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4" r:id="rId9"/>
    <p:sldId id="266" r:id="rId10"/>
    <p:sldId id="263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38:31.894"/>
    </inkml:context>
    <inkml:brush xml:id="br0">
      <inkml:brushProperty name="width" value="0.175" units="cm"/>
      <inkml:brushProperty name="height" value="0.175" units="cm"/>
    </inkml:brush>
  </inkml:definitions>
  <inkml:traceGroup>
    <inkml:annotationXML>
      <emma:emma xmlns:emma="http://www.w3.org/2003/04/emma" version="1.0">
        <emma:interpretation id="{EA373ABC-CD4A-4ED5-843F-F4829EE221D5}" emma:medium="tactile" emma:mode="ink">
          <msink:context xmlns:msink="http://schemas.microsoft.com/ink/2010/main" type="writingRegion" rotatedBoundingBox="5003,5432 28855,5142 28919,10431 5067,10720"/>
        </emma:interpretation>
      </emma:emma>
    </inkml:annotationXML>
    <inkml:traceGroup>
      <inkml:annotationXML>
        <emma:emma xmlns:emma="http://www.w3.org/2003/04/emma" version="1.0">
          <emma:interpretation id="{3174D292-1102-4692-BB8A-865489E61AD4}" emma:medium="tactile" emma:mode="ink">
            <msink:context xmlns:msink="http://schemas.microsoft.com/ink/2010/main" type="paragraph" rotatedBoundingBox="11355,8435 22895,8332 22915,10532 11375,106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0042835-0167-4364-A317-7D65D7ACA121}" emma:medium="tactile" emma:mode="ink">
              <msink:context xmlns:msink="http://schemas.microsoft.com/ink/2010/main" type="line" rotatedBoundingBox="11355,8435 22895,8332 22915,10532 11375,10636"/>
            </emma:interpretation>
          </emma:emma>
        </inkml:annotationXML>
        <inkml:traceGroup>
          <inkml:annotationXML>
            <emma:emma xmlns:emma="http://www.w3.org/2003/04/emma" version="1.0">
              <emma:interpretation id="{DA058DEC-14EC-42BA-9A9F-900D20909E39}" emma:medium="tactile" emma:mode="ink">
                <msink:context xmlns:msink="http://schemas.microsoft.com/ink/2010/main" type="inkWord" rotatedBoundingBox="11355,8435 12748,8423 12767,10486 11374,10499"/>
              </emma:interpretation>
              <emma:one-of disjunction-type="recognition" id="oneOf0">
                <emma:interpretation id="interp0" emma:lang="zh-CN" emma:confidence="0">
                  <emma:literal>萵</emma:literal>
                </emma:interpretation>
                <emma:interpretation id="interp1" emma:lang="zh-CN" emma:confidence="0">
                  <emma:literal>萬</emma:literal>
                </emma:interpretation>
                <emma:interpretation id="interp2" emma:lang="zh-CN" emma:confidence="0">
                  <emma:literal>蒿</emma:literal>
                </emma:interpretation>
                <emma:interpretation id="interp3" emma:lang="zh-CN" emma:confidence="0">
                  <emma:literal>髙</emma:literal>
                </emma:interpretation>
                <emma:interpretation id="interp4" emma:lang="zh-CN" emma:confidence="0">
                  <emma:literal>蓠</emma:literal>
                </emma:interpretation>
              </emma:one-of>
            </emma:emma>
          </inkml:annotationXML>
          <inkml:trace contextRef="#ctx0" brushRef="#br0">12029 9843 6016,'-5'11'2272,"5"-11"-1216,5 8-608,0-4 1056,-2 0-832,6 0 448,0 0-672,4-4 320,-1 4-448,6-4 256,0 0-320,13-4 192,0 0-224,7-8 127,6 1-191,5-8 64,-5 3-128,9-12-64,-5 8 0,-4-8 32,-4 10-32,-14-6-576,0 14 289,-17-4-1857,0 14 1152,-18 5-3744,0 6 2656</inkml:trace>
          <inkml:trace contextRef="#ctx0" brushRef="#br0" timeOffset="-391">12134 9385 4608,'0'-3'1760,"0"3"-960,0 0 32,0 0 1600,0 0-1344,0-3 832,8-2-1152,2 2 448,2 3-704,2 0 223,3 3-447,9 2 64,0 1-224,5-1 0,5 4-64,-2-1 32,11-2-64,-10 2-160,0 0 64,-1-4-960,-3 4 577,-8-4-2369,-6 0 1568,-13-1-3232,-4 5 2528</inkml:trace>
          <inkml:trace contextRef="#ctx0" brushRef="#br0" timeOffset="674">12482 9832 5760,'8'-20'2176,"-8"20"-1152,4-12-480,-4 8 1184,0 8-960,0 0 640,0 0-864,0 0 448,0 3-576,0 6 192,0 1-352,0 11 287,4-2-319,-4 4 160,4 1-224,2-1 64,-2 4-128,-4 5 288,0 2-192,0 13-32,0 4-96,0 6-64,0 3 32,0-3 32,0-3-32,0-2-96,4-6 32,-4-8 32,4-6 0,-4-8-512,0-1 288,0-13-1248,0 0 833,-4-11-1345,4-3 1120,-4-17-1472,0 3 1312,-6-13-1952,6 4 1696,-8-10-1376,2 11 1536</inkml:trace>
          <inkml:trace contextRef="#ctx0" brushRef="#br0" timeOffset="300">12314 9854 5120,'-26'11'1920,"26"-11"-1024,-22 25-416,14-14 1280,8 0-960,-10 6 864,10 2-960,-8 3 640,2 6-800,-1 8 448,2-2-577,-3 21 385,2 0-448,-6 12 32,6-1-224,-1-1-32,2-2-64,-5-4-64,10-9 32,-8-6-384,8-10 192,-5-10-1503,10-9 927,-5-19-2016,8 1 1568,2-25-1920,2 1 1792,12-23-1696,-4 3 1728</inkml:trace>
          <inkml:trace contextRef="#ctx0" brushRef="#br0" timeOffset="1112">12124 10142 6144,'-8'-11'2368,"8"11"-1280,5 0-768,-2 0 896,2 0-672,0 0 288,8 0-512,8 0 256,6 0-320,5-5 128,1 5-224,3-3-64,0 3-64,-6-3 32,4 3-32,-8 0-32,-3 6 32,-15 7-128,2 2 64,-20 4 32,7 1 0,-19 12 0,0-1 0,-13 3 0,9-1 0,-5-6 0,5-1 0,3-7 0,15-2 0,8-9 0,8 0 0,15-8 192,3 0-96,5-5 32,3 2-64,6-5-64,-6 8 32,-6 0 32,-7 8-32,-12 3-32,-5 9 32,-22 10-192,-3 10 96,-23 6-1248,0-2 736,-22-2-3712,17 2 2368</inkml:trace>
          <inkml:trace contextRef="#ctx0" brushRef="#br0" timeOffset="1951">11617 10760 3968,'0'-12'1472,"0"12"-768,21 0-192,-13 0 1216,2 0-928,-5 0 1024,2 0-1056,-1 0 512,-4 0-736,4 0 288,-1 8-512,0 4 320,-3 4-352,-2 6 352,6 9-385,-6 16 385,0 3-384,0 22 96,0-11-224,0 6 0,0-9-64,0-2-128,4-6 32,0-8-256,1-2 160,0-14-1087,3-6 671,-4-12-1664,4-4 1248,2-16-1600,3 6 1472,0-19-1088,0 2 1248,0-13-160,5 9 672,-5-7 32,4 9 224,1-5 32,0 6 64,4-15 416,4 8-192,1-16 1056,-1 8-672,5-8 1088,-1 13-928,1-13 672,0 16-832,8-4 384,0 7-576,15-3 192,-6 8-320,4-9 0,2 4-128,2 2 0,-4 6-32,2-4 160,-2 10-128,-4-6 256,-4 8-224,0 0 384,-6 4-288,-2 5 384,-5 3-352,-5 3 288,0 5-288,-3 8 128,-5 4-225,-6-1 289,2 0-256,-6 5 160,2 0-192,-6 2 224,4 6-256,-3 10 160,-2 2-160,-3 10 160,6-2-192,-12 6 32,3-5-64,-6 6-64,1-7 32,-10-2 96,10-8-64,-10-3-32,8-4 0,-6-10-736,1-2 384,-6-12-1504,8-3 1025,-18-11-1889,9-2 1504,-22-18-3072,4-1 2368</inkml:trace>
          <inkml:trace contextRef="#ctx0" brushRef="#br0" timeOffset="2435">12098 10692 6144,'-8'-8'2272,"8"8"-1216,3 5-672,2-2 960,0 9-768,0 12 480,3 7-608,-3 13 384,3 1-480,-3 11 192,0-1-320,-5-5-64,3-3-96,-3-12-256,5-4 96,-5-16-1024,0-7 640,0-22-1088,8-3 896,5-22-224,9 3 512,9-14 224,0 8 128,5 3 288,3 12-128,0-1 320,2 12-256,-10 5 384,-1 11-320,-8 3 384,-5 10-384,-12 6 288,-1 4-288,-22 12 192,4 5-224,-16-2 128,9-4-192,-15-6 352,5 0-288,0-4 160,10-4-224,8-6 224,8-2-256,13-8 159,10-1-159,8-10-64,15 0-32,8-18-735,-3 6 383,8-20-2496,-2 8 1568,-3-16-3392,-6 12 2592</inkml:trace>
        </inkml:traceGroup>
        <inkml:traceGroup>
          <inkml:annotationXML>
            <emma:emma xmlns:emma="http://www.w3.org/2003/04/emma" version="1.0">
              <emma:interpretation id="{2163656F-03CC-4B22-80C3-D779FB05BD63}" emma:medium="tactile" emma:mode="ink">
                <msink:context xmlns:msink="http://schemas.microsoft.com/ink/2010/main" type="inkWord" rotatedBoundingBox="13306,8728 15156,8711 15173,10602 13323,10618"/>
              </emma:interpretation>
              <emma:one-of disjunction-type="recognition" id="oneOf1">
                <emma:interpretation id="interp5" emma:lang="zh-CN" emma:confidence="0">
                  <emma:literal>翻</emma:literal>
                </emma:interpretation>
                <emma:interpretation id="interp6" emma:lang="zh-CN" emma:confidence="0">
                  <emma:literal>翔</emma:literal>
                </emma:interpretation>
                <emma:interpretation id="interp7" emma:lang="zh-CN" emma:confidence="0">
                  <emma:literal>翱</emma:literal>
                </emma:interpretation>
                <emma:interpretation id="interp8" emma:lang="zh-CN" emma:confidence="0">
                  <emma:literal>锏</emma:literal>
                </emma:interpretation>
                <emma:interpretation id="interp9" emma:lang="zh-CN" emma:confidence="0">
                  <emma:literal>糊</emma:literal>
                </emma:interpretation>
              </emma:one-of>
            </emma:emma>
          </inkml:annotationXML>
          <inkml:trace contextRef="#ctx0" brushRef="#br0" timeOffset="4037">13739 10969 4736,'-49'83'1824,"49"-83"-960,-64 42-96,41-26 1408,15 4-1184,-5-1 576,3 1-928,7-6 480,6-2-640,12-7 672,6-5-673,18-12 193,9-1-384,19-13 96,3 2-224,12-18 64,2 6-128,-1-11-128,-3 13 0,-1-13-480,-14 15 288,-8-2-1375,-9 9 863,-12 2-2464,-5 7 1792,-23-3-2976,1 8 2496</inkml:trace>
          <inkml:trace contextRef="#ctx0" brushRef="#br0" timeOffset="3797">14495 9663 7680,'16'-3'2880,"-16"3"-1536,22 3-736,-16-3 1408,2 5-1152,-4-5 671,4 3-927,-8-3 448,0 0-608,0 3 320,0 11-448,-8 0 256,4 6-320,-10 4 0,2-2-160,-14 14-64,8 3 0,-18 8 32,10-5-32,-13 8-288,4-3 128,-14 12-928,15-1 576,-15 2-864,13-10 800,-12 0-96,14-6 384,-7-12 64,10-5 128,1-8 128,8-4-32,-4-7 128,14 3-96,-3-6 192,7-2-160,3-6 192,10 3-192,3-8 192,10 0-192,10-15 192,1-1-192,11-10 192,-1 6-192,10-8 192,-1 9-192,4-7 32,-3 15-64,-5-1-128,-8 7 32,-10 6-256,-9 7 160,-17 7-512,0 10 352,-27 10-352,6 7 352,-23 9 32,5 0 128,-15 4 96,11-3 32,-9-2 0,6 2 0,7-10 64,13 1-32,0-8 480,8 1-288,5-13 416,13 1-384,13-13 96,8 3-224,15-23 160,3 6-192,10-13 96,4 4-96,-1-6-64,2 5 0,-10 2-480,-5 7 256,-13 4-1376,-9 4 832,-25 12-2463,-6 4 1791,-20 11-3232,-2 4 2624</inkml:trace>
          <inkml:trace contextRef="#ctx0" brushRef="#br0" timeOffset="3094">13875 9835 4352,'0'-11'1664,"0"11"-896,5-5-64,-5 2 1344,5 6-1088,-5-3 928,8 0-1088,0 5 480,2 3-736,2 3 128,2 6-384,3 5-32,4 9-160,-2 5-64,4 2 0,-6 1-480,0-3 256,-5-10-1728,3 1 1024,-7-15-3680,5-4 2560</inkml:trace>
          <inkml:trace contextRef="#ctx0" brushRef="#br0" timeOffset="4369">14231 10448 5248,'-8'-13'2016,"8"13"-1088,-5 0-448,0 0 1152,10 8-928,-10 0 800,5 3-864,-4 5 512,0 4-672,-4 8 384,8 2-512,-10 14 255,10 2-351,-8 20 192,8 0-224,-10 24 64,2 0-160,-5 10 0,3-8-64,-6 0-128,6-10 32,2-7-384,3-13 192,0-18-1151,5-11 767,5-21-1568,5-8 1216,3-22-1344,3-7 1280,12-25-1376,6-1 1376,6-26-1312,4 2 1312</inkml:trace>
          <inkml:trace contextRef="#ctx0" brushRef="#br0" timeOffset="5579">14714 10556 4608,'48'-61'1760,"-48"61"-960,30-48-160,-21 29 1024,4 6-896,-3-10 544,-2 7-800,0-3 512,2 12-576,-6 7 544,0 7-576,0 1 352,2 8-448,-4 3 191,4 1-287,-2 11 128,0-1-192,0 10 128,2-2-160,-6 14 160,4-5-192,-4 18 192,0-2-192,-4 12 32,4-8-64,-6 2-128,2-13 32,-4-11-320,2-1 192,-6-14-992,4-7 641,-10-15-1473,10-3 1120,-10-21-1440,4-4 1312,-12-21-480,4 1 864,-8-20 416,4 15 128,-2-10 768,14 15-352,-1-6 736,4 10-608,-1-6 704,4 11-704,4-5 608,4 9-608,0 4 384,4 7-512,-1 1 32,10 10-224,-3 10 32,-2 2-96,-8 9 224,0 3-192,-8 12 383,2 5-287,-6 14 320,4 0-320,-10 5 320,8-4-320,2-4 160,3-8-224,2-6-64,6-11-64,8-14-192,4 0 96,13-27-320,3-5 224,8-27-448,4 1 352,11-22-160,2 14 256,6-12-128,-2 15 160,-2-3 0,-6 16 65,-3-10 63,-6 18 0,-7-2 255,-2 9-127,-8-4 448,-3 11-320,-5 1 288,3 11-288,-7 0 64,3 4-192,-8 8 352,-1 4-256,-8 3 320,0 5-320,0 4 96,6 3-192,-2 4 160,0 6-192,-8 5 96,4 4-96,-4 13 96,-2-1-128,-2 21 32,8-1-32,-4 16 32,4-1-64,-5-3-32,5-8 32,-3-7 32,6-9-32,-3-10-96,0-10 32,0-12-896,0-5 512,-9-22-1728,5 0 1184,-9-17-2015,0-6 1695,-13-27-2080,8 4 1920,-12-27-832,4 3 1312,-5-11 960,5 17 64,-2-6 1376,10 12-800,-3 0 800,3 16-832,6-7 864,3 14-832,4-2 800,5 6-800,0 1 448,8 7-640,-2 12 384,2 8-480,1 8 255,-1 9-351,-8 5 352,5 6-352,-10 14 448,5 2-416,-8 6 512,8-3-480,-5 9 416,10-14-416,-5-6-32,8-6-160,2-11-32,3-2-32,5-25-672,8-1 320,12-26-1504,4 1 992,4-21-2527,-2 4 1855,4-20-3680,2 12 2912</inkml:trace>
        </inkml:traceGroup>
        <inkml:traceGroup>
          <inkml:annotationXML>
            <emma:emma xmlns:emma="http://www.w3.org/2003/04/emma" version="1.0">
              <emma:interpretation id="{04A804B8-F365-41A1-A4A0-C60DB0A3244E}" emma:medium="tactile" emma:mode="ink">
                <msink:context xmlns:msink="http://schemas.microsoft.com/ink/2010/main" type="inkWord" rotatedBoundingBox="19367,9165 20150,9158 20157,9949 19374,9956"/>
              </emma:interpretation>
              <emma:one-of disjunction-type="recognition" id="oneOf2">
                <emma:interpretation id="interp10" emma:lang="zh-CN" emma:confidence="0">
                  <emma:literal>2</emma:literal>
                </emma:interpretation>
                <emma:interpretation id="interp11" emma:lang="zh-CN" emma:confidence="0">
                  <emma:literal>工</emma:literal>
                </emma:interpretation>
                <emma:interpretation id="interp12" emma:lang="zh-CN" emma:confidence="0">
                  <emma:literal>z</emma:literal>
                </emma:interpretation>
                <emma:interpretation id="interp13" emma:lang="zh-CN" emma:confidence="0">
                  <emma:literal>之</emma:literal>
                </emma:interpretation>
                <emma:interpretation id="interp14" emma:lang="zh-CN" emma:confidence="0">
                  <emma:literal>王</emma:literal>
                </emma:interpretation>
              </emma:one-of>
            </emma:emma>
          </inkml:annotationXML>
          <inkml:trace contextRef="#ctx0" brushRef="#br0" timeOffset="9606">19617 10182 5248,'0'-15'2016,"0"15"-1088,0-16-736,0 11 672,9 5-512,-1-4 192,1 2-320,0-6 288,-1 8-288,6-8 448,4 8-384,0-9 288,4 9-320,9-8 0,-2 8-160,17-3 0,0 3-32,4 3 96,-2 5-96,-4 9 192,-6 5-160,-2 10 192,-6 2-192,-8 10 96,-4 6-96,-14 6 160,2-6-160,-24 8 192,0-2-192,-18-3 192,6-6-192,-14 0 32,10-8-64,-10-9 32,8-2-64,-2-8 128,6 0-96,-4-10 32,11 4-33,-1-11 33,11 0-64,3-6 128,12 3-96,0-3 320,9-3-192,4 4 256,5 2-256,3 0 256,5 8-256,5-5 32,5 5-128,2 0 0,3-1-32,-2 1-128,-4 0 32,0-5-256,-5 2 160,1-5-1152,4 0 704,1-8-2271,4 4 1567,-2-12-2624,2 0 2176,0-6-1536,-2 2 1888</inkml:trace>
        </inkml:traceGroup>
        <inkml:traceGroup>
          <inkml:annotationXML>
            <emma:emma xmlns:emma="http://www.w3.org/2003/04/emma" version="1.0">
              <emma:interpretation id="{FB6A69DF-FA6D-4FEF-9413-BF938C3F9B34}" emma:medium="tactile" emma:mode="ink">
                <msink:context xmlns:msink="http://schemas.microsoft.com/ink/2010/main" type="inkWord" rotatedBoundingBox="20261,9374 20590,9371 20594,9801 20264,9804"/>
              </emma:interpretation>
              <emma:one-of disjunction-type="recognition" id="oneOf3">
                <emma:interpretation id="interp15" emma:lang="zh-CN" emma:confidence="0">
                  <emma:literal>0</emma:literal>
                </emma:interpretation>
                <emma:interpretation id="interp16" emma:lang="zh-CN" emma:confidence="0">
                  <emma:literal>。</emma:literal>
                </emma:interpretation>
                <emma:interpretation id="interp17" emma:lang="zh-CN" emma:confidence="0">
                  <emma:literal>o</emma:literal>
                </emma:interpretation>
                <emma:interpretation id="interp18" emma:lang="zh-CN" emma:confidence="0">
                  <emma:literal>○</emma:literal>
                </emma:interpretation>
                <emma:interpretation id="interp1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10016">20702 10415 6272,'0'-19'2368,"0"19"-1280,-28-23-576,15 15 1248,10 8-992,-15 0 640,5 5-864,-14 2 384,10 6-576,-5 1 127,4 2-319,0 4-64,10 2-64,3 14 32,5 0-32,5 3 64,8 0-64,5-5-32,3 1 32,7-12 96,2 1-64,1-16 32,3-1-32,-3-14 32,-5-5-64,1-20 64,-5 2-64,-5-20 64,1 3-64,-15-12-32,2 9 32,-13-2-128,3 13 64,-21 8 96,4 12-32,-17 16-160,3 14 64,-8 8-448,14 4 256,-1-3-703,10 4 511,3-10-1056,13-2 864,5-7-1952,9-2 1440,17-15-2560,5 1 2112</inkml:trace>
        </inkml:traceGroup>
        <inkml:traceGroup>
          <inkml:annotationXML>
            <emma:emma xmlns:emma="http://www.w3.org/2003/04/emma" version="1.0">
              <emma:interpretation id="{2A8167A7-1F02-4FF1-A023-384C11A6CD66}" emma:medium="tactile" emma:mode="ink">
                <msink:context xmlns:msink="http://schemas.microsoft.com/ink/2010/main" type="inkWord" rotatedBoundingBox="20833,8853 20952,8852 20961,9849 20842,9850"/>
              </emma:interpretation>
              <emma:one-of disjunction-type="recognition" id="oneOf4">
                <emma:interpretation id="interp20" emma:lang="zh-CN" emma:confidence="0">
                  <emma:literal>1</emma:literal>
                </emma:interpretation>
                <emma:interpretation id="interp21" emma:lang="zh-CN" emma:confidence="0">
                  <emma:literal>(</emma:literal>
                </emma:interpretation>
                <emma:interpretation id="interp22" emma:lang="zh-CN" emma:confidence="0">
                  <emma:literal>l</emma:literal>
                </emma:interpretation>
                <emma:interpretation id="interp23" emma:lang="zh-CN" emma:confidence="0">
                  <emma:literal>丨</emma:literal>
                </emma:interpretation>
                <emma:interpretation id="interp24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10329">21170 9804 6656,'-12'-11'2528,"12"11"-1344,-8 3-736,3-3 1280,5 4-992,-11 4 512,9 8-736,-8 11 224,7 7-448,-8 18 191,9-2-255,-8 25 64,10-2-160,-5 21 160,5 0-192,-3-5-96,6-6-32,-3-10-320,10-7 192,-5-11-1215,3-12 767,0-11-1856,4-9 1408,4-20-2624,0-3 2080,6-23-1568,0-4 1824</inkml:trace>
        </inkml:traceGroup>
        <inkml:traceGroup>
          <inkml:annotationXML>
            <emma:emma xmlns:emma="http://www.w3.org/2003/04/emma" version="1.0">
              <emma:interpretation id="{6953C78C-0C2B-4905-83BC-513F4029B400}" emma:medium="tactile" emma:mode="ink">
                <msink:context xmlns:msink="http://schemas.microsoft.com/ink/2010/main" type="inkWord" rotatedBoundingBox="21257,8799 21598,8796 21608,9844 21267,9847"/>
              </emma:interpretation>
              <emma:one-of disjunction-type="recognition" id="oneOf5">
                <emma:interpretation id="interp25" emma:lang="zh-CN" emma:confidence="0">
                  <emma:literal>6</emma:literal>
                </emma:interpretation>
                <emma:interpretation id="interp26" emma:lang="zh-CN" emma:confidence="0">
                  <emma:literal>`</emma:literal>
                </emma:interpretation>
                <emma:interpretation id="interp27" emma:lang="zh-CN" emma:confidence="0">
                  <emma:literal>。</emma:literal>
                </emma:interpretation>
                <emma:interpretation id="interp28" emma:lang="zh-CN" emma:confidence="0">
                  <emma:literal>l</emma:literal>
                </emma:interpretation>
                <emma:interpretation id="interp2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10808">21711 9780 5888,'13'-31'2272,"-13"31"-1216,-18-11-384,5 11 1280,8 3-1088,-11 2 384,6 6-768,-16 12 352,13 5-480,-10 15 192,7 4-320,-7 18-1,11 1-127,-2 17-64,5-5 0,0 16-32,5-13 0,4 5 0,4-11 0,2-6 64,6-10-32,2-9 64,-2-11-64,11-15-96,3-4 32,5-23-32,8-3 0,-4-21 128,-1 4-32,-2-16-32,-2 4 32,-12 1-32,0 6 0,-13-7 0,-2 12 0,-16-5 64,5 12-32,-23-3 64,5 7-64,-14 4-96,6 5 32,-7 3 32,7 8 0,3-2-96,13 7 64,0 2-959,11 1 543,7 4-2496,3-1 1632,9 4-3072,6 4 2464</inkml:trace>
        </inkml:traceGroup>
        <inkml:traceGroup>
          <inkml:annotationXML>
            <emma:emma xmlns:emma="http://www.w3.org/2003/04/emma" version="1.0">
              <emma:interpretation id="{710CA979-485D-437B-9FB1-395E4D9F139E}" emma:medium="tactile" emma:mode="ink">
                <msink:context xmlns:msink="http://schemas.microsoft.com/ink/2010/main" type="inkWord" rotatedBoundingBox="21883,9783 21907,9782 21909,9987 21884,9987"/>
              </emma:interpretation>
              <emma:one-of disjunction-type="recognition" id="oneOf6">
                <emma:interpretation id="interp30" emma:lang="zh-CN" emma:confidence="0">
                  <emma:literal>.</emma:literal>
                </emma:interpretation>
                <emma:interpretation id="interp31" emma:lang="zh-CN" emma:confidence="0">
                  <emma:literal>、</emma:literal>
                </emma:interpretation>
                <emma:interpretation id="interp32" emma:lang="zh-CN" emma:confidence="0">
                  <emma:literal>,</emma:literal>
                </emma:interpretation>
                <emma:interpretation id="interp33" emma:lang="zh-CN" emma:confidence="0">
                  <emma:literal>·</emma:literal>
                </emma:interpretation>
                <emma:interpretation id="interp34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11019">22132 10723 7936,'3'24'2976,"-3"-24"-1600,5 39-832,-5-23 1024,4-1-928,-4 1-96,0 4-352,0-1-896,0 0 352,0-2-3008,5-3 1856,-5-9-2976,9-5 2560</inkml:trace>
        </inkml:traceGroup>
        <inkml:traceGroup>
          <inkml:annotationXML>
            <emma:emma xmlns:emma="http://www.w3.org/2003/04/emma" version="1.0">
              <emma:interpretation id="{A40AC741-C685-46D7-B374-635B8F83F966}" emma:medium="tactile" emma:mode="ink">
                <msink:context xmlns:msink="http://schemas.microsoft.com/ink/2010/main" type="inkWord" rotatedBoundingBox="22246,8957 22901,8951 22911,10129 22257,10135"/>
              </emma:interpretation>
              <emma:one-of disjunction-type="recognition" id="oneOf7">
                <emma:interpretation id="interp35" emma:lang="zh-CN" emma:confidence="0">
                  <emma:literal>8</emma:literal>
                </emma:interpretation>
                <emma:interpretation id="interp36" emma:lang="zh-CN" emma:confidence="0">
                  <emma:literal>g</emma:literal>
                </emma:interpretation>
                <emma:interpretation id="interp37" emma:lang="zh-CN" emma:confidence="0">
                  <emma:literal>&amp;</emma:literal>
                </emma:interpretation>
                <emma:interpretation id="interp38" emma:lang="zh-CN" emma:confidence="0">
                  <emma:literal>5</emma:literal>
                </emma:interpretation>
                <emma:interpretation id="interp39" emma:lang="zh-CN" emma:confidence="0">
                  <emma:literal>s</emma:literal>
                </emma:interpretation>
              </emma:one-of>
            </emma:emma>
          </inkml:annotationXML>
          <inkml:trace contextRef="#ctx0" brushRef="#br0" timeOffset="12295">23022 10356 5888,'0'-26'2272,"0"26"-1216,8-40-608,-3 20 1056,7 9-832,2-12 448,4-1-672,-6-15 448,6 8-480,-8-11-32,3 4-224,-13-6 32,3 8-96,-16 2 96,0 10-128,-17 4-32,4 14 0,-14 1-32,5 10 0,-9 9 0,5 6 0,-10 10-96,9 2 64,6 8-32,11-2 0,15 13 0,8-4 0,8 8 128,10 3-32,5-4-32,8-2 32,0 1-32,3 3 0,1 2 0,-1-8 0,-3 2 0,-4-6 0,-13 0 128,-2 1-64,-21 0-32,1 0 0,-13-4-32,-2-5 0,-16-6 64,8-6-32,-22-4 128,1-8-96,-10-8 255,13-4-191,-7-10 320,17 0-256,-2-14 32,16-2-128,7-19 0,10 4-32,11-19 160,14 8-128,19-16 96,3 7-96,15-16-64,2 12 0,14-10-320,2 15 160,5-6-2079,-5 14 1247,6-5-4416,-4 16 3008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39:29.57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E72E0DE-306C-4592-9BF7-CFC3DBDB202C}" emma:medium="tactile" emma:mode="ink">
          <msink:context xmlns:msink="http://schemas.microsoft.com/ink/2010/main" type="inkDrawing" rotatedBoundingBox="12940,1321 22122,1195 22124,1336 12942,1463" shapeName="Other"/>
        </emma:interpretation>
      </emma:emma>
    </inkml:annotationXML>
    <inkml:trace contextRef="#ctx0" brushRef="#br0">13260 2397 6144,'-57'-3'2272,"49"3"-1216,3 3-1152,5-3 416,0 0-160,5 0 64,3 0-128,5-3-64,13-2 0,10-3 160,-1 0 128,4-4 192,0 4 64,2 2-32,11-2 0,1 3-96,8 2 32,5 0-128,8 3-32,10 0-128,4 0-32,12 0-96,1 0 32,10-6-64,11 3 64,-4-2-64,9 2 64,4-5-128,-3 5 0,12-2 32,-4 1 64,10 1-32,3-1 64,8 0-64,-3 4 64,4 0-64,0 0-32,8 0 32,-7 0 32,3 0-96,0-4-64,10-3 64,-7-1 0,7-3 32,-5-3 64,8 0-32,-7 1-32,2 6 32,2 3-32,16 0-96,-9 8 64,32 0 32,-5 0 0,-8 4 0,-6 3 0,-3-3 0,0 1 0,-9-1 64,0-5 32,0-3-32,13 0-64,-5 0 32,-13 0-32,5 0 0,0 0 0,-8 3 0,-6 2 0,-8-2-96,10-3 0,-24 5-32,0 2 96,-16-3-1056,-15-4-384,2-8-2432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27.208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9738 11410 9216,'-3'0'3520,"6"10"-1920,-3-5-1024,0-5 1407,12 13-671,3 1-416,0-2-352,0 4-320,6 6-160,0-4 32,-6 0-64,0-5 64,-6-3-224,3-1-1088,-8 8-416,1 2-1023,0 0-417,-5-2-896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1:51.372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9C2DCB41-81A1-4954-A2EE-C11001CB3A0D}" emma:medium="tactile" emma:mode="ink">
          <msink:context xmlns:msink="http://schemas.microsoft.com/ink/2010/main" type="writingRegion" rotatedBoundingBox="29443,11856 33442,11495 33646,13764 29647,14125"/>
        </emma:interpretation>
      </emma:emma>
    </inkml:annotationXML>
    <inkml:traceGroup>
      <inkml:annotationXML>
        <emma:emma xmlns:emma="http://www.w3.org/2003/04/emma" version="1.0">
          <emma:interpretation id="{41ECE136-7EBA-4456-A073-216E20B1C66F}" emma:medium="tactile" emma:mode="ink">
            <msink:context xmlns:msink="http://schemas.microsoft.com/ink/2010/main" type="paragraph" rotatedBoundingBox="29443,11856 33442,11495 33533,12508 29534,12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02301E-8AA9-491B-A2C8-53F779585DDD}" emma:medium="tactile" emma:mode="ink">
              <msink:context xmlns:msink="http://schemas.microsoft.com/ink/2010/main" type="line" rotatedBoundingBox="29443,11856 33442,11495 33533,12508 29534,12869"/>
            </emma:interpretation>
          </emma:emma>
        </inkml:annotationXML>
        <inkml:traceGroup>
          <inkml:annotationXML>
            <emma:emma xmlns:emma="http://www.w3.org/2003/04/emma" version="1.0">
              <emma:interpretation id="{E0C76D75-F1B1-4CEA-A055-76E8B228D646}" emma:medium="tactile" emma:mode="ink">
                <msink:context xmlns:msink="http://schemas.microsoft.com/ink/2010/main" type="inkWord" rotatedBoundingBox="29469,12152 29976,12107 30020,12605 29514,12651">
                  <msink:destinationLink direction="with" ref="{E2153D07-EECE-420D-A3E7-1DA00E6DAC81}"/>
                </msink:context>
              </emma:interpretation>
              <emma:one-of disjunction-type="recognition" id="oneOf0">
                <emma:interpretation id="interp0" emma:lang="zh-CN" emma:confidence="0">
                  <emma:literal>才</emma:literal>
                </emma:interpretation>
                <emma:interpretation id="interp1" emma:lang="zh-CN" emma:confidence="0">
                  <emma:literal>姊</emma:literal>
                </emma:interpretation>
                <emma:interpretation id="interp2" emma:lang="zh-CN" emma:confidence="0">
                  <emma:literal>返</emma:literal>
                </emma:interpretation>
                <emma:interpretation id="interp3" emma:lang="zh-CN" emma:confidence="0">
                  <emma:literal>㛏</emma:literal>
                </emma:interpretation>
                <emma:interpretation id="interp4" emma:lang="zh-CN" emma:confidence="0">
                  <emma:literal>妳</emma:literal>
                </emma:interpretation>
              </emma:one-of>
            </emma:emma>
          </inkml:annotationXML>
          <inkml:trace contextRef="#ctx0" brushRef="#br0">29916 13334 6784,'-9'-12'2528,"9"12"-1344,-8-8-544,8 8 864,0-8-224,0 4-32,0 0-288,0 2-129,-5-4-447,5 3 256,-3-10 96,-2 7-96,0-2 32,5 0-192,0 0-32,0 4-192,0 0 0,0 0-96,0 0 0,0 0-96,10 1 32,-7-2 64,10 2 64,-4 3-192,5 0 0,-2 0-32,12 8 64,-4-5-32,6 5 64,2-4-64,3 0-32,-5 0 32,0 4-32,0 0 0,-4 0 64,-1-2-96,-3-6 0,-5 0 32,-4 5 0,0-2 0,-1-3 0,1 0-224,-9 0-96,0 0 32,-4 0 96,-1 0-64,-8-3 96,5-2 96,-10 2 32,0 3-64,-8-9 64,5 1 32,-1 2 64,4-2-32,-3 0-32,3 4 32,0 0-32,0 1 0,0-2 64,6 2 32,-2 0 96,2-3-32,4 6 0,-2 0-32,5-3 0,2 3 0,3 0 0,0 0-160,8 9 32,2-3 64,2 2 32,2-4-32,12 4-64,-4 0 32,4 0-32,-5 0 0,2-6 0,-2 4 0,-7 0 64,-1-1-32,0-2 64,-4 2-352,-9-10-128,0 5-512,-6-8-160,3 2-1088,-10-8-383,4 8-2401</inkml:trace>
          <inkml:trace contextRef="#ctx0" brushRef="#br0" timeOffset="1282">30030 12944 6912,'0'-8'2624,"0"8"-1408,0-20-512,0 20 896,0 0-192,0 0-32,0 5-225,0-2-63,-5-3-608,2 0 0,-2 0-32,0 0-32,-3 8 0,0 0-224,-6 4-64,0-4-64,-4 3 32,6 4 0,-2-2 96,2-2-96,-2 1-64,2-4 64,-2 0 0,5 0-32,0-5 32,1 0-64,4 5 64,-1-2-128,0-3 0,1 0 32,0 2 0,-1-2 0,5-3 64,0 0-32,0 0-32,0 0 96,0 0 0,0 0-32,0 0-64,0 0 32,5 5-32,-1-5-96,0 0 64,1 0 32,4 0 64,-1 0-32,6-5 64,-6 2-64,6 3-32,0 0-128,-2-5 0,2 2-224,-2 0-32,2-3-128,-2-5-96,2 0 64,3-1 64,-4 4 0,0-3 64,2-2 224,1 5 160,-2 2 128,-6-3 96,-3 1-256,-2 0 0,3 0-64,-6 5 64,0-1 32,4 0 32,-4 0 0,0 0 64,0 0-32,0 1-32,0-2 32,-4 2-32,-2-2 0,-2 5 64,0 0 96,-6 8 128,1 0 0,-5 8 0,2-4 32,-7 2 32,5 0-96,-2 8 0,-4-6-32,4 4 96,2-6-160,-5 6-96,6-4 32,-10 0 0,6-5-32,3 1-64,5-4 96,4-5 0,5 2-128,-6-2 32,2 3-64,8-6 0,0 0 64,0 0 0,0 0 0,5 0 64,-2 0-96,3-6-64,-2 6-160,0-3-64,5 3-64,-4 0 64,-1 0 192,0-5 128,1 2-32,-2 3 0,2 0 32,0-5 0,-5 2 0,4 3 64,-4 0-32,4 0 64,-4 0 64,5 3 64,0 2-32,3-2-32,0 2-32,6 4 0,-6-3 0,10 10 0,-4 0 0,4 4 64,-6-1-96,6 4-64,-4-4 0,-2 1-32,1-1 64,0 1 32,0-4-256,-3-1-128,-2-3-832,-3 0-384,-2-4-799,-3-2-289,0 2-1312,-3-8-1120,3 0 2112</inkml:trace>
          <inkml:trace contextRef="#ctx0" brushRef="#br0" timeOffset="2115">29850 13130 5376,'-4'-7'2112,"4"7"-1152,0 4-480,0-1 576,0 2-32,0-5 32,0 0 128,0 0 96,0 3-672,0-3 160,0 5-1,0-5-31,-4 3-64,-1 2-96,5-2 32,0 0-128,0 5-32,0-3-256,-5 2-64,5 1 0,0 3 0,0-3 0,0 1 0,0-1-64,0 6-64,0-1 32,0-2 32,0 1-32,0-1 64,0-3-64,5 0-32,-5 0 32,5-4 32,-1 0-256,-4 0-96,0-1-352,0-3-64,0 0 0,0 0 32,0 0 160,-4 0 160,-1 0 32,0-15 128,1-1 128,-8 0 32,2 1 32,6-1 0,0 1 64,-6 0 32,7 3 32,3 1 64,0 3 192,0-1 64,0 1-32,3 8 0,-3 0 128,5 12 32,0 1-224,3 6-64,2 0-96,2 4-32,-3-3-32,4 4 64,0-5-96,0 1-64,1 0-96,0-6 32,-6 2 32,2-4 64,-2-1-96,-8-3-64,0 0-288,-6-8-96,4 0-96,-14-11-64,8 3 224,-4-12 160,-2 4 96,2-12 96,-2 6-128,5-1 64,0 2 128,-3 9 128,-2 1 160,10 3 160,-1 0-64,5 13 32,0-2-96,5 8 32,-1 3-128,5 0 32,-1-1-160,5 2-64,1 1-352,3-2-128,0 0-1472,7-3-575,-6 0-2529</inkml:trace>
        </inkml:traceGroup>
        <inkml:traceGroup>
          <inkml:annotationXML>
            <emma:emma xmlns:emma="http://www.w3.org/2003/04/emma" version="1.0">
              <emma:interpretation id="{76F10C27-4668-44DE-A0F6-27119860246B}" emma:medium="tactile" emma:mode="ink">
                <msink:context xmlns:msink="http://schemas.microsoft.com/ink/2010/main" type="inkWord" rotatedBoundingBox="30501,12077 31054,12027 31102,12558 30549,12608"/>
              </emma:interpretation>
              <emma:one-of disjunction-type="recognition" id="oneOf1">
                <emma:interpretation id="interp5" emma:lang="zh-CN" emma:confidence="0">
                  <emma:literal>以</emma:literal>
                </emma:interpretation>
                <emma:interpretation id="interp6" emma:lang="zh-CN" emma:confidence="0">
                  <emma:literal>川</emma:literal>
                </emma:interpretation>
                <emma:interpretation id="interp7" emma:lang="zh-CN" emma:confidence="0">
                  <emma:literal>片</emma:literal>
                </emma:interpretation>
                <emma:interpretation id="interp8" emma:lang="zh-CN" emma:confidence="0">
                  <emma:literal>计</emma:literal>
                </emma:interpretation>
                <emma:interpretation id="interp9" emma:lang="zh-CN" emma:confidence="0">
                  <emma:literal>到</emma:literal>
                </emma:interpretation>
              </emma:one-of>
            </emma:emma>
          </inkml:annotationXML>
          <inkml:trace contextRef="#ctx0" brushRef="#br0" timeOffset="3578">30772 12889 4096,'-22'-12'1568,"22"12"-832,18-3-224,-14 3 576,0 0-32,0 0 32,2 0-192,-3 0-96,2 0-416,-1 0 192,0 11 128,0 1 0,6 12 32,-2-5-32,0 12-64,-2 0-65,-2 0-31,2-4-224,-4 9-64,-2-5-128,0-4-32,0-4-192,6-4 0,-6 1-32,4-12 64,0 0-544,0-16-223,2 5-129,-4-14-64,4 3 480,-2-11 320,1 6 96,4 3 0,-5 4 288,4 4 192,2 2 256,3 6 96,-5 0-96,0 6 31,2 2-223,-5 9 0,-2-6-192,6 8-64,-5-2-160,1-9-64,0-2-480,7-6-127,-4 0-417,2-6-128,-2-2 64,6-12 64,-2 4 192,3-12 160,-6 6 256,-1-17 224,1 8 224,0-4 96,0-1 192,-1 5 96,1 4 416,0 4 256,-1 3 0,-3 5 32,0 3-160,-2 12 0,2 0-161,0 12 1,-5-4-96,0 19-32,0-4-128,3 8-32,2-4-256,-1 9-128,2-9-32,2 7-32,-4-1 0,4-3 64,2-2-32,-2-1-32,0-4 96,6-3 0,-5-1-32,4-8-64,-5 0-64,6 3-32,-5-8 128,-1 2 32,1-3 0,-1-2-64,2 2 32,-6-2 32,0 1-96,-4 0 0,0-4 96,-8 4 32,-2 0-32,-7 3-64,0-2-256,-5 3-160,4-2-928,0 2-320,2 1-1759,6-9-737,6 0 544</inkml:trace>
        </inkml:traceGroup>
        <inkml:traceGroup>
          <inkml:annotationXML>
            <emma:emma xmlns:emma="http://www.w3.org/2003/04/emma" version="1.0">
              <emma:interpretation id="{9C44B6C7-B508-4371-B83C-BE60AB9B9726}" emma:medium="tactile" emma:mode="ink">
                <msink:context xmlns:msink="http://schemas.microsoft.com/ink/2010/main" type="inkWord" rotatedBoundingBox="31257,11692 31835,11640 31914,12518 31336,12570"/>
              </emma:interpretation>
              <emma:one-of disjunction-type="recognition" id="oneOf2">
                <emma:interpretation id="interp10" emma:lang="zh-CN" emma:confidence="0">
                  <emma:literal>直</emma:literal>
                </emma:interpretation>
                <emma:interpretation id="interp11" emma:lang="zh-CN" emma:confidence="0">
                  <emma:literal>苴</emma:literal>
                </emma:interpretation>
                <emma:interpretation id="interp12" emma:lang="zh-CN" emma:confidence="0">
                  <emma:literal>查</emma:literal>
                </emma:interpretation>
                <emma:interpretation id="interp13" emma:lang="zh-CN" emma:confidence="0">
                  <emma:literal>卣</emma:literal>
                </emma:interpretation>
                <emma:interpretation id="interp14" emma:lang="zh-CN" emma:confidence="0">
                  <emma:literal>首</emma:literal>
                </emma:interpretation>
              </emma:one-of>
            </emma:emma>
          </inkml:annotationXML>
          <inkml:trace contextRef="#ctx0" brushRef="#br0" timeOffset="5649">31681 12971 6528,'-6'-19'2464,"6"19"-1344,21 3-480,-16 2 768,1 1-352,-2 2-64,9 4-448,-5-4-96,2-4-256,-2 0-64,0 1 0,2-2-64,-7 1-64,2 0 32,-5 4-32,0-1 0,-13 6 64,5-7-96,-5 8 0,-2-8 224,7-2 128,0 0 31,8 0 97,0 0-160,8-4-96,0 0 32,7 4 64,-7 0 0,5 0 0,0 0-256,-3 0 0,-2-2-96,-3 6 0,-2 1 64,-3-1 0,0 0 0,-8 1 0,3-3 64,2 2 32,-2 0-128,5 0 32,0-5 0,8 2 64,2-2-32,7-3 64,-3 0-64,6 3-32,-2 2-64,0-5 32,-5 0-544,-8 9-256,-2-3-415,-11 2-193,0 0 224,-15 8 160,5-4 544,-16-1 288,4-3 160,-6 3 128,5-3 448,5 0 288,4 0 160,1 0 64,3 0-192,0-4-65,5 0-127,5-2-32,-2 4-32,10-4-64,0-2-64,5 0 32,0 0-64,3 0 0,0 0-160,10 0 0,-5 0-96,10 0 64,-2 0-128,6-2 0,-6-4 32,15 4 0,-10 2 0,10-4 0,-6 0-160,9-4-32,-8 0 32,8 4 64,-3 0-352,-6 0-192,-4 0-352,5-7-128,-8 3-672,-10 8-287,0 0-1153,-5 0-480,2 0 128</inkml:trace>
          <inkml:trace contextRef="#ctx0" brushRef="#br0" timeOffset="3930">31596 12647 6912,'0'11'2624,"0"-11"-1408,0 0-512,0 0 896,0 0-192,0 0-32,5 0-353,0 0-159,3 0-480,0 0 32,10 0 32,-5 0-160,9-3-96,-4-1-96,8-4-96,-3 4 32,6-8-32,-1 1-96,-2 3 0,-5 0-800,1 1-352,-4-1-1215,-5 3-481,-5 2-1088</inkml:trace>
          <inkml:trace contextRef="#ctx0" brushRef="#br0" timeOffset="4431">31614 12791 6016,'13'-14'2272,"-13"14"-1216,5-5-320,-5 5 768,8 5-64,-3-2 96,3 5-320,-3 0-1,0 12-703,-1-6 192,0 19 160,0-11-128,-4 17-32,0-8-320,0 13-96,0-13-224,0 8-64,0-8-224,0 4-96,0-4-864,0-4-384,0-4-735,6-10-289,-6-6-896,0-19-1120,0 4 1696</inkml:trace>
          <inkml:trace contextRef="#ctx0" brushRef="#br0" timeOffset="4215">31816 12460 6784,'-4'-4'2624,"4"4"-1408,0-4-512,0 4 896,4 0-256,-4 0 0,4 4-225,1 0 33,-5 8-640,0-1 128,0 0 96,0 3-96,-5 8-64,5-2-256,-4 4-64,0-5-128,-9 7-96,3-1-160,-8 2-64,2-4-704,-2 5-256,0-6-576,0 2-191,1-4-449,4-9-192,0 0-512,5-3-704,-2 0 1472</inkml:trace>
          <inkml:trace contextRef="#ctx0" brushRef="#br0" timeOffset="4847">31794 12849 6016,'0'-3'2272,"0"3"-1216,0-3-256,0 3 800,4 0-320,0 0-96,0 0-480,2 0-128,2 0-320,2 0 32,2 3 127,-4-3-95,6 3 64,-5 2-160,0-5 32,0 0 192,-1 0 160,0 0-96,-3 0 32,0 0-128,-5 0 0,0 0-32,0 3 0,0 2-128,3 2-96,-3 1 128,5 16 64,0-4-128,-1 6 32,0-2-160,1 12 0,0-14 160,-2 14 160,2-10-448,-5 10-96,0-9 32,0 1 96,0-6 160,0-2 64,0-1-896,-5-3-384,2-4-704,-2-4-192,0 0-703,-3-13-321,-2 2-1312</inkml:trace>
        </inkml:traceGroup>
        <inkml:traceGroup>
          <inkml:annotationXML>
            <emma:emma xmlns:emma="http://www.w3.org/2003/04/emma" version="1.0">
              <emma:interpretation id="{E14F3849-B25D-4566-BFA8-B3C75C6DE6E9}" emma:medium="tactile" emma:mode="ink">
                <msink:context xmlns:msink="http://schemas.microsoft.com/ink/2010/main" type="inkWord" rotatedBoundingBox="32033,11809 32717,11747 32792,12575 32108,12637"/>
              </emma:interpretation>
              <emma:one-of disjunction-type="recognition" id="oneOf3">
                <emma:interpretation id="interp15" emma:lang="zh-CN" emma:confidence="0">
                  <emma:literal>线</emma:literal>
                </emma:interpretation>
                <emma:interpretation id="interp16" emma:lang="zh-CN" emma:confidence="0">
                  <emma:literal>浅</emma:literal>
                </emma:interpretation>
                <emma:interpretation id="interp17" emma:lang="zh-CN" emma:confidence="0">
                  <emma:literal>饯</emma:literal>
                </emma:interpretation>
                <emma:interpretation id="interp18" emma:lang="zh-CN" emma:confidence="0">
                  <emma:literal>践</emma:literal>
                </emma:interpretation>
                <emma:interpretation id="interp19" emma:lang="zh-CN" emma:confidence="0">
                  <emma:literal>贱</emma:literal>
                </emma:interpretation>
              </emma:one-of>
            </emma:emma>
          </inkml:annotationXML>
          <inkml:trace contextRef="#ctx0" brushRef="#br0" timeOffset="7248">32457 12674 7040,'0'-3'2624,"0"3"-1408,3-8-704,2 8 768,-5-5-384,0 2-128,0 0-288,0-2-64,0 2-256,0-2-32,-8 10 0,3-2-64,-8 5 32,0-5-64,0 5 64,-2 0 0,3 4 96,-2 1-160,2-2-96,4-3 32,-2 4 0,2-4 32,2 3 0,2 0-96,0 1 64,0-4 32,4 0 0,0 0 0,0-1 0,0 0 0,8 1 0,-4 0 0,2 1 0,-2-1 0,0 3 0,0-3 0,-4 12 0,0 0 0,-4-1 64,0 0-32,0 1-32,-2-6-64,2 6 32,0-4 32,4-4 64,0-1-96,4-3-64,0 0 128,2 0 32,-2-5-96,10 5 32,-6-4 0,-4 4 64,-4 0-32,0 8-32,0-2 96,0 3 64,0 0 63,8 1 33,-2-3 64,2 1 32,-4-4-32,4 3-32,2-3-32,-2 0 64,2-4-32,-2-8 0,0 0 32,-3 0 32,0 0-96,3-8-96,-3 4-64,0 0-96,-2 0 96,2-4 64,-1 0-64,2-3 0,-3 2-32,6-2-64,-1 0 32,6-9-32,-2 4-800,11-22-256,-5 2-736,13-14-223,-5 2-1121,4 6-480,-4 4 288</inkml:trace>
          <inkml:trace contextRef="#ctx0" brushRef="#br0" timeOffset="8165">32521 13091 8320,'-8'13'3168,"8"-13"-1728,8 0-992,-3 0 832,3 0-416,2 0-32,8-8-193,-5 3-95,8-10-288,1-1-96,12-3 32,-3 4-96,5-4 0,-10 2-256,0-2-128,1 3-640,-10 1-191,-3 2-641,-10-2-224,1 4 0,-5-8 0,0 3 416,-18-7 64,5 2 864,-5-5 320,5 1 192,0-6 832,5 4 320,-2 5 320,2-3 128,-2 10 192,7-1 96,-2 5-960,0 0 96,2 11 32,-2 0-96,5 11-32,0 0-1,0 20-31,0-3-160,13 22 32,-5-6-224,10 17 0,-5-6-192,10 12 32,-6-5-160,5 4-64,-4-11-96,-1 0 32,1-10-672,-5-4-256,0-7-512,-5-9-191,2-6-385,-7-19-160,2 0 64,0-25 128,-5 6 704,0-15 704,0 7 768,0-6 1024,0 7 448,0-1 64,0 2 96,0 6-224,0 4-96,0 2-800,0 2 160,-5 11 127,0 0-95,-3 11 32,0-3-128,-10 9-96,0-6-352,-5 16-128,2-4-192,-2 2-96,8-6-800,-3-5-352,5 3-991,-2-9-353,2 0-1856</inkml:trace>
          <inkml:trace contextRef="#ctx0" brushRef="#br0" timeOffset="7502">32596 12796 6400,'-8'0'2464,"8"0"-1344,3-5-256,-3 5 864,5 0-352,-1 0-64,2-3-320,-3-2-161,6 2-447,-1 0-32,6-2 0,-4 2-64,2-5 0,2-1-160,6 1-96,-2 1-96,5 3 32,-5 0-256,-2 0-64,-1 0-800,-7 8-287,0 0-1377,-21 11-608,5 2-32</inkml:trace>
          <inkml:trace contextRef="#ctx0" brushRef="#br0" timeOffset="8403">32802 12549 9472,'31'19'3520,"-31"-19"-1920,27 20-1248,-23-16 832,6 8-641,-2-4-223,4 4-288,1-1-32,5 5 0,-5-5-1407,10 4-641,-5-2-2240</inkml:trace>
        </inkml:traceGroup>
        <inkml:traceGroup>
          <inkml:annotationXML>
            <emma:emma xmlns:emma="http://www.w3.org/2003/04/emma" version="1.0">
              <emma:interpretation id="{D0B909A9-E774-4E34-A93E-5EC00C5E614D}" emma:medium="tactile" emma:mode="ink">
                <msink:context xmlns:msink="http://schemas.microsoft.com/ink/2010/main" type="inkWord" rotatedBoundingBox="32884,11784 33463,11732 33527,12445 32948,12497"/>
              </emma:interpretation>
              <emma:one-of disjunction-type="recognition" id="oneOf4">
                <emma:interpretation id="interp20" emma:lang="zh-CN" emma:confidence="0">
                  <emma:literal>代</emma:literal>
                </emma:interpretation>
                <emma:interpretation id="interp21" emma:lang="zh-CN" emma:confidence="0">
                  <emma:literal>伏</emma:literal>
                </emma:interpretation>
                <emma:interpretation id="interp22" emma:lang="zh-CN" emma:confidence="0">
                  <emma:literal>伐</emma:literal>
                </emma:interpretation>
                <emma:interpretation id="interp23" emma:lang="zh-CN" emma:confidence="0">
                  <emma:literal>優</emma:literal>
                </emma:interpretation>
                <emma:interpretation id="interp24" emma:lang="zh-CN" emma:confidence="0">
                  <emma:literal>优</emma:literal>
                </emma:interpretation>
              </emma:one-of>
            </emma:emma>
          </inkml:annotationXML>
          <inkml:trace contextRef="#ctx0" brushRef="#br0" timeOffset="9066">33158 12866 7296,'8'0'2720,"-8"0"-1472,18 8-544,-14-5 896,5 8-256,-1 2-96,5 7-257,-3-6-159,-2 11-448,5-6-32,-8 12 64,-1-8-224,-4 9-32,0-6-256,-4 10-64,4-9-1088,-5 1-415,5-6-1633,0-13-704,0-1 480</inkml:trace>
          <inkml:trace contextRef="#ctx0" brushRef="#br0" timeOffset="8851">33337 12670 5504,'-3'-8'2112,"3"8"-1152,3-4 128,-3 4 928,0 0-256,0 0-64,0 4-416,0-4-161,0 8-607,0-1 96,-8 10 64,3-7-96,-8 15 0,5-6-256,-10 4-64,5 2-192,-5 9-128,0-2-672,5-1-256,0-8-1120,5 1-479,-2-4-961,2-20-1536,4 0 1600</inkml:trace>
          <inkml:trace contextRef="#ctx0" brushRef="#br0" timeOffset="9366">33352 12952 9472,'-10'-5'3520,"10"5"-1920,10-23-1088,-6 23 927,5-3-639,-6-2-192,20 1-448,-6 0-160,9-8-32,-2 4 0,2-3 96,-6 3-96,4 1 0,-7-1-480,-4 0-192,0 5-799,-8-2-225,-2 2-224,-6-2-32,-2 1 608,-3-4 352,3 0 544,-5-3 288,2 0 416,-4 0 160,2-3 448,2 3 192,0 3 192,8 1 32,0-1-192,0 4 0,0 0-128,0 16 0,0-5-96,2 16 31,4-3-63,2 19 0,2-4-96,-2 9-64,1-10-256,4 10-160,0-5-128,0 3 0,0-6-64,0-5-32,0-4-192,-4-4-32,0-4-768,-4 1-224,-1-4-703,0-8-321,0-5-1248,-4-14-1504,0 0 1664</inkml:trace>
          <inkml:trace contextRef="#ctx0" brushRef="#br0" timeOffset="9583">33632 12538 7936,'-10'-11'2976,"10"11"-1600,5 6-544,-5-1 992,5-5-384,-1 0-129,0 8-607,1 0-192,3-1-320,-3 1-192,8 0-96,0 0-1440,5 7-543,-1-2-2721</inkml:trace>
        </inkml:traceGroup>
      </inkml:traceGroup>
    </inkml:traceGroup>
    <inkml:traceGroup>
      <inkml:annotationXML>
        <emma:emma xmlns:emma="http://www.w3.org/2003/04/emma" version="1.0">
          <emma:interpretation id="{E4B5B51A-3875-4734-ABD8-26F48FD4B277}" emma:medium="tactile" emma:mode="ink">
            <msink:context xmlns:msink="http://schemas.microsoft.com/ink/2010/main" type="paragraph" rotatedBoundingBox="31134,12932 31297,13957 30519,14081 30356,130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EB6E6A3-505C-4F94-B068-D5052D7EE300}" emma:medium="tactile" emma:mode="ink">
              <msink:context xmlns:msink="http://schemas.microsoft.com/ink/2010/main" type="line" rotatedBoundingBox="31134,12932 31297,13957 30519,14081 30356,13055"/>
            </emma:interpretation>
          </emma:emma>
        </inkml:annotationXML>
        <inkml:traceGroup>
          <inkml:annotationXML>
            <emma:emma xmlns:emma="http://www.w3.org/2003/04/emma" version="1.0">
              <emma:interpretation id="{F35A3C36-1E87-4CF9-8CE0-92C6145E57E7}" emma:medium="tactile" emma:mode="ink">
                <msink:context xmlns:msink="http://schemas.microsoft.com/ink/2010/main" type="inkWord" rotatedBoundingBox="31134,12932 31297,13957 30519,14081 30356,13055"/>
              </emma:interpretation>
              <emma:one-of disjunction-type="recognition" id="oneOf5">
                <emma:interpretation id="interp25" emma:lang="zh-CN" emma:confidence="0">
                  <emma:literal>替</emma:literal>
                </emma:interpretation>
                <emma:interpretation id="interp26" emma:lang="zh-CN" emma:confidence="0">
                  <emma:literal>䖜</emma:literal>
                </emma:interpretation>
                <emma:interpretation id="interp27" emma:lang="zh-CN" emma:confidence="0">
                  <emma:literal>韕</emma:literal>
                </emma:interpretation>
                <emma:interpretation id="interp28" emma:lang="zh-CN" emma:confidence="0">
                  <emma:literal>䁿</emma:literal>
                </emma:interpretation>
                <emma:interpretation id="interp29" emma:lang="zh-CN" emma:confidence="0">
                  <emma:literal>糈</emma:literal>
                </emma:interpretation>
              </emma:one-of>
            </emma:emma>
          </inkml:annotationXML>
          <inkml:trace contextRef="#ctx0" brushRef="#br0" timeOffset="11016">30912 13809 5888,'5'-16'2272,"-5"16"-1216,5 5-384,-5-5 704,8 3-192,-3 2 32,-2 7-224,2-4-32,0 14-544,-2-2 95,-3 10 129,0-2-160,0 11 64,0-8-192,0 13-32,0-8-192,-3 5-96,-2-5-96,-3 3 32,-5-8-384,3 0-224,2-4-704,-2-8-287,2-3-769,-2-9-320,2 6-32,4-21-320,0 3 1344,4-2 1984,0-1 1088,4-3 768,-4 3 224,10 0-288,-2-1-32,4 9-608,-2 0-192,3 9-704,5-1 160,3 7 95,-3 1-127,4 8 32,-6-10-448,2 3-160,-4-2-544,-2-3-224,3 0-1215,-6-4-449,-1-2-1856</inkml:trace>
          <inkml:trace contextRef="#ctx0" brushRef="#br0" timeOffset="10353">30798 13938 4096,'-10'-15'1568,"10"15"-832,0 11 64,0-7 704,5-4-160,-5 0 0,5 0-224,-2 0 32,2 0-640,-1 0 192,5 0 64,0 0-128,5 0 31,-2 0-383,6 4-96,-5 0-128,5-4-64,-5 0-256,13 4-160,-8 0-927,0-4-321,-5 0-960,-8 8-384,-5 0 0</inkml:trace>
          <inkml:trace contextRef="#ctx0" brushRef="#br0" timeOffset="10585">30662 14140 5888,'-10'5'2272,"10"-5"-1216,10-5-448,-6 5 672,10-3 64,-6 0 64,10-2-416,-1 1-224,9-4-416,-3 5-96,6-5 63,-2 4-191,7 0-64,-3 1-32,10-2-32,-15 2-511,0-2-129,-4 2-672,-6 0-288,-1-3-832,-12 3-320,3-2 0</inkml:trace>
          <inkml:trace contextRef="#ctx0" brushRef="#br0" timeOffset="11801">31123 13846 7296,'-8'-9'2816,"8"9"-1536,0 9-512,0-6 864,3 0-352,2 2-96,-1 6-481,0-3-127,6 0-320,-2 0-96,5 4 32,0-4-96,5-2 0,-6 2-32,6-8 32,-5 0-64,5 0-32,-5 0-64,-3 8 32,-2-4-608,-3 4-224,-1-4-415,-8 4-65,-1 0-224,-8 2 32,0 4 608,-5 0 320,5-2 384,-10 4 192,2-4 768,4 4 384,-1-6 192,5 2 96,4 1-288,9-6-128,0 1-193,4 0-127,1-5-160,12-3 0,-3 0-224,12-3-32,-4-1-128,-1 0-96,2 0-352,-5-4-192,-5 5-672,-5-10-287,2 7-545,-7-8-192,-3 4 128,-3-10 64,-2 4 992,-4-7 512,0 4 768,1-1 384,-2 4 608,2 1 256,-2 4-224,7-3-64,-2 8-192,0 2 0,5 0-32,0 8 96,0 0-33,0 11 1,0-4-160,-3 13 0,3-4-320,-5 11 0,0-4-352,2 13-64,-2-10-32,-5 18 0,7-10-288,-6 6-64,5-10-640,-6 2-256,6-6-832,0 1-351,0-6-1761</inkml:trace>
          <inkml:trace contextRef="#ctx0" brushRef="#br0" timeOffset="12016">31228 14179 7296,'12'5'2816,"-12"-5"-1536,26 11-448,-21-6 992,8 2-384,-3-3-129,6 16-671,2-5-320,8 4-192,-3-3 32,-2 4 128,-4-4-224,6 4-96,-5-9-1152,-5 0-479,-5-3-993,-3 0-320,0 0-544</inkml:trace>
          <inkml:trace contextRef="#ctx0" brushRef="#br0" timeOffset="13900">30894 14282 3712,'5'-23'1472,"-5"23"-768,0 0-416,0 0 512,5 0-320,-2 0-32,2-5 96,-1 2 32,2 3-288,2 0 32,-4-5 96,0 1-32,-4 1 32,0 3 32,4 0 128,-4 0-128,0 3 64,0-3 64,0 0 32,0 0 32,-4 4 0,0 1-96,0-2 63,-4 2-127,-2 6-32,2 1-192,-10-1-96,5 0-224,-13 5-32,3 4-320,-3-4-128,4-1-1407,-4 0-641,3-3-1408</inkml:trace>
          <inkml:trace contextRef="#ctx0" brushRef="#br0" timeOffset="12895">30991 14364 5888,'-13'-13'2272,"13"13"-1216,-10 13-256,10-10 864,0 1-192,0 0-64,0 4-320,0-5-129,5 9-511,-5-4 128,0 12 96,0-1-96,5 8 64,-5-4-224,0 10-96,0-7-96,3 9 0,-3-7-128,0 2 0,0-2-96,0-5-32,0-4-608,5-3-224,0-4-672,0-12-319,-5 0-417,8-12-192,0 4 544,2-11 352,-2 4 928,5-9 384,0 4 384,1 1 192,-5 3 608,-1-3 256,1 4 192,0-5 96,0 4-384,4 2-96,-5-2-224,5 4-32,0 1-97,0-2-95,2 5-160,-2 1-64,-1 2 64,2 5 96,-2 0 0,-3 0 32,0 0 0,-1 5 96,-3-2-160,0 5 0,-1 1-64,0 5 0,1-1-192,0 7-64,-2-6 0,2 5 64,0-2-160,-5 6-32,0-4 352,0 8 160,0-2-544,-5-2-256,0-4 32,2 0 128,-2-2-128,0-2 32,1-4-768,-5-3-288,4-3-480,-3-10-160,-1 2 161,0-9 191,1 4 384,-4-3 256,2-2 384,-3 1 256,5 1 256,-10-5 160,5 1 608,0 4 288,3-2-96,2 1 0,-2 4-320,7 0-32,-2 5-64,10 0-32,-5-2-161,3 10-63,2-2-64,-5 0 32,0 2-128,0 3 0,0 1 32,0 2 0,0 0 288,-5 1 96,2-1-32,-2 2 32,1-2-160,4 0 32,0-2-224,4-1-96,1-2-32,3-6-32,1 0-288,8-3-128,-4 0-1120,5-5-448,-5 3-1087,-3-7-481,-2 4-64</inkml:trace>
        </inkml:traceGroup>
      </inkml:traceGroup>
    </inkml:traceGroup>
  </inkml:traceGroup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0:28.75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E27491E-E28E-4DF7-92D3-E3CF3E5E0133}" emma:medium="tactile" emma:mode="ink">
          <msink:context xmlns:msink="http://schemas.microsoft.com/ink/2010/main" type="writingRegion" rotatedBoundingBox="2378,12907 10528,12732 10556,14027 2406,14202"/>
        </emma:interpretation>
      </emma:emma>
    </inkml:annotationXML>
    <inkml:traceGroup>
      <inkml:annotationXML>
        <emma:emma xmlns:emma="http://www.w3.org/2003/04/emma" version="1.0">
          <emma:interpretation id="{5E4900B6-F45B-4660-B922-763002361BCE}" emma:medium="tactile" emma:mode="ink">
            <msink:context xmlns:msink="http://schemas.microsoft.com/ink/2010/main" type="paragraph" rotatedBoundingBox="2378,12907 10528,12732 10556,14027 2406,142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068091-28A8-45AE-BCAF-C6E6889E62E5}" emma:medium="tactile" emma:mode="ink">
              <msink:context xmlns:msink="http://schemas.microsoft.com/ink/2010/main" type="line" rotatedBoundingBox="2378,12907 10528,12732 10556,14027 2406,14202"/>
            </emma:interpretation>
          </emma:emma>
        </inkml:annotationXML>
        <inkml:traceGroup>
          <inkml:annotationXML>
            <emma:emma xmlns:emma="http://www.w3.org/2003/04/emma" version="1.0">
              <emma:interpretation id="{286ED553-732C-4963-8EFE-65A1DADAFFDF}" emma:medium="tactile" emma:mode="ink">
                <msink:context xmlns:msink="http://schemas.microsoft.com/ink/2010/main" type="inkWord" rotatedBoundingBox="2383,13139 3771,13109 3793,14147 2406,14177"/>
              </emma:interpretation>
              <emma:one-of disjunction-type="recognition" id="oneOf0">
                <emma:interpretation id="interp0" emma:lang="zh-CN" emma:confidence="0">
                  <emma:literal>拭</emma:literal>
                </emma:interpretation>
                <emma:interpretation id="interp1" emma:lang="zh-CN" emma:confidence="0">
                  <emma:literal>我</emma:literal>
                </emma:interpretation>
                <emma:interpretation id="interp2" emma:lang="zh-CN" emma:confidence="0">
                  <emma:literal>氐</emma:literal>
                </emma:interpretation>
                <emma:interpretation id="interp3" emma:lang="zh-CN" emma:confidence="0">
                  <emma:literal>找</emma:literal>
                </emma:interpretation>
                <emma:interpretation id="interp4" emma:lang="zh-CN" emma:confidence="0">
                  <emma:literal>批</emma:literal>
                </emma:interpretation>
              </emma:one-of>
            </emma:emma>
          </inkml:annotationXML>
          <inkml:trace contextRef="#ctx0" brushRef="#br0">2649 14317 4608,'-10'-16'1760,"10"16"-960,5 3-928,-5-6 736,5 3-384,-5-8 1120,3 0-768,-3-12 960,0 6-896,0-13 672,0 3-768,0-11 288,5 4-480,0-8 160,3 6-288,5-5 224,0 10-256,5-2-33,0 10-95,2 6 32,3 5-64,3 9 128,0 9-96,2 17 192,-2 6-160,-9 22 96,1 8-96,-10 44 224,0-1-192,-8 15 320,0-9-256,-8-15-32,0-18-96,-6-3 96,6-13-96,-10-15 32,10-9-32,-10-26-128,10-8 32,-7-22-192,12-4 128,-7-20-256,6 3 224,0-16-32,4 13 96,0-5 64,4 16 0,0-5-96,1 9 64,0-7 160,3 9-64,5-2-160,0 8 32,10-1-96,-2 12 64,19-6 352,-1 2-160,18-4 288,1 4-256,12 1-32,-5 3-64,-4-3-384,-3 5 192,-6-1-576,-8 7 416,-8-3-1055,-5 3 767,-10-9-1536,-3 9 1184,-14-11-800,-4 3 1024,-9-15 32,6 7 448,-12-7 160,2 4 64,-3-8 640,2 7-320,-8-8 960,10 4-704,-6-2 704,4 2-704,2-4 448,2 14-576,2-6 320,2 8-416,-2 0 320,8 4-353,-4 1 481,8 7-448,-4 7 512,4 9-512,0 8 352,2 7-384,-1 16 352,-2 3-384,1 8 160,2-2-256,-6 5 0,2-6-96,-2 12-64,0-6 32,-2 6-384,2-4 192,-6-5-1568,12-7 960,-6-9-2975,2-6 2079,-2-25-3456,6-7 2912</inkml:trace>
          <inkml:trace contextRef="#ctx0" brushRef="#br0" timeOffset="532">3675 14436 5632,'-5'8'2112,"5"-8"-1152,0-8-224,0 0 1408,0 6-1216,0-2 704,0 8-960,0-2 416,0 6-640,0 4 255,0 4-415,0 4 416,5 4-416,-2 10 448,2 2-448,0 6 160,0 2-288,-2-6 0,6 2-96,0-10 96,0-2-96,-1-12-224,6-4 64,-2-18-736,2 0 448,-2-22-448,6 0 480,-5-10 96,0 2 160,2-3 160,1 12-32,-2-1 256,0 14-160,-6-3 32,0 14-96,2 3 32,-2 8-64,1 12 320,4 6-160,0 6 96,0 2-160,-5 2-416,7-5 160,-2-7-1888,0-1 1121,-5-15-4545,5-5 3040</inkml:trace>
        </inkml:traceGroup>
        <inkml:traceGroup>
          <inkml:annotationXML>
            <emma:emma xmlns:emma="http://www.w3.org/2003/04/emma" version="1.0">
              <emma:interpretation id="{7AD0E2D3-45F0-42D3-B614-84177990B98C}" emma:medium="tactile" emma:mode="ink">
                <msink:context xmlns:msink="http://schemas.microsoft.com/ink/2010/main" type="inkWord" rotatedBoundingBox="3877,13264 4193,13257 4208,13946 3892,13953"/>
              </emma:interpretation>
              <emma:one-of disjunction-type="recognition" id="oneOf1">
                <emma:interpretation id="interp5" emma:lang="zh-CN" emma:confidence="0">
                  <emma:literal>、</emma:literal>
                </emma:interpretation>
                <emma:interpretation id="interp6" emma:lang="zh-CN" emma:confidence="0">
                  <emma:literal>b</emma:literal>
                </emma:interpretation>
                <emma:interpretation id="interp7" emma:lang="zh-CN" emma:confidence="0">
                  <emma:literal>卜</emma:literal>
                </emma:interpretation>
                <emma:interpretation id="interp8" emma:lang="zh-CN" emma:confidence="0">
                  <emma:literal>」</emma:literal>
                </emma:interpretation>
                <emma:interpretation id="interp9" emma:lang="zh-CN" emma:confidence="0">
                  <emma:literal>方</emma:literal>
                </emma:interpretation>
              </emma:one-of>
            </emma:emma>
          </inkml:annotationXML>
          <inkml:trace contextRef="#ctx0" brushRef="#br0" timeOffset="1017">4130 14051 9216,'-5'16'3520,"5"-16"-1920,5 39-1376,0-20 1088,-1 1-768,5 14 63,-1 1-351,-3 12 96,5 4-192,-2 12 64,0-10-128,1 3-128,0-10 0,-5-7-32,1-3 0,-2-16 0,2-6 0,4-14-96,0-3 96,-1-17-32,5 4 32,5-15 0,-5 9 0,5-6 0,0 8 0,3 9 64,1 7 0,1 4 0,-2 7 0,-3 1 352,0 4-192,-18 11 640,0 4-448,-18 4 320,0 5-384,-8-5-96,3-4-96,3-8-704,2-2 320,0-9-2208,10-1 1377,3-11-4385,10 4 3104</inkml:trace>
        </inkml:traceGroup>
        <inkml:traceGroup>
          <inkml:annotationXML>
            <emma:emma xmlns:emma="http://www.w3.org/2003/04/emma" version="1.0">
              <emma:interpretation id="{7D35CB04-8949-4B54-96C9-C023A1F7E22E}" emma:medium="tactile" emma:mode="ink">
                <msink:context xmlns:msink="http://schemas.microsoft.com/ink/2010/main" type="inkWord" rotatedBoundingBox="4270,13554 5100,13537 5109,13939 4278,13957"/>
              </emma:interpretation>
              <emma:one-of disjunction-type="recognition" id="oneOf2">
                <emma:interpretation id="interp10" emma:lang="zh-CN" emma:confidence="0">
                  <emma:literal>叶</emma:literal>
                </emma:interpretation>
                <emma:interpretation id="interp11" emma:lang="zh-CN" emma:confidence="0">
                  <emma:literal>Ⅳ</emma:literal>
                </emma:interpretation>
                <emma:interpretation id="interp12" emma:lang="zh-CN" emma:confidence="0">
                  <emma:literal>忆</emma:literal>
                </emma:interpretation>
                <emma:interpretation id="interp13" emma:lang="zh-CN" emma:confidence="0">
                  <emma:literal>址</emma:literal>
                </emma:interpretation>
                <emma:interpretation id="interp14" emma:lang="zh-CN" emma:confidence="0">
                  <emma:literal>艹</emma:literal>
                </emma:interpretation>
              </emma:one-of>
            </emma:emma>
          </inkml:annotationXML>
          <inkml:trace contextRef="#ctx0" brushRef="#br0" timeOffset="1733">4521 14527 9600,'8'43'3584,"-8"-43"-1920,18 23-1504,-5-18 832,5 3-608,8-8-65,1 0-191,-1-13-224,5 1 32,-5-11-383,0 7 223,-3-15-96,-5 8 192,-6-12 64,2 7 64,-14-3 128,4 7-64,-8 4 384,-2 9-224,-6 8 511,4 6-415,-10 13 576,5 7-512,-5 13 416,8 3-448,2-1 192,8 1-320,0-2 0,8-3-128,2-7 0,8-2-32,-1-11-544,0-2 256,6-8-1440,2-4 896,-2-11-1887,3-2 1471,-8-7-1824,-1 6 1728,-3-13-864,2 2 1248,-6-1 704,2 1 160,-7 2 1568,4 4-832,-5 0 1600,1 2-1312,-5 1 928,3 5-1088,-3 3 672,0 5-865,0 3 353,10 8-544,-2 3-64,0 5-224,2 7 256,-2 4-224,-3 9 320,3-2-288,-8 6 160,5-5-224,-5-4 64,0 0-128,0-12 96,5-3-128,0-16 128,-2 0-128,7-19-96,-2 0 0,0-20 32,6 8 0,-1-8 64,5 7-32,-1 0-32,0 9 32,6 0-32,-2 8 0,2-2-96,3 6 64,-4 0-896,-5 6 512,-5-3-3360,3 8 2113,-7-11-4321,0 7 3392</inkml:trace>
        </inkml:traceGroup>
        <inkml:traceGroup>
          <inkml:annotationXML>
            <emma:emma xmlns:emma="http://www.w3.org/2003/04/emma" version="1.0">
              <emma:interpretation id="{902FC484-DA91-47E0-A5B3-D5AAF131CAE0}" emma:medium="tactile" emma:mode="ink">
                <msink:context xmlns:msink="http://schemas.microsoft.com/ink/2010/main" type="inkWord" rotatedBoundingBox="5784,12834 6878,12810 6903,13977 5809,14001"/>
              </emma:interpretation>
              <emma:one-of disjunction-type="recognition" id="oneOf3">
                <emma:interpretation id="interp15" emma:lang="zh-CN" emma:confidence="0">
                  <emma:literal>核</emma:literal>
                </emma:interpretation>
                <emma:interpretation id="interp16" emma:lang="zh-CN" emma:confidence="0">
                  <emma:literal>校</emma:literal>
                </emma:interpretation>
                <emma:interpretation id="interp17" emma:lang="zh-CN" emma:confidence="0">
                  <emma:literal>梭</emma:literal>
                </emma:interpretation>
                <emma:interpretation id="interp18" emma:lang="zh-CN" emma:confidence="0">
                  <emma:literal>桢</emma:literal>
                </emma:interpretation>
                <emma:interpretation id="interp19" emma:lang="zh-CN" emma:confidence="0">
                  <emma:literal>橡</emma:literal>
                </emma:interpretation>
              </emma:one-of>
            </emma:emma>
          </inkml:annotationXML>
          <inkml:trace contextRef="#ctx0" brushRef="#br0" timeOffset="2716">6048 14156 6528,'-5'3'2464,"5"-3"-1344,0 8-256,0-8 1696,5 5-1408,-2-5 671,7 0-1119,2-5 256,6 5-576,8-3 96,0 3-320,5-5 64,5 2-128,-6-5-64,1 5 0,-5-5-320,0 4 160,-8-4-1152,0 3 704,-10-1-1855,-3 6 1375,-10-8-1216,2 3 1312,-7-7-224,2 1 736,-10-5 320,8 5 96,-11-9 1024,8 9-544,-5-9 1184,6 9-960,-2-5 704,10 5-832,-4-1 512,3 7-608,5-3 319,5 8-447,-2 8 544,10 4-480,-3 12 352,-2 3-416,-4 12 320,4 3-352,2 14 64,-2 2-224,-3 11 64,0 3-96,-5-2 96,3-4-128,-3-4 32,0-4-32,0-6-672,0-10 320,0-6-1440,0-10 960,0-10-1535,0-5 1279,0-11-1536,0 0 1472,-3-19-1952,-2 4 1760,-4-23-1728,5 2 1728</inkml:trace>
          <inkml:trace contextRef="#ctx0" brushRef="#br0" timeOffset="3049">6174 14167 7808,'5'-8'2880,"-5"8"-1536,0 16-736,0-8 1472,5 3-1184,-5 5 735,3 4-991,-6 11 448,3 8-640,-5 5 32,0-6-288,-3-4-608,3-2 224,-8 4-1824,8-6 1088,-3-17-2463,8-6 1887,0-30-1248,4 0 1600,-4-17 256,9 8 576,4 2 1536,5 8-640,3-3 2112,7 8-1504,-2 15 1152,4 10-1376,1 14 511,0 2-895,3-4 128,-3-6-416,-4 0-960,-1-8 352,-4-1-2687,5-2 1663,-11-11-3744,2 2 2880</inkml:trace>
          <inkml:trace contextRef="#ctx0" brushRef="#br0" timeOffset="3765">6696 13607 9728,'0'3'3680,"0"-3"-1984,13 33-1216,-8-27 1407,0 7-1087,3-2 32,1 4-512,0 1-128,4 0-128,0-1-256,0 1 96,-9 0-736,2-1 448,-12 4-864,6 6 705,-8-2-321,-1-1 512,-4 2 128,5 4 128,-6-5 448,5-4-192,1 0 352,3-2-288,0-9 159,10 3-223,0-7-64,3 0-64,5-8 32,5 0-32,0-4-96,0 8 32,-6-8-32,2 8 0,-6 0 128,2 8-32,-10 4-32,0 4 32,-14 6 320,4 3-192,-10 2 480,6-1-352,-4 7 96,6-3-256,-2-10-64,10-1-32,-1-10-384,10-1 192,-1-13-864,10 5 576,-2-12-351,6 4 447,-4-3 64,4 3 160,-10-4 224,4 9-32,-6-5 384,2 8-224,-8-5 447,4 5-383,-4 0 512,6 5-480,-6 6 416,0 6-416,-6-3 480,6 3-480,-10 5 416,2 6-416,-10 11 256,0-1-320,-12 1 0,9-3-160,-15 0-256,11-2 64,-11-7-1504,15 1 864,-5-13-3263,8-2 2207,5-18-3808,8-3 3136</inkml:trace>
          <inkml:trace contextRef="#ctx0" brushRef="#br0" timeOffset="4034">6974 14273 7936,'0'50'2976,"0"-50"-1600,0 5-608,0 4 1632,0-1-1313,-6-5 737,1 5-1088,-2 0 384,-3 6-640,-4 6 288,6 4-448,-10-4 128,6 2-288,-11 3-128,10-2-64,-13-1-1248,8 5 704,-8-7-3360,8 0 2177,0-12-4129,6-5 3328</inkml:trace>
          <inkml:trace contextRef="#ctx0" brushRef="#br0" timeOffset="4282">6824 14445 7040,'8'-11'2624,"-8"11"-1408,23 14-352,-15-6 1632,5 4-1376,5 4 671,-1 0-1087,2-1 256,2 4-576,-4-3 96,4 4-320,-3-4 0,5-1-96,-5-4-64,-2 5 32,-1 0 32,-2-1-32,0-2-384,0-2 224,-5-3-1664,1-1 992,-5-7-4799,6 0 3103</inkml:trace>
        </inkml:traceGroup>
        <inkml:traceGroup>
          <inkml:annotationXML>
            <emma:emma xmlns:emma="http://www.w3.org/2003/04/emma" version="1.0">
              <emma:interpretation id="{AFD206A3-719B-4BBB-A8DB-477B662FB5F8}" emma:medium="tactile" emma:mode="ink">
                <msink:context xmlns:msink="http://schemas.microsoft.com/ink/2010/main" type="inkWord" rotatedBoundingBox="7233,13455 7304,13454 7311,13763 7240,13764"/>
              </emma:interpretation>
              <emma:one-of disjunction-type="recognition" id="oneOf4">
                <emma:interpretation id="interp20" emma:lang="zh-CN" emma:confidence="0">
                  <emma:literal>:</emma:literal>
                </emma:interpretation>
                <emma:interpretation id="interp21" emma:lang="zh-CN" emma:confidence="0">
                  <emma:literal>;</emma:literal>
                </emma:interpretation>
                <emma:interpretation id="interp22" emma:lang="zh-CN" emma:confidence="0">
                  <emma:literal>︰</emma:literal>
                </emma:interpretation>
                <emma:interpretation id="interp23" emma:lang="zh-CN" emma:confidence="0">
                  <emma:literal>∶</emma:literal>
                </emma:interpretation>
                <emma:interpretation id="interp24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6009">7507 14456 7552,'-21'23'2816,"21"-23"-1536,21 0-864,-21 0 1120,0 0-864,0 0-64,6 17-384,3-8-992,1 7 416,-4-3-4032,14 3 2432</inkml:trace>
          <inkml:trace contextRef="#ctx0" brushRef="#br0" timeOffset="5808">7529 14273 7424,'-3'-31'2816,"3"31"-1536,0 4-800,0-4 1248,0 0-992,0 0 512,3 5-768,-3-2 31,5 2-319,-5-5-160,8 3-64,-3 0-1375,0 5 767,-5 0-3840,0 4 2496,-5-1-2368,5 5 2496</inkml:trace>
        </inkml:traceGroup>
        <inkml:traceGroup>
          <inkml:annotationXML>
            <emma:emma xmlns:emma="http://www.w3.org/2003/04/emma" version="1.0">
              <emma:interpretation id="{2BABEC63-B69D-4624-87A1-0343FA823933}" emma:medium="tactile" emma:mode="ink">
                <msink:context xmlns:msink="http://schemas.microsoft.com/ink/2010/main" type="inkWord" rotatedBoundingBox="8556,13308 8960,13300 8977,14061 8573,14070"/>
              </emma:interpretation>
              <emma:one-of disjunction-type="recognition" id="oneOf5">
                <emma:interpretation id="interp25" emma:lang="zh-CN" emma:confidence="0">
                  <emma:literal>。</emma:literal>
                </emma:interpretation>
                <emma:interpretation id="interp26" emma:lang="zh-CN" emma:confidence="0">
                  <emma:literal>p</emma:literal>
                </emma:interpretation>
                <emma:interpretation id="interp27" emma:lang="zh-CN" emma:confidence="0">
                  <emma:literal>『</emma:literal>
                </emma:interpretation>
                <emma:interpretation id="interp28" emma:lang="zh-CN" emma:confidence="0">
                  <emma:literal>?</emma:literal>
                </emma:interpretation>
                <emma:interpretation id="interp29" emma:lang="zh-CN" emma:confidence="0">
                  <emma:literal>9</emma:literal>
                </emma:interpretation>
              </emma:one-of>
            </emma:emma>
          </inkml:annotationXML>
          <inkml:trace contextRef="#ctx0" brushRef="#br0" timeOffset="7209">8902 14761 4352,'-20'20'1664,"20"-20"-896,0 16-128,0-9 1376,0 1-1088,0 0 896,0 0-1088,-5 0 640,5-2-832,-5-1 448,5 4-576,-4-9 127,0 0-319,-6-9 64,7 1-160,-7-11 0,7 3-64,-7-15-128,10 4 32,-8-13-32,8 10 0,-5-26 64,10 6 0,-5-12 0,5 8 0,-2-2 64,7 17-32,3-11-32,0 14 32,5-3-128,2 9 64,6-1-32,2 6 0,-2 3 64,5 6 0,5 1 64,-2 10-32,-3 5 64,-1 8-64,-7 8-32,-2 4 32,-8 6 32,-4 1-32,-13 10 192,-1-2-128,-21-4 256,3-1-224,-11 1 96,4-4-128,-9-2-128,3-6 0,-3-12-608,9 1 352,-2-11-1439,10 3 959,4-12-3456,10 4 2368,3-11-2624,10 8 2560</inkml:trace>
        </inkml:traceGroup>
        <inkml:traceGroup>
          <inkml:annotationXML>
            <emma:emma xmlns:emma="http://www.w3.org/2003/04/emma" version="1.0">
              <emma:interpretation id="{A271A71F-F8BE-4E80-B541-8030B2C06261}" emma:medium="tactile" emma:mode="ink">
                <msink:context xmlns:msink="http://schemas.microsoft.com/ink/2010/main" type="inkWord" rotatedBoundingBox="9244,13199 9773,13188 9787,13842 9258,13853"/>
              </emma:interpretation>
              <emma:one-of disjunction-type="recognition" id="oneOf6">
                <emma:interpretation id="interp30" emma:lang="zh-CN" emma:confidence="0">
                  <emma:literal>化</emma:literal>
                </emma:interpretation>
                <emma:interpretation id="interp31" emma:lang="zh-CN" emma:confidence="0">
                  <emma:literal>ⅸ</emma:literal>
                </emma:interpretation>
                <emma:interpretation id="interp32" emma:lang="zh-CN" emma:confidence="0">
                  <emma:literal>仪</emma:literal>
                </emma:interpretation>
                <emma:interpretation id="interp33" emma:lang="zh-CN" emma:confidence="0">
                  <emma:literal>个</emma:literal>
                </emma:interpretation>
                <emma:interpretation id="interp34" emma:lang="zh-CN" emma:confidence="0">
                  <emma:literal>后</emma:literal>
                </emma:interpretation>
              </emma:one-of>
            </emma:emma>
          </inkml:annotationXML>
          <inkml:trace contextRef="#ctx0" brushRef="#br0" timeOffset="7589">9672 13990 7296,'-18'-6'2720,"18"6"-1472,-22 0-672,8 0 1312,11 9-1088,-14 2 544,7 5-800,-6 7 479,0 4-575,0 5 448,6 3-480,-2 12 32,4 0-256,-2 11-32,10 1-96,0-4-64,4-5 32,2-3-832,6-5 448,2-6-1760,-2-5 1185,6-15-2273,0-2 1824,0-22-2944,-2 2 2432</inkml:trace>
          <inkml:trace contextRef="#ctx0" brushRef="#br0" timeOffset="7789">9697 14231 6528,'0'-28'2464,"0"28"-1344,8 31-608,2-19 1472,-2 4-1120,5 7 640,5 4-864,4 6 64,4-3-417,6 1-191,3 5-32,-1-2-703,1-2 351,-9-6-1792,-2-2 1152</inkml:trace>
          <inkml:trace contextRef="#ctx0" brushRef="#br0" timeOffset="8026">10026 14220 5632,'-12'-13'2176,"12"13"-1152,-26-12-128,13 9 1504,8 3-1312,-8-5 736,3 10-1088,-8-2 543,5 5-767,-8 12 384,8 3-544,-15 12 128,13 1-320,-13 14-64,7 0-64,-5 5-960,8-4 512,0-13-2495,10-6 1599,8-19-3840,8-7 2880</inkml:trace>
        </inkml:traceGroup>
        <inkml:traceGroup>
          <inkml:annotationXML>
            <emma:emma xmlns:emma="http://www.w3.org/2003/04/emma" version="1.0">
              <emma:interpretation id="{D1F228C9-0BB5-4D24-A155-08C5E9756FBD}" emma:medium="tactile" emma:mode="ink">
                <msink:context xmlns:msink="http://schemas.microsoft.com/ink/2010/main" type="inkWord" rotatedBoundingBox="9900,13131 10003,13129 10019,13862 9916,13865"/>
              </emma:interpretation>
              <emma:one-of disjunction-type="recognition" id="oneOf7">
                <emma:interpretation id="interp35" emma:lang="zh-CN" emma:confidence="0">
                  <emma:literal>,</emma:literal>
                </emma:interpretation>
                <emma:interpretation id="interp36" emma:lang="zh-CN" emma:confidence="0">
                  <emma:literal>)</emma:literal>
                </emma:interpretation>
                <emma:interpretation id="interp37" emma:lang="zh-CN" emma:confidence="0">
                  <emma:literal>丿</emma:literal>
                </emma:interpretation>
                <emma:interpretation id="interp38" emma:lang="zh-CN" emma:confidence="0">
                  <emma:literal>1</emma:literal>
                </emma:interpretation>
                <emma:interpretation id="interp3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8257">10168 13918 7552,'13'8'2880,"-13"-8"-1536,13 36-640,-9-22 1536,5 2-1248,-1 8 639,1 3-959,0 20 416,4 3-640,-9 5-32,4 0-256,-11 7 32,-2 1-96,-7-2-352,-2-2 160,2-15-1664,2-10 960,-3-9-3263,8-3 2271,-8-6-3104,5 0 2752</inkml:trace>
        </inkml:traceGroup>
        <inkml:traceGroup>
          <inkml:annotationXML>
            <emma:emma xmlns:emma="http://www.w3.org/2003/04/emma" version="1.0">
              <emma:interpretation id="{C40E9B64-A588-4E5D-AA92-C26E3D6EACD3}" emma:medium="tactile" emma:mode="ink">
                <msink:context xmlns:msink="http://schemas.microsoft.com/ink/2010/main" type="inkWord" rotatedBoundingBox="10274,13390 10542,13385 10546,13557 10278,13563"/>
              </emma:interpretation>
              <emma:one-of disjunction-type="recognition" id="oneOf8">
                <emma:interpretation id="interp40" emma:lang="zh-CN" emma:confidence="0">
                  <emma:literal>工</emma:literal>
                </emma:interpretation>
                <emma:interpretation id="interp41" emma:lang="zh-CN" emma:confidence="0">
                  <emma:literal>z</emma:literal>
                </emma:interpretation>
                <emma:interpretation id="interp42" emma:lang="zh-CN" emma:confidence="0">
                  <emma:literal>二</emma:literal>
                </emma:interpretation>
                <emma:interpretation id="interp43" emma:lang="zh-CN" emma:confidence="0">
                  <emma:literal>㓁</emma:literal>
                </emma:interpretation>
                <emma:interpretation id="interp44" emma:lang="zh-CN" emma:confidence="0">
                  <emma:literal>2</emma:literal>
                </emma:interpretation>
              </emma:one-of>
            </emma:emma>
          </inkml:annotationXML>
          <inkml:trace contextRef="#ctx0" brushRef="#br0" timeOffset="8743">10525 14184 9984,'-3'8'3680,"3"-8"-1984,18 3-1632,-5-3 991,0 5-671,8-10 128,6 5-352,-1-3-128,5-2-64,-5-3-672,5 5 384,-11 0-2143,4 3 1375,-16 0-3104,2 6 2336,-16 7-1632,2 6 1984,-48 21 7712,-2-18-2368,16-6-128,2 4-2209,10-9-255,13 9-768,8-15 0,10-2-288,13-6 32,3 3-128,9-5-608,6 5 256,0-3-2208,-6 3 1345,-4 0-4449,0 8 3136</inkml:trace>
        </inkml:traceGroup>
      </inkml:traceGroup>
    </inkml:traceGroup>
  </inkml:traceGroup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2:17.09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C5DF12E8-331B-4F7B-929E-38F4365D3A1F}" emma:medium="tactile" emma:mode="ink">
          <msink:context xmlns:msink="http://schemas.microsoft.com/ink/2010/main" type="writingRegion" rotatedBoundingBox="1725,16995 13679,16728 13703,17799 1748,18066"/>
        </emma:interpretation>
      </emma:emma>
    </inkml:annotationXML>
    <inkml:traceGroup>
      <inkml:annotationXML>
        <emma:emma xmlns:emma="http://www.w3.org/2003/04/emma" version="1.0">
          <emma:interpretation id="{73AECD1B-5145-4869-9BA2-4E99D2E0FABB}" emma:medium="tactile" emma:mode="ink">
            <msink:context xmlns:msink="http://schemas.microsoft.com/ink/2010/main" type="paragraph" rotatedBoundingBox="1725,16995 13679,16728 13703,17799 1748,180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2632BA-2251-4059-8BEE-87981A814582}" emma:medium="tactile" emma:mode="ink">
              <msink:context xmlns:msink="http://schemas.microsoft.com/ink/2010/main" type="line" rotatedBoundingBox="1725,16995 13679,16728 13703,17799 1748,18066"/>
            </emma:interpretation>
          </emma:emma>
        </inkml:annotationXML>
        <inkml:traceGroup>
          <inkml:annotationXML>
            <emma:emma xmlns:emma="http://www.w3.org/2003/04/emma" version="1.0">
              <emma:interpretation id="{B939F5CC-0148-4637-9967-C1A6DD4418F2}" emma:medium="tactile" emma:mode="ink">
                <msink:context xmlns:msink="http://schemas.microsoft.com/ink/2010/main" type="inkWord" rotatedBoundingBox="1588,17219 2487,16844 2871,17766 1972,18140"/>
              </emma:interpretation>
              <emma:one-of disjunction-type="recognition" id="oneOf0">
                <emma:interpretation id="interp0" emma:lang="zh-CN" emma:confidence="0">
                  <emma:literal>保</emma:literal>
                </emma:interpretation>
                <emma:interpretation id="interp1" emma:lang="zh-CN" emma:confidence="0">
                  <emma:literal>倮</emma:literal>
                </emma:interpretation>
                <emma:interpretation id="interp2" emma:lang="zh-CN" emma:confidence="0">
                  <emma:literal>徐</emma:literal>
                </emma:interpretation>
                <emma:interpretation id="interp3" emma:lang="zh-CN" emma:confidence="0">
                  <emma:literal>侏</emma:literal>
                </emma:interpretation>
                <emma:interpretation id="interp4" emma:lang="zh-CN" emma:confidence="0">
                  <emma:literal>裸</emma:literal>
                </emma:interpretation>
              </emma:one-of>
            </emma:emma>
          </inkml:annotationXML>
          <inkml:trace contextRef="#ctx0" brushRef="#br0">2278 17822 5760,'0'28'2176,"0"-28"-1152,10 2-480,-7 4 1056,2 0-896,0 2 448,3 0-704,-3 0 384,3 0-480,-3-4 480,0 4-512,-5 0 352,0 4-385,-5-2 353,5 7-384,-8-6 384,3 5-384,-5-1 224,7 2-256,-15 2 0,6 0-128,-11 1 96,9 2-128,-6 3-32,7 2 0,-23 13-192,5-2 96,0-4-672,9-1 416,-4-11-1152,4 1 832,0-10-959,9-2 895,5-11-480,3 4 672,5-12-288,8 4 480,2-12-128,8 5 288,-6-12 64,6 7 96,-4-7 128,2 4-64,-2-1 480,2 8-320,-1-4 672,-2 8-480,0 0 640,0 6-608,-5 2 480,5 2-512,-3 4 319,-2 4-415,-3 2 256,3 7-320,-3 1 352,3 4-352,-4-4 288,2 2-288,-1 5 128,2 1-224,-2 7 224,-2 0-256,-3 1 32,0-6-96,0-2-64,0 0 32,0-6-192,0-2 96,-3-8-800,3-2 448,-5-10-1504,5 0 1089,-4-14-1825,8 2 1504,-4-20-2464,8 2 2048,3-10-1856,1 10 1952</inkml:trace>
          <inkml:trace contextRef="#ctx0" brushRef="#br0" timeOffset="1437">2397 18360 7936,'-8'0'2976,"8"0"-1600,8 3-832,-3-6 1216,8-2-992,5-2 192,3 3-609,15-8 161,0 4-288,7-12 64,6 9-160,-2-16 0,-3 7-64,-1-8-64,-2 6 32,-7-6 32,-3 12-32,-8-3 128,-6 7-96,-9-2-32,5 6 0,-13 0-192,5 4 96,-13-1-736,3 5 416,-8-3-1215,3 6 895,-5-6-1184,0 3 1088,-2-5-512,8 2 768,-4-5 96,4 5 256,-8-10 544,7 9-160,-6-4 1120,6 5-736,-3-2 960,5 5-896,-2 0 544,7 8-704,-7 4 447,10 4-511,-4 8 480,8 7-512,-4 8 416,5 0-448,0 8 320,3-5-384,-3 8 256,-2 2-288,-3 2 64,5-7-192,-5 0 64,0 0-96,-5-8-192,5-4 32,-3-12-960,-2 1 576,-3-17-1728,8-3 1216,-10-15-1663,6-1 1503,-4-20-1024,8 5 1248,-6-12 0,6 5 512,-3-10 320,3 13 64,-5-4 864,5 7-480,-9 2 1408,9 2-1024,-3 5 928,6 11-992,-6-1 415,3 6-639,-10 6 288,2 10-448,-10 2 128,0 1-288,-3 12-288,8-1 64,-10-1-1408,10 7 833,-4-14-3073,9 0 2080,-2-23-3008,10 0 2656</inkml:trace>
          <inkml:trace contextRef="#ctx0" brushRef="#br0" timeOffset="231">2525 17774 7168,'0'5'2720,"0"-5"-1472,3 34-672,-3-23 1312,5 5-1088,-5 4 544,5 0-800,0 2 287,-2 6-511,2-1 64,4 1-256,-5-5 0,1 1-64,-10-5-608,5-4 288,-4-3-2207,0 0 1343,-6-15-3808,10 3 2752</inkml:trace>
          <inkml:trace contextRef="#ctx0" brushRef="#br0" timeOffset="674">2649 17767 6144,'3'13'2272,"-3"-13"-1216,13 0-256,-9 0 1376,5 2-1216,5-2 480,-1 0-896,0 0 192,5 4-417,-5 0 97,5 0-256,-5 4 128,0 0-160,-5 4 224,1 4-224,-13 4 32,4 2-96,-13 6-64,0 2 32,-18 6-32,0-2 0,-4-6 0,4 0 0,0-4 64,13-5-32,-3-8 64,13 1-64,3-9 192,5 2-128,8-10 96,5 5-96,5-7 0,5 3-32,-2-8-64,2 4 32,-3-3-32,3 2 0,-5-1-288,-2 4 160,-6 0-1024,3 2 672,-8 0-2079,-2 4 1439,-6 0-3648,-2 8 2688</inkml:trace>
          <inkml:trace contextRef="#ctx0" brushRef="#br0" timeOffset="1637">2762 18344 9472,'30'27'3584,"-30"-27"-1920,52 25-1248,-29-14 1247,-5 4-991,3 9 32,5-2-448,5-2-448,0 0 96,4-8-1951,-4 3 1119,-5-7-4384,5 3 2944</inkml:trace>
        </inkml:traceGroup>
        <inkml:traceGroup>
          <inkml:annotationXML>
            <emma:emma xmlns:emma="http://www.w3.org/2003/04/emma" version="1.0">
              <emma:interpretation id="{A64A6AE8-B530-4D69-AB86-644BC20FCB3C}" emma:medium="tactile" emma:mode="ink">
                <msink:context xmlns:msink="http://schemas.microsoft.com/ink/2010/main" type="inkWord" rotatedBoundingBox="3270,16971 3846,17532 3350,18041 2775,17480"/>
              </emma:interpretation>
              <emma:one-of disjunction-type="recognition" id="oneOf1">
                <emma:interpretation id="interp5" emma:lang="zh-CN" emma:confidence="0">
                  <emma:literal>证</emma:literal>
                </emma:interpretation>
                <emma:interpretation id="interp6" emma:lang="zh-CN" emma:confidence="0">
                  <emma:literal>讴</emma:literal>
                </emma:interpretation>
                <emma:interpretation id="interp7" emma:lang="zh-CN" emma:confidence="0">
                  <emma:literal>讵</emma:literal>
                </emma:interpretation>
                <emma:interpretation id="interp8" emma:lang="zh-CN" emma:confidence="0">
                  <emma:literal>作</emma:literal>
                </emma:interpretation>
                <emma:interpretation id="interp9" emma:lang="zh-CN" emma:confidence="0">
                  <emma:literal>诉</emma:literal>
                </emma:interpretation>
              </emma:one-of>
            </emma:emma>
          </inkml:annotationXML>
          <inkml:trace contextRef="#ctx0" brushRef="#br0" timeOffset="2291">3266 18041 8448,'-14'0'3232,"14"0"-1728,-12 3-896,12-3 1280,4 4-1089,-4-4 193,8 0-640,6 0 96,4 0-288,-1 0-64,1 0-64,-5 0-672,0 0 352,-8 4-1919,-2 4 1215,-11 7-2240,-1 10 1824,-13 5-928,4 1 1344,-4 0 352,6 1 384,-8-1 1408,12-4-640,-2-7 1728,5 0-1280,1-12 672,8-6-928,0-2 288,8 0-544,1-7 288,5 4-416,-2-6 416,6 6-448,-4 3 511,-2 7-479,-2 8 576,3 5-512,-10 5 512,7 1-512,-10 1 416,5 1-448,-2-1 320,2 0-384,0-3 64,3 0-224,-3-10 0,3 2-64,2-12-64,3 0 32,-5-16-384,5 0 192,-4-15-1280,4 1 800,-4-15-2688,1 11 1857,-8-21-4257,8 1 3232</inkml:trace>
          <inkml:trace contextRef="#ctx0" brushRef="#br0" timeOffset="2523">3477 17958 9856,'5'0'3680,"-5"0"-1984,18 8-1120,-10-8 1183,5 4-1023,10-4-64,-2 0-448,4-4-128,3 0-64,-7-4-480,5 8 256,-3-4-1824,-6 4 1121,-8 0-4481,-4 8 3008</inkml:trace>
          <inkml:trace contextRef="#ctx0" brushRef="#br0" timeOffset="2839">3618 18055 8064,'-10'5'3072,"10"-5"-1664,-4 18-736,0-6 1440,4 0-1184,-4 12 479,-2 6-863,-2 10 352,4-2-544,-10 10 480,10-6-512,0 4 512,8 2-512,-4-10 352,10 2-384,-2-5 128,1-4-256,0-3 64,3-6-128,-2-2-64,3-4 0,0-5-32,5 0 0,-2-11 64,2 0-32,0-8-384,-1 2 224,-4-10-1312,0 8 800,-8-12-2464,3 6 1728,-8-11-4383,0 6 3231,-8-9-2272,3 6 2784</inkml:trace>
          <inkml:trace contextRef="#ctx0" brushRef="#br0" timeOffset="3039">3697 18324 7680,'-10'48'2880,"10"-48"-1536,0 7-576,0-7 1280,0 0-1120,0 0-33,16 6-575,3-6-1535,8 10 639,-11-26-4448,10 9 2784</inkml:trace>
          <inkml:trace contextRef="#ctx0" brushRef="#br0" timeOffset="3240">3862 18243 9216,'5'62'3520,"-5"-62"-1920,21 24-1088,-11-17 1087,-2 6-959,2-2-96,3 6-352,0-6-1120,0 8 512,-5-11-3455,5 3 2143,-4-15-3168,-1 4 2752</inkml:trace>
        </inkml:traceGroup>
        <inkml:traceGroup>
          <inkml:annotationXML>
            <emma:emma xmlns:emma="http://www.w3.org/2003/04/emma" version="1.0">
              <emma:interpretation id="{F66E2A0E-C2F6-4B66-8C60-7283B21EC154}" emma:medium="tactile" emma:mode="ink">
                <msink:context xmlns:msink="http://schemas.microsoft.com/ink/2010/main" type="inkWord" rotatedBoundingBox="3917,17120 4684,17103 4702,17907 3934,17924"/>
              </emma:interpretation>
              <emma:one-of disjunction-type="recognition" id="oneOf2">
                <emma:interpretation id="interp10" emma:lang="zh-CN" emma:confidence="0">
                  <emma:literal>在</emma:literal>
                </emma:interpretation>
                <emma:interpretation id="interp11" emma:lang="zh-CN" emma:confidence="0">
                  <emma:literal>茌</emma:literal>
                </emma:interpretation>
                <emma:interpretation id="interp12" emma:lang="zh-CN" emma:confidence="0">
                  <emma:literal>杜</emma:literal>
                </emma:interpretation>
                <emma:interpretation id="interp13" emma:lang="zh-CN" emma:confidence="0">
                  <emma:literal>社</emma:literal>
                </emma:interpretation>
                <emma:interpretation id="interp14" emma:lang="zh-CN" emma:confidence="0">
                  <emma:literal>屁</emma:literal>
                </emma:interpretation>
              </emma:one-of>
            </emma:emma>
          </inkml:annotationXML>
          <inkml:trace contextRef="#ctx0" brushRef="#br0" timeOffset="3756">4279 18094 8320,'-4'-3'3168,"4"3"-1728,4 3-704,-4-3 1568,10 5-1313,-2-5 481,10 3-928,3-6 0,2 3-352,8-8-96,-1-1-64,1-7-960,3 10 512,-3-11-2719,0 6 1727,-13-5-3808,0 5 2944</inkml:trace>
          <inkml:trace contextRef="#ctx0" brushRef="#br0" timeOffset="4850">4521 17908 7680,'-5'-8'2880,"5"8"-1536,0 0-736,0 0 1536,0 0-1184,0 0 639,5 0-927,0 0 544,-2 0-704,2 0 576,-1 8-608,-4 0 448,6 3-512,-12 9 192,6-1-352,-9 9-160,6 2-32,-11 13-64,0 0 0,-7 8 64,-2-4-32,-11 11-512,4-3 256,-11 4-1440,12-1 896,-7-11-2400,5-5 1793,5-9-2625,9-11 2272,3-14-1952,5-5 2112,1-17-608,8-5 1280,0-14 1632,5 6-352,-2-7 2240,6 9-1472,5-6 1600,-2 9-1568,2-14 1056,-2 9-1280,2-4 864,3 8-1089,-4 10 705,0 13-832,2 8 576,-3 8-672,-4 4 448,6 3-544,-4 7 128,-2 3-320,-8 9 64,4-3-160,-4 0 0,0 0-64,-4 0-128,4-1 32,-6-5-960,12-6 544,-6-15-1952,0-1 1376,0-14-2175,0-5 1823,0-12-1504,4 4 1632,0-15-192,6 3 864,-6-7 1056,4 12-224,-2 1 1760,2 5-1120,4-7 1504,2 10-1376,4-3 960,-1 6-1121,14-1 449,-1 4-768,10-7 64,0 0-352,-6-2-320,2 9 32,-10 0-1056,0 5 608,-8-5-2271,-1 8 1535,-8-8-2368,-5 1 2048,-8-5-1344,4 8 1664,-9-4 544,1 5 448,-6-5 2112,5 5-1024,-3-6 1760,2 1-1472,-4-3 896,12 3-1184,-8 0 384,10 4-736,-3 4 480,3 8-545,-5-1 545,10 9-576,-5 4 416,0-1-480,-5 4 128,5 4-320,-10 9 128,7 0-160,-7-2 224,10 1-224,-3-4 96,6 0-128,-3-4 288,5-2-192,-5-5 320,5-6-288,-2-3 384,7-3-352,-5-8 224,3 5-256,-1-10-64,4 5-96,2-8-64,-1 5 32,6-8-128,4 3 64,5-9-128,-1 11 96,-1-7-960,1 9 576,-8-11-2144,0 8 1440,-10-6-3423,6 7 2559,-14-2-3264,0 8 3008</inkml:trace>
        </inkml:traceGroup>
        <inkml:traceGroup>
          <inkml:annotationXML>
            <emma:emma xmlns:emma="http://www.w3.org/2003/04/emma" version="1.0">
              <emma:interpretation id="{1E4D5DC4-001F-405B-8F4F-EBE3B939196D}" emma:medium="tactile" emma:mode="ink">
                <msink:context xmlns:msink="http://schemas.microsoft.com/ink/2010/main" type="inkWord" rotatedBoundingBox="5168,17398 5268,17864 4988,17924 4888,17458"/>
              </emma:interpretation>
              <emma:one-of disjunction-type="recognition" id="oneOf3">
                <emma:interpretation id="interp15" emma:lang="zh-CN" emma:confidence="0">
                  <emma:literal>e</emma:literal>
                </emma:interpretation>
                <emma:interpretation id="interp16" emma:lang="zh-CN" emma:confidence="0">
                  <emma:literal>七</emma:literal>
                </emma:interpretation>
                <emma:interpretation id="interp17" emma:lang="zh-CN" emma:confidence="0">
                  <emma:literal>匕</emma:literal>
                </emma:interpretation>
                <emma:interpretation id="interp18" emma:lang="zh-CN" emma:confidence="0">
                  <emma:literal>l</emma:literal>
                </emma:interpretation>
                <emma:interpretation id="interp19" emma:lang="zh-CN" emma:confidence="0">
                  <emma:literal>只</emma:literal>
                </emma:interpretation>
              </emma:one-of>
            </emma:emma>
          </inkml:annotationXML>
          <inkml:trace contextRef="#ctx0" brushRef="#br0" timeOffset="5423">5160 18316 7680,'-4'24'2880,"4"-24"-1536,10 15-800,-8-7 1504,8 5-1152,-2-2 415,2 4-799,4-7 64,6 0-320,3-5-32,3 2-128,-3-13-64,-3 5 0,-2-14 32,6 1-32,-12 2-32,4 1 32,-6-10-32,-2 3 0,-8-7 0,6 4 0,-12-4-96,3 10 64,-12 3 96,7 6-32,-10 8 128,6 3-96,-10 5 256,4 8-192,-4 4 384,9 3-288,-5 4 448,5 1-384,5 6 352,3 6-352,5 3 128,5-5-256,8 1 0,5 0-96,3-8 32,5 1-64,2-12-448,-2-1 224,0-12-1312,0 1 832,1-16-2272,-6 4 1665,-3-7-4257,4 0 3104</inkml:trace>
        </inkml:traceGroup>
        <inkml:traceGroup>
          <inkml:annotationXML>
            <emma:emma xmlns:emma="http://www.w3.org/2003/04/emma" version="1.0">
              <emma:interpretation id="{6546660B-23A5-4004-8576-9E5B4A3C04ED}" emma:medium="tactile" emma:mode="ink">
                <msink:context xmlns:msink="http://schemas.microsoft.com/ink/2010/main" type="inkWord" rotatedBoundingBox="6090,17193 6146,17837 5613,17883 5558,17239"/>
              </emma:interpretation>
              <emma:one-of disjunction-type="recognition" id="oneOf4">
                <emma:interpretation id="interp20" emma:lang="zh-CN" emma:confidence="0">
                  <emma:literal>这</emma:literal>
                </emma:interpretation>
                <emma:interpretation id="interp21" emma:lang="zh-CN" emma:confidence="0">
                  <emma:literal>大</emma:literal>
                </emma:interpretation>
                <emma:interpretation id="interp22" emma:lang="zh-CN" emma:confidence="0">
                  <emma:literal>火</emma:literal>
                </emma:interpretation>
                <emma:interpretation id="interp23" emma:lang="zh-CN" emma:confidence="0">
                  <emma:literal>夫</emma:literal>
                </emma:interpretation>
                <emma:interpretation id="interp24" emma:lang="zh-CN" emma:confidence="0">
                  <emma:literal>天</emma:literal>
                </emma:interpretation>
              </emma:one-of>
            </emma:emma>
          </inkml:annotationXML>
          <inkml:trace contextRef="#ctx0" brushRef="#br0" timeOffset="6124">5864 18363 5888,'-13'-8'2272,"13"8"-1216,-11-11-256,9 11 1728,2 5-1408,-5-5 896,10 0-1185,-5 0 673,0 0-864,2 0 512,9 3-672,6-3 160,9 3-352,10-6-32,-2 3-160,6-16 0,0 5-32,-2-12-256,3 6 96,-7 3-1088,-3 1 640,-13-6-2208,-6 7 1537,-12-7-3073,0 7 2432,-12-7-2336,-1 7 2368</inkml:trace>
          <inkml:trace contextRef="#ctx0" brushRef="#br0" timeOffset="6356">6061 18021 6400,'-9'-8'2464,"9"8"-1344,0-5-608,0 2 1312,0 6-1024,0-3 832,4 8-960,1 0 703,-2 3-767,2 14 640,0 2-704,-5 12 448,0 3-576,-5 8 32,0 2-256,-11 2-32,3-2-96,-14 6-480,5-8 224,-8-3-1728,7-5 1024,-3-14-2815,13-8 2047,0-20-3296,3-8 2816</inkml:trace>
          <inkml:trace contextRef="#ctx0" brushRef="#br0" timeOffset="6571">6020 18379 9216,'28'0'3424,"-28"0"-1856,34 27-992,-21-12 1471,5 2-1183,8 1 384,1 5-768,-1 2-64,5 2-256,0-4-736,-1 1 320,1-4-2591,-5-6 1567,0-6-4320,0-4 3168</inkml:trace>
        </inkml:traceGroup>
        <inkml:traceGroup>
          <inkml:annotationXML>
            <emma:emma xmlns:emma="http://www.w3.org/2003/04/emma" version="1.0">
              <emma:interpretation id="{F035AF10-A2BC-40A0-9B50-F16F7452542F}" emma:medium="tactile" emma:mode="ink">
                <msink:context xmlns:msink="http://schemas.microsoft.com/ink/2010/main" type="inkWord" rotatedBoundingBox="6077,17519 6532,16988 7108,17482 6653,18012"/>
              </emma:interpretation>
              <emma:one-of disjunction-type="recognition" id="oneOf5">
                <emma:interpretation id="interp25" emma:lang="zh-CN" emma:confidence="0">
                  <emma:literal>时</emma:literal>
                </emma:interpretation>
                <emma:interpretation id="interp26" emma:lang="zh-CN" emma:confidence="0">
                  <emma:literal>肘</emma:literal>
                </emma:interpretation>
                <emma:interpretation id="interp27" emma:lang="zh-CN" emma:confidence="0">
                  <emma:literal>谢</emma:literal>
                </emma:interpretation>
                <emma:interpretation id="interp28" emma:lang="zh-CN" emma:confidence="0">
                  <emma:literal>肚</emma:literal>
                </emma:interpretation>
                <emma:interpretation id="interp29" emma:lang="zh-CN" emma:confidence="0">
                  <emma:literal>耐</emma:literal>
                </emma:interpretation>
              </emma:one-of>
            </emma:emma>
          </inkml:annotationXML>
          <inkml:trace contextRef="#ctx0" brushRef="#br0" timeOffset="8067">6560 18032 8192,'0'0'3072,"0"0"-1664,5 8-800,-5-5 1344,5 1-1120,-5 4 511,8 8-799,5 4 480,-3-1-576,-2 8 256,5 4-416,-3 8 256,-2 0-288,-8 8 192,0 0-224,-5 0 0,5 0-128,-3-13-128,-2-6 0,-5-9-544,10 1 320,-3-9-1312,3-3 896,-5-16-1344,10-3 1153,-2-17-1121,7 0 1120,-2-13-384,5 5 704,1-14 256,-1 14 160,-4-10 832,3 11-384,1-1 1056,0 9-768,1 1 768,0 9-768,-6 1 511,5 5-639,0 0 512,-1 7-544,-2-1 384,-2 10-480,2-1 320,-2 4-384,-2 0 256,-4 3-288,-2 8 352,6 4-352,-6 2 224,0 1-256,0 1 128,4 5-192,-4 2 0,6 6-96,-6 3-64,0-1 32,0-6-192,0-2 96,-6-6-960,6-4 576,-4-10-1504,-2 0 1088,-2-14-1088,4 0 1120,-10-20-543,12 4 799,-8-15 32,10 3 320,-8-3 288,2 7-32,-2-3 576,8 7-352,-4 1 384,4 11-352,-5-3 191,10 7-255,-5-7 128,0 3-192,-5 11 288,5 5-256,-9 8 384,5 4-320,-9 14 512,0-2-448,0-1 352,3-3-384,2-6 64,3-2-224,5-9 64,10 2-96,-2-18-416,5 5 192,0-11-1024,5-1 640,-5-12-1344,4 10 1056,-3-14-1023,-2 9 1055,-2-6-416,-2 14 704,-8-4 128,6 2 224,-6-1 672,0 6-320,0-8 992,0 7-672,0-2 704,8 8-705,-4-9 513,10 4-608,3 0 192,1 5-384,3-10-64,2 6-128,2-12-192,7 3 64,-2-4-96,2 9 64,-6-5-224,-1 5 192,-7-6-320,0 6 288,-10-1-288,1 4 256,-9 0 0,4 5 128,-8-5 64,4 5 0,-9-2 64,6 5-32,-7-3 256,5 3-160,-8-5 512,10 5-352,-10-7 576,3 2-480,-2-3 416,6 8-448,-6-3 256,6 3-352,-2 3 192,8 10-224,-5 10 128,5 4-192,-3 8 128,6 4-160,-3 1 0,5-6-64,1 13-64,-4-3 32,-2 1 32,6-1-32,-12-5-288,6-4 128,-2-4-672,-4-3 480,-2-9-448,4-4 448,-4-10-192,2-2 320,-6-11 96,6 5 64,-6-13 288,6 4-128,-2-7 448,8 7-320,-9-4 448,9 8-416,-3-7 160,6 4-288,-3-10-64,9 6-64,-5-4 32,10 3-32,2 1-736,2 2 416,0 2-1952,5 3 1248,-6-12-3871,5 14 2719,-9-10-3296,5 8 3072</inkml:trace>
        </inkml:traceGroup>
        <inkml:traceGroup>
          <inkml:annotationXML>
            <emma:emma xmlns:emma="http://www.w3.org/2003/04/emma" version="1.0">
              <emma:interpretation id="{5EF67758-CFE5-45B4-A321-66B32AD45FDD}" emma:medium="tactile" emma:mode="ink">
                <msink:context xmlns:msink="http://schemas.microsoft.com/ink/2010/main" type="inkWord" rotatedBoundingBox="7113,17771 7237,16911 8135,17039 8011,17900"/>
              </emma:interpretation>
              <emma:one-of disjunction-type="recognition" id="oneOf6">
                <emma:interpretation id="interp30" emma:lang="zh-CN" emma:confidence="0">
                  <emma:literal>误</emma:literal>
                </emma:interpretation>
                <emma:interpretation id="interp31" emma:lang="zh-CN" emma:confidence="0">
                  <emma:literal>诶</emma:literal>
                </emma:interpretation>
                <emma:interpretation id="interp32" emma:lang="zh-CN" emma:confidence="0">
                  <emma:literal>涣</emma:literal>
                </emma:interpretation>
                <emma:interpretation id="interp33" emma:lang="zh-CN" emma:confidence="0">
                  <emma:literal>族</emma:literal>
                </emma:interpretation>
                <emma:interpretation id="interp34" emma:lang="zh-CN" emma:confidence="0">
                  <emma:literal>缓</emma:literal>
                </emma:interpretation>
              </emma:one-of>
            </emma:emma>
          </inkml:annotationXML>
          <inkml:trace contextRef="#ctx0" brushRef="#br0" timeOffset="10372">7437 18274 8064,'5'19'3072,"-5"-19"-1664,17-11-1088,-8 3 1152,0 4-864,10-4 416,-4 8-608,8-4 255,0 0-383,-8 0 352,9 8-384,-11 4 448,4 6-416,-8 6 512,0 4-480,-9 10 416,4 7-416,-4-2 256,0 0-320,0-5 128,0-2-224,0-9 0,0 0-96,0-16-128,0 1 32,0-16-736,9 1 384,-6-19-1280,7-2 896,-2-24-960,2 2 992,-2-25-479,2 17 703,-2-6-288,0 8 480,-3 1 96,0 16 128,-2-3 576,2 10-256,5-14 672,-2 10-480,-4 9 575,0 16-575,0 3 416,6 8-480,-10 0 192,4 8-320,0 0-64,2-2-96,-4 2-672,4 0 320,-6-2-1504,4 0 993,-4-10-1473,8 4 1280,2-16-480,4 2 864,3-10 320,0 9 224,5-2 768,-1 7-384,2-2 992,-2 4-736,-4-4 640,6 4-704,-5 0 320,-2 8-512,-1-3 128,-3 6-289,-8 1 1,1 8-96,-14 3-64,0 4 32,-17 1-32,5 4 0,-15 2 192,10 2-96,-4-4 544,7-1-384,2-4 544,8-3-480,8-4 288,5-4-352,8-13-64,6 5-128,8-7-64,9-1 32,-6-2-32,1 4 0,-8-2-160,0 5 96,-13 0-320,-5 6 224,-13 5-224,-1 3 224,-12 5 64,8-1 96,-8 1 192,8 4-96,0-9 256,6 5-224,8-8 32,4 4-96,13-9-64,5 2 32,8-13-128,-1 3 64,1-6-384,2 3 192,-12-4-640,2 8 448,-18 0-704,0 8 641,-21 5-193,3 2 384,-22 12 384,11 4-32,-12 1 704,15 3-417,1-6 609,7-7-544,4-2 288,14-6-416,4-10 0,10-2-192,2-6 0,7 0-32,3-8 32,5 8-64,-5-8-224,1 5 96,-6-6-448,-3 7 288,-5-6-160,5 4 256,-13-3 0,3 4 96,-8-5 352,4 8-192,-8 0 480,4 4-320,-5 1 288,2 3-288,-7 0 288,10 3-320,-8 1 224,-2 8-224,-3 8 128,5 2-192,-9 10 0,8-2-96,-14 6 32,11-6-64,-11 14-32,10-2 32,-13 6-320,8-5 160,-8-8-1216,8-3 736,0-13-1856,6-4 1409,4-18-1921,2-6 1696,6-13-1216,10-2 1440,-2-7 0,10 6 640,-4-9 1184,4 4-416,2 2 2016,6 12-1312,2 8 1472,2 8-1440,1 4 927,-5 8-1151,0 2 736,0 2-928,2 9 160,-3-2-512,1-1-192,0 6-64,-3-4-928,3-4 480,-3-12-2240,-2-2 1472,-4-12-4575,1-2 3199</inkml:trace>
          <inkml:trace contextRef="#ctx0" brushRef="#br0" timeOffset="8919">7483 17880 9856,'-15'12'3680,"15"-12"-1984,-8 8-1120,3-6 1343,10 4-1119,-5 2 384,5 3-704,-2 0 224,7 1-416,-2-4 0,10 4-192,0-4 0,3 0-32,-3-6-672,0 4 320,-10-4-1856,6 4 1184,-14-3-2751,3 5 2111,-16 3-3232,6 9 2752</inkml:trace>
        </inkml:traceGroup>
        <inkml:traceGroup>
          <inkml:annotationXML>
            <emma:emma xmlns:emma="http://www.w3.org/2003/04/emma" version="1.0">
              <emma:interpretation id="{948885A7-FABB-47B8-9794-152895FB7EAC}" emma:medium="tactile" emma:mode="ink">
                <msink:context xmlns:msink="http://schemas.microsoft.com/ink/2010/main" type="inkWord" rotatedBoundingBox="8581,16851 8697,17787 8146,17856 8029,16919"/>
              </emma:interpretation>
              <emma:one-of disjunction-type="recognition" id="oneOf7">
                <emma:interpretation id="interp35" emma:lang="zh-CN" emma:confidence="0">
                  <emma:literal>差</emma:literal>
                </emma:interpretation>
                <emma:interpretation id="interp36" emma:lang="zh-CN" emma:confidence="0">
                  <emma:literal>羌</emma:literal>
                </emma:interpretation>
                <emma:interpretation id="interp37" emma:lang="zh-CN" emma:confidence="0">
                  <emma:literal>羞</emma:literal>
                </emma:interpretation>
                <emma:interpretation id="interp38" emma:lang="zh-CN" emma:confidence="0">
                  <emma:literal>恙</emma:literal>
                </emma:interpretation>
                <emma:interpretation id="interp39" emma:lang="zh-CN" emma:confidence="0">
                  <emma:literal>卷</emma:literal>
                </emma:interpretation>
              </emma:one-of>
            </emma:emma>
          </inkml:annotationXML>
          <inkml:trace contextRef="#ctx0" brushRef="#br0" timeOffset="10687">8517 17677 8448,'0'9'3168,"0"-9"-1728,9 18-768,-5-9 1440,1 2-1185,-5-3 129,0-1-672,0 1-704,0 3 128,0-2-2111,5-2 1247,-2-9-4096,6 2 2880</inkml:trace>
          <inkml:trace contextRef="#ctx0" brushRef="#br0" timeOffset="11605">8733 17686 6400,'3'-5'2368,"-3"5"-1280,4 16-512,-4-13 1440,0 2-1120,-4-2 544,4 2-864,-9 7 352,4-1-577,-12 5 129,1-1-320,-15 4 64,8 6-128,-11-6 160,6 3-160,-6-5 320,7 2-224,1-4 256,13 1-256,0-8 256,5 3-256,8-5-32,3 0-96,10-6-64,5 0 32,8-6-32,1-3 0,-1-2-352,5 3 192,-10-8-576,-3 8 416,-8 4-288,-2 4 352,-16 4-192,-7 7 256,-11 5-64,0 3 160,-9 1 416,4 4-160,-3-4 544,11-1-384,5-4 288,10-4-352,8-6-64,13-5-128,10-11-64,3 3 32,9-12-256,4 9 128,-3-5-448,-7 8 288,-6 0-640,0 4 480,-23 4-703,0 4 639,-23 8-320,0 8 448,-16 2 256,9 1 96,-14 5 640,13-1-352,0 4 800,10 1-609,3-9 545,8 0-576,7-15 96,6 0-288,12-16-96,6 0-96,10-7-64,5-1 32,-2-7-480,6 8 256,-6-8-960,2 3 640,-13 0-1119,-3 5 927,-6-5-448,-5 9 672,-9-6 352,3 9 96,-6-3 672,-2 8-352,-4-5 736,0 4-576,-8-4 704,4 8-673,-5-4 481,10 4-544,-5 0 384,3 4-448,-3 0 384,10 4-416,-7 0 320,6 3-352,-5 5 352,4 4-384,-3 11 384,4 4-384,-5 7 96,4 0-224,-7 2 0,-2-2-64,-3 10-64,4-4 32,-10 5-832,10-6 448,-5-3-1952,10-5 1280,-5-13-2367,3-2 1919,2-16-2688,4-2 2368,0-12-1952,4 1 2176</inkml:trace>
          <inkml:trace contextRef="#ctx0" brushRef="#br0" timeOffset="12074">8468 18376 7552,'23'-21'2816,"-23"21"-1536,35-15-800,-18 4 1120,6 6-928,3-7 160,4 4-512,-4-3-32,5 8-192,-5-10 0,-3 10-32,-11-1 287,2 4-159,-10 4 320,2 4-288,-6 0 320,0 6-320,-6 3 512,6-3-416,-4 3 416,0 2-416,-6-3 128,10 7-288,-4-4 0,4 5-96,-3-4-64,-2 3 32,-3-7-128,2 3 64,-3-4 32,0 1 0,-8-8 0,8 4 0,-3-9 128,7 5-64,0-3 32,5-2-32,5 1-64,3 0 32,7-8-32,1 4 0,6-4 64,0 4-32,0-3 64,0-2-64,0-3-96,1 2 32,-7-8 32,7 8 0,-10 1-352,0 5 192,-3-3-1504,2 3 928,-8-5-3071,0 2 2143,2-9-3616,6 1 2976</inkml:trace>
        </inkml:traceGroup>
        <inkml:traceGroup>
          <inkml:annotationXML>
            <emma:emma xmlns:emma="http://www.w3.org/2003/04/emma" version="1.0">
              <emma:interpretation id="{1FBA11AF-FB74-42BC-8471-00A4457F6830}" emma:medium="tactile" emma:mode="ink">
                <msink:context xmlns:msink="http://schemas.microsoft.com/ink/2010/main" type="inkWord" rotatedBoundingBox="9573,17145 9589,17697 8965,17716 8949,17164"/>
              </emma:interpretation>
              <emma:one-of disjunction-type="recognition" id="oneOf8">
                <emma:interpretation id="interp40" emma:lang="zh-CN" emma:confidence="0">
                  <emma:literal>只</emma:literal>
                </emma:interpretation>
                <emma:interpretation id="interp41" emma:lang="zh-CN" emma:confidence="0">
                  <emma:literal>不</emma:literal>
                </emma:interpretation>
                <emma:interpretation id="interp42" emma:lang="zh-CN" emma:confidence="0">
                  <emma:literal>下</emma:literal>
                </emma:interpretation>
                <emma:interpretation id="interp43" emma:lang="zh-CN" emma:confidence="0">
                  <emma:literal>太</emma:literal>
                </emma:interpretation>
                <emma:interpretation id="interp44" emma:lang="zh-CN" emma:confidence="0">
                  <emma:literal>志</emma:literal>
                </emma:interpretation>
              </emma:one-of>
            </emma:emma>
          </inkml:annotationXML>
          <inkml:trace contextRef="#ctx0" brushRef="#br0" timeOffset="13040">9201 18008 7552,'-3'0'2880,"3"0"-1536,3 8-992,-3-8 1088,9 5-832,8-5 416,6 3-608,7-6 128,6 3-320,3-8-1,0 3-127,5-7-64,-4 4 0,0-3 32,-2 3-32,-10-4-32,-2 9 32,-14-5-32,2 5 0,-14-2 0,0 10 0,-8-5 256,-2 0-128,-6 0 512,6 3-352,-3 1 288,5 0-320,-7-1 128,12 5-224,-6 1 288,5 2-256,-6 0 160,7 6-192,-12 2 224,7 4-256,-4 4 160,2 4-160,-6 13-64,2-2-32,-8 2-32,4-2 0,-8 5-640,3-3 352,2-2-1728,3-11 1120,0-12-2271,10-8 1791,4-14-1408,4 0 1632,4-13-128,4 0 800,6-4 480,-2 6 32,3-11 1312,1 14-768,2 0 1536,0 6-1184,-1 5 736,5 8-960,-4 0 256,4 8-576,-8 7-1,3-4-223,-8 1-1151,3-1 543,-2-8-2464,3 3 1632,0-14-3072,0-5 2432</inkml:trace>
          <inkml:trace contextRef="#ctx0" brushRef="#br0" timeOffset="13256">9728 18321 8448,'12'3'3168,"-12"-3"-1728,24 0-1120,-16 5 928,4 2-736,-2 5-96,-2 0-288,0-4-1088,2 0 544,-5-4-2528,-2 4 1632,-3-8-2784,6 0 2304</inkml:trace>
        </inkml:traceGroup>
        <inkml:traceGroup>
          <inkml:annotationXML>
            <emma:emma xmlns:emma="http://www.w3.org/2003/04/emma" version="1.0">
              <emma:interpretation id="{073F399F-3A97-4686-BCFF-880E2F5C0A40}" emma:medium="tactile" emma:mode="ink">
                <msink:context xmlns:msink="http://schemas.microsoft.com/ink/2010/main" type="inkWord" rotatedBoundingBox="9806,16834 11396,16799 11417,17739 9827,17775"/>
              </emma:interpretation>
              <emma:one-of disjunction-type="recognition" id="oneOf9">
                <emma:interpretation id="interp45" emma:lang="zh-CN" emma:confidence="0">
                  <emma:literal>要</emma:literal>
                </emma:interpretation>
                <emma:interpretation id="interp46" emma:lang="zh-CN" emma:confidence="0">
                  <emma:literal>粟</emma:literal>
                </emma:interpretation>
                <emma:interpretation id="interp47" emma:lang="zh-CN" emma:confidence="0">
                  <emma:literal>贾</emma:literal>
                </emma:interpretation>
                <emma:interpretation id="interp48" emma:lang="zh-CN" emma:confidence="0">
                  <emma:literal>孁</emma:literal>
                </emma:interpretation>
                <emma:interpretation id="interp49" emma:lang="zh-CN" emma:confidence="0">
                  <emma:literal>賈</emma:literal>
                </emma:interpretation>
              </emma:one-of>
            </emma:emma>
          </inkml:annotationXML>
          <inkml:trace contextRef="#ctx0" brushRef="#br0" timeOffset="15959">10096 18402 7168,'-13'5'2720,"13"-5"-1472,-8-20-480,3 15 1568,10 10-1280,-5-5 671,0 8-1023,0-16 320,8 3-576,5-1 160,5 1-352,8-3 0,4 5-160,11-9 0,2-1-32,9-10-128,2 1 32,8-6 32,-2 4 0,1 1 0,-4 12 0,-3-2 0,-10 7 0,-6-2 0,-7 3 0,-8 5-576,-2 5 320,-8-5-2016,-3 3 1281,-10-6-4673,4-2 3168</inkml:trace>
          <inkml:trace contextRef="#ctx0" brushRef="#br0" timeOffset="14125">10149 17736 7168,'-22'11'2720,"22"-11"-1472,-4 25-608,0-14 1408,8 0-1152,-4 6 640,8 2-897,0 3 193,6 3-480,-5-2-64,4 4-160,-5-4-864,2 1 384,-5-4-2367,3-6 1471,-8-1-3808,5-6 2848</inkml:trace>
          <inkml:trace contextRef="#ctx0" brushRef="#br0" timeOffset="13872">10254 17713 9216,'-22'15'3424,"22"-15"-1856,5-15-1344,0 10 1184,7 10-864,6-10 223,-2 2-447,12-5-32,-2 5-192,8-10 0,2 9-32,-5-7-192,0 6 64,-5-1-736,-3 1 416,-10 2-2431,-6 3 1567,-10-5-3616,-1 10 2752</inkml:trace>
          <inkml:trace contextRef="#ctx0" brushRef="#br0" timeOffset="14589">10298 17858 6912,'22'-14'2624,"-22"14"-1408,22-26-864,-9 19 1152,0 2-864,9-7 608,4 9-736,5-13 576,0 8-609,3-7 385,2 7-512,0-3 384,-2 6-416,-7 5 256,-1 5-320,-9 1 192,0 2-224,-8 0 64,5 0-160,-14 9 160,4 6-192,-4-4 32,0 3-64,-4-2-64,4 0 32,-8-1 32,-2 2-32,-12 2-32,5 4 32,-9-4-192,8-4 96,-9-7-960,11 1 576,-15-13-2144,8 0 1441,-3-17-2017,3 6 1792,-3-20-576,9 4 1152,-5-12 672,9 3 96,-4 5 1632,7 7-864,-3 2 1504,10 10-1248,-7-4 832,7 4-1057,-2 8 321,5 4-640,0 13 96,5 1-320,-2 11 0,2 2-128,0-4-768,-2-4 384,2-3-2527,-1-4 1567,-4-4-4032,4 0 2976</inkml:trace>
          <inkml:trace contextRef="#ctx0" brushRef="#br0" timeOffset="15020">10500 17646 4992,'18'-27'1920,"-18"27"-1024,18-5-352,-14 2 1344,0 6-1056,0-3 864,5 5-992,-4-2 640,-1 5-800,-4 0 512,0 9-609,-9 2 257,6 4-416,-7 8 128,2-4-256,-10 12 64,0 0-128,-3-4 96,3-1-128,-5-1-384,11-2 192,-6-3-544,4-6 384,-3-2 0,4-4 160,-3-4 320,1-4-128,2-8 352,5 2-224,3-4 320,5 2-288,5-8 32,8 0-160,0-8 0,9 4-32,4-3-128,6 4 32,-2-5-480,4 4 288,-3 0-896,-4 4 640,-13 0-639,-6 8 639,-13 0-736,5 4 704,-9 0-1312,5 4 1024,-9-8-2912,8 4 2048</inkml:trace>
          <inkml:trace contextRef="#ctx0" brushRef="#br0" timeOffset="15690">10469 17969 6400,'-3'5'2464,"3"-5"-1344,-6 8-256,1-5 1408,10 0-1248,-10 5 576,5 9-960,-4 2 415,0 0-607,-5 4 384,9 2-480,-9 9 384,5 1-416,-4 4 480,8-3-480,-5-2 288,5 2-352,0-5 128,5 2-224,0 0 0,8-5-96,-1-9-480,1-2 224,0-14-1312,6-3 832,-7-8-1824,1 0 1408,-5-7-2175,7 4 1855,-7-14-2272,0 11 2080,-3-22-1248,0 12 1664,-5-10 1472,5 3-96,-5-5 2560,3 8-1504,-3-2 1408,5 10-1536,0-8 896,-2 12-1152,2 2 512,3 2-800,2 4 543,-2 3-639,-3 10 672,-1 7-672,-4 4 480,0 3-544,-4 7 384,-1 7-448,-3-3 256,3 6-352,-3-2 64,3 2-192,-8-2-64,5 7-32,-10-7-736,8-3 384,-11-7-1440,8-5 992,-15-2-2047,13-6 1599,-16-8-2528,8 5 2112,-13-16-2400,7 0 2336</inkml:trace>
          <inkml:trace contextRef="#ctx0" brushRef="#br0" timeOffset="16244">10509 18422 10112,'-13'4'3776,"13"-4"-2048,8 0-1248,-3 0 1279,3 4-1023,5 1 192,5 1-576,8-1-64,0-2-160,1 2-32,-1 7-32,-5-1 32,2 0-64,-6 1-448,1 4 224,-4-5-1376,-2 2 832,-6-10-2687,-4 1 1919,-2-11-3552,0 2 2880</inkml:trace>
        </inkml:traceGroup>
        <inkml:traceGroup>
          <inkml:annotationXML>
            <emma:emma xmlns:emma="http://www.w3.org/2003/04/emma" version="1.0">
              <emma:interpretation id="{75FA7F03-288F-4125-B419-3295927DBF1F}" emma:medium="tactile" emma:mode="ink">
                <msink:context xmlns:msink="http://schemas.microsoft.com/ink/2010/main" type="inkWord" rotatedBoundingBox="10681,17679 10720,16947 11442,16986 11403,17718"/>
              </emma:interpretation>
              <emma:one-of disjunction-type="recognition" id="oneOf10">
                <emma:interpretation id="interp50" emma:lang="zh-CN" emma:confidence="0">
                  <emma:literal>你</emma:literal>
                </emma:interpretation>
                <emma:interpretation id="interp51" emma:lang="zh-CN" emma:confidence="0">
                  <emma:literal>长</emma:literal>
                </emma:interpretation>
                <emma:interpretation id="interp52" emma:lang="zh-CN" emma:confidence="0">
                  <emma:literal>未</emma:literal>
                </emma:interpretation>
                <emma:interpretation id="interp53" emma:lang="zh-CN" emma:confidence="0">
                  <emma:literal>卡</emma:literal>
                </emma:interpretation>
                <emma:interpretation id="interp54" emma:lang="zh-CN" emma:confidence="0">
                  <emma:literal>米</emma:literal>
                </emma:interpretation>
              </emma:one-of>
            </emma:emma>
          </inkml:annotationXML>
          <inkml:trace contextRef="#ctx0" brushRef="#br0" timeOffset="16918">11386 17872 9728,'-4'12'3584,"4"-12"-1920,0 0-1312,0-4 1407,4 4-1055,-4-4 672,6 8-832,-6-4 384,0 0-576,-6 0 128,6 8-320,-10 0 0,8 4-96,-22-1-1312,4 0 672,-16 5-4127,10 4 2591,-10-4-3776,1-2 3328</inkml:trace>
          <inkml:trace contextRef="#ctx0" brushRef="#br0" timeOffset="17772">10944 18177 8192,'0'23'3072,"0"-23"-1664,22 8-1152,-18-5 1312,4 2-928,2-10 640,3 2-769,0-5 449,0 8-544,0-4 320,5 8-416,0-4 256,0 4-320,-6-8 352,2 0-352,-2-4 224,2 0-256,-2-4 0,6 4-128,8-3 0,5 4-32,0-9-64,4 8 32,4-8-32,0 5 0,2-6-160,-7 7 96,-4-7-960,2 10 576,-20-5-1952,3 5 1376,-20-6-2111,-5 10 1791,-10-6-1664,2 7 1728,-18-10-704,10 4 1184,-13-12 352,8 10 288,-5-15 928,10 6-416,-4-9 896,12 8-672,0-2 960,6 6-864,3 1 1024,4 2-992,-3 1 1024,8 5-1024,0-5 736,4 9-833,0-2 577,6 10-672,-6 10 384,8 4-544,-7 9 320,0-1-384,0 12 192,-2 0-256,-3 16 128,5-1-192,-10 9 128,5-2-160,-3 5 224,3-7-224,-5-4 96,10-7-128,-5-6-64,0-10 0,0-12-544,3-10 288,2-14-1440,0 0 896,-2-15-1824,2 3 1440,3-15-1471,2 1 1503,2-10-704,2 4 1056,-5-2 64,4 7 448,-5 0 1216,0 12-512,-3-1 1376,5 7-1024,-7 3 832,7 6-960,-2 4 703,2 8-767,-2 3 448,4 4-608,12 9 192,-4 4-384,4-6 0,2 2-160,0-4-768,4-6 384,-4-6-2464,2 1 1537,-8-9-4321,4 0 3104</inkml:trace>
        </inkml:traceGroup>
        <inkml:traceGroup>
          <inkml:annotationXML>
            <emma:emma xmlns:emma="http://www.w3.org/2003/04/emma" version="1.0">
              <emma:interpretation id="{2E085E85-7709-43D8-A81C-AD9270870EB7}" emma:medium="tactile" emma:mode="ink">
                <msink:context xmlns:msink="http://schemas.microsoft.com/ink/2010/main" type="inkWord" rotatedBoundingBox="11735,17697 11758,17086 12228,17104 12206,17714"/>
              </emma:interpretation>
              <emma:one-of disjunction-type="recognition" id="oneOf11">
                <emma:interpretation id="interp55" emma:lang="zh-CN" emma:confidence="0">
                  <emma:literal>太</emma:literal>
                </emma:interpretation>
                <emma:interpretation id="interp56" emma:lang="zh-CN" emma:confidence="0">
                  <emma:literal>己</emma:literal>
                </emma:interpretation>
                <emma:interpretation id="interp57" emma:lang="zh-CN" emma:confidence="0">
                  <emma:literal>已</emma:literal>
                </emma:interpretation>
                <emma:interpretation id="interp58" emma:lang="zh-CN" emma:confidence="0">
                  <emma:literal>正</emma:literal>
                </emma:interpretation>
                <emma:interpretation id="interp59" emma:lang="zh-CN" emma:confidence="0">
                  <emma:literal>与</emma:literal>
                </emma:interpretation>
              </emma:one-of>
            </emma:emma>
          </inkml:annotationXML>
          <inkml:trace contextRef="#ctx0" brushRef="#br0" timeOffset="18589">12096 18008 6912,'-21'-3'2624,"21"3"-1408,-13 3-512,9 2 1664,4 3-1312,-10-5 927,2 5-1183,0 0 416,8-1-704,0-2 352,3 3-512,6-8 256,5 4-352,3-8 0,4 0-160,5-8-128,5 0 0,0-4-320,5 5 192,-6-6-1280,-4 11 800,-8-6-1920,0 8 1441,-23-4-1921,0 4 1728,-11-4-1984,-2 8 1888,0-2-1056,6 2 1440,-1-9 1248,2 4-64,-6-9 2208,8 6-1312,2-4 1568,2 8-1504,0-4 1056,5 4-1248,-5 4 800,10 4-1024,-5-4 703,0 8-799,0 2 576,5 7-672,-5 8 320,0 1-512,-5 17 192,0 0-288,-8 11 0,5 1-128,-15 4-480,11-6 192,-10 2-1600,4-7 992,-8-2-3455,4-12 2367,1-18-3456,3-8 3040</inkml:trace>
          <inkml:trace contextRef="#ctx0" brushRef="#br0" timeOffset="20047">12084 18396 7680,'-9'-8'2880,"9"8"-1536,0 8-512,0-8 1536,0 0-1312,0 0 415,9 3-895,-1-3 256,6 4-512,-1-8-32,5 4-160,-5 0-224,-1 4 32,2 3-1152,-2 5 640,-3-4-2687,0 4 1791,-3-4-3552,2 0 2848</inkml:trace>
          <inkml:trace contextRef="#ctx0" brushRef="#br0" timeOffset="18789">12097 18172 8064,'13'24'2976,"-13"-24"-1600,27 30-768,-14-18 1536,0 1-1184,5-2 639,3 4-927,2-2 128,3 1-480,10 6-256,-2 4-64,6-4-1696,-1-6 928,-8 2-4991,-5-4 3231</inkml:trace>
        </inkml:traceGroup>
        <inkml:traceGroup>
          <inkml:annotationXML>
            <emma:emma xmlns:emma="http://www.w3.org/2003/04/emma" version="1.0">
              <emma:interpretation id="{EECEDC16-DDE7-420B-B156-4AAFCC2A44A8}" emma:medium="tactile" emma:mode="ink">
                <msink:context xmlns:msink="http://schemas.microsoft.com/ink/2010/main" type="inkWord" rotatedBoundingBox="12468,16829 13513,16907 13440,17882 12396,17804"/>
              </emma:interpretation>
              <emma:one-of disjunction-type="recognition" id="oneOf12">
                <emma:interpretation id="interp60" emma:lang="zh-CN" emma:confidence="0">
                  <emma:literal>快</emma:literal>
                </emma:interpretation>
                <emma:interpretation id="interp61" emma:lang="zh-CN" emma:confidence="0">
                  <emma:literal>怏</emma:literal>
                </emma:interpretation>
                <emma:interpretation id="interp62" emma:lang="zh-CN" emma:confidence="0">
                  <emma:literal>帙</emma:literal>
                </emma:interpretation>
                <emma:interpretation id="interp63" emma:lang="zh-CN" emma:confidence="0">
                  <emma:literal>㠸</emma:literal>
                </emma:interpretation>
                <emma:interpretation id="interp64" emma:lang="zh-CN" emma:confidence="0">
                  <emma:literal>怢</emma:literal>
                </emma:interpretation>
              </emma:one-of>
            </emma:emma>
          </inkml:annotationXML>
          <inkml:trace contextRef="#ctx0" brushRef="#br0" timeOffset="19258">12698 17927 8576,'-5'-3'3232,"5"3"-1728,5 3-1056,-5-3 1376,0 0-1056,0 0 575,0 0-831,0 0 448,4 8-544,0 1 256,0-3-384,-4 6 192,6 4-256,-6 2 128,0 7-192,0-2 224,3 5-256,-3-1 256,5 4-256,-1-1 160,4-2-160,2-12 0,4-2-64,-2-6 32,6 4-64,0-12-32,-2 0 32,7-14-384,3 1 192,0-10-736,1 7 512,-5-10-1088,-4 6 832,-6-4-1664,2 10 1281,-10-8-2337,4 8 1920,-11-2-2944,-2 4 2496</inkml:trace>
          <inkml:trace contextRef="#ctx0" brushRef="#br0" timeOffset="19575">12847 17790 6656,'-8'-16'2528,"8"16"-1344,0-16-544,0 13 1344,0 6-1120,0-3 672,0 0-928,0 0 735,0 0-767,0 0 544,3 9-640,2-2 384,3 9-512,-3 4 384,0 0-416,-5 8 256,3-2-320,-3 9 64,5 4-192,-5 11 64,0 6-96,0 10-64,0 0 0,0 4-32,0-7 0,0 4 64,5-9-32,-1-12-992,0-6 512,-4-14-2656,0-2 1760,0-13-4927,0-2 3519</inkml:trace>
          <inkml:trace contextRef="#ctx0" brushRef="#br0" timeOffset="21351">13320 17719 5376,'-44'-53'2112,"44"53"-1152,-4-8-128,0 8 2208,8 8-1632,-4 0 1311,0 3-1599,0 4 416,4 12-928,-4 4 576,6 1-672,-6 11 384,0 0-544,-6 11 32,6 1-224,-8 11 128,-2-4-192,-7 2 32,4-9-64,-8-5-832,3-3 416,-8-5-1664,3 2 1088,3-25-2176,6-4 1761,-4-18-2401,9-5 2144,1-12-2400,3 4 2304</inkml:trace>
          <inkml:trace contextRef="#ctx0" brushRef="#br0" timeOffset="21088">13106 17852 6528,'-5'-3'2464,"5"3"-1344,0 0-544,0 3 1312,0 5-1088,0 0 768,5 4-928,-2-8 447,7 4-639,-6-8 448,0 4-480,1-4 256,3 4-384,2-4 0,3 2-192,5-2 0,-2 0-32,11-6-64,-1-2 32,10-8-32,-2 8 0,-3-4-96,0 4 64,-5 2 96,2 1-32,-13 5-32,-1 8 32,-10 0-128,1 7 64,-14 1-192,0 0 128,-17 4-96,0-1 96,-14 4 64,6 1 32,-10-1 0,13 4 0,-4-3 256,9 2-128,-2-6 448,12-4-320,-2-8 224,9-1-256,5-7 128,4 5-192,4-10 128,10 5-160,2-3 64,7-1-96,8-8 0,3 5-32,6-6-64,-1 7 32,-3-10-256,-2 8 128,-11-4-800,0 7 480,-11-2-1568,1 7 1120,-13-4-1951,0 8 1599,-5-8-2080,5 0 1856,-8-7-2304,4-2 2112</inkml:trace>
          <inkml:trace contextRef="#ctx0" brushRef="#br0" timeOffset="21719">13189 18138 8192,'26'4'3072,"-26"-4"-1664,31 30-928,-13-17 1376,4 2-1056,4 4 767,0 1-927,0 4 512,0-2-672,2 3 256,-2 1-448,4-2 0,1-4-192,0-1-128,3-3 0,-7-9-1184,-1 6 672,-4-2-2815,0 0 1887,-4-7-3936,0 1 3072</inkml:trace>
        </inkml:traceGroup>
        <inkml:traceGroup>
          <inkml:annotationXML>
            <emma:emma xmlns:emma="http://www.w3.org/2003/04/emma" version="1.0">
              <emma:interpretation id="{EB06114A-06BE-4F84-93DB-BB06E8790ED0}" emma:medium="tactile" emma:mode="ink">
                <msink:context xmlns:msink="http://schemas.microsoft.com/ink/2010/main" type="inkWord" rotatedBoundingBox="13679,17581 13698,17580 13700,17638 13681,17639"/>
              </emma:interpretation>
              <emma:one-of disjunction-type="recognition" id="oneOf13">
                <emma:interpretation id="interp65" emma:lang="zh-CN" emma:confidence="0">
                  <emma:literal>、</emma:literal>
                </emma:interpretation>
                <emma:interpretation id="interp66" emma:lang="zh-CN" emma:confidence="0">
                  <emma:literal>.</emma:literal>
                </emma:interpretation>
                <emma:interpretation id="interp67" emma:lang="zh-CN" emma:confidence="0">
                  <emma:literal>·</emma:literal>
                </emma:interpretation>
                <emma:interpretation id="interp68" emma:lang="zh-CN" emma:confidence="0">
                  <emma:literal>:</emma:literal>
                </emma:interpretation>
                <emma:interpretation id="interp6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21935">13927 18368 10112,'0'9'3776,"0"-9"-2048,0 0-1536,0 3 959,3 5-735,-3 3-544,5 0 32,-5-3-2623,5 0 1503,-5-8-3936,8 0 2912</inkml:trace>
        </inkml:traceGroup>
      </inkml:traceGroup>
    </inkml:traceGroup>
  </inkml:traceGroup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4:03.75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8B167242-F38A-4303-B31B-7CA3A773647C}" emma:medium="tactile" emma:mode="ink">
          <msink:context xmlns:msink="http://schemas.microsoft.com/ink/2010/main" type="writingRegion" rotatedBoundingBox="1175,692 32774,-18 32925,6668 1325,7379"/>
        </emma:interpretation>
      </emma:emma>
    </inkml:annotationXML>
    <inkml:traceGroup>
      <inkml:annotationXML>
        <emma:emma xmlns:emma="http://www.w3.org/2003/04/emma" version="1.0">
          <emma:interpretation id="{6B81F684-73F1-4148-8778-F403E95B0D16}" emma:medium="tactile" emma:mode="ink">
            <msink:context xmlns:msink="http://schemas.microsoft.com/ink/2010/main" type="paragraph" rotatedBoundingBox="1175,692 6493,571 6519,1716 1201,1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91092F-C986-413A-AA73-5CA1153A95ED}" emma:medium="tactile" emma:mode="ink">
              <msink:context xmlns:msink="http://schemas.microsoft.com/ink/2010/main" type="line" rotatedBoundingBox="1175,692 6493,571 6519,1716 1201,1837"/>
            </emma:interpretation>
          </emma:emma>
        </inkml:annotationXML>
        <inkml:traceGroup>
          <inkml:annotationXML>
            <emma:emma xmlns:emma="http://www.w3.org/2003/04/emma" version="1.0">
              <emma:interpretation id="{2D2C5EA8-003E-473F-AF3B-D6AB5345A7D8}" emma:medium="tactile" emma:mode="ink">
                <msink:context xmlns:msink="http://schemas.microsoft.com/ink/2010/main" type="inkWord" rotatedBoundingBox="1180,930 1605,920 1619,1541 1194,1551"/>
              </emma:interpretation>
              <emma:one-of disjunction-type="recognition" id="oneOf0">
                <emma:interpretation id="interp0" emma:lang="zh-CN" emma:confidence="0">
                  <emma:literal>*</emma:literal>
                </emma:interpretation>
                <emma:interpretation id="interp1" emma:lang="zh-CN" emma:confidence="0">
                  <emma:literal>※</emma:literal>
                </emma:interpretation>
                <emma:interpretation id="interp2" emma:lang="zh-CN" emma:confidence="0">
                  <emma:literal>义</emma:literal>
                </emma:interpretation>
                <emma:interpretation id="interp3" emma:lang="zh-CN" emma:confidence="0">
                  <emma:literal>丛</emma:literal>
                </emma:interpretation>
                <emma:interpretation id="interp4" emma:lang="zh-CN" emma:confidence="0">
                  <emma:literal>¥</emma:literal>
                </emma:interpretation>
              </emma:one-of>
            </emma:emma>
          </inkml:annotationXML>
          <inkml:trace contextRef="#ctx0" brushRef="#br0">1428 1733 4096,'0'-8'1568,"0"8"-832,5-3-384,-5-2 992,0 10-768,0-5 800,0 0-800,0 0 672,5 0-704,-2 0 448,2 0-576,-1 0 320,1 0-416,-1 0 192,1 3-288,-1 5-64,9 3-96,0 14 160,5 5-128,0 6 96,-2 3-97,-3 3 97,5-3-128,-5 5 32,5-5-32,-5-5-607,5-2 287,-6-6-2144,2-1 1312</inkml:trace>
          <inkml:trace contextRef="#ctx0" brushRef="#br0" timeOffset="316">1757 1749 5504,'-13'0'2112,"13"0"-1152,-8 11-416,3 1 1184,5 4-960,-8 12 768,3-2-896,-5 6 512,7-2-672,-10 10 320,3-2-481,-3 4-31,6 2-160,-12-5-96,10 0 0,-4 0-735,5-8 383,-6-7-2208,5-2 1408,-4-10-2400,10-4 1984,-7-11-1568,10-2 1792</inkml:trace>
          <inkml:trace contextRef="#ctx0" brushRef="#br0" timeOffset="568">1458 2044 4992,'-8'0'1920,"8"0"-1024,0-2-480,0-2 960,0 8-768,0-4 544,0 0-672,0 0 512,8 0-544,2 0 256,6 2-416,2 4 192,0-4-256,4 6 128,0 9-192,4-6 64,1 5-128,-1-9 0,5 1-32,-5-3-192,5 1 64,-6 0-1152,1-4 640,-2-2-2848,-2 6 1920,-6-12-2592,2 6 2336</inkml:trace>
          <inkml:trace contextRef="#ctx0" brushRef="#br0" timeOffset="964">1625 2116 4480,'0'-5'1760,"0"5"-960,5 0-448,-5 0 928,4 0-736,0 0 672,1 8-736,0 1 416,-2-1-544,2-5 256,3 5-352,2-5 192,-2 5-224,2 8 0,3-4-128,0 4 0,0-1-32,0 1-64,-1 3 32,2-2-128,-2 2 64,-2-8-1376,-2 4 768,-2-7-3616,2 0 2368</inkml:trace>
        </inkml:traceGroup>
        <inkml:traceGroup>
          <inkml:annotationXML>
            <emma:emma xmlns:emma="http://www.w3.org/2003/04/emma" version="1.0">
              <emma:interpretation id="{A352B9DA-6ABE-4A30-9E65-00C58BE016E7}" emma:medium="tactile" emma:mode="ink">
                <msink:context xmlns:msink="http://schemas.microsoft.com/ink/2010/main" type="inkWord" rotatedBoundingBox="2230,668 2679,658 2701,1594 2252,1604"/>
              </emma:interpretation>
              <emma:one-of disjunction-type="recognition" id="oneOf1">
                <emma:interpretation id="interp5" emma:lang="zh-CN" emma:confidence="0">
                  <emma:literal>p</emma:literal>
                </emma:interpretation>
                <emma:interpretation id="interp6" emma:lang="zh-CN" emma:confidence="0">
                  <emma:literal>P</emma:literal>
                </emma:interpretation>
                <emma:interpretation id="interp7" emma:lang="zh-CN" emma:confidence="0">
                  <emma:literal>少</emma:literal>
                </emma:interpretation>
                <emma:interpretation id="interp8" emma:lang="zh-CN" emma:confidence="0">
                  <emma:literal>阝</emma:literal>
                </emma:interpretation>
                <emma:interpretation id="interp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2382">2484 1616 4352,'-3'-24'1664,"3"24"-896,3-14-352,2 8 1088,0 6-832,3-3 480,2 0-704,6-5 256,6 3-416,9 2 192,5 3-256,-2 0 288,1 8-288,9 0 224,-4-2-224,-5 7 224,0-1-256,-3 2 256,-6 6-256,-8 1 448,-2 2-352,-16 7 511,0 1-479,-22 8 576,4 2-512,-17-3 288,4-4-384,-13 2 64,6 0-224,-14-5 0,11-4-64,2-7-416,8-1 224,-4-13-1248,14 0 768,3-12-2143,10 3 1567,3-5-3776,10 0 2784</inkml:trace>
          <inkml:trace contextRef="#ctx0" brushRef="#br0" timeOffset="2016">2662 1503 4480,'-10'-11'1664,"10"11"-896,-3-8-192,-2 4 1344,0 4-1056,-8-4 800,9 0-992,-4-3 576,8 7-736,-10-4 448,10 4-544,-8-5 32,2 5-256,4-3 319,2 6-287,-6-3 224,12 9-224,-6-2 128,2 13-192,-2-1 224,6 9-256,-6 11 160,0 3-160,0 13 224,4 3-224,-4 6 96,0-3-128,0 6-128,0-9 0,0 9 32,0-6 0,0 2 0,0-9 0,0 1-800,0-5 448,0-17-1888,0-10 1249,0-23-2177,0-4 1792,0-23-1568,0 2 1664,-4-20-1440,4 6 1568</inkml:trace>
        </inkml:traceGroup>
        <inkml:traceGroup>
          <inkml:annotationXML>
            <emma:emma xmlns:emma="http://www.w3.org/2003/04/emma" version="1.0">
              <emma:interpretation id="{9B606023-82AF-4A14-AC19-2BC36A402BBA}" emma:medium="tactile" emma:mode="ink">
                <msink:context xmlns:msink="http://schemas.microsoft.com/ink/2010/main" type="inkWord" rotatedBoundingBox="2713,1046 2889,1042 2898,1442 2723,1446"/>
              </emma:interpretation>
              <emma:one-of disjunction-type="recognition" id="oneOf2">
                <emma:interpretation id="interp10" emma:lang="zh-CN" emma:confidence="0">
                  <emma:literal>o</emma:literal>
                </emma:interpretation>
                <emma:interpretation id="interp11" emma:lang="zh-CN" emma:confidence="0">
                  <emma:literal>。</emma:literal>
                </emma:interpretation>
                <emma:interpretation id="interp12" emma:lang="zh-CN" emma:confidence="0">
                  <emma:literal>0</emma:literal>
                </emma:interpretation>
                <emma:interpretation id="interp13" emma:lang="zh-CN" emma:confidence="0">
                  <emma:literal>O</emma:literal>
                </emma:interpretation>
                <emma:interpretation id="interp14" emma:lang="zh-CN" emma:confidence="0">
                  <emma:literal>6</emma:literal>
                </emma:interpretation>
              </emma:one-of>
            </emma:emma>
          </inkml:annotationXML>
          <inkml:trace contextRef="#ctx0" brushRef="#br0" timeOffset="2833">3082 1831 5120,'-17'5'2016,"17"-5"-1088,-23 39-512,15-28 1248,4 0-928,-4 1 768,2 4-864,-6 0 352,6-1-544,-6 4 96,6 5-320,-2 2 288,8 7-288,-4-3 224,4-2-225,0 0 1,4-3-128,0 0 160,6-5-160,-6-9 96,4-3-96,0-13 0,8 2-32,-4-14-64,4 6 32,-1-17-32,2 3 0,-3-8 64,-1 6-32,0-4 64,0 8-64,-13-5-32,5 9 32,-15-8 32,2 7-32,-15 0-32,6 13 32,-5 3-320,10 4 160,-2 0-1503,4 4 895,2 0-3488,8 8 2368,6-9-2560,6 5 2528</inkml:trace>
        </inkml:traceGroup>
        <inkml:traceGroup>
          <inkml:annotationXML>
            <emma:emma xmlns:emma="http://www.w3.org/2003/04/emma" version="1.0">
              <emma:interpretation id="{45A40A87-6CD0-4310-B6CA-C3AECDAB4234}" emma:medium="tactile" emma:mode="ink">
                <msink:context xmlns:msink="http://schemas.microsoft.com/ink/2010/main" type="inkWord" rotatedBoundingBox="2990,981 3193,976 3204,1444 3001,1449"/>
              </emma:interpretation>
              <emma:one-of disjunction-type="recognition" id="oneOf3">
                <emma:interpretation id="interp15" emma:lang="zh-CN" emma:confidence="0">
                  <emma:literal>s</emma:literal>
                </emma:interpretation>
                <emma:interpretation id="interp16" emma:lang="zh-CN" emma:confidence="0">
                  <emma:literal>S</emma:literal>
                </emma:interpretation>
                <emma:interpretation id="interp17" emma:lang="zh-CN" emma:confidence="0">
                  <emma:literal>了</emma:literal>
                </emma:interpretation>
                <emma:interpretation id="interp18" emma:lang="zh-CN" emma:confidence="0">
                  <emma:literal>∫</emma:literal>
                </emma:interpretation>
                <emma:interpretation id="interp1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3202">3441 1780 6656,'-13'-16'2528,"13"16"-1344,-18 28-736,6-18 1152,9 7-928,-16 3 544,1-1-736,-4 1 96,8-1-320,2 0-96,3 1-96,0-4 160,5 4-128,4-6 255,8 6-223,1-4 96,8 4-128,-3-4 160,4 3-160,-8-4 320,2 4-224,-8-6 320,5 1-288,-9-2 96,0 4-192,-9-8-64,1 4-32,-10-4-192,0 3 96,-8-2-1088,8 1 608,0-6-2911,5 4 1919,5-12-3424,3 4 2816</inkml:trace>
        </inkml:traceGroup>
        <inkml:traceGroup>
          <inkml:annotationXML>
            <emma:emma xmlns:emma="http://www.w3.org/2003/04/emma" version="1.0">
              <emma:interpretation id="{E1B6031C-AF25-4C05-9D1D-CECC4F03746B}" emma:medium="tactile" emma:mode="ink">
                <msink:context xmlns:msink="http://schemas.microsoft.com/ink/2010/main" type="inkWord" rotatedBoundingBox="3248,1035 3569,1028 3577,1385 3257,1393"/>
              </emma:interpretation>
              <emma:one-of disjunction-type="recognition" id="oneOf4">
                <emma:interpretation id="interp20" emma:lang="zh-CN" emma:confidence="0">
                  <emma:literal>e</emma:literal>
                </emma:interpretation>
                <emma:interpretation id="interp21" emma:lang="zh-CN" emma:confidence="0">
                  <emma:literal>七</emma:literal>
                </emma:interpretation>
                <emma:interpretation id="interp22" emma:lang="zh-CN" emma:confidence="0">
                  <emma:literal>l</emma:literal>
                </emma:interpretation>
                <emma:interpretation id="interp23" emma:lang="zh-CN" emma:confidence="0">
                  <emma:literal>匕</emma:literal>
                </emma:interpretation>
                <emma:interpretation id="interp2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3639">3500 1991 6912,'0'11'2624,"0"-11"-1408,13 20-864,-5-12 1152,0 0-864,7-4 320,1 4-576,-2-13 0,2 5-224,-2-7-32,3 2-64,-4-9-64,2 1 32,-7-13-128,5 6 64,-8-12 32,3 5 0,-13-4 64,5 11-32,-8 1-32,3 7 32,-8 12 160,5 12-96,-10 4 544,5 7-385,-4 1 481,3 2-448,2 1 288,2 6-320,2-2 192,3-4-224,5-1 0,9-2-128,5-4 0,3 0-32,0-4-128,5-5 32,4-8-672,0 8 384,1-11-1855,4 5 1215,-10-5-3104,2 0 2304,-2-5-2592,2 2 2496</inkml:trace>
        </inkml:traceGroup>
        <inkml:traceGroup>
          <inkml:annotationXML>
            <emma:emma xmlns:emma="http://www.w3.org/2003/04/emma" version="1.0">
              <emma:interpretation id="{087E0C8C-DE96-40FA-BCCE-875082E84FBF}" emma:medium="tactile" emma:mode="ink">
                <msink:context xmlns:msink="http://schemas.microsoft.com/ink/2010/main" type="inkWord" rotatedBoundingBox="4335,700 4803,689 4819,1382 4351,1393"/>
              </emma:interpretation>
              <emma:one-of disjunction-type="recognition" id="oneOf5">
                <emma:interpretation id="interp25" emma:lang="zh-CN" emma:confidence="0">
                  <emma:literal>G</emma:literal>
                </emma:interpretation>
                <emma:interpretation id="interp26" emma:lang="zh-CN" emma:confidence="0">
                  <emma:literal>Q</emma:literal>
                </emma:interpretation>
                <emma:interpretation id="interp27" emma:lang="zh-CN" emma:confidence="0">
                  <emma:literal>q</emma:literal>
                </emma:interpretation>
                <emma:interpretation id="interp28" emma:lang="zh-CN" emma:confidence="0">
                  <emma:literal>a</emma:literal>
                </emma:interpretation>
                <emma:interpretation id="interp29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4350">4976 1631 2688,'0'-7'1056,"0"7"-576,6-12 352,-2 6 1408,1 6-1184,-5-14 928,3 8-1184,-3-8 480,0 8-736,0-6 416,0 8-544,-3-12 256,-2 10-384,-5-11 352,2 9-384,-9-3 223,4 3-255,-13 4 64,8 8-160,-13-4 160,10 11-192,-14 2 96,9 1-96,-15 11 160,10 0-160,-3 15 256,6 0-224,2 10 160,14-2-160,-2 2 64,10 0-96,8-3 0,5-8-32,8-1-64,9-2 32,2-8-256,3-2 128,8-10-736,0-4 448,1-12-1216,-1-4 897,-3-7-1889,-2-2 1472,-7-7-3040,-5 6 2304,-10-10-1568,-2 9 1984</inkml:trace>
          <inkml:trace contextRef="#ctx0" brushRef="#br0" timeOffset="4750">4784 1803 4992,'-21'0'1824,"21"0"-960,-10 0-224,7-3 1184,3 3-1024,-5-3 640,5-2-896,0-3 288,5 8-480,3-8 224,5 4-320,5-4 288,4 6-320,-1-10 160,5 7-224,-3-3 63,3 5-127,-3-5 160,-2 8-160,-4-8 256,1 8-224,-5-4 320,0 8-256,-8-4 320,3 8-288,-8 3 320,5 6-320,-5 5 96,0 5-192,0 6 64,0-2-96,0 0 96,0-1-128,0 6 32,5 0-32,-5-2-608,0 2 288,0-9-1440,0-4 928,0-4-2047,3-2 1599,2-7-2400,3-6 2048,-3-18-1984,5 2 2048</inkml:trace>
        </inkml:traceGroup>
        <inkml:traceGroup>
          <inkml:annotationXML>
            <emma:emma xmlns:emma="http://www.w3.org/2003/04/emma" version="1.0">
              <emma:interpretation id="{AD1C3167-FAC8-42F1-BC8A-1E741ACCA0E1}" emma:medium="tactile" emma:mode="ink">
                <msink:context xmlns:msink="http://schemas.microsoft.com/ink/2010/main" type="inkWord" rotatedBoundingBox="4913,927 5250,919 5258,1299 4922,1307"/>
              </emma:interpretation>
              <emma:one-of disjunction-type="recognition" id="oneOf6">
                <emma:interpretation id="interp30" emma:lang="zh-CN" emma:confidence="0">
                  <emma:literal>r</emma:literal>
                </emma:interpretation>
                <emma:interpretation id="interp31" emma:lang="zh-CN" emma:confidence="0">
                  <emma:literal>ⅴ</emma:literal>
                </emma:interpretation>
                <emma:interpretation id="interp32" emma:lang="zh-CN" emma:confidence="0">
                  <emma:literal>v</emma:literal>
                </emma:interpretation>
                <emma:interpretation id="interp33" emma:lang="zh-CN" emma:confidence="0">
                  <emma:literal>Ⅴ</emma:literal>
                </emma:interpretation>
                <emma:interpretation id="interp34" emma:lang="zh-CN" emma:confidence="0">
                  <emma:literal>V</emma:literal>
                </emma:interpretation>
              </emma:one-of>
            </emma:emma>
          </inkml:annotationXML>
          <inkml:trace contextRef="#ctx0" brushRef="#br0" timeOffset="5129">5161 1733 5504,'5'-11'2112,"-5"11"-1152,3-5-352,-3 2 1440,0 6-1120,0-3 672,9 5-928,-3-2 416,2 5-640,-3 9 319,2 5-447,4 9 64,-3 2-256,-1 1 64,4-3-96,-4 4 288,3-4-192,-6 1 160,0-6-192,2-1 0,-4-6-96,-2-8 32,0 1-64,0-16 64,6-4-64,-6-8 64,9 2-64,0-14 64,3 5-64,-4-12-96,7 7 32,-7-7-128,5 9 96,-3-2-672,2 8 416,5-4-1567,0 10 1055,7-3-2240,-4 6 1728,4 0-2880,-4 2 2400</inkml:trace>
        </inkml:traceGroup>
        <inkml:traceGroup>
          <inkml:annotationXML>
            <emma:emma xmlns:emma="http://www.w3.org/2003/04/emma" version="1.0">
              <emma:interpretation id="{13D82C1E-454E-490C-AA39-D26EA09502AD}" emma:medium="tactile" emma:mode="ink">
                <msink:context xmlns:msink="http://schemas.microsoft.com/ink/2010/main" type="inkWord" rotatedBoundingBox="5252,990 5587,982 5594,1288 5259,1296"/>
              </emma:interpretation>
              <emma:one-of disjunction-type="recognition" id="oneOf7">
                <emma:interpretation id="interp35" emma:lang="zh-CN" emma:confidence="0">
                  <emma:literal>a</emma:literal>
                </emma:interpretation>
                <emma:interpretation id="interp36" emma:lang="zh-CN" emma:confidence="0">
                  <emma:literal>‘</emma:literal>
                </emma:interpretation>
                <emma:interpretation id="interp37" emma:lang="zh-CN" emma:confidence="0">
                  <emma:literal>q</emma:literal>
                </emma:interpretation>
                <emma:interpretation id="interp38" emma:lang="zh-CN" emma:confidence="0">
                  <emma:literal>“</emma:literal>
                </emma:interpretation>
                <emma:interpretation id="interp39" emma:lang="zh-CN" emma:confidence="0">
                  <emma:literal>氏</emma:literal>
                </emma:interpretation>
              </emma:one-of>
            </emma:emma>
          </inkml:annotationXML>
          <inkml:trace contextRef="#ctx0" brushRef="#br0" timeOffset="5595">5706 1791 6272,'-5'28'2368,"5"-28"-1280,-5 0-640,0 0 1152,10 3-928,-10-3 544,5 0-736,-8-6 256,4 1-448,-10-10 192,6 7-256,-15 0 128,10 3-192,-8 5 127,8 5-159,-9 3 160,8 3-192,-3 9 96,8 3-96,-3 9 160,7-1-160,0 0 256,10-4-224,0-4 32,3-4-96,0-6-256,10-6 96,0-7-448,-1 0 288,-4-11-224,5 2 288,-5-5 0,0 3 128,-5-6 64,2 9 0,-2-3 64,2 7-32,-6 0 256,5 4-160,-1 4 320,5 8-256,-3 2 96,3 6-160,-5 4 0,5 4-64,-3-9-896,3-4 448,-5-10-2079,5-5 1343,-3-14-2720,3 8 2144,-5-13-1920,4 3 2080</inkml:trace>
        </inkml:traceGroup>
        <inkml:traceGroup>
          <inkml:annotationXML>
            <emma:emma xmlns:emma="http://www.w3.org/2003/04/emma" version="1.0">
              <emma:interpretation id="{5DF20B2E-4C4E-4332-BC19-D6BCF14601B3}" emma:medium="tactile" emma:mode="ink">
                <msink:context xmlns:msink="http://schemas.microsoft.com/ink/2010/main" type="inkWord" rotatedBoundingBox="5681,920 5922,914 5941,1729 5700,1735"/>
              </emma:interpretation>
              <emma:one-of disjunction-type="recognition" id="oneOf8">
                <emma:interpretation id="interp40" emma:lang="zh-CN" emma:confidence="0">
                  <emma:literal>p</emma:literal>
                </emma:interpretation>
                <emma:interpretation id="interp41" emma:lang="zh-CN" emma:confidence="0">
                  <emma:literal>P</emma:literal>
                </emma:interpretation>
                <emma:interpretation id="interp42" emma:lang="zh-CN" emma:confidence="0">
                  <emma:literal>卩</emma:literal>
                </emma:interpretation>
                <emma:interpretation id="interp43" emma:lang="zh-CN" emma:confidence="0">
                  <emma:literal>阝</emma:literal>
                </emma:interpretation>
                <emma:interpretation id="interp44" emma:lang="zh-CN" emma:confidence="0">
                  <emma:literal>『</emma:literal>
                </emma:interpretation>
              </emma:one-of>
            </emma:emma>
          </inkml:annotationXML>
          <inkml:trace contextRef="#ctx0" brushRef="#br0" timeOffset="5897">5946 1756 7040,'-3'-6'2624,"3"6"-1408,-5-5-576,1 1 1280,8 8-1088,-8-4 320,4 0-704,-4 0 159,4 0-351,0 8 352,4 3-352,0 9 288,9 7-288,-3 9 128,-2-2-224,0 18 64,1-2-128,-5 12 96,1 1-128,-5 15 32,5-12-32,-5-4-128,0-4 32,0-6-896,0-5 512,0-24-1887,0-4 1311,0-16-2112,0 2 1760,0-21-2560,4-3 2176</inkml:trace>
          <inkml:trace contextRef="#ctx0" brushRef="#br0" timeOffset="6197">5938 1750 5504,'4'-25'2112,"-4"25"-1152,22-14-704,-12 9 992,-2 5-704,4 0 448,2 5-576,4-2 480,4 8-512,-1 1 352,2 4-416,-2 6 256,2 3-320,-6-2 288,-4 1-320,-9-1 319,0-4-319,-12-3 320,3 4-320,-12-4-32,-1 3-128,-13-4-256,5 1 96,-5-8-1023,5 4 639,4-9-2080,14 2 1440,2-13-3296,16-1 2496</inkml:trace>
        </inkml:traceGroup>
        <inkml:traceGroup>
          <inkml:annotationXML>
            <emma:emma xmlns:emma="http://www.w3.org/2003/04/emma" version="1.0">
              <emma:interpretation id="{EA77AF55-C65C-4AB3-A459-43F2B7DCB83E}" emma:medium="tactile" emma:mode="ink">
                <msink:context xmlns:msink="http://schemas.microsoft.com/ink/2010/main" type="inkWord" rotatedBoundingBox="6045,600 6494,589 6511,1336 6062,1346"/>
              </emma:interpretation>
              <emma:one-of disjunction-type="recognition" id="oneOf9">
                <emma:interpretation id="interp45" emma:lang="zh-CN" emma:confidence="0">
                  <emma:literal>h</emma:literal>
                </emma:interpretation>
                <emma:interpretation id="interp46" emma:lang="zh-CN" emma:confidence="0">
                  <emma:literal>卜</emma:literal>
                </emma:interpretation>
                <emma:interpretation id="interp47" emma:lang="zh-CN" emma:confidence="0">
                  <emma:literal>k</emma:literal>
                </emma:interpretation>
                <emma:interpretation id="interp48" emma:lang="zh-CN" emma:confidence="0">
                  <emma:literal>L</emma:literal>
                </emma:interpretation>
                <emma:interpretation id="interp49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6749">6298 1403 5888,'-5'-8'2176,"5"8"-1152,0-5-416,0 2 896,0 6-864,0-3 416,0 0-640,0 5 384,9 6-448,-5 5 320,6 4-384,-7 6 256,2 6-288,-1 7 287,2 0-319,-6 15 320,0 0-320,0 10 96,0-11-192,0 2 64,0-7-96,0-6 96,0-6-128,0-9-384,3-4 192,2-15-608,0 0 416,2-16-416,4 0 417,2-12-257,-1 0 320,2-14-128,3 7 224,-4-8-64,5 12 128,-2-2 64,2 11 32,0 9 256,4 14-128,-5 6 384,0 5-288,-3 3 224,8 4-224,-8 1 63,4-1-159,-6-1 64,6 6-96,-5-6-608,5-2 257,-5-4-2209,5-4 1344,-1-16-3680,4-4 2720</inkml:trace>
        </inkml:traceGroup>
      </inkml:traceGroup>
    </inkml:traceGroup>
    <inkml:traceGroup>
      <inkml:annotationXML>
        <emma:emma xmlns:emma="http://www.w3.org/2003/04/emma" version="1.0">
          <emma:interpretation id="{897E2F27-5A02-4824-AE9E-E717E3298B44}" emma:medium="tactile" emma:mode="ink">
            <msink:context xmlns:msink="http://schemas.microsoft.com/ink/2010/main" type="paragraph" rotatedBoundingBox="2437,1977 32804,1293 32838,2790 2471,34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9AD55D2-BB8F-447F-8248-126FA0CAD1D9}" emma:medium="tactile" emma:mode="ink">
              <msink:context xmlns:msink="http://schemas.microsoft.com/ink/2010/main" type="line" rotatedBoundingBox="2437,1977 32804,1293 32838,2790 2471,3473"/>
            </emma:interpretation>
          </emma:emma>
        </inkml:annotationXML>
        <inkml:traceGroup>
          <inkml:annotationXML>
            <emma:emma xmlns:emma="http://www.w3.org/2003/04/emma" version="1.0">
              <emma:interpretation id="{690C5C7D-E3FD-4260-8B37-52565F674EF5}" emma:medium="tactile" emma:mode="ink">
                <msink:context xmlns:msink="http://schemas.microsoft.com/ink/2010/main" type="inkWord" rotatedBoundingBox="2447,2420 2955,2408 2971,3107 2463,3118"/>
              </emma:interpretation>
              <emma:one-of disjunction-type="recognition" id="oneOf10">
                <emma:interpretation id="interp50" emma:lang="zh-CN" emma:confidence="0">
                  <emma:literal>只</emma:literal>
                </emma:interpretation>
                <emma:interpretation id="interp51" emma:lang="zh-CN" emma:confidence="0">
                  <emma:literal>思</emma:literal>
                </emma:interpretation>
                <emma:interpretation id="interp52" emma:lang="zh-CN" emma:confidence="0">
                  <emma:literal>旦</emma:literal>
                </emma:interpretation>
                <emma:interpretation id="interp53" emma:lang="zh-CN" emma:confidence="0">
                  <emma:literal>兵</emma:literal>
                </emma:interpretation>
                <emma:interpretation id="interp54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13552">2713 3215 3840,'-5'-8'1472,"5"8"-768,-8 5-256,3-5 1248,10 3-928,-5-3 1056,0 3-1056,0-3 576,0 5-768,0-5 352,0 0-576,0 3 544,5 5-512,-5 4 575,3-1-543,2 5 576,0 1-576,-1 2 288,5 4-416,-4 1 192,3-2-256,0 6 128,2 3-192,-6 4 0,4-3-96,-3 4-128,4-6 32,-5-2-1312,1-6 736,-2 2-3551,2-4 2303,0-17-3680,-1 0 3136</inkml:trace>
          <inkml:trace contextRef="#ctx0" brushRef="#br0" timeOffset="14313">2757 3640 6656,'-9'12'2464,"9"-12"-1344,-4 24-384,-1-12 1408,10 4-1216,-5 3 512,4 4-896,0 1-1,1 2-351,0-7-384,3 1 96,-4-7-2239,4 1 1279,-2-9-3840,4-2 2720</inkml:trace>
          <inkml:trace contextRef="#ctx0" brushRef="#br0" timeOffset="14096">2797 3362 6528,'3'-3'2464,"-3"3"-1344,14 0-672,-10 0 1152,1 0-928,3-3 320,10 3-608,5-8 96,-2 0-320,5-3 288,1 6-256,2-2 384,2 3-320,0-5 383,-3 9-383,-7-3 448,2 3-416,-7 0 352,2 3-352,-14 2 192,4 7-256,-16-1 0,4 5-128,-14 4-64,-3-1 0,-5 1-128,8 2 64,-13-3 32,8 1 0,-3-7 0,6 2 0,-8-4 0,12 5 0,-2-8 128,5 1-64,0-3 256,8 2-192,-5-3 160,7 2-160,-2-7 64,10 4-96,-2-4 96,12 4-128,1-4-32,7 0 0,3-8 32,0 4-32,1-7-224,4 6 96,-5-1-1216,-5 0 704,-11 3-2560,-2 3 1793,-16 0-4129,-2 9 3104</inkml:trace>
          <inkml:trace contextRef="#ctx0" brushRef="#br0" timeOffset="14566">3012 3690 5504,'13'8'2112,"-13"-8"-1152,26 8-352,-17-5 1376,5 6-1088,-2-1 832,6 3-1024,4 5 480,-4 1-672,-6-3 223,6 6-447,-8-2-96,3 2-96,-10-8-576,7 4 256,-6-5-2495,0 2 1471</inkml:trace>
        </inkml:traceGroup>
        <inkml:traceGroup>
          <inkml:annotationXML>
            <emma:emma xmlns:emma="http://www.w3.org/2003/04/emma" version="1.0">
              <emma:interpretation id="{9F3D92E2-2E4D-4E65-A44B-7CC4B5AA17BC}" emma:medium="tactile" emma:mode="ink">
                <msink:context xmlns:msink="http://schemas.microsoft.com/ink/2010/main" type="inkWord" rotatedBoundingBox="3198,2257 3837,2242 3856,3106 3217,3121"/>
              </emma:interpretation>
              <emma:one-of disjunction-type="recognition" id="oneOf11">
                <emma:interpretation id="interp55" emma:lang="zh-CN" emma:confidence="0">
                  <emma:literal>有</emma:literal>
                </emma:interpretation>
                <emma:interpretation id="interp56" emma:lang="zh-CN" emma:confidence="0">
                  <emma:literal>疴</emma:literal>
                </emma:interpretation>
                <emma:interpretation id="interp57" emma:lang="zh-CN" emma:confidence="0">
                  <emma:literal>省</emma:literal>
                </emma:interpretation>
                <emma:interpretation id="interp58" emma:lang="zh-CN" emma:confidence="0">
                  <emma:literal>肩</emma:literal>
                </emma:interpretation>
                <emma:interpretation id="interp59" emma:lang="zh-CN" emma:confidence="0">
                  <emma:literal>哨</emma:literal>
                </emma:interpretation>
              </emma:one-of>
            </emma:emma>
          </inkml:annotationXML>
          <inkml:trace contextRef="#ctx0" brushRef="#br0" timeOffset="15309">3990 3032 5760,'-9'0'2176,"9"0"-1152,0 3-416,-5 2 1440,2-2-1120,-7 2 768,10-1-1024,-8-1 576,8 5-737,-8 0 513,8 3-576,-10 5 384,5 4-480,-7 3 480,4 1-512,-10 4 512,10 2-512,-20 4 288,12 7-352,-16-2 0,10 0-160,-4 3 0,4-3-32,-4 0-480,4 5 224,-5-14-1664,6 1 1024,-5-12-2911,4 1 2111,0-12-3808,4-5 3072</inkml:trace>
          <inkml:trace contextRef="#ctx0" brushRef="#br0" timeOffset="15614">3454 3309 5888,'-3'-9'2176,"3"9"-1152,3 9-224,-3-9 1664,0 0-1376,0 0 768,10 3-1120,2-6 319,6 3-607,8-5 224,0 1-384,10-6 64,3 5-224,10-3 64,-5 4-96,4-7-64,0 6 0,0-1-32,-4 1 0,-9-7-224,1 9 128,-10-5-1376,-3 8 832,-15-5-3263,0 10 2175,-12-5-3104,0 8 2752</inkml:trace>
          <inkml:trace contextRef="#ctx0" brushRef="#br0" timeOffset="15883">3766 3351 5376,'-10'11'2112,"10"-11"-1152,0 28-288,0-16 1632,0 0-1280,0 0 960,0 4-1184,0 4 352,0 2-673,0 6 289,0 2-448,0 6 128,0 3-288,0 0 0,0-5-96,-4 2-608,4-6 288,-4-5-2079,4-6 1279,-4-24-3104,8 2 2304,-4-25-2144,0 6 2304</inkml:trace>
          <inkml:trace contextRef="#ctx0" brushRef="#br0" timeOffset="16530">3842 3539 6656,'-10'-5'2464,"10"5"-1344,10-3-608,-8-2 1248,4 10-992,6-10 352,12 2-672,-8 0 0,6 3-256,-4 0-32,3 3-96,-8 0 32,5 10-64,-18 1 416,5 3-257,-18 2 833,3 1-576,-11-1 736,3 0-704,1-7 352,3 4-512,6-8 128,8 4-288,8-12 0,6 0-96,8-8-416,-1-1 224,2-2-1312,-2 3 800,-4 0-2559,7 4 1823,-6-4-3968,2 5 3008</inkml:trace>
          <inkml:trace contextRef="#ctx0" brushRef="#br0" timeOffset="16230">3862 3359 6656,'18'-3'2464,"-18"3"-1344,26 0-608,-13 0 1248,0 0-992,1-5 768,2 5-896,-2-3 447,3 6-639,-4-3 448,2 5-480,-7-2 544,0 6-544,2-1 352,-2 2-448,-3 6 192,0 2-288,-2 4 64,2-2-160,0 2 64,-3 6-96,4 2 96,-1 2-128,0 6-32,-3 1 0,-2 0-32,0 0 0,0-4 0,0 1 0,0-8-704,0-6 384,0-6-1568,0-4 1056,-2-4-1759,2 0 1503,-10-21-2240,4-2 1888,-6-9-2688,4 10 2336</inkml:trace>
        </inkml:traceGroup>
        <inkml:traceGroup>
          <inkml:annotationXML>
            <emma:emma xmlns:emma="http://www.w3.org/2003/04/emma" version="1.0">
              <emma:interpretation id="{33F9A23C-66DC-40C2-822E-2C4435157618}" emma:medium="tactile" emma:mode="ink">
                <msink:context xmlns:msink="http://schemas.microsoft.com/ink/2010/main" type="inkWord" rotatedBoundingBox="4310,2474 4701,2465 4716,3128 4325,3137"/>
              </emma:interpretation>
              <emma:one-of disjunction-type="recognition" id="oneOf12">
                <emma:interpretation id="interp60" emma:lang="zh-CN" emma:confidence="0">
                  <emma:literal>p</emma:literal>
                </emma:interpretation>
                <emma:interpretation id="interp61" emma:lang="zh-CN" emma:confidence="0">
                  <emma:literal>P</emma:literal>
                </emma:interpretation>
                <emma:interpretation id="interp62" emma:lang="zh-CN" emma:confidence="0">
                  <emma:literal>ⅰ</emma:literal>
                </emma:interpretation>
                <emma:interpretation id="interp63" emma:lang="zh-CN" emma:confidence="0">
                  <emma:literal>卩</emma:literal>
                </emma:interpretation>
                <emma:interpretation id="interp64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17530">4577 3328 4608,'-18'-19'1760,"18"19"-960,23-17-320,-10 15 1216,0 4-960,5-4 736,0-3-864,3-7 448,7 9-608,-2-5 320,4 8-448,1 0 256,3 3-320,2 2 192,-6 2-224,-4 6 63,-3-3-159,-10 7 288,-5 3-224,-13 2 384,-3 5-320,-13 1 224,3 3-256,-9 0 128,6-3-192,-5 2-64,8-6-64,0-8-896,10 0 480,3-14-2239,5 4 1471,8-14-3936,5 4 2848</inkml:trace>
          <inkml:trace contextRef="#ctx0" brushRef="#br0" timeOffset="17199">4775 3304 5376,'-8'-6'2016,"8"6"-1088,-4-13-256,-1 10 1408,10 6-1120,-10-6 736,5-2-1024,-5-2 416,2 2-608,-7-3 351,10 8-479,-3 0 320,3 5-384,-5-2 256,5 9-288,-5 1 192,10-3-224,-5 10 224,5 8-256,-2 10 160,2 2-192,0 10 64,-2 8-128,2 6-64,0-2 0,-1-4-192,0-6 96,-4-10-960,0-7 576,0-9-1856,0-1 1281,-4-15-2497,4 2 1984,-4-24-2848,-1-2 2464</inkml:trace>
        </inkml:traceGroup>
        <inkml:traceGroup>
          <inkml:annotationXML>
            <emma:emma xmlns:emma="http://www.w3.org/2003/04/emma" version="1.0">
              <emma:interpretation id="{9BEB6E33-9373-413A-A5EC-910CC57BBE0D}" emma:medium="tactile" emma:mode="ink">
                <msink:context xmlns:msink="http://schemas.microsoft.com/ink/2010/main" type="inkWord" rotatedBoundingBox="4874,2530 5096,2525 5102,2819 4881,2824"/>
              </emma:interpretation>
              <emma:one-of disjunction-type="recognition" id="oneOf13">
                <emma:interpretation id="interp65" emma:lang="zh-CN" emma:confidence="0">
                  <emma:literal>o</emma:literal>
                </emma:interpretation>
                <emma:interpretation id="interp66" emma:lang="zh-CN" emma:confidence="0">
                  <emma:literal>匕</emma:literal>
                </emma:interpretation>
                <emma:interpretation id="interp67" emma:lang="zh-CN" emma:confidence="0">
                  <emma:literal>。</emma:literal>
                </emma:interpretation>
                <emma:interpretation id="interp68" emma:lang="zh-CN" emma:confidence="0">
                  <emma:literal>0</emma:literal>
                </emma:interpretation>
                <emma:interpretation id="interp69" emma:lang="zh-CN" emma:confidence="0">
                  <emma:literal>白</emma:literal>
                </emma:interpretation>
              </emma:one-of>
            </emma:emma>
          </inkml:annotationXML>
          <inkml:trace contextRef="#ctx0" brushRef="#br0" timeOffset="17899">5143 3317 5888,'-3'11'2176,"3"-11"-1152,-5 9-416,0-6 1440,10 8-1120,-10 8 832,5 6-1056,-5-3 416,5 6-641,0-1 289,10 4-448,-5 0 128,8-4-288,3-7 224,2-4-256,5-8 32,2-4-96,-1-12-64,2-1 32,-5-10 32,-4-1-32,-3-7 64,-5 1-64,-9-6-32,0 9 32,-17-5 32,3 12-32,-16 1 128,7 7-96,-9 8-512,12 8 224,-3 1-1888,10-3 1185,5-1-3425,8 3 2464,12-13-2592,10 5 2560</inkml:trace>
        </inkml:traceGroup>
        <inkml:traceGroup>
          <inkml:annotationXML>
            <emma:emma xmlns:emma="http://www.w3.org/2003/04/emma" version="1.0">
              <emma:interpretation id="{9A4AB70C-D7F0-4040-A288-FB354B049361}" emma:medium="tactile" emma:mode="ink">
                <msink:context xmlns:msink="http://schemas.microsoft.com/ink/2010/main" type="inkWord" rotatedBoundingBox="5164,2490 5366,2486 5374,2884 5173,2888"/>
              </emma:interpretation>
              <emma:one-of disjunction-type="recognition" id="oneOf14">
                <emma:interpretation id="interp70" emma:lang="zh-CN" emma:confidence="0">
                  <emma:literal>s</emma:literal>
                </emma:interpretation>
                <emma:interpretation id="interp71" emma:lang="zh-CN" emma:confidence="0">
                  <emma:literal>S</emma:literal>
                </emma:interpretation>
                <emma:interpretation id="interp72" emma:lang="zh-CN" emma:confidence="0">
                  <emma:literal>∫</emma:literal>
                </emma:interpretation>
                <emma:interpretation id="interp73" emma:lang="zh-CN" emma:confidence="0">
                  <emma:literal>;</emma:literal>
                </emma:interpretation>
                <emma:interpretation id="interp7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18245">5613 3273 8576,'-22'9'3232,"22"-9"-1728,-26 16-1120,18-13 1344,3 5-1024,-8 4 671,0-1-831,-5 5 288,5 4-480,0-1 96,3 1-288,2-6 64,8 7-128,0-6 0,8 1-32,5-5 32,5 5-64,0-4-32,0 2 32,-5 0 32,0 0-32,-8-2 64,3 4-64,-16-5 64,3 5-64,-8 1-32,0-3 32,-13-3-544,8 2 288,-10-10-1792,12 5 1088,-2-12-3167,5 0 2271,13-12-3008,4 5 2752</inkml:trace>
        </inkml:traceGroup>
        <inkml:traceGroup>
          <inkml:annotationXML>
            <emma:emma xmlns:emma="http://www.w3.org/2003/04/emma" version="1.0">
              <emma:interpretation id="{8BF227C3-96D7-4A48-81C5-44FD016D9138}" emma:medium="tactile" emma:mode="ink">
                <msink:context xmlns:msink="http://schemas.microsoft.com/ink/2010/main" type="inkWord" rotatedBoundingBox="5379,2540 5729,2532 5735,2822 5386,2830"/>
              </emma:interpretation>
              <emma:one-of disjunction-type="recognition" id="oneOf15">
                <emma:interpretation id="interp75" emma:lang="zh-CN" emma:confidence="0">
                  <emma:literal>e</emma:literal>
                </emma:interpretation>
                <emma:interpretation id="interp76" emma:lang="zh-CN" emma:confidence="0">
                  <emma:literal>七</emma:literal>
                </emma:interpretation>
                <emma:interpretation id="interp77" emma:lang="zh-CN" emma:confidence="0">
                  <emma:literal>匕</emma:literal>
                </emma:interpretation>
                <emma:interpretation id="interp78" emma:lang="zh-CN" emma:confidence="0">
                  <emma:literal>l</emma:literal>
                </emma:interpretation>
                <emma:interpretation id="interp7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18655">5639 3504 8320,'-8'16'3072,"8"-16"-1664,3 12-864,-3-12 1088,10 2-960,-2-2 64,10 6-481,0-12-159,3 4-64,7-18-320,-3 8 161,-3-4-449,0 5 320,-4-14-224,-5 11 288,-10-13 96,3 7 64,-12 1 224,3 7-96,-6 0 384,1 6-256,-10-3 224,10 4-224,-10 5 223,4 5-255,-4 4 448,11 5-352,-8 5 448,7 6-448,0 0 288,3 2-320,0 7 128,10-9-224,0 2-64,7-2-64,7-6-192,2-4 96,5-2-960,4-7 576,2-6-1664,-2 0 1185,1-6-2241,0-2 1792,-9-4-3008,0 4 2464</inkml:trace>
        </inkml:traceGroup>
        <inkml:traceGroup>
          <inkml:annotationXML>
            <emma:emma xmlns:emma="http://www.w3.org/2003/04/emma" version="1.0">
              <emma:interpretation id="{5E6BFFD1-2A41-4537-8BE6-7014ACB8ED4A}" emma:medium="tactile" emma:mode="ink">
                <msink:context xmlns:msink="http://schemas.microsoft.com/ink/2010/main" type="inkWord" rotatedBoundingBox="6080,2772 6122,2771 6124,2869 6083,2869"/>
              </emma:interpretation>
              <emma:one-of disjunction-type="recognition" id="oneOf16">
                <emma:interpretation id="interp80" emma:lang="zh-CN" emma:confidence="0">
                  <emma:literal>.</emma:literal>
                </emma:interpretation>
                <emma:interpretation id="interp81" emma:lang="zh-CN" emma:confidence="0">
                  <emma:literal>、</emma:literal>
                </emma:interpretation>
                <emma:interpretation id="interp82" emma:lang="zh-CN" emma:confidence="0">
                  <emma:literal>·</emma:literal>
                </emma:interpretation>
                <emma:interpretation id="interp83" emma:lang="zh-CN" emma:confidence="0">
                  <emma:literal>:</emma:literal>
                </emma:interpretation>
                <emma:interpretation id="interp84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19068">6328 3559 8064,'0'7'2976,"0"-7"-1600,5 12-768,-5-8 1184,4 4-992,-4 0-64,5 3-449,0 0-479,-2 0 97,1-3-1825,7 0 1056,-8-4-3904,1 1 2624</inkml:trace>
        </inkml:traceGroup>
        <inkml:traceGroup>
          <inkml:annotationXML>
            <emma:emma xmlns:emma="http://www.w3.org/2003/04/emma" version="1.0">
              <emma:interpretation id="{8E376D75-9777-4DF4-9628-002ECA7609DC}" emma:medium="tactile" emma:mode="ink">
                <msink:context xmlns:msink="http://schemas.microsoft.com/ink/2010/main" type="inkWord" rotatedBoundingBox="6563,2154 7249,2139 7269,3009 6582,3024"/>
              </emma:interpretation>
              <emma:one-of disjunction-type="recognition" id="oneOf17">
                <emma:interpretation id="interp85" emma:lang="zh-CN" emma:confidence="0">
                  <emma:literal>没</emma:literal>
                </emma:interpretation>
                <emma:interpretation id="interp86" emma:lang="zh-CN" emma:confidence="0">
                  <emma:literal>改</emma:literal>
                </emma:interpretation>
                <emma:interpretation id="interp87" emma:lang="zh-CN" emma:confidence="0">
                  <emma:literal>設</emma:literal>
                </emma:interpretation>
                <emma:interpretation id="interp88" emma:lang="zh-CN" emma:confidence="0">
                  <emma:literal>议</emma:literal>
                </emma:interpretation>
                <emma:interpretation id="interp89" emma:lang="zh-CN" emma:confidence="0">
                  <emma:literal>役</emma:literal>
                </emma:interpretation>
              </emma:one-of>
            </emma:emma>
          </inkml:annotationXML>
          <inkml:trace contextRef="#ctx0" brushRef="#br0" timeOffset="19800">6840 3059 6784,'-3'8'2624,"3"-8"-1408,0 46-576,0-38 1472,0-4-1152,0-8 448,8 4-864,5 4 63,5 5-351,0-6-32,3 6-128,-3-9 0,0 0-32,-6 0-320,6 0 128,-10 3-1439,7 8 863,-15 2-2560,0 1 1792,-10 3-2688,2-3 2368</inkml:trace>
          <inkml:trace contextRef="#ctx0" brushRef="#br0" timeOffset="20379">6845 3625 5888,'-8'39'2272,"8"-39"-1216,-5 34-320,1-15 1536,8 6-1248,-4-3 928,5 2-1152,-2-12 351,7-1-671,3-19-192,5 0-192,0-18-864,3-1 416,2-12-1311,-3 6 895,3-17-1312,-2 8 1184,-3-10-896,5 7 1024,-10-7-160,0 13 544,-5-14 224,5 5 128,-8-4 384,4 10-192,-9 0 768,0 10-512,0 1 800,0 8-704,0 4 672,0 6-672,0 6 512,0 7-576,0 4 384,4 7-480,1 8 320,0 6-384,-5 5 127,3 1-255,-3-3-224,0-1 32,-3-4-1407,3 2 799,-5-14-3072,5 0 2080,0-11-2560,5 0 2368</inkml:trace>
          <inkml:trace contextRef="#ctx0" brushRef="#br0" timeOffset="20063">6824 3359 7040,'-4'9'2624,"4"-9"-1408,8 2-928,-3-4 1120,0 2-832,3-9 96,10 9-416,-6-3-320,6 6 32,-5-6-1344,0 3 768,-3-5-3488,3 5 2272</inkml:trace>
          <inkml:trace contextRef="#ctx0" brushRef="#br0" timeOffset="21073">7051 3414 6528,'13'-4'2464,"-13"4"-1344,28 4-672,-15 0 1280,0 8-992,5-4 800,0 2-896,8-1 448,4 2-641,4 3 257,2 0-416,0 2 64,-6 6-224,2-5-192,-2-2 0,-4-3-960,-5 0 576,-3-4-2495,0 4 1631,-10-10-3424,5 4 2656</inkml:trace>
          <inkml:trace contextRef="#ctx0" brushRef="#br0" timeOffset="20799">7336 2938 4864,'0'-8'1824,"0"8"-960,5 5-224,-10-2 1184,2 5-1024,-6 4 768,3 7-928,-2 8 576,0 9-704,-10 4 512,8-6-576,-2 1 191,8-4-383,-6-3-64,6-1-128,0-10-128,4-3 32,0-10-128,8-4 96,2-4-96,6 0 64,-2-4 64,4 0 32,-6 0 0,6 5 0,-4 0-96,3 3 64,-4 0 32,0 6 0,-3 2 128,-2 8-64,-8 4 384,5-1-224,-13 9 384,3-1-352,-18 4 224,5 3-256,-11-1 0,6-3-128,-13 6-768,10-10 384,-12-2-1951,7-4 1247,-4-8-2592,9-2 2016,-5-10-2496,13 0 2304</inkml:trace>
        </inkml:traceGroup>
        <inkml:traceGroup>
          <inkml:annotationXML>
            <emma:emma xmlns:emma="http://www.w3.org/2003/04/emma" version="1.0">
              <emma:interpretation id="{03A76BD4-CA15-4081-B47D-AD0DB6FE0E42}" emma:medium="tactile" emma:mode="ink">
                <msink:context xmlns:msink="http://schemas.microsoft.com/ink/2010/main" type="inkWord" rotatedBoundingBox="7437,2163 8045,2149 8062,2907 7454,2920"/>
              </emma:interpretation>
              <emma:one-of disjunction-type="recognition" id="oneOf18">
                <emma:interpretation id="interp90" emma:lang="zh-CN" emma:confidence="0">
                  <emma:literal>有</emma:literal>
                </emma:interpretation>
                <emma:interpretation id="interp91" emma:lang="zh-CN" emma:confidence="0">
                  <emma:literal>疴</emma:literal>
                </emma:interpretation>
                <emma:interpretation id="interp92" emma:lang="zh-CN" emma:confidence="0">
                  <emma:literal>病</emma:literal>
                </emma:interpretation>
                <emma:interpretation id="interp93" emma:lang="zh-CN" emma:confidence="0">
                  <emma:literal>省</emma:literal>
                </emma:interpretation>
                <emma:interpretation id="interp94" emma:lang="zh-CN" emma:confidence="0">
                  <emma:literal>哨</emma:literal>
                </emma:interpretation>
              </emma:one-of>
            </emma:emma>
          </inkml:annotationXML>
          <inkml:trace contextRef="#ctx0" brushRef="#br0" timeOffset="21611">8044 2956 6656,'5'-8'2464,"-5"8"-1344,8-2-320,-3-2 1376,-2 8-1216,2-4 320,5 0-768,-7 0 127,2 8-383,3-6 352,2 7-352,-7-1 512,2 0-448,-5 1 352,0 1-384,-5 5 256,5 4-288,-8 1 288,3-1-320,-8 9 160,5-1-224,-15 4 64,11 5-128,-14 3 0,8 3-32,-14 5 32,12 0-64,-12-3-864,10-2 448,-9-6-2080,10 2 1344,-1-15-3071,4-3 2335,2-15-2976,1-5 2752</inkml:trace>
          <inkml:trace contextRef="#ctx0" brushRef="#br0" timeOffset="21894">7697 3264 7040,'-5'0'2624,"5"0"-1408,5 0-512,-5 0 1536,5 0-1248,-1 0 512,4 0-929,6 0 417,-2 0-576,11-2 192,-2-4-352,10 0 0,4 1-160,5-6 0,4-1-32,-1-7 96,1 8-96,-1-5-32,1 8 0,-3-8-608,-7 9 320,-7-10-1728,-1 9 1089,-12 5-4097,-6 11 2784,-12 1-2688,0 5 2816</inkml:trace>
          <inkml:trace contextRef="#ctx0" brushRef="#br0" timeOffset="22779">8007 3257 7040,'-3'20'2720,"3"-20"-1472,0 15-544,-5-7 1376,5 1-1152,-4 5 544,-1 6-897,2 4 257,6-1-480,-3 7 224,5 6-320,-10 3 0,5 5-160,-8-10-256,8-2 64,-5-9-864,10 0 512,-5-15-1855,0 0 1311,0-19-2176,8-1 1792,-3-12-1920,-1 1 1856,1-16-608,-2 7 1216,3-10 1152,-2 11-96,0-5 1792,5 14-1120,0-11 1440,3 14-1344,1-4 768,2 12-1024,1-6 608,2 10-800,0-5 640,5 4-672,-7 0 576,7 5-609,-6 0 673,1 3-672,-5 0 608,0 6-608,-10 2 320,7 4-480,-10 0 416,0 3-448,0 1 224,5 4-288,-2 7 64,2 1-160,0 3-64,-2-1-32,2 6 32,0-2-32,-5-2 64,5-4-64,-5-5-288,0-1 128,-5-2-928,0 4 576,-3-12-1408,-2-4 1056,-8-16-1663,10 4 1439,-10-9-1824,10 2 1632,-10-9-1568,10 6 1600,-6-14-704,6 9 1120,-10-9 768,10 9 96,-10-9 1696,10 9-960,-10-4 1440,8 7-1280,2-3 704,3 7-960,2-1 384,6 7-608,2-3 224,3 5-416,-3 0 64,3 4-224,2 4 224,-2 4-224,-8 3 511,0 5-351,-8 1 800,3 2-640,-8-4 640,5 1-608,-2-5 160,7 6-352,6-9 32,7-5-192,3-14-128,8 5-32,7-8-896,1-2 512,2-7-2144,4 4 1409,-9-6-4417,2 11 3136</inkml:trace>
        </inkml:traceGroup>
        <inkml:traceGroup>
          <inkml:annotationXML>
            <emma:emma xmlns:emma="http://www.w3.org/2003/04/emma" version="1.0">
              <emma:interpretation id="{6A157DAF-7B8E-4D49-94F0-5492FE2163DB}" emma:medium="tactile" emma:mode="ink">
                <msink:context xmlns:msink="http://schemas.microsoft.com/ink/2010/main" type="inkWord" rotatedBoundingBox="8311,2385 8950,2371 8965,3035 8326,3049"/>
              </emma:interpretation>
              <emma:one-of disjunction-type="recognition" id="oneOf19">
                <emma:interpretation id="interp95" emma:lang="zh-CN" emma:confidence="0">
                  <emma:literal>水</emma:literal>
                </emma:interpretation>
                <emma:interpretation id="interp96" emma:lang="zh-CN" emma:confidence="0">
                  <emma:literal>壮</emma:literal>
                </emma:interpretation>
                <emma:interpretation id="interp97" emma:lang="zh-CN" emma:confidence="0">
                  <emma:literal>卍</emma:literal>
                </emma:interpretation>
                <emma:interpretation id="interp98" emma:lang="zh-CN" emma:confidence="0">
                  <emma:literal>*</emma:literal>
                </emma:interpretation>
                <emma:interpretation id="interp99" emma:lang="zh-CN" emma:confidence="0">
                  <emma:literal></emma:literal>
                </emma:interpretation>
              </emma:one-of>
            </emma:emma>
          </inkml:annotationXML>
          <inkml:trace contextRef="#ctx0" brushRef="#br0" timeOffset="23765">8583 3300 4864,'-22'-11'1824,"22"11"-960,0-12-448,0 5 1088,5 7-832,-1-13 672,9 7-800,5-8 448,3 8-576,5-14 256,2 8-384,1-3 256,2 4-288,5 6 352,-1 5-352,-1 5 383,2 1-383,-1 2 224,-9 4-256,-4 0 352,0 0-320,-8 2 224,-6 3-256,-8 6 64,0 0-160,-17 5 160,4 3-192,-17-4 32,6 1-64,-6-8-256,8-6 96,0-1-1216,4-2 704,5-7-2335,5 1 1631,8-18-3744,3 6 2816</inkml:trace>
          <inkml:trace contextRef="#ctx0" brushRef="#br0" timeOffset="23413">8859 3203 6144,'-8'-30'2272,"8"30"-1216,-10 6-608,7-6 1632,3 5-1184,-5-5 1024,5 3-1120,-4-3 351,4 0-671,-4 0 352,4 5-480,-4 6 320,8 4-384,-4 12 352,0 5-384,0 11 288,0-1-288,0 13 0,0 0-160,0 7 0,0-7-32,0 3-480,0-7 224,0-7-1024,0-5 640,-4-12-1888,4-7 1345,-6-17-2433,6-3 2016,-5-23-2656,2 3 2400</inkml:trace>
          <inkml:trace contextRef="#ctx0" brushRef="#br0" timeOffset="24098">9109 3238 7808,'-17'13'2880,"17"-13"-1536,-18 22-800,9-10 1440,9 1-1152,-8 6 543,8 1-831,-5 2 192,5 6-416,0-5 96,5 1-256,-1-4 64,9-6-128,0-1 96,0-6-128,0-11-96,5 1 0,-5-16-32,5 2 0,-10-7 64,5 10 0,-8-6 64,5 4-32,-10-7-32,3 7 32,-6 1-192,-2 2 96,-8 2-672,0 8 416,-5-5-2143,5 8 1375,0-9-4160,3 9 2912</inkml:trace>
        </inkml:traceGroup>
        <inkml:traceGroup>
          <inkml:annotationXML>
            <emma:emma xmlns:emma="http://www.w3.org/2003/04/emma" version="1.0">
              <emma:interpretation id="{CE75546C-4D13-490D-92EC-58AF804A8773}" emma:medium="tactile" emma:mode="ink">
                <msink:context xmlns:msink="http://schemas.microsoft.com/ink/2010/main" type="inkWord" rotatedBoundingBox="9051,2237 9845,2219 9855,2673 9062,2690"/>
              </emma:interpretation>
              <emma:one-of disjunction-type="recognition" id="oneOf20">
                <emma:interpretation id="interp100" emma:lang="zh-CN" emma:confidence="0">
                  <emma:literal>化</emma:literal>
                </emma:interpretation>
                <emma:interpretation id="interp101" emma:lang="zh-CN" emma:confidence="0">
                  <emma:literal>北</emma:literal>
                </emma:interpretation>
                <emma:interpretation id="interp102" emma:lang="zh-CN" emma:confidence="0">
                  <emma:literal>忯</emma:literal>
                </emma:interpretation>
                <emma:interpretation id="interp103" emma:lang="zh-CN" emma:confidence="0">
                  <emma:literal>吡</emma:literal>
                </emma:interpretation>
                <emma:interpretation id="interp104" emma:lang="zh-CN" emma:confidence="0">
                  <emma:literal>仳</emma:literal>
                </emma:interpretation>
              </emma:one-of>
            </emma:emma>
          </inkml:annotationXML>
          <inkml:trace contextRef="#ctx0" brushRef="#br0" timeOffset="24387">9422 3246 6656,'-10'-3'2528,"10"3"-1344,-5 15-480,2-11 1536,3 0-1248,-5 0 448,5 4-896,-5-4 287,10 4-511,-5-5 416,0 5-448,0 1 288,0 2-320,0 6 128,0-3-224,0 5 0,0 0-96,0 1-256,0 0 96,0-4-1376,0 0 832,-5-10-3007,5 2 2047,-4-11-3360,0 3 2816</inkml:trace>
          <inkml:trace contextRef="#ctx0" brushRef="#br0" timeOffset="24595">9299 3032 5760,'0'-8'2176,"0"8"-1152,3 0-640,1 0 896,7 0-768,1 0-64,2 0-320,-7 0-928,6 0 416,2 0-1888,-2 4 1280,0-4-2048,0 4 1760</inkml:trace>
          <inkml:trace contextRef="#ctx0" brushRef="#br0" timeOffset="25127">9500 3138 5632,'0'55'2176,"0"-55"-1152,4 19-352,-4-13 1408,6 7-1120,-6 7 640,0 2-928,0-2 480,0 0-673,0-1 161,3 0-352,-3-2-96,5-3-128,-1-14-128,4-3 32,2-8-128,4-1 96,-2-7-96,2 3 64,-6-1 64,6 6 32,-1 3 128,0 5-64,-5-2 192,2 5-160,-2 5 384,0 6-256,-3 5 320,0 7-320,-1 1 96,0 2-192,1-6-192,0-1 0,-2-11-800,6 0 448,-1-16-1695,6-3 1151,-2-17-1440,6 0 1344,0-10-928,0 4 1120,0-10-384,3 13 736,-4-8 352,1 9 128,0-3 1088,0 10-544,-5 1 1312,4 9-1024,-13 1 1024,1 4-1024,-10 5 704,5 3-864,-8 3 511,8 10-671,-4 7 448,8 2-512,-4 9 192,0 5-352,0 0 64,8-2-192,2 4 0,-2-2-64,5 0-320,0-5 128,0-9-1024,0 2 672,-3-12-2143,2-4 1471,-3-16-2784,0 0 2208,-9-8-2208,6 1 2272</inkml:trace>
          <inkml:trace contextRef="#ctx0" brushRef="#br0" timeOffset="25348">9794 3223 6784,'-22'-11'2528,"22"11"-1344,-8 6-384,3-6 1568,10 0-1280,-2 0 671,2 5-1055,0-1 128,8 0-512,5-4-128,3 0-96,10-4-448,5 0 224,2-4-1727,-2 5 1023,-2-5-3968,-3 3 2688,4-7-2368,-9 4 2592</inkml:trace>
        </inkml:traceGroup>
        <inkml:traceGroup>
          <inkml:annotationXML>
            <emma:emma xmlns:emma="http://www.w3.org/2003/04/emma" version="1.0">
              <emma:interpretation id="{C64CA935-E835-4E8F-8419-81AD8DAAAD70}" emma:medium="tactile" emma:mode="ink">
                <msink:context xmlns:msink="http://schemas.microsoft.com/ink/2010/main" type="inkWord" rotatedBoundingBox="10300,2224 10902,2210 10913,2698 10311,2711"/>
              </emma:interpretation>
              <emma:one-of disjunction-type="recognition" id="oneOf21">
                <emma:interpretation id="interp105" emma:lang="zh-CN" emma:confidence="0">
                  <emma:literal>的</emma:literal>
                </emma:interpretation>
                <emma:interpretation id="interp106" emma:lang="zh-CN" emma:confidence="0">
                  <emma:literal>们</emma:literal>
                </emma:interpretation>
                <emma:interpretation id="interp107" emma:lang="zh-CN" emma:confidence="0">
                  <emma:literal>动</emma:literal>
                </emma:interpretation>
                <emma:interpretation id="interp108" emma:lang="zh-CN" emma:confidence="0">
                  <emma:literal>ⅲ</emma:literal>
                </emma:interpretation>
                <emma:interpretation id="interp109" emma:lang="zh-CN" emma:confidence="0">
                  <emma:literal>闪</emma:literal>
                </emma:interpretation>
              </emma:one-of>
            </emma:emma>
          </inkml:annotationXML>
          <inkml:trace contextRef="#ctx0" brushRef="#br0" timeOffset="26897">10556 3204 5632,'-3'11'2112,"3"-11"-1152,0 31-416,0-20 1472,3 5-1120,-3 3 992,0 6-1088,0-2 416,5-1-705,-5 2 129,0 0-352,0 3-96,0 0-128,0-10 32,0-6-64,0-7-96,0-4 32,0-20-32,9 6 0,0-14 64,8 4 0,5-4-96,0 8 64,-1 1 32,6 8 0,-5-1-96,4 9 64,-4 3 160,0 3-64,-8 5 192,2 7-160,-10 4 320,2 5-224,-12-4 160,4 3-192,-10-7 64,7-5-128,-6-5 0,9-4-32,-4-10-128,4 0 32,4-14-128,5 2 96,4-8-192,0 6 160,8-6-32,7 9 64,-2-8 0,0 2 0,-4-1 128,-1 10-32,-3-3 64,5 10-64,-7 6 128,2 3-96,-6 3 192,6 9-160,-4 1 256,-2-2-224,2 4 160,0 4-160,-6 9 0,0 4-64,-8-1 96,6-1-96,-15-2 32,4-5-32,-7-4 32,-2-3-64,-8-8 64,8 4-64,-12-12-32,8 4 32,-7-11-32,2-2 0,5-7 64,6 5-32,3-14-96,4 11 32,10-14-192,4 9 128,3-8-800,3 7 480,1-7-1920,2 4 1313,5-5-3585,-3 9 2592,4 0-2592,2 7 2656</inkml:trace>
          <inkml:trace contextRef="#ctx0" brushRef="#br0" timeOffset="26180">10659 3009 6400,'-28'3'2368,"28"-3"-1280,-16 3-512,11-3 1568,10 5-1184,-2-1 960,2 0-1120,0 0 415,3-1-703,5 1 224,5 0-448,-5-4 64,5 5-224,-5-5-64,0 0-32,-4-5-832,4 5 448,-13-4-2303,3 4 1471,-6-4-3456,3 8 2624,-9-4-2016,5 9 2336</inkml:trace>
        </inkml:traceGroup>
        <inkml:traceGroup>
          <inkml:annotationXML>
            <emma:emma xmlns:emma="http://www.w3.org/2003/04/emma" version="1.0">
              <emma:interpretation id="{833D58F6-72C8-45DE-86C6-690C5D3142AE}" emma:medium="tactile" emma:mode="ink">
                <msink:context xmlns:msink="http://schemas.microsoft.com/ink/2010/main" type="inkWord" rotatedBoundingBox="11518,2301 11954,2291 11957,2388 11520,2397"/>
              </emma:interpretation>
              <emma:one-of disjunction-type="recognition" id="oneOf22">
                <emma:interpretation id="interp110" emma:lang="zh-CN" emma:confidence="0">
                  <emma:literal>一</emma:literal>
                </emma:interpretation>
                <emma:interpretation id="interp111" emma:lang="zh-CN" emma:confidence="0">
                  <emma:literal>-</emma:literal>
                </emma:interpretation>
                <emma:interpretation id="interp112" emma:lang="zh-CN" emma:confidence="0">
                  <emma:literal>心</emma:literal>
                </emma:interpretation>
                <emma:interpretation id="interp113" emma:lang="zh-CN" emma:confidence="0">
                  <emma:literal>—</emma:literal>
                </emma:interpretation>
                <emma:interpretation id="interp114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27527">11808 3129 7296,'-18'0'2720,"18"0"-1472,-10 24-608,6-24 1632,4 4-1280,-4-8 799,4 0-1055,-5 8 320,10 3-608,-5 1 288,8 0-416,5-5 128,4 2-288,11-10 64,-2 2-128,8-13 0,7 2-32,2-3-64,1 6 32,-8 0-128,-2 2 64,-4 1-544,2 5 320,-14-2-1024,-1 5 704,-14-3-1280,3 6 1057,-6 5-2209,0 4 1664,-6-4-3104,6 0 2528</inkml:trace>
        </inkml:traceGroup>
        <inkml:traceGroup>
          <inkml:annotationXML>
            <emma:emma xmlns:emma="http://www.w3.org/2003/04/emma" version="1.0">
              <emma:interpretation id="{9023135D-C265-4586-B874-E1D2F42194A8}" emma:medium="tactile" emma:mode="ink">
                <msink:context xmlns:msink="http://schemas.microsoft.com/ink/2010/main" type="inkWord" rotatedBoundingBox="12394,2022 13265,2002 13282,2758 12412,2778"/>
              </emma:interpretation>
              <emma:one-of disjunction-type="recognition" id="oneOf23">
                <emma:interpretation id="interp115" emma:lang="zh-CN" emma:confidence="0">
                  <emma:literal>种</emma:literal>
                </emma:interpretation>
                <emma:interpretation id="interp116" emma:lang="zh-CN" emma:confidence="0">
                  <emma:literal>種</emma:literal>
                </emma:interpretation>
                <emma:interpretation id="interp117" emma:lang="zh-CN" emma:confidence="0">
                  <emma:literal>科</emma:literal>
                </emma:interpretation>
                <emma:interpretation id="interp118" emma:lang="zh-CN" emma:confidence="0">
                  <emma:literal>秧</emma:literal>
                </emma:interpretation>
                <emma:interpretation id="interp119" emma:lang="zh-CN" emma:confidence="0">
                  <emma:literal>甜</emma:literal>
                </emma:interpretation>
              </emma:one-of>
            </emma:emma>
          </inkml:annotationXML>
          <inkml:trace contextRef="#ctx0" brushRef="#br0" timeOffset="27981">12865 2818 6144,'-5'-5'2368,"5"5"-1280,0 0-416,0 0 1632,0 0-1280,0 0 800,0 0-1088,0 0 255,8 0-607,2 0 0,8 0-224,-1-3-32,0 3-64,1-5-544,4 2 256,-4 3-1727,-1 3 1055,-8 2-3744,-1 3 2592,-12 3-2272,0 9 2528</inkml:trace>
          <inkml:trace contextRef="#ctx0" brushRef="#br0" timeOffset="29449">12672 3101 9216,'-23'20'3520,"23"-20"-1920,31-8-1600,-18 4 1024,0 4-640,5-3 160,5 3-321,3-8-223,5 0 0,4-9-703,-1 3 383,-3-10-1088,0 9 800,-8-4-288,-7 2 544,-6-2 544,-2 8-64,-12-1 864,0 4-544,-10 0 800,5 8-736,-12-3 607,8 6-639,-5 5 512,8 4-544,-3 4 256,5-2-416,-2 19 192,10 1-256,-3 5 0,6 0-128,-3-4 160,0 1-160,0 6 96,5 1-96,-5-3-256,5-1 64,-5-13-672,0 1 448,0-7-1024,0-4 768,-5-13-992,5-3 897,-8-14-737,4-3 832,-10-14-352,9 7 544,-8-7 0,8 4 224,-7 0 256,9 7-64,-8 0 512,11 14-320,-8-2 672,4 3-480,-4 5 576,3 5-576,-8 3 831,3 6-671,-6 6 608,6 0-672,-3-1 224,5 0-416,3-2 160,5 2-256,5-8 64,8 1-160,0-12-128,0 0-32,10-12-544,-2 1 320,5-8-960,4 7 704,1-12-1280,5 9 1025,-2-17-1313,-3 6 1184,0-13-832,-4 3 992,-6-3 32,2 12 448,-10-4 352,5 7-32,-10 1 832,5 12-480,-8 0 1216,3 11-896,-4 3 960,2 8-960,-3 9 415,2 7-671,-1 1 160,0-1-384,-4 1-64,0-6-128,-4-2-672,4-4 320,-4-13-1152,8 1 801,-4-19-705,4-1 800,-4-12-160,10 5 416,-2-1 128,4 13 64,6-4 224,0 7-64,8 0 384,1 5-224,3-2 448,0 5-384,1-4 288,-3 4-320,-2-4 64,0 1-192,-3-5 0,-7 8-64,-2-4 96,-6 4-96,-12 4 32,4 4-33,-13 8 33,0 6-64,-18 14 256,0-2-160,-8 2 512,8-1-352,-4-9 352,9 2-352,0-8 256,8-5-288,0-6 64,10-1-192,3-8 0,5 0-64,8-8-128,10-1 32,5-6-128,3 3 96,5-7-608,-1 7 384,-4-4-1376,0 8 928,-3-15-1919,-5 4 1503,-10-12-1792,0 7 1696,-11-4-384,3 8 992,-10-10 512,7 7 96,-7-4 992,2 2-544,-10-1 1184,5 10-928,-10-3 832,10 7-864,-5-4 640,6 8-736,-1-3 576,4 7-640,0-4 512,6 8-545,-2-3 545,5 6-576,-5 5 416,10 4-480,-5 7 320,0 4-384,0 16 192,8 5-256,-3 14 224,3-3-256,-3 7 32,0 1-128,-1 3-64,0-7 0,-4-6-608,0-6 320,0-11-1856,0-2 1152,4-18-3999,4-8 2751,2-24-3072,3 2 3008</inkml:trace>
        </inkml:traceGroup>
        <inkml:traceGroup>
          <inkml:annotationXML>
            <emma:emma xmlns:emma="http://www.w3.org/2003/04/emma" version="1.0">
              <emma:interpretation id="{EB329CA7-844B-4B01-BB3C-4B30817F0086}" emma:medium="tactile" emma:mode="ink">
                <msink:context xmlns:msink="http://schemas.microsoft.com/ink/2010/main" type="inkWord" rotatedBoundingBox="13588,1888 14211,1874 14231,2781 13608,2795"/>
              </emma:interpretation>
              <emma:one-of disjunction-type="recognition" id="oneOf24">
                <emma:interpretation id="interp120" emma:lang="zh-CN" emma:confidence="0">
                  <emma:literal>图</emma:literal>
                </emma:interpretation>
                <emma:interpretation id="interp121" emma:lang="zh-CN" emma:confidence="0">
                  <emma:literal>阁</emma:literal>
                </emma:interpretation>
                <emma:interpretation id="interp122" emma:lang="zh-CN" emma:confidence="0">
                  <emma:literal>阕</emma:literal>
                </emma:interpretation>
                <emma:interpretation id="interp123" emma:lang="zh-CN" emma:confidence="0">
                  <emma:literal>囹</emma:literal>
                </emma:interpretation>
                <emma:interpretation id="interp124" emma:lang="zh-CN" emma:confidence="0">
                  <emma:literal>圖</emma:literal>
                </emma:interpretation>
              </emma:one-of>
            </emma:emma>
          </inkml:annotationXML>
          <inkml:trace contextRef="#ctx0" brushRef="#br0" timeOffset="30114">13848 2766 7040,'-10'-3'2720,"10"3"-1472,0 0-544,0 0 1536,0 0-1248,0 0 511,0 0-927,0 3 352,0 5-576,0 3 480,5 8-512,0 9 416,-1 4-416,-4 14 256,4 6-320,-4 10 64,4-4-192,-4 0-64,6-2-32,-6-1-544,2-8 288,-2-8-1312,0-8 864,0-13-1568,0-2 1281,0-16-1697,0 0 1472</inkml:trace>
          <inkml:trace contextRef="#ctx0" brushRef="#br0" timeOffset="31842">14181 2804 5888,'-9'-26'2272,"9"26"-1216,0-19-384,0 11 1504,0 8-1216,-5 0 896,5 3-1120,-3 2 479,3 2-703,-10 1 352,6 0-512,-10 3 384,11 5-416,-15 4 256,0 3-320,-7 1 128,1-2-224,-2 3 0,6-6-96,2-4-192,4-4 64,5-6-384,6 3 224,11-16-384,4 3 352,12-6-160,-4 3 256,4-7 64,2 7 96,-6-3 64,8 6-32,-7-7 64,2 9-64,-6-5 256,0 8-160,-5-3 512,6 3-352,-8 0 288,3 3-320,-8-3 128,-2 8-224,-6 1 224,-2 5-256,-5 2 256,2-1-256,-9 4 256,8 3-256,-14 3 256,11 3-256,-14 2 96,3-2-128,-11 0-64,6-4 0,-1-1-256,1 0 128,-2-4-384,8-3 256,-3-5-448,7 1 384,0-4-512,5 4 480,3-12-576,7 0 544,-2-4-896,5 4 704,5-8-1087,4 0 927,3-12-928,6 6 928,5-17-544,-2 7 704,1-7-64,0 3 384,-5-2-32,6 10 160,-9-4 128,1 9 0,-4-1 480,-4 5-288,-2-1 832,3 4-608,-3 0 864,0 5-736,-5-2 768,5 5-769,-5 0 481,8 5-608,0-2 192,10 5-384,-5 0 64,5 4-192,8-4 0,1 3-64,4-3-64,-2 4 32,2-5 32,-3 2-32,-2-6-224,-6 5 96,-5-5-672,-2 2 448,-13-5-1376,4 0 961,-18 0-1281,2 0 1152,-14 0-576,0 6 864,-15 3 160,10-1 256,-8 0 704,13 3-320,-14-7 928,14 0-672,-5-8 864,13 0-768,5 4 256,10 8-480,3-4 96,8 0-289,0-8 65,10 4-128,0 4 0,0 8-32,-5-4-64,4 3 32,-9-2-192,6-1 96,-18-2-256,4 7 193,-10-2-33,2 1 96,-9-1 352,4 0-193,-5-3 481,10 4-320,-2-4 224,7 0-256,3-8 64,8 4-160,0-8-128,10 4-32,-5 0-192,5 4 128,-6-8-672,2 4 448,-10-3-1023,4 3 767,-11 0-928,-2 7 864,-3 1-672,-2 4 768,-7-5-928,4 1 832,-5-3-1312,5 1 1120,-3-1-1504,6 4 1312</inkml:trace>
          <inkml:trace contextRef="#ctx0" brushRef="#br0" timeOffset="30597">14084 2746 6528,'8'-26'2464,"-8"26"-1344,18-8-896,-9 0 992,-1 8-704,10-8 384,0 5-544,8-10 192,0 10-320,5-6 224,5 9-256,-6-3 672,-4 3-480,-4 0 607,0 3-575,-4-3 480,0 9-480,-10 2 384,5 5-448,-3 3 384,-2 1-416,-8 3 320,4 1-352,-4 7 128,0 4-256,0 4 128,0 4-160,0 3 64,4 2-96,-4 7 96,0-5-128,0 8-32,0-2 0,0-3 96,0-1-64,-4-7-160,4-1 32,-4-5-736,4-3 416,-8-14-1440,2-3 1024,-6-15-2176,7 1 1665,-8-25-2529,8-4 2176,-13-18-2464,10 6 2368</inkml:trace>
          <inkml:trace contextRef="#ctx0" brushRef="#br0" timeOffset="32097">13958 3398 6144,'-23'19'2368,"23"-19"-1280,0 0-160,0 0 1536,0 0-1376,4 0 416,4 0-928,3-3 159,4-2-415,3-3-32,5 8-192,-2-6 160,5 6-160,5-9 32,0 1-64,9-8-64,-1 10 32,5-7-256,-5 10 128,-4-6-800,-4 6 480,-8-5-1151,-2 8 895,-8-3-1600,-3 3 1280,-7-5-2912,7 5 2208</inkml:trace>
        </inkml:traceGroup>
        <inkml:traceGroup>
          <inkml:annotationXML>
            <emma:emma xmlns:emma="http://www.w3.org/2003/04/emma" version="1.0">
              <emma:interpretation id="{736EC01C-2F2F-45C7-A163-D6A98F2075D9}" emma:medium="tactile" emma:mode="ink">
                <msink:context xmlns:msink="http://schemas.microsoft.com/ink/2010/main" type="inkWord" rotatedBoundingBox="14631,2572 14662,2571 14666,2738 14635,2739"/>
              </emma:interpretation>
              <emma:one-of disjunction-type="recognition" id="oneOf25">
                <emma:interpretation id="interp125" emma:lang="zh-CN" emma:confidence="0">
                  <emma:literal>,</emma:literal>
                </emma:interpretation>
                <emma:interpretation id="interp126" emma:lang="zh-CN" emma:confidence="0">
                  <emma:literal>、</emma:literal>
                </emma:interpretation>
                <emma:interpretation id="interp127" emma:lang="zh-CN" emma:confidence="0">
                  <emma:literal>.</emma:literal>
                </emma:interpretation>
                <emma:interpretation id="interp128" emma:lang="zh-CN" emma:confidence="0">
                  <emma:literal>'</emma:literal>
                </emma:interpretation>
                <emma:interpretation id="interp12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40638">14910 3359 4352,'-6'0'1664,"6"0"-896,0 3-416,0 3 1184,0 2-832,0 3 992,0 1-992,0-4 672,0 3-832,0 0 288,0 2-480,0-7 32,0 3-256,0-1 64,0 0-96,-4 0-416,4-1 192,-4 1-1728,4 0 1024,-10 0-3680,6 6 2528</inkml:trace>
        </inkml:traceGroup>
        <inkml:traceGroup>
          <inkml:annotationXML>
            <emma:emma xmlns:emma="http://www.w3.org/2003/04/emma" version="1.0">
              <emma:interpretation id="{4BF88B5E-BC67-4D55-B9BC-3014AEA2E907}" emma:medium="tactile" emma:mode="ink">
                <msink:context xmlns:msink="http://schemas.microsoft.com/ink/2010/main" type="inkWord" rotatedBoundingBox="15282,1855 15977,1839 15996,2673 15301,2689"/>
              </emma:interpretation>
              <emma:one-of disjunction-type="recognition" id="oneOf26">
                <emma:interpretation id="interp130" emma:lang="zh-CN" emma:confidence="0">
                  <emma:literal>在</emma:literal>
                </emma:interpretation>
                <emma:interpretation id="interp131" emma:lang="zh-CN" emma:confidence="0">
                  <emma:literal>右</emma:literal>
                </emma:interpretation>
                <emma:interpretation id="interp132" emma:lang="zh-CN" emma:confidence="0">
                  <emma:literal>存</emma:literal>
                </emma:interpretation>
                <emma:interpretation id="interp133" emma:lang="zh-CN" emma:confidence="0">
                  <emma:literal>茌</emma:literal>
                </emma:interpretation>
                <emma:interpretation id="interp134" emma:lang="zh-CN" emma:confidence="0">
                  <emma:literal>咗</emma:literal>
                </emma:interpretation>
              </emma:one-of>
            </emma:emma>
          </inkml:annotationXML>
          <inkml:trace contextRef="#ctx0" brushRef="#br0" timeOffset="43295">15866 2654 6784,'-14'-13'2528,"14"13"-1344,0-3-832,0 0 1152,0 6-864,0-3 480,0 0-672,0 0 256,0 8-416,0 0 416,0-1-417,0 1 513,0 0-480,0 3 416,0 3-416,0 0 320,0 2-352,-4 3 192,4 4-256,-10 8 0,7 10-128,-10-2-128,3 2 0,-11 7-128,8-1 96,-10 0-896,0-5 544,-11 8-1728,8-3 1185,-1-11-2081,6-9 1696,-5-4-2912,3 1 2368,5-20-1248,6-1 1792</inkml:trace>
          <inkml:trace contextRef="#ctx0" brushRef="#br0" timeOffset="42962">15645 2832 5376,'0'-8'2112,"0"8"-1152,-3 0-480,-2 0 1344,10 0-992,-5 0 928,8 0-1024,0 0 640,2 0-832,-2 0 511,1 0-607,0 0 384,0 0-480,-1 0 192,5 0-320,5-3 0,0 3-128,0-3 0,3-3-32,2 4 32,3-4-64,8 0-448,2-2 224,-11-4-1312,-2 8 832,-5-4-2527,-1 5 1791,-8-6-3392,-4 6 2720</inkml:trace>
          <inkml:trace contextRef="#ctx0" brushRef="#br0" timeOffset="43593">15614 2968 5888,'23'-3'2272,"-23"3"-1216,17 8-384,-13-5 1408,1 2-1120,0-2 576,3 6-896,-4 2 416,5 5-609,-4 3 321,4 4-448,-6 8 320,8 1-352,-8-4 128,1-2-256,1 18 64,-2 3-128,2-5-64,0 2 0,-5-10-672,0-7 352,0-7-2015,0-1 1311,0-11-4160,0 0 2880,0-12-2240,5-3 2624</inkml:trace>
          <inkml:trace contextRef="#ctx0" brushRef="#br0" timeOffset="44226">15825 3068 7424,'5'-5'2816,"-5"5"-1536,13 5-640,-8-5 1344,3 0-1120,5 0 224,0 0-673,9 0-31,9 0-224,-5-5-32,5 5-64,-8-3-128,-2 3 32,-8-5-384,5 5 192,-9-3-575,4-1 447,-9-4-288,5 3 384,-9-1 0,3 6 160,-3-8 64,0 8 32,-3-5 64,3 10-32,-5-5 128,1 0-96,-5-5 192,9 5-160,-5 0 544,2 5-384,-6-2 384,0 5-353,-4 3 193,9 6-256,-6 2 224,10 4-256,-8 1 96,8 3-160,-5-4 64,5 5-96,-3-6 0,3-3-32,-10 1-64,6 0 32,-5-1-32,4 5 0,-8-9 0,10 1 0,-7-8 192,5 3-96,2-7 320,3 4-224,0-3 160,8-2-192,10 0 0,4 2-96,0-2-64,4 2 32,-4-5-128,4 0 64,-3 0-384,-2 3 192,-3 0-864,-1 3 608,-3-6-1056,-2 0 865,-3-6-1153,0 3 1024,-4-5-2976,3 0 2112,-3-3-2368,-1 3 2336</inkml:trace>
        </inkml:traceGroup>
        <inkml:traceGroup>
          <inkml:annotationXML>
            <emma:emma xmlns:emma="http://www.w3.org/2003/04/emma" version="1.0">
              <emma:interpretation id="{C3FD9C2A-EF72-481A-915C-B51DD04145D0}" emma:medium="tactile" emma:mode="ink">
                <msink:context xmlns:msink="http://schemas.microsoft.com/ink/2010/main" type="inkWord" rotatedBoundingBox="16363,2055 16866,2044 16877,2539 16374,2550"/>
              </emma:interpretation>
              <emma:one-of disjunction-type="recognition" id="oneOf27">
                <emma:interpretation id="interp135" emma:lang="zh-CN" emma:confidence="0">
                  <emma:literal>不</emma:literal>
                </emma:interpretation>
                <emma:interpretation id="interp136" emma:lang="zh-CN" emma:confidence="0">
                  <emma:literal>石</emma:literal>
                </emma:interpretation>
                <emma:interpretation id="interp137" emma:lang="zh-CN" emma:confidence="0">
                  <emma:literal>下</emma:literal>
                </emma:interpretation>
                <emma:interpretation id="interp138" emma:lang="zh-CN" emma:confidence="0">
                  <emma:literal>太</emma:literal>
                </emma:interpretation>
                <emma:interpretation id="interp139" emma:lang="zh-CN" emma:confidence="0">
                  <emma:literal>名</emma:literal>
                </emma:interpretation>
              </emma:one-of>
            </emma:emma>
          </inkml:annotationXML>
          <inkml:trace contextRef="#ctx0" brushRef="#br0" timeOffset="45541">16645 2871 6272,'-26'0'2368,"26"0"-1280,-4 0-416,0 0 1568,8 0-1248,-4 0 800,0 0-1056,0 0 671,4 0-799,-4 0 448,5 6-608,-2-6 320,7 0-448,-2 0 192,2 0-288,-2 0 0,2 0-128,3 0 0,3 0-32,2 0-128,0 0 32,12-6-320,1 6 192,0-3-1088,0 0 704,-1-2-1440,1 2 1120,0-5-1439,-5 5 1311,-8-2-1184,0 5 1248,-5-8-384,-5 16 768,-3-8 736,0 0-64,-15 0 1248,5 0-768,-11 0 1216,6 0-1024,-8 0 736,10 5-896,-10-5 511,10 3-671,-5 0 320,9 2-480,-10-2 256,5 2-320,1-2 288,8 6-320,-9-1 320,4 3-320,-4 0 224,9 5-224,-8 4 128,3 0-192,-8 2 0,5 9-96,-10 8-64,10 4 32,-15-7-32,5-5 0,-16 15-800,7-3 448,1-8-1824,8-7 1216,0-17-2175,10-2 1759,0-18-1856,8 1 1824,3-15-832,7-1 1312,3-7 160,0 7 480,0-2 1152,0 2-448,4-7 1632,1 7-1152,-4 9 1344,-2 7-1280,1 5 992,0 6-1120,0 5 608,2 7-801,-7 6 257,0-2-512,2 4 160,-2 4-320,-3-7-480,0 2 128,-5-2-1600,3-4 961,-3-8-1921,0-5 1504,0-6-1408,10-1 1504,-2-8-576,1 1 960,0-9 192,-1 9 320,1-13 768,0 9-320,3-12 1120,6 2-768,-5 6 928,0 11-896,-3 1 736,3 2-768,0 10 512,0 2-640,0 9 256,0 3-448,0-2-96,1 2-96,-6-4-576,1 4 256,-4-6-2240,-1-2 1376,1-8-3200,-2 3 2400</inkml:trace>
        </inkml:traceGroup>
        <inkml:traceGroup>
          <inkml:annotationXML>
            <emma:emma xmlns:emma="http://www.w3.org/2003/04/emma" version="1.0">
              <emma:interpretation id="{5B919D82-DB5E-4C70-AE38-E881D254E427}" emma:medium="tactile" emma:mode="ink">
                <msink:context xmlns:msink="http://schemas.microsoft.com/ink/2010/main" type="inkWord" rotatedBoundingBox="17258,1663 17656,1654 17676,2505 17278,2513"/>
              </emma:interpretation>
              <emma:one-of disjunction-type="recognition" id="oneOf28">
                <emma:interpretation id="interp140" emma:lang="zh-CN" emma:confidence="0">
                  <emma:literal>关</emma:literal>
                </emma:interpretation>
                <emma:interpretation id="interp141" emma:lang="zh-CN" emma:confidence="0">
                  <emma:literal>點</emma:literal>
                </emma:interpretation>
                <emma:interpretation id="interp142" emma:lang="zh-CN" emma:confidence="0">
                  <emma:literal>吴</emma:literal>
                </emma:interpretation>
                <emma:interpretation id="interp143" emma:lang="zh-CN" emma:confidence="0">
                  <emma:literal>矣</emma:literal>
                </emma:interpretation>
                <emma:interpretation id="interp144" emma:lang="zh-CN" emma:confidence="0">
                  <emma:literal>吳</emma:literal>
                </emma:interpretation>
              </emma:one-of>
            </emma:emma>
          </inkml:annotationXML>
          <inkml:trace contextRef="#ctx0" brushRef="#br0" timeOffset="46082">17619 2558 4736,'-25'-14'1824,"25"14"-960,0 5-224,0-5 1248,0 0-1056,0 0 544,8 9-832,1-7 0,-1 6-352,1 0-160,0 4-64,-4 0-480,-2-2 288,-3 2-2304,6 1 1408,-6-10-2784,0 5 2208</inkml:trace>
          <inkml:trace contextRef="#ctx0" brushRef="#br0" timeOffset="47007">17830 2443 5376,'5'28'2016,"-5"-28"-1088,0 3-96,0-3 1792,0 3-1408,0 2 1120,0 6-1408,0 6 543,0-3-895,0 2 256,0 1-480,-5-3 32,5 6-256,-4-9-64,-2 5-32,-2-5-32,0 6 0,-5-3-704,-2 6 384,-15 7-1440,4 1 992,-5-9-1471,13-2 1247,-3-6-896,3 0 1088,-3-3-32,4 3 512,-1-5 224,10 0 64,-8-1 640,14-2-320,-8 5 1024,7-3-736,-8-5 864,11 0-832,0 0 480,6 3-640,2-3 256,4 0-417,12 0 1,6 0-192,-4-3-64,0 3 0,2-13-128,2 10 64,-4-5-671,0 5 383,-8-3-1856,0 6 1216,-14 0-1984,0 9 1696,-12-1-960,-2 8 1280,-10-5 288,-4 4 416,-6 1 1088,4 1-480,-5-3 1504,10 2-1088,-7-1 1344,8 1-1248,-4-5 928,6 3-1088,3-3 480,4 3-704,4-5 127,7-1-351,3-8 96,7 3-224,3-6 64,10 3-128,3-8 160,4 4-160,9-7-96,0 6-32,-3-6-608,-6 8 352,-4-11-1503,-3 11 991,-5-5-1824,-5 5 1472,-13-5-704,-5 8 1088,-8-5 288,3 5 288,-6-3 576,3 3-192,-4 0 960,3 0-608,-8-4 928,8 4-832,2 0 672,2 4-768,-3-1 512,10 10-608,-2-2 448,5 0-481,-5 6 385,5 2-448,-8 4 128,3 4-320,-8 1-64,5-1-64,-10 1-832,5-5 448,-4 0-2015,3 4 1279,-3-8-2816,6 1 2208,-4-8-2016,4 0 2144</inkml:trace>
          <inkml:trace contextRef="#ctx0" brushRef="#br0" timeOffset="47223">17602 3109 5376,'31'4'2016,"-31"-4"-1088,30 8-160,-22-4 1696,7 0-1376,1 1 928,2 6-1184,5 3 255,-2 6-639,-3-4-64,4 0-224,4-1-224,0 4 0,-8-7-1375,-5 1 799,-5-6-3264,2 1 2176,-2-4-2688,2-1 2528</inkml:trace>
        </inkml:traceGroup>
        <inkml:traceGroup>
          <inkml:annotationXML>
            <emma:emma xmlns:emma="http://www.w3.org/2003/04/emma" version="1.0">
              <emma:interpretation id="{7931871D-FC9E-4138-9C5B-0F71F691F2E7}" emma:medium="tactile" emma:mode="ink">
                <msink:context xmlns:msink="http://schemas.microsoft.com/ink/2010/main" type="inkWord" rotatedBoundingBox="17886,2052 18550,2038 18557,2354 17893,2369"/>
              </emma:interpretation>
              <emma:one-of disjunction-type="recognition" id="oneOf29">
                <emma:interpretation id="interp145" emma:lang="zh-CN" emma:confidence="0">
                  <emma:literal>心</emma:literal>
                </emma:interpretation>
                <emma:interpretation id="interp146" emma:lang="zh-CN" emma:confidence="0">
                  <emma:literal>山</emma:literal>
                </emma:interpretation>
                <emma:interpretation id="interp147" emma:lang="zh-CN" emma:confidence="0">
                  <emma:literal>必</emma:literal>
                </emma:interpretation>
                <emma:interpretation id="interp148" emma:lang="zh-CN" emma:confidence="0">
                  <emma:literal>沁</emma:literal>
                </emma:interpretation>
                <emma:interpretation id="interp149" emma:lang="zh-CN" emma:confidence="0">
                  <emma:literal>四</emma:literal>
                </emma:interpretation>
              </emma:one-of>
            </emma:emma>
          </inkml:annotationXML>
          <inkml:trace contextRef="#ctx0" brushRef="#br0" timeOffset="47897">18137 2982 6784,'0'0'2624,"0"0"-1408,11 12-640,-9-10 1216,4 6-992,-2 0 320,1 4-672,-2 4 0,10 7-256,-3-4-384,-1 6 96,0-10-960,-1 1 576,0-8-2112,2 0 1440,-5-21-2432,3-2 2016,-4-9-1056,0 4 1504,9-22 4640,-4 23-1088,0 2 512,4 9-1696,1 6 352,-1 4-960,0 6 448,5 9-640,-6-2 192,6 1-384,-1-5 127,6 0-223,-5 5 64,2 1-128,-2-6 0,5 5-32,-2-12-64,2-4 32,-6-4-256,0 0 128,1-4-863,-1 4 511,-12-7-1504,-2 6 1120,-6-7-1600,-2 4 1376,-7-6-896,2 1 1152,-6-10 256,2 7 352,-3-6 1152,4 2-544,-5 0 1408,8 4-1024,-6 2 1024,6 1-1024,-2 1 704,6 9-864,-2-2 352,8 5-544,-4 5-1,8 7-255,-4-4-96,6 2-64,-4-1-1183,4 2 639,-2-11-2656,0 4 1728,0-11-2784,6-1 2400</inkml:trace>
          <inkml:trace contextRef="#ctx0" brushRef="#br0" timeOffset="48115">18620 2829 5888,'18'17'2272,"-18"-17"-1216,52 18-320,-39-11 1472,-3 2-1216,-2 1 512,5 7-928,-1-6-160,3 1-256,-7-8-1888,6 4 960,-5-12-4032,-1 0 2688</inkml:trace>
        </inkml:traceGroup>
        <inkml:traceGroup>
          <inkml:annotationXML>
            <emma:emma xmlns:emma="http://www.w3.org/2003/04/emma" version="1.0">
              <emma:interpretation id="{C98FE056-3CA0-4FEC-9CFF-77A565B5786D}" emma:medium="tactile" emma:mode="ink">
                <msink:context xmlns:msink="http://schemas.microsoft.com/ink/2010/main" type="inkWord" rotatedBoundingBox="18847,1831 19643,1813 19661,2608 18865,2626"/>
              </emma:interpretation>
              <emma:one-of disjunction-type="recognition" id="oneOf30">
                <emma:interpretation id="interp150" emma:lang="zh-CN" emma:confidence="0">
                  <emma:literal>阳</emma:literal>
                </emma:interpretation>
                <emma:interpretation id="interp151" emma:lang="zh-CN" emma:confidence="0">
                  <emma:literal>加</emma:literal>
                </emma:interpretation>
                <emma:interpretation id="interp152" emma:lang="zh-CN" emma:confidence="0">
                  <emma:literal>ⅲ</emma:literal>
                </emma:interpretation>
                <emma:interpretation id="interp153" emma:lang="zh-CN" emma:confidence="0">
                  <emma:literal>必</emma:literal>
                </emma:interpretation>
                <emma:interpretation id="interp154" emma:lang="zh-CN" emma:confidence="0">
                  <emma:literal>㤈</emma:literal>
                </emma:interpretation>
              </emma:one-of>
            </emma:emma>
          </inkml:annotationXML>
          <inkml:trace contextRef="#ctx0" brushRef="#br0" timeOffset="49395">19612 2802 7168,'-5'16'2720,"5"-16"-1472,-5 28-672,5-22 1440,0 7-1120,-5 7 608,5 2-865,-3 1 193,6 1-480,-3 4 160,10-1-288,-2-12-64,10-4-96,-5-6-64,5-5 32,0-11-192,0 3 96,-6-12-320,1 9 224,-4-10-160,0 6 192,-9-4 128,0 7 32,-13-7-224,3 3 96,-10 5-864,2 2 513,-5 1-2337,10 8 1536,0-3-3360,5 6 2560</inkml:trace>
          <inkml:trace contextRef="#ctx0" brushRef="#br0" timeOffset="49696">19774 2833 5376,'4'-4'2112,"-4"4"-1152,10-4-416,-8 0 1344,4 4-1056,-2-3 864,4 3-992,2 0 480,-2 3-672,2 1 351,-2 4-511,0 5 608,2-7-544,-7 7 480,2-1-480,-5 2 192,5 6-352,-5-5 128,5 5-224,-5 0-128,3-1-64,2-8-832,-1 5 480,0-7-2016,0 2 1313,-4-11-3009,0 3 2304,-4-9-2688,4-2 2560</inkml:trace>
          <inkml:trace contextRef="#ctx0" brushRef="#br0" timeOffset="49996">19826 2602 4608,'0'0'1760,"0"0"-960,5 8-384,0-2 672,-2-4-608,2 2-160,0 4-224,-2 0-1216,2 0 608,0 0-2400,3-2 1632</inkml:trace>
          <inkml:trace contextRef="#ctx0" brushRef="#br0" timeOffset="48726">19229 2774 5888,'-5'-8'2176,"5"8"-1152,-3-23-416,-2 20 1440,10 6-1120,-5-3 768,0 8-1024,0 1 640,3-3-769,-3 6 513,5 0-608,0 10 256,3 12-416,2 8 352,-2 0-384,-4 12 160,5 2-256,-4 6-64,-1 1-64,-4-13-320,0-3 160,-4-9-1376,4-6 864,-5-5-2559,0-4 1791,-3-7-3744,3-4 2912</inkml:trace>
          <inkml:trace contextRef="#ctx0" brushRef="#br0" timeOffset="49077">19103 2802 5504,'-5'-28'2112,"5"28"-1152,8-22-704,-3 17 1280,3 10-864,2-5 960,3 0-960,0-5 320,4 5-608,9 0 160,0 5-320,5-2 224,0 6-256,5 1 159,3 2-191,-11 1 288,-2-2-256,-5 4 384,-3 6-320,-14-2 224,1 1-256,-19 3 288,6-1-288,-15 2 32,2-1-160,-5 4-256,3 1 64,-11-5-1216,6 2 704,10-23-2623,15 4 1791,-2-20-3488,10 8 2784</inkml:trace>
        </inkml:traceGroup>
        <inkml:traceGroup>
          <inkml:annotationXML>
            <emma:emma xmlns:emma="http://www.w3.org/2003/04/emma" version="1.0">
              <emma:interpretation id="{C7AB8543-6457-43DD-9E03-73A4CDC9BF9F}" emma:medium="tactile" emma:mode="ink">
                <msink:context xmlns:msink="http://schemas.microsoft.com/ink/2010/main" type="inkWord" rotatedBoundingBox="19762,2069 19984,2064 19987,2202 19765,2207"/>
              </emma:interpretation>
              <emma:one-of disjunction-type="recognition" id="oneOf31">
                <emma:interpretation id="interp155" emma:lang="zh-CN" emma:confidence="0">
                  <emma:literal>的</emma:literal>
                </emma:interpretation>
                <emma:interpretation id="interp156" emma:lang="zh-CN" emma:confidence="0">
                  <emma:literal>口</emma:literal>
                </emma:interpretation>
                <emma:interpretation id="interp157" emma:lang="zh-CN" emma:confidence="0">
                  <emma:literal>“</emma:literal>
                </emma:interpretation>
                <emma:interpretation id="interp158" emma:lang="zh-CN" emma:confidence="0">
                  <emma:literal>n</emma:literal>
                </emma:interpretation>
                <emma:interpretation id="interp159" emma:lang="zh-CN" emma:confidence="0">
                  <emma:literal>八</emma:literal>
                </emma:interpretation>
              </emma:one-of>
            </emma:emma>
          </inkml:annotationXML>
          <inkml:trace contextRef="#ctx0" brushRef="#br0" timeOffset="50211">20029 2856 8320,'-5'12'3168,"5"-12"-1728,-4 27-832,-2-18 1120,6-3-992,-3 2-65,6 3-447,-3 2-64,6 1-96,-6-5-128,4-1 32,-4-13-192,5 5 128,-2-6-32,7-2 64,-2-8 0,5 7 1,-4-6-1,5 7 0,-2-3 128,2 6-32,-2 2 63,2 3-63,-2 0 128,2 3-96,-5 2 256,-1 6-192,-3 1 256,3-1-256,-3 6 32,0-1-96,-5-5-768,0 0 416,0-11-1823,4 6 1183,0-15-2624,6 4 2016,-7-9-2304,6-2 2176</inkml:trace>
        </inkml:traceGroup>
        <inkml:traceGroup>
          <inkml:annotationXML>
            <emma:emma xmlns:emma="http://www.w3.org/2003/04/emma" version="1.0">
              <emma:interpretation id="{12646FCB-5341-4736-904D-F5DF4009CB67}" emma:medium="tactile" emma:mode="ink">
                <msink:context xmlns:msink="http://schemas.microsoft.com/ink/2010/main" type="inkWord" rotatedBoundingBox="19959,1832 20339,1823 20349,2270 19969,2278"/>
              </emma:interpretation>
              <emma:one-of disjunction-type="recognition" id="oneOf32">
                <emma:interpretation id="interp160" emma:lang="zh-CN" emma:confidence="0">
                  <emma:literal>“</emma:literal>
                </emma:interpretation>
                <emma:interpretation id="interp161" emma:lang="zh-CN" emma:confidence="0">
                  <emma:literal>t</emma:literal>
                </emma:interpretation>
                <emma:interpretation id="interp162" emma:lang="zh-CN" emma:confidence="0">
                  <emma:literal>《</emma:literal>
                </emma:interpretation>
                <emma:interpretation id="interp163" emma:lang="zh-CN" emma:confidence="0">
                  <emma:literal>七</emma:literal>
                </emma:interpretation>
                <emma:interpretation id="interp164" emma:lang="zh-CN" emma:confidence="0">
                  <emma:literal>*</emma:literal>
                </emma:interpretation>
              </emma:one-of>
            </emma:emma>
          </inkml:annotationXML>
          <inkml:trace contextRef="#ctx0" brushRef="#br0" timeOffset="50476">20410 2618 6016,'-5'-3'2272,"5"3"-1216,0 3-384,0-3 1280,0 3-1088,0 2 672,0 6-928,0 1 512,0 7-641,0 6 449,5 2-512,-1 4 128,0 3-320,1 2 0,4 3-128,-1-4-64,0-1 0,2 2-608,-2-5 320,2-7-1791,-2-1 1119,6-15-2976,-4 0 2208,-8-16-2528,4 5 2400</inkml:trace>
          <inkml:trace contextRef="#ctx0" brushRef="#br0" timeOffset="50697">20261 2721 7936,'-26'0'2976,"26"0"-1600,-18 11-832,13-8 1728,5 5-1312,-3 0 831,6 4-1055,-3-4 32,10 0-448,3-8-128,8 0-128,7 0-192,1 0 64,6 0-960,1 0 576,-2 0-1855,-3 0 1279,0-5-2976,9 2 2240,-6-5-2432,2 5 2400</inkml:trace>
        </inkml:traceGroup>
        <inkml:traceGroup>
          <inkml:annotationXML>
            <emma:emma xmlns:emma="http://www.w3.org/2003/04/emma" version="1.0">
              <emma:interpretation id="{C1F0E8A4-9638-4392-8378-9E048BCDFD6B}" emma:medium="tactile" emma:mode="ink">
                <msink:context xmlns:msink="http://schemas.microsoft.com/ink/2010/main" type="inkWord" rotatedBoundingBox="20703,1873 21290,1860 21302,2371 20715,2384"/>
              </emma:interpretation>
              <emma:one-of disjunction-type="recognition" id="oneOf33">
                <emma:interpretation id="interp165" emma:lang="zh-CN" emma:confidence="0">
                  <emma:literal>时</emma:literal>
                </emma:interpretation>
                <emma:interpretation id="interp166" emma:lang="zh-CN" emma:confidence="0">
                  <emma:literal>耐</emma:literal>
                </emma:interpretation>
                <emma:interpretation id="interp167" emma:lang="zh-CN" emma:confidence="0">
                  <emma:literal>財</emma:literal>
                </emma:interpretation>
                <emma:interpretation id="interp168" emma:lang="zh-CN" emma:confidence="0">
                  <emma:literal>射</emma:literal>
                </emma:interpretation>
                <emma:interpretation id="interp169" emma:lang="zh-CN" emma:confidence="0">
                  <emma:literal>跗</emma:literal>
                </emma:interpretation>
              </emma:one-of>
            </emma:emma>
          </inkml:annotationXML>
          <inkml:trace contextRef="#ctx0" brushRef="#br0" timeOffset="51329">21086 2677 6400,'-10'-3'2368,"10"3"-1280,0-9-512,0 5 1440,0 4-1120,0-3 608,0 6-864,0-3 479,0 0-639,0 0 448,5 4-512,0 0 320,-2 4-416,-3 8 320,5 4-352,-5 2 192,0 3-256,0 6-64,0-1-96,0 1 32,0 2-64,-5 0-640,5 3 320,-3-8-2144,6-6 1344,-6-10-4031,3 1 2879,-5-13-2656,5-5 2816</inkml:trace>
          <inkml:trace contextRef="#ctx0" brushRef="#br0" timeOffset="53008">20958 2860 8832,'-3'0'3328,"3"0"-1792,8 0-1088,-3 0 1248,3 5-993,5-5 1,10 0-416,-5 0-192,2 0-64,-2 0-544,4 0 288,-5 0-1599,6 0 1023,-5 0-3808,3 3 2560,5-3-2272,5 0 2528</inkml:trace>
          <inkml:trace contextRef="#ctx0" brushRef="#br0" timeOffset="51740">20993 2702 7040,'14'-9'2624,"-14"9"-1408,5 0-800,-2 0 1216,1 0-960,1 0 256,8 0-576,0-5 160,5 5-288,0-3 288,3 6-288,-3-3 319,0 0-319,0 0 512,0 0-416,-6 0 512,2 0-512,-6 0 576,4 5-512,-6-2 288,2 3-384,-4-4 128,6 2-256,-10 0 128,3 4-160,-3 4 64,0 2-96,0 3 0,0-2-32,0 5-64,0 0 32,0 8 96,0-6-64,0 8-160,0 6 32,-3-13-1152,3 2 640,-10-11-2496,6-1 1728,-10-10-3007,11 5 2463,-11-12-2592,5 4 2560</inkml:trace>
          <inkml:trace contextRef="#ctx0" brushRef="#br0" timeOffset="52062">21019 2868 5120,'-8'-12'1920,"8"12"-1024,0-8-480,0 5 960,3-2-768,2-11 352,5 13-608,-2 0 384,0 3-416,5 0 128,2 3-288,-7 0 224,0 13-256,-3 0 384,0-1-288,-10 4 800,0 1-576,-8 4 927,5-1-767,-10 1 544,10 4-672,-5-5 160,3-4-352,5-8 32,5-3-192,0-5-64,10 3-32,3-12-128,5 6 64,-5-3 32,5 6 0,-10-3-224,4 0 128,-1 0-864,-3 6 512,-4-6-2208,-1 0 1505,2-9-4353,5 1 3072</inkml:trace>
          <inkml:trace contextRef="#ctx0" brushRef="#br0" timeOffset="52716">21292 2832 9600,'-10'0'3584,"10"0"-1920,0 8-1312,0-8 1343,5 5-1023,0-5 320,8 3-608,0-6 0,9 3-224,4-5-96,0-3-32,-3 0-608,3 8 320,-5-6-960,2 6 704,-10-9-991,4 9 863,-8-5-320,4 5 576,-13-6 64,4 1 192,-8-6 320,4 3-128,-4-3 704,0 7-416,-1-9 608,2 10-544,-7-8 351,6 2-447,0 1 256,4 8-320,-5-3 288,10 6-320,-5 5 384,4 4-352,0 4 384,0 4-384,-4 10 384,6 9-384,-6 0 224,0-3-256,0 3 64,0 0-160,0-4-64,0-4-32,0-8-608,0 1 320,-6-5-1088,6-4 736,-4-2-640,0-7 736,-5-6-96,4 0 384,-8-11 32,0 3 128,-5-7 480,10 7-224,-10-8 608,5 8-416,0-6 352,8 2-416,5-7-96,5 6-128,0-2-288,8 7 96,-5-8-1312,10 10 800,3-11-3135,2 6 2079,-5 3-3424,-6 3 2912</inkml:trace>
        </inkml:traceGroup>
        <inkml:traceGroup>
          <inkml:annotationXML>
            <emma:emma xmlns:emma="http://www.w3.org/2003/04/emma" version="1.0">
              <emma:interpretation id="{A263ECCD-5215-4ECD-9B8E-2C0001DC2FB8}" emma:medium="tactile" emma:mode="ink">
                <msink:context xmlns:msink="http://schemas.microsoft.com/ink/2010/main" type="inkWord" rotatedBoundingBox="21562,1754 22175,1740 22193,2536 21579,2550"/>
              </emma:interpretation>
              <emma:one-of disjunction-type="recognition" id="oneOf34">
                <emma:interpretation id="interp170" emma:lang="zh-CN" emma:confidence="0">
                  <emma:literal>可</emma:literal>
                </emma:interpretation>
                <emma:interpretation id="interp171" emma:lang="zh-CN" emma:confidence="0">
                  <emma:literal>方</emma:literal>
                </emma:interpretation>
                <emma:interpretation id="interp172" emma:lang="zh-CN" emma:confidence="0">
                  <emma:literal>厅</emma:literal>
                </emma:interpretation>
                <emma:interpretation id="interp173" emma:lang="zh-CN" emma:confidence="0">
                  <emma:literal>石</emma:literal>
                </emma:interpretation>
                <emma:interpretation id="interp174" emma:lang="zh-CN" emma:confidence="0">
                  <emma:literal>百</emma:literal>
                </emma:interpretation>
              </emma:one-of>
            </emma:emma>
          </inkml:annotationXML>
          <inkml:trace contextRef="#ctx0" brushRef="#br0" timeOffset="53761">21832 2544 4736,'-14'-3'1760,"14"3"-960,-4 0-32,-1 0 1472,10 0-1216,-5 0 864,0 0-1152,0 0 544,8 8-736,-4 0 479,4-1-575,2 1 384,-2 0-480,2 0 192,4 0-320,-6-5 128,4 5-192,-2-5 224,3 3-256,8-6 32,2 3-96,3-3-64,0 0 32,9-3-128,1 3 64,-2-6 96,7 3-32,-2-5-32,-1 8 32,-2-8-192,0 8 96,2-3-800,-2 3 448,-18-5-1792,-2 10 1249,-10-5-2113,-6 8 1728,-14-2-2848,2 2 2368</inkml:trace>
          <inkml:trace contextRef="#ctx0" brushRef="#br0" timeOffset="54442">22001 2702 5888,'-20'-6'2176,"20"6"-1152,0 6-576,0-4 1280,0 2-992,0 0 800,0 8-896,0-1 512,0 8-672,0 5 383,0 0-511,0 3 384,0 4-416,0-1 192,0 3-288,0-10-64,0-3-96,0-4-256,0-2 96,0-9-384,3-2 256,2-11-288,4 2 256,-1-10 96,5 4 64,5-8 32,0 4 0,-5 5 0,5 11 0,-10 0 64,2 8 0,-2-1 128,0 9-64,-8-5 32,5 6-32,-5-7-480,0 7 224,0-14-1471,0 5 927,0-16-1920,0 0 1472,0-12-768,5 6 1152,-2-18 160,6 9 384,-4-4 448,4 11-96,-1-2 896,1-4-544,0 10 1152,0 4-928,-1 6 1056,0 4-1024,2 4 864,-2-4-896,2-2 511,-2 6-703,-3-3 384,3 0-512,2 2 480,3 12-512,-5-3 352,2 6-384,-2 7 256,0 0-288,-3 7 128,5 2-224,-7 3 64,2 0-128,-5 0 0,0-4-32,-8 1-320,-2-2 128,-3-3-736,5-3 480,-15-4-1280,2-5 896,-7-19-2367,10 0 1759,-3-16-3680,8 4 2848</inkml:trace>
        </inkml:traceGroup>
        <inkml:traceGroup>
          <inkml:annotationXML>
            <emma:emma xmlns:emma="http://www.w3.org/2003/04/emma" version="1.0">
              <emma:interpretation id="{A4D0046A-B4A2-4EFB-9E18-C8AD21AF496A}" emma:medium="tactile" emma:mode="ink">
                <msink:context xmlns:msink="http://schemas.microsoft.com/ink/2010/main" type="inkWord" rotatedBoundingBox="22435,1641 23246,1623 23263,2412 22453,2430"/>
              </emma:interpretation>
              <emma:one-of disjunction-type="recognition" id="oneOf35">
                <emma:interpretation id="interp175" emma:lang="zh-CN" emma:confidence="0">
                  <emma:literal>使</emma:literal>
                </emma:interpretation>
                <emma:interpretation id="interp176" emma:lang="zh-CN" emma:confidence="0">
                  <emma:literal>便</emma:literal>
                </emma:interpretation>
                <emma:interpretation id="interp177" emma:lang="zh-CN" emma:confidence="0">
                  <emma:literal>㤦</emma:literal>
                </emma:interpretation>
                <emma:interpretation id="interp178" emma:lang="zh-CN" emma:confidence="0">
                  <emma:literal>谀</emma:literal>
                </emma:interpretation>
                <emma:interpretation id="interp179" emma:lang="zh-CN" emma:confidence="0">
                  <emma:literal>㳏</emma:literal>
                </emma:interpretation>
              </emma:one-of>
            </emma:emma>
          </inkml:annotationXML>
          <inkml:trace contextRef="#ctx0" brushRef="#br0" timeOffset="55107">22968 2596 9088,'-14'-8'3424,"14"8"-1856,-13 3-1280,10-3 1440,3 5-1057,-5-5 705,0 3-832,-3-3 160,3 8-416,-8 1-32,8-3-160,-8 2-128,5 8 0,-18 7 32,4 4 0,-17 1-576,11-1 320,2-7-1440,8-6 928,1-5-1279,13-1 1183,-1-11-352,10-2 704,-1-4 320,10 3 128,-6-2 608,5 8-288,-3 0 1024,3 8-704,-5 4 640,2 2-704,-8 6 575,9 7-607,-8-2 448,1 2-512,-4 4 32,6 0-256,-6-1-256,0 3 32,0-2-1184,0-4 640,0-12-2911,0 1 1951,0-8-3552,2-5 2880</inkml:trace>
          <inkml:trace contextRef="#ctx0" brushRef="#br0" timeOffset="56491">23283 2579 4608,'-17'-16'1760,"17"16"-960,-18-6-448,14-8 704,4 8-608,-5-15 288,5 7-448,-3-6 416,6 9-416,-3-6 640,0 6-512,0 0 832,5 3-672,-5 0 768,4 8-768,-4 3 543,0 5-639,0 8 448,0 3-512,0 4 480,0 5-512,-4 7 288,4-1-384,-8 5 256,3 5-288,-8 11 64,0-4-192,-5 2-64,5 7-32,-10-2-128,5-4 64,-7-2-896,7-10 512,-3-7-1952,3-4 1344,-5-14-1599,10-3 1503,-8-14-992,3-3 1216,0-8-352,10-3 704,-4-5 192,2 8 192,-3-5 544,8 4-192,-3-2 832,8 0-576,-5-5 576,5 4-576,0 4 608,5 3-608,0 0 704,3 5-672,5-2 607,0 5-607,4 0 608,1 5-640,8-2 352,5 5-480,-5 4 256,5-1-320,0 5 0,-1 4-160,1-6-64,5 6 0,12-4-32,4 3 0,-13-8-640,-8 3 352,-3-8-1856,-2 2 1184,-5-3-3583,-3-2 2527,-5-3-2816,4 4 2784</inkml:trace>
          <inkml:trace contextRef="#ctx0" brushRef="#br0" timeOffset="55444">22971 2576 8704,'-8'6'3232,"8"-6"-1728,5 6-1408,-2-6 1152,10 0-768,2 0 416,1 0-545,6-6 33,0 6-224,5-3-32,4 3-64,0-3 32,-2-2-64,2-3-32,0 8 32,-4-3-192,-5 3 96,-5 0-735,-4 3 415,-8-3-1920,-2 5 1280,-15-2-3520,3 5 2560</inkml:trace>
          <inkml:trace contextRef="#ctx0" brushRef="#br0" timeOffset="55891">23028 2665 7040,'-3'12'2720,"3"-12"-1472,0 19-608,0-7 1408,0 1-1152,0 1 576,0 2-897,0-1 65,0 1-384,0 1-448,0-3 96,0-6-1055,0 4 671,0-4-1728,0-3 1248,0-10-736,3-3 960,-3-4 192,9 1 352,-1-5 352,6 4-96,-5-4 640,4 10-416,0-7 608,0 9-512,5-7 0,0 6-224,-1-6-96,5 8-32,0-5-32,4 5 0,-8-3-160,3 6 96,-8-3-192,-3 6 160,-15 3 96,0 0 32,-11 7 832,-2 6-480,-13 1 1312,9-1-928,-4 1 767,5-1-895,3-4 224,5 1-512,3-13-64,10 5-160,5-11-736,8 3 352,5-11-1951,8-2 1215,-3-7-3008,2 6 2240,-4-6-2496,2 4 2432</inkml:trace>
        </inkml:traceGroup>
        <inkml:traceGroup>
          <inkml:annotationXML>
            <emma:emma xmlns:emma="http://www.w3.org/2003/04/emma" version="1.0">
              <emma:interpretation id="{0617133E-5445-4A02-89DE-AD19F13DBB51}" emma:medium="tactile" emma:mode="ink">
                <msink:context xmlns:msink="http://schemas.microsoft.com/ink/2010/main" type="inkWord" rotatedBoundingBox="23493,1742 24079,1729 24095,2439 23509,2452"/>
              </emma:interpretation>
              <emma:one-of disjunction-type="recognition" id="oneOf36">
                <emma:interpretation id="interp180" emma:lang="zh-CN" emma:confidence="0">
                  <emma:literal>用</emma:literal>
                </emma:interpretation>
                <emma:interpretation id="interp181" emma:lang="zh-CN" emma:confidence="0">
                  <emma:literal>阐</emma:literal>
                </emma:interpretation>
                <emma:interpretation id="interp182" emma:lang="zh-CN" emma:confidence="0">
                  <emma:literal>闸</emma:literal>
                </emma:interpretation>
                <emma:interpretation id="interp183" emma:lang="zh-CN" emma:confidence="0">
                  <emma:literal>闺</emma:literal>
                </emma:interpretation>
                <emma:interpretation id="interp184" emma:lang="zh-CN" emma:confidence="0">
                  <emma:literal>闱</emma:literal>
                </emma:interpretation>
              </emma:one-of>
            </emma:emma>
          </inkml:annotationXML>
          <inkml:trace contextRef="#ctx0" brushRef="#br0" timeOffset="57123">23766 2576 6272,'-8'-8'2368,"8"8"-1280,-6 0-512,2 0 1440,8 0-1120,-4-4 896,0 4-1056,0-4 639,0 1-831,0-2 448,0 5-576,0 0 320,0 5-416,0-2 320,0 9-352,0-1 192,0 8-256,0 17 64,0 3-160,0 8 64,0 0-96,0-5 0,0 2-32,0-10-672,0 1 320,0-4-1792,0 5 1152,0-5-2623,0 0 2015,0-26-3648,0-5 2912</inkml:trace>
          <inkml:trace contextRef="#ctx0" brushRef="#br0" timeOffset="58275">23778 2616 6400,'0'-9'2464,"0"9"-1344,5-8-544,0 5 1440,3 6-1120,0-6 480,2 3-832,3-5 192,8 2-417,2-5 97,3 4-256,0-4 224,4 8-256,11-11 384,-2 2-288,-8-1 320,0 2-320,-1-1 384,1 9-352,-10 0 448,2 3-416,-10 3 352,5 2-352,-5-2 192,-1 7-256,-2-2 224,3 1-256,-5 4 32,5-2-128,-3 6 96,-2 0-128,-3 7 192,3 4-160,-8 1 192,0-1-192,-5 2 32,10 9-64,-5 2 32,0 0-64,-5-4-32,5-5 32,-3-4-128,3-1 64,-5-6-384,5 0 192,-5-13-864,5 0 608,-3-11-1216,-2-2 992,-4-15-1600,5 6 1312,-6-12-1343,2 6 1311,-10-5-928,6 2 1088,-14-7-384,8 8 736,-13-1 512,5 4 0,-14-7 1248,9 4-672,2-1 1152,1 7-960,-11-10 864,0-1-928,11 4 415,13 10-639,0-6 288,11 9-448,0-1 192,8 5-288,0-3 0,11 12-128,0-6 0,8 3-32,3 0-128,5 5 32,-5 0 32,5 4 0,-18-2 0,0 4 0,-16-3-96,-2 6 64,-8-7 160,0 2-64,-10 0 320,5-2-192,-3 4 96,-2 0-160,10-9-64,13 2-32,0-7-192,10 4 96,3-8-672,13 4 416,-8-4-1504,3 1 1024,-6-5-1535,1 3 1311,-11-1-480,3 0 896,-8-4 480,0 2 96,-8-8 416,3 8-192,-8-8 448,10 0-352,-7-4 224,5 6-288,2-2 0,3 8-128,-5-7 96,10 7-128,-5-3 608,8 6-384,-3-2 736,0 3-576,-5-4 639,0 8-639,-5-4 544,5 4-544,-5 0 384,0 4-480,-3 4 192,8 3-320,-8 5 128,8 4-192,-5-1 224,5 3-256,-5 6 96,10 8-128,-5 0-64,0 2 0,0 4-32,0 2 0,0-10-576,5 2 320,-2-5-1728,2 0 1088,-5-4-2815,5-2 2047,-10-14-3584,5 0 2976</inkml:trace>
          <inkml:trace contextRef="#ctx0" brushRef="#br0" timeOffset="58575">23845 2958 7168,'-13'-8'2720,"13"8"-1472,0-4-1184,0 1 1120,4 6-736,0-6 672,4 3-672,7-5 128,-2 2-320,8-6-32,2 7-128,3-6-64,4 8 0,-4-8-320,0 8 160,2-9-1504,3 9 896,-6-8-3616,1 8 2400</inkml:trace>
        </inkml:traceGroup>
        <inkml:traceGroup>
          <inkml:annotationXML>
            <emma:emma xmlns:emma="http://www.w3.org/2003/04/emma" version="1.0">
              <emma:interpretation id="{A780C143-815F-4EF6-8B87-AE83D68354BA}" emma:medium="tactile" emma:mode="ink">
                <msink:context xmlns:msink="http://schemas.microsoft.com/ink/2010/main" type="inkWord" rotatedBoundingBox="24417,2467 24536,2464 24537,2496 24418,2499"/>
              </emma:interpretation>
              <emma:one-of disjunction-type="recognition" id="oneOf37">
                <emma:interpretation id="interp185" emma:lang="zh-CN" emma:confidence="0">
                  <emma:literal>一</emma:literal>
                </emma:interpretation>
                <emma:interpretation id="interp186" emma:lang="zh-CN" emma:confidence="0">
                  <emma:literal>-</emma:literal>
                </emma:interpretation>
                <emma:interpretation id="interp187" emma:lang="zh-CN" emma:confidence="0">
                  <emma:literal>‐</emma:literal>
                </emma:interpretation>
                <emma:interpretation id="interp188" emma:lang="zh-CN" emma:confidence="0">
                  <emma:literal>、</emma:literal>
                </emma:interpretation>
                <emma:interpretation id="interp189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60348">24670 3254 7040,'-5'8'2624,"5"-8"-1408,0 8-928,0-8 1120,5 3-832,-2 1 384,6 0-608,-1-4-32,1 4-192,6-4-800,-3 0 384,2-4-2720,-2 4 1664,2-8-2816,4 5 2368</inkml:trace>
        </inkml:traceGroup>
        <inkml:traceGroup>
          <inkml:annotationXML>
            <emma:emma xmlns:emma="http://www.w3.org/2003/04/emma" version="1.0">
              <emma:interpretation id="{6BC0262C-A25B-481E-9C44-2A80FBD1D2D2}" emma:medium="tactile" emma:mode="ink">
                <msink:context xmlns:msink="http://schemas.microsoft.com/ink/2010/main" type="inkWord" rotatedBoundingBox="25004,1469 25980,1447 26012,2856 25036,2878"/>
              </emma:interpretation>
              <emma:one-of disjunction-type="recognition" id="oneOf38">
                <emma:interpretation id="interp190" emma:lang="zh-CN" emma:confidence="0">
                  <emma:literal>张</emma:literal>
                </emma:interpretation>
                <emma:interpretation id="interp191" emma:lang="zh-CN" emma:confidence="0">
                  <emma:literal>㐼</emma:literal>
                </emma:interpretation>
                <emma:interpretation id="interp192" emma:lang="zh-CN" emma:confidence="0">
                  <emma:literal>低</emma:literal>
                </emma:interpretation>
                <emma:interpretation id="interp193" emma:lang="zh-CN" emma:confidence="0">
                  <emma:literal>仳</emma:literal>
                </emma:interpretation>
                <emma:interpretation id="interp194" emma:lang="zh-CN" emma:confidence="0">
                  <emma:literal>伙</emma:literal>
                </emma:interpretation>
              </emma:one-of>
            </emma:emma>
          </inkml:annotationXML>
          <inkml:trace contextRef="#ctx0" brushRef="#br1" timeOffset="67957">25687 2680 6912,'-3'5'2624,"3"-5"-1408,3 3-864,2-3 864,3 0-704,2 0-32,2 0-320,-4 0-96,6 5-32,4-2-672,-1 5 352,-7 0-1440,3 3 960,-13 6-1120,3 6 1056,-15-1-64,-2 5 544,-12 1 512,9-4-96,-9-4 672,8-6-448,0-5 736,10 2-576,8-6 480,3 1-512,7-6 192,3 5-352,0-5 288,0 8-320,-1-1 448,2 9-384,-5 3 704,0 6-544,-9 5 896,5 4-736,-5 6 607,0-5-703,0-7 160,4-1-384,-4-7 32,3-6-192,2-6-64,5 1-32,-2-12-736,5-3 384,0-16-1568,5-2 1057,-5-16-1889,5 6 1536,-5-9-2464,0 9 2080,-3-5-1568,-2 11 1792</inkml:trace>
          <inkml:trace contextRef="#ctx0" brushRef="#br1" timeOffset="68410">25942 2856 5120,'-4'4'2016,"4"-4"-1088,4 0-96,-4 0 1664,0 0-1376,0 0 896,9 0-1184,-1 0 319,1 0-671,5 0-64,2 0-256,2-4-96,4 4-32,0-4 96,0 0-64,4-4-512,5 0 224,-8 0-1183,-3 2 799,4-11-1440,-4 6 1184,-10 3-1216,-6 8 1184,-8-8-32,4 8 544,-10-8 672,2 5-128,-10-9 928,6 7-608,-6-6 992,10 3-832,-10-4 544,8 9-704,-3-8 256,8 6-448,2-3 352,3 5-384,-5-2 384,10 5-385,-5 5 513,0 3-448,0 3 416,3 8-416,2 9 256,0-1-320,-1 13 288,0 6-320,1 8 32,0 1-160,-2 7-128,2-4 0,-1-11-832,2-8 480,-6-11-2176,3-4 1441,2-10-4289,-1-2 3008</inkml:trace>
          <inkml:trace contextRef="#ctx0" brushRef="#br1" timeOffset="67141">25455 2263 4224,'-5'-8'1664,"5"8"-896,-5-3-192,1 3 1184,0 8-960,-4-5 896,-2 9-992,-3 4 640,5 4-800,-10 10 384,8 1-576,-2 13 384,3 3-416,-4 6 255,3 3-319,-2 13 192,4-2-224,-6 24 288,10-2-288,-4-3 96,8-12-192,-5-1-64,5 2-32,0 33-672,8-5 352,1-18-2207,9-7 1375,-2-22-4096,2-18 2944</inkml:trace>
        </inkml:traceGroup>
        <inkml:traceGroup>
          <inkml:annotationXML>
            <emma:emma xmlns:emma="http://www.w3.org/2003/04/emma" version="1.0">
              <emma:interpretation id="{275258FE-5943-45DC-B684-0904C4FF1FE9}" emma:medium="tactile" emma:mode="ink">
                <msink:context xmlns:msink="http://schemas.microsoft.com/ink/2010/main" type="inkWord" rotatedBoundingBox="26168,1688 26771,1674 26789,2464 26186,2478"/>
              </emma:interpretation>
              <emma:one-of disjunction-type="recognition" id="oneOf39">
                <emma:interpretation id="interp195" emma:lang="zh-CN" emma:confidence="0">
                  <emma:literal>算</emma:literal>
                </emma:interpretation>
                <emma:interpretation id="interp196" emma:lang="zh-CN" emma:confidence="0">
                  <emma:literal>昇</emma:literal>
                </emma:interpretation>
                <emma:interpretation id="interp197" emma:lang="zh-CN" emma:confidence="0">
                  <emma:literal>穽</emma:literal>
                </emma:interpretation>
                <emma:interpretation id="interp198" emma:lang="zh-CN" emma:confidence="0">
                  <emma:literal>灷</emma:literal>
                </emma:interpretation>
                <emma:interpretation id="interp199" emma:lang="zh-CN" emma:confidence="0">
                  <emma:literal>羿</emma:literal>
                </emma:interpretation>
              </emma:one-of>
            </emma:emma>
          </inkml:annotationXML>
          <inkml:trace contextRef="#ctx0" brushRef="#br1" timeOffset="69543">26494 2548 4992,'0'4'1920,"0"-4"-1024,5 20-480,-1-12 1312,0 3-960,1 0 640,3 5-864,-3-4 160,4 4-416,-6-8-256,7 3-32,-6-11-1056,5 0 576,0-11-1152,0 3 928,-1-8-224,5 4 544,-3-10 224,3 6 128,-5 0 864,0 12-448,2 4 1056,-2 4-832,2 0 480,2 4-608,2-4 0,-2 4-288,-3-5-384,5 5 96,-1-11-1472,0 3 864,-5-8-1664,2 0 1344,-2-15-512,5 4 928,-3-9 320,3 8 224,-5 4 960,5 8-480,0 13 1120,5 2-896,-6 5 544,6 0-672,5-1 352,-2 6-512,-3-7 128,5 2-320,-10-7 64,0 2-128,-10-7 224,7 0-192,-10-4 320,0 4-256,-10-3 384,7-2-320,-10 1 160,3 4-256,-8 0-64,10 4-64,-15 1-960,10 6 512,-8 1-2016,3-1 1344,-13 5-2112,5-1 1824,-4-3-800,7 4 1248,2-8 1536,8 2-320,-14 7 2304,10 0-1440,-1-3 1536,9 2-1568,1-5 928,3 6-1184,-3-3 320,8 2-704,-5-4 0,10 4-289,-10-2-159,5 10-64,-5-12-1087,10 4 575,-10-12-2208,5 4 1536,-3-8-2912,3 0 2336</inkml:trace>
          <inkml:trace contextRef="#ctx0" brushRef="#br1" timeOffset="70293">26432 3048 6144,'-3'0'2368,"3"0"-1280,0 26-416,0-26 1344,0 5-1120,0-5 448,3 8-832,-3-5 352,5 5-512,0-4 383,-2 0-415,2-4 256,0 4-320,3-4 64,5 0-192,0-4-64,1 0-32,12-8-32,5 4 0,0-4-96,0 10 64,3-12 32,2 8 0,7-7 0,-4 6 0,-3-5-288,-5 8 160,4-4-800,-4 5 512,-15-5-1215,-3 8 927,-8-3-2240,5 3 1664,-20 0-2720,5 3 2272</inkml:trace>
          <inkml:trace contextRef="#ctx0" brushRef="#br1" timeOffset="70515">26630 2984 4352,'0'-11'1664,"0"11"-896,8-8 96,-4 5 1440,2 6-1216,-2-3 672,0 8-1056,0 3 256,2 9-576,-6 4-64,2 2-192,-2 10-1088,0 3 544,-2-11-4096,2-1 2528</inkml:trace>
          <inkml:trace contextRef="#ctx0" brushRef="#br1" timeOffset="69976">26723 2794 6400,'5'-15'2464,"-5"15"-1344,3 0-544,-3 0 1440,9 6-1120,0 3 608,0-1-864,-1 3 128,1 1-449,-9 9-31,5-7-192,-10 3-480,5 2 192,-13-4-1727,5 4 1023,-18 0-3872,8 1 2624</inkml:trace>
          <inkml:trace contextRef="#ctx0" brushRef="#br1" timeOffset="69775">26792 2680 4480,'23'-6'1664,"-23"6"-896,21-5 0,-11 5 1408,-2 8-1184,0 0 864,6 0-1120,-6 4 768,1 4-864,-4 6 287,-1 1-543,-8 2-128,-1-3-160,-8 6-1215,5-9 607,-15-2-2304,10-6 1536,-8-8-3072,8 5 2464</inkml:trace>
          <inkml:trace contextRef="#ctx0" brushRef="#br1" timeOffset="70731">26836 2915 7680,'5'11'2880,"-5"-11"-1536,8 23-640,-3-10 1472,3-2-1248,-3 6 447,4 2-863,-5 0 0,0 4-320,2-1-384,-3 3 96,2 2-1120,-1 4 673,2-8-2145,-4 1 1504,8-1-3424,-2 5 2592</inkml:trace>
        </inkml:traceGroup>
        <inkml:traceGroup>
          <inkml:annotationXML>
            <emma:emma xmlns:emma="http://www.w3.org/2003/04/emma" version="1.0">
              <emma:interpretation id="{0C87BBD4-3F48-4D1A-9A6E-9E5409ECE210}" emma:medium="tactile" emma:mode="ink">
                <msink:context xmlns:msink="http://schemas.microsoft.com/ink/2010/main" type="inkWord" rotatedBoundingBox="26903,1602 27435,1590 27456,2552 26924,2564"/>
              </emma:interpretation>
              <emma:one-of disjunction-type="recognition" id="oneOf40">
                <emma:interpretation id="interp200" emma:lang="zh-CN" emma:confidence="0">
                  <emma:literal>量</emma:literal>
                </emma:interpretation>
                <emma:interpretation id="interp201" emma:lang="zh-CN" emma:confidence="0">
                  <emma:literal>景</emma:literal>
                </emma:interpretation>
                <emma:interpretation id="interp202" emma:lang="zh-CN" emma:confidence="0">
                  <emma:literal>董</emma:literal>
                </emma:interpretation>
                <emma:interpretation id="interp203" emma:lang="zh-CN" emma:confidence="0">
                  <emma:literal>晏</emma:literal>
                </emma:interpretation>
                <emma:interpretation id="interp204" emma:lang="zh-CN" emma:confidence="0">
                  <emma:literal>星</emma:literal>
                </emma:interpretation>
              </emma:one-of>
            </emma:emma>
          </inkml:annotationXML>
          <inkml:trace contextRef="#ctx0" brushRef="#br1" timeOffset="71366">27399 2552 6400,'0'0'2368,"0"0"-1280,0 5-416,0-2 1344,3 1-1120,2 0 576,3 4-896,2 4 192,-2-1-449,2 6-127,3 2-96,-9-8-863,0 4 415,1-2-2240,0-2 1440,-5-3-3392,3 4 2592</inkml:trace>
          <inkml:trace contextRef="#ctx0" brushRef="#br1" timeOffset="71988">27564 2385 5888,'9'-5'2272,"-9"5"-1216,9 5-256,-4-5 1568,-1 3-1280,0 2 800,0 6-1120,1 1 511,0-1-735,-1 6 416,0-3-544,-4 2 384,5 0-448,-5-4 320,3-1-384,-3-3 192,5 3-256,-5 1 128,5 4-192,-5 0 64,4 4-128,-4-6 0,0 2-32,-4-1-64,4 2 32,-10 2-544,7 0 288,-6-3-1440,5-1 896,-10-2-2112,10-2 1633,-8-11-2401,6 3 2080,-3-11-1760,6 5 1888,-7-8 0,7 3 832,-10-12 1952,8 9-704,-8-5 2112,8 7-1568,-3-5 1088,4 6-1344,-1-4 448,5 4-832,0 0 64,9 6-352,-6 2-160,7 2-64,-10 2-32,0 4 0,-5 0 64,5 8-32,-8-2 192,4 6-128,-10-4 447,5 0-287,-4-9 288,9 6-288,0-10 0,8 5-160,0-8-480,6 0 192,-3-8-1183,12 5 767,-2-10-2144,4 10 1568,-8-1-3200,5 4 2464</inkml:trace>
          <inkml:trace contextRef="#ctx0" brushRef="#br1" timeOffset="73474">27196 2872 4736,'-8'0'1824,"8"0"-960,-9 0-96,6 0 1760,6 0-1376,-6 0 1088,-3 0-1344,2 0 607,8 5-863,-4-5 352,0 0-576,-4 0 384,4 0-448,-5 0 320,10 0-384,-5 0 64,4 3-224,2-3 0,2 5-64,0-5-64,10 0 32,4-5-128,9 2 64,3-6-192,7 6 128,11-10-448,-4 10 288,0-13-512,-4 13 448,-4-5-928,-5 4 736,0-4-1759,0 3 1279,-22 5-2304,-9 5 1888,-12-2-1472,-1 6 1696,-9-1 96,5 3 672,-8-6 1408,3 1-512,1-1 1664,3-2-1216,-4 2 1056,10-2-1152,-10-3 416,6 0-736,2 0 288,6 4-480,0-4 416,4 5-448,0-2 288,4 2-320,-4-2 351,0 0-351,0 2 288,0-2-288,0 6 128,0 1-224,0-2 0,0 4-96,-4 0 32,4 4-64,-5-5-160,0 2 64,-3-1-384,0-2 224,-6-1-288,10-1 256,-9-5 0,8 1 161,0-8-65,10 4 64,0-8 64,8 5 32,-5-6 64,5 7-32,0-6-96,5 0 32,0-4-192,4 4 128,-8 0-448,4 8 288,-10-3-160,4 3 256,-7 0 64,0 3 96,-10 0 64,5 5-32,-9 0 192,5 1-128,-8-1 192,6 0-192,-4-6-32,8 2-32,-4-4-480,6 5 256,-4-10-896,8 1 608,-4-4-640,6 6 640,-6-6-160,2 4 352,-2-4 480,0 8-128,-2-8 1024,2 8-640,-6-5 896,6 10-768,-4-5 768,4 8-768,-4-5 319,8 8-511,-4 5-192,0 4-128,0 3 0,0 2-32,0-3-32,0-2 32,-4-4-672,4 0 352,-10-2-1215,8 2 831,-14-7-1024,14-6 960,-12-3-352,10 0 672,-10-3 128,5-2 192,-4-3 32,9 2 0,-5-2 608,1 2-288,-2 3 832,10 6-640,-3 3 512,3-4-544,0-4 480,3 2-512,2-6 352,0 6-416,3 0 127,1 0-287,0-3 128,4 3-160,-5 0 160,6 9-192,0-7 32,-2 4-64,2-4 32,-2 2-64,-6 0-32,2 5 32,-8-2-32,4 1 0,-8 2 0,-2 4 0,-2-3 128,0 4-64,-10 1 384,0 0-224,1-5 160,4 6-224,5-11 64,3 8-128,5-12 0,5 2-32,-2-4-64,6 0 32,-5 0 32,6 0-32,-2 0-32,2 0 32,2-4-32,2 4 0,-2-2 0,2 2 0,4-6-224,4 6 128,-6-3-736,7 3 448,-10-5-1855,0 2 1247,-8-5-4288,-1 8 2944</inkml:trace>
        </inkml:traceGroup>
        <inkml:traceGroup>
          <inkml:annotationXML>
            <emma:emma xmlns:emma="http://www.w3.org/2003/04/emma" version="1.0">
              <emma:interpretation id="{6D75D8D3-289D-4C2C-85A6-581C380DF3D0}" emma:medium="tactile" emma:mode="ink">
                <msink:context xmlns:msink="http://schemas.microsoft.com/ink/2010/main" type="inkWord" rotatedBoundingBox="27737,1898 28258,1886 28269,2341 27748,2353"/>
              </emma:interpretation>
              <emma:one-of disjunction-type="recognition" id="oneOf41">
                <emma:interpretation id="interp205" emma:lang="zh-CN" emma:confidence="0">
                  <emma:literal>小</emma:literal>
                </emma:interpretation>
                <emma:interpretation id="interp206" emma:lang="zh-CN" emma:confidence="0">
                  <emma:literal>山</emma:literal>
                </emma:interpretation>
                <emma:interpretation id="interp207" emma:lang="zh-CN" emma:confidence="0">
                  <emma:literal>忄</emma:literal>
                </emma:interpretation>
                <emma:interpretation id="interp208" emma:lang="zh-CN" emma:confidence="0">
                  <emma:literal>办</emma:literal>
                </emma:interpretation>
                <emma:interpretation id="interp209" emma:lang="zh-CN" emma:confidence="0">
                  <emma:literal>⺗</emma:literal>
                </emma:interpretation>
              </emma:one-of>
            </emma:emma>
          </inkml:annotationXML>
          <inkml:trace contextRef="#ctx0" brushRef="#br1" timeOffset="74141">28232 2702 6144,'0'-9'2272,"0"9"-1216,0-8-320,0 3 1472,0 10-1216,0-5 704,0 3-992,0-3 479,0 0-703,0 5 256,3 4-448,-3 5 256,5 5-288,-5 6 288,10-3-320,-7 14 96,6 2-192,-5-6 0,0-2-64,2 6 32,-2 0-64,-4-2-864,4-4 448,-8-5-1824,4-6 1248,-10-7-2239,6-4 1791,-9-13-2144,10-2 2048,-12-12-480,7 2 1184,-10-10 1600,10 8-384,-10-1 1856,10 9-1280,-10-6 1440,8 9-1376,-6 2 864,1 6-1088,0 4 608,0 4-833,-1 8 385,6 3-576,-8 7-320,5 1-64,0-2-1312,8-2 704,-3-7-3487,3-2 2239,2-16-3072,6-7 2816</inkml:trace>
          <inkml:trace contextRef="#ctx0" brushRef="#br1" timeOffset="74357">28412 2965 10368,'26'16'3936,"-26"-16"-2112,13 11-1696,-8-11 831,3 4-607,1-4-960,0 0 288,-4-4-3743,3 4 2239,2-2-3328,-2 2 2944</inkml:trace>
        </inkml:traceGroup>
        <inkml:traceGroup>
          <inkml:annotationXML>
            <emma:emma xmlns:emma="http://www.w3.org/2003/04/emma" version="1.0">
              <emma:interpretation id="{C948F6F4-AFF4-4D51-BD55-D457AD446731}" emma:medium="tactile" emma:mode="ink">
                <msink:context xmlns:msink="http://schemas.microsoft.com/ink/2010/main" type="inkWord" rotatedBoundingBox="28585,2237 28600,2236 28604,2435 28590,2436"/>
              </emma:interpretation>
              <emma:one-of disjunction-type="recognition" id="oneOf42">
                <emma:interpretation id="interp210" emma:lang="zh-CN" emma:confidence="0">
                  <emma:literal>,</emma:literal>
                </emma:interpretation>
                <emma:interpretation id="interp211" emma:lang="zh-CN" emma:confidence="0">
                  <emma:literal>、</emma:literal>
                </emma:interpretation>
                <emma:interpretation id="interp212" emma:lang="zh-CN" emma:confidence="0">
                  <emma:literal>.</emma:literal>
                </emma:interpretation>
                <emma:interpretation id="interp213" emma:lang="zh-CN" emma:confidence="0">
                  <emma:literal>'</emma:literal>
                </emma:interpretation>
                <emma:interpretation id="interp214" emma:lang="zh-CN" emma:confidence="0">
                  <emma:literal>∫</emma:literal>
                </emma:interpretation>
              </emma:one-of>
            </emma:emma>
          </inkml:annotationXML>
          <inkml:trace contextRef="#ctx0" brushRef="#br1" timeOffset="74657">28846 3024 11136,'-4'11'4128,"4"-11"-2241,0 32-1631,0-17 1280,4 1-928,-4-1 256,4 6-512,-4-7-128,0 6-128,-4-4-1696,4-1 864,-4-3-5407,-1 0 3391</inkml:trace>
        </inkml:traceGroup>
        <inkml:traceGroup>
          <inkml:annotationXML>
            <emma:emma xmlns:emma="http://www.w3.org/2003/04/emma" version="1.0">
              <emma:interpretation id="{1D634BD3-BE01-4EE9-8714-BFD94A58DCE6}" emma:medium="tactile" emma:mode="ink">
                <msink:context xmlns:msink="http://schemas.microsoft.com/ink/2010/main" type="inkWord" rotatedBoundingBox="28935,1657 29941,1634 29961,2489 28954,2511"/>
              </emma:interpretation>
              <emma:one-of disjunction-type="recognition" id="oneOf43">
                <emma:interpretation id="interp215" emma:lang="zh-CN" emma:confidence="0">
                  <emma:literal>侧</emma:literal>
                </emma:interpretation>
                <emma:interpretation id="interp216" emma:lang="zh-CN" emma:confidence="0">
                  <emma:literal>测</emma:literal>
                </emma:interpretation>
                <emma:interpretation id="interp217" emma:lang="zh-CN" emma:confidence="0">
                  <emma:literal>側</emma:literal>
                </emma:interpretation>
                <emma:interpretation id="interp218" emma:lang="zh-CN" emma:confidence="0">
                  <emma:literal>洲</emma:literal>
                </emma:interpretation>
                <emma:interpretation id="interp219" emma:lang="zh-CN" emma:confidence="0">
                  <emma:literal>倒</emma:literal>
                </emma:interpretation>
              </emma:one-of>
            </emma:emma>
          </inkml:annotationXML>
          <inkml:trace contextRef="#ctx0" brushRef="#br1" timeOffset="75258">29451 2560 6528,'-5'-2'2464,"5"2"-1344,10-9-256,-2 9 928,2-5 0,-7 5 32,2 0-289,3 0-95,-3 0-800,-5 0-96,5 5 0,-5 4 64,0-3 96,0 6-256,-5 0-32,-8 2-288,-9 6-96,-9 4-1248,5 8 672,-13 3-1408,3-1 1120,2-2-2143,6-1 1663,-2-11-3232,13 2 2560,0-14-2048,7 0 2336</inkml:trace>
          <inkml:trace contextRef="#ctx0" brushRef="#br1" timeOffset="75459">29235 2832 6912,'9'-8'2624,"0"8"-1408,0 5-640,-5-2 1440,0 5-1120,2 0 896,-4 8-1057,4 7 353,-2 8-224,-4 5 160,0 6-576,-4 10-32,4-7-256,0 2-32,-6-3-352,6-10-96,0-1-1056,0-14-2399,0 0 1983,0-11-1152,6-13-576,-2-6-384</inkml:trace>
          <inkml:trace contextRef="#ctx0" brushRef="#br1" timeOffset="76191">29578 2804 8064,'0'-14'2976,"5"14"-1600,-5 14-896,4-6 768,-4 4-256,0 4 64,0 4-417,0 4-63,0 2-320,-4 2 192,-1 7 96,-4 7-224,1-3-32,-4-6-1632,-4-3 704,-4-7-863,-3-10-1409,6-10-608,3-11 0,14-15 128</inkml:trace>
          <inkml:trace contextRef="#ctx0" brushRef="#br1" timeOffset="75722">29531 2649 7168,'0'0'2720,"3"5"-1472,7 9-544,-5-2 832,-2 1-160,-3 6-32,5 9-481,-5-5-255,5 4-384,-5 1-128,3-1-352,-3-8-160</inkml:trace>
          <inkml:trace contextRef="#ctx0" brushRef="#br1" timeOffset="75722">29565 2879 14816,'0'-3'-2848,"0"-13"-256,5 1-160</inkml:trace>
          <inkml:trace contextRef="#ctx0" brushRef="#br1" timeOffset="76191">29575 2965 6656,'17'8'2528,"-8"0"-1344,-1 4-544,1-4 768,-4 0-160,-2 3 0</inkml:trace>
          <inkml:trace contextRef="#ctx0" brushRef="#br1" timeOffset="75943">29623 2673 6400,'13'-16'2368,"-5"16"-1280,5-8-352,0 8 768,10 0-288,-2 0 0,-3 5-256,0-2-64,0 4-481,-6 5 257,-4 8 64,-2 7-96,-2 0 32,-4 1-256,-4 3 0,-2 5-256,-6-11-32,-14 0-480,3-2-192,6-7-832,-5-4-352,4-10-895,0-4-385,6-6-768</inkml:trace>
          <inkml:trace contextRef="#ctx0" brushRef="#br1" timeOffset="76406">29639 3035 15936,'5'0'256,"-1"-3"-320,14-5-768,-5-7-352,8-4-448,2-6-128,-2 2 800,7 4 416,-7 3 704,2 4 288,-7 4 512,1 5 192,-3 3 160,-2 3 128,-2 8-352,-5 1-161,-2 4-415,-3 0-160,0-4 64,5-1 64,-5-11-832,5-3-288,3-10-991,2-2-321,3-12-1504,0-12-1536,0-8 1824</inkml:trace>
          <inkml:trace contextRef="#ctx0" brushRef="#br1" timeOffset="76660">30114 2454 8576,'-18'0'3232,"18"-22"-1728,0 14-1056,0 8 1376,3 11-481,7 12-479,-2 1-224,2 4-384,3 2 128,-5 6 96,2 6 64,-2 5 32,0 0-224,2 7-64,-2 4-160,-4 8-32,1 6-32,-5-10 32,0-7-576,0-5-128,-5-6-1056,5-13-448,0-9-1503,5-14-2209</inkml:trace>
        </inkml:traceGroup>
        <inkml:traceGroup>
          <inkml:annotationXML>
            <emma:emma xmlns:emma="http://www.w3.org/2003/04/emma" version="1.0">
              <emma:interpretation id="{D4535833-F9E9-4FC0-9491-06B7D845B7CB}" emma:medium="tactile" emma:mode="ink">
                <msink:context xmlns:msink="http://schemas.microsoft.com/ink/2010/main" type="inkWord" rotatedBoundingBox="30041,1597 30668,1583 30690,2560 30063,2574"/>
              </emma:interpretation>
              <emma:one-of disjunction-type="recognition" id="oneOf44">
                <emma:interpretation id="interp220" emma:lang="zh-CN" emma:confidence="0">
                  <emma:literal>重</emma:literal>
                </emma:interpretation>
                <emma:interpretation id="interp221" emma:lang="zh-CN" emma:confidence="0">
                  <emma:literal>魔</emma:literal>
                </emma:interpretation>
                <emma:interpretation id="interp222" emma:lang="zh-CN" emma:confidence="0">
                  <emma:literal>篷</emma:literal>
                </emma:interpretation>
                <emma:interpretation id="interp223" emma:lang="zh-CN" emma:confidence="0">
                  <emma:literal>庵</emma:literal>
                </emma:interpretation>
                <emma:interpretation id="interp224" emma:lang="zh-CN" emma:confidence="0">
                  <emma:literal>廑</emma:literal>
                </emma:interpretation>
              </emma:one-of>
            </emma:emma>
          </inkml:annotationXML>
          <inkml:trace contextRef="#ctx0" brushRef="#br1" timeOffset="77125">30832 2372 9856,'-8'4'3680,"4"0"-1984,4 1-1120,0-5 895,0 0-351,0 3-96,0 2-224,0-2-128,-4 1-352,-1 4-128,-12 8-64,-5 12-64,-5-2-896,-7-2-320,-6 4-1120,0-6-479,-3 2-1793,-6-1-992,10-4 2816</inkml:trace>
          <inkml:trace contextRef="#ctx0" brushRef="#br1" timeOffset="77735">30307 2751 8064,'-10'20'2976,"15"-20"-1600,0 0-896,-2-5 768,2 10-192,3-5 96,6-8-289,0 11-127,6-3-416,-2 0 0,0-6 96,0 0-96,3-2 64,7 2-160,-2 1 32,5 2-160,3-5 0,1 0-96,9 0-32,-5-4 32,1 1 0,-1 0 0,-3-3 64,-5 4-96,-5-2 0,0 0-320,-8 4-96,-6 6-352,-2-7-128,-10 4-128,-5 5-63,-4 0-97,-5 5-64,-3-5 640,0 0 288,-5 0 448,4 0 256,-3 0 256,3 0 96,0-5 64,5 5 64,5 0-32,-1 0-1,4 0-191,1 0 32,-1 0-160,5 0 32,0 8-160,5 0 32,-1 0-96,1 7 64,-1 4-128,1 6 32,-2 2-160,7 1 0,-2-2 96,2 6 32,-7 2-96,-3 5-96,-3-6-96,-2-3 32,0-2-32,1 6 0,4 5-160,-4-6-96,-6-7-320,2-2-160,4-8-192,-5-4-128,0-18-1055,1-8-97,-6-2-32,2-4-1184,-2-2-608,-3-3 2080</inkml:trace>
          <inkml:trace contextRef="#ctx0" brushRef="#br1" timeOffset="78659">30482 2868 5632,'-5'-3'2112,"5"3"-1152,0 0-640,0 0 640,0 0 128,0 0 192,5 7-384,0 1-224,-2 8-384,2 4 96,0-1 32,3 4-128,-3-4-32,-1 0-128,0-3-96,-4-4-160,0-4-64,0-8-832,0 0-352,0-3-576,0-5-160,0-9-128,0 3-96,0-2 1184,0 0 1504,0 1 736,5-2 416,3 7 128,6-2-320,3-1-96,5 2-256,-1 3-128,10-7-448,5-1 32,-1 0 32,-4 9-160,-5-1-96,-5 3-32,-3 2-32,-8 11-64,-10 0 32,-15 4-128,-6 10-64,-5 3 192,-5-3 96,6 3 96,-3-6 160,7 1 32,8-6 0,8-1-161,5-7-127,8 0-96,5-6-96,5 0-64,10-6 32,-8 0-128,3 1-31,-10 2-257,-5-2-128,-8 5-256,-4 5-128,-10 3 256,-3-2 96,-4 8 352,-2-3 128,2 0 256,3-3 64,10 7 192,3 1 32,5-5-32,8 1-192,2-4-64,-2-3 0,5-2 0,-3 1-64,-2 16-64,-8 0 32,-5-6-32,-3 6 0,-5 0 128,0-1 64,-5 0 192,5-3 160,0-4 0,3 0 32,7-5-225,3 1-127,0-8-128,8 3-96,0 3 32,7-3-32,-2-3 0,0 5 64,-5-2 32,1 0 96,0 5-32,-4-2 0,-2-4 320,-3-2 160,5 8 32,-5-8-32,0 0-192,4 4-128,10-4-160,3 0-64,1 0 32,-1-4 0,5 4-224,-1-4 0,-3 8-480,0-8-160,-5 0-768,0 2-288,0-4-927,-4 3-257,-1-2-832</inkml:trace>
          <inkml:trace contextRef="#ctx0" brushRef="#br1" timeOffset="79474">30772 2824 7808,'-18'0'2880,"32"-6"-1536,-6 0-1568,-4 3 1856,2-2-576,2 2-416,4-8-288,2 11-256,-5 0 0,4 0 0,-5 8-128,-3-2 32,3 2 192,-3 4 128,-5 4 191,0 0 65,-5 4-32,2-1 64,-2 4-32,0 1-64,-3-1-192,3 2-128,0 0-96,2-1-96,-2-4-192,1-6-32,0 0-832,-10-8-320,6-12-511,0-2-97,-6-4-224,0-1-32,0 2 640,2 0 320,4-1 768,-2 1 352,2-2 576,0 1 224,2 1 288,2 0 160,-1-2 32,5 2 32,0 2-64,5 3-32,-1-2-32,10 3 0,-2 2-288,6 0-96,0 3-257,0 3 1,-4 5-160,-2 0 32,-4 3-96,2 1 0,-10-1-96,0 5-64,-5 1 224,-4-6 96,1 0-32,0 1 64,-6-4 352,4-1-352,10-3-192,14-8-384,4-3-192,4-5-832,-6 1-320,7-5-1119,-2-1-353,-3-2-864</inkml:trace>
        </inkml:traceGroup>
        <inkml:traceGroup>
          <inkml:annotationXML>
            <emma:emma xmlns:emma="http://www.w3.org/2003/04/emma" version="1.0">
              <emma:interpretation id="{95D939AE-422F-443E-99BC-4E09FA700681}" emma:medium="tactile" emma:mode="ink">
                <msink:context xmlns:msink="http://schemas.microsoft.com/ink/2010/main" type="inkWord" rotatedBoundingBox="30923,1605 31596,1590 31616,2470 30943,2485"/>
              </emma:interpretation>
              <emma:one-of disjunction-type="recognition" id="oneOf45">
                <emma:interpretation id="interp225" emma:lang="zh-CN" emma:confidence="0">
                  <emma:literal>定</emma:literal>
                </emma:interpretation>
                <emma:interpretation id="interp226" emma:lang="zh-CN" emma:confidence="0">
                  <emma:literal>宝</emma:literal>
                </emma:interpretation>
                <emma:interpretation id="interp227" emma:lang="zh-CN" emma:confidence="0">
                  <emma:literal>突</emma:literal>
                </emma:interpretation>
                <emma:interpretation id="interp228" emma:lang="zh-CN" emma:confidence="0">
                  <emma:literal>宓</emma:literal>
                </emma:interpretation>
                <emma:interpretation id="interp229" emma:lang="zh-CN" emma:confidence="0">
                  <emma:literal>总</emma:literal>
                </emma:interpretation>
              </emma:one-of>
            </emma:emma>
          </inkml:annotationXML>
          <inkml:trace contextRef="#ctx0" brushRef="#br1" timeOffset="80190">31179 2580 7296,'-4'3'2816,"4"5"-1536,4 8-864,1-7 768,4 2-32,0 3 64,4 14-97,0-4-31,-5 7-608,2-4 0,-2 1-32,-3-2-224,0-2-128,-5-1-576,0-7-224,-5-7-1055,0-9-481,0-6-1920,5-8-1152,0-18 2528</inkml:trace>
          <inkml:trace contextRef="#ctx0" brushRef="#br1" timeOffset="81056">31359 2619 7680,'10'-3'2880,"-2"3"-1536,31-9-992,-21 9 736,0 0-160,2 0 96,8 3-384,-7 3-65,2 0-319,-5 7-224,-2-7-64,-1 7 32,-12 2 0,-6 1 0,-12 7 0,-1 1-160,-12 4-31,-6-3 95,3 0 32,0-2 319,5 1 225,4-4 64,9-6-32,5-1-64,3-2 32,5-8-192,0-3-96,13 0-192,8-3 0,2-5-160,3 0 32,-4 0-96,-1 5 64,2 0 32,-10-2-32,0 2 128,-5 3 0,1 3 96,-3 5 32,-3 0 160,-3 3 160,0 5-32,5 4 96,0 0-192,2-1-32,-1 0-192,2 4-64,2-4-64,-2-2-64,0-6-480,-4-14-1280,2-10-159,-6-2-1,0-9 64,-6 1 832,-2-1 416,-2 4 768,3 6 288,-1 2 480,-7 4 320,2 0-64,0 8 32,0 4-256,0 3-128,-10 5-193,2 4 1,-1 4 0,-4-1-32,0 0 32,0 9 96,-2 8-160,2-10 0,6 6-192,-4-9 0,6 1 128,1-4 64,4-6-160,0 2-32,4-4-64,5-4 32,4 0-64,0-8 0,10 0-192,2 0 32,5-5-224,0 5-96,1 0 192,0 0 32,0 0 96,4 5 64,5-2-32,-6 0-32,5 2 32,1-2-32,2-3-96,2 0 64,0 0-32,-3-3 0,-8-2-512,4 2-160,-8 0-416,-2 3-96,0-5-607,-12 2-257,4-2-1248,-6 2-1632,0-5 1664</inkml:trace>
          <inkml:trace contextRef="#ctx0" brushRef="#br1" timeOffset="79956">31518 2385 8448,'0'0'3232,"8"3"-1728,0 5-1248,-3 4 672,3-1-288,6 2 32,-5 7-192,3-1-33,-1 0-255,-8-4-192,2 1-32,-5-5-895,-8 1-417,-7 1-1568,-2-6-608,-23 1 352</inkml:trace>
          <inkml:trace contextRef="#ctx0" brushRef="#br1" timeOffset="81276">31768 2876 9984,'-26'0'3776,"42"8"-2048,-24-5-1312,16 0 959,2 2-479,-7-2-128,2 3-416,5 0-160,-2-1-128,0-2-480,2 2-192,-2-2-896,2 0-383,-2 2-2177,0-1-1568,2 0 2400</inkml:trace>
        </inkml:traceGroup>
        <inkml:traceGroup>
          <inkml:annotationXML>
            <emma:emma xmlns:emma="http://www.w3.org/2003/04/emma" version="1.0">
              <emma:interpretation id="{0C3C0F7C-AE8A-4B11-B07B-F2C111FB0D21}" emma:medium="tactile" emma:mode="ink">
                <msink:context xmlns:msink="http://schemas.microsoft.com/ink/2010/main" type="inkWord" rotatedBoundingBox="31714,1482 32808,1457 32838,2790 31744,2814"/>
              </emma:interpretation>
              <emma:one-of disjunction-type="recognition" id="oneOf46">
                <emma:interpretation id="interp230" emma:lang="zh-CN" emma:confidence="0">
                  <emma:literal>倒</emma:literal>
                </emma:interpretation>
                <emma:interpretation id="interp231" emma:lang="zh-CN" emma:confidence="0">
                  <emma:literal>測</emma:literal>
                </emma:interpretation>
                <emma:interpretation id="interp232" emma:lang="zh-CN" emma:confidence="0">
                  <emma:literal>刟</emma:literal>
                </emma:interpretation>
                <emma:interpretation id="interp233" emma:lang="zh-CN" emma:confidence="0">
                  <emma:literal>吲</emma:literal>
                </emma:interpretation>
                <emma:interpretation id="interp234" emma:lang="zh-CN" emma:confidence="0">
                  <emma:literal>浏</emma:literal>
                </emma:interpretation>
              </emma:one-of>
            </emma:emma>
          </inkml:annotationXML>
          <inkml:trace contextRef="#ctx0" brushRef="#br1" timeOffset="83190">32868 2268 10368,'5'-13'3872,"-10"10"-2112,13 0-1632,-8 3 831,5 0-191,4 3 32,0 0-320,4 5-64,0 1-224,0 2 0,0 5 32,0-1 32,2 4 64,-3 8-96,6 13 32,-5-2-32,0 10 96,0-2 32,-5 18 96,-3-2-32,0 4 0,-15 4-96,7 20 32,-7-8-128,-3 0-64,0 4 0,0-5-32,0-6-160,-5-9 32,1-8-640,-1-8-224,-3-2-1536,3-6-608,-13-14-2655</inkml:trace>
          <inkml:trace contextRef="#ctx0" brushRef="#br1" timeOffset="81885">32248 2641 9216,'-8'0'3424,"8"5"-1856,0-5-1824,0 0 1472,6 4-320,-4 4-33,4-1 33,-2 5-512,-4-1 0,0 9 32,-4 4-32,-2 4 32,-6 2-160,-14 4 0,-5 6-160,-4-6-64,-5 2-224,2-8-128,6-6-608,6-5-256,8-9-1023,9-8-353,6-5 288,3-3 224,8-4 896,0 4 384,2 0 736,-2 2 352,10 1 992,0 5 480,-6 9 96,6 1-32,4 4-416,-8 8-65,-1 1-447,-5 10-160,1-3-256,-5 1-64,1 0-192,0-7-96,-2-4-640,2-6-320,-5-1-1152,0-10-415,0-3-2177</inkml:trace>
          <inkml:trace contextRef="#ctx0" brushRef="#br1" timeOffset="82668">32416 2427 10368,'0'-23'3936,"23"27"-2112,-5 32-1632,-10-17 895,4-4-415,2 1 0,-2 0-320,6-5-128,0 1-128,-5-1-96,0 2 96,-3-2-128,-7 1 0,-6-1-480,-7 0-192,-3 6 128,-5-1 160,-3 3 320,-10 7 224,6-1 224,2-3 160,5-6-192,5 1-96,5-6-128,11 0 0,2-2-64,13-1-96,-5-2-32,0 2-32,0-3 0,-4 2-128,-1 1 0,-8 5 256,0-2 160,-4 3-64,-9 3 0,-8-1 32,3-2 0,0 3 0,5-3 0,5 0-64,-2-3 32,5-3-64,5-8 64,18 3-224,0 2-128,0-5 0,-5 3 64,0 0 32,-3 5-64,-7 0 64,-3 1 32,-9 2 64,-8 9 96,-1 2 128,0 2-64,2-4 0,-2-4 256,5-1 128,4-4-96,0-3-64,0 0-32,5 0-32,4-8-64,0 0 32,0 0-64,8 0 64,2 0-192,6 0-96,12 0 96,-2 0 32,0-11-96,5 3 32,-1 0-64,6 4 0,-5 11 0,-2-2 0,-2-13-352,-5 4-160,-5 0-384,-4 1-128,-3-2-703,-7 2-289,-3-1-1440,-8-12-1376,-1 0 1792</inkml:trace>
        </inkml:traceGroup>
      </inkml:traceGroup>
    </inkml:traceGroup>
    <inkml:traceGroup>
      <inkml:annotationXML>
        <emma:emma xmlns:emma="http://www.w3.org/2003/04/emma" version="1.0">
          <emma:interpretation id="{83B170DC-C9A9-4A3A-A595-59F029C54591}" emma:medium="tactile" emma:mode="ink">
            <msink:context xmlns:msink="http://schemas.microsoft.com/ink/2010/main" type="paragraph" rotatedBoundingBox="11443,3916 18466,4340 18418,5126 11395,470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ED0CD6D-E40A-4394-9B17-B33A518A234C}" emma:medium="tactile" emma:mode="ink">
              <msink:context xmlns:msink="http://schemas.microsoft.com/ink/2010/main" type="line" rotatedBoundingBox="11443,3916 18466,4340 18418,5126 11395,4702">
                <msink:destinationLink direction="with" ref="{A03D9C54-3740-47C8-A3E5-C37F8711BFAC}"/>
                <msink:destinationLink direction="with" ref="{03A05D9D-A0C6-492D-BC06-89BD6AAFF29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F0D5A81-1BCC-46F3-9364-D0BAEA992CCB}" emma:medium="tactile" emma:mode="ink">
                <msink:context xmlns:msink="http://schemas.microsoft.com/ink/2010/main" type="inkWord" rotatedBoundingBox="11432,4096 12321,4150 12291,4647 11402,4593"/>
              </emma:interpretation>
              <emma:one-of disjunction-type="recognition" id="oneOf47">
                <emma:interpretation id="interp235" emma:lang="zh-CN" emma:confidence="0">
                  <emma:literal>上</emma:literal>
                </emma:interpretation>
                <emma:interpretation id="interp236" emma:lang="zh-CN" emma:confidence="0">
                  <emma:literal>t</emma:literal>
                </emma:interpretation>
                <emma:interpretation id="interp237" emma:lang="zh-CN" emma:confidence="0">
                  <emma:literal>〝</emma:literal>
                </emma:interpretation>
                <emma:interpretation id="interp238" emma:lang="zh-CN" emma:confidence="0">
                  <emma:literal>下</emma:literal>
                </emma:interpretation>
                <emma:interpretation id="interp239" emma:lang="zh-CN" emma:confidence="0">
                  <emma:literal>正</emma:literal>
                </emma:interpretation>
              </emma:one-of>
            </emma:emma>
          </inkml:annotationXML>
          <inkml:trace contextRef="#ctx0" brushRef="#br0" timeOffset="181523">11675 4954 3072,'0'0'1120,"0"0"-576,10 4-160,-5-4 704,-2 4-608,7-4 480,6 0-544,7 0 384,0 0-448,3 0 320,-1 4-384,11-1 256,-2 5-288,6-3 192,0 1-224,3 2 0,-4 0 0,2 9 32,-3-3-64,-3 2 160,5 7-192,-5-4 128,-4 1-160,3 0 0,2-1-64,-5-3 32,4 1-128,-13-6 64,0 0 0,-1 1 64,2 0-64,-6-5 64,-3 1-640,-2-3-256,-3-2-1568,-4-3-704,-5 0 256,0-3 224</inkml:trace>
          <inkml:trace contextRef="#ctx0" brushRef="#br0" timeOffset="181069">11882 4896 10240,'4'11'800,"0"4"-384,1 9 0,-2-1-256,2 9 224,0-1-256,0 3 160,-2-1-160,2-3 64,0-1-96,3-2 0,0-5-32,2 6 32,-2-5 0,-3-4 160,0 6-128,-5-6 64,8-4-96,5-2 0,-13 1-32,0-6-64,0 3 32,0-5 32,0-3-32,5-3-32,3 5 32,-8 1 32,9-9-32,-5 0 64,6 3-64,-2-5-32,1-4 32,-6 3-32,7 1 0,-2-3 0,5 5 0,-3-5 64,3 8-32,-5-3-96,2 3 32,-7 0-32,7 0 0,-5-5 128,3 10-32,-3 1-32,3-9 32,0-5-32,7 8 0,-8 0 64,19-8-32,0-4-32,-3 1 32,0 3-32,-2 5 0,-3-6 0,-5 1 0,0 8 0,0 0 0,-3-8-96,-7 2-544,11 1 320,-14-3-1280,3 8 928,-3-7-2048,0 3 1536,0-5-800,-3 3-32</inkml:trace>
        </inkml:traceGroup>
        <inkml:traceGroup>
          <inkml:annotationXML>
            <emma:emma xmlns:emma="http://www.w3.org/2003/04/emma" version="1.0">
              <emma:interpretation id="{3625E151-9675-4044-A3C8-AB83ADC84169}" emma:medium="tactile" emma:mode="ink">
                <msink:context xmlns:msink="http://schemas.microsoft.com/ink/2010/main" type="inkWord" rotatedBoundingBox="14761,4116 15373,4153 15336,4772 14724,4736"/>
              </emma:interpretation>
              <emma:one-of disjunction-type="recognition" id="oneOf48">
                <emma:interpretation id="interp240" emma:lang="zh-CN" emma:confidence="0">
                  <emma:literal>山</emma:literal>
                </emma:interpretation>
                <emma:interpretation id="interp241" emma:lang="zh-CN" emma:confidence="0">
                  <emma:literal>△</emma:literal>
                </emma:interpretation>
                <emma:interpretation id="interp242" emma:lang="zh-CN" emma:confidence="0">
                  <emma:literal>心</emma:literal>
                </emma:interpretation>
                <emma:interpretation id="interp243" emma:lang="zh-CN" emma:confidence="0">
                  <emma:literal>亾</emma:literal>
                </emma:interpretation>
                <emma:interpretation id="interp244" emma:lang="zh-CN" emma:confidence="0">
                  <emma:literal>兦</emma:literal>
                </emma:interpretation>
              </emma:one-of>
            </emma:emma>
          </inkml:annotationXML>
          <inkml:trace contextRef="#ctx0" brushRef="#br0" timeOffset="182811">15076 4911 3712,'0'-3'1472,"0"3"-768,0 3-320,0-3 928,0 0-736,0 0 576,0 8-672,-5 0 384,5 8-512,-5 7 192,0 0-320,-3 12 128,3 1-192,-3 3 64,8 0-128,-9-5 224,5 1-192,-6 5 160,7-5-160,-10-1 64,9 2-96,-6-9 96,10 1-128,-8-5-32,8 1 0,-5-4 32,5-6-32,0-2 64,5 0-64,-1-8 64,0 4-64,-4-8 64,0 0-64,4 0 64,2 0-64,-2 0-32,0 0 32,5 0-128,-1 0 64,5-5 32,0 5 0,5-3 64,5-1-32,3-4-32,0 8 32,5-8-128,4 8 64,-1-8 96,2 8-32,3-8-32,-3 8 32,-6-6-128,1 6 64,-10-9 32,2 9 0,-5-8-640,0 8 352,-10-3-2080,5 3 1312,-8-8-2912,3 3 2240</inkml:trace>
          <inkml:trace contextRef="#ctx0" brushRef="#br0" timeOffset="183143">15151 4962 3200,'-15'-4'1216,"15"4"-640,-3 11-320,3-6 832,3 3-608,-3 4 704,5 7-704,0 4 608,8 4-608,0 0 320,0 1-480,10 0 192,-2-6-288,10 1 0,0 2-128,-1-3 96,6-2-128,-2-4-32,-3 3 0,-1-2-384,-2 2 192,-2-4-1280,5 4 800,-5-3-2816,4 1 1920</inkml:trace>
        </inkml:traceGroup>
        <inkml:traceGroup>
          <inkml:annotationXML>
            <emma:emma xmlns:emma="http://www.w3.org/2003/04/emma" version="1.0">
              <emma:interpretation id="{3B58D682-0AC8-4BE0-B6D3-B0A091DAAEFA}" emma:medium="tactile" emma:mode="ink">
                <msink:context xmlns:msink="http://schemas.microsoft.com/ink/2010/main" type="inkWord" rotatedBoundingBox="17682,4444 18457,4491 18418,5126 17644,5079"/>
              </emma:interpretation>
              <emma:one-of disjunction-type="recognition" id="oneOf49">
                <emma:interpretation id="interp245" emma:lang="zh-CN" emma:confidence="0">
                  <emma:literal>心</emma:literal>
                </emma:interpretation>
                <emma:interpretation id="interp246" emma:lang="zh-CN" emma:confidence="0">
                  <emma:literal>△</emma:literal>
                </emma:interpretation>
                <emma:interpretation id="interp247" emma:lang="zh-CN" emma:confidence="0">
                  <emma:literal>凵</emma:literal>
                </emma:interpretation>
                <emma:interpretation id="interp248" emma:lang="zh-CN" emma:confidence="0">
                  <emma:literal>厶</emma:literal>
                </emma:interpretation>
                <emma:interpretation id="interp249" emma:lang="zh-CN" emma:confidence="0">
                  <emma:literal>ㄙ</emma:literal>
                </emma:interpretation>
              </emma:one-of>
            </emma:emma>
          </inkml:annotationXML>
          <inkml:trace contextRef="#ctx0" brushRef="#br0" timeOffset="184418">18136 5258 2688,'-2'-3'1056,"-3"-1"-576,0-4 64,5 8 448,-5 4-96,2 0 0,-3 0 0,-1 4 64,-3-5-512,2 5 32,-5 3 32,3 1-192,-8 7-32,6 9-32,-10 19 0,4-8 416,6 5-352,-6-6 320,10 1-352,-5 4 192,8-5-256,-5 1 0,7 0-128,-6-6-64,5-7 0,-6-2 32,10-5-32,-4-2-32,4-3 32,-4-6 32,8 4-32,-4-12 128,0 4-96,0-4-32,9 0 0,0-4-32,3 4 0,3-8 0,-2 4 0,3-4 0,6 5 0,4-5-96,0 5 64,5-11 32,0 6 0,5-6 0,8 6 0,0-8 0,-6 9 0,2-9 0,-4 8 0,-2-7 0,-2 7 0,-6-3-96,1 6 64,-11-3-1248,2 8 704,-13-7-2240,-1 3 1600,-8-5-2432,-1 6 2080</inkml:trace>
          <inkml:trace contextRef="#ctx0" brushRef="#br0" timeOffset="184772">18085 5254 3072,'-5'-3'1120,"5"26"-576,0-15-160,5 0 416,0 4-64,3-4-64,4 2 0,2 6-32,4-8-352,0 11 96,8-6 64,0 9-32,9 2 64,0 0-64,0 4 64,0-2 160,1 0-352,3 10-160,-3-8-64,7 0-64,1-3 0,-5 3-224,-4-1 128,-9-2-3072,0-2 1760</inkml:trace>
        </inkml:traceGroup>
      </inkml:traceGroup>
    </inkml:traceGroup>
    <inkml:traceGroup>
      <inkml:annotationXML>
        <emma:emma xmlns:emma="http://www.w3.org/2003/04/emma" version="1.0">
          <emma:interpretation id="{87F864DA-4C72-470E-BAD6-8EBCFAA96EFE}" emma:medium="tactile" emma:mode="ink">
            <msink:context xmlns:msink="http://schemas.microsoft.com/ink/2010/main" type="paragraph" rotatedBoundingBox="11595,5719 18137,5719 18137,7001 11595,700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08D1FAC-7977-4AAB-BA17-F814EF7B3E5A}" emma:medium="tactile" emma:mode="ink">
              <msink:context xmlns:msink="http://schemas.microsoft.com/ink/2010/main" type="inkBullet" rotatedBoundingBox="11595,5719 12346,5719 12346,6229 11595,6229"/>
            </emma:interpretation>
            <emma:one-of disjunction-type="recognition" id="oneOf50">
              <emma:interpretation id="interp250" emma:lang="zh-CN" emma:confidence="0">
                <emma:literal>↳</emma:literal>
              </emma:interpretation>
            </emma:one-of>
          </emma:emma>
        </inkml:annotationXML>
        <inkml:trace contextRef="#ctx0" brushRef="#br0" timeOffset="200441">11852 6514 2560,'-10'0'960,"10"0"-512,0 8-256,0-8 800,0 0-576,0 0 736,0 6-672,0 2 256,5 1-64,-5-1 256,5 9-512,-5 1 224,0 2-384,0 6 192,0 2-224,0 2 288,0 6-288,0 0 224,0-6-224,0 6 0,0-5-128,0-4 160,3 5-160,-3-5 96,5-4-96,0-4-128,3-2 0,-3-9 32,3-6 0,2-2 64,-2 0-32,5-2 64,0 2-64,5-6-96,0 4 32,-1-7 32,4 6 0,-3-10 0,5 10 0,-2-5 0,2 4 0,3-7 0,4 6 0,1-7 64,0 10-32,3-12 64,-3 8-128,-1-7-64,-2-2 128,-2 7 32,5 0 0,-10 0-128,2 0-32,-6 2-384,-3-2-64,-6 0-3136,1-1 2016,-9 1-896,-5 1 576,-3 0 224</inkml:trace>
        <inkml:trace contextRef="#ctx0" brushRef="#br0" timeOffset="200725">11926 6510 3456,'-4'-4'1408,"4"4"-768,4 4-480,0-4 640,6 0-480,2 0 288,6 4-352,0 0 192,3 4-224,2 3 352,-2 0-320,1 5 288,4 1-288,0 2 128,5 1-224,8 10 0,-3-6-32,-5-5 0,0 0-64,4-3 32,-1 1-64,7-6-32,-7 0-128,-3 1-64,-5 1-1248,9-7-576,-9 2-512,10 0-192</inkml:trace>
      </inkml:traceGroup>
      <inkml:traceGroup>
        <inkml:annotationXML>
          <emma:emma xmlns:emma="http://www.w3.org/2003/04/emma" version="1.0">
            <emma:interpretation id="{CC4F07EC-40E6-4AA8-BAC8-87BEFA6A397E}" emma:medium="tactile" emma:mode="ink">
              <msink:context xmlns:msink="http://schemas.microsoft.com/ink/2010/main" type="line" rotatedBoundingBox="14364,5828 18137,5828 18137,7001 14364,7001">
                <msink:destinationLink direction="with" ref="{A03D9C54-3740-47C8-A3E5-C37F8711BFAC}"/>
                <msink:destinationLink direction="with" ref="{03A05D9D-A0C6-492D-BC06-89BD6AAFF29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46B9B9F-6BE3-4733-833A-487B530E89F7}" emma:medium="tactile" emma:mode="ink">
                <msink:context xmlns:msink="http://schemas.microsoft.com/ink/2010/main" type="inkWord" rotatedBoundingBox="14364,5828 15025,5828 15025,6522 14364,6522">
                  <msink:destinationLink direction="with" ref="{373E84B9-0D54-430F-A78A-BDCF75075195}"/>
                </msink:context>
              </emma:interpretation>
              <emma:one-of disjunction-type="recognition" id="oneOf51">
                <emma:interpretation id="interp251" emma:lang="zh-CN" emma:confidence="0">
                  <emma:literal>《</emma:literal>
                </emma:interpretation>
                <emma:interpretation id="interp252" emma:lang="zh-CN" emma:confidence="0">
                  <emma:literal>△</emma:literal>
                </emma:interpretation>
                <emma:interpretation id="interp253" emma:lang="zh-CN" emma:confidence="0">
                  <emma:literal>匕</emma:literal>
                </emma:interpretation>
                <emma:interpretation id="interp254" emma:lang="zh-CN" emma:confidence="0">
                  <emma:literal>兦</emma:literal>
                </emma:interpretation>
                <emma:interpretation id="interp255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201857">14794 6619 2688,'0'-4'1056,"0"12"-576,0-8-224,0 0 352,0 0 192,0 0 224,0 0 96,0 0 0,0 0-96,0 8 0,-4 0-576,0 6 32,-1 6-32,-3 4-96,-1 4-32,0 3-128,1 4-32,-7-4 320,7 4-256,-9 8 96,-2 0-192,3-5 64,7 3-96,-4-7-64,7 2 0,-6-6 32,9 1-32,-8-6 64,11-3-64,-4-3-32,4 1 32,-3-4-32,6-4 0,-3-4 64,0 0-32,0-5-32,10 0 32,-2-3-32,2 5 0,-2-5 0,5 0 0,-4 0 0,0 3 0,-2-3 64,8 0-32,-6 0-32,-1 5 32,-4-5-128,1 3 64,-2-3 32,3 4 0,3-4 0,8 0 0,0 0-96,1 0 64,5-4 32,3 4 0,4-3 64,2-2-32,-2-3-32,-4 5 32,0-5 32,4 5-32,2-9-32,-7 7 32,1-3-32,-3 5 0,0-8-96,-2 6 64,-3-2 96,0 7-32,-6-5 64,-4 2-288,-2-2-736,-2 10 512,-4-10-1664,0 5 1152,-4-6-3008,-2 1 2208</inkml:trace>
          <inkml:trace contextRef="#ctx0" brushRef="#br0" timeOffset="202272">14764 6650 3968,'-9'-3'1472,"1"9"-768,8 3-544,3-1 352,2 0-32,0 3 32,3 1 160,2-1 96,2 5-384,2 1 128,4 2 64,-2 4 32,20 4 32,-6-4 480,1 5-608,0 7 96,5-4-352,2 4 32,-2 0-160,-2-3 64,-3-1-96,0-3-64,-5-6 0,-4-2-256,0-1 128,-10-3-1216,3 0 704,-15-4-2848,3-1 1952,-3-3-2240,0 0 2144</inkml:trace>
        </inkml:traceGroup>
        <inkml:traceGroup>
          <inkml:annotationXML>
            <emma:emma xmlns:emma="http://www.w3.org/2003/04/emma" version="1.0">
              <emma:interpretation id="{263A1D44-860B-4BB3-9601-3FEE56C0CD68}" emma:medium="tactile" emma:mode="ink">
                <msink:context xmlns:msink="http://schemas.microsoft.com/ink/2010/main" type="inkWord" rotatedBoundingBox="17228,6351 18137,6351 18137,7001 17228,7001">
                  <msink:destinationLink direction="with" ref="{7436984D-86D8-4D69-BF54-26F71BE1A460}"/>
                </msink:context>
              </emma:interpretation>
              <emma:one-of disjunction-type="recognition" id="oneOf52">
                <emma:interpretation id="interp256" emma:lang="zh-CN" emma:confidence="0">
                  <emma:literal>心</emma:literal>
                </emma:interpretation>
                <emma:interpretation id="interp257" emma:lang="zh-CN" emma:confidence="0">
                  <emma:literal>□</emma:literal>
                </emma:interpretation>
                <emma:interpretation id="interp258" emma:lang="zh-CN" emma:confidence="0">
                  <emma:literal>厶</emma:literal>
                </emma:interpretation>
                <emma:interpretation id="interp259" emma:lang="zh-CN" emma:confidence="0">
                  <emma:literal>公</emma:literal>
                </emma:interpretation>
                <emma:interpretation id="interp260" emma:lang="zh-CN" emma:confidence="0">
                  <emma:literal>么</emma:literal>
                </emma:interpretation>
              </emma:one-of>
            </emma:emma>
          </inkml:annotationXML>
          <inkml:trace contextRef="#ctx0" brushRef="#br0" timeOffset="203461">17638 7138 3712,'0'7'1472,"0"-7"-768,-18 5-480,13-2 960,10 5-672,-5 0 544,0 3-608,-5 5 320,5 4-448,-3 8 320,-2-2-352,-5 6 416,7 2-416,-10 2 288,3-6-320,-3 6 192,5 0-224,-4-2 128,1-4-192,-2 6 128,5-8-160,-4-1 64,6-4-96,-3 1 0,9-4-32,-4-14-64,4 2 32,0-8-32,9 5 0,1-5 0,2 0 0,-4 3 0,5 6 0,-2-1 0,1-2 0,6-1 0,3 3 0,2-8 0,3 4 0,0-4 0,4 3 0,1 2 0,4 3 0,5-8 64,4 2-32,0-2-32,-6 0 32,2 0-128,-5 0 64,-4-2-32,-1 2 0,-7-6-576,-2 12 352,-8-14-1792,2 3 1152,-20-7-2336,5 9 1856,-13-13-1600,3 4 1728</inkml:trace>
          <inkml:trace contextRef="#ctx0" brushRef="#br0" timeOffset="203846">17717 7211 4096,'-10'-6'1568,"10"6"-832,0-14-384,0 11 928,5 3-736,-5-3 448,5 3-576,-2-5 384,7 10-448,-2-5 320,5 3-384,5 0 192,-1 11-256,1-3 128,4 0-192,0 9 288,4 2-256,5 3 160,-1 2-192,5 1 64,0 3-128,1-1 0,-5 6-32,3-2 32,-4-2-64,1 2 64,5 5-64,-5-3-32,-5 0 32,0-6-480,-4 1 256,-4-8-2368,4-3 1408,-5-5-3264,2-3 2496</inkml:trace>
        </inkml:traceGroup>
      </inkml:traceGroup>
    </inkml:traceGroup>
  </inkml:traceGroup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6:57.78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03D9C54-3740-47C8-A3E5-C37F8711BFAC}" emma:medium="tactile" emma:mode="ink">
          <msink:context xmlns:msink="http://schemas.microsoft.com/ink/2010/main" type="inkDrawing" rotatedBoundingBox="5139,5724 26106,1255 28512,12543 7545,17012" hotPoints="18047,6686 12597,14392 3539,11737 8990,4031" semanticType="enclosure" shapeName="Ellipse">
            <msink:sourceLink direction="with" ref="{97EA5C8A-7111-4FC0-98C2-1862B616C2EB}"/>
            <msink:sourceLink direction="with" ref="{CAA4ECF9-8E32-4416-AEDA-9F76FF4673BF}"/>
            <msink:sourceLink direction="with" ref="{80025344-B881-4676-AEBD-EE7E33428560}"/>
            <msink:sourceLink direction="with" ref="{A9E4EC48-E36F-4C0E-8D9C-36933124C570}"/>
            <msink:sourceLink direction="with" ref="{0ED0CD6D-E40A-4394-9B17-B33A518A234C}"/>
            <msink:sourceLink direction="with" ref="{CC4F07EC-40E6-4AA8-BAC8-87BEFA6A397E}"/>
            <msink:sourceLink direction="with" ref="{A8350E5A-ED57-41CB-BC43-ADBED6A11067}"/>
            <msink:sourceLink direction="with" ref="{639E492C-C717-4E4E-97A0-BE78C27DD696}"/>
            <msink:sourceLink direction="with" ref="{B0CBC898-3002-4998-85B9-40FF30885496}"/>
            <msink:sourceLink direction="with" ref="{3A2D5C3D-4EE8-4A84-B1A8-4A481740CCF0}"/>
            <msink:destinationLink direction="with" ref="{373E84B9-0D54-430F-A78A-BDCF75075195}"/>
            <msink:destinationLink direction="with" ref="{7436984D-86D8-4D69-BF54-26F71BE1A460}"/>
          </msink:context>
        </emma:interpretation>
      </emma:emma>
    </inkml:annotationXML>
    <inkml:trace contextRef="#ctx0" brushRef="#br0">8193 16216 5504,'-23'-23'2112,"23"23"-1152,-8-5-768,0 2 736,8 3-544,-10-9 480,10 1-544,-8-3 640,3 8-544,-8-14 352,4 10-448,-5-13 256,6 4-320,-14-7 288,9 7-320,-8-3 320,8 4-320,-10-5 671,10 4-511,-9-3 320,5 7-416,-6-4-224,6 5-64,-4-17-160,3 5 96,-8-12-192,8 4 160,-8-13 384,8 5-128,-4-19 480,1 11-352,-5-7 160,8 11-288,-10-16 64,7 12-128,-5-6-128,3 14 0,-7-8 96,9 11-32,-7-14 64,7 11-64,-5-16 64,3 8-64,-11-20 64,7 17-64,-7-16-32,6 15 32,-2-12 96,4 13-64,-5-12 32,5 7-32,-5-11-128,5 7 32,0-15 32,3 4 0,2 9 0,-7-14 0,8-7 64,-3 8-32,2-12 64,3 8-64,0 1-32,-3-3 32,3 19-128,0-22 0,0 18 64,1-29 64,4 20 0,-5-15-32,5 19-64,5-29 32,3-2 32,-3 19 0,3 15 0,5-17 64,0 17-96,5-26 0,-2 7 32,-3-3 0,15-14 0,-3 14 0,10 3-96,-12 8 0,-2 15 128,4-29 96,-1 21-32,9-19-64,-7 20-96,5-23 32,0 10-32,3 2-64,2-5 96,3-8 0,-1 2 32,6-3 64,5-13-96,-5 22-64,8 0 64,5-8 0,-9-3 32,1-6 0,-5-5 0,16-28 64,-12 19-96,1-1 0,3-2 96,0-2 32,-3-6-128,-1 6-32,0 22 32,0-22 64,4 2 0,5 4-32,-1-9 32,11 7 32,7 6-96,-9-5 0,2-1 32,-11 6 0,1 9 0,0-2 0,-10 5 0,2-3 0,8-17 0,0 15-96,9-8 64,-6 4-32,11-4-64,-1 2 96,4-1 0,-4 10 96,8-3-96,-6 5 0,-2 5-32,-1 6 0,11-2 0,2 2 0,1 3 0,9 5-64,-4 18 96,0-12 64,-6 6-64,6 18-64,-9 1-96,9-2 96,7-9 128,16 11-64,-6 6-64,-4 2 64,-5 3 64,-4-2 0,-9-1-96,9 3 32,1 3 32,2 2 64,6 2-96,-1 9-64,1-8 128,-4 4 96,-1-9-96,9 9-32,-5 1-160,14 1 32,-4 17 128,-9-3 64,-5-4-96,4 7 32,19 3 64,12-6-96,-8 3-64,-9 0 64,1 8 0,-11-4 32,1 1 0,6 3 64,10 0-96,2-5 0,-12 13 96,2-8 32,-5-3-128,8 6-32,2-3 96,0-3 32,-4 15-160,4-1 0,4-3 96,9 4 64,1 7-96,4-3 32,-13-1-64,14-10 0,7 3 128,0-2 32,-5 7-32,-3-1-64,6 2 32,7-6-32,3 0-96,5 9 64,-10-3 32,2-1 64,3-2-32,10-3-32,-7 7 32,7 1 32,-14-7-96,5-3 0,14 2-32,-13 8 0,-2-4 64,-7-1 64,4-3-32,9 8-32,-10-4-64,-2-4-32,-2 0 64,1-2 0,-6 3 32,-2 2 64,-14 2 32,13-7 32,4 2-160,-14 3 32,10-2 0,-8 2 0,-6-3 0,-12 16 0,-4-9 0,-6 18 64,-4-3-32,-1-7-32,-2 2 32,0-3-32,-1 5 0,-9-4 0,-9 5-160,-4 3 32,-5-7 64,1-4 96,-1 7 64,1-4 96,-1-4-256,-3 9 0,8-5 0,-3 1 96,-20 7 0,6-1 64,-14 6-64,5 8-32,-13-2 32,12 8-32,-13 2 0,14 1 0,-17-13 0,2 18 0,-6-6 0,3 1 64,8 11-96,-6 2 0,5 26 32,-11-9 0,0 3 0,-4-8 0,-19 8 64,19 8 32,-19 26-128,10-12-32,-9 11 32,10-7 0,-12-2 96,12 10 32,-7 1-128,2 7 32,-15-6 0,10-5 64,-4 38-32,3-26 64,-12 0-128,14 7 0,-14 0 96,3 14 96,-8-14-128,-3 3-96,-1-1-64,-5-2 96,0 3 64,1-6 64,0 12 32,3-12 64,-2-8-96,-8 8-64,12-9 0,-1-7-32,-5 3 0,0 5 64,-4 5 32,1-3 32,-1-18 0,-3 16 64,-12-12-32,12 4 64,-2 13-64,9-13 0,6-12-96,-1 7-64,4-10 32,-8 4-32,8-13 0,-5 16 64,10-12-32,-9 20 64,1-15-128,8 3 0,3 4 32,-3-6 64,-9 2-32,-2-16-32,8 16 32,2-11 32,6-2-32,-2 0-32,5 8 96,2-14 0,1-3-32,3 3-64,-2-9 32,2-7-32,-1-1-96,4 1 0,0-6 128,-4-3 32,5 6 64,-5-12 0,-2-8-160,2 0 32,-5-5 128,2-3 64,-2-6-160,-4 16 0,-9-6-32,5-4 64,5-4-32,-2 1 64,1-5-64,-4 3-32,4-2-64,-5-1 32,1-3 96,0-1 32,-5-4-32,-5 0 32,2-2-128,4-7 0,-6 11-32,2-6 0,-2 0 128,-3 1 96,4-6-128,-1-6-32,-3 1 0,-4 2 0,7-6-96,-3 10 64,3-4 32,2-3 64,-7 0-96,-2 0 0,-6 0-32,6-1 0,-1 6 480,-5-10 192,2-3-384,-2 3-96,6 5-448,-1-3-192,-10 2 160,2-2 192,9-5 128,-6 0 96,0 0-32,-2 0-32,-11 8 32,0-8-32,1-5 352,4 5 224,5-3-704,-6-5-288,-7 8 192,8-4 96,-5-4 96,-4 3 32,-4 2 0,1-5 64,-6 0-96,1 1-64,-1-1 64,1 3 64,7-6 0,-8 0 64,-4 3-128,-9 4 0,-4-12-32,5 5 0,7 2 64,-11 1 64,2 0-32,6-3-32,-12 0-64,-3-5 32,-2 4 32,2 1 64,-2 8-96,3-10 0,-7 1-32,-1 4 0,-6-3 64,1 0 0,2-1 0,2-1 0,1 7 0,-5-11 64,4 1-96,6 5-64,-1 0 128,4-6 32,10 3-96,-19-3-32,6-2 32,2 3 0,11 1 32,-14-1 0,22-7 0,-4 4 0,-1-9 0,-12 1 64,9 4-96,-6-1 0,-4 4 32,6 6 0,12-3 0,4-5 0,-12 6 0,7-1 0,5 3-96,-4 1 64,1-13 96,-6 1 32,9-2-128,1 4 32,9 4-64,-14 2 0,-1 3 64,6-2 0,-1 0-96,0-4 64,11 1 32,2-1 64,-4 6-32,4-6 64,5 4-128,-5-4 0,-7 4 32,-6 2 0,6 2 0,7 0 0,0 0 0,1 1 64,-6-6-32,16-2-32,2 11-64,-8-6 32,-4 2 32,21-4 0,-3 0-96,-6 4 64,6 4 32,-1-3 64,3-4-32,2 2 64,0 2-128,4-1 0,-1 1 32,5 3 0,-3 3-96,-6-6 64,6 0-32,8-6 0,-5 11 64,3-14 0,7 8 0,-2 0 64,3 4-96,2-23 0,-5 8 32,7-1 64,-7 10-96,-3-11-64,3 6 64,-3-1 64,5-2 0,3-3 64,0 6-64,1-4-32,-4 4-64,3-6 32,0 3 32,0-6 0,0 12 0,1-15 64,0 4-32,0 1 64,-1 1-128,0 6 0,0 3-32,5-7 0,-5 12 64,5-6 64,0-2-96,0 0-64,0 4 64,5-18 0,-14-9 96,4 3-32,-3 8-96,11 4 32,-3-1 32,5 1 0,-2-1 0,-3 1 0,0 4 0,0-1 0,0 1-96,0 3 64,0 1 32,3-3 64,2 2-96,-5-16 0,-4 1 96,3 12-32,5-8-32,1 4 32,-2-1-32,2 4-96,-10-2 64,-3-18 96,3 10-32,0-2-96,5 5 32,1 4 96,-2-1 32,5 1-192,1-4 0,-2 0 32,2-1 96,0 6 0,-2 1-32,2 6 32,-2-12-32,2 1 0,0 2 64,3-3-32,-4 4-32,0-1 32,1 4 32,3-7-96,1-3 0,0 7 32,-1-18 0,-4 7 0,5-1-96,0 5 0,4 1 64,-5 2 64,5 1 0,0 2 64,0 1-64,5-1-32,-1 0-128,0-6 0,-4 7 64,9 7 96,-4 1 0,3-1-32,-3 1 32,-2 8-32,2-14 0,0 11 64,-1 5-32,0 2-32,6-13 32,-7 4-32,7 4-96,-7 1 0,7 0 64,-5-13 0,-2 4 32,2-8 64,0 6 32,-2 3-32,2-9-64,0 5-64,-2-1 32,-3-4 32,5 2 64,-5-1-96,0-1-64,0 0 64,0 6 64,0-2 64,0 1 32,0-9-160,0 1 32,0 11 0,-5-14 0,2 7 0,3-1 0,-5 0 0,5 1 0,0 7 0,0-22 0,-5 7-96,5 4 64,0 3 32,0-2 0,18-1-96,-18 3 64,0 1 32,0-1 64,5 1 32,-5 4 32,5-2-160,-5 3 32,12-2-64,-12-16 0,8 26 0,2-17 0,-10 4 64,8-1 0,10 1 0,-5 4 64,-5-13-96,2 9 0,3-4 32,-5-5 64,2 2-96,-2 2 0,0 1-32,2-11-64,-2 3 0,1 0 96,0-5 0,1 8 32,-3 6-96,1-12 64,10 2-32,-8-3 0,3 12 0,0-5 0,-5 11 64,5-11 0,-3 8 0,8-22 0,-2 6-96,7-3 64,-2 5-32,-3-5 0,5 8 64,-6 0 0,4 0-96,2-8 64,-2 17 32,2-14 0,3 2 0,-4 2 64,4 10-192,-5-17 32,2-3 32,3 2 32,-3 2-64,-7-2 0,11 1-32,-10-3 0,1 11 0,4-4 96,-1-5 0,-8 10 96,10-2-96,-5-1-64,-5 2-32,5 0 96,3 8-64,-9-21 32,7 10 64,-7 3 0,11 0-96,-5 0 0,3 0-32,2-5 0,-5 14 0,-2-14 96,2 10 0,-6-10 96,2 10-96,0-2-64,-1 1 64,0 4 64,0 8-64,0-9 0,10-30 96,-7 12-32,2 3-96,0 3-32,-1 2-160,1-2 0,-5 2 256,13 6 160,-13 5-64,5-11-64,8 10-160,-3-2 0,-2 3 64,-3-1 96,-6 4-64,7 2 0,3 2 32,-6 1 0,-1-1 0,1 4 0,2-7-96,4 4 64,-4 20-32,-1-24 0,-3 7 0,7-4 96,-3 9 32,8-4-96,0-1 32,-3 4 64,-2 0-96,6 4-64,-6-2 320,5 1 256,5-2-544,-4-4-224,-1 3 320,8 0 256,-3 4-416,13 1-192,-3-1 160,-7 4 32,6-8 192,-1 9 32,-3-12-128,-5 14 32,3 2 0,1-8 0,1 11 192,-2-14 192,2 8-480,3-15-160,1 6 64,4 15 64,18 0 96,-10-8 32,1 8 0,-1 4 0,5-16 0,0 17 0,-14-13 64,11-3 32,2 3-128,-2 2-32,3 20-64,-6-28 0,6 11 160,1 0 32,3 9-96,-8-6 32,-1 0 0,-8 17 64,9 2-96,-1-11 0,1 4 32,-1-12 64,2 11-32,-2-11-32,14 8-64,4 3 32,-13-2 32,4 2 64,-4-3-32,5 0-32,-5 0-64,-4 0 32,-1-4 32,6-1 0,4-3 0,-6 5 0,19-5 0,-10 3 64,-4-3-96,-4 5 0,-8-2 96,12 0 32,-9-3-192,-3 0 0,0-3 32,-1 3 96,1 0 64,-5 0 32,0 0-160,2 0 32,8 0-64,-5 8 0,-6-8 64,-4 3 64,0 3-32,-3-3-32,8-3 32,9 8-32,-6-8 256,-3 3 160,4-3-480,1 8-256,0-4 64,8 4 128,-5-4 96,1 4 32,-4-1 0,-2 1 64,1 0-32,1 0-32,3 4 32,-3-4-32,-1 0 0,1-1 0,3 0 0,-4 5 0,1-4 0,-2 3 0,7 9 0,-6-12 0,-1-3 0,2 6 0,-9-3-96,7 3 64,-3-3 32,-3 12 64,-7 0 256,6-9 160,-6-3-512,7 0-256,-3-1 32,-2 1 64,-2-4 128,2 3 32,0-7 32,2 0 64,-12 0-96,10 5-64,-5-5 128,0 8 32,-6-5 0,1-3-64,2 0 96,-7 3 0,5 5-128,2 1-32,-2-1 32,0-5 64,-4 5 0,-1 0-32,2-8 32,-2 3 32,5-6-32,2 11-32,3-8 160,-2 0 128,1 0-160,6 3-64,13 2-256,-10-5-32,-4 12 32,-1-9 96,7 5 64,-7-8 32,1 0 0,1 8 64,8-5-32,0 6 64,-5-1-128,9 3-64,1 5 64,3-5 64,9 1-64,1 4-64,5-8 64,-7-1 64,1 9 0,10 3-32,-9-8 224,8 6 96,4-2-384,1 1-96,4 3 0,4 0 64,-1 6 64,6-10 96,-4 4 96,9 8 128,-1-10-352,9 6-96,-1-8 0,-7 8 64,7 2 192,6 9 192,-1-4-320,9-2-96,9 0 64,-18-9 0,5 9 192,-4-9 160,2-3-448,11 4-96,-4-6 288,3 6 288,-12 15-160,2-7 0,2-8-320,17 2-64,-12 2 64,11-1 64,-3 2 0,6-3 32,10 1 64,6 4 0,-13 1 64,-5-1 32,4 1-128,15 11 32,-11-8-64,1 12 0,-8-17 256,3 10 128,10-5-384,-14-4-96,9 1 64,-5-5 32,1 21-32,13-13 64,-14 4 32,9-7 64,-4-2-32,-5 6-32,6-1 32,-10 4-32,-8-9 0,0 7 0,-1-7 0,13 26 0,-18-10 128,3-6 64,10 6-64,-11-15-96,-1 4 0,9-7 32,-10 7-32,-7-11-32,4 2-64,-14 6 32,1 4 32,-2-9 0,8-4-96,-12 4 0,1 2 64,-13-6 0,14-3-64,-6-2 64,1 3 160,-6 2 64,11 4-160,-14 1 0,9-1-32,-9 8 0,4-12-160,-9 25 32,11-25 64,-7 12 32,1 0 32,4-7 0,-9 4 0,6-2 0,-1 2 64,-4-1 96,-6-2-64,11 5 0,-1 4-96,9-1-32,-10-3-128,1 6 32,1-5 0,2 3 64,-10-1 160,-3 1 96,6 1-64,-10 4-96,6-12 0,-6 16-32,-9-11-352,-7-12-96,-5-1-1695,-16-4-641</inkml:trace>
  </inkml:traceGroup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7:02.03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97EA5C8A-7111-4FC0-98C2-1862B616C2EB}" emma:medium="tactile" emma:mode="ink">
          <msink:context xmlns:msink="http://schemas.microsoft.com/ink/2010/main" type="writingRegion" rotatedBoundingBox="7368,12179 6367,10179 6919,9903 7920,11903">
            <msink:destinationLink direction="with" ref="{A03D9C54-3740-47C8-A3E5-C37F8711BFAC}"/>
          </msink:context>
        </emma:interpretation>
      </emma:emma>
    </inkml:annotationXML>
    <inkml:traceGroup>
      <inkml:annotationXML>
        <emma:emma xmlns:emma="http://www.w3.org/2003/04/emma" version="1.0">
          <emma:interpretation id="{9D5F845C-9126-442F-B89D-77F060E27805}" emma:medium="tactile" emma:mode="ink">
            <msink:context xmlns:msink="http://schemas.microsoft.com/ink/2010/main" type="paragraph" rotatedBoundingBox="7368,12179 6367,10179 6919,9903 7920,119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2C62B3-60E5-4123-83C6-F20068085430}" emma:medium="tactile" emma:mode="ink">
              <msink:context xmlns:msink="http://schemas.microsoft.com/ink/2010/main" type="line" rotatedBoundingBox="7368,12179 6367,10179 6918,9903 7920,11903"/>
            </emma:interpretation>
          </emma:emma>
        </inkml:annotationXML>
        <inkml:traceGroup>
          <inkml:annotationXML>
            <emma:emma xmlns:emma="http://www.w3.org/2003/04/emma" version="1.0">
              <emma:interpretation id="{7C4503C1-63CF-4674-931E-20B4739D2E9F}" emma:medium="tactile" emma:mode="ink">
                <msink:context xmlns:msink="http://schemas.microsoft.com/ink/2010/main" type="inkWord" rotatedBoundingBox="7368,12179 6367,10179 6918,9903 7920,11903"/>
              </emma:interpretation>
              <emma:one-of disjunction-type="recognition" id="oneOf0">
                <emma:interpretation id="interp0" emma:lang="zh-CN" emma:confidence="0">
                  <emma:literal>%</emma:literal>
                </emma:interpretation>
                <emma:interpretation id="interp1" emma:lang="zh-CN" emma:confidence="0">
                  <emma:literal>分</emma:literal>
                </emma:interpretation>
                <emma:interpretation id="interp2" emma:lang="zh-CN" emma:confidence="0">
                  <emma:literal>千</emma:literal>
                </emma:interpretation>
                <emma:interpretation id="interp3" emma:lang="zh-CN" emma:confidence="0">
                  <emma:literal>反</emma:literal>
                </emma:interpretation>
                <emma:interpretation id="interp4" emma:lang="zh-CN" emma:confidence="0">
                  <emma:literal>戈</emma:literal>
                </emma:interpretation>
              </emma:one-of>
            </emma:emma>
          </inkml:annotationXML>
          <inkml:trace contextRef="#ctx0" brushRef="#br0">7106 10862 4224,'0'-13'1568,"0"13"-832,0-3-384,0 0 832,0 6-640,0-3 416,0 0-544,-4 0 192,4 3-352,-8 2 288,3 3-320,-8 4 384,0-1-352,-5 5 384,5-1-384,-5 9 160,6 4-256,-14-6 128,8-2-160,-14-9 160,10 0-192,-4 6 96,5-1-96,-6-1-64,5 4 0,0-6 32,4 1-32,2-2 64,6 4-64,2-8-96,2 3 32,2-3-32,8 1 0,2-9 64,2 3 0,4 0 64,2 2-32,4-10-96,0 5 32,4-3 32,4 0 0,0-6 64,0 9-32,-4 0-96,4 4 32,0-4 96,2 5-32,-2-5-32,0 0 32,-4-5-32,4 5 0,-4 0 64,0 5-32,-4-5-32,0 3 32,-6-3-32,5 3 0,-2-6 128,1 3-64,-6-3 192,-2 3-160,-4-5 96,2 1-96,-6-4 0,0 0-32,-6-3-64,2 3 32,-4-12-32,2 1 0,-2-12 0,4 4 0,-4-4 63,2 3-31,-3-7-32,6 0 32,-7-3-127,6 10 63,-5-3 32,9 12 0,-8-6-352,8 11 192,-10-7-1152,10 10 736,-3-1-2272,3 4 1568,-5-6-2720,10 5 2272</inkml:trace>
          <inkml:trace contextRef="#ctx0" brushRef="#br0" timeOffset="19326">7827 12238 3072,'-5'0'1216,"5"0"-640,-5 8-256,1-4 672,4 7-576,-4 5 384,-1 3-480,-3 5 416,3 0-448,-8-2 448,4 1-448,-7 2 352,1-3-352,-2 6 64,8 0-224,-9-1 64,10 4-96,-10-3 96,10-6-128,-5 2 128,0-4-64,-2-6 160,2 6-160,0-7 0,6 1-64,-4-6 32,8 4-64,-1-4 64,8-1-64,-4-7-32,3 4 32,3-4-32,2 5 0,1-5-96,-1 3 64,2-3 96,3 0-32,-4 0-32,3 0 32,6 0-32,0 0 0,5-3 64,3 3-32,4-5-32,1 1 32,3-3-128,1 7 64,4-8 96,2 8-32,-7-7-32,2 7 32,-6-5-32,-4 5 0,-3-3 192,-2 3-96,-3-5 96,-5 2-96,-8-5 160,3 8-160,-8-8 32,0 8-64,-3-8-64,-2 1 32,-5-9 32,2 8-32,-5-12 128,3 9-96,-6-12 32,3 8-32,-15-13 96,10 8-96,-8-8-32,6 9 0,-3-15-32,5 7 0,-3-13 0,8 13 0,-10-4-96,10 3 64,-4 4-608,9 10 352,-10-6-2368,10 8 1504,-6 0-2976,10 4 2336</inkml:trace>
          <inkml:trace contextRef="#ctx0" brushRef="#br1" timeOffset="42140">7112 10960 2816,'-10'18'1120,"10"-18"-576,0-18 0,0 6 960,0 12-832,0-5 672,0 10-800,0-5 576,0 0-640,0 6 160,0 2-352,0 0 320,5 0-352,0 4 288,3 4-288,-3 4 64,3 0-192,0 2 224,7 2-224,-3 2 160,6 6-160,-2 8 64,2 2-96,5 8 96,3 2-128,-5 6 32,7-4-32,-8 9 96,6-8-96,-2-10 192,-2 2-160,-6-3 32,2-2-64,8 24 32,2 1-64,-8-5 64,6-7-64,-2 3-32,1-6 32,-6 2 95,3-4-63,-6-4 32,2-2-32,0-4-64,0-10 32,-6-2-128,2-6 64,-6-2-32,10 0 0,-9-8 0,-1 0 1,2-9-289,-2 6 192,-8-9-736,5 0 512,-2 0-800,2 0 672,-5 0-1376,4 0 1056,-4-4-2784,0 4 2048</inkml:trace>
        </inkml:traceGroup>
      </inkml:traceGroup>
    </inkml:traceGroup>
  </inkml:traceGroup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7:04.25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11879 4899 3712,'0'-6'1408,"0"6"-768,0-10-128,0 10 576,0 0-160,0 0-64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7:30.51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AA4ECF9-8E32-4416-AEDA-9F76FF4673BF}" emma:medium="tactile" emma:mode="ink">
          <msink:context xmlns:msink="http://schemas.microsoft.com/ink/2010/main" type="writingRegion" rotatedBoundingBox="25461,7935 23551,15586 17742,14136 19651,6485">
            <msink:destinationLink direction="with" ref="{A03D9C54-3740-47C8-A3E5-C37F8711BFAC}"/>
          </msink:context>
        </emma:interpretation>
      </emma:emma>
    </inkml:annotationXML>
    <inkml:traceGroup>
      <inkml:annotationXML>
        <emma:emma xmlns:emma="http://www.w3.org/2003/04/emma" version="1.0">
          <emma:interpretation id="{A7CF6F59-0D38-48C2-B02B-28DA62F3489B}" emma:medium="tactile" emma:mode="ink">
            <msink:context xmlns:msink="http://schemas.microsoft.com/ink/2010/main" type="paragraph" rotatedBoundingBox="24563,8047 25272,8047 25272,8693 24563,86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F4F8386-1BFC-4DF4-BDF8-4A0830B8FCBF}" emma:medium="tactile" emma:mode="ink">
              <msink:context xmlns:msink="http://schemas.microsoft.com/ink/2010/main" type="inkBullet" rotatedBoundingBox="24702,7967 25381,8570 25026,8969 24347,8366"/>
            </emma:interpretation>
            <emma:one-of disjunction-type="recognition" id="oneOf0">
              <emma:interpretation id="interp0" emma:lang="zh-CN" emma:confidence="0">
                <emma:literal>凵</emma:literal>
              </emma:interpretation>
              <emma:interpretation id="interp1" emma:lang="zh-CN" emma:confidence="0">
                <emma:literal>心</emma:literal>
              </emma:interpretation>
              <emma:interpretation id="interp2" emma:lang="zh-CN" emma:confidence="0">
                <emma:literal>山</emma:literal>
              </emma:interpretation>
              <emma:interpretation id="interp3" emma:lang="zh-CN" emma:confidence="0">
                <emma:literal>△</emma:literal>
              </emma:interpretation>
              <emma:interpretation id="interp4" emma:lang="zh-CN" emma:confidence="0">
                <emma:literal>〝</emma:literal>
              </emma:interpretation>
            </emma:one-of>
          </emma:emma>
        </inkml:annotationXML>
        <inkml:trace contextRef="#ctx0" brushRef="#br0">25083 8876 4608,'-13'-15'1760,"13"15"-960,-5-5-320,0 2 1152,10 6-928,-5-3 800,0 0-864,0 5 448,0 3-640,0-1 192,5 9-384,-1 7 128,10 12-224,-1 1 224,4-2-256,9 2 256,0-1-256,0 4 160,0-4-161,2 3-63,3 1-32,-5-3-32,5-6 0,-1 3 64,-4-7-447,-3-2-1281,-2-1 896,-3-3-736,0-4-1568,-6-5-1440,6 0 2336,-2-3 480</inkml:trace>
        <inkml:trace contextRef="#ctx0" brushRef="#br0" timeOffset="-354">24880 8837 4096,'0'-3'1568,"0"3"-832,5 3-448,-5-3 512,0 0 32,0 5 544,0 4-736,-5-3 448,5 10-640,-8 7 544,4 12-576,-10 1 480,10-2-480,-10 5 128,11-3-320,-6 0 64,5-2-160,0-2 0,4-1-64,-5-4 96,10 1-96,-5-5 191,8-4-159,-4-3 96,4-5-96,-2 1-64,2-1 0,-4-3 32,1 1-32,0-6 64,-1 2-64,-4-5-32,0 3 32,-4-3 32,4 3-32,-5-3 128,10 5-96,-5-5 32,0 0-32,0-5-128,8 5 32,0-6-32,2 6 0,3-5 64,0 5 0,5-3 0,3-2 0,2 1 0,3 8 0,0-4 0,4 8 0,1-3-96,0-2 64,5 0 32,0 5 0,-2-3 64,-4 3-32,6-5-32,-6 5 32,1 1-32,-5-6-352,-5 0-607,2 2 511,-10-2-1536,0 2 1120,-8-5-3136,-1 3 2240,-8-3-1536,-10 0 1504</inkml:trace>
      </inkml:traceGroup>
    </inkml:traceGroup>
    <inkml:traceGroup>
      <inkml:annotationXML>
        <emma:emma xmlns:emma="http://www.w3.org/2003/04/emma" version="1.0">
          <emma:interpretation id="{171D3D9C-75A5-4464-A0C9-9A480B34DA89}" emma:medium="tactile" emma:mode="ink">
            <msink:context xmlns:msink="http://schemas.microsoft.com/ink/2010/main" type="paragraph" rotatedBoundingBox="21865,7326 22557,7326 22557,7911 21865,791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878ED45-F7FC-4CEC-A0D1-05D5FBB6B7FC}" emma:medium="tactile" emma:mode="ink">
              <msink:context xmlns:msink="http://schemas.microsoft.com/ink/2010/main" type="inkBullet" rotatedBoundingBox="22118,7240 22557,7895 22073,8218 21635,7563"/>
            </emma:interpretation>
            <emma:one-of disjunction-type="recognition" id="oneOf1">
              <emma:interpretation id="interp5" emma:lang="zh-CN" emma:confidence="0">
                <emma:literal>△</emma:literal>
              </emma:interpretation>
              <emma:interpretation id="interp6" emma:lang="zh-CN" emma:confidence="0">
                <emma:literal>山</emma:literal>
              </emma:interpretation>
              <emma:interpretation id="interp7" emma:lang="zh-CN" emma:confidence="0">
                <emma:literal>凵</emma:literal>
              </emma:interpretation>
              <emma:interpretation id="interp8" emma:lang="zh-CN" emma:confidence="0">
                <emma:literal>兦</emma:literal>
              </emma:interpretation>
              <emma:interpretation id="interp9" emma:lang="zh-CN" emma:confidence="0">
                <emma:literal>匕</emma:literal>
              </emma:interpretation>
            </emma:one-of>
          </emma:emma>
        </inkml:annotationXML>
        <inkml:trace contextRef="#ctx0" brushRef="#br0" timeOffset="-1807">22223 8155 3200,'3'-7'1216,"-3"2"-640,-3 5-192,-2-3 1120,10 6-800,-5 5 352,0 1-192,0-1 288,0 3-608,-5 0 192,5 1-448,-5 7 192,0 6-256,-3 9 224,8-2-256,-8 2 384,8 2-320,-5 0 160,5-6-256,-4-2 128,0-2-160,-6-2 160,10-4-192,-7-1 96,7 3-96,-11-5 0,8 3-32,-6-5 96,4 0-97,-3-2 129,8-2-128,-9-3-32,9-1 0,-4-7-32,8 5 0,-4-5 64,0 0-32,4-5-32,6 5 32,-2-3-32,4 3 0,2-4 0,0 8 0,-1-8-96,3 4 64,2-4-32,5 8 0,-2-4 64,7 4 0,-3-1 0,1 2 0,5-5 64,0 0-32,0-5-32,0 2 32,0-1-32,-5 8 0,4-4 0,1 0 0,0-4-96,-5 4 64,0-4-543,-4 4 319,-4-4-1600,-5 8 1056,-9-8-3680,-4 4 2496</inkml:trace>
        <inkml:trace contextRef="#ctx0" brushRef="#br0" timeOffset="-1419">22254 8121 3200,'-9'-8'1216,"3"8"-640,6 0-128,0 0 544,0 0-64,6 3 96,-1 5-224,-1 0-32,-1 0-416,7 3 128,6 1 160,3-1 288,-2 3-512,6 0 160,-2 5-352,5 14 64,2-2-160,2 3 64,1 1-96,-2 1 96,2-2-128,5 2 32,-1-6-32,-4 3-64,0-2 32,-5-1-32,0-2 0,-3-5-1280,-2-4 704,2-3-960,-8-4-1952</inkml:trace>
      </inkml:traceGroup>
    </inkml:traceGroup>
    <inkml:traceGroup>
      <inkml:annotationXML>
        <emma:emma xmlns:emma="http://www.w3.org/2003/04/emma" version="1.0">
          <emma:interpretation id="{D4218317-3C51-4EC6-A075-90129CEC500B}" emma:medium="tactile" emma:mode="ink">
            <msink:context xmlns:msink="http://schemas.microsoft.com/ink/2010/main" type="paragraph" rotatedBoundingBox="20698,6761 18479,14334 17441,14030 19660,64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3C0CA6-C2EA-4117-8762-3C6D3CD50923}" emma:medium="tactile" emma:mode="ink">
              <msink:context xmlns:msink="http://schemas.microsoft.com/ink/2010/main" type="inkBullet" rotatedBoundingBox="20379,6667 20281,7061 19553,6879 19651,6485"/>
            </emma:interpretation>
            <emma:one-of disjunction-type="recognition" id="oneOf2">
              <emma:interpretation id="interp10" emma:lang="zh-CN" emma:confidence="0">
                <emma:literal>▽</emma:literal>
              </emma:interpretation>
              <emma:interpretation id="interp11" emma:lang="zh-CN" emma:confidence="0">
                <emma:literal>匕</emma:literal>
              </emma:interpretation>
              <emma:interpretation id="interp12" emma:lang="zh-CN" emma:confidence="0">
                <emma:literal>「</emma:literal>
              </emma:interpretation>
              <emma:interpretation id="interp13" emma:lang="zh-CN" emma:confidence="0">
                <emma:literal>七</emma:literal>
              </emma:interpretation>
              <emma:interpretation id="interp14" emma:lang="zh-CN" emma:confidence="0">
                <emma:literal>飞</emma:literal>
              </emma:interpretation>
            </emma:one-of>
          </emma:emma>
        </inkml:annotationXML>
        <inkml:trace contextRef="#ctx0" brushRef="#br0" timeOffset="-20456">19912 7297 3456,'-15'-8'1312,"15"8"-704,0-3-288,0 0 512,0 6-448,0-3 224,5 0-352,0 0 480,0 0-416,-2 0 576,7 3-512,-7 2 352,7 6-416,-7 1 256,7 1-320,-2-2 192,5 1-224,1-1 128,-1 5-192,0-2 224,5 6-256,-1 0 256,0-1-256,1 2 256,0 2-256,-5-4 96,0 4-128,0-4 160,0 9-160,-4-9 192,0 1-192,-5 4-32,4-1-32,-3 1 32,0-5-32,-1-4-32,0 1 32,1-7-32,0 2 0,-5-11 64,3 3-32,2-3-32,0 0 32,-2-8-128,7 5 64,-7-9 32,7 1 0,-2-5 0,5 4 0,5-7 0,-1 8 0,1-9 0,4 4 0,-5-3-96,6 7 64,-2-4 32,2 5 0,-2-14 0,6 14 0,-1-4 64,0 2-32,-3-1-96,-2 6 32,-3-4 96,-5 7-32,-5-6 64,2 8-64,-10-5-32,5 8 32,-10-5-32,0 5 0,-3-3 64,-2 6-32,-3-6-32,5 3 32,-10-4 32,5 4-32,-5-4-96,6 1 32,-6-2 96,0 5-32,0-4 63,5 8-63,-13-8 64,8 1-64,-8-5 64,5 8-64,-7-8 128,8 8-96,-6-9 128,3 6-128,-3-2 32,3 5-32,-3-3 32,4 6-64,-4-6-32,5 3 32,-2-3-32,5-2 0,-3-3-96,8 8 64,0-7-1087,4 7 575,0-7-2368,9 2 1632,3-2-3168,7 2 2528</inkml:trace>
      </inkml:traceGroup>
      <inkml:traceGroup>
        <inkml:annotationXML>
          <emma:emma xmlns:emma="http://www.w3.org/2003/04/emma" version="1.0">
            <emma:interpretation id="{642102F4-5CC8-4A4A-897C-6D49AFBAED8D}" emma:medium="tactile" emma:mode="ink">
              <msink:context xmlns:msink="http://schemas.microsoft.com/ink/2010/main" type="line" rotatedBoundingBox="20022,9067 18479,14334 17834,14145 19378,8878"/>
            </emma:interpretation>
          </emma:emma>
        </inkml:annotationXML>
        <inkml:traceGroup>
          <inkml:annotationXML>
            <emma:emma xmlns:emma="http://www.w3.org/2003/04/emma" version="1.0">
              <emma:interpretation id="{66BC4241-AFE6-4087-9A02-484CC41C6446}" emma:medium="tactile" emma:mode="ink">
                <msink:context xmlns:msink="http://schemas.microsoft.com/ink/2010/main" type="inkWord" rotatedBoundingBox="20022,9067 18479,14334 17834,14145 19378,8878"/>
              </emma:interpretation>
              <emma:one-of disjunction-type="recognition" id="oneOf3">
                <emma:interpretation id="interp15" emma:lang="zh-CN" emma:confidence="0">
                  <emma:literal>ⅰ</emma:literal>
                </emma:interpretation>
                <emma:interpretation id="interp16" emma:lang="zh-CN" emma:confidence="0">
                  <emma:literal>÷</emma:literal>
                </emma:interpretation>
                <emma:interpretation id="interp17" emma:lang="zh-CN" emma:confidence="0">
                  <emma:literal>∴</emma:literal>
                </emma:interpretation>
                <emma:interpretation id="interp18" emma:lang="zh-CN" emma:confidence="0">
                  <emma:literal>∵</emma:literal>
                </emma:interpretation>
                <emma:interpretation id="interp19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-16382">18371 14336 4608,'-5'-8'1760,"5"8"-960,0 8-512,0-8 800,0 0-608,0 0 320,0 0-480,-5 0 256,5 8-320,-3-2 192,-2 8-224,-3 0 288,8 2-288,-10 4 320,10 2-320,-4 10 96,8 0-192,-4 7 64,10-5-96,-6 5 0,5-4-32,-6 4 96,2-3-96,0-2 192,-1-2-160,0 8 96,1-6-96,-5-2 96,5-2-128,-5-6 32,0-5-32,0-3 32,3 1-64,-3-11-32,5 10 32,-5-16-32,5 4 0,-5-4 0,8 0 0,2-4 0,3 4 0,0-16-96,0 10 64,4-14-32,1 0 0,3-4 64,2 8 0,-2-4 0,5 6 0,5-6 64,0 9-32,-1-6-96,-4 7 32,2-7 32,-7 9 0,-3-7 64,5 7-32,-10-8-32,3 8 32,-7-3-32,0 3 0,-9-7 64,5 7-32,-10-4-32,5 4 32,-9-8 32,5 10-32,-9-7-32,8 6 32,-16-6 32,3 5-32,-13-11 64,10 7-64,-10-7-32,9 4 32,-9-4 32,10 2-32,-10-5 64,8 6-64,-3-4 64,3 4-64,-3-4-32,9 10 32,-4-7-32,3 10 0,-5-9-96,10 8 64,-4-3-32,8 8 0,-8-11-800,8 12 480,-8-6-2080,9 4 1344,-7-9-3072,12 13 2336</inkml:trace>
          <inkml:trace contextRef="#ctx0" brushRef="#br0" timeOffset="-19053">19779 9785 2944,'-8'-4'1120,"8"4"-576,-8 0-224,2 0 800,6 0-608,-4-4 512,4 4-576,-5-3 448,2-2-480,-7-3 256,10 8-384,-8-11 256,8 2-288,-5-2 192,5 3-224,-5-3 128,10 7-192,-5 4 352,0 4-288,0 1 160,0 6-224,0-3 64,0 4-128,0 2 160,0 2-160,0 3 96,5 4-96,-5 10 96,0-3-128,0 6 128,0-2-128,0-3 192,0 1-160,0-1 96,0-3-96,0-1 0,0-1-32,0-1-64,0-3 32,0-5-32,0-1 0,0-5 64,5 4-32,-2-7-32,2 0 32,-5-8-32,0 0 0,0 0-96,8 0 64,-3-3 32,5 3 0,-2-8 64,0 3-32,2-7-96,2 9 32,7-8-32,-2 3 0,12-12 128,12 4-32,3-7-96,-5 7 32,-4-7 32,1 7 0,-7-3 64,2 2-32,-8 3-32,-2 6 32,-7-8-32,3 9 0,-8-6 64,4 10-32,-5-8-32,2 5 32,-10-5-32,3 3 0,-3-3 0,0 8 0,-3-10 0,3 10 0,-10-6 0,7 6 0,-10-8 64,3 6-32,-8-7-32,10 4 32,-10-6-32,6 6 0,-14-5 64,3 6-32,-11-6-96,6 7 32,-6-7-32,7 9 0,-4-4 128,5 5-32,-5-5-32,5 8 32,0-8-128,8 5 64,-4-2-128,9 5 96,-3-3-1248,1 0 736,2-11-3072,10 3 2016,-2-8-2432,5 3 2336</inkml:trace>
          <inkml:trace contextRef="#ctx0" brushRef="#br0" timeOffset="-17795">18884 12410 3456,'-8'-7'1312,"8"7"-704,-8-9 0,2 4 1120,12 10-928,-12-5 544,6 3-800,-4 3 352,8 5-544,-4 5 192,0-2-320,0 11 128,0-2-192,0 7 128,0 3-160,0 1 160,0-4-192,0 6 96,0 0-96,-4-2 96,4 2-128,-5-1 256,5-4-192,-3 0 32,3 0-96,-5-4 32,10-3-64,-5-4-32,0 0 32,0-1-32,0-8 0,0-7 0,0 0 0,0-4 0,8 0 0,-4-4 0,5 4 0,0-7 0,-1-1 0,1-11 0,5 10 0,-1-7 0,0 5 0,5-5-96,-2 4 64,7-7-32,-1 4 0,4-4 0,0 3 0,0-4 64,0 4 0,-3-4-96,3 9 64,-3 0 96,-5 3-32,-6-4 64,1 8-64,-8-3 64,3 7-64,-8-8-96,0 3 32,-4-1 32,0 0 0,-6-2 0,2 5 0,-10-5 64,9 5-32,-12-5 64,8 0-64,-10-12-32,5 4 32,-8-7-32,6 7 0,-12-6 0,10 5 0,-4-10 0,3 7 0,-3-2 0,9 2 0,-5-3-96,10 7 64,-6 0-320,10 5 192,-7-6-1152,12 11 736,-7-11-3552,7 9 2304</inkml:trace>
        </inkml:traceGroup>
      </inkml:traceGroup>
    </inkml:traceGroup>
  </inkml:traceGroup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7:17.01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0025344-B881-4676-AEBD-EE7E33428560}" emma:medium="tactile" emma:mode="ink">
          <msink:context xmlns:msink="http://schemas.microsoft.com/ink/2010/main" type="writingRegion" rotatedBoundingBox="16266,15508 8824,14229 8971,13374 16413,14653">
            <msink:destinationLink direction="with" ref="{A03D9C54-3740-47C8-A3E5-C37F8711BFAC}"/>
          </msink:context>
        </emma:interpretation>
      </emma:emma>
    </inkml:annotationXML>
    <inkml:traceGroup>
      <inkml:annotationXML>
        <emma:emma xmlns:emma="http://www.w3.org/2003/04/emma" version="1.0">
          <emma:interpretation id="{79186C40-870A-4A7B-8ED1-75C7ABA9FDC9}" emma:medium="tactile" emma:mode="ink">
            <msink:context xmlns:msink="http://schemas.microsoft.com/ink/2010/main" type="paragraph" rotatedBoundingBox="16266,15508 8824,14229 8971,13374 16413,146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772720-4D3F-4813-9217-BC9117D01A2B}" emma:medium="tactile" emma:mode="ink">
              <msink:context xmlns:msink="http://schemas.microsoft.com/ink/2010/main" type="line" rotatedBoundingBox="16266,15508 8824,14229 8971,13374 16413,14653"/>
            </emma:interpretation>
          </emma:emma>
        </inkml:annotationXML>
        <inkml:traceGroup>
          <inkml:annotationXML>
            <emma:emma xmlns:emma="http://www.w3.org/2003/04/emma" version="1.0">
              <emma:interpretation id="{C408DF51-67A8-430E-B741-D4D331948E3E}" emma:medium="tactile" emma:mode="ink">
                <msink:context xmlns:msink="http://schemas.microsoft.com/ink/2010/main" type="inkWord" rotatedBoundingBox="16266,15508 8824,14229 8971,13374 16413,14653"/>
              </emma:interpretation>
              <emma:one-of disjunction-type="recognition" id="oneOf0">
                <emma:interpretation id="interp0" emma:lang="zh-CN" emma:confidence="0">
                  <emma:literal>呵</emma:literal>
                </emma:interpretation>
                <emma:interpretation id="interp1" emma:lang="zh-CN" emma:confidence="0">
                  <emma:literal>吵</emma:literal>
                </emma:interpretation>
                <emma:interpretation id="interp2" emma:lang="zh-CN" emma:confidence="0">
                  <emma:literal>必</emma:literal>
                </emma:interpretation>
                <emma:interpretation id="interp3" emma:lang="zh-CN" emma:confidence="0">
                  <emma:literal>心</emma:literal>
                </emma:interpretation>
                <emma:interpretation id="interp4" emma:lang="zh-CN" emma:confidence="0">
                  <emma:literal>』</emma:literal>
                </emma:interpretation>
              </emma:one-of>
            </emma:emma>
          </inkml:annotationXML>
          <inkml:trace contextRef="#ctx0" brushRef="#br0">14294 15291 3072,'0'-9'1216,"0"9"-640,-22-18-128,22 10 960,5 8-768,-10-8 480,5 0-672,-4-4 384,0 8-480,-4 1 544,3 6-512,-8 1 352,3 8-416,-8-4 416,6 4-448,-14-4 288,8 4-320,-13-4 64,5 3-192,-10-3-64,7-1-32,-7 1-32,10 0 0,-4 0 64,7 0-32,-3-4-96,9-2 32,-5 4 32,8-4 0,-2 4 64,6-4-32,-4-2 64,10 0-64,-4 0-32,8 4 32,-8-4-32,8 0 0,-6 0 0,6 0 0,-4 0 192,8 5-96,-4-2 96,0 2-96,0-5-128,0 3 0,-4 2 96,4-2-32,-5 1 64,10 0-64,-10 0-32,5 0 32,-3 0 96,3 4-64,-5-5 32,10 6-32,-5-7 32,3 4-64,2 2-32,5 3 32,-2-3-192,0 3 96,2 1-32,2 4 32,2-2 64,4 2 0,-1 1 64,1-3-32,-1 3 64,0 3-64,1-6 64,5 5-64,-7-3-96,2 4 32,-6-1 96,6 1-32,-5-4 63,0-1-63,0 0-32,5 2 32,-5-6 32,2 4-32,-7-7-32,0 3 32,-3-3-32,3 0 0,-8-2 0,5-4 0,-5-4 64,0 2-32,0-8-32,5 2 32,-1-2 32,5 2-32,-4-10-96,-2 0 32,2-10 32,4 6 0,0-16-96,-1 1 64,1-8-128,0 8 97,0-12-97,-1 13 64,5-5 128,0 6 0,-4-5-224,5 10 96,-6-3-800,5 12 480,-8-4-1632,-1 4 1120,-8 3-3136,4 8 2240</inkml:trace>
          <inkml:trace contextRef="#ctx0" brushRef="#br0" timeOffset="-1553">16401 15416 3072,'-5'-4'1216,"5"4"-640,0 0-128,0 0 1024,0 0-800,0 0 608,0 7-768,-5 1 512,5 3-576,-8 3 384,3 0-480,-8 6 192,0 4-320,-9 4 128,5-2-192,-10 6 288,11-6-256,-7 1 96,5-2-160,-8 2 288,8-1-224,-16-1 96,7 2-160,-8-1 0,8-2-64,1-5-64,13-2 32,0-6 32,9 1-32,0-4 64,8 0-64,0-8-96,4 3 32,2 0 32,3 2 0,-5-2 0,5 3 0,-3-4 0,3 6 0,0-4-96,4 0 64,1 0 32,0 4 0,3-4 64,5 0-32,2 0-96,-2 4 32,-5-5-32,7 5 0,-2-8 128,-1 0-32,-2 0-32,3 0 32,-5 0-32,7 0 0,-7 0 64,1 0-32,-5 0-32,1 5 32,-9-5 32,4 0-32,-9-5 64,5 5-64,-9-3-96,5-2 32,-5-4-32,0 7 0,-5-14 128,5 0-32,-9-11 64,5 8-64,-9-9-32,8 6 32,-8-18-32,4 8 0,-8-13-160,3 1 96,-3-3-96,8 13 64,-4-5-160,8 12 160,-8-6-672,10 10 448,-7-5-1632,10 14 1088,-8-6-3008,8 4 2176</inkml:trace>
          <inkml:trace contextRef="#ctx0" brushRef="#br0" timeOffset="1340">11680 14792 4096,'-5'-8'1568,"5"8"-832,0 0-384,0 0 1056,0 0-800,-3 0 512,-2 5-672,-8-2 256,0 5-416,-5 0 192,10 3-256,-14 1 224,8 4-256,-12 3 256,9 1-256,-14-6 160,8 6-192,-11-7 128,7 2-160,-7-3-64,3 0-32,0-4-32,9-2 0,-4-1 0,8-2 0,2 3 0,1-3 0,-2 0 0,8 5 0,1-3 0,3-2 0,0-3 0,10 4 0,-5 0 0,8 0 0,-3 0 0,4 3 0,0 1 64,4 0-32,0 0 128,0 3-96,5 1 32,-1 1-32,1-2 32,0 4-64,-5 1-96,5 0 32,-5 4 96,5-1-32,-6 0 128,2 1-96,-2-5-96,6 4 0,-5 1 32,0-1 0,-5 0 128,2 1-64,-2-4-32,2 3 0,-2-2-32,5-3 0,-3-6 64,2 4-32,-3-7-32,4-2 32,-9-6-32,4 3 0,-2-8 0,-2-1 0,4-5 0,2 1 0,-2-18 64,0 3-32,2-6-96,-2 2 32,2-7-32,-2 8 0,0-11 0,2 3 0,-5-13 0,-2 14 0,-3-13 64,5 16 0,-5 1-224,0 6 128,-5-3-608,5 12 416,-3-6-1024,3 11 736,-5-2-2752,10 4 1856,-5-1-2112,0 10 2080</inkml:trace>
          <inkml:trace contextRef="#ctx0" brushRef="#br0" timeOffset="2963">9170 14444 2688,'0'0'1056,"0"0"-576,5 9-224,-5-9 832,5 3-608,-5 2 704,3 1-704,-3 7 416,5 2-544,-5 4 256,5 1-352,0-1 128,3 5-224,4-4 64,2 2-128,-2-2 96,2 4-128,4-4 192,0-1-160,0-4 96,-1 1-96,-4-4 160,5 3-160,-5-3 192,4 4-192,-3-4-32,-2-1-32,-3-3 32,0 3-32,-1 1-32,2 4 32,-6-5 96,6 6-64,-8-9 128,4 3-128,-6-8-32,4 5 0,-4-4-32,4 4 0,-4-4 64,4 5-32,-4-6-96,10 5 32,-6 0 96,5-1-32,-6-11 128,3 1-96,-2-10 192,1 1-160,-5-3 96,0 8-96,0-9-64,3 5 0,2-9-32,4 4 0,0-7 0,-1 4 0,5-9 0,0 4 0,2 1 64,-3 4-32,2-4 64,-2 3-64,1-7-32,0 8 32,-3-9-192,3 8 96,-5 1 32,5 3 32,-3-4 0,2 6 0,-4-6 64,6 4-32,-4 0-32,-2 4 32,-4 1-32,0 3 0,-4 0 0,4 5 0,-8-2 0,4 5 0,-4-3-96,4 6 64,-4-3 96,-2 0-32,-2 0 64,4 0-64,-4 0-32,2 0 32,-2 0-32,4 0 0,-4 0 64,3 0-32,-8 0-32,8 0 32,-8 0-32,8 0 0,-8 0 0,9 0 0,-13-3 0,8 3 0,-9 0 64,5 3-32,-8-3 64,8 5-64,-10-2 128,5 8-96,-3-3 128,4 4-128,-15 1-32,10-2 0,-12 1-128,8-1 64,-10 2 32,10-2 0,-4 0 0,6 1 0,4-4 0,5 0 0,-2-5 0,5 2 0,-3-5-448,12 3 256,-7-6-1952,7 3 1184,-2-8-3264,5 0 2368</inkml:trace>
        </inkml:traceGroup>
      </inkml:traceGroup>
    </inkml:traceGroup>
  </inkml:traceGroup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7:22.92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A9E4EC48-E36F-4C0E-8D9C-36933124C570}" emma:medium="tactile" emma:mode="ink">
          <msink:context xmlns:msink="http://schemas.microsoft.com/ink/2010/main" type="writingRegion" rotatedBoundingBox="8370,6149 8831,6149 8831,7657 8370,7657">
            <msink:destinationLink direction="with" ref="{A03D9C54-3740-47C8-A3E5-C37F8711BFAC}"/>
          </msink:context>
        </emma:interpretation>
      </emma:emma>
    </inkml:annotationXML>
    <inkml:traceGroup>
      <inkml:annotationXML>
        <emma:emma xmlns:emma="http://www.w3.org/2003/04/emma" version="1.0">
          <emma:interpretation id="{722B98D8-9D90-41FA-86B1-3E30547738C5}" emma:medium="tactile" emma:mode="ink">
            <msink:context xmlns:msink="http://schemas.microsoft.com/ink/2010/main" type="paragraph" rotatedBoundingBox="8370,6149 8831,6149 8831,7657 8370,76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4DC005-E52D-435E-8B9B-388EE07CB8E2}" emma:medium="tactile" emma:mode="ink">
              <msink:context xmlns:msink="http://schemas.microsoft.com/ink/2010/main" type="line" rotatedBoundingBox="8370,6149 8831,6149 8831,7657 8370,7657"/>
            </emma:interpretation>
          </emma:emma>
        </inkml:annotationXML>
        <inkml:traceGroup>
          <inkml:annotationXML>
            <emma:emma xmlns:emma="http://www.w3.org/2003/04/emma" version="1.0">
              <emma:interpretation id="{FB9E1843-8B46-4E95-8ED2-0428FB29382E}" emma:medium="tactile" emma:mode="ink">
                <msink:context xmlns:msink="http://schemas.microsoft.com/ink/2010/main" type="inkWord" rotatedBoundingBox="8685,6121 8871,7648 8395,7706 8209,6179"/>
              </emma:interpretation>
              <emma:one-of disjunction-type="recognition" id="oneOf0">
                <emma:interpretation id="interp0" emma:lang="zh-CN" emma:confidence="0">
                  <emma:literal>$</emma:literal>
                </emma:interpretation>
                <emma:interpretation id="interp1" emma:lang="zh-CN" emma:confidence="0">
                  <emma:literal>山</emma:literal>
                </emma:interpretation>
                <emma:interpretation id="interp2" emma:lang="zh-CN" emma:confidence="0">
                  <emma:literal>;</emma:literal>
                </emma:interpretation>
                <emma:interpretation id="interp3" emma:lang="zh-CN" emma:confidence="0">
                  <emma:literal>d</emma:literal>
                </emma:interpretation>
                <emma:interpretation id="interp4" emma:lang="zh-CN" emma:confidence="0">
                  <emma:literal>古</emma:literal>
                </emma:interpretation>
              </emma:one-of>
            </emma:emma>
          </inkml:annotationXML>
          <inkml:trace contextRef="#ctx0" brushRef="#br0">9056 7938 3456,'-8'3'1408,"8"-3"-768,-10 5-192,6-5 832,4 3-704,-4 0 128,4 10-416,-9 2 160,5 1-224,-10-1 288,6 1-288,-13 0 384,3-1-352,-10 1 288,12 3-288,-14-2 192,6 2-224,4-5-64,2 3-96,-5-6-128,10 0 32,-8 1 96,8 1-32,-5-5 64,8 3-64,-8-3-96,10-1 32,-10 6 224,6-7-96,-6-1 320,10 3-224,-6-4-96,10-1-64,-1-3-32,5 5 0,0-5 64,5 3-32,-1-3-32,4 5 32,6-5-128,-2 3 64,-2-3-32,4 3 0,-2-3 64,2 5 0,-2-5 0,6 3 0,0 2 0,0 6 0,3-2 0,2-3 0,-3-1 64,8 3-32,-6-1-96,4 6 32,-8-2 96,-1 5-32,1-10 64,-1 8-64,-3-8 64,-2 2-64,-3-3 64,4-2-64,-4-3 64,0 4-64,-5-8 64,4 4-64,-3-8 64,0 0-64,-5-7 64,4-1-64,-4-3 64,0 3-64,-4-7-32,4 7 32,-10-10 32,10 6-32,-3-12-96,3 12 32,-5-7 32,5 4 0,-4-8 0,4 4 0,-4-9 0,4 9 0,-5-4 0,10 8 0,-5-5 0,0 12 0,0-3-352,0 7 192,0 1-1280,0 3 800,0-4-3456,4 8 2272</inkml:trace>
          <inkml:trace contextRef="#ctx0" brushRef="#br1" timeOffset="22253">8715 6936 3456,'-5'0'1312,"5"0"-704,-5 3-224,2-3 704,6 4-608,-3-4 416,0 0-544,0 0 480,0 0-512,0-4 416,0 4-416,0-3 192,0 6-288,0-3 128,5 8-192,0 0 224,3 7-256,-3 4 256,3 9-256,-3 7 384,5-1-288,-2 14 320,5 3-320,-6 11 160,3 0-224,-2 9 64,2-9-128,-2 15 96,2-2-128,-7 0 32,7-6-32,-7-6-64,2-9 32,0-7-480,-2-8 256,-3-8-1376,0-7 832,0-9-3520,0 1 2368,0-19-1984,0-2 2240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27.934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10586 11593 6784,'-15'-6'2528,"5"6"-1344,5 6-1376,-1-2 2624,2 5-704,-1 5-384,-1-5-257,2 0-671,-1 1 96,-1 3 128,-4 4-64,-1 2-32,2 3-96,-12 5 32,-9 5-192,0 0-32,-2 0-192,-2 0-128,2 7-256,7-16-128,5-1-672,5-6-320,3-16-511,12-6-225,6-4 480,5 3 192,4-12 608,10 10 288,5-4 384,2 3 192,-13 6 704,1 4 320,-4 4 224,0 6 64,-6 3-96,-1 22 0,-3 7-96,-6-6-33,0 1-223,0 3-64,0-8-64,0 23 32,0-7-352,0-6-192,0-10-64,6-9-736,-3-5-224,14-36-1856,-1-9-447,4-5-225,5-6-352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7:31.47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8350E5A-ED57-41CB-BC43-ADBED6A11067}" emma:medium="tactile" emma:mode="ink">
          <msink:context xmlns:msink="http://schemas.microsoft.com/ink/2010/main" type="writingRegion" rotatedBoundingBox="26704,8737 27371,8737 27371,9360 26704,9360">
            <msink:destinationLink direction="with" ref="{A03D9C54-3740-47C8-A3E5-C37F8711BFAC}"/>
          </msink:context>
        </emma:interpretation>
      </emma:emma>
    </inkml:annotationXML>
    <inkml:traceGroup>
      <inkml:annotationXML>
        <emma:emma xmlns:emma="http://www.w3.org/2003/04/emma" version="1.0">
          <emma:interpretation id="{6352E6DC-39D1-42DA-B525-9143F421EB47}" emma:medium="tactile" emma:mode="ink">
            <msink:context xmlns:msink="http://schemas.microsoft.com/ink/2010/main" type="paragraph" rotatedBoundingBox="26704,8737 27371,8737 27371,9360 26704,93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11FC63-A873-4896-8BF8-A5305E4A8000}" emma:medium="tactile" emma:mode="ink">
              <msink:context xmlns:msink="http://schemas.microsoft.com/ink/2010/main" type="line" rotatedBoundingBox="26704,8737 27371,8737 27371,9360 26704,9360"/>
            </emma:interpretation>
          </emma:emma>
        </inkml:annotationXML>
        <inkml:traceGroup>
          <inkml:annotationXML>
            <emma:emma xmlns:emma="http://www.w3.org/2003/04/emma" version="1.0">
              <emma:interpretation id="{407BF483-7839-4A15-A7A3-0DB49009AC02}" emma:medium="tactile" emma:mode="ink">
                <msink:context xmlns:msink="http://schemas.microsoft.com/ink/2010/main" type="inkWord" rotatedBoundingBox="26704,8737 27371,8737 27371,9360 26704,9360"/>
              </emma:interpretation>
              <emma:one-of disjunction-type="recognition" id="oneOf0">
                <emma:interpretation id="interp0" emma:lang="zh-CN" emma:confidence="0">
                  <emma:literal>△</emma:literal>
                </emma:interpretation>
                <emma:interpretation id="interp1" emma:lang="zh-CN" emma:confidence="0">
                  <emma:literal>凵</emma:literal>
                </emma:interpretation>
                <emma:interpretation id="interp2" emma:lang="zh-CN" emma:confidence="0">
                  <emma:literal>兦</emma:literal>
                </emma:interpretation>
                <emma:interpretation id="interp3" emma:lang="zh-CN" emma:confidence="0">
                  <emma:literal>山</emma:literal>
                </emma:interpretation>
                <emma:interpretation id="interp4" emma:lang="zh-CN" emma:confidence="0">
                  <emma:literal>厶</emma:literal>
                </emma:interpretation>
              </emma:one-of>
            </emma:emma>
          </inkml:annotationXML>
          <inkml:trace contextRef="#ctx0" brushRef="#br0">27123 9539 5888,'0'-8'2176,"0"8"-1152,0 0-640,0 0 960,0 0-768,0 0 480,0 5-608,-5-2 448,5 8-480,-4 11 320,0 0-416,-4 14 192,-2-5-288,-8 3 0,10 1-128,-10 4 159,6-3-159,-6 3 32,10-1-64,-10-2 32,10-4-64,-2-5 128,4 0-96,-1-4 128,7-4-128,-5-2 128,5-2-128,-3-7 192,6 3-160,-3-6-96,0-2-32,0-3-192,10 0 128,-8 0 32,14 0 64,-4-3 0,4 3 0,-1-5 0,2 5 0,1-3-96,-1 3 64,6-5 32,3 5 0,0-3-96,4 6 64,6-3 32,3 0 0,-3 0 128,3 5-64,-1-2 32,-2 2-32,-5-2-64,0 0-64,-5 2 32,-4-2-192,-8-3-927,3 6 607,-8-6-608,-5-6-800,-4-2-2048,0 5 2112,-10-8-704,-2-1 864</inkml:trace>
          <inkml:trace contextRef="#ctx0" brushRef="#br0" timeOffset="320">27154 9544 5120,'-13'-13'2016,"13"13"-1088,-5-4-448,2 1 992,6 6-800,-3-3 384,0 0-640,0 4 256,10 4-384,-2 8 352,10 4-384,0 10 288,3-2-288,2 3 288,3 4-320,4 4 224,2-3-224,3 6-1,-1-3-127,1 0 0,1 0-32,-7 5 32,2-6-128,-8-7-991,-2 0 575,-6-7-3200,1-4 2016,-7-6-2944,5-2 2592</inkml:trace>
        </inkml:traceGroup>
      </inkml:traceGroup>
    </inkml:traceGroup>
  </inkml:traceGroup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7:36.29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BE80D24-69E3-46CB-B9DF-22913EFE59BB}" emma:medium="tactile" emma:mode="ink">
          <msink:context xmlns:msink="http://schemas.microsoft.com/ink/2010/main" type="writingRegion" rotatedBoundingBox="25278,10046 27124,10052 27120,11004 25275,10998"/>
        </emma:interpretation>
      </emma:emma>
    </inkml:annotationXML>
    <inkml:traceGroup>
      <inkml:annotationXML>
        <emma:emma xmlns:emma="http://www.w3.org/2003/04/emma" version="1.0">
          <emma:interpretation id="{8E551FC2-31B4-4A66-8856-4FF84D052368}" emma:medium="tactile" emma:mode="ink">
            <msink:context xmlns:msink="http://schemas.microsoft.com/ink/2010/main" type="paragraph" rotatedBoundingBox="25278,10046 27124,10052 27120,11004 25275,10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610F6D-0045-4134-BFA3-1EEA8686694F}" emma:medium="tactile" emma:mode="ink">
              <msink:context xmlns:msink="http://schemas.microsoft.com/ink/2010/main" type="line" rotatedBoundingBox="25278,10046 27124,10052 27120,11004 25275,10998"/>
            </emma:interpretation>
          </emma:emma>
        </inkml:annotationXML>
        <inkml:traceGroup>
          <inkml:annotationXML>
            <emma:emma xmlns:emma="http://www.w3.org/2003/04/emma" version="1.0">
              <emma:interpretation id="{639E492C-C717-4E4E-97A0-BE78C27DD696}" emma:medium="tactile" emma:mode="ink">
                <msink:context xmlns:msink="http://schemas.microsoft.com/ink/2010/main" type="inkWord" rotatedBoundingBox="25278,10060 26310,10064 26307,11001 25275,10998">
                  <msink:destinationLink direction="with" ref="{A03D9C54-3740-47C8-A3E5-C37F8711BFAC}"/>
                </msink:context>
              </emma:interpretation>
              <emma:one-of disjunction-type="recognition" id="oneOf0">
                <emma:interpretation id="interp0" emma:lang="zh-CN" emma:confidence="0">
                  <emma:literal>轨</emma:literal>
                </emma:interpretation>
                <emma:interpretation id="interp1" emma:lang="zh-CN" emma:confidence="0">
                  <emma:literal>轧</emma:literal>
                </emma:interpretation>
                <emma:interpretation id="interp2" emma:lang="zh-CN" emma:confidence="0">
                  <emma:literal>机</emma:literal>
                </emma:interpretation>
                <emma:interpretation id="interp3" emma:lang="zh-CN" emma:confidence="0">
                  <emma:literal>轱</emma:literal>
                </emma:interpretation>
                <emma:interpretation id="interp4" emma:lang="zh-CN" emma:confidence="0">
                  <emma:literal>䢀</emma:literal>
                </emma:interpretation>
              </emma:one-of>
            </emma:emma>
          </inkml:annotationXML>
          <inkml:trace contextRef="#ctx0" brushRef="#br0">25561 11060 6784,'-23'-3'2624,"23"3"-1408,-8 8-928,3-8 1056,10 0-800,-5 0 320,8 0-544,5 0 192,10 0-288,3-5 0,4 2-128,6-5-64,-2 0 0,20-7-32,-2 3 0,-8 0-704,-4 4 384,-6-4-1856,-4 9 1216,-2-8-3040,-6 6 2272</inkml:trace>
          <inkml:trace contextRef="#ctx0" brushRef="#br0" timeOffset="917">25604 11556 8064,'-13'-4'2976,"13"4"-1600,0 0-768,0 0 1280,0 4-1088,0 0 319,3 1-671,2-2-64,4 1-224,5-4-32,4 4-64,2-8-608,4 4 288,2-7-1855,4-2 1151,14-9-3584,0-2 2528,4-8-2112,0 4 2400</inkml:trace>
          <inkml:trace contextRef="#ctx0" brushRef="#br0" timeOffset="700">25916 10850 6272,'-8'0'2368,"8"0"-1280,0 0-512,0 0 1216,0 5-992,0-2 448,0 2-736,0-2 288,0 5-480,-6 3 192,6 6-289,-9 2 1,6 4-128,-15 15 96,5 2-128,-5-8 128,5-1-128,-13 0-32,8-1 0,-8 1-32,9 5 0,-14 3-96,8-4 64,-3-7 96,13-5-32,0-7 128,3-5-96,2-3 192,3 4-160,2-9 96,3 2-96,3-5-64,7 3 0,3-6 32,5 3-32,8-8-32,5 4 32,-5-8-544,0 5 288,-4-6-832,4 10 609,-3-8-641,-2 2 608,-3-7-384,0 8 512,-15-3-32,6 7 224,-9-7 256,6 6-64,-12-3 160,6 5-128,-9-8 32,1 2-32,-5-2 384,8 6-256,-3-1 416,8 1-352,-10 2 384,10 6-384,-8 5 288,8 8-289,-5-1 289,5 4-320,-3 5 224,6 2-224,-3 10 64,0 0-160,0 3 0,0-1-64,-3 5-64,3 0 32,-5-3-256,5 2 128,-10-4-1088,7 2 640,-10-13-2079,8-2 1471,-3-14-3488,8-3 2592,-10-13-1568,5 2 2080</inkml:trace>
          <inkml:trace contextRef="#ctx0" brushRef="#br0" timeOffset="1533">25985 11346 5632,'-3'-11'2176,"3"11"-1152,3-16-480,2 8 1120,8 5-928,0-9 288,5 7-640,5-6 96,-3 8-320,3-6 352,-2 5-288,-3 0 448,0 4-384,0 4 512,3 9-481,-11 1 577,2 11-512,-8-6 416,1 3-448,-5 3 256,0 1-352,-5 6 0,5 2-160,0-6 0,5-4-32,5 2 96,2-1-96,9-14-32,5-3 0,2-8-128,-2 0 64,0-5 96,5 5-32,-5-6 64,-3 1-64,-6-3 64,0 5-64,-3-14 192,2 3-128,-11-6 32,5 9-64,-10-10-832,3 9 416,-3-15-2592,5 7 1633,0-6-4577,3 7 3296</inkml:trace>
          <inkml:trace contextRef="#ctx0" brushRef="#br0" timeOffset="1132">26191 11113 6400,'-3'-13'2368,"3"13"-1280,0 5-512,0-2 1216,0 5-992,0 3 544,0 1-832,-5 8 320,5-1-512,-5 8 64,2 1-257,-10 7-63,3 5-32,-8-6-831,10-2 447,-9-1-2720,8-4 1664,-8-4-3104,7-4 2560</inkml:trace>
        </inkml:traceGroup>
        <inkml:traceGroup>
          <inkml:annotationXML>
            <emma:emma xmlns:emma="http://www.w3.org/2003/04/emma" version="1.0">
              <emma:interpretation id="{5A186040-4755-413D-82A7-CF356200D397}" emma:medium="tactile" emma:mode="ink">
                <msink:context xmlns:msink="http://schemas.microsoft.com/ink/2010/main" type="inkWord" rotatedBoundingBox="26377,10050 27124,10052 27120,10987 26374,10985"/>
              </emma:interpretation>
              <emma:one-of disjunction-type="recognition" id="oneOf1">
                <emma:interpretation id="interp5" emma:lang="zh-CN" emma:confidence="0">
                  <emma:literal>迹</emma:literal>
                </emma:interpretation>
                <emma:interpretation id="interp6" emma:lang="zh-CN" emma:confidence="0">
                  <emma:literal>迸</emma:literal>
                </emma:interpretation>
                <emma:interpretation id="interp7" emma:lang="zh-CN" emma:confidence="0">
                  <emma:literal>逾</emma:literal>
                </emma:interpretation>
                <emma:interpretation id="interp8" emma:lang="zh-CN" emma:confidence="0">
                  <emma:literal>遍</emma:literal>
                </emma:interpretation>
                <emma:interpretation id="interp9" emma:lang="zh-CN" emma:confidence="0">
                  <emma:literal>迩</emma:literal>
                </emma:interpretation>
              </emma:one-of>
            </emma:emma>
          </inkml:annotationXML>
          <inkml:trace contextRef="#ctx0" brushRef="#br0" timeOffset="1833">26880 10839 6656,'-3'0'2528,"3"0"-1344,8 8-544,-3-5 1216,3 2-1056,2-2 192,-2 2-640,5-2-64,-1 1-160,7 1-96,3-2 0,-6 2-128,7-2 64,-10-3-672,0 3 384,-3-3-1920,3 5 1248,-13-2-3104,0 6 2336</inkml:trace>
          <inkml:trace contextRef="#ctx0" brushRef="#br0" timeOffset="2334">26705 11166 6656,'-21'8'2528,"21"-8"-1344,21 12-544,-13-8 1120,2 0-960,7-4 96,9 3-576,0-6 32,5 3-224,0-8-64,5 4-32,-2-4 32,-3 5-32,-4-10-32,2 7 32,2-8-192,-3 8 96,-12-2-384,-1 8 224,-7-8-800,0 4 576,-8 0-864,0 8 768,-4-4-672,0 4 704,-9-1-448,8 5 576,-8 1-96,8-1 288,-8-6 32,5 4 96,-5-6 128,8 2-32,-3-2 672,8 0-352,-10 0 736,10 0-608,-5 0 608,5 4-608,-3 1 512,3 6-544,0 1 384,3 4-480,2 4 256,0-2-352,-10 10 128,5 0-224,-5-2 64,2-2-128,-1-1-256,-2 2 64,-2-3-1152,4-3 672,-4-11-2208,8 1 1568,-6-14-2560,6 1 2144,0-7-896,6 0 1472</inkml:trace>
          <inkml:trace contextRef="#ctx0" brushRef="#br0" timeOffset="2573">27100 11224 5760,'3'5'2176,"-3"-5"-1152,10 3-480,-7-3 1184,2 5-960,0 1 768,0 8-896,-2 0 512,2 2-672,0-1 319,-2 4-479,-3 1 64,5 1-256,-5 2-288,0-1 96,0-2-1183,0-4 671,-5-4-2560,5 3 1760,-3-11-3008,-2 4 2496</inkml:trace>
          <inkml:trace contextRef="#ctx0" brushRef="#br0" timeOffset="2774">26859 11302 6656,'-10'5'2464,"10"-5"-1344,0 28-384,0-22 1408,0 2-1216,0 8 352,0 0-768,0 4-160,5 0-224,-5 2-576,0 1 224,0-7-2432,5-5 1440,-2-6-3392,2-2 2560</inkml:trace>
          <inkml:trace contextRef="#ctx0" brushRef="#br0" timeOffset="3007">27235 11241 5632,'27'3'2112,"-27"-3"-1152,18 24 0,-15-15 1472,7 2-1344,-7-3 288,2 4-864,-5-1-320,5 0-96,-10-3-1504,5 4 768,-8-5-3904,-2 2 2528</inkml:trace>
          <inkml:trace contextRef="#ctx0" brushRef="#br0" timeOffset="3397">26687 11077 5888,'-31'0'2176,"31"0"-1152,-8 11-704,3-3 1056,10 0-800,-5 4 384,0 4-608,-5 6 544,5 6-512,-5 3 576,5-1-544,-3 7 480,3 1-481,-5 1 193,5 5-352,-5 6 128,5 0-224,-3-11 128,6 0-160,-3 0 0,5 0-64,0-14 96,3-3-96,5-6 192,5 4-160,12-9 32,2 6-64,-2-14-128,-4 0 32,5-6 32,5 3 0,3-3 0,-1-3 0,4-2 0,1 8 0,6-3-160,-6 3 96,-4-3-448,-3 6 256,-2-3-1152,2 0 801,-6 0-2977,2 0 1984,-7 0-3136,-2 0 2688</inkml:trace>
        </inkml:traceGroup>
      </inkml:traceGroup>
    </inkml:traceGroup>
  </inkml:traceGroup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7:46.1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03A05D9D-A0C6-492D-BC06-89BD6AAFF29E}" emma:medium="tactile" emma:mode="ink">
          <msink:context xmlns:msink="http://schemas.microsoft.com/ink/2010/main" type="inkDrawing" rotatedBoundingBox="11938,6031 12101,4441 12183,4449 12020,6040" semanticType="verticalRange" shapeName="Other">
            <msink:sourceLink direction="with" ref="{0ED0CD6D-E40A-4394-9B17-B33A518A234C}"/>
            <msink:sourceLink direction="with" ref="{CC4F07EC-40E6-4AA8-BAC8-87BEFA6A397E}"/>
          </msink:context>
        </emma:interpretation>
      </emma:emma>
    </inkml:annotationXML>
    <inkml:trace contextRef="#ctx0" brushRef="#br0">12432 5243 3584,'-13'-8'1408,"13"8"-768,-5 3-480,1-3 768,8 5-512,-8-1 576,4 0-576,-4 0 576,0 4-576,-5-5 416,4 5-480,-7 0 480,12 3-512,-10 1 352,10 4-384,-8 4 192,8 2-256,-10 6 224,10 0-256,-8-1 32,8 4-128,-8 8 96,3 5-128,-5 6 256,7 0-192,-7 13 160,10-5-160,-8 12 64,0-8-96,-7 12 95,12-7-127,-7 7 32,7-4-32,-7 5-64,10-9 32,-8-7 32,8-9-32,-5-3 64,10-5-64,-5-3-32,0-3 32,0-1-128,0-4 64,0 0 32,0-4 0,0-4-224,0 1 128,0-4-1215,0-6 703,0-9-3968,8-2 2560,2-22-2464,3-4 2592</inkml:trace>
  </inkml:traceGroup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7:47.08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373E84B9-0D54-430F-A78A-BDCF75075195}" emma:medium="tactile" emma:mode="ink">
          <msink:context xmlns:msink="http://schemas.microsoft.com/ink/2010/main" type="inkDrawing" rotatedBoundingBox="14591,6323 15152,4548 15200,4563 14639,6338" semanticType="callout" shapeName="Other">
            <msink:sourceLink direction="with" ref="{F46B9B9F-6BE3-4733-833A-487B530E89F7}"/>
            <msink:sourceLink direction="with" ref="{A03D9C54-3740-47C8-A3E5-C37F8711BFAC}"/>
          </msink:context>
        </emma:interpretation>
      </emma:emma>
    </inkml:annotationXML>
    <inkml:trace contextRef="#ctx0" brushRef="#br0">15436 5368 3328,'-9'-25'1216,"9"25"-640,-5 0-32,2 5 1152,6 1-896,-3 2 672,0 0-864,0 0 512,0 4-640,-3-4 512,3 4-544,-9-1 448,1 5-480,-10 7 256,10 1-384,-10 15 352,5 3-385,-10 13 225,10 4-256,-13 10 64,3-3-160,-7 12 160,4-2-192,-5 12 192,5-5-192,0 11 192,3-13-192,-7 9 96,4-8-96,-6 7 0,10-12-32,-4 9 32,8-10-64,2-7-32,2-2 32,0-17-192,11-6 96,-6-14-736,4-2 416,1-17-1983,4-2 1279,4-21-4000,10-4 2848</inkml:trace>
  </inkml:traceGroup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7:47.94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7436984D-86D8-4D69-BF54-26F71BE1A460}" emma:medium="tactile" emma:mode="ink">
          <msink:context xmlns:msink="http://schemas.microsoft.com/ink/2010/main" type="inkDrawing" rotatedBoundingBox="17731,6677 18152,4749 18173,4754 17752,6682" semanticType="callout" shapeName="Other">
            <msink:sourceLink direction="with" ref="{263A1D44-860B-4BB3-9601-3FEE56C0CD68}"/>
            <msink:sourceLink direction="with" ref="{A03D9C54-3740-47C8-A3E5-C37F8711BFAC}"/>
          </msink:context>
        </emma:interpretation>
      </emma:emma>
    </inkml:annotationXML>
    <inkml:trace contextRef="#ctx0" brushRef="#br0">18420 5546 3328,'-6'-6'1216,"6"6"-640,-4 19 96,-1-13 1184,5 2-1024,-3 9 832,3 2-992,-10 12 768,2 5-800,-6 3 512,10 2-672,-14 10 384,10 1-512,-10 9 320,5-2-385,-9 16 193,9-1-256,-9 12 64,10 0-160,-11 3 224,6-11-224,-2 11 160,3-6-160,-1 6 64,3-11-96,-4 4 0,8-4-32,-6-8-64,6-7 32,-7-1 32,4-7-32,-5-5-224,10-3 96,-5-5-1024,8-6 640,-3-9-2079,3 1 1439,0-17-3712,10 0 2720</inkml:trace>
  </inkml:traceGroup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7:00.34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0CBC898-3002-4998-85B9-40FF30885496}" emma:medium="tactile" emma:mode="ink">
          <msink:context xmlns:msink="http://schemas.microsoft.com/ink/2010/main" type="writingRegion" rotatedBoundingBox="6871,13685 7282,13685 7282,14271 6871,14271">
            <msink:destinationLink direction="with" ref="{A03D9C54-3740-47C8-A3E5-C37F8711BFAC}"/>
          </msink:context>
        </emma:interpretation>
      </emma:emma>
    </inkml:annotationXML>
    <inkml:traceGroup>
      <inkml:annotationXML>
        <emma:emma xmlns:emma="http://www.w3.org/2003/04/emma" version="1.0">
          <emma:interpretation id="{4AF6DBD6-8AD7-47C6-8932-BE21E017CB47}" emma:medium="tactile" emma:mode="ink">
            <msink:context xmlns:msink="http://schemas.microsoft.com/ink/2010/main" type="paragraph" rotatedBoundingBox="6871,13685 7282,13685 7282,14271 6871,142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03223E-9131-406C-9150-A4CD897EC5C5}" emma:medium="tactile" emma:mode="ink">
              <msink:context xmlns:msink="http://schemas.microsoft.com/ink/2010/main" type="line" rotatedBoundingBox="6871,13685 7282,13685 7282,14271 6871,14271"/>
            </emma:interpretation>
          </emma:emma>
        </inkml:annotationXML>
        <inkml:traceGroup>
          <inkml:annotationXML>
            <emma:emma xmlns:emma="http://www.w3.org/2003/04/emma" version="1.0">
              <emma:interpretation id="{C99A3C84-F22C-4A3F-AAFE-0AE9F358F606}" emma:medium="tactile" emma:mode="ink">
                <msink:context xmlns:msink="http://schemas.microsoft.com/ink/2010/main" type="inkWord" rotatedBoundingBox="6871,13685 7282,13685 7282,14271 6871,14271"/>
              </emma:interpretation>
              <emma:one-of disjunction-type="recognition" id="oneOf0">
                <emma:interpretation id="interp0" emma:lang="zh-CN" emma:confidence="0">
                  <emma:literal>△</emma:literal>
                </emma:interpretation>
                <emma:interpretation id="interp1" emma:lang="zh-CN" emma:confidence="0">
                  <emma:literal>◇</emma:literal>
                </emma:interpretation>
                <emma:interpretation id="interp2" emma:lang="zh-CN" emma:confidence="0">
                  <emma:literal>0</emma:literal>
                </emma:interpretation>
                <emma:interpretation id="interp3" emma:lang="zh-CN" emma:confidence="0">
                  <emma:literal>七</emma:literal>
                </emma:interpretation>
                <emma:interpretation id="interp4" emma:lang="zh-CN" emma:confidence="0">
                  <emma:literal>匕</emma:literal>
                </emma:interpretation>
              </emma:one-of>
            </emma:emma>
          </inkml:annotationXML>
          <inkml:trace contextRef="#ctx0" brushRef="#br0">7286 14628 3712,'-5'-3'1408,"5"3"-768,5 3-256,-10-3 576,0 3-544,-3 2 448,4-2-544,-5 2 640,4 3-544,-3 4 288,8-1-416,-10 5 192,10-1-256,-8 9 352,-2 2-320,-2 10 224,4 2-256,-6 2 64,4-5-160,-2-8 0,4 1-64,-6-8-64,10 0 32,-4-6 32,8 2-32,-5-8-32,5 4 32,0-10-32,8 4 0,-3-6-96,3 0 64,2-6-32,2 6 0,2-2 64,4 2 0,2-6 64,4 6-32,-2-6 64,4 2-64,-5-4-32,6 8 32,-10-8-32,5 4 0,-4-10 0,3 0 0,-3-5 0,0 8 0,-6-9 0,2 8 0,-4-4 0,3 8 0,-6-6 64,1 6-32,-2-8-32,4 9 32,-10-6 32,2 7-32,-2-8-32,0 8 32,0-7 32,0 6-32,0-5 128,0 8-96,-2-7 192,2 6-160,-6-7 32,2 10-64,-4-11 96,2 6-96,-6-6 128,6 7-128,-6-11-32,4 9 0,-6-3-32,5 3 0,-4-3 64,5 2-32,-5-2-32,3 3 32,-7-8-32,3 4 0,-6-2 0,6 6 0,-8-9-96,9 10 64,-5-5 32,10 4 0,-5-4 0,3 4 0,-2-3-576,6 3 320,-2-3-1856,4 7 1152,-4-4-3296,2 8 2368</inkml:trace>
        </inkml:traceGroup>
      </inkml:traceGroup>
    </inkml:traceGroup>
  </inkml:traceGroup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7:52.05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B5A9EEFE-E87B-4203-9586-9CD5B02445E7}" emma:medium="tactile" emma:mode="ink">
          <msink:context xmlns:msink="http://schemas.microsoft.com/ink/2010/main" type="inkDrawing" rotatedBoundingBox="7012,13828 9384,13843 9383,13969 7011,13954" shapeName="Other"/>
        </emma:interpretation>
      </emma:emma>
    </inkml:annotationXML>
    <inkml:trace contextRef="#ctx0" brushRef="#br0">7276 14667 4480,'-3'-3'1760,"-10"6"-960,21-3-384,-8 0 544,0 0 64,5 5 192,3-5-384,5 0-128,0 0-384,0 0 224,1 0 160,-1 3-224,0-3-96,0 0-96,0 0-32,0 0 0,0 0 0,0 4-64,0-4-32,5 0-96,0 0 32,0 0-64,2 0 64,-2 0-64,10 0 63,-2 0 1,0-4 32,0 1 0,-1-2-160,7 5 32,-1-3 64,4-2 32,-4 2-128,0 3 32,7-3 0,-2-3 64,0 3-96,-2-2-64,1 2 64,-1-2 64,-3 5 0,5-3-32,0 3 32,-2 0-32,-4 0 0,-2 0 64,-2 0-32,0 0-32,0 0 32,5 0-32,0 0 0,4 0 0,-4 0-96,0 0 64,3 0 32,6-3 0,-6 3 0,2 0 0,0 0 0,-5 0 64,-2 0-32,2 0-32,-1 0 32,1 0-32,5 3 0,-5-3 64,-1 0-32,1 0-32,-5 3-64,0-3 32,0 0 32,2 0 0,-2 0 64,0 5 32,0-5-32,1 3-64,7-3-64,-3 5 32,4-5 96,-4 3 32,-5 3-32,0-3 32,2 0-128,-2 5 0,0 0 32,-4 0 0,-1-4 0,2 0 64,-6 0-32,0-1-32,6 2 32,-5-2 32,-2 2-32,2-2-32,-1 0-128,-3 2 0,-5-2-576,-1 2-255,1 2-833,-9 1-384,0 3-1600</inkml:trace>
  </inkml:traceGroup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7:55.862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768607B-6F4D-4F44-A91C-8FD51FD01FB9}" emma:medium="tactile" emma:mode="ink">
          <msink:context xmlns:msink="http://schemas.microsoft.com/ink/2010/main" type="writingRegion" rotatedBoundingBox="1116,6153 8672,5278 8852,6831 1296,7705"/>
        </emma:interpretation>
      </emma:emma>
    </inkml:annotationXML>
    <inkml:traceGroup>
      <inkml:annotationXML>
        <emma:emma xmlns:emma="http://www.w3.org/2003/04/emma" version="1.0">
          <emma:interpretation id="{49189CAD-6EF2-4FFC-AAFC-7ED0D6781FE8}" emma:medium="tactile" emma:mode="ink">
            <msink:context xmlns:msink="http://schemas.microsoft.com/ink/2010/main" type="paragraph" rotatedBoundingBox="1116,6153 8672,5278 8852,6831 1296,77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F35A66-E6A7-4696-8475-07F25FB706A1}" emma:medium="tactile" emma:mode="ink">
              <msink:context xmlns:msink="http://schemas.microsoft.com/ink/2010/main" type="line" rotatedBoundingBox="1116,6153 8672,5278 8852,6831 1296,7705"/>
            </emma:interpretation>
          </emma:emma>
        </inkml:annotationXML>
        <inkml:traceGroup>
          <inkml:annotationXML>
            <emma:emma xmlns:emma="http://www.w3.org/2003/04/emma" version="1.0">
              <emma:interpretation id="{2F817031-6B88-4B24-BC3E-D5E1241ED83A}" emma:medium="tactile" emma:mode="ink">
                <msink:context xmlns:msink="http://schemas.microsoft.com/ink/2010/main" type="inkWord" rotatedBoundingBox="1191,6802 2468,6654 2480,6757 1203,6905"/>
              </emma:interpretation>
              <emma:one-of disjunction-type="recognition" id="oneOf0">
                <emma:interpretation id="interp0" emma:lang="zh-CN" emma:confidence="0">
                  <emma:literal>一</emma:literal>
                </emma:interpretation>
                <emma:interpretation id="interp1" emma:lang="zh-CN" emma:confidence="0">
                  <emma:literal>ㄧ</emma:literal>
                </emma:interpretation>
                <emma:interpretation id="interp2" emma:lang="zh-CN" emma:confidence="0">
                  <emma:literal>―</emma:literal>
                </emma:interpretation>
                <emma:interpretation id="interp3" emma:lang="zh-CN" emma:confidence="0">
                  <emma:literal>—</emma:literal>
                </emma:interpretation>
                <emma:interpretation id="interp4" emma:lang="zh-CN" emma:confidence="0">
                  <emma:literal>_</emma:literal>
                </emma:interpretation>
              </emma:one-of>
            </emma:emma>
          </inkml:annotationXML>
          <inkml:trace contextRef="#ctx0" brushRef="#br0">1468 7644 3840,'-12'0'1472,"12"0"-768,-6 8-768,2-8 576,8 0-352,-4 4 672,0 2-480,0 3 736,6-1-608,-3-5 416,2 5-544,-1-11 32,0 3-224,8-8 128,6 5-192,0-5 96,5 2-96,-2 0 96,5 2-128,5-4 128,0 4-128,4-8 32,2 8-32,1-7 32,6 2-64,4-2 128,-4 3-96,0-11 192,4 11-160,-8-4 96,-2 9-96,3-5 0,-7 5-32,7-5-64,-7 2 32,1 0 32,-4 6-32,0-8 64,0 8-64,-1-8 128,-4 8-96,-3-8 32,-2 8-32,-3-8 32,3 4-64,-3-4-32,5 8 32,-3-8-128,4 8 64,-6-3-128,2 3 96,-2-5-672,5 10 416,-7-5-2144,2 0 1376,0 0-2752,-1 3 2144</inkml:trace>
        </inkml:traceGroup>
        <inkml:traceGroup>
          <inkml:annotationXML>
            <emma:emma xmlns:emma="http://www.w3.org/2003/04/emma" version="1.0">
              <emma:interpretation id="{F769843F-04E9-4C68-973E-A40E9B4C4E66}" emma:medium="tactile" emma:mode="ink">
                <msink:context xmlns:msink="http://schemas.microsoft.com/ink/2010/main" type="inkWord" rotatedBoundingBox="3000,6248 3790,6157 3881,6947 3091,7039"/>
              </emma:interpretation>
              <emma:one-of disjunction-type="recognition" id="oneOf1">
                <emma:interpretation id="interp5" emma:lang="zh-CN" emma:confidence="0">
                  <emma:literal>回</emma:literal>
                </emma:interpretation>
                <emma:interpretation id="interp6" emma:lang="zh-CN" emma:confidence="0">
                  <emma:literal>四</emma:literal>
                </emma:interpretation>
                <emma:interpretation id="interp7" emma:lang="zh-CN" emma:confidence="0">
                  <emma:literal>闽</emma:literal>
                </emma:interpretation>
                <emma:interpretation id="interp8" emma:lang="zh-CN" emma:confidence="0">
                  <emma:literal>国</emma:literal>
                </emma:interpretation>
                <emma:interpretation id="interp9" emma:lang="zh-CN" emma:confidence="0">
                  <emma:literal>闼</emma:literal>
                </emma:interpretation>
              </emma:one-of>
            </emma:emma>
          </inkml:annotationXML>
          <inkml:trace contextRef="#ctx0" brushRef="#br0" timeOffset="955">3292 7132 4224,'-26'-3'1664,"26"3"-896,-5 0-608,2 0 768,6 0-512,-3 0 704,0 0-640,0 0 544,0 0-576,0 0 384,0 8-480,0-1 384,5 5-416,-5 3 416,4 2-448,0 2 352,6 4-352,-2 4 128,1 4-256,0 9 128,0-1-160,-1 7-65,5 1-31,-3 5-32,3-7 0,0 2-95,0-8 63,-5-12-896,2-2 512,-2-18-1888,2 1 1312,-2-16-3168,0-4 2336,-4-16-1472,5 6 1920</inkml:trace>
          <inkml:trace contextRef="#ctx0" brushRef="#br0" timeOffset="1486">3428 7207 4352,'-8'8'1664,"8"-8"-896,-5 0-416,0 0 992,10 0-768,-5-5 288,10 5-512,-2-6 224,5-2-320,5-4 288,8 5-320,0-13 96,4 0-192,-2-7 64,2 2-96,5 0 288,0 8-192,5-2 256,-5 8-256,4-6 256,-3 6-256,-2 0 320,2 2-288,-10 1 320,1 8-320,-6 0 224,-3 4-225,-5 0 225,4 8-256,-9 4 96,2 4-160,-2 7 224,0 4-224,-2 3 160,-2 1-160,-4 9 64,6-5-96,-6 4 0,0-1-32,0 2-64,0-6 32,0 5 32,0 0-32,-6-4 64,6 0-64,-4 3-96,-2-6 32,-2-6-192,8-2 128,-8-8-672,4-4 448,-10-5-1215,2 0 863,-6-14-1728,8-2 1344,-11-17-2336,8 2 1952,-13-16-1792,8 11 1856</inkml:trace>
          <inkml:trace contextRef="#ctx0" brushRef="#br0" timeOffset="2418">3586 7628 3584,'-22'0'1408,"22"0"-768,0 4-64,0-4 1408,0 0-1088,0 0 864,0 0-1056,0 0 288,10 0-608,-2-4 160,0 4-320,5-8 0,1 0-128,7-4 0,2 2-32,3-15 32,5 11-64,7-11-32,4 11 32,1-11-736,-4 11 384,-3-7-1920,-2 7 1248,-4-11-2816,-4 10 2144</inkml:trace>
          <inkml:trace contextRef="#ctx0" brushRef="#br0" timeOffset="2103">3574 7210 4224,'-10'-11'1664,"10"11"-896,0-3-128,0-2 960,0 10-864,0-2 416,0 8-704,0 5 544,0 7-576,0 5 224,5-1-384,0 1 64,3-5-192,-4 1 0,0-2-64,1-5 32,0-2-64,-5-7-160,3-4 64,-3-11-96,5-2 64,-1-10 0,4-1 32,-2-7 64,2 4 0,-4-5 0,6 12 0,-2-3 0,0 8 0,2-6 64,-2 11-32,-3-7-32,3 9 32,-8 1 224,5 3-128,-5 3 384,0 6-288,0 2 160,0 0-224,0 6 128,0-3-160,0 2 0,4 4-64,-4-9-64,4 6 32,-4-9-256,0 3 128,-4-3-608,4 0 416,-9-2-448,6 8 416,-12-8-128,12 7 288,-7-6 0,7 1 96,-6-4 64,9 3 0,-9-7 64,9 0-32,-5-3 256,10 3-160,-5-8 160,5 5-160,-1-6-64,0 1-32,1-6-192,3 5 96,0-7-1664,7 8 960,-7-6-3360,0 6 2304</inkml:trace>
        </inkml:traceGroup>
        <inkml:traceGroup>
          <inkml:annotationXML>
            <emma:emma xmlns:emma="http://www.w3.org/2003/04/emma" version="1.0">
              <emma:interpretation id="{0FE6E808-74A5-449E-8CDB-7614E571394D}" emma:medium="tactile" emma:mode="ink">
                <msink:context xmlns:msink="http://schemas.microsoft.com/ink/2010/main" type="inkWord" rotatedBoundingBox="3927,6462 4641,5756 5294,6416 4580,7122"/>
              </emma:interpretation>
              <emma:one-of disjunction-type="recognition" id="oneOf2">
                <emma:interpretation id="interp10" emma:lang="zh-CN" emma:confidence="0">
                  <emma:literal>环</emma:literal>
                </emma:interpretation>
                <emma:interpretation id="interp11" emma:lang="zh-CN" emma:confidence="0">
                  <emma:literal>杯</emma:literal>
                </emma:interpretation>
                <emma:interpretation id="interp12" emma:lang="zh-CN" emma:confidence="0">
                  <emma:literal>拓</emma:literal>
                </emma:interpretation>
                <emma:interpretation id="interp13" emma:lang="zh-CN" emma:confidence="0">
                  <emma:literal>柘</emma:literal>
                </emma:interpretation>
                <emma:interpretation id="interp14" emma:lang="zh-CN" emma:confidence="0">
                  <emma:literal>枞</emma:literal>
                </emma:interpretation>
              </emma:one-of>
            </emma:emma>
          </inkml:annotationXML>
          <inkml:trace contextRef="#ctx0" brushRef="#br0" timeOffset="4140">4420 7265 3840,'0'3'1472,"0"-3"-768,0 5-416,0-5 864,0 0-640,0 0 256,8 0-480,2-5 256,3 5-288,0-6 288,5 1-320,-2-3 224,2 5-224,4-9 224,0 7-256,0-1 160,0 1-192,-5 2 224,1 3-256,-10 0 160,7 8-160,-12-2 224,7 7-224,-10 2 256,3 1-256,-11 4 160,3 2-160,-8 2 224,0-1-224,-8 5 256,7-1-256,-2 1 160,6-5-160,-8 1 159,10-2-191,-6-2 192,10-3-192,-4-3 96,8 5-96,-5-7 96,10-4-128,-5-8 32,8 0-32,5-8-64,4 1 32,9-17-256,5 4 128,0-14-1311,0 2 799,0-15-2720,-5 5 1856,1-9-2848,-6 13 2464</inkml:trace>
          <inkml:trace contextRef="#ctx0" brushRef="#br0" timeOffset="3125">4446 7000 3712,'-23'8'1408,"23"-8"-768,-8 5-64,3-2 1056,10 5-896,-5 0 640,5 0-832,-5-8 512,8 4-608,2-8 320,3 0-448,0-5 128,4 9-288,0-6 64,6 6-128,3-8 0,-1 3-32,-2-7-64,3 4 32,-3-6 32,-2 6-32,-3-8-96,-5 8 32,-8-4 32,2 9 0,-7-8 0,0 5 0,-12-2 64,3 8-32,-8-10 64,9 10-64,-10-4 128,8 4-96,-6-5 32,6 10-32,-3-5 96,5 0-96,-2 0 32,5 4-32,-3 4-64,8 0 32,-5 0 96,5-2-64,0 7 128,5-2-128,0 12 128,8 4-128,0 9 256,0 3-193,0 3 97,0 2-128,-3 3 0,3-5-32,-5 0-64,2 2 32,-10-2-32,3 2 0,-3-10-96,0 2 64,-3-12-320,-2-1 193,-8-6-865,8-7 576,-3-6-1344,8 4 992,-5-20-1600,10 8 1376,-5-8-2272,8 1 1888</inkml:trace>
          <inkml:trace contextRef="#ctx0" brushRef="#br0" timeOffset="5058">4854 6802 3712,'0'0'1408,"0"0"-768,26 4-64,-18-4 928,6 0-832,-5-4 288,4 4-576,0-5 96,5 2-320,0-5 64,0 8-128,-2-8 0,2 8-32,0-6-64,-1 6 32,-4-9 32,0 9-32,-8-5 192,3 5-128,-8-3 384,0 6-256,-4-3 224,4 8-224,-4 0 288,-1 4-288,-3-1 320,3 6-320,-3-1 224,3-2-224,-8 6 128,9 4-192,-10 10 224,10 2-256,-9 6 256,8-2-257,-8 2 161,5-2-160,-15 6 160,10 2-192,-8-6-32,3 2-32,-5-10-32,11 1 0,-6-12-448,10 1 256,-5-12-767,8-1 543,-3-11-800,3 5 704,0-18-672,5 6 672,0-12-384,10 2 544,-2-10 32,5 8 192,-4-4 32,5 4 32,-2-6 64,6 10 0,-5-1 352,0 5-192,-5 0 480,2 5-352,-2 4 640,2 4-512,-2 4 352,0 5-448,-3 4 256,0 4-320,0 6 128,-2-3-224,2 2 0,-1-1-96,0-4 32,1 1-64,-5-4-512,5-4 256,-5-9-1312,3 2 864,2-13-1344,-1 0 1152,1-16-992,4 0 1088,-5-10-256,4 6 608,-3-2 160,4 6 160,0 1 576,-1 6-256,1 3 1120,5 6-768,-1 3 1088,0 10-960,5 3 672,3 4-832,2 7 448,3 0-576,-1 4 128,6 2-320,-8-6-128,-2 0-64,-3-7-960,0-4 512,-5-13-3136,0 5 1952,-5-11-2400,6 3 2304</inkml:trace>
        </inkml:traceGroup>
        <inkml:traceGroup>
          <inkml:annotationXML>
            <emma:emma xmlns:emma="http://www.w3.org/2003/04/emma" version="1.0">
              <emma:interpretation id="{7DEA1AF3-4A16-4FBA-B429-0D1DE0B6654A}" emma:medium="tactile" emma:mode="ink">
                <msink:context xmlns:msink="http://schemas.microsoft.com/ink/2010/main" type="inkWord" rotatedBoundingBox="5276,5695 6192,5834 6061,6699 5144,6559"/>
              </emma:interpretation>
              <emma:one-of disjunction-type="recognition" id="oneOf3">
                <emma:interpretation id="interp15" emma:lang="zh-CN" emma:confidence="0">
                  <emma:literal>检</emma:literal>
                </emma:interpretation>
                <emma:interpretation id="interp16" emma:lang="zh-CN" emma:confidence="0">
                  <emma:literal>栓</emma:literal>
                </emma:interpretation>
                <emma:interpretation id="interp17" emma:lang="zh-CN" emma:confidence="0">
                  <emma:literal>楦</emma:literal>
                </emma:interpretation>
                <emma:interpretation id="interp18" emma:lang="zh-CN" emma:confidence="0">
                  <emma:literal>檢</emma:literal>
                </emma:interpretation>
                <emma:interpretation id="interp19" emma:lang="zh-CN" emma:confidence="0">
                  <emma:literal>秴</emma:literal>
                </emma:interpretation>
              </emma:one-of>
            </emma:emma>
          </inkml:annotationXML>
          <inkml:trace contextRef="#ctx0" brushRef="#br0" timeOffset="6097">5482 6941 4736,'-18'-4'1824,"18"4"-960,-5 0-384,0 0 1216,10 0-960,-5 0 736,8 0-864,2-3 448,-2 3-608,5-5 256,5 5-416,5-8-96,-2 5-96,6-8 0,-1 3-64,0-12-32,0 9 32,0-6-544,-3 6 288,-5-5-896,-6 8 640,-7-6-576,3 5 608,-13-2-32,2 6 288,-6-7 192,1 5 0,-10-5 96,10 9-64,-10-8 192,5 6-128,-5-3 448,8 8-288,-3-3 384,5 3-384,-1 3 288,9 5-288,0 3 288,4 5-320,1 7 448,3 5-384,-3 15 352,3 8-353,2 7 257,-2-3-288,-3 3 0,3-7-160,-8 4 0,5-5-32,-5-8-192,0-3 64,0-7-736,0-9 417,0-6-1505,0-6 1056,0-14-1536,0-5 1344,0-17-832,0 6 1088,0-12-320,0 3 672,-5-6 0,5 2 256,-3-7 32,6 5 64,-3-10 608,0 14-288,0-7 1024,0 15-704,-3-2 928,3 12-864,-5 1 896,5 11-896,-5 8 672,5 7-768,-8 9 384,3 7-576,-13 4 192,5-1-320,-13 2-64,8-5-97,-8-4-958,9 1 479,-4-12-1792,6-1 1216,-1-15-1440,6 0 1376,2-15-512,8 2 928,0-6 64,8 4 352,5-1 352,5 5-64,4 3 1120,0 4-640,0 4 1088,4 4-928,0-1 512,0 5-704,2-3 128,-2 3-352,-5-2-384,6 2 32,-6-8-1952,2 6 1088,-5-15-2848,-5 4 2112</inkml:trace>
          <inkml:trace contextRef="#ctx0" brushRef="#br0" timeOffset="6381">6030 6587 6400,'-5'-5'2464,"5"5"-1344,-5-3-480,1 3 1568,8 8-1248,-8-1 672,4 6-960,-4-2 319,-1 4-543,-3 4 352,-1 5-448,-8 4 128,4 3-320,-9 8-64,8 0-64,-8 8-480,6 3 256,-8-3-1472,7-5 929,-1-15-2785,10-2 1984,-5-22-3104,3-6 2624</inkml:trace>
          <inkml:trace contextRef="#ctx0" brushRef="#br0" timeOffset="6644">5933 6544 4864,'5'8'1824,"-5"-8"-960,36 20-384,-24-10 1152,2 2-928,3 4 736,1 4-832,3 2 288,2 2-512,-2 0 160,1 0-320,-5-4 0,5 2-128,-4-2-128,3-1 0,-8-3-320,2-5 192,-12-7-1632,6 4 992,-13-8-3392,-1 0 2336</inkml:trace>
          <inkml:trace contextRef="#ctx0" brushRef="#br0" timeOffset="6961">5881 6855 4992,'0'5'1824,"0"-5"-960,26 3-320,-13-3 1184,0 0-960,4 0 416,6 0-704,-6 0 288,5 0-448,1 0 128,-2 0-288,-4 0 0,5 0-96,-4 0 32,4 0-64,-4 0-32,-2 0 32,-1 0 32,1 5-32,-11-5-448,0 0 224,-10 0-1536,5 0 960,-8 0-2208,3 0 1664,-8 0-1696,0 0 1728</inkml:trace>
          <inkml:trace contextRef="#ctx0" brushRef="#br0" timeOffset="7737">5933 6961 5504,'0'25'2112,"0"-25"-1152,5 41-416,-1-21 1120,10-1-928,-6 6 288,2 2-640,-8-5 0,8 2-224,-6-4-320,0-5 96,-4-6-1120,0-7 640,0-4-1504,10-2 1152,-6-9-864,5 2 1024,-6-9-384,3 9 640,-2-8 0,4 7 288,-3-1 672,4 7-256,0-2 1056,-1 3-704,2 1 704,-2 8-736,0-4 288,2 8-480,-5-3 32,3-2-256,-8-6-64,4-2-32,0-7-608,0 4 320,2-6-544,2 1 480,-4-2 0,4 7 192,6 0 96,0 5 32,-1 3 256,0 3-128,-5 8 608,5 6-448,-8-1 672,3 3-544,-12-4 288,0 1-416,-4-1 0,3 4-192,-8-3 0,3 4-32,-6-4 160,2 4-128,-3-6 384,3 2-256,-7-4 512,8 4-416,-5-2 512,5 2-512,-5 1 288,10-2-352,-10-3 128,8 0-225,-2-9 65,4 2-128,-2-5 0,10 0-32,4 0 32,6 0-64,3 0 64,0 0-64,5-5 64,3 2-64,5-5 64,1 4-64,-1-8-32,5 8 32,-5-4-32,-3 5 0,-2-6 0,2 9 0,-7-4 64,2 4-32,-8-4-288,2 4 128,-7-2-1279,-2 2 767,-3-8-2624,0 2 1824,0-5-2848,0 8 2432</inkml:trace>
        </inkml:traceGroup>
        <inkml:traceGroup>
          <inkml:annotationXML>
            <emma:emma xmlns:emma="http://www.w3.org/2003/04/emma" version="1.0">
              <emma:interpretation id="{50F3D4FB-BD5B-4F90-BF4F-FF4E53AC7F72}" emma:medium="tactile" emma:mode="ink">
                <msink:context xmlns:msink="http://schemas.microsoft.com/ink/2010/main" type="inkWord" rotatedBoundingBox="6252,5558 7144,5455 7324,7008 6432,7111"/>
              </emma:interpretation>
              <emma:one-of disjunction-type="recognition" id="oneOf4">
                <emma:interpretation id="interp20" emma:lang="zh-CN" emma:confidence="0">
                  <emma:literal>到</emma:literal>
                </emma:interpretation>
                <emma:interpretation id="interp21" emma:lang="zh-CN" emma:confidence="0">
                  <emma:literal>训</emma:literal>
                </emma:interpretation>
                <emma:interpretation id="interp22" emma:lang="zh-CN" emma:confidence="0">
                  <emma:literal>洲</emma:literal>
                </emma:interpretation>
                <emma:interpretation id="interp23" emma:lang="zh-CN" emma:confidence="0">
                  <emma:literal>洌</emma:literal>
                </emma:interpretation>
                <emma:interpretation id="interp24" emma:lang="zh-CN" emma:confidence="0">
                  <emma:literal>涆</emma:literal>
                </emma:interpretation>
              </emma:one-of>
            </emma:emma>
          </inkml:annotationXML>
          <inkml:trace contextRef="#ctx0" brushRef="#br0" timeOffset="10101">6578 6611 4992,'-26'3'1824,"26"-3"-960,-5 8-224,0-3 1184,10-2-1024,-5 5 544,5 3-800,0 1 288,8 4-512,0-8 128,8 3-288,-4-7 0,6 4-96,-5-5-64,-2 2 32,-3-2-384,5 5 192,-13 0-800,0 4 544,-10 4-512,0-1 544,-13 1-32,2 3 256,-6-2 96,4 2 64,-4-4 128,10 0-64,-6-6 320,13 5-192,5-14 96,5 5-160,8-10 0,0 2-64,5-8-64,-1 11 32,1-5-192,-2 5 96,-6 5-896,3 6 544,-13 0-832,0 6 736,-13 2 32,3 0 288,-6 4 192,1 5 32,-1-4 128,2 2-96,1-1 480,5-3-320,3-2 608,10 4-448,-5-4 576,8 2-544,1-3 576,-1 1-576,2-4 352,3-1-448,-4-7 128,3 0-288,1-11-128,0-2-64,-3-18-480,3 4 288,0-25-480,5 5 416,-5-14-288,5 9 320,-10-3-192,4 8 256,-2 0 0,-2 8 128,-8-8 64,5 15 0,-5-2 352,0 6-192,0 1 640,0 6-448,0 2 384,0 2-416,0 3 256,0 6-320,0 3 352,0 6-352,0 2 287,5 5-287,-1 3 192,0 4-224,1 5-64,-2-1-96,-3-4 32,5 5-64,-5-9-384,0-3 224,0-9-1119,0-3 703,0-12-1216,0 5 960,0-13-576,5 0 800,0-7-128,-2 3 416,2-3 192,0 3 64,3-3 96,2 7-32,3 1 416,-1 4-256,2 3 608,-2 3-416,-3 5 352,5 5-416,0-2 416,-2 2-448,-4 2 352,5 1-352,-3 3 192,-2 5-256,-8 4-64,5 3-96,-10 0-128,0 8 32,-3-6-608,3 1 352,-8 1-1312,5-2 928,-10-17-1056,6-2 992,-7-12-480,12-2 704,-8-9-64,11 1 352,-5-7 32,6 8 128,-2-5 544,5 8-256,-5-7 832,10 11-608,-5 4 800,8 4-736,-3 9 544,3 5-608,-3 3 448,0 2-480,-5 8 384,5 1-448,-10 3 32,0 5-224,-8-11-96,8 0-32,-3-10-544,3 0 288,-3-11-1024,8-4 672,0-19-640,8 4 704,2-10-96,6 6 384,-1 0-32,-2 4 160,-5 4 352,4 3-160,-1 0 768,-4 8-480,1 0 800,3 3-672,-7 5 480,4 3-576,-3 5 128,-2 1-320,2-6-64,0 3-96,0-14-416,3-3 224,0-16-960,5 3 608,-3-10-576,3 1 608,-5-10-160,6 4 320,0-8 128,-2 16 64,-3-1 448,0 10-192,-5-3 640,5 9-448,-6 8 544,3 5-512,-6-2 416,4 8-448,1 6 256,-2 2-352,-3-3-1,5 7-159,0-12-128,-2 1 0,2-12-607,3 0 351,-3-12-1152,5 1 800,-2-16-960,0 4 896,2-16-832,-2 7 864,2-14-288,2 10 576,2-14 192,-2 11 160,-3-13 160,0 10-64,-4-5 480,-2 9-320,2-2 768,0 10-576,-1-3 736,0 14-672,1-4 608,-2 12-608,2-2 448,0 6-512,-5-1 384,0 8-448,0 0 320,5 8-385,-2-1 193,2 9-256,0 0 224,-2 4-256,-3 7 160,0-1-192,0 7 224,0-2-256,0 4 256,0-4-256,0 3 96,0-2-128,0 2 96,0 2-128,0 3 32,0 0-32,0 5 96,0-6-96,0 5 32,5 0-32,0 8 32,0-9-64,-2 2-96,2-2 32,0-3 32,-2 0 0,2-1 0,3 1 0,-3 0 64,4 0-32,-1 2-32,1-7 32,0 4 32,-1-1-32,3 1 64,1-2-64,-4-2-32,5 2 32,-3-1 32,3-4-32,-8-3-96,-2-6 32,-6-2-192,3-1 128,-10-2-1312,2-3 800,-10-1-2495,5-2 1727,-13-3-3744,3-1 2880</inkml:trace>
        </inkml:traceGroup>
        <inkml:traceGroup>
          <inkml:annotationXML>
            <emma:emma xmlns:emma="http://www.w3.org/2003/04/emma" version="1.0">
              <emma:interpretation id="{3A2D5C3D-4EE8-4A84-B1A8-4A481740CCF0}" emma:medium="tactile" emma:mode="ink">
                <msink:context xmlns:msink="http://schemas.microsoft.com/ink/2010/main" type="inkWord" rotatedBoundingBox="7972,6005 8727,5750 8886,6220 8131,6475">
                  <msink:destinationLink direction="with" ref="{A03D9C54-3740-47C8-A3E5-C37F8711BFAC}"/>
                </msink:context>
              </emma:interpretation>
              <emma:one-of disjunction-type="recognition" id="oneOf5">
                <emma:interpretation id="interp25" emma:lang="zh-CN" emma:confidence="0">
                  <emma:literal>七</emma:literal>
                </emma:interpretation>
                <emma:interpretation id="interp26" emma:lang="zh-CN" emma:confidence="0">
                  <emma:literal>〈</emma:literal>
                </emma:interpretation>
                <emma:interpretation id="interp27" emma:lang="zh-CN" emma:confidence="0">
                  <emma:literal>」</emma:literal>
                </emma:interpretation>
                <emma:interpretation id="interp28" emma:lang="zh-CN" emma:confidence="0">
                  <emma:literal>c</emma:literal>
                </emma:interpretation>
                <emma:interpretation id="interp29" emma:lang="zh-CN" emma:confidence="0">
                  <emma:literal>&lt;</emma:literal>
                </emma:interpretation>
              </emma:one-of>
            </emma:emma>
          </inkml:annotationXML>
          <inkml:trace contextRef="#ctx0" brushRef="#br1" timeOffset="-52501">8834 6652 3456,'-8'-3'1312,"8"3"-704,-5 9-224,0-9 992,10 0-768,-10 0 800,5 0-832,-8 3 416,3 5-576,-8 0 320,0 0-416,-10-1 192,5 1-288,-16 3 224,8 2-256,-14-2 160,6 6-192,-12-3 224,17 2-256,-16-1 160,15 4-160,-5-2 160,9 2-192,-5-7 32,9 3-64,0-6-64,5 5 32,-1-9-128,10 4 64,-2-9 32,10 3 0,0-3-96,10 3 64,-2-3 32,5 5 0,0-2 0,4 2 0,1-2 0,4 5 0,5-5 0,-1 5 0,0-4 0,5 4 0,5 0 0,-2 0 0,6 0 0,-6 4 0,-3-1 64,0 0-32,-1 2-32,-4-2 32,-3 1 96,-2-1-64,-3-3 32,0 1-32,-5-6 96,0 5-96,-3-11 32,-2 3-32,-4-14-64,1 8 32,-5-10-32,3 4 0,-3-7 64,6 8-32,-6-14 63,4 6-63,-4-12-32,0 7 32,0-10-32,0 6 0,4-8 0,5 6 0,-1-1-159,5 6 95,-8-5 32,0 7 32,-2-10 0,7 14 0,-5-3-160,3 2 96,-4 1-960,5 2 576,-4 6-2016,-1 3 1376</inkml:trace>
        </inkml:traceGroup>
      </inkml:traceGroup>
    </inkml:traceGroup>
  </inkml:traceGroup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9:44.35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4BAE6B9-F128-4E42-8219-BCCD5AAC5AFA}" emma:medium="tactile" emma:mode="ink">
          <msink:context xmlns:msink="http://schemas.microsoft.com/ink/2010/main" type="inkDrawing" rotatedBoundingBox="1221,4467 7385,4765 7379,4900 1214,4601" semanticType="strikethrough" shapeName="Other"/>
        </emma:interpretation>
      </emma:emma>
    </inkml:annotationXML>
    <inkml:trace contextRef="#ctx0" brushRef="#br0">1465 5359 2688,'5'0'1056,"-5"0"-576,8 16-160,-8-16 800,5 3-608,-2-3 448,7 3-544,3-3 480,5 6-512,-1-6 288,4 0-384,2 0 192,-2 0-256,5 0 128,5 0-192,0 0 224,5 0-256,2-6 256,6 6-256,5-6 160,-5 1-160,12-3 160,-7 8-192,-1-3 192,1 3-192,-2-5 192,-1 2-192,1 0 192,-4 3-192,6-5 192,0 10-192,3-5 192,-4 0-192,1 0 96,0 3-96,-6-3-64,1 8 0,0-8 32,0 3-32,-6-3 64,3 5-64,-7-2-32,2 2 32,-1-2-32,-6 0 0,2-3 128,0 6-64,-3-6 128,-2 0-128,0 0 32,-4 0-32,0 0-64,0 0 32,-1 0 32,2 0-32,-6 0 64,0 0-64,-4-6-160,1 3 64,-6-5-256,1 5 192,-4-5-224,-1 8 192,1-8 0,-2 8 96,-3-3 0,0 3 0,0-5 0,0 10 0,5-5 64,0 0 0,-5 0 0,0 0 0,0 0 0,4 0 0,0 0 0,1 0 0,0 0 0,-2 3 0,2-3 0,0 3 0,-2-3 64,2 5-32,0-5-32,3 8 32,-3-5 32,0 5-32,-2-5 128,7 3-96,-2-3-32,2 2 0,-7-5-32,2 3 0,3 0 64,2 5-32,-2 1-32,4-2 32,2-3 32,0 4-32,-1-5 64,3 2-64,2-2 64,0 2-64,0-5 64,0 0-64,-1 0-32,5 0 32,0 0-128,4 3 64,0-3 32,5 0 0,0 0 64,0 0-32,4 0-32,-1 0 32,7 0-32,-7 3 0,1 2 0,1 4 0,3-6 0,0 5 0,5-5 0,-4 2 0,4-2 0,3 1 0,2 0 0,-6 0 0,14 0 64,-3 0-32,2-1 64,1 2-64,0-2-32,1 2 32,-1-2-32,-8 2 0,2 1 128,3-1-64,6-2-32,-2 3 0,7-3-32,-3 0 0,7 2 0,-7-2 0,5-3 0,-6 0 0,9 0 0,-9 0 0,9 0-96,-8 0 64,7 0 32,-2 0 0,0 0 0,-7 0 0,6 0 0,-9 0 0,4 0 64,-7 0-32,2 0-32,1 0 32,5 0-32,-5 0 0,4 0 0,-9 0 0,10 0 64,-14 0-32,1 0 63,-1 5-63,-4-2-32,-5 0 32,0-3-32,-3 5 0,3-5 0,2 4 0,-3-4 0,-2 0 0,-2 0 0,-3 0 0,5 0 0,2 4 0,-2-4 0,0 0 0,-2 0 0,-3 0 0,-1 0 0,1 0 0,-5 0 0,-3 0 0,-6 0 0,5 0 0,1 0-159,2 4 95,-4-4-192,7 0 160,-12-4-736,2 4 448,-5-4-2432,1 0 1568</inkml:trace>
  </inkml:traceGroup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9:44.99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FA5D1CF-5E75-406C-AC6F-F13AB6ABE006}" emma:medium="tactile" emma:mode="ink">
          <msink:context xmlns:msink="http://schemas.microsoft.com/ink/2010/main" type="writingRegion" rotatedBoundingBox="7855,4530 7666,6355 6328,6217 6517,4391"/>
        </emma:interpretation>
      </emma:emma>
    </inkml:annotationXML>
    <inkml:traceGroup>
      <inkml:annotationXML>
        <emma:emma xmlns:emma="http://www.w3.org/2003/04/emma" version="1.0">
          <emma:interpretation id="{92ACBD62-5036-4B43-A8E1-5B3E2AD44276}" emma:medium="tactile" emma:mode="ink">
            <msink:context xmlns:msink="http://schemas.microsoft.com/ink/2010/main" type="paragraph" rotatedBoundingBox="7855,4530 7666,6355 6328,6217 6517,43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D6E3EF-4A2D-4C29-9D76-F692E41D8FE3}" emma:medium="tactile" emma:mode="ink">
              <msink:context xmlns:msink="http://schemas.microsoft.com/ink/2010/main" type="line" rotatedBoundingBox="7855,4530 7666,6355 6328,6217 6517,4391"/>
            </emma:interpretation>
          </emma:emma>
        </inkml:annotationXML>
        <inkml:traceGroup>
          <inkml:annotationXML>
            <emma:emma xmlns:emma="http://www.w3.org/2003/04/emma" version="1.0">
              <emma:interpretation id="{7D98B3F7-2C2C-46D5-A5E7-73F2E4D0BCE2}" emma:medium="tactile" emma:mode="ink">
                <msink:context xmlns:msink="http://schemas.microsoft.com/ink/2010/main" type="inkWord" rotatedBoundingBox="7855,4530 7666,6355 6328,6217 6517,4391"/>
              </emma:interpretation>
              <emma:one-of disjunction-type="recognition" id="oneOf0">
                <emma:interpretation id="interp0" emma:lang="zh-CN" emma:confidence="0">
                  <emma:literal>舉</emma:literal>
                </emma:interpretation>
                <emma:interpretation id="interp1" emma:lang="zh-CN" emma:confidence="0">
                  <emma:literal>幾</emma:literal>
                </emma:interpretation>
                <emma:interpretation id="interp2" emma:lang="zh-CN" emma:confidence="0">
                  <emma:literal>婁</emma:literal>
                </emma:interpretation>
                <emma:interpretation id="interp3" emma:lang="zh-CN" emma:confidence="0">
                  <emma:literal>喪</emma:literal>
                </emma:interpretation>
                <emma:interpretation id="interp4" emma:lang="zh-CN" emma:confidence="0">
                  <emma:literal>婪</emma:literal>
                </emma:interpretation>
              </emma:one-of>
            </emma:emma>
          </inkml:annotationXML>
          <inkml:trace contextRef="#ctx0" brushRef="#br0">6866 5211 4608,'-18'-12'1760,"18"12"-960,-8-8-448,2 5 1184,6 6-832,-4-6 928,4 3-960,-4-3 736,4 3-800,-4 3 384,4 5-576,-6 3 320,6 9-417,-2 7 257,2 9-320,-6 6 64,2 5-192,-4 3 224,8 1-224,-10 4 96,10 3-128,-8-3-64,8-5 0,-5-3 96,5-8-64,-5-3 128,10-2-128,-5-6 32,0-4-32,0-10 32,5-2-64,-1-7-32,0 3 32,6-13-32,-2 5 0,4-8 0,2 1 0,4-9 0,4 8 0,0-7 0,4 2 0,4-9 0,1 2 0,4-7 0,4 4 0,2-5 0,-2 9 0,0-8 0,1 7 0,-6-8-224,2 6 128,-14-3-672,0 14 448,-10-5-1216,2 9 865,-4-9-1953,-2 5 1472,-14-5-3200,6 13 2464</inkml:trace>
          <inkml:trace contextRef="#ctx0" brushRef="#br0" timeOffset="335">6896 5293 3712,'-22'-11'1408,"22"11"-768,4-11-64,-4 6 1184,6 5-960,-6-3 768,8 3-928,2 0 640,-2 3-736,-4-3 576,4 8-640,2 0 320,4 0-480,-2-1 256,1 6-321,5 1 289,3 3-320,7 5 96,-2 3-192,8 2 64,2 4-96,8 3 96,-1-2-128,1 2 32,-4-6-32,-6-4-768,1-4 416,-9-6-2815,0-3 1727,-2-5-3680,-6-3 2816</inkml:trace>
          <inkml:trace contextRef="#ctx0" brushRef="#br0" timeOffset="13981">6976 5324 4224,'0'-8'1664,"0"8"-896,3-11-416,-3 8 768,0 6-640,0-3 480,0 0-544,0-3 480,5 3-512,0-5 416,-2 5-448,-3-4 256,0 8-352,-3 1 0,3 3-160,-10 11 224,2 7-192,-10 15 256,5 1-256,-9 13 256,5 3-256,-6 4 160,6-4-160,-1-6-64,5-6-32,0-11-128,5-4 64,-2-15-32,10-8 0,5-24-288,5-3 192,6-24-96,12 5 160,-8-10 0,6 10 32,-3-9 64,-2 11 0,-3-11-96,5 13 64,-5-2 96,-3 9-32,0 4 192,-2 7-128,-10 13 256,7 6-224,-15 13 160,0 7-160,-3 7 160,0 6-192,-14 14 96,9 2-96,-10 2 0,10-2-32,-8-10-64,8-3 32,-5-12-32,8-4 0,2-15-96,4-3 64,4-21-128,9-4 96,-1-11-32,10 4 32,0-9 0,3 9 0,2-7 64,-2 9 0,1-5 0,4 10 0,-8-2 0,0 8 0,-5 0 128,0 14-64,-8 8 128,-2 6-128,-11 6 128,3 4-129,-13 10 129,5 2-128,-5 3 32,5 0-32,-3-12-64,6-4 32,3-12-32,2 3 0,5-28-96,5 3 64,2-20 32,6 4 0,5-4 0,5 4 0,-2-4-96,5 6 64,-3 3 32,-3 5 0,-2 3 0,5 9 0,-10 5 0,0 5 0,-13-2 0,5 8 0,-10 2-863,5-1 479,-5-1-2880,2 0 1824,-2-3-3040,5 1 2528</inkml:trace>
          <inkml:trace contextRef="#ctx0" brushRef="#br0" timeOffset="14698">7444 5637 5376,'-4'3'2016,"4"-3"-1088,-4 3-384,-1-3 1248,10 0-992,-5 0 544,0 0-800,0 0 352,0 0-544,0 0 320,8 0-384,-3-3 256,3 3-288,-3-3 287,3-2-319,2 2 320,-2 3-320,-3-5 160,3 5-224,5-3 224,1 3-256,0-3 96,4-2-128,-6-3 96,4 8-128,-1-7 32,1 7-32,-1-8-64,1 8 32,2-5-32,4 5 0,0-3 0,0 3 0,4-3 0,0-2 0,-4-3 64,4 8-32,0-6-32,0 6 32,2-9-32,-2 9 0,-4-5 0,0 10 0,-4-5 64,0 0-32,-6 0-96,6 0 32,-10 0-960,6 0 544,-14-5-3487,4 5 2175,-4-11-3744,6 8 3136</inkml:trace>
          <inkml:trace contextRef="#ctx0" brushRef="#br0" timeOffset="4915">6680 6431 5632,'-13'25'2176,"13"-25"-1152,-21 0-416,12-9 1248,9 1-1056,0 0 416,4 8-736,1-3 64,8 3-288,0-4-96,5 0-96,3 4 32,6 4-64,3 0 64,0 7-64,-2 0 256,-2 5-160,-8 1 448,0 2-320,-15 4 447,-3 0-415,-13 9 448,5-1-448,-15 4 160,6-1-288,-5-6 0,4 0-96,-4-12-256,9-2 96,0-8-608,9-4 416,0-13-736,8 0 577,5-13-417,4 0 512,5-14-256,2 2 352,8 0 0,-2 11 160,0-11 64,0 8 32,-3-7 64,-2 12-32,-4-4 256,-3 11-160,-10-4 800,4 8-512,-11 1 671,3 3-639,-9 0 480,6 8-512,-11 5 256,5 3-384,-9 4 256,10 2-288,-10 10 192,10-1-224,-5 12 64,8 1-160,-5 6 64,10 2-96,0-2 0,5-3-32,0-4-64,8-1 32,4-9-320,2-2 160,2-12-1088,5 2 672,1-9-1792,4-2 1312,-2-4-3903,-1-2 2751,-2-4-2656,5 8 2752</inkml:trace>
          <inkml:trace contextRef="#ctx0" brushRef="#br0" timeOffset="9181">7007 7022 6144,'-10'26'2272,"10"-26"-1216,0-24-672,0 22 1152,5 2-864,-5 2 544,8 7-736,2-6 256,3 5-448,0-8 256,5 0-288,-1-8 64,4 5-192,2-8 64,-2-3-96,5-8-64,5 2 0,0-10-128,0 2 64,-5-19 32,-4 11 0,-4-11 64,-5 13-32,-8-5 63,3 12-63,-8-9-32,5 8 32,-10 2 32,5 8-32,-8-4 128,-2 16-96,-3-8 256,8 8-192,-3-2 256,3 8-256,-8 4 320,9 4-256,-10 2 256,11 10-256,-6 8 160,5 0-192,-6 10 128,10 1-160,-4 8 224,8 0-224,-4-5 96,10 2-128,-2 3-128,5-8 0,0-5-960,5-1 544,0-19-1952,0-2 1377,3-16-3233,1 1 2400,0-14-2592,4 1 2560</inkml:trace>
        </inkml:traceGroup>
      </inkml:traceGroup>
    </inkml:traceGroup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28.205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11167 11606 7808,'0'0'2880,"0"0"-1536,-6 23-640,6-14 1536,-10 5-545,-1-1-447,-4 6-288,0 3-576,-6 0 32,3 5 32,-15 5-32,9 4 0,-6 2-160,-6-3 0,-5-3-224,5 8-96,0-21-416,9 3-64,3-12-3487,9-1 2207,0-18-3648,4-4 3104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9:42.01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06B18E4-5211-4AB3-AC37-A30F9F323CD7}" emma:medium="tactile" emma:mode="ink">
          <msink:context xmlns:msink="http://schemas.microsoft.com/ink/2010/main" type="writingRegion" rotatedBoundingBox="3073,4193 3169,6297 1963,6352 1867,4248"/>
        </emma:interpretation>
      </emma:emma>
    </inkml:annotationXML>
    <inkml:traceGroup>
      <inkml:annotationXML>
        <emma:emma xmlns:emma="http://www.w3.org/2003/04/emma" version="1.0">
          <emma:interpretation id="{0928C6E6-9B05-4D2C-A52C-AB4423F49422}" emma:medium="tactile" emma:mode="ink">
            <msink:context xmlns:msink="http://schemas.microsoft.com/ink/2010/main" type="paragraph" rotatedBoundingBox="3073,4193 3169,6297 1963,6352 1867,4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768879-879F-453E-BE0D-5BD83DA7B382}" emma:medium="tactile" emma:mode="ink">
              <msink:context xmlns:msink="http://schemas.microsoft.com/ink/2010/main" type="line" rotatedBoundingBox="3073,4193 3169,6297 1963,6352 1867,4248"/>
            </emma:interpretation>
          </emma:emma>
        </inkml:annotationXML>
        <inkml:traceGroup>
          <inkml:annotationXML>
            <emma:emma xmlns:emma="http://www.w3.org/2003/04/emma" version="1.0">
              <emma:interpretation id="{9D0A1B43-9ADE-4E54-B654-CD5634557AA5}" emma:medium="tactile" emma:mode="ink">
                <msink:context xmlns:msink="http://schemas.microsoft.com/ink/2010/main" type="inkWord" rotatedBoundingBox="3073,4193 3169,6297 1963,6352 1867,4248"/>
              </emma:interpretation>
              <emma:one-of disjunction-type="recognition" id="oneOf0">
                <emma:interpretation id="interp0" emma:lang="zh-CN" emma:confidence="0">
                  <emma:literal>★</emma:literal>
                </emma:interpretation>
                <emma:interpretation id="interp1" emma:lang="zh-CN" emma:confidence="0">
                  <emma:literal>藜</emma:literal>
                </emma:interpretation>
                <emma:interpretation id="interp2" emma:lang="zh-CN" emma:confidence="0">
                  <emma:literal>帶</emma:literal>
                </emma:interpretation>
                <emma:interpretation id="interp3" emma:lang="zh-CN" emma:confidence="0">
                  <emma:literal>靡</emma:literal>
                </emma:interpretation>
                <emma:interpretation id="interp4" emma:lang="zh-CN" emma:confidence="0">
                  <emma:literal>翡</emma:literal>
                </emma:interpretation>
              </emma:one-of>
            </emma:emma>
          </inkml:annotationXML>
          <inkml:trace contextRef="#ctx0" brushRef="#br0">2727 5013 5120,'-13'-5'1920,"13"5"-1024,-4 8-480,0-8 960,8 5-768,-4-2 768,0 1-800,0 0 608,4 0-672,1 4 448,8 0-544,0 3 320,0 6-416,0 2 255,5 3-319,4 3 192,-1 1-224,3 1 128,2 1-192,-1-1 128,1 4-160,2-4 0,3 1-64,-1-8 32,-4-1-64,-5-3-640,2-1 320,-5-4-2271,2 5 1407,-6-13-4160,-2 6 2976</inkml:trace>
          <inkml:trace contextRef="#ctx0" brushRef="#br0" timeOffset="4914">2727 5060 3328,'-3'-24'1216,"3"24"-640,-10 5-192,6-2 928,8 5-736,-8 3 736,4 6-800,-8 5 608,2 3-640,-6 6 384,-2 2-512,-6 11 384,2-2-416,-10 14 256,7-7-320,-1 3-64,5-6-128,3-7-64,5 2 32,1-19 32,8-6-32,4-20-288,9-5 128,14-16-224,4-8 192,3-9-64,2 6 128,-1-11 64,-4 13 32,-2-5 128,-1 12-64,-2-1-96,-5 9 0,-3 2 32,-5 14 0,-9 6 192,7 10-96,-22 10 320,7 5-224,-13 6 32,3 6-128,-7 6 0,8-3-32,-10 0 96,5 3-96,2-10-32,6-2 0,2-15-32,3-2 0,5-17-288,5-3 160,3-22-224,5 6 192,5-12-64,0 3 128,5-10 64,-2 10 32,1-6 0,-1 10 0,-2-4 0,-2 14 0,-4-3 0,0 9 0,-8 13 128,3 6-64,-13 9 256,5 3-192,-13 4 96,0 4-128,-8 8 0,9 5-32,-11-13-64,9-4 32,2-11-32,2-1 0,2-10-160,8-2 96,4-14-96,10-1 64,3-12 0,4 5 32,2-9 0,-2 2 0,2-2 64,3 9 0,-5-9 64,2 9-32,-5-5-32,3 9 32,-8-1 32,4 4-32,-7 9 128,3 3-96,-13 3 192,0 9-160,-13 4 96,3 7-96,-10 7-128,6 3 0,-16 14-1184,7 7 672,-8 1-3872,5-5 2464</inkml:trace>
          <inkml:trace contextRef="#ctx0" brushRef="#br0" timeOffset="-355">2618 5102 5504,'-27'-31'2112,"27"31"-1152,0 36-832,0-30 768,0 2-512,0 4 640,0 4-576,-3 0 544,3 4-544,-6-1 448,2 4-480,-4 7 128,8 6-320,-10 6 0,10 2-128,-8 3 160,3 0-160,-3-2 192,8 7-192,-10-5 96,10-5-96,-3-3 0,6-3-33,-3-5 33,5-3-64,0-6 256,3-3-160,2-5 160,7-3-160,0-11 224,6 3-224,-3-11 256,3 2-256,3-11 160,0 1-160,5-11 64,0 7-96,-1-6-128,1 7 0,-5-9 32,2 9 0,-2-6 128,0 6-64,9-12-32,4 3 0,-8 1-192,0 7 96,-9 1-896,0 7 544,-14-3-1791,6 3 1215,-10-2-2432,0 0 1920,-8-5-2432,0 4 2240</inkml:trace>
          <inkml:trace contextRef="#ctx0" brushRef="#br0" timeOffset="6724">3044 6518 5760,'-8'-4'2176,"8"4"-1152,-5-8-576,0 8 1152,5 8-928,-3-8 672,3 4-800,-5-4 576,0 0-640,-3 0 320,8 0-480,-9 0 255,9 4-319,-9-4 192,9 0-224,-10 4 128,10 4-192,-3 3 64,3 5-128,-4 4 96,8-1-128,-4 9 192,0-3-160,0 15 32,0 0-64,-4 6 32,4-3-64,-6 8 64,6 4-64,-8-5-32,8-6 32,-4-14-128,8-7 64,-8-6-320,4-3 192,-4-20-512,8-2 384,-4-20-288,0 0 320,0-7-64,10 4 192,-2-3 0,9 6 64,4-7 0,2 15 0,-2-2 0,7 5 1,-8 1 63,11 9 0,-8-1 63,-2 4-31,-8 0 64,0 8-64,-8 0-32,-1 8 32,-8 4 32,-1-2-32,-8 6-32,0 0 32,-5-1-32,5 5 0,-5-9 0,2-2 0,-2-10 64,9 5-32,-8-8 64,8 0-64,-4-4 64,5 0-64,-5-4 64,8 5-64,-5-5 128,7 8-96,-2-3 192,5 3-160,0 0 192,5 3-192,-2 0 96,7 5-96,3 0 0,8 3-32,1 1 32,4 1-64,15 1-32,-7 3 32,7-6-128,-7 5 64,2-13-736,-6 5 384,-4-4-2623,0 4 1663,2-8-3744,-8 5 2880</inkml:trace>
          <inkml:trace contextRef="#ctx0" brushRef="#br0" timeOffset="5863">2202 6432 4864,'-23'-23'1824,"23"23"-960,0 16-736,0-12 832,9-1-544,0 5 416,4 3-480,0-6 480,5 3-512,0-8 512,0 3-512,3-3 352,4 8-384,3 1 256,1-3-288,-1 2 352,-2 4-352,-5 4 384,-3 3-384,-8 9 287,-2-1-287,-16 7 128,3 5-224,-13 0 288,5 2-256,-8-7-96,3 1-64,-4-12-320,8 1 160,2-16-512,3-5 352,4-14-703,5-1 543,9-14-480,8-2 544,6-16-96,3 5 288,8-14 32,6 9 96,0-6 128,-5 11-32,-4 0 64,0 8-64,-10 3 256,-4 9-160,-3 0 512,-5 10-352,-9-2 352,3 6-352,-11 10 256,-1 1-289,-8 11 289,0 7-320,-6 2 384,5 1-352,-3 5 288,3 0-288,0 2 128,6-2-224,-2 2-64,10-3-64,4-3-32,4-1 0,10-2 0,3-6 0,9-4-352,0 1 192,2-8-1216,-2 3 768,0-11-2047,4 3 1471,-4-6-3520,5 3 2624</inkml:trace>
        </inkml:traceGroup>
      </inkml:traceGroup>
    </inkml:traceGroup>
  </inkml:traceGroup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9:25.80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2E5E78C-4EF3-4BDA-9133-E91A8183417E}" emma:medium="tactile" emma:mode="ink">
          <msink:context xmlns:msink="http://schemas.microsoft.com/ink/2010/main" type="writingRegion" rotatedBoundingBox="780,879 8222,740 8396,10094 955,10233"/>
        </emma:interpretation>
      </emma:emma>
    </inkml:annotationXML>
    <inkml:traceGroup>
      <inkml:annotationXML>
        <emma:emma xmlns:emma="http://www.w3.org/2003/04/emma" version="1.0">
          <emma:interpretation id="{44203FFB-7B29-4D19-8519-BD1929BBC758}" emma:medium="tactile" emma:mode="ink">
            <msink:context xmlns:msink="http://schemas.microsoft.com/ink/2010/main" type="paragraph" rotatedBoundingBox="1181,877 8196,553 8253,1800 1238,21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FA592A-E99A-48AC-B9DE-9873B2F69F17}" emma:medium="tactile" emma:mode="ink">
              <msink:context xmlns:msink="http://schemas.microsoft.com/ink/2010/main" type="line" rotatedBoundingBox="1181,877 8196,553 8253,1800 1238,2124"/>
            </emma:interpretation>
          </emma:emma>
        </inkml:annotationXML>
        <inkml:traceGroup>
          <inkml:annotationXML>
            <emma:emma xmlns:emma="http://www.w3.org/2003/04/emma" version="1.0">
              <emma:interpretation id="{DB97F8B6-1790-4F31-A8A7-87800879CAF1}" emma:medium="tactile" emma:mode="ink">
                <msink:context xmlns:msink="http://schemas.microsoft.com/ink/2010/main" type="inkWord" rotatedBoundingBox="1181,877 1969,841 2020,1947 1232,1983">
                  <msink:destinationLink direction="with" ref="{9DC0AC93-A1C5-4778-BAE4-BF78FBBED30F}"/>
                </msink:context>
              </emma:interpretation>
              <emma:one-of disjunction-type="recognition" id="oneOf0">
                <emma:interpretation id="interp0" emma:lang="zh-CN" emma:confidence="0">
                  <emma:literal>水</emma:literal>
                </emma:interpretation>
                <emma:interpretation id="interp1" emma:lang="zh-CN" emma:confidence="0">
                  <emma:literal>几</emma:literal>
                </emma:interpretation>
                <emma:interpretation id="interp2" emma:lang="zh-CN" emma:confidence="0">
                  <emma:literal>R</emma:literal>
                </emma:interpretation>
                <emma:interpretation id="interp3" emma:lang="zh-CN" emma:confidence="0">
                  <emma:literal>丸</emma:literal>
                </emma:interpretation>
                <emma:interpretation id="interp4" emma:lang="zh-CN" emma:confidence="0">
                  <emma:literal>卂</emma:literal>
                </emma:interpretation>
              </emma:one-of>
            </emma:emma>
          </inkml:annotationXML>
          <inkml:trace contextRef="#ctx0" brushRef="#br0">1639 1663 3968,'-5'-8'1472,"5"8"-768,0 0 32,0 0 1280,0 0-1056,0 0 736,0 3-1024,-3 2 416,3 3-608,-5-1 416,0 1-480,-3 8 384,8 4-448,-8 11 319,8-1-383,-5 17 256,5 3-288,-10 17 192,10-4-224,-3 23 0,6 0-128,-3 3 0,0-8-32,0 2 32,0-8-64,-3-9-224,3-8 96,-5-12-1312,5-6 800,-4-14-3295,4-6 2207,-4-23-3232,4-6 2816</inkml:trace>
          <inkml:trace contextRef="#ctx0" brushRef="#br0" timeOffset="420">1441 1772 4224,'-8'-22'1568,"8"22"-832,8-8-288,-8 3 1024,5 5-800,0-3 672,3 3-800,5-8 384,10 4-576,3-4 192,0 5-320,5-2 224,-1 5-256,11 0 160,-3 8-192,7 0 224,-1 7-256,-1 10 256,-4 2-256,-3 4 320,-5 4-256,-14-1 256,4 2-257,-24 3 385,-6-1-320,-17 2 160,0-2-256,-18 2 288,3-2-256,-6 2 96,7-5-160,-4-12-128,13 1-32,-3-13-672,11 1 384,6-12-2495,13 5 1567,4-13-3968,8 2 2944</inkml:trace>
          <inkml:trace contextRef="#ctx0" brushRef="#br0" timeOffset="855">2030 2018 5248,'-8'4'2016,"8"-4"-1088,-6 22-448,2-9 1152,8-2-928,-4 4 672,0 6-832,-4 10 384,4 2-576,-5 12 320,5 2-384,0 6 192,5 2-256,5 1 64,2-6-160,6-8 0,-2-7-65,7-10 97,-2-11-96,2-14 128,3 0-128,-3-19 192,-3-4-160,-2-21 320,-5 10-224,-8-12 160,3 6-192,-8-4 352,0 10-288,-13 2 32,5 10-160,-9 2-128,3 8 0,-8 5-32,4 7 0,-3 0-512,8 3 320,0 1-1664,8 0 1089,5-1-2401,5 2 1824,3-10-2784,10 5 2368</inkml:trace>
        </inkml:traceGroup>
        <inkml:traceGroup>
          <inkml:annotationXML>
            <emma:emma xmlns:emma="http://www.w3.org/2003/04/emma" version="1.0">
              <emma:interpretation id="{4247D462-04AB-4F9C-9B69-62A251B15A7E}" emma:medium="tactile" emma:mode="ink">
                <msink:context xmlns:msink="http://schemas.microsoft.com/ink/2010/main" type="inkWord" rotatedBoundingBox="2100,1218 2668,1192 2697,1812 2129,1839">
                  <msink:destinationLink direction="with" ref="{9DC0AC93-A1C5-4778-BAE4-BF78FBBED30F}"/>
                </msink:context>
              </emma:interpretation>
              <emma:one-of disjunction-type="recognition" id="oneOf1">
                <emma:interpretation id="interp5" emma:lang="zh-CN" emma:confidence="0">
                  <emma:literal>火</emma:literal>
                </emma:interpretation>
                <emma:interpretation id="interp6" emma:lang="zh-CN" emma:confidence="0">
                  <emma:literal>化</emma:literal>
                </emma:interpretation>
                <emma:interpretation id="interp7" emma:lang="zh-CN" emma:confidence="0">
                  <emma:literal>仗</emma:literal>
                </emma:interpretation>
                <emma:interpretation id="interp8" emma:lang="zh-CN" emma:confidence="0">
                  <emma:literal>红</emma:literal>
                </emma:interpretation>
                <emma:interpretation id="interp9" emma:lang="zh-CN" emma:confidence="0">
                  <emma:literal>反</emma:literal>
                </emma:interpretation>
              </emma:one-of>
            </emma:emma>
          </inkml:annotationXML>
          <inkml:trace contextRef="#ctx0" brushRef="#br0" timeOffset="1186">2508 1999 7168,'-4'0'2720,"4"0"-1472,-9 0-768,4 0 1248,1 7-992,-9 5 352,0 8-640,-5 2 96,5 2-320,0 3 63,5 6-159,3 0 0,10-2-64,3 2 96,5-6-96,0-1 192,5-2-160,0-1 192,-1-4-192,-8 1 256,3 0-224,-7 4 608,0 4-448,-15-2 448,7 6-416,-15-10-32,1 3-160,-6-6-96,6 1 0,-5-9-896,9 0 480,0-7-2656,3 0 1697,7-12-4353,6 0 3200</inkml:trace>
          <inkml:trace contextRef="#ctx0" brushRef="#br0" timeOffset="1606">2596 2254 5120,'4'0'2016,"-4"0"-1088,34 17-512,-19-14 1184,-2 5-928,3 0 480,2 0-672,0-8 64,5 4-288,-7-8-96,6 0-96,-8-8 32,3 1-64,-8-8 192,3 7-128,-12-15 320,5 7-224,-10-5 96,5 3-160,-8 6 64,4 13-96,-10 6 160,2 5-160,-6 3 320,5 14-224,-5 2 383,5 4-319,0 5 384,5-2-384,-2 4 384,10-2-384,0-5 32,10 0-192,3-7-128,5-1 0,3-4-128,4 1 96,3-7-960,3 1 576,-5-5-2495,0-1 1631,0-13-3648,-3-2 2816</inkml:trace>
        </inkml:traceGroup>
        <inkml:traceGroup>
          <inkml:annotationXML>
            <emma:emma xmlns:emma="http://www.w3.org/2003/04/emma" version="1.0">
              <emma:interpretation id="{F319714B-77B3-4326-815D-FBBA2F3F13E8}" emma:medium="tactile" emma:mode="ink">
                <msink:context xmlns:msink="http://schemas.microsoft.com/ink/2010/main" type="inkWord" rotatedBoundingBox="3307,954 3788,931 3821,1658 3341,1680">
                  <msink:destinationLink direction="with" ref="{9DC0AC93-A1C5-4778-BAE4-BF78FBBED30F}"/>
                </msink:context>
              </emma:interpretation>
              <emma:one-of disjunction-type="recognition" id="oneOf2">
                <emma:interpretation id="interp10" emma:lang="zh-CN" emma:confidence="0">
                  <emma:literal>G</emma:literal>
                </emma:interpretation>
                <emma:interpretation id="interp11" emma:lang="zh-CN" emma:confidence="0">
                  <emma:literal>臼</emma:literal>
                </emma:interpretation>
                <emma:interpretation id="interp12" emma:lang="zh-CN" emma:confidence="0">
                  <emma:literal>氏</emma:literal>
                </emma:interpretation>
                <emma:interpretation id="interp13" emma:lang="zh-CN" emma:confidence="0">
                  <emma:literal>“</emma:literal>
                </emma:interpretation>
                <emma:interpretation id="interp14" emma:lang="zh-CN" emma:confidence="0">
                  <emma:literal>9</emma:literal>
                </emma:interpretation>
              </emma:one-of>
            </emma:emma>
          </inkml:annotationXML>
          <inkml:trace contextRef="#ctx0" brushRef="#br0" timeOffset="2233">3994 1816 6016,'-3'-8'2272,"3"8"-1216,3-20-544,-3 12 1536,0 3-1152,-3-6 864,3 8-1056,-14-9 352,5 4-609,-11 0 1,2 5-256,-10-2 96,7 10-160,-10-2 160,5 5-192,-9 12 192,4 7-192,-3 7 32,6 5-64,-2 8 32,8-3-64,-4 6 192,9 0-128,-1 5 192,13 4-192,5-4 96,10-5-96,-2 0 0,10-3-32,0-19-544,3-8 256,4-17-1024,7-3 672,-2-12-1631,6 1 1247,-1-13-3136,-1 1 2272,-3-8-2240,-5 7 2336</inkml:trace>
          <inkml:trace contextRef="#ctx0" brushRef="#br0" timeOffset="2599">3658 2136 7808,'-18'14'2880,"18"-14"-1536,0 0-800,4 0 1216,2 0-992,-3-4 256,10 2-641,9-12-127,10 8-160,2-10 64,6 8-96,4-8 128,-6 9-128,-2-6 32,0 7-32,-7-2 224,-1 2-160,-11 0 448,-3 6-320,-6-5 512,0 10-448,-8-1 352,0 4-384,0 0 192,0 6-256,-4 6 64,4-1-160,-4 8 64,8 9-96,-4 4 160,0-2-160,0 4 32,0 2-64,0-6-768,0-2 416,0-16-2016,0-6 1280,0-16-2943,0-4 2239,0-16-3264,8 2 2816</inkml:trace>
        </inkml:traceGroup>
        <inkml:traceGroup>
          <inkml:annotationXML>
            <emma:emma xmlns:emma="http://www.w3.org/2003/04/emma" version="1.0">
              <emma:interpretation id="{03784270-1809-414D-9FB4-E3D6814B02A5}" emma:medium="tactile" emma:mode="ink">
                <msink:context xmlns:msink="http://schemas.microsoft.com/ink/2010/main" type="inkWord" rotatedBoundingBox="3935,1129 4798,1089 4838,1958 3975,1998">
                  <msink:destinationLink direction="with" ref="{9DC0AC93-A1C5-4778-BAE4-BF78FBBED30F}"/>
                </msink:context>
              </emma:interpretation>
              <emma:one-of disjunction-type="recognition" id="oneOf3">
                <emma:interpretation id="interp15" emma:lang="zh-CN" emma:confidence="0">
                  <emma:literal>新</emma:literal>
                </emma:interpretation>
                <emma:interpretation id="interp16" emma:lang="zh-CN" emma:confidence="0">
                  <emma:literal>听</emma:literal>
                </emma:interpretation>
                <emma:interpretation id="interp17" emma:lang="zh-CN" emma:confidence="0">
                  <emma:literal>洲</emma:literal>
                </emma:interpretation>
                <emma:interpretation id="interp18" emma:lang="zh-CN" emma:confidence="0">
                  <emma:literal>忻</emma:literal>
                </emma:interpretation>
                <emma:interpretation id="interp19" emma:lang="zh-CN" emma:confidence="0">
                  <emma:literal>叫</emma:literal>
                </emma:interpretation>
              </emma:one-of>
            </emma:emma>
          </inkml:annotationXML>
          <inkml:trace contextRef="#ctx0" brushRef="#br0" timeOffset="3830">4184 1928 6784,'0'-12'2624,"0"12"-1408,0 8-640,0-4 1376,8 8-1120,1 4 608,0 0-864,-1 3 351,2 4-575,-6 5 192,5 2-320,-1 2 64,2 0-160,-7 1 160,2 0-192,-5-3 192,8-2-192,-8-5 256,0-4-224,-8-7 384,8 1-288,-5-13 160,5 0-224,0-17 0,5 6-96,3-16-64,2 4 32,-2-12 32,5 3-32,2-6-32,1 10 32,-3 0-32,4 9 0,-3 0 64,3 2-32,-4-2-96,0 7 32,2 1-192,-2 6 128,-5 2-1088,5 3 640,-4 3-1664,5 5 1249,-6 0-1729,4 4 1504,6-1-1216,5 6 1344,-2-1-64,2 3 672,-5-4 256,3 1 160,-3-5 224,0 6-96,-6-9 672,6 3-416,-4-8 1024,3 5-768,-4-16 928,5 5-896,-5-8 672,0-3-768,0-5 576,0 4-640,-5-4 383,2 2-511,-5-5 384,-2 6-416,-6-4 320,-2 9-352,-5 0 128,2 5-256,-10 4 0,5 4-96,-13 4 32,3 5-64,-8 0 64,6 9-64,-6 2-32,13 6 32,2 0-32,6 2 0,5 6 0,5-5 0,10-4 128,3 1-64,0-8 128,5-4-128,0-10-32,0-1 0,-3-14-128,8 2 64,-5-8-32,0-1 0,-5-8 128,0 10-32,0-6-32,0 8 32,-5 4-128,2 3 64,-2 5 96,5 8-32,-3 1-32,2 7 32,-4-2-128,6 2 64,-5-4-736,-1 4 384,2-13-1440,-2 2 1024,0-13-1247,2 0 1151,-5-12-384,3 4 736,0-11 192,2 7 192,-5-5 256,3 9-32,-4-4 608,0 8-384,1 0 672,0 5-544,-2-1 416,2 3-480,-1-1 608,1 6-545,-5-6 353,4 6-448,-4-2 320,0 4-352,0 4 256,5 0-288,-5 7 128,4 6-224,-4 4 0,4 2-96,-4 13-64,4-4 32,-4 10 32,5-5-32,0 8-32,-1 0 32,-4 18-128,4 1 64,-4-8-480,0-6 288,0-9-1440,0-8 896,-4-15-1887,4-6 1471,-4-17-1824,-1 0 1728</inkml:trace>
        </inkml:traceGroup>
        <inkml:traceGroup>
          <inkml:annotationXML>
            <emma:emma xmlns:emma="http://www.w3.org/2003/04/emma" version="1.0">
              <emma:interpretation id="{E71A5FDD-1355-4BEF-A072-13F167D580B6}" emma:medium="tactile" emma:mode="ink">
                <msink:context xmlns:msink="http://schemas.microsoft.com/ink/2010/main" type="inkWord" rotatedBoundingBox="4787,983 5475,951 5502,1523 4814,1554">
                  <msink:destinationLink direction="with" ref="{9DC0AC93-A1C5-4778-BAE4-BF78FBBED30F}"/>
                </msink:context>
              </emma:interpretation>
              <emma:one-of disjunction-type="recognition" id="oneOf4">
                <emma:interpretation id="interp20" emma:lang="zh-CN" emma:confidence="0">
                  <emma:literal>水</emma:literal>
                </emma:interpretation>
                <emma:interpretation id="interp21" emma:lang="zh-CN" emma:confidence="0">
                  <emma:literal>卟</emma:literal>
                </emma:interpretation>
                <emma:interpretation id="interp22" emma:lang="zh-CN" emma:confidence="0">
                  <emma:literal>外</emma:literal>
                </emma:interpretation>
                <emma:interpretation id="interp23" emma:lang="zh-CN" emma:confidence="0">
                  <emma:literal>忄</emma:literal>
                </emma:interpretation>
                <emma:interpretation id="interp24" emma:lang="zh-CN" emma:confidence="0">
                  <emma:literal>小</emma:literal>
                </emma:interpretation>
              </emma:one-of>
            </emma:emma>
          </inkml:annotationXML>
          <inkml:trace contextRef="#ctx0" brushRef="#br0" timeOffset="4097">5048 2030 6400,'18'-11'2464,"-18"11"-1344,30-8-608,-16 3 1120,-1 10-928,8-5 448,2 3-704,3 2 192,0 6-384,-3 4 352,-3 1-352,-7 3 383,-3 6-383,-15-6 384,0 4-384,-11 4 384,2-3-384,-20 6 32,2 6-192,-3-9-352,9-4 160,0-9-1824,13-4 1057,4-10-3553,9-4 2432,9-16-2592,8 0 2624</inkml:trace>
          <inkml:trace contextRef="#ctx0" brushRef="#br0" timeOffset="4572">5365 1756 7936,'-18'0'2976,"18"0"-1600,-5 5-896,0-5 1376,10 0-1056,-5 0 351,0 0-703,5 0-64,-2 3-224,2 5-32,0 8-64,3 7 160,1 8-128,-5 7 384,1 2-256,-5 12 320,5-6-320,-5 8 224,0 2-224,0-2 0,0-12-128,0-6 0,3-8-32,2-14-256,4 2 96,-6-20-384,7 0 256,3-23-288,0 4 256,0-13 0,0 6 160,5-9 64,0 12 32,-1-1 0,5 8 0,-4 4 128,-1 10-64,-4 6 256,5 6-192,-10 10 256,5 8-256,-3 2 160,-2 2-160,-3 8 0,3-6-64,2-2-832,3-5 416,0-8-3711,0 2 2239,5-14-4032,-1-3 3328</inkml:trace>
        </inkml:traceGroup>
        <inkml:traceGroup>
          <inkml:annotationXML>
            <emma:emma xmlns:emma="http://www.w3.org/2003/04/emma" version="1.0">
              <emma:interpretation id="{92A2A41A-C696-4611-B230-F9A5584A0294}" emma:medium="tactile" emma:mode="ink">
                <msink:context xmlns:msink="http://schemas.microsoft.com/ink/2010/main" type="inkWord" rotatedBoundingBox="6033,843 6764,809 6803,1654 6072,1688">
                  <msink:destinationLink direction="with" ref="{9DC0AC93-A1C5-4778-BAE4-BF78FBBED30F}"/>
                </msink:context>
              </emma:interpretation>
              <emma:one-of disjunction-type="recognition" id="oneOf5">
                <emma:interpretation id="interp25" emma:lang="zh-CN" emma:confidence="0">
                  <emma:literal>约</emma:literal>
                </emma:interpretation>
                <emma:interpretation id="interp26" emma:lang="zh-CN" emma:confidence="0">
                  <emma:literal>汐</emma:literal>
                </emma:interpretation>
                <emma:interpretation id="interp27" emma:lang="zh-CN" emma:confidence="0">
                  <emma:literal>的</emma:literal>
                </emma:interpretation>
                <emma:interpretation id="interp28" emma:lang="zh-CN" emma:confidence="0">
                  <emma:literal>纱</emma:literal>
                </emma:interpretation>
                <emma:interpretation id="interp29" emma:lang="zh-CN" emma:confidence="0">
                  <emma:literal>約</emma:literal>
                </emma:interpretation>
              </emma:one-of>
            </emma:emma>
          </inkml:annotationXML>
          <inkml:trace contextRef="#ctx0" brushRef="#br0" timeOffset="9622">6334 1628 6144,'8'0'2368,"-8"0"-1280,8 8-640,-3-8 1216,0 4-960,1 0 608,1 4-800,1-5 224,5 6-416,-3-6 96,3 5-256,-5-5 128,2 5-160,-5 1 63,3 2-95,-8 5 96,0-1-128,-8 9 32,-2 4-32,-3-6 96,0 6-96,-10-6 256,10 6-192,-5-4 160,6-1-160,-6-3 64,10-1-96,-1-8 0,9 2-32,0-10-128,3 6 32,3-9 32,2 0 0,1 0 64,10 0-32,-1 0-32,-3 0 32,-2 0-32,2 3 0,-12 5 64,2 8-32,-13 6 128,3 1-96,-8 5 256,0-1-192,-5 4 320,8-3-256,-2-4 96,3-4-160,0-9 0,5 0-64,0-6-64,4-2 32,4-3-32,4 0 0,6 0-96,-2 8 64,4 0 32,-4 4 0,-9 7 128,7 1-64,-10-1 256,3 4-192,-3 4 320,5 1-256,-5-9 256,5-2-256,0-17 96,3 0-160,0-20-128,7 4-32,-2-20-736,0 5 384,5-19-1856,2 3 1248,11-11-3231,5 3 2367,7 1-3360,1 10 2976</inkml:trace>
          <inkml:trace contextRef="#ctx0" brushRef="#br0" timeOffset="10521">6785 1717 5376,'0'-7'2112,"0"7"-1152,4-8-576,-4 4 1152,5 4-864,-5-4 672,0 4-800,0-8 640,3 8-672,-3-3 672,0 6-704,0-3 479,6 6-543,-6-4 384,0 10-448,0 4 192,0 3-320,-6 9-64,3-1-96,-6 7-544,1 2 256,-6-2-1952,5 2 1217,1-16-2977,3-2 2208,1-9-2560,4-6 2432,14-9 2560,7-8 704,1 0 1024,-1 6-1312,2-4 448,3 8-928,-3-11 352,-2 2-576,-3-1 480,3 2-512,-4-4 768,1 8-640,-5 0 767,0 5-767,-8 6 672,3 9-672,-8 0 320,5 2-512,-10 6 192,5 0-288,-8 0 224,8 4-256,-5 6 96,5 1-160,-3 4 0,3 1-64,-4 4-64,4-2 32,-6-4 32,1 2-32,-3-5-224,8-4 96,-13-7-1088,5-4 640,-15-5-1792,11-2 1312,-11-15-2079,7 3 1759,-7-13-1856,5 5 1792,-3-12-896,3 7 1344,-4-12 512,4 9 320,-8-9 1536,8 9-768,-3-1 1696,8 1-1312,0-1 1216,3 9-1312,7-4 896,3 7-1088,3 0 639,7 4-831,3 4 512,0 8-608,5 0 96,-1 3-288,0-3-32,1 3-128,-5 3-544,5 0 224,-9 2-1888,4-4 1184,-9-4-4831,5 0 3231</inkml:trace>
        </inkml:traceGroup>
        <inkml:traceGroup>
          <inkml:annotationXML>
            <emma:emma xmlns:emma="http://www.w3.org/2003/04/emma" version="1.0">
              <emma:interpretation id="{45E28CAB-D563-49CF-9D9B-43CB263DC9CD}" emma:medium="tactile" emma:mode="ink">
                <msink:context xmlns:msink="http://schemas.microsoft.com/ink/2010/main" type="inkWord" rotatedBoundingBox="7007,776 7664,746 7707,1686 7051,1716">
                  <msink:destinationLink direction="with" ref="{9DC0AC93-A1C5-4778-BAE4-BF78FBBED30F}"/>
                </msink:context>
              </emma:interpretation>
              <emma:one-of disjunction-type="recognition" id="oneOf6">
                <emma:interpretation id="interp30" emma:lang="zh-CN" emma:confidence="0">
                  <emma:literal>束</emma:literal>
                </emma:interpretation>
                <emma:interpretation id="interp31" emma:lang="zh-CN" emma:confidence="0">
                  <emma:literal>東</emma:literal>
                </emma:interpretation>
                <emma:interpretation id="interp32" emma:lang="zh-CN" emma:confidence="0">
                  <emma:literal>柬</emma:literal>
                </emma:interpretation>
                <emma:interpretation id="interp33" emma:lang="zh-CN" emma:confidence="0">
                  <emma:literal>秉</emma:literal>
                </emma:interpretation>
                <emma:interpretation id="interp34" emma:lang="zh-CN" emma:confidence="0">
                  <emma:literal>車</emma:literal>
                </emma:interpretation>
              </emma:one-of>
            </emma:emma>
          </inkml:annotationXML>
          <inkml:trace contextRef="#ctx0" brushRef="#br0" timeOffset="11153">7422 1620 7680,'-14'5'2880,"14"-5"-1536,-4 11-800,4-7 1280,4 0-1024,-4 0 384,8 0-705,0-1 225,10 1-416,6-4 128,-4 5-256,6-10 128,5 5-160,0-4 0,-3 1-64,-8-5-64,4 8 32,-9-8-736,4 8 384,-10-5-2143,-6 10 1375,-6-5-4032,3 4 2880</inkml:trace>
          <inkml:trace contextRef="#ctx0" brushRef="#br0" timeOffset="11369">7435 1711 6400,'-10'3'2464,"10"-3"-1344,-3 16-544,3-9 1440,3 6-1120,2 6 704,0 4-960,-1 1 223,0-1-511,1-1 32,0-2-256,-5 0-352,3-1 128,-3-3-1663,0 1 959,0-10-3040,0 0 2144,-3-7-2400,3 5 2368</inkml:trace>
          <inkml:trace contextRef="#ctx0" brushRef="#br0" timeOffset="12388">7483 1830 4864,'14'-30'1824,"-14"30"-960,38-16-512,-20 7 832,0 6-640,8-5 576,0 8-672,5-8 768,4 5-704,0-6 608,0 6-640,-4-2 448,0 5-512,-10 0 319,-4 5-415,-3-5 256,-2 9-320,-12 10-64,-3 4-128,-20 1-416,6 2 224,-14-2-256,5-2 224,-18 3-64,10-6 128,-6-4 128,9 2 0,0-7 192,13 2-128,2-7 448,3 3-288,-2-5 288,7 1-288,3-4 64,5 4-192,10-4 64,3 0-96,8-4-64,7 0 0,2-4-544,5 5 288,-4-8-960,-1 5 672,-4-4-1535,-3 2 1151,-15-4-1216,2 4 1216,-15-12-256,0 1 704,-8-12 256,0 7 128,-10-7 256,11 4-96,-5-4 544,3 8-384,-3-9 736,2 12-544,0-6 416,5 10-512,-3-4 256,8 10-352,-3-7 352,8 6-352,0-1 512,5 4-448,-2 0 639,2 8-543,-5-3 480,5 3-480,-5 0 256,4 7-384,-4 1 256,4 8-288,-4 3 192,5 0-224,0 5 64,-2 3-160,2 12 224,2-1-224,-1 10 160,3-4-160,-1 8 64,1 0-96,-4 10 0,-1 0-32,-4 2-64,5-3 32,-5 5 32,0-7-32,-5-5-384,5-6 224,-9-12-1184,5-10 736,-5-18-1216,5-8 992,-11-20-1151,8 0 1119,-6-14-864,8 2 992,-3-10-128,3 6 480,-3-6 160,8 10 96,-5-2 384,10 9-192,-5 0 896,3 9-544,-3-1 1088,5 10-896,-10-5 895,2 8-863,-10 4 352,3 8-576,-8 4 160,5 4-352,-13-2 0,8 6-160,-7 8-192,2-6 32,-8 2-1024,10-1 608,-10-6-2015,5-1 1407,0-14-2240,8 2 1888,1-10-2496,7 1 2272</inkml:trace>
          <inkml:trace contextRef="#ctx0" brushRef="#br0" timeOffset="12627">7553 2116 7552,'39'0'2880,"-39"0"-1536,40 23-640,-23-15 1472,1 3-1248,4 0 575,4 3-927,11-8 256,-7 7-480,0-7 32,0 7-256,1-9-544,-3 4 192,-12-8-2303,-2 0 1407,-10-5-4320,5 2 3040</inkml:trace>
          <inkml:trace contextRef="#ctx0" brushRef="#br0" timeOffset="13443">7597 1606 4992,'-5'-9'1920,"5"9"-1024,0-5-288,0 2 1440,0 6-1120,0-3 832,10 0-1056,-7 0 576,7 0-768,-10 0 511,3 5-575,2-5 256,0 3-416,-1 3 64,5-4-224,-1-2 160,5 0-192,1 0 32,0 0-64,4-2-64,-2 2 32,2-6-128,8 6 64,-8-3-384,4 3 192,-4-8-1088,-2 8 736,-2-3-2783,0 3 1887,-2-5-3360,2 5 2720</inkml:trace>
        </inkml:traceGroup>
        <inkml:traceGroup>
          <inkml:annotationXML>
            <emma:emma xmlns:emma="http://www.w3.org/2003/04/emma" version="1.0">
              <emma:interpretation id="{9B45FCDC-DE7B-40B6-BA4E-CE667EF9AF03}" emma:medium="tactile" emma:mode="ink">
                <msink:context xmlns:msink="http://schemas.microsoft.com/ink/2010/main" type="inkWord" rotatedBoundingBox="8158,1329 8231,1326 8243,1570 8169,1573"/>
              </emma:interpretation>
              <emma:one-of disjunction-type="recognition" id="oneOf7">
                <emma:interpretation id="interp35" emma:lang="zh-CN" emma:confidence="0">
                  <emma:literal>,</emma:literal>
                </emma:interpretation>
                <emma:interpretation id="interp36" emma:lang="zh-CN" emma:confidence="0">
                  <emma:literal>:</emma:literal>
                </emma:interpretation>
                <emma:interpretation id="interp37" emma:lang="zh-CN" emma:confidence="0">
                  <emma:literal>;</emma:literal>
                </emma:interpretation>
                <emma:interpretation id="interp38" emma:lang="zh-CN" emma:confidence="0">
                  <emma:literal>〉</emma:literal>
                </emma:interpretation>
                <emma:interpretation id="interp39" emma:lang="zh-CN" emma:confidence="0">
                  <emma:literal>广</emma:literal>
                </emma:interpretation>
              </emma:one-of>
            </emma:emma>
          </inkml:annotationXML>
          <inkml:trace contextRef="#ctx0" brushRef="#br0" timeOffset="14355">8452 2279 7808,'-18'11'2880,"18"-11"-1536,-9 23-1152,6-15 704,3 4-544,-5-4-832,10 0 256,-5-5-3680,8 5 2144</inkml:trace>
          <inkml:trace contextRef="#ctx0" brushRef="#br0" timeOffset="14134">8425 2116 7552,'-3'0'2880,"3"0"-1536,3 20-1088,2-18 832,0 3-672,-2-2-128,7 0-192,-2-3-1152,2 6 608,-2-6-3648,0 3 2272</inkml:trace>
        </inkml:traceGroup>
      </inkml:traceGroup>
    </inkml:traceGroup>
    <inkml:traceGroup>
      <inkml:annotationXML>
        <emma:emma xmlns:emma="http://www.w3.org/2003/04/emma" version="1.0">
          <emma:interpretation id="{BAF00BDB-CCB8-4320-AD62-3DB375201B38}" emma:medium="tactile" emma:mode="ink">
            <msink:context xmlns:msink="http://schemas.microsoft.com/ink/2010/main" type="paragraph" rotatedBoundingBox="3280,7133 4049,5366 4592,5603 3823,73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EA71C8A-44D6-46EA-B834-221EE61D9DB3}" emma:medium="tactile" emma:mode="ink">
              <msink:context xmlns:msink="http://schemas.microsoft.com/ink/2010/main" type="line" rotatedBoundingBox="3280,7133 4049,5366 4592,5603 3823,7369"/>
            </emma:interpretation>
          </emma:emma>
        </inkml:annotationXML>
        <inkml:traceGroup>
          <inkml:annotationXML>
            <emma:emma xmlns:emma="http://www.w3.org/2003/04/emma" version="1.0">
              <emma:interpretation id="{1930E405-7F70-4C13-8CC9-D5D1473DB489}" emma:medium="tactile" emma:mode="ink">
                <msink:context xmlns:msink="http://schemas.microsoft.com/ink/2010/main" type="inkWord" rotatedBoundingBox="3280,7133 4049,5366 4592,5603 3823,7369"/>
              </emma:interpretation>
              <emma:one-of disjunction-type="recognition" id="oneOf8">
                <emma:interpretation id="interp40" emma:lang="zh-CN" emma:confidence="0">
                  <emma:literal>泸</emma:literal>
                </emma:interpretation>
                <emma:interpretation id="interp41" emma:lang="zh-CN" emma:confidence="0">
                  <emma:literal>泮</emma:literal>
                </emma:interpretation>
                <emma:interpretation id="interp42" emma:lang="zh-CN" emma:confidence="0">
                  <emma:literal>必</emma:literal>
                </emma:interpretation>
                <emma:interpretation id="interp43" emma:lang="zh-CN" emma:confidence="0">
                  <emma:literal>诎</emma:literal>
                </emma:interpretation>
                <emma:interpretation id="interp44" emma:lang="zh-CN" emma:confidence="0">
                  <emma:literal>线</emma:literal>
                </emma:interpretation>
              </emma:one-of>
            </emma:emma>
          </inkml:annotationXML>
          <inkml:trace contextRef="#ctx0" brushRef="#br1" timeOffset="179930">5360 8448 9600,'-13'12'3584,"13"-12"-1920,0 2-1376,0-4 1503,0 2-1055,3-4 576,3 8-800,-2-4 224,4 2-416,10-2-32,5 0-192,7-2-64,-4 2 0,5-4 32,0 8-32,0-4-288,0 0 128,-2 0-1088,-1 0 672,-8 0-1664,-2 0 1249,-5 0-2369,0 2 1888,-13 4-2944,0-4 2496</inkml:trace>
          <inkml:trace contextRef="#ctx0" brushRef="#br1" timeOffset="180199">5561 8526 6784,'-26'-3'2624,"26"3"-1408,-9 3-640,5-3 1504,8 0-1152,-8 0 832,4 0-1057,-5 0 705,5 8-800,-3-4 512,6 0-640,-3 8 256,5 2-448,-5 11 128,4-3-256,-4 9 64,4 2-128,1 1 0,0 4-32,-5 6-544,3-2 256,-3 2-1888,0-5 1184,0 0-3327,9-12 2367,0-18-3360,0-9 3008</inkml:trace>
          <inkml:trace contextRef="#ctx0" brushRef="#br1" timeOffset="180822">5802 8806 7552,'-8'-3'2880,"8"3"-1536,-5 3-928,5 2 1280,5-2-992,-5-3 448,8 4-672,2-4 63,6 4-287,7-8-32,3 0-128,0-7 96,5 3-128,-3-11-96,-3 7 0,-3-15-192,0 2 128,-4-5-160,-5 2 128,-10 0 0,7 9 64,-10-4 192,0 12-64,-10-6 256,7 9-192,-10 2 384,8 6-288,-12 4 320,8 6-320,-8 7 224,7 6-224,-3 1 128,10 2-192,-7 1 224,10 6-256,0-2 160,5 3-160,0 6 0,3-6-64,0 2-480,6-5 224,-1-9-1600,5-2 992,-5-16-3327,3 0 2303,-1-12-3264,1 2 2912</inkml:trace>
          <inkml:trace contextRef="#ctx0" brushRef="#br1" timeOffset="181282">6409 8409 7552,'-18'-27'2880,"18"27"-1536,-10 27-736,7-18 1632,6-3-1280,-3 2 607,0 0-927,0-8 0,0 3-384,5-3-96,3 0-96,2 0-128,3 8 32,0 0-1184,-1 0 672,-1-5-2879,2 3 1919,-11-6-3360,4 0 2752</inkml:trace>
          <inkml:trace contextRef="#ctx0" brushRef="#br1" timeOffset="181499">6435 8623 8192,'-5'39'3072,"5"-39"-1664,5 39-800,-5-23 1344,4-1-1120,-4 9 159,0-2-607,0 6-96,3 0-160,-3-6-1216,5 3 577,-5-14-2881,6 0 1888,-6-11-3232,3-3 2720</inkml:trace>
        </inkml:traceGroup>
      </inkml:traceGroup>
    </inkml:traceGroup>
    <inkml:traceGroup>
      <inkml:annotationXML>
        <emma:emma xmlns:emma="http://www.w3.org/2003/04/emma" version="1.0">
          <emma:interpretation id="{1A3714DA-7BE3-4481-8FF6-90B518D4DD00}" emma:medium="tactile" emma:mode="ink">
            <msink:context xmlns:msink="http://schemas.microsoft.com/ink/2010/main" type="paragraph" rotatedBoundingBox="1069,7554 8307,7418 8324,8298 1085,84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7996EF-4B1C-44AD-901E-263F35C9C052}" emma:medium="tactile" emma:mode="ink">
              <msink:context xmlns:msink="http://schemas.microsoft.com/ink/2010/main" type="line" rotatedBoundingBox="1069,7554 8307,7418 8324,8298 1085,8433"/>
            </emma:interpretation>
          </emma:emma>
        </inkml:annotationXML>
        <inkml:traceGroup>
          <inkml:annotationXML>
            <emma:emma xmlns:emma="http://www.w3.org/2003/04/emma" version="1.0">
              <emma:interpretation id="{C63A645A-EE48-4A84-B0CC-BB3DB95718A8}" emma:medium="tactile" emma:mode="ink">
                <msink:context xmlns:msink="http://schemas.microsoft.com/ink/2010/main" type="inkWord" rotatedBoundingBox="1071,7661 2039,7643 2050,8233 1082,8251"/>
              </emma:interpretation>
              <emma:one-of disjunction-type="recognition" id="oneOf9">
                <emma:interpretation id="interp45" emma:lang="zh-CN" emma:confidence="0">
                  <emma:literal>燜</emma:literal>
                </emma:interpretation>
                <emma:interpretation id="interp46" emma:lang="zh-CN" emma:confidence="0">
                  <emma:literal>㛯</emma:literal>
                </emma:interpretation>
                <emma:interpretation id="interp47" emma:lang="zh-CN" emma:confidence="0">
                  <emma:literal>璐</emma:literal>
                </emma:interpretation>
                <emma:interpretation id="interp48" emma:lang="zh-CN" emma:confidence="0">
                  <emma:literal>熠</emma:literal>
                </emma:interpretation>
                <emma:interpretation id="interp49" emma:lang="zh-CN" emma:confidence="0">
                  <emma:literal>排</emma:literal>
                </emma:interpretation>
              </emma:one-of>
            </emma:emma>
          </inkml:annotationXML>
          <inkml:trace contextRef="#ctx0" brushRef="#br1" timeOffset="188715">1372 10366 6912,'-21'-39'2624,"21"39"-1408,-10 27-576,5-27 1408,10 0-1152,-5-3 640,5-2-897,0 2 129,3 3-448,0-5 96,10 5-256,0 8 64,4 4-128,0 7-256,0 0 64,4-5-448,5-3 288,-5-16-1407,0-1 895,-4 0-3104,4 12 2176,-3-12-2560,-2 3 2432</inkml:trace>
          <inkml:trace contextRef="#ctx0" brushRef="#br1" timeOffset="188431">1210 10147 7552,'-23'-7'2880,"23"7"-1536,5 0-1152,0 0 992,3 0-704,5 0 384,2 3-512,1-3 384,7 0-416,-2-3 255,2-2-319,2-3 64,1 5-192,5-5 160,0 5-192,5-2 192,-6 10-192,-4-5 96,0 0-96,-3 0 96,-2 0-128,-6 3 192,-3 5-160,-8 3 192,0 1-192,-8 4 32,4 0-64,-8 12-64,0-2 32,-10-2-32,5 3 0,-15-7 128,7 3-64,-10 4 192,5 4-160,-4 0 96,2-3-96,-1-4 0,6-2-32,-3-2 32,13 0-64,-5-5-32,9 5 32,0-12 32,5-1-32,4-2 64,4 3-64,5 0 64,5-2-64,3 7 64,5-2-64,-1 1-32,7-1 32,-2-3-128,4 1 64,1-18-480,0 1 288,-10-11-1376,2 7 864,-5-4-2335,-2 10 1727</inkml:trace>
          <inkml:trace contextRef="#ctx0" brushRef="#br1" timeOffset="190404">2130 10760 5760,'-3'24'2176,"3"-24"-1152,-5 11-224,5-8 1376,5 2-1216,-2 2 480,7 6-896,3-10 0,0 5-352,-1-8-32,6 3-96,0-6 32,-2-2-64,0-6-32,-4-1 32,-4-7 32,5 3-32,-8-15-96,3 4 32,-3-15-32,0 2 0,-5 5 128,0 12-32,-5 4 192,5 10-128,-5 1 191,5 5-191,-8 3 256,0 3-224,-7 1 320,12 4-256,-9 8 256,6 4-256,-4 7 320,7 1-288,-2 3 96,10-1-192,-5 6 64,8-2-96,3 10 0,-4 3-32,1-13-480,3-2 224,-4-17-1024,6 1 640,-3-13-1631,3 5 1247,0-16-3712,0 5 2624,0-16-2272,-1 2 2528</inkml:trace>
          <inkml:trace contextRef="#ctx0" brushRef="#br1" timeOffset="189924">2012 10491 5888,'10'5'2272,"-10"-5"-1216,0 34-320,0-34 1536,0 0-1248,-5-3 640,5-2-992,-5 10 255,5 6-543,-13 5 224,5-1-352,-15-4 192,6 5-224,-5 1-64,4-3-96,-4-1-64,9 2 32,-5-7-128,10 3 64,-5-6-192,5-2 128,-7 0-96,12 2 96,-7-10 64,10 5 32,-3-3 64,6 3-32,2-3 128,0 3-96,-2 0 192,7 6-160,3-1 192,0 7-192,5 4 32,3-1-64,-3 1 32,4 0-64,-4-2-448,8 6 224,-8-4-1248,-2-1 800,-1-2-2335,-3 1 1663,2-9-3264,4 2 2592</inkml:trace>
        </inkml:traceGroup>
        <inkml:traceGroup>
          <inkml:annotationXML>
            <emma:emma xmlns:emma="http://www.w3.org/2003/04/emma" version="1.0">
              <emma:interpretation id="{F4C6F543-9AE8-474A-934C-9FF7C1D5BD2B}" emma:medium="tactile" emma:mode="ink">
                <msink:context xmlns:msink="http://schemas.microsoft.com/ink/2010/main" type="inkWord" rotatedBoundingBox="2071,7535 2738,7522 2752,8310 2086,8323"/>
              </emma:interpretation>
              <emma:one-of disjunction-type="recognition" id="oneOf10">
                <emma:interpretation id="interp50" emma:lang="zh-CN" emma:confidence="0">
                  <emma:literal>则</emma:literal>
                </emma:interpretation>
                <emma:interpretation id="interp51" emma:lang="zh-CN" emma:confidence="0">
                  <emma:literal>則</emma:literal>
                </emma:interpretation>
                <emma:interpretation id="interp52" emma:lang="zh-CN" emma:confidence="0">
                  <emma:literal>刚</emma:literal>
                </emma:interpretation>
                <emma:interpretation id="interp53" emma:lang="zh-CN" emma:confidence="0">
                  <emma:literal>州</emma:literal>
                </emma:interpretation>
                <emma:interpretation id="interp54" emma:lang="zh-CN" emma:confidence="0">
                  <emma:literal>测</emma:literal>
                </emma:interpretation>
              </emma:one-of>
            </emma:emma>
          </inkml:annotationXML>
          <inkml:trace contextRef="#ctx0" brushRef="#br1" timeOffset="189448">1740 10718 6400,'-16'19'2464,"16"-19"-1344,-5 0-544,0 0 1440,10 3-1120,-5-3 480,0 0-832,0 4 192,5 0-417,-2-4 161,2 0-256,0 0 0,-2 4-128,2-8-192,5 4 32,-7-4 32,7 8 32,-10-4 416,3 0-224,-3 0 0,5 0-128,-5-4-256,5 4 96,-5-7-32,3 2 64,-3-14 64,0-1 0,0-11-96,5 9 64,-5-6-32,5 9 0,-5 0 416,0 5-192,0-12-64,0 2-64,-5 2-32,5 6 0,-5 0-96,5 4 64,-3-3-256,6 2 160,-3 13 192,0 8-32,0 0 64,0 4-32,0-4-128,0 3 32,0 2 384,0-1-192,0 7 480,0 0-352,0 15 224,0 10-288,-3 6 64,3-2-160,-5 2-64,5-4-32,-5-2 32,10-10-32,-5 2-96,0 0 32,0-10-736,0-2 384,0-16-864,0-4 704,0-8-895,0 4 831,0-12-1664,0 5 1280,0-12-2496,8-1 1952</inkml:trace>
          <inkml:trace contextRef="#ctx0" brushRef="#br1" timeOffset="190891">2780 10233 8832,'-22'13'3328,"22"-13"-1792,-5 34-1152,5-26 1184,5 0-896,0-8 383,0 0-639,3-4 128,0 4-320,6-4 0,3 4-128,5-4-128,4 0 0,0-7-736,2 11 384,-2-9-2207,0 6 1439,-3-5-3936,-3 5 2848</inkml:trace>
          <inkml:trace contextRef="#ctx0" brushRef="#br1" timeOffset="191092">2828 10432 8704,'-12'28'3328,"12"-28"-1792,-9 16-1312,4-21 1376,10 5-960,-5-3 767,5-2-799,3 2 96,5 6-416,5-3-192,-1 5-32,5-10-224,0 2 96,4-13-1024,0 1 608,2 2-2271,-2 7 1535,0 9-3680,4 8 2752</inkml:trace>
          <inkml:trace contextRef="#ctx0" brushRef="#br1" timeOffset="191578">3710 10066 8960,'-21'16'3424,"21"-16"-1856,-10 4-1280,7-4 1280,6 0-929,-3-4 609,0 4-736,0-4 384,10 4-544,3-4 320,5 8-384,3-8 64,6 4-224,7-4 0,7 0-64,3 1 32,3 3-64,11-5-448,-6 10 224,2-10-1120,-7 5 736,-4-3-1791,1-2 1343,-8 2-2784,0 3 2144,-18 0-2592,-2 8 2432</inkml:trace>
        </inkml:traceGroup>
        <inkml:traceGroup>
          <inkml:annotationXML>
            <emma:emma xmlns:emma="http://www.w3.org/2003/04/emma" version="1.0">
              <emma:interpretation id="{CCB87127-7C18-491A-B318-19988A725B72}" emma:medium="tactile" emma:mode="ink">
                <msink:context xmlns:msink="http://schemas.microsoft.com/ink/2010/main" type="inkWord" rotatedBoundingBox="3084,7964 3171,7962 3175,8166 3088,8168"/>
              </emma:interpretation>
              <emma:one-of disjunction-type="recognition" id="oneOf11">
                <emma:interpretation id="interp55" emma:lang="zh-CN" emma:confidence="0">
                  <emma:literal>:</emma:literal>
                </emma:interpretation>
                <emma:interpretation id="interp56" emma:lang="zh-CN" emma:confidence="0">
                  <emma:literal>?</emma:literal>
                </emma:interpretation>
                <emma:interpretation id="interp57" emma:lang="zh-CN" emma:confidence="0">
                  <emma:literal>“</emma:literal>
                </emma:interpretation>
                <emma:interpretation id="interp58" emma:lang="zh-CN" emma:confidence="0">
                  <emma:literal>之</emma:literal>
                </emma:interpretation>
                <emma:interpretation id="interp59" emma:lang="zh-CN" emma:confidence="0">
                  <emma:literal>冫</emma:literal>
                </emma:interpretation>
              </emma:one-of>
            </emma:emma>
          </inkml:annotationXML>
          <inkml:trace contextRef="#ctx0" brushRef="#br1" timeOffset="191879">4082 10050 8064,'-20'-20'2976,"20"20"-1600,-11 20-704,8-15 1440,3-2-1184,-5 2 479,5 2-863,-5 1 416,5 3-544,-3 5 384,6 1-448,-3 9 320,0 1-384,0 12 192,0 0-256,0 13 0,0-11-128,0 7-64,0-1 0,0 3-896,5-3 480,-5-5-2016,5-1 1312,-5-11-3167,3-7 2399,2-15-3136,6 0 2816</inkml:trace>
          <inkml:trace contextRef="#ctx0" brushRef="#br1" timeOffset="192910">4483 10440 5632,'-10'0'2112,"10"0"-1152,-3-58-704,-2 50 1216,10 12-832,-5-8 896,0 0-896,0-4 672,0 4-768,0 0 512,0 4-609,-5-2 545,5 2-576,-4-6 288,4 3-416,-6-2 192,12 5-256,-6-3 64,0 3-160,0-8 160,0 8-192,0 8 192,0 3-192,0 9 192,0 4-192,0 2 96,0 6-96,-6 8 96,6 2-128,-3 13-96,-2-5 0,1 0-32,4-3 0,-4-3 0,8-10 0,-8-6-352,4-4 192,-4-12-864,4-4 608,-10-14-768,10-2 704,0-14-352,4-1 513,6-21-225,3 5 352,8-3 0,2 6 160,3 9 64,5 12 32,0-1 0,0 13 0,-6-2 128,1 5-64,-3-3 32,-5 3-32,-10-5-256,-3 5 96,-10 0-448,5 5 288,-8 3-160,3 3 256,-13-3 224,5 4-32,-13-12 576,8 3-352,-4 2 672,9 6-512,0-3 127,0-1-95,0 1 320,8 3-416,-3 2 288,3-1-352,-3-4 192,8 3-256,-5-3 224,10-1-256,-5 1 96,8 0-160,2 0 64,6 0-96,2 0 0,-1 4-32,6-2-256,3 2 96,-5-4-1312,2 0 800,-5-8-2495,3 4 1727,-3-8-3872,0 0 2944</inkml:trace>
        </inkml:traceGroup>
        <inkml:traceGroup>
          <inkml:annotationXML>
            <emma:emma xmlns:emma="http://www.w3.org/2003/04/emma" version="1.0">
              <emma:interpretation id="{131CF1F4-ECEB-474A-9240-F3B51F44B2A7}" emma:medium="tactile" emma:mode="ink">
                <msink:context xmlns:msink="http://schemas.microsoft.com/ink/2010/main" type="inkWord" rotatedBoundingBox="3522,7682 3899,7675 3910,8246 3533,8253"/>
              </emma:interpretation>
              <emma:one-of disjunction-type="recognition" id="oneOf12">
                <emma:interpretation id="interp60" emma:lang="zh-CN" emma:confidence="0">
                  <emma:literal>T</emma:literal>
                </emma:interpretation>
                <emma:interpretation id="interp61" emma:lang="zh-CN" emma:confidence="0">
                  <emma:literal>ㄒ</emma:literal>
                </emma:interpretation>
                <emma:interpretation id="interp62" emma:lang="zh-CN" emma:confidence="0">
                  <emma:literal>个</emma:literal>
                </emma:interpretation>
                <emma:interpretation id="interp63" emma:lang="zh-CN" emma:confidence="0">
                  <emma:literal>丅</emma:literal>
                </emma:interpretation>
                <emma:interpretation id="interp64" emma:lang="zh-CN" emma:confidence="0">
                  <emma:literal>丁</emma:literal>
                </emma:interpretation>
              </emma:one-of>
            </emma:emma>
          </inkml:annotationXML>
          <inkml:trace contextRef="#ctx0" brushRef="#br1" timeOffset="193430">4947 10693 7680,'-26'8'2880,"26"-8"-1536,-26 8-992,21-4 1216,10 3-896,-5-3 608,5 1-768,-5 3 383,3-2-543,2-1 256,4-2-352,0-3 64,-1 6-192,1-12 0,5 6-64,-6-8-64,4 5 32,3-8-256,1 6 128,-3-14-448,2-1 288,-7-11-160,0 8 256,-3-15 0,0 2 96,-10-11 0,5 13 0,-8 2 128,3 12-32,-3 0 192,3 9-128,-8-5 320,8 5-224,-8 3 320,8 4-288,-7 4 96,3 8-192,-4 15 288,9 8-224,-6 13 160,10 3-192,-4 0 128,4-5-160,0 2 0,4-5-64,1-1-416,4-4 224,-1-1-1536,0-7 928,2-10-3423,3 0 2335,-5-16-3424,5 0 3008</inkml:trace>
          <inkml:trace contextRef="#ctx0" brushRef="#br1" timeOffset="194611">3627 9692 3456,'-8'-47'1312,"8"47"-704,-18 55 64,5-47 1312,8 0-1056,-3-12 896,8 4-1088,-9-4 544,9 8-736,-5-8 480,5 4-576,0-4 448,5 0-480,-5-4 319,0 8-415,0-3 256,5 3-320,-5-5 128,4 5-224,0-8 64,5 4-128,0 8 96,3 4-128,-2-3 128,3-2-128,0-6-32,0-2 0,0-3 96,5 8-64,-5 4 128,5 5-128,-6-6 32,6 5-32,0-12-64,-2 0 32,2-8 32,0 8-32,5 0-32,3 4 32,0 0-32,0 4 0,-4-4 64,4 4-32,-3 5-32,3 2 32,-5 1-128,2 4 64,-3-13 96,3 2-32,-2-18 64,2 6-64,0-5-32,-2 8 32,2 0 32,-2 4-32,-4-4-32,9 1 32,-8-6-128,5 9 64,-7-8 32,7 8 0,-2 4 0,2 4 0,-6 0 0,5 4 0,-4-12-640,-1 4 352,-4-12-1856,5 0 1184,-5-4-4575,5 8 3071</inkml:trace>
        </inkml:traceGroup>
        <inkml:traceGroup>
          <inkml:annotationXML>
            <emma:emma xmlns:emma="http://www.w3.org/2003/04/emma" version="1.0">
              <emma:interpretation id="{83233AB5-F8EC-484D-B2F0-9156F66CC693}" emma:medium="tactile" emma:mode="ink">
                <msink:context xmlns:msink="http://schemas.microsoft.com/ink/2010/main" type="inkWord" rotatedBoundingBox="4064,7962 4311,7957 4318,8373 4071,8378"/>
              </emma:interpretation>
              <emma:one-of disjunction-type="recognition" id="oneOf13">
                <emma:interpretation id="interp65" emma:lang="zh-CN" emma:confidence="0">
                  <emma:literal>K</emma:literal>
                </emma:interpretation>
                <emma:interpretation id="interp66" emma:lang="zh-CN" emma:confidence="0">
                  <emma:literal>k</emma:literal>
                </emma:interpretation>
                <emma:interpretation id="interp67" emma:lang="zh-CN" emma:confidence="0">
                  <emma:literal>《</emma:literal>
                </emma:interpretation>
                <emma:interpretation id="interp68" emma:lang="zh-CN" emma:confidence="0">
                  <emma:literal>长</emma:literal>
                </emma:interpretation>
                <emma:interpretation id="interp69" emma:lang="zh-CN" emma:confidence="0">
                  <emma:literal>ⅱ</emma:literal>
                </emma:interpretation>
              </emma:one-of>
            </emma:emma>
          </inkml:annotationXML>
          <inkml:trace contextRef="#ctx0" brushRef="#br0">1639 1663 3968,'-5'-8'1472,"5"8"-768,0 0 32,0 0 1280,0 0-1056,0 0 736,0 3-1024,-3 2 416,3 3-608,-5-1 416,0 1-480,-3 8 384,8 4-448,-8 11 319,8-1-383,-5 17 256,5 3-288,-10 17 192,10-4-224,-3 23 0,6 0-128,-3 3 0,0-8-32,0 2 32,0-8-64,-3-9-224,3-8 96,-5-12-1312,5-6 800,-4-14-3295,4-6 2207,-4-23-3232,4-6 2816</inkml:trace>
          <inkml:trace contextRef="#ctx0" brushRef="#br0" timeOffset="420">1441 1772 4224,'-8'-22'1568,"8"22"-832,8-8-288,-8 3 1024,5 5-800,0-3 672,3 3-800,5-8 384,10 4-576,3-4 192,0 5-320,5-2 224,-1 5-256,11 0 160,-3 8-192,7 0 224,-1 7-256,-1 10 256,-4 2-256,-3 4 320,-5 4-256,-14-1 256,4 2-257,-24 3 385,-6-1-320,-17 2 160,0-2-256,-18 2 288,3-2-256,-6 2 96,7-5-160,-4-12-128,13 1-32,-3-13-672,11 1 384,6-12-2495,13 5 1567,4-13-3968,8 2 2944</inkml:trace>
        </inkml:traceGroup>
        <inkml:traceGroup>
          <inkml:annotationXML>
            <emma:emma xmlns:emma="http://www.w3.org/2003/04/emma" version="1.0">
              <emma:interpretation id="{010FD631-13A1-49B7-B33C-95DE53ABA8D5}" emma:medium="tactile" emma:mode="ink">
                <msink:context xmlns:msink="http://schemas.microsoft.com/ink/2010/main" type="inkWord" rotatedBoundingBox="4576,7645 4864,7640 4876,8267 4588,8272"/>
              </emma:interpretation>
              <emma:one-of disjunction-type="recognition" id="oneOf14">
                <emma:interpretation id="interp70" emma:lang="zh-CN" emma:confidence="0">
                  <emma:literal>与</emma:literal>
                </emma:interpretation>
                <emma:interpretation id="interp71" emma:lang="zh-CN" emma:confidence="0">
                  <emma:literal>乌</emma:literal>
                </emma:interpretation>
                <emma:interpretation id="interp72" emma:lang="zh-CN" emma:confidence="0">
                  <emma:literal>马</emma:literal>
                </emma:interpretation>
                <emma:interpretation id="interp73" emma:lang="zh-CN" emma:confidence="0">
                  <emma:literal>扌</emma:literal>
                </emma:interpretation>
                <emma:interpretation id="interp74" emma:lang="zh-CN" emma:confidence="0">
                  <emma:literal>㢧</emma:literal>
                </emma:interpretation>
              </emma:one-of>
            </emma:emma>
          </inkml:annotationXML>
          <inkml:trace contextRef="#ctx0" brushRef="#br0" timeOffset="855">2030 2018 5248,'-8'4'2016,"8"-4"-1088,-6 22-448,2-9 1152,8-2-928,-4 4 672,0 6-832,-4 10 384,4 2-576,-5 12 320,5 2-384,0 6 192,5 2-256,5 1 64,2-6-160,6-8 0,-2-7-65,7-10 97,-2-11-96,2-14 128,3 0-128,-3-19 192,-3-4-160,-2-21 320,-5 10-224,-8-12 160,3 6-192,-8-4 352,0 10-288,-13 2 32,5 10-160,-9 2-128,3 8 0,-8 5-32,4 7 0,-3 0-512,8 3 320,0 1-1664,8 0 1089,5-1-2401,5 2 1824,3-10-2784,10 5 2368</inkml:trace>
          <inkml:trace contextRef="#ctx0" brushRef="#br0" timeOffset="1186">2508 1999 7168,'-4'0'2720,"4"0"-1472,-9 0-768,4 0 1248,1 7-992,-9 5 352,0 8-640,-5 2 96,5 2-320,0 3 63,5 6-159,3 0 0,10-2-64,3 2 96,5-6-96,0-1 192,5-2-160,0-1 192,-1-4-192,-8 1 256,3 0-224,-7 4 608,0 4-448,-15-2 448,7 6-416,-15-10-32,1 3-160,-6-6-96,6 1 0,-5-9-896,9 0 480,0-7-2656,3 0 1697,7-12-4353,6 0 3200</inkml:trace>
        </inkml:traceGroup>
        <inkml:traceGroup>
          <inkml:annotationXML>
            <emma:emma xmlns:emma="http://www.w3.org/2003/04/emma" version="1.0">
              <emma:interpretation id="{093CBA89-E640-4EB4-B861-47F76B2974B2}" emma:medium="tactile" emma:mode="ink">
                <msink:context xmlns:msink="http://schemas.microsoft.com/ink/2010/main" type="inkWord" rotatedBoundingBox="5098,7661 5461,7654 5471,8205 5109,8211"/>
              </emma:interpretation>
              <emma:one-of disjunction-type="recognition" id="oneOf15">
                <emma:interpretation id="interp75" emma:lang="zh-CN" emma:confidence="0">
                  <emma:literal>T</emma:literal>
                </emma:interpretation>
                <emma:interpretation id="interp76" emma:lang="zh-CN" emma:confidence="0">
                  <emma:literal>个</emma:literal>
                </emma:interpretation>
                <emma:interpretation id="interp77" emma:lang="zh-CN" emma:confidence="0">
                  <emma:literal>ㄒ</emma:literal>
                </emma:interpretation>
                <emma:interpretation id="interp78" emma:lang="zh-CN" emma:confidence="0">
                  <emma:literal>丫</emma:literal>
                </emma:interpretation>
                <emma:interpretation id="interp79" emma:lang="zh-CN" emma:confidence="0">
                  <emma:literal>丅</emma:literal>
                </emma:interpretation>
              </emma:one-of>
            </emma:emma>
          </inkml:annotationXML>
          <inkml:trace contextRef="#ctx0" brushRef="#br0" timeOffset="1606">2596 2254 5120,'4'0'2016,"-4"0"-1088,34 17-512,-19-14 1184,-2 5-928,3 0 480,2 0-672,0-8 64,5 4-288,-7-8-96,6 0-96,-8-8 32,3 1-64,-8-8 192,3 7-128,-12-15 320,5 7-224,-10-5 96,5 3-160,-8 6 64,4 13-96,-10 6 160,2 5-160,-6 3 320,5 14-224,-5 2 383,5 4-319,0 5 384,5-2-384,-2 4 384,10-2-384,0-5 32,10 0-192,3-7-128,5-1 0,3-4-128,4 1 96,3-7-960,3 1 576,-5-5-2495,0-1 1631,0-13-3648,-3-2 2816</inkml:trace>
          <inkml:trace contextRef="#ctx0" brushRef="#br0" timeOffset="2233">3994 1816 6016,'-3'-8'2272,"3"8"-1216,3-20-544,-3 12 1536,0 3-1152,-3-6 864,3 8-1056,-14-9 352,5 4-609,-11 0 1,2 5-256,-10-2 96,7 10-160,-10-2 160,5 5-192,-9 12 192,4 7-192,-3 7 32,6 5-64,-2 8 32,8-3-64,-4 6 192,9 0-128,-1 5 192,13 4-192,5-4 96,10-5-96,-2 0 0,10-3-32,0-19-544,3-8 256,4-17-1024,7-3 672,-2-12-1631,6 1 1247,-1-13-3136,-1 1 2272,-3-8-2240,-5 7 2336</inkml:trace>
        </inkml:traceGroup>
        <inkml:traceGroup>
          <inkml:annotationXML>
            <emma:emma xmlns:emma="http://www.w3.org/2003/04/emma" version="1.0">
              <emma:interpretation id="{B5D1A9A4-7D70-417B-BEDD-8F471268E944}" emma:medium="tactile" emma:mode="ink">
                <msink:context xmlns:msink="http://schemas.microsoft.com/ink/2010/main" type="inkWord" rotatedBoundingBox="5536,7759 5840,7754 5848,8174 5543,8180"/>
              </emma:interpretation>
              <emma:one-of disjunction-type="recognition" id="oneOf16">
                <emma:interpretation id="interp80" emma:lang="zh-CN" emma:confidence="0">
                  <emma:literal>e</emma:literal>
                </emma:interpretation>
                <emma:interpretation id="interp81" emma:lang="zh-CN" emma:confidence="0">
                  <emma:literal>l</emma:literal>
                </emma:interpretation>
                <emma:interpretation id="interp82" emma:lang="zh-CN" emma:confidence="0">
                  <emma:literal>七</emma:literal>
                </emma:interpretation>
                <emma:interpretation id="interp83" emma:lang="zh-CN" emma:confidence="0">
                  <emma:literal>十</emma:literal>
                </emma:interpretation>
                <emma:interpretation id="interp84" emma:lang="zh-CN" emma:confidence="0">
                  <emma:literal>士</emma:literal>
                </emma:interpretation>
              </emma:one-of>
            </emma:emma>
          </inkml:annotationXML>
          <inkml:trace contextRef="#ctx0" brushRef="#br0" timeOffset="2599">3658 2136 7808,'-18'14'2880,"18"-14"-1536,0 0-800,4 0 1216,2 0-992,-3-4 256,10 2-641,9-12-127,10 8-160,2-10 64,6 8-96,4-8 128,-6 9-128,-2-6 32,0 7-32,-7-2 224,-1 2-160,-11 0 448,-3 6-320,-6-5 512,0 10-448,-8-1 352,0 4-384,0 0 192,0 6-256,-4 6 64,4-1-160,-4 8 64,8 9-96,-4 4 160,0-2-160,0 4 32,0 2-64,0-6-768,0-2 416,0-16-2016,0-6 1280,0-16-2943,0-4 2239,0-16-3264,8 2 2816</inkml:trace>
        </inkml:traceGroup>
        <inkml:traceGroup>
          <inkml:annotationXML>
            <emma:emma xmlns:emma="http://www.w3.org/2003/04/emma" version="1.0">
              <emma:interpretation id="{75996F91-9DEA-4BEF-9C8A-B889969B08F4}" emma:medium="tactile" emma:mode="ink">
                <msink:context xmlns:msink="http://schemas.microsoft.com/ink/2010/main" type="inkWord" rotatedBoundingBox="6127,7509 6719,7498 6730,8124 6139,8135"/>
              </emma:interpretation>
              <emma:one-of disjunction-type="recognition" id="oneOf17">
                <emma:interpretation id="interp85" emma:lang="zh-CN" emma:confidence="0">
                  <emma:literal>间</emma:literal>
                </emma:interpretation>
                <emma:interpretation id="interp86" emma:lang="zh-CN" emma:confidence="0">
                  <emma:literal>涧</emma:literal>
                </emma:interpretation>
                <emma:interpretation id="interp87" emma:lang="zh-CN" emma:confidence="0">
                  <emma:literal>阃</emma:literal>
                </emma:interpretation>
                <emma:interpretation id="interp88" emma:lang="zh-CN" emma:confidence="0">
                  <emma:literal>润</emma:literal>
                </emma:interpretation>
                <emma:interpretation id="interp89" emma:lang="zh-CN" emma:confidence="0">
                  <emma:literal>閒</emma:literal>
                </emma:interpretation>
              </emma:one-of>
            </emma:emma>
          </inkml:annotationXML>
          <inkml:trace contextRef="#ctx0" brushRef="#br0" timeOffset="3830">4184 1928 6784,'0'-12'2624,"0"12"-1408,0 8-640,0-4 1376,8 8-1120,1 4 608,0 0-864,-1 3 351,2 4-575,-6 5 192,5 2-320,-1 2 64,2 0-160,-7 1 160,2 0-192,-5-3 192,8-2-192,-8-5 256,0-4-224,-8-7 384,8 1-288,-5-13 160,5 0-224,0-17 0,5 6-96,3-16-64,2 4 32,-2-12 32,5 3-32,2-6-32,1 10 32,-3 0-32,4 9 0,-3 0 64,3 2-32,-4-2-96,0 7 32,2 1-192,-2 6 128,-5 2-1088,5 3 640,-4 3-1664,5 5 1249,-6 0-1729,4 4 1504,6-1-1216,5 6 1344,-2-1-64,2 3 672,-5-4 256,3 1 160,-3-5 224,0 6-96,-6-9 672,6 3-416,-4-8 1024,3 5-768,-4-16 928,5 5-896,-5-8 672,0-3-768,0-5 576,0 4-640,-5-4 383,2 2-511,-5-5 384,-2 6-416,-6-4 320,-2 9-352,-5 0 128,2 5-256,-10 4 0,5 4-96,-13 4 32,3 5-64,-8 0 64,6 9-64,-6 2-32,13 6 32,2 0-32,6 2 0,5 6 0,5-5 0,10-4 128,3 1-64,0-8 128,5-4-128,0-10-32,0-1 0,-3-14-128,8 2 64,-5-8-32,0-1 0,-5-8 128,0 10-32,0-6-32,0 8 32,-5 4-128,2 3 64,-2 5 96,5 8-32,-3 1-32,2 7 32,-4-2-128,6 2 64,-5-4-736,-1 4 384,2-13-1440,-2 2 1024,0-13-1247,2 0 1151,-5-12-384,3 4 736,0-11 192,2 7 192,-5-5 256,3 9-32,-4-4 608,0 8-384,1 0 672,0 5-544,-2-1 416,2 3-480,-1-1 608,1 6-545,-5-6 353,4 6-448,-4-2 320,0 4-352,0 4 256,5 0-288,-5 7 128,4 6-224,-4 4 0,4 2-96,-4 13-64,4-4 32,-4 10 32,5-5-32,0 8-32,-1 0 32,-4 18-128,4 1 64,-4-8-480,0-6 288,0-9-1440,0-8 896,-4-15-1887,4-6 1471,-4-17-1824,-1 0 1728</inkml:trace>
          <inkml:trace contextRef="#ctx0" brushRef="#br0" timeOffset="4097">5048 2030 6400,'18'-11'2464,"-18"11"-1344,30-8-608,-16 3 1120,-1 10-928,8-5 448,2 3-704,3 2 192,0 6-384,-3 4 352,-3 1-352,-7 3 383,-3 6-383,-15-6 384,0 4-384,-11 4 384,2-3-384,-20 6 32,2 6-192,-3-9-352,9-4 160,0-9-1824,13-4 1057,4-10-3553,9-4 2432,9-16-2592,8 0 2624</inkml:trace>
          <inkml:trace contextRef="#ctx0" brushRef="#br0" timeOffset="4572">5365 1756 7936,'-18'0'2976,"18"0"-1600,-5 5-896,0-5 1376,10 0-1056,-5 0 351,0 0-703,5 0-64,-2 3-224,2 5-32,0 8-64,3 7 160,1 8-128,-5 7 384,1 2-256,-5 12 320,5-6-320,-5 8 224,0 2-224,0-2 0,0-12-128,0-6 0,3-8-32,2-14-256,4 2 96,-6-20-384,7 0 256,3-23-288,0 4 256,0-13 0,0 6 160,5-9 64,0 12 32,-1-1 0,5 8 0,-4 4 128,-1 10-64,-4 6 256,5 6-192,-10 10 256,5 8-256,-3 2 160,-2 2-160,-3 8 0,3-6-64,2-2-832,3-5 416,0-8-3711,0 2 2239,5-14-4032,-1-3 3328</inkml:trace>
          <inkml:trace contextRef="#ctx0" brushRef="#br0" timeOffset="9622">6334 1628 6144,'8'0'2368,"-8"0"-1280,8 8-640,-3-8 1216,0 4-960,1 0 608,1 4-800,1-5 224,5 6-416,-3-6 96,3 5-256,-5-5 128,2 5-160,-5 1 63,3 2-95,-8 5 96,0-1-128,-8 9 32,-2 4-32,-3-6 96,0 6-96,-10-6 256,10 6-192,-5-4 160,6-1-160,-6-3 64,10-1-96,-1-8 0,9 2-32,0-10-128,3 6 32,3-9 32,2 0 0,1 0 64,10 0-32,-1 0-32,-3 0 32,-2 0-32,2 3 0,-12 5 64,2 8-32,-13 6 128,3 1-96,-8 5 256,0-1-192,-5 4 320,8-3-256,-2-4 96,3-4-160,0-9 0,5 0-64,0-6-64,4-2 32,4-3-32,4 0 0,6 0-96,-2 8 64,4 0 32,-4 4 0,-9 7 128,7 1-64,-10-1 256,3 4-192,-3 4 320,5 1-256,-5-9 256,5-2-256,0-17 96,3 0-160,0-20-128,7 4-32,-2-20-736,0 5 384,5-19-1856,2 3 1248,11-11-3231,5 3 2367,7 1-3360,1 10 2976</inkml:trace>
          <inkml:trace contextRef="#ctx0" brushRef="#br0" timeOffset="10521">6785 1717 5376,'0'-7'2112,"0"7"-1152,4-8-576,-4 4 1152,5 4-864,-5-4 672,0 4-800,0-8 640,3 8-672,-3-3 672,0 6-704,0-3 479,6 6-543,-6-4 384,0 10-448,0 4 192,0 3-320,-6 9-64,3-1-96,-6 7-544,1 2 256,-6-2-1952,5 2 1217,1-16-2977,3-2 2208,1-9-2560,4-6 2432,14-9 2560,7-8 704,1 0 1024,-1 6-1312,2-4 448,3 8-928,-3-11 352,-2 2-576,-3-1 480,3 2-512,-4-4 768,1 8-640,-5 0 767,0 5-767,-8 6 672,3 9-672,-8 0 320,5 2-512,-10 6 192,5 0-288,-8 0 224,8 4-256,-5 6 96,5 1-160,-3 4 0,3 1-64,-4 4-64,4-2 32,-6-4 32,1 2-32,-3-5-224,8-4 96,-13-7-1088,5-4 640,-15-5-1792,11-2 1312,-11-15-2079,7 3 1759,-7-13-1856,5 5 1792,-3-12-896,3 7 1344,-4-12 512,4 9 320,-8-9 1536,8 9-768,-3-1 1696,8 1-1312,0-1 1216,3 9-1312,7-4 896,3 7-1088,3 0 639,7 4-831,3 4 512,0 8-608,5 0 96,-1 3-288,0-3-32,1 3-128,-5 3-544,5 0 224,-9 2-1888,4-4 1184,-9-4-4831,5 0 3231</inkml:trace>
        </inkml:traceGroup>
        <inkml:traceGroup>
          <inkml:annotationXML>
            <emma:emma xmlns:emma="http://www.w3.org/2003/04/emma" version="1.0">
              <emma:interpretation id="{AE028A9B-14CE-4B1A-ADEB-3334D14378C2}" emma:medium="tactile" emma:mode="ink">
                <msink:context xmlns:msink="http://schemas.microsoft.com/ink/2010/main" type="inkWord" rotatedBoundingBox="6950,7602 7494,7592 7505,8146 6960,8156"/>
              </emma:interpretation>
              <emma:one-of disjunction-type="recognition" id="oneOf18">
                <emma:interpretation id="interp90" emma:lang="zh-CN" emma:confidence="0">
                  <emma:literal>运</emma:literal>
                </emma:interpretation>
                <emma:interpretation id="interp91" emma:lang="zh-CN" emma:confidence="0">
                  <emma:literal>逆</emma:literal>
                </emma:interpretation>
                <emma:interpretation id="interp92" emma:lang="zh-CN" emma:confidence="0">
                  <emma:literal>區</emma:literal>
                </emma:interpretation>
                <emma:interpretation id="interp93" emma:lang="zh-CN" emma:confidence="0">
                  <emma:literal>匞</emma:literal>
                </emma:interpretation>
                <emma:interpretation id="interp94" emma:lang="zh-CN" emma:confidence="0">
                  <emma:literal>匠</emma:literal>
                </emma:interpretation>
              </emma:one-of>
            </emma:emma>
          </inkml:annotationXML>
          <inkml:trace contextRef="#ctx0" brushRef="#br0" timeOffset="11153">7422 1620 7680,'-14'5'2880,"14"-5"-1536,-4 11-800,4-7 1280,4 0-1024,-4 0 384,8 0-705,0-1 225,10 1-416,6-4 128,-4 5-256,6-10 128,5 5-160,0-4 0,-3 1-64,-8-5-64,4 8 32,-9-8-736,4 8 384,-10-5-2143,-6 10 1375,-6-5-4032,3 4 2880</inkml:trace>
          <inkml:trace contextRef="#ctx0" brushRef="#br0" timeOffset="11369">7435 1711 6400,'-10'3'2464,"10"-3"-1344,-3 16-544,3-9 1440,3 6-1120,2 6 704,0 4-960,-1 1 223,0-1-511,1-1 32,0-2-256,-5 0-352,3-1 128,-3-3-1663,0 1 959,0-10-3040,0 0 2144,-3-7-2400,3 5 2368</inkml:trace>
          <inkml:trace contextRef="#ctx0" brushRef="#br0" timeOffset="12388">7483 1830 4864,'14'-30'1824,"-14"30"-960,38-16-512,-20 7 832,0 6-640,8-5 576,0 8-672,5-8 768,4 5-704,0-6 608,0 6-640,-4-2 448,0 5-512,-10 0 319,-4 5-415,-3-5 256,-2 9-320,-12 10-64,-3 4-128,-20 1-416,6 2 224,-14-2-256,5-2 224,-18 3-64,10-6 128,-6-4 128,9 2 0,0-7 192,13 2-128,2-7 448,3 3-288,-2-5 288,7 1-288,3-4 64,5 4-192,10-4 64,3 0-96,8-4-64,7 0 0,2-4-544,5 5 288,-4-8-960,-1 5 672,-4-4-1535,-3 2 1151,-15-4-1216,2 4 1216,-15-12-256,0 1 704,-8-12 256,0 7 128,-10-7 256,11 4-96,-5-4 544,3 8-384,-3-9 736,2 12-544,0-6 416,5 10-512,-3-4 256,8 10-352,-3-7 352,8 6-352,0-1 512,5 4-448,-2 0 639,2 8-543,-5-3 480,5 3-480,-5 0 256,4 7-384,-4 1 256,4 8-288,-4 3 192,5 0-224,0 5 64,-2 3-160,2 12 224,2-1-224,-1 10 160,3-4-160,-1 8 64,1 0-96,-4 10 0,-1 0-32,-4 2-64,5-3 32,-5 5 32,0-7-32,-5-5-384,5-6 224,-9-12-1184,5-10 736,-5-18-1216,5-8 992,-11-20-1151,8 0 1119,-6-14-864,8 2 992,-3-10-128,3 6 480,-3-6 160,8 10 96,-5-2 384,10 9-192,-5 0 896,3 9-544,-3-1 1088,5 10-896,-10-5 895,2 8-863,-10 4 352,3 8-576,-8 4 160,5 4-352,-13-2 0,8 6-160,-7 8-192,2-6 32,-8 2-1024,10-1 608,-10-6-2015,5-1 1407,0-14-2240,8 2 1888,1-10-2496,7 1 2272</inkml:trace>
          <inkml:trace contextRef="#ctx0" brushRef="#br0" timeOffset="12627">7553 2116 7552,'39'0'2880,"-39"0"-1536,40 23-640,-23-15 1472,1 3-1248,4 0 575,4 3-927,11-8 256,-7 7-480,0-7 32,0 7-256,1-9-544,-3 4 192,-12-8-2303,-2 0 1407,-10-5-4320,5 2 3040</inkml:trace>
        </inkml:traceGroup>
        <inkml:traceGroup>
          <inkml:annotationXML>
            <emma:emma xmlns:emma="http://www.w3.org/2003/04/emma" version="1.0">
              <emma:interpretation id="{A07E0065-207D-4698-9B4C-CC294F5618B9}" emma:medium="tactile" emma:mode="ink">
                <msink:context xmlns:msink="http://schemas.microsoft.com/ink/2010/main" type="inkWord" rotatedBoundingBox="7649,7468 8308,7455 8319,8066 7661,8078"/>
              </emma:interpretation>
              <emma:one-of disjunction-type="recognition" id="oneOf19">
                <emma:interpretation id="interp95" emma:lang="zh-CN" emma:confidence="0">
                  <emma:literal>动</emma:literal>
                </emma:interpretation>
                <emma:interpretation id="interp96" emma:lang="zh-CN" emma:confidence="0">
                  <emma:literal>劾</emma:literal>
                </emma:interpretation>
                <emma:interpretation id="interp97" emma:lang="zh-CN" emma:confidence="0">
                  <emma:literal>劫</emma:literal>
                </emma:interpretation>
                <emma:interpretation id="interp98" emma:lang="zh-CN" emma:confidence="0">
                  <emma:literal>幼</emma:literal>
                </emma:interpretation>
                <emma:interpretation id="interp99" emma:lang="zh-CN" emma:confidence="0">
                  <emma:literal>玏</emma:literal>
                </emma:interpretation>
              </emma:one-of>
            </emma:emma>
          </inkml:annotationXML>
          <inkml:trace contextRef="#ctx0" brushRef="#br0" timeOffset="13443">7597 1606 4992,'-5'-9'1920,"5"9"-1024,0-5-288,0 2 1440,0 6-1120,0-3 832,10 0-1056,-7 0 576,7 0-768,-10 0 511,3 5-575,2-5 256,0 3-416,-1 3 64,5-4-224,-1-2 160,5 0-192,1 0 32,0 0-64,4-2-64,-2 2 32,2-6-128,8 6 64,-8-3-384,4 3 192,-4-8-1088,-2 8 736,-2-3-2783,0 3 1887,-2-5-3360,2 5 2720</inkml:trace>
          <inkml:trace contextRef="#ctx0" brushRef="#br0" timeOffset="14355">8452 2279 7808,'-18'11'2880,"18"-11"-1536,-9 23-1152,6-15 704,3 4-544,-5-4-832,10 0 256,-5-5-3680,8 5 2144</inkml:trace>
          <inkml:trace contextRef="#ctx0" brushRef="#br0" timeOffset="14134">8425 2116 7552,'-3'0'2880,"3"0"-1536,3 20-1088,2-18 832,0 3-672,-2-2-128,7 0-192,-2-3-1152,2 6 608,-2-6-3648,0 3 2272</inkml:trace>
          <inkml:trace contextRef="#ctx0" brushRef="#br1" timeOffset="186932">8379 8451 6656,'0'5'2528,"0"-5"-1344,0 3-544,0-3 1408,0 0-1152,-5 3 736,5 11-992,-5 0 447,5 2-639,-5 0 320,2 4-448,-7 3 64,7 4-256,-11 1-192,5 3 0,-12-1-1376,7-2 800,-8-5-4063,10 1 2623,-6-13-3008,10 0 2880</inkml:trace>
          <inkml:trace contextRef="#ctx0" brushRef="#br1" timeOffset="186179">8448 8257 7552,'0'-12'2816,"0"12"-1536,0 0-640,0 0 1568,0 0-1248,0 0 895,0 12-1119,0-5 480,0 2-704,0 2 352,0 0-512,-4 6 320,4-3-384,-9 17 64,4 2-224,-7 1 64,2-2-96,-3 2-256,5-2 64,-5 2-1152,8-3 672,-8-11-2496,8-1 1729,-3-14-4129,8-2 3072,-5-14-2176,5 3 2624</inkml:trace>
        </inkml:traceGroup>
      </inkml:traceGroup>
    </inkml:traceGroup>
    <inkml:traceGroup>
      <inkml:annotationXML>
        <emma:emma xmlns:emma="http://www.w3.org/2003/04/emma" version="1.0">
          <emma:interpretation id="{EC0D713C-A80B-41DE-AE90-205D66142BF7}" emma:medium="tactile" emma:mode="ink">
            <msink:context xmlns:msink="http://schemas.microsoft.com/ink/2010/main" type="paragraph" rotatedBoundingBox="3313,8858 4292,8858 4292,8949 3313,89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BFD3FA7-194B-4FCE-B9A8-038F828B3274}" emma:medium="tactile" emma:mode="ink">
              <msink:context xmlns:msink="http://schemas.microsoft.com/ink/2010/main" type="inkBullet" rotatedBoundingBox="3313,8857 4292,8860 4291,8950 3312,8947"/>
            </emma:interpretation>
            <emma:one-of disjunction-type="recognition" id="oneOf20">
              <emma:interpretation id="interp100" emma:lang="zh-CN" emma:confidence="0">
                <emma:literal>」</emma:literal>
              </emma:interpretation>
              <emma:interpretation id="interp101" emma:lang="zh-CN" emma:confidence="0">
                <emma:literal>-</emma:literal>
              </emma:interpretation>
              <emma:interpretation id="interp102" emma:lang="zh-CN" emma:confidence="0">
                <emma:literal>…</emma:literal>
              </emma:interpretation>
              <emma:interpretation id="interp103" emma:lang="zh-CN" emma:confidence="0">
                <emma:literal>一</emma:literal>
              </emma:interpretation>
              <emma:interpretation id="interp104" emma:lang="zh-CN" emma:confidence="0">
                <emma:literal>心</emma:literal>
              </emma:interpretation>
            </emma:one-of>
          </emma:emma>
        </inkml:annotationXML>
        <inkml:trace contextRef="#ctx0" brushRef="#br0">1639 1663 3968,'-5'-8'1472,"5"8"-768,0 0 32,0 0 1280,0 0-1056,0 0 736,0 3-1024,-3 2 416,3 3-608,-5-1 416,0 1-480,-3 8 384,8 4-448,-8 11 319,8-1-383,-5 17 256,5 3-288,-10 17 192,10-4-224,-3 23 0,6 0-128,-3 3 0,0-8-32,0 2 32,0-8-64,-3-9-224,3-8 96,-5-12-1312,5-6 800,-4-14-3295,4-6 2207,-4-23-3232,4-6 2816</inkml:trace>
      </inkml:traceGroup>
    </inkml:traceGroup>
    <inkml:traceGroup>
      <inkml:annotationXML>
        <emma:emma xmlns:emma="http://www.w3.org/2003/04/emma" version="1.0">
          <emma:interpretation id="{FFA425B8-20E4-4C6C-9747-499ACBFF2241}" emma:medium="tactile" emma:mode="ink">
            <msink:context xmlns:msink="http://schemas.microsoft.com/ink/2010/main" type="paragraph" rotatedBoundingBox="939,9240 4814,9243 4813,10225 938,102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E54B1D-78F4-4A60-A1D9-06AD49FD5D37}" emma:medium="tactile" emma:mode="ink">
              <msink:context xmlns:msink="http://schemas.microsoft.com/ink/2010/main" type="line" rotatedBoundingBox="939,9240 4814,9243 4813,10225 938,10222"/>
            </emma:interpretation>
          </emma:emma>
        </inkml:annotationXML>
        <inkml:traceGroup>
          <inkml:annotationXML>
            <emma:emma xmlns:emma="http://www.w3.org/2003/04/emma" version="1.0">
              <emma:interpretation id="{659B0F8B-C257-489E-87BA-8730E928E22E}" emma:medium="tactile" emma:mode="ink">
                <msink:context xmlns:msink="http://schemas.microsoft.com/ink/2010/main" type="inkWord" rotatedBoundingBox="939,9320 1422,9321 1421,9884 938,9883"/>
              </emma:interpretation>
              <emma:one-of disjunction-type="recognition" id="oneOf21">
                <emma:interpretation id="interp105" emma:lang="zh-CN" emma:confidence="0">
                  <emma:literal>飞</emma:literal>
                </emma:interpretation>
                <emma:interpretation id="interp106" emma:lang="zh-CN" emma:confidence="0">
                  <emma:literal>巨</emma:literal>
                </emma:interpretation>
                <emma:interpretation id="interp107" emma:lang="zh-CN" emma:confidence="0">
                  <emma:literal>z</emma:literal>
                </emma:interpretation>
                <emma:interpretation id="interp108" emma:lang="zh-CN" emma:confidence="0">
                  <emma:literal>区</emma:literal>
                </emma:interpretation>
                <emma:interpretation id="interp109" emma:lang="zh-CN" emma:confidence="0">
                  <emma:literal>忍</emma:literal>
                </emma:interpretation>
              </emma:one-of>
            </emma:emma>
          </inkml:annotationXML>
          <inkml:trace contextRef="#ctx0" brushRef="#br0">1639 1663 3968,'-5'-8'1472,"5"8"-768,0 0 32,0 0 1280,0 0-1056,0 0 736,0 3-1024,-3 2 416,3 3-608,-5-1 416,0 1-480,-3 8 384,8 4-448,-8 11 319,8-1-383,-5 17 256,5 3-288,-10 17 192,10-4-224,-3 23 0,6 0-128,-3 3 0,0-8-32,0 2 32,0-8-64,-3-9-224,3-8 96,-5-12-1312,5-6 800,-4-14-3295,4-6 2207,-4-23-3232,4-6 2816</inkml:trace>
          <inkml:trace contextRef="#ctx0" brushRef="#br0" timeOffset="420">1441 1772 4224,'-8'-22'1568,"8"22"-832,8-8-288,-8 3 1024,5 5-800,0-3 672,3 3-800,5-8 384,10 4-576,3-4 192,0 5-320,5-2 224,-1 5-256,11 0 160,-3 8-192,7 0 224,-1 7-256,-1 10 256,-4 2-256,-3 4 320,-5 4-256,-14-1 256,4 2-257,-24 3 385,-6-1-320,-17 2 160,0-2-256,-18 2 288,3-2-256,-6 2 96,7-5-160,-4-12-128,13 1-32,-3-13-672,11 1 384,6-12-2495,13 5 1567,4-13-3968,8 2 2944</inkml:trace>
        </inkml:traceGroup>
        <inkml:traceGroup>
          <inkml:annotationXML>
            <emma:emma xmlns:emma="http://www.w3.org/2003/04/emma" version="1.0">
              <emma:interpretation id="{8CF5F9EE-15B8-4B69-90FF-7D2423163E60}" emma:medium="tactile" emma:mode="ink">
                <msink:context xmlns:msink="http://schemas.microsoft.com/ink/2010/main" type="inkWord" rotatedBoundingBox="1466,9628 2118,9629 2117,10223 1465,10222"/>
              </emma:interpretation>
              <emma:one-of disjunction-type="recognition" id="oneOf22">
                <emma:interpretation id="interp110" emma:lang="zh-CN" emma:confidence="0">
                  <emma:literal>机</emma:literal>
                </emma:interpretation>
                <emma:interpretation id="interp111" emma:lang="zh-CN" emma:confidence="0">
                  <emma:literal>№</emma:literal>
                </emma:interpretation>
                <emma:interpretation id="interp112" emma:lang="zh-CN" emma:confidence="0">
                  <emma:literal>灶</emma:literal>
                </emma:interpretation>
                <emma:interpretation id="interp113" emma:lang="zh-CN" emma:confidence="0">
                  <emma:literal>坻</emma:literal>
                </emma:interpretation>
                <emma:interpretation id="interp114" emma:lang="zh-CN" emma:confidence="0">
                  <emma:literal>挑</emma:literal>
                </emma:interpretation>
              </emma:one-of>
            </emma:emma>
          </inkml:annotationXML>
          <inkml:trace contextRef="#ctx0" brushRef="#br0" timeOffset="855">2030 2018 5248,'-8'4'2016,"8"-4"-1088,-6 22-448,2-9 1152,8-2-928,-4 4 672,0 6-832,-4 10 384,4 2-576,-5 12 320,5 2-384,0 6 192,5 2-256,5 1 64,2-6-160,6-8 0,-2-7-65,7-10 97,-2-11-96,2-14 128,3 0-128,-3-19 192,-3-4-160,-2-21 320,-5 10-224,-8-12 160,3 6-192,-8-4 352,0 10-288,-13 2 32,5 10-160,-9 2-128,3 8 0,-8 5-32,4 7 0,-3 0-512,8 3 320,0 1-1664,8 0 1089,5-1-2401,5 2 1824,3-10-2784,10 5 2368</inkml:trace>
          <inkml:trace contextRef="#ctx0" brushRef="#br0" timeOffset="1186">2508 1999 7168,'-4'0'2720,"4"0"-1472,-9 0-768,4 0 1248,1 7-992,-9 5 352,0 8-640,-5 2 96,5 2-320,0 3 63,5 6-159,3 0 0,10-2-64,3 2 96,5-6-96,0-1 192,5-2-160,0-1 192,-1-4-192,-8 1 256,3 0-224,-7 4 608,0 4-448,-15-2 448,7 6-416,-15-10-32,1 3-160,-6-6-96,6 1 0,-5-9-896,9 0 480,0-7-2656,3 0 1697,7-12-4353,6 0 3200</inkml:trace>
          <inkml:trace contextRef="#ctx0" brushRef="#br0" timeOffset="1606">2596 2254 5120,'4'0'2016,"-4"0"-1088,34 17-512,-19-14 1184,-2 5-928,3 0 480,2 0-672,0-8 64,5 4-288,-7-8-96,6 0-96,-8-8 32,3 1-64,-8-8 192,3 7-128,-12-15 320,5 7-224,-10-5 96,5 3-160,-8 6 64,4 13-96,-10 6 160,2 5-160,-6 3 320,5 14-224,-5 2 383,5 4-319,0 5 384,5-2-384,-2 4 384,10-2-384,0-5 32,10 0-192,3-7-128,5-1 0,3-4-128,4 1 96,3-7-960,3 1 576,-5-5-2495,0-1 1631,0-13-3648,-3-2 2816</inkml:trace>
        </inkml:traceGroup>
        <inkml:traceGroup>
          <inkml:annotationXML>
            <emma:emma xmlns:emma="http://www.w3.org/2003/04/emma" version="1.0">
              <emma:interpretation id="{735AD051-6D90-4702-8F53-D1658247E996}" emma:medium="tactile" emma:mode="ink">
                <msink:context xmlns:msink="http://schemas.microsoft.com/ink/2010/main" type="inkWord" rotatedBoundingBox="2505,9445 2826,9446 2825,9689 2504,9688"/>
              </emma:interpretation>
              <emma:one-of disjunction-type="recognition" id="oneOf23">
                <emma:interpretation id="interp115" emma:lang="zh-CN" emma:confidence="0">
                  <emma:literal>“</emma:literal>
                </emma:interpretation>
                <emma:interpretation id="interp116" emma:lang="zh-CN" emma:confidence="0">
                  <emma:literal>二</emma:literal>
                </emma:interpretation>
                <emma:interpretation id="interp117" emma:lang="zh-CN" emma:confidence="0">
                  <emma:literal>=</emma:literal>
                </emma:interpretation>
                <emma:interpretation id="interp118" emma:lang="zh-CN" emma:confidence="0">
                  <emma:literal>"</emma:literal>
                </emma:interpretation>
                <emma:interpretation id="interp119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2233">3994 1816 6016,'-3'-8'2272,"3"8"-1216,3-20-544,-3 12 1536,0 3-1152,-3-6 864,3 8-1056,-14-9 352,5 4-609,-11 0 1,2 5-256,-10-2 96,7 10-160,-10-2 160,5 5-192,-9 12 192,4 7-192,-3 7 32,6 5-64,-2 8 32,8-3-64,-4 6 192,9 0-128,-1 5 192,13 4-192,5-4 96,10-5-96,-2 0 0,10-3-32,0-19-544,3-8 256,4-17-1024,7-3 672,-2-12-1631,6 1 1247,-1-13-3136,-1 1 2272,-3-8-2240,-5 7 2336</inkml:trace>
          <inkml:trace contextRef="#ctx0" brushRef="#br0" timeOffset="2599">3658 2136 7808,'-18'14'2880,"18"-14"-1536,0 0-800,4 0 1216,2 0-992,-3-4 256,10 2-641,9-12-127,10 8-160,2-10 64,6 8-96,4-8 128,-6 9-128,-2-6 32,0 7-32,-7-2 224,-1 2-160,-11 0 448,-3 6-320,-6-5 512,0 10-448,-8-1 352,0 4-384,0 0 192,0 6-256,-4 6 64,4-1-160,-4 8 64,8 9-96,-4 4 160,0-2-160,0 4 32,0 2-64,0-6-768,0-2 416,0-16-2016,0-6 1280,0-16-2943,0-4 2239,0-16-3264,8 2 2816</inkml:trace>
        </inkml:traceGroup>
        <inkml:traceGroup>
          <inkml:annotationXML>
            <emma:emma xmlns:emma="http://www.w3.org/2003/04/emma" version="1.0">
              <emma:interpretation id="{0492CCF0-D92A-4EC2-B09C-6186E2061F1A}" emma:medium="tactile" emma:mode="ink">
                <msink:context xmlns:msink="http://schemas.microsoft.com/ink/2010/main" type="inkWord" rotatedBoundingBox="3428,9242 4090,9243 4089,9903 3427,9902"/>
              </emma:interpretation>
              <emma:one-of disjunction-type="recognition" id="oneOf24">
                <emma:interpretation id="interp120" emma:lang="zh-CN" emma:confidence="0">
                  <emma:literal>T</emma:literal>
                </emma:interpretation>
                <emma:interpretation id="interp121" emma:lang="zh-CN" emma:confidence="0">
                  <emma:literal>十</emma:literal>
                </emma:interpretation>
                <emma:interpretation id="interp122" emma:lang="zh-CN" emma:confidence="0">
                  <emma:literal>ㄒ</emma:literal>
                </emma:interpretation>
                <emma:interpretation id="interp123" emma:lang="zh-CN" emma:confidence="0">
                  <emma:literal>丅</emma:literal>
                </emma:interpretation>
                <emma:interpretation id="interp124" emma:lang="zh-CN" emma:confidence="0">
                  <emma:literal>个</emma:literal>
                </emma:interpretation>
              </emma:one-of>
            </emma:emma>
          </inkml:annotationXML>
          <inkml:trace contextRef="#ctx0" brushRef="#br0" timeOffset="3830">4184 1928 6784,'0'-12'2624,"0"12"-1408,0 8-640,0-4 1376,8 8-1120,1 4 608,0 0-864,-1 3 351,2 4-575,-6 5 192,5 2-320,-1 2 64,2 0-160,-7 1 160,2 0-192,-5-3 192,8-2-192,-8-5 256,0-4-224,-8-7 384,8 1-288,-5-13 160,5 0-224,0-17 0,5 6-96,3-16-64,2 4 32,-2-12 32,5 3-32,2-6-32,1 10 32,-3 0-32,4 9 0,-3 0 64,3 2-32,-4-2-96,0 7 32,2 1-192,-2 6 128,-5 2-1088,5 3 640,-4 3-1664,5 5 1249,-6 0-1729,4 4 1504,6-1-1216,5 6 1344,-2-1-64,2 3 672,-5-4 256,3 1 160,-3-5 224,0 6-96,-6-9 672,6 3-416,-4-8 1024,3 5-768,-4-16 928,5 5-896,-5-8 672,0-3-768,0-5 576,0 4-640,-5-4 383,2 2-511,-5-5 384,-2 6-416,-6-4 320,-2 9-352,-5 0 128,2 5-256,-10 4 0,5 4-96,-13 4 32,3 5-64,-8 0 64,6 9-64,-6 2-32,13 6 32,2 0-32,6 2 0,5 6 0,5-5 0,10-4 128,3 1-64,0-8 128,5-4-128,0-10-32,0-1 0,-3-14-128,8 2 64,-5-8-32,0-1 0,-5-8 128,0 10-32,0-6-32,0 8 32,-5 4-128,2 3 64,-2 5 96,5 8-32,-3 1-32,2 7 32,-4-2-128,6 2 64,-5-4-736,-1 4 384,2-13-1440,-2 2 1024,0-13-1247,2 0 1151,-5-12-384,3 4 736,0-11 192,2 7 192,-5-5 256,3 9-32,-4-4 608,0 8-384,1 0 672,0 5-544,-2-1 416,2 3-480,-1-1 608,1 6-545,-5-6 353,4 6-448,-4-2 320,0 4-352,0 4 256,5 0-288,-5 7 128,4 6-224,-4 4 0,4 2-96,-4 13-64,4-4 32,-4 10 32,5-5-32,0 8-32,-1 0 32,-4 18-128,4 1 64,-4-8-480,0-6 288,0-9-1440,0-8 896,-4-15-1887,4-6 1471,-4-17-1824,-1 0 1728</inkml:trace>
          <inkml:trace contextRef="#ctx0" brushRef="#br0" timeOffset="4097">5048 2030 6400,'18'-11'2464,"-18"11"-1344,30-8-608,-16 3 1120,-1 10-928,8-5 448,2 3-704,3 2 192,0 6-384,-3 4 352,-3 1-352,-7 3 383,-3 6-383,-15-6 384,0 4-384,-11 4 384,2-3-384,-20 6 32,2 6-192,-3-9-352,9-4 160,0-9-1824,13-4 1057,4-10-3553,9-4 2432,9-16-2592,8 0 2624</inkml:trace>
        </inkml:traceGroup>
        <inkml:traceGroup>
          <inkml:annotationXML>
            <emma:emma xmlns:emma="http://www.w3.org/2003/04/emma" version="1.0">
              <emma:interpretation id="{71181D85-93E8-4280-B0DC-F9F4D634680D}" emma:medium="tactile" emma:mode="ink">
                <msink:context xmlns:msink="http://schemas.microsoft.com/ink/2010/main" type="inkWord" rotatedBoundingBox="4177,9539 4516,9540 4515,10095 4176,10094"/>
              </emma:interpretation>
              <emma:one-of disjunction-type="recognition" id="oneOf25">
                <emma:interpretation id="interp125" emma:lang="zh-CN" emma:confidence="0">
                  <emma:literal>h</emma:literal>
                </emma:interpretation>
                <emma:interpretation id="interp126" emma:lang="zh-CN" emma:confidence="0">
                  <emma:literal>k</emma:literal>
                </emma:interpretation>
                <emma:interpretation id="interp127" emma:lang="zh-CN" emma:confidence="0">
                  <emma:literal>贝</emma:literal>
                </emma:interpretation>
                <emma:interpretation id="interp128" emma:lang="zh-CN" emma:confidence="0">
                  <emma:literal>贞</emma:literal>
                </emma:interpretation>
                <emma:interpretation id="interp129" emma:lang="zh-CN" emma:confidence="0">
                  <emma:literal>反</emma:literal>
                </emma:interpretation>
              </emma:one-of>
            </emma:emma>
          </inkml:annotationXML>
          <inkml:trace contextRef="#ctx0" brushRef="#br0" timeOffset="4572">5365 1756 7936,'-18'0'2976,"18"0"-1600,-5 5-896,0-5 1376,10 0-1056,-5 0 351,0 0-703,5 0-64,-2 3-224,2 5-32,0 8-64,3 7 160,1 8-128,-5 7 384,1 2-256,-5 12 320,5-6-320,-5 8 224,0 2-224,0-2 0,0-12-128,0-6 0,3-8-32,2-14-256,4 2 96,-6-20-384,7 0 256,3-23-288,0 4 256,0-13 0,0 6 160,5-9 64,0 12 32,-1-1 0,5 8 0,-4 4 128,-1 10-64,-4 6 256,5 6-192,-10 10 256,5 8-256,-3 2 160,-2 2-160,-3 8 0,3-6-64,2-2-832,3-5 416,0-8-3711,0 2 2239,5-14-4032,-1-3 3328</inkml:trace>
        </inkml:traceGroup>
        <inkml:traceGroup>
          <inkml:annotationXML>
            <emma:emma xmlns:emma="http://www.w3.org/2003/04/emma" version="1.0">
              <emma:interpretation id="{6CB4294F-A56A-4DDC-BA27-B8BF311B1528}" emma:medium="tactile" emma:mode="ink">
                <msink:context xmlns:msink="http://schemas.microsoft.com/ink/2010/main" type="inkWord" rotatedBoundingBox="4642,9566 4814,9567 4813,10055 4641,10054"/>
              </emma:interpretation>
              <emma:one-of disjunction-type="recognition" id="oneOf26">
                <emma:interpretation id="interp130" emma:lang="zh-CN" emma:confidence="0">
                  <emma:literal>o</emma:literal>
                </emma:interpretation>
                <emma:interpretation id="interp131" emma:lang="zh-CN" emma:confidence="0">
                  <emma:literal>0</emma:literal>
                </emma:interpretation>
                <emma:interpretation id="interp132" emma:lang="zh-CN" emma:confidence="0">
                  <emma:literal>9</emma:literal>
                </emma:interpretation>
                <emma:interpretation id="interp133" emma:lang="zh-CN" emma:confidence="0">
                  <emma:literal>O</emma:literal>
                </emma:interpretation>
                <emma:interpretation id="interp13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9622">6334 1628 6144,'8'0'2368,"-8"0"-1280,8 8-640,-3-8 1216,0 4-960,1 0 608,1 4-800,1-5 224,5 6-416,-3-6 96,3 5-256,-5-5 128,2 5-160,-5 1 63,3 2-95,-8 5 96,0-1-128,-8 9 32,-2 4-32,-3-6 96,0 6-96,-10-6 256,10 6-192,-5-4 160,6-1-160,-6-3 64,10-1-96,-1-8 0,9 2-32,0-10-128,3 6 32,3-9 32,2 0 0,1 0 64,10 0-32,-1 0-32,-3 0 32,-2 0-32,2 3 0,-12 5 64,2 8-32,-13 6 128,3 1-96,-8 5 256,0-1-192,-5 4 320,8-3-256,-2-4 96,3-4-160,0-9 0,5 0-64,0-6-64,4-2 32,4-3-32,4 0 0,6 0-96,-2 8 64,4 0 32,-4 4 0,-9 7 128,7 1-64,-10-1 256,3 4-192,-3 4 320,5 1-256,-5-9 256,5-2-256,0-17 96,3 0-160,0-20-128,7 4-32,-2-20-736,0 5 384,5-19-1856,2 3 1248,11-11-3231,5 3 2367,7 1-3360,1 10 2976</inkml:trace>
        </inkml:traceGroup>
      </inkml:traceGroup>
    </inkml:traceGroup>
  </inkml:traceGroup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3:50.85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4A814CB-258F-4576-88DD-C73B877AD9E5}" emma:medium="tactile" emma:mode="ink">
          <msink:context xmlns:msink="http://schemas.microsoft.com/ink/2010/main" type="inkDrawing" rotatedBoundingBox="27576,3709 27590,1222 27642,1223 27628,3710" semanticType="verticalRange" shapeName="Other">
            <msink:sourceLink direction="with" ref="{130ABB7C-B361-4427-83EB-DCC23B31FE96}"/>
          </msink:context>
        </emma:interpretation>
      </emma:emma>
    </inkml:annotationXML>
    <inkml:trace contextRef="#ctx0" brushRef="#br0">27890 2045 3328,'-12'-6'1216,"7"-3"-640,0 5-672,5 4 256,0-3 352,0 3 224,-5-4 192,5 4 64,0-4 32,0 4 0,-3-4-544,3 4 288,-5 4 160,5 0-192,0 0-128,0 3-256,0 2-160,0 5-32,0 11 32,0-3-32,0 6 0,0 3 96,0 12 96,0 5 0,0 13 31,0 1-63,-5 4 32,2 9-256,-2 3-64,0-1 32,2 6 96,3-2-64,0-9-64,0-11 64,0 13-64,0 46 64,3-2-64,-3-13 64,5 5-64,0 7-32,-5-1 96,0-10 0,0-40-192,0-4 64,0 1 0,0-2 224,0-2-96,0 4-320,0-7 128,-5 2-1184,5-8 705,0-14-673,5-5-1376,-2-9-704,7-2-32,-2-1 96</inkml:trace>
  </inkml:traceGroup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3:51.62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FB8C666-F720-4A29-B6A7-D4B4AD576D18}" emma:medium="tactile" emma:mode="ink">
          <msink:context xmlns:msink="http://schemas.microsoft.com/ink/2010/main" type="inkDrawing" rotatedBoundingBox="27869,3718 32671,3624 32674,3781 27872,3875" semanticType="underline" shapeName="Other">
            <msink:sourceLink direction="with" ref="{3BE9C3C6-ED1A-411D-9B1D-0E4FC672273C}"/>
            <msink:sourceLink direction="with" ref="{5D90DA9F-9D13-4F3C-81C4-9C798B4D3917}"/>
            <msink:sourceLink direction="with" ref="{3FEF2DA0-6288-4483-950D-F6C841E7AA4C}"/>
          </msink:context>
        </emma:interpretation>
      </emma:emma>
    </inkml:annotationXML>
    <inkml:trace contextRef="#ctx0" brushRef="#br0">28117 4550 7552,'5'0'2880,"-5"0"-1536,18 3-1344,-13 1 576,8-4-32,-5 0 64,10 4-128,-5-1 32,18-3-288,-5 0 0,9 5 96,-9-2-192,9-3 0,-3 0 0,6 0 64,-6 0 32,11 4 96,-8-4-225,15 5-63,-6-2-32,2 2 64,-2-2-32,10 0-32,-11 2-64,9-2 32,-9 2 32,17-5 64,-14 0-96,16 0-64,-9 0 128,12 0 32,-7 0-96,8 0 32,-13 0-64,16 0 1,-11 0 63,11 0 0,-8 0 0,19 0 0,-10 0 0,9 0 63,-12 0-31,11 0-32,-12 0-63,8 0 31,-9 0 32,10 0 63,-13 0-31,17 0-32,-12 0-127,7 0-1,-12 0 64,16 0 32,-8 0-64,14 0 64,-10 0-192,14-5-96,-14 2-32,14-5 32,-14 5 32,18-5 32,-12 3 160,12-2 32,-14-1-96,20 0 32,-16 0-224,6 0-32,-14 2 224,19-8 64,-8 3 0,5 3 64,-10 2-32,16-7-64,-18 5-128,10-4-64,-14 1-64,10 0 0,-8 2-416,-2 1-128,-12 0-864</inkml:trace>
  </inkml:traceGroup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3:52.83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621CDB4-33BA-4AAF-8CD6-47ACC4F5886E}" emma:medium="tactile" emma:mode="ink">
          <msink:context xmlns:msink="http://schemas.microsoft.com/ink/2010/main" type="inkDrawing" rotatedBoundingBox="28133,913 33764,845 33766,957 28134,1025" shapeName="Other"/>
        </emma:interpretation>
      </emma:emma>
    </inkml:annotationXML>
    <inkml:trace contextRef="#ctx0" brushRef="#br0">28426 1769 6400,'-35'27'2464,"35"-27"-1344,-9-24-1024,9 24 480,0-3 64,0 3 64,9-5 128,0 2 32,4-2-448,0 5 96,5 0 128,-5 0-64,8 0-32,-3 0-225,8 0-63,-4 0-64,17 5 32,-3-2-128,8 5-64,-9-5 0,17-3 32,-8 0-96,9 0 0,-5 0 32,13 0 0,-7 0 0,15 0 64,-7 0-32,12-3-32,-12 0-64,16-2 32,-12 2 32,17-2 64,-11 2-96,20 0-64,-18-3 128,17 3 32,-16-2-96,14 5 32,-14 0 0,15 0 64,-10 0-32,17 0-32,-19 0 32,19-3-32,-14 0 0,19-2 0,-14 2 0,20-5 0,-10 4-96,7-4 64,-18 0 32,23 6 64,-19-4-96,15 3 0,-14-2 96,14 2 32,-19 0-128,10-2 32,-14 2 0,9-3 64,-9 3-96,4 3 0,-12 0 32,14 3 0,-14 3 0,7-3 64,-12 2-192,10-2 32,-11 0-128,11 2 64,-14-2 96,9 3 32,-10-6-64,14 2 0,-14 2-32,9 0 0,-12 0 0,5 0 97,-10 0-65,4-1-32,-7 2-64,-2-2 32,-4 2-256,1-2-64,-11 0-160,6 2-32,-8-2 96,-2-3 32,-3 0-320,5 0-160,-11 0-1024,7 0-1568,-7 0 800</inkml:trace>
  </inkml:traceGroup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3:53.50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FD34C40-D8CB-4BAD-BB1C-4A3A9E7DDD43}" emma:medium="tactile" emma:mode="ink">
          <msink:context xmlns:msink="http://schemas.microsoft.com/ink/2010/main" type="inkDrawing" rotatedBoundingBox="33631,3714 33786,1163 33858,1168 33704,3718" shapeName="Other"/>
        </emma:interpretation>
      </emma:emma>
    </inkml:annotationXML>
    <inkml:trace contextRef="#ctx0" brushRef="#br0">34102 1956 4224,'-8'0'1664,"8"0"-896,0 5-544,0-2 480,4-3 224,-4 0 192,4 3-224,-4 2-64,0 4-480,0-6 64,0 5 96,0 0 96,-4 3 32,4 1-160,-4 10 32,-2-3-160,4 6 32,-4-2-96,-4 12 0,8-4-96,-4 8-33,2-6-31,0 17 0,0-8 0,-2 10 64,2-10-32,-4 16 0,3-8-96,-3 9-64,-1-7-64,0 9 32,1-10 32,-2 23 0,7-10 0,-2 0 64,0-4 32,1 10 32,0-9-64,-1 6-64,5-8 32,0 4 32,0-10-32,0 18-32,0-9 96,0 1 0,0-9-128,0 4-32,0-11 32,0 11 0,0-6 96,0 2 96,0-7-128,0 8-32,0-8 0,0 0 0,0-5 0,0 17 0,0-12 0,0-5 0,0-2-160,-5-1 32,5-8-224,0 0-32,0-8-543,0-2-289,0-6-2336,0-24-1856,0 3 1888</inkml:trace>
  </inkml:traceGroup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4:30.82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ED6D32B-F9D3-4AA7-B5EF-695BE4908496}" emma:medium="tactile" emma:mode="ink">
          <msink:context xmlns:msink="http://schemas.microsoft.com/ink/2010/main" type="inkDrawing" rotatedBoundingBox="8335,2180 8710,10954 8613,10958 8238,2184" semanticType="verticalRange" shapeName="Line">
            <msink:sourceLink direction="with" ref="{585D006B-90F2-4414-93C8-552738653946}"/>
          </msink:context>
        </emma:interpretation>
      </emma:emma>
    </inkml:annotationXML>
    <inkml:trace contextRef="#ctx0" brushRef="#br0">8560 2977 4736,'0'-8'1760,"0"8"-960,3 8-448,-3-3 768,5-2-640,-5 6 288,0 7-480,0 3 256,0 7-288,0 10 288,0 3-320,0 8 160,4-5-224,-4 13 288,0-5-256,0 22 320,0-3-288,0 20 32,5-6-160,-5 14 160,0-8-160,0 17 96,3-12-96,-3 15 96,0-4-128,0 12 32,5-12-32,1 20 96,-3-11-96,-3 7 128,0-12-128,0 11 128,4-7-128,1 20 128,0-16-128,-2 8 32,2-9-32,0 6 95,-2-17-95,-3 15 128,5-6-128,-5 11 128,0-20-128,0 3 192,5-10-160,-5 12 32,3-13-64,-3 9-128,10-9 32,-5 0 96,-2-7-32,2 15 64,0-11-64,3 8 64,2-10-64,-2-1-32,0-18 32,2 7-32,3-8 0,-9 11 64,5-10-32,-1 2-32,1-9 32,-4 4-128,4-4 64,-5-3 96,0-9-32,-4 9-32,4-8 32,-4 4-32,5-6 0,-2 6 64,3-7-32,-2 17-96,4 1 32,-3 7 96,3-10-32,-3-4-32,0-9 32,-5-2-192,0-7 96,0-1 96,0-5 0,0 0 128,0-3-96,0 2-32,8 1 0,-8 0-32,5 0 0,-5 3 128,0 2-64,0-2 32,0-3-32,0 0-128,5 0 32,-5 0 32,0 1 0,0 3 64,3-5-32,-6 6-32,3-2 32,-5 1-32,10-5 0,-5 3 0,0-2 0,0 3 0,3 0 0,-3-1 0,5-7 0,-5 1 0,0-4 0,0 0 0,0 2 0,0 1 0,0 1 0,0 1 64,0-2-32,-5 2-32,5-2 32,-3 4-32,6-2 0,-3 3 64,0 0-32,0 5-32,5-5 32,0 8-32,-2-9 0,-3 1-96,5-4 64,-5 8 96,0-1-32,0 10-32,9-6 32,-5 6-32,1-6 0,0 5 64,3-9-32,2 5 64,2 0-64,-8 0-512,5-5 256,-9-9-1792,4-7 1089,-4-11-4385,0-3 2976</inkml:trace>
  </inkml:traceGroup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4:32.32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EB6ED0B-A459-46A6-9E2E-F23D8AFE1DB1}" emma:medium="tactile" emma:mode="ink">
          <msink:context xmlns:msink="http://schemas.microsoft.com/ink/2010/main" type="inkDrawing" rotatedBoundingBox="954,11225 8061,11106 8064,11310 958,11428" shapeName="Other"/>
        </emma:interpretation>
      </emma:emma>
    </inkml:annotationXML>
    <inkml:trace contextRef="#ctx0" brushRef="#br0">1365 12214 5376,'-43'-8'2112,"29"14"-1152,-16-6-768,16 0 480,2 0-160,-2 0 96,0 0 96,1 0 96,5-6-416,-2 4 192,7-2 96,3-1-96,3 2 0,7-2-128,11 2-32,1-1-160,22-8 128,5 0-65,8 4-127,-5 2 64,6-8-96,6 8 64,12-7 160,8 2 64,-2 3-512,2 4-192,8 0 128,-5-3 32,10-1 0,13-3 64,-6 5 32,2 4 64,-1-4-32,0 0 64,1-6-64,12 0-32,0 0 224,-2 4 96,-8 8-256,-2-8 0,0 2-224,-2 1-32,2 5 224,-9-3 192,-10 6-32,6 2 64,-10-2-32,4 0 96,0 2-224,7-2-64,-7-3 32,-2 6 32,-3-4-32,-3 2 32,-1 0-64,-3-4-32,4 0 32,8 0-32,5-4 0,-7 4 64,-7 0-96,9-6 0,-7 8 32,3-2 0,1 0 64,3-2 32,6 2 32,-6 0 64,-3-9-96,3 12 0,-8-3-96,1 0-32,-1 6 32,4-6 0,9 2 64,-9 6 32,-22-4 32,27 4 0,-8 0-64,-6 0 32,6-2-64,-3 2-32,12-2 32,-11-3-32,2 5 0,-6-5 0,6 2 0,-11-2 64,1-3-32,1 4-32,-6-4 96,-4 4 64,19-4-128,-15 0-96,-3 0 96,-1-4 32,-4 0-96,0 1 32,1-2-640,-6-3-288,10 2-1504,-10-8-607</inkml:trace>
  </inkml:traceGroup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4:34.03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DC0AC93-A1C5-4778-BAE4-BF78FBBED30F}" emma:medium="tactile" emma:mode="ink">
          <msink:context xmlns:msink="http://schemas.microsoft.com/ink/2010/main" type="inkDrawing" rotatedBoundingBox="878,2510 8021,2324 8024,2428 881,2613" semanticType="underline" shapeName="Other">
            <msink:sourceLink direction="with" ref="{DB97F8B6-1790-4F31-A8A7-87800879CAF1}"/>
            <msink:sourceLink direction="with" ref="{F319714B-77B3-4326-815D-FBBA2F3F13E8}"/>
            <msink:sourceLink direction="with" ref="{92A2A41A-C696-4611-B230-F9A5584A0294}"/>
            <msink:sourceLink direction="with" ref="{45E28CAB-D563-49CF-9D9B-43CB263DC9CD}"/>
            <msink:sourceLink direction="with" ref="{E71A5FDD-1355-4BEF-A072-13F167D580B6}"/>
            <msink:sourceLink direction="with" ref="{03784270-1809-414D-9FB4-E3D6814B02A5}"/>
            <msink:sourceLink direction="with" ref="{4247D462-04AB-4F9C-9B69-62A251B15A7E}"/>
          </msink:context>
        </emma:interpretation>
      </emma:emma>
    </inkml:annotationXML>
    <inkml:trace contextRef="#ctx0" brushRef="#br0">1128 3300 6400,'-18'0'2464,"23"-3"-1344,-2 3-1312,11 3 160,0 6 0,6-9-64,16 0 0,-5 0 64,-5-5 352,10 10 256,-2-5 128,1 0 64,4 3-64,5 2 32,-3-2-64,-7 0-32,6-3-192,-1 5-32,5-10-256,5 10-32,7 4 0,1-9 0,5 0 0,-6 3 0,11 0-64,-11 2-64,-2-5 95,3 0 65,4 0 0,1 0 64,7-5-64,6 5 0,-5 0-256,0 0 0,4 0 32,-3-3 96,-1 3-64,5 0 0,0-3 32,-1 3 64,5 0 32,9-6 96,-9 3-160,4-2-32,-1 2 0,3 0 0,2-5 64,6 3 96,-1 5-128,-4-4-96,4 4 96,-9-8 32,5 5-96,-1-1 32,19-4 128,-9 1 160,-7-1-320,0 0-32,-8 5 96,-2-3 96,3-2-32,-4 5-64,3 0 0,6-5-32,-1 8 0,-7-5 0,0 5-160,-1 0 32,3 0 192,1-3 128,15-1-96,-6 0-64,-4-4-96,-1-4 32,-7 17-32,-3-5-64,3-13 160,-6 13 96,14-6-96,-4 6-32,4 0 0,-1 0 0,-12 3 0,-9-11 64,-6 13-32,2-2 64,0-11-64,-1 13-32,5-5 32,4 0 32,-8 0-32,3 0-32,-7 0 32,2 3 32,1-11-32,-2 13-32,-7-10 32,5 10-32,-4-13 0,-1 16 64,18-2-96,-17-6 0,4 0 32,-8 0 64,-11-3-384,-2 3-96,-2 3-160,-3-3 32,0 8-287,0-3-97,9 6-1952,12-3-928,-22-4 416</inkml:trace>
  </inkml:traceGroup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0:02.29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85D006B-90F2-4414-93C8-552738653946}" emma:medium="tactile" emma:mode="ink">
          <msink:context xmlns:msink="http://schemas.microsoft.com/ink/2010/main" type="writingRegion" rotatedBoundingBox="8854,1824 26887,1170 27063,6032 9031,6686">
            <msink:destinationLink direction="with" ref="{2ED6D32B-F9D3-4AA7-B5EF-695BE4908496}"/>
          </msink:context>
        </emma:interpretation>
      </emma:emma>
    </inkml:annotationXML>
    <inkml:traceGroup>
      <inkml:annotationXML>
        <emma:emma xmlns:emma="http://www.w3.org/2003/04/emma" version="1.0">
          <emma:interpretation id="{1EA84DB7-AD2A-4601-8B9B-6BABF09928C5}" emma:medium="tactile" emma:mode="ink">
            <msink:context xmlns:msink="http://schemas.microsoft.com/ink/2010/main" type="paragraph" rotatedBoundingBox="8854,1824 26887,1170 27063,6032 9031,66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98832E-68B5-492A-B8FF-D1BB66B76C51}" emma:medium="tactile" emma:mode="ink">
              <msink:context xmlns:msink="http://schemas.microsoft.com/ink/2010/main" type="line" rotatedBoundingBox="9991,1845 26887,1168 26952,2788 10056,3464"/>
            </emma:interpretation>
          </emma:emma>
        </inkml:annotationXML>
        <inkml:traceGroup>
          <inkml:annotationXML>
            <emma:emma xmlns:emma="http://www.w3.org/2003/04/emma" version="1.0">
              <emma:interpretation id="{EC254CF7-9105-4FB2-AAEF-E84505254798}" emma:medium="tactile" emma:mode="ink">
                <msink:context xmlns:msink="http://schemas.microsoft.com/ink/2010/main" type="inkWord" rotatedBoundingBox="10005,2187 10501,2167 10523,2726 10027,2746"/>
              </emma:interpretation>
              <emma:one-of disjunction-type="recognition" id="oneOf0">
                <emma:interpretation id="interp0" emma:lang="zh-CN" emma:confidence="0">
                  <emma:literal>e</emma:literal>
                </emma:interpretation>
                <emma:interpretation id="interp1" emma:lang="zh-CN" emma:confidence="0">
                  <emma:literal>日</emma:literal>
                </emma:interpretation>
                <emma:interpretation id="interp2" emma:lang="zh-CN" emma:confidence="0">
                  <emma:literal>曰</emma:literal>
                </emma:interpretation>
                <emma:interpretation id="interp3" emma:lang="zh-CN" emma:confidence="0">
                  <emma:literal>七</emma:literal>
                </emma:interpretation>
                <emma:interpretation id="interp4" emma:lang="zh-CN" emma:confidence="0">
                  <emma:literal>匕</emma:literal>
                </emma:interpretation>
              </emma:one-of>
            </emma:emma>
          </inkml:annotationXML>
          <inkml:trace contextRef="#ctx0" brushRef="#br0">10287 3082 5504,'-5'25'2112,"5"-25"-1152,0 0-352,-5-5 1152,2 5-960,-7-4 448,10 8-736,-5-4 288,5 5-480,0-2 256,10 1-320,-5 4 288,3 4-320,0 3 319,5 2-319,-3-3 96,3 6-192,0-8 64,0 3-96,4-7 96,6 3-128,-2-5 128,5-4-128,-3-2-32,-2 0 0,2-8-32,3 0 0,9-12-96,-1 2 64,-6-6 32,-7 5 0,-3-8 64,-5 4-32,-8-2-96,-5 6 32,-13-4 32,3 4 0,-11 0 0,8 2 0,-10 6-96,6 3 64,-9 5-32,7 6 0,-6 0 256,4 5-96,-2 0 320,5 9-224,-3 5 96,3 9-160,0 2 224,5 1-224,0 1 384,4-4-288,1 8 320,3-4-320,2 7 32,3-2-160,0-2-64,8 1 0,4-12-32,6 1 0,8-12 0,5-1 0,8-2-576,5-9 320,1-8-1088,-6-4 736,-3-4-1760,-2 0 1345,-8-3-3073,1 4 2336,-11-9-2592,2 4 2496</inkml:trace>
        </inkml:traceGroup>
        <inkml:traceGroup>
          <inkml:annotationXML>
            <emma:emma xmlns:emma="http://www.w3.org/2003/04/emma" version="1.0">
              <emma:interpretation id="{8200605C-B180-461D-B68E-9FC77FC00E9F}" emma:medium="tactile" emma:mode="ink">
                <msink:context xmlns:msink="http://schemas.microsoft.com/ink/2010/main" type="inkWord" rotatedBoundingBox="10738,2371 11100,2357 11124,2951 10762,2966"/>
              </emma:interpretation>
              <emma:one-of disjunction-type="recognition" id="oneOf1">
                <emma:interpretation id="interp5" emma:lang="zh-CN" emma:confidence="0">
                  <emma:literal>k</emma:literal>
                </emma:interpretation>
                <emma:interpretation id="interp6" emma:lang="zh-CN" emma:confidence="0">
                  <emma:literal>K</emma:literal>
                </emma:interpretation>
                <emma:interpretation id="interp7" emma:lang="zh-CN" emma:confidence="0">
                  <emma:literal>上</emma:literal>
                </emma:interpretation>
                <emma:interpretation id="interp8" emma:lang="zh-CN" emma:confidence="0">
                  <emma:literal>走</emma:literal>
                </emma:interpretation>
                <emma:interpretation id="interp9" emma:lang="zh-CN" emma:confidence="0">
                  <emma:literal>瓦</emma:literal>
                </emma:interpretation>
              </emma:one-of>
            </emma:emma>
          </inkml:annotationXML>
          <inkml:trace contextRef="#ctx0" brushRef="#br0" timeOffset="1231">11036 3208 5376,'-3'0'2016,"3"0"-1088,-5 0-448,0-3 1088,10 3-896,-5-5 480,0 5-704,0-3 320,0 0-448,0-11 256,0 4-320,0 1 288,0 6-320,0 3 384,0 8-352,0 0 287,0-2-287,0 2 192,0 1-224,0 2 224,0 1-256,0 0 160,0 3-192,0 2 64,0 2-128,0 8 0,0 5-32,0 3 32,0 4-64,0 3 128,0-3-96,-5 5-32,5-5 0,-3-5 32,3 1-32,-5 1 64,5-2-64,-5-15-96,10-3 32,-5-18-544,0-6 320,0-17-672,5 2 512,-5-7-288,8 2 416,0-8-127,5 6 255,1-6-128,3 5 160,0 0 0,1 12 64,0-6 64,0 14 0,-5 3 0,5 8 0,-10 5 64,5 7-32,-8-4 192,3 2-128,-12-1 96,4-1-96,-9-1-64,1 1 0,-10-4-32,10 3 0,-10-7-96,5 5 64,-5-5 32,8 0 0,-3 0 64,10 0-32,-11 0 64,6 3-64,-1 2 255,4-2-159,1-3 96,4 3-128,-5-3 224,10 0-192,-5 0 384,4 6-288,1 2 160,4-2-224,-1 2 224,6 4-256,-1 0 256,0 0-256,0 4 96,5-2-128,0 2 0,-2-1-32,2 1-64,8 1 32,-3-7-320,-2 2 160,-4-8-1152,6 4 704,-10-12-2207,5 4 1567,-5-8-3904,0 0 2880</inkml:trace>
        </inkml:traceGroup>
        <inkml:traceGroup>
          <inkml:annotationXML>
            <emma:emma xmlns:emma="http://www.w3.org/2003/04/emma" version="1.0">
              <emma:interpretation id="{4108C42A-9F61-41D5-B0B0-F95812804F56}" emma:medium="tactile" emma:mode="ink">
                <msink:context xmlns:msink="http://schemas.microsoft.com/ink/2010/main" type="inkWord" rotatedBoundingBox="11125,2483 11351,2474 11371,2972 11145,2981"/>
              </emma:interpretation>
              <emma:one-of disjunction-type="recognition" id="oneOf2">
                <emma:interpretation id="interp10" emma:lang="zh-CN" emma:confidence="0">
                  <emma:literal>e</emma:literal>
                </emma:interpretation>
                <emma:interpretation id="interp11" emma:lang="zh-CN" emma:confidence="0">
                  <emma:literal>l</emma:literal>
                </emma:interpretation>
                <emma:interpretation id="interp12" emma:lang="zh-CN" emma:confidence="0">
                  <emma:literal>七</emma:literal>
                </emma:interpretation>
                <emma:interpretation id="interp13" emma:lang="zh-CN" emma:confidence="0">
                  <emma:literal>上</emma:literal>
                </emma:interpretation>
                <emma:interpretation id="interp14" emma:lang="zh-CN" emma:confidence="0">
                  <emma:literal>电</emma:literal>
                </emma:interpretation>
              </emma:one-of>
            </emma:emma>
          </inkml:annotationXML>
          <inkml:trace contextRef="#ctx0" brushRef="#br0" timeOffset="2100">11392 3579 6016,'-5'4'2272,"5"-4"-1216,0 19-544,0-14 1248,5 1-992,-2 8 416,7-3-704,-2-3 64,0 3-288,2-7 32,3 0-160,0-12 0,0 3-64,0-9 32,0 3-64,-3-14-32,2 6 32,-4-17 32,2 10-32,-5-18-32,3 10 32,-8-6-32,0 14 0,-5-7 64,5 14-32,-3-1 128,-2 9-96,-5-5 128,7 9-128,-6 2 255,9 5-191,-8 5 256,8 2-256,-10 1 320,10 8-256,-8 7 384,8 4-320,-5 4 224,5 1-256,-3 2 64,6 6-160,-3 3 64,5-4-96,-1 0-64,4-3 0,2-2-672,-2-4 352,6-10-1568,-2-4 1024,6-8-3071,0 0 2175,0-16-3008,3 5 2688</inkml:trace>
        </inkml:traceGroup>
        <inkml:traceGroup>
          <inkml:annotationXML>
            <emma:emma xmlns:emma="http://www.w3.org/2003/04/emma" version="1.0">
              <emma:interpretation id="{44AE4A63-04B0-4624-AC41-2D253E401F79}" emma:medium="tactile" emma:mode="ink">
                <msink:context xmlns:msink="http://schemas.microsoft.com/ink/2010/main" type="inkWord" rotatedBoundingBox="11672,2401 12110,2383 12117,2563 11679,2581"/>
              </emma:interpretation>
              <emma:one-of disjunction-type="recognition" id="oneOf3">
                <emma:interpretation id="interp15" emma:lang="zh-CN" emma:confidence="0">
                  <emma:literal>z</emma:literal>
                </emma:interpretation>
                <emma:interpretation id="interp16" emma:lang="zh-CN" emma:confidence="0">
                  <emma:literal>二</emma:literal>
                </emma:interpretation>
                <emma:interpretation id="interp17" emma:lang="zh-CN" emma:confidence="0">
                  <emma:literal>=</emma:literal>
                </emma:interpretation>
                <emma:interpretation id="interp18" emma:lang="zh-CN" emma:confidence="0">
                  <emma:literal>:</emma:literal>
                </emma:interpretation>
                <emma:interpretation id="interp1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3017">11997 3349 6784,'-36'-11'2624,"36"11"-1408,-20 11-864,10-11 1312,10 3-992,-4-3 704,8 0-832,0 0 288,5 0-480,5 0 95,3 0-287,5 0 128,4 0-160,0 0-64,5 5-32,5-5-192,2 0 96,3 0-1311,-2 0 767,-3-5-3424,-6 5 2240,4-3-2656,-3-2 2560</inkml:trace>
          <inkml:trace contextRef="#ctx0" brushRef="#br0" timeOffset="2764">12046 3188 4992,'-13'-3'1824,"13"3"-960,-23 3-96,15 3 1696,8 0-1376,-10-1 1216,10-2-1376,-8-3 735,8 5-959,-5-5 480,10 0-704,-5 0 448,0 0-512,5 0 192,3 3-352,5-3 0,5 3-160,0-6 0,0 3-32,3-3-64,1 3 32,4-5-32,5 5 0,0-8-448,0 2 256,-5-8-896,-1 11 608,-2 0-1568,-6 6 1184,-3 0-2719,-1 5 2015,-13-2-3168,-5-3 2720</inkml:trace>
        </inkml:traceGroup>
        <inkml:traceGroup>
          <inkml:annotationXML>
            <emma:emma xmlns:emma="http://www.w3.org/2003/04/emma" version="1.0">
              <emma:interpretation id="{A27CC1C2-2C28-45A9-8C14-68CE2A3A0C8F}" emma:medium="tactile" emma:mode="ink">
                <msink:context xmlns:msink="http://schemas.microsoft.com/ink/2010/main" type="inkWord" rotatedBoundingBox="12595,1985 13119,1964 13152,2793 12628,2814"/>
              </emma:interpretation>
              <emma:one-of disjunction-type="recognition" id="oneOf4">
                <emma:interpretation id="interp20" emma:lang="zh-CN" emma:confidence="0">
                  <emma:literal>z</emma:literal>
                </emma:interpretation>
                <emma:interpretation id="interp21" emma:lang="zh-CN" emma:confidence="0">
                  <emma:literal>¥</emma:literal>
                </emma:interpretation>
                <emma:interpretation id="interp22" emma:lang="zh-CN" emma:confidence="0">
                  <emma:literal>E</emma:literal>
                </emma:interpretation>
                <emma:interpretation id="interp23" emma:lang="zh-CN" emma:confidence="0">
                  <emma:literal>区</emma:literal>
                </emma:interpretation>
                <emma:interpretation id="interp24" emma:lang="zh-CN" emma:confidence="0">
                  <emma:literal>巨</emma:literal>
                </emma:interpretation>
              </emma:one-of>
            </emma:emma>
          </inkml:annotationXML>
          <inkml:trace contextRef="#ctx0" brushRef="#br0" timeOffset="51119">12869 2772 7552,'-13'3'2816,"13"-3"-1536,0 8-864,0-5 1216,0 3-960,0-4 320,5 6-608,0-4 96,3 0-320,4 0 223,7 4-255,-1-4 32,2 4-96,3 0-64,0-4 32,3 0-32,5-1 0,-1 2 0,1 3 0,0-5 128,-5 6-64,0-1-32,5-2 0,-1-2-128,-4 5 64,-3-2 96,-7 5-32,-6 3-32,-5 1 32,-15 3 32,5 1-32,-11 8 64,3-1-64,-18 7 64,8 1-64,-12 5 128,4-4-96,-8 2 320,9-4-192,-10 2 256,10 0-256,-6-2 96,10-4-160,-5-2 64,14 0-96,-4-4 0,10-5-32,4 1 32,2-6-64,5-2-32,5 3 32,2-6-128,12-1 64,3-5 96,0 5-32,8-8-32,1 4 32,5-4-192,2 0 96,6-4-384,-5 4 224,2-3-736,-7-2 544,-3-3-1919,-1 5 1311,-17-8-4064,-3 3 2848</inkml:trace>
          <inkml:trace contextRef="#ctx0" brushRef="#br0" timeOffset="51384">12918 3072 8064,'-26'-3'3072,"26"3"-1664,5 19-1152,-2-12 1312,11 1-928,3 3 352,5 2-608,9 2-1,0 1-223,8-4 32,0 4-96,9-5-64,1 0 0,-6 1-320,-3 0 160,-5 0-1919,-4 0 1119,-5-4-3968,-3 0 2720</inkml:trace>
        </inkml:traceGroup>
        <inkml:traceGroup>
          <inkml:annotationXML>
            <emma:emma xmlns:emma="http://www.w3.org/2003/04/emma" version="1.0">
              <emma:interpretation id="{8297D628-26FA-41D6-BE1E-A1B5BABB16E1}" emma:medium="tactile" emma:mode="ink">
                <msink:context xmlns:msink="http://schemas.microsoft.com/ink/2010/main" type="inkWord" rotatedBoundingBox="13367,2437 13748,2421 13775,3108 13394,3123"/>
              </emma:interpretation>
              <emma:one-of disjunction-type="recognition" id="oneOf5">
                <emma:interpretation id="interp25" emma:lang="zh-CN" emma:confidence="0">
                  <emma:literal>h</emma:literal>
                </emma:interpretation>
                <emma:interpretation id="interp26" emma:lang="zh-CN" emma:confidence="0">
                  <emma:literal>k</emma:literal>
                </emma:interpretation>
                <emma:interpretation id="interp27" emma:lang="zh-CN" emma:confidence="0">
                  <emma:literal>戶</emma:literal>
                </emma:interpretation>
                <emma:interpretation id="interp28" emma:lang="zh-CN" emma:confidence="0">
                  <emma:literal>攵</emma:literal>
                </emma:interpretation>
                <emma:interpretation id="interp2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52441">13689 3282 5120,'-8'-8'2016,"8"8"-1088,-5-8-320,2 0 1600,-2 8-1248,-3-6 768,8 0-1024,-10-2 256,10 6-576,-4-6 224,4 8-353,-4-4 193,8 8-224,-4 0 64,9 8-160,-4 2 288,-2 6-224,2 12 384,0 2-320,-5 10 96,3 3-224,-3 3 160,0 0-192,0 5 96,0-5-96,0 6 0,0-9-32,-3-5 32,-2-7-64,-3-7-384,8-5 224,-10-12-544,10 3 384,-8-14-416,8 0 384,0-25-256,8 6 320,-3-17-64,3 10 192,-3-10 0,3 8 64,5-2 0,2 6 1,-2-2 126,5 10-31,-2-1-95,2 6 31,0-1 32,-1 4 0,1 5 63,-2 3-31,-6 0-32,3 3 32,-8 2-255,-2 2 127,-6 1-448,-2 3 288,-8-3-96,3 3 224,-6-3 64,3 0 64,-5-4 0,8 1 0,-7-5 128,9 0-64,-5 0 320,8 0-192,-8-5 320,8 5-288,-3-4 383,8 8-351,-5-4 160,5 0-256,0 0-64,5 8-64,0 0 160,3 4-96,5 4 384,0-2-256,5 10 32,0 4-160,4-5-128,-1 4 0,5-7-192,2-4 128,-2-1-960,0 1 608,0-7-2303,-4 1 1567,-4-18-3808,3-3 2816</inkml:trace>
        </inkml:traceGroup>
        <inkml:traceGroup>
          <inkml:annotationXML>
            <emma:emma xmlns:emma="http://www.w3.org/2003/04/emma" version="1.0">
              <emma:interpretation id="{65163485-D79F-4608-8466-2222306F5323}" emma:medium="tactile" emma:mode="ink">
                <msink:context xmlns:msink="http://schemas.microsoft.com/ink/2010/main" type="inkWord" rotatedBoundingBox="13847,2594 14127,2582 14148,3086 13867,3097"/>
              </emma:interpretation>
              <emma:one-of disjunction-type="recognition" id="oneOf6">
                <emma:interpretation id="interp30" emma:lang="zh-CN" emma:confidence="0">
                  <emma:literal>e</emma:literal>
                </emma:interpretation>
                <emma:interpretation id="interp31" emma:lang="zh-CN" emma:confidence="0">
                  <emma:literal>l</emma:literal>
                </emma:interpretation>
                <emma:interpretation id="interp32" emma:lang="zh-CN" emma:confidence="0">
                  <emma:literal>Q</emma:literal>
                </emma:interpretation>
                <emma:interpretation id="interp33" emma:lang="zh-CN" emma:confidence="0">
                  <emma:literal>电</emma:literal>
                </emma:interpretation>
                <emma:interpretation id="interp34" emma:lang="zh-CN" emma:confidence="0">
                  <emma:literal>十</emma:literal>
                </emma:interpretation>
              </emma:one-of>
            </emma:emma>
          </inkml:annotationXML>
          <inkml:trace contextRef="#ctx0" brushRef="#br0" timeOffset="52935">14111 3676 6912,'-3'20'2624,"3"-20"-1408,3 19-864,2-11 1088,3-1-832,2 1 192,2 0-480,-4-4-32,6 3-192,4-10-64,0 3 0,0-8-128,-1 0 64,1-12-32,3 6 0,-8-14-224,5 4 160,-10-10 32,1 2 96,-9-11 128,0 7-64,-9 2 192,1 7-160,-10-1 320,10 9-224,-5 2 448,3 11-352,-2 6 447,3 6-447,-4 11 448,9 2-448,-2 11 224,6 4-288,0 4 128,6 1-192,2 0 0,4 0-96,3 3-256,1-3 96,2-3-800,0-1 480,-5-15-1343,5-1 959,-6-4-1504,6 1 1280,-5-8-3136,0-1 2304</inkml:trace>
        </inkml:traceGroup>
        <inkml:traceGroup>
          <inkml:annotationXML>
            <emma:emma xmlns:emma="http://www.w3.org/2003/04/emma" version="1.0">
              <emma:interpretation id="{363AC418-FA5A-4D71-87C4-70F4D30DA85C}" emma:medium="tactile" emma:mode="ink">
                <msink:context xmlns:msink="http://schemas.microsoft.com/ink/2010/main" type="inkWord" rotatedBoundingBox="14405,1952 15250,1918 15283,2745 14438,2779"/>
              </emma:interpretation>
              <emma:one-of disjunction-type="recognition" id="oneOf7">
                <emma:interpretation id="interp35" emma:lang="zh-CN" emma:confidence="0">
                  <emma:literal>e</emma:literal>
                </emma:interpretation>
                <emma:interpretation id="interp36" emma:lang="zh-CN" emma:confidence="0">
                  <emma:literal>◎</emma:literal>
                </emma:interpretation>
                <emma:interpretation id="interp37" emma:lang="zh-CN" emma:confidence="0">
                  <emma:literal>©</emma:literal>
                </emma:interpretation>
                <emma:interpretation id="interp38" emma:lang="zh-CN" emma:confidence="0">
                  <emma:literal>②</emma:literal>
                </emma:interpretation>
                <emma:interpretation id="interp39" emma:lang="zh-CN" emma:confidence="0">
                  <emma:literal>田</emma:literal>
                </emma:interpretation>
              </emma:one-of>
            </emma:emma>
          </inkml:annotationXML>
          <inkml:trace contextRef="#ctx0" brushRef="#br0" timeOffset="57570">14734 3228 6784,'-4'-16'2624,"4"16"-1408,4 4-640,-4-4 1440,0 0-1120,0-4 544,4 4-864,2-8 255,2 8-479,-4-4 224,4 8-320,2-4 128,3 0-224,-4-4 128,3 4-160,3 0 64,1 8-96,2-4 0,4 0-32,4-4-64,5 0 32,0 0-32,0 0 0,-1 0 0,4 8 0,2-4 0,0 0 0,-2-4 0,2 0 0,0 0-288,-2 0 160,-4-4-448,1 4 320,-5 0-992,-3 4 672,-5 0-2399,-6-2 1663,-4-2-3424,6 0 2656</inkml:trace>
          <inkml:trace contextRef="#ctx0" brushRef="#br0" timeOffset="59184">15046 2725 4864,'-17'0'1824,"17"0"-960,-26 3-224,11-3 1088,7 5-928,-10-5 448,5 8-736,-5-1 352,6 1-512,-6 3 320,5 2-384,-5-1 256,5 2-288,-5 2 288,5 4-320,-5-1 223,10 1-223,-10 4 224,10-2-256,-5 1 32,4 5-128,-4-4 96,4-1-128,-3 5 128,2-1-128,-8 4 32,15 0-32,-7-4 32,10-2-64,-3-3 128,3 1-96,0 1 192,3-1-160,2 1-32,3-1-32,6 1-128,0-1 64,-2 0 32,6-4 0,-5-3 0,5 4 0,-1-4 0,0-1 0,6-3 0,3 8 0,5-14-160,-1 8 96,4-11-96,2 5 64,3-8-160,-3 0 160,2-5-256,-2 5 224,3-6-32,1-3 96,4-2-160,-5-2 128,-4-6-160,1 7 128,-10-10-64,0 2 96,-3-12 0,-2 9 32,-3-19 64,-5 6 0,-9-14 0,5 11 0,-9-13 0,0 13 0,-9-8 128,5 13-64,-9-10 256,0 14-192,-13-13 320,-2 11-256,-11-2 256,4 6-256,-12 1-32,11 10-96,-8 3-416,13 3 224,-7-2-1184,7 6 737,-4-1-2337,12 8 1600,2-8-3328,8 8 2592</inkml:trace>
        </inkml:traceGroup>
        <inkml:traceGroup>
          <inkml:annotationXML>
            <emma:emma xmlns:emma="http://www.w3.org/2003/04/emma" version="1.0">
              <emma:interpretation id="{855A593D-918E-434E-8000-11B16C878D4B}" emma:medium="tactile" emma:mode="ink">
                <msink:context xmlns:msink="http://schemas.microsoft.com/ink/2010/main" type="inkWord" rotatedBoundingBox="15830,2016 16319,1997 16349,2735 15859,2754"/>
              </emma:interpretation>
              <emma:one-of disjunction-type="recognition" id="oneOf8">
                <emma:interpretation id="interp40" emma:lang="zh-CN" emma:confidence="0">
                  <emma:literal>r</emma:literal>
                </emma:interpretation>
                <emma:interpretation id="interp41" emma:lang="zh-CN" emma:confidence="0">
                  <emma:literal>T</emma:literal>
                </emma:interpretation>
                <emma:interpretation id="interp42" emma:lang="zh-CN" emma:confidence="0">
                  <emma:literal>十</emma:literal>
                </emma:interpretation>
                <emma:interpretation id="interp43" emma:lang="zh-CN" emma:confidence="0">
                  <emma:literal>ㄒ</emma:literal>
                </emma:interpretation>
                <emma:interpretation id="interp44" emma:lang="zh-CN" emma:confidence="0">
                  <emma:literal>丅</emma:literal>
                </emma:interpretation>
              </emma:one-of>
            </emma:emma>
          </inkml:annotationXML>
          <inkml:trace contextRef="#ctx0" brushRef="#br0" timeOffset="96066">16094 2805 4736,'-8'0'1824,"8"0"-960,-5 0-224,2 0 1088,6 0-928,-3 0 448,0 0-736,0 0 480,5 0-544,-5 0 544,4 0-576,0 0 352,1 0-448,0 0 319,3 0-351,2 0 256,-2 0-288,0 0 128,1 0-224,0 0 128,3 0-160,2-3 64,0 3-96,-1 0-64,0 3 0,8 2-32,2-2 0,-2-3 0,1 5 0,-3-5 0,-2 0 0,-1 0-352,7 0 192,-2-5-640,7 5 448,-7-3-480,2-2 480,-6-1-671,4 6 575,-7-5-1056,3 10 864,-8-5-2528,0 6 1792,-9-1-2368,5-2 2144</inkml:trace>
          <inkml:trace contextRef="#ctx0" brushRef="#br0" timeOffset="96519">16345 2803 4224,'-23'11'1664,"23"-11"-896,13-11-416,-8 11 1344,0 3-960,-5-3 1024,3 0-1056,-3 0 448,5 5-672,-5-2 288,0 3-448,0-4 480,0 2-480,0 0 415,0 8-415,0-4 320,0 4-352,0-2 192,5 7-256,-5 0 128,3-3-192,-3 10 128,5 2-160,-5 6 224,5 0-224,-5 14 96,5 4-128,-5 6 0,0-3-32,0 2-64,0-5 32,0-6-544,0-4 288,0-10-1664,0-2 1056,0-12-3615,0 4 2495,0-14-2912,2-2 2784</inkml:trace>
        </inkml:traceGroup>
        <inkml:traceGroup>
          <inkml:annotationXML>
            <emma:emma xmlns:emma="http://www.w3.org/2003/04/emma" version="1.0">
              <emma:interpretation id="{2608785E-D491-4CB9-A8D6-5CFF8B9DDCA6}" emma:medium="tactile" emma:mode="ink">
                <msink:context xmlns:msink="http://schemas.microsoft.com/ink/2010/main" type="inkWord" rotatedBoundingBox="16427,2368 16786,2353 16807,2864 16448,2878"/>
              </emma:interpretation>
              <emma:one-of disjunction-type="recognition" id="oneOf9">
                <emma:interpretation id="interp45" emma:lang="zh-CN" emma:confidence="0">
                  <emma:literal>k</emma:literal>
                </emma:interpretation>
                <emma:interpretation id="interp46" emma:lang="zh-CN" emma:confidence="0">
                  <emma:literal>反</emma:literal>
                </emma:interpretation>
                <emma:interpretation id="interp47" emma:lang="zh-CN" emma:confidence="0">
                  <emma:literal>欠</emma:literal>
                </emma:interpretation>
                <emma:interpretation id="interp48" emma:lang="zh-CN" emma:confidence="0">
                  <emma:literal>氏</emma:literal>
                </emma:interpretation>
                <emma:interpretation id="interp49" emma:lang="zh-CN" emma:confidence="0">
                  <emma:literal>红</emma:literal>
                </emma:interpretation>
              </emma:one-of>
            </emma:emma>
          </inkml:annotationXML>
          <inkml:trace contextRef="#ctx0" brushRef="#br0" timeOffset="103718">16761 3185 3968,'-10'-5'1568,"10"5"-832,-3 0-288,-2 0 1312,10 5-960,-5-5 832,0 0-960,0-5 352,0 5-576,0-3 288,0 6-416,0-6 320,0 0-352,0-5 192,0 8-256,-5-5 288,1 5-289,-1-3 225,10 3-224,-10-4 128,5 4-192,-3 0 224,-3 7-256,-2 1 32,4 3-96,-6 3 96,10-3-96,0 3 192,5 3-160,0 2 32,-1 0-64,-4 9 96,0 3-96,-4-1 128,-1 7-128,0 6-96,5-1 0,0-6 32,0-5 0,-3 4 64,3-4-32,-5-16-288,10 1 128,-5-16-512,3 0 352,2-19-288,4-1 320,-1-3-128,1 3 224,0-3-128,5 3 160,-2-11 0,6 12 65,0-9-1,3 4 0,-8 5 64,5 12 0,-5-6 64,5 10-32,-5-5-96,0 8 32,-4-3 32,5 3 0,-10 0-96,-1 8 64,-6-2-32,-1 11 0,-10-2 64,2 5 0,-7-9 64,10 1-32,-7-7-32,6 1 32,-8-6-32,10 0 0,-5-3 64,3 3-32,-3-3 191,5 3-127,-2-5 256,10 2-224,-8-3 160,8 6-160,-4 0 160,8 6-192,-4 2 96,5-2-96,-2 2 0,7 0-32,3 4 32,0-1-64,5 5-32,0 1 32,3-3-32,1 6 0,0-4-96,5 3 64,-11-8-896,7 1 512,-5-4-2495,0 3 1599,3-11-3584,-3 0 2784</inkml:trace>
        </inkml:traceGroup>
        <inkml:traceGroup>
          <inkml:annotationXML>
            <emma:emma xmlns:emma="http://www.w3.org/2003/04/emma" version="1.0">
              <emma:interpretation id="{940E0A83-6353-4A41-8478-705BA8BCF961}" emma:medium="tactile" emma:mode="ink">
                <msink:context xmlns:msink="http://schemas.microsoft.com/ink/2010/main" type="inkWord" rotatedBoundingBox="17022,2041 17490,2022 17516,2675 17048,2694"/>
              </emma:interpretation>
              <emma:one-of disjunction-type="recognition" id="oneOf10">
                <emma:interpretation id="interp50" emma:lang="zh-CN" emma:confidence="0">
                  <emma:literal>T</emma:literal>
                </emma:interpretation>
                <emma:interpretation id="interp51" emma:lang="zh-CN" emma:confidence="0">
                  <emma:literal>个</emma:literal>
                </emma:interpretation>
                <emma:interpretation id="interp52" emma:lang="zh-CN" emma:confidence="0">
                  <emma:literal>7</emma:literal>
                </emma:interpretation>
                <emma:interpretation id="interp53" emma:lang="zh-CN" emma:confidence="0">
                  <emma:literal>「</emma:literal>
                </emma:interpretation>
                <emma:interpretation id="interp54" emma:lang="zh-CN" emma:confidence="0">
                  <emma:literal>十</emma:literal>
                </emma:interpretation>
              </emma:one-of>
            </emma:emma>
          </inkml:annotationXML>
          <inkml:trace contextRef="#ctx0" brushRef="#br0" timeOffset="104843">17305 2849 5504,'-26'0'2112,"26"0"-1152,-5-3-288,2-2 1632,6 10-1280,-3-5 1024,0 0-1216,0 0 479,0 0-767,0-5 416,0 5-544,0-8 256,0 16-384,0-8 64,5 0-224,0-8 0,8 8-64,0 0 32,0 0-64,5-3-32,2 3 32,3-5-32,-2 10 0,7-5 64,-2 0-32,10 0-96,-3 3 32,-2-3-32,-5 0 0,5 0-352,0 0 192,-8 0-928,-2 0 640,-8 0-2047,5 0 1439,-9 0-4000,0 8 2880</inkml:trace>
          <inkml:trace contextRef="#ctx0" brushRef="#br0" timeOffset="105150">17484 2846 5888,'-18'-4'2272,"18"4"-1216,-12-8-608,7 4 1568,5 8-1152,-3-4 960,3 8-1088,-6-4 352,6 0-641,-4-1 353,8 10-448,-4 1 384,6 6-416,-3 4 256,2 2-320,-1 10 192,4 0-224,-2 6 0,-2 4-128,0 21 0,6-6-32,-6-9-768,0-10 416,-4-6-2016,0-4 1280,0-10-3295,0 2 2431,0-8-2720,0-4 2624</inkml:trace>
        </inkml:traceGroup>
        <inkml:traceGroup>
          <inkml:annotationXML>
            <emma:emma xmlns:emma="http://www.w3.org/2003/04/emma" version="1.0">
              <emma:interpretation id="{36D2A471-08F6-4664-85B0-ED8622D3E6F4}" emma:medium="tactile" emma:mode="ink">
                <msink:context xmlns:msink="http://schemas.microsoft.com/ink/2010/main" type="inkWord" rotatedBoundingBox="17534,1671 18116,1648 18161,2762 17578,2785"/>
              </emma:interpretation>
              <emma:one-of disjunction-type="recognition" id="oneOf11">
                <emma:interpretation id="interp55" emma:lang="zh-CN" emma:confidence="0">
                  <emma:literal>i</emma:literal>
                </emma:interpretation>
                <emma:interpretation id="interp56" emma:lang="zh-CN" emma:confidence="0">
                  <emma:literal>公</emma:literal>
                </emma:interpretation>
                <emma:interpretation id="interp57" emma:lang="zh-CN" emma:confidence="0">
                  <emma:literal>长</emma:literal>
                </emma:interpretation>
                <emma:interpretation id="interp58" emma:lang="zh-CN" emma:confidence="0">
                  <emma:literal>ⅴ</emma:literal>
                </emma:interpretation>
                <emma:interpretation id="interp59" emma:lang="zh-CN" emma:confidence="0">
                  <emma:literal>『</emma:literal>
                </emma:interpretation>
              </emma:one-of>
            </emma:emma>
          </inkml:annotationXML>
          <inkml:trace contextRef="#ctx0" brushRef="#br0" timeOffset="106298">17828 3396 6400,'-6'31'2368,"6"-31"-1280,0 27-864,0-24 1280,6 5-864,-2 0 672,4 1-768,2-3 224,-2 2-448,2-3 96,2-2-256,5-3 128,1 0-160,-1-8 64,6 0-97,-2-7-63,5 4 0,-8-13-32,4 7 0,-8-8 0,4 5 0,-6-12 0,2 6 0,-6-10 0,4 6 0,-6-6 0,-2 13 0,-4-4 64,0 10-32,-4-2-32,-2 11 32,-6 0 96,4 4-64,-10 8 256,4 4-192,-4 5 160,10 6-160,-10 1 224,10-1-224,-1 4 256,4 4-256,-3 4 160,8 0-160,0 2 64,5-3-96,-2 1-128,11-3 0,-6-1-672,6 1 384,-2-6-1567,6 1 1055,-4-7-2656,-2-5 1952,2-6-2880,4-2 2496</inkml:trace>
          <inkml:trace contextRef="#ctx0" brushRef="#br0" timeOffset="106768">18030 2669 4480,'-23'-8'1760,"23"8"-960,-18-3-96,10 0 1504,8 6-1216,-9-3 800,9 0-1056,-4-3 384,4 3-640,-5-5 352,10 10-480,-5-5 319,0 0-383,0 0 256,0 0-288,4 0 64,10 3-192,2 0-64,2 2-32,0-5-480,5 3 256,8-6-1471,3 3 927,1-5-2976,4 2 2048,-3-5-2752,-6 8 2528</inkml:trace>
          <inkml:trace contextRef="#ctx0" brushRef="#br0" timeOffset="107043">18297 2439 6656,'-23'20'2528,"23"-20"-1344,0 27-480,0-19 1472,0 1-1248,0 2 512,10 0-896,-2 2 287,0-2-511,2 4 128,3 4-288,-5 6 64,1-3-128,0 6-480,0 3 192,-5 4-2527,5-4 1503,-5 0-4064,1 2 2976</inkml:trace>
        </inkml:traceGroup>
        <inkml:traceGroup>
          <inkml:annotationXML>
            <emma:emma xmlns:emma="http://www.w3.org/2003/04/emma" version="1.0">
              <emma:interpretation id="{F28A1B1B-7041-4701-B7DC-7AD5B2E615F5}" emma:medium="tactile" emma:mode="ink">
                <msink:context xmlns:msink="http://schemas.microsoft.com/ink/2010/main" type="inkWord" rotatedBoundingBox="18632,2308 19178,2286 19189,2551 18642,2573"/>
              </emma:interpretation>
              <emma:one-of disjunction-type="recognition" id="oneOf12">
                <emma:interpretation id="interp60" emma:lang="zh-CN" emma:confidence="0">
                  <emma:literal>z</emma:literal>
                </emma:interpretation>
                <emma:interpretation id="interp61" emma:lang="zh-CN" emma:confidence="0">
                  <emma:literal>=</emma:literal>
                </emma:interpretation>
                <emma:interpretation id="interp62" emma:lang="zh-CN" emma:confidence="0">
                  <emma:literal>二</emma:literal>
                </emma:interpretation>
                <emma:interpretation id="interp63" emma:lang="zh-CN" emma:confidence="0">
                  <emma:literal>:</emma:literal>
                </emma:interpretation>
                <emma:interpretation id="interp64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109799">18894 3136 5120,'-5'-25'1920,"5"25"-1024,-5 3-416,2-3 1216,6 0-960,-3 0 864,0 0-928,0 0 640,0 0-768,0-3 576,10 0-641,-7-5 161,2 8-352,0-5 160,3 10-224,-4-5 128,5 8-192,0-5 64,-1 0-128,6 2 0,3-2-32,1 2 32,0 7-64,0-9-96,3 5 32,2-4 32,3 3 0,0 2 0,4-1 0,1-6 0,0 4 0,5-6-288,-6 2 160,1-2-864,-2 0 544,-6-2-1631,0 2 1151,-10-6-3712,0 12 2592,-10-6-2272,2 0 2528</inkml:trace>
          <inkml:trace contextRef="#ctx0" brushRef="#br0" timeOffset="110081">18911 3318 4736,'-4'-5'1824,"4"5"-960,4 5-384,-4-5 1280,0 0-960,0 0 736,8 3-896,1 0 288,8 5-544,1-2 160,0-4-320,8-2 64,0 0-160,10 0-64,-1 0-32,4 0 32,5 0-32,4 0-384,-3 0 224,-2 0-1728,1 0 1024,-8 0-3456,-2 0 2400</inkml:trace>
        </inkml:traceGroup>
        <inkml:traceGroup>
          <inkml:annotationXML>
            <emma:emma xmlns:emma="http://www.w3.org/2003/04/emma" version="1.0">
              <emma:interpretation id="{B4533753-AE6F-465E-9D8C-0E6217D14E25}" emma:medium="tactile" emma:mode="ink">
                <msink:context xmlns:msink="http://schemas.microsoft.com/ink/2010/main" type="inkWord" rotatedBoundingBox="19776,1700 20311,1678 20348,2620 19814,2642"/>
              </emma:interpretation>
              <emma:one-of disjunction-type="recognition" id="oneOf13">
                <emma:interpretation id="interp65" emma:lang="zh-CN" emma:confidence="0">
                  <emma:literal>e</emma:literal>
                </emma:interpretation>
                <emma:interpretation id="interp66" emma:lang="zh-CN" emma:confidence="0">
                  <emma:literal>l</emma:literal>
                </emma:interpretation>
                <emma:interpretation id="interp67" emma:lang="zh-CN" emma:confidence="0">
                  <emma:literal>十</emma:literal>
                </emma:interpretation>
                <emma:interpretation id="interp68" emma:lang="zh-CN" emma:confidence="0">
                  <emma:literal>』</emma:literal>
                </emma:interpretation>
                <emma:interpretation id="interp69" emma:lang="zh-CN" emma:confidence="0">
                  <emma:literal>只</emma:literal>
                </emma:interpretation>
              </emma:one-of>
            </emma:emma>
          </inkml:annotationXML>
          <inkml:trace contextRef="#ctx0" brushRef="#br0" timeOffset="111535">20086 3246 2816,'-12'6'1120,"12"-6"-576,-6 6 128,2-1 1184,0-2-1024,0 2 768,8 2-960,-4-3 512,8 4-672,1-4 256,0 4-448,5-5 192,4 2-256,2-10 128,6 5-192,10-15 0,0 3-96,2-20-64,6 5 32,0-23 32,0 7-32,-4-15-32,0 6 32,-10-9-128,-4 6 64,-13-11 32,0 15 0,-13-4 64,0 13-32,-13-8 64,5 10-64,-15 2 192,11 10-128,-14 1 320,8 10-224,-4 6 96,4 8-160,0 9 224,6 10-224,-2 12 383,5 8-287,1 14 96,3 0-192,1 20 224,8-4-224,1 20 256,3-8-256,1 13-32,0-10-64,4-7-320,5-12 160,0-10-1152,2-13 705,4-13-2977,2-1 1952,0-23-3136,4-2 2688</inkml:trace>
        </inkml:traceGroup>
        <inkml:traceGroup>
          <inkml:annotationXML>
            <emma:emma xmlns:emma="http://www.w3.org/2003/04/emma" version="1.0">
              <emma:interpretation id="{60A61933-8C77-4D18-9CDC-ED22A4624344}" emma:medium="tactile" emma:mode="ink">
                <msink:context xmlns:msink="http://schemas.microsoft.com/ink/2010/main" type="inkWord" rotatedBoundingBox="20613,2061 20932,2049 20952,2544 20633,2556"/>
              </emma:interpretation>
              <emma:one-of disjunction-type="recognition" id="oneOf14">
                <emma:interpretation id="interp70" emma:lang="zh-CN" emma:confidence="0">
                  <emma:literal>n</emma:literal>
                </emma:interpretation>
                <emma:interpretation id="interp71" emma:lang="zh-CN" emma:confidence="0">
                  <emma:literal>h</emma:literal>
                </emma:interpretation>
                <emma:interpretation id="interp72" emma:lang="zh-CN" emma:confidence="0">
                  <emma:literal>u</emma:literal>
                </emma:interpretation>
                <emma:interpretation id="interp73" emma:lang="zh-CN" emma:confidence="0">
                  <emma:literal>"</emma:literal>
                </emma:interpretation>
                <emma:interpretation id="interp7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11998">20881 2849 6272,'-10'4'2368,"10"-4"-1280,-4 24-512,0-13 1312,8 6-1088,-4 5 544,0 1-800,0 9 128,4-1-384,1 8 96,4 0-224,-5 0 127,1-3-159,-2-6 64,2-2-96,-5-14-64,5 3 0,-5-17-128,3 0 64,2-17-128,0 6 96,0-16 32,3 1 32,0-7 0,7 6 0,-7 1 0,5 6 0,-5 4 0,7 4 0,-2 1 0,-1 3 0,-3 8 256,3 8-128,-2 7 448,-2 9-320,2 7 224,-2 5-256,0-2 64,2-3-160,-2 1-416,5-6 160,-3-2-1472,3-5 897,0-7-3073,5-1 2112,-5-6-3072,-1-2 2720</inkml:trace>
        </inkml:traceGroup>
        <inkml:traceGroup>
          <inkml:annotationXML>
            <emma:emma xmlns:emma="http://www.w3.org/2003/04/emma" version="1.0">
              <emma:interpretation id="{93E8AB46-1D0F-4AB0-9DF3-9D593FCADDEB}" emma:medium="tactile" emma:mode="ink">
                <msink:context xmlns:msink="http://schemas.microsoft.com/ink/2010/main" type="inkWord" rotatedBoundingBox="21194,1533 21408,1525 21468,3008 21253,3016"/>
              </emma:interpretation>
              <emma:one-of disjunction-type="recognition" id="oneOf15">
                <emma:interpretation id="interp75" emma:lang="zh-CN" emma:confidence="0">
                  <emma:literal>l</emma:literal>
                </emma:interpretation>
                <emma:interpretation id="interp76" emma:lang="zh-CN" emma:confidence="0">
                  <emma:literal>(</emma:literal>
                </emma:interpretation>
                <emma:interpretation id="interp77" emma:lang="zh-CN" emma:confidence="0">
                  <emma:literal>{</emma:literal>
                </emma:interpretation>
                <emma:interpretation id="interp78" emma:lang="zh-CN" emma:confidence="0">
                  <emma:literal>〔</emma:literal>
                </emma:interpretation>
                <emma:interpretation id="interp79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12597">21642 2315 6656,'-26'0'2464,"26"0"-1344,-8 8-480,3-3 1408,5-1-1152,-7 4 576,1 6-896,-6 6 351,2 7-575,-3 8 384,5 1-416,-5 6 416,3 2-448,-3 6 288,10 1-320,-11 15 128,10-5-224,-6 31 128,7-12-160,-2 18-64,10-4-32,-2 0-128,7-8 64,3 3-832,5-11 480,3-3-1824,5-14 1248,4-9-4223,6-10 2879,8-3-2688,-6-9 2880</inkml:trace>
        </inkml:traceGroup>
        <inkml:traceGroup>
          <inkml:annotationXML>
            <emma:emma xmlns:emma="http://www.w3.org/2003/04/emma" version="1.0">
              <emma:interpretation id="{09201CE1-C030-48B9-8975-9533A9C4687D}" emma:medium="tactile" emma:mode="ink">
                <msink:context xmlns:msink="http://schemas.microsoft.com/ink/2010/main" type="inkWord" rotatedBoundingBox="21779,1558 23090,1505 23140,2752 21829,2804"/>
              </emma:interpretation>
              <emma:one-of disjunction-type="recognition" id="oneOf16">
                <emma:interpretation id="interp80" emma:lang="zh-CN" emma:confidence="0">
                  <emma:literal>a</emma:literal>
                </emma:interpretation>
                <emma:interpretation id="interp81" emma:lang="zh-CN" emma:confidence="0">
                  <emma:literal>屁</emma:literal>
                </emma:interpretation>
                <emma:interpretation id="interp82" emma:lang="zh-CN" emma:confidence="0">
                  <emma:literal>‰</emma:literal>
                </emma:interpretation>
                <emma:interpretation id="interp83" emma:lang="zh-CN" emma:confidence="0">
                  <emma:literal>尼</emma:literal>
                </emma:interpretation>
                <emma:interpretation id="interp84" emma:lang="zh-CN" emma:confidence="0">
                  <emma:literal>仄</emma:literal>
                </emma:interpretation>
              </emma:one-of>
            </emma:emma>
          </inkml:annotationXML>
          <inkml:trace contextRef="#ctx0" brushRef="#br0" timeOffset="115332">22087 2734 4992,'-10'2'1824,"10"-2"-960,-18-8-320,10 5 1248,8 6-992,-5-3 480,5 0-768,-3 0 352,6 8-512,-3-2 384,10-4-416,-2 2 256,2 0-320,-2 0 128,0 1-224,7-2 127,-3 1-159,2-4 0,3 4-64,-3-8 96,3 4-96,-1-4-32,12 4 0,11-3 32,0 6-32,1-6-32,-1-2 32,0-3-32,2 8 0,-3-4 0,2 4 0,0 0-96,-6 4 64,-3 0-128,0 0 96,-9-8-1151,-1 4 639,-7-4-2688,0 4 1792,-14-4-2848,0 2 2464</inkml:trace>
          <inkml:trace contextRef="#ctx0" brushRef="#br0" timeOffset="115684">22425 2748 4608,'-14'19'1760,"14"-19"-960,-4-19-224,0 12 1344,8 7-1056,-4-5 864,0 10-1024,0-5 480,0 7-672,0 1 416,0 8-512,0-5 255,0 6-383,0-3 416,0 6-416,0 7 288,4-2-320,2 8 64,-3 3-192,2 11 224,-1 4-224,0-1 96,0 1-128,-4 0-192,0-9 32,0 2-800,0-5 448,0-9-1344,0-2 961,0-8-2081,0-1 1632,0-8-3232,0-3 2528</inkml:trace>
          <inkml:trace contextRef="#ctx0" brushRef="#br0" timeOffset="117401">22851 3118 3712,'-5'-4'1408,"5"4"-768,0-4-192,0 2 1120,0 4-896,0-4 704,0-4-832,0-5 512,0 8-608,0-5 256,0 8-416,-5-8 256,5 8-288,-5-8 288,10 8-320,-5-8 160,0 8-224,0-4 224,0 4-256,0-3 160,0 3-160,0-5 64,0 10-96,0-5 159,0 7-159,0 5 320,0 3-224,0 12 96,0 5-160,-5 11 0,5 0-64,-3 3 96,3-2-96,-5-2-32,0 0 0,-3-6 32,8 0-32,-10-9-32,20-1 32,-10-9-480,0-7 256,0-10-608,0 0 449,0-14-481,5-2 480,-2-20-256,7 14 352,-2-14-192,2 8 256,-2-2-64,5 7 160,0-2 64,5 11 32,0-2-96,0 8 64,-2 0 96,2 8-32,-6 0 64,3 4-64,-12 0 64,7 8-64,-15-5-32,5 6 32,-8-7-128,3 2 64,-8-2-256,4 0 160,-5-6-160,6 5 160,-4-10 128,2 5 32,-3-6-96,5 6 32,-5-6 96,8 6-32,-5-2 192,7 4-128,-2-4 320,5 2-224,-5-6 256,10 6-256,-5-2 256,0 4-256,0-2 320,8 8-288,2 4 96,3 4-192,-5 0 64,6 4-96,0-6 0,-2 6-33,6-4 33,3 4-64,-3-4-223,0-2 95,-5-2-864,5 4 512,-5-8-2336,0 0 1536,-5-4-3008,1 4 2368</inkml:trace>
          <inkml:trace contextRef="#ctx0" brushRef="#br0" timeOffset="117900">23188 3364 5888,'-10'13'2176,"10"-13"-1152,5 26-928,0-13 992,0-1-672,3-4 448,0 2-512,7-6 128,-3 4-320,1-11 0,5 3-96,-1-11-64,0-3 32,1-8-192,5 6 96,-10-16 32,0 10 32,-8-14 64,-2 6-32,-6-3 64,-2 14-64,-5-7 416,7 6-256,-10-4 480,8 10-384,-8 5 448,8 9-448,-8 9 288,8 5-320,-3 10 127,3-1-223,1 4 128,4 5-160,-4-2 64,8 6-96,-4-6-128,9 2 0,-1-8-736,2-2 385,6-6-1921,2-4 1280,-1-7-3520,7 2 2560</inkml:trace>
          <inkml:trace contextRef="#ctx0" brushRef="#br0" timeOffset="118900">22139 2342 3584,'-13'5'1408,"13"-5"-768,-9 3-256,5-3 992,4 4-768,-5-4 704,5 4-768,-3-4 576,3 0-640,-5 0 384,10 0-512,-5 0 320,0 0-384,0 0 256,3 0-288,2 0 288,-1 0-320,0-4 160,6 4-224,-2-4 64,1 4-128,0-3 96,3 6-128,-2-3 32,3 0-33,0 0 33,5 0-64,-2 0 64,2 0-64,5 0-32,-2 4 32,1-4-128,4 4 64,0 0 32,2 0 0,-2 0 64,0-1-32,5-3-32,-1 5 32,1-5-32,0 3 0,0 2 0,3-1 0,-3 0-447,0 0 255,-9-4-1376,-1 0 832,-3 0-2624,0 0 1888,-5-4-2432,9 4 2240</inkml:trace>
        </inkml:traceGroup>
        <inkml:traceGroup>
          <inkml:annotationXML>
            <emma:emma xmlns:emma="http://www.w3.org/2003/04/emma" version="1.0">
              <emma:interpretation id="{A6CEFDAE-EAAE-4FCB-8ACB-AD04F36DD922}" emma:medium="tactile" emma:mode="ink">
                <msink:context xmlns:msink="http://schemas.microsoft.com/ink/2010/main" type="inkWord" rotatedBoundingBox="23442,2015 23938,1995 23958,2505 23463,2524"/>
              </emma:interpretation>
              <emma:one-of disjunction-type="recognition" id="oneOf17">
                <emma:interpretation id="interp85" emma:lang="zh-CN" emma:confidence="0">
                  <emma:literal>i</emma:literal>
                </emma:interpretation>
                <emma:interpretation id="interp86" emma:lang="zh-CN" emma:confidence="0">
                  <emma:literal>T</emma:literal>
                </emma:interpretation>
                <emma:interpretation id="interp87" emma:lang="zh-CN" emma:confidence="0">
                  <emma:literal>十</emma:literal>
                </emma:interpretation>
                <emma:interpretation id="interp88" emma:lang="zh-CN" emma:confidence="0">
                  <emma:literal>个</emma:literal>
                </emma:interpretation>
                <emma:interpretation id="interp89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173755">23749 2841 5888,'-14'-8'2176,"14"8"-1152,-26 0-352,17 0 1344,9 0-1120,-8 0 640,8 0-896,0 0 480,8 0-641,-3 0 385,-1 0-512,5-3 320,0-2-384,-1-7 128,6 9-256,3-5 64,1 8-128,3-3 0,2 6-32,3-3-64,0 3 32,10-3-32,-1 5 0,4-5 64,-3 3-32,-2-3-288,-3 0 128,-9 0-1024,-1 0 672,-7 0-1855,0 0 1311,-6 0-2432,0 6 1952,-3-3-2368,0 0 2208</inkml:trace>
          <inkml:trace contextRef="#ctx0" brushRef="#br0" timeOffset="174023">23977 2803 4608,'-13'16'1760,"13"-16"-960,-10 0-160,7 0 1312,3 3-1056,-5 1 768,10 0-992,-5 0 512,0 9-704,0-7 384,3 2-512,2 0 319,0 9-383,0 5 352,3 1-384,-3 10 224,-2 0-256,-3 6-64,0 5-96,0 6-544,0-3 256,0-8-2143,0-3 1279,-3-10-4096,3-2 2912</inkml:trace>
        </inkml:traceGroup>
        <inkml:traceGroup>
          <inkml:annotationXML>
            <emma:emma xmlns:emma="http://www.w3.org/2003/04/emma" version="1.0">
              <emma:interpretation id="{EDE99853-C38F-477C-A03C-680B6D8BF1D0}" emma:medium="tactile" emma:mode="ink">
                <msink:context xmlns:msink="http://schemas.microsoft.com/ink/2010/main" type="inkWord" rotatedBoundingBox="23981,2263 24263,2251 24282,2719 24000,2731"/>
              </emma:interpretation>
              <emma:one-of disjunction-type="recognition" id="oneOf18">
                <emma:interpretation id="interp90" emma:lang="zh-CN" emma:confidence="0">
                  <emma:literal>l</emma:literal>
                </emma:interpretation>
                <emma:interpretation id="interp91" emma:lang="zh-CN" emma:confidence="0">
                  <emma:literal>十</emma:literal>
                </emma:interpretation>
                <emma:interpretation id="interp92" emma:lang="zh-CN" emma:confidence="0">
                  <emma:literal>比</emma:literal>
                </emma:interpretation>
                <emma:interpretation id="interp93" emma:lang="zh-CN" emma:confidence="0">
                  <emma:literal>u</emma:literal>
                </emma:interpretation>
                <emma:interpretation id="interp94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176772">24245 3408 3968,'0'19'1472,"0"-19"-768,8 0-480,-4 0 1024,6 0-704,-2-5 544,5 2-640,0-8 32,10 3-288,3-12 96,0 3-160,0-5 0,-4 6-64,-4-7 32,-5 4-64,0-9-32,0 5 32,-3-21 224,3 10-128,-10 2 384,2 13-288,-10-1 224,5 9-224,-8-5 64,3 4-160,-3 9 224,8 3-224,-10 3 256,10 9-256,-8 4 320,8 7-256,-8 12 96,8 1-160,-5-2 160,5-2-192,-5-1 96,10 5-96,-5 3-128,5-5 0,-5-6-544,8-1 320,0 1-1728,10-1 1088,0-12-3456,0-4 2432</inkml:trace>
        </inkml:traceGroup>
        <inkml:traceGroup>
          <inkml:annotationXML>
            <emma:emma xmlns:emma="http://www.w3.org/2003/04/emma" version="1.0">
              <emma:interpretation id="{E30946F1-5E6C-4939-9534-1E44C5FC0ECA}" emma:medium="tactile" emma:mode="ink">
                <msink:context xmlns:msink="http://schemas.microsoft.com/ink/2010/main" type="inkWord" rotatedBoundingBox="24784,2001 25251,1982 25272,2507 24805,2525"/>
              </emma:interpretation>
              <emma:one-of disjunction-type="recognition" id="oneOf19">
                <emma:interpretation id="interp95" emma:lang="zh-CN" emma:confidence="0">
                  <emma:literal>T</emma:literal>
                </emma:interpretation>
                <emma:interpretation id="interp96" emma:lang="zh-CN" emma:confidence="0">
                  <emma:literal>十</emma:literal>
                </emma:interpretation>
                <emma:interpretation id="interp97" emma:lang="zh-CN" emma:confidence="0">
                  <emma:literal>丫</emma:literal>
                </emma:interpretation>
                <emma:interpretation id="interp98" emma:lang="zh-CN" emma:confidence="0">
                  <emma:literal>个</emma:literal>
                </emma:interpretation>
                <emma:interpretation id="interp99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180208">25060 2826 7552,'-26'-4'2816,"26"4"-1536,0 0-736,0 0 1376,0 0-1120,0-3 767,5 3-927,0-5 448,3 2-640,-3-5 320,3 8-448,1-8 320,0 8-352,-1-3 256,5 3-288,1-6 0,3 12-160,0-6-64,1 0 0,6 0-32,-4 3 0,12-3 0,-2 5 0,1-10-160,0 5 96,-1-3-800,1-3 448,-5 3-1792,0 3 1248,-9-3-2751,1 6 2111,-10-3-3232,-2 9 2752</inkml:trace>
          <inkml:trace contextRef="#ctx0" brushRef="#br0" timeOffset="180488">25263 2803 5888,'-5'-20'2272,"5"20"-1216,0 17-320,0-17 1472,0 3-1216,0 0 640,5 2-960,-5-2 543,5 2-703,-1 2 384,0 9-544,1 0 320,-2 4-384,2 7 192,0 4-256,-5 8-64,0-1-96,0 5-128,0 0 32,-5 0-1024,5-5 576,-5 1-2719,5 0 1791,-3-11-3872,-2-9 2976</inkml:trace>
        </inkml:traceGroup>
        <inkml:traceGroup>
          <inkml:annotationXML>
            <emma:emma xmlns:emma="http://www.w3.org/2003/04/emma" version="1.0">
              <emma:interpretation id="{FD54E18F-1D62-4122-91B9-7F351E8733C0}" emma:medium="tactile" emma:mode="ink">
                <msink:context xmlns:msink="http://schemas.microsoft.com/ink/2010/main" type="inkWord" rotatedBoundingBox="25346,2120 25743,2104 25768,2713 25370,2728"/>
              </emma:interpretation>
              <emma:one-of disjunction-type="recognition" id="oneOf20">
                <emma:interpretation id="interp100" emma:lang="zh-CN" emma:confidence="0">
                  <emma:literal>h</emma:literal>
                </emma:interpretation>
                <emma:interpretation id="interp101" emma:lang="zh-CN" emma:confidence="0">
                  <emma:literal>k</emma:literal>
                </emma:interpretation>
                <emma:interpretation id="interp102" emma:lang="zh-CN" emma:confidence="0">
                  <emma:literal>反</emma:literal>
                </emma:interpretation>
                <emma:interpretation id="interp103" emma:lang="zh-CN" emma:confidence="0">
                  <emma:literal>K</emma:literal>
                </emma:interpretation>
                <emma:interpretation id="interp104" emma:lang="zh-CN" emma:confidence="0">
                  <emma:literal>汉</emma:literal>
                </emma:interpretation>
              </emma:one-of>
            </emma:emma>
          </inkml:annotationXML>
          <inkml:trace contextRef="#ctx0" brushRef="#br0" timeOffset="181388">25613 2936 5632,'0'-9'2112,"0"9"-1152,-3-8-576,-2 5 1376,10 6-992,-5-6 832,0 3-928,0-4 352,0 4-576,0-4 224,3 8-384,-3-4 351,5 4-383,0-1 384,-2 9-384,-3 4 384,5 1-384,-5 5 288,0 5-288,0 9 192,0-2-224,0 5 64,0 0-160,-5 0 0,5 0-64,-3-4 32,3 1-64,-5-8-512,5-3 256,-5-5-832,10-3 608,-5-14-640,0-3 608,0-15-384,5-1 513,3-7-257,5 4 352,5-6 0,0 11 160,-6-3-64,6 6 64,-5-5 0,6 8 32,1-7 0,8 4 0,-7 6 128,-3 5-32,-10 0 128,5 5-96,-8-5-96,4 6 0,-13 3-32,4 2 0,-10-3 192,2 3-64,-16 2 320,4 2-192,-3-7 448,7 3-352,-1-6 287,3-1-319,2-4 64,6 0-192,2-4 0,8 4-64,-4-5 160,8 5-128,-3 0 192,3 0-192,3-3 192,-4 3-192,-2 0 256,3 3-224,-2 2 256,1 3-256,8-1 160,1 6-160,-4-2 64,7 3-96,-1 3-128,-1 3 0,1-5-320,0 5 192,3-6-1088,5 6 704,-3-12-2559,-5 4 1727,-6-8-3776,-4 4 2912</inkml:trace>
        </inkml:traceGroup>
        <inkml:traceGroup>
          <inkml:annotationXML>
            <emma:emma xmlns:emma="http://www.w3.org/2003/04/emma" version="1.0">
              <emma:interpretation id="{EA31D434-851B-47E4-A762-DF215C6D3326}" emma:medium="tactile" emma:mode="ink">
                <msink:context xmlns:msink="http://schemas.microsoft.com/ink/2010/main" type="inkWord" rotatedBoundingBox="25961,1324 26149,1316 26209,2811 26021,2819"/>
              </emma:interpretation>
              <emma:one-of disjunction-type="recognition" id="oneOf21">
                <emma:interpretation id="interp105" emma:lang="zh-CN" emma:confidence="0">
                  <emma:literal>)</emma:literal>
                </emma:interpretation>
                <emma:interpretation id="interp106" emma:lang="zh-CN" emma:confidence="0">
                  <emma:literal>丿</emma:literal>
                </emma:interpretation>
                <emma:interpretation id="interp107" emma:lang="zh-CN" emma:confidence="0">
                  <emma:literal>丨</emma:literal>
                </emma:interpretation>
                <emma:interpretation id="interp108" emma:lang="zh-CN" emma:confidence="0">
                  <emma:literal>〕</emma:literal>
                </emma:interpretation>
                <emma:interpretation id="interp10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82225">26210 2116 5120,'0'-4'1920,"0"4"-1024,5 4-288,-5-4 1248,4 4-1056,-4 1 480,9 2-768,1 5 224,2 3-448,-3 10 192,3-7-256,2 8 352,3 2-320,1 16 384,0 3-385,0 6 225,-2 3-256,-1 10 352,-2-4-320,-5-4 384,0-3-384,-3 4 96,0-1-224,-5 14 64,5-8-96,-10 11 0,5-6-32,-10 11-128,2-10 32,-10 8-832,5-9 480,-8 2-2079,6-9 1343,-6-15-4128,3-12 2912</inkml:trace>
        </inkml:traceGroup>
        <inkml:traceGroup>
          <inkml:annotationXML>
            <emma:emma xmlns:emma="http://www.w3.org/2003/04/emma" version="1.0">
              <emma:interpretation id="{7567B9C2-D648-4BEA-B1C3-FD5868ED2DA6}" emma:medium="tactile" emma:mode="ink">
                <msink:context xmlns:msink="http://schemas.microsoft.com/ink/2010/main" type="inkWord" rotatedBoundingBox="26400,1188 26887,1168 26900,1498 26413,1518"/>
              </emma:interpretation>
              <emma:one-of disjunction-type="recognition" id="oneOf22">
                <emma:interpretation id="interp110" emma:lang="zh-CN" emma:confidence="0">
                  <emma:literal>“</emma:literal>
                </emma:interpretation>
                <emma:interpretation id="interp111" emma:lang="zh-CN" emma:confidence="0">
                  <emma:literal>"</emma:literal>
                </emma:interpretation>
                <emma:interpretation id="interp112" emma:lang="zh-CN" emma:confidence="0">
                  <emma:literal>”</emma:literal>
                </emma:interpretation>
                <emma:interpretation id="interp113" emma:lang="zh-CN" emma:confidence="0">
                  <emma:literal>▽</emma:literal>
                </emma:interpretation>
                <emma:interpretation id="interp114" emma:lang="zh-CN" emma:confidence="0">
                  <emma:literal></emma:literal>
                </emma:interpretation>
              </emma:one-of>
            </emma:emma>
          </inkml:annotationXML>
          <inkml:trace contextRef="#ctx0" brushRef="#br0" timeOffset="185307">26670 1982 4352,'-8'-6'1664,"8"6"-896,0 0-256,0 0 1216,0 0-928,0 0 864,0 0-960,-5 0 576,5 6-768,-4-6 384,8 0-544,-8 0 256,4 2-352,-4-2 191,8 0-223,-4 0 128,0 4-192,0-4 64,0 4-128,0-4 96,0 0-128,0 0 192,0 0-160,0 0 192,4 4-192,1-4 96,0 4-96,3 0 160,1-1-160,4 2 32,0 3-64,0-4-64,0 3 32,-4 2 32,5 2-32,-1 8 64,3 1-64,-1-4-32,-2-2 32,-1 3-128,2 2 64,-2 3 96,6 3-32,-10-10 64,6 1-64,-10-8-576,6 4 288,-7-10-1312,3 6 896,-6-8-2111,0 0 1567,-6-8-3456,6 6 2624</inkml:trace>
          <inkml:trace contextRef="#ctx0" brushRef="#br0" timeOffset="185908">27122 1973 4736,'-4'-5'1760,"4"5"-960,0 0-448,0 0 1056,0 0-800,0 0 640,0 0-736,0 0 448,10 0-544,-6 0 384,0 0-448,-4 0 320,0 0-384,0 0 192,0 0-256,0 0 224,0 0-256,0 0 95,0 8-159,0 0 160,0 0-192,-4 0 320,4-1-224,-4 2 160,-2-1-192,-2 2 0,4 2-96,-10 1 96,4 2-96,-6 1 128,7 0-128,-9 4 32,5 2-32,0-2-128,5-4 32,-2-5 96,7 0-32,-7 1-32,7-1 32,-7-3-32,10 1 0,-8-5 0,8 0 0,-9-2-96,9 4 64,-8-4-128,8 4 96,-10-3-256,10 0 192,-8 2-384,8-2 288,-8 2-927,8-2 639,-5-3-2400,10 4 1632,-5-4-3232,0 0 2560</inkml:trace>
        </inkml:traceGroup>
      </inkml:traceGroup>
      <inkml:traceGroup>
        <inkml:annotationXML>
          <emma:emma xmlns:emma="http://www.w3.org/2003/04/emma" version="1.0">
            <emma:interpretation id="{F5E70A86-1A8F-44DB-8EA8-87E04589256B}" emma:medium="tactile" emma:mode="ink">
              <msink:context xmlns:msink="http://schemas.microsoft.com/ink/2010/main" type="line" rotatedBoundingBox="8931,3680 24195,3363 24219,4497 8954,4813"/>
            </emma:interpretation>
          </emma:emma>
        </inkml:annotationXML>
        <inkml:traceGroup>
          <inkml:annotationXML>
            <emma:emma xmlns:emma="http://www.w3.org/2003/04/emma" version="1.0">
              <emma:interpretation id="{17B42787-8276-4C3F-A38D-5647E485FA05}" emma:medium="tactile" emma:mode="ink">
                <msink:context xmlns:msink="http://schemas.microsoft.com/ink/2010/main" type="inkWord" rotatedBoundingBox="8939,4087 9779,4070 9791,4657 8951,4675"/>
              </emma:interpretation>
              <emma:one-of disjunction-type="recognition" id="oneOf23">
                <emma:interpretation id="interp115" emma:lang="zh-CN" emma:confidence="0">
                  <emma:literal>對</emma:literal>
                </emma:interpretation>
                <emma:interpretation id="interp116" emma:lang="zh-CN" emma:confidence="0">
                  <emma:literal>对</emma:literal>
                </emma:interpretation>
                <emma:interpretation id="interp117" emma:lang="zh-CN" emma:confidence="0">
                  <emma:literal>好</emma:literal>
                </emma:interpretation>
                <emma:interpretation id="interp118" emma:lang="zh-CN" emma:confidence="0">
                  <emma:literal>吋</emma:literal>
                </emma:interpretation>
                <emma:interpretation id="interp119" emma:lang="zh-CN" emma:confidence="0">
                  <emma:literal>姑</emma:literal>
                </emma:interpretation>
              </emma:one-of>
            </emma:emma>
          </inkml:annotationXML>
          <inkml:trace contextRef="#ctx0" brushRef="#br0" timeOffset="265552">9191 5042 5632,'8'-5'2176,"-8"5"-1152,15 5-352,-12-2 1504,6 8-1216,5 6 672,6 2-960,8 4 416,2 1-641,-3 4 257,4-3-416,-1 3 0,-4-4-192,0-5-128,-2 1 0,-4-6-960,-2 2 545,-4-8-2497,-2 1 1632,-7-14-3296,4 5 2624</inkml:trace>
          <inkml:trace contextRef="#ctx0" brushRef="#br0" timeOffset="265302">9309 5034 5376,'-5'0'2112,"5"0"-1152,0 3-480,-3-3 1216,-2 5-960,-3-5 800,8 4-896,-5-2 512,10 11-672,-5-6 256,3 1-448,-3-8 255,5 0-287,0 0 64,8 0-192,0-3 64,0 3-96,0-5 0,5 5-32,0-7-64,-1 2 32,0-5-32,6 6 0,-6-9 0,4 10 0,-3-9-96,5 7 64,-5-1 96,-2 6-32,-6-5 192,2 10-128,-6-5 256,-3 6-224,-6 3 320,3 2-256,-6 6 160,2 1-192,-4 2 64,3 4-128,-8 2 0,5 2-32,-10 2-64,5-2 32,-10 0 32,10 0-32,-13-1-32,8 0 32,-12-4-832,7 2 448,-8-6-1664,5-4 1089,-5-7-2369,14 0 1856</inkml:trace>
          <inkml:trace contextRef="#ctx0" brushRef="#br0" timeOffset="266377">9621 4970 4992,'0'0'1824,"0"0"-960,17 0-160,-17 0 1440,5 5-1184,-1-5 608,0 3-928,1-3 416,0 5-608,-2-5 320,7 4-448,-2-4 63,5 0-255,0 0 64,0 0-96,2-4 96,1 4-128,2-5-32,4 2 0,-4-5-256,3 5 128,-8-5-607,5 8 415,-10-9-736,7 9 576,-12-8-480,7 5 544,-10-5-96,0 4 288,0-8 32,0 9 96,-5-8 128,5 5-32,-5-2 480,2 8-288,-7-6 608,10 6-448,-8-13 160,8 13-320,-10-3 224,10 6-256,-3 10 671,3-2-479,-5 9 160,10 3-288,-5 9 32,3 2-160,2 10 512,3-5-384,-3 2 192,0-2-288,-5 5 0,5-2-96,-5-3 32,0 0-64,-5-8-736,5-4 416,-10-3-896,7-4 672,-10-9-480,3 1 609,-8-12-321,10-3 416,-14-17 32,8 4 128,-6-7-32,6 4 64,-3-6 192,4 6-32,0-4 320,8 7-192,0-4 320,10 9-288,0 0 383,3 3-351,10-8 224,3 1-256,6-1 224,-1 7-256,10 1 320,-2 8-288,2-3-736,-2 3 256,-7-3-3295,-1 3 1951,-8-5-3904,0 5 3136</inkml:trace>
        </inkml:traceGroup>
        <inkml:traceGroup>
          <inkml:annotationXML>
            <emma:emma xmlns:emma="http://www.w3.org/2003/04/emma" version="1.0">
              <emma:interpretation id="{A7F4B058-7A53-4B61-822F-73B7628E2ECC}" emma:medium="tactile" emma:mode="ink">
                <msink:context xmlns:msink="http://schemas.microsoft.com/ink/2010/main" type="inkWord" rotatedBoundingBox="10195,4039 11130,4020 11145,4723 10210,4743"/>
              </emma:interpretation>
              <emma:one-of disjunction-type="recognition" id="oneOf24">
                <emma:interpretation id="interp120" emma:lang="zh-CN" emma:confidence="0">
                  <emma:literal>不</emma:literal>
                </emma:interpretation>
                <emma:interpretation id="interp121" emma:lang="zh-CN" emma:confidence="0">
                  <emma:literal>下</emma:literal>
                </emma:interpretation>
                <emma:interpretation id="interp122" emma:lang="zh-CN" emma:confidence="0">
                  <emma:literal>乍</emma:literal>
                </emma:interpretation>
                <emma:interpretation id="interp123" emma:lang="zh-CN" emma:confidence="0">
                  <emma:literal>扣</emma:literal>
                </emma:interpretation>
                <emma:interpretation id="interp124" emma:lang="zh-CN" emma:confidence="0">
                  <emma:literal>仆</emma:literal>
                </emma:interpretation>
              </emma:one-of>
            </emma:emma>
          </inkml:annotationXML>
          <inkml:trace contextRef="#ctx0" brushRef="#br0" timeOffset="273990">10483 4862 4864,'-10'-4'1824,"10"4"-960,-3-4-320,-2 0 1344,10 8-1056,-10-4 736,5 0-928,-5 0 576,5 0-704,-7 0 576,7 0-608,-6 0 383,6 0-511,-3 0 256,6 0-352,-3-4 128,0 4-224,0-4 288,0 4-256,0-4 160,6 4-192,-2-3 64,4 3-128,-3-5 224,3 5-192,-3-3 96,3 6-128,2-6 96,-2 3-128,2-5 192,3 10-160,0-5-32,0 0-32,5 0-32,-1 0 0,4-5 0,5 5 0,2-3 0,1 6 0,2-3 64,0 0-32,-4 0 64,-1 0-64,0 0-96,0 0 32,-3 0-256,3 0 160,-4 0-800,-5 0 512,-8 0-1504,4 0 1088,-8 0-2527,-2 8 1887,-11-3-3392,4 2 2752</inkml:trace>
          <inkml:trace contextRef="#ctx0" brushRef="#br0" timeOffset="274369">10762 4920 4736,'-12'-3'1824,"12"3"-960,0-5-320,0 2 1472,0 6-1120,0-3 928,0 0-1088,0 0 416,0 0-672,0 0 416,0 5-480,0-2 319,0 1-415,0 4 320,0-1-352,0 5 352,0 1-384,0 1 160,0 6-256,0 7 224,0 1-256,0 11 256,4 3-256,-4 10 96,4-5-128,-4 3-64,0-3 0,0 0-128,0-8 64,0-5-1248,0-3 704,0-7-3487,0-4 2239</inkml:trace>
          <inkml:trace contextRef="#ctx0" brushRef="#br0" timeOffset="274806">11066 5138 5120,'-4'-44'2016,"4"44"-1088,0-14-160,0 14 1472,0 3-1216,0 5 704,0 4-1024,0-4 320,0 0-576,0 0 351,0 3-447,0 4 480,4 4-512,0 1 224,0 0-320,-4 0 0,6 0-128,-6 3-64,0-1 0,0 6-896,0-1 480,0-2-2879,0-3 1823,0-5-3808,0-3 2944</inkml:trace>
          <inkml:trace contextRef="#ctx0" brushRef="#br0" timeOffset="275275">11259 5186 8064,'0'0'2976,"0"0"-1600,5-5-608,-5 2 1376,0 6-1216,0-3 351,0 8-799,-5-5 64,5 2-288,-10-2-96,-2 2-96,-6 2-416,10 1 224,-10-3-832,10 3 544,-5-5-288,8 5 385,-3-8 127,3 4 96,0-8 160,5 4-32,0-5 128,5 2-96,-5-5 319,5 8-191,-5-8 256,3 8-256,-3-3 448,5 6-352,0-3 512,-2 8-480,2 0 224,4 4-320,-1-4 64,6 3-160,-2 0 64,6 2-96,5-1-416,-2 2 192,2-1-1536,-2-1 928,-3-9-3327,-1 2 2239,-3-10-3328,-2 5 2944</inkml:trace>
        </inkml:traceGroup>
        <inkml:traceGroup>
          <inkml:annotationXML>
            <emma:emma xmlns:emma="http://www.w3.org/2003/04/emma" version="1.0">
              <emma:interpretation id="{993B356A-9E6B-4ACB-811D-4D1319A8743C}" emma:medium="tactile" emma:mode="ink">
                <msink:context xmlns:msink="http://schemas.microsoft.com/ink/2010/main" type="inkWord" rotatedBoundingBox="11316,3865 12191,3847 12207,4597 11331,4615"/>
              </emma:interpretation>
              <emma:one-of disjunction-type="recognition" id="oneOf25">
                <emma:interpretation id="interp125" emma:lang="zh-CN" emma:confidence="0">
                  <emma:literal>扰</emma:literal>
                </emma:interpretation>
                <emma:interpretation id="interp126" emma:lang="zh-CN" emma:confidence="0">
                  <emma:literal>拢</emma:literal>
                </emma:interpretation>
                <emma:interpretation id="interp127" emma:lang="zh-CN" emma:confidence="0">
                  <emma:literal>找</emma:literal>
                </emma:interpretation>
                <emma:interpretation id="interp128" emma:lang="zh-CN" emma:confidence="0">
                  <emma:literal>拭</emma:literal>
                </emma:interpretation>
                <emma:interpretation id="interp129" emma:lang="zh-CN" emma:confidence="0">
                  <emma:literal>㧋</emma:literal>
                </emma:interpretation>
              </emma:one-of>
            </emma:emma>
          </inkml:annotationXML>
          <inkml:trace contextRef="#ctx0" brushRef="#br0" timeOffset="276543">11576 4983 5120,'-5'-8'1920,"5"8"-1024,0-5 0,0 2 1696,0 6-1408,0-3 864,0 0-1216,5 0 319,3 0-671,5 0 416,0 0-480,5-3 480,0 3-512,3-8 64,6 5-256,-1-6 32,5 1-128,0-7 96,3 3-128,-7-2-96,-1 5 0,-8-2-736,0-3 384,-15 8-1152,2 2 864,-10 0-831,2 4 863,-12-4-160,7 4 480,-5-4-32,5 4 224,-10-3 0,8-2 64,-2-3 480,7 8-224,-8-6 704,9 6-512,-5-8 512,6 8-481,-7-6 321,10 6-416,-8 0 320,8 6-352,-5 2 256,10 2-288,-5 10 288,3 11-320,2-4 160,5 4-224,-7 8 224,2 5-256,-5 6 96,4-3-128,-8 4 0,4-1-32,-5-4-480,2-6 224,-7-10-1184,5-2 768,-8-9-1568,10-2 1217,-7-17-1441,5-4 1376,-8-15-672,10 3 960,-10-9 128,8 6 384,-13 0 576,10 4-192,-6-2 992,5 7-608,-3-7 928,4 10-832,-2-1 800,10 4-800,-5 0 639,10 4-735,-1-4 384,5 8-576,0-4 256,5 0-352,-2-4 0,1 0-160,10-7 0,-2 0-32,5-9-192,2 7 64,-2-6-1088,4 4 608,-4-1-2015,-5 5 1439,2-1-2944,0 4 2304,-7-4-2272,-3 8 2304</inkml:trace>
          <inkml:trace contextRef="#ctx0" brushRef="#br0" timeOffset="276775">12068 4967 6784,'-6'0'2528,"6"0"-1344,-4 3-384,0-3 1216,8 0-1088,-4 0 256,10 5-736,-2-10 159,4 5-351,2-3 0,-2 0-160,3-5-64,1 3 0,-1-7-608,-3 4 321,-4-4-1665,6 9 1088,-10-5-2336,2 8 1792,-6-8-2240,2 8 2048</inkml:trace>
          <inkml:trace contextRef="#ctx0" brushRef="#br0" timeOffset="277212">12186 4826 6144,'-6'-3'2272,"6"3"-1216,-5 3-448,2 2 1376,6-2-1088,-3 2 608,0 6-864,-3 4 480,3 9-641,-4 4 385,4-1-512,-8 7 256,2 2-352,-6 3 0,6-3-160,-7 3-704,4-5 352,1-7-1887,3-8 1183,2-15-2336,3-4 1888,0-15-1376,8 4 1600,0-13 192,1 9 608,0-4 1280,1 6-512,-3 6 1664,4 7-1152,-3 7 992,-1 6-1088,-2 1 832,1 6-928,-4-1 832,3 5-865,0-4 513,0 3-704,-2-4 160,7-3-352,-2-5-32,10-2-160,2-9 0,4 0-32,-2-9-128,4 6 32,-4-10-608,0 7 352,-4-10-1376,3 8 929,-12-7-2113,-1 7 1600,-8-12-3296,0 7 2560</inkml:trace>
          <inkml:trace contextRef="#ctx0" brushRef="#br0" timeOffset="277428">12250 4674 5632,'0'-24'2112,"0"24"-1152,27-8-64,-19 5 1760,6 6-1440,-2-3 1152,1 8-1441,-3 0 801,3 8-992,-5-1 192,5 4-576,-3-2-128,-2-2-128,2-3-1152,2 0 608,-3-4-3583,0 0 2239,-1-2-3872,1 2 3200</inkml:trace>
        </inkml:traceGroup>
        <inkml:traceGroup>
          <inkml:annotationXML>
            <emma:emma xmlns:emma="http://www.w3.org/2003/04/emma" version="1.0">
              <emma:interpretation id="{FCF2F036-4D6E-4559-8EC0-5C0F4B37B393}" emma:medium="tactile" emma:mode="ink">
                <msink:context xmlns:msink="http://schemas.microsoft.com/ink/2010/main" type="inkWord" rotatedBoundingBox="12474,3950 13158,3936 13171,4574 12487,4588"/>
              </emma:interpretation>
              <emma:one-of disjunction-type="recognition" id="oneOf26">
                <emma:interpretation id="interp130" emma:lang="zh-CN" emma:confidence="0">
                  <emma:literal>动</emma:literal>
                </emma:interpretation>
                <emma:interpretation id="interp131" emma:lang="zh-CN" emma:confidence="0">
                  <emma:literal>紡</emma:literal>
                </emma:interpretation>
                <emma:interpretation id="interp132" emma:lang="zh-CN" emma:confidence="0">
                  <emma:literal>劫</emma:literal>
                </emma:interpretation>
                <emma:interpretation id="interp133" emma:lang="zh-CN" emma:confidence="0">
                  <emma:literal>秒</emma:literal>
                </emma:interpretation>
                <emma:interpretation id="interp134" emma:lang="zh-CN" emma:confidence="0">
                  <emma:literal>礽</emma:literal>
                </emma:interpretation>
              </emma:one-of>
            </emma:emma>
          </inkml:annotationXML>
          <inkml:trace contextRef="#ctx0" brushRef="#br0" timeOffset="277960">12741 4858 8064,'-8'4'3072,"8"-4"-1664,-5 11-736,2-11 1440,6 0-1184,2 0 191,3 5-703,2-10 128,8 5-320,3-8-64,1 5-96,4-5-64,0 4 32,-3-4-256,3 8 128,-3-8-1152,-7 8 672,-6-3-2431,-7 6 1695,-6-3-3008,-3 8 2432,-6 0-1408,-2 0 1920</inkml:trace>
          <inkml:trace contextRef="#ctx0" brushRef="#br0" timeOffset="278729">12777 4950 6656,'-13'13'2528,"13"-13"-1344,-5 7-672,5-7 1184,5 4-960,0-4 224,3 0-608,2-4 32,6 4-256,2-7-64,4-1-32,4-3-32,0 3 0,0-5 0,-3 9 0,-5-4 0,0 5 0,-10-2 0,5 5 0,-13 0-96,0 5 64,-5-2 96,2 2-32,-7-2 64,10 1-64,-3-4-32,3 5 32,-5-5 160,0 0-96,-3 0 192,3 0-192,-3 0 192,8 3-192,-10 2 319,10-3-223,-8 4 384,8 0-320,-10 2 384,7 0-384,-6 0 224,5 4-256,-6-1 64,6 6-160,-9 1 160,4 6-192,-3 0 320,2 4-224,-3-2 384,5 1-320,-5-2 288,8-7-288,-3-2 128,3 0-224,0-5 0,10 0-96,-5-3-64,8 0 32,2-8-128,8 0 64,-6-2-384,6-4 192,-4-2-864,-2 5 608,-4-5-1216,2 5 992,-6-5-960,5 4 961,-9-4-289,3 0 608,-3-4-64,0 4 256,0-2 96,0 4 96,0-8 256,0 6-128,0-8 608,0 8-448,0-4 544,0 4-513,0-4 417,5 4-416,-5-3 416,10 3-448,-2 5 512,0 3-480,-3 3 512,0 5-512,-2 3 288,7 5-352,-2 4 64,2 2-192,-2-2 0,1 0-64,-5-8-960,0 4 480,2-8-2016,-3 2 1344,2-10-3071,3 6 2303</inkml:trace>
          <inkml:trace contextRef="#ctx0" brushRef="#br0" timeOffset="279378">13066 5018 8192,'-9'0'3072,"9"0"-1664,5 0-864,-1 0 1152,10 0-960,3-4-96,4 4-417,5-5-63,5 2-96,4 0-64,1 3 32,-2-5-32,2 10 0,-10 6 192,0 4-96,-8 9 672,-5 4-416,-8-1 608,3-1-544,-8 7 480,4 0-480,-8 0 256,4-2-384,-8-1 128,0-2-256,-10-8 0,8-6-96,-6-8-896,2-4 448,-3-10-2368,8 2 1504,-5-10-4767,6 8 3327</inkml:trace>
          <inkml:trace contextRef="#ctx0" brushRef="#br0" timeOffset="279030">13237 4736 7424,'9'-8'2816,"-9"8"-1536,9 0-384,-9 0 1600,0 0-1408,0 5 479,5 2-959,-2 6 384,2-2-576,-5 5 192,4-1-352,-8 9 128,4 2-224,-8 10 128,3-1-160,-8 8-64,8 0-32,-8 0-256,5 0 128,-5-9-960,4 2 608,-5-8-2144,10-6 1441,-10-6-3777,11-1 2752,-6-10-2368,4-2 2624</inkml:trace>
        </inkml:traceGroup>
        <inkml:traceGroup>
          <inkml:annotationXML>
            <emma:emma xmlns:emma="http://www.w3.org/2003/04/emma" version="1.0">
              <emma:interpretation id="{F72F89F3-4D1F-477E-B869-A750EB93FBA7}" emma:medium="tactile" emma:mode="ink">
                <msink:context xmlns:msink="http://schemas.microsoft.com/ink/2010/main" type="inkWord" rotatedBoundingBox="13526,4433 13553,4053 13936,4080 13909,4460"/>
              </emma:interpretation>
              <emma:one-of disjunction-type="recognition" id="oneOf27">
                <emma:interpretation id="interp135" emma:lang="zh-CN" emma:confidence="0">
                  <emma:literal>e</emma:literal>
                </emma:interpretation>
                <emma:interpretation id="interp136" emma:lang="zh-CN" emma:confidence="0">
                  <emma:literal>七</emma:literal>
                </emma:interpretation>
                <emma:interpretation id="interp137" emma:lang="zh-CN" emma:confidence="0">
                  <emma:literal>乇</emma:literal>
                </emma:interpretation>
                <emma:interpretation id="interp138" emma:lang="zh-CN" emma:confidence="0">
                  <emma:literal>廿</emma:literal>
                </emma:interpretation>
                <emma:interpretation id="interp139" emma:lang="zh-CN" emma:confidence="0">
                  <emma:literal>兄</emma:literal>
                </emma:interpretation>
              </emma:one-of>
            </emma:emma>
          </inkml:annotationXML>
          <inkml:trace contextRef="#ctx0" brushRef="#br0" timeOffset="280288">13803 4995 7936,'-13'8'2976,"13"-8"-1600,5 11-832,-5-8 1440,8 2-1152,2-2 351,3 5-735,5 1-128,-2-3-192,6-1 256,1-2-192,3-6 256,0-2-256,0-1-192,5-3 0,-8-7-288,-6 5 160,-3-12-320,2 7 288,-11-7-96,0 7 160,-10-3 64,5 2 32,-13 3 64,0 1-32,-10 6 64,10 7-64,-8 4 320,3 7-160,-5 5 384,10 4-320,-5 3 384,6 1-384,-2 10 384,11 1-384,-1 1 96,4-2-224,0-1 64,7-8-96,7 3-64,3-4 0,6-9-896,3 1 480,5-13-2368,0-3 1504,-1-11-4223,1 3 3071,-5-20-2272,0 3 2688</inkml:trace>
        </inkml:traceGroup>
        <inkml:traceGroup>
          <inkml:annotationXML>
            <emma:emma xmlns:emma="http://www.w3.org/2003/04/emma" version="1.0">
              <emma:interpretation id="{F52086BB-64E5-436E-AAD0-AD8C5E680635}" emma:medium="tactile" emma:mode="ink">
                <msink:context xmlns:msink="http://schemas.microsoft.com/ink/2010/main" type="inkWord" rotatedBoundingBox="14154,4035 14222,4348 14015,4393 13948,4080"/>
              </emma:interpretation>
              <emma:one-of disjunction-type="recognition" id="oneOf28">
                <emma:interpretation id="interp140" emma:lang="zh-CN" emma:confidence="0">
                  <emma:literal>x</emma:literal>
                </emma:interpretation>
                <emma:interpretation id="interp141" emma:lang="zh-CN" emma:confidence="0">
                  <emma:literal>ⅹ</emma:literal>
                </emma:interpretation>
                <emma:interpretation id="interp142" emma:lang="zh-CN" emma:confidence="0">
                  <emma:literal>X</emma:literal>
                </emma:interpretation>
                <emma:interpretation id="interp143" emma:lang="zh-CN" emma:confidence="0">
                  <emma:literal>×</emma:literal>
                </emma:interpretation>
                <emma:interpretation id="interp14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280491">14217 4881 8448,'-18'0'3168,"18"0"-1728,5-4-704,-5 4 1344,4 4-1153,-4-4 257,9 8-736,-1 0 224,1 6-384,5 3 192,7-1-256,2 7-64,2-1-96,-7 6-192,3 3 64,-3-7-1312,0-2 768,-10-2-2591,5-4 1823,-4-16-3616,-1 0 2816</inkml:trace>
          <inkml:trace contextRef="#ctx0" brushRef="#br0" timeOffset="280707">14404 4831 7552,'-12'-5'2816,"12"5"-1536,-10 5-512,6-2 1728,0 2-1408,-4 2 895,-2 9-1151,-8 11 448,10-4-736,-10 16 64,10 0-352,-5 4-320,3 0 32,10-8-4224,5-7 2337,8-14-5025,4 3 3936</inkml:trace>
        </inkml:traceGroup>
        <inkml:traceGroup>
          <inkml:annotationXML>
            <emma:emma xmlns:emma="http://www.w3.org/2003/04/emma" version="1.0">
              <emma:interpretation id="{EE9EB27E-A860-471B-891B-FBB6B827E5CF}" emma:medium="tactile" emma:mode="ink">
                <msink:context xmlns:msink="http://schemas.microsoft.com/ink/2010/main" type="inkWord" rotatedBoundingBox="14199,4660 14239,4062 14502,4079 14462,4677"/>
              </emma:interpretation>
              <emma:one-of disjunction-type="recognition" id="oneOf29">
                <emma:interpretation id="interp145" emma:lang="zh-CN" emma:confidence="0">
                  <emma:literal>p</emma:literal>
                </emma:interpretation>
                <emma:interpretation id="interp146" emma:lang="zh-CN" emma:confidence="0">
                  <emma:literal>P</emma:literal>
                </emma:interpretation>
                <emma:interpretation id="interp147" emma:lang="zh-CN" emma:confidence="0">
                  <emma:literal>卩</emma:literal>
                </emma:interpretation>
                <emma:interpretation id="interp148" emma:lang="zh-CN" emma:confidence="0">
                  <emma:literal>阝</emma:literal>
                </emma:interpretation>
                <emma:interpretation id="interp149" emma:lang="zh-CN" emma:confidence="0">
                  <emma:literal>夕</emma:literal>
                </emma:interpretation>
              </emma:one-of>
            </emma:emma>
          </inkml:annotationXML>
          <inkml:trace contextRef="#ctx0" brushRef="#br0" timeOffset="280954">14487 4850 8448,'0'0'3232,"0"0"-1728,5 14-832,0-1 1440,0-6-1185,-2 9 545,6 3-896,-6 12 416,8 5-576,-8 6 192,1 5-352,1 5 0,0-2-160,-5 1 0,4-1-32,-4-3-672,0-8 320,0-7-1664,0-6 1120,0-10-2271,0 1 1759,0-17-3584,0-5 2784</inkml:trace>
          <inkml:trace contextRef="#ctx0" brushRef="#br0" timeOffset="281209">14541 4897 6400,'13'-20'2368,"-13"20"-1280,22-16-224,-8 13 1472,-2 6-1280,10 0 704,0 10-1057,-4-1 481,3 2-704,-3 6 608,5 4-640,-15-1 352,0 1-480,-16 4-32,3 2-160,-21 1-640,3-3 256,-6-5-2144,2 1 1312,5-10-4799,10 0 3295</inkml:trace>
        </inkml:traceGroup>
        <inkml:traceGroup>
          <inkml:annotationXML>
            <emma:emma xmlns:emma="http://www.w3.org/2003/04/emma" version="1.0">
              <emma:interpretation id="{D66D581A-220E-42AF-87D5-6500499335D9}" emma:medium="tactile" emma:mode="ink">
                <msink:context xmlns:msink="http://schemas.microsoft.com/ink/2010/main" type="inkWord" rotatedBoundingBox="14742,3816 14797,4537 14700,4544 14646,3824"/>
              </emma:interpretation>
              <emma:one-of disjunction-type="recognition" id="oneOf30">
                <emma:interpretation id="interp150" emma:lang="zh-CN" emma:confidence="0">
                  <emma:literal>l</emma:literal>
                </emma:interpretation>
                <emma:interpretation id="interp151" emma:lang="zh-CN" emma:confidence="0">
                  <emma:literal>(</emma:literal>
                </emma:interpretation>
                <emma:interpretation id="interp152" emma:lang="zh-CN" emma:confidence="0">
                  <emma:literal>1</emma:literal>
                </emma:interpretation>
                <emma:interpretation id="interp153" emma:lang="zh-CN" emma:confidence="0">
                  <emma:literal>∶</emma:literal>
                </emma:interpretation>
                <emma:interpretation id="interp15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281525">14983 4628 8704,'-5'-8'3232,"5"8"-1728,-21-12-1056,13 12 1440,8 4-1089,-5-1 545,5 2-800,-5 3 352,0 0-544,-3 3 384,8 4-416,-5 9 416,10 4-448,-10 11 288,5 0-320,-3 14 0,3 5-160,3 6 96,7-2-128,3 1 32,5-5-32,-2 0-1824,2-7 992,5-16-6143,3-4 3839</inkml:trace>
        </inkml:traceGroup>
        <inkml:traceGroup>
          <inkml:annotationXML>
            <emma:emma xmlns:emma="http://www.w3.org/2003/04/emma" version="1.0">
              <emma:interpretation id="{DD3DEF53-EBA2-44B8-9186-2F026EE946CF}" emma:medium="tactile" emma:mode="ink">
                <msink:context xmlns:msink="http://schemas.microsoft.com/ink/2010/main" type="inkWord" rotatedBoundingBox="15058,3553 16133,3531 16156,4664 15082,4686"/>
              </emma:interpretation>
              <emma:one-of disjunction-type="recognition" id="oneOf31">
                <emma:interpretation id="interp155" emma:lang="zh-CN" emma:confidence="0">
                  <emma:literal>知</emma:literal>
                </emma:interpretation>
                <emma:interpretation id="interp156" emma:lang="zh-CN" emma:confidence="0">
                  <emma:literal>劾</emma:literal>
                </emma:interpretation>
                <emma:interpretation id="interp157" emma:lang="zh-CN" emma:confidence="0">
                  <emma:literal>韧</emma:literal>
                </emma:interpretation>
                <emma:interpretation id="interp158" emma:lang="zh-CN" emma:confidence="0">
                  <emma:literal>刼</emma:literal>
                </emma:interpretation>
                <emma:interpretation id="interp159" emma:lang="zh-CN" emma:confidence="0">
                  <emma:literal>纫</emma:literal>
                </emma:interpretation>
              </emma:one-of>
            </emma:emma>
          </inkml:annotationXML>
          <inkml:trace contextRef="#ctx0" brushRef="#br0" timeOffset="289156">15314 4642 12416,'0'0'0,"18"0"416,-13 0 224,3 8-288,1-8 192,4 0-320,0 0 128,5 5-192,-5-5 64,5 3-128,-5-3-64,0 0 0,0 0 32,0 0-32,-8 0 128,-2 8-96,-3 0 32,0 7-32,-8 2 96,3 2-96,-13 3 255,5 3-191,-13-3 256,5 3-256,-2-6 160,6 4-160,-1 0 160,10-4-192,-1-6 192,5 2-192,8-8-160,5 5 0,4-7-32,5-2 32,-1-3 128,1 0-32,-1 0-32,0 0 32,-4 0-32,0 8 0,-8 0 0,5 4 0,-15 4-96,0 6 64,-8 6-32,0 3 0,-9 0 128,8-3-32,-4-4-32,6-4 32,-1-6-128,9-2 64,4-4 32,9 0 0,3-8 64,11 4-32,-6-4 128,0 4-96,-4-2-32,5 12 0,-8-3-192,3 0 96,-13 9 96,3 2 0,-11 3 128,3 2-96,-13-4-672,5-4 352,-13-3-2527,8-1 1535,-3-6-3904,8-1 2912</inkml:trace>
          <inkml:trace contextRef="#ctx0" brushRef="#br0" timeOffset="333554">15779 4335 4992,'-5'-3'1824,"5"3"-960,-3 0-320,-2 0 1120,10 0-928,-5 0 576,0 3-800,-5-3 448,5 5-544,-4-2 384,4 6-448,-9-1 192,4 6-320,-7 6 64,6 4-160,-12-2 0,11 3-64,-12-6-256,12-4 96,-6-2-864,7 1 512,-1-8-1504,2 0 1120,5-6-1184,5 0 1152,-2-4-320,9 2 672,-1-18 160,2 4 224,-5-12 576,2 8-224,-2 1 832,1 8-608,0-5 736,-1 8-704,-4-4 704,4 9-704,-2-6 608,3 9-608,-6 0 384,7 4-512,-2 1 32,2 6-224,2 1-32,2-1-64,4 5-64,-2 1 32,2-3-672,8 6 352,1-8-2432,-1 3 1504,0-7-3200,5 3 2496</inkml:trace>
          <inkml:trace contextRef="#ctx0" brushRef="#br0" timeOffset="290124">15774 4994 5376,'0'0'2016,"0"0"-1088,-3-5-320,-2 2 1088,10 6-928,-5-3 544,0 0-800,0 0 512,0 0-576,0 0 256,0 0-416,0 5 352,3-2-385,-3 2 225,5 1-256,0 14 352,-3 4-320,-2 4 384,0 2-384,0 2 96,0 3-224,-2 4 0,2 0-64,-5-4 96,5-1-96,-5-6-96,5-4 0,-3-12-736,6-1 384,-3-11-1024,0 0 800,0-11-703,5 3 767,0-16-224,3 4 448,4-6 192,2 6 96,-2-4 96,7 10-32,-6-2 64,5 4-64,4 0 256,-4 8-160,-2-8 320,2 8-256,0-2 256,0 6-256,-10 2 320,-4 6-288,-8 0 159,0 4-223,-10-4-64,1 4-64,-4-4-32,3 3 0,-2-8 0,6 5 0,-3-2 0,8-4 0,-7-2 128,8 4-64,-6-8 192,10 4-160,-4-2 192,8-4-192,-4-2 320,0 8-224,0-3 160,0 3-192,0-3 288,5 6-256,0-3 96,8 3-160,-5 2 64,5 4-96,0-3 96,0 6-128,5 4 32,0-1-32,4 0-64,0 5 32,-4-4-32,2 3 0,-2-3-352,0-1 192,-5-3-1568,0 0 960,-3-8-3679,3 4 2463,-5-12-3104,5 4 2880</inkml:trace>
          <inkml:trace contextRef="#ctx0" brushRef="#br0" timeOffset="290578">16265 4608 4480,'-3'-5'1664,"3"5"-896,3-11 0,-3 8 1600,5 3-1280,0-5 768,-2 5-1120,2-3 320,0 3-608,3-5 352,2 5-448,-2 0 319,5 8-383,-3-3 352,-2 6-384,0 4 288,2 9-288,-2 4 192,2 3-224,-7 7 224,2 1-256,-5 11 160,4 6-192,-4 7 64,0-5-128,-4 4-64,-1-4 0,-8 0-736,0-6 384,-5-9-2432,10-5 1537,-5-10-4545,8-8 3232</inkml:trace>
        </inkml:traceGroup>
        <inkml:traceGroup>
          <inkml:annotationXML>
            <emma:emma xmlns:emma="http://www.w3.org/2003/04/emma" version="1.0">
              <emma:interpretation id="{AFF90EBC-B19C-4D31-AE80-DE7D4B871777}" emma:medium="tactile" emma:mode="ink">
                <msink:context xmlns:msink="http://schemas.microsoft.com/ink/2010/main" type="inkWord" rotatedBoundingBox="16611,4511 16662,4510 16664,4641 16614,4643"/>
              </emma:interpretation>
              <emma:one-of disjunction-type="recognition" id="oneOf32">
                <emma:interpretation id="interp160" emma:lang="zh-CN" emma:confidence="0">
                  <emma:literal>,</emma:literal>
                </emma:interpretation>
                <emma:interpretation id="interp161" emma:lang="zh-CN" emma:confidence="0">
                  <emma:literal>、</emma:literal>
                </emma:interpretation>
                <emma:interpretation id="interp162" emma:lang="zh-CN" emma:confidence="0">
                  <emma:literal>.</emma:literal>
                </emma:interpretation>
                <emma:interpretation id="interp163" emma:lang="zh-CN" emma:confidence="0">
                  <emma:literal>!</emma:literal>
                </emma:interpretation>
                <emma:interpretation id="interp16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91134">16910 5298 8320,'-12'8'3072,"12"-8"-1664,0 8-1216,0-5 1280,0 2-896,-5 3 608,5 7-705,-3-4-31,3 5-288,-10 1-1279,5-3 575,-3-1-4480,3 2 2752</inkml:trace>
        </inkml:traceGroup>
        <inkml:traceGroup>
          <inkml:annotationXML>
            <emma:emma xmlns:emma="http://www.w3.org/2003/04/emma" version="1.0">
              <emma:interpretation id="{D0FF89FC-EB8D-440D-9822-DAB10D1687E3}" emma:medium="tactile" emma:mode="ink">
                <msink:context xmlns:msink="http://schemas.microsoft.com/ink/2010/main" type="inkWord" rotatedBoundingBox="17083,4027 17867,4010 17878,4559 17095,4575"/>
              </emma:interpretation>
              <emma:one-of disjunction-type="recognition" id="oneOf33">
                <emma:interpretation id="interp165" emma:lang="zh-CN" emma:confidence="0">
                  <emma:literal>对</emma:literal>
                </emma:interpretation>
                <emma:interpretation id="interp166" emma:lang="zh-CN" emma:confidence="0">
                  <emma:literal>對</emma:literal>
                </emma:interpretation>
                <emma:interpretation id="interp167" emma:lang="zh-CN" emma:confidence="0">
                  <emma:literal>妇</emma:literal>
                </emma:interpretation>
                <emma:interpretation id="interp168" emma:lang="zh-CN" emma:confidence="0">
                  <emma:literal>好</emma:literal>
                </emma:interpretation>
                <emma:interpretation id="interp169" emma:lang="zh-CN" emma:confidence="0">
                  <emma:literal>村</emma:literal>
                </emma:interpretation>
              </emma:one-of>
            </emma:emma>
          </inkml:annotationXML>
          <inkml:trace contextRef="#ctx0" brushRef="#br0" timeOffset="292195">17437 4967 6016,'-18'3'2272,"18"-3"-1216,-23 0-544,15 0 1536,8 0-1152,-4 0 800,8 0-1024,-4-3 288,8 3-577,-3-4 97,5 0-320,3-5 64,0 6-128,5-5 0,-2 5-32,7-10 32,-1 6-64,-1-6-32,5 7 32,-3-2 160,-2 8-96,2-8 320,3 4-224,-8 0 320,-1 4-288,-8 0 320,0 4-320,-9 0 224,4 7-224,-8 0 224,4 5-256,-9 1 160,0 6-192,-8 15 64,4 1-128,-10 5 96,10-5-128,-13 3 32,9 2-32,-9-5-64,7-5 32,-6-6-1024,7-1 544,-5-11-2080,7-4 1408,-7-12-2175,10 0 1887,-5-12-1440,10 4 1664,-10-16-384,5 1 928,1-8 288,6 7 224,2-10 960,4 6-448,0-7 1472,10 12-1056,-2-2 1056,4 14-1056,2-5 768,3 9-896,1 7 704,5 4-769,-2 7 513,2 5-640,3 4 320,4-1-480,1 1 64,0 2-256,-5-5-64,0 2-32,-3-7-1184,-7 0 640,2-12-2655,0 4 1727,-6-8-3776,2 0 2944</inkml:trace>
          <inkml:trace contextRef="#ctx0" brushRef="#br0" timeOffset="292812">17792 4873 6784,'-8'0'2528,"8"0"-1344,3 0-384,2 0 1504,0 5-1248,3-5 384,2 0-865,3 0 97,3 0-384,12-5-32,-2 5-160,4-8 0,1 5-32,3-5 32,-3 4-64,-3-4-224,-7 8 96,-4-8-448,-4 8 288,-8-8-224,3 8 288,-8-6 1,0 6 127,-3-8 192,-2 8-65,-8-9 481,0 9-320,4-3 416,3 3-384,3 3 448,3 6-416,-5 5 288,10 6-320,-2 7 128,7 1-224,-5 3 128,-2 1-160,-3 2 64,5 4-96,-10 9-64,2-3 0,-12-10-192,7-6 96,-9-9-320,4 1 224,-5-12-288,5 0 256,-5-13-192,5 5 224,-5-11-128,5-1 160,-5-4 64,10 5 64,-4-9 128,6 9-64,-11-13 384,8 9-224,1-1 384,4 7-352,4 3 96,4 1-224,4-6 0,6 6-64,4-2-672,-1 3 320,4-4-2368,2 5 1504,-2-6-4671,2 9 3263</inkml:trace>
        </inkml:traceGroup>
        <inkml:traceGroup>
          <inkml:annotationXML>
            <emma:emma xmlns:emma="http://www.w3.org/2003/04/emma" version="1.0">
              <emma:interpretation id="{8B57E4CE-5E2C-4BA1-B2DD-74A8672BD795}" emma:medium="tactile" emma:mode="ink">
                <msink:context xmlns:msink="http://schemas.microsoft.com/ink/2010/main" type="inkWord" rotatedBoundingBox="18333,3633 19178,4224 18756,4829 17910,4237"/>
              </emma:interpretation>
              <emma:one-of disjunction-type="recognition" id="oneOf34">
                <emma:interpretation id="interp170" emma:lang="zh-CN" emma:confidence="0">
                  <emma:literal>达</emma:literal>
                </emma:interpretation>
                <emma:interpretation id="interp171" emma:lang="zh-CN" emma:confidence="0">
                  <emma:literal>辽</emma:literal>
                </emma:interpretation>
                <emma:interpretation id="interp172" emma:lang="zh-CN" emma:confidence="0">
                  <emma:literal>出</emma:literal>
                </emma:interpretation>
                <emma:interpretation id="interp173" emma:lang="zh-CN" emma:confidence="0">
                  <emma:literal>□</emma:literal>
                </emma:interpretation>
                <emma:interpretation id="interp174" emma:lang="zh-CN" emma:confidence="0">
                  <emma:literal>%</emma:literal>
                </emma:interpretation>
              </emma:one-of>
            </emma:emma>
          </inkml:annotationXML>
          <inkml:trace contextRef="#ctx0" brushRef="#br0" timeOffset="293250">18433 4709 8064,'-18'-27'3072,"18"27"-1664,-3 4-736,-2-4 1536,10 0-1280,-5 0 351,0 0-767,0 0 256,8 0-448,0 0 320,6 0-352,3 0 0,6 0-192,-3 0 0,8 4-32,-2-4 32,5 5-64,7-2-96,3 5 32,-12 0-960,-1-2 544,-10 3-2016,-3-1 1377,-10 0-2529,1 0 2048,-17-1-2624,8 1 2368</inkml:trace>
          <inkml:trace contextRef="#ctx0" brushRef="#br0" timeOffset="293485">18621 4736 6528,'-8'-3'2464,"8"3"-1344,-5 0-480,2 0 1632,6 0-1280,-3 0 800,0 7-1057,0 0 609,5 2-800,-5-1 576,4 3-640,-4 6 448,4-3-512,1 5 256,0 9-384,-5 22 64,0 6-224,0 2 64,0 0-96,-5 5-416,5-4 192,-5-9-2080,5-3 1216,-4-16-5503,8-7 3615</inkml:trace>
          <inkml:trace contextRef="#ctx0" brushRef="#br0" timeOffset="295177">18414 4678 4608,'-2'0'1760,"2"0"-960,-6 0-224,2 0 1120,8 4-928,-4-4 832,0 0-928,0 0 576,0 0-736,0 0 384,0 0-544,6 0 384,-4 0-417,4 0 417,-2 0-448,0 0 224,6 4-288,-2-4 64,4 4-160,2-4 64,4 8-96,0-5 96,-1 5-128,-4-8 128,5 0-128,12-3-32,1-2 0,0 2-128,-5 6 64,-5-3 96,7 0-32,3-3-32,-1 0 32,-4-2-32,0 5 0,-3-4-96,-2 8 64,-3-4-256,0 0 160,-10 0-1024,5 0 672,-8 0-2367,3 0 1599,-8-4-3712,4 0 2752</inkml:trace>
          <inkml:trace contextRef="#ctx0" brushRef="#br0" timeOffset="294312">18973 5161 5504,'-9'-3'2112,"9"3"-1152,-4 0-128,-1 0 1504,10 0-1248,-1 0 960,5 0-1216,-1 0 543,5 3-799,-3 2 352,2-2-576,-3 0 256,6 2-352,5-5 64,4 3-192,-8-11 0,6 2-64,-4-14-128,3 4 32,-8-6-384,5 3 192,-8-9-288,2 4 256,-12-4 0,4 6 160,-8-6 64,4 13 32,-4-1 0,4 8 0,-8 0 64,3 8-32,-8 5 192,8 2-128,-8 5 320,8 3-224,-8 4 384,9 9-320,-10 16 224,11-2-256,-2-7 64,5-1-160,0-1-128,5-7-32,3 9-1024,5 1 576,0-17-2496,0-4 1665,1-7-4289,3-3 3168</inkml:trace>
        </inkml:traceGroup>
        <inkml:traceGroup>
          <inkml:annotationXML>
            <emma:emma xmlns:emma="http://www.w3.org/2003/04/emma" version="1.0">
              <emma:interpretation id="{D55CB5DB-2592-474F-9CD0-27D594CC92AF}" emma:medium="tactile" emma:mode="ink">
                <msink:context xmlns:msink="http://schemas.microsoft.com/ink/2010/main" type="inkWord" rotatedBoundingBox="19098,4175 19831,3665 20246,4261 19513,4771"/>
              </emma:interpretation>
              <emma:one-of disjunction-type="recognition" id="oneOf35">
                <emma:interpretation id="interp175" emma:lang="zh-CN" emma:confidence="0">
                  <emma:literal>扰</emma:literal>
                </emma:interpretation>
                <emma:interpretation id="interp176" emma:lang="zh-CN" emma:confidence="0">
                  <emma:literal>拔</emma:literal>
                </emma:interpretation>
                <emma:interpretation id="interp177" emma:lang="zh-CN" emma:confidence="0">
                  <emma:literal>拢</emma:literal>
                </emma:interpretation>
                <emma:interpretation id="interp178" emma:lang="zh-CN" emma:confidence="0">
                  <emma:literal>拨</emma:literal>
                </emma:interpretation>
                <emma:interpretation id="interp179" emma:lang="zh-CN" emma:confidence="0">
                  <emma:literal>拭</emma:literal>
                </emma:interpretation>
              </emma:one-of>
            </emma:emma>
          </inkml:annotationXML>
          <inkml:trace contextRef="#ctx0" brushRef="#br0" timeOffset="296288">19596 4806 7168,'-18'-3'2720,"18"3"-1472,0 0-608,0 0 1408,0 0-1152,0 0 576,0 0-897,0 0 257,10 0-480,-2 0 32,2 0-256,2 0 0,6 0-64,-2-3-64,2 3 32,-5-5-256,0 2 128,1-2-384,0 2 256,-6-5-160,0 4 224,-8-4 64,5 8 96,-10-8 0,5 5 0,-8-6 256,0 9-128,-6-4 448,5 8-320,-9-4 384,10 9-384,-5-2 224,8 9-256,-3 8 288,8 2-288,-5 12 224,10 10-224,-5-4 224,0-2-256,0 2 96,0-2-160,-5 12-64,5 0-32,-8-10-480,4-5 256,-6-16-1024,10-4 640,-4-6-1280,0-7 1056,-4-12-1151,-2-2 1087,2-8-736,2 4 896,-2-4-320,4 4 608,-10-10-64,5 2 288,-4-7 320,5 8-64,-6-9 768,10 6-448,-9-3 864,8 14-672,-3-5 768,8 8-768,0 0 608,5 4-673,-2-4 513,7 8-576,2-3 192,2 6-384,4-6 128,0 3-224,2-9-480,6 6 128,2-8-1952,2 3 1185,-3-8-4033,-6 8 2784,1-7-2464,4 7 2720</inkml:trace>
          <inkml:trace contextRef="#ctx0" brushRef="#br0" timeOffset="297006">19893 4834 7040,'-18'8'2720,"18"-8"-1472,-3 12-320,-2-12 1536,10 0-1376,-2 0 351,7 4-895,3-4 32,8 4-320,7-8-96,-3 0-96,1-4-128,0 8 32,-3-7-544,-1 2 320,-8-3-1951,3 2 1247,-8-11-2272,-1 9 1824,-13-3-1216,2 8 1504,-10-6 192,3 5 544,-7-4 1184,8 8-416,-9-7 1344,10 7-960,-2-5 1120,7 10-1088,-2-5 800,5 7-928,-4 1 768,8 5-800,-4-2 703,0 3-735,-4 11 640,4 2-704,-8 13 448,-2-2-576,-6 4-32,6 2-224,-11-2-672,8-3 288,-10-8-1888,10-7 1152,0-13-2751,3 0 2111,10-14-2304,5-5 2240,0-11-704,3 3 1376,2 1 1632,-2 4-288,0-6 2240,7 9-1440,-7 8 1472,0 8-1536,2 4 800,-2 7-1120,2-3 608,-2-1-832,0 4 511,2 1-607,7 0 320,0 0-448,1-8 320,4 2-352,-4-9 352,3 4-384,-3-9 160,5 0-256,-10-6-480,3 3 128,-2-13-1376,0 1 832,-11-9-2335,6 8 1727,-9-7-2976,5 4 2432</inkml:trace>
          <inkml:trace contextRef="#ctx0" brushRef="#br0" timeOffset="297227">20170 4623 7424,'-4'-11'2816,"4"11"-1536,-5-11-736,5 6 1728,5 10-1312,-1-5 1055,5 3-1183,-4 2 608,3 1-800,-4 2 256,4 9-512,-2-1-128,2-1-160,-4-4-640,1 2 288,0-2-2432,-1 0 1472,0-2-4959,4 2 3455</inkml:trace>
        </inkml:traceGroup>
        <inkml:traceGroup>
          <inkml:annotationXML>
            <emma:emma xmlns:emma="http://www.w3.org/2003/04/emma" version="1.0">
              <emma:interpretation id="{FDCCF365-CC4A-427C-87EE-E224416E888A}" emma:medium="tactile" emma:mode="ink">
                <msink:context xmlns:msink="http://schemas.microsoft.com/ink/2010/main" type="inkWord" rotatedBoundingBox="20091,4077 20803,3744 21068,4310 20356,4643"/>
              </emma:interpretation>
              <emma:one-of disjunction-type="recognition" id="oneOf36">
                <emma:interpretation id="interp180" emma:lang="zh-CN" emma:confidence="0">
                  <emma:literal>动</emma:literal>
                </emma:interpretation>
                <emma:interpretation id="interp181" emma:lang="zh-CN" emma:confidence="0">
                  <emma:literal>劫</emma:literal>
                </emma:interpretation>
                <emma:interpretation id="interp182" emma:lang="zh-CN" emma:confidence="0">
                  <emma:literal>紡</emma:literal>
                </emma:interpretation>
                <emma:interpretation id="interp183" emma:lang="zh-CN" emma:confidence="0">
                  <emma:literal>勋</emma:literal>
                </emma:interpretation>
                <emma:interpretation id="interp184" emma:lang="zh-CN" emma:confidence="0">
                  <emma:literal>劾</emma:literal>
                </emma:interpretation>
              </emma:one-of>
            </emma:emma>
          </inkml:annotationXML>
          <inkml:trace contextRef="#ctx0" brushRef="#br0" timeOffset="297590">20503 4795 5760,'-13'0'2176,"13"0"-1152,-5 5-288,2-5 1600,6 3-1280,-3 0 768,0 3-1088,0-6 255,10 2-607,-2-2-64,9 0-192,1 0-96,0 0 0,8-2-192,0 2 96,0-6-1023,5 3 607,-4-5-2784,-5 8 1824,-13-3-3104,0 3 2592</inkml:trace>
          <inkml:trace contextRef="#ctx0" brushRef="#br0" timeOffset="298228">20468 4916 5632,'-22'15'2176,"22"-15"-1152,-8 13-480,8-11 1248,3 2-992,-3-4 544,9 5-800,-1-5 64,10 0-352,0-5-96,0 1-96,4-4-320,0 6 128,-1-11-800,2 9 512,-2-7-640,6 6 576,-11-1-224,2 1 384,-8-3 192,-2 8 96,-3-4 160,3 4-64,-3-3 480,-1 6-320,-8-3 832,4 4-608,-10 0 640,7 0-608,-7 4 448,7 0-512,-10 3 191,4 1-351,-9 3 480,5 5-416,-8 3 640,3 2-544,-5 2 416,10-1-480,-5-2 320,6-1-384,-2-3 128,2 4-256,4-10 64,2 2-128,6-8-64,6 4 0,-4-8-256,16 4 128,-4-8-960,3 0 608,-4-4-1728,5 0 1216,-10-8-1887,6 0 1631,-5-7-896,4 2 1216,-13-1 160,4 6 448,-4-2 736,0 6-224,0-4 928,4 7-672,-4 2 800,5 6-768,0 2 608,-1 7-640,4-4 96,0 2-320,2-6-96,-2 4-96,2-4-544,-2 4 256,-3-4-1792,3 2 1088,-3-6-3456,3 6 2464</inkml:trace>
          <inkml:trace contextRef="#ctx0" brushRef="#br0" timeOffset="298960">20832 4861 5888,'-8'-3'2272,"8"3"-1216,8 0-672,-4 0 1248,5 0-960,0 0 480,-1 0-672,6 0-128,-2 0-224,6-5-32,6 5-32,-4-3 32,3 6-64,-2-3 416,2 5-256,-6-5 768,1 6-544,-10 11 735,6-1-671,-10 10 608,4 6-608,-8 2 320,6 5-480,-12-3 128,6 0-288,-4-6-64,0 1-64,-6-6-1088,2-3 576,-9-10-2624,4 0 1729,-5-12-4193,5 4 3136</inkml:trace>
          <inkml:trace contextRef="#ctx0" brushRef="#br0" timeOffset="298644">21074 4581 7552,'0'8'2816,"0"-8"-1536,-8 0-640,8 0 1632,2 3-1280,4 0 735,-2 5-1023,-4 1 480,0 2-704,-4 5 448,4 0-512,-8 7 256,2 0-384,-6 4 128,-2 4-256,-8 5 0,9 2-96,-8 10-64,3-10 32,-4 2-736,8-2 384,-4-2-2144,10-5 1376,-2-12-3263,8-2 2463,-8-14-3072,10 2 2816</inkml:trace>
        </inkml:traceGroup>
        <inkml:traceGroup>
          <inkml:annotationXML>
            <emma:emma xmlns:emma="http://www.w3.org/2003/04/emma" version="1.0">
              <emma:interpretation id="{B940EA7B-7C4E-4A14-95CB-C7101BCE26B3}" emma:medium="tactile" emma:mode="ink">
                <msink:context xmlns:msink="http://schemas.microsoft.com/ink/2010/main" type="inkWord" rotatedBoundingBox="21455,3949 21677,4259 21468,4409 21246,4099"/>
              </emma:interpretation>
              <emma:one-of disjunction-type="recognition" id="oneOf37">
                <emma:interpretation id="interp185" emma:lang="zh-CN" emma:confidence="0">
                  <emma:literal>生</emma:literal>
                </emma:interpretation>
                <emma:interpretation id="interp186" emma:lang="zh-CN" emma:confidence="0">
                  <emma:literal>e</emma:literal>
                </emma:interpretation>
                <emma:interpretation id="interp187" emma:lang="zh-CN" emma:confidence="0">
                  <emma:literal>七</emma:literal>
                </emma:interpretation>
                <emma:interpretation id="interp188" emma:lang="zh-CN" emma:confidence="0">
                  <emma:literal>乇</emma:literal>
                </emma:interpretation>
                <emma:interpretation id="interp189" emma:lang="zh-CN" emma:confidence="0">
                  <emma:literal>弋</emma:literal>
                </emma:interpretation>
              </emma:one-of>
            </emma:emma>
          </inkml:annotationXML>
          <inkml:trace contextRef="#ctx0" brushRef="#br0" timeOffset="300013">21521 4873 6528,'-13'5'2464,"13"-5"-1344,-5 14-480,5-8 1696,5 0-1312,0 2 800,3 4-1089,1-4 257,4 4-608,3-6 96,2 8-320,0-8 0,5 2-96,-2-8-64,5 5 32,-3-13-256,-2 3 128,-3-15-448,0 6 288,-9-6-224,4 4 288,-9-3 96,0 0 64,-8-1 160,0 4-64,-9 2 192,4 2-160,-9 7 96,10 5-96,-10 5 224,10 7-192,-15 2 512,15 6-352,-2 7 512,7-2-480,-2 5 352,5 1-384,0 0 64,8 4-224,5 4-128,10-3-32,-6-17-832,1-4 480,-1-7-2080,5-4 1344,-1-12-3007,7 0 2335,-2-14-2848,0-2 2656</inkml:trace>
        </inkml:traceGroup>
        <inkml:traceGroup>
          <inkml:annotationXML>
            <emma:emma xmlns:emma="http://www.w3.org/2003/04/emma" version="1.0">
              <emma:interpretation id="{C0BDAACB-D788-407B-B51E-8109BDAF5944}" emma:medium="tactile" emma:mode="ink">
                <msink:context xmlns:msink="http://schemas.microsoft.com/ink/2010/main" type="inkWord" rotatedBoundingBox="21791,3835 22217,4123 21953,4513 21527,4226"/>
              </emma:interpretation>
              <emma:one-of disjunction-type="recognition" id="oneOf38">
                <emma:interpretation id="interp190" emma:lang="zh-CN" emma:confidence="0">
                  <emma:literal>所</emma:literal>
                </emma:interpretation>
                <emma:interpretation id="interp191" emma:lang="zh-CN" emma:confidence="0">
                  <emma:literal>邓</emma:literal>
                </emma:interpretation>
                <emma:interpretation id="interp192" emma:lang="zh-CN" emma:confidence="0">
                  <emma:literal>叩</emma:literal>
                </emma:interpretation>
                <emma:interpretation id="interp193" emma:lang="zh-CN" emma:confidence="0">
                  <emma:literal>刈</emma:literal>
                </emma:interpretation>
                <emma:interpretation id="interp194" emma:lang="zh-CN" emma:confidence="0">
                  <emma:literal>邜</emma:literal>
                </emma:interpretation>
              </emma:one-of>
            </emma:emma>
          </inkml:annotationXML>
          <inkml:trace contextRef="#ctx0" brushRef="#br0" timeOffset="300480">22122 4753 8832,'-22'7'3328,"22"-7"-1792,-22 12-960,13-8 1536,6 4-1217,-7-5 641,2 10-896,-10 1 128,10 11-448,-10-2-32,5 7-192,-10 2-480,11 0 192,-6 2-1888,4 1 1152,6-8-3967,4-3 2719,8-16-2816,4-4 2880</inkml:trace>
          <inkml:trace contextRef="#ctx0" brushRef="#br0" timeOffset="300264">21932 4806 6656,'-12'-3'2528,"12"3"-1344,0-3-608,0 3 1568,4 3-1184,2 0 736,2 6-993,2-1 481,2 8-704,2-1 320,-2 12-480,6 1-32,0-1-160,-5-4-640,0-4 256,-5-2-2016,5-6 1281,-4-8-3809,0-3 2688,0-11-2304,-1 3 2560</inkml:trace>
          <inkml:trace contextRef="#ctx0" brushRef="#br0" timeOffset="300714">22202 4764 8448,'-5'-8'3168,"5"8"-1728,0 20-704,0-16 1568,5 3-1313,-5 6 609,3 1-960,2 11 352,0-2-576,-5 19 256,3-2-384,-3 10 0,0-2-192,-3 2-64,3-4 0,-10-4-1088,10-2 576,-3-8-2432,3-9 1633,-5-7-2593,10-5 2208,-5-11-2656,0-4 2464</inkml:trace>
          <inkml:trace contextRef="#ctx0" brushRef="#br0" timeOffset="300935">22246 4850 5888,'8'-25'2272,"-8"25"-1216,18-11-384,-10 8 1504,2 6-1216,3-3 736,5 5-992,-5-2 543,0 8-735,0 1 576,0 4-608,-5 12 320,6-1-480,-14 1 192,3 3-288,-11-4-480,-1-1 128,-8-6-1888,5-1 1120,-6-11-3839,5 0 2655,-2-16-2880,7 0 2848</inkml:trace>
        </inkml:traceGroup>
        <inkml:traceGroup>
          <inkml:annotationXML>
            <emma:emma xmlns:emma="http://www.w3.org/2003/04/emma" version="1.0">
              <emma:interpretation id="{0FCB13A3-84A7-4678-A5E4-203608EA7109}" emma:medium="tactile" emma:mode="ink">
                <msink:context xmlns:msink="http://schemas.microsoft.com/ink/2010/main" type="inkWord" rotatedBoundingBox="22394,3726 22397,4312 22354,4312 22352,3727"/>
              </emma:interpretation>
              <emma:one-of disjunction-type="recognition" id="oneOf39">
                <emma:interpretation id="interp195" emma:lang="zh-CN" emma:confidence="0">
                  <emma:literal>(</emma:literal>
                </emma:interpretation>
                <emma:interpretation id="interp196" emma:lang="zh-CN" emma:confidence="0">
                  <emma:literal>1</emma:literal>
                </emma:interpretation>
                <emma:interpretation id="interp197" emma:lang="zh-CN" emma:confidence="0">
                  <emma:literal>丨</emma:literal>
                </emma:interpretation>
                <emma:interpretation id="interp198" emma:lang="zh-CN" emma:confidence="0">
                  <emma:literal>l</emma:literal>
                </emma:interpretation>
                <emma:interpretation id="interp19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301197">22627 4515 9216,'-5'8'3520,"5"-8"-1920,5 0-1024,-5 0 1695,0 3-1311,-5 2 544,5 1-928,-3 8 192,3-3-448,-5 3 224,5 11-288,-10 5 128,10 1-224,-3 5 128,6 3-160,-3 11 224,0 2-224,0 1-256,5-1 64,0-7-2304,3-1 1280,2-10-5727,3-1 3775</inkml:trace>
        </inkml:traceGroup>
        <inkml:traceGroup>
          <inkml:annotationXML>
            <emma:emma xmlns:emma="http://www.w3.org/2003/04/emma" version="1.0">
              <emma:interpretation id="{1E759AD3-E34F-4C7F-8374-1FE8965E786F}" emma:medium="tactile" emma:mode="ink">
                <msink:context xmlns:msink="http://schemas.microsoft.com/ink/2010/main" type="inkWord" rotatedBoundingBox="22559,4313 22878,3284 23820,3575 23502,4605"/>
              </emma:interpretation>
              <emma:one-of disjunction-type="recognition" id="oneOf40">
                <emma:interpretation id="interp200" emma:lang="zh-CN" emma:confidence="0">
                  <emma:literal>动</emma:literal>
                </emma:interpretation>
                <emma:interpretation id="interp201" emma:lang="zh-CN" emma:confidence="0">
                  <emma:literal>劫</emma:literal>
                </emma:interpretation>
                <emma:interpretation id="interp202" emma:lang="zh-CN" emma:confidence="0">
                  <emma:literal>幻</emma:literal>
                </emma:interpretation>
                <emma:interpretation id="interp203" emma:lang="zh-CN" emma:confidence="0">
                  <emma:literal>们</emma:literal>
                </emma:interpretation>
                <emma:interpretation id="interp204" emma:lang="zh-CN" emma:confidence="0">
                  <emma:literal>刧</emma:literal>
                </emma:interpretation>
              </emma:one-of>
            </emma:emma>
          </inkml:annotationXML>
          <inkml:trace contextRef="#ctx0" brushRef="#br0" timeOffset="302868">23316 5159 8064,'-10'3'3072,"10"-3"-1664,5 5-736,0-5 1248,0 3-1088,-2-3 63,10 0-543,0-8-64,5 5-192,0-14-128,4 6 0,-6-12-256,2 7 160,-5-15-384,5 7 289,-8-7-97,3 8 192,-10-4 64,2 3 64,-5-4 128,0 8-64,-5-6 319,5 14-191,-3 0 448,3 4-352,-5 5 288,0 3-320,2 8 128,3 3-224,-5 9 288,10 10-256,-5 6 160,3 3-192,2-8-128,0 0-64,-2-4-1440,7-2 768,-2-11-3967,5 2 2559,-3-12-3136,2 0 3008</inkml:trace>
          <inkml:trace contextRef="#ctx0" brushRef="#br0" timeOffset="302337">22991 4550 5504,'-5'-24'2112,"5"24"-1152,5 8-224,-5-8 1600,0 0-1280,0 0 640,0 0-1024,3 0 256,7 0-544,3 0 95,8 0-319,-3-3 128,4 3-160,-4-5 64,-2 5-96,-2 0-64,0 8 0,-14 0-128,3 7 64,-11-2 32,3 1 0,-13 6 192,6-1-96,-19 8 320,10 5-224,3-8-32,10-4-96,-2-6-64,10-1 32,0-6-32,10 5 0,-2-8-96,5 4 64,4-5-128,5 2 96,-8-5-192,2 3 160,-6 2 32,-2 1 64,-8 2 64,0 4-32,-13 1 64,0 2-64,-9 4 64,9-3-64,4-5-96,5 1 32,4 0 32,4 3 0,5-7 0,4 1 0,1-1-160,2 3 96,2 0-32,0 5 32,-13 4 192,-2 0-64,-11 2 320,3 6-192,-12-9 32,0 0-128,-10-7-960,11 4 448,-2-8-4191,5-2 2527</inkml:trace>
          <inkml:trace contextRef="#ctx0" brushRef="#br0" timeOffset="332269">23456 4206 4608,'-4'-8'1760,"4"8"-960,0-3-160,0-5 1248,0 16-1056,0-8 704,0 0-928,0-8 512,4 8-640,-4-3 320,4 6-480,-4-3 256,0 8-320,-4-5 287,0 5-319,-8 4 320,-3 4-320,-6 4 160,8-1-224,-10-4 64,10 4-128,-5 0-64,5 6 0,0-9-672,5-1 352,-2-11-1087,10-4 767,0-8-1120,10 3 992,-2-6-864,10 0 928,0-8-128,3 7 448,-3-8 160,0 4 96,-5-3 448,4 8-192,-8-5 768,4 7-512,-9-2 928,6 7-736,-6-6 544,0 4-672,1-5 256,-2 11-448,-3-3 191,5 6-255,-5-3 224,9 11-256,0-3 160,4 8-192,-5 0-64,7 2-64,-7 2-480,5 0 256,0-1-1535,5 0 959,-6 6-4192,2 2 2784,-10-12-2368,4 2 2624</inkml:trace>
          <inkml:trace contextRef="#ctx0" brushRef="#br0" timeOffset="303300">23784 4348 7680,'0'-5'2880,"0"5"-1536,5 5-640,-5-5 1248,5 6-1088,-2 8 287,6 0-703,-3 10 352,2 2-448,0 2 480,2 0-512,-2-1 512,2 4-512,-2 8 512,0 0-512,-4 23 288,2 6-352,-12 1-160,2 0-32,-4-1-1280,0-10 672,-6-12-4575,4-6 2847,2-13-4032,8-4 3584</inkml:trace>
        </inkml:traceGroup>
        <inkml:traceGroup>
          <inkml:annotationXML>
            <emma:emma xmlns:emma="http://www.w3.org/2003/04/emma" version="1.0">
              <emma:interpretation id="{195744A7-FC3D-458C-82B6-21A69D3C32CB}" emma:medium="tactile" emma:mode="ink">
                <msink:context xmlns:msink="http://schemas.microsoft.com/ink/2010/main" type="inkWord" rotatedBoundingBox="24211,4095 24213,4338 24177,4339 24175,4096"/>
              </emma:interpretation>
              <emma:one-of disjunction-type="recognition" id="oneOf41">
                <emma:interpretation id="interp205" emma:lang="zh-CN" emma:confidence="0">
                  <emma:literal>,</emma:literal>
                </emma:interpretation>
                <emma:interpretation id="interp206" emma:lang="zh-CN" emma:confidence="0">
                  <emma:literal>:</emma:literal>
                </emma:interpretation>
                <emma:interpretation id="interp207" emma:lang="zh-CN" emma:confidence="0">
                  <emma:literal>;</emma:literal>
                </emma:interpretation>
                <emma:interpretation id="interp208" emma:lang="zh-CN" emma:confidence="0">
                  <emma:literal>∶</emma:literal>
                </emma:interpretation>
                <emma:interpretation id="interp209" emma:lang="zh-CN" emma:confidence="0">
                  <emma:literal>︰</emma:literal>
                </emma:interpretation>
              </emma:one-of>
            </emma:emma>
          </inkml:annotationXML>
          <inkml:trace contextRef="#ctx0" brushRef="#br0" timeOffset="304489">24438 4884 7168,'-4'0'2720,"4"0"-1472,-5 5-608,0-5 1120,10 0-960,-5 0 96,0 3-576,0-3 32,5 9-224,-1-1-128,0 0-32,0-1-1440,2 1 768,-3-4-3968,2-1 2560</inkml:trace>
          <inkml:trace contextRef="#ctx0" brushRef="#br0" timeOffset="304706">24439 5052 7936,'-5'28'2976,"5"-28"-1600,0 8-1312,0-5 608,5 9-416,-5-1-1056,3 2 416</inkml:trace>
        </inkml:traceGroup>
      </inkml:traceGroup>
      <inkml:traceGroup>
        <inkml:annotationXML>
          <emma:emma xmlns:emma="http://www.w3.org/2003/04/emma" version="1.0">
            <emma:interpretation id="{1580F8B1-1C4B-4753-9802-1427C341BF51}" emma:medium="tactile" emma:mode="ink">
              <msink:context xmlns:msink="http://schemas.microsoft.com/ink/2010/main" type="line" rotatedBoundingBox="9453,5536 18348,5214 18389,6347 9495,6669"/>
            </emma:interpretation>
          </emma:emma>
        </inkml:annotationXML>
        <inkml:traceGroup>
          <inkml:annotationXML>
            <emma:emma xmlns:emma="http://www.w3.org/2003/04/emma" version="1.0">
              <emma:interpretation id="{BE8420F9-1497-491C-A7D5-4F3A1AF66877}" emma:medium="tactile" emma:mode="ink">
                <msink:context xmlns:msink="http://schemas.microsoft.com/ink/2010/main" type="inkWord" rotatedBoundingBox="9350,5969 9601,5623 9948,5875 9697,6220"/>
              </emma:interpretation>
              <emma:one-of disjunction-type="recognition" id="oneOf42">
                <emma:interpretation id="interp210" emma:lang="zh-CN" emma:confidence="0">
                  <emma:literal>e</emma:literal>
                </emma:interpretation>
                <emma:interpretation id="interp211" emma:lang="zh-CN" emma:confidence="0">
                  <emma:literal>日</emma:literal>
                </emma:interpretation>
                <emma:interpretation id="interp212" emma:lang="zh-CN" emma:confidence="0">
                  <emma:literal>曰</emma:literal>
                </emma:interpretation>
                <emma:interpretation id="interp213" emma:lang="zh-CN" emma:confidence="0">
                  <emma:literal>。</emma:literal>
                </emma:interpretation>
                <emma:interpretation id="interp21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311032">9729 6609 5376,'-9'-8'2112,"9"8"-1152,-4 0-480,0 0 1152,8 0-928,-4 0 672,0 3-832,0-3 448,0 5-576,0-5 320,4 3-416,1-3 320,-1 8-353,1 4 65,7 4-224,6-2 0,0 6-64,8-8-128,5 4 32,5-13 96,2 2-32,-2-10-224,-2 2 96,-6-9-607,-7 1 415,-3-6-448,-1 7 416,-8-10-32,0 4 192,-9-4 96,0 6 64,-18-6 0,1 7 0,-14-1 128,10 1-64,-7 1 384,7 9-224,-5 3 384,3 3-352,-2 5 223,7 9-255,-5-3 288,7 5-288,-2 9 512,5 3-416,0 8 352,3 0-384,6 2 64,4-7-224,4 1-64,6-4-32,3-4-384,8 1 192,5-13-1344,2 1 832,5-12-2623,4-4 1855,-2-8-3424,-1 4 2752</inkml:trace>
        </inkml:traceGroup>
        <inkml:traceGroup>
          <inkml:annotationXML>
            <emma:emma xmlns:emma="http://www.w3.org/2003/04/emma" version="1.0">
              <emma:interpretation id="{C1545865-6927-4F64-9A19-914FE3E66E81}" emma:medium="tactile" emma:mode="ink">
                <msink:context xmlns:msink="http://schemas.microsoft.com/ink/2010/main" type="inkWord" rotatedBoundingBox="10182,5877 10218,6488 9962,6502 9927,5891"/>
              </emma:interpretation>
              <emma:one-of disjunction-type="recognition" id="oneOf43">
                <emma:interpretation id="interp215" emma:lang="zh-CN" emma:confidence="0">
                  <emma:literal>k</emma:literal>
                </emma:interpretation>
                <emma:interpretation id="interp216" emma:lang="zh-CN" emma:confidence="0">
                  <emma:literal>支</emma:literal>
                </emma:interpretation>
                <emma:interpretation id="interp217" emma:lang="zh-CN" emma:confidence="0">
                  <emma:literal>卡</emma:literal>
                </emma:interpretation>
                <emma:interpretation id="interp218" emma:lang="zh-CN" emma:confidence="0">
                  <emma:literal>攴</emma:literal>
                </emma:interpretation>
                <emma:interpretation id="interp219" emma:lang="zh-CN" emma:confidence="0">
                  <emma:literal>戶</emma:literal>
                </emma:interpretation>
              </emma:one-of>
            </emma:emma>
          </inkml:annotationXML>
          <inkml:trace contextRef="#ctx0" brushRef="#br0" timeOffset="311904">10274 6729 5120,'-23'-23'2016,"23"23"-1088,23-28-320,-19 24 1376,4 4-1088,-8 0 608,0 8-864,-4-8 480,0 5-640,0-5 384,4 3-513,-6 5 257,6 0-352,-2-1 288,-4 6-320,2 1 320,4 2-320,-5 4 160,10 0-224,-5 7 128,0 0-160,0 4 64,0 8-96,0 3 96,0 2-128,-5 12 32,2-6-32,-7-8-64,6-4 32,-5-10-480,6-8 256,-7-12-832,10-5 576,-5-18-704,5 4 640,0-16-287,9 7 447,-3-8 64,2 4 160,0-2 96,5 6 32,4-7 0,7 2 0,-6 7 0,2 6 0,-2 4 64,0 5-32,-5-2 128,5 5-96,-10 5-32,1 6 0,-13 1-128,4 0 64,-13 3-192,3 1 128,-11-4 96,8 3 32,-10-11 192,5-4-128,-2 0 384,6 3-256,2 2 319,2 3-319,2-2 320,8 2-320,-6 1 384,12-1-352,-6 3 288,3 1-288,2-1 192,7 6-224,2-7 128,0 4-192,0-3 128,2 4-160,-2-3-288,2 0 96,2-4-1184,5-2 672,-6-6-2623,0 6 1759,0-6-3840,1 0 2976</inkml:trace>
        </inkml:traceGroup>
        <inkml:traceGroup>
          <inkml:annotationXML>
            <emma:emma xmlns:emma="http://www.w3.org/2003/04/emma" version="1.0">
              <emma:interpretation id="{27BC0612-E37A-416A-B0F0-AEF5B4269473}" emma:medium="tactile" emma:mode="ink">
                <msink:context xmlns:msink="http://schemas.microsoft.com/ink/2010/main" type="inkWord" rotatedBoundingBox="10258,6382 10332,5933 10607,5978 10534,6427"/>
              </emma:interpretation>
              <emma:one-of disjunction-type="recognition" id="oneOf44">
                <emma:interpretation id="interp220" emma:lang="zh-CN" emma:confidence="0">
                  <emma:literal>e</emma:literal>
                </emma:interpretation>
                <emma:interpretation id="interp221" emma:lang="zh-CN" emma:confidence="0">
                  <emma:literal>Q</emma:literal>
                </emma:interpretation>
                <emma:interpretation id="interp222" emma:lang="zh-CN" emma:confidence="0">
                  <emma:literal>山</emma:literal>
                </emma:interpretation>
                <emma:interpretation id="interp223" emma:lang="zh-CN" emma:confidence="0">
                  <emma:literal>l</emma:literal>
                </emma:interpretation>
                <emma:interpretation id="interp224" emma:lang="zh-CN" emma:confidence="0">
                  <emma:literal>止</emma:literal>
                </emma:interpretation>
              </emma:one-of>
            </emma:emma>
          </inkml:annotationXML>
          <inkml:trace contextRef="#ctx0" brushRef="#br0" timeOffset="312372">10536 6994 7680,'6'12'2880,"-6"-12"-1536,12 11-736,-7-3 1408,0 9-1152,-2 2 383,7 4-767,3-4 0,0-2-288,4-11-160,1 2-64,-1-12 224,0 0-96,1-8 96,0 1-96,-5-8-416,5 3 192,-10-10-416,5 1 320,-9-10-96,5 9 192,-9-10-64,0 0 97,-3-3 63,-3 8 32,-2 4 127,4 7-63,-4 6 256,8 9-192,-10 5 448,2 5-320,-5 9 512,8 6-448,-5 7 416,7 4-416,-6 13 256,9 3-320,0-5 192,4 2-224,1-5-128,8-5-64,-5-3-1024,5 1 544,2-9-2784,-3-4 1793,2-11-4353,-2 0 3232</inkml:trace>
        </inkml:traceGroup>
        <inkml:traceGroup>
          <inkml:annotationXML>
            <emma:emma xmlns:emma="http://www.w3.org/2003/04/emma" version="1.0">
              <emma:interpretation id="{CCB2C36C-29E2-4022-BD2B-C6DCC681D4CD}" emma:medium="tactile" emma:mode="ink">
                <msink:context xmlns:msink="http://schemas.microsoft.com/ink/2010/main" type="inkWord" rotatedBoundingBox="10889,5933 11247,5920 11254,6108 10896,6121"/>
              </emma:interpretation>
              <emma:one-of disjunction-type="recognition" id="oneOf45">
                <emma:interpretation id="interp225" emma:lang="zh-CN" emma:confidence="0">
                  <emma:literal>“</emma:literal>
                </emma:interpretation>
                <emma:interpretation id="interp226" emma:lang="zh-CN" emma:confidence="0">
                  <emma:literal>=</emma:literal>
                </emma:interpretation>
                <emma:interpretation id="interp227" emma:lang="zh-CN" emma:confidence="0">
                  <emma:literal>二</emma:literal>
                </emma:interpretation>
                <emma:interpretation id="interp228" emma:lang="zh-CN" emma:confidence="0">
                  <emma:literal>:</emma:literal>
                </emma:interpretation>
                <emma:interpretation id="interp229" emma:lang="zh-CN" emma:confidence="0">
                  <emma:literal>三</emma:literal>
                </emma:interpretation>
              </emma:one-of>
            </emma:emma>
          </inkml:annotationXML>
          <inkml:trace contextRef="#ctx0" brushRef="#br0" timeOffset="315508">11151 6721 7296,'-13'16'2720,"13"-16"-1472,0-11-1120,0 11 1376,5 8-896,-5-5 640,8 5-736,2-5 224,3 2-416,0-2 31,-1 1-223,6 0-64,4-1-32,8-3-32,1 6 0,0-6-352,0 0 193,-1 0-1217,-4 0 768,0 0-2912,-3 6 1984,-10-1-2656,-3 3 2400</inkml:trace>
          <inkml:trace contextRef="#ctx0" brushRef="#br0" timeOffset="315724">11220 6881 6144,'-3'0'2272,"3"0"-1216,3 4-800,2-4 1280,0 5-864,3-5 672,15 3-800,-2-3 32,7 8-384,2-8-32,0 0-96,0-8-896,2 8 448,3-8-2304,0 4 1504</inkml:trace>
        </inkml:traceGroup>
        <inkml:traceGroup>
          <inkml:annotationXML>
            <emma:emma xmlns:emma="http://www.w3.org/2003/04/emma" version="1.0">
              <emma:interpretation id="{A2D8603B-7B47-40D7-9730-663C3593E4B7}" emma:medium="tactile" emma:mode="ink">
                <msink:context xmlns:msink="http://schemas.microsoft.com/ink/2010/main" type="inkWord" rotatedBoundingBox="11615,5606 12586,5571 12614,6338 11643,6373"/>
              </emma:interpretation>
              <emma:one-of disjunction-type="recognition" id="oneOf46">
                <emma:interpretation id="interp230" emma:lang="zh-CN" emma:confidence="0">
                  <emma:literal>七</emma:literal>
                </emma:interpretation>
                <emma:interpretation id="interp231" emma:lang="zh-CN" emma:confidence="0">
                  <emma:literal>l</emma:literal>
                </emma:interpretation>
                <emma:interpretation id="interp232" emma:lang="zh-CN" emma:confidence="0">
                  <emma:literal>d</emma:literal>
                </emma:interpretation>
                <emma:interpretation id="interp233" emma:lang="zh-CN" emma:confidence="0">
                  <emma:literal>u</emma:literal>
                </emma:interpretation>
                <emma:interpretation id="interp234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316677">11902 6936 5632,'-14'8'2112,"14"-8"-1152,-4 15-288,4-12 1408,4 2-1120,0 7 512,6 3-896,-2 1 352,5 0-576,4-5 256,1 5-353,8-13 129,2 3-224,-2-15 64,-5 1-128,1-11 96,0-1-128,0-10-32,-1 5 0,-3-14-192,5 1 96,-10-10-192,5 10 160,-6-13-96,7 12 96,-12-5 64,7 14 32,-14-12 0,5 9 0,-16-10 64,8 13-32,-6-6 192,6 14-128,-11 2 256,9 7-224,-7 10 160,7 11-160,-8 7 224,8 6-224,-8 5 384,8 1-288,-3 17 320,8-2-320,-5 17 96,5-1-192,0 8 0,10-7-64,-2-4-192,0 1 64,7-15-960,1-2 576,7-9-1728,-3-2 1217,3-8-2305,0-4 1856,-7-16-2944,7-5 2464</inkml:trace>
        </inkml:traceGroup>
        <inkml:traceGroup>
          <inkml:annotationXML>
            <emma:emma xmlns:emma="http://www.w3.org/2003/04/emma" version="1.0">
              <emma:interpretation id="{11954451-AA19-4474-991F-B982193691FC}" emma:medium="tactile" emma:mode="ink">
                <msink:context xmlns:msink="http://schemas.microsoft.com/ink/2010/main" type="inkWord" rotatedBoundingBox="12260,5940 12689,6223 12532,6460 12104,6177"/>
              </emma:interpretation>
              <emma:one-of disjunction-type="recognition" id="oneOf47">
                <emma:interpretation id="interp235" emma:lang="zh-CN" emma:confidence="0">
                  <emma:literal>八</emma:literal>
                </emma:interpretation>
                <emma:interpretation id="interp236" emma:lang="zh-CN" emma:confidence="0">
                  <emma:literal>n</emma:literal>
                </emma:interpretation>
                <emma:interpretation id="interp237" emma:lang="zh-CN" emma:confidence="0">
                  <emma:literal>口</emma:literal>
                </emma:interpretation>
                <emma:interpretation id="interp238" emma:lang="zh-CN" emma:confidence="0">
                  <emma:literal>〝</emma:literal>
                </emma:interpretation>
                <emma:interpretation id="interp239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317115">12476 6804 5376,'-4'-12'2112,"4"12"-1152,0-4-128,0 0 1376,0 8-1216,0-4 832,0 0-1120,0 4 767,8 2-831,-3 11 224,0 2-512,-2 5 96,2-1-288,-5 5 352,5-1-288,-5 4 32,3 0-160,-3-3-128,5-1 0,0-15-256,-2-1 160,2-19-512,0-4 352,3-10-160,5 2 288,5-12 160,-1 9 0,1-8 0,0 7 32,-1-2-128,0 14 64,1 0 384,-1 12-192,-3 4 352,4 8-288,-10 2 224,4 11-224,-2-2 128,-2 4-192,2 1-128,-2 3-64,2-4-672,3 0 384,0-7-2560,5 0 1601,-6-12-4385,6-2 3200</inkml:trace>
        </inkml:traceGroup>
        <inkml:traceGroup>
          <inkml:annotationXML>
            <emma:emma xmlns:emma="http://www.w3.org/2003/04/emma" version="1.0">
              <emma:interpretation id="{340EE5C6-2C1E-4E81-8500-9F9973A9E99F}" emma:medium="tactile" emma:mode="ink">
                <msink:context xmlns:msink="http://schemas.microsoft.com/ink/2010/main" type="inkWord" rotatedBoundingBox="13154,5082 14707,5823 14113,7069 12560,6328"/>
              </emma:interpretation>
              <emma:one-of disjunction-type="recognition" id="oneOf48">
                <emma:interpretation id="interp240" emma:lang="zh-CN" emma:confidence="0">
                  <emma:literal>四</emma:literal>
                </emma:interpretation>
                <emma:interpretation id="interp241" emma:lang="zh-CN" emma:confidence="0">
                  <emma:literal>風</emma:literal>
                </emma:interpretation>
                <emma:interpretation id="interp242" emma:lang="zh-CN" emma:confidence="0">
                  <emma:literal>顷</emma:literal>
                </emma:interpretation>
                <emma:interpretation id="interp243" emma:lang="zh-CN" emma:confidence="0">
                  <emma:literal>咖</emma:literal>
                </emma:interpretation>
                <emma:interpretation id="interp244" emma:lang="zh-CN" emma:confidence="0">
                  <emma:literal>皿</emma:literal>
                </emma:interpretation>
              </emma:one-of>
            </emma:emma>
          </inkml:annotationXML>
          <inkml:trace contextRef="#ctx0" brushRef="#br0" timeOffset="321019">13243 6276 3328,'0'-10'1312,"0"10"-704,5-17-224,-1 9 928,0 8-736,-4-7 800,5 3-800,-5-8 768,3 9-768,-3-5 672,0 8-704,0-8 640,0 8-672,-3-3 512,3 3-576,-5 0 447,1 6-479,-5 2 256,4 12-384,-7-4 256,3-2-288,-4 14 352,4 0-352,-4 10 224,5 6-256,-6 10 128,5 0-192,-4 14 128,8-7-160,-3 10 224,3-9-224,0 12 32,10 2-96,0-7-192,8-3 64,0-5-960,0-2 576,5-7-2080,0-7 1408,8-12-4703,4-6 3263</inkml:trace>
          <inkml:trace contextRef="#ctx0" brushRef="#br0" timeOffset="321807">13550 6499 9216,'-17'5'3424,"17"-5"-1856,-4 0-1056,-1 0 1279,5 2-1023,-5-2 384,2 0-672,-2 0 288,10 0-448,-2 0 192,7 0-288,8 0 0,12 0-128,1-2 0,-2 2-32,12-13-64,-2 6 32,4-1-32,1 3 0,0 2-640,-3 3 352,-3-3-1376,-2 3 928,-15-5-2047,2 10 1567,-20-5-2112,-3 3 1888,-13 0-1696,5 5 1824,-10-3-416,10-1 1056,-10-4 1792,5 3-576,-10-3 2208,11 5-1536,-10-5 1152,8 0-1408,-2-5 928,3 5-1088,-5 0 704,8 5-864,-3-2 447,5 2-639,-1 6 800,9 4-672,-4 12 672,8 8-704,-4 5 96,4 2-384,1 2-32,-2-2-128,2 2-416,0-2 192,0-7-1536,-2 4 928,2-15-3263,0-1 2207,-2 0-3744,2 1 3136</inkml:trace>
          <inkml:trace contextRef="#ctx0" brushRef="#br0" timeOffset="324000">13519 6288 7168,'-13'-4'2720,"13"4"-1472,0 4-608,0-4 1280,0 0-1088,0 0 384,0 0-736,0-4 351,10 4-479,-7-2 544,7 2-512,-2-6 352,2 3-416,2-5 256,6 8-320,-2-5-64,2 5-128,5-3-64,-2 6 32,10-6-32,0 3 0,12-3 0,1-3 0,10-2-704,-3 8 384,3-6-1632,-7 6 1088,-2-4-3839,-10 4 2623,-4-4-3040,-5 4 2944</inkml:trace>
          <inkml:trace contextRef="#ctx0" brushRef="#br0" timeOffset="322888">14169 6682 4608,'-4'-31'1760,"4"31"-960,0-11 32,0 6 1504,0 10-1248,0-10 672,0 5-1056,0-3 384,4 6-608,-4-3 352,6 8-481,-3 0 481,2 9-512,-5 5 512,0 1-512,0 10 352,4-3-384,-4 6 128,4 2-256,-4 5 64,0 4-128,-4-8-64,4-4 0,-4-7-480,4-2 256,-5-7-832,5-2 576,-3-17-800,6-4 736,-3-16-255,0 2 447,0-10 64,9 8 128,-1-7 32,2 7 32,-2 1 64,5 7 0,5-4 128,0 5-64,3-5 128,2 13-128,-5-6 32,-2 9-32,-6-3-64,2 3 32,-7-4-256,-2 8 128,-11-4-320,0 6 256,-14 3 128,4 2 32,-3-3 448,8 4-256,-5-4 607,8 0-415,-3 0 352,9 0-416,0-2 192,4 2-288,0 1 128,4-1-192,-4-8 288,0 0-256,0 0 96,9 7-160,-1-3 160,5 0-192,2 0 256,1 0-224,-3 0 96,5 8-128,-1-4-352,1 3 160,0-8-1536,3 5 896,-3-2-3199,0-3 2207,-5-3-3616,5 3 3040</inkml:trace>
          <inkml:trace contextRef="#ctx0" brushRef="#br0" timeOffset="323310">14512 6976 7936,'-5'6'2976,"5"-6"-1600,13 13-832,-8-6 1280,0 1-1024,3-3 191,5 3-639,0-5-64,1 0-160,0-6-224,2 0 32,1-18-384,6 6 225,-10-13-225,5 6 256,-5-11-128,0 7 192,-8-6 64,3 4 64,-8-6 64,10 10-32,-20 1 320,4 12-160,-6-2 607,-1 13-447,-5 5 608,10 6-544,-10 6 576,10 2-576,-5 4 416,3 4-480,2 4 32,8 1-224,0 11 32,4-5-96,0 5 0,2-3-32,-2-6-896,9-3 448,0-11-2304,5-5 1504,-5-3-4639,0-1 3263</inkml:trace>
        </inkml:traceGroup>
        <inkml:traceGroup>
          <inkml:annotationXML>
            <emma:emma xmlns:emma="http://www.w3.org/2003/04/emma" version="1.0">
              <emma:interpretation id="{F00242E1-7B2E-4F5D-A928-01B9BFBEAF0E}" emma:medium="tactile" emma:mode="ink">
                <msink:context xmlns:msink="http://schemas.microsoft.com/ink/2010/main" type="inkWord" rotatedBoundingBox="14849,5688 15844,5652 15870,6364 14875,6400"/>
              </emma:interpretation>
              <emma:one-of disjunction-type="recognition" id="oneOf49">
                <emma:interpretation id="interp245" emma:lang="zh-CN" emma:confidence="0">
                  <emma:literal>e</emma:literal>
                </emma:interpretation>
                <emma:interpretation id="interp246" emma:lang="zh-CN" emma:confidence="0">
                  <emma:literal>日</emma:literal>
                </emma:interpretation>
                <emma:interpretation id="interp247" emma:lang="zh-CN" emma:confidence="0">
                  <emma:literal>曰</emma:literal>
                </emma:interpretation>
                <emma:interpretation id="interp248" emma:lang="zh-CN" emma:confidence="0">
                  <emma:literal>七</emma:literal>
                </emma:interpretation>
                <emma:interpretation id="interp249" emma:lang="zh-CN" emma:confidence="0">
                  <emma:literal>乇</emma:literal>
                </emma:interpretation>
              </emma:one-of>
            </emma:emma>
          </inkml:annotationXML>
          <inkml:trace contextRef="#ctx0" brushRef="#br0" timeOffset="327736">15112 6624 6144,'-9'-11'2368,"9"11"-1280,0 3-640,0-3 1216,0 0-960,5 4 544,3 5-768,5 2 96,4 0-320,6-2-96,-2 2-96,7-11-64,-2 3 32,0-9 160,5-2-96,-6-4 32,-2 7-64,-5-9-128,3 1 32,-8-7 96,0 6-32,-13-11 64,0 11-64,-3-6 192,-2 8-128,-13-3 319,5 4-223,-13-3 384,9 11-320,-9 6 224,8 11-256,-8 0 128,8 2-192,-5 7 352,10 4-288,0 4 224,5 5-224,3-5 224,10 0-256,-2 1-32,10-1-96,2 0-256,-2-4 96,5-4-800,-2-3 480,7-8-1696,3-4 1153,0-12-2241,1 0 1824,-1-15-3008,0 0 2464,-4-9-1248,0 4 1824</inkml:trace>
        </inkml:traceGroup>
        <inkml:traceGroup>
          <inkml:annotationXML>
            <emma:emma xmlns:emma="http://www.w3.org/2003/04/emma" version="1.0">
              <emma:interpretation id="{5E2F7E21-DEC2-409E-8645-885BF8396BF0}" emma:medium="tactile" emma:mode="ink">
                <msink:context xmlns:msink="http://schemas.microsoft.com/ink/2010/main" type="inkWord" rotatedBoundingBox="15298,6082 15333,5734 15524,5754 15489,6101"/>
              </emma:interpretation>
              <emma:one-of disjunction-type="recognition" id="oneOf50">
                <emma:interpretation id="interp250" emma:lang="zh-CN" emma:confidence="0">
                  <emma:literal>x</emma:literal>
                </emma:interpretation>
                <emma:interpretation id="interp251" emma:lang="zh-CN" emma:confidence="0">
                  <emma:literal>Ⅹ</emma:literal>
                </emma:interpretation>
                <emma:interpretation id="interp252" emma:lang="zh-CN" emma:confidence="0">
                  <emma:literal>X</emma:literal>
                </emma:interpretation>
                <emma:interpretation id="interp253" emma:lang="zh-CN" emma:confidence="0">
                  <emma:literal>ⅹ</emma:literal>
                </emma:interpretation>
                <emma:interpretation id="interp254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328152">15744 6557 6400,'-14'-19'2368,"14"19"-1280,-3 5-160,-2-5 1664,5 3-1408,-10 0 640,8 5-1121,-12 0 609,10 9-768,-14 6 512,10 7-608,-10 6 96,4 3-288,-3-3-608,7-2 192,-3-2-1568,10-6 960,-7-6-3039,10-4 2111,10-16-3392,6 0 2912</inkml:trace>
          <inkml:trace contextRef="#ctx0" brushRef="#br0" timeOffset="327936">15578 6565 8448,'0'-3'3232,"0"3"-1728,3 12-1056,-3-10 1312,5 6-1024,0 12 575,-2 4-799,2 2 224,8 2-416,0 3-192,4-4-64,-3-3-704,4 0 352,-6-8-1727,2-2 1119,-2-6-2688,3-2 2016,-6-12-2720,-1 3 2432</inkml:trace>
        </inkml:traceGroup>
        <inkml:traceGroup>
          <inkml:annotationXML>
            <emma:emma xmlns:emma="http://www.w3.org/2003/04/emma" version="1.0">
              <emma:interpretation id="{B5254B70-D18A-4033-AE5B-414DED2976E1}" emma:medium="tactile" emma:mode="ink">
                <msink:context xmlns:msink="http://schemas.microsoft.com/ink/2010/main" type="inkWord" rotatedBoundingBox="15503,6362 15578,5740 15862,5774 15787,6396"/>
              </emma:interpretation>
              <emma:one-of disjunction-type="recognition" id="oneOf51">
                <emma:interpretation id="interp255" emma:lang="zh-CN" emma:confidence="0">
                  <emma:literal>p</emma:literal>
                </emma:interpretation>
                <emma:interpretation id="interp256" emma:lang="zh-CN" emma:confidence="0">
                  <emma:literal>P</emma:literal>
                </emma:interpretation>
                <emma:interpretation id="interp257" emma:lang="zh-CN" emma:confidence="0">
                  <emma:literal>卩</emma:literal>
                </emma:interpretation>
                <emma:interpretation id="interp258" emma:lang="zh-CN" emma:confidence="0">
                  <emma:literal>『</emma:literal>
                </emma:interpretation>
                <emma:interpretation id="interp25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328436">15840 6543 7552,'-9'3'2880,"9"-3"-1536,-3 3-640,-2 2 1536,10 3-1248,-5 3 799,0 0-1087,0 9 480,3 8-672,2 10 288,-1 1-480,2 12 256,-3-4-320,2 11-160,-1 5-32,-4-4-704,0-9 352,0-7-1504,0-9 992,-4-9-2111,4-10 1663,-5-11-2336,5 0 2048,-3-20-2272,-3 4 2176</inkml:trace>
          <inkml:trace contextRef="#ctx0" brushRef="#br0" timeOffset="328689">15854 6565 7040,'8'-16'2624,"-8"16"-1408,10-14-576,-2 14 1696,14 3-1312,4 2 799,5 6-1087,0 0 256,5 6-608,-10-3 288,-5 3-384,-8 2 192,1 0-256,-23 4 64,1 1-160,-23-1-64,5 5-32,-15-4-672,10-1 352,-3-7-1792,12-2 1152,1-8-3167,11-6 2271,20-20-3008,15 0 2752</inkml:trace>
        </inkml:traceGroup>
        <inkml:traceGroup>
          <inkml:annotationXML>
            <emma:emma xmlns:emma="http://www.w3.org/2003/04/emma" version="1.0">
              <emma:interpretation id="{7D93E49A-90EA-4985-9468-E938FF79F659}" emma:medium="tactile" emma:mode="ink">
                <msink:context xmlns:msink="http://schemas.microsoft.com/ink/2010/main" type="inkWord" rotatedBoundingBox="16904,5315 17061,6329 16077,6481 15921,5467"/>
              </emma:interpretation>
              <emma:one-of disjunction-type="recognition" id="oneOf52">
                <emma:interpretation id="interp260" emma:lang="zh-CN" emma:confidence="0">
                  <emma:literal>成</emma:literal>
                </emma:interpretation>
                <emma:interpretation id="interp261" emma:lang="zh-CN" emma:confidence="0">
                  <emma:literal>泼</emma:literal>
                </emma:interpretation>
                <emma:interpretation id="interp262" emma:lang="zh-CN" emma:confidence="0">
                  <emma:literal>陇</emma:literal>
                </emma:interpretation>
                <emma:interpretation id="interp263" emma:lang="zh-CN" emma:confidence="0">
                  <emma:literal>试</emma:literal>
                </emma:interpretation>
                <emma:interpretation id="interp264" emma:lang="zh-CN" emma:confidence="0">
                  <emma:literal>浓</emma:literal>
                </emma:interpretation>
              </emma:one-of>
            </emma:emma>
          </inkml:annotationXML>
          <inkml:trace contextRef="#ctx0" brushRef="#br0" timeOffset="330008">16473 6238 7808,'0'-4'2880,"0"4"-1536,3-4-800,-3 0 1216,10 8-992,-2-4 128,5 0-576,5-4 159,0 4-255,-1-8 0,5 8-128,0 0 0,-1 8-32,-3-8 32,5 8-64,-15-1 64,0 6-64,-12 7-32,0-1 32,-9 8 32,0-1-32,-5 2 128,5 0-96,-4-4 32,3-5-32,2 1-64,7-6 32,0-5 32,10 2-32,0-6-160,7 1 64,2-6-96,3 0 64,-4 0 64,5 5 32,-10-2-96,5 9 64,-13 1 160,0-2-64,-13 0 128,0 6-128,-5-3 128,5 6-128,-5-1-160,10 0 32,-1-3-96,9 4 64,5-8-64,4 4 64,8-13-288,10 5 224,-1-3-32,5 1 128,-11 0 64,-2 2 0,-8-2 416,-2 7-224,-12-2 704,4 3-512,-14 3 384,2 2-448,-10-3-32,8 4-160,-2-9-512,6 9 192,-3-12-1312,8 3 832,-8-3-3455,5 0 2303,-9-4-3360,8 0 2976</inkml:trace>
          <inkml:trace contextRef="#ctx0" brushRef="#br0" timeOffset="330647">16905 6959 7552,'-8'3'2880,"8"-3"-1536,0 17-736,0-9 1344,5-1-1120,-2 5 320,7-1-705,3-3-63,0 4-224,5-15-32,0 3-64,0-12-128,-2-1 32,-3-9-256,10 5 160,-10-5-224,0 2 192,-4-15-63,0 8 127,-1-21 192,6 10-32,-11-2 191,2 13-159,-10-4 320,5 12-224,-3-1 320,3 9-288,-10-1 320,6 8-320,-10 8 320,2 5-320,-7 5 384,4 6-352,-3 7 288,5 1-288,0 8 128,3-2-224,5 10 0,5-2-96,5 7-64,5-5 32,-2-5-736,5 0 384,0-8-1568,9-4 1056,-4-7-2463,-2-4 1887,2-13-3744,5 1 2912</inkml:trace>
          <inkml:trace contextRef="#ctx0" brushRef="#br0" timeOffset="334522">17008 6132 6016,'-4'0'2272,"4"0"-1216,-26 0-544,16 0 1184,10 6-960,-8-4 640,8 2-832,-10 0 448,10 4-576,-8-1 320,8 10-417,-8 2 193,2 0-288,-6 4-64,6 2-96,-6-6-256,7 4 96,-4-4-959,5-2 607,-1-15-1504,5 4 1088,0-14-1216,5-1 1184,-1-6-672,5-1 896,-4-6-32,3 6 384,-4-4 224,6 4 64,-2-7 1280,6 12-672,-2-5 1536,2 4-1184,-4 0 448,-2 8-800,1 0 448,4 4-576,0 0 320,0 8-448,0-1 64,0 2-257,-3-1-127,2 2-32,2-1-255,-2 2 159,2 5-1024,-2-4 672,2-4-2368,-2 0 1600,-2-4-2816,-2 4 2304</inkml:trace>
          <inkml:trace contextRef="#ctx0" brushRef="#br0" timeOffset="328952">16301 6363 9984,'-31'-27'3776,"31"27"-2048,-4-4-1248,0 4 1407,8 4-1087,-8 0 320,4 8-672,-4 2 224,4 6-384,-5 8 480,5-1-448,-4 8 352,4 0-384,-5 8 128,5 5-256,0 2 128,5 0-160,-5 2-288,4-7 96,5-1-1344,4-9 800,5 5-2848,-1-10 1920,0-10-4671,6-6 3487</inkml:trace>
        </inkml:traceGroup>
        <inkml:traceGroup>
          <inkml:annotationXML>
            <emma:emma xmlns:emma="http://www.w3.org/2003/04/emma" version="1.0">
              <emma:interpretation id="{4075A44C-5038-4185-88C3-9DDE71A33B65}" emma:medium="tactile" emma:mode="ink">
                <msink:context xmlns:msink="http://schemas.microsoft.com/ink/2010/main" type="inkWord" rotatedBoundingBox="17235,5421 17317,6291 17241,6299 17159,5428"/>
              </emma:interpretation>
              <emma:one-of disjunction-type="recognition" id="oneOf53">
                <emma:interpretation id="interp265" emma:lang="zh-CN" emma:confidence="0">
                  <emma:literal>1</emma:literal>
                </emma:interpretation>
                <emma:interpretation id="interp266" emma:lang="zh-CN" emma:confidence="0">
                  <emma:literal>丨</emma:literal>
                </emma:interpretation>
                <emma:interpretation id="interp267" emma:lang="zh-CN" emma:confidence="0">
                  <emma:literal>|</emma:literal>
                </emma:interpretation>
                <emma:interpretation id="interp268" emma:lang="zh-CN" emma:confidence="0">
                  <emma:literal>)</emma:literal>
                </emma:interpretation>
                <emma:interpretation id="interp26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335022">17424 6230 5888,'0'-15'2176,"0"15"-1152,-4 3-480,-1-3 1248,10 0-992,-5 0 544,8 12-800,-4-4 288,2 3-512,-2 6 320,4 2-352,0 9 255,6 3-287,-4 4 288,-3-1-320,4 5 320,-3 0-320,-4 13 96,4 1-192,-8 11 64,6-3-96,-12 6-192,6-4 32,-8 4-896,4-14 544,-4-9-2431,8-14 1567,-11-7-3776,11-4 2816</inkml:trace>
        </inkml:traceGroup>
        <inkml:traceGroup>
          <inkml:annotationXML>
            <emma:emma xmlns:emma="http://www.w3.org/2003/04/emma" version="1.0">
              <emma:interpretation id="{5BFB5A1B-0AE2-4751-B7F7-CED034371DCE}" emma:medium="tactile" emma:mode="ink">
                <msink:context xmlns:msink="http://schemas.microsoft.com/ink/2010/main" type="inkWord" rotatedBoundingBox="17512,5573 18360,5542 18388,6326 17540,6357"/>
              </emma:interpretation>
              <emma:one-of disjunction-type="recognition" id="oneOf54">
                <emma:interpretation id="interp270" emma:lang="zh-CN" emma:confidence="0">
                  <emma:literal>个</emma:literal>
                </emma:interpretation>
                <emma:interpretation id="interp271" emma:lang="zh-CN" emma:confidence="0">
                  <emma:literal>十</emma:literal>
                </emma:interpretation>
                <emma:interpretation id="interp272" emma:lang="zh-CN" emma:confidence="0">
                  <emma:literal>「</emma:literal>
                </emma:interpretation>
                <emma:interpretation id="interp273" emma:lang="zh-CN" emma:confidence="0">
                  <emma:literal>丫</emma:literal>
                </emma:interpretation>
                <emma:interpretation id="interp274" emma:lang="zh-CN" emma:confidence="0">
                  <emma:literal>Y</emma:literal>
                </emma:interpretation>
              </emma:one-of>
            </emma:emma>
          </inkml:annotationXML>
          <inkml:trace contextRef="#ctx0" brushRef="#br0" timeOffset="336807">17788 6466 6656,'-18'-8'2464,"18"8"-1344,-4-25-480,0 25 1408,8 5-1152,-4-5 448,0 0-832,0 0 351,4 3-511,-4-3 128,9 8-320,4-8 288,5 0-256,3-3 320,2 6-288,8-3 32,3 3-160,6-3-128,-1 0 0,2-6-384,-7 1 192,-3-6-1216,0 3 800,-9 0-2047,-6 4 1503,-1 4-2912,1 8 2336,-16 0-1664,5-1 2016</inkml:trace>
          <inkml:trace contextRef="#ctx0" brushRef="#br0" timeOffset="337045">18048 6366 6400,'-26'-14'2368,"26"14"-1280,-23 22-352,15-16 1312,8 0-1120,-10 2 544,10 4-896,-3 4 479,3 3-607,-5 0 384,10 6-480,-5-3 384,3 1-416,2 24 64,8 5-256,-4 9-416,5-2 160,-11-9-1888,1-3 1120,6-11-4671,-1-6 3071</inkml:trace>
        </inkml:traceGroup>
        <inkml:traceGroup>
          <inkml:annotationXML>
            <emma:emma xmlns:emma="http://www.w3.org/2003/04/emma" version="1.0">
              <emma:interpretation id="{51292E27-3457-4E5C-B807-5146527FD800}" emma:medium="tactile" emma:mode="ink">
                <msink:context xmlns:msink="http://schemas.microsoft.com/ink/2010/main" type="inkWord" rotatedBoundingBox="18344,5783 18408,6303 18155,6334 18090,5814"/>
              </emma:interpretation>
              <emma:one-of disjunction-type="recognition" id="oneOf55">
                <emma:interpretation id="interp275" emma:lang="" emma:confidence="0">
                  <emma:literal>小</emma:literal>
                </emma:interpretation>
                <emma:interpretation id="interp276" emma:lang="" emma:confidence="0">
                  <emma:literal>卜</emma:literal>
                </emma:interpretation>
                <emma:interpretation id="interp277" emma:lang="" emma:confidence="0">
                  <emma:literal>b</emma:literal>
                </emma:interpretation>
                <emma:interpretation id="interp278" emma:lang="" emma:confidence="0">
                  <emma:literal>h</emma:literal>
                </emma:interpretation>
                <emma:interpretation id="interp279" emma:lang="" emma:confidence="0">
                  <emma:literal>「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28.847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10835 11448 5120,'27'-10'1920,"-27"4"-1024,3 3-192,-3 3 736,0 0-256,6 0 32,3 3-256,3-3-64,-2 6-480,0 4 32,0-1 0,0-2 32,0 9 31,0-3-63,2 9-32,-9 5-32,2 5 64,-5 0-32,0 3 64,6 1-128,-6 2-32,0 1-128,0-3-32,0 2-32,0-6 0,0-6 0,0 16 64,6 3-160,-2-9-96,2-10 32,-1 6 64,-2 0 64,3-5-128,0 1-32,-6-5 96,4-1 32,-4-3-96,0-2 32,6-4 0,-6 2 0,0-7 0,0 14 64,5-3-96,-5 4 0,5-4 32,-1-2 0,2-12 0,4 8 0,1-3 0,10-6 0,-3-14-96,9 6 64,0 1 32,-3-7 0,6-9-160,2 6 32,-2 0 0,-6 0-32,3-2 32,-2 2 96,-5-1 0,-5 5 32,-4 0 64,-7-1 96,-4 2-128,-4-1-32,-7-1-224,2 1-96,-6-7-672,0-3-224,0-32-2559,3-2-929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3:30.44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30ABB7C-B361-4427-83EB-DCC23B31FE96}" emma:medium="tactile" emma:mode="ink">
          <msink:context xmlns:msink="http://schemas.microsoft.com/ink/2010/main" type="writingRegion" rotatedBoundingBox="27944,1441 33215,1461 33207,3400 27936,3380">
            <msink:destinationLink direction="with" ref="{44A814CB-258F-4576-88DD-C73B877AD9E5}"/>
          </msink:context>
        </emma:interpretation>
      </emma:emma>
    </inkml:annotationXML>
    <inkml:traceGroup>
      <inkml:annotationXML>
        <emma:emma xmlns:emma="http://www.w3.org/2003/04/emma" version="1.0">
          <emma:interpretation id="{4893FC32-D009-4F92-A8FA-E05B3CE400FB}" emma:medium="tactile" emma:mode="ink">
            <msink:context xmlns:msink="http://schemas.microsoft.com/ink/2010/main" type="paragraph" rotatedBoundingBox="27944,1441 33215,1461 33207,3400 27936,33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66F3BE-DB56-48E3-B7B1-40F120B63089}" emma:medium="tactile" emma:mode="ink">
              <msink:context xmlns:msink="http://schemas.microsoft.com/ink/2010/main" type="line" rotatedBoundingBox="27944,1441 33215,1461 33211,2338 27940,2318"/>
            </emma:interpretation>
          </emma:emma>
        </inkml:annotationXML>
        <inkml:traceGroup>
          <inkml:annotationXML>
            <emma:emma xmlns:emma="http://www.w3.org/2003/04/emma" version="1.0">
              <emma:interpretation id="{04879AD3-5859-42B8-991D-A29CC4C91AAE}" emma:medium="tactile" emma:mode="ink">
                <msink:context xmlns:msink="http://schemas.microsoft.com/ink/2010/main" type="inkWord" rotatedBoundingBox="27943,1493 28646,1496 28643,2321 27940,2318"/>
              </emma:interpretation>
              <emma:one-of disjunction-type="recognition" id="oneOf0">
                <emma:interpretation id="interp0" emma:lang="zh-CN" emma:confidence="0">
                  <emma:literal>求</emma:literal>
                </emma:interpretation>
                <emma:interpretation id="interp1" emma:lang="zh-CN" emma:confidence="0">
                  <emma:literal>狀</emma:literal>
                </emma:interpretation>
                <emma:interpretation id="interp2" emma:lang="zh-CN" emma:confidence="0">
                  <emma:literal>戕</emma:literal>
                </emma:interpretation>
                <emma:interpretation id="interp3" emma:lang="zh-CN" emma:confidence="0">
                  <emma:literal>成</emma:literal>
                </emma:interpretation>
                <emma:interpretation id="interp4" emma:lang="zh-CN" emma:confidence="0">
                  <emma:literal>球</emma:literal>
                </emma:interpretation>
              </emma:one-of>
            </emma:emma>
          </inkml:annotationXML>
          <inkml:trace contextRef="#ctx0" brushRef="#br0">28333 2717 13120,'13'0'864,"5"0"-32,-5 0-288,0 0 0,-3 5 31,-2 7 33,-4 6-64,-4 2 64,-4-6-32,-1 6-64,-3 0-192,-5 4-64,0-4-64,0 2-32,-2-2-96,2-1 32,0 0-64,1-2 64,-2-1-128,2-5 0,-2-3 32,5-4 0,-4 0-288,5-4-128,-2 0-352,7-4-160,-2-4-767,5 2-289,5-3-1216,-2-4-1760,2 7 1344</inkml:trace>
          <inkml:trace contextRef="#ctx0" brushRef="#br0" timeOffset="-433">28223 2525 5120,'0'-3'1920,"0"3"-1024,5 3-1056,-5-3 2208,5 0-608,-2 0-256,7 0-256,-2 0-544,1 6 96,-1-3 96,2 2-64,-2-2 32,0 5-96,-2-5 31,2 5-191,6 0-96,-1-4-32,0 0 32,8 0 192,-3-4-224,4 0 0,0 0-320,0-4-64,0 0 256,5 0 192,-1-12-256,0-6-96,-3 2 192,-2 0 160,5 4-160,-9 0-96,-4 5-352,-8-1-160,-5 1-224,-5 3-63,-2 5-193,-7-2 0,-3 1 192,-6 0 160,7 1 352,-2-1 160,5 0 64,-2 0 32,7-4 352,0 0 160,3 0 0,0 0 64,2 1 64,3-1 32,0 0-128,0 5 32,0-2-96,0 2 0,3-2-33,-3 5 65,0 0-96,0 0-32,0 0 0,5 8 32,-5 0 32,0 3 0,0 1 0,0 1 0,0 1 0,0 10 0,0 10-64,0 2-32,0 0-160,5-2-32,-2 2 32,2 11 0,0-5 0,-2 2 0,-3-2-64,0 5-64,0 3 96,5-6 0,-5-10-32,0 2-64,0-9-64,0 4 32,-5 5-192,2-9-96,-2-16-512,-3-2-224,-5-14-544,-2-7-288,3 1-671,-6-5-257,1-4-736,-5-2-512,4-3 1952</inkml:trace>
          <inkml:trace contextRef="#ctx0" brushRef="#br0" timeOffset="-218">28301 2807 5376,'-6'-46'2112,"6"36"-1152,0-13-480,6 17 576,5 6-96,5 0 64</inkml:trace>
          <inkml:trace contextRef="#ctx0" brushRef="#br0" timeOffset="215">28192 3036 7296,'-3'-3'2720,"11"3"-1472,-3-4-672,0 4 736,3-4-320,0-5-96,5 3-384,2-7-96,-3-2-224,10-1 0,0-3 127,4-1-255,0 1-32,0-9-543,5-3-193,0 1-1568,0 2-672,-1 1-672</inkml:trace>
          <inkml:trace contextRef="#ctx0" brushRef="#br0" timeOffset="515">28738 2611 7168,'0'-3'2720,"4"3"-1472,-4 3-1472,8 3 2688,0-3-864,-2 5-384,-2 0-289,-8-2-575,-2 3 64,3 2 32,-10 2-96,0 6 32,-4 4-160,-1 1-64,-5-4-160,2-1 0,-2-4-928,-3-4-320,5 2-1503,3-6-641,5-3-544</inkml:trace>
          <inkml:trace contextRef="#ctx0" brushRef="#br0" timeOffset="731">28552 2725 7168,'0'0'2720,"5"23"-1472,8-10-672,-3-10 800,3 8-128,3 0-32,2 3-321,-1 0-159,6 2-416,3 7 64,0 1 64,-3-2-96,-2 3 32,-3-2-384,0-4-64,-1-3-736,-4-7-384,-5-6-1119,2-3-481,-6-9-1216</inkml:trace>
          <inkml:trace contextRef="#ctx0" brushRef="#br0" timeOffset="969">28732 2334 7040,'-3'-26'2624,"-12"18"-1408,25-3-576,-10 11 864,5-5 32,-2 5 128,10 0-353,0 5-159,2 1-640,1 3-96,-2-1-64,2 0-192,-2 0-96,0 3-128,-1-3-32,-5-1-1280,2 1-544,-2 0-2591,-3 12-1761,-2 10 2720</inkml:trace>
        </inkml:traceGroup>
        <inkml:traceGroup>
          <inkml:annotationXML>
            <emma:emma xmlns:emma="http://www.w3.org/2003/04/emma" version="1.0">
              <emma:interpretation id="{2F43F6F5-3CA3-4081-8E64-204240374138}" emma:medium="tactile" emma:mode="ink">
                <msink:context xmlns:msink="http://schemas.microsoft.com/ink/2010/main" type="inkWord" rotatedBoundingBox="28901,1650 29227,1651 29225,2128 28899,2127"/>
              </emma:interpretation>
              <emma:one-of disjunction-type="recognition" id="oneOf1">
                <emma:interpretation id="interp5" emma:lang="zh-CN" emma:confidence="0">
                  <emma:literal>日</emma:literal>
                </emma:interpretation>
                <emma:interpretation id="interp6" emma:lang="zh-CN" emma:confidence="0">
                  <emma:literal>e</emma:literal>
                </emma:interpretation>
                <emma:interpretation id="interp7" emma:lang="zh-CN" emma:confidence="0">
                  <emma:literal>七</emma:literal>
                </emma:interpretation>
                <emma:interpretation id="interp8" emma:lang="zh-CN" emma:confidence="0">
                  <emma:literal>匕</emma:literal>
                </emma:interpretation>
                <emma:interpretation id="interp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937">29158 2620 6656,'-9'3'2464,"9"-6"-1344,0 11-608,0-8 768,0 0-96,0 0 64,0 0-320,0 0-96,0 0-481,9 0 65,-1 3 96,2-3 32,-2 5-32,0-5-64,2 0 32,-2 0-64,2 3 64,4 0-192,-2 2-32,2-1-64,-2 0 32,6 0-128,0-4-64,3 0 0,2 0-32,3-4 0,-4 0 0,-1-5-224,-3 3-96,-5-7-448,-5 1-160,-3 1 64,-5 0 32,-8-1 384,-2 4 192,-7-8 96,0 2 32,-1-8 160,1 3 32,-1 4 64,0 4 64,2-2 32,0 7 32,4-2 0,-1 2 64,0 20-96,1-8 32,-2 14 32,2-1 160,-2 0 32,0 6 96,0 2-32,2 1-32,4-2 0,-2 13 0,6-4-128,4 1 0,0-5-96,8 0 64,6-4-192,8 4-96,4-6-128,0-11 32,10-1-320,3-6-96,-4-3-544,-4-4-192,-5-4-416,-3 0-128,-7-4-831,-2 0-385</inkml:trace>
        </inkml:traceGroup>
        <inkml:traceGroup>
          <inkml:annotationXML>
            <emma:emma xmlns:emma="http://www.w3.org/2003/04/emma" version="1.0">
              <emma:interpretation id="{943BCC35-7485-466E-B85F-E3D8823C9A2D}" emma:medium="tactile" emma:mode="ink">
                <msink:context xmlns:msink="http://schemas.microsoft.com/ink/2010/main" type="inkWord" rotatedBoundingBox="30110,1432 30173,2177 29607,2225 29544,1480"/>
              </emma:interpretation>
              <emma:one-of disjunction-type="recognition" id="oneOf2">
                <emma:interpretation id="interp10" emma:lang="zh-CN" emma:confidence="0">
                  <emma:literal>关</emma:literal>
                </emma:interpretation>
                <emma:interpretation id="interp11" emma:lang="zh-CN" emma:confidence="0">
                  <emma:literal>吴</emma:literal>
                </emma:interpretation>
                <emma:interpretation id="interp12" emma:lang="zh-CN" emma:confidence="0">
                  <emma:literal>笑</emma:literal>
                </emma:interpretation>
                <emma:interpretation id="interp13" emma:lang="zh-CN" emma:confidence="0">
                  <emma:literal>點</emma:literal>
                </emma:interpretation>
                <emma:interpretation id="interp14" emma:lang="zh-CN" emma:confidence="0">
                  <emma:literal>矣</emma:literal>
                </emma:interpretation>
              </emma:one-of>
            </emma:emma>
          </inkml:annotationXML>
          <inkml:trace contextRef="#ctx0" brushRef="#br0" timeOffset="3888">29820 2592 7552,'0'-3'2880,"5"6"-1536,3-6-736,2 3 928,-2-6-416,5 6 0,5-3-225,5 0 1,3-2-512,0 2-64,4-5 0,6 5-128,-2-6 64,2-2-160,-5-2-64,-5 5 0,-9 2 32,-4-2-672,-3 11-224,-7 2-928,-6 1-319,-7 7-833,2-2-224,-10 6 32</inkml:trace>
          <inkml:trace contextRef="#ctx0" brushRef="#br0" timeOffset="3357">29966 2264 5888,'3'-8'2176,"2"8"-1152,0-3-352,-5 3 800,0 0-128,3 0 0,2 3-192,0 2-64,-1-2-609,0 6-63,1 2 0,0 0-32,-2 2 32,2 2-320,-1 1-32,-4-1-352,0-2-64,0-2-1023,-4 9-449,-1-1-1440,2-3-1856,-2-10 1536</inkml:trace>
          <inkml:trace contextRef="#ctx0" brushRef="#br0" timeOffset="3638">30167 2242 6400,'5'-5'2464,"-2"5"-1344,7 5-320,-10-5 800,5 3-160,-2 5-64,6-5-352,-5 5-97,1 1-511,0-1 320,-5 3 128,0 1-96,0-1-64,0 2-256,-5 1-32,0 3-192,1-6-64,-5 9-64,1-2 0,-10 10-288,-8-1-32,3-4-864,-3 2-416,-4-6-1056,-2-5-383,7 0-1537</inkml:trace>
          <inkml:trace contextRef="#ctx0" brushRef="#br0" timeOffset="4305">29930 2686 6272,'-30'16'2368,"16"-10"-1280,-3 2-416,12 4 704,2-4-32,3-8 32,0 0-256,8 0-65,5 0-575,5-3 64,8-2 32,9-2-128,9-1 64,-1-3-352,1-2-96,-4 5 0,-5 1 32,-4-6-320,-9 7-160,-5 1-672,-8-3-192,-5 4-767,-8 1-257,-5-2 160,-4 5 64,0 0 960,-8-3 480,3 3 576,-4 0 352,0 0 576,4 0 288,6 0 160,2 0 64,10 0 416,0 0-512,0 8-192,0-1-161,0 6 1,-4-2-96,-6 4 32,2 12-224,-2-2-32,-2-3-288,-6 6-128,2 2-224,-7 10-64,2-5-832,-2-4-288,6-3-1216,3-6-479,6-6-1729</inkml:trace>
          <inkml:trace contextRef="#ctx0" brushRef="#br0" timeOffset="4520">30149 2697 8064,'10'-8'3072,"-7"16"-1664,10 1-800,-3-1 928,2 6-64,2 6 95,-2 4-511,2 4-256,3-2-448,1 6-160,0-4 0,3-6-96,-3-3-64,-1-2-1152,6-6-448,-6-2-1375,0-7-641,1-2-416</inkml:trace>
        </inkml:traceGroup>
        <inkml:traceGroup>
          <inkml:annotationXML>
            <emma:emma xmlns:emma="http://www.w3.org/2003/04/emma" version="1.0">
              <emma:interpretation id="{0677EA18-D78B-4B8C-8CE0-A8661507F51B}" emma:medium="tactile" emma:mode="ink">
                <msink:context xmlns:msink="http://schemas.microsoft.com/ink/2010/main" type="inkWord" rotatedBoundingBox="30188,2243 30202,1581 30624,1590 30610,2252"/>
              </emma:interpretation>
              <emma:one-of disjunction-type="recognition" id="oneOf3">
                <emma:interpretation id="interp15" emma:lang="zh-CN" emma:confidence="0">
                  <emma:literal>于</emma:literal>
                </emma:interpretation>
                <emma:interpretation id="interp16" emma:lang="zh-CN" emma:confidence="0">
                  <emma:literal>午</emma:literal>
                </emma:interpretation>
                <emma:interpretation id="interp17" emma:lang="zh-CN" emma:confidence="0">
                  <emma:literal>干</emma:literal>
                </emma:interpretation>
                <emma:interpretation id="interp18" emma:lang="zh-CN" emma:confidence="0">
                  <emma:literal>千</emma:literal>
                </emma:interpretation>
                <emma:interpretation id="interp19" emma:lang="zh-CN" emma:confidence="0">
                  <emma:literal>亍</emma:literal>
                </emma:interpretation>
              </emma:one-of>
            </emma:emma>
          </inkml:annotationXML>
          <inkml:trace contextRef="#ctx0" brushRef="#br0" timeOffset="5437">30465 2678 5632,'-18'8'2176,"15"-8"-1152,3 3-1184,0-3 3040,0 0-832,8 0-608,5 0-480,10 0-608,3-3 31,4-2 129,4 2-192,7-1-32,-2-1-96,2-3-32,-3-3-96,-2 3-64,-7 1-128,-6-1-64,-5 0-352,-5 0-32,-5 5-415,-4-2-161,-8 2-448,0 3-128,-5-4 288,1 0 224,-2 1 544,-3-3 256,-5 3 416,2 3 224,-2-3 608,0-2 256,5 2 160,0-2 32,4 5-224,1-3 0,3 3-192,2 0-64,-3 3-161,6 5 1,0 3-64,0 2-64,6 2 96,-3 4 64,6 9 0,-1 8-32,1-2-192,0 2-32,-4 2-64,-2 6 32,-3-5-128,0-5-96,-3-3 0,-6-4-32,0-7-352,-4-1-96,-5-6-960,-4-6-448,-4-7-1152,0-7-447</inkml:trace>
          <inkml:trace contextRef="#ctx0" brushRef="#br0" timeOffset="4920">30601 2373 8960,'-8'5'3424,"8"-2"-1856,0 2-1184,0-5 768,3 4-416,7 0-1,3 0-383,0-2-128,0-2-128,5 0-160,3 0 32,6 0-256,-5 0-64,-5 0-319,1 0-129,-5 0-480,-5 0-224,-8 0-896,0 0-384</inkml:trace>
        </inkml:traceGroup>
        <inkml:traceGroup>
          <inkml:annotationXML>
            <emma:emma xmlns:emma="http://www.w3.org/2003/04/emma" version="1.0">
              <emma:interpretation id="{4EB6D1A0-5521-4F65-9672-F840D62B7218}" emma:medium="tactile" emma:mode="ink">
                <msink:context xmlns:msink="http://schemas.microsoft.com/ink/2010/main" type="inkWord" rotatedBoundingBox="30968,1564 31720,1567 31717,2268 30965,2266"/>
              </emma:interpretation>
              <emma:one-of disjunction-type="recognition" id="oneOf4">
                <emma:interpretation id="interp20" emma:lang="zh-CN" emma:confidence="0">
                  <emma:literal>T</emma:literal>
                </emma:interpretation>
                <emma:interpretation id="interp21" emma:lang="zh-CN" emma:confidence="0">
                  <emma:literal>丁</emma:literal>
                </emma:interpretation>
                <emma:interpretation id="interp22" emma:lang="zh-CN" emma:confidence="0">
                  <emma:literal>个</emma:literal>
                </emma:interpretation>
                <emma:interpretation id="interp23" emma:lang="zh-CN" emma:confidence="0">
                  <emma:literal>丫</emma:literal>
                </emma:interpretation>
                <emma:interpretation id="interp24" emma:lang="zh-CN" emma:confidence="0">
                  <emma:literal>丅</emma:literal>
                </emma:interpretation>
              </emma:one-of>
            </emma:emma>
          </inkml:annotationXML>
          <inkml:trace contextRef="#ctx0" brushRef="#br0" timeOffset="6267">31229 2370 7168,'-13'0'2720,"13"0"-1472,0 0-768,0 0 768,8 3-256,2 1-32,-2 0-160,5 1-64,5-5-385,0 0 65,3 0 32,6 0-96,7 0-32,-3-5-192,5 1-32,-2 0-96,-4 1-32,2 0-384,-10-2-224,-4 2-991,-5-2-481,-13 5-2208</inkml:trace>
          <inkml:trace contextRef="#ctx0" brushRef="#br0" timeOffset="6485">31365 2401 6272,'0'-7'2368,"10"7"-1280,-4 0-1280</inkml:trace>
          <inkml:trace contextRef="#ctx0" brushRef="#br0" timeOffset="6717">31404 2413 13152,'12'15'2016,"2"12"-896,0 9-417,-6-2-191,0 5 160,-2-3 128,-2 6-128,0 2-32,0 3-288,-4-1-64,-4 5-160,4-1-96,-8-11-352,2 5-128,4-10-832,4-6-384,-4-9-959,4-8-417,4-14-992</inkml:trace>
        </inkml:traceGroup>
        <inkml:traceGroup>
          <inkml:annotationXML>
            <emma:emma xmlns:emma="http://www.w3.org/2003/04/emma" version="1.0">
              <emma:interpretation id="{77ED4337-D538-4640-91A0-3F0BBA63F531}" emma:medium="tactile" emma:mode="ink">
                <msink:context xmlns:msink="http://schemas.microsoft.com/ink/2010/main" type="inkWord" rotatedBoundingBox="31639,1833 31718,2207 31504,2252 31425,1878"/>
              </emma:interpretation>
              <emma:one-of disjunction-type="recognition" id="oneOf5">
                <emma:interpretation id="interp25" emma:lang="zh-CN" emma:confidence="0">
                  <emma:literal>R</emma:literal>
                </emma:interpretation>
                <emma:interpretation id="interp26" emma:lang="zh-CN" emma:confidence="0">
                  <emma:literal>K</emma:literal>
                </emma:interpretation>
                <emma:interpretation id="interp27" emma:lang="zh-CN" emma:confidence="0">
                  <emma:literal>k</emma:literal>
                </emma:interpretation>
                <emma:interpretation id="interp28" emma:lang="zh-CN" emma:confidence="0">
                  <emma:literal>火</emma:literal>
                </emma:interpretation>
                <emma:interpretation id="interp29" emma:lang="zh-CN" emma:confidence="0">
                  <emma:literal>《</emma:literal>
                </emma:interpretation>
              </emma:one-of>
            </emma:emma>
          </inkml:annotationXML>
          <inkml:trace contextRef="#ctx0" brushRef="#br0" timeOffset="6933">31733 2655 8704,'-5'0'3232,"10"3"-1728,-5 0-1120,10 2 768,-2 3-192,0-1 415,-3 25-351,0-4-544,-2 3 64,2-1 32,-5 1-256,0 5-32,0-14-96,0 6-32,0-4-672,-8-4-288,3-6-1152,0 0-511,2-8-1793,-10-6-1376,13 0 2496</inkml:trace>
          <inkml:trace contextRef="#ctx0" brushRef="#br0" timeOffset="7254">31883 2713 5632,'9'-11'2176,"-6"11"-1152,2 0-352,-5 0 800,0 0-128,0 0 64,0 6-416,-5 7-128,2-2-512,-6 9-64,0-6-65,0 2-31,1-4 32,-2-1 0,2-3 96,0 1 32,-2-1 32,2 3 64,-5-6 64,0-2-160,3 0-32,10 2 224,0-2-160,5 2 0,0 2-64,3-2 32,0 3-128,6-2 32,3 2-160,0 1 0,6 1-192,-2 2-64,-3 1-736,0-2-256,-5 1-768,-5-1-255,2 2-1633,-6-7-1888,-4-6 1888</inkml:trace>
        </inkml:traceGroup>
        <inkml:traceGroup>
          <inkml:annotationXML>
            <emma:emma xmlns:emma="http://www.w3.org/2003/04/emma" version="1.0">
              <emma:interpretation id="{64E2F571-F324-4FBE-9C56-6A38408C9287}" emma:medium="tactile" emma:mode="ink">
                <msink:context xmlns:msink="http://schemas.microsoft.com/ink/2010/main" type="inkWord" rotatedBoundingBox="32136,1426 32591,1917 32167,2310 31712,1819"/>
              </emma:interpretation>
              <emma:one-of disjunction-type="recognition" id="oneOf6">
                <emma:interpretation id="interp30" emma:lang="zh-CN" emma:confidence="0">
                  <emma:literal>和</emma:literal>
                </emma:interpretation>
                <emma:interpretation id="interp31" emma:lang="zh-CN" emma:confidence="0">
                  <emma:literal>私</emma:literal>
                </emma:interpretation>
                <emma:interpretation id="interp32" emma:lang="zh-CN" emma:confidence="0">
                  <emma:literal>叔</emma:literal>
                </emma:interpretation>
                <emma:interpretation id="interp33" emma:lang="zh-CN" emma:confidence="0">
                  <emma:literal>乖</emma:literal>
                </emma:interpretation>
                <emma:interpretation id="interp34" emma:lang="zh-CN" emma:confidence="0">
                  <emma:literal>前</emma:literal>
                </emma:interpretation>
              </emma:one-of>
            </emma:emma>
          </inkml:annotationXML>
          <inkml:trace contextRef="#ctx0" brushRef="#br0" timeOffset="9484">32137 2603 7040,'-31'14'2624,"31"-8"-1408,23 7-800,-15-10 768,0 5-192,10-4-32,0 0-384,5-4-192,3 0-224,-1-4-128,11 0 0,3-1-672,-8-1-224,-5-7-256,-4 7-64,-9-8 32,-4 3 64,-5 3 736,-8-3 416,-10-9 672,2 17 256,3-2 32,0 5 96,1 5-192,-2 3-96,6 7-96,4 4 0,0 9-129,9 7-63,0 4-32,-1 0 0,6 0-192,-5 3-64,-1 2-64,1-5-32,-5-9-96,-8-2-64,0 3-256,-1-15-160,0-5-416,-3-7-192,-2-8-383,-2-7-161,-1-5 160,4-6 32,0-3 448,1 2 160,-1-4 352,0-4 192,1-1 288,-2 9 192,2 6 416,-5 3 224,3 6 32,2 5 0,0 9-96,3 7 32,0 2-64,0 1 64,2 3-129,3 4 1,0-4-32,0 1-64,0-7-320,0-2-192,0-11-96,8 0-32,2-8-352,3-3-160,3-5-192,2-4-32,5 6 256,3-3 129,-4 6 63,0-5 96,-5 8 128,1 5 32,0-3 96,-5-5 32,-1 11-128,-3-8 32,0 2-160,-6-3 32,2 1-448,-5 0-160,0-3-128,5 0 32,-5 0 416,4-3 224,0 3 192,1 3 96,0 4 160,-2 0 96,-3 1 224,0 3 96,0 0-64,0 0-32,5 7-64,0 2 96,-2-3-1,2 2 33,0 9-160,0-1 32,-2-5-288,2 8-64,-5-4 32,5-2 32,-2-1-96,-3-4-96,0-2-448,0-6-128,0 0-224,0-3 0,0 0 65,0-14 95,0 1 192,0 1 128,0-1 224,5 5 96,0-5-128,3 4 0,2 4 96,-2 0 64,4 5 128,-2 3 32,3 3 96,-5 2 32,1 3-96,0 1 0,-4 5-33,-5 10 97,-5-4 32,0-1 32,1-4 224,-5 1 64,1-1-64,-1 1 32,5-8-160,4-5-32,0-3-352,8 0-32,5-3-768,10-17-256,8 1-928,3-6-319,-3 0-1825,0-3-1536,0 1 2176</inkml:trace>
          <inkml:trace contextRef="#ctx0" brushRef="#br0" timeOffset="8313">32247 2359 6144,'-10'-5'2368,"10"5"-1280,-3 0-416,3 0 704,0 0-32,8 0-32,0 5-288,2-2-160,3 2-481,0-2-31,4 0 0,14-3-192,-5 0-96,0 0-256,-3 0-128,-2 0-671,-3 0-321,-8 0-928,-10 0-416,-10 5-704</inkml:trace>
        </inkml:traceGroup>
        <inkml:traceGroup>
          <inkml:annotationXML>
            <emma:emma xmlns:emma="http://www.w3.org/2003/04/emma" version="1.0">
              <emma:interpretation id="{3B6C0492-4358-47B7-846F-D9376BD37A36}" emma:medium="tactile" emma:mode="ink">
                <msink:context xmlns:msink="http://schemas.microsoft.com/ink/2010/main" type="inkWord" rotatedBoundingBox="32849,1301 33463,2037 33045,2385 32431,1649"/>
              </emma:interpretation>
              <emma:one-of disjunction-type="recognition" id="oneOf7">
                <emma:interpretation id="interp35" emma:lang="zh-CN" emma:confidence="0">
                  <emma:literal>尼</emma:literal>
                </emma:interpretation>
                <emma:interpretation id="interp36" emma:lang="zh-CN" emma:confidence="0">
                  <emma:literal>庀</emma:literal>
                </emma:interpretation>
                <emma:interpretation id="interp37" emma:lang="zh-CN" emma:confidence="0">
                  <emma:literal>兀</emma:literal>
                </emma:interpretation>
                <emma:interpretation id="interp38" emma:lang="zh-CN" emma:confidence="0">
                  <emma:literal>%</emma:literal>
                </emma:interpretation>
                <emma:interpretation id="interp39" emma:lang="zh-CN" emma:confidence="0">
                  <emma:literal>花</emma:literal>
                </emma:interpretation>
              </emma:one-of>
            </emma:emma>
          </inkml:annotationXML>
          <inkml:trace contextRef="#ctx0" brushRef="#br0" timeOffset="9700">32960 2350 9472,'-25'7'3520,"8"-7"-1920,17 10-1088,0-10 927</inkml:trace>
          <inkml:trace contextRef="#ctx0" brushRef="#br0" timeOffset="9900">32926 2358 18559,'12'0'1216,"6"0"-640,8 0-224,6-4-128,-6 0-192,14-4-64,-2 0-160,3 2 32,-7-2-256,-3 2-128,-1 4-864,-12-2-288,-10 4-1151,-8 0-449,-8 4-416</inkml:trace>
          <inkml:trace contextRef="#ctx0" brushRef="#br0" timeOffset="11376">32764 2400 4224,'-8'0'1664,"-10"0"-896,5 0-416,13 0 576,0 0 96,0 0 96,0 0-64,0 0 64,0 0 160,13 0-704,-1 0 32,6 0 64,0 0-192,-2-2 64,2-2-385,5 0-95,3-5-128,0 1 0,9 1-703,5-1-385,0 0-1024,-6 5-384,2-2-832</inkml:trace>
          <inkml:trace contextRef="#ctx0" brushRef="#br0" timeOffset="10087">33011 2359 8832,'-10'-5'3328,"10"10"-1792,-5-2-960,5-3 896,5 8-353,0 4-31,0 7 32,-2 14 0,2-3-608,8 4 64,-5 7 64,2-7-64,-2 10-32,-4-2-224,2 2-128,-3-3-192,2 1 0,-5-2-992,0 0-448,4-9-1024,1-4-383</inkml:trace>
          <inkml:trace contextRef="#ctx0" brushRef="#br0" timeOffset="10469">33269 2908 10624,'-9'4'4032,"12"0"-2177,7 4-1887,-2-5 736,2-3-288,3 0 0,5-3-448,-2-2-128,7-6 64,0-1-384,-2-4-160,1-3-95,-8-8 63,-2 3 192,-4-3 160,-8 0 256,-3-1 96,-6 6 512,1 2 192,-2 4 63,-3 4 1,0 4-192,0 5-32,0 11-64,3 3 96,2 12-64,0 10-32,3-3 0,0 4 0,5 6-64,0 6-32,5-6-320,3-5-32,2 4-640,-2-9-160,5-6-1056,0-8-384,2-12-1663,1-8-769,2-8 960</inkml:trace>
        </inkml:traceGroup>
      </inkml:traceGroup>
      <inkml:traceGroup>
        <inkml:annotationXML>
          <emma:emma xmlns:emma="http://www.w3.org/2003/04/emma" version="1.0">
            <emma:interpretation id="{D4D85FAD-E34C-47B6-A8E3-A0C7781B1F9A}" emma:medium="tactile" emma:mode="ink">
              <msink:context xmlns:msink="http://schemas.microsoft.com/ink/2010/main" type="line" rotatedBoundingBox="28085,2642 30052,2673 30040,3407 28073,3375"/>
            </emma:interpretation>
          </emma:emma>
        </inkml:annotationXML>
        <inkml:traceGroup>
          <inkml:annotationXML>
            <emma:emma xmlns:emma="http://www.w3.org/2003/04/emma" version="1.0">
              <emma:interpretation id="{EEE2CA6D-821D-4F33-AC7F-8CF46FF38511}" emma:medium="tactile" emma:mode="ink">
                <msink:context xmlns:msink="http://schemas.microsoft.com/ink/2010/main" type="inkWord" rotatedBoundingBox="28085,2642 28657,2651 28646,3384 28073,3375"/>
              </emma:interpretation>
              <emma:one-of disjunction-type="recognition" id="oneOf8">
                <emma:interpretation id="interp40" emma:lang="zh-CN" emma:confidence="0">
                  <emma:literal>哥</emma:literal>
                </emma:interpretation>
                <emma:interpretation id="interp41" emma:lang="zh-CN" emma:confidence="0">
                  <emma:literal>焉</emma:literal>
                </emma:interpretation>
                <emma:interpretation id="interp42" emma:lang="zh-CN" emma:confidence="0">
                  <emma:literal>䒣</emma:literal>
                </emma:interpretation>
                <emma:interpretation id="interp43" emma:lang="zh-CN" emma:confidence="0">
                  <emma:literal>冔</emma:literal>
                </emma:interpretation>
                <emma:interpretation id="interp44" emma:lang="zh-CN" emma:confidence="0">
                  <emma:literal>胥</emma:literal>
                </emma:interpretation>
              </emma:one-of>
            </emma:emma>
          </inkml:annotationXML>
          <inkml:trace contextRef="#ctx0" brushRef="#br0" timeOffset="13607">28464 3527 5120,'-8'0'1920,"8"0"-1024,0 0-416,0 0 576,0 0-160,8 0 0,2 0-192,3-3-128,5 0-320,-2-5 192,2 3 96,5 1-160,-2 1-64,5-2-160,1-3-64,7 2-96,-3-2-32,0 0-32,-5 0 0,-3-4 128,-1 9 96,-9-2-64,0 5-64,-13 8 64,-10 4 0,2-1 32,-4 5-64,-11 3-64,5 4 32,2-3-32,-2-1 64,0-3 96,0-4 0,5 0 64,0 0 64,1-4 159,1-2-127,3 2 64,4-2-160,1-4 32,3-2-160,3 0-64,6 0 0,5 0-32,-2-2 0,-4-4 0,5 4-288,2-4-128,-7 4-224,0-2-63,-11-1-65,-2-3 0,0 1 0,2-1 96,-7-3 64,2-2 128,-2 1 128,2 2 160,0-2 32,-2 4 96,2 0 32,-1 5 32,1-5 192,2 3 192,-6 5 288,7 5 160,2 6-32,-3 0 0,2 8-256,1 1 0,3 4-192,0-1-33,0 2-63,3-6 64,1 7-32,5-1 0,4-7-32,-3-1 64,2-6-96,1-3-64,10-1-160,3 6 0,0-7 0,0 2 0,-3 0 0,-2-4 64,1 0-96,-4 0-64,-5 1-384,0-2-64,0-3-320,-13 0-95,0 0-737,-5 0-288,-3 0-704,-5 4-1440,-4 4 1088</inkml:trace>
          <inkml:trace contextRef="#ctx0" brushRef="#br0" timeOffset="14884">28356 3948 5376,'-28'0'2016,"28"-3"-1088,-3 3-160,3 0 768,0 0-64,3-5 0,-3 5-320,10 5-96,-2-5-576,2 0 127,-2 0 65,0 0-96,5 0 64,2 0-224,-3 3-96,6-3-32,-1 0-32,6 0-128,3 0-96,0 0-96,4 0 32,-2 0-320,1 0-160,-2-3-800,5-2-287,-6 1-1345,-6-4-608,4 1-96</inkml:trace>
          <inkml:trace contextRef="#ctx0" brushRef="#br0" timeOffset="14467">28488 3985 5888,'-10'-5'2272,"10"13"-1216,0-11-320,0 3 768,0 0-128,5-5-32,0 5-320,-2 0-160,6-3-481,0 3 97,4-4 96,0 4-128,4-5 0,1 2-128,5-2 32,3-1-256,10-2-64,-7-1-96,7 1 0,-1 1 64,-4 0 64,0-1 32,-5 0 32,-5 0-288,-3-1-128,-5 6-192,-9-2-128,-4 5-96,-4-3-31,-4 0 255,-1-2 128,-5-3 128,1 5 96,0-1 192,5 0 192,-2-8 64,7 4 128,-2 0-97,5 13 97,0 3-32,0 3-96,5 4 32,-2 4-128,2 6 32,0 2-32,-2 1 32,-3-2-64,5 6 32,-5-4-128,0-2 0,0-2-32,0-5 32,-5-4 0,2 1 32,-2-4-224,-3-4 0,-5 0-256,-2-5-32,-1-3-64,-2-3-32,1-2 160,-1-1 128,-1-2-96,7-9 32,-6-2-32,2-1 96,1 6 128,2 1 32,0 1 32,-5 1 0,10 0 0,3-2 0,2 1-96,3 1 64,0 3 32,3 0 0,2 1 0,0-1 0,-5 3 0,0 2 0,0 0 64,0-2 32,0 5 160,0-3 96,0 3 0,0 0 32,0 0-128,0 0 0,0 0-96,0 8 64,0-5-64,0 0 64,0 5-192,0 4-32,0 1 64,0 1 32,-5 2-128,0-4 32,2 7-352,3-2-96,0-6-1344,3-8-3999</inkml:trace>
        </inkml:traceGroup>
        <inkml:traceGroup>
          <inkml:annotationXML>
            <emma:emma xmlns:emma="http://www.w3.org/2003/04/emma" version="1.0">
              <emma:interpretation id="{B4B06CD0-8DB8-45AD-A41A-A3EED149C64B}" emma:medium="tactile" emma:mode="ink">
                <msink:context xmlns:msink="http://schemas.microsoft.com/ink/2010/main" type="inkWord" rotatedBoundingBox="28953,2706 29672,2718 29661,3387 28942,3375"/>
              </emma:interpretation>
              <emma:one-of disjunction-type="recognition" id="oneOf9">
                <emma:interpretation id="interp45" emma:lang="zh-CN" emma:confidence="0">
                  <emma:literal>数</emma:literal>
                </emma:interpretation>
                <emma:interpretation id="interp46" emma:lang="zh-CN" emma:confidence="0">
                  <emma:literal>數</emma:literal>
                </emma:interpretation>
                <emma:interpretation id="interp47" emma:lang="zh-CN" emma:confidence="0">
                  <emma:literal>報</emma:literal>
                </emma:interpretation>
                <emma:interpretation id="interp48" emma:lang="zh-CN" emma:confidence="0">
                  <emma:literal>齞</emma:literal>
                </emma:interpretation>
                <emma:interpretation id="interp49" emma:lang="zh-CN" emma:confidence="0">
                  <emma:literal>䶘</emma:literal>
                </emma:interpretation>
              </emma:one-of>
            </emma:emma>
          </inkml:annotationXML>
          <inkml:trace contextRef="#ctx0" brushRef="#br0" timeOffset="15808">29474 3524 4992,'8'0'1824,"-2"0"-960,2 3-160,-8-3 640,8 5-96,2-2 64,-2 2-256,-4 2-96,1-2-512,-5-3 64,0 4 64,-5 0 31,1-1 97,0-2-192,-6 5-32,2 0-160,-10 0-32,6 0-96,-1-1 32,-5 1-288,5 1 0,0-1-64,0 0-32,-5 3-672,0 0-224,1 1-703,-1-4-161,-1 0 96,4 0 96,-3-2 800,0 0 384,0-4 928,5 10 384,0 1 352,3-5 160,7-8-192,-2 7-96,5-11-288,8 4-32,7-3-256,1 10 0,7-11-192,8 1 31,4-2-95,-1 2 0,-3-6-192,-5 1 32,-3 0-703,-5 0-321,-5-3-704,-9 0-256,0-1-800,-4-4-1152,0 2 1280</inkml:trace>
          <inkml:trace contextRef="#ctx0" brushRef="#br0" timeOffset="15338">29233 3501 7424,'0'0'2816,"3"0"-1536,7 3-640,-5 1 768,3 9-224,0-2-64,2 4-545,3 0-287,-5 2-160,1-2-32,0 1 0,0 0-895,-1-4-385,-3-4-1536,-5-8-608,13-6 0</inkml:trace>
          <inkml:trace contextRef="#ctx0" brushRef="#br0" timeOffset="17135">29518 3929 6656,'4'8'2464,"0"-8"-1344,4 12-736,-2-7 672,-2 6-64,2 0 128,-6 1-128,0 7-32,-6-3-544,2 1 95,-2-7 65,4 6-256,-8-4-96,2-6-224,-15 3-288,-3 2-128,0-3-639,0-2-257,-1-4-384,5-2-160,0-2 672,1-4 288,3 3 608,0-2 256,0 2 768,5 0 288,0-2 288,6 2 128,-4 3-224,8 0-96,3-6-257,8 6-159,5-2-192,0-6-64,5-4-352,5 0-96,3-3-256,5 3-64,-1-4-1183,1 1-513,-5-4-2304,0 0-1120,-3-1 2784</inkml:trace>
          <inkml:trace contextRef="#ctx0" brushRef="#br0" timeOffset="16749">29460 3746 2688,'5'-16'1056,"4"16"-576,-5 16-576,0-19 192,2-2-96,-6 5 0,0 0 192,0 0 192,0 8 352,0-8 256,0 0-32,-6 0 64,6 0-224,-4 0-96,4-3-384,0 3-128,0 0-64,0 0 64,0 8 256,-8-1-96,-2-3 32,2 4-32,-10-1-160,0 9-64,2 1 64,-2-3 32,0 2 32,1-2 0,3 3 64,2 0 32,-2-3-32,5-1-32,1-2-96,3-3 32,5-5-128,0-3-64,10 0-96,2 0-32,10-8-96,0 1-32,4 3-96,0-4 32,-3 0-192,-5 4-32,-5 4-64,-5 0 32,-3 0-64,-5 0 64,-10 4-64,-3 0 64,-5 5 288,2-6 224,3 1-32,-2 0 32,7-4 224,4 3 192,0-3 0,-1 0 32,5 0-96,0 0 32,9 0 160,-9 0-160,0 8-32,0 1 32,-4 2 288,-1 5-64,0 7 0,-3-4 32,4 6-64,4-3-33,4 0-127,-1-2-64,12-4-128,6 0-32,-3-4-256,0 0-64,0-4-735,-5-8-257,0-6-832,-5-4-288,2-10-1312</inkml:trace>
          <inkml:trace contextRef="#ctx0" brushRef="#br0" timeOffset="16079">29377 3508 3968,'-23'-3'1568,"23"0"-832,-3-2-32,3 5 640,0 0-96,0 0 64,0 0-256,0 0 0,0 0-608,13 5 160,-5 7 128,2 10-96,-2 5-64,2 4 31,-7 13 1,10 3-128,-3-2 32,-2-1-288,2-2-128,-8-3-64,4-6-32,-6-11-512,0-2-128,-8-12-2143,-2-8-257,2-8-224,2-4 128</inkml:trace>
          <inkml:trace contextRef="#ctx0" brushRef="#br0" timeOffset="17600">29624 3583 6656,'0'-12'2528,"4"12"-1344,-4 0-736,0 0 704,4 4 128,2 4 96,-4 3-256,4 5-129,-6 4-543,0-1 0,0 8 0,0-4-32,-6 5 0,4-1-224,-4-7-64,2-4-128,0-4-96,4-4-32,4-16-128,6-4 0,6-4 64,-2 4 32,2 1 0,2 3 128,0 0 0,0 0 32,-5 5 64,4-2 96,-8 2 128,0 3 64,-9 0 96,0 0 64,4 27 320,-4 1-224,0-6-32,0 6-128,0-5 32,-4 1-192,0-1-32,-1 1-128,-4-5-32,-3 1-32,-6-1-64,0 1-672,-3-9-288,-2 0-800,1-7-320,-4 0-511,4-4-225,4-4 192,6 4 160,2-4-256</inkml:trace>
          <inkml:trace contextRef="#ctx0" brushRef="#br0" timeOffset="17837">29570 3918 5504,'14'-16'2112,"-2"10"-1152,-2-2-288,-2 2 800,2 6 0,-2 6 160,0-3-256,2 5-129,-7 0-703,2 3 320,8 5 96,0-4-224,5-1 0,-6 0-320,6 1-96,0 7-160,6-3-128,-9-4-352,3 1-128,5-7-992,-3-9-320,4 0-1503,-4-2-577,-2-3 64</inkml:trace>
        </inkml:traceGroup>
        <inkml:traceGroup>
          <inkml:annotationXML>
            <emma:emma xmlns:emma="http://www.w3.org/2003/04/emma" version="1.0">
              <emma:interpretation id="{D1C801D1-57EE-4D97-88DC-B5728559C287}" emma:medium="tactile" emma:mode="ink">
                <msink:context xmlns:msink="http://schemas.microsoft.com/ink/2010/main" type="inkWord" rotatedBoundingBox="29899,2894 30049,2897 30042,3343 29891,3340"/>
              </emma:interpretation>
              <emma:one-of disjunction-type="recognition" id="oneOf10">
                <emma:interpretation id="interp50" emma:lang="zh-CN" emma:confidence="0">
                  <emma:literal>?</emma:literal>
                </emma:interpretation>
                <emma:interpretation id="interp51" emma:lang="zh-CN" emma:confidence="0">
                  <emma:literal></emma:literal>
                </emma:interpretation>
                <emma:interpretation id="interp52" emma:lang="zh-CN" emma:confidence="0">
                  <emma:literal>“</emma:literal>
                </emma:interpretation>
                <emma:interpretation id="interp53" emma:lang="zh-CN" emma:confidence="0">
                  <emma:literal>:</emma:literal>
                </emma:interpretation>
                <emma:interpretation id="interp54" emma:lang="zh-CN" emma:confidence="0">
                  <emma:literal>2</emma:literal>
                </emma:interpretation>
              </emma:one-of>
            </emma:emma>
          </inkml:annotationXML>
          <inkml:trace contextRef="#ctx0" brushRef="#br0" timeOffset="18269">30154 3765 6272,'-8'-3'2368,"8"-8"-1280,4-2-416,-4 9 800,0 0-64,0 0 32,4 1-224,2-2-97,-4 2-639,4-2 128,-2 2 128,0-5-96,0 5-64,2-2-192,2 2-64,1-1-64,0 4 0,3 0-128,2 4-96,-2 4-96,-2 0 32,-2-2 96,2 10 32,-2 4-32,-4 4 32,-4-1 64,0-4 64,-4 4-192,-4-4 0,-2-2-544,-3-1-192,0-5-1632,0 0-639,5 1-2145</inkml:trace>
          <inkml:trace contextRef="#ctx0" brushRef="#br0" timeOffset="18485">30246 4031 10752,'-17'7'4032,"26"-7"-2177,-1 38-1823,1-21 864,1-1-544,-4-10-96,4 4-1024,-10-10-351,9 6-3137,-9-6-1920,0-32 2720</inkml:trace>
        </inkml:traceGroup>
      </inkml:traceGroup>
    </inkml:traceGroup>
  </inkml:traceGroup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5:43.39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1032926-CC6A-4D47-8BC4-72DFD651414F}" emma:medium="tactile" emma:mode="ink">
          <msink:context xmlns:msink="http://schemas.microsoft.com/ink/2010/main" type="inkDrawing"/>
        </emma:interpretation>
      </emma:emma>
    </inkml:annotationXML>
    <inkml:trace contextRef="#ctx0" brushRef="#br0">18238 6970 4480,'-13'5'1760,"13"-5"-960,0 0-96,0 0 1440,0 0-1184,0 0 672,5 0-960,-5-5 256,8 5-544,5-8 224,5 4-352,0-6 64,3-2-192,-3-12 0,4 4-64,-4-7-64,-2 4 32,-2-13 32,3 9-32,-8-7-32,5 9 32,-14-2-128,4 8 64,-8-5 96,4 14-32,-5-7 64,5 9-64,-9 1 64,5 3-64,-9 4 127,4 4-95,-5 8 256,6 2-192,-5 11 256,5-2-256,-2 7 96,5 3-128,5 6-128,5-5 0,0 1 160,3-4-64,2 2-736,3-11 384,0 1-2367,0-3 1471</inkml:trace>
  </inkml:traceGroup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5:44.42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4357627-62CC-47FA-855A-687B53C8DE26}" emma:medium="tactile" emma:mode="ink">
          <msink:context xmlns:msink="http://schemas.microsoft.com/ink/2010/main" type="inkDrawing"/>
        </emma:interpretation>
      </emma:emma>
    </inkml:annotationXML>
    <inkml:trace contextRef="#ctx0" brushRef="#br0">25305 2338 4096,'0'-10'1568,"0"10"-832,0-14-224,0 11 1280,4 3-960,-4-8 576,5 5-832,0-6 192,3 9-448,5-7 96,5 7-256,3-4 224,2 4-256,-1 0 32,4 4-96,-5 0-256,7-1 96,-7 0-1216,2 3 704,-7-6-3392,2 3 2208</inkml:trace>
  </inkml:traceGroup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5:44.72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E98819B-4914-4140-AB31-5D9CB7FD3931}" emma:medium="tactile" emma:mode="ink">
          <msink:context xmlns:msink="http://schemas.microsoft.com/ink/2010/main" type="inkDrawing"/>
        </emma:interpretation>
      </emma:emma>
    </inkml:annotationXML>
    <inkml:trace contextRef="#ctx0" brushRef="#br0">25719 2080 4480,'-5'-23'1664,"5"23"-896,0 23-64,0-15 1280,0 0-1088,0 0 512,0 3-864,0 1 192,10 4-416,-2 7 32,0-4-224,-3 12 0,3 1-64,-3 18-64,0 0 32,0 9-672,-2 0 352,2-1-2624,-1-3 1600,0 3-2688,0-7 2272</inkml:trace>
  </inkml:traceGroup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5:46.22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0B61EFE-2233-45D8-919B-8850F4531DB8}" emma:medium="tactile" emma:mode="ink">
          <msink:context xmlns:msink="http://schemas.microsoft.com/ink/2010/main" type="inkDrawing"/>
        </emma:interpretation>
      </emma:emma>
    </inkml:annotationXML>
    <inkml:trace contextRef="#ctx0" brushRef="#br0">19001 6300 5120,'-8'-8'1920,"8"8"-1024,-18-5-288,8 2 1376,10 6-1088,-8-3 896,8 0-1056,-8 0 768,8 5-864,-5 15 799,10 2-831,-5 14 544,3 2-672,-3 10 160,5-2-352,-5 8-32,0-2-160,0 2-64,0-4 0,0 2-736,5-6 384,-5-6-2208,8-10 1408,-3-7-2623,3-4 2143,-8-11-2688,5 0 2432</inkml:trace>
  </inkml:traceGroup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7:15.76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B71FE24-4DE2-4394-A77E-447C02A02DB5}" emma:medium="tactile" emma:mode="ink">
          <msink:context xmlns:msink="http://schemas.microsoft.com/ink/2010/main" type="inkDrawing" rotatedBoundingBox="10780,7333 11189,7344 11189,7362 10779,7350" shapeName="Other"/>
        </emma:interpretation>
      </emma:emma>
    </inkml:annotationXML>
    <inkml:trace contextRef="#ctx0" brushRef="#br0">11040 8120 4736,'-9'3'1824,"9"-3"-960,-3 5-96,-2-5 1600,10 0-1280,-10 0 832,5 4-1152,-5-4 320,5 3-640,-5-3 287,10 0-415,-5-3 128,5 3-288,0-4 416,3 8-320,5-4 448,0 0-416,5 0 96,-1 0-256,4 0 64,2 0-96,-2 0 96,1 0-128,4 0-32,10 0 0,-4 0-32,-6 3 0,-4-3 0,-1 5 0,-3-5-800,-1 0 448,-3 0-1472,-2 0 1024,-7 2-2303,4 4 1727</inkml:trace>
  </inkml:traceGroup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7:16.10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5D61488-A9A7-4997-B8F0-5375E99CEFCD}" emma:medium="tactile" emma:mode="ink">
          <msink:context xmlns:msink="http://schemas.microsoft.com/ink/2010/main" type="inkDrawing" rotatedBoundingBox="10801,7533 11200,7513 11202,7547 10803,7567" shapeName="Other"/>
        </emma:interpretation>
      </emma:emma>
    </inkml:annotationXML>
    <inkml:trace contextRef="#ctx0" brushRef="#br0">11040 8331 6016,'-5'23'2272,"5"-23"-1216,5 0-384,-5-4 1280,4 0-1088,1-4 576,7 4-864,-2-4 256,3 8-480,5-8 287,-2 8-351,7-3 192,-2 6-256,7-3-64,-2 0-96,9-3 96,-6 3-96,2-3 128,0 3-128,-4 0-1152,-5 6 576,-5-1-2879,-4 3 1887,-8-13-3232,3 5 2720</inkml:trace>
  </inkml:traceGroup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7:17.39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4F1B5F2-8BA1-48A8-821E-E8A8B8C7A78E}" emma:medium="tactile" emma:mode="ink">
          <msink:context xmlns:msink="http://schemas.microsoft.com/ink/2010/main" type="inkDrawing" rotatedBoundingBox="11618,7941 11768,7175 12202,7260 12052,8027" semanticType="callout" shapeName="Other">
            <msink:sourceLink direction="with" ref="{CF60F05F-A615-4B48-A56D-BB01AAEA9A5F}"/>
          </msink:context>
        </emma:interpretation>
      </emma:emma>
    </inkml:annotationXML>
    <inkml:trace contextRef="#ctx0" brushRef="#br0">11864 8678 4864,'-3'0'1824,"3"0"-960,3 23-512,2-15 1120,0 3-832,3-3 768,2 1-800,2-9 448,2 3-608,7-11 192,1 4-384,4-15 64,0 0-192,-3-9-64,3 8-32,-3-10 32,3 2-32,-9-22-32,1 6 32,-5-22-32,0 12 0,-5-12 64,2 8-32,-7 0 64,7 10-64,-10 1 64,3 12-64,-6 7 64,3 16-64,-10 1 128,2 3-96,-5 5 256,0 6-192,-10 5 255,11 3-255,-12 9 256,12 8-256,-10 22 256,10 8-256,2 5 256,10 4-256,4-5 160,5-4-160,0 0 0,5-2-64,4-2-64,0-7 32,-2-4-256,6-8 128,0-7-1152,0-5 672,0-15-2207,4 0 1567,-4-21-3488,6 1 2656</inkml:trace>
  </inkml:traceGroup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7:17.89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759B6FA-3C63-4E3F-A445-0AE829EB8ED3}" emma:medium="tactile" emma:mode="ink">
          <msink:context xmlns:msink="http://schemas.microsoft.com/ink/2010/main" type="inkDrawing" rotatedBoundingBox="12314,7499 12570,8003 12360,8109 12105,7605" semanticType="callout" shapeName="Other">
            <msink:sourceLink direction="with" ref="{CF60F05F-A615-4B48-A56D-BB01AAEA9A5F}"/>
          </msink:context>
        </emma:interpretation>
      </emma:emma>
    </inkml:annotationXML>
    <inkml:trace contextRef="#ctx0" brushRef="#br0">12508 8315 5504,'-12'-3'2112,"12"3"-1152,-5 3-352,2 0 1312,6 5-1088,-3-3 544,0 2-832,-3 5 352,3 3-544,0 10 384,3 2-416,2-4 543,-1 4-479,0 1 224,0 2-352,-4 1-160,0 5-32,-4-5 0,4-3-32,-4-6 64,4-2-64,-4-7 64,8-7-64,-4-6-160,0 0 64,0-11-192,4 3 160,0-15-96,6-1 96,-6 1 64,6 7 32,-2 1 64,2 4-32,-2-2 128,0 7-96,2-3-32,-2 9 0,1 0 160,0 3-96,-1 14 448,6 2-288,-1 0 160,0 4-256,0 2 0,0-3-96,0 3-64,0 1 32,-1-2-1024,6-5 544,-4-8-2655,4-2 1759,0-14-4000,2 5 3008</inkml:trace>
  </inkml:traceGroup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7:19.74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FF072E7-FC2B-4FA2-B5F7-B21955F8B92E}" emma:medium="tactile" emma:mode="ink">
          <msink:context xmlns:msink="http://schemas.microsoft.com/ink/2010/main" type="inkDrawing" rotatedBoundingBox="12925,8163 12961,7112 13181,7120 13145,8171" semanticType="callout" shapeName="Other">
            <msink:sourceLink direction="with" ref="{CF60F05F-A615-4B48-A56D-BB01AAEA9A5F}"/>
          </msink:context>
        </emma:interpretation>
      </emma:emma>
    </inkml:annotationXML>
    <inkml:trace contextRef="#ctx0" brushRef="#br0">13383 7910 4992,'-10'0'1824,"10"0"-960,-21-5-448,11 5 1184,10 5-928,-13-2 704,0 2-832,0-5 448,5 0-576,-7 3 320,7 6-416,-5 1 320,3 10-352,-2-4 256,8 4-289,-9 0 129,8-2-224,-8 22 352,8 2-288,-3 13-32,4 0-128,-1 15 32,5-4-64,0 0 192,5-4-128,-1 4-256,9-7 96,0 4-1120,9-9 640,8 9-3135,6-2 2047,0-5-3232,2-10 2752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29.568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12012 11670 4224,'-15'3'1664,"9"-3"-896,-14 0 0,16 4 768,-2 2 0,1-6 64,5 4-480,0-4-128,0 0-576,11 5 96,-2-1 128,3 0-64,-3 2-33,1-6-95,7 0-32,-2 0-96,4-6 32,1 2-64,6-5 0,-1-8-160,1-2-32,-1-7-32,1 1 32,-5 2-128,3 7 0,-12-3-480,-3 5-128,-3 1-384,-12 4-95,-3 5-513,-6 4-256,-6 0-480,0 0-192,0 0-160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8:23.91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313C3A9-CA09-45F7-9EB4-323E0CA5A658}" emma:medium="tactile" emma:mode="ink">
          <msink:context xmlns:msink="http://schemas.microsoft.com/ink/2010/main" type="inkDrawing" rotatedBoundingBox="30992,6262 31277,6543 31180,6641 30895,6360" semanticType="callout" shapeName="Other">
            <msink:sourceLink direction="with" ref="{A59DB12B-AFEB-4609-BFA5-BA5E9547828D}"/>
          </msink:context>
        </emma:interpretation>
      </emma:emma>
    </inkml:annotationXML>
    <inkml:trace contextRef="#ctx0" brushRef="#br0">31162 7180 6528,'-5'-17'2464,"10"6"-1344,0-4-320,-2 11 1440,2-8-608,3 1-320,2-8-257,-2 2-639,1 6 160,5 3 96,-2 13-160,2 9 32,3 3-128,1 2 0,-1 4-32,0 1 64,1 3-224,5-1-128,-5 7 0,-2-2 0,-4-4-128,-2-4 32,4-4-768,-2-2-320,-2-6-1248,-2-11-3967,0 0-161,2-11 3264</inkml:trace>
  </inkml:traceGroup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8:24.13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BEE1F47-565C-4CC5-89AC-A7DAA2960128}" emma:medium="tactile" emma:mode="ink">
          <msink:context xmlns:msink="http://schemas.microsoft.com/ink/2010/main" type="inkDrawing" rotatedBoundingBox="31189,6621 31320,6268 31380,6291 31249,6643" semanticType="callout" shapeName="Other">
            <msink:sourceLink direction="to" ref="{A59DB12B-AFEB-4609-BFA5-BA5E9547828D}"/>
            <msink:sourceLink direction="from" ref="{A59DB12B-AFEB-4609-BFA5-BA5E9547828D}"/>
          </msink:context>
        </emma:interpretation>
      </emma:emma>
    </inkml:annotationXML>
    <inkml:trace contextRef="#ctx0" brushRef="#br0">31553 7079 6656,'0'-24'2464,"3"29"-1344,2-5-320,1 0 864,-6 0-64,4 11 96,0-3-545,-4-2-223,4 8-512,-4 0 64,0-2 160,0 3-224,0 5 0,-4 0-32,-4-1 0,-6 5-128,-3 2-96,-1 7 0,0-7-32,5-2-160,0-1 32,0-4-352,0-3-160,3-5-1376,2-2-512</inkml:trace>
  </inkml:traceGroup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5:45.94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58CBFA5-CF39-4D71-8748-AA067EAC09A3}" emma:medium="tactile" emma:mode="ink">
          <msink:context xmlns:msink="http://schemas.microsoft.com/ink/2010/main" type="writingRegion" rotatedBoundingBox="18455,5256 24048,4808 24160,6206 18566,6654"/>
        </emma:interpretation>
      </emma:emma>
    </inkml:annotationXML>
    <inkml:traceGroup>
      <inkml:annotationXML>
        <emma:emma xmlns:emma="http://www.w3.org/2003/04/emma" version="1.0">
          <emma:interpretation id="{A62D1EDE-00D6-4E7D-8477-910284F17B71}" emma:medium="tactile" emma:mode="ink">
            <msink:context xmlns:msink="http://schemas.microsoft.com/ink/2010/main" type="paragraph" rotatedBoundingBox="18455,5256 24048,4808 24160,6206 18566,66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C1FE9C-B198-428D-9886-D42AFABB41A8}" emma:medium="tactile" emma:mode="ink">
              <msink:context xmlns:msink="http://schemas.microsoft.com/ink/2010/main" type="line" rotatedBoundingBox="18455,5256 24048,4808 24160,6206 18566,6654"/>
            </emma:interpretation>
          </emma:emma>
        </inkml:annotationXML>
        <inkml:traceGroup>
          <inkml:annotationXML>
            <emma:emma xmlns:emma="http://www.w3.org/2003/04/emma" version="1.0">
              <emma:interpretation id="{0F480B4D-EAD1-477C-8346-AEBDF87D4366}" emma:medium="tactile" emma:mode="ink">
                <msink:context xmlns:msink="http://schemas.microsoft.com/ink/2010/main" type="inkWord" rotatedBoundingBox="18477,5532 18993,5491 18996,5527 18480,5569"/>
              </emma:interpretation>
              <emma:one-of disjunction-type="recognition" id="oneOf0">
                <emma:interpretation id="interp0" emma:lang="zh-CN" emma:confidence="0">
                  <emma:literal>-</emma:literal>
                </emma:interpretation>
                <emma:interpretation id="interp1" emma:lang="zh-CN" emma:confidence="0">
                  <emma:literal>一</emma:literal>
                </emma:interpretation>
                <emma:interpretation id="interp2" emma:lang="zh-CN" emma:confidence="0">
                  <emma:literal>—</emma:literal>
                </emma:interpretation>
                <emma:interpretation id="interp3" emma:lang="zh-CN" emma:confidence="0">
                  <emma:literal>―</emma:literal>
                </emma:interpretation>
                <emma:interpretation id="interp4" emma:lang="zh-CN" emma:confidence="0">
                  <emma:literal>ㄧ</emma:literal>
                </emma:interpretation>
              </emma:one-of>
            </emma:emma>
          </inkml:annotationXML>
          <inkml:trace contextRef="#ctx0" brushRef="#br0">18800 6339 4480,'-15'0'1760,"15"0"-960,-3 3-32,-2-3 1472,5 0-1216,-5 0 928,2 4-1152,-7-4 704,6 4-864,-10-4 575,11 4-703,-6-4 512,5 0-576,-6 0 320,10 0-448,-4 0 256,8 0-320,2 0 0,2 0-160,4-4 0,2 4-32,3-8-64,6 5 32,3-6-32,0 5 0,5-2 0,4 0 0,4-2-96,5 5 64,0-5-480,-4 8 288,-6-8-1184,2 8 800,-10-3-1855,-3 3 1407,-10 0-2688,0 3 2112,-13 2-2560,-5 3 2400</inkml:trace>
        </inkml:traceGroup>
        <inkml:traceGroup>
          <inkml:annotationXML>
            <emma:emma xmlns:emma="http://www.w3.org/2003/04/emma" version="1.0">
              <emma:interpretation id="{55B17839-0FDC-4AC2-A3C3-FA4B31017BFB}" emma:medium="tactile" emma:mode="ink">
                <msink:context xmlns:msink="http://schemas.microsoft.com/ink/2010/main" type="inkWord" rotatedBoundingBox="18971,5214 19560,5167 19645,6226 19056,6273"/>
              </emma:interpretation>
              <emma:one-of disjunction-type="recognition" id="oneOf1">
                <emma:interpretation id="interp5" emma:lang="zh-CN" emma:confidence="0">
                  <emma:literal>r</emma:literal>
                </emma:interpretation>
                <emma:interpretation id="interp6" emma:lang="zh-CN" emma:confidence="0">
                  <emma:literal>心</emma:literal>
                </emma:interpretation>
                <emma:interpretation id="interp7" emma:lang="zh-CN" emma:confidence="0">
                  <emma:literal>出</emma:literal>
                </emma:interpretation>
                <emma:interpretation id="interp8" emma:lang="zh-CN" emma:confidence="0">
                  <emma:literal>义</emma:literal>
                </emma:interpretation>
                <emma:interpretation id="interp9" emma:lang="zh-CN" emma:confidence="0">
                  <emma:literal>山</emma:literal>
                </emma:interpretation>
              </emma:one-of>
            </emma:emma>
          </inkml:annotationXML>
          <inkml:trace contextRef="#ctx0" brushRef="#br0" timeOffset="1001">19255 6548 7296,'-8'0'2816,"8"0"-1536,0 5-928,0-5 1088,3 3-832,-3-3 256,5 8-512,0 0 160,3 3-288,0 6 352,2 2-321,-6 9 449,5-2-416,-4 9 512,-2 1-480,-3 6 288,0-3-352,-3-3-64,3 3-128,-5-1-128,10-2 32,-5-5-608,0-9 352,0-16-1312,0-6 928,0-17-1055,3 6 991,2-16-256,8 4 576,10-10 32,-5 3 224,-2-6 32,6 5 64,-4-3 128,4 9-32,-5 3 192,6 6-128,-7 5 320,2 6-224,0 10 320,-1 3-288,-4 3 32,0 5-160,-13-5 0,5 4-32,-10-2 32,0 2-64,-3-4-32,0 2 32,-5-7 32,4 2-32,-5-8 416,6 5-256,-1-5 544,4 3-416,1 1 351,4 1-383,-4-2 192,8 2-256,-4-2 224,4 2-256,1 1 160,0 3-192,-1 2 128,4-3-160,1 0 0,0 3-64,9 1-64,-2 4 32,7 0-960,0-1 512,-3 1-2367,4 0 1535,-8-13-3872,6 0 2880</inkml:trace>
          <inkml:trace contextRef="#ctx0" brushRef="#br0" timeOffset="1444">19574 6162 4864,'-8'-6'1824,"8"6"-960,0-13-32,0 7 1600,0 6-1344,-4-9 896,4 1-1152,-4-3 672,-1 3-865,-3-3 705,8 6-736,-5 2 512,5 3-640,-4-6 160,4 12-352,-5-6 160,10 0-224,-5 0 64,9 3-160,-6 2-64,7-2-32,3 0-32,5 2 0,-2-2-1056,7 5 576,-5-8-2784,2 4 1825,-2-4-4513,0 4 3360</inkml:trace>
          <inkml:trace contextRef="#ctx0" brushRef="#br0" timeOffset="1684">19790 5965 6400,'-13'-9'2368,"13"9"-1280,-5 4-224,2-4 1696,6 5-1408,-3-2 736,0 8-1153,0 9 97,5 4-480,0 7-160,-2 0-96,2 8-96,3-1 32,-3 14-736,0 7 384,3-1-5023,2-5 2943</inkml:trace>
        </inkml:traceGroup>
        <inkml:traceGroup>
          <inkml:annotationXML>
            <emma:emma xmlns:emma="http://www.w3.org/2003/04/emma" version="1.0">
              <emma:interpretation id="{93170B8A-F0DF-447A-9734-EB9ECBE3FF76}" emma:medium="tactile" emma:mode="ink">
                <msink:context xmlns:msink="http://schemas.microsoft.com/ink/2010/main" type="inkWord" rotatedBoundingBox="19921,5608 20187,5587 20225,6058 19959,6080"/>
              </emma:interpretation>
              <emma:one-of disjunction-type="recognition" id="oneOf2">
                <emma:interpretation id="interp10" emma:lang="zh-CN" emma:confidence="0">
                  <emma:literal>e</emma:literal>
                </emma:interpretation>
                <emma:interpretation id="interp11" emma:lang="zh-CN" emma:confidence="0">
                  <emma:literal>七</emma:literal>
                </emma:interpretation>
                <emma:interpretation id="interp12" emma:lang="zh-CN" emma:confidence="0">
                  <emma:literal>l</emma:literal>
                </emma:interpretation>
                <emma:interpretation id="interp13" emma:lang="zh-CN" emma:confidence="0">
                  <emma:literal>t</emma:literal>
                </emma:interpretation>
                <emma:interpretation id="interp14" emma:lang="zh-CN" emma:confidence="0">
                  <emma:literal>世</emma:literal>
                </emma:interpretation>
              </emma:one-of>
            </emma:emma>
          </inkml:annotationXML>
          <inkml:trace contextRef="#ctx0" brushRef="#br0" timeOffset="3478">20171 6584 6016,'-3'4'2272,"3"-4"-1216,3 12-672,2-8 1248,-1 0-960,2 0 640,2-2-800,10 3 224,2-2-416,4-3 32,2 6-224,-4-12 64,4 6-96,-5-8 0,2 2-32,-11-10-256,6 4 96,-10-15-320,2 0 256,-10-9-160,4 10 192,-8-2 64,4 8 64,-10 2 0,2 4 0,-10 8 128,1 6-64,-4 6 192,3 10-160,-4 4 384,5 8-256,-1-1 575,5 4-415,-1-1 416,10 4-448,-6 10 320,8 4-384,2-5 0,8-4-192,4-8-352,6 0 160,5-12-1472,3 0 864,5-13-2911,-1-4 1983,2-10-3040,-6 0 2656</inkml:trace>
        </inkml:traceGroup>
        <inkml:traceGroup>
          <inkml:annotationXML>
            <emma:emma xmlns:emma="http://www.w3.org/2003/04/emma" version="1.0">
              <emma:interpretation id="{F2AD8ECE-A510-477C-9C68-2559EE76FDC7}" emma:medium="tactile" emma:mode="ink">
                <msink:context xmlns:msink="http://schemas.microsoft.com/ink/2010/main" type="inkWord" rotatedBoundingBox="20329,5736 20567,5717 20588,5981 20350,6000"/>
              </emma:interpretation>
              <emma:one-of disjunction-type="recognition" id="oneOf3">
                <emma:interpretation id="interp15" emma:lang="zh-CN" emma:confidence="0">
                  <emma:literal>x</emma:literal>
                </emma:interpretation>
                <emma:interpretation id="interp16" emma:lang="zh-CN" emma:confidence="0">
                  <emma:literal>.</emma:literal>
                </emma:interpretation>
                <emma:interpretation id="interp17" emma:lang="zh-CN" emma:confidence="0">
                  <emma:literal>ⅹ</emma:literal>
                </emma:interpretation>
                <emma:interpretation id="interp18" emma:lang="zh-CN" emma:confidence="0">
                  <emma:literal>Ⅹ</emma:literal>
                </emma:interpretation>
                <emma:interpretation id="interp19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3678">20567 6545 7040,'-5'0'2720,"5"0"-1472,13 27-544,-8-19 1312,4 3-1120,0 6 192,-1-3-672,5 6-97,1 4-191,2-4-383,2 2 159,0-2-1952,5 4 1120,-10-13-3840,0 1 2688</inkml:trace>
          <inkml:trace contextRef="#ctx0" brushRef="#br0" timeOffset="3999">20799 6506 7296,'-21'0'2720,"21"0"-1472,-54 4-416,38 4 1536,6 3-1312,-7 2 415,3 1-895,-4 6-32,6 4-352,-10 8-672,10 3 256,-2-9-2527,10 1 1503,-1-7-3904,10 0 2912</inkml:trace>
        </inkml:traceGroup>
        <inkml:traceGroup>
          <inkml:annotationXML>
            <emma:emma xmlns:emma="http://www.w3.org/2003/04/emma" version="1.0">
              <emma:interpretation id="{BF018E85-82BD-4960-AEF9-6286E2E0850F}" emma:medium="tactile" emma:mode="ink">
                <msink:context xmlns:msink="http://schemas.microsoft.com/ink/2010/main" type="inkWord" rotatedBoundingBox="20650,5691 20874,5673 20924,6305 20701,6323"/>
              </emma:interpretation>
              <emma:one-of disjunction-type="recognition" id="oneOf4">
                <emma:interpretation id="interp20" emma:lang="zh-CN" emma:confidence="0">
                  <emma:literal>p</emma:literal>
                </emma:interpretation>
                <emma:interpretation id="interp21" emma:lang="zh-CN" emma:confidence="0">
                  <emma:literal>卩</emma:literal>
                </emma:interpretation>
                <emma:interpretation id="interp22" emma:lang="zh-CN" emma:confidence="0">
                  <emma:literal>P</emma:literal>
                </emma:interpretation>
                <emma:interpretation id="interp23" emma:lang="zh-CN" emma:confidence="0">
                  <emma:literal>阝</emma:literal>
                </emma:interpretation>
                <emma:interpretation id="interp24" emma:lang="zh-CN" emma:confidence="0">
                  <emma:literal>ⅱ</emma:literal>
                </emma:interpretation>
              </emma:one-of>
            </emma:emma>
          </inkml:annotationXML>
          <inkml:trace contextRef="#ctx0" brushRef="#br0" timeOffset="4220">20904 6490 8704,'0'-4'3232,"0"4"-1728,5 16-896,0-9 1472,-2 6-1185,-3 1 641,5 3-896,-5 5 256,5 6-512,-5 19 0,5 3-224,-5 5-32,0-4-64,0 12-256,0-2 96,0-10-1376,0-8 832,0-12-2655,0-7 1855,0-9-3776,0 1 2944</inkml:trace>
          <inkml:trace contextRef="#ctx0" brushRef="#br0" timeOffset="4435">21009 6484 6144,'18'-17'2272,"-18"17"-1216,26 20-384,-16-12 1504,-2 3-1216,1 1 896,0-1-1120,-1 5 543,1 3-735,-4 12 192,3 5-416,-12-5-32,0 0-192,-14-4-416,5 1 192,-14-9-1888,6 1 1121,-10-9-4481,8-3 3008</inkml:trace>
        </inkml:traceGroup>
        <inkml:traceGroup>
          <inkml:annotationXML>
            <emma:emma xmlns:emma="http://www.w3.org/2003/04/emma" version="1.0">
              <emma:interpretation id="{959897AB-84D1-4E6A-9E6E-61A52E7FF621}" emma:medium="tactile" emma:mode="ink">
                <msink:context xmlns:msink="http://schemas.microsoft.com/ink/2010/main" type="inkWord" rotatedBoundingBox="21073,5420 21187,5411 21239,6063 21126,6072"/>
              </emma:interpretation>
              <emma:one-of disjunction-type="recognition" id="oneOf5">
                <emma:interpretation id="interp25" emma:lang="zh-CN" emma:confidence="0">
                  <emma:literal>(</emma:literal>
                </emma:interpretation>
                <emma:interpretation id="interp26" emma:lang="zh-CN" emma:confidence="0">
                  <emma:literal>「</emma:literal>
                </emma:interpretation>
                <emma:interpretation id="interp27" emma:lang="zh-CN" emma:confidence="0">
                  <emma:literal>1</emma:literal>
                </emma:interpretation>
                <emma:interpretation id="interp28" emma:lang="zh-CN" emma:confidence="0">
                  <emma:literal>丨</emma:literal>
                </emma:interpretation>
                <emma:interpretation id="interp29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4683">21418 6206 10752,'0'-8'4032,"0"8"-2177,-18 3-1535,10 2 1248,8-2-928,-5 2 320,5 7-608,-8 2 192,-2 6-320,-3 12 224,9 6-256,-5 10 96,4-1-160,2 6 64,3-3-96,0 6-128,8-1 0,1-5-1312,8-3 736,1-8-2848,5-4 1921,-7-11-4257,6-6 3296</inkml:trace>
        </inkml:traceGroup>
        <inkml:traceGroup>
          <inkml:annotationXML>
            <emma:emma xmlns:emma="http://www.w3.org/2003/04/emma" version="1.0">
              <emma:interpretation id="{0E05760B-1708-4763-8992-6691D2DC8CA4}" emma:medium="tactile" emma:mode="ink">
                <msink:context xmlns:msink="http://schemas.microsoft.com/ink/2010/main" type="inkWord" rotatedBoundingBox="21388,5769 21624,5750 21626,5774 21389,5792"/>
              </emma:interpretation>
              <emma:one-of disjunction-type="recognition" id="oneOf6">
                <emma:interpretation id="interp30" emma:lang="zh-CN" emma:confidence="0">
                  <emma:literal>一</emma:literal>
                </emma:interpretation>
                <emma:interpretation id="interp31" emma:lang="zh-CN" emma:confidence="0">
                  <emma:literal>‐</emma:literal>
                </emma:interpretation>
                <emma:interpretation id="interp32" emma:lang="zh-CN" emma:confidence="0">
                  <emma:literal>-</emma:literal>
                </emma:interpretation>
                <emma:interpretation id="interp33" emma:lang="zh-CN" emma:confidence="0">
                  <emma:literal>_</emma:literal>
                </emma:interpretation>
                <emma:interpretation id="interp3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5052">21624 6564 9600,'-5'-8'3584,"5"8"-1920,28 5-1376,-20-5 1151,5 3-863,0-3 64,5 0-384,4 0-320,4 0 32,0-3-1695,5 3 959,-5-5-4480,1 10 2912</inkml:trace>
        </inkml:traceGroup>
        <inkml:traceGroup>
          <inkml:annotationXML>
            <emma:emma xmlns:emma="http://www.w3.org/2003/04/emma" version="1.0">
              <emma:interpretation id="{95870457-5FEA-4E29-A755-B7164ED07294}" emma:medium="tactile" emma:mode="ink">
                <msink:context xmlns:msink="http://schemas.microsoft.com/ink/2010/main" type="inkWord" rotatedBoundingBox="21698,5444 21981,5422 22039,6154 21756,6176"/>
              </emma:interpretation>
              <emma:one-of disjunction-type="recognition" id="oneOf7">
                <emma:interpretation id="interp35" emma:lang="zh-CN" emma:confidence="0">
                  <emma:literal>个</emma:literal>
                </emma:interpretation>
                <emma:interpretation id="interp36" emma:lang="zh-CN" emma:confidence="0">
                  <emma:literal>}</emma:literal>
                </emma:interpretation>
                <emma:interpretation id="interp37" emma:lang="zh-CN" emma:confidence="0">
                  <emma:literal>︰</emma:literal>
                </emma:interpretation>
                <emma:interpretation id="interp38" emma:lang="zh-CN" emma:confidence="0">
                  <emma:literal>岁</emma:literal>
                </emma:interpretation>
                <emma:interpretation id="interp39" emma:lang="zh-CN" emma:confidence="0">
                  <emma:literal>彳</emma:literal>
                </emma:interpretation>
              </emma:one-of>
            </emma:emma>
          </inkml:annotationXML>
          <inkml:trace contextRef="#ctx0" brushRef="#br0" timeOffset="6968">22102 6280 5120,'-18'0'2016,"18"0"-1088,-44-5-256,36 2 1568,2 6-1248,-11-3 1088,8 0-1216,-3 0 671,2 0-863,-6-3 320,6-2-544,-3-3 448,8 8-512,2-3 288,3 3-384,0-4 256,3 0-288,2-4 128,3 8-224,2-7 64,-2 7-128,5-5 96,0 10-128,2-5 32,1 0-32,-1 0-64,0 0 32,-1 0-32,4 0 0,-6 0 64,3 0-32,-7 0 64,5 0-64,-5 0-32,2 0 32,-2-5-32,2 5 0,-7-3 64,2 6-32,0-3-96,0 5 32,-2-5-32,2 0 0,-1 0 128,0 0-32,0 0 64,2 3-64,-6-3-96,0 4 32,0-4 32,0 4 0,0-4 0,0 0 0,0 0-96,0 0 64,0 0-32,0 0 0,0 0-96,0 0 96,0 0-96,0 0 64,0 0-64,0 0 64,0 0-160,0 0 160,0 0-160,0 0 128,0 0-128,0 0 128,0 0-64,3 0 96,-3 0 0,0 0 32,0 0-96,0 0 96,0 0-256,0 0 192,0 0-224,0 0 192,-3 0-64,3 0 128,-6-4-64,2 0 64,-4-4-64,8 8 64,-8-3 64,8 6 32,-10-3 0,5 5 0,-3-5 0,8 3 0,-5-3 0,2 8 0,-12 0 0,12 4 0,-10-4 0,8 4 0,-3-4 64,3 2-32,1 2-96,4 0 32,-6 4 32,6 3 0,0-8 64,10 5-32,-2 0-96,2 0 32,-2-5 32,5 5 0,-3-5-96,3 1 64,-5-4 32,5 4 0,0-4 0,0-1 0,-8-3-96,5 1 64,-10-2-128,0 5 96,-6 0 96,2 7 0,-10 6-32,6-2 32,-9 1-192,4 2 96,-10 0-32,6 6 32,0-8 64,8-4 0,3-4-96,12-2 64,-2-1-128,4 2 96,2-3-192,3 0 160,0 0-96,0 4 96,-5-4 64,2 4 32,-5-2 64,-2 7-32,-6-2 64,3 5-64,-10-4 128,2 2-96,-10-6-1375,8 4 735,-6-8-4512,3 0 2816</inkml:trace>
        </inkml:traceGroup>
        <inkml:traceGroup>
          <inkml:annotationXML>
            <emma:emma xmlns:emma="http://www.w3.org/2003/04/emma" version="1.0">
              <emma:interpretation id="{1E7BDF9E-D68B-467B-BA6D-0D9184245731}" emma:medium="tactile" emma:mode="ink">
                <msink:context xmlns:msink="http://schemas.microsoft.com/ink/2010/main" type="inkWord" rotatedBoundingBox="22220,5122 22554,5095 22645,6233 22311,6259"/>
              </emma:interpretation>
              <emma:one-of disjunction-type="recognition" id="oneOf8">
                <emma:interpretation id="interp40" emma:lang="zh-CN" emma:confidence="0">
                  <emma:literal>安</emma:literal>
                </emma:interpretation>
                <emma:interpretation id="interp41" emma:lang="zh-CN" emma:confidence="0">
                  <emma:literal>交</emma:literal>
                </emma:interpretation>
                <emma:interpretation id="interp42" emma:lang="zh-CN" emma:confidence="0">
                  <emma:literal>宊</emma:literal>
                </emma:interpretation>
                <emma:interpretation id="interp43" emma:lang="zh-CN" emma:confidence="0">
                  <emma:literal>乍</emma:literal>
                </emma:interpretation>
                <emma:interpretation id="interp44" emma:lang="zh-CN" emma:confidence="0">
                  <emma:literal>♂</emma:literal>
                </emma:interpretation>
              </emma:one-of>
            </emma:emma>
          </inkml:annotationXML>
          <inkml:trace contextRef="#ctx0" brushRef="#br0" timeOffset="10032">22636 6483 3840,'-3'-19'1472,"3"19"-768,0-28-320,0 28 768,0 8-608,0-2 352,0 3-544,0-4 320,0 1-384,0-1 256,0-2-288,0-3 288,0 5-320,-5-2 384,5 1-352,-4 0 160,8 0-256,-4-4 128,0 4-160,0-4 160,0 0-192,0 0 96,0 0-96,0 0 96,0 3-128,0-3 32,0 0-32,-4 0 96,4 4-96,-5-4 128,10 0-128,-5 0-32,0 0 0,0 0 96,0 0-64,0 0 128,0 0-128,0 0 192,0 0-160,0-4 32,0 4-64,0 0 95,0 4-95,0 1 192,0 6-160,0-3 256,0 4-224,-5-1 96,5 8-128,-3 14 224,-3 1-192,-1 5 448,2 5-320,-5-3 96,6 3-224,-5 7 0,6 4-64,-7-16 32,10-5-64,-8-10-96,8-4 32,-10-12-672,10-5 384,-3-20-864,6 6 672,-3-16-671,5 7 671,0-11-384,3 4 544,2-12-32,2 11 224,-3-6 96,4 7 64,0-1 192,1 9-96,0 8 320,1 6-224,0 2 320,-2 6-288,5-3 160,-2 0-224,-6 0 64,3 8-128,-13 0 96,5 0-128,-15 0-96,2 3 0,-5-2-128,3 2 96,-11 0-256,8 5 192,-5-9-224,6 6 192,-11-10-64,9 0 128,-3-3 64,4 0 32,0-3 128,5 3-64,-2-3 384,5 3-224,2-5 384,3 10-352,0-5 383,3 3-383,2-3 448,0 8-416,0 0 288,8 4-320,-1-1 0,2 0-160,4 6 96,2-6-128,11 8-160,5 1 32,-10-4-960,0 4 576,-3-9-2303,-5 0 1567,-6-3-3936,10 0 2880</inkml:trace>
          <inkml:trace contextRef="#ctx0" brushRef="#br0" timeOffset="11146">22698 5901 5888,'-4'-11'2272,"4"11"-1216,-16 3-384,6-3 1280,10 5-1088,-8-5 448,3 3-800,-2-3 416,1 6-512,-2-3 479,3 8-511,-8-3 224,8 0-352,-8 3 128,4 1-224,-8 4 0,8 7-96,-12 4 32,3 1-64,0-9-288,5 1 128,0-9-1280,9 1 768,-2-12-1695,6 4 1311,0-20-992,10 5 1152,-2-9-160,2 4 608,-2 1 160,0 4 160,2-5 640,3 5-288,0-9 1024,0 4-704,0 4 864,0 4-832,-4 0 672,-1 8-736,2 0 512,-2 5-609,2-2 385,4 5-480,-2 1 128,2-1-320,-2 3-64,6 9-64,0-1-608,3 0 320,-8-4-2079,5 4 1279,-6 1-3968,6 0 2816</inkml:trace>
        </inkml:traceGroup>
        <inkml:traceGroup>
          <inkml:annotationXML>
            <emma:emma xmlns:emma="http://www.w3.org/2003/04/emma" version="1.0">
              <emma:interpretation id="{38D07B54-EAB0-4479-8F06-C3ADDC772EA3}" emma:medium="tactile" emma:mode="ink">
                <msink:context xmlns:msink="http://schemas.microsoft.com/ink/2010/main" type="inkWord" rotatedBoundingBox="22859,5134 23395,5091 23489,6260 22952,6303"/>
              </emma:interpretation>
              <emma:one-of disjunction-type="recognition" id="oneOf9">
                <emma:interpretation id="interp45" emma:lang="zh-CN" emma:confidence="0">
                  <emma:literal>门</emma:literal>
                </emma:interpretation>
                <emma:interpretation id="interp46" emma:lang="zh-CN" emma:confidence="0">
                  <emma:literal>冂</emma:literal>
                </emma:interpretation>
                <emma:interpretation id="interp47" emma:lang="zh-CN" emma:confidence="0">
                  <emma:literal>刂</emma:literal>
                </emma:interpretation>
                <emma:interpretation id="interp48" emma:lang="zh-CN" emma:confidence="0">
                  <emma:literal>》</emma:literal>
                </emma:interpretation>
                <emma:interpretation id="interp49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11586">23120 6178 5760,'-10'-8'2176,"10"8"-1152,0 0-416,0 0 1440,5 0-1120,-5 0 608,5 0-896,-1 0 192,4 5-480,1-2 160,5 8-289,-5 1 353,3 4-320,-4 7 288,2-4-288,-2 6 128,2 5-224,-2 9 288,5 0-256,-8 0 160,3 0-192,-8 13 64,5-5-128,-10-5 96,5-3-128,-8 11-672,0-3 352,-7-8-2528,12-8 1537,-10-7-4449,8-1 3168</inkml:trace>
          <inkml:trace contextRef="#ctx0" brushRef="#br0" timeOffset="12665">23484 5913 4864,'-4'-20'1824,"4"20"-960,0 0-320,0 0 1248,0 0-992,0-3 544,0 3-800,4 0 288,0 3-512,1-3 416,0 5-448,-2-5 288,7 3-320,-2-3 192,2 9-224,-2-6 287,0 5-287,2 0 224,-2 8-224,2 12 128,2 6-192,2 5 288,3 5-256,-4 14 256,0 3-256,-5 14 96,2-13-160,-7-4 64,7-3-96,-15 0 0,0-5-32,-8 17 32,0-1-64,-5-7-96,10-4 32,-18 14-896,9 1 512,-6-23-2943,10-8 1887,0-23-4032,5-4 3104</inkml:trace>
        </inkml:traceGroup>
        <inkml:traceGroup>
          <inkml:annotationXML>
            <emma:emma xmlns:emma="http://www.w3.org/2003/04/emma" version="1.0">
              <emma:interpretation id="{621879E6-5734-43E2-A740-C617172D5E98}" emma:medium="tactile" emma:mode="ink">
                <msink:context xmlns:msink="http://schemas.microsoft.com/ink/2010/main" type="inkWord" rotatedBoundingBox="23666,4908 24053,4877 24081,5227 23694,5258"/>
              </emma:interpretation>
              <emma:one-of disjunction-type="recognition" id="oneOf10">
                <emma:interpretation id="interp50" emma:lang="zh-CN" emma:confidence="0">
                  <emma:literal>”</emma:literal>
                </emma:interpretation>
                <emma:interpretation id="interp51" emma:lang="zh-CN" emma:confidence="0">
                  <emma:literal>“</emma:literal>
                </emma:interpretation>
                <emma:interpretation id="interp52" emma:lang="zh-CN" emma:confidence="0">
                  <emma:literal>"</emma:literal>
                </emma:interpretation>
                <emma:interpretation id="interp53" emma:lang="zh-CN" emma:confidence="0">
                  <emma:literal>″</emma:literal>
                </emma:interpretation>
                <emma:interpretation id="interp54" emma:lang="zh-CN" emma:confidence="0">
                  <emma:literal>丷</emma:literal>
                </emma:interpretation>
              </emma:one-of>
            </emma:emma>
          </inkml:annotationXML>
          <inkml:trace contextRef="#ctx0" brushRef="#br0" timeOffset="13203">23910 5776 6784,'-8'-30'2624,"8"30"-1408,0-31-640,0 23 1312,0 8-1088,0-9 480,0 9-768,3-3 287,2 3-479,0 3 416,-2 6-448,7 2 448,2 5-448,2 4 288,-2 2-320,11 2 128,-6 4-224,-3-5 0,2 0-96,-1-4 32,-2 6-64,0-6-640,5 0 320,-6-7-1920,2-1 1216,-6 2-3231,4-1 2367,-6-10-2720,2 4 2592</inkml:trace>
          <inkml:trace contextRef="#ctx0" brushRef="#br0" timeOffset="13503">24282 5724 6784,'-8'-6'2624,"8"6"-1408,8-22-512,-8 17 1376,5 5-1152,-5 0 480,0 8-864,-5 1 351,5-1-543,-4 2 256,4 7-352,-8 2 192,3 4-224,-8 0 288,5 4-288,-10-2 160,8 2-224,-3 4-64,5-1-64,-5-2-320,8 0 160,-3-17-1728,3 0 1056,0-11-5055,10 0 3263</inkml:trace>
        </inkml:traceGroup>
      </inkml:traceGroup>
    </inkml:traceGroup>
  </inkml:traceGroup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9:28.95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CFD1B588-5023-4421-8F20-C275FAD4B9FD}" emma:medium="tactile" emma:mode="ink">
          <msink:context xmlns:msink="http://schemas.microsoft.com/ink/2010/main" type="inkDrawing" rotatedBoundingBox="17426,8101 25463,8083 25464,8584 17427,8603" semanticType="underline" shapeName="Other">
            <msink:sourceLink direction="with" ref="{1FA70893-A4A8-42AA-B3A9-A094D506459F}"/>
            <msink:sourceLink direction="with" ref="{CB4C64CC-6360-4119-9C24-4F95A66D43FA}"/>
            <msink:sourceLink direction="with" ref="{5B17B02C-4628-4858-9E42-FFE9315C0896}"/>
            <msink:sourceLink direction="with" ref="{0B4A6DFB-DFD7-4560-BEE0-D50EE750146C}"/>
            <msink:sourceLink direction="with" ref="{BA027403-B88C-499C-99EC-54DCC7C27385}"/>
            <msink:sourceLink direction="with" ref="{87487505-120D-45C7-A30F-61D2ED81906E}"/>
            <msink:sourceLink direction="with" ref="{F1C58529-4843-4291-B982-3039AAF5A504}"/>
            <msink:sourceLink direction="with" ref="{294D3D71-D30F-465E-AF07-3EF9FE32F3BD}"/>
            <msink:sourceLink direction="with" ref="{FFED11DC-AF76-43FB-849E-69D8C216D764}"/>
            <msink:sourceLink direction="with" ref="{18BABB8F-1CF6-46C3-8512-1AD984E1D3E5}"/>
          </msink:context>
        </emma:interpretation>
      </emma:emma>
    </inkml:annotationXML>
    <inkml:trace contextRef="#ctx0" brushRef="#br0">17660 9094 3712,'0'11'1408,"0"-11"-768,18-3-320,-15-8 864,2 3-640,5 3 576,-2 5-640,-4 8 384,5 3-512,-4-3 320,3 1-384,2-12 256,2 3-288,-4 0 288,6 3-320,-2 5 448,6 8-384,-5-9 224,5 0-288,0-7 0,0 5-128,0-5 224,2 3-192,3-3 96,3 9-128,0-6 0,5 2-32,0-5 96,0 0-96,-1-5 32,1 5-33,0-3 33,8 6-64,-3-3-32,-2 0 32,-4-3 32,1 3-32,5-5 64,0 1-64,2-4-32,-2 8 32,3-3-32,0 3 0,1-4-96,0 4 64,-2-4 32,3 4 0,-2-3 0,-4-2 0,-1-3 0,2 8 0,0-6 0,-2 6 0,1-8 64,-4-1-32,5 1-32,-2 8 32,2 0-32,-1 3 0,-1-3 0,2 0 0,8-3-96,-5 3 64,5-8 96,0 0-32,4-3 64,-4 7-64,-1-7-96,1 3 32,5-3 32,-5 3 0,9 2 64,-6 6-32,15 0-96,-5 6 32,4-6-32,1 0 0,4 0 64,-4 0 0,12-6 64,-4 3-32,18-5-32,-4 8 32,7-8-32,-7 5 0,3-5 192,-12 8-96,5-4 192,-11 4-192,11 4-32,-11 4-32,1 3-32,-3 9 0,-6-4 0,-9 3 0,-3 1 0,-10-1 0,-4 1 0,1-1 0,-10 0 64,0 1-32,-3 3-32,3 1 32,-5-1 96,1 1-64,-4-1 256,3-4-192,-8-3 160,0-1-160,2-7 0,-2 4-64,-5-7 32,5 3-64,-3-8 64,2 0-64,2-13-32,3 6 32,1-12-128,-2 2 64,2-2 32,5 8 0,-6-6-96,5 6 64,-4-5 32,-1 4 0,4-4 64,5 5-32,-3 0-96,3 2 32,-3-2-128,3 8 96,-4-10 96,4 6 0,-4-5 64,0 8-64,-1-4-96,7 5 32,-2-5 32,0 8 0,-4-8-96,4 8 64,-5-9 32,7 9 0,-7-3 64,2 3-32,3-5-32,0 5 32,0-3-32,4 6 0,1-3-96,0 0 64,0 0 32,4 0 0,-1 0 0,-3 0 0,5 0-96,-5 0 64,4 0 96,-4 0-32,-2 0 64,7 5-64,-1-5-96,0 3 32,0-3 96,1 6-32,-2-6 64,1 0-64,1 0-32,-2 3 32,7-3-128,-2 5 64,0-5 32,1 0 0,-1 0-96,-3 0 64,3 0 32,0 0 0,1 0 0,-6 3 0,7 0 64,-7 2-32,6-5-32,-6 0 32,7 0-128,-2 0 64,0 0 96,1 0-32,-1 0-32,2 3 32,2 2-128,-3-2 64,-5-3 32,-1 4 0,6-4 0,-5 0 0,5 0 0,-1 0 0,0 0 0,2 4 0,3-4 0,-6 0 0,6 0 64,-3 3-32,2-3-32,1 0 32,3 0-32,-3 0 0,1 0-96,-1 0 64,0 0 32,-5 0 0,4-3 64,-4 3-32,5-4-32,-3 0 32,2-4-32,-3 8 0,8-8-96,-4 5 64,-1-8 32,-3 5 0,0-8 64,-6 1-32,7-6-32,-7 7 32,1-7-32,-4 7 0,5-7-288,-6 7 160,2-7-864,-7 3 544,1-4-2463,-3 1 1599,-20-4-1472,-3 4-640</inkml:trace>
  </inkml:traceGroup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17:25.30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Group>
    <inkml:annotationXML>
      <emma:emma xmlns:emma="http://www.w3.org/2003/04/emma" version="1.0">
        <emma:interpretation id="{44FC5EE4-4060-4039-8A0B-CC8052000CD4}" emma:medium="tactile" emma:mode="ink">
          <msink:context xmlns:msink="http://schemas.microsoft.com/ink/2010/main" type="writingRegion" rotatedBoundingBox="340,7525 30823,6483 31203,17578 719,18620"/>
        </emma:interpretation>
      </emma:emma>
    </inkml:annotationXML>
    <inkml:traceGroup>
      <inkml:annotationXML>
        <emma:emma xmlns:emma="http://www.w3.org/2003/04/emma" version="1.0">
          <emma:interpretation id="{7A324ABA-A3B7-4D52-B135-7F1A2380E019}" emma:medium="tactile" emma:mode="ink">
            <msink:context xmlns:msink="http://schemas.microsoft.com/ink/2010/main" type="paragraph" rotatedBoundingBox="13430,7077 30645,6489 30730,8962 13515,955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E3FE118-245B-47BA-B516-3EF174724AFF}" emma:medium="tactile" emma:mode="ink">
              <msink:context xmlns:msink="http://schemas.microsoft.com/ink/2010/main" type="line" rotatedBoundingBox="13430,7077 30645,6489 30691,7841 13476,8430"/>
            </emma:interpretation>
          </emma:emma>
        </inkml:annotationXML>
        <inkml:traceGroup>
          <inkml:annotationXML>
            <emma:emma xmlns:emma="http://www.w3.org/2003/04/emma" version="1.0">
              <emma:interpretation id="{7EE9B09E-C138-41CF-AF58-C58EB5DEEC53}" emma:medium="tactile" emma:mode="ink">
                <msink:context xmlns:msink="http://schemas.microsoft.com/ink/2010/main" type="inkWord" rotatedBoundingBox="13430,7077 15559,7005 15594,8014 13464,8087"/>
              </emma:interpretation>
              <emma:one-of disjunction-type="recognition" id="oneOf0">
                <emma:interpretation id="interp0" emma:lang="zh-CN" emma:confidence="0">
                  <emma:literal>虮</emma:literal>
                </emma:interpretation>
                <emma:interpretation id="interp1" emma:lang="zh-CN" emma:confidence="0">
                  <emma:literal>讪</emma:literal>
                </emma:interpretation>
                <emma:interpretation id="interp2" emma:lang="zh-CN" emma:confidence="0">
                  <emma:literal>灿</emma:literal>
                </emma:interpretation>
                <emma:interpretation id="interp3" emma:lang="zh-CN" emma:confidence="0">
                  <emma:literal>枫</emma:literal>
                </emma:interpretation>
                <emma:interpretation id="interp4" emma:lang="zh-CN" emma:confidence="0">
                  <emma:literal>仙</emma:literal>
                </emma:interpretation>
              </emma:one-of>
            </emma:emma>
          </inkml:annotationXML>
          <inkml:trace contextRef="#ctx0" brushRef="#br0">14351 8459 5376,'-5'-3'2016,"5"3"-1088,0-13-256,0 6 1216,0 3-1056,0-8 384,0 9-736,0-14 288,0 9-448,0-3 480,5 3-480,-5 0 416,0 8-417,0 8 321,0 9-352,0 1 192,3 6-256,-3 0 128,0-2-192,0 10 128,0 0-160,0 2-64,0-4-32,0 6 32,0-6-32,0-2-32,0-4 32,0-4-384,0 0 192,0-9-640,0-3 448,0-13-640,0 2 577,0-8-289,6-3 416,-2-8 96,0 2 96,0-7 96,6 4 0,-2-4 0,5 2 0,0 3-96,5 10 64,-5-4 32,4 8 0,-3 2 0,-2 6 0,-2-8 64,4 2-32,-12 6 64,8 6-64,-10 2-96,0 3 32,-10-2-32,2-3 0,-10-2 64,10 0 0,-10 0 128,10 0-64,-6-4 384,6 2-224,-5 4 224,8-3-225,-3 2 225,8-2-256,-10 0 256,10 11-256,-3 0 160,6 2-192,-3 0 288,5-1-256,0-4 160,3 3-192,2-4 128,2 6-160,2 0 0,-2 3-64,6-3-768,3-1 416,-2-3-1312,3 4 896,0-12-2303,4 2 1695,-4-8-3488,4-2 2720</inkml:trace>
          <inkml:trace contextRef="#ctx0" brushRef="#br0" timeOffset="471">14689 8604 6144,'-26'0'2272,"26"0"-1216,0 31-384,0-20 1504,0 5-1216,3 1 544,7-3-928,3-1 64,0 2-384,0-4-96,0 2-97,0-10 33,1 5-64,-1-8-32,5 3 32,-5-11-383,0 2 191,-5-18-448,2 4 352,-7-14 64,6 6 96,-9-10 160,4 5-32,-8 3 320,4 7-160,-4-2 512,-1 14-385,-3 0 289,-2 3-352,-3 8 288,10 3-320,-7 10 384,7 6-352,-7 4 224,6 5-256,0 7 0,8-1-128,-4 2-64,9 0 0,-1-10-672,5 1 352,0-2-1920,2-6 1217,-3-8-3361,6 1 2432,-2-8-2656,2 0 2656</inkml:trace>
          <inkml:trace contextRef="#ctx0" brushRef="#br0" timeOffset="1930">15054 8215 5888,'-6'-8'2272,"6"8"-1216,-4-5-320,-1 2 1184,10 6-1056,-5-3 352,0 0-736,0 0 224,10 0-416,2 0 256,6 0-288,8-3 127,0 3-223,14-8-64,0 8-64,4-3-32,-6 3 0,2-6-575,-5 3 319,-4-2-2080,-5 5 1280,-8-3-3552,0 6 2592</inkml:trace>
          <inkml:trace contextRef="#ctx0" brushRef="#br0" timeOffset="2187">15290 8171 5888,'-10'-11'2176,"10"11"-1152,-8-5-416,3 1 1440,10 8-1120,-10-4 768,5 5-1024,-5-2 416,10 8-609,-5 3 513,0 4-576,0 13 480,5 8-480,-1 8 192,0 0-352,-4 3-64,5-2-128,-5 2-320,5-3 128,-5 0-1632,3-5 960,-3-3-4031,9-4 2687,5-12-2912,3-6 2912</inkml:trace>
          <inkml:trace contextRef="#ctx0" brushRef="#br0" timeOffset="2640">15626 8670 8704,'-25'42'3232,"25"-42"-1728,18 20-1536,-15-16 1120,7 4-672,-2-4 448,1 4-512,5-8-96,3 0-161,-4-6 1,5 4-64,-5-14-160,3 0 65,2-22-193,5 6 160,-10-8-32,0 14 64,-8-17 192,-2 4-64,-6-3 383,-2 10-223,-4 6 448,5 6-384,-9 7 352,3 10-352,-3 11 192,10 6-256,-12 10 224,12 8-256,-7 4 256,7-2-256,-2 4 96,5 0-160,0 2-192,5-4 0,-2-6-448,7 2 256,-2-8-1408,10-2 896,0-6-3039,3 0 2143</inkml:trace>
          <inkml:trace contextRef="#ctx0" brushRef="#br0" timeOffset="-1223">13697 8257 6400,'-14'0'2368,"14"0"-1280,-3 3-512,-2-3 1312,10 4-1088,-5-4 480,0 0-768,0 0 224,0 0-448,0-4 128,3 4-257,2-3 225,8 0-256,0-11 256,0 14-256,5-3 160,5 3-160,3-3 64,0 3-96,9-5 0,1 10-32,3-5-64,0 0 32,-4 0-32,1 0 0,-7 0-512,-1 0 288,-7 0-1887,-3 0 1183,-10 0-4128,1 0 2848</inkml:trace>
          <inkml:trace contextRef="#ctx0" brushRef="#br0" timeOffset="1025">13749 7875 4992,'-17'-4'1920,"17"4"-1024,-9-4-64,4 0 1600,5 8-1344,-4-4 896,0 4-1152,-5-4 448,9 4-737,-5-4 353,10 0-544,-5 0 256,0 0-352,0 0 288,5 8-320,-1-8 96,9 3-192,5-6-64,-1 3-32,10-4-32,-1 4 0,5-4 0,0 0 0,0-4-992,3 8 544,15-3-2495,-1 3 1631,1-5-4000,-6 2 3008</inkml:trace>
          <inkml:trace contextRef="#ctx0" brushRef="#br0" timeOffset="-923">13930 8216 5376,'-14'-6'2112,"14"6"-1152,-4 0-352,-1 0 1440,10 0-1120,-5 0 672,0 0-928,0 0 256,4 8-544,-4 0 511,4 7-511,0 9 288,6 4-384,-2 6 352,6 5-384,-4 7 288,-2-2-288,-4 2 64,4 1-192,-8 0 0,0 0-64,-4 0-1024,0-5 512,-6-2-2655,10-8 1759,-8-10-4000,8-2 3008</inkml:trace>
        </inkml:traceGroup>
        <inkml:traceGroup>
          <inkml:annotationXML>
            <emma:emma xmlns:emma="http://www.w3.org/2003/04/emma" version="1.0">
              <emma:interpretation id="{33B08A1B-7E18-4B7E-8425-4B3F0FF4E065}" emma:medium="tactile" emma:mode="ink">
                <msink:context xmlns:msink="http://schemas.microsoft.com/ink/2010/main" type="inkWord" rotatedBoundingBox="15862,7025 17097,6982 17132,7997 15897,8040"/>
              </emma:interpretation>
              <emma:one-of disjunction-type="recognition" id="oneOf1">
                <emma:interpretation id="interp5" emma:lang="zh-CN" emma:confidence="0">
                  <emma:literal>你</emma:literal>
                </emma:interpretation>
                <emma:interpretation id="interp6" emma:lang="zh-CN" emma:confidence="0">
                  <emma:literal>瓜</emma:literal>
                </emma:interpretation>
                <emma:interpretation id="interp7" emma:lang="zh-CN" emma:confidence="0">
                  <emma:literal>虱</emma:literal>
                </emma:interpretation>
                <emma:interpretation id="interp8" emma:lang="zh-CN" emma:confidence="0">
                  <emma:literal>诏</emma:literal>
                </emma:interpretation>
                <emma:interpretation id="interp9" emma:lang="zh-CN" emma:confidence="0">
                  <emma:literal>仆</emma:literal>
                </emma:interpretation>
              </emma:one-of>
            </emma:emma>
          </inkml:annotationXML>
          <inkml:trace contextRef="#ctx0" brushRef="#br0" timeOffset="3178">16159 8164 6912,'-23'-8'2624,"23"8"-1408,-8-4-512,-2 0 1664,10 8-1312,-8-4 639,8 0-1023,-5 0 256,5 0-544,5 0 160,3 0-320,5 0-64,10 0-96,8 0-64,-1 0 32,9-4-32,0 4 0,2-8-576,-3 4 320,-2-2-1088,-2 0 736,-6-2-2239,-7 8 1567,-8-3-3488,0 3 2688</inkml:trace>
          <inkml:trace contextRef="#ctx0" brushRef="#br0" timeOffset="3425">16342 8151 7680,'-26'9'2880,"26"-9"-1536,-22 3-736,13 2 1536,9 1-1184,-5 2 575,5 4-895,0 4 256,10 0-512,-6 15 448,1-3-512,-1 2 352,1 6-384,-2-5 0,2 5-192,0 14-64,3 5 0,-8-5-896,5-8 480,-5-6-2432,0-5 1537,0-12-4577,8-3 3296</inkml:trace>
          <inkml:trace contextRef="#ctx0" brushRef="#br0" timeOffset="4278">16627 8393 5888,'-8'-31'2272,"8"31"-1216,4-28-320,-4 20 1536,0 8-1248,0-8 704,0 8-1024,0-3 383,4 3-607,-4-3 224,5 3-416,-5-5 192,0 10-256,3 1 288,7 10-288,-2 8 224,2 0-224,-7-2 64,2 6-160,-5-4 160,0-1-192,-5 12 96,2 5-96,-7-2-64,10-4 0,-3-1-32,3-6 0,-5-7-352,5-1 192,-4-12-640,8 1 448,-4-16-416,0 1 448,0-12-128,8 3 288,2-7-64,8 2 128,-2 1-64,2 6 64,0-6 64,5 4 32,-7 2 64,7 0-32,-6 8-96,1 2 32,-5 0 32,0 4 0,-10 0 128,7 8-64,-10-4-32,5 4 0,-15 0-320,5 3 160,-8 0-96,5 1 128,-10-4 64,10 0 32,-5-5 64,9 6-32,-10-7 192,9 6-128,-7-3 448,4-2-288,-2-6 288,5 3-288,2-7 288,6 7-320,-3 0 320,0 7-320,0-4 160,9 1-224,0 1 64,1 3-128,2 0-128,2 7 0,-2 1 32,6 3 0,0-4-288,-2 1 160,2-5-1280,5 1 768,-2-5-2271,2 5 1631,-5-7-3968,2-2 2944</inkml:trace>
          <inkml:trace contextRef="#ctx0" brushRef="#br0" timeOffset="4678">16658 7929 5632,'-23'-16'2176,"23"16"-1152,-8-11-288,4 7 1536,4 8-1248,-8-4 768,8 0-1056,-6 0 607,12 0-799,-6 0 448,0 0-576,0 0 256,0 0-384,4 0 64,9 3-224,5-3-128,3 5-32,2-5-1088,3 3 576,-5-3-2911,7 0 1919,-12 0-3712,6 5 2976</inkml:trace>
          <inkml:trace contextRef="#ctx0" brushRef="#br0" timeOffset="4926">16982 7788 8192,'-8'-6'3072,"8"6"-1664,-18 3-736,14 0 1440,8 2-1184,-4-2 543,6 5-895,-3 1 352,2 2-576,-1 0 256,1 6-352,-2 2 64,3 0-192,-2 12-64,4 0-32,-3 8-832,-2 4 448,2-3-2528,0-2 1601,0 1-4513,8-2 3232</inkml:trace>
          <inkml:trace contextRef="#ctx0" brushRef="#br0" timeOffset="8524">17272 8409 7936,'-4'28'2976,"4"-28"-1600,4-5-768,-4 5 1408,6 5-1152,-6-5 319,3 0-735,2 0-192,-1 0-160,4 0 64,1 3-96,0 1-1152,-1 4 577,6-8-4769,0 4 2880</inkml:trace>
        </inkml:traceGroup>
        <inkml:traceGroup>
          <inkml:annotationXML>
            <emma:emma xmlns:emma="http://www.w3.org/2003/04/emma" version="1.0">
              <emma:interpretation id="{1FA70893-A4A8-42AA-B3A9-A094D506459F}" emma:medium="tactile" emma:mode="ink">
                <msink:context xmlns:msink="http://schemas.microsoft.com/ink/2010/main" type="inkWord" rotatedBoundingBox="17497,7360 18612,7321 18639,8114 17524,8153">
                  <msink:destinationLink direction="with" ref="{CFD1B588-5023-4421-8F20-C275FAD4B9FD}"/>
                </msink:context>
              </emma:interpretation>
              <emma:one-of disjunction-type="recognition" id="oneOf2">
                <emma:interpretation id="interp10" emma:lang="zh-CN" emma:confidence="0">
                  <emma:literal>哪</emma:literal>
                </emma:interpretation>
                <emma:interpretation id="interp11" emma:lang="zh-CN" emma:confidence="0">
                  <emma:literal>唧</emma:literal>
                </emma:interpretation>
                <emma:interpretation id="interp12" emma:lang="zh-CN" emma:confidence="0">
                  <emma:literal>邺</emma:literal>
                </emma:interpretation>
                <emma:interpretation id="interp13" emma:lang="zh-CN" emma:confidence="0">
                  <emma:literal>嘟</emma:literal>
                </emma:interpretation>
                <emma:interpretation id="interp14" emma:lang="zh-CN" emma:confidence="0">
                  <emma:literal>螂</emma:literal>
                </emma:interpretation>
              </emma:one-of>
            </emma:emma>
          </inkml:annotationXML>
          <inkml:trace contextRef="#ctx0" brushRef="#br0" timeOffset="21338">17751 8398 7040,'-13'34'2624,"13"-34"-1408,0-4-928,0 4 1184,3 8-864,2-4 512,3 4-672,7-4 96,1 4-288,7-6 32,-2 4-160,1-4 64,4 4-96,-3-12 95,3 6-127,-3-10 32,3-2-32,-6-12 32,3 4-64,-9-6-32,3 2 32,-8-7-128,3 4 64,-12-9 32,5 10 0,-10-2 0,2 12 0,-12-3-96,2 11 64,-8 0-32,4 4 0,-6 4 128,7 4-32,-7 4 192,5 8-128,-3 7 384,8 4-256,0 12 160,3 0-224,6 4 224,4 0-256,4-4 256,9-1-256,5-2 32,0-4-96,8-5-64,0 0 32,4-12-608,2 2 320,-1-15-1376,-5-2 897,4-11-2113,-2 0 1600,-3-6-3296,1 6 2560</inkml:trace>
          <inkml:trace contextRef="#ctx0" brushRef="#br0" timeOffset="21558">18224 8268 7040,'-8'-11'2720,"8"11"-1472,0-16-832,0 12 1216,3 8-960,-3-4 480,5 0-704,0 5 320,3 6-448,5 9 255,5 7-319,0 4 0,2 5-160,-2-6 160,5-2-160,-5-9-608,-2 1 288,-2-9-2111,0 0 1279,-6-6-3808,5-2 2688</inkml:trace>
          <inkml:trace contextRef="#ctx0" brushRef="#br0" timeOffset="21775">18435 8144 6528,'-14'-14'2464,"14"14"-1344,-12-6-320,7 6 1504,5 6-1248,-9 0 672,0 6-1025,-9 12 257,10 3-576,-10 15 224,5 10-352,-5 1-64,5 3-128,1-6-960,2-4 480,2-10-2495,8-8 1599,0-14-3776,4-2 2848</inkml:trace>
          <inkml:trace contextRef="#ctx0" brushRef="#br0" timeOffset="22040">18496 8190 5248,'5'-11'2016,"-5"11"-1088,7 3-96,-1-3 1728,-3 8-1408,2 3 1120,0 6-1376,-2 5 479,1 14-831,2 0 416,-1 2-544,-5 5 192,3 0-352,-3 11-64,0 4-128,0 9 32,4-4-64,2-4-576,-4-10 288,4-5-1504,-2-5 960,2-16-2175,-4-3 1663,-2-24-3296,6-1 2560</inkml:trace>
          <inkml:trace contextRef="#ctx0" brushRef="#br0" timeOffset="22322">18579 8264 7168,'5'-24'2720,"-5"24"-1472,18-14-832,-10 9 1280,2 5-992,6-3 384,12 3-640,2 3 224,1 5-385,-5 3 353,0 6-384,-1 2 384,-1 9-384,-12-1 384,2 4-384,-14-3 576,0-1-448,-24-1 64,4 1-256,-20-2-32,5-6-96,-4-8-1120,12-2 608,6-9-3359,8 0 2111,21-20-4064,9 4 3264</inkml:trace>
        </inkml:traceGroup>
        <inkml:traceGroup>
          <inkml:annotationXML>
            <emma:emma xmlns:emma="http://www.w3.org/2003/04/emma" version="1.0">
              <emma:interpretation id="{CB4C64CC-6360-4119-9C24-4F95A66D43FA}" emma:medium="tactile" emma:mode="ink">
                <msink:context xmlns:msink="http://schemas.microsoft.com/ink/2010/main" type="inkWord" rotatedBoundingBox="18959,7008 19153,7001 19191,8089 18997,8095">
                  <msink:destinationLink direction="with" ref="{CFD1B588-5023-4421-8F20-C275FAD4B9FD}"/>
                </msink:context>
              </emma:interpretation>
              <emma:one-of disjunction-type="recognition" id="oneOf3">
                <emma:interpretation id="interp15" emma:lang="zh-CN" emma:confidence="0">
                  <emma:literal>!</emma:literal>
                </emma:interpretation>
                <emma:interpretation id="interp16" emma:lang="zh-CN" emma:confidence="0">
                  <emma:literal>(</emma:literal>
                </emma:interpretation>
                <emma:interpretation id="interp17" emma:lang="zh-CN" emma:confidence="0">
                  <emma:literal>「</emma:literal>
                </emma:interpretation>
                <emma:interpretation id="interp18" emma:lang="zh-CN" emma:confidence="0">
                  <emma:literal>∶</emma:literal>
                </emma:interpretation>
                <emma:interpretation id="interp19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22775">19330 7816 7168,'-26'-8'2720,"26"8"-1472,-4-4-544,-2 1 1536,6 3-1248,-3-5 703,3 5-991,-9-3 320,4 6-576,-3-6 288,3 3-416,-3 0 320,3 8-352,-3-1 192,3 5-256,-3 3 224,3 2-256,-3 10 96,8 7-160,-10 18 160,10 1-192,-5 25 96,10-3-96,-5 18 96,5-7-128,3 4-32,4-12 0,12 0-384,-3-7 192,10-6-1856,9-7 1120,-1-11-5823,-4-8 3743</inkml:trace>
        </inkml:traceGroup>
        <inkml:traceGroup>
          <inkml:annotationXML>
            <emma:emma xmlns:emma="http://www.w3.org/2003/04/emma" version="1.0">
              <emma:interpretation id="{5B17B02C-4628-4858-9E42-FFE9315C0896}" emma:medium="tactile" emma:mode="ink">
                <msink:context xmlns:msink="http://schemas.microsoft.com/ink/2010/main" type="inkWord" rotatedBoundingBox="19613,7168 20825,7127 20845,7735 19634,7776">
                  <msink:destinationLink direction="with" ref="{CFD1B588-5023-4421-8F20-C275FAD4B9FD}"/>
                </msink:context>
              </emma:interpretation>
              <emma:one-of disjunction-type="recognition" id="oneOf4">
                <emma:interpretation id="interp20" emma:lang="zh-CN" emma:confidence="0">
                  <emma:literal>楸</emma:literal>
                </emma:interpretation>
                <emma:interpretation id="interp21" emma:lang="zh-CN" emma:confidence="0">
                  <emma:literal>㱤</emma:literal>
                </emma:interpretation>
                <emma:interpretation id="interp22" emma:lang="zh-CN" emma:confidence="0">
                  <emma:literal>灿</emma:literal>
                </emma:interpretation>
                <emma:interpretation id="interp23" emma:lang="zh-CN" emma:confidence="0">
                  <emma:literal>硎</emma:literal>
                </emma:interpretation>
                <emma:interpretation id="interp24" emma:lang="zh-CN" emma:confidence="0">
                  <emma:literal>舢</emma:literal>
                </emma:interpretation>
              </emma:one-of>
            </emma:emma>
          </inkml:annotationXML>
          <inkml:trace contextRef="#ctx0" brushRef="#br0" timeOffset="23781">20186 8004 6144,'0'-32'2368,"0"32"-1280,-5-6-512,0 0 1440,10 12-1120,-5-12 704,0 6-960,0-8 511,0 5-671,-5 0 512,0 3-544,-3 0 448,0 6-480,-5 2 192,4 0-352,-9 4 128,0 8-224,-12 18 128,3 6-160,-4 4 64,15-4-96,-7 8 0,10-1-32,-12 10 32,7-1-64,0-10-512,5-8 256,3-14-1312,7-8 864,-2-16-1696,5-4 1345,0-19-1217,8-6 1312,2-29-448,3 4 800,-5-9 128,6 12 256,3-3 704,0 14-288,1 6 1120,5 6-736,-7 6 928,7 9-896,-5 4 736,3 10-769,-3 10 577,4 5-672,-6 6 384,2 2-544,-5 20 256,5-2-352,-8 1-224,3-4-32,-5-13-1120,1-2 576,-5-9-2559,1-2 1727,-5-9-3968,0-6 3008</inkml:trace>
          <inkml:trace contextRef="#ctx0" brushRef="#br0" timeOffset="23983">19904 8304 9088,'-26'0'3424,"26"0"-1856,-5 3-1184,5-3 1344,5 5-1025,-1-5 385,10 3-640,4 0 96,2 2-320,8 6-64,3 5-96,-2-4-672,2 4 320,-4-13-2207,4 6 1375,12-9-4224,1 0 2976</inkml:trace>
          <inkml:trace contextRef="#ctx0" brushRef="#br0" timeOffset="24537">20571 8237 7808,'-23'-11'2880,"23"11"-1536,-26-11-800,14 5 1216,6 6-992,-11-3 192,9-2-608,-5 2 223,3 6-319,-3 2 352,10 4-352,-11 5 160,5 10-256,1 2 64,8 7-128,-5-3 160,10 6-160,-5-5-32,8 0-32,1-4-128,5-4 64,-1-11-608,0-4 352,0-12-1024,4-4 736,1-20-703,-5 6 735,0-22-576,0 5 640,-5-11-96,2 11 352,-7-11 192,2 14 32,-5 1 512,0 9-288,-5-2 832,5 8-608,-3-4 736,-2 4-704,-3 1 479,8 4-543,-10-4 320,10 6-416,-4 7 416,8 6-448,-4 11 352,10 4-352,-7 17 128,7 2-256,-2 18 64,1 2-128,0 9 0,-1-2-32,1-6-480,0-4 224,4-8-1472,-1-9 928,12-6-2559,-4-9 1823,4-11-3744,2 1 2944</inkml:trace>
          <inkml:trace contextRef="#ctx0" brushRef="#br0" timeOffset="24838">20991 7930 9728,'-29'-12'3584,"29"12"-1920,-14 0-1152,10 0 1343,8 0-1055,-8 3 544,4 6-832,-4 2 224,-2 8-416,-2 6 96,8 1-256,-9 25 128,9 3-160,-3 4-64,6 2-32,2 2-480,5-12 256,2-3-1600,9-8 992,5-11-3103,2-9 2175,-2-11-3584,5 0 3008</inkml:trace>
        </inkml:traceGroup>
        <inkml:traceGroup>
          <inkml:annotationXML>
            <emma:emma xmlns:emma="http://www.w3.org/2003/04/emma" version="1.0">
              <emma:interpretation id="{0B4A6DFB-DFD7-4560-BEE0-D50EE750146C}" emma:medium="tactile" emma:mode="ink">
                <msink:context xmlns:msink="http://schemas.microsoft.com/ink/2010/main" type="inkWord" rotatedBoundingBox="21013,7180 21564,7161 21585,7768 21034,7787">
                  <msink:destinationLink direction="with" ref="{CFD1B588-5023-4421-8F20-C275FAD4B9FD}"/>
                </msink:context>
              </emma:interpretation>
              <emma:one-of disjunction-type="recognition" id="oneOf5">
                <emma:interpretation id="interp25" emma:lang="zh-CN" emma:confidence="0">
                  <emma:literal>T</emma:literal>
                </emma:interpretation>
                <emma:interpretation id="interp26" emma:lang="zh-CN" emma:confidence="0">
                  <emma:literal>ㄒ</emma:literal>
                </emma:interpretation>
                <emma:interpretation id="interp27" emma:lang="zh-CN" emma:confidence="0">
                  <emma:literal>丅</emma:literal>
                </emma:interpretation>
                <emma:interpretation id="interp28" emma:lang="zh-CN" emma:confidence="0">
                  <emma:literal>「</emma:literal>
                </emma:interpretation>
                <emma:interpretation id="interp29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29011">21246 8004 18431,'0'0'0,"4"4"352,-4-4 192,6 0-256,-6-4 160,4 4-288,0-4 128,8 0-160,6 0 64,8 8-96,2-4 0,3 8-32,-5-12 32,0 4-64,-1-4-96,6 0 32,10-3 32,3 7 0,-5-9-160,-4 9 96,-1-8-672,-6 6 416,-7-6-1440,2 8 992,-7-6-2751,2 6 1983,-14-3-3328,2 6 2752</inkml:trace>
          <inkml:trace contextRef="#ctx0" brushRef="#br0" timeOffset="29312">21602 7996 4864,'-9'19'1824,"9"-19"-960,-19-25-224,17 23 1376,2 2-1088,-10-4 768,7 8-1024,-6-4 512,9 0-704,-9 0 448,9 8-513,-5 2 257,5 7-384,-5-3 352,10 6-384,-5 4 448,5-1-416,-2 13 160,3 2-288,-6 4 64,4 10-128,-4-2 96,5 1-128,-2-12-576,2-3 256,-5 2-2016,5 1 1280,-5-16-3679,0-7 2623</inkml:trace>
        </inkml:traceGroup>
        <inkml:traceGroup>
          <inkml:annotationXML>
            <emma:emma xmlns:emma="http://www.w3.org/2003/04/emma" version="1.0">
              <emma:interpretation id="{BA027403-B88C-499C-99EC-54DCC7C27385}" emma:medium="tactile" emma:mode="ink">
                <msink:context xmlns:msink="http://schemas.microsoft.com/ink/2010/main" type="inkWord" rotatedBoundingBox="21815,7310 22086,7300 22106,7886 21835,7895">
                  <msink:destinationLink direction="with" ref="{CFD1B588-5023-4421-8F20-C275FAD4B9FD}"/>
                </msink:context>
              </emma:interpretation>
              <emma:one-of disjunction-type="recognition" id="oneOf6">
                <emma:interpretation id="interp30" emma:lang="zh-CN" emma:confidence="0">
                  <emma:literal>h</emma:literal>
                </emma:interpretation>
                <emma:interpretation id="interp31" emma:lang="zh-CN" emma:confidence="0">
                  <emma:literal>k</emma:literal>
                </emma:interpretation>
                <emma:interpretation id="interp32" emma:lang="zh-CN" emma:confidence="0">
                  <emma:literal>上</emma:literal>
                </emma:interpretation>
                <emma:interpretation id="interp33" emma:lang="zh-CN" emma:confidence="0">
                  <emma:literal>下</emma:literal>
                </emma:interpretation>
                <emma:interpretation id="interp34" emma:lang="zh-CN" emma:confidence="0">
                  <emma:literal>么</emma:literal>
                </emma:interpretation>
              </emma:one-of>
            </emma:emma>
          </inkml:annotationXML>
          <inkml:trace contextRef="#ctx0" brushRef="#br0" timeOffset="32139">22050 8160 4480,'0'-12'1664,"0"12"-896,3-12-256,-3 8 1024,10 4-864,-7-3 384,7-2-608,-5-6 448,-2 8-512,-3-5 576,0 8-544,-3-6 416,6 6-480,-3 0 320,10 9-384,-10-1 351,3 3-383,-3 8 384,0 6-384,0 6 160,0 4-256,0 24 64,0-1-128,0-8 160,0-3-160,-3-5 32,-2-3-64,-3-3-128,3 0 32,0-13 32,5-1 0,-5-9-448,10-5 256,-5-13-480,5-3 384,0-11-288,3 4 320,0-12-191,2 7 255,-3-4 0,7 4 128,-4 1 128,2 4-32,2-4-32,4 3 32,-10 0-128,4 12 64,-2 1 32,-2 6 0,2-3 128,3 8-64,-10 0 128,2-1-128,-5 1 128,0 0-129,-8 0-94,3 0-1,-8-5-128,8 6 96,-3-6-32,3 2 32,-8-5 64,5 0 0,-2-5 192,10 5-96,-8-3 383,4 3-255,-4 0 384,8 8-352,-6-5 288,6 8-288,0-2 128,6 2-224,-3-3 64,10 3-128,1 5 0,-1 4-32,0-9-128,0 6 32,5-10-896,-1 0 512,5 1-2591,0 5 1695,-6-10-3936,2 0 2944</inkml:trace>
        </inkml:traceGroup>
        <inkml:traceGroup>
          <inkml:annotationXML>
            <emma:emma xmlns:emma="http://www.w3.org/2003/04/emma" version="1.0">
              <emma:interpretation id="{87487505-120D-45C7-A30F-61D2ED81906E}" emma:medium="tactile" emma:mode="ink">
                <msink:context xmlns:msink="http://schemas.microsoft.com/ink/2010/main" type="inkWord" rotatedBoundingBox="22264,6844 23078,6816 23114,7870 22300,7897">
                  <msink:destinationLink direction="with" ref="{CFD1B588-5023-4421-8F20-C275FAD4B9FD}"/>
                </msink:context>
              </emma:interpretation>
              <emma:one-of disjunction-type="recognition" id="oneOf7">
                <emma:interpretation id="interp35" emma:lang="zh-CN" emma:confidence="0">
                  <emma:literal>我</emma:literal>
                </emma:interpretation>
                <emma:interpretation id="interp36" emma:lang="zh-CN" emma:confidence="0">
                  <emma:literal>☆</emma:literal>
                </emma:interpretation>
                <emma:interpretation id="interp37" emma:lang="zh-CN" emma:confidence="0">
                  <emma:literal>龙</emma:literal>
                </emma:interpretation>
                <emma:interpretation id="interp38" emma:lang="zh-CN" emma:confidence="0">
                  <emma:literal>泥</emma:literal>
                </emma:interpretation>
                <emma:interpretation id="interp39" emma:lang="zh-CN" emma:confidence="0">
                  <emma:literal>屁</emma:literal>
                </emma:interpretation>
              </emma:one-of>
            </emma:emma>
          </inkml:annotationXML>
          <inkml:trace contextRef="#ctx0" brushRef="#br0" timeOffset="32874">22558 8043 5632,'-22'11'2112,"22"-11"-1152,-14 0-352,10 0 1504,4 4-1152,-5 0 832,5 0-1088,-3-4 416,6 0-641,-3 0 417,0 0-480,0 0 192,0 0-352,0 0 192,5 0-224,-1 0 64,10 0-160,-2 0 0,2 0-64,8 0-64,4 0 32,5 0 32,0 0-32,8 0-96,4 0 32,-7-4-384,4 0 192,-13-4-800,-6 1 576,-8-1-1695,0 3 1183,-8 2-3776,3 6 2656,-8-3-2240,5 5 2496</inkml:trace>
          <inkml:trace contextRef="#ctx0" brushRef="#br0" timeOffset="33139">22791 8023 5632,'-13'-8'2176,"13"8"-1152,-26 19-288,21-16 1600,10 3-1280,-5-6 640,3 3-1024,-3-3 416,6 8-641,-12 3 609,6 5-608,-3 7 544,6 2-544,-3 5 320,10 1-448,-6 5 256,0-2-320,1 4 64,0 2-192,-2 20-288,2-2 96,-5-19-1760,5-8 1024,-5-8-4703,3-4 3071,2-6-3296,3-7 3296</inkml:trace>
          <inkml:trace contextRef="#ctx0" brushRef="#br0" timeOffset="34095">23010 8432 6656,'-26'16'2528,"26"-16"-1344,0-8-608,0 4 1440,0 8-1120,0-4 480,0 3-832,0-3 127,8 5-383,2-2-96,8 2-128,3-5-64,2 0 32,-2-16-128,5 4 64,-4-12 32,4 4 0,-3-2 64,-2 2-32,-3-8 64,-5 9-64,-9-8-32,2 4 32,-12-2-32,6 11 0,-7-5 192,2 6-96,-8-2 320,3 6-224,-3 1 160,5 6-192,-5-3 288,8 10-256,-8 3 320,8 3-288,-3 8 224,8 4-224,-5 29 224,5-7-256,-5 7-32,10-4-96,-5-3-128,9-6 32,-5-4-832,6 1 480,-2-3-2720,5 4 1697,0-18-4353,0 1 3200</inkml:trace>
          <inkml:trace contextRef="#ctx0" brushRef="#br0" timeOffset="34484">23071 7875 5120,'-17'0'2016,"17"0"-1088,-13-23-256,5 15 1568,8 5-1248,-13-11 736,8 11-1024,-3-5 480,3 8-704,-5-3 319,7-2-479,-2-2 608,5 7-512,0-4 416,8 4-480,2 0 32,-2 8-224,2-5-32,3 2-64,5-10-256,-2 5 96,6-3-1504,0 3 864,0-4-3423,4 8 2335</inkml:trace>
          <inkml:trace contextRef="#ctx0" brushRef="#br0" timeOffset="34718">23287 7624 6784,'-13'-6'2528,"13"6"-1344,-5-8-480,0 3 1536,10 10-1248,-5-5 704,0 4-993,0 0 321,0 2-576,0 14 0,5 4-256,-2 4 96,3 3-160,-2 0 0,4-4-64,-3 8-896,4-1 448,-5 6-2527,4-4 1631</inkml:trace>
        </inkml:traceGroup>
        <inkml:traceGroup>
          <inkml:annotationXML>
            <emma:emma xmlns:emma="http://www.w3.org/2003/04/emma" version="1.0">
              <emma:interpretation id="{F1C58529-4843-4291-B982-3039AAF5A504}" emma:medium="tactile" emma:mode="ink">
                <msink:context xmlns:msink="http://schemas.microsoft.com/ink/2010/main" type="inkWord" rotatedBoundingBox="23563,7110 24150,7090 24175,7807 23588,7827">
                  <msink:destinationLink direction="with" ref="{CFD1B588-5023-4421-8F20-C275FAD4B9FD}"/>
                </msink:context>
              </emma:interpretation>
              <emma:one-of disjunction-type="recognition" id="oneOf8">
                <emma:interpretation id="interp40" emma:lang="zh-CN" emma:confidence="0">
                  <emma:literal>的</emma:literal>
                </emma:interpretation>
                <emma:interpretation id="interp41" emma:lang="zh-CN" emma:confidence="0">
                  <emma:literal>红</emma:literal>
                </emma:interpretation>
                <emma:interpretation id="interp42" emma:lang="zh-CN" emma:confidence="0">
                  <emma:literal>弘</emma:literal>
                </emma:interpretation>
                <emma:interpretation id="interp43" emma:lang="zh-CN" emma:confidence="0">
                  <emma:literal>化</emma:literal>
                </emma:interpretation>
                <emma:interpretation id="interp44" emma:lang="zh-CN" emma:confidence="0">
                  <emma:literal>么</emma:literal>
                </emma:interpretation>
              </emma:one-of>
            </emma:emma>
          </inkml:annotationXML>
          <inkml:trace contextRef="#ctx0" brushRef="#br0" timeOffset="44271">23800 7930 6144,'-4'0'2272,"4"0"-1216,4-3-448,-4-3 1312,0 12-1088,0-12 608,9 6-864,-6-3 480,7 3-608,-5-5 255,3 5-415,-3-3 192,3 6-256,0-6 128,7-2-192,-2-1 64,0 6-128,0-5-64,5 10 0,-6-5-32,2 0 0,-6 0 0,6 3 0,-14 0-96,8 5 64,-16-3-320,4 4 192,-10-3 64,2 10 64,-16 3 288,7 4-128,3-7 32,5 1-96,0-11-64,8 7 32,0-10-128,5 5 64,0-4 32,10 4 0,-2-3 0,5-2 0,-3 0-96,3 5 64,-8 0-128,3 1 96,-8 5 32,0 2 32,-8 0-96,-2 4 64,-3 0 32,5 2 0,-2-11 128,5 5-64,2 4-160,3-4 32,8-10-32,5 7 32,5-1 192,5-1-64,-7-3 32,2 3-32,-5 1-64,9-1 32,-17 10-32,-2-1 0,-19-1 192,6 4-96,-10-1 192,2 3-192,-5-6-960,5-3 480,2-4-3743,6-4 2303,10-13-3616,5 5 3104</inkml:trace>
          <inkml:trace contextRef="#ctx0" brushRef="#br0" timeOffset="44882">24150 8506 7552,'-4'-4'2816,"4"4"-1536,8 0-800,-4 0 960,2 4-832,2-4 64,2 4-416,-2-4 32,1 0-160,4-4 64,0 0-96,-4-3-128,3-1 0,-2-11 32,3 3 0,-8-12-96,-2 8 64,2-10 32,-1 6 0,-4-14 192,4 6-96,-4 6 384,0 1-257,-4 11 449,4 1-384,-9 1 352,6 4-352,-7 8 192,6 8-256,-10 8 64,11 7-160,-6 12 224,9-3-224,0 4 256,4-2-256,1 1 32,3 0-96,-3-1-64,3-2 32,2-5-960,6 0 512,2-10-2304,4-3 1537,-4-9-4289,-2-1 3072,2-8-2144,6-1 2624</inkml:trace>
        </inkml:traceGroup>
        <inkml:traceGroup>
          <inkml:annotationXML>
            <emma:emma xmlns:emma="http://www.w3.org/2003/04/emma" version="1.0">
              <emma:interpretation id="{294D3D71-D30F-465E-AF07-3EF9FE32F3BD}" emma:medium="tactile" emma:mode="ink">
                <msink:context xmlns:msink="http://schemas.microsoft.com/ink/2010/main" type="inkWord" rotatedBoundingBox="24374,7029 24446,7026 24472,7787 24400,7790">
                  <msink:destinationLink direction="with" ref="{CFD1B588-5023-4421-8F20-C275FAD4B9FD}"/>
                </msink:context>
              </emma:interpretation>
              <emma:one-of disjunction-type="recognition" id="oneOf9">
                <emma:interpretation id="interp45" emma:lang="zh-CN" emma:confidence="0">
                  <emma:literal>,</emma:literal>
                </emma:interpretation>
                <emma:interpretation id="interp46" emma:lang="zh-CN" emma:confidence="0">
                  <emma:literal>丨</emma:literal>
                </emma:interpretation>
                <emma:interpretation id="interp47" emma:lang="zh-CN" emma:confidence="0">
                  <emma:literal>1</emma:literal>
                </emma:interpretation>
                <emma:interpretation id="interp48" emma:lang="zh-CN" emma:confidence="0">
                  <emma:literal>|</emma:literal>
                </emma:interpretation>
                <emma:interpretation id="interp49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45452">24607 7851 4480,'0'-8'1760,"0"8"-960,5 0-320,-5 0 1152,0 0-928,0-3 736,0 3-832,0-5 448,0 2-608,0-5 448,4 8-480,-4-4 384,0 4-448,0-4 383,4 8-415,-4-4 192,0 0-288,0 0 224,9 7-256,-6 6 384,7 1-320,-5 6 224,3-1-256,-3 9 128,3-1-192,-3 21 288,3 2-256,-3 13 160,-1-1-192,-4 1 128,4-2-160,-4-6-64,0-4-32,-4-1-1184,0 1 640,-4-11-3296,3-6 2113</inkml:trace>
        </inkml:traceGroup>
        <inkml:traceGroup>
          <inkml:annotationXML>
            <emma:emma xmlns:emma="http://www.w3.org/2003/04/emma" version="1.0">
              <emma:interpretation id="{FFED11DC-AF76-43FB-849E-69D8C216D764}" emma:medium="tactile" emma:mode="ink">
                <msink:context xmlns:msink="http://schemas.microsoft.com/ink/2010/main" type="inkWord" rotatedBoundingBox="24753,6809 25204,6793 25218,7192 24767,7207">
                  <msink:destinationLink direction="with" ref="{CFD1B588-5023-4421-8F20-C275FAD4B9FD}"/>
                </msink:context>
              </emma:interpretation>
              <emma:one-of disjunction-type="recognition" id="oneOf10">
                <emma:interpretation id="interp50" emma:lang="zh-CN" emma:confidence="0">
                  <emma:literal>八</emma:literal>
                </emma:interpretation>
                <emma:interpretation id="interp51" emma:lang="zh-CN" emma:confidence="0">
                  <emma:literal>“</emma:literal>
                </emma:interpretation>
                <emma:interpretation id="interp52" emma:lang="zh-CN" emma:confidence="0">
                  <emma:literal>n</emma:literal>
                </emma:interpretation>
                <emma:interpretation id="interp53" emma:lang="zh-CN" emma:confidence="0">
                  <emma:literal>^</emma:literal>
                </emma:interpretation>
                <emma:interpretation id="interp54" emma:lang="zh-CN" emma:confidence="0">
                  <emma:literal>入</emma:literal>
                </emma:interpretation>
              </emma:one-of>
            </emma:emma>
          </inkml:annotationXML>
          <inkml:trace contextRef="#ctx0" brushRef="#br0" timeOffset="47201">25126 7633 4224,'0'-3'1568,"0"3"-832,0 0-224,0 0 1024,0 0-864,0 0 608,0 0-768,0 0 448,3 0-544,-3-5 544,5 5-544,-5-3 352,8 6-448,-8-3 416,0 0-448,0 0 351,0 0-351,0 0 128,0 0-256,-8 0 224,8 5-256,-5-2 160,10 2-160,-10-1 224,5 4-224,-3 2 160,-3 10-160,-3-4 64,9-1-96,-8 4 160,3 1-160,-3-1 32,3 6-64,-3-11-64,-3 2 32,-4 4-32,0 3 0,2-4-224,6 1 128,-4-4-864,11 0 512,-3-8-1631,3 4 1151,-5-12-1664,5 2 1472,0-10-1568,8 5 1536,3-13-1888,6 1 1728</inkml:trace>
          <inkml:trace contextRef="#ctx0" brushRef="#br0" timeOffset="47501">25159 7649 4992,'5'-48'1920,"-5"48"-1024,5-8-352,-5 5 1344,0 6-1056,0-3 928,0 0-1024,0 0 704,0 0-832,0 0 287,0 0-511,0 0 288,8 4-384,-3 9 192,3 1-256,2 3 128,3 2-192,0-8 128,5-3-160,-2 12 0,2 8-64,-1 2 32,6 6-64,-7-9-32,2-1 32,-5-6-384,5 4 192,-5-1-1344,4 1 832,-11-9-3167,2-2 2143,1-7-3200,4 2 2784</inkml:trace>
        </inkml:traceGroup>
        <inkml:traceGroup>
          <inkml:annotationXML>
            <emma:emma xmlns:emma="http://www.w3.org/2003/04/emma" version="1.0">
              <emma:interpretation id="{18BABB8F-1CF6-46C3-8512-1AD984E1D3E5}" emma:medium="tactile" emma:mode="ink">
                <msink:context xmlns:msink="http://schemas.microsoft.com/ink/2010/main" type="inkWord" rotatedBoundingBox="25378,6834 25534,6828 25572,7924 25416,7930">
                  <msink:destinationLink direction="with" ref="{CFD1B588-5023-4421-8F20-C275FAD4B9FD}"/>
                </msink:context>
              </emma:interpretation>
              <emma:one-of disjunction-type="recognition" id="oneOf11">
                <emma:interpretation id="interp55" emma:lang="zh-CN" emma:confidence="0">
                  <emma:literal>)</emma:literal>
                </emma:interpretation>
                <emma:interpretation id="interp56" emma:lang="zh-CN" emma:confidence="0">
                  <emma:literal>丿</emma:literal>
                </emma:interpretation>
                <emma:interpretation id="interp57" emma:lang="zh-CN" emma:confidence="0">
                  <emma:literal>〕</emma:literal>
                </emma:interpretation>
                <emma:interpretation id="interp58" emma:lang="zh-CN" emma:confidence="0">
                  <emma:literal>丨</emma:literal>
                </emma:interpretation>
                <emma:interpretation id="interp5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49935">25704 7776 4608,'-5'0'1760,"5"0"-960,0-8-384,-5 5 1088,2 6-832,-2-14 608,10 0-768,-5-13 448,3 9-544,-3-1 480,0 4-512,0-4 288,5 10-384,-5-7 256,0 10-288,0-6 287,0 6-319,0-5 224,0 8-224,0-3 288,0 3-288,0 0 160,5 6-224,-2 11 224,12 2-256,-7 8 256,0 4-256,2 5 160,-2-5-160,-3 8 224,3 3-224,-3 10 160,-1-2-160,-4 8 64,0-3-96,0 12 0,0 0-32,0-6-128,0-6 32,-9-5-736,6-3 384,-12 1-1984,2-2 1280,-13 8-3231,5 1 2431,-7-8-2784,12-8 2656</inkml:trace>
        </inkml:traceGroup>
        <inkml:traceGroup>
          <inkml:annotationXML>
            <emma:emma xmlns:emma="http://www.w3.org/2003/04/emma" version="1.0">
              <emma:interpretation id="{5F19C0D4-933B-4FB6-AED7-FC9F02AEE60D}" emma:medium="tactile" emma:mode="ink">
                <msink:context xmlns:msink="http://schemas.microsoft.com/ink/2010/main" type="inkWord" rotatedBoundingBox="25971,7361 26058,7358 26058,7374 25972,7377"/>
              </emma:interpretation>
              <emma:one-of disjunction-type="recognition" id="oneOf12">
                <emma:interpretation id="interp60" emma:lang="zh-CN" emma:confidence="0">
                  <emma:literal>。</emma:literal>
                </emma:interpretation>
                <emma:interpretation id="interp61" emma:lang="zh-CN" emma:confidence="0">
                  <emma:literal>·</emma:literal>
                </emma:interpretation>
                <emma:interpretation id="interp62" emma:lang="zh-CN" emma:confidence="0">
                  <emma:literal>一</emma:literal>
                </emma:interpretation>
                <emma:interpretation id="interp63" emma:lang="zh-CN" emma:confidence="0">
                  <emma:literal>.</emma:literal>
                </emma:interpretation>
                <emma:interpretation id="interp6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50723">26249 8154 8704,'-27'-6'3328,"27"6"-1792,-9 14-1216,-1-14 1216,20 0-896,-10 0 255,0 0-543,0 0-256,0 0-96,9 0-928,-3 0 513,4 0-2657,1 0 1728,5 0-3392,9 0 2688</inkml:trace>
        </inkml:traceGroup>
        <inkml:traceGroup>
          <inkml:annotationXML>
            <emma:emma xmlns:emma="http://www.w3.org/2003/04/emma" version="1.0">
              <emma:interpretation id="{2D3CE170-B47D-4538-B5E0-95B811528850}" emma:medium="tactile" emma:mode="ink">
                <msink:context xmlns:msink="http://schemas.microsoft.com/ink/2010/main" type="inkWord" rotatedBoundingBox="26277,7151 27413,7112 27440,7877 26303,7916"/>
              </emma:interpretation>
              <emma:one-of disjunction-type="recognition" id="oneOf13">
                <emma:interpretation id="interp65" emma:lang="zh-CN" emma:confidence="0">
                  <emma:literal>邶</emma:literal>
                </emma:interpretation>
                <emma:interpretation id="interp66" emma:lang="zh-CN" emma:confidence="0">
                  <emma:literal>铆</emma:literal>
                </emma:interpretation>
                <emma:interpretation id="interp67" emma:lang="zh-CN" emma:confidence="0">
                  <emma:literal>唧</emma:literal>
                </emma:interpretation>
                <emma:interpretation id="interp68" emma:lang="zh-CN" emma:confidence="0">
                  <emma:literal>珋</emma:literal>
                </emma:interpretation>
                <emma:interpretation id="interp69" emma:lang="zh-CN" emma:confidence="0">
                  <emma:literal>抑</emma:literal>
                </emma:interpretation>
              </emma:one-of>
            </emma:emma>
          </inkml:annotationXML>
          <inkml:trace contextRef="#ctx0" brushRef="#br0" timeOffset="51502">26524 8129 5888,'-9'0'2272,"9"0"-1216,0 3-608,0 0 1280,9 2-992,-1-2 512,2 5-736,-2 0 128,5 0-352,0-1 160,5 1-224,12-3 128,2-2-192,-7-6 64,1 3-128,-3-8 95,-2 3-127,-3-10 32,5 4-32,-5-8 32,-3-1-64,0-8 64,-2 4-64,-10-4-32,3 14 32,-12-2-32,6 5 0,-12-1 192,4 4-96,-18 0 96,-2 5-96,2-2 160,8 5-160,-3 5 384,8 3-256,-5 3 320,5 9-320,0-1 224,3 3-224,2 6 64,4 3-160,-1 13 0,10 3-64,-1-8-64,10-5 32,-2-10-480,11-1 256,3-7-1120,0-1 736,-3-15-1631,3-4 1215,-5-7-1568,6 3 1472,-11-9-1376,2 11 1408,0-13-576,5 3 928,-10-7 192,0 7 320,-10-1 896,7 6-352,-10-5 1248,5 9-864,-5-12 1056,0 6-1024,0-2 800,3 7-896,-3-8 640,5 5-768,-5-1 512,0 9-608,0-2 255,4 5-415,5 5 192,8 2-256,-3 5 64,3 0-160,1 2 0,3 6-64,-3 0-192,5-1 64,-2 5-960,2-1 576,-7-7-2367,2 0 1567</inkml:trace>
          <inkml:trace contextRef="#ctx0" brushRef="#br0" timeOffset="51733">27226 7991 7040,'-4'-26'2624,"4"26"-1408,-8-8-352,3 3 1632,10 10-1376,-10-5 735,5 0-1119,-10 3 384,7 5-640,-10 4 160,3 7-384,-3 0 128,0 6-224,-13 9-224,4 5 32,0 0-1184,5 0 640,4-12-2847,8 6 1919,0-19-3936,10 2 3104</inkml:trace>
          <inkml:trace contextRef="#ctx0" brushRef="#br0" timeOffset="52034">27348 7921 7552,'0'-11'2880,"0"11"-1536,22 0-640,-16 0 1536,2 3-1248,-8-3 511,0 8-927,0 4 416,10 7-576,-2 5 320,0-1-416,2 5 128,-2 3-288,-4 7 64,4 6-128,-8 23-64,6 6 0,-14 1-32,-2-4 0,2-4-864,8-10 480,-6-9-2176,6-13 1441,-4-10-3393,8-5 2560,-4-16-2560,8-3 2592</inkml:trace>
          <inkml:trace contextRef="#ctx0" brushRef="#br0" timeOffset="52319">27489 7985 7040,'0'-33'2720,"0"33"-1472,18-25-768,-13 19 1472,3 12-1120,0-6 576,7 3-832,-2-3 127,3 8-415,-1 3 256,-3 5-320,6 10 384,-2 2-352,-6-1 224,-2 4-256,-16-3 128,4-4-192,-14-5 0,4 4-96,-21 0-768,1 1 416,-6-13-2655,10-3 1631,3-11-4288,18 3 3136</inkml:trace>
        </inkml:traceGroup>
        <inkml:traceGroup>
          <inkml:annotationXML>
            <emma:emma xmlns:emma="http://www.w3.org/2003/04/emma" version="1.0">
              <emma:interpretation id="{A45E1F43-084E-4F19-BABF-625B39740DA5}" emma:medium="tactile" emma:mode="ink">
                <msink:context xmlns:msink="http://schemas.microsoft.com/ink/2010/main" type="inkWord" rotatedBoundingBox="27744,6894 27903,6889 27928,7639 27769,7644"/>
              </emma:interpretation>
              <emma:one-of disjunction-type="recognition" id="oneOf14">
                <emma:interpretation id="interp70" emma:lang="zh-CN" emma:confidence="0">
                  <emma:literal>(</emma:literal>
                </emma:interpretation>
                <emma:interpretation id="interp71" emma:lang="zh-CN" emma:confidence="0">
                  <emma:literal>〔</emma:literal>
                </emma:interpretation>
                <emma:interpretation id="interp72" emma:lang="zh-CN" emma:confidence="0">
                  <emma:literal>「</emma:literal>
                </emma:interpretation>
                <emma:interpretation id="interp73" emma:lang="zh-CN" emma:confidence="0">
                  <emma:literal>‘</emma:literal>
                </emma:interpretation>
                <emma:interpretation id="interp74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52796">28134 7676 9728,'-10'20'3584,"10"-20"-1920,-20 3-1152,6 0 1343,10 2-1055,-9-2 384,4 9-704,-5 4 288,11 0-448,-10 3 256,8 1-320,-5 3 192,7 1-224,-7 2 128,10 10-192,-8 30 288,3 3-256,2 9-192,6-3 0,2-12-1472,8-18 768,0-9-3200,10-5 2177,3 2-4449,5-3 3488</inkml:trace>
        </inkml:traceGroup>
        <inkml:traceGroup>
          <inkml:annotationXML>
            <emma:emma xmlns:emma="http://www.w3.org/2003/04/emma" version="1.0">
              <emma:interpretation id="{D84904F4-4523-416C-8B08-895D62D19A7B}" emma:medium="tactile" emma:mode="ink">
                <msink:context xmlns:msink="http://schemas.microsoft.com/ink/2010/main" type="inkWord" rotatedBoundingBox="28049,7267 28307,7259 28309,7328 28052,7337"/>
              </emma:interpretation>
              <emma:one-of disjunction-type="recognition" id="oneOf15">
                <emma:interpretation id="interp75" emma:lang="zh-CN" emma:confidence="0">
                  <emma:literal>一</emma:literal>
                </emma:interpretation>
                <emma:interpretation id="interp76" emma:lang="zh-CN" emma:confidence="0">
                  <emma:literal>-</emma:literal>
                </emma:interpretation>
                <emma:interpretation id="interp77" emma:lang="zh-CN" emma:confidence="0">
                  <emma:literal>‐</emma:literal>
                </emma:interpretation>
                <emma:interpretation id="interp78" emma:lang="zh-CN" emma:confidence="0">
                  <emma:literal>、</emma:literal>
                </emma:interpretation>
                <emma:interpretation id="interp7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53434">28291 8124 7680,'-8'-4'2880,"8"4"-1536,5-4-576,-5 0 1504,3 4-1280,2-2 671,0 4-991,3-4 192,5 2-512,0-6 32,4 6-256,1-2-64,0-4-32,0 0-1088,3-2 576,10-4-2783,-1 4 1823,-4-4-3872,-2 8 3008</inkml:trace>
        </inkml:traceGroup>
        <inkml:traceGroup>
          <inkml:annotationXML>
            <emma:emma xmlns:emma="http://www.w3.org/2003/04/emma" version="1.0">
              <emma:interpretation id="{4A728EE8-2BBC-4E04-BE31-7BC2D5CB9CF0}" emma:medium="tactile" emma:mode="ink">
                <msink:context xmlns:msink="http://schemas.microsoft.com/ink/2010/main" type="inkWord" rotatedBoundingBox="28531,6885 28766,6877 28790,7566 28555,7574"/>
              </emma:interpretation>
              <emma:one-of disjunction-type="recognition" id="oneOf16">
                <emma:interpretation id="interp80" emma:lang="zh-CN" emma:confidence="0">
                  <emma:literal>了</emma:literal>
                </emma:interpretation>
                <emma:interpretation id="interp81" emma:lang="zh-CN" emma:confidence="0">
                  <emma:literal>}</emma:literal>
                </emma:interpretation>
                <emma:interpretation id="interp82" emma:lang="zh-CN" emma:confidence="0">
                  <emma:literal>?</emma:literal>
                </emma:interpretation>
                <emma:interpretation id="interp83" emma:lang="zh-CN" emma:confidence="0">
                  <emma:literal>弓</emma:literal>
                </emma:interpretation>
                <emma:interpretation id="interp84" emma:lang="zh-CN" emma:confidence="0">
                  <emma:literal>3</emma:literal>
                </emma:interpretation>
              </emma:one-of>
            </emma:emma>
          </inkml:annotationXML>
          <inkml:trace contextRef="#ctx0" brushRef="#br0" timeOffset="54434">28793 7765 5120,'-10'3'1920,"10"-3"-1024,-13-22-416,8 11 1344,10 6-992,-5-7 864,10 9-992,-2-5 480,5 3-672,0-6 288,0 3-480,0 1 255,5 7-319,-6-5 128,6 5-224,0-3 128,0 6-160,-10 5 160,5 9-192,-8-3-32,0 6-32,-10-1-32,0 0 0,-3-2 0,0 2 0,-10-3 0,5-1 0,-5-4-96,8 5 64,-2-4 32,8-1 0,0-3-160,8 1 96,0-6-32,5 5 32,-1-3 192,2 3-64,-7-2-32,7 7 0,-10 7 32,0-6-32,-5-2-32,5 4 32,-8-5-192,3 5 96,-8 4-32,8-1 32,-3-7 192,8 4-64,4-5-160,5 0 32,4-2-320,8 2 224,2-3-224,3 0 224,-8 0 0,3 4 96,-7-1 128,-1 0-32,-13 6 320,-5-1-160,-12 3 160,4-4-192,-5-4-416,5 5 128,-8 1-2783,6-3 1599,7 2-3968,8-1 2976</inkml:trace>
        </inkml:traceGroup>
        <inkml:traceGroup>
          <inkml:annotationXML>
            <emma:emma xmlns:emma="http://www.w3.org/2003/04/emma" version="1.0">
              <emma:interpretation id="{39E1C947-EF9F-4709-B430-14FA038145A4}" emma:medium="tactile" emma:mode="ink">
                <msink:context xmlns:msink="http://schemas.microsoft.com/ink/2010/main" type="inkWord" rotatedBoundingBox="28996,6642 29594,6621 29631,7711 29033,7731"/>
              </emma:interpretation>
              <emma:one-of disjunction-type="recognition" id="oneOf17">
                <emma:interpretation id="interp85" emma:lang="zh-CN" emma:confidence="0">
                  <emma:literal>我</emma:literal>
                </emma:interpretation>
                <emma:interpretation id="interp86" emma:lang="zh-CN" emma:confidence="0">
                  <emma:literal>发</emma:literal>
                </emma:interpretation>
                <emma:interpretation id="interp87" emma:lang="zh-CN" emma:confidence="0">
                  <emma:literal>过</emma:literal>
                </emma:interpretation>
                <emma:interpretation id="interp88" emma:lang="zh-CN" emma:confidence="0">
                  <emma:literal>代</emma:literal>
                </emma:interpretation>
                <emma:interpretation id="interp89" emma:lang="zh-CN" emma:confidence="0">
                  <emma:literal>公</emma:literal>
                </emma:interpretation>
              </emma:one-of>
            </emma:emma>
          </inkml:annotationXML>
          <inkml:trace contextRef="#ctx0" brushRef="#br0" timeOffset="55235">29274 8054 7808,'-13'-4'2880,"13"4"-1536,-3 0-736,3-4 1344,0 4-1120,-5-3 319,0-2-447,10 10-384,-5-10 192,5 5-320,-2 0 448,6 5-352,-5-2 224,0 5-288,2 0 64,-3 4-160,2 4 160,-1 4-192,2 10 192,-6 4-128,0 2 96,0 22-96,0-14 64,-6 10-128,2-8 0,-1-14-192,2 3 64,-3-16-576,6-2 352,-4-14-736,8-3 544,-4-16-352,9 1 480,0-16-32,5 4 192,-2-9 96,6 14 64,4-6 64,0 8-32,1 1 64,-2 3-64,-3 1 128,3 7-96,-3 0 32,-1 5-32,-3-5-128,-2 8 32,1 8 32,-13-2-160,-3 2-32,3 4 96,-13 4-32,-5 11 0,1-4 96,-6-18 128,2-2 448,8 1-256,-5 1 480,10-2-448,-1-3 224,9 0-320,0 0 64,9 5-160,-1-2 0,5 8-64,5 2-64,0-2 32,-1-2-128,4-3 64,-3-1 32,0 6-352,3-3-160,-3 7-1024,-5-7-2463,5 0 2111,0-8-3296,2 3 3008,4 2-992</inkml:trace>
          <inkml:trace contextRef="#ctx0" brushRef="#br0" timeOffset="56290">29520 7442 4096,'-10'-3'1568,"7"-2"-832,6 1-224,-3 4 576,6 0-96,-6 0-32,4-3 192,-4 3 384,5 0-800,-5-5 32,0 5-64,0 0 384,0 0-577,0 0 65,0 0-192,0 0 0,0 0-32,0-3 192,0 6-320,-5 2 32,5-2-96,0 1 192,0 4-192,-4 0 224,4 3-256,-6 6 96,3-1-128,-6 3 0,1 4-32,-10 5-128,10 2 32,-10 1-480,8 2 288,-3-11-1088,5 1 704,0-15-1183,8-3 991,0-18-864,8 2 960,-3-12-352,8 4 640,0-9 0,0 8 256,-5-8 160,6 1 32,-5 4 480,-1 7-288,-4-4 672,4 10-480,-2-7 704,-2 9-640,4 1 256,-3 3-64,0 1 31,-2-2-63,2 1 128,5 8-448,-7-4 256,6 8-320,0 0 64,4 8-192,0-2 64,0 6-96,9 8 0,10-4-96,-12 2-736,3 2 416,-5-1-1568,3 0 1056,-8-3-3071,10 0 2175,-11-16-1536,6-8 416,0 14 128</inkml:trace>
        </inkml:traceGroup>
        <inkml:traceGroup>
          <inkml:annotationXML>
            <emma:emma xmlns:emma="http://www.w3.org/2003/04/emma" version="1.0">
              <emma:interpretation id="{DA9E645D-C10B-4972-9EA4-4A09F811012A}" emma:medium="tactile" emma:mode="ink">
                <msink:context xmlns:msink="http://schemas.microsoft.com/ink/2010/main" type="inkWord" rotatedBoundingBox="29866,6587 30648,6561 30691,7841 29910,7868"/>
              </emma:interpretation>
              <emma:one-of disjunction-type="recognition" id="oneOf18">
                <emma:interpretation id="interp90" emma:lang="zh-CN" emma:confidence="0">
                  <emma:literal>”</emma:literal>
                </emma:interpretation>
                <emma:interpretation id="interp91" emma:lang="zh-CN" emma:confidence="0">
                  <emma:literal>门</emma:literal>
                </emma:interpretation>
                <emma:interpretation id="interp92" emma:lang="zh-CN" emma:confidence="0">
                  <emma:literal>冂</emma:literal>
                </emma:interpretation>
                <emma:interpretation id="interp93" emma:lang="zh-CN" emma:confidence="0">
                  <emma:literal>川</emma:literal>
                </emma:interpretation>
                <emma:interpretation id="interp94" emma:lang="zh-CN" emma:confidence="0">
                  <emma:literal>汀</emma:literal>
                </emma:interpretation>
              </emma:one-of>
            </emma:emma>
          </inkml:annotationXML>
          <inkml:trace contextRef="#ctx0" brushRef="#br0" timeOffset="58086">30631 7414 5632,'0'-7'2112,"0"7"-1152,3-19-416,-3 19 640,5-5-256,0 2 0,3-3-320,0 3-128,2 0-256,-2-10 64,2 13 96,-7 0 96,2 0 0,5 0 128,-2 8-1,-4 3-127,5 3-32,-1 0 0,9 6 128,-3 4-256,4 7-32,-6 4-96,6 8-32,0 12 96,0 3 160,0 4-224,-5 9-32,-5-6-32,2 9 64,-7 1-32,-3 11 64,-3-5-128,-7 5-64,-3-8 64,0-4 0,-5-7-128,0-12-32,-3-13-832,3-11-288,5-12-1504,4-27-607,13-7-1249</inkml:trace>
          <inkml:trace contextRef="#ctx0" brushRef="#br0" timeOffset="56812">30134 7708 6016,'-27'-50'2272,"50"50"-1216,-37-14-608,23 12 640,-9-2 160,0-1 96,5 2-352,-1-2-128,0 2-512,6 3 0,-6 0 63,4 3 65,0 5 0,2 11-96,-2 9 0,2 3-96,-2 4 64,0 5-64,2 10 0,-5 0 32,-2 2 32,3 2 32,-6 0 64,0 2-224,0 2-128,-6 0 0,3 1 0,-6-12-608,1-8-288,-2-8-1344,2-7-575,2-10-2145</inkml:trace>
        </inkml:traceGroup>
      </inkml:traceGroup>
      <inkml:traceGroup>
        <inkml:annotationXML>
          <emma:emma xmlns:emma="http://www.w3.org/2003/04/emma" version="1.0">
            <emma:interpretation id="{3B878379-A7B9-4DAF-A837-6A24A2FDE02D}" emma:medium="tactile" emma:mode="ink">
              <msink:context xmlns:msink="http://schemas.microsoft.com/ink/2010/main" type="line" rotatedBoundingBox="18522,8722 21798,8608 21821,9264 18545,9379"/>
            </emma:interpretation>
          </emma:emma>
        </inkml:annotationXML>
        <inkml:traceGroup>
          <inkml:annotationXML>
            <emma:emma xmlns:emma="http://www.w3.org/2003/04/emma" version="1.0">
              <emma:interpretation id="{A4BF4CD5-CC54-4B40-93D8-D3D89D29E7EF}" emma:medium="tactile" emma:mode="ink">
                <msink:context xmlns:msink="http://schemas.microsoft.com/ink/2010/main" type="inkWord" rotatedBoundingBox="18522,8722 21798,8608 21821,9264 18545,9379"/>
              </emma:interpretation>
              <emma:one-of disjunction-type="recognition" id="oneOf19">
                <emma:interpretation id="interp95" emma:lang="zh-CN" emma:confidence="0">
                  <emma:literal>㴇</emma:literal>
                </emma:interpretation>
                <emma:interpretation id="interp96" emma:lang="zh-CN" emma:confidence="0">
                  <emma:literal>蛳</emma:literal>
                </emma:interpretation>
                <emma:interpretation id="interp97" emma:lang="zh-CN" emma:confidence="0">
                  <emma:literal>…</emma:literal>
                </emma:interpretation>
                <emma:interpretation id="interp98" emma:lang="zh-CN" emma:confidence="0">
                  <emma:literal>姍</emma:literal>
                </emma:interpretation>
                <emma:interpretation id="interp99" emma:lang="zh-CN" emma:confidence="0">
                  <emma:literal>栅</emma:literal>
                </emma:interpretation>
              </emma:one-of>
            </emma:emma>
          </inkml:annotationXML>
          <inkml:trace contextRef="#ctx0" brushRef="#br1" timeOffset="130026">19970 9719 5248,'-5'-36'2016,"5"36"-1088,5 28-320,-5-20 1312,5 0-1088,-2 0 608,12-2-864,1 3 416,2 2-576,-1 5 32,1 0-256,0-4-32,-2 2-96,2 3-128,0-1 32,-5-5-1312,0 5 736,0-9-3200,1 1 2112,-5-8-2272,3 5 2272</inkml:trace>
          <inkml:trace contextRef="#ctx0" brushRef="#br1" timeOffset="130331">20202 9691 7552,'-14'20'2816,"14"-20"-1536,-8-4-576,4 0 1312,4 4-1120,-8-4 287,3 8-735,-4 4 224,5 8-384,-9 4 256,0-1-288,-5 3-64,5 3-128,-5 6-64,5 4 32,-5-1-736,10-3 384,-1-11-1855,9-1 1215,4-19-2816,4-3 2112,6-17-2432,0 4 2304</inkml:trace>
          <inkml:trace contextRef="#ctx0" brushRef="#br1" timeOffset="130511">20220 9535 5376,'5'-15'2016,"-5"15"-1088,8-4-160,-3 4 1344,-1 4-1184,5 0 800,4 7-1056,0 12 576,4 5-736,-3 10 511,3-2-575,-7-2 256,3 2-416,-10 2 0,2-2-192,-10-4-1120,5-2 576,-8-14-3007,3 0 1919,2-16-3552,3 0 2880</inkml:trace>
          <inkml:trace contextRef="#ctx0" brushRef="#br1" timeOffset="131412">20664 9953 6016,'-36'25'2272,"36"-25"-1216,-10 18-192,7-18 1472,6 0-1280,-3-4 512,0 4-992,0-12 255,6 4-479,-2-6 32,1 6-256,-2-8-64,7 8-32,3-4-32,0 8 0,5-4 64,0 8-32,-2-2 128,6 2-96,-4 2 32,0 10-32,-2 0-128,2 0 32,0 0 160,0 2-64,-5-6 192,5 4-160,-5-16 32,5 4-64,-6-11-192,2 0 64,-2-9-608,6 8 384,-4-12-1215,4 8 831,-6-6-2528,2 6 1824,-5-4-3008,4 9 2496</inkml:trace>
          <inkml:trace contextRef="#ctx0" brushRef="#br1" timeOffset="124945">19150 9750 6144,'0'-11'2368,"0"11"-1280,6 3-576,-6-3 1312,2 0-1024,3 6 640,5 2-896,3 2 288,8 10-480,-3-5 96,5 4-289,-2 1 65,4 4-128,-2-5-352,8 0 160,-13-2-1407,-2-6 863,-2-7-2208,0-4 1600,-6-8-2528,4 1 2144</inkml:trace>
          <inkml:trace contextRef="#ctx0" brushRef="#br1" timeOffset="125145">19422 9703 4480,'-10'-28'1760,"10"28"-960,-16 0-96,6 0 1504,10 0-1216,-8 0 896,3 0-1152,-8 5 544,9 4-736,-14 2 543,10 5-607,-10 3 32,10 4-320,-10 8 96,4 0-160,-4 4-544,6 1 192,-2-5-2015,5-3 1247,6-9-3328,6 0 2432</inkml:trace>
          <inkml:trace contextRef="#ctx0" brushRef="#br1" timeOffset="125394">19496 9719 6528,'-9'-11'2464,"9"11"-1344,9 31-384,-9-20 1408,4 5-1216,-4 7 704,0 1-960,0 7 255,5 5-543,-5 6-64,5-3-192,-5 0-288,0 0 64,0-8-800,0 1 481,-5-12-2049,5-6 1344,-5-9-2880,5-5 2272,0-16-1728,5 4 1984</inkml:trace>
          <inkml:trace contextRef="#ctx0" brushRef="#br1" timeOffset="125615">19574 9692 6400,'15'-31'2368,"-15"31"-1280,21 27-640,-11-20 1280,2 1-992,2 5 672,4-2-864,-5 0 384,0 6-576,-9-3 319,0 5-383,-12 1 128,-2 0-256,-12 4 0,4-2-96,-7-5-416,7-6 224,-5-7-1727,7 4 1023,11-16-4160,10 4 2784</inkml:trace>
          <inkml:trace contextRef="#ctx0" brushRef="#br1" timeOffset="129795">19817 9517 5248,'-4'-11'2016,"4"11"-1088,0-14-160,0 12 1248,0 2-1088,0-4 608,0-1-896,0 2 256,0 3-512,0-5 288,0 10-384,0-2 191,0 6-255,-5 7 64,5 3-160,-5 7 64,0 1-96,-2 17 224,7-4-192,-9 2 320,9-4-256,-5 9-96,5-3-64,0-2-32,8-3 0,2-8-448,8 2 256,-2-15-1376,2-2 833,0-8-2273,5 0 1696,-7-16-3136,6-4 2528</inkml:trace>
          <inkml:trace contextRef="#ctx0" brushRef="#br1" timeOffset="131928">21264 9606 5120,'-14'-12'2016,"14"12"-1088,-4-10-320,0 4 1376,8 6-1088,-4-6 704,0 6-960,0-5 576,0 10-704,0-5 447,0 6-543,0 8 32,0 5-256,0 0 384,0 4-320,0 4 448,4 5-416,-4 4 0,5-2-160,0 4-96,-1-2 0,0 0-960,1-6 512,-2-7-3007,2-4 1919</inkml:trace>
          <inkml:trace contextRef="#ctx0" brushRef="#br1" timeOffset="131028">20672 9794 5120,'-26'2'2016,"26"-2"-1088,-5-18-256,0 14 1408,10 8-1120,-5-4 640,0 3-928,0-6 64,0 3-448,0-12-32,5 4-160,-2-12 160,12 9-160,-7-5 32,5 5-64,0-6 32,0 9-64,0 2 128,5 6-96,-6 3 191,6 8-159,-5 1 256,0 4-224,-3-5 320,3 2-256,-5-1 160,5 2-192,-4-6 64,5 4-128,-6-7 0,7-3-32,-8-4-64,6 2 32,-4-17-608,5 6 320,-1-12-1024,5 7 705,-10 0-1697,0 8 1280,-8 5-3488,0 6 2496</inkml:trace>
          <inkml:trace contextRef="#ctx0" brushRef="#br1" timeOffset="132176">21443 9786 8576,'0'8'3232,"0"-8"-1728,13 0-1184,-8-6 928,3 6-736,7-2-160,-2-3-256,5 2-96,-2 3 32,2-9-192,4 6 96,-4-5-896,4 8 544,-10 0-1888,6 3 1312,-13-6-3008,-5 0 2240</inkml:trace>
          <inkml:trace contextRef="#ctx0" brushRef="#br1" timeOffset="132476">21562 9583 7424,'-4'-8'2816,"4"8"-1536,-4 0-736,-1 0 1376,10 3-1120,-5 2 640,0 6-897,0 12 289,4 4-480,-4 1 96,4-1-288,0 1 64,1 3-128,-2-1-832,7-2 384,-5 0-2367,-2-1 1471,2-12-3872,4-2 2880</inkml:trace>
          <inkml:trace contextRef="#ctx0" brushRef="#br1" timeOffset="132746">21834 9675 8320,'0'-45'3072,"0"45"-1664,8 4-1024,-2-1 1056,-2 5-864,4 8 160,6 3-448,0 1-96,2-1-129,-3 1-63,2-1 32,-7-2-479,5 2 255,-4-4-1664,-1 1 1024,-3-5-3104,4 0 2208,-5-11-1952,0 5 2112</inkml:trace>
          <inkml:trace contextRef="#ctx0" brushRef="#br1" timeOffset="132997">22038 9636 6144,'-11'-11'2368,"11"11"-1280,-17-12-416,8 9 1408,9 6-1120,-9-3 736,9 0-1024,-8 4 575,8 9-735,-6-2 672,12 0-704,-12-2 704,6-1-704,-3 6 352,-2 2-512,-3 4 64,4 2-256,-10 3-544,5 2 192,-9-4-1952,10-3 1216,-10-1-5311,10 5 3487</inkml:trace>
          <inkml:trace contextRef="#ctx0" brushRef="#br1" timeOffset="124713">18764 9808 5376,'5'5'2112,"-5"-5"-1152,8 7-576,-3-3 1152,-2 0-864,7 4 672,-2 0-800,5 0 224,0 0-448,5-4 32,0-2-224,4-4 224,-1 2-224,2-9 96,-2 1-128,2-7-64,-2 3 0,-8-8 32,1 8-32,-14-10-32,4 3 32,-8-1-32,0 4 0,-10 0-96,5 9 64,-9-1 32,5 3 0,-3 2 128,6 3-64,-7 0 320,3 8-192,-4 4 255,10 4-255,-9 3 256,8 1-256,0 2 320,6 5-288,-2 1 96,5 3-192,0 0-64,5-3-32,-2 2 32,6-2-32,5-4-160,-2-4 64,6-6-896,0 0 544,3-12-1951,2 2 1343,-2-8-2368,5 4 1920,-4-10-2272,4 1 2144</inkml:trace>
        </inkml:traceGroup>
      </inkml:traceGroup>
    </inkml:traceGroup>
    <inkml:traceGroup>
      <inkml:annotationXML>
        <emma:emma xmlns:emma="http://www.w3.org/2003/04/emma" version="1.0">
          <emma:interpretation id="{4AD810C0-8C12-4B7E-A5B1-D4429ADFB709}" emma:medium="tactile" emma:mode="ink">
            <msink:context xmlns:msink="http://schemas.microsoft.com/ink/2010/main" type="paragraph" rotatedBoundingBox="9953,9671 29517,8785 29622,11120 10059,1200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016FBB3-9647-448F-9FA3-7DF4C20B1714}" emma:medium="tactile" emma:mode="ink">
              <msink:context xmlns:msink="http://schemas.microsoft.com/ink/2010/main" type="line" rotatedBoundingBox="10576,9643 29517,8785 29588,10356 10647,11214"/>
            </emma:interpretation>
          </emma:emma>
        </inkml:annotationXML>
        <inkml:traceGroup>
          <inkml:annotationXML>
            <emma:emma xmlns:emma="http://www.w3.org/2003/04/emma" version="1.0">
              <emma:interpretation id="{C6A50317-92E8-4891-A50E-91F23F000E3E}" emma:medium="tactile" emma:mode="ink">
                <msink:context xmlns:msink="http://schemas.microsoft.com/ink/2010/main" type="inkWord" rotatedBoundingBox="10587,9883 11275,9852 11301,10441 10613,10472"/>
              </emma:interpretation>
              <emma:one-of disjunction-type="recognition" id="oneOf20">
                <emma:interpretation id="interp100" emma:lang="zh-CN" emma:confidence="0">
                  <emma:literal>“</emma:literal>
                </emma:interpretation>
                <emma:interpretation id="interp101" emma:lang="zh-CN" emma:confidence="0">
                  <emma:literal>几</emma:literal>
                </emma:interpretation>
                <emma:interpretation id="interp102" emma:lang="zh-CN" emma:confidence="0">
                  <emma:literal>©</emma:literal>
                </emma:interpretation>
                <emma:interpretation id="interp103" emma:lang="zh-CN" emma:confidence="0">
                  <emma:literal>N</emma:literal>
                </emma:interpretation>
                <emma:interpretation id="interp104" emma:lang="zh-CN" emma:confidence="0">
                  <emma:literal>≥</emma:literal>
                </emma:interpretation>
              </emma:one-of>
            </emma:emma>
          </inkml:annotationXML>
          <inkml:trace contextRef="#ctx0" brushRef="#br0" timeOffset="115299">10850 10978 5120,'-4'0'1920,"4"0"-1024,-10 0-288,6-4 1504,8 4-1152,-4-4 672,0 4-960,0-2 320,0-4-544,0-8 288,6 6-416,-6-12 191,4 4-287,-4-6 64,8 5-160,0-6 64,2 4-96,-2-6 0,2 11-32,3-10-128,5 4 32,-5 0 160,5 5-64,-5 0 32,3 4-32,-1 6-128,-3 5 32,2 0 96,-2 8-32,2 0 128,3 4-96,1 4 192,0-2-160,3 2-32,2 4-32,-2-9 32,5 0-32,5-5-32,4 2 32,1-8-32,-6 0 0,0-8 64,-3 2-32,-6-5-32,2 3 32,-5-6-32,-2 1 0,-6-7-512,3 9 288,-5-12-1312,2 7 865,-10-4-3169,0 6 2144</inkml:trace>
          <inkml:trace contextRef="#ctx0" brushRef="#br0" timeOffset="115885">10872 11258 4992,'-10'-2'1824,"10"2"-960,15-14-160,-15 11 1344,0 6-1088,-5-6 576,5 3-896,-4-8 256,8 5-512,-4-9 448,5 4-512,-2-11 351,10 6-383,-3-6 256,-2 7-288,1-11 64,0 4-192,-1-8 0,1 4-64,0-5 96,4 9-96,-3-1-32,2 8 0,2 0-128,4 4 64,-1 2 96,0 6-32,5 6 192,1 2-128,-2 4 32,1 7-64,-5-3 96,5 0-96,-1-9 192,2 6-160,3-5 96,0 3-96,-3-3 96,3 4-128,-4-12 32,0 3-32,-4-11-64,4 5 32,-6 11-32,2 2 0,-5-17-352,2-4 192,-3-25-1216,2 5 768,-11 0-2975,6 7 1983,-9-7-3552,6 12 2880</inkml:trace>
        </inkml:traceGroup>
        <inkml:traceGroup>
          <inkml:annotationXML>
            <emma:emma xmlns:emma="http://www.w3.org/2003/04/emma" version="1.0">
              <emma:interpretation id="{8A7160AB-DA7C-4C47-AE8E-9BC5FA7BBF57}" emma:medium="tactile" emma:mode="ink">
                <msink:context xmlns:msink="http://schemas.microsoft.com/ink/2010/main" type="inkWord" rotatedBoundingBox="11669,9938 12665,9893 12705,10791 11710,10836"/>
              </emma:interpretation>
              <emma:one-of disjunction-type="recognition" id="oneOf21">
                <emma:interpretation id="interp105" emma:lang="zh-CN" emma:confidence="0">
                  <emma:literal>机</emma:literal>
                </emma:interpretation>
                <emma:interpretation id="interp106" emma:lang="zh-CN" emma:confidence="0">
                  <emma:literal>扑</emma:literal>
                </emma:interpretation>
                <emma:interpretation id="interp107" emma:lang="zh-CN" emma:confidence="0">
                  <emma:literal>扒</emma:literal>
                </emma:interpretation>
                <emma:interpretation id="interp108" emma:lang="zh-CN" emma:confidence="0">
                  <emma:literal>坏</emma:literal>
                </emma:interpretation>
                <emma:interpretation id="interp109" emma:lang="zh-CN" emma:confidence="0">
                  <emma:literal>抓</emma:literal>
                </emma:interpretation>
              </emma:one-of>
            </emma:emma>
          </inkml:annotationXML>
          <inkml:trace contextRef="#ctx0" brushRef="#br0" timeOffset="141575">11937 11326 5760,'-8'23'2176,"8"-23"-1152,4 16-640,0-13 1088,6 5-832,-2 0 608,10 4-736,-1-4 384,4 3-544,2-6 128,-2-1-320,2-13 64,3 6-128,0-16 96,4 2-128,-2-18 32,3 4-32,-5-16-64,-5 5 32,-3-17-32,0 13 0,-10-13 0,5 12 0,-8-8 0,-1 10 0,-8-3 0,-1 16 0,-8-2 0,5 6 0,-10 1-96,10 11 64,-10 5 96,8 7-32,-3 8 320,10 7-160,-10 13 383,8 3-319,-5 16 448,7 7-416,-1 21 224,8-1-288,-4 8 0,8-4-128,-3 4 0,3-8-32,2 1-192,-2-6 64,5-5-1152,5-10 640,0-19-2207,-1-12 1567,0-19-3616,6-8 2720</inkml:trace>
          <inkml:trace contextRef="#ctx0" brushRef="#br0" timeOffset="142127">12531 11107 5632,'-10'11'2176,"10"-11"-1152,-3 0-480,-2 5 1184,10 6-960,-5 5 576,0-1-832,0 9 384,3-1-544,-3 7 256,0 3-352,0-2 64,0 0-192,0-4 159,0-4-191,0-7-32,0-5-32,0-11-192,5-3 96,0-16-255,8-1 191,0-12-32,5 9 96,2-8 0,3 4 0,-2-1 0,2 14 0,-2 1 192,2 10-64,-5 6 384,3 10-225,-3 1 513,0 6-416,-6 8 288,2 2-352,-5 6 0,4-1-160,-5-1-960,5 2 448,0-13-3551,5 1 2175,8-15-3456,1-3 3008</inkml:trace>
        </inkml:traceGroup>
        <inkml:traceGroup>
          <inkml:annotationXML>
            <emma:emma xmlns:emma="http://www.w3.org/2003/04/emma" version="1.0">
              <emma:interpretation id="{F69A3831-C64B-447A-81E6-43DD7830FD54}" emma:medium="tactile" emma:mode="ink">
                <msink:context xmlns:msink="http://schemas.microsoft.com/ink/2010/main" type="inkWord" rotatedBoundingBox="12955,9761 13166,9751 13219,10910 13008,10919"/>
              </emma:interpretation>
              <emma:one-of disjunction-type="recognition" id="oneOf22">
                <emma:interpretation id="interp110" emma:lang="zh-CN" emma:confidence="0">
                  <emma:literal>(</emma:literal>
                </emma:interpretation>
                <emma:interpretation id="interp111" emma:lang="zh-CN" emma:confidence="0">
                  <emma:literal>「</emma:literal>
                </emma:interpretation>
                <emma:interpretation id="interp112" emma:lang="zh-CN" emma:confidence="0">
                  <emma:literal>〔</emma:literal>
                </emma:interpretation>
                <emma:interpretation id="interp113" emma:lang="zh-CN" emma:confidence="0">
                  <emma:literal>丨</emma:literal>
                </emma:interpretation>
                <emma:interpretation id="interp114" emma:lang="zh-CN" emma:confidence="0">
                  <emma:literal>{</emma:literal>
                </emma:interpretation>
              </emma:one-of>
            </emma:emma>
          </inkml:annotationXML>
          <inkml:trace contextRef="#ctx0" brushRef="#br0" timeOffset="142596">13398 10546 5888,'-13'8'2272,"13"-8"-1216,-26-8-384,13 3 1344,8 10-1120,-12-2 640,8 9-896,-8 4 352,8 3-576,-8 1 255,9 4-383,-10 10 480,8 2-448,-3 22 576,5 1-512,3 15 224,5-1-352,0 10 64,5-8-192,0 5-64,3-2-32,5 8-480,4-8 256,5-12-1472,5-7 928,-5-15-3839,0-10 2559,-4-10-3360,3-5 3104</inkml:trace>
        </inkml:traceGroup>
        <inkml:traceGroup>
          <inkml:annotationXML>
            <emma:emma xmlns:emma="http://www.w3.org/2003/04/emma" version="1.0">
              <emma:interpretation id="{04B15DBB-0167-4589-81A8-416846CA2303}" emma:medium="tactile" emma:mode="ink">
                <msink:context xmlns:msink="http://schemas.microsoft.com/ink/2010/main" type="inkWord" rotatedBoundingBox="13474,9699 14055,9672 14099,10663 13519,10689"/>
              </emma:interpretation>
              <emma:one-of disjunction-type="recognition" id="oneOf23">
                <emma:interpretation id="interp115" emma:lang="zh-CN" emma:confidence="0">
                  <emma:literal>干</emma:literal>
                </emma:interpretation>
                <emma:interpretation id="interp116" emma:lang="zh-CN" emma:confidence="0">
                  <emma:literal>〒</emma:literal>
                </emma:interpretation>
                <emma:interpretation id="interp117" emma:lang="zh-CN" emma:confidence="0">
                  <emma:literal>亍</emma:literal>
                </emma:interpretation>
                <emma:interpretation id="interp118" emma:lang="zh-CN" emma:confidence="0">
                  <emma:literal>于</emma:literal>
                </emma:interpretation>
                <emma:interpretation id="interp119" emma:lang="zh-CN" emma:confidence="0">
                  <emma:literal>亓</emma:literal>
                </emma:interpretation>
              </emma:one-of>
            </emma:emma>
          </inkml:annotationXML>
          <inkml:trace contextRef="#ctx0" brushRef="#br0" timeOffset="143690">14084 10874 4736,'-15'-12'1824,"15"12"-960,-8-13-224,8 10 1376,5 3-1088,-5-3 832,0-2-1056,0 2 704,0 3-800,0 3 447,3 8-607,-3 5 448,5 7-480,0 9 384,3 3-448,-3 4 192,3 4-320,-3 4 128,0 1-192,-1-7 0,0 3-96,-4-2-672,4 1 320,-4-4-1792,5-4 1152,-1-7-2975,1-1 2207,-1-12-3104,0-2 2752</inkml:trace>
          <inkml:trace contextRef="#ctx0" brushRef="#br0" timeOffset="145700">13732 10490 4992,'-14'0'1920,"14"0"-1024,-4 0-192,0 0 1344,8 6-1088,-8-6 640,4 2-928,-4 2 416,8 0-640,-4-4 320,4 0-448,-4-4 255,9 4-319,0-4 288,8 4-320,1-2-192,3 2-32,7-6 64,1 6-32,7-3-32,2-2 32,3-1-736,-2 6 384,1-5-1503,-5 5 1023,0 0-3584,-4 5 2432,0-2-2336,0 0 2432</inkml:trace>
          <inkml:trace contextRef="#ctx0" brushRef="#br0" timeOffset="143405">13742 10824 7040,'-10'0'2624,"10"0"-1408,0 0-800,0 0 1344,0 0-1024,4 0 448,4 0-704,6 0 160,8 0-384,10-5 63,2 5-191,10-8 0,0 8-64,4-4 32,-4 8-64,4-8-32,0 4 32,-4-3-608,-5 3 321,-8 0-2145,-1 3 1312,-12-3-3616,0 4 2656</inkml:trace>
        </inkml:traceGroup>
        <inkml:traceGroup>
          <inkml:annotationXML>
            <emma:emma xmlns:emma="http://www.w3.org/2003/04/emma" version="1.0">
              <emma:interpretation id="{BCB474DF-CDE8-4727-AC34-64154E6359D3}" emma:medium="tactile" emma:mode="ink">
                <msink:context xmlns:msink="http://schemas.microsoft.com/ink/2010/main" type="inkWord" rotatedBoundingBox="14197,10292 14504,10278 14524,10711 14217,10725"/>
              </emma:interpretation>
              <emma:one-of disjunction-type="recognition" id="oneOf24">
                <emma:interpretation id="interp120" emma:lang="zh-CN" emma:confidence="0">
                  <emma:literal>贝</emma:literal>
                </emma:interpretation>
                <emma:interpretation id="interp121" emma:lang="zh-CN" emma:confidence="0">
                  <emma:literal>k</emma:literal>
                </emma:interpretation>
                <emma:interpretation id="interp122" emma:lang="zh-CN" emma:confidence="0">
                  <emma:literal>口</emma:literal>
                </emma:interpretation>
                <emma:interpretation id="interp123" emma:lang="zh-CN" emma:confidence="0">
                  <emma:literal>汉</emma:literal>
                </emma:interpretation>
                <emma:interpretation id="interp124" emma:lang="zh-CN" emma:confidence="0">
                  <emma:literal>n</emma:literal>
                </emma:interpretation>
              </emma:one-of>
            </emma:emma>
          </inkml:annotationXML>
          <inkml:trace contextRef="#ctx0" brushRef="#br0" timeOffset="144575">14442 11087 7168,'-13'-8'2720,"13"8"-1472,0 0-1024,0 0 1152,0 0-832,0 0 672,0 0-704,0 5 96,0-2-352,0 2 96,5 6-192,-1 4 479,5 1-351,-4 12 448,3-1-448,-4 7 160,2 1-288,-6 5 128,2-4-160,-2 2 0,0-4-64,-2-2 32,2-6-64,-10-6-288,10 2 128,-4-20-800,8 2 512,-4-19-864,0 2 737,0-13-609,10 6 672,-2-12-96,4 6 352,-2-10 128,4 9 64,-2 4 96,6 7-32,0 0 128,-2 4-96,2 4 384,0 5-224,-5 0 160,0 6-224,-9 0 128,5 11-160,-9-4-64,0 6-32,-9-4-256,1 0 128,-6-4-160,6-2 128,-5-6 64,4 0 64,-5-3 0,11 0 0,-6-2 256,5 10-128,-1-2 448,5 0-320,0 2 223,5-2-255,-1 5 288,0 4-288,1-4 320,3 4-320,5 0 96,0 3-192,0 1-64,5-1-32,0-3-608,-1 4 320,1-12-2431,8 2 1471,-8-6-4032,-1 0 2944</inkml:trace>
        </inkml:traceGroup>
        <inkml:traceGroup>
          <inkml:annotationXML>
            <emma:emma xmlns:emma="http://www.w3.org/2003/04/emma" version="1.0">
              <emma:interpretation id="{6F4A6BAE-3FA5-4609-8B3C-DD73F1CF617B}" emma:medium="tactile" emma:mode="ink">
                <msink:context xmlns:msink="http://schemas.microsoft.com/ink/2010/main" type="inkWord" rotatedBoundingBox="14619,10346 14808,10337 14825,10705 14636,10713"/>
              </emma:interpretation>
              <emma:one-of disjunction-type="recognition" id="oneOf25">
                <emma:interpretation id="interp125" emma:lang="zh-CN" emma:confidence="0">
                  <emma:literal>。</emma:literal>
                </emma:interpretation>
                <emma:interpretation id="interp126" emma:lang="zh-CN" emma:confidence="0">
                  <emma:literal>l</emma:literal>
                </emma:interpretation>
                <emma:interpretation id="interp127" emma:lang="zh-CN" emma:confidence="0">
                  <emma:literal>e</emma:literal>
                </emma:interpretation>
                <emma:interpretation id="interp128" emma:lang="zh-CN" emma:confidence="0">
                  <emma:literal>上</emma:literal>
                </emma:interpretation>
                <emma:interpretation id="interp129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145127">14863 11380 7680,'0'20'2880,"0"-20"-1536,10 20-800,-7-14 1152,2 2-960,3-3 64,6 2-512,0-7-32,-2 0-160,2-7-128,-2-1 0,6-9-256,0 3 160,-5-14-512,0 4 352,-8-6-224,3 6 320,-8-8 96,5 10 64,-5-6 160,0 6-64,-5-6 320,0 12-192,-3 2 384,0 8-320,-2 12 448,6 0-417,-5 10 513,9 3-480,-8 9 352,8 3-384,-5 13 128,5-2-256,0 2-64,8-6-64,2-7-896,3-4 480,-5-7-2783,5-6 1727,0-14-3872,5 0 3008</inkml:trace>
        </inkml:traceGroup>
        <inkml:traceGroup>
          <inkml:annotationXML>
            <emma:emma xmlns:emma="http://www.w3.org/2003/04/emma" version="1.0">
              <emma:interpretation id="{14860619-172A-4CAC-928D-09B00CBF1BFD}" emma:medium="tactile" emma:mode="ink">
                <msink:context xmlns:msink="http://schemas.microsoft.com/ink/2010/main" type="inkWord" rotatedBoundingBox="15030,10050 15479,10030 15507,10648 15058,10668"/>
              </emma:interpretation>
              <emma:one-of disjunction-type="recognition" id="oneOf26">
                <emma:interpretation id="interp130" emma:lang="zh-CN" emma:confidence="0">
                  <emma:literal>T</emma:literal>
                </emma:interpretation>
                <emma:interpretation id="interp131" emma:lang="zh-CN" emma:confidence="0">
                  <emma:literal>ㄒ</emma:literal>
                </emma:interpretation>
                <emma:interpretation id="interp132" emma:lang="zh-CN" emma:confidence="0">
                  <emma:literal>丅</emma:literal>
                </emma:interpretation>
                <emma:interpretation id="interp133" emma:lang="zh-CN" emma:confidence="0">
                  <emma:literal>丁</emma:literal>
                </emma:interpretation>
                <emma:interpretation id="interp134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146390">15298 10868 6400,'-26'-6'2368,"26"6"-1280,-5-5-512,0 2 1376,10 6-1120,-5-6 704,5 3-928,-1-8 575,10 8-671,3-4 320,0 4-512,5-5-96,4 5-128,5-3 0,0 3-64,4-5-32,0 10 32,6-10-736,-7 5 384,-4-3-1983,1 3 1279,-8-3-3424,-2 3 2496,-8-5-2080,1 10 2336</inkml:trace>
          <inkml:trace contextRef="#ctx0" brushRef="#br0" timeOffset="146621">15557 10846 4864,'-10'3'1824,"10"-3"-960,-13-3-224,10-1 1376,3 8-1088,-5-4 1024,5 3-1120,-5 2 704,5 6-896,-4 12 575,8 4-703,-4 17 384,5-2-544,0 10 192,3-6-320,-8 9-64,5-5-96,-5 2-416,3-6 224,2-3-1824,0-4 1088,0-11-3487,-2-6 2431,7-17-2816,3-2 2720</inkml:trace>
        </inkml:traceGroup>
        <inkml:traceGroup>
          <inkml:annotationXML>
            <emma:emma xmlns:emma="http://www.w3.org/2003/04/emma" version="1.0">
              <emma:interpretation id="{516D8B21-4680-4AA8-AA6F-9745457FEB62}" emma:medium="tactile" emma:mode="ink">
                <msink:context xmlns:msink="http://schemas.microsoft.com/ink/2010/main" type="inkWord" rotatedBoundingBox="15591,9416 17008,9352 17066,10632 15649,10696"/>
              </emma:interpretation>
              <emma:one-of disjunction-type="recognition" id="oneOf27">
                <emma:interpretation id="interp135" emma:lang="zh-CN" emma:confidence="0">
                  <emma:literal>成</emma:literal>
                </emma:interpretation>
                <emma:interpretation id="interp136" emma:lang="zh-CN" emma:confidence="0">
                  <emma:literal>泷</emma:literal>
                </emma:interpretation>
                <emma:interpretation id="interp137" emma:lang="zh-CN" emma:confidence="0">
                  <emma:literal>泼</emma:literal>
                </emma:interpretation>
                <emma:interpretation id="interp138" emma:lang="zh-CN" emma:confidence="0">
                  <emma:literal>怵</emma:literal>
                </emma:interpretation>
                <emma:interpretation id="interp139" emma:lang="zh-CN" emma:confidence="0">
                  <emma:literal>陇</emma:literal>
                </emma:interpretation>
              </emma:one-of>
            </emma:emma>
          </inkml:annotationXML>
          <inkml:trace contextRef="#ctx0" brushRef="#br0" timeOffset="147976">16696 10666 6656,'-34'0'2464,"34"0"-1344,-30 8-544,20-3 1728,10-2-1312,-8 0 832,8 5-1089,-5 4 321,5 3-608,0 9 352,5 3-448,-5 17 320,5 3-384,-2 7 128,2 0-256,-5 2 0,5-6-96,-5 0-480,0-3 224,0-8-1472,0-3 928,0-14-2719,8 2 1951,2-16-3552,-2 0 2880</inkml:trace>
          <inkml:trace contextRef="#ctx0" brushRef="#br0" timeOffset="148757">16904 10912 6528,'-4'-3'2464,"4"3"-1344,4-4-896,-4 0 1056,0 8-736,0-4 224,4 0-448,-4 0 224,4 4-288,-4-4 544,6 3-416,-6 1 512,2 9-513,-2 1 577,6 11-544,-6-6 288,0 4-416,0-1 128,4 3-256,-4 2 128,4 1-160,-4 3 0,0-1-64,0 1-64,0 2 32,0-7-320,0-2 160,0-13-800,0-2 512,4-18-928,6 6 737,-2-16-545,0-1 672,7-12-96,-2 9 352,0-1-32,5 12 160,-2-2 0,-1 6 32,-3-3 192,5 5-64,-3 3 128,3 3-128,-3-5-32,2 5 0,-6 0-128,3 8 64,-13 1-256,5 2 160,-15-3-160,2 0 160,-10 0 416,10-1-128,-10-3 704,5 5-480,-4-3 512,3 2-480,2-3 255,7 3-383,0-8 128,5 4-256,-5-4 128,10 0-160,-5 0 160,10 8-192,-2 0 96,0 3-96,2 0 160,2 6-160,-4-6 192,6 4-192,0-2 32,-1-2-64,3-3-544,2-1 256,0-3-1664,5 4 1057,-3-8-4385,4 3 2912,-6-6-2560,-2-1 2784</inkml:trace>
          <inkml:trace contextRef="#ctx0" brushRef="#br0" timeOffset="147769">16442 10651 6144,'-8'-19'2368,"8"19"-1280,-5 0-416,2 0 1632,3 3-1280,-5-3 800,10 9-1088,-5-2 191,0 1-575,0-8 96,8 3-288,5 1 224,5 1-256,3-10 96,6 5-128,7-4-64,2 4 0,4-3-128,-5 3 64,1-8-736,-2 8 384,-6-4-1855,-3 4 1247,-7-7-4000,-5 2 2784</inkml:trace>
          <inkml:trace contextRef="#ctx0" brushRef="#br0" timeOffset="149182">16820 10358 7168,'-8'20'2720,"8"-20"-1472,-5 0-416,0-4 1472,10 1-1280,-5-5 511,0 3-959,0 2 256,9 3-480,-5-3 32,6 3-256,3-6 0,0 6-64,5-3-832,-2 6 416,7-10-2175,-2 3 1407,1-7-4032,1 3 2912</inkml:trace>
          <inkml:trace contextRef="#ctx0" brushRef="#br0" timeOffset="149442">17141 10152 5504,'-10'-8'2112,"10"8"-1152,-3 4-128,-2-4 1664,10 0-1376,-5 0 832,0 0-1184,0 4 319,3 4-639,-3 3 288,5 9-416,0 8 416,3 2-448,-3 13-64,-2 0-128,2-1-512,0-3 224,0 8-2016,3-3 1217,-4-2-4609,5-3 3136</inkml:trace>
          <inkml:trace contextRef="#ctx0" brushRef="#br0" timeOffset="147222">15890 11396 7808,'-13'4'2976,"13"-4"-1600,0 12-704,0-10 1376,5 4-1152,-1-6 127,5 3-639,4-3-224,9 0-96,4-9-64,6 1 0,-2-10-224,-4 2 128,0-11-512,-3 2 321,-6-9-289,1 4 320,-10-22 96,6 10 64,-14-5 448,0 8-192,-6 3 416,6 17-321,-8 0 161,4 7-256,-4 12 224,2 8-256,-6 12 320,4 2-256,-10 11 320,8-2-288,2 7 32,3 1-160,5 4-64,5-5 0,3 6-320,6-5 160,0-4-1152,2-3 704,2-13-2559,4 0 1759,-4-7-3488,-2-4 2752</inkml:trace>
        </inkml:traceGroup>
        <inkml:traceGroup>
          <inkml:annotationXML>
            <emma:emma xmlns:emma="http://www.w3.org/2003/04/emma" version="1.0">
              <emma:interpretation id="{65D6D81E-B5D9-41D7-9F4A-56E37EF020FB}" emma:medium="tactile" emma:mode="ink">
                <msink:context xmlns:msink="http://schemas.microsoft.com/ink/2010/main" type="inkWord" rotatedBoundingBox="17492,10293 17532,10291 17536,10364 17495,10366"/>
              </emma:interpretation>
              <emma:one-of disjunction-type="recognition" id="oneOf28">
                <emma:interpretation id="interp140" emma:lang="zh-CN" emma:confidence="0">
                  <emma:literal>。</emma:literal>
                </emma:interpretation>
                <emma:interpretation id="interp141" emma:lang="zh-CN" emma:confidence="0">
                  <emma:literal>.</emma:literal>
                </emma:interpretation>
                <emma:interpretation id="interp142" emma:lang="zh-CN" emma:confidence="0">
                  <emma:literal>·</emma:literal>
                </emma:interpretation>
                <emma:interpretation id="interp143" emma:lang="zh-CN" emma:confidence="0">
                  <emma:literal>、</emma:literal>
                </emma:interpretation>
                <emma:interpretation id="interp144" emma:lang="zh-CN" emma:confidence="0">
                  <emma:literal>寸</emma:literal>
                </emma:interpretation>
              </emma:one-of>
            </emma:emma>
          </inkml:annotationXML>
          <inkml:trace contextRef="#ctx0" brushRef="#br0" timeOffset="151135">17764 11079 4992,'-10'8'1824,"10"-8"-960,0-3-224,0-2 1248,0 10-1056,0-5 544,0 0-832,0 0 192,0 8-416,0-5 160,0 5-256,0-4 224,0 0-256,-3 3 160,3 1-192,-5 0 0,0 3-96,-3-6 32,8-2-64,-5-14-96,5 3 32,-3-3-128,6 3 96,-3 4-32,0 8 32,0-8 64,5 4 0,-5-4 0,5 4 0,-2-4 0,2 8 0,-5-4 0,5 0 0,-5 0 64,3 4-32,-3-8-32,0 4 32,0-4-480,0 8 256,0-4-1728,0 0 1024,5 0-3520,0 0 2432</inkml:trace>
        </inkml:traceGroup>
        <inkml:traceGroup>
          <inkml:annotationXML>
            <emma:emma xmlns:emma="http://www.w3.org/2003/04/emma" version="1.0">
              <emma:interpretation id="{71EA3B55-C82B-4AD0-91A3-20EC0C3EB6DF}" emma:medium="tactile" emma:mode="ink">
                <msink:context xmlns:msink="http://schemas.microsoft.com/ink/2010/main" type="inkWord" rotatedBoundingBox="17939,9756 18151,9746 18194,10717 17983,10726"/>
              </emma:interpretation>
              <emma:one-of disjunction-type="recognition" id="oneOf29">
                <emma:interpretation id="interp145" emma:lang="zh-CN" emma:confidence="0">
                  <emma:literal>(</emma:literal>
                </emma:interpretation>
                <emma:interpretation id="interp146" emma:lang="zh-CN" emma:confidence="0">
                  <emma:literal>〔</emma:literal>
                </emma:interpretation>
                <emma:interpretation id="interp147" emma:lang="zh-CN" emma:confidence="0">
                  <emma:literal>{</emma:literal>
                </emma:interpretation>
                <emma:interpretation id="interp148" emma:lang="zh-CN" emma:confidence="0">
                  <emma:literal>!</emma:literal>
                </emma:interpretation>
                <emma:interpretation id="interp149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155138">18382 10554 3456,'0'-6'1408,"0"6"-768,0-3-64,0-2 1280,0 10-1024,0-10 1024,0 5-1088,0-3 672,0 3-832,0-3 384,0 6-576,-4-3 480,0 8-512,-10-5 287,6 6-383,-10 2 128,6 1-256,-3 4 288,7 0-256,-5 3 384,3 4-320,-3 1 288,4 2-288,-3 6 128,2 2-224,-3 6 64,10 4-128,-7 6 0,10 0-32,-5 2 32,5-2-64,-3 0 128,6 1-96,-3 0-96,10-3 0,-2-3 32,2-6 0,3-3-288,5-1 160,-2-8-1216,7-3 736,0-8-2623,-3-2 1791,3-6-3904,-2-2 3008</inkml:trace>
        </inkml:traceGroup>
        <inkml:traceGroup>
          <inkml:annotationXML>
            <emma:emma xmlns:emma="http://www.w3.org/2003/04/emma" version="1.0">
              <emma:interpretation id="{ECA8503F-BC21-4B89-A0F2-AB41BFE6D169}" emma:medium="tactile" emma:mode="ink">
                <msink:context xmlns:msink="http://schemas.microsoft.com/ink/2010/main" type="inkWord" rotatedBoundingBox="18414,9979 18817,9961 18839,10444 18436,10462"/>
              </emma:interpretation>
              <emma:one-of disjunction-type="recognition" id="oneOf30">
                <emma:interpretation id="interp150" emma:lang="zh-CN" emma:confidence="0">
                  <emma:literal>在</emma:literal>
                </emma:interpretation>
                <emma:interpretation id="interp151" emma:lang="zh-CN" emma:confidence="0">
                  <emma:literal>.</emma:literal>
                </emma:interpretation>
                <emma:interpretation id="interp152" emma:lang="zh-CN" emma:confidence="0">
                  <emma:literal>;</emma:literal>
                </emma:interpretation>
                <emma:interpretation id="interp153" emma:lang="zh-CN" emma:confidence="0">
                  <emma:literal>·</emma:literal>
                </emma:interpretation>
                <emma:interpretation id="interp154" emma:lang="zh-CN" emma:confidence="0">
                  <emma:literal>@</emma:literal>
                </emma:interpretation>
              </emma:one-of>
            </emma:emma>
          </inkml:annotationXML>
          <inkml:trace contextRef="#ctx0" brushRef="#br0" timeOffset="178654">18746 11217 5376,'-5'22'2112,"5"-22"-1152,-26 3-352,13-3 1440,9 6-1120,-10-6 672,10 0-928,-4-6 416,8 6-640,-5-3 543,5 0-575,0-2 416,9 5-480,-5-3 256,6 6-352,-2-6 128,4 3-224,3-5 128,1 10-160,2-5 0,0 3-64,-1-6 96,5 3-96,-4-5-96,4 5 0,0-3 32,0 3 0,0-3 0,5 6 0,-6-6-288,1 3 160,-9-8-800,5 8 512,-10-5-1344,5 5 961,-8-8-2497,3 5 1824,-3-6-3104,1 6 2592</inkml:trace>
          <inkml:trace contextRef="#ctx0" brushRef="#br0" timeOffset="178286">18860 10818 4224,'-4'-3'1664,"4"3"-896,4-5-192,-4 1 1120,5 4-928,0-3 704,-1-2-864,0-3 512,0 5-640,-4-5 320,5 5-480,-5-5 416,0 8-448,-5-8 352,5 8-353,-4-3 257,0 3-288,-5 0 128,4 8-224,-8 3 128,0 3-160,-8 6 160,3-1-192,-9 1 32,5-1-64,1-6-64,3 2 32,0-2-384,8 1 192,-2-5-640,8-1 448,4-13-479,4 5 479,8-3-320,6 6 384,0-15-128,5 4 256,-7-15-128,2 7 160,-5-3 64,5 4 64,-5-4 128,0 6-64,-3-2 320,-2 7-192,-3-3 448,-1 6-352,-4-1 352,4 6-353,-4-5 193,0 5-256,0-3 224,0 6-256,0 2 384,0 1-320,0 7 224,0 1-256,0 6 64,0 4-160,0-1 224,0 4-224,0 4 32,0 5-96,0-2-128,0 5 32,0-7-192,0-1 128,-4-8-960,4 1 608,-4-13-1504,8 1 1089,-4-12-1985,0 5 1600,-4-5-3136,-1 3 2464</inkml:trace>
        </inkml:traceGroup>
        <inkml:traceGroup>
          <inkml:annotationXML>
            <emma:emma xmlns:emma="http://www.w3.org/2003/04/emma" version="1.0">
              <emma:interpretation id="{3983D097-AD3D-416D-B799-CD1B3BC07898}" emma:medium="tactile" emma:mode="ink">
                <msink:context xmlns:msink="http://schemas.microsoft.com/ink/2010/main" type="inkWord" rotatedBoundingBox="19215,10038 19516,10024 19537,10494 19237,10508"/>
              </emma:interpretation>
              <emma:one-of disjunction-type="recognition" id="oneOf31">
                <emma:interpretation id="interp155" emma:lang="zh-CN" emma:confidence="0">
                  <emma:literal>十</emma:literal>
                </emma:interpretation>
                <emma:interpretation id="interp156" emma:lang="zh-CN" emma:confidence="0">
                  <emma:literal>士</emma:literal>
                </emma:interpretation>
                <emma:interpretation id="interp157" emma:lang="zh-CN" emma:confidence="0">
                  <emma:literal>千</emma:literal>
                </emma:interpretation>
                <emma:interpretation id="interp158" emma:lang="zh-CN" emma:confidence="0">
                  <emma:literal>+</emma:literal>
                </emma:interpretation>
                <emma:interpretation id="interp159" emma:lang="zh-CN" emma:confidence="0">
                  <emma:literal>÷</emma:literal>
                </emma:interpretation>
              </emma:one-of>
            </emma:emma>
          </inkml:annotationXML>
          <inkml:trace contextRef="#ctx0" brushRef="#br0" timeOffset="179191">19471 11010 8064,'-15'19'3072,"15"-19"-1664,0-19-864,0 15 1280,0 4-1024,0 0 383,0 7-703,0-7 352,5 5-480,0-5 320,3 3-384,2-3 128,3 0-256,-5-3 0,5-2-96,0 2-64,5-1 32,4-4-256,4 0 128,0-1-672,0 9 448,-3-3-1440,3-1 993,-3-3-2177,-5 2 1632,-10-3-3232,-1 8 2560</inkml:trace>
          <inkml:trace contextRef="#ctx0" brushRef="#br0" timeOffset="179464">19610 10849 5120,'-5'-15'2016,"5"15"-1088,0-8-160,0 5 1600,0 3-1280,0-5 896,0 10-1152,0-2 607,0 0-831,0 2 512,0 7-640,0 4 320,5 6-480,0 14 192,0 3-288,-5 0 0,3 0-128,2 0-416,3-4 192,-4 4-1664,5 0 992,-4-8-3967,-1 0 2655,1-12-3136,4-3 3008</inkml:trace>
        </inkml:traceGroup>
        <inkml:traceGroup>
          <inkml:annotationXML>
            <emma:emma xmlns:emma="http://www.w3.org/2003/04/emma" version="1.0">
              <emma:interpretation id="{31E32279-043A-44A6-8187-DDA04845E4D6}" emma:medium="tactile" emma:mode="ink">
                <msink:context xmlns:msink="http://schemas.microsoft.com/ink/2010/main" type="inkWord" rotatedBoundingBox="19860,9665 21128,9607 21169,10513 19901,10570"/>
              </emma:interpretation>
              <emma:one-of disjunction-type="recognition" id="oneOf32">
                <emma:interpretation id="interp160" emma:lang="zh-CN" emma:confidence="0">
                  <emma:literal>…</emma:literal>
                </emma:interpretation>
                <emma:interpretation id="interp161" emma:lang="zh-CN" emma:confidence="0">
                  <emma:literal>酗</emma:literal>
                </emma:interpretation>
                <emma:interpretation id="interp162" emma:lang="zh-CN" emma:confidence="0">
                  <emma:literal>眦</emma:literal>
                </emma:interpretation>
                <emma:interpretation id="interp163" emma:lang="zh-CN" emma:confidence="0">
                  <emma:literal>屾</emma:literal>
                </emma:interpretation>
                <emma:interpretation id="interp164" emma:lang="zh-CN" emma:confidence="0">
                  <emma:literal>舢</emma:literal>
                </emma:interpretation>
              </emma:one-of>
            </emma:emma>
          </inkml:annotationXML>
          <inkml:trace contextRef="#ctx0" brushRef="#br0" timeOffset="183121">20592 10690 4864,'-4'-5'1824,"4"5"-960,0 0-160,0 0 1344,0 0-1088,0-3 640,0 0-928,0-5 128,4-1-480,-4 1 96,5 5-256,0-5 224,-2 8-256,-3-3 320,5 6-256,-5-3 383,0 8-319,-5 0 512,2 7-448,-7 1 288,2 3-352,-10 9 0,5 3-160,-10 11 160,11 5-160,-14 8 32,8 0-64,0-4-128,10-5 32,-10-3-480,5-5 288,5-13-1440,3-6 896,5-15-2047,5-4 1599,-5-17-1760,8 3 1696,1-25-1120,8 0 1408,-4-16-192,5 7 704,-5-5 704,4 13-96,-3 1 1312,-2 8-800,2-8 1344,0 8-1120,-6 0 1056,5 12-1088,-4 0 704,5 11-896,-6-1 576,5 9-704,0 0 512,-1 9-577,4 5 449,-4 6-480,4 12 320,8 7-416,-7 11-32,4 0-160,-7 2-32,3-6-32,-4-7-544,1-4 256,0 12-2016,2-5 1249,-12-14-4161,6-9 2880,-15-10-2368,5-1 2688</inkml:trace>
          <inkml:trace contextRef="#ctx0" brushRef="#br0" timeOffset="183353">20497 10954 6144,'-28'0'2272,"28"0"-1216,-13 47-320,10-42 1664,6-2-1312,-3-6 768,0-2-1120,5-3 383,3 2-639,7-7 160,11 9-384,5 1 0,-1 3-160,9-5-64,5 10 0,-5-5-736,1 3 384,-5-6-2207,-5-2 1407,-2 2-4096,-3 3 2944</inkml:trace>
          <inkml:trace contextRef="#ctx0" brushRef="#br0" timeOffset="205521">20180 10448 3968,'0'0'1568,"0"0"-832,5 0-224,-5 0 1152,0 4-928,0 0 1024,0 8-1056,-5 2 736,5 3-832,-4 6 448,-1 0-608,-3 8 320,3 5-448,-3 3 191,3 0-287,-3 8 128,8 0-192,-5 3 64,5-3-128,-5-5 96,10-3-128,-5-3 32,0-2-32,-5-2-64,5-1 32,-3-3 32,3-1-32,0-4 64,3-3-64,-3-4 64,0 3-64,0-5 64,10 3-64,-2-6-96,1 5 32,5-4-32,-2-1 0,2-3 128,3 3-32,1-5-384,3 0 224,2-1-1184,-2-2 737,2-3-2209,3 0 1568,0-3-3328,0-2 2560</inkml:trace>
          <inkml:trace contextRef="#ctx0" brushRef="#br0" timeOffset="205081">20220 10472 3456,'0'-4'1312,"0"4"-704,4-5 0,-4 2 1280,6 3-1024,-6-4 928,2 4-1056,-2-4 544,0 8-736,0-4 288,10 4-512,-2-4 128,10 3-288,0-3 0,4 0-96,-5 0 32,6 9-64,-5-9-288,-2 0 128,-3-4-1568,4 4 928,-11-5-3552,-2 10 2432</inkml:trace>
          <inkml:trace contextRef="#ctx0" brushRef="#br0" timeOffset="184034">21264 10885 6016,'-8'-8'2272,"12"-3"-1216,-14 7-544,6-4 1536,4 8-1152,-8-8 704,3 5-928,-8-10 256,5 10-544,-6-5-1,5 8-223,-8-8 32,3 4-96,-4-4 160,10 8-160,-9-3 96,4 3-96,-9 0 96,8 8-128,-7-1 256,8 6-192,0 1 320,4 10-256,1 7 96,2 0-160,1 5-64,10-6-32,1-2-32,2-6 0,1-2-512,4 4 288,5-4-1088,-2-6 704,2-14-1247,4-2 1023,-4-22-928,4 0 1024,-5-18-256,1 4 576,-10-10 384,5 18 32,-3-6 896,-2 12-512,-4-10 1120,5 6-864,-4 6 704,-1 5-800,-4 1 511,4 8-607,-4 1 448,0 7-480,0 3 256,0 9-384,0 7 128,4 5-256,-4 7 0,6 5-96,-2 9-192,4-1 64,0-8-1248,6-6 736,8 4-2655,4 2 1791,2-12-3616,-2 0 2816</inkml:trace>
          <inkml:trace contextRef="#ctx0" brushRef="#br0" timeOffset="185184">21290 10440 5376,'-4'-8'2112,"4"8"-1152,-5 12-416,0-12 1248,10 0-992,-5 0 768,0 0-928,-5 0 352,5 0-544,-3 0 160,3 8-352,-5-8 127,1 0-223,-5-4 0,9 4-96,-9-4-64,9 0 32,-8-4-32,8 8 0,-8-8-96,8 8 64,-6 5 32,2-10-96,-1 2 288,2-2-128,-7 2 288,10 3-224,-8-3 96,8 6-128,-8-3 160,8 0-160,-5 0 384,5 3-256,-5 2 224,5 6-224,-5-3 64,10 4-160,-10 4 64,5-2-96,-3 6 96,6 4-128,-3 4 32,0-2-32,0 6 32,0-1-64,0 0-384,10 0 224,-5 1-1248,3-4 768,0-3-2271,2 3 1599,-2-9-3840,2 1 2880</inkml:trace>
        </inkml:traceGroup>
        <inkml:traceGroup>
          <inkml:annotationXML>
            <emma:emma xmlns:emma="http://www.w3.org/2003/04/emma" version="1.0">
              <emma:interpretation id="{CF0855D9-21A6-4102-B2C7-E255D5111C06}" emma:medium="tactile" emma:mode="ink">
                <msink:context xmlns:msink="http://schemas.microsoft.com/ink/2010/main" type="inkWord" rotatedBoundingBox="21353,9727 21480,9721 21511,10392 21384,10397"/>
              </emma:interpretation>
              <emma:one-of disjunction-type="recognition" id="oneOf33">
                <emma:interpretation id="interp165" emma:lang="zh-CN" emma:confidence="0">
                  <emma:literal>(</emma:literal>
                </emma:interpretation>
                <emma:interpretation id="interp166" emma:lang="zh-CN" emma:confidence="0">
                  <emma:literal>丨</emma:literal>
                </emma:interpretation>
                <emma:interpretation id="interp167" emma:lang="zh-CN" emma:confidence="0">
                  <emma:literal>〈</emma:literal>
                </emma:interpretation>
                <emma:interpretation id="interp168" emma:lang="zh-CN" emma:confidence="0">
                  <emma:literal>〔</emma:literal>
                </emma:interpretation>
                <emma:interpretation id="interp16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184398">21712 10515 7552,'-26'-5'2880,"26"5"-1536,-21 5-640,6-2 1536,15 1-1248,-8 1 511,8 3-927,-8-2 256,3 7-480,-4 2 448,5 4-480,-6 14 288,10-3-352,-3 18 0,3-3-160,-5 15 0,10-7-32,-5 6-608,9-4 288,-1-8-1376,6-5 896,-1-3-2047,8 0 1567,-8-15-3872,5-5 2848</inkml:trace>
        </inkml:traceGroup>
        <inkml:traceGroup>
          <inkml:annotationXML>
            <emma:emma xmlns:emma="http://www.w3.org/2003/04/emma" version="1.0">
              <emma:interpretation id="{2E972A70-822F-4838-87A6-6C3613C77221}" emma:medium="tactile" emma:mode="ink">
                <msink:context xmlns:msink="http://schemas.microsoft.com/ink/2010/main" type="inkWord" rotatedBoundingBox="21749,9802 22291,9777 22314,10296 21773,10321"/>
              </emma:interpretation>
              <emma:one-of disjunction-type="recognition" id="oneOf34">
                <emma:interpretation id="interp170" emma:lang="zh-CN" emma:confidence="0">
                  <emma:literal>T</emma:literal>
                </emma:interpretation>
                <emma:interpretation id="interp171" emma:lang="zh-CN" emma:confidence="0">
                  <emma:literal>ㄒ</emma:literal>
                </emma:interpretation>
                <emma:interpretation id="interp172" emma:lang="zh-CN" emma:confidence="0">
                  <emma:literal>十</emma:literal>
                </emma:interpretation>
                <emma:interpretation id="interp173" emma:lang="zh-CN" emma:confidence="0">
                  <emma:literal>丅</emma:literal>
                </emma:interpretation>
                <emma:interpretation id="interp17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186069">22022 10682 5504,'-26'-2'2112,"26"2"-1152,-5-25-128,5 22 1600,0 3-1344,-3-8 992,3 8-1248,-5-4 543,10 8-799,-5-8 480,3 0-608,2 0 448,5 8-480,-2-8 128,5 0-320,5-3 0,3 7-128,2-8-64,2 8 0,11-9-32,3 7 0,2-6 0,-2 8 0,13-8-352,-3 8 192,-5-6-1088,-4 6 704,-9-3-2080,-10 3 1473,-13-3-3297,1 6 2528,-13-3-2368,4 0 2464</inkml:trace>
          <inkml:trace contextRef="#ctx0" brushRef="#br0" timeOffset="186317">22274 10580 7424,'-14'6'2816,"14"-6"-1536,-9-6-576,4 3 1536,10 6-1248,-10 3 703,5 4-991,-8-2 608,8 4-768,-5 4 512,10-1-608,-5 10 256,0-3-416,0 5 128,0 4-256,0 21-64,5 2-64,-5 0-832,3-3 448,2-12-2112,0-3 1376,-1-14-4319,0 2 3039,1-16-2880,0-4 3008</inkml:trace>
        </inkml:traceGroup>
        <inkml:traceGroup>
          <inkml:annotationXML>
            <emma:emma xmlns:emma="http://www.w3.org/2003/04/emma" version="1.0">
              <emma:interpretation id="{2DCCF424-8814-4D43-8987-95AC91DE7B24}" emma:medium="tactile" emma:mode="ink">
                <msink:context xmlns:msink="http://schemas.microsoft.com/ink/2010/main" type="inkWord" rotatedBoundingBox="22287,9934 22635,9918 22656,10373 22308,10389"/>
              </emma:interpretation>
              <emma:one-of disjunction-type="recognition" id="oneOf35">
                <emma:interpretation id="interp175" emma:lang="zh-CN" emma:confidence="0">
                  <emma:literal>上</emma:literal>
                </emma:interpretation>
                <emma:interpretation id="interp176" emma:lang="zh-CN" emma:confidence="0">
                  <emma:literal>k</emma:literal>
                </emma:interpretation>
                <emma:interpretation id="interp177" emma:lang="zh-CN" emma:confidence="0">
                  <emma:literal>贝</emma:literal>
                </emma:interpretation>
                <emma:interpretation id="interp178" emma:lang="zh-CN" emma:confidence="0">
                  <emma:literal>欠</emma:literal>
                </emma:interpretation>
                <emma:interpretation id="interp179" emma:lang="zh-CN" emma:confidence="0">
                  <emma:literal>口</emma:literal>
                </emma:interpretation>
              </emma:one-of>
            </emma:emma>
          </inkml:annotationXML>
          <inkml:trace contextRef="#ctx0" brushRef="#br0" timeOffset="187038">22541 10725 6656,'-12'-4'2464,"12"4"-1344,-6 0-672,2 0 1280,8 0-992,-4 0 672,0 0-864,0 0 288,6 4-480,-3-4 287,6 8-351,-1 0 480,2 8-448,-6 6 576,0 3-512,-4 9 224,5 5-352,-10 4 64,5 4-192,-4-8 64,0-5-96,-6-10-192,10-1 32,-8-7-672,8-4 416,-4-9-1088,4 5 800,0-19-768,4 3 801,0-12-353,5 0 544,0-15 64,3 9 192,6-2 96,5 12 32,-2-6 0,5 14 0,-3 0 192,3 4-96,-9 0 192,1 4-192,-10 4-96,6 8-32,-14-4-544,0 0 320,-17 3-192,3-3 288,-7 3 352,3 4-96,-3-2 768,6 2-480,2-4 672,5 2-609,0-5 481,8 3-512,0-2 128,8 2-320,0-8-64,5 5-96,5 0 32,5 0-64,-3-4-160,3 4 64,-5 0-672,3 3 416,-3-3-1727,5-1 1151,-10-7-3168,5 5 2240,-6-10-2368,5 5 2368</inkml:trace>
        </inkml:traceGroup>
        <inkml:traceGroup>
          <inkml:annotationXML>
            <emma:emma xmlns:emma="http://www.w3.org/2003/04/emma" version="1.0">
              <emma:interpretation id="{523EEBEE-3D87-4BE6-A738-12CF3FA16DF5}" emma:medium="tactile" emma:mode="ink">
                <msink:context xmlns:msink="http://schemas.microsoft.com/ink/2010/main" type="inkWord" rotatedBoundingBox="22695,9762 23080,9744 23104,10275 22719,10293"/>
              </emma:interpretation>
              <emma:one-of disjunction-type="recognition" id="oneOf36">
                <emma:interpretation id="interp180" emma:lang="zh-CN" emma:confidence="0">
                  <emma:literal>下</emma:literal>
                </emma:interpretation>
                <emma:interpretation id="interp181" emma:lang="zh-CN" emma:confidence="0">
                  <emma:literal>T</emma:literal>
                </emma:interpretation>
                <emma:interpretation id="interp182" emma:lang="zh-CN" emma:confidence="0">
                  <emma:literal>十</emma:literal>
                </emma:interpretation>
                <emma:interpretation id="interp183" emma:lang="zh-CN" emma:confidence="0">
                  <emma:literal>丫</emma:literal>
                </emma:interpretation>
                <emma:interpretation id="interp184" emma:lang="zh-CN" emma:confidence="0">
                  <emma:literal>个</emma:literal>
                </emma:interpretation>
              </emma:one-of>
            </emma:emma>
          </inkml:annotationXML>
          <inkml:trace contextRef="#ctx0" brushRef="#br0" timeOffset="187369">22935 10574 8576,'-8'-8'3232,"8"8"-1728,5-12-832,-5 7 1536,3 10-1281,2-5 353,0 0-768,3 0 128,5 0-384,9 0 64,-1 4-192,2-2 0,3 6-64,0-2-64,0-4 32,10-2-128,2 0 64,-7-2-544,-3 2 320,-7-6-1664,-3 6 1088,-5 0-3103,5 0 2207</inkml:trace>
          <inkml:trace contextRef="#ctx0" brushRef="#br0" timeOffset="187649">23156 10580 8064,'-18'0'3072,"18"0"-1664,-10 27-736,7-18 1536,6-1-1280,-3-5 639,0 5-927,0 1 352,5 1-576,0 7 384,-2-3-448,2 6 128,0 4-320,0 18-64,3 2-64,-3 3-608,-2 0 320,2-8-2016,3 0 1280,-3-16-4959,5-1 3327,-2 0-2688,5-8 3072</inkml:trace>
        </inkml:traceGroup>
        <inkml:traceGroup>
          <inkml:annotationXML>
            <emma:emma xmlns:emma="http://www.w3.org/2003/04/emma" version="1.0">
              <emma:interpretation id="{475CAAE2-D868-4A94-8376-278499F907E2}" emma:medium="tactile" emma:mode="ink">
                <msink:context xmlns:msink="http://schemas.microsoft.com/ink/2010/main" type="inkWord" rotatedBoundingBox="23197,9310 23510,9296 23555,10273 23241,10287"/>
              </emma:interpretation>
              <emma:one-of disjunction-type="recognition" id="oneOf37">
                <emma:interpretation id="interp185" emma:lang="zh-CN" emma:confidence="0">
                  <emma:literal>:</emma:literal>
                </emma:interpretation>
                <emma:interpretation id="interp186" emma:lang="zh-CN" emma:confidence="0">
                  <emma:literal>;</emma:literal>
                </emma:interpretation>
                <emma:interpretation id="interp187" emma:lang="zh-CN" emma:confidence="0">
                  <emma:literal>i</emma:literal>
                </emma:interpretation>
                <emma:interpretation id="interp188" emma:lang="zh-CN" emma:confidence="0">
                  <emma:literal>“</emma:literal>
                </emma:interpretation>
                <emma:interpretation id="interp18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188086">23470 11010 8704,'5'-23'3232,"-5"23"-1728,23 3-1248,-20-3 832,7 0-672,-7-3 0,7-2-256,-2-3-160,5 2-32,0-14-256,5 7 160,-6-6-160,6 4 160,-5-12 128,5 7 32,-13-8-32,-1 8 32,-8-2 160,4 9-96,-5-1 256,5 1-224,-5-11 256,2 9-256,-7 0 319,7 10-255,-7 2 448,2 6-352,-10-3 352,10 8-352,-2 1 256,6 7-288,-4 3 128,8 4-224,-5 5 64,10 2-128,-5 1 0,4 2-32,0-3-832,6 6 416,-2-2-1952,1-3 1281,-6-12-3713,7-3 2656,3-4-2656,0-4 2720</inkml:trace>
          <inkml:trace contextRef="#ctx0" brushRef="#br0" timeOffset="188442">23467 10299 7552,'-10'-27'2816,"10"27"-1536,0 0-448,0 0 1472,0 0-1280,0 0 511,0 0-959,0 0 608,0 0-672,0 0 320,5 0-512,0 0 128,3 0-288,5-3-64,4 3-64,-3-4-960,3 8 512,1-4-2368,0 0 1537,-2-4-4417,2 4 3136</inkml:trace>
          <inkml:trace contextRef="#ctx0" brushRef="#br0" timeOffset="188674">23712 10097 9344,'-26'-11'3520,"26"11"-1920,18 8-960,-18-5 1503,0 2-1215,0 6 352,8 4-800,-4 5 64,2 3-288,-4 8-32,4 5-128,-2 11-960,4-8 448,2-5-672,-6 2-1088</inkml:trace>
        </inkml:traceGroup>
        <inkml:traceGroup>
          <inkml:annotationXML>
            <emma:emma xmlns:emma="http://www.w3.org/2003/04/emma" version="1.0">
              <emma:interpretation id="{735C59BA-9401-4434-B315-7084170EA862}" emma:medium="tactile" emma:mode="ink">
                <msink:context xmlns:msink="http://schemas.microsoft.com/ink/2010/main" type="inkWord" rotatedBoundingBox="23862,9616 23961,9611 23991,10269 23892,10274"/>
              </emma:interpretation>
              <emma:one-of disjunction-type="recognition" id="oneOf38">
                <emma:interpretation id="interp190" emma:lang="zh-CN" emma:confidence="0">
                  <emma:literal>1</emma:literal>
                </emma:interpretation>
                <emma:interpretation id="interp191" emma:lang="zh-CN" emma:confidence="0">
                  <emma:literal>,</emma:literal>
                </emma:interpretation>
                <emma:interpretation id="interp192" emma:lang="zh-CN" emma:confidence="0">
                  <emma:literal>、</emma:literal>
                </emma:interpretation>
                <emma:interpretation id="interp193" emma:lang="zh-CN" emma:confidence="0">
                  <emma:literal>)</emma:literal>
                </emma:interpretation>
                <emma:interpretation id="interp19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89484">24102 10463 6656,'-5'9'2528,"5"-9"-1344,0-20-608,0 12 1216,5 8-992,-5-8 544,5 4-832,-2-7 512,2 3-577,-5 0 449,5 5-480,0 3 480,-2 8-512,2 6 352,3 6-416,2 12 320,3 7-352,-5 7 256,5 0-288,-4 6 192,0-1-224,-4 7-128,-1 1-64,-8-1-736,4-8 384,-9-6-2144,0-13 1376,-4-12-3967,8 1 2847,-8-12-3072,5-5 3008</inkml:trace>
        </inkml:traceGroup>
        <inkml:traceGroup>
          <inkml:annotationXML>
            <emma:emma xmlns:emma="http://www.w3.org/2003/04/emma" version="1.0">
              <emma:interpretation id="{9A3FE40E-F441-4AC7-B684-63E84C8A5766}" emma:medium="tactile" emma:mode="ink">
                <msink:context xmlns:msink="http://schemas.microsoft.com/ink/2010/main" type="inkWord" rotatedBoundingBox="24243,9498 24836,9471 24875,10316 24282,10343"/>
              </emma:interpretation>
              <emma:one-of disjunction-type="recognition" id="oneOf39">
                <emma:interpretation id="interp195" emma:lang="zh-CN" emma:confidence="0">
                  <emma:literal>张</emma:literal>
                </emma:interpretation>
                <emma:interpretation id="interp196" emma:lang="zh-CN" emma:confidence="0">
                  <emma:literal>迁</emma:literal>
                </emma:interpretation>
                <emma:interpretation id="interp197" emma:lang="zh-CN" emma:confidence="0">
                  <emma:literal>到</emma:literal>
                </emma:interpretation>
                <emma:interpretation id="interp198" emma:lang="zh-CN" emma:confidence="0">
                  <emma:literal>们</emma:literal>
                </emma:interpretation>
                <emma:interpretation id="interp199" emma:lang="zh-CN" emma:confidence="0">
                  <emma:literal>还</emma:literal>
                </emma:interpretation>
              </emma:one-of>
            </emma:emma>
          </inkml:annotationXML>
          <inkml:trace contextRef="#ctx0" brushRef="#br0" timeOffset="191556">24840 11116 6912,'-13'0'2624,"13"0"-1408,0-8-640,0 8 1440,3 4-1120,-3-4 704,0 0-961,0-4 225,10 4-512,-2-4 32,5 4-256,-3-12 64,3 0-96,0-8-64,5 9 0,-2-16-32,2 7 0,5-11 64,-2 4-32,-3-7-160,-1 6 64,-3-8-96,3 9 64,-12-7 64,3 7 32,-3-6 0,-2 10 0,-3-13-96,5 6 64,-10 2 160,2 8-64,-10 1 320,3 8-192,-8 3 384,10 4-320,-9 4 288,8 8-288,-3-1 128,7 1-224,-8 3 128,8 3-160,-3 5 224,8 0-224,-10 1 160,10 2-160,-3 3 160,3 1-192,0 9 96,0 1-96,-5 11-192,5-2 32,0-9-896,8 3 544,2-8-1728,-2-3 1184,1-10-3199,8 2 2303</inkml:trace>
          <inkml:trace contextRef="#ctx0" brushRef="#br0" timeOffset="190886">24993 10695 4992,'10'-9'1824,"-10"9"-960,-10-23-32,0 16 1664,20 7-1376,-20-9 1056,10 2-1312,0-9 671,0 16-863,-6-17 416,-4 17-640,0 0 256,10 11-416,0-5 0,0 4-192,-6-4-64,6 10 0,-10 1 32,20-4-32,-10-4-32,0 7 32,0-16-32,0 0 0,0 0-96,6 0 64,-6-9-384,10 9 192,-10-7-800,10 7 576,-10-9-2463,0 3 1599,0-18-4064,0 8 3008</inkml:trace>
          <inkml:trace contextRef="#ctx0" brushRef="#br0" timeOffset="190555">24498 10308 6528,'-16'-23'2464,"16"23"-1344,-2 0-544,-3 0 1504,10 0-1152,-5 0 768,0 0-1024,0 0 351,0 0-575,0 0 96,0 0-320,2 0 64,9 0-160,-3 0-64,10 3-32,4 1-128,-1 4 64,2-3 96,-2-2-32,1 5-32,4 8 32,-8-5-32,-4 4 0,-10-2-96,4 2 64,-16 1 96,4-2-32,-14-1-32,4 2 32,-8-2-32,6-2 0,-7-3-96,10 4 64,0-4 32,4 3 0,5-3-96,8-1 64,-4-2-32,9 3 0,-1 3 192,5 4-64,-8-2 32,4 1-32,-9 2-64,0 1 32,-9-3-32,4 5 0,-8-2-96,10-3 64,-11-1-256,10 2 160,-6 1-32,10-2 96,0-6 64,10 6 0,-2-8-160,5 2 96,0 0 256,1 0-128,3 0 0,1 4-32,-9-1-256,-1 5 128,-8-4 320,0-1-128,-8 5 128,-1-1-128,-12 12-704,3 4 352,5-11-3007,3-4 1791,7-5-3872,6 1 3008</inkml:trace>
        </inkml:traceGroup>
        <inkml:traceGroup>
          <inkml:annotationXML>
            <emma:emma xmlns:emma="http://www.w3.org/2003/04/emma" version="1.0">
              <emma:interpretation id="{3577A41D-F777-4469-B779-D81D1E7E198D}" emma:medium="tactile" emma:mode="ink">
                <msink:context xmlns:msink="http://schemas.microsoft.com/ink/2010/main" type="inkWord" rotatedBoundingBox="25218,9801 25646,9781 25648,9829 25220,9849"/>
              </emma:interpretation>
              <emma:one-of disjunction-type="recognition" id="oneOf40">
                <emma:interpretation id="interp200" emma:lang="zh-CN" emma:confidence="0">
                  <emma:literal>一</emma:literal>
                </emma:interpretation>
                <emma:interpretation id="interp201" emma:lang="zh-CN" emma:confidence="0">
                  <emma:literal>-</emma:literal>
                </emma:interpretation>
                <emma:interpretation id="interp202" emma:lang="zh-CN" emma:confidence="0">
                  <emma:literal>‐</emma:literal>
                </emma:interpretation>
                <emma:interpretation id="interp203" emma:lang="zh-CN" emma:confidence="0">
                  <emma:literal>」</emma:literal>
                </emma:interpretation>
                <emma:interpretation id="interp204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193192">25462 10593 7808,'-13'-5'2976,"13"5"-1600,8 19-768,-8-14 1408,5 3-1152,-5-8 511,5 3-831,-5-3 288,8 0-512,0-3 320,10-2-352,-5 2 128,0 3-256,2 3 64,1 5-128,2-8 0,5 4-32,3-4-128,4 0 32,1-4-32,0 1 0,-5-10-288,0 10 192,1-5-736,-6 8 512,-3 0-1152,0 5 864,-5-2-2239,0 5 1631</inkml:trace>
        </inkml:traceGroup>
        <inkml:traceGroup>
          <inkml:annotationXML>
            <emma:emma xmlns:emma="http://www.w3.org/2003/04/emma" version="1.0">
              <emma:interpretation id="{33B4580C-21AA-450D-9E25-5E94DE24A9B5}" emma:medium="tactile" emma:mode="ink">
                <msink:context xmlns:msink="http://schemas.microsoft.com/ink/2010/main" type="inkWord" rotatedBoundingBox="26038,9443 26211,9436 26248,10244 26074,10252"/>
              </emma:interpretation>
              <emma:one-of disjunction-type="recognition" id="oneOf41">
                <emma:interpretation id="interp205" emma:lang="zh-CN" emma:confidence="0">
                  <emma:literal>;</emma:literal>
                </emma:interpretation>
                <emma:interpretation id="interp206" emma:lang="zh-CN" emma:confidence="0">
                  <emma:literal>了</emma:literal>
                </emma:interpretation>
                <emma:interpretation id="interp207" emma:lang="zh-CN" emma:confidence="0">
                  <emma:literal>弓</emma:literal>
                </emma:interpretation>
                <emma:interpretation id="interp208" emma:lang="zh-CN" emma:confidence="0">
                  <emma:literal>彡</emma:literal>
                </emma:interpretation>
                <emma:interpretation id="interp209" emma:lang="zh-CN" emma:confidence="0">
                  <emma:literal>彳</emma:literal>
                </emma:interpretation>
              </emma:one-of>
            </emma:emma>
          </inkml:annotationXML>
          <inkml:trace contextRef="#ctx0" brushRef="#br0" timeOffset="194664">26300 10253 5504,'-9'-7'2112,"9"7"-1152,-3-8-480,-2 4 1280,10 8-960,-5-8 864,0 4-960,0-4 352,0 8-608,0-4 160,0 0-352,3 0 127,6 0-223,-5 0 0,10 0-96,0-4-64,2 4 32,2 0 32,0 4-32,-6 0 64,6 0-64,-10 0-32,7 3 32,-12 1-32,2 11 0,-18 1 64,3 4-32,-10-2 128,-4 6-96,4-8 256,2 0-192,0-4 96,10 3-128,-6-4-192,2 1 32,7-5 32,5 0 32,0 3 0,8-3 0,5-3-160,5-1 96,-8 1-96,2 0 64,-12 8 0,0 4 32,-10-1 192,8 0-64,-8-4-32,2 1 0,-6 3-192,5 1 96,9-8-192,13 4 160,1-5-320,2 0 256,8-3-383,2 0 319,-4 0-160,4 4 224,-8-1 160,-5 1 0,-8 4 512,-5 0-288,-14 10 607,5 7-447,-14 1 0,3 1-224,-4-12-1376,8-3 673,2-8-4513,10 0 2784,12-20-2656,10-4 2816</inkml:trace>
        </inkml:traceGroup>
        <inkml:traceGroup>
          <inkml:annotationXML>
            <emma:emma xmlns:emma="http://www.w3.org/2003/04/emma" version="1.0">
              <emma:interpretation id="{C361E710-66DE-4F68-9546-EFD2225B6195}" emma:medium="tactile" emma:mode="ink">
                <msink:context xmlns:msink="http://schemas.microsoft.com/ink/2010/main" type="inkWord" rotatedBoundingBox="26519,9477 27156,9448 27202,10464 26565,10493"/>
              </emma:interpretation>
              <emma:one-of disjunction-type="recognition" id="oneOf42">
                <emma:interpretation id="interp210" emma:lang="zh-CN" emma:confidence="0">
                  <emma:literal>行</emma:literal>
                </emma:interpretation>
                <emma:interpretation id="interp211" emma:lang="zh-CN" emma:confidence="0">
                  <emma:literal>灯</emma:literal>
                </emma:interpretation>
                <emma:interpretation id="interp212" emma:lang="zh-CN" emma:confidence="0">
                  <emma:literal>玎</emma:literal>
                </emma:interpretation>
                <emma:interpretation id="interp213" emma:lang="zh-CN" emma:confidence="0">
                  <emma:literal>町</emma:literal>
                </emma:interpretation>
                <emma:interpretation id="interp214" emma:lang="zh-CN" emma:confidence="0">
                  <emma:literal>幻</emma:literal>
                </emma:interpretation>
              </emma:one-of>
            </emma:emma>
          </inkml:annotationXML>
          <inkml:trace contextRef="#ctx0" brushRef="#br0" timeOffset="203865">27155 10246 3712,'-3'3'1472,"3"-3"-768,0-3-416,0 3 448,0 0 288,0 0 224,0 0-192,3 0-64,6 0-544,-5 0-64,6 0 32,-2 0 128,4 0 64,-2 0-256,4 3-64,-2 0-96,2 2 32,-2-2-64,2-3 0,-5 0-32,0 5 0,0-1 64,-1-4 32,0 3-96,-3-3-96,-5 0 64,0 0 64,0 0 0,0 0 63,5 12-127,-5-12 0,0 4-96,0 12 32,0 4 128,0-1-64,0-4 0,0 4-32,0 0 32,0 1 0,0 4 96,5 4-32,-2 6 0,2 5-32,-1 0 64,0 8-256,1 0 0,8-1 128,-3 2 128,-2 2-96,-4 0 0,4-3-32,-2 5-64,-2-13 96,-4 0 0,14-5-32,-14-2 32,8-6-64,-14-1 64,6-6-64,-12-4-96,-2 6-96,2-7-480,-6-3-160,-4 3-511,-5-14-193,-2 0-1472,1-8-544,-6-1 352</inkml:trace>
          <inkml:trace contextRef="#ctx0" brushRef="#br0" timeOffset="195543">26822 10604 5504,'0'-36'2112,"0"36"-1152,-9 5-416,6-5 1344,6 3-1056,-6-3 576,3 0-832,-5-3 128,10-2-416,-5-3 256,3 2-320,-3-7 224,5 9-224,-5 1 415,4 3-351,-4-4 576,0 8-480,0-1 288,0 5-384,0 4 256,0 4-288,0 4 64,0-1-192,0 4 160,0 4-192,-4 12 32,-1 3-64,2-1 32,3-7-64,-5 2-96,5-2 32,-10-2-384,7-4 192,-7-17-576,10-3 448,0-16-480,5 3 480,-5-14-320,5 7 384,-2-7-128,7 3 256,3-7-128,0 4 161,-4 2-1,4 6 64,3-9 128,7 9-32,-10 0 128,5 3-97,-10 0 193,5 8-160,-8 0 192,0 5-192,-10-2-32,0 5-32,-3 3-32,0 0 0,-5 1 64,3 1-32,-3-7 256,9 2-160,-10 1 384,9-1-288,-2 0 224,7-2-224,-6-1 128,6 3-192,0-5 64,6 5-128,-2 4-64,9-1 0,-4 2 32,3-1-32,3 7-32,-2-4 32,3 1-32,2 3 0,0-7-800,5-1 448,-7-3-1184,6 0 864,4 0-2783,0 0 1919,-3-5-3456,-5 3 2816</inkml:trace>
        </inkml:traceGroup>
        <inkml:traceGroup>
          <inkml:annotationXML>
            <emma:emma xmlns:emma="http://www.w3.org/2003/04/emma" version="1.0">
              <emma:interpretation id="{01B9B53D-A9B3-483F-A374-78381AF272E5}" emma:medium="tactile" emma:mode="ink">
                <msink:context xmlns:msink="http://schemas.microsoft.com/ink/2010/main" type="inkWord" rotatedBoundingBox="27361,9348 27699,9332 27711,9595 27373,9610"/>
              </emma:interpretation>
              <emma:one-of disjunction-type="recognition" id="oneOf43">
                <emma:interpretation id="interp215" emma:lang="zh-CN" emma:confidence="0">
                  <emma:literal>为</emma:literal>
                </emma:interpretation>
                <emma:interpretation id="interp216" emma:lang="zh-CN" emma:confidence="0">
                  <emma:literal>^</emma:literal>
                </emma:interpretation>
                <emma:interpretation id="interp217" emma:lang="zh-CN" emma:confidence="0">
                  <emma:literal>八</emma:literal>
                </emma:interpretation>
                <emma:interpretation id="interp218" emma:lang="zh-CN" emma:confidence="0">
                  <emma:literal>n</emma:literal>
                </emma:interpretation>
                <emma:interpretation id="interp219" emma:lang="zh-CN" emma:confidence="0">
                  <emma:literal>入</emma:literal>
                </emma:interpretation>
              </emma:one-of>
            </emma:emma>
          </inkml:annotationXML>
          <inkml:trace contextRef="#ctx0" brushRef="#br0" timeOffset="206932">27718 10160 3072,'0'-8'1216,"0"8"-640,3-5-128,-3 1 1120,10 8-896,-2-8 1056,1 4-1024,-5-8 736,6 8-832,-6-3 448,0 3-608,-4-5 384,0 10-480,0-5 320,0 0-384,-4 0 192,4 0-256,-4 0 223,4 8-255,-14-1 96,5 9-160,-9 0 64,5-1-96,-3 4 160,1 6-160,-1 2 32,2 4-64,-3-9-192,8-2 64,1-4-608,2-4 384,2-8-959,4-4 735,0-8-768,4 4 736,2-11-512,-2 4 608,0-14-96,5 9 320,0-10 128,3 10 64,1-4 96,0 4-32,2 2 416,-2 2-256,-5-1 544,5 7-416,-8-2 512,3 3-512,-3-3 416,-1 8-416,0-4 256,1 4-320,-5-3 192,5 6-225,-5-3 129,4 4-192,0 1 128,0-2-160,1 2 64,4 3-96,-5-2 96,4 7-128,2-1-32,3 2 0,0-1-32,0-1 0,0 2 0,0 3 0,0-2-640,0 0 352,-3 1-1311,-2 1 927,-4-6-2464,5 4 1760,-4-3-2816,0 0 2368</inkml:trace>
        </inkml:traceGroup>
        <inkml:traceGroup>
          <inkml:annotationXML>
            <emma:emma xmlns:emma="http://www.w3.org/2003/04/emma" version="1.0">
              <emma:interpretation id="{2EE994FE-0DD7-486E-B565-537B7F655541}" emma:medium="tactile" emma:mode="ink">
                <msink:context xmlns:msink="http://schemas.microsoft.com/ink/2010/main" type="inkWord" rotatedBoundingBox="28081,9393 28254,9385 28294,10281 28122,10288"/>
              </emma:interpretation>
              <emma:one-of disjunction-type="recognition" id="oneOf44">
                <emma:interpretation id="interp220" emma:lang="zh-CN" emma:confidence="0">
                  <emma:literal>1</emma:literal>
                </emma:interpretation>
                <emma:interpretation id="interp221" emma:lang="zh-CN" emma:confidence="0">
                  <emma:literal>丿</emma:literal>
                </emma:interpretation>
                <emma:interpretation id="interp222" emma:lang="zh-CN" emma:confidence="0">
                  <emma:literal>)</emma:literal>
                </emma:interpretation>
                <emma:interpretation id="interp223" emma:lang="zh-CN" emma:confidence="0">
                  <emma:literal>,</emma:literal>
                </emma:interpretation>
                <emma:interpretation id="interp22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208767">28441 10188 4096,'0'-5'1568,"0"5"-832,0-3-288,0-2 1120,0 10-896,0-5 832,0 0-864,0 0 576,0 0-704,0 0 384,5 8-544,0-2 320,-2 7-384,2-6 256,-1 6-288,0 1 128,0 6-225,2 7 289,-1-2-256,-2 1 320,1 6-288,1-1 320,-2-4-320,-3 12 224,0 3-224,-3 9 64,3-5-160,-9 9 64,6-4-96,-12 4-256,7-5 64,-13 5-1088,6 0 640,-6-2-3263,3-9 2111,0-16-3648,5-5 3040</inkml:trace>
        </inkml:traceGroup>
        <inkml:traceGroup>
          <inkml:annotationXML>
            <emma:emma xmlns:emma="http://www.w3.org/2003/04/emma" version="1.0">
              <emma:interpretation id="{77B92429-16DF-4A08-B4F5-C627F1613DA0}" emma:medium="tactile" emma:mode="ink">
                <msink:context xmlns:msink="http://schemas.microsoft.com/ink/2010/main" type="inkWord" rotatedBoundingBox="28686,9096 28882,9087 28938,10320 28742,10329"/>
              </emma:interpretation>
              <emma:one-of disjunction-type="recognition" id="oneOf45">
                <emma:interpretation id="interp225" emma:lang="zh-CN" emma:confidence="0">
                  <emma:literal>)</emma:literal>
                </emma:interpretation>
                <emma:interpretation id="interp226" emma:lang="zh-CN" emma:confidence="0">
                  <emma:literal>丿</emma:literal>
                </emma:interpretation>
                <emma:interpretation id="interp227" emma:lang="zh-CN" emma:confidence="0">
                  <emma:literal>〕</emma:literal>
                </emma:interpretation>
                <emma:interpretation id="interp228" emma:lang="zh-CN" emma:confidence="0">
                  <emma:literal>〉</emma:literal>
                </emma:interpretation>
                <emma:interpretation id="interp22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209835">28932 9892 3584,'0'-9'1408,"0"9"-768,0 0-192,0 0 896,0 0-736,0 0 128,0 0 32,0 0 416,0 0-608,0 0 256,0 0-512,0 0 416,5 0-448,0 0 448,-2 0-448,2 0 288,0 0-320,-1 0 64,0 0-32,1 0 96,0 3-193,-2 3 97,2-3-160,-1 2 160,10 1-192,-6 10 96,4 4-96,3 2 224,-2 6-192,0 4 160,-1 2 0,2 6-32,-2 10 0,-1-4 64,-3 6-160,-1 7 128,3-9-192,-6 9 96,-4 7-96,-4-8 96,4 0-128,-5 1-32,0-4 0,-7 3-480,3-2 256,-13 2-960,4-8 640,-3 0-1535,4-6 1151,-1-10-2752,5-2 2048,0-12-1376,5-16 320</inkml:trace>
        </inkml:traceGroup>
        <inkml:traceGroup>
          <inkml:annotationXML>
            <emma:emma xmlns:emma="http://www.w3.org/2003/04/emma" version="1.0">
              <emma:interpretation id="{6DFB0C2C-F2F2-465A-A277-BC7F8C4F2AC0}" emma:medium="tactile" emma:mode="ink">
                <msink:context xmlns:msink="http://schemas.microsoft.com/ink/2010/main" type="inkWord" rotatedBoundingBox="29120,8804 29517,8786 29535,9183 29137,9201"/>
              </emma:interpretation>
              <emma:one-of disjunction-type="recognition" id="oneOf46">
                <emma:interpretation id="interp230" emma:lang="zh-CN" emma:confidence="0">
                  <emma:literal>”</emma:literal>
                </emma:interpretation>
                <emma:interpretation id="interp231" emma:lang="zh-CN" emma:confidence="0">
                  <emma:literal>“</emma:literal>
                </emma:interpretation>
                <emma:interpretation id="interp232" emma:lang="zh-CN" emma:confidence="0">
                  <emma:literal>"</emma:literal>
                </emma:interpretation>
                <emma:interpretation id="interp233" emma:lang="zh-CN" emma:confidence="0">
                  <emma:literal>″</emma:literal>
                </emma:interpretation>
                <emma:interpretation id="interp234" emma:lang="zh-CN" emma:confidence="0">
                  <emma:literal>丷</emma:literal>
                </emma:interpretation>
              </emma:one-of>
            </emma:emma>
          </inkml:annotationXML>
          <inkml:trace contextRef="#ctx0" brushRef="#br0" timeOffset="210352">29379 9691 5760,'-21'-27'2176,"21"27"-1152,-5-28-416,5 25 672,0 0 64,0-3 544,0 3-1024,0-5 384,5 8-737,-2-3 353,12 3-512,-2 0 256,0 3-352,4 8 64,0 1 32,-3 0 160,3 8-288,-3 3 96,2 2-192,2 0 0,0 2-64,-5 1 32,0-5-64,0-4 64,0-3-64,-4 1-96,0-6-32,-4-3-736,-5-8-320,0 0-960,0 0-351,0-4-4609,4 0 3840</inkml:trace>
          <inkml:trace contextRef="#ctx0" brushRef="#br0" timeOffset="210784">29734 9575 12288,'10'0'1728,"-10"0"-896,0 3-96,0 5-64,5-3-97,-10 1 1,0 22-192,0-9-64,-8 6 160,5-3-128,0 3 32,-7-6-160,7 4-128,-5 0 32,0 1-32,0-5 96,4 4-96,-9-4-64,10 6 0,0-6-32,-2-4-96,2 1-544,3 0 320,-4-9-1696,9 6 1121,-4-13-4513,4 3 3008</inkml:trace>
          <inkml:trace contextRef="#ctx0" brushRef="#br0" timeOffset="210552">29726 9597 4864,'0'-6'1824,"0"-4"-960,0 4-160,0 6 736</inkml:trace>
        </inkml:traceGroup>
      </inkml:traceGroup>
      <inkml:traceGroup>
        <inkml:annotationXML>
          <emma:emma xmlns:emma="http://www.w3.org/2003/04/emma" version="1.0">
            <emma:interpretation id="{46CBEA5A-EE94-4F84-A855-1E70AF4007A1}" emma:medium="tactile" emma:mode="ink">
              <msink:context xmlns:msink="http://schemas.microsoft.com/ink/2010/main" type="line" rotatedBoundingBox="10032,11433 11229,11368 11261,11952 10064,12018"/>
            </emma:interpretation>
          </emma:emma>
        </inkml:annotationXML>
        <inkml:traceGroup>
          <inkml:annotationXML>
            <emma:emma xmlns:emma="http://www.w3.org/2003/04/emma" version="1.0">
              <emma:interpretation id="{830043C7-4567-4EA9-B26A-9D445B208D2E}" emma:medium="tactile" emma:mode="ink">
                <msink:context xmlns:msink="http://schemas.microsoft.com/ink/2010/main" type="inkWord" rotatedBoundingBox="10032,11433 10291,11419 10320,11954 10062,11968"/>
              </emma:interpretation>
              <emma:one-of disjunction-type="recognition" id="oneOf47">
                <emma:interpretation id="interp235" emma:lang="zh-CN" emma:confidence="0">
                  <emma:literal>B</emma:literal>
                </emma:interpretation>
                <emma:interpretation id="interp236" emma:lang="zh-CN" emma:confidence="0">
                  <emma:literal>乃</emma:literal>
                </emma:interpretation>
                <emma:interpretation id="interp237" emma:lang="zh-CN" emma:confidence="0">
                  <emma:literal>阝</emma:literal>
                </emma:interpretation>
                <emma:interpretation id="interp238" emma:lang="zh-CN" emma:confidence="0">
                  <emma:literal>〖</emma:literal>
                </emma:interpretation>
                <emma:interpretation id="interp239" emma:lang="zh-CN" emma:confidence="0">
                  <emma:literal>纩</emma:literal>
                </emma:interpretation>
              </emma:one-of>
            </emma:emma>
          </inkml:annotationXML>
          <inkml:trace contextRef="#ctx0" brushRef="#br1" timeOffset="260876">10284 12261 5504,'-3'-28'2112,"3"28"-1152,-15 25-576,15-25 1088,5 0-832,0-6 416,3 3-640,2 0 192,-2 3-352,0-5 128,7 10-224,-3-5 64,6 0-128,4 3 0,0 6-32,-1 2 96,2 5-96,-7-1 192,2 4-160,-5-3 96,5-1-96,-14 1 96,1 4-128,-14-4 128,5 3-128,-10-4 32,1 1-32,-8-8 32,8 4-64,-10-9-32,10 5 32,0-3-128,8-2 64,0-3 32,5 0 0,5 0 0,8 3 0,5 2 0,5 3 0,-2-1 0,1 1 0,-4 3 64,-2 2-32,-6 6 64,3 1-64,-13 0 255,0 2-159,-13-2 256,0 4-256,-14-10 160,11 6-160,-12-7 0,12 2-64,-7-8-416,5 2 224,-3-9-1823,8 3 1087,-2-6-2368,7-2 1824,4-6-2368,4 3 2144</inkml:trace>
          <inkml:trace contextRef="#ctx0" brushRef="#br1" timeOffset="260295">10288 12273 4736,'0'-31'1760,"0"31"-960,6-3-32,-6-2 1408,0 5-1184,0-8 704,0 8-992,0-4 480,0 4-704,0-3 320,0 6-480,0-3 255,0 0-319,0 0 416,0 0-384,0 12 288,0 7-320,0 9 128,3 8-224,-3-6 128,5 6-160,-5 6 64,0 2-96,0-2 0,4 2-32,-4-6-64,0 2 32,0-14-384,0 1 192,0-11-1152,4 1 736,0-11-1919,2-1 1375,-6-13-3488,5 5 2592,-2-17-2176,1-1 2432</inkml:trace>
        </inkml:traceGroup>
        <inkml:traceGroup>
          <inkml:annotationXML>
            <emma:emma xmlns:emma="http://www.w3.org/2003/04/emma" version="1.0">
              <emma:interpretation id="{D2AE77EB-A540-4C70-B3BD-4B4AF21647FD}" emma:medium="tactile" emma:mode="ink">
                <msink:context xmlns:msink="http://schemas.microsoft.com/ink/2010/main" type="inkWord" rotatedBoundingBox="10493,11446 10720,11434 10743,11850 10516,11863"/>
              </emma:interpretation>
              <emma:one-of disjunction-type="recognition" id="oneOf48">
                <emma:interpretation id="interp240" emma:lang="zh-CN" emma:confidence="0">
                  <emma:literal>C</emma:literal>
                </emma:interpretation>
                <emma:interpretation id="interp241" emma:lang="zh-CN" emma:confidence="0">
                  <emma:literal>(</emma:literal>
                </emma:interpretation>
                <emma:interpretation id="interp242" emma:lang="zh-CN" emma:confidence="0">
                  <emma:literal>c</emma:literal>
                </emma:interpretation>
                <emma:interpretation id="interp243" emma:lang="zh-CN" emma:confidence="0">
                  <emma:literal>[</emma:literal>
                </emma:interpretation>
                <emma:interpretation id="interp244" emma:lang="zh-CN" emma:confidence="0">
                  <emma:literal>〈</emma:literal>
                </emma:interpretation>
              </emma:one-of>
            </emma:emma>
          </inkml:annotationXML>
          <inkml:trace contextRef="#ctx0" brushRef="#br1" timeOffset="261308">10952 12222 6784,'-10'0'2624,"10"0"-1408,-26 4-576,16 0 1344,7 0-1120,-7 0 448,2 0-800,-9 12 415,3 3-511,-4-4 256,6 9-384,-6-10 192,5 6-256,-5 0 224,10 4-256,-5-2 160,3 6-192,7 0 224,3 0-256,0-1 32,8 0-96,0-3-64,10-6 32,0-1-672,5-3 352,-3-5-1440,3-1 960,3-16-2111,5 4 1631,-5-12-3584,0 5 2720</inkml:trace>
        </inkml:traceGroup>
        <inkml:traceGroup>
          <inkml:annotationXML>
            <emma:emma xmlns:emma="http://www.w3.org/2003/04/emma" version="1.0">
              <emma:interpretation id="{9F0E82D9-4599-4155-89F5-BB4CD3139872}" emma:medium="tactile" emma:mode="ink">
                <msink:context xmlns:msink="http://schemas.microsoft.com/ink/2010/main" type="inkWord" rotatedBoundingBox="10913,11432 11232,11415 11261,11952 10943,11970"/>
              </emma:interpretation>
              <emma:one-of disjunction-type="recognition" id="oneOf49">
                <emma:interpretation id="interp245" emma:lang="zh-CN" emma:confidence="0">
                  <emma:literal>H</emma:literal>
                </emma:interpretation>
                <emma:interpretation id="interp246" emma:lang="zh-CN" emma:confidence="0">
                  <emma:literal>计</emma:literal>
                </emma:interpretation>
                <emma:interpretation id="interp247" emma:lang="zh-CN" emma:confidence="0">
                  <emma:literal>凵</emma:literal>
                </emma:interpretation>
                <emma:interpretation id="interp248" emma:lang="zh-CN" emma:confidence="0">
                  <emma:literal>什</emma:literal>
                </emma:interpretation>
                <emma:interpretation id="interp249" emma:lang="zh-CN" emma:confidence="0">
                  <emma:literal>片</emma:literal>
                </emma:interpretation>
              </emma:one-of>
            </emma:emma>
          </inkml:annotationXML>
          <inkml:trace contextRef="#ctx0" brushRef="#br1" timeOffset="261655">11184 12226 6144,'-13'0'2272,"13"0"-1216,-9-4-320,5 1 1472,4 6-1216,-10-3 640,10 0-960,-3 0 415,6 0-639,-3 0 384,0 9-480,0-1 256,5 6-352,-5 6 288,5-1-320,-1 14 224,0-7-224,1 1 0,0 5-128,-5-1-64,0 0 0,0-1-1024,0-2 544,0-4-3007,0-4 1951</inkml:trace>
          <inkml:trace contextRef="#ctx0" brushRef="#br1" timeOffset="262026">11183 12475 5376,'-4'-3'2112,"4"3"-1152,10 11-224,-7-11 1408,2 0-1216,3-3 448,10 3-864,9-5-64,-6 2-288,5-5-96,1 8-32,-1-3-384,-5 3 192,-3-5-1440,0 5 896,-10-4-2848,5 1 1984,-4-5-1920,0 0 2016</inkml:trace>
          <inkml:trace contextRef="#ctx0" brushRef="#br1" timeOffset="262242">11464 12226 5376,'0'-4'2016,"0"4"-1088,-8-8-96,3 5 1504,10 6-1248,-5-3 672,0 0-1056,0 0 480,0 0-705,0 4 449,0 8-512,0 0 320,0 4-416,0 3 192,3 0-288,-3 9 224,5-5-256,-5 8 96,4 1-160,2 2 0,-3-3-64,-3 8-64,5-3 32,-5 0-480,4-6 256,-4-2-1664,0-1 1024,0-4-3871,0-4 2623,0-2-3104,0-7 2976</inkml:trace>
        </inkml:traceGroup>
      </inkml:traceGroup>
    </inkml:traceGroup>
    <inkml:traceGroup>
      <inkml:annotationXML>
        <emma:emma xmlns:emma="http://www.w3.org/2003/04/emma" version="1.0">
          <emma:interpretation id="{0F3F60F3-0812-4B36-AB09-257B509122D5}" emma:medium="tactile" emma:mode="ink">
            <msink:context xmlns:msink="http://schemas.microsoft.com/ink/2010/main" type="paragraph" rotatedBoundingBox="10454,11909 25974,11308 26032,12825 10513,1342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6578A7D-9827-45C0-89F7-8BB227145149}" emma:medium="tactile" emma:mode="ink">
              <msink:context xmlns:msink="http://schemas.microsoft.com/ink/2010/main" type="inkBullet" rotatedBoundingBox="10473,12407 11294,12374 11321,13051 10500,13084"/>
            </emma:interpretation>
            <emma:one-of disjunction-type="recognition" id="oneOf50">
              <emma:interpretation id="interp250" emma:lang="zh-CN" emma:confidence="0">
                <emma:literal>*</emma:literal>
              </emma:interpretation>
              <emma:interpretation id="interp251" emma:lang="zh-CN" emma:confidence="0">
                <emma:literal>飞</emma:literal>
              </emma:interpretation>
              <emma:interpretation id="interp252" emma:lang="zh-CN" emma:confidence="0">
                <emma:literal>义</emma:literal>
              </emma:interpretation>
              <emma:interpretation id="interp253" emma:lang="zh-CN" emma:confidence="0">
                <emma:literal>卍</emma:literal>
              </emma:interpretation>
              <emma:interpretation id="interp254" emma:lang="zh-CN" emma:confidence="0">
                <emma:literal>几</emma:literal>
              </emma:interpretation>
            </emma:one-of>
          </emma:emma>
        </inkml:annotationXML>
        <inkml:trace contextRef="#ctx0" brushRef="#br0" timeOffset="221180">10728 13498 5504,'-10'7'2112,"10"-7"-1152,0 5-416,0-5 1248,0 0-992,0 0 768,0 0-928,0-5 448,5 2-640,-5-9 384,5 1-481,-2-6 193,2 6-320,-1-8 224,4 6-256,-2-7 160,2 6-192,-4-6 64,4 4-128,2-3 96,-2 7-128,2-7 32,3 7-32,-5-7-64,5 3 32,0-4 32,5 9-32,0 0 64,0 2-64,-6 1-32,7 5 32,-7-2 96,6 10-64,-5-2 32,0 9-32,0 4 32,0 4-64,0 2 128,5 2-96,-5-1 32,5 2-32,-1-3 32,1 6-64,-1-6-32,5 3 32,-4-6 32,3-4-32,-3-7-32,8 3 32,-3-11-128,3 0 64,-4-11 32,4-1 0,-8-10 64,3 6-32,-3-9 64,0 6-64,-5-7-96,4 2 32,-3-4-192,-2 5 128,-1-4-512,1 11 320,-9-4-992,7 5 704,-10-1-2111,4 5 1503,-8 3-3840,-1 5 2816</inkml:trace>
        <inkml:trace contextRef="#ctx0" brushRef="#br0" timeOffset="221864">10744 13871 4736,'-13'-4'1824,"13"4"-960,0-3-384,0-2 1216,0 5-960,0-8 672,5 5-864,-5-9 640,4 8-672,0-11 448,6 7-544,-2-8 320,2 4-416,-2-7 191,4 4-287,2-9 128,-2 8-192,2-10 128,0 6-160,2-7 160,2 11-192,5 1 96,-2 2-96,-3 10 160,4 6-160,-6 2 256,8 3-224,-6 4 256,2 7-256,3 8 96,-2-4-128,2-3 96,-2-1-128,1-3 32,1 4-32,-2-6-64,2 3 32,8-9-32,-5 3 0,-6-14 0,8 3 0,-6-8 0,4 0 0,-8-4 64,4 7-32,-6-18-160,7 0 64,-6-17-608,1 6 384,-4-9-1376,-2 12 928,-4-8-2815,6 8 1983,-14 4-3456,4 11 2848</inkml:trace>
      </inkml:traceGroup>
      <inkml:traceGroup>
        <inkml:annotationXML>
          <emma:emma xmlns:emma="http://www.w3.org/2003/04/emma" version="1.0">
            <emma:interpretation id="{1470CF33-2E28-48CB-A5BC-A1837DEE0CA6}" emma:medium="tactile" emma:mode="ink">
              <msink:context xmlns:msink="http://schemas.microsoft.com/ink/2010/main" type="line" rotatedBoundingBox="12110,11844 25974,11308 26032,12825 12168,13362"/>
            </emma:interpretation>
          </emma:emma>
        </inkml:annotationXML>
        <inkml:traceGroup>
          <inkml:annotationXML>
            <emma:emma xmlns:emma="http://www.w3.org/2003/04/emma" version="1.0">
              <emma:interpretation id="{E65C9082-09B5-4A59-A986-2EE090EA1EB4}" emma:medium="tactile" emma:mode="ink">
                <msink:context xmlns:msink="http://schemas.microsoft.com/ink/2010/main" type="inkWord" rotatedBoundingBox="12126,12278 12613,12259 12635,12845 12149,12864"/>
              </emma:interpretation>
              <emma:one-of disjunction-type="recognition" id="oneOf51">
                <emma:interpretation id="interp255" emma:lang="zh-CN" emma:confidence="0">
                  <emma:literal>t</emma:literal>
                </emma:interpretation>
                <emma:interpretation id="interp256" emma:lang="zh-CN" emma:confidence="0">
                  <emma:literal>G</emma:literal>
                </emma:interpretation>
                <emma:interpretation id="interp257" emma:lang="zh-CN" emma:confidence="0">
                  <emma:literal>£</emma:literal>
                </emma:interpretation>
                <emma:interpretation id="interp258" emma:lang="zh-CN" emma:confidence="0">
                  <emma:literal>€</emma:literal>
                </emma:interpretation>
                <emma:interpretation id="interp259" emma:lang="zh-CN" emma:confidence="0">
                  <emma:literal>e</emma:literal>
                </emma:interpretation>
              </emma:one-of>
            </emma:emma>
          </inkml:annotationXML>
          <inkml:trace contextRef="#ctx0" brushRef="#br0" timeOffset="282124">12798 13162 17919,'0'0'0,"-9"-27"0,5 16 64,4 5-32,-22-4-32,4 6 32,-13-8-128,5 4 64,-5-4 32,10 6 0,-10-3 128,3 9-64,-1 3 256,2 5-192,-4 0 320,14 0-256,-5 0 256,4 4-256,0 8 320,5 2-288,-5 10 320,10 0-320,0 6 320,8 1-320,0 4 224,8-5-224,0 1 64,10 0-160,0 0 0,5-4-64,3 1-64,0-2 32,0-14-128,4-1 64,1-11-544,5-3 320,-5-10-1504,0 2 960,-5-8-2464,-5 3 1857,2-11-4097,0 5 3104,-3 8-1920</inkml:trace>
          <inkml:trace contextRef="#ctx0" brushRef="#br0" timeOffset="283188">12416 13340 6016,'-13'6'2272,"13"-6"-1216,-9-6-192,0 4 1568,9 4-1344,-8-2 544,8 0-992,-5-2 479,10 2-639,-5-4 512,5 4-544,-2-4 192,6 4-384,-3-4 192,2 8-224,0-4 128,5 0-192,4-4 64,1 0-128,5 0 0,-2 8-32,5-8 32,1 4-64,-1-4-32,5 0 32,-5-4 32,5 8-32,-5-12-32,0 4 32,-3-6-32,0 6 0,-7-4 0,2 4 0,-6-4-288,2 5 160,-10-4-1088,6 5 672,-10-2-2368,3 5 1633,-6-5-4289,3 8 3136</inkml:trace>
        </inkml:traceGroup>
        <inkml:traceGroup>
          <inkml:annotationXML>
            <emma:emma xmlns:emma="http://www.w3.org/2003/04/emma" version="1.0">
              <emma:interpretation id="{0E38CE2F-89F2-4888-A189-1D0E12866334}" emma:medium="tactile" emma:mode="ink">
                <msink:context xmlns:msink="http://schemas.microsoft.com/ink/2010/main" type="inkWord" rotatedBoundingBox="12773,12559 13073,12548 13093,13065 12794,13077"/>
              </emma:interpretation>
              <emma:one-of disjunction-type="recognition" id="oneOf52">
                <emma:interpretation id="interp260" emma:lang="zh-CN" emma:confidence="0">
                  <emma:literal>k</emma:literal>
                </emma:interpretation>
                <emma:interpretation id="interp261" emma:lang="zh-CN" emma:confidence="0">
                  <emma:literal>反</emma:literal>
                </emma:interpretation>
                <emma:interpretation id="interp262" emma:lang="zh-CN" emma:confidence="0">
                  <emma:literal>K</emma:literal>
                </emma:interpretation>
                <emma:interpretation id="interp263" emma:lang="zh-CN" emma:confidence="0">
                  <emma:literal>红</emma:literal>
                </emma:interpretation>
                <emma:interpretation id="interp26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284357">13030 13419 4480,'-5'-11'1664,"5"11"-896,-3-8 0,-2 4 1408,10 4-1184,-5-8 704,0 5-992,0-6 384,0 9-608,0-8 352,0 8-480,0-7 319,0 4-383,0-6 192,0 9-256,0-3 128,0 6-192,0-3 224,0 9-256,0-1 256,0 0-256,0 3 256,0 8-256,0 12 96,0 0-128,0 8 96,3 4-128,-3 0 192,0-4-160,0 13 32,0-10-64,0 2-64,0-6 32,0-12-256,0-6 128,0-12-512,0-4 320,0-11-704,5 2 544,0-10-544,0-1 544,-2-7-159,6 7 319,5-3 32,-2 4 160,2-5 0,3 4 32,1-3 128,-1 3-32,0-7-32,1 12 32,-5-8 96,0 5-64,-4 3 128,5 3-128,-14 5 128,4 6-128,-8 2 32,4 3-32,-8-2-128,-2 8 32,-8-4 32,10 6 0,-10 0 0,10-5 0,-6-3-96,5 3 64,-4-5 96,8-4-32,-8-2 128,9 0-97,-10-2 545,11 2-352,-6-6 480,5 6-448,-5-3 288,4 3-320,1-5 288,4 10-320,-4-5 96,8 0-192,-4 3 64,9 5-96,0 4 96,7 0-128,2 3-32,0 2 0,0-3-128,3 6 64,-3-8 32,5 3 0,-5-7-864,2 3 480,4-5-1952,-4-3 1313,-2-3-4417,4 3 3040</inkml:trace>
        </inkml:traceGroup>
        <inkml:traceGroup>
          <inkml:annotationXML>
            <emma:emma xmlns:emma="http://www.w3.org/2003/04/emma" version="1.0">
              <emma:interpretation id="{E52C4806-2FE7-47AE-A578-F78E20DD361C}" emma:medium="tactile" emma:mode="ink">
                <msink:context xmlns:msink="http://schemas.microsoft.com/ink/2010/main" type="inkWord" rotatedBoundingBox="13241,12518 13459,12509 13486,13208 13268,13217"/>
              </emma:interpretation>
              <emma:one-of disjunction-type="recognition" id="oneOf53">
                <emma:interpretation id="interp265" emma:lang="zh-CN" emma:confidence="0">
                  <emma:literal>e</emma:literal>
                </emma:interpretation>
                <emma:interpretation id="interp266" emma:lang="zh-CN" emma:confidence="0">
                  <emma:literal>l</emma:literal>
                </emma:interpretation>
                <emma:interpretation id="interp267" emma:lang="zh-CN" emma:confidence="0">
                  <emma:literal>f</emma:literal>
                </emma:interpretation>
                <emma:interpretation id="interp268" emma:lang="zh-CN" emma:confidence="0">
                  <emma:literal>十</emma:literal>
                </emma:interpretation>
                <emma:interpretation id="interp269" emma:lang="zh-CN" emma:confidence="0">
                  <emma:literal>9</emma:literal>
                </emma:interpretation>
              </emma:one-of>
            </emma:emma>
          </inkml:annotationXML>
          <inkml:trace contextRef="#ctx0" brushRef="#br0" timeOffset="285141">13490 13687 6400,'-3'5'2464,"3"-5"-1344,13 8-608,-9-4 1184,0-2-960,6 4 64,3-4-480,-5 4-128,5-4-128,0 2-64,0 1 32,5-10 32,0 1-32,-1-14-32,1 1 32,-10-17-32,6 7 0,-5-9-96,-1 5 64,-8-11-32,5 9 0,-5-5 128,0 7-32,0 0 128,0 7-96,-5 1 480,5 12-320,-8-5 544,3 8-448,-8 4 351,0 8-383,-5 8 480,9 3-448,-4 10 576,9-3-512,-5 17 352,6 0-416,-2 11 192,5 2-288,5-2 0,7 5-128,2-2 96,-2 3-128,-3-1-448,4-4 192,1-9-2592,-1-7 1536,0-12-5119,0-3 3583</inkml:trace>
        </inkml:traceGroup>
        <inkml:traceGroup>
          <inkml:annotationXML>
            <emma:emma xmlns:emma="http://www.w3.org/2003/04/emma" version="1.0">
              <emma:interpretation id="{E08B16A6-AA18-4B42-AEBB-0AB1CAF5581A}" emma:medium="tactile" emma:mode="ink">
                <msink:context xmlns:msink="http://schemas.microsoft.com/ink/2010/main" type="inkWord" rotatedBoundingBox="13940,12332 14381,12315 14405,12930 13964,12947"/>
              </emma:interpretation>
              <emma:one-of disjunction-type="recognition" id="oneOf54">
                <emma:interpretation id="interp270" emma:lang="zh-CN" emma:confidence="0">
                  <emma:literal>9</emma:literal>
                </emma:interpretation>
                <emma:interpretation id="interp271" emma:lang="zh-CN" emma:confidence="0">
                  <emma:literal>十</emma:literal>
                </emma:interpretation>
                <emma:interpretation id="interp272" emma:lang="zh-CN" emma:confidence="0">
                  <emma:literal>+</emma:literal>
                </emma:interpretation>
                <emma:interpretation id="interp273" emma:lang="zh-CN" emma:confidence="0">
                  <emma:literal>叶</emma:literal>
                </emma:interpretation>
                <emma:interpretation id="interp274" emma:lang="zh-CN" emma:confidence="0">
                  <emma:literal>廾</emma:literal>
                </emma:interpretation>
              </emma:one-of>
            </emma:emma>
          </inkml:annotationXML>
          <inkml:trace contextRef="#ctx0" brushRef="#br0" timeOffset="302338">14197 13354 4608,'5'-8'1760,"-5"8"-960,-5-5-160,0 2 1376,10 6-1088,-5-6 1024,0 3-1120,-5-3 896,5-2-992,-3-3 831,-2 8-895,0-7 576,5 2-736,0-6 320,5 0-512,0-5 192,-2 7-288,2 6 128,0 3-192,-2 3 224,6 6-256,-5-9 256,6 3-256,2-6 32,6 3-96,0 0-128,4 3 32,0-10 32,4 2 0,5-3 64,0 5-32,3 6 128,-4 5-96,1-3-384,0 2 192,-3-7-672,-7 0 448,-3-7-992,-5-1 768,-13-3-1408,4 3 1120,-8-4-1439,-1 7 1311,-8-3-832,5 8 1056,-10-6-448,5 6 704,-4-8-64,8 3 352,-8-6 256,6 7 0,-4-7 640,5 6-384,-4-3 960,6 5-704,-6-6 640,10 7-672,-8-6 512,7 2-576,-4 0 448,9 1-480,-9 2 543,9 3-543,-8-5 480,8 10-480,-5-5 256,10 0-384,-10 0 256,5 3-288,-5 6 288,10 1-320,-5 10 160,5 8-224,-2 8 0,2-3-96,0 14 32,3 0-64,2 17-160,2-6 64,-3 1-1312,0-6 768,-5-6-3072,0-3 2049,2-16-4193,-4-6 3296</inkml:trace>
        </inkml:traceGroup>
        <inkml:traceGroup>
          <inkml:annotationXML>
            <emma:emma xmlns:emma="http://www.w3.org/2003/04/emma" version="1.0">
              <emma:interpretation id="{272DEC06-8CF0-4EED-8EA6-6C45A55BE9E3}" emma:medium="tactile" emma:mode="ink">
                <msink:context xmlns:msink="http://schemas.microsoft.com/ink/2010/main" type="inkWord" rotatedBoundingBox="14970,12070 15853,12036 15893,13063 15010,13097"/>
              </emma:interpretation>
              <emma:one-of disjunction-type="recognition" id="oneOf55">
                <emma:interpretation id="interp275" emma:lang="zh-CN" emma:confidence="0">
                  <emma:literal>个</emma:literal>
                </emma:interpretation>
                <emma:interpretation id="interp276" emma:lang="zh-CN" emma:confidence="0">
                  <emma:literal>丁</emma:literal>
                </emma:interpretation>
                <emma:interpretation id="interp277" emma:lang="zh-CN" emma:confidence="0">
                  <emma:literal>纩</emma:literal>
                </emma:interpretation>
                <emma:interpretation id="interp278" emma:lang="zh-CN" emma:confidence="0">
                  <emma:literal>亍</emma:literal>
                </emma:interpretation>
                <emma:interpretation id="interp279" emma:lang="zh-CN" emma:confidence="0">
                  <emma:literal>9</emma:literal>
                </emma:interpretation>
              </emma:one-of>
            </emma:emma>
          </inkml:annotationXML>
          <inkml:trace contextRef="#ctx0" brushRef="#br0" timeOffset="308404">15508 13079 5376,'-5'5'2016,"5"-5"-1088,0-8-160,0 8 1408,0 8-1184,0-5 864,0 1-1120,-3-4 832,3 5-897,-5-10 641,5 5-768,-8 0 512,-2 5-608,-3 3 320,5 3-448,-14-8 192,8 2-288,-8-5-64,6 4-96,-7-1-128,10 10 32,-5-10 32,10 2 0,-10-10 0,8 5 0,-6-3 608,2-2-320,0-3-32,6 1-160,-4-6-640,6 10 288,-2-13 96,8 9 128,-4-12-64,4 6 64,0-10 32,4 4 0,0-5-96,6 1 64,-2 0-32,4 7 0,2 4 0,0 8 0,8-3 0,0 2 0,0-6 64,0 3 0,-4-3 64,3 7-32,-4-4-96,5 8 32,-4-5 32,4 5 0,-1-3 0,2 6 0,-2 5 0,7 4 0,-7 1-96,5 1 64,1-6 96,-1 4-32,5-12-32,-1 5 32,2-10-32,2 5 0,2-4-96,2 8 64,-7-4 32,-4 0 0,-5-4 0,4 4 0,1-11-160,-1 3 96,-5-3-384,-3 3 224,-8-4-288,-8 4 256,-10 0 0,4 5 160,-14-2 0,5 5 32,-8-3 0,3 6 0,-4-3 128,8 5-32,-6-2 128,6 5-96,-4 0 128,6-1-128,-6 1 192,8 0-160,-6-5 192,6 5-192,-2 0 192,3 4-192,-6 4 192,7 4-192,-4 2 96,6 5-96,-6-7 0,6-3-32,-2-6 96,4 0-96,-4 5 128,8-1-128,-10 9 128,10-1-128,-8 4 192,8 4-160,-5 1 96,10-6-96,-5 7 96,0-2-128,-5 16 128,2 3-128,-7 1 32,10-5-32,-8 1 32,8-8-64,-10 0-32,2 0 32,-5-11-32,4-1 0,-8-4 64,4 1-32,-9-1-32,8-4 32,-11-3 32,6-1-32,-11-7-32,7 4 32,-3-12-192,5 5 96,-6-5-608,10 0 384,-10-5-1504,6 1 992,3-4-2464,10 0 1857,8-3-4385,8 3 3264</inkml:trace>
        </inkml:traceGroup>
        <inkml:traceGroup>
          <inkml:annotationXML>
            <emma:emma xmlns:emma="http://www.w3.org/2003/04/emma" version="1.0">
              <emma:interpretation id="{13B02650-9504-4844-A8B6-D86830ACB474}" emma:medium="tactile" emma:mode="ink">
                <msink:context xmlns:msink="http://schemas.microsoft.com/ink/2010/main" type="inkWord" rotatedBoundingBox="15817,11777 17139,11726 17194,13167 15873,13218"/>
              </emma:interpretation>
              <emma:one-of disjunction-type="recognition" id="oneOf56">
                <emma:interpretation id="interp280" emma:lang="zh-CN" emma:confidence="0">
                  <emma:literal>中</emma:literal>
                </emma:interpretation>
                <emma:interpretation id="interp281" emma:lang="zh-CN" emma:confidence="0">
                  <emma:literal>冉</emma:literal>
                </emma:interpretation>
                <emma:interpretation id="interp282" emma:lang="zh-CN" emma:confidence="0">
                  <emma:literal>出</emma:literal>
                </emma:interpretation>
                <emma:interpretation id="interp283" emma:lang="zh-CN" emma:confidence="0">
                  <emma:literal>讲</emma:literal>
                </emma:interpretation>
                <emma:interpretation id="interp284" emma:lang="zh-CN" emma:confidence="0">
                  <emma:literal>讯</emma:literal>
                </emma:interpretation>
              </emma:one-of>
            </emma:emma>
          </inkml:annotationXML>
          <inkml:trace contextRef="#ctx0" brushRef="#br0" timeOffset="309069">16398 12733 5376,'-3'0'2112,"3"0"-1152,-5 0-352,1 0 1504,8 0-1152,-8 0 896,4 5-1120,-4-5 640,8 0-833,-4 0 513,0 0-608,0 0 448,0 0-480,0 0 384,0 0-448,0-5 192,4 5-320,1-3 64,3 3-160,1-5 64,5 10-96,-1-10-64,0 5 0,5-3-192,-2-1 96,2-4-320,5 8 224,-5-5-1216,3 10 768,-3-5-2399,4 0 1663,-9 0-4096,3 0 3040</inkml:trace>
          <inkml:trace contextRef="#ctx0" brushRef="#br0" timeOffset="309452">16728 12546 6784,'-3'8'2624,"3"-8"-1408,8-12-512,-8 8 1472,0 8-1248,-5-4 576,5 0-929,0 0 193,5 7-448,0 1 224,-2 4-288,2 4 288,-1-1-320,-4 4 160,6 5-224,-6 7 64,3 0-128,-3 16-128,5 4 0,-5 0-960,5-9 544,-5-3-2303,0-8 1567,0 4-4064,0-3 2944</inkml:trace>
          <inkml:trace contextRef="#ctx0" brushRef="#br0" timeOffset="318702">17268 12932 6400,'-8'-5'2464,"8"5"-1344,-10 5-672,7-13 1152,6 5-928,-6-10 544,3 9-736,-10-4 384,10 5-512,-5 3 384,5 3-417,-8 2 193,3 2-288,-8 6 416,10 6-352,-15 7 640,8 6-512,-11-4 352,8 3-448,-14 8 192,10 3-288,-13 13-64,7-5-96,-13 6-64,16-9 32,-6 6 32,8 2-32,0-7-160,10-10 64,-5-10-544,8-5 352,-5-7-1312,10-5 896,-3-3-1471,6 3 1215,2-33-1824,5-2 1568,-2-23-2464,10 8 2080,-1-4-1440,5 8 1728</inkml:trace>
          <inkml:trace contextRef="#ctx0" brushRef="#br0" timeOffset="318970">17250 12847 7680,'-3'0'2880,"3"0"-1536,-5 3-736,0-3 1280,10 0-1088,-5 0 320,0 8-673,0 8 289,8 7-416,-3 4 256,3 5-320,1 3 64,5-4-192,-2 7 160,2 6-192,4 7 32,0-4-64,-6 3 32,6-3-64,-10 0-224,2-5 96,-6-3-864,0-4 512,-4-7-2111,0 0 1407,-4-16-3200,0-4 2432</inkml:trace>
          <inkml:trace contextRef="#ctx0" brushRef="#br0" timeOffset="319270">17067 13361 6912,'-18'-12'2624,"18"12"-1408,-5-8-512,0 5 1600,2 3-1280,-2-3 639,5 3-991,0-5 320,5 5-544,-2-8 224,12 8-384,-2-7 0,3 2-192,12-3-64,-2 8 0,4-6-384,6 6 192,-2-9-1280,7 9 800,-7-8-2815,1 8 1919,-9-8-3392,0 0 2784</inkml:trace>
          <inkml:trace contextRef="#ctx0" brushRef="#br0" timeOffset="409506">16089 13512 4224,'-4'-3'1664,"4"3"-896,4-5-64,-4 2 1152,4 3-1024,-4-3 512,0 3-800,0-5 544,5 5-608,-5-4 448,0 8-512,0-4 320,5 0-416,-5 0 192,3 0-289,2 0 129,-1 0-192,2 0 128,2 0-160,-4 0 160,4 5-192,-3-5 192,4 3-192,-5 0 256,4 5-224,-3-3 256,0 2-256,-1 1 96,0 3-128,1 5 224,0 0-192,-2 7 160,2 2-160,-5-3 64,0 9-96,0-3 160,0 3-160,0 1 32,0-1-64,-5-1 32,5-2-64,-3 0 64,-2-1-64,-4-4 128,9 0-96,-4-4 32,8-3-32,-4-8-64,0-5 32,0-6-128,0-1 64,0-8-32,0 4 0,0-11 64,4 4 0,1-13-96,0 6 64,-2-11-32,2 6 0,0-7 64,3 3 0,-3-9 0,3 5 0,-3-12-96,3 17 64,2-6-32,3 8 0,-5-3 64,1 9 0,-1-2 0,3 12 0,-4-4 64,1 4-32,-3 4-32,1 5 32,-3-2-32,6 5 0,-4 0 64,-2 8-32,2 0 64,3 1-64,-3-1 128,5 3-96,-2-3 128,0 4-128,-3-1-32,3 0 0,-3 2-32,5-1 0,-7-9-1152,7 5 640,-10-11-4351,3 3 2687,2-13-4000,8 6 3520</inkml:trace>
        </inkml:traceGroup>
        <inkml:traceGroup>
          <inkml:annotationXML>
            <emma:emma xmlns:emma="http://www.w3.org/2003/04/emma" version="1.0">
              <emma:interpretation id="{528DB7EF-06D0-4962-AA3D-108B083AC2D5}" emma:medium="tactile" emma:mode="ink">
                <msink:context xmlns:msink="http://schemas.microsoft.com/ink/2010/main" type="inkWord" rotatedBoundingBox="17331,12044 17708,12030 17734,12695 17356,12710"/>
              </emma:interpretation>
              <emma:one-of disjunction-type="recognition" id="oneOf57">
                <emma:interpretation id="interp285" emma:lang="zh-CN" emma:confidence="0">
                  <emma:literal>d</emma:literal>
                </emma:interpretation>
                <emma:interpretation id="interp286" emma:lang="zh-CN" emma:confidence="0">
                  <emma:literal>a</emma:literal>
                </emma:interpretation>
                <emma:interpretation id="interp287" emma:lang="zh-CN" emma:confidence="0">
                  <emma:literal>小</emma:literal>
                </emma:interpretation>
                <emma:interpretation id="interp288" emma:lang="zh-CN" emma:confidence="0">
                  <emma:literal>忄</emma:literal>
                </emma:interpretation>
                <emma:interpretation id="interp289" emma:lang="zh-CN" emma:confidence="0">
                  <emma:literal>丬</emma:literal>
                </emma:interpretation>
              </emma:one-of>
            </emma:emma>
          </inkml:annotationXML>
          <inkml:trace contextRef="#ctx0" brushRef="#br0" timeOffset="319887">17826 13201 8064,'-6'-4'2976,"6"4"-1600,-4-7-960,0 2 1120,4 5-864,-4-7 512,4 7-705,-8-4 385,3 4-512,-8-3 384,3 3-416,-11 0 320,8 3-352,-14 5 192,10 7-256,-6 1 128,11 3-192,-11 1 128,10-1-160,-5 6 0,10-3-64,0 6-64,3-1 32,5-1-128,5-1 64,3-3-192,5 3 128,5-14-736,5 0 448,-3-11-928,3 0 704,-6-19-672,5 4 737,-4-17-577,0 4 640,-5-17-160,0 6 352,-5-21 128,1 15 64,-5-13 96,0 6 0,2-2 256,-3 15-128,-3-8 736,0 11-480,0 6 800,0 5-673,-3 3 609,3 10-640,-6-1 384,6 13-512,-4 8 480,8 5-512,-4 10 352,0 8-384,0 8 256,6 5-288,-3 14 0,6-4-160,-4 9-128,3-5 0,1 0-544,5-7 320,-6-8-1504,5-9 960,0-6-2463,5-9 1855,0-6-4032,3-1 3072</inkml:trace>
        </inkml:traceGroup>
        <inkml:traceGroup>
          <inkml:annotationXML>
            <emma:emma xmlns:emma="http://www.w3.org/2003/04/emma" version="1.0">
              <emma:interpretation id="{7DF48758-5137-4563-936C-BBDB26A441D6}" emma:medium="tactile" emma:mode="ink">
                <msink:context xmlns:msink="http://schemas.microsoft.com/ink/2010/main" type="inkWord" rotatedBoundingBox="17985,12106 18260,12095 18289,12824 18013,12835"/>
              </emma:interpretation>
              <emma:one-of disjunction-type="recognition" id="oneOf58">
                <emma:interpretation id="interp290" emma:lang="zh-CN" emma:confidence="0">
                  <emma:literal>C</emma:literal>
                </emma:interpretation>
                <emma:interpretation id="interp291" emma:lang="zh-CN" emma:confidence="0">
                  <emma:literal>(</emma:literal>
                </emma:interpretation>
                <emma:interpretation id="interp292" emma:lang="zh-CN" emma:confidence="0">
                  <emma:literal>[</emma:literal>
                </emma:interpretation>
                <emma:interpretation id="interp293" emma:lang="zh-CN" emma:confidence="0">
                  <emma:literal>〔</emma:literal>
                </emma:interpretation>
                <emma:interpretation id="interp29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329002">18492 12885 4480,'-18'3'1760,"18"-3"-960,-13 0-384,4 0 1312,9 0-960,-12 0 992,-2 0-1056,0 0 672,6 0-832,-5 0 512,8 0-608,-7 0 447,6 0-479,-6 0 256,4 8-384,-10 0 256,10 4-288,-8 7 352,8 6-352,-4 5 288,2-2-288,-3 3 288,10-1-320,-7 9 32,10 5-160,-8 3 0,8-2-32,-5 11 96,5-1-96,0-2-32,9-5 0,-1-5-480,10-9 256,0-6-1312,-2-1 832,8-15-2048,-2-4 1537,4-16-3873,0 1 2816,0-14-2208,5 6 2560</inkml:trace>
        </inkml:traceGroup>
        <inkml:traceGroup>
          <inkml:annotationXML>
            <emma:emma xmlns:emma="http://www.w3.org/2003/04/emma" version="1.0">
              <emma:interpretation id="{97B43150-234C-4487-8D41-ECC841CD6EBE}" emma:medium="tactile" emma:mode="ink">
                <msink:context xmlns:msink="http://schemas.microsoft.com/ink/2010/main" type="inkWord" rotatedBoundingBox="18370,12041 18720,12027 18751,12816 18400,12830"/>
              </emma:interpretation>
              <emma:one-of disjunction-type="recognition" id="oneOf59">
                <emma:interpretation id="interp295" emma:lang="zh-CN" emma:confidence="0">
                  <emma:literal>T</emma:literal>
                </emma:interpretation>
                <emma:interpretation id="interp296" emma:lang="zh-CN" emma:confidence="0">
                  <emma:literal>7</emma:literal>
                </emma:interpretation>
                <emma:interpretation id="interp297" emma:lang="zh-CN" emma:confidence="0">
                  <emma:literal>个</emma:literal>
                </emma:interpretation>
                <emma:interpretation id="interp298" emma:lang="zh-CN" emma:confidence="0">
                  <emma:literal>丫</emma:literal>
                </emma:interpretation>
                <emma:interpretation id="interp299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329349">18651 12854 6656,'-36'-8'2528,"36"8"-1344,-10 3-544,7-3 1568,6 0-1248,-3 0 480,0 5-896,0-5 127,10 3-383,8-3 160,3 0-224,5 0 64,1 0-160,-1-3 0,5 3-64,-5-8-192,4 5 64,1-5-448,0 3 256,-5-3-1215,-3 8 831,-11-7-2208,-3 7 1632,-9 0-2720,0 7 2240,-3 1-1280,-3 0 1728</inkml:trace>
          <inkml:trace contextRef="#ctx0" brushRef="#br0" timeOffset="329618">18839 12842 6656,'0'-4'2528,"0"4"-1344,-18 8-544,13-5 1408,5 2-1152,-3-2 640,3 6-896,-5 7 479,5 3-639,-5 7 448,5 1-512,0 9 384,5-5-448,-5 13 256,5 1-352,-5 15 64,0-6-192,0 4-192,0-3 0,-5-4-1088,5-8 608,-5 4-1856,10-1 1345,-5-14-2561,5-10 2048,-5-5-2848,3-2 2496</inkml:trace>
        </inkml:traceGroup>
        <inkml:traceGroup>
          <inkml:annotationXML>
            <emma:emma xmlns:emma="http://www.w3.org/2003/04/emma" version="1.0">
              <emma:interpretation id="{60590DBF-92FC-442B-9A15-E1E6EB05D6DE}" emma:medium="tactile" emma:mode="ink">
                <msink:context xmlns:msink="http://schemas.microsoft.com/ink/2010/main" type="inkWord" rotatedBoundingBox="18866,12305 19193,12292 19209,12691 18881,12703"/>
              </emma:interpretation>
              <emma:one-of disjunction-type="recognition" id="oneOf60">
                <emma:interpretation id="interp300" emma:lang="zh-CN" emma:confidence="0">
                  <emma:literal>红</emma:literal>
                </emma:interpretation>
                <emma:interpretation id="interp301" emma:lang="zh-CN" emma:confidence="0">
                  <emma:literal>k</emma:literal>
                </emma:interpretation>
                <emma:interpretation id="interp302" emma:lang="zh-CN" emma:confidence="0">
                  <emma:literal>反</emma:literal>
                </emma:interpretation>
                <emma:interpretation id="interp303" emma:lang="zh-CN" emma:confidence="0">
                  <emma:literal>生</emma:literal>
                </emma:interpretation>
                <emma:interpretation id="interp304" emma:lang="zh-CN" emma:confidence="0">
                  <emma:literal>K</emma:literal>
                </emma:interpretation>
              </emma:one-of>
            </emma:emma>
          </inkml:annotationXML>
          <inkml:trace contextRef="#ctx0" brushRef="#br0" timeOffset="330538">19141 13143 6400,'-4'-13'2464,"4"13"-1344,0-26-608,0 18 1120,0 8-928,0-5 160,0 5-544,0 0 224,0 5-288,0-5 352,0 0-352,0 0 448,4 8-417,-1-2 289,2 11-320,-5-1 288,6-2-320,-6 11 320,0 2-320,-6 4 32,6 3-160,-8 2 0,4-1-32,-6-4-128,7-3 32,-7-9-608,10-2 352,-3-14-864,3 0 640,0-15-671,3 4 671,1-11-448,10 8 576,-5-5-160,5 4 320,-7-8-96,6 6 192,0-14 128,5 9 32,-5 3 544,0 13-320,-3-3 832,3 6-640,-8 0 288,3 9-416,-8-1 95,5 0-255,-10 0 64,5-1-128,-8 5-64,3 0 0,-8-4-192,3 3 96,-3-2-96,5-3 64,-5-1 0,3-2 33,3-3 190,1 5-63,-2-5 256,8 0-192,-5 0 160,5 0-160,-4 0 224,8 0-224,1 0 384,0 0-288,-2 0 160,7 7-224,3 1 0,0 3-96,0 2-64,5-2 32,3-3-320,6 4 160,-1-4-1024,5 3 672,-10-7-2143,7 4 1471,-7-8-3712,2 4 2752</inkml:trace>
        </inkml:traceGroup>
        <inkml:traceGroup>
          <inkml:annotationXML>
            <emma:emma xmlns:emma="http://www.w3.org/2003/04/emma" version="1.0">
              <emma:interpretation id="{30B6615F-1AAA-4A16-9275-62E22C6528B0}" emma:medium="tactile" emma:mode="ink">
                <msink:context xmlns:msink="http://schemas.microsoft.com/ink/2010/main" type="inkWord" rotatedBoundingBox="19365,11993 19707,11980 19730,12573 19388,12586"/>
              </emma:interpretation>
              <emma:one-of disjunction-type="recognition" id="oneOf61">
                <emma:interpretation id="interp305" emma:lang="zh-CN" emma:confidence="0">
                  <emma:literal>十</emma:literal>
                </emma:interpretation>
                <emma:interpretation id="interp306" emma:lang="zh-CN" emma:confidence="0">
                  <emma:literal>T</emma:literal>
                </emma:interpretation>
                <emma:interpretation id="interp307" emma:lang="zh-CN" emma:confidence="0">
                  <emma:literal>丫</emma:literal>
                </emma:interpretation>
                <emma:interpretation id="interp308" emma:lang="zh-CN" emma:confidence="0">
                  <emma:literal>「</emma:literal>
                </emma:interpretation>
                <emma:interpretation id="interp309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331008">19636 12799 8448,'-31'-3'3168,"31"3"-1728,-3 0-896,-2 0 1280,10 0-1024,-5 0 383,0 0-703,3 0 160,7 0-384,3 0 0,8 0-160,2 0-64,-1 0 0,4 0-32,5 0 0,0 0-448,-1 0 256,-4-5-960,0 5 640,-2-3-1887,-4 6 1343,-2-3-3680,-4 5 2656</inkml:trace>
          <inkml:trace contextRef="#ctx0" brushRef="#br0" timeOffset="331308">19812 12772 7040,'-17'6'2624,"17"-6"-1408,-10 2-512,7 2 1664,6 0-1312,-6 4 927,3 0-1183,-5 4 480,10-1-736,-5 9 416,0-1-544,0 17 384,0-2-448,0 16 192,0 2-320,0 2-128,0-2-64,0 1-672,0-6 352,0-3-2080,3-10 1312,2-10-4959,0-9 3359,-2-10-2912,7-5 3232</inkml:trace>
        </inkml:traceGroup>
        <inkml:traceGroup>
          <inkml:annotationXML>
            <emma:emma xmlns:emma="http://www.w3.org/2003/04/emma" version="1.0">
              <emma:interpretation id="{5EB93E81-DBF8-44A3-9340-3677CAE4D658}" emma:medium="tactile" emma:mode="ink">
                <msink:context xmlns:msink="http://schemas.microsoft.com/ink/2010/main" type="inkWord" rotatedBoundingBox="19912,11543 20789,11509 20837,12748 19960,12782"/>
              </emma:interpretation>
              <emma:one-of disjunction-type="recognition" id="oneOf62">
                <emma:interpretation id="interp310" emma:lang="zh-CN" emma:confidence="0">
                  <emma:literal>日</emma:literal>
                </emma:interpretation>
                <emma:interpretation id="interp311" emma:lang="zh-CN" emma:confidence="0">
                  <emma:literal>口</emma:literal>
                </emma:interpretation>
                <emma:interpretation id="interp312" emma:lang="zh-CN" emma:confidence="0">
                  <emma:literal>ㄇ</emma:literal>
                </emma:interpretation>
                <emma:interpretation id="interp313" emma:lang="zh-CN" emma:confidence="0">
                  <emma:literal>䦺</emma:literal>
                </emma:interpretation>
                <emma:interpretation id="interp314" emma:lang="zh-CN" emma:confidence="0">
                  <emma:literal>勾</emma:literal>
                </emma:interpretation>
              </emma:one-of>
            </emma:emma>
          </inkml:annotationXML>
          <inkml:trace contextRef="#ctx0" brushRef="#br0" timeOffset="332164">20212 13236 6016,'-18'24'2272,"18"-24"-1216,-5 8-320,2-5 1536,6 5-1248,-6 0 640,3 4-992,-5-4 255,10 3-543,-5-2 96,3 2-320,2-3 64,3 0-128,2-8 0,-2 3-32,5-6-64,5 3 32,-1-16 32,1 0-32,-5-15-384,5 8 224,-5-9-320,5 6 256,-10-10 96,5 8 64,-8-7-64,3 12 64,-8-5 96,5 9-32,-10 4 128,2 11-96,-10 0 256,3 4-192,-3 4 320,5 4-256,-7 11 384,7 4-320,-5 5 448,8 2-416,-3 11 224,4-2-288,-1 11 0,5-3-128,0 3-64,5 0 0,-1-3-736,9-3 384,0-13-1856,0-8 1216,0-15-3103,5-5 2303</inkml:trace>
          <inkml:trace contextRef="#ctx0" brushRef="#br0" timeOffset="332601">20256 12538 6912,'-18'-11'2624,"18"11"-1408,-13-5-512,4 10 1664,9 2-1312,-9-3 927,4 0-1183,-3-8 480,8 4-736,-8-4 416,8 8-544,-5-4 192,5 4-352,0-4 128,8 5-224,2-5 0,3 3-96,5-3-416,-2 0 224,6-8-1536,4 4 928,-3-7-3199,3 6 2207,-3-3-3808,3 5 3136</inkml:trace>
          <inkml:trace contextRef="#ctx0" brushRef="#br0" timeOffset="332863">20518 12358 7936,'-8'-42'2976,"8"42"-1600,-5 30-768,-3-26 1472,16 4-1184,-8 0 639,0 0-895,0 4 480,0-2-640,0 7 256,5 0-448,-5 5 0,5 5-192,-2 4-416,2 1 192,-5 0-1472,5-6 896,-5 0-3263,0 2 2175,0-8-3456,3 0 2944</inkml:trace>
          <inkml:trace contextRef="#ctx0" brushRef="#br0" timeOffset="333334">20926 12522 6784,'-5'8'2528,"5"-8"-1344,5-8-608,-5 5 1440,0 6-1120,0-3 608,8 8-864,-3 0 255,3 4-511,2 4 448,3-2-512,0 11 288,0 2-352,0 7 416,0 2-384,-3 14 352,-2 6-352,-8 5 192,4-2-256,-4 11 0,0-11-128,-8 8 0,4-9-32,-10 4-672,2-8 320,-11 2-2272,10-11 1408,-10-1-4991,10-9 3423</inkml:trace>
        </inkml:traceGroup>
        <inkml:traceGroup>
          <inkml:annotationXML>
            <emma:emma xmlns:emma="http://www.w3.org/2003/04/emma" version="1.0">
              <emma:interpretation id="{95820769-9F53-4C53-8B74-ED87AB8A6467}" emma:medium="tactile" emma:mode="ink">
                <msink:context xmlns:msink="http://schemas.microsoft.com/ink/2010/main" type="inkWord" rotatedBoundingBox="21269,11853 21493,11844 21524,12641 21299,12650"/>
              </emma:interpretation>
              <emma:one-of disjunction-type="recognition" id="oneOf63">
                <emma:interpretation id="interp315" emma:lang="zh-CN" emma:confidence="0">
                  <emma:literal>了</emma:literal>
                </emma:interpretation>
                <emma:interpretation id="interp316" emma:lang="zh-CN" emma:confidence="0">
                  <emma:literal>方</emma:literal>
                </emma:interpretation>
                <emma:interpretation id="interp317" emma:lang="zh-CN" emma:confidence="0">
                  <emma:literal>弓</emma:literal>
                </emma:interpretation>
                <emma:interpretation id="interp318" emma:lang="zh-CN" emma:confidence="0">
                  <emma:literal>亏</emma:literal>
                </emma:interpretation>
                <emma:interpretation id="interp319" emma:lang="zh-CN" emma:confidence="0">
                  <emma:literal>亨</emma:literal>
                </emma:interpretation>
              </emma:one-of>
            </emma:emma>
          </inkml:annotationXML>
          <inkml:trace contextRef="#ctx0" brushRef="#br0" timeOffset="339848">21541 12639 5888,'-10'16'2272,"10"-16"-1216,0-11-384,0 6 1280,0 10-1088,0-5 576,0 0-864,0 0 352,0 0-576,0 0 191,5 3-319,-5-3 64,8 5-160,2-5 160,-2 3-192,1-3 192,5 0-192,-2 0 32,2 3-64,-2 2-192,6-2 64,-5 2-32,10-2 32,-10 1 192,0 4-64,-8-3-32,3 3 0,-13 3 32,5 1-32,-13 4 256,0-2-160,-18 6 32,14-1-96,-9 0 96,8 1-96,-4-7 32,5 2-32,-1-4-64,5 2 32,5-10 32,3 6-32,5-7-96,5 4 32,-2 0-32,10 10 0,-3-8 0,-2 0 0,2-1 0,2 6 0,2 7 64,-2 2 0,2-6 0,-2-4 0,-7-4-96,4 0 64,-13-5-32,4 5 0,-10 3 64,2 5 0,-5-4 0,4 2 0,-4 0 64,7 0-32,-1 0-288,2-4 128,5-2-32,9 0 96,5-4 128,3 4-32,4 3-224,5 4 96,5 1-32,-3 4 64,-12-4 64,2 3 0,-14 0 256,2 5-128,-20 0 384,0-2-288,-12-2 32,0 0-160,-9-10-3167,13-2 1695</inkml:trace>
        </inkml:traceGroup>
        <inkml:traceGroup>
          <inkml:annotationXML>
            <emma:emma xmlns:emma="http://www.w3.org/2003/04/emma" version="1.0">
              <emma:interpretation id="{C66CA419-76BC-4A7D-B7DA-C03624CC070F}" emma:medium="tactile" emma:mode="ink">
                <msink:context xmlns:msink="http://schemas.microsoft.com/ink/2010/main" type="inkWord" rotatedBoundingBox="21657,12223 21899,12214 21921,12792 21679,12801"/>
              </emma:interpretation>
              <emma:one-of disjunction-type="recognition" id="oneOf64">
                <emma:interpretation id="interp320" emma:lang="zh-CN" emma:confidence="0">
                  <emma:literal>。</emma:literal>
                </emma:interpretation>
                <emma:interpretation id="interp321" emma:lang="zh-CN" emma:confidence="0">
                  <emma:literal>l</emma:literal>
                </emma:interpretation>
                <emma:interpretation id="interp322" emma:lang="zh-CN" emma:confidence="0">
                  <emma:literal>e</emma:literal>
                </emma:interpretation>
                <emma:interpretation id="interp323" emma:lang="zh-CN" emma:confidence="0">
                  <emma:literal>d</emma:literal>
                </emma:interpretation>
                <emma:interpretation id="interp324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340502">21917 13393 6912,'-13'3'2624,"13"-3"-1408,0 17-640,0-14 1312,0 0-1088,0 2 352,5-2-704,0 2 0,3-2-256,2-3 31,-2 5-127,5-10 0,0 2-32,-1-5-192,6 0 64,0-12-191,0 0 159,0-18-320,-2 7 256,-1-13-96,1 10 160,-6-1 128,3 7 0,-8-2-32,-2 10 32,-3-8 320,5 6-192,-10-2 479,5 8-351,-8 0 448,2 8-448,-1 8 512,-3 8-480,-6 12 352,1 2-384,-1-2 256,6 4-288,-3 10 128,8 2-224,-3 12 0,8-2-96,0 9-64,8-2 32,8 3-608,-1-9 320,3-5-2016,5-7 1280,-3-15-4959,4-8 3327</inkml:trace>
        </inkml:traceGroup>
        <inkml:traceGroup>
          <inkml:annotationXML>
            <emma:emma xmlns:emma="http://www.w3.org/2003/04/emma" version="1.0">
              <emma:interpretation id="{EE83E6E0-31AC-49FC-914E-4F541B094269}" emma:medium="tactile" emma:mode="ink">
                <msink:context xmlns:msink="http://schemas.microsoft.com/ink/2010/main" type="inkWord" rotatedBoundingBox="22242,12102 22774,12082 22777,12149 22245,12169"/>
              </emma:interpretation>
              <emma:one-of disjunction-type="recognition" id="oneOf65">
                <emma:interpretation id="interp325" emma:lang="zh-CN" emma:confidence="0">
                  <emma:literal>一</emma:literal>
                </emma:interpretation>
                <emma:interpretation id="interp326" emma:lang="zh-CN" emma:confidence="0">
                  <emma:literal>-</emma:literal>
                </emma:interpretation>
                <emma:interpretation id="interp327" emma:lang="zh-CN" emma:confidence="0">
                  <emma:literal>―</emma:literal>
                </emma:interpretation>
                <emma:interpretation id="interp328" emma:lang="zh-CN" emma:confidence="0">
                  <emma:literal>—</emma:literal>
                </emma:interpretation>
                <emma:interpretation id="interp329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342451">22518 12955 4480,'-12'-3'1760,"12"3"-960,-9 0-224,4 0 1344,10 0-1056,-10 0 1088,5 0-1152,-4-5 800,4 5-928,-8-7 575,8 3-735,-5-4 512,10 4-576,-5-4 320,4 8-448,-4-8 192,4 8-288,0-3 352,5 3-320,-4-3 160,3 3-256,1-5 0,4 10-96,-5-10 96,7 5-96,-2-3 32,3 3-32,-1-5 32,1 5-64,1-4 64,1 4-64,1-3-96,-2 6 32,1-3-32,3 9 0,5-9 128,5 3-32,-5-6-32,4-2 32,-6 1-32,-6 8 0,2-4-96,3 0 64,-5 0-544,-1 0 320,-8 0-1024,-4 0 704,-5 0-1984,0 0 1441,3-4-3425,6 4 2528,0-3-2496,0-2 2592</inkml:trace>
        </inkml:traceGroup>
        <inkml:traceGroup>
          <inkml:annotationXML>
            <emma:emma xmlns:emma="http://www.w3.org/2003/04/emma" version="1.0">
              <emma:interpretation id="{1BA7CEF6-4CF9-4976-A201-178B39E09E5A}" emma:medium="tactile" emma:mode="ink">
                <msink:context xmlns:msink="http://schemas.microsoft.com/ink/2010/main" type="inkWord" rotatedBoundingBox="23249,11762 24482,11715 24522,12737 23288,12785"/>
              </emma:interpretation>
              <emma:one-of disjunction-type="recognition" id="oneOf66">
                <emma:interpretation id="interp330" emma:lang="zh-CN" emma:confidence="0">
                  <emma:literal>就</emma:literal>
                </emma:interpretation>
                <emma:interpretation id="interp331" emma:lang="zh-CN" emma:confidence="0">
                  <emma:literal>求</emma:literal>
                </emma:interpretation>
                <emma:interpretation id="interp332" emma:lang="zh-CN" emma:confidence="0">
                  <emma:literal>发</emma:literal>
                </emma:interpretation>
                <emma:interpretation id="interp333" emma:lang="zh-CN" emma:confidence="0">
                  <emma:literal>公</emma:literal>
                </emma:interpretation>
                <emma:interpretation id="interp334" emma:lang="zh-CN" emma:confidence="0">
                  <emma:literal>术</emma:literal>
                </emma:interpretation>
              </emma:one-of>
            </emma:emma>
          </inkml:annotationXML>
          <inkml:trace contextRef="#ctx0" brushRef="#br0" timeOffset="414571">24218 13193 5632,'0'-11'2176,"0"11"-1152,3-12-416,-3 8 1248,5 4-1056,-5-8 640,5 4-896,0-4 576,-2 8-640,2-8 447,0 8-511,-2-3 320,2 3-416,-5-5 320,0 10-352,0-2 256,5 2-288,0-2 128,-2 9-224,2 4 128,0 0-160,-5 4 64,3 2-96,-3 0 160,0 6-160,0 0 96,0 0-96,-3 2-64,3 1 0,-5-4-32,5 1 0,-5 0 0,2-6 0,-7-6 64,10 1-32,-5-14-96,10 1 32,-5-8 32,0 1 0,0-10 0,5 1 0,-5-10 0,5 2 0,-2-7 0,2 2 0,3-9 0,5 7 0,1-12-96,0 11 64,-6 0-128,4 10 96,2-2 32,0 9 32,-1-9 64,3 9-32,-1 3 64,1 8-64,-1-4 64,-3 8-64,2-4 128,-2 4-96,-3 0 32,1-1-32,-3 2 32,4 6-64,-8-2-224,6 2 96,-6-11-2016,2 3 1184,-5-11-5471,5 5 3551</inkml:trace>
          <inkml:trace contextRef="#ctx0" brushRef="#br0" timeOffset="418369">24458 12534 4736,'-9'-7'1824,"9"7"-960,-3 7-96,-2-7 1248,10 0-1088,-5 0 608,0 0-896,0 0 480,3 0-640,-3 0 608,0 0-641,0-4 481,9 4-512,-5-8 256,6 8-384,-2-3 128,5 3-256,-3-5 0,3 10-96,-1-10-64,6 5 32,0-3-128,4 3 64,0-3-832,-1 6 480,2-6-2655,-2 3 1695,-4-5-3936,7 5 2976</inkml:trace>
          <inkml:trace contextRef="#ctx0" brushRef="#br0" timeOffset="413723">23840 12796 5120,'-5'3'2016,"5"-3"-1088,-3 4-384,-2-4 1184,10 5-960,-10-2 576,5 5-832,-5 0 512,5 4-576,-8-4 320,3 3-448,-8-3 256,8 0-320,-3 0 287,3 4-319,-16 2 224,-2 6-224,-3-8 128,4 3-192,-9-7 128,10 0-160,-5-5 64,8 9-96,-4-18-64,8 6 0,-4-9 32,6 1-32,-1-8-32,8 5 32,-3-9-128,8 9 64,-5-9 96,10 4-32,-5-3-32,4 4 32,0-4-192,6 2 96,-2-2 32,4 8 32,2-5-96,4 4 64,-1-4-32,1 10 0,-1-8 64,5 11 0,0-8 0,0 6 0,0-3 64,4 8-32,0-7-32,5 7 32,0-4-32,-1 4 0,1-4 0,5 8 0,-2-4 0,1 0 0,1 0-96,-5 4 64,-5 0 96,0-1-32,0-3 64,-3 0-64,-5 0-32,0 0 32,-6-3-256,2 3 128,-12-4-384,8 4 256,-10-4-288,6 4 256,-12-4 0,6 8 160,-10-4 64,8 0 32,-12 0 0,4 0 0,-2 0 192,4 0-96,-15 0 384,10 0-256,-8 0 224,3 8-224,-5-5 224,11 5-256,-6-3 160,10 3-192,-6-2 224,10 8-256,-4 0 160,3 2-160,-6 4 224,11 2-224,-8 6 320,8 0-256,-4 2 256,8 6-256,-8-2 160,4 5-192,-3-11 224,6-1-256,-6 1 32,3 3-96,-13 7 96,8 6-96,-8-10 256,8 2-192,-13-1 96,10 0-128,-15 0 0,5-4-32,-8 0 96,9-4-96,-4-2-32,3-6 0,-8 1-32,4-1 0,-4-8-160,2-3 96,-2-12-608,9 0 384,-4-7-1568,7 3 1024,2-8-2368,2 9 1792,6-9-4415,4 5 3263</inkml:trace>
        </inkml:traceGroup>
        <inkml:traceGroup>
          <inkml:annotationXML>
            <emma:emma xmlns:emma="http://www.w3.org/2003/04/emma" version="1.0">
              <emma:interpretation id="{42BF55DE-0506-4614-8827-B84E4BAF29DF}" emma:medium="tactile" emma:mode="ink">
                <msink:context xmlns:msink="http://schemas.microsoft.com/ink/2010/main" type="inkWord" rotatedBoundingBox="24664,11386 25348,11359 25397,12612 24712,12639"/>
              </emma:interpretation>
              <emma:one-of disjunction-type="recognition" id="oneOf67">
                <emma:interpretation id="interp335" emma:lang="zh-CN" emma:confidence="0">
                  <emma:literal>得</emma:literal>
                </emma:interpretation>
                <emma:interpretation id="interp336" emma:lang="zh-CN" emma:confidence="0">
                  <emma:literal>个</emma:literal>
                </emma:interpretation>
                <emma:interpretation id="interp337" emma:lang="zh-CN" emma:confidence="0">
                  <emma:literal>}</emma:literal>
                </emma:interpretation>
                <emma:interpretation id="interp338" emma:lang="zh-CN" emma:confidence="0">
                  <emma:literal>ⅰ</emma:literal>
                </emma:interpretation>
                <emma:interpretation id="interp339" emma:lang="zh-CN" emma:confidence="0">
                  <emma:literal>公</emma:literal>
                </emma:interpretation>
              </emma:one-of>
            </emma:emma>
          </inkml:annotationXML>
          <inkml:trace contextRef="#ctx0" brushRef="#br0" timeOffset="427939">25358 12616 4608,'-21'-3'1760,"21"3"-960,-10 14-160,7-8 1312,6-3-1056,-3-3 544,0 0-864,0 0 256,0 3-480,0 2 224,0-2-320,0-3 192,0 0-224,0 0 224,5 5-256,-5-5 160,0 0-193,0 0 225,10 3-256,-2 1 96,0 0-128,-3-4 96,0 0-128,-2 0 32,2 4-32,-1-4-128,5 0 32,0 0 32,5 4 0,-2-4 64,6 4-32,-4-4-32,4 3 32,-6-3-32,6 0 0,-2 0 0,2 0 0,-5-3 0,2 3 0,-7-4 64,4 8-32,-6-4-96,2 0 32,-8 0 32,0 0 0,-5 3 64,2 5-32,-11 5-32,2-2 32,-6 1-128,8 4 64,-3-5 96,5 4-32,-15 4 128,5 1-96,2-4 32,2 0-32,0-4-64,6 4 32,4-5-128,8 0 64,-4 1-128,8-1 96,-2 2-32,2-2 32,-4-3 128,6 4-32,-6-4-32,0 3 32,-4-2 32,6 5-32,-12 2-32,2 4 32,-10-1 32,6 1-32,-10-4-32,6 3 32,-6-8-128,10 1 64,-2-4-192,5 0 128,5-5-32,9 6 64,0-1 0,8 0 0,1-5-96,0 1 96,0 0 32,4 4 32,-5-5 64,1 5-32,-10 1 64,5 2-64,-8 4 192,3 1-128,-8 0 448,5 3-288,-10-4 96,2 5-224,-7-4-288,2 3 96,-10-3-1056,0-1 640,-12-7-2207,4 3 1503,-6-11-3616,6 0 2688</inkml:trace>
          <inkml:trace contextRef="#ctx0" brushRef="#br0" timeOffset="426501">24897 12218 3840,'5'-7'1472,"-5"7"-768,4-8-128,-4 4 1120,4 4-928,0-8 768,1 8-896,-5-5 512,4 5-672,-4-6 384,5 6-512,-5-5 480,0 5-512,0-3 416,0 6-416,0-3 319,0 8-351,0 0 256,0 7-288,0 4 128,0 8-224,0 9 224,0 6-256,0 6 96,0-5-128,-5 4-64,5-1 0,-4-3-608,4-4 320,-5-8-2303,10 0 1439,-5-15-4256,4 1 3008</inkml:trace>
        </inkml:traceGroup>
        <inkml:traceGroup>
          <inkml:annotationXML>
            <emma:emma xmlns:emma="http://www.w3.org/2003/04/emma" version="1.0">
              <emma:interpretation id="{2F7F0CDD-3E18-4570-8C78-554335DA6AE0}" emma:medium="tactile" emma:mode="ink">
                <msink:context xmlns:msink="http://schemas.microsoft.com/ink/2010/main" type="inkWord" rotatedBoundingBox="25658,12122 26005,12108 26026,12647 25678,12660"/>
              </emma:interpretation>
              <emma:one-of disjunction-type="recognition" id="oneOf68">
                <emma:interpretation id="interp340" emma:lang="zh-CN" emma:confidence="0">
                  <emma:literal>上</emma:literal>
                </emma:interpretation>
                <emma:interpretation id="interp341" emma:lang="zh-CN" emma:confidence="0">
                  <emma:literal>k</emma:literal>
                </emma:interpretation>
                <emma:interpretation id="interp342" emma:lang="zh-CN" emma:confidence="0">
                  <emma:literal>贝</emma:literal>
                </emma:interpretation>
                <emma:interpretation id="interp343" emma:lang="zh-CN" emma:confidence="0">
                  <emma:literal>反</emma:literal>
                </emma:interpretation>
                <emma:interpretation id="interp344" emma:lang="zh-CN" emma:confidence="0">
                  <emma:literal>厄</emma:literal>
                </emma:interpretation>
              </emma:one-of>
            </emma:emma>
          </inkml:annotationXML>
          <inkml:trace contextRef="#ctx0" brushRef="#br0" timeOffset="429267">25920 13018 5888,'-5'-11'2176,"5"11"-1152,0-27-640,0 13 1152,0 11-864,0-8 544,0 3-736,0-4 384,5 8-512,-5-3 320,0 7-384,0-9 256,3 9-288,-3-4 287,0 4-319,0 4 224,0 5-224,0-2 224,0 5-256,0 3 32,0 1-128,0 11 160,0 1-160,0 12 192,0-2-192,0 4 96,0 2-96,-3-2 0,3-3-32,-10 0 32,10-3-64,-3-9-224,6-4 96,-3-7-672,0-4 448,0-12-736,0 0 608,0-12-479,5 4 543,-5-8-256,5 1 384,3-18 96,5 7 64,-3-6 160,3 10-32,4-6-96,0 12 32,6 1 160,-3 4-64,-2-1 256,5 4-192,-10 0 256,5 8-256,-10 0 160,1 4-160,-9-4 159,4 8-191,-12 3 32,3 5-64,-8-1-128,5 5 32,-5-8-128,3 2 96,-3-5-95,8 2 63,-13-6 0,10 4 32,-4-15 64,6 3 0,-2-5 0,4 0 0,-4-3 0,8 5 0,-10-4 128,10 2-64,-8 0 255,8 4-191,-5-4 160,5 8-160,-5 5 160,10 2-192,-5 1 256,5 0-224,-5 0 256,4 0-256,0 3 256,6 5-256,-2-5 160,4 1-160,6-4-64,0 4-32,0-2-128,3 7 64,2-1-128,-2-1 96,-3-4-896,4 2 544,-6-7-2143,7 2 1407,0-2-3904,-2-4 2816</inkml:trace>
        </inkml:traceGroup>
      </inkml:traceGroup>
    </inkml:traceGroup>
    <inkml:traceGroup>
      <inkml:annotationXML>
        <emma:emma xmlns:emma="http://www.w3.org/2003/04/emma" version="1.0">
          <emma:interpretation id="{86C89F1F-DC0C-4679-BB27-C9E19C5150E3}" emma:medium="tactile" emma:mode="ink">
            <msink:context xmlns:msink="http://schemas.microsoft.com/ink/2010/main" type="paragraph" rotatedBoundingBox="15374,13646 31103,13922 31075,15541 15346,1526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AEB7BDE-9FBC-42CD-888B-5FD90F4F3C17}" emma:medium="tactile" emma:mode="ink">
              <msink:context xmlns:msink="http://schemas.microsoft.com/ink/2010/main" type="line" rotatedBoundingBox="15374,13646 31103,13922 31075,15541 15346,15264"/>
            </emma:interpretation>
          </emma:emma>
        </inkml:annotationXML>
        <inkml:traceGroup>
          <inkml:annotationXML>
            <emma:emma xmlns:emma="http://www.w3.org/2003/04/emma" version="1.0">
              <emma:interpretation id="{1C59F4FB-36B9-417D-89BB-21472A2260D0}" emma:medium="tactile" emma:mode="ink">
                <msink:context xmlns:msink="http://schemas.microsoft.com/ink/2010/main" type="inkWord" rotatedBoundingBox="15374,13646 16096,13658 16068,15277 15346,15264"/>
              </emma:interpretation>
              <emma:one-of disjunction-type="recognition" id="oneOf69">
                <emma:interpretation id="interp345" emma:lang="zh-CN" emma:confidence="0">
                  <emma:literal>箋</emma:literal>
                </emma:interpretation>
                <emma:interpretation id="interp346" emma:lang="zh-CN" emma:confidence="0">
                  <emma:literal>粪</emma:literal>
                </emma:interpretation>
                <emma:interpretation id="interp347" emma:lang="zh-CN" emma:confidence="0">
                  <emma:literal>婁</emma:literal>
                </emma:interpretation>
                <emma:interpretation id="interp348" emma:lang="zh-CN" emma:confidence="0">
                  <emma:literal>䇳</emma:literal>
                </emma:interpretation>
                <emma:interpretation id="interp349" emma:lang="zh-CN" emma:confidence="0">
                  <emma:literal>萎</emma:literal>
                </emma:interpretation>
              </emma:one-of>
            </emma:emma>
          </inkml:annotationXML>
          <inkml:trace contextRef="#ctx0" brushRef="#br1" timeOffset="442819">15843 15747 5120,'13'5'1920,"-13"-5"-1024,22 8 0,-14-8 1504,2 2-1312,4 2 672,4 4-1056,-2 8 320,2 7-576,0-4 287,-1 5-415,-4 0 256,5 3-320,-10-4 128,2 5-224,-7-4-128,6-2-64,-13-2-736,4-4 384,-5-4-1215,2-4 895,-7-8-2080,10 0 1568,0-12-3040,5 4 2400</inkml:trace>
          <inkml:trace contextRef="#ctx0" brushRef="#br1" timeOffset="435604">15768 14456 3584,'5'0'1408,"-5"0"-768,0 0-192,0 0 1184,5 0-896,-5 0 832,0 0-896,0 0 576,0 0-736,0 0 384,0 0-544,0 5 320,8 2-384,-3 5 192,3 8-256,0 0 128,2 2-192,-2 9 128,2 2-160,-2 5 63,1 1-95,5 3 96,-6-3-128,-4 0 32,0 0-32,-4-7-192,4-6 64,-4-10-543,0-4 351,0-16-800,0-4 576,0-11-672,0 3 640,-4-10-224,4 1 416,-4-5 128,4 2 96,-4-2 160,-1 2-32,-8-3 128,13 12-96,-4-6 480,4 6-320,-4-1 544,8 12-448,-4 5 416,4 12-416,-4 1 416,10 10-448,-7 8 224,2 2-288,-1 6 63,0-6-159,0 10 0,2-4-64,-2-2-320,0-2 128,0-10-799,1-2 511,-5-12-800,0-4 704,0-16-736,0-4 704,-5-15-288,5 4 480,-8-13 64,4 10 160,-6-10 96,6 10 32,-5-9 128,6 12-64,-11-4 672,14 6-384,-9 6 800,9 8-640,-5 11 480,5 8-576,0 6 320,5 10-416,0 7 416,3 5-449,2 3 97,-2 3-256,-4 2-64,4-2-32,-2-6-256,-2-6 128,0-5-671,0-6 447,-4-15-864,0-1 672,-4-18-672,4-5 672,-4-15-160,0 4 384,-6-13 128,6 14 64,-8-10 96,2 10 0,2-9 128,8 12-64,-10-4 608,10 12-384,-3-1 736,3 12-576,0 3 480,3 13-512,2 9 256,4 1-384,-5 13 255,9 5-287,-8 3 128,3 3-224,-4 2-64,6-2-64,-6-6-128,5-8 64,-9-14-480,3-6 288,-3-8-735,6 0 511,-6-16-352,0 4 480,-6-22-32,3 2 192,-6-7-32,5 8 96,-10-11 128,10 10 0,-8-7 192,2 11-128,2 3 384,8 5-256,-5 0 384,5 12-352,-5 4 384,10 4-384,-5 7 223,9 5-255,5 13 128,-2 5-192,-4 6 64,2-2-128,-2 5 96,0 0-128,2 1 32,-2-6-32,-3-6-416,0-9 224,-5-11-608,3-5 416,-3-11-575,0 2 543,-3-18-416,3 0 448,-10-11-128,7 4 288,-6-12 64,9 8 96,-9-3 128,4 5-64,-3 2 256,8 9-192,-10-6 320,10 12-256,-4 2 448,4 8-352,0 12 288,10 8-321,-6 10 193,4 4-224,0 11 288,7 0-288,-7 11 96,0 0-192,2 2 64,3-6-96,-5-8-64,5-2 0,-3-12-384,-2-1 192,-8-15-864,5 1 576,-5-23-863,0 0 767,-5-14-672,1 0 704,-5-10-864,1 6 768,-5-6-1152,8 10 960,-8-7-2272,8 7 1728</inkml:trace>
          <inkml:trace contextRef="#ctx0" brushRef="#br1" timeOffset="436766">15824 14437 4352,'-8'0'1664,"8"0"-896,-4 8 96,-1-5 1312,5 3-1184,-9 2 608,5-2-960,-9 7 416,4 2-608,-8 4 384,9 6-480,-15-3 320,5 6-385,-8-6 129,8-2-256,-2-4 0,6 4-96,0-9-128,6 2 32,3-13-320,10 3 192,3-11-575,6 0 415,2-11-352,8 3 384,-4-8-192,3 5 288,-2-4 96,2 7 64,-6-4 96,1 9-32,-10 0 256,6 6-160,-14 2 608,4 3-448,-8 3 384,-1 5-385,-8 3 129,0 9-256,-5 0 128,5 4-160,-8-2 0,8 2-64,-9-4-64,4 0 32,0-9-128,4 0 64,6-11-384,8 6 192,6-20-288,2 8 257,4-18-129,11 4 224,-2-8-128,2 6 160,-2-2 128,1 4 32,-4 0-32,-1 6 32,-2-2 32,-3 8-32,-8 1 192,0 7-128,-12 3 96,4 5-96,-14 4 96,0 7-128,-4 0 127,10 1-127,-1-4-96,3-4 0,2-9 32,3 5 0,1-16-223,8 5 127,1-13-256,8 4 224,-5-4-32,2 4 96,-2-2 64,2 6 0,-7-4 192,2 4-96,-5 0 384,4 5-257,-4-5 225,0 8-224,0-5 0,0 5-128,4 0 160,6 8-160,-2-3 96,10-2-96,0 5-128,8 4 0,-4-1 96,0 0-32,3 3 128,2-4-96,-1-1 32,-4-2-32,-4-3-320,-6 4 128,-2-8-576,-2 0 384,-13-8-575,5 4 543,-13-8-288,1 4 384,-6-4-64,5 10 192,-8-7 64,3 6 64,-5-5 192,10 8-96,-5-8 448,10 8-288,-4-8 448,2 8-417,6-8 449,4 8-448,4 0 160,6 4-288,2-4 64,11 8-128,3-1-64,0 9 0,5-5-320,-1 5 160,1-4-1440,-5 4 865,0-12-4481,1-1 2880</inkml:trace>
          <inkml:trace contextRef="#ctx0" brushRef="#br1" timeOffset="442519">15813 15513 6144,'0'3'2272,"0"-3"-1216,0 5-672,0-5 1248,0 0-960,0 3 832,9 10-864,-6-6 512,7 6-672,-7-7 319,7 2-479,-5 0 256,8 0-320,-10 0 128,7 4-224,-2-17 0,5 5-96,5-7 32,-1-1-64,4 4 64,7 4-64,-2-7-32,0 2 32,-1-6-32,3 8 0,-7-10-288,2 6 160,-5-6-800,-2 10 512,-7-9-1215,0 8 927,-9-7-1184,0 7 1088,-5-9-352,5 10 640,-4-8 160,0 6 224,-4-7 160,3 4 0,-3-3 480,8 8-288,-10-5 960,10 4-640,-8-4 800,8 8-768,-10 0 544,10 4-640,-3 0 511,3 3-543,-5 6 320,5 1-448,-10 3 320,7 2-352,-10 8 352,0 8-384,-10 8 160,11-4-256,-14-4-64,8 5-64,-8-1 32,3-5-32,-7 2-288,4-1 128,-13-4-1088,11 0 672,-3-4-1568,5-4 1153,-4-3-2209,12-4 1792,-3-8-3008,3 0 2464</inkml:trace>
          <inkml:trace contextRef="#ctx0" brushRef="#br1" timeOffset="443304">16089 15760 6016,'0'-5'2272,"0"5"-1216,9-20-544,-1 20 1120,1 5-928,0-2 448,3 6-704,-2-6 256,3 2-416,0-5 192,5 2-256,-6-2 128,6 4-192,-4-8 415,4 4-319,-6 0 224,2 4-256,-6 0 128,2 8-192,-6-4 128,0 0-160,-8-1-64,0 1-32,-6 0-256,6 0 128,-8 1-160,2 1 128,-8 7 64,4-2 64,-6-4 0,6 5 0,-8-5 0,9 5 0,-5-8 192,10 4-96,-5-8 320,8 0-224,0-4 96,5 4-160,-4-4 224,8 0-224,-4 0 256,10 0-256,-2 0 96,0 0-128,2 0 96,3 0-128,0-4-512,0 4 224,-4-4-1664,5 4 1056,-2-8-3263,6 8 2303,-2-4-3104,2 0 2752</inkml:trace>
        </inkml:traceGroup>
        <inkml:traceGroup>
          <inkml:annotationXML>
            <emma:emma xmlns:emma="http://www.w3.org/2003/04/emma" version="1.0">
              <emma:interpretation id="{741198BC-C8A0-44A4-93AB-C134BA1A5577}" emma:medium="tactile" emma:mode="ink">
                <msink:context xmlns:msink="http://schemas.microsoft.com/ink/2010/main" type="inkWord" rotatedBoundingBox="16229,14592 16841,14602 16830,15254 16218,15244"/>
              </emma:interpretation>
              <emma:one-of disjunction-type="recognition" id="oneOf70">
                <emma:interpretation id="interp350" emma:lang="zh-CN" emma:confidence="0">
                  <emma:literal>乘</emma:literal>
                </emma:interpretation>
                <emma:interpretation id="interp351" emma:lang="zh-CN" emma:confidence="0">
                  <emma:literal>嵊</emma:literal>
                </emma:interpretation>
                <emma:interpretation id="interp352" emma:lang="zh-CN" emma:confidence="0">
                  <emma:literal>瑛</emma:literal>
                </emma:interpretation>
                <emma:interpretation id="interp353" emma:lang="zh-CN" emma:confidence="0">
                  <emma:literal>疫</emma:literal>
                </emma:interpretation>
                <emma:interpretation id="interp354" emma:lang="zh-CN" emma:confidence="0">
                  <emma:literal>塖</emma:literal>
                </emma:interpretation>
              </emma:one-of>
            </emma:emma>
          </inkml:annotationXML>
          <inkml:trace contextRef="#ctx0" brushRef="#br1" timeOffset="444906">16466 15708 4992,'-4'16'1824,"4"-16"-960,4-8-320,-4 8 832,5 5-768,0-10 0,-2 5-416,2-3-32,4 6-96,-5 2-480,1 1 224,-5 2-608,4 4 448,-8-4 0,4 3 224,-9-3 576,4 4-224,-7-4 1024,7 3-672,-4 2 768,5-2-736,-1-7 384,5 4-576,0-8 32,5 0-256,-1-3-256,10 3 32,3-9-1184,0 5 640,5-8-2080,4 4 1504,5-3-2592,0 3 2144</inkml:trace>
          <inkml:trace contextRef="#ctx0" brushRef="#br1" timeOffset="444268">16545 15549 5632,'-17'27'2112,"17"-27"-1152,-9 0-224,4 0 1472,10 0-1216,-5 0 640,0 0-960,5 0 256,3 4-544,0-1-1,10 10-223,8-13 32,2 3-96,-3-6-64,6-2 0,-5-3-480,-4 5 256,-5-6-895,6 6 607,-11-5-1120,2 5 896,-4-10-864,-2 7 896,-8-8-288,0 12 576,-6-7 64,6 9 192,-2-8 448,2 5-160,-6-5 704,2 4-480,-4-4 736,8 4-640,-10-3 480,10 7-544,-8-8 480,8 8-512,-8-5 352,2 10-416,-3-5 320,9 8-353,-3-1 353,6 9-384,-3 3 288,0 0-288,0 9 352,0 0-352,0 10 224,5 2-256,-1 6 64,2-3-160,-6 0 64,2-1-96,-2-2-128,6-2 0,-6-2-608,0-5 352,-6-12-1376,6 1 928,-8-12-1567,-1-4 1311,-4-12-1632,9 4 1504,-10-8-2560,11 1 2080</inkml:trace>
          <inkml:trace contextRef="#ctx0" brushRef="#br1" timeOffset="444552">16537 15636 4864,'0'-6'1824,"0"6"-960,8 8-320,-8-4 1248,5 8-992,-1 4 832,0 3-960,1-6 512,0 1-704,-2 2 384,2 0-512,-5 2 192,4 2-321,-4 0 1,0-1-128,0-3-64,0 3 0,0-7-895,0 4 479,0-8-2016,0 4 1312,-4-12-3296,4 2 2464</inkml:trace>
          <inkml:trace contextRef="#ctx0" brushRef="#br1" timeOffset="445622">16782 15805 6528,'-14'8'2464,"14"-8"-1344,-12 8-384,6-8 1472,6 4-1216,-8 0 512,-1 8-928,-8-1 351,8 2-575,-9-2 256,5 1-352,-8 4-160,8 4-32,-9-6-64,4 6 0,-4-9-928,10 5 512,-2-11-1951,5 1 1343,1-9-2176,8 3 1824,0-8-2272,3 0 2048</inkml:trace>
          <inkml:trace contextRef="#ctx0" brushRef="#br1" timeOffset="443737">16558 15404 7040,'0'-8'2720,"0"8"-1472,5 4-544,-5-4 1312,0 0-1120,0 0 480,8 0-833,-3 0 289,3 0-512,7 0 128,-2 0-288,3 0-64,7 0-64,-1 0-32,-1 0 0,2-4-224,-2 4 128,-3-8-608,3 8 416,-6-3-735,-3 6 575,-8-3-1472,0 0 1088,-8 0-1952,4 8 1568,-8 0-2240,0 0 1984</inkml:trace>
          <inkml:trace contextRef="#ctx0" brushRef="#br1" timeOffset="445838">16725 15845 7040,'9'15'2624,"-9"-15"-1408,17 0-576,-12 0 1344,0 0-1120,3 5 448,10 6-800,-5 0 223,5 1-447,2-1 64,4 6-224,2-6-64,0 1-32,1 0-544,-1 0 288,-5-4-1599,7 3 1023,-2-8-4096,-6 5 2720</inkml:trace>
          <inkml:trace contextRef="#ctx0" brushRef="#br1" timeOffset="445306">16874 15615 6784,'8'23'2624,"-8"-23"-1408,0 3-640,0-3 1376,0 0-1120,0 0 704,0 0-928,-3 0 383,3 8-575,-10 0 128,7 9-320,-11 2-64,6-4-96,-6-2-480,6 1 224,-6-6-1120,6 1 737,-5-14-929,8 1 832,-3-7-128,8 3 448,-5 0 224,5 4 96,-5 0 640,10 4-320,-5 0 1088,8 8-768,-3 0 479,5 3-607,2 1 160,2 3-384,-2 2 192,6 2-224,0-4-64,3 1-96,2-7-832,-2-7 416,2-4-1247,-2-4 895,-8-2-1536,5 8 1280,-8-6-2912,5 1 2176,-10-6-1824,0 7 2016</inkml:trace>
        </inkml:traceGroup>
        <inkml:traceGroup>
          <inkml:annotationXML>
            <emma:emma xmlns:emma="http://www.w3.org/2003/04/emma" version="1.0">
              <emma:interpretation id="{EF748806-B53E-46B1-B0DF-E260C0E60C1A}" emma:medium="tactile" emma:mode="ink">
                <msink:context xmlns:msink="http://schemas.microsoft.com/ink/2010/main" type="inkWord" rotatedBoundingBox="16962,14507 17687,14520 17673,15295 16949,15282"/>
              </emma:interpretation>
              <emma:one-of disjunction-type="recognition" id="oneOf71">
                <emma:interpretation id="interp355" emma:lang="zh-CN" emma:confidence="0">
                  <emma:literal>y</emma:literal>
                </emma:interpretation>
                <emma:interpretation id="interp356" emma:lang="zh-CN" emma:confidence="0">
                  <emma:literal>疒</emma:literal>
                </emma:interpretation>
                <emma:interpretation id="interp357" emma:lang="zh-CN" emma:confidence="0">
                  <emma:literal>丁</emma:literal>
                </emma:interpretation>
                <emma:interpretation id="interp358" emma:lang="zh-CN" emma:confidence="0">
                  <emma:literal>犷</emma:literal>
                </emma:interpretation>
                <emma:interpretation id="interp359" emma:lang="zh-CN" emma:confidence="0">
                  <emma:literal>刂</emma:literal>
                </emma:interpretation>
              </emma:one-of>
            </emma:emma>
          </inkml:annotationXML>
          <inkml:trace contextRef="#ctx0" brushRef="#br1" timeOffset="452420">17400 15510 4480,'0'3'1760,"0"-3"-960,0 4-384,0 1 1024,0-2-800,0 10 544,0 6-704,0-8 448,0-2-512,0-9 384,0 0-448,0 0 320,0 0-384,-9 0 256,5 3-288,-10-6 0,1 3-160,-3-6 96,1 12-128,-1-3 128,1 8-128,-1-6 127,3-2-127,-4 1-96,7 4 0,-8-16 32,10 4 0,-6-15 0,10 3 0,-4-4 0,8 6 0,0-6 0,4 7 0,0-2 0,6 4 0,-2-5 0,0 5 0,2-6-95,2 9 63,6-3 32,4 3 0,0-4-96,4 9 64,-4-5-32,4 4 0,-4 0 192,5 4-64,-6-3-32,5 6 0,-4-3-32,0 0 0,6 0 0,-2 0 0,0 0 0,4 0 0,-4 0 63,2 0-31,-2-3-32,0 3 32,-4-8-32,4 8 0,-4-5 64,0 10-32,-4-10-32,0 2 32,-6-6-32,2 9 0,-6-8-96,2 8 64,-7-6-32,2 6 1,-10-8-97,5 8 96,-9-9-96,5 9 64,-9-3 0,8 6 32,-11-3 192,6 4-64,-8 1 256,6-2-192,-6 2 319,4 1-255,-6 2 384,6 1-320,-8-1 160,8 0-256,-4-1 64,10 1-128,-4-1 224,7 5-192,-5-4 160,7 3-160,-7 2 160,2-1-192,-5-1 96,4 5-96,0 4 224,9-1-192,-8 4 160,8 1-160,-9-1 0,9 0-64,-6-4 96,12 5-96,-12-1 128,6 9-128,-2-12 192,4-1-160,-2 1 192,0 3-192,-2-1 32,2 6-64,-10-4-64,6-1 32,-6 1 32,8-4-32,-14-6 64,14 6-64,-11-4-32,2 3 32,-6-2-32,8-3 0,-8-2 0,8 0 0,-3-5 0,2 6 0,-8-10-224,6 0 128,-10-6-320,9 3 256,-9-8-224,9 5 224,-5-9-544,10 8 384,-5-8-1120,8 4 800,-5-3-1823,7 8 1407,-2-11-2784,5 11 2176,8-13-2432,7 8 2304</inkml:trace>
        </inkml:traceGroup>
        <inkml:traceGroup>
          <inkml:annotationXML>
            <emma:emma xmlns:emma="http://www.w3.org/2003/04/emma" version="1.0">
              <emma:interpretation id="{244A7A24-5357-4EB6-97FC-6E0350201D7A}" emma:medium="tactile" emma:mode="ink">
                <msink:context xmlns:msink="http://schemas.microsoft.com/ink/2010/main" type="inkWord" rotatedBoundingBox="17726,14867 18025,14872 18019,15178 17720,15173"/>
              </emma:interpretation>
              <emma:one-of disjunction-type="recognition" id="oneOf72">
                <emma:interpretation id="interp360" emma:lang="zh-CN" emma:confidence="0">
                  <emma:literal>r</emma:literal>
                </emma:interpretation>
                <emma:interpretation id="interp361" emma:lang="zh-CN" emma:confidence="0">
                  <emma:literal>.</emma:literal>
                </emma:interpretation>
                <emma:interpretation id="interp362" emma:lang="zh-CN" emma:confidence="0">
                  <emma:literal>v</emma:literal>
                </emma:interpretation>
                <emma:interpretation id="interp363" emma:lang="zh-CN" emma:confidence="0">
                  <emma:literal>「</emma:literal>
                </emma:interpretation>
                <emma:interpretation id="interp364" emma:lang="zh-CN" emma:confidence="0">
                  <emma:literal>『</emma:literal>
                </emma:interpretation>
              </emma:one-of>
            </emma:emma>
          </inkml:annotationXML>
          <inkml:trace contextRef="#ctx0" brushRef="#br1" timeOffset="453283">17980 15674 4736,'-23'0'1824,"23"0"-960,0-20-320,0 23 1184,10 6-960,-7-6 640,2 5-864,0-11 384,0-2-576,-2 2 384,7 6-416,-7 2 416,7 10-448,-2-7 447,2 0-447,-7 3 224,6 0-288,-9 14 288,0 2-288,-4-1 224,-1 7-224,2-6 0,6-4-128,-6-4-64,3 1 0,-6-4-32,6-5 0,-4-7-160,8 0 96,-4-8-256,0 4 192,0-15-224,9-1 192,-4-7-288,3 7 288,2-12-160,-2 9 192,1-9 0,4 9 64,-5-12 64,5 8 0,0-12 0,5 7 0,-5 20 128,5 13-64,0 10 320,-5 1-192,-3-8 96,-2 3-160,0-3-64,2 0-32,-6-13-896,4 5 480,-3-8-2367,-2 5 1503,-3-5-3584,0 8 2720</inkml:trace>
        </inkml:traceGroup>
        <inkml:traceGroup>
          <inkml:annotationXML>
            <emma:emma xmlns:emma="http://www.w3.org/2003/04/emma" version="1.0">
              <emma:interpretation id="{B97FE572-B4E4-455A-95B0-F82F1F7B7847}" emma:medium="tactile" emma:mode="ink">
                <msink:context xmlns:msink="http://schemas.microsoft.com/ink/2010/main" type="inkWord" rotatedBoundingBox="18515,14590 18705,14594 18697,15070 18507,15066"/>
              </emma:interpretation>
              <emma:one-of disjunction-type="recognition" id="oneOf73">
                <emma:interpretation id="interp365" emma:lang="zh-CN" emma:confidence="0">
                  <emma:literal>i</emma:literal>
                </emma:interpretation>
                <emma:interpretation id="interp366" emma:lang="zh-CN" emma:confidence="0">
                  <emma:literal>;</emma:literal>
                </emma:interpretation>
                <emma:interpretation id="interp367" emma:lang="zh-CN" emma:confidence="0">
                  <emma:literal>:</emma:literal>
                </emma:interpretation>
                <emma:interpretation id="interp368" emma:lang="zh-CN" emma:confidence="0">
                  <emma:literal>的</emma:literal>
                </emma:interpretation>
                <emma:interpretation id="interp369" emma:lang="zh-CN" emma:confidence="0">
                  <emma:literal>丬</emma:literal>
                </emma:interpretation>
              </emma:one-of>
            </emma:emma>
          </inkml:annotationXML>
          <inkml:trace contextRef="#ctx0" brushRef="#br1" timeOffset="454668">18751 15607 3968,'-8'14'1472,"8"-14"-768,0-30 160,0 26 1536,0 4-1312,0-4 832,3 0-1152,2 8 448,0 4-704,0-4 288,3 0-480,-3-8 64,3 0-257,2 0 161,3 8-192,0-4 192,-1 0-192,-3 0 256,4 0-224,-9-4 384,6 4-288,-10 8 384,4 7-352,-4 10 384,0 1-384,-4 1 224,4 0-256,-5-2-128,5-6-64,0-4-32,5 4 0,-5-2-512,4-3 288,-4-1-1888,0-2 1184,0-7-3199,0 0 2303</inkml:trace>
          <inkml:trace contextRef="#ctx0" brushRef="#br1" timeOffset="454884">18866 15380 6400,'4'5'2464,"-4"-5"-1344,4 8-256,-4-5 1568,5 1-1344,-2 0 384,2 0-896,0 0-97,3 3-319,2-2-1279,-2-2 575,0 2-4480,2 1 2752</inkml:trace>
        </inkml:traceGroup>
        <inkml:traceGroup>
          <inkml:annotationXML>
            <emma:emma xmlns:emma="http://www.w3.org/2003/04/emma" version="1.0">
              <emma:interpretation id="{11CE17D7-3B15-460C-991D-F4FFA28D2467}" emma:medium="tactile" emma:mode="ink">
                <msink:context xmlns:msink="http://schemas.microsoft.com/ink/2010/main" type="inkWord" rotatedBoundingBox="18819,14756 19127,14762 19123,15026 18814,15020"/>
              </emma:interpretation>
              <emma:one-of disjunction-type="recognition" id="oneOf74">
                <emma:interpretation id="interp370" emma:lang="zh-CN" emma:confidence="0">
                  <emma:literal>n</emma:literal>
                </emma:interpretation>
                <emma:interpretation id="interp371" emma:lang="zh-CN" emma:confidence="0">
                  <emma:literal>、</emma:literal>
                </emma:interpretation>
                <emma:interpretation id="interp372" emma:lang="zh-CN" emma:confidence="0">
                  <emma:literal>八</emma:literal>
                </emma:interpretation>
                <emma:interpretation id="interp373" emma:lang="zh-CN" emma:confidence="0">
                  <emma:literal>h</emma:literal>
                </emma:interpretation>
                <emma:interpretation id="interp374" emma:lang="zh-CN" emma:confidence="0">
                  <emma:literal>“</emma:literal>
                </emma:interpretation>
              </emma:one-of>
            </emma:emma>
          </inkml:annotationXML>
          <inkml:trace contextRef="#ctx0" brushRef="#br1" timeOffset="455354">19073 15544 6656,'-13'32'2464,"13"-32"-1344,-5-24-608,0 24 1184,10 5-960,-5 1 416,5 10-672,-5-4 224,3 4-416,2-13 415,0 2-415,-5 1 512,3 8-480,-3 8 416,0 14-416,0-14 128,0-2-288,0 0-64,0-1-64,0-3-256,0-1 128,0-15-448,0 0 288,0-12-576,5 4 480,0-11-128,3 8 288,2-9-32,2 6 129,-3-14-1,4 0 32,-1 1 255,6 7-95,-4 12 384,3 8-256,-4 5 512,0 6-416,2 4 416,-2 1-416,-10 4 192,7 7-288,-7-10-128,2-3-64,0 2-1024,0-1 544,3-2-3135,4 1 1983,6-6-3872,14 4 3104</inkml:trace>
        </inkml:traceGroup>
        <inkml:traceGroup>
          <inkml:annotationXML>
            <emma:emma xmlns:emma="http://www.w3.org/2003/04/emma" version="1.0">
              <emma:interpretation id="{D14D8734-D210-4FDB-8AD1-8B72D4EAEAA8}" emma:medium="tactile" emma:mode="ink">
                <msink:context xmlns:msink="http://schemas.microsoft.com/ink/2010/main" type="inkWord" rotatedBoundingBox="19547,14490 19924,14497 19914,15051 19537,15044"/>
              </emma:interpretation>
              <emma:one-of disjunction-type="recognition" id="oneOf75">
                <emma:interpretation id="interp375" emma:lang="zh-CN" emma:confidence="0">
                  <emma:literal>S</emma:literal>
                </emma:interpretation>
                <emma:interpretation id="interp376" emma:lang="zh-CN" emma:confidence="0">
                  <emma:literal>s</emma:literal>
                </emma:interpretation>
                <emma:interpretation id="interp377" emma:lang="zh-CN" emma:confidence="0">
                  <emma:literal>∫</emma:literal>
                </emma:interpretation>
                <emma:interpretation id="interp378" emma:lang="zh-CN" emma:confidence="0">
                  <emma:literal>5</emma:literal>
                </emma:interpretation>
                <emma:interpretation id="interp379" emma:lang="zh-CN" emma:confidence="0">
                  <emma:literal>8</emma:literal>
                </emma:interpretation>
              </emma:one-of>
            </emma:emma>
          </inkml:annotationXML>
          <inkml:trace contextRef="#ctx0" brushRef="#br1" timeOffset="457057">20111 15419 5376,'5'-6'2112,"-5"6"-1152,18-5-416,-18 2 1184,3 3-960,2-9 480,-1 6-736,-4-5 288,0 8-480,0-8 256,4 4-320,-4-8 192,4 4-224,-8-4 0,4 4-128,-4-6-64,0 5 0,-10-6 96,2 8-65,-11 2 33,6 5-32,-9 5-128,4 2 32,-13 1 96,4 3-32,1 5 64,11 1-64,-2 2 64,11 0-64,2 1 64,8 2-64,6 9 64,2 2-64,10-7-96,2-2 32,3-5 32,3-2 0,-3 5 128,3 6-64,-9-6 320,1 3-192,-10-2 448,1-4-352,-18-3 448,-4-1-448,-9-2 288,0 1-320,-8-2 64,7 1-192,-8-2-64,5 0-32,-5-7-320,14 4 160,-5-12-672,10 0 480,-6-3-1152,5 7 832,3-5-2015,7 5 1471,-2-8-3744,10 5 2752</inkml:trace>
        </inkml:traceGroup>
        <inkml:traceGroup>
          <inkml:annotationXML>
            <emma:emma xmlns:emma="http://www.w3.org/2003/04/emma" version="1.0">
              <emma:interpretation id="{F3C0BF6C-62FD-4755-893D-523E1BCA695C}" emma:medium="tactile" emma:mode="ink">
                <msink:context xmlns:msink="http://schemas.microsoft.com/ink/2010/main" type="inkWord" rotatedBoundingBox="20035,14568 20388,14575 20379,15090 20026,15084"/>
              </emma:interpretation>
              <emma:one-of disjunction-type="recognition" id="oneOf76">
                <emma:interpretation id="interp380" emma:lang="zh-CN" emma:confidence="0">
                  <emma:literal>E</emma:literal>
                </emma:interpretation>
                <emma:interpretation id="interp381" emma:lang="zh-CN" emma:confidence="0">
                  <emma:literal>巨</emma:literal>
                </emma:interpretation>
                <emma:interpretation id="interp382" emma:lang="zh-CN" emma:confidence="0">
                  <emma:literal>叵</emma:literal>
                </emma:interpretation>
                <emma:interpretation id="interp383" emma:lang="zh-CN" emma:confidence="0">
                  <emma:literal>瓦</emma:literal>
                </emma:interpretation>
                <emma:interpretation id="interp384" emma:lang="zh-CN" emma:confidence="0">
                  <emma:literal>正</emma:literal>
                </emma:interpretation>
              </emma:one-of>
            </emma:emma>
          </inkml:annotationXML>
          <inkml:trace contextRef="#ctx0" brushRef="#br1" timeOffset="457537">20274 15396 7296,'-5'-8'2720,"5"8"-1472,-3 6-672,3-6 1216,3 0-992,-3 0 448,10 0-736,-2 0 287,9 0-479,7-6 64,-4 6-256,4-2 64,2 2-96,0-5-64,-1 5 0,-2-3-672,7-2 352,-8-2-1375,-4 7 927,-8-5-2528,-8 5 1792,-4 0-2688,-4 5 2368</inkml:trace>
          <inkml:trace contextRef="#ctx0" brushRef="#br1" timeOffset="457959">20300 15369 5888,'-26'0'2272,"26"0"-1216,0 0-448,0 4 1376,0 4-1088,0-1 768,0 5-992,0 4 576,5 0-737,-5 4 577,0-1-608,0 1 384,0-1-512,0 9 256,5-2-352,-5 6 192,0-1-224,0 3 128,0 6-192,0-6 128,0 2-160,-5-8 64,5-6-96,-5-5 0,10-3-32,-5-6-64,0-3 32,0-5-32,8 4 0,1-4 0,5 3 0,-2-6-96,2-1 64,-2-4-32,6 0 0,0-8-96,0 8 96,4 4-256,0 4 192,-1 0-448,10 0 320,-9-8-640,4 0 480,-4-3-704,-4 8 640,-6 3-1311,-2 3 991,-10-3-1856,4 5 1472</inkml:trace>
          <inkml:trace contextRef="#ctx0" brushRef="#br1" timeOffset="458259">20312 15603 7552,'-26'18'2880,"26"-18"-1536,18 5-864,-13-5 1120,3 0-928,2-5 224,-2 2-544,10-4 96,0 4-288,3-6-1,1 6-95,-1 3-128,2 7 32,-2-7-543,10 0 319,-8 5-1856,-2 2 1152,-3-1-3520,-1 8 2496</inkml:trace>
        </inkml:traceGroup>
        <inkml:traceGroup>
          <inkml:annotationXML>
            <emma:emma xmlns:emma="http://www.w3.org/2003/04/emma" version="1.0">
              <emma:interpretation id="{A495D7EE-4B73-4416-9334-E1CE8E4478D7}" emma:medium="tactile" emma:mode="ink">
                <msink:context xmlns:msink="http://schemas.microsoft.com/ink/2010/main" type="inkWord" rotatedBoundingBox="20638,14570 20739,14571 20728,15156 20628,15155"/>
              </emma:interpretation>
              <emma:one-of disjunction-type="recognition" id="oneOf77">
                <emma:interpretation id="interp385" emma:lang="zh-CN" emma:confidence="0">
                  <emma:literal>(</emma:literal>
                </emma:interpretation>
                <emma:interpretation id="interp386" emma:lang="zh-CN" emma:confidence="0">
                  <emma:literal>丨</emma:literal>
                </emma:interpretation>
                <emma:interpretation id="interp387" emma:lang="zh-CN" emma:confidence="0">
                  <emma:literal>l</emma:literal>
                </emma:interpretation>
                <emma:interpretation id="interp388" emma:lang="zh-CN" emma:confidence="0">
                  <emma:literal>!</emma:literal>
                </emma:interpretation>
                <emma:interpretation id="interp389" emma:lang="zh-CN" emma:confidence="0">
                  <emma:literal>〔</emma:literal>
                </emma:interpretation>
              </emma:one-of>
            </emma:emma>
          </inkml:annotationXML>
          <inkml:trace contextRef="#ctx0" brushRef="#br1" timeOffset="547336">20920 15369 4992,'-5'-3'1824,"5"3"-960,5-5-160,-5 2 1344,0 6-1088,0-3 640,0 5-928,0-5 320,0 3-544,-5 1 288,5 8-416,-8-1 543,8 6-479,-5 2 288,2 1-384,-7 14 64,7 2-224,-7 2 224,10 5-224,-8 3 96,8 2-128,-5-5-64,5-4 0,0 0-544,8-5 288,2-2-1728,-2-6 1057,5-9-4161,0-1 2816,9-16-2528,1 0 2752</inkml:trace>
        </inkml:traceGroup>
        <inkml:traceGroup>
          <inkml:annotationXML>
            <emma:emma xmlns:emma="http://www.w3.org/2003/04/emma" version="1.0">
              <emma:interpretation id="{55452866-82C0-4A8B-A5E3-601B5BBE8BA5}" emma:medium="tactile" emma:mode="ink">
                <msink:context xmlns:msink="http://schemas.microsoft.com/ink/2010/main" type="inkWord" rotatedBoundingBox="20851,14616 21110,14620 21102,15083 20843,15078"/>
              </emma:interpretation>
              <emma:one-of disjunction-type="recognition" id="oneOf78">
                <emma:interpretation id="interp390" emma:lang="zh-CN" emma:confidence="0">
                  <emma:literal>3</emma:literal>
                </emma:interpretation>
                <emma:interpretation id="interp391" emma:lang="zh-CN" emma:confidence="0">
                  <emma:literal>了</emma:literal>
                </emma:interpretation>
                <emma:interpretation id="interp392" emma:lang="zh-CN" emma:confidence="0">
                  <emma:literal>裂</emma:literal>
                </emma:interpretation>
                <emma:interpretation id="interp393" emma:lang="zh-CN" emma:confidence="0">
                  <emma:literal>弓</emma:literal>
                </emma:interpretation>
                <emma:interpretation id="interp394" emma:lang="zh-CN" emma:confidence="0">
                  <emma:literal>岁</emma:literal>
                </emma:interpretation>
              </emma:one-of>
            </emma:emma>
          </inkml:annotationXML>
          <inkml:trace contextRef="#ctx0" brushRef="#br1" timeOffset="547923">21088 15416 3072,'-6'0'1120,"6"0"-576,10 0 128,-6 0 960,0 0-864,-4 0 544,5 0-800,0-4 800,3 4-736,-3-4 544,3 4-640,0-4 448,7 8-512,-3-4 128,2 0-320,-2 0 0,6 0-128,0 0 96,-2 4-128,2 0-32,0 4 0,-10 0 96,2 3-64,-10 0 192,0 6-160,-10-3 255,2 2-223,-5-1 384,0 6-288,-9-9 32,8-1-160,2 0 0,3 5-32,0-4-128,9 4 32,4-10-128,5 2 96,4-2 32,9 0 32,-4-1 64,3 3-32,-3-1-32,5 5 32,-11 3 96,-4 1-64,-10 1 480,-4 2-320,-12 0 480,6 1-416,-11-1 96,7 1-256,-7-6-1056,5 6 512,1-12-2751,8 0 1759</inkml:trace>
        </inkml:traceGroup>
        <inkml:traceGroup>
          <inkml:annotationXML>
            <emma:emma xmlns:emma="http://www.w3.org/2003/04/emma" version="1.0">
              <emma:interpretation id="{FF19CD90-7976-4E71-BD6E-8CB8A642A5B8}" emma:medium="tactile" emma:mode="ink">
                <msink:context xmlns:msink="http://schemas.microsoft.com/ink/2010/main" type="inkWord" rotatedBoundingBox="21309,14550 21646,14556 21638,15061 21300,15055"/>
              </emma:interpretation>
              <emma:one-of disjunction-type="recognition" id="oneOf79">
                <emma:interpretation id="interp395" emma:lang="zh-CN" emma:confidence="0">
                  <emma:literal>不</emma:literal>
                </emma:interpretation>
                <emma:interpretation id="interp396" emma:lang="zh-CN" emma:confidence="0">
                  <emma:literal>2</emma:literal>
                </emma:interpretation>
                <emma:interpretation id="interp397" emma:lang="zh-CN" emma:confidence="0">
                  <emma:literal>王</emma:literal>
                </emma:interpretation>
                <emma:interpretation id="interp398" emma:lang="zh-CN" emma:confidence="0">
                  <emma:literal>六</emma:literal>
                </emma:interpretation>
                <emma:interpretation id="interp399" emma:lang="zh-CN" emma:confidence="0">
                  <emma:literal>久</emma:literal>
                </emma:interpretation>
              </emma:one-of>
            </emma:emma>
          </inkml:annotationXML>
          <inkml:trace contextRef="#ctx0" brushRef="#br1" timeOffset="548396">21540 15366 5120,'0'-14'1920,"0"14"-1024,18-6-640,-15 1 928,6 5-672,0-3 448,8 6-544,1-3 608,0 0-576,-5 0 832,8 5-704,-8-1 608,0 6-672,-3 2 511,3 9-575,-9 5 320,5 7-448,-9 1 320,5-4-352,-10 3 192,0-2-256,-8 7 0,0 1-128,-8-3-192,8-5 32,-14-3-960,8-1 576,-2-8-2303,9-4 1567,-6-4-4224,5 5 3040</inkml:trace>
          <inkml:trace contextRef="#ctx0" brushRef="#br1" timeOffset="548596">21833 15779 7040,'5'-39'2624,"-5"39"-1408,8 30-928,-3-10 960,0 0-704,-2-9-832,2 0 96,-5-3-3776,5 0 2208</inkml:trace>
        </inkml:traceGroup>
        <inkml:traceGroup>
          <inkml:annotationXML>
            <emma:emma xmlns:emma="http://www.w3.org/2003/04/emma" version="1.0">
              <emma:interpretation id="{470F74AE-A503-4221-85DD-5343B5CE69AE}" emma:medium="tactile" emma:mode="ink">
                <msink:context xmlns:msink="http://schemas.microsoft.com/ink/2010/main" type="inkWord" rotatedBoundingBox="22253,14396 22955,14408 22939,15308 22237,15296"/>
              </emma:interpretation>
              <emma:one-of disjunction-type="recognition" id="oneOf80">
                <emma:interpretation id="interp400" emma:lang="zh-CN" emma:confidence="0">
                  <emma:literal>在</emma:literal>
                </emma:interpretation>
                <emma:interpretation id="interp401" emma:lang="zh-CN" emma:confidence="0">
                  <emma:literal>茌</emma:literal>
                </emma:interpretation>
                <emma:interpretation id="interp402" emma:lang="zh-CN" emma:confidence="0">
                  <emma:literal>存</emma:literal>
                </emma:interpretation>
                <emma:interpretation id="interp403" emma:lang="zh-CN" emma:confidence="0">
                  <emma:literal>喵</emma:literal>
                </emma:interpretation>
                <emma:interpretation id="interp404" emma:lang="zh-CN" emma:confidence="0">
                  <emma:literal>硅</emma:literal>
                </emma:interpretation>
              </emma:one-of>
            </emma:emma>
          </inkml:annotationXML>
          <inkml:trace contextRef="#ctx0" brushRef="#br1" timeOffset="614310">22521 15283 3200,'0'-3'1216,"5"3"-640,-1 0-128,-4 0 480,9 3 320,-1-3 256,2 0-320,-2 0-128,0 5-608,6-2 64,0 1 64,-1-4-128,0 4 64,5-4 64,-2 4 32,-1-4-128,5 0 32,3 4-97,-6-1 1,0 1-32,1-4 0,5 0-128,3 0-96,-5-4-64,2 1 0,3-5 0,4 4 96,1 0-96,0 1-64,-5-2 0,-3-6 32,-5 3-32,-2 0 64,-2 4-64,-6 1-32,-8-2-608,-4 13-320,-14-4-799,-4 4-289,0 0-192,1 0 0,3-5 224,-5 2-800,7-5 608,-2 0 1088,5-8 576,0 0 928,-1 0 1024,6-7-192,-1 2-128,0 2-128,1 3-160,-2 0 32,7 1 0,-2 2 96,0 2-512,5 3 160,-3-5 128,-2 10-32,5-5-32,0 0 0,0 8 32,0-8-32,0 7-32,0 1-128,-10 3-64,10-3-1,0 5 65,0-1-96,0-1 64,-3 5 32,-2-1-32,0 4-32,-3 6-32,3 1-160,-13 1-96,5-3 64,-13 23 0,1-1-96,-1-3-96,-5 0 0,0-5-32,0 3-96,5-7 0,-1-7-736,6 4-224,3-6-1056,0-6-319</inkml:trace>
          <inkml:trace contextRef="#ctx0" brushRef="#br1" timeOffset="614647">22491 15443 6016,'4'-8'2272,"0"11"-1216,6 2-448,-2-2 736,1 5-96,0 4 32,3 4-288,2 7-128,-2 9-480,2-1 95,0 3 97,-1 2-64,0-1 96,-5 13-128,2-10 32,-2-3-224,-3 0-32,-2 1-128,-3-2-96,5 2 64,-5-2 0,0-2-32,0-4-64,0-5-128,0-4-64,0-3-1248,0-16-3167,0-5-161,10-6 896</inkml:trace>
          <inkml:trace contextRef="#ctx0" brushRef="#br1" timeOffset="615395">22797 15696 8320,'-8'-3'3168,"13"6"-1728,-2 2-832,2-2 832,3 0-384,10 2-129,0-5-415,0 3-160,2-3-192,4 0-128,2-3 0,4 3 32,-4-5 96,-4 2-128,0 0-96,-4-2-320,-6 2-160,-2-9-224,-5 4-63,-5-8 95,-10 5 96,2 0 320,-10-3 96,5 0 160,0-2 96,0 4 64,-1 1 32,1 0 64,5-2 96,3 6 160,0-1 96,2 3-96,-2 2 0,0 3-65,5 0 65,0 11 64,5 1 64,0 12-128,-2-1 0,-3 4-128,0 1 32,0-1-192,0 7-32,0-1-64,0-7 32,0 1-64,-3-2-32,-2-3-128,0-2-64,2-1-896,-2-2-416,1-3 1,0-1 95,-1-6 96,-4 1 32,1-4 544,-1-1 352,0-3 256,-5 0 96,2 0 224,4-3 128,-2-1 384,2 0 256,-2 4 64,2-4 96,-2 4-320,10 0-97,0 0-127,10 0 0,-2 0 0,4 0-64,6 0-256,6 0-160,6 0 0,4 4 0,-3-4-128,0 0 32,-1 0-352,1-4-160,-5 0-544,1 4-127,-5-8-1057,-4 0-416,-6-6-1120</inkml:trace>
        </inkml:traceGroup>
        <inkml:traceGroup>
          <inkml:annotationXML>
            <emma:emma xmlns:emma="http://www.w3.org/2003/04/emma" version="1.0">
              <emma:interpretation id="{51A32785-E8D8-4F96-9D97-43A9CD1CFA85}" emma:medium="tactile" emma:mode="ink">
                <msink:context xmlns:msink="http://schemas.microsoft.com/ink/2010/main" type="inkWord" rotatedBoundingBox="23259,14638 23575,14644 23566,15120 23250,15114"/>
              </emma:interpretation>
              <emma:one-of disjunction-type="recognition" id="oneOf81">
                <emma:interpretation id="interp405" emma:lang="zh-CN" emma:confidence="0">
                  <emma:literal>0</emma:literal>
                </emma:interpretation>
                <emma:interpretation id="interp406" emma:lang="zh-CN" emma:confidence="0">
                  <emma:literal>○</emma:literal>
                </emma:interpretation>
                <emma:interpretation id="interp407" emma:lang="zh-CN" emma:confidence="0">
                  <emma:literal>O</emma:literal>
                </emma:interpretation>
                <emma:interpretation id="interp408" emma:lang="zh-CN" emma:confidence="0">
                  <emma:literal>o</emma:literal>
                </emma:interpretation>
                <emma:interpretation id="interp409" emma:lang="zh-CN" emma:confidence="0">
                  <emma:literal>〇</emma:literal>
                </emma:interpretation>
              </emma:one-of>
            </emma:emma>
          </inkml:annotationXML>
          <inkml:trace contextRef="#ctx0" brushRef="#br1" timeOffset="616280">23579 15436 4480,'-8'-4'1760,"2"4"-960,2-5-160,4 5 672,-5 0-160,2 0 64,-2 0-416,5 0-96,-5 0-416,2 0 192,-2 5 64,0-1-160,2 4 32,-2 0-128,0 3 64,0 4-64,2 4 64,-2 9-65,0 4 1,2 2-96,-2 2 32,0 3 0,5 0 96,0-4-160,5-4-96,3-3 32,2-2 64,3-2-64,0-4 0,5-5-32,0-8-64,8 1 32,4-3-32,1-10-160,-5-6-32,0-5-64,0-4 64,-4-3-96,-4-4-32,-5-4 64,-4-16 160,-5 0 0,-4 8 32,-4 4 128,0 3 32,-6 5 160,-2 8 160,-6 4-224,0 2-32,-3 10-96,-2 3-64,2 3 32,3 5-32,0 0-96,5 9 0,0-6-736,5 8-319,-2 4-1665,10 2-672,0-6 0</inkml:trace>
        </inkml:traceGroup>
        <inkml:traceGroup>
          <inkml:annotationXML>
            <emma:emma xmlns:emma="http://www.w3.org/2003/04/emma" version="1.0">
              <emma:interpretation id="{76BB7744-B274-4EA5-B2BD-6095B943A942}" emma:medium="tactile" emma:mode="ink">
                <msink:context xmlns:msink="http://schemas.microsoft.com/ink/2010/main" type="inkWord" rotatedBoundingBox="23862,14496 24640,14509 24629,15134 23851,15121"/>
              </emma:interpretation>
              <emma:one-of disjunction-type="recognition" id="oneOf82">
                <emma:interpretation id="interp410" emma:lang="zh-CN" emma:confidence="0">
                  <emma:literal>附</emma:literal>
                </emma:interpretation>
                <emma:interpretation id="interp411" emma:lang="zh-CN" emma:confidence="0">
                  <emma:literal>耐</emma:literal>
                </emma:interpretation>
                <emma:interpretation id="interp412" emma:lang="zh-CN" emma:confidence="0">
                  <emma:literal>俯</emma:literal>
                </emma:interpretation>
                <emma:interpretation id="interp413" emma:lang="zh-CN" emma:confidence="0">
                  <emma:literal>驸</emma:literal>
                </emma:interpretation>
                <emma:interpretation id="interp414" emma:lang="zh-CN" emma:confidence="0">
                  <emma:literal>袝</emma:literal>
                </emma:interpretation>
              </emma:one-of>
            </emma:emma>
          </inkml:annotationXML>
          <inkml:trace contextRef="#ctx0" brushRef="#br1" timeOffset="617979">24093 15283 3712,'0'5'1472,"0"-5"-768,3 4-256,-3-4 480,0 0-160,5 3 0,3 2-64,7-2 32,-2 2-416,3-3 32,2 2 0,0 4-64,0 0 0,-1-4-96,1 4-32,-5 0-32,8 0 0,-3-5-64,-5 5 32,-4-4-128,-13 4 0,-1-1 96,0-1-32,-3-4-32,0 2 32,-2 1 32,2-2 32,-2 5 96,7 0 192,-2 4 64,5-1-96,0 6 32,0 1-160,5 10 32,-2 0-160,2 2 0,-5 2-32,5-2 32,-5-2-64,0-4-32,-5-1-64,5-6 32,-5-3-544,2-6-256,-2-8-352,-3-4-64,-1-8 160,0 0 192,0 1 512,5 0 288,-6-1 160,7 4 128,-2 4 320,1 4 160,4 0 128,0 0 128,0 8-128,0 8-96,0-5-32,0 6-32,0-3-224,0 6 0,0-2-192,0 7-64,0-2-64,0-4-96,-5 0-64,5-3 32,0 0-544,0-4-256,0-6-960,0-6-416,0 0-1344</inkml:trace>
          <inkml:trace contextRef="#ctx0" brushRef="#br1" timeOffset="618495">24482 15326 4352,'10'-8'1664,"-6"8"-896,0 0-352,-4 0 608,4 0 128,-4 0 96,0 0-320,6 4-96,-4 4-480,-2 3 224,0 0 64,0 5-64,-2 1 64,-8 2-160,2 1-32,-2-1-256,2 1-64,-6 7-65,6 4 33,-9-8-128,4 1-64,-10-9-863,6-7-321,-1-8-576,4-12-192,6 1 256,14-5 192,-4 4 864,4 1 416,-2-2 416,9 6 1216,0 3 256,0 4 64,-4 0 0,0 4-224,-1 3-96,-3 9-96,0 4-33,-2 4-223,2-1-128,-5-1-192,0 6 0,0-4-288,0 4-64,0-8-160,0-1-96,0-4 0,0 0-32,0-3-512,0-4-192,0-5-992,0-6-2559,0-8 95,5-2 288</inkml:trace>
          <inkml:trace contextRef="#ctx0" brushRef="#br1" timeOffset="619129">24536 15474 6912,'4'-12'2624,"0"8"-1408,6 0-576,-2 4 864,1 0-384,0-3 0,3-2-448,6 2-160,0-2-289,8 2-159,5 0 32,-5-3-64,4 4-32,1-4 32,-5 6-32,-3-2-224,-5-2-95,-2 0-257,-7 0-32,-3-4 96,-6 0 160,-6 0 192,-3 0 160,1 1 160,-5 2 128,-5 2 224,5-2 128,0 5 96,4 5 31,0 3-223,4 3-64,10 9-96,0 2 64,-1 11-32,0 1 0,6 2-96,-2-1 32,-3-1-64,-2 2 0,2-2-96,0 2-32,0-12-192,-5-2-32,0-2 32,0 0 0,-5-9-64,0 0 0,0-3-384,-16-16-640,-2 2 160,2-10 128,-1 0 192,1-4 384,-2 0 224,2-2-32,3-1 32,0 2 96,5 7 32,5 2 736,3-4-320,5 8-32,5 5-128,3-2-64,5 1-256,5 1 0,3 3-32,10 0 64,0-5-800,0 2-320,4-2-1023,1-7-417,-7 2-1728</inkml:trace>
        </inkml:traceGroup>
        <inkml:traceGroup>
          <inkml:annotationXML>
            <emma:emma xmlns:emma="http://www.w3.org/2003/04/emma" version="1.0">
              <emma:interpretation id="{6483940E-8693-47A1-9AEA-F17D46DF5AAD}" emma:medium="tactile" emma:mode="ink">
                <msink:context xmlns:msink="http://schemas.microsoft.com/ink/2010/main" type="inkWord" rotatedBoundingBox="24741,14485 25472,14497 25462,15068 24731,15056"/>
              </emma:interpretation>
              <emma:one-of disjunction-type="recognition" id="oneOf83">
                <emma:interpretation id="interp415" emma:lang="zh-CN" emma:confidence="0">
                  <emma:literal>近</emma:literal>
                </emma:interpretation>
                <emma:interpretation id="interp416" emma:lang="zh-CN" emma:confidence="0">
                  <emma:literal>迈</emma:literal>
                </emma:interpretation>
                <emma:interpretation id="interp417" emma:lang="zh-CN" emma:confidence="0">
                  <emma:literal>追</emma:literal>
                </emma:interpretation>
                <emma:interpretation id="interp418" emma:lang="zh-CN" emma:confidence="0">
                  <emma:literal>逅</emma:literal>
                </emma:interpretation>
                <emma:interpretation id="interp419" emma:lang="zh-CN" emma:confidence="0">
                  <emma:literal>迫</emma:literal>
                </emma:interpretation>
              </emma:one-of>
            </emma:emma>
          </inkml:annotationXML>
          <inkml:trace contextRef="#ctx0" brushRef="#br1" timeOffset="620184">25176 15291 6144,'-13'0'2368,"8"4"-1280,5-4-288,0 0 800,0 0-160,10 0-64,2 0-512,6 0-128,-1 0-417,5 0-63,-1 0 64,7 0-128,-2-4-32,0 1-160,0-2 0,-4 2 0,-4 3 0,-4 0-640,-6 0-223,-8 0-545,-4 0-160,-6 3 192,2-3 128,-4 0 608,-4 0 320,8 0 224,-4 5 128,-2-5 416,5 3 256,0 1 128,1 0 64,4 0 64,-1 3 32,0 2-96,2-1-96,3 3-1,0 4 33,0 1-160,0 3-32,0 6-352,-5-2-96,0-1-128,2 6-64,-2 8 32,0-6 32,2-3-384,-2-4-192,0-4-416,5-2-160,0-6-351,0-6-129,0-10 0,0-6 96,5-12 448,0-1 288,-2 1 448,2-1 256,3 2-32,-3-3 32,0 6 32,-2-1 64,7 6 160,-6-3 128,0 6 352,6 3 192,-2 0 96,2 4 96,2 1-160,4 3-32,2 0-192,0 0-128,0 0-192,0 3-65,0-3-287,-2 4 0,-2 1-32,0-5 0,-2 0-288,-3 0-63,-4 0-513,-5 0-192,-5 0 224,0 0 160,1 0 384,-5 0 256,1 0 32,-1 0 0,-5 0 448,1 0 224,0 0 32,1 3 32,3 2-96,0 1-96,5 7-97,0 2 33,4 4 32,0 9 64,4 3-192,0 4 32,0 0-192,1-4 32,-2-3-224,3-1-32,-2-1 0,0-6 64,0 0-320,-4-5-128,-4-3-1792,-10-7-1631,-6-5-161,-4-9-608,-2 1 1952</inkml:trace>
          <inkml:trace contextRef="#ctx0" brushRef="#br1" timeOffset="620684">24996 15412 4096,'-26'-4'1568,"31"8"-832,-5 0-288,0-4 544,0 8 96,3 0 128,7-2-192,-2 7-64,0 2-512,7 1 64,-2 7 64,0 9-128,0-1 64,-5 0-224,2-4-32,-2 1-64,-4-5 32,2 4-128,-6-4-64,0-7-160,0 3 0,0-2-224,-6-6-96,-3-3 32,1-5 0,-1 1 160,5-4 96,-9 0 160,3 0 0,2 0 0,8 0 160,0 0 128,0 0-32,8 0 96,2 0 0,3 0 96,0 0-160,4 0-32,5 5 0,8-2 0,2 2-129,3-2-95,1 0-95,-2 2 31,6 3 32,-1-5 0,-3 2 0,2-2 0,-2 1 0,-2-4 63,-2-4-318,3 1-65,-4-2-960,3-3-448,-6 0-1216,-8 2-1600,-6-2 1440</inkml:trace>
        </inkml:traceGroup>
        <inkml:traceGroup>
          <inkml:annotationXML>
            <emma:emma xmlns:emma="http://www.w3.org/2003/04/emma" version="1.0">
              <emma:interpretation id="{B3322DF8-B6FC-4619-B304-6A88DDEF651A}" emma:medium="tactile" emma:mode="ink">
                <msink:context xmlns:msink="http://schemas.microsoft.com/ink/2010/main" type="inkWord" rotatedBoundingBox="25688,14916 25766,14918 25762,15105 25684,15104"/>
              </emma:interpretation>
              <emma:one-of disjunction-type="recognition" id="oneOf84">
                <emma:interpretation id="interp420" emma:lang="zh-CN" emma:confidence="0">
                  <emma:literal>,</emma:literal>
                </emma:interpretation>
                <emma:interpretation id="interp421" emma:lang="zh-CN" emma:confidence="0">
                  <emma:literal>'</emma:literal>
                </emma:interpretation>
                <emma:interpretation id="interp422" emma:lang="zh-CN" emma:confidence="0">
                  <emma:literal>′</emma:literal>
                </emma:interpretation>
                <emma:interpretation id="interp423" emma:lang="zh-CN" emma:confidence="0">
                  <emma:literal>’</emma:literal>
                </emma:interpretation>
                <emma:interpretation id="interp424" emma:lang="zh-CN" emma:confidence="0">
                  <emma:literal>丿</emma:literal>
                </emma:interpretation>
              </emma:one-of>
            </emma:emma>
          </inkml:annotationXML>
          <inkml:trace contextRef="#ctx0" brushRef="#br1" timeOffset="621072">25991 15705 4736,'-13'0'1760,"8"0"-960,5 0-32,0 0 704,0 0 32,0 0 64,0 0-320,5 3-128,-1 5-608,1 0-32,-1 0 31,1 0-255,-5 4-64,0-1-128,-9 5-64,-5 3-671,1 1-289,-3 2-1696,1 3-768,2 1-64</inkml:trace>
        </inkml:traceGroup>
        <inkml:traceGroup>
          <inkml:annotationXML>
            <emma:emma xmlns:emma="http://www.w3.org/2003/04/emma" version="1.0">
              <emma:interpretation id="{B0ACE171-9BAA-43BF-91E9-C03C40C2A082}" emma:medium="tactile" emma:mode="ink">
                <msink:context xmlns:msink="http://schemas.microsoft.com/ink/2010/main" type="inkWord" rotatedBoundingBox="26251,14465 27134,14480 27123,15102 26240,15086"/>
              </emma:interpretation>
              <emma:one-of disjunction-type="recognition" id="oneOf85">
                <emma:interpretation id="interp425" emma:lang="zh-CN" emma:confidence="0">
                  <emma:literal>近</emma:literal>
                </emma:interpretation>
                <emma:interpretation id="interp426" emma:lang="zh-CN" emma:confidence="0">
                  <emma:literal>匠</emma:literal>
                </emma:interpretation>
                <emma:interpretation id="interp427" emma:lang="zh-CN" emma:confidence="0">
                  <emma:literal>道</emma:literal>
                </emma:interpretation>
                <emma:interpretation id="interp428" emma:lang="zh-CN" emma:confidence="0">
                  <emma:literal>逅</emma:literal>
                </emma:interpretation>
                <emma:interpretation id="interp429" emma:lang="zh-CN" emma:confidence="0">
                  <emma:literal>迹</emma:literal>
                </emma:interpretation>
              </emma:one-of>
            </emma:emma>
          </inkml:annotationXML>
          <inkml:trace contextRef="#ctx0" brushRef="#br1" timeOffset="623127">26492 15482 4864,'-13'-8'1824,"13"8"-960,0 0-576,0 0 512,0 0 96,0 8 192,0 0-320,0 12-160,0 0-320,3 7 96,3-1 32,-2 1 64,0 4 128,0 2-224,1 1 32,0-7-256,-1 4-96,0-3-32,-4-9-32,0 0 0,-4 1 0,0-12-352,-1 0-96,0-4 64,-3-8 160,4-4 64,-2 0 96,3 4 96,-2 2 64,5-4 160,5 4 96,4 2 0,3 0 32,11 0-64,3 2-32,0-2-32,9 8 0,4 0-64,2 1-33,-3-2-31,6-3 0,0 0-160,5-4 32,3-8 0,5 4 64,5 1-192,-1-6-32,-4 1-1087,1 6-353,-2-6-2240,-8-1-1312,-8-2 2368</inkml:trace>
          <inkml:trace contextRef="#ctx0" brushRef="#br1" timeOffset="621864">26619 15314 4352,'-18'0'1664,"14"0"-896,0 0-128,4 0 672,0 0 0,0 0 0,0 0-224,8 0-32,2 0-608,-2 0 96,5 0 96,0-4-160,9 0 64,4 0-193,5 0-31,0 0-192,0 0-96,0-4 0,-6 5-32,1-5 0,-3 5 0,-5-2-224,-5 2-96,0 6-799,-8-3-385,-5 0-864,-5 8-352,0-5-384</inkml:trace>
          <inkml:trace contextRef="#ctx0" brushRef="#br1" timeOffset="622126">26698 15294 4992,'-26'4'1824,"26"-4"-960,0 4-384,0-4 576,3 4-96,2 4 0,0 4-64,0 0 64,8 7-512,-5 4 96,0 1 32,2-2-64,-5 10 96,3 4-128,-3-1-33,-5-1-255,0-2-64,0-6-64,0 1-64,0-2 32,0-2 32,0-4-608,0-8-191,0-3-1185,-5-2-448,5-6-1440</inkml:trace>
          <inkml:trace contextRef="#ctx0" brushRef="#br1" timeOffset="622626">26760 15552 6912,'18'-12'2624,"-18"12"-1408,8 0-1152,0 0 544,2-3 320,7-2 256,-3-3-256,3 0-160,-1 1-416,3-1-224,3 1-96,-4-2-32,3 1 0,-3 5-640,-10 0-1408,-3 3-128,-5 0 32,-5 0 192,1 0 896,-5 0 608,1 3 512,-2-3 640,-3 0 352,5 0 160,-5 0 128,3 0-256,2 0-32,4 0-576,4 3 0,-4 2-32,4-5 128,0 0 32,0 8-64,4-1 0,0 1-32,1 3 95,-2 5-159,2-4 0,0 7 0,0 5 64,-2-1-160,2 2 32,0 1-160,-5 1 32,0 0-224,0-2-96,0-6 32,0 1 0,0-6-768,-5-2-320,0-4-1119,2-3-513,-2-5-1440</inkml:trace>
        </inkml:traceGroup>
        <inkml:traceGroup>
          <inkml:annotationXML>
            <emma:emma xmlns:emma="http://www.w3.org/2003/04/emma" version="1.0">
              <emma:interpretation id="{2D1240AB-A2D7-492E-91EC-24EBDD588B1B}" emma:medium="tactile" emma:mode="ink">
                <msink:context xmlns:msink="http://schemas.microsoft.com/ink/2010/main" type="inkWord" rotatedBoundingBox="26964,14539 27255,14544 27248,14945 26957,14940"/>
              </emma:interpretation>
              <emma:one-of disjunction-type="recognition" id="oneOf86">
                <emma:interpretation id="interp430" emma:lang="zh-CN" emma:confidence="0">
                  <emma:literal>又</emma:literal>
                </emma:interpretation>
                <emma:interpretation id="interp431" emma:lang="zh-CN" emma:confidence="0">
                  <emma:literal>人</emma:literal>
                </emma:interpretation>
                <emma:interpretation id="interp432" emma:lang="zh-CN" emma:confidence="0">
                  <emma:literal>Ⅹ</emma:literal>
                </emma:interpretation>
                <emma:interpretation id="interp433" emma:lang="zh-CN" emma:confidence="0">
                  <emma:literal>×</emma:literal>
                </emma:interpretation>
                <emma:interpretation id="interp434" emma:lang="zh-CN" emma:confidence="0">
                  <emma:literal>父</emma:literal>
                </emma:interpretation>
              </emma:one-of>
            </emma:emma>
          </inkml:annotationXML>
          <inkml:trace contextRef="#ctx0" brushRef="#br1" timeOffset="623712">27382 15338 5120,'-18'-5'2016,"23"5"-1088,8-3-384,-3 3 704,-10 0-64,3 0 0,2 0-288,0 3-96,-5-3-448,13 5-64,-13-5 32,8 9 0,-8-3 64,0 2-64,-5 4 32,-3 0-129,0 3 33,-5 4-32,-5 6 32,1 5-128,-6 6-96,1-2 64,0-1 0,1-2-32,3-4-64,5-5 32,0-2-32,0 0-96,3-4 0,5-8-800,2-5-351,-2-3-1057,5-3-480,0-5-768</inkml:trace>
          <inkml:trace contextRef="#ctx0" brushRef="#br1" timeOffset="623912">27238 15552 4992,'8'-22'1920,"-4"22"-1024,10 0-352,-6 3 640,6 8 96,0 3 96,-2 5-320,2 0-96,-2 1-544,6 0-96,-5-2 0,0 2-192,5 0-64,-5-6-32,0 0-32,-3-8-704,2-2-320,2-4-1056,-6-4-416,2-11-672</inkml:trace>
        </inkml:traceGroup>
        <inkml:traceGroup>
          <inkml:annotationXML>
            <emma:emma xmlns:emma="http://www.w3.org/2003/04/emma" version="1.0">
              <emma:interpretation id="{76B251E0-EA69-440C-9871-77DBB4AA3C47}" emma:medium="tactile" emma:mode="ink">
                <msink:context xmlns:msink="http://schemas.microsoft.com/ink/2010/main" type="inkWord" rotatedBoundingBox="27305,14471 27776,14480 27767,14994 27296,14986"/>
              </emma:interpretation>
              <emma:one-of disjunction-type="recognition" id="oneOf87">
                <emma:interpretation id="interp435" emma:lang="zh-CN" emma:confidence="0">
                  <emma:literal>以</emma:literal>
                </emma:interpretation>
                <emma:interpretation id="interp436" emma:lang="zh-CN" emma:confidence="0">
                  <emma:literal>门</emma:literal>
                </emma:interpretation>
                <emma:interpretation id="interp437" emma:lang="zh-CN" emma:confidence="0">
                  <emma:literal>凡</emma:literal>
                </emma:interpretation>
                <emma:interpretation id="interp438" emma:lang="zh-CN" emma:confidence="0">
                  <emma:literal>八</emma:literal>
                </emma:interpretation>
                <emma:interpretation id="interp439" emma:lang="zh-CN" emma:confidence="0">
                  <emma:literal>入</emma:literal>
                </emma:interpretation>
              </emma:one-of>
            </emma:emma>
          </inkml:annotationXML>
          <inkml:trace contextRef="#ctx0" brushRef="#br1" timeOffset="624260">27531 15549 7040,'5'15'2624,"-1"12"-1408,0-10-800,0-10 768,-4 5-256,0-1-64,6 0-416,-6-3-192,3 1-160,-3-9-224,0 0-64,0 0-896,5-5-416,-1-2 96,0-9 96,0-3 576,2-1 320,-2 1 256,0 3 96,0 1 320,1 4 224,-2-2 64,2 1-32,5 1-352,-2 0-64,0-6-512,10 1-224,0-3-512,-5-4-160,-1 0 416,6-9 480,-4 4 544,-2 9 1024,-2 4 480,-2-1 0,-2 5-32</inkml:trace>
          <inkml:trace contextRef="#ctx0" brushRef="#br1" timeOffset="624528">27764 15263 13344,'4'8'1216,"-4"0"-256,0 3-192,0 1-129,0 4-127,4-2 0,1 6-288,-1 4-128,1 0-64,-1 0-32,4-2 0,2 9 64,3 4-32,0-3 64,5-6-128,-2-6 0,2-3 96,0-3 32,-1-1-32,2-7-64,-1-6 32,-6 0-32,2 0 0,-7 0 64,3 0-32,-10 0-32,0 0 32,0 0-32,-5 6 0,-3 2 64,-7-2-96,0 7 0,-8 2-192,-3 1-96,-5 0-672,-5 4-223,-3-1-865,8 0-288</inkml:trace>
        </inkml:traceGroup>
        <inkml:traceGroup>
          <inkml:annotationXML>
            <emma:emma xmlns:emma="http://www.w3.org/2003/04/emma" version="1.0">
              <emma:interpretation id="{AA94BB05-DC08-44A0-B7EB-B208D97AC8B0}" emma:medium="tactile" emma:mode="ink">
                <msink:context xmlns:msink="http://schemas.microsoft.com/ink/2010/main" type="inkWord" rotatedBoundingBox="27804,14292 28482,14304 28468,15093 27790,15081"/>
              </emma:interpretation>
              <emma:one-of disjunction-type="recognition" id="oneOf88">
                <emma:interpretation id="interp440" emma:lang="zh-CN" emma:confidence="0">
                  <emma:literal>商</emma:literal>
                </emma:interpretation>
                <emma:interpretation id="interp441" emma:lang="zh-CN" emma:confidence="0">
                  <emma:literal>蔺</emma:literal>
                </emma:interpretation>
                <emma:interpretation id="interp442" emma:lang="zh-CN" emma:confidence="0">
                  <emma:literal>甭</emma:literal>
                </emma:interpretation>
                <emma:interpretation id="interp443" emma:lang="zh-CN" emma:confidence="0">
                  <emma:literal>勇</emma:literal>
                </emma:interpretation>
                <emma:interpretation id="interp444" emma:lang="zh-CN" emma:confidence="0">
                  <emma:literal>备</emma:literal>
                </emma:interpretation>
              </emma:one-of>
            </emma:emma>
          </inkml:annotationXML>
          <inkml:trace contextRef="#ctx0" brushRef="#br1" timeOffset="625398">28483 15088 5376,'0'0'2016,"0"0"-1088,5 0-384,-5 0 640,4 0-128,0 0 96,6 3-352,-2 2-96,2-2-416,-10-3-32,2 5-32,-2-5 32,0 0 64,0 0 128,0 3 32,0 1-128,-2 1-33,-4-2 1,2 2 128,-4-2-192,2-3-64,2 3 32,0 2 0,0-2-32,-1 2 32,2-1-128,-2-1-64,0-3 64,5 5 0,0-2-32,0-3 32,0 5 0,0-2 32,0 0-64,-5-3-64,2 5 32,-2 6 32,0 0 96,2 9 0,-10-3 0,-1-2-96,5 0 32,-8 1-64,-1 7-32,2 1 32,-2 2 32,-6 2-32,7 0 64,0-1-288,3-4-32,1 1-736,5-5-320,3-4-319,0-2-65,2-13 32,3-5 160,-5-3-320,0 1-64,2-5-768</inkml:trace>
          <inkml:trace contextRef="#ctx0" brushRef="#br1" timeOffset="625744">28054 15283 5120,'-22'-3'1920,"22"3"-1024,4-5-704,6 5 544,-2-6 544,1-2 352,4 3-416,3 1-224,7 1-576,0-5 0,6 3 96,2-3-128,9 1-64,8-1-160,0 0-64,0 5-96,-4-2-32,-5 2 32,-4-2 64,-9 2-800,-12 3-2432,-10 8-288,-8 3 32</inkml:trace>
          <inkml:trace contextRef="#ctx0" brushRef="#br1" timeOffset="626114">28300 15268 5888,'-5'14'2176,"5"-8"-1152,5 4-480,-2-2 704,2 0-64,0 4 64,-2 8-384,2 2-160,8 6-384,-3 0 224,-2 14 96,2 1 31,-7 4 65,-6-1-288,-3-2-32,2 2-160,-1-6 0,2-6-160,-2-7-64,0-2-352,2-6-128,-2-4-1120,0-3-479,0-12-1345,2-4-1792,-2-11 1536</inkml:trace>
          <inkml:trace contextRef="#ctx0" brushRef="#br1" timeOffset="626330">28387 15419 6144,'3'-11'2368,"-3"7"-1280,28 0-1056,-20 4 448,5-4 384,0 1 224,0-2-288,5 2-128,-1-2-384,2 2 0,-1-2 64,-1 5 0,0 0 32,-3 0 64,-1 0 64,-5 0-97,-8 0 65,0 0 32,0 8-32,0 0-32,0 0-32,-5 4-32,2-1 64,3 5-160,-4 3-32,4 1 64,0 15 32,0 0-32,0-3-32,4-1-96,-1 0 32,2 0-64,3 4 64,-8-7-128,0 2-64,0-7 0,0 2 32,0-3-192,0-6 32,0 1-608,-8-6-192,3-8-640,2-3-256,-7-11-511,-3-1-193,1-7-384,-6 0-1408,0-9 1152</inkml:trace>
          <inkml:trace contextRef="#ctx0" brushRef="#br1" timeOffset="626700">28316 15482 6400,'-8'-8'2368,"3"8"-1280,10 4-576,-1 0 768,0 5-256,0-3 32,10 2-448,-2 9-128,-2-1-288,-2 6-64,2-2 0,-7-1 128,2 1 96,-5-4 0,0-2 31,0-2 65,0 1 128,0-5-128,0 7 0,-8-7-192,8 0 0,-5-5-96,0 2 64,2-5-128,-2 3-64,0-3 0,5 0 32,0 0 32,10 0 96,-10 0-96,3 0-64,-3 0 192,10 3 96,-10-3-32,0 0 64,3 5-128,-3-5-64,10 0-64,-2 0 0,2 0 0,-2 0 32,0-5-64,6-1-64,3-2-64,6-4 32,2-12-480,1 4-128,2 4-672,-2-3-288,-5 0-767,2 4-353</inkml:trace>
          <inkml:trace contextRef="#ctx0" brushRef="#br1" timeOffset="627016">28378 15494 4736,'-52'15'1760,"62"-8"-960,-10 2-32,0-9 704</inkml:trace>
          <inkml:trace contextRef="#ctx0" brushRef="#br1" timeOffset="627232">28338 15513 11520,'8'4'1248,"2"-4"-672,8 0-192,-5 0-32,0 0-64,-1 5 0,-3-2-96,0 2 32,-1 6 0,2-11 32,-2 8-128,0 0-32,-3-1-32,0-3-64,1-1 32,-6-3 32,0 9-448,-6 7-160,1-4-1280,5-5-480</inkml:trace>
          <inkml:trace contextRef="#ctx0" brushRef="#br1" timeOffset="627533">28313 15282 5760,'-19'0'2176,"12"0"-1152,14 0-576,2-6 704,1-4-224,-3 4 0</inkml:trace>
          <inkml:trace contextRef="#ctx0" brushRef="#br1" timeOffset="627749">28330 15252 13472,'21'-3'576,"2"-2"-64,-2 5-320,2 0-64,2 5-128,1-10-96,5 2-224,0-2-64,5 5-896,-2-8-448,2 1-1664,3 3-768,-4 0 2048</inkml:trace>
        </inkml:traceGroup>
        <inkml:traceGroup>
          <inkml:annotationXML>
            <emma:emma xmlns:emma="http://www.w3.org/2003/04/emma" version="1.0">
              <emma:interpretation id="{313DF6FF-6EED-47B4-9D22-711D06900DCD}" emma:medium="tactile" emma:mode="ink">
                <msink:context xmlns:msink="http://schemas.microsoft.com/ink/2010/main" type="inkWord" rotatedBoundingBox="28906,14363 29569,14375 29555,15160 28892,15149"/>
              </emma:interpretation>
              <emma:one-of disjunction-type="recognition" id="oneOf89">
                <emma:interpretation id="interp445" emma:lang="zh-CN" emma:confidence="0">
                  <emma:literal>个</emma:literal>
                </emma:interpretation>
                <emma:interpretation id="interp446" emma:lang="zh-CN" emma:confidence="0">
                  <emma:literal>J</emma:literal>
                </emma:interpretation>
                <emma:interpretation id="interp447" emma:lang="zh-CN" emma:confidence="0">
                  <emma:literal>7</emma:literal>
                </emma:interpretation>
                <emma:interpretation id="interp448" emma:lang="zh-CN" emma:confidence="0">
                  <emma:literal>于</emma:literal>
                </emma:interpretation>
                <emma:interpretation id="interp449" emma:lang="zh-CN" emma:confidence="0">
                  <emma:literal>丁</emma:literal>
                </emma:interpretation>
              </emma:one-of>
            </emma:emma>
          </inkml:annotationXML>
          <inkml:trace contextRef="#ctx0" brushRef="#br1" timeOffset="629158">29226 15228 3584,'-5'0'1408,"10"5"-768,-5 14-192,0-19 544,0 9 224,0-9 192,0 8-320,0-8-160,0 3-544,-5 0 96,0 2 96,0-2-128,2 2 64,-2 2-96,-3-3 0,-2 0-160,2 0 0,-2-1-96,7 1 0,-2-4-96,0 0 32,2-4-64,-2 1 64,0-1-128,0-11 0,5-4 96,0-1-96,0 4 0,0 4-32,0 0 0,5 0 64,0 4 0,3 2 0,5-2 0,2 3 0,1-2 64,7 2-32,3 2-32,10 3-64,2 0-32,6 0 64,-3 3 64,-3 2 0,6 2-32,5-2 32,-2 6-32,-2 0 0,-6-3 64,-3 0-32,-10-4-32,-5 0-64,7 0 32,-16-4-128,-4 0 32,-8 0-160,0-8 32,-5 0-96,2 1 64,-9 2 160,-11 5 64,5-3 64,0-2 64,2 5 32,-2 0 32,0 0-160,0 0 32,1 5 64,-1-5 32,1 8 96,3-1 96,1 1 0,0 3 0,0 2-32,5 2 0,-2 4-64,7 5 31,-2 4-63,5-2 64,0 6-64,0-1 64,0 8 0,0 0 32,0 0-64,5-1-32,-2 2 32,-3-5 32,0 1-32,0 3-32,0-8-32,-3-4 0,3-4 0,-5 0 64,-5-2-96,-6-2-64,-7-4 64,2 1 64,-6-5-128,-4 0-32,-3-2 64,-2-1 32,1-5-32,0-3-64,5 0-416,4-8-128,-2-7-480,7 4-192,16-5-1663,10 0-545,8 1-1472,13-1 1504</inkml:trace>
        </inkml:traceGroup>
        <inkml:traceGroup>
          <inkml:annotationXML>
            <emma:emma xmlns:emma="http://www.w3.org/2003/04/emma" version="1.0">
              <emma:interpretation id="{27C701AC-E492-433D-85BB-24921A45ECC5}" emma:medium="tactile" emma:mode="ink">
                <msink:context xmlns:msink="http://schemas.microsoft.com/ink/2010/main" type="inkWord" rotatedBoundingBox="29594,14853 29891,14858 29884,15245 29587,15240"/>
              </emma:interpretation>
              <emma:one-of disjunction-type="recognition" id="oneOf90">
                <emma:interpretation id="interp450" emma:lang="zh-CN" emma:confidence="0">
                  <emma:literal>r</emma:literal>
                </emma:interpretation>
                <emma:interpretation id="interp451" emma:lang="zh-CN" emma:confidence="0">
                  <emma:literal>「</emma:literal>
                </emma:interpretation>
                <emma:interpretation id="interp452" emma:lang="zh-CN" emma:confidence="0">
                  <emma:literal>卜</emma:literal>
                </emma:interpretation>
                <emma:interpretation id="interp453" emma:lang="zh-CN" emma:confidence="0">
                  <emma:literal>”</emma:literal>
                </emma:interpretation>
                <emma:interpretation id="interp454" emma:lang="zh-CN" emma:confidence="0">
                  <emma:literal>F</emma:literal>
                </emma:interpretation>
              </emma:one-of>
            </emma:emma>
          </inkml:annotationXML>
          <inkml:trace contextRef="#ctx0" brushRef="#br1" timeOffset="634072">29825 15674 4352,'0'-13'1664,"0"18"-896,5-17-480,0 12 512,-5-5-256,3 2 32,-3 3-224,0-5-32,0 5-192,0 0 64,5 5 96,0 3 32,3-1 64,-3 6-64,0 6 32,-2 0-64,2 4 0,-1 2-32,0 1 0,-4 1-128,0 0-96,0-2 128,0-2 32,-4-1-64,0 2-32,-1-4 32,2 0 0,3-4-160,0-2 32,0-2 0,0-4 0,0-4 0,0-8 64,0-4-32,0-4 64,0 1-64,3-5-32,2-3 96,-1-5 0,0 0-128,6 2-32,-2-1 32,2-4 0,2 2 96,2 2 96,-2-1-64,2 5 0,-2-1 160,2 9 160,0 3-224,-1 4-96,-5 4 64,0 4 128,7 4-96,-3-3-32,2 1-160,-6 2 0,1 0-160,-5-4 32,9 4-3264,1-1-800</inkml:trace>
        </inkml:traceGroup>
        <inkml:traceGroup>
          <inkml:annotationXML>
            <emma:emma xmlns:emma="http://www.w3.org/2003/04/emma" version="1.0">
              <emma:interpretation id="{16309A92-A777-41A1-AD66-9E6AE7DB5B64}" emma:medium="tactile" emma:mode="ink">
                <msink:context xmlns:msink="http://schemas.microsoft.com/ink/2010/main" type="inkWord" rotatedBoundingBox="30110,14671 30443,14677 30440,14855 30107,14849"/>
              </emma:interpretation>
              <emma:one-of disjunction-type="recognition" id="oneOf91">
                <emma:interpretation id="interp455" emma:lang="zh-CN" emma:confidence="0">
                  <emma:literal>=</emma:literal>
                </emma:interpretation>
                <emma:interpretation id="interp456" emma:lang="zh-CN" emma:confidence="0">
                  <emma:literal>二</emma:literal>
                </emma:interpretation>
                <emma:interpretation id="interp457" emma:lang="zh-CN" emma:confidence="0">
                  <emma:literal>工</emma:literal>
                </emma:interpretation>
                <emma:interpretation id="interp458" emma:lang="zh-CN" emma:confidence="0">
                  <emma:literal>三</emma:literal>
                </emma:interpretation>
                <emma:interpretation id="interp459" emma:lang="zh-CN" emma:confidence="0">
                  <emma:literal>≥</emma:literal>
                </emma:interpretation>
              </emma:one-of>
            </emma:emma>
          </inkml:annotationXML>
          <inkml:trace contextRef="#ctx0" brushRef="#br1" timeOffset="634689">30370 15618 5120,'-26'-8'2016,"21"8"-1088,5 8-256,0-8 1056,14 8-512,3-5-352,-4 3-160,5-3-416,0-3-96,-2 0-64,7-9 0,-1 1 0,4 2-160,0-2 32,0 0-928,0-4-320,-3 1-1504,7-2-1472,6 2 1376</inkml:trace>
          <inkml:trace contextRef="#ctx0" brushRef="#br1" timeOffset="634457">30370 15471 5888,'13'-5'2176,"-8"10"-1152,-5-5-576,0 0 704,0 0-352,8 0-96,5 0-192,0 0 0,-1-5-288,6 5-192,0-3-64,0 3 32,0 0 64,0 0-32,-2 0-32,-1 0 32,-3 0-32,-4 0-1056,-2 0-480,-6 0-1920</inkml:trace>
        </inkml:traceGroup>
        <inkml:traceGroup>
          <inkml:annotationXML>
            <emma:emma xmlns:emma="http://www.w3.org/2003/04/emma" version="1.0">
              <emma:interpretation id="{FDF0AE67-FB13-41B4-A54D-FE5ED1FDC182}" emma:medium="tactile" emma:mode="ink">
                <msink:context xmlns:msink="http://schemas.microsoft.com/ink/2010/main" type="inkWord" rotatedBoundingBox="30757,14396 31095,14402 31083,15056 30746,15050"/>
              </emma:interpretation>
              <emma:one-of disjunction-type="recognition" id="oneOf92">
                <emma:interpretation id="interp460" emma:lang="zh-CN" emma:confidence="0">
                  <emma:literal>1</emma:literal>
                </emma:interpretation>
                <emma:interpretation id="interp461" emma:lang="zh-CN" emma:confidence="0">
                  <emma:literal>Ⅰ</emma:literal>
                </emma:interpretation>
                <emma:interpretation id="interp462" emma:lang="zh-CN" emma:confidence="0">
                  <emma:literal>工</emma:literal>
                </emma:interpretation>
                <emma:interpretation id="interp463" emma:lang="zh-CN" emma:confidence="0">
                  <emma:literal>I</emma:literal>
                </emma:interpretation>
                <emma:interpretation id="interp464" emma:lang="zh-CN" emma:confidence="0">
                  <emma:literal>ⅰ</emma:literal>
                </emma:interpretation>
              </emma:one-of>
            </emma:emma>
          </inkml:annotationXML>
          <inkml:trace contextRef="#ctx0" brushRef="#br1" timeOffset="635158">30993 15228 5376,'-5'-4'2112,"10"4"-1152,-5 0-64,0 0 800,0 0-512,9 0-128,5 0-320,2 0-160,2 4-320,-1-4-32,6 0 96,3 0-64,0 0 32,5 0-96,-1 0-32,1-7-192,-5 7 32,0-8-160,-8 8 32,-5-8-1344,-4 5-544,-9-3-1664,-4 3-992,-1-1 2208</inkml:trace>
          <inkml:trace contextRef="#ctx0" brushRef="#br1" timeOffset="635861">31010 15838 4352,'-4'0'1664,"4"-6"-896,-4 6-256,4 0 576,0 0 64,0-3 64,0 3-160,0 0 0,0-5-608,0 5 160,0 0 64,0 0-96,0 0 64,14 0 127,-2 0-287,6 0-32,-2 0-256,2 0-64,-5 0 64,5 0 32,-1 5-96,1-5-96,0 0-96,3 0 32,-3 0 96,0 0 32,-1-5-128,-3 2-32,-6 0-768,2 3-224,-10 0-2239,0-5-897,0-3 608</inkml:trace>
          <inkml:trace contextRef="#ctx0" brushRef="#br1" timeOffset="635590">31204 15236 12096,'0'12'1312,"0"0"-672,0-1-192,0 0-32,0 6-32,0 2 96,0 1 32,0 2-33,0 6-159,0 0-128,0-1-32,0 12 32,-5 0-32,2 0 64,-2 0-128,5-3 0,-5-2-96,5-2-96,0-9 64,0-4 0,0-3-256,-5-5-128,5 1-703,-3-4-321,-2 0-576,0-1-256,2-2-640,-2-2-800,0 2 1440</inkml:trace>
          <inkml:trace contextRef="#ctx0" brushRef="#br1" timeOffset="635374">31219 15221 5376,'-6'0'2112,"-4"0"-1152,10 7-416,0-7 640</inkml:trace>
        </inkml:traceGroup>
      </inkml:traceGroup>
    </inkml:traceGroup>
    <inkml:traceGroup>
      <inkml:annotationXML>
        <emma:emma xmlns:emma="http://www.w3.org/2003/04/emma" version="1.0">
          <emma:interpretation id="{612493F7-494D-4180-82F2-F234417601B4}" emma:medium="tactile" emma:mode="ink">
            <msink:context xmlns:msink="http://schemas.microsoft.com/ink/2010/main" type="paragraph" rotatedBoundingBox="678,17139 24273,16733 24294,17924 698,183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F7E856-C983-4A9A-AE22-B37D8CF48C2B}" emma:medium="tactile" emma:mode="ink">
              <msink:context xmlns:msink="http://schemas.microsoft.com/ink/2010/main" type="line" rotatedBoundingBox="678,17139 24273,16733 24294,17924 698,18330"/>
            </emma:interpretation>
          </emma:emma>
        </inkml:annotationXML>
        <inkml:traceGroup>
          <inkml:annotationXML>
            <emma:emma xmlns:emma="http://www.w3.org/2003/04/emma" version="1.0">
              <emma:interpretation id="{5BD084D5-52DE-4CFB-BEB2-EA84A23EE3CD}" emma:medium="tactile" emma:mode="ink">
                <msink:context xmlns:msink="http://schemas.microsoft.com/ink/2010/main" type="inkWord" rotatedBoundingBox="682,17391 1186,17383 1197,18054 693,18063"/>
              </emma:interpretation>
              <emma:one-of disjunction-type="recognition" id="oneOf93">
                <emma:interpretation id="interp465" emma:lang="zh-CN" emma:confidence="0">
                  <emma:literal>*</emma:literal>
                </emma:interpretation>
                <emma:interpretation id="interp466" emma:lang="zh-CN" emma:confidence="0">
                  <emma:literal>※</emma:literal>
                </emma:interpretation>
                <emma:interpretation id="interp467" emma:lang="zh-CN" emma:confidence="0">
                  <emma:literal>女</emma:literal>
                </emma:interpretation>
                <emma:interpretation id="interp468" emma:lang="zh-CN" emma:confidence="0">
                  <emma:literal>状</emma:literal>
                </emma:interpretation>
                <emma:interpretation id="interp469" emma:lang="zh-CN" emma:confidence="0">
                  <emma:literal>兆</emma:literal>
                </emma:interpretation>
              </emma:one-of>
            </emma:emma>
          </inkml:annotationXML>
          <inkml:trace contextRef="#ctx0" brushRef="#br2" timeOffset="729624">1024 18177 5120,'-13'27'1920,"5"-23"-1024,8-8-128,-5 0 1408,5 0-1184,-5-4 640,10 5-960,-5 6 480,0 5-672,0 7 607,5 6-639,0-10 0,8 0-288,0 5-224,5-1 0,3 16 320,2 5-160,3 10 192,-1-3-160,1 12-64,2 3-32,-7-2-608,-3-10 320,-5-15-1663,5-8 1087,-18-10-2816,4-2 2048,0-22-2656,0-2 2432</inkml:trace>
          <inkml:trace contextRef="#ctx0" brushRef="#br2" timeOffset="729970">1309 18313 6144,'0'39'2368,"0"-39"-1280,-26-27-160,18 19 1536,8 4-1376,-9 8 640,9 4-1057,-8 3 545,-2 9-704,-6 7 384,6 8-544,-8 5 32,5-2-224,-8 10-32,8-2-64,-5 8 32,5 2-64,-5-6-512,8-7 256,-6-15-1536,6-9 992,-3-15-3039,5 0 2111,-6-16-3168,10 0 2752</inkml:trace>
          <inkml:trace contextRef="#ctx0" brushRef="#br2" timeOffset="730326">928 18480 7168,'-10'-34'2720,"10"34"-1472,5 34-768,0-21 1312,3 2-1024,2-3 480,-2 0-736,5-9 479,0 2-543,10-13 192,3 0-384,12-4 0,3 8-160,3 4 96,0 8-128,-5 0-32,1 0 0,-6 0-32,-3-2 0,-8 0-288,-2-4 160,-3 4-1376,-5-4 865,-8 2-4065,-1 0 2624,-8-20-2880,-1 2 2848</inkml:trace>
        </inkml:traceGroup>
        <inkml:traceGroup>
          <inkml:annotationXML>
            <emma:emma xmlns:emma="http://www.w3.org/2003/04/emma" version="1.0">
              <emma:interpretation id="{D09D5872-D37C-46C7-A93E-FD1B60A13B19}" emma:medium="tactile" emma:mode="ink">
                <msink:context xmlns:msink="http://schemas.microsoft.com/ink/2010/main" type="inkWord" rotatedBoundingBox="1513,17331 2203,17319 2214,17939 1524,17951"/>
              </emma:interpretation>
              <emma:one-of disjunction-type="recognition" id="oneOf94">
                <emma:interpretation id="interp470" emma:lang="zh-CN" emma:confidence="0">
                  <emma:literal>如</emma:literal>
                </emma:interpretation>
                <emma:interpretation id="interp471" emma:lang="zh-CN" emma:confidence="0">
                  <emma:literal>加</emma:literal>
                </emma:interpretation>
                <emma:interpretation id="interp472" emma:lang="zh-CN" emma:confidence="0">
                  <emma:literal>扔</emma:literal>
                </emma:interpretation>
                <emma:interpretation id="interp473" emma:lang="zh-CN" emma:confidence="0">
                  <emma:literal>㧑</emma:literal>
                </emma:interpretation>
                <emma:interpretation id="interp474" emma:lang="zh-CN" emma:confidence="0">
                  <emma:literal>拁</emma:literal>
                </emma:interpretation>
              </emma:one-of>
            </emma:emma>
          </inkml:annotationXML>
          <inkml:trace contextRef="#ctx0" brushRef="#br2" timeOffset="731246">1787 18133 4736,'0'-7'1824,"0"7"-960,5-5-224,-5 2 1088,0 6-928,4-3 672,0 5-864,1-5 512,0 3-640,-2 5 256,6 7-448,-1 10 352,2 2-384,-2 7 383,6 2-383,-2 6 224,2 2-256,0 11 64,-1-10-160,0 2-128,0 0-32,5-3-192,-5-10 128,-5-7-800,2-2 480,-2-14-2143,0-3 1439,-3-12-3520,4-4 2592</inkml:trace>
          <inkml:trace contextRef="#ctx0" brushRef="#br2" timeOffset="731677">2085 18207 7424,'5'55'2816,"-5"-55"-1536,5 20-512,-5-9 1504,3 8-1280,-3 17 383,0 3-831,-3 8-256,3-5-160,-10 2-320,5-5 96,-3 3-96,4-3 96,-10-8-768,11 1 449,-11-17-1281,5 1 928,-8-16-1664,4 0 1376,-13-11-1344,4-2 1376,-4-2 32,4 4 608,-6-5 1312,10 7-480,-2-7 1600,2 10-1152,-4-7 1248,8 6-1216,1-5 896,5 5-1088,0-6 479,8 10-703,0-6 352,8 9-512,0-8 128,5 2-320,10-10-416,2 8 128,7-12-1312,4 9 801,-2-9-2913,11 4 2016,-6 1-3136,-1 3 2656</inkml:trace>
          <inkml:trace contextRef="#ctx0" brushRef="#br2" timeOffset="732199">2245 18321 6400,'-18'15'2368,"18"-15"-1280,0 8-512,0-4 1376,0 8-1120,0 4 544,0 10-832,0 2 192,0 2-416,0-2-128,0 0-97,0-9-574,0-2 255,0-17-832,8 0 608,2-17-160,-2 2 384,0-9-32,7 4 160,1 1 64,2 3 32,5 5 192,-3 3-96,3 1 448,-2 7-288,-8 0 736,5 7-576,-14 9 575,5 3-543,-18 4 384,5 5-480,-14-1 320,2 0-384,-7-3 192,5-5-256,0-3-128,5-5-64,6-5-608,2-6 320,5-9-1856,9 1 1153,5-15-4353,6-1 2944,3-10-2400,3 2 2784</inkml:trace>
        </inkml:traceGroup>
        <inkml:traceGroup>
          <inkml:annotationXML>
            <emma:emma xmlns:emma="http://www.w3.org/2003/04/emma" version="1.0">
              <emma:interpretation id="{9EC178DE-296A-4DAF-BBB6-AF6AE69255E5}" emma:medium="tactile" emma:mode="ink">
                <msink:context xmlns:msink="http://schemas.microsoft.com/ink/2010/main" type="inkWord" rotatedBoundingBox="2420,17109 4804,17068 4822,18088 2437,18129"/>
              </emma:interpretation>
              <emma:one-of disjunction-type="recognition" id="oneOf95">
                <emma:interpretation id="interp475" emma:lang="zh-CN" emma:confidence="0">
                  <emma:literal>使</emma:literal>
                </emma:interpretation>
                <emma:interpretation id="interp476" emma:lang="zh-CN" emma:confidence="0">
                  <emma:literal>便</emma:literal>
                </emma:interpretation>
                <emma:interpretation id="interp477" emma:lang="zh-CN" emma:confidence="0">
                  <emma:literal>㤦</emma:literal>
                </emma:interpretation>
                <emma:interpretation id="interp478" emma:lang="zh-CN" emma:confidence="0">
                  <emma:literal>䄺</emma:literal>
                </emma:interpretation>
                <emma:interpretation id="interp479" emma:lang="zh-CN" emma:confidence="0">
                  <emma:literal>傁</emma:literal>
                </emma:interpretation>
              </emma:one-of>
            </emma:emma>
          </inkml:annotationXML>
          <inkml:trace contextRef="#ctx0" brushRef="#br2" timeOffset="735897">4486 18060 8448,'-8'6'3168,"8"-6"-1728,-8 21-832,-2-14 1344,10 6-1121,-8 6 513,-2 7-800,-8 7 192,2-3-416,-12 6-128,12-2-96,-15 10-448,8-2 224,-3 2-1312,1-6 800,2-12-2463,15-1 1727,3-22-3392,10-6 2688</inkml:trace>
          <inkml:trace contextRef="#ctx0" brushRef="#br2" timeOffset="735897">4350 18296 6784,'4'-6'2528,"-4"6"-1344,10 14-384,-7-6 1504,2 1-1248,0 5 544,-2 6-961,2 7 417,0 9-608,-5 3 96,4 0-288,-4 4-160,0 0-64,0-1-672,0-3 352,0-7-1727,0-4 1119,0-9-3680,0-4 2560,0-15-2560,4-3 2656</inkml:trace>
          <inkml:trace contextRef="#ctx0" brushRef="#br2" timeOffset="737517">4402 18562 6144,'21'-3'2272,"-21"3"-1216,31-5-320,-17 5 1760,2 5-1408,12-2 1216,3 5-1377,8 0 673,-1-1-928,4 0 256,-4 5-544,6 1 96,-5-2-320,4 1-224,1 4 32,-3-4-1280,-7-2 736,-3-2-2591,-1 4 1791,-7-12-4064,-2 0 3072</inkml:trace>
          <inkml:trace contextRef="#ctx0" brushRef="#br2" timeOffset="737164">4744 17963 7040,'-4'-5'2624,"4"5"-1408,0 5-640,0-2 1376,10 5-1120,-7 4 896,6 8-1025,-1 7 833,2 0-864,-6 15 704,5 2-768,-9 10 448,3-2-608,-6 6 96,-2-4-288,-8 8-96,5-8-96,-15 2-960,6-6 480,-14-6-2496,5-10 1600,-13-10-3999,8-5 3007,-9-16-2688,9-3 2880</inkml:trace>
          <inkml:trace contextRef="#ctx0" brushRef="#br2" timeOffset="736515">4526 18313 9088,'-5'27'3424,"5"-27"-1856,8 28-1120,-3-19 960,-1 2-833,2 4-287,6 0-192,-4-7-1663,6 4 863,-10-8-4288,4 4 2784</inkml:trace>
          <inkml:trace contextRef="#ctx0" brushRef="#br2" timeOffset="736163">4577 18094 8064,'-18'5'3072,"18"-5"-1664,23 11-864,-11-7 1152,2 0-960,4-4 191,0 4-575,2-8-64,3 4-160,-2-4-96,7 0 0,-7-4 96,5 5-64,-3-5 32,-3 8-32,-2-9-256,0 9 96,-10-3-1503,-2 3 863,-14 0-4320,2 9 2784</inkml:trace>
          <inkml:trace contextRef="#ctx0" brushRef="#br2" timeOffset="736779">4731 18232 6656,'26'-27'2464,"-26"27"-1344,31-25-480,-18 17 1344,5 8-1120,0-7 384,3 7-768,-3 0 160,0 7-384,-10-2 127,-4-2-223,-12 5 128,4 9-160,-10-3 224,2 6-224,-11-4 512,5 0-352,-21 7 288,8 4-320,-7-8 64,12 1-192,-5-3 224,13 2-224,0-8 384,10 0-288,-2-3 224,10 4-224,5-12 64,8 3-160,5-6 0,3 3-64,7-8 32,1 0-64,2-11-736,4 4 416,1-5-1952,-6 7 1248,-8 2-3935,-4 3 2751,-10-3-3168,1 3 3072</inkml:trace>
          <inkml:trace contextRef="#ctx0" brushRef="#br2" timeOffset="733700">2757 18126 6656,'-21'0'2464,"21"0"-1344,-5 0-320,0 0 1312,10 0-1184,-5 0 352,8 0-800,2-5 223,-2 5-415,5-3-96,5 3-96,0-5 0,3 10-64,-3-5-32,4 3 32,-8 13-128,-7 4 64,-14 0-32,2 2 0,-13-3 192,5 1-64,-8 0 384,7-1-224,2-3 160,2-5-224,10-6-128,5-2-64,8-6-608,8 3 352,2-5-1215,3 2 831,-4-5-1376,-1 0 1152,-3 0-1408,0 8 1312,-18 5-608,0 6 896,-18 0 192,0 1 320,-13 4 544,5 0-160,-9-1 1184,6 4-768,-12-3 1216,15 1-1024,-4-6 576,12 1-800,0-4 416,14-1-576,4-3 320,4 4-416,0-8 320,5 0-353,5-5 129,7 5-256,5-7 128,2 3-160,3-4-64,3 1-32,1-9-544,0 8 288,-5-4-1023,1 1 671,-8 0-1344,-2 6 1088,-6-3-1216,-3 5 1152,-8-5-608,0 8 896,-8-8 96,0-1 320,-5-5 480,1-3-128,-10-5 768,10 2-512,-15-4 928,10 9-736,-10-4 608,10 6-704,-8-1 512,8 2-576,-5-1 608,9 7-608,1 1 640,3 5-641,-4 0 641,9 8-640,0 11 480,5 4-512,-1 12 320,9 1-416,2 11 256,-3-1-320,1 14 0,0-10-160,-5 8 0,2 1-32,-7 2 32,7-1-64,-10-1-736,0-9 416,-10-14-1536,7-6 1024,-7-10-2303,2-6 1727,-10-20-3168,10-7 2592,-10-26-1824,9 0 2176</inkml:trace>
          <inkml:trace contextRef="#ctx0" brushRef="#br2" timeOffset="734147">2810 18532 6784,'0'0'2624,"0"0"-1408,-10 23-448,7-15 1376,3 3-1216,-5 5 192,1 4-704,-10 3-448,2 1 0,-12-2-2336,8 6 1280,-6-12-3712,4-4 2720</inkml:trace>
          <inkml:trace contextRef="#ctx0" brushRef="#br2" timeOffset="732462">2708 17902 7424,'-3'-6'2816,"3"6"-1536,8 12-640,-8-9 1280,5 5-1088,-1 3 448,0 9-769,-4 4 417,5 4-512,-5 10 256,5 1-384,-5 4 192,3-5-256,-3 2-64,0-5-96,0-8-3232,0-7 1761,0-17-4897,0 2 3552</inkml:trace>
          <inkml:trace contextRef="#ctx0" brushRef="#br2" timeOffset="732831">2792 17946 6784,'8'-16'2528,"-8"16"-1344,18-3-544,-10 0 1280,7 6-1088,1-3 320,2 0-704,0-3 224,5 3-385,-7-5 481,6 5-448,-8-3 576,3 3-512,-8-5 416,3 10-448,-12-5 384,5 8-416,-5-5 416,0 8-448,-5 5 224,5 0-288,-8 2 0,8 2-128,-4 4 0,8 0-32,-4 8 32,0-2-64,-4 4-32,4 2 32,-4-8-128,4-1 64,-5-4-832,0-4 480,-3-2-2016,8-7 1312,-9-6-2719,6 4 2111,-11-16-3328,0 4 2848</inkml:trace>
          <inkml:trace contextRef="#ctx0" brushRef="#br2" timeOffset="734147">2892 18571 8704,'58'-5'3232,"-58"5"-1728,44-3-992,-27 3 1280,6 3-1025,3-3 385,4 5-672,4-2 64,2 9-288,-5-5-32,0 5-128,-9 1-768,-6 2 384,-2-4-2815,4 2 1727,-14-10-4032,4 5 3008</inkml:trace>
          <inkml:trace contextRef="#ctx0" brushRef="#br2" timeOffset="734862">3570 18052 6784,'0'0'2624,"0"0"-1408,0 4-512,0-4 1376,0 0-1152,0 0 608,0 8-897,-6 0 353,2 8-576,-12 10 192,0 10-352,-4 0 128,2 2-224,-13 4-416,10-3 128,-10 0-1472,8-3 896,-3-6-2495,14-5 1791,-2-18-2336,14-3 2144,4-12-608,6 5 1312,2-14 992,6 9 0,-5-3 1792,5 0-1024,-5 6 1856,0 5-1536,0 13 1120,0 1-1344,-4 6 704,5 4-960,-11 2 383,6 6-607,-3 16 64,-4 2-288,-2-3-256,0-4 0,0-5-1472,0-2 769,0-2-3841,6 2 2528,-6-32-2784,0-4 2752</inkml:trace>
          <inkml:trace contextRef="#ctx0" brushRef="#br2" timeOffset="735531">3626 18321 6144,'8'-8'2272,"-8"8"-1216,14 16-192,-10-13 1568,5 1-1344,4 9 736,8 1-1088,7 11 607,1 5-799,11-2 224,4 3-448,5 0-32,-5 1-192,0-6-832,-1 1 384,1-10-2815,-5-3 1759,1-5-4032,0-4 3040</inkml:trace>
          <inkml:trace contextRef="#ctx0" brushRef="#br2" timeOffset="735179">3692 18340 6016,'3'-11'2272,"-3"11"-1216,13-5-672,-3 2 1248,-2 3-960,10-9 640,4 6-800,4-10 320,0 2-512,5 0 416,0 3-448,-5 4 511,0 4-479,-8 4 704,-1 7-576,-12 2 416,-1 6-512,-13 4 32,1 0-224,-15 4-32,3 6-64,-11-2-672,4 0 320,-8-8-1856,10-2 1184,-11-10-3039,13 0 2271,-3-14-2880,5-5 2624</inkml:trace>
        </inkml:traceGroup>
        <inkml:traceGroup>
          <inkml:annotationXML>
            <emma:emma xmlns:emma="http://www.w3.org/2003/04/emma" version="1.0">
              <emma:interpretation id="{EFC134AD-202F-45CC-8190-A6CCEDF3AE67}" emma:medium="tactile" emma:mode="ink">
                <msink:context xmlns:msink="http://schemas.microsoft.com/ink/2010/main" type="inkWord" rotatedBoundingBox="4972,17286 5586,17275 5599,18040 4985,18050"/>
              </emma:interpretation>
              <emma:one-of disjunction-type="recognition" id="oneOf96">
                <emma:interpretation id="interp480" emma:lang="zh-CN" emma:confidence="0">
                  <emma:literal>用</emma:literal>
                </emma:interpretation>
                <emma:interpretation id="interp481" emma:lang="zh-CN" emma:confidence="0">
                  <emma:literal>闸</emma:literal>
                </emma:interpretation>
                <emma:interpretation id="interp482" emma:lang="zh-CN" emma:confidence="0">
                  <emma:literal>同</emma:literal>
                </emma:interpretation>
                <emma:interpretation id="interp483" emma:lang="zh-CN" emma:confidence="0">
                  <emma:literal>甸</emma:literal>
                </emma:interpretation>
                <emma:interpretation id="interp484" emma:lang="zh-CN" emma:confidence="0">
                  <emma:literal>南</emma:literal>
                </emma:interpretation>
              </emma:one-of>
            </emma:emma>
          </inkml:annotationXML>
          <inkml:trace contextRef="#ctx0" brushRef="#br2" timeOffset="738587">5205 18141 7552,'0'-12'2880,"0"12"-1536,26-3-800,-13-2 1280,5 5-1024,5-8 192,3 5-640,0-5-129,4 5-127,11-5-96,3 4 32,-6-4-32,2 8 0,-5-8 256,-4 8-128,-5-5 448,0 10-320,-9-5 512,1 3-448,-10 2 576,7-2-512,-7 6 416,0-1-448,-3 3 256,0 0-352,0 5 128,3-1-224,-3 13 128,3-1-160,0 9 0,2 3-64,-2 8-64,2-5 32,-2 13 32,1-5-32,-6 5 128,3-4-96,-1-4-96,-2-8 0,-3-4-672,0-4 384,-3-11-1728,-2-1 1152,-8-15-1984,3-4 1633,-11-15-1537,8-2 1632,-13-10-704,3 4 1088,-12-13 704,9 9 64,-14-12 1280,10 11-704,-6-2 960,10 10-896,-5-2 896,14 5-896,-1-2 735,10 8-767,3-6 160,10 9-448,3-6 96,5 5-256,5-7 128,4 13-160,-4 0-64,3 3-32,-3 3-128,0 5 64,-10 7 32,-3 4 0,-13 6 64,3 2-32,-13-4 416,5 1-256,-5-5 480,10 1-384,-2-6 160,7-2-288,3-7-128,3-2-64,7-6-832,6 3 480,7-11-1728,3 2 1152,-4-10-2143,-4 3 1727,-4-4-1568,-6 9 1664,-13-5 96,5 4 736,-13-4 992,0 5-256,-8-9 1152,8 9-800,-5-9 832,5 4-832,-2-3 448,7 8-640,4-6 384,4 11-480,-4-2 672,8 8-576,0 3 895,4 5-735,2 8 832,-2 7-832,-3 13 320,0-2-544,-2 13 0,2 0-224,-5 8-672,5-5 288,-5 5-2880,5-5 1696,-2-3-4799,10-8 3455</inkml:trace>
          <inkml:trace contextRef="#ctx0" brushRef="#br2" timeOffset="737734">5337 18118 7040,'-14'-4'2624,"14"4"-1408,-5-7-512,2 2 1472,3 5-1248,-5-3 704,5 6-961,-5-3 481,5 8-672,-3 4 384,3 4-512,0 6 256,3 6-352,2 8 0,0 2-160,-2 10-64,8-6 0,-7 13-256,0-8 128,0-5-960,1-6 608,-5-6-2208,0-2 1473,0 0-3713,0-2 2784,-5-18-2304,5-8 2560</inkml:trace>
        </inkml:traceGroup>
        <inkml:traceGroup>
          <inkml:annotationXML>
            <emma:emma xmlns:emma="http://www.w3.org/2003/04/emma" version="1.0">
              <emma:interpretation id="{F90B9BFD-96D6-4105-BB33-21DEFD468E26}" emma:medium="tactile" emma:mode="ink">
                <msink:context xmlns:msink="http://schemas.microsoft.com/ink/2010/main" type="inkWord" rotatedBoundingBox="5882,17381 6856,17365 6871,18216 5897,18233"/>
              </emma:interpretation>
              <emma:one-of disjunction-type="recognition" id="oneOf97">
                <emma:interpretation id="interp485" emma:lang="zh-CN" emma:confidence="0">
                  <emma:literal>。</emma:literal>
                </emma:interpretation>
                <emma:interpretation id="interp486" emma:lang="zh-CN" emma:confidence="0">
                  <emma:literal>0</emma:literal>
                </emma:interpretation>
                <emma:interpretation id="interp487" emma:lang="zh-CN" emma:confidence="0">
                  <emma:literal>○</emma:literal>
                </emma:interpretation>
                <emma:interpretation id="interp488" emma:lang="zh-CN" emma:confidence="0">
                  <emma:literal>o</emma:literal>
                </emma:interpretation>
                <emma:interpretation id="interp489" emma:lang="zh-CN" emma:confidence="0">
                  <emma:literal>O</emma:literal>
                </emma:interpretation>
              </emma:one-of>
            </emma:emma>
          </inkml:annotationXML>
          <inkml:trace contextRef="#ctx0" brushRef="#br2" timeOffset="740830">6974 18296 7296,'-11'-6'2720,"11"6"-1472,-17-8-608,8 11 1280,9 5-1088,-7 3 608,2 9-897,-5 0 513,6 4-608,0 10 320,8-1-448,5-2 64,4-4-256,5-8-64,-1 1-32,4-12-32,2-5 0,0-14 0,-2 0 0,-3-17 64,-5 4-32,-8-10 64,-5 1-64,-13-6 64,3 11-64,-11 2-224,3 10 96,-8 0-864,3 5 512,-2 7-2463,6 4 1599,2 4-4000,4 7 3008</inkml:trace>
          <inkml:trace contextRef="#ctx0" brushRef="#br2" timeOffset="740129">6408 18332 6272,'-6'4'2368,"6"-4"-1280,6-4-576,-6 1 1056,2 3-896,4-4 448,-2 0-672,0-4 256,0 5-416,-4-13 64,6 4-224,-12-7 64,6 7-96,-8-12-64,-2 8 0,-7-4-32,8 9 0,-17 0 0,4 7 0,-12 8-96,6 12 64,-6 4 96,4-1-32,-2 0 64,14 1-64,-4-1 128,14 4-96,0 1 128,3 2-129,5-4 33,8 0-32,5-11-128,5 1 32,4-12-127,0-4 95,0-7-32,0 3 32,-8-11 64,2 7 0,-2-4 128,0 8-64,-6-4 319,0 9-191,-3-1 256,0 4-256,-1 0 160,0 7-192,-4-3 352,5 4-288,-5 0 320,0 3-320,0 6 224,5 10-224,-2 1 224,6 3-256,-3 3 320,2 6-288,0 6 96,2-3-192,-2 4 64,2 0-96,-8-5 0,4 1-32,-6-8-128,0 1 32,-8-9-256,-2-1 160,-8-1-320,10-6 288,-15-3-96,2-4 160,-10-4 64,5-2 32,-5-9 0,9 0 0,-4-10-96,12 2 64,2-12-128,2-2 96,6-5-32,8 2 32,6-3 64,2 8 0,6-9 0,-2 5 0,8-7 0,-2 9 0,0-1-160,0 5 96,-1-1-736,5 5 416,-3 3-1984,-2 2 1281,-4-4-4353,1 5 3040</inkml:trace>
          <inkml:trace contextRef="#ctx0" brushRef="#br2" timeOffset="740476">6583 18258 6528,'-18'-26'2464,"18"26"-1344,18 26-736,-10-18 1312,2 0-960,-2-5 768,10 5-864,0 0 448,0 0-641,-6 0 257,2 4-416,-11 2 256,2 3-288,-10 2 192,5 5-224,-13-1 352,5 5-320,-15-6 384,10 3-384,0-11 288,5 2-288,-2-4 64,7-1-192,6-3-64,7 3-32,3-6-256,5-2 128,0-3-960,3 6 608,1-12-1728,-1 3 1216,2-13-2367,-2 5 1887,5-12-3296,1 7 2688</inkml:trace>
        </inkml:traceGroup>
        <inkml:traceGroup>
          <inkml:annotationXML>
            <emma:emma xmlns:emma="http://www.w3.org/2003/04/emma" version="1.0">
              <emma:interpretation id="{91A01EE7-9083-41E1-8972-2D18E110BB5A}" emma:medium="tactile" emma:mode="ink">
                <msink:context xmlns:msink="http://schemas.microsoft.com/ink/2010/main" type="inkWord" rotatedBoundingBox="7054,17152 7863,17138 7876,17879 7067,17893"/>
              </emma:interpretation>
              <emma:one-of disjunction-type="recognition" id="oneOf98">
                <emma:interpretation id="interp490" emma:lang="zh-CN" emma:confidence="0">
                  <emma:literal>优</emma:literal>
                </emma:interpretation>
                <emma:interpretation id="interp491" emma:lang="zh-CN" emma:confidence="0">
                  <emma:literal>優</emma:literal>
                </emma:interpretation>
                <emma:interpretation id="interp492" emma:lang="zh-CN" emma:confidence="0">
                  <emma:literal>伏</emma:literal>
                </emma:interpretation>
                <emma:interpretation id="interp493" emma:lang="zh-CN" emma:confidence="0">
                  <emma:literal>忧</emma:literal>
                </emma:interpretation>
                <emma:interpretation id="interp494" emma:lang="zh-CN" emma:confidence="0">
                  <emma:literal>泷</emma:literal>
                </emma:interpretation>
              </emma:one-of>
            </emma:emma>
          </inkml:annotationXML>
          <inkml:trace contextRef="#ctx0" brushRef="#br2" timeOffset="741931">7477 18110 4736,'0'-8'1824,"0"8"-960,5-3-448,-5-2 1440,3 5-1024,3-3 1120,-1 6-1152,-5-3 640,0 0-800,0 5 352,0 3-577,-5 6 129,-1 11-320,-11 1-64,4 6-96,-13 2-768,5-2 416,-10-6-1663,4 2 1087,1-12-2016,8-1 1632,5-10-1184,13-2 1440,5-11 64,3 5 576,1-9 800,4 4-224,-5 0 1344,2 5-864,-2 3 1440,0 3-1216,2 8 960,-2 6-1088,2 2 480,-2 5-736,-3 2 351,0 2-543,-2 2 128,2 3-320,-5-6-352,0-1 96,0-1-1663,0-6 959,0-11-4096,0-1 2720,0-14-2144,5-5 2528</inkml:trace>
          <inkml:trace contextRef="#ctx0" brushRef="#br2" timeOffset="742634">7540 18274 7808,'0'0'2880,"0"0"-1536,21 3-576,-12-3 1440,5 5-1248,3-13 415,-1 4-863,12-8 0,-2 0-320,5-2 32,3 0-128,6 0-544,-1 6 224,-3-8-1440,-2 8 897,-11-4-1889,-1 9 1472,-18-8-1248,-4 6 1376,-14-3 160,6 4 512,-9-4 1280,4 8-512,-10-8 1664,10 8-1152,-5-3 992,10 3-1088,-5 0 416,3 8-704,2 0 351,8 7-511,-8 9 320,8 2-384,-10 9 256,2 5-288,-14 6 64,14-3-192,-15 9-288,5-10 96,-13-7-992,10-4 608,-5-11-1791,13-4 1247,8-16-1792,10 0 1568,8-16-1568,5 1 1568,3-9-832,5 7 1152,2-5 992,1 6 0,2-4 2304,-9 6-1344,-9-6 2240,0 9-1888,-8 3 1216,0 3-1504,-5 5 863,0 5-1119,0 9 672,0 11-896,0 6 288,8-1-544,0 6 160,10-1-320,5-1 0,-2 2-128,2-8-256,2-2 64,1-21-2272,2-5 1280,-7-25-3487,2-1 2559,-11-18-2976,7 10 2816</inkml:trace>
          <inkml:trace contextRef="#ctx0" brushRef="#br2" timeOffset="742835">8062 17994 7680,'-10'-32'2880,"10"32"-1536,-18-16-576,15 8 1728,6 8-1408,-3-8 703,0 8-1087,0-3 192,6 3-544,-6 0-64,9 8-160,-6 1-992,7-3 448,-7 2-2847,7 4 1791,-2-4-4064,5 2 3104</inkml:trace>
        </inkml:traceGroup>
        <inkml:traceGroup>
          <inkml:annotationXML>
            <emma:emma xmlns:emma="http://www.w3.org/2003/04/emma" version="1.0">
              <emma:interpretation id="{752046FF-74F0-4587-A5E3-DF294D3AC47B}" emma:medium="tactile" emma:mode="ink">
                <msink:context xmlns:msink="http://schemas.microsoft.com/ink/2010/main" type="inkWord" rotatedBoundingBox="7990,17166 10078,17130 10094,18061 8006,18097"/>
              </emma:interpretation>
              <emma:one-of disjunction-type="recognition" id="oneOf99">
                <emma:interpretation id="interp495" emma:lang="zh-CN" emma:confidence="0">
                  <emma:literal>化</emma:literal>
                </emma:interpretation>
                <emma:interpretation id="interp496" emma:lang="zh-CN" emma:confidence="0">
                  <emma:literal>代</emma:literal>
                </emma:interpretation>
                <emma:interpretation id="interp497" emma:lang="zh-CN" emma:confidence="0">
                  <emma:literal>仕</emma:literal>
                </emma:interpretation>
                <emma:interpretation id="interp498" emma:lang="zh-CN" emma:confidence="0">
                  <emma:literal>氏</emma:literal>
                </emma:interpretation>
                <emma:interpretation id="interp499" emma:lang="zh-CN" emma:confidence="0">
                  <emma:literal>仳</emma:literal>
                </emma:interpretation>
              </emma:one-of>
            </emma:emma>
          </inkml:annotationXML>
          <inkml:trace contextRef="#ctx0" brushRef="#br2" timeOffset="743250">8434 17950 7296,'0'8'2816,"0"-8"-1536,4 12-448,-4-8 1632,0 4-1376,0-2 671,0 11-1055,-4 2 480,0 1-704,-4 2 160,-2 3-352,-11 14 32,3-1-192,-8 12-64,3-2-32,-2-4-672,7-10 352,-5-7-1792,10-2 1152,0-19-2527,10 2 1919,3-16-2784,8-6 2464,0-6-1376,10 7 1888,8-26 5952,-8 13-1408,-6 6 544,2 8-2144,-5 12 383,-1 12-1151,-3 8 512,0 2-768,-2 6 256,2 0-480,-5 11-64,0-5-160,0 5-640,0 1 256,0-6-2016,0-2 1280,0-8-3743,0-2 2655</inkml:trace>
          <inkml:trace contextRef="#ctx0" brushRef="#br2" timeOffset="743682">8496 18290 8960,'13'4'3424,"-13"-4"-1856,31-4-1184,-15-1 1056,2 5-864,9-8 95,3 1-415,0-9-96,6 0-96,-10 4-672,-3 4 320,-5 1-2207,-5 7 1375</inkml:trace>
          <inkml:trace contextRef="#ctx0" brushRef="#br2" timeOffset="743935">8574 18063 6400,'0'0'2368,"0"0"-1280,18 15-704,-13-6 1088,3-2-832,1 9 768,0 3-832,-1 12 832,1-1-800,0 12 607,0-8-703,-6 4 576,7 2-608,-5-2 320,3 1-480,0-4 128,5-3-288,2-5 0,1-3-96,2-9 32,5 1-64,-5-13-160,2 2 64,-2-18-384,3 7 224,-3-19-1344,5 6 832,-2-8-3871,-3 4 2559,0-8-3488,0 7 3168</inkml:trace>
          <inkml:trace contextRef="#ctx0" brushRef="#br2" timeOffset="744683">9021 18316 5888,'-18'-22'2176,"18"22"-1152,-3-36-480,-2 21 1344,10 7-1056,-2-11 736,7 7-928,3-4 352,10 8-544,6-4 287,2 4-415,9 0 192,4 5-288,4 3 288,-1 3-288,-3 5 320,-3 4-320,-10 7 384,-1 6-352,-12 2 224,-5 0-256,-13-1 0,0 2-128,-23 0 0,6 2-32,-18 3-192,8-7 64,-7-7-896,11-3 544,5-12-1664,10-4 1152,8-6-2079,8-2 1663,10-12-3200,5 4 2560</inkml:trace>
          <inkml:trace contextRef="#ctx0" brushRef="#br2" timeOffset="744336">9258 18126 6656,'-34'-16'2464,"34"16"-1344,-14-11-736,10 6 1312,4 5-960,-5-3 640,2 3-832,-2-4 384,5 8-576,-5-1 543,10 5-511,-5 11 576,0 6-544,0 6 480,0-1-480,0 6 256,5 3-384,-2 8 64,6 3-224,-5 17 0,6-6-64,-7 11-128,2-11 32,-1 2-832,1-4 480,-5-17-1888,0-6 1280,0-22-3167,0-1 2335,0-29-2944,0-4 2720</inkml:trace>
          <inkml:trace contextRef="#ctx0" brushRef="#br2" timeOffset="745016">9517 18204 7296,'5'-5'2816,"-5"5"-1536,-5 5-640,5-2 1408,5 8-1152,-1 6 575,0-1-895,0 7 480,2 4-608,-3 7 320,2 8-448,3-1 320,1-2-352,4-8 64,0-3-224,0-12 0,5-5-64,-5-14-128,4-5 32,-3-16-32,4 1 0,-6-8 64,6 3 0,-10-15-96,6 8 64,-10-4-256,2 7 160,-12 6-736,2 7 480,-10 5-864,6 11 704,-10 6-1375,6 5 1087,-2-8-2368,5 6 1824,6-15-2688,6 1 2304</inkml:trace>
          <inkml:trace contextRef="#ctx0" brushRef="#br2" timeOffset="745337">9944 18021 7296,'15'3'2720,"-15"-3"-1472,-15 16-608,4-9 1408,7 6-1152,-9 1 576,9 3-897,-8 2 257,7 4-480,-5 4 32,7 1-256,3 2 0,8-2-64,2-4 96,2 0-96,2-6 320,-2 2-192,-3-4 384,0 4-320,-9 0 384,0 2-384,-9 2 160,0 2-256,-8-2 64,8 0-128,-8-5-704,4-3 352,-5-7-1888,5 1 1184,0-12-3295,8 2 2367,5-20-3200,8 4 2880</inkml:trace>
          <inkml:trace contextRef="#ctx0" brushRef="#br2" timeOffset="745685">9982 18382 8832,'26'-3'3328,"-26"3"-1792,23 0-1088,-15 0 1184,5 0-961,9-3 33,-4-2-448,-2-3-160,7 5-64,-5-9-320,-1-1 160,-3-6-384,4 4 289,-10-9-33,0 9 160,-8-9 192,0 9-32,-8-9 479,2 5-319,-2 4 480,4 7-416,-9 3 448,4 5-448,-8 13 512,7 2-480,-3 16 576,5 4-512,-2 9 352,7-2-416,-2 2 128,10 1-288,-2-6 0,12 0-96,1-11-1120,2-9 608,8-6-2176,1-7 1472,-1-9-3295,6 0 2527,-6-17-3136,0 4 2880</inkml:trace>
        </inkml:traceGroup>
        <inkml:traceGroup>
          <inkml:annotationXML>
            <emma:emma xmlns:emma="http://www.w3.org/2003/04/emma" version="1.0">
              <emma:interpretation id="{8119D48B-53A7-4637-9E22-43F1211955AC}" emma:medium="tactile" emma:mode="ink">
                <msink:context xmlns:msink="http://schemas.microsoft.com/ink/2010/main" type="inkWord" rotatedBoundingBox="10429,17149 11925,17123 11942,18137 10447,18162"/>
              </emma:interpretation>
              <emma:one-of disjunction-type="recognition" id="oneOf100">
                <emma:interpretation id="interp500" emma:lang="zh-CN" emma:confidence="0">
                  <emma:literal>城</emma:literal>
                </emma:interpretation>
                <emma:interpretation id="interp501" emma:lang="zh-CN" emma:confidence="0">
                  <emma:literal>咖</emma:literal>
                </emma:interpretation>
                <emma:interpretation id="interp502" emma:lang="zh-CN" emma:confidence="0">
                  <emma:literal>伽</emma:literal>
                </emma:interpretation>
                <emma:interpretation id="interp503" emma:lang="zh-CN" emma:confidence="0">
                  <emma:literal>咏</emma:literal>
                </emma:interpretation>
                <emma:interpretation id="interp504" emma:lang="zh-CN" emma:confidence="0">
                  <emma:literal>吼</emma:literal>
                </emma:interpretation>
              </emma:one-of>
            </emma:emma>
          </inkml:annotationXML>
          <inkml:trace contextRef="#ctx0" brushRef="#br2" timeOffset="747776">11435 18238 8064,'0'32'2976,"0"-32"-1600,3 4-1056,-3-4 1088,0 0-832,0-8 192,5 4-448,0-12 32,-2 5-224,-3-8 223,5 3-223,-10-4 256,5 8-256,-8 1 320,0 3-256,-10 5 256,5 3-256,-15 14 160,7 6-192,-10 8 352,9 2-288,1 2 160,8 0-224,0-2 64,8 1-128,5 2-64,8-11 0,5-6-320,5-4 160,0-12-320,5 0 288,-7-8 64,6 0 64,1-7 96,3-2-32,-8-5 64,-2 9-64,-2 2 192,0 3-128,-6 4 320,0 8-224,-8 0 160,4 8-192,2-1 64,-2 6-128,0-3-128,0 2 0,1-8-672,4 0 384,-5-12-1088,4 4 800,5-12-704,0 1 768,2-14-447,1 14 607,-1-12-320,1 4 416,-3-14 160,2 11 96,-8-6 512,1 14-256,-2-2 672,-1 4-480,-5-1 575,4 10-575,-4 3 576,0 3-576,0 14 640,0 7-608,0 2 480,0 6-512,0 7 128,0 3-320,0 13-64,0-5-96,0 1 32,3 1-64,2-7-576,0-1 288,-1-8-1312,1-6 896,-5-10-1760,4-6 1377,-8-17-1825,4 0 1632,-5-17-2496,5 4 2144,-4-23-1728,-1 4 1952</inkml:trace>
          <inkml:trace contextRef="#ctx0" brushRef="#br2" timeOffset="748045">11675 18216 8192,'0'-67'3072,"0"67"-1664,15-7-928,-12 3 1376,7 8-1056,3-4 543,0 4-799,5-4 480,0 7-576,-2 9 320,6 6-448,-9 6 320,5 0-352,-13-1 128,-2 4-256,-16 4-64,5 4-64,-14 3-384,4-6 192,-13-9-1152,10 1 736,-5-20-1504,3-1 1184,5-19-1631,10 1 1439,8-17-1952,8 5 1760,2-23-2144,8 2 1952</inkml:trace>
          <inkml:trace contextRef="#ctx0" brushRef="#br2" timeOffset="748425">11829 17958 7296,'9'-20'2720,"-9"20"-1472,8-14-480,-2 9 1504,-3 5-1280,2-3 735,3 3-1023,-4 3 480,2 5-704,2 11 320,2 5-480,-8 14 256,4 10-320,-6 6 64,4 1-192,-4 4 64,6-6-96,-6 2 0,2-5-32,4-2-192,-2-12 64,-4-18-608,4-2 384,0-20-672,10-4 544,-2-14-288,6 2 416,0-16-128,3 6 256,-3-6 64,0 13 96,-5-2 416,-1 14-224,2 3 480,0 13-384,-6 7 448,0 4-448,-3 3 160,0 0-288,0 4-224,-2 8 32,2-3-1888,3-4 1024,-3-10-5311,3 2 3423</inkml:trace>
          <inkml:trace contextRef="#ctx0" brushRef="#br2" timeOffset="747061">10870 18277 6656,'-6'14'2464,"6"-14"-1344,-4-17-608,-2 14 1248,12 6-992,-6-14 640,0 3-864,0-12 288,0 1-480,-6-6 31,6 6-255,-2 0 0,-4 4-64,-6 4 96,2 3-96,-12 8 32,10 8-32,-19 11 32,8 4-64,-3 8 64,5 1-64,4-6 64,12 1-64,5-7-32,8-4 32,1-8-320,9-5 160,0-6-224,3-1 192,-3-16 64,3 6 96,-7-6 0,3 7 0,-8 2 192,5 7-96,-10 8 448,0 4-288,-4 8 288,4 4-288,-4 6 288,6 1-320,-6 9 224,2 2-224,-2 5 128,0 0-192,0 8 224,0-5-256,-2 10 160,2-3-160,-10 2 160,6-4-192,-6-13 96,6-2-96,-9-13 0,10 1-32,-11-16-256,10-5 96,-10-14-608,10-5 416,-9-11-1088,8 1 768,0-18-1536,5 8 1185,0-14-1697,10 8 1472,-2-13-1312,10 7 1440,-5-5-384,5 6 864,4-11 384,4 6 160,0-2 1024,5 10-544,-8 2 1440,-2 15-1056,-8-4 1152,5 11-1120,-10 1 896,6 6-1024,-10 7 639,6 9-831,-8 9 384,3 3-576,4 16 480,0 8-512,-4-3 416,-2-2-416,2 5 192,1 2-288,-4-3 0,3-7-128,-5-8 0,5-4-32,-5-14 96,5-2-96,-5-19-160,3 5 32,3-17-96,1 9 64,3-23-512,3 6 352,0-11-1440,0 8 928,0-3-2111,0 11 1631,0-1-3104,1 9 2464,12 3-2208,-5 9 2368</inkml:trace>
        </inkml:traceGroup>
        <inkml:traceGroup>
          <inkml:annotationXML>
            <emma:emma xmlns:emma="http://www.w3.org/2003/04/emma" version="1.0">
              <emma:interpretation id="{4A4190BB-0D51-41DE-A55E-F9F621090926}" emma:medium="tactile" emma:mode="ink">
                <msink:context xmlns:msink="http://schemas.microsoft.com/ink/2010/main" type="inkWord" rotatedBoundingBox="12221,17620 12243,17620 12246,17798 12225,17799"/>
              </emma:interpretation>
              <emma:one-of disjunction-type="recognition" id="oneOf101">
                <emma:interpretation id="interp505" emma:lang="zh-CN" emma:confidence="0">
                  <emma:literal>,</emma:literal>
                </emma:interpretation>
                <emma:interpretation id="interp506" emma:lang="zh-CN" emma:confidence="0">
                  <emma:literal>、</emma:literal>
                </emma:interpretation>
                <emma:interpretation id="interp507" emma:lang="zh-CN" emma:confidence="0">
                  <emma:literal>'</emma:literal>
                </emma:interpretation>
                <emma:interpretation id="interp508" emma:lang="zh-CN" emma:confidence="0">
                  <emma:literal>1</emma:literal>
                </emma:interpretation>
                <emma:interpretation id="interp509" emma:lang="zh-CN" emma:confidence="0">
                  <emma:literal>Ⅰ</emma:literal>
                </emma:interpretation>
              </emma:one-of>
            </emma:emma>
          </inkml:annotationXML>
          <inkml:trace contextRef="#ctx0" brushRef="#br2" timeOffset="748793">12474 18407 9984,'-8'8'3776,"8"-8"-2048,0 15-1248,0-7 1631,0 3-1215,0 8 256,0 6-672,-5-2-992,5 1 256,-5-2-2976,5 2 1793</inkml:trace>
        </inkml:traceGroup>
        <inkml:traceGroup>
          <inkml:annotationXML>
            <emma:emma xmlns:emma="http://www.w3.org/2003/04/emma" version="1.0">
              <emma:interpretation id="{13FDC01B-E417-40F4-8F9F-39DF0A65FD06}" emma:medium="tactile" emma:mode="ink">
                <msink:context xmlns:msink="http://schemas.microsoft.com/ink/2010/main" type="inkWord" rotatedBoundingBox="12682,17149 13181,17141 13193,17858 12694,17866"/>
              </emma:interpretation>
              <emma:one-of disjunction-type="recognition" id="oneOf102">
                <emma:interpretation id="interp510" emma:lang="zh-CN" emma:confidence="0">
                  <emma:literal>只</emma:literal>
                </emma:interpretation>
                <emma:interpretation id="interp511" emma:lang="zh-CN" emma:confidence="0">
                  <emma:literal>%</emma:literal>
                </emma:interpretation>
                <emma:interpretation id="interp512" emma:lang="zh-CN" emma:confidence="0">
                  <emma:literal>兴</emma:literal>
                </emma:interpretation>
                <emma:interpretation id="interp513" emma:lang="zh-CN" emma:confidence="0">
                  <emma:literal>出</emma:literal>
                </emma:interpretation>
                <emma:interpretation id="interp514" emma:lang="zh-CN" emma:confidence="0">
                  <emma:literal>旦</emma:literal>
                </emma:interpretation>
              </emma:one-of>
            </emma:emma>
          </inkml:annotationXML>
          <inkml:trace contextRef="#ctx0" brushRef="#br2" timeOffset="762280">12923 18480 5888,'31'32'2176,"-31"-32"-1152,9 20-640,-6-12 1600,7 4-1152,-2-1 1216,2 0-1216,-7 5 639,7-1-831,-7 1 0,7 1-384,-7-11-1216,7 2 512,3-16-2527,0 5 1663,5-17-3008,0 4 2432,2-10-1408,3 7 1920,26-25 6016,-2 52-1664,-11-5 224,2 5-1888,-10 0 128,-2 4-864,-5-4 191,-3 0-447,-5 0-32,-3 3-192,-10-3-704,0-1 353,-18 1-2305,5 0 1408,-13-8-3584,8 0 2656</inkml:trace>
          <inkml:trace contextRef="#ctx0" brushRef="#br2" timeOffset="761562">13034 17955 3968,'-6'-8'1568,"6"8"-832,0-3-96,0-3 1312,0 12-1056,0-6 608,0 0-864,0-6 544,0 6-672,0-3 576,0 3-608,6 0 384,-2 3-512,0 6 319,0 2-383,4 13 352,2 2-384,-2 10 160,2-1-256,-2 8 0,0 0-96,2-3-256,-2-2 96,-3-7-1088,3-3 640,-3-13-2495,-1 0 1695</inkml:trace>
          <inkml:trace contextRef="#ctx0" brushRef="#br2" timeOffset="761926">13183 17946 6144,'4'-3'2272,"-4"3"-1216,22 3-448,-13-3 1152,-1 4-960,10-4 384,0 4-704,-2-4 0,7 3-288,-5 5-32,0 4-96,-15 4 32,2 7-64,-18 8-96,0 1 32,-13 7 384,-2-5-192,-6 2 639,6-1-447,-2-7 672,9-2-576,-2-7 416,15-3-512,3-7-32,10-6-192,3-6-96,10-2 0,8-7-384,1 1 192,-1 3-1088,-5 5 704,-6-5-2079,-7 4 1471,-13 4-3904,-3 7 2816</inkml:trace>
        </inkml:traceGroup>
        <inkml:traceGroup>
          <inkml:annotationXML>
            <emma:emma xmlns:emma="http://www.w3.org/2003/04/emma" version="1.0">
              <emma:interpretation id="{31B64538-76D1-47B8-8C1C-82D72B475EDA}" emma:medium="tactile" emma:mode="ink">
                <msink:context xmlns:msink="http://schemas.microsoft.com/ink/2010/main" type="inkWord" rotatedBoundingBox="13380,17109 14168,17095 14181,17860 13393,17874"/>
              </emma:interpretation>
              <emma:one-of disjunction-type="recognition" id="oneOf103">
                <emma:interpretation id="interp515" emma:lang="zh-CN" emma:confidence="0">
                  <emma:literal>须</emma:literal>
                </emma:interpretation>
                <emma:interpretation id="interp516" emma:lang="zh-CN" emma:confidence="0">
                  <emma:literal>顽</emma:literal>
                </emma:interpretation>
                <emma:interpretation id="interp517" emma:lang="zh-CN" emma:confidence="0">
                  <emma:literal>侦</emma:literal>
                </emma:interpretation>
                <emma:interpretation id="interp518" emma:lang="zh-CN" emma:confidence="0">
                  <emma:literal>㑔</emma:literal>
                </emma:interpretation>
                <emma:interpretation id="interp519" emma:lang="zh-CN" emma:confidence="0">
                  <emma:literal>祯</emma:literal>
                </emma:interpretation>
              </emma:one-of>
            </emma:emma>
          </inkml:annotationXML>
          <inkml:trace contextRef="#ctx0" brushRef="#br2" timeOffset="763297">13905 17899 7040,'5'-8'2624,"-5"8"-1408,8 11-640,-8-11 1312,5 5-1088,-5-5 640,5 4-896,-5 1 223,5-2-447,-5 2 576,0-2-480,-5 0 704,0 2-640,-13 3 0,5 6-320,-13 6-96,4-1-32,-7 6-128,1-3 64,-7 6-32,8 0 0,-4-6-96,10-2 96,-1-1-96,9 1 64,0-9 64,5 2 32,8-18-96,8 5 64,1-8-32,8 5 0,1-8 0,-1 6 0,1-2 0,3 7 0,-3-5 0,0 5 0,-10 0 64,1 8 0,-13 4-96,-1 7 64,-8 5 96,5-1-32,-10-3-32,5-1 32,-5-3-128,5 4 64,5-6-32,8 3 0,0-9 64,8 3 0,0-3 0,7 0 0,-2 3 64,0-2-32,-5-1 64,5 3-64,-13 4 416,5 9-256,-10 4 416,5-1-352,-8-1 224,8 1-256,-5-2 128,10-6-192,-5-7 128,8-1-160,-3-11-352,8-3 128,0-21-1312,4 4 768,1-19-2464,0 8 1729,0-27-4225,-2 8 3136</inkml:trace>
          <inkml:trace contextRef="#ctx0" brushRef="#br2" timeOffset="764073">14024 17896 8448,'-26'-5'3232,"26"5"-1728,4 11-1184,2-11 1280,2 0-928,4-3 255,6 3-575,0 0 96,0 3-288,-2 2 288,7-1-256,-10-4 736,5 5-512,-10-5 864,5 3-704,-8-3 256,-1 5-480,-4-5 96,0 0-288,0 0 288,0 6-256,-4 2 96,4 4-160,-5-5-64,5 5-32,-8 4-32,3 1 0,-8 2-224,5 0 128,-15 4-864,5 1 512,-8-1-1152,8 0 928,-2 1-480,2 4 672,4-5 128,5 1 224,1-5 384,3 4-160,-3-3 480,8-1-320,-5 0 224,5 1-256,-3-4-128,3 4-64,-5-5-736,0-3 384,-3-9-2080,8 5 1345,-5-12-2689,5 4 2112,-5-12-1568,10 5 1856,0-16 352,3 11 640,5-7 1440,0 6-576,0-13 1568,4 7-1152,1-9 1088,6 4-1152,-8-4 768,6 8-960,1-2 704,-2 5-768,5 2 863,2 4-831,-3-2 800,1 10-800,-3 0 448,-2 6-640,-4 0 320,-3 5-448,-6 8 128,2 8-288,-10 3-64,4 1-64,-14 3-192,6-1 96,-12 3-960,1-3 576,-6-7-2016,8 2 1376,-10-6-2815,11-4 2207,-6-11-3424,5-4 2912</inkml:trace>
          <inkml:trace contextRef="#ctx0" brushRef="#br2" timeOffset="764454">14139 18266 7296,'0'-8'2720,"0"8"-1472,0 0-608,0 4 1568,0 4-1248,-5-1 831,5 10-1087,-5 1 576,1 6-768,-8 3 224,2 6-416,-8 1 32,0 2-224,-7 2-832,3 1 352,-5-3-2176,10-5 1409,0-9-3681,4-2 2720,0-16-2432,8-4 2592</inkml:trace>
          <inkml:trace contextRef="#ctx0" brushRef="#br2" timeOffset="764454">14183 18407 8704,'26'11'3232,"-26"-11"-1728,26 20-1056,-8-9 1376,-1 6-1057,4-3 129,2 6-544,-5-4-352,3 0-32,-8-8-1695,5 4 959,-5-10-4480,1 6 2912</inkml:trace>
        </inkml:traceGroup>
        <inkml:traceGroup>
          <inkml:annotationXML>
            <emma:emma xmlns:emma="http://www.w3.org/2003/04/emma" version="1.0">
              <emma:interpretation id="{451A2F95-4C7E-46BE-93FB-E20F20169295}" emma:medium="tactile" emma:mode="ink">
                <msink:context xmlns:msink="http://schemas.microsoft.com/ink/2010/main" type="inkWord" rotatedBoundingBox="14305,16956 15883,16929 15900,17916 14322,17943"/>
              </emma:interpretation>
              <emma:one-of disjunction-type="recognition" id="oneOf104">
                <emma:interpretation id="interp520" emma:lang="zh-CN" emma:confidence="0">
                  <emma:literal>置</emma:literal>
                </emma:interpretation>
                <emma:interpretation id="interp521" emma:lang="zh-CN" emma:confidence="0">
                  <emma:literal>罝</emma:literal>
                </emma:interpretation>
                <emma:interpretation id="interp522" emma:lang="zh-CN" emma:confidence="0">
                  <emma:literal>噩</emma:literal>
                </emma:interpretation>
                <emma:interpretation id="interp523" emma:lang="zh-CN" emma:confidence="0">
                  <emma:literal>盈</emma:literal>
                </emma:interpretation>
                <emma:interpretation id="interp524" emma:lang="zh-CN" emma:confidence="0">
                  <emma:literal>罡</emma:literal>
                </emma:interpretation>
              </emma:one-of>
            </emma:emma>
          </inkml:annotationXML>
          <inkml:trace contextRef="#ctx0" brushRef="#br2" timeOffset="766739">15446 17782 8064,'-13'-3'2976,"13"3"-1600,-5 0-768,1 0 1344,8 0-1120,-4 0 447,10 7-767,-7 6 416,6 1-512,0 6 192,0-1-352,-1 12 0,6 5-160,-5-5-128,-1 1 0,-3-9-1440,3-1 768,-3-9-4319,0-2 2751,-5-11-3072,3-4 3072</inkml:trace>
          <inkml:trace contextRef="#ctx0" brushRef="#br2" timeOffset="767340">15438 17779 7424,'-10'-21'2816,"10"21"-1536,4 13-800,-4-13 1472,8 3-1120,2-3 512,8 5-801,0-5 129,-2 0-384,12-5 32,2 2-192,9-5-64,0 3-32,2-6-32,-2 8 0,0-2 192,-4 5-96,-4-4 256,0 4-224,-5-3 384,-4-2-288,-5 2 384,-2 3-352,-7-5 288,0 10-288,2-5 288,2 3-320,-6-3 320,-4 0-320,-2 5 224,0 7-224,-2 2 64,2 10-160,-10-4 0,4 3-64,-2-4-128,4 5 32,-10-9-256,6 4 160,-4-5-1216,2 0 736,-12-9-2208,10 3 1600,-19-13-2719,13 5 2239,-8-8-1504,4 2 1856,-9-16 288,10 8 640,-7-2 1792,7 4-736,-2 4 2080,10 8-1536,-5 0 1152,6 5-1376,-2-2 639,10 5-927,-4 4 192,8 7-512,-5-2 32,5 2-256,-3-4-1056,6 0 512,-3-3-3743,0-4 2335,0-11-3552,0-2 3072</inkml:trace>
          <inkml:trace contextRef="#ctx0" brushRef="#br2" timeOffset="767825">15481 18092 6144,'0'-9'2272,"0"9"-1216,-5-3-320,5-2 1536,5 10-1248,-5-10 928,5 5-1152,-1-3 543,5-2-767,4-2 608,0 7-672,5-8 384,0 4-544,8-8 128,0 4-320,4-4-64,1 4-64,5-6-320,-7 6 160,2-4-1024,-4 8 672,-5-3-1568,-4 2 1152,-10 2-2271,-4 3 1791,-12 0-3296,4 8 2624</inkml:trace>
          <inkml:trace contextRef="#ctx0" brushRef="#br2" timeOffset="767557">15823 17755 7808,'5'8'2880,"-5"-8"-1536,0 4-448,-5 3 1952,5 5-1601,-4 4 705,-1 4-1184,-3-4 0,3-2-448,-8-2-128,5 4-128,-5-4-128,3 4 32,-3 0-672,5-2 384,-10 2-1632,9 0 1088,-13 0-2527,9 3 1919,-10-3-3232,7-1 2624</inkml:trace>
          <inkml:trace contextRef="#ctx0" brushRef="#br2" timeOffset="769581">15651 18254 5760,'5'-36'2176,"-5"36"-1152,32-2-576,-25-6 1344,8 4-992,-2-9 736,0 7-896,0-2 512,4 3-672,1 5 447,-2 8-511,-2 0 384,4 0-448,-6 4 480,2 4-512,0-2 416,-6 6-416,-4-4 256,0 4-320,-4-2 288,5 2-320,-5 3 224,0 4-224,0 9 64,0-5-160,-5 0 0,5 1-64,-4-4-416,4-2 224,-4-2-1248,-1-4 768,-8-9-1984,9-3 1440,-10-13-2143,6 2 1887,-10-17-1504,10 1 1664,-10-11-96,10 5 768,-6-2 1088,10 7-256,-8 0 1344,7 6-896,-6-2 992,11 4-960,-7 1 768,7 6-864,-8-1 640,8 6-736,-10 0 575,10 6-639,-3 2 384,3 0-512,-5 4 128,10 4-320,-5-2 0,3 6-96,-3-7-320,5 2 128,0-7-736,-2 3 480,-3-3-800,0 0 673,-13 1-545,0 1 608,-13 2-32,3 0 288,-8 0 96,10 3 96,-4-4 608,2 3-320,2-4 672,7 2-544,0-4 287,6 0-415,0-5 64,3 5-224,0-8 160,5 4-192,-4-4 256,8 0-224,-4 0 512,0 5-352,0-2 512,0 2-480,-4-3 288,4 2-352,-4-4 192,8 4-224,0-4 0,1 0-128,0 0 0,3 0-32,0-4 32,6 4-64,0-6 128,2 1-96,2-7-32,0 9 0,4-10-32,-1 5 0,5-3 0,5 3 0,0-4-96,5 4 64,-1 2 32,-1 1 0,6-3-96,4 8 64,-4-4 32,-4 4 0,-11-3 64,1 6-32,-3-3 64,-2 0-64,-4 0-224,-3 0 96,-6 0-672,2 0 448,-6-3-1728,0 3 1152,-8-5-3263,4 5 2335,-10-3-3456,6 6 2976</inkml:trace>
          <inkml:trace contextRef="#ctx0" brushRef="#br2" timeOffset="768562">15520 18141 5632,'-18'8'2112,"18"-8"-1152,-8 8 64,4-5 1664,4 5-1472,-4 1 704,8-1-1184,-4-5 607,9 5-799,-1-13 384,5 5-576,10-6 192,2-2-320,11-9-64,-2 9-96,7-7-192,-2 4 64,-3-5-672,-2 5 416,-8-6-1440,-4 9 992,-9-3-1343,-4 8 1215,-13-10-896,4 9 1024,-10-4-96,2 8 512,-10-3 288,10 3 64,-10-5 928,10 10-512,-6-5 960,10 0-768,-5 0 480,6 3-640,-2 2 320,5 2-448,-5-3 607,10 5-511,-5-3 480,0 2-480,-5 0 384,5 4-448,-6-4 320,6 3-384,-2-3 256,-3 4-288,-3 7 352,8 6-352,-10-3 160,10 5-256,-3 1 64,3 3-128,-10 5 0,5-2-32,-8 10-480,10-8 224,-12-5-1472,7-4 928,-5-8-2496,8-4 1825,-3-15-2177,3-3 2048,-2-13-864,1 1 1408,-2-4 64,8 2 544,-10 1 1024,10 5-320,-8-4 1376,8 7-960,-4 0 992,8 8-992,-4 4 992,0 3-1024,0 5 928,4 7-928,-4 6 415,0-3-639,0 2 0,0-1-288,0-3-672,0-4 256,0-5-2239,4 0 1343,-4-14-4096,0-1 2944</inkml:trace>
          <inkml:trace contextRef="#ctx0" brushRef="#br2" timeOffset="766206">14625 17985 7040,'-21'-8'2624,"21"8"-1408,-5 5-576,0-5 1632,10 0-1280,-5 3 608,5 0-961,-2-3 129,6 5-448,5-2 32,4 3-224,-6-4-480,6 2 160,-14 0-1120,0 0 737,-12 7-929,-2 5 832,-7 4-64,0-1 416,-5 9 416,4 3-32,0-4 640,6 1-416,-2-9 736,9-2-576,5-15 192,5 2-353,9-10-31,3-3-160,6-7 0,-2 8-32,-4-1 96,5 7-96,-8 2 320,2 8-192,-11 6 672,8 10-480,-13 8 672,0-2-608,0 6 416,0 0-512,0 2 256,10-4-352,-7-1 64,7-2-192,-2-4 64,1-4-96,-1-7-128,1-1 0,-4-10-672,5-5 384,-8-17-1280,4 3 896,-2-22-1728,0 1 1376,-4-24-1183,4 6 1279,2-19-64,-4 10 608,4 0 320,-2 14 96,2-6 576,-4 16-320,4-9 832,-2 11-640,-4 3 736,4 5-704,0 4 703,2 12-703,-2 9 544,4 6-576,-3 9 448,4 4-480,-5 3 128,0 4-320,0 1-128,1 4-64,-5-6-736,5 1 384,-5-7-1632,0 1 1088,0-14-1599,3-3 1407,-3-12-544,5 4 960,0-11 416,8 7 160,0-7 768,0 8-352,0-6 896,4 9-704,-3-3 512,3 3-608,-4-4 192,5 10-385,-5-6 193,0 8-224,-3 0 224,-2 8-256,-13 2 160,5 10-192,-13 8 128,0 2-160,-12 9 416,6 4-288,-7 0 384,9-4-384,-1-8 160,5-4-256,8-7 0,5 0-96,10-12-128,2 0 32,6-16 32,-2 2 0,7-4 0,-2 2 0,-3 4-96,0 4 64,-8 4 96,3 8-32,-10 0 320,2-1-160,-10 5 384,2 3-320,-10-3 96,3 2-224,-8 7 0,10 6-64,-18-3-960,8-6 480,-8-6-2080,4-4 1376,-4-12-1951,3 0 1759,-2-12-640,7 4 1152,-4-8 384,10 4 256,-6-2 800,8 6-384,2-8 1056,2 8-736,4-7 864,4 7-832,4-1 831,2 7-831,4 2 896,4 8-864,4-2 672,3 7-768,3-6 448,5 5-576,-1-5 128,4 1-320,8 3 0,1 2-128,-4-1-64,1-1 0,4-3-608,-5 4 320,-4-4-1440,-1 0 928,-6-5-2240,-2 2 1665,-4-10-3809,-4 2 2912,-6-13-2432,2 4 2720</inkml:trace>
        </inkml:traceGroup>
        <inkml:traceGroup>
          <inkml:annotationXML>
            <emma:emma xmlns:emma="http://www.w3.org/2003/04/emma" version="1.0">
              <emma:interpretation id="{C6C3083D-18BD-4FC7-805D-B5DF33AE52F1}" emma:medium="tactile" emma:mode="ink">
                <msink:context xmlns:msink="http://schemas.microsoft.com/ink/2010/main" type="inkWord" rotatedBoundingBox="16134,17225 17448,17202 17461,17916 16146,17938"/>
              </emma:interpretation>
              <emma:one-of disjunction-type="recognition" id="oneOf105">
                <emma:interpretation id="interp525" emma:lang="zh-CN" emma:confidence="0">
                  <emma:literal>z</emma:literal>
                </emma:interpretation>
                <emma:interpretation id="interp526" emma:lang="zh-CN" emma:confidence="0">
                  <emma:literal>巨</emma:literal>
                </emma:interpretation>
                <emma:interpretation id="interp527" emma:lang="zh-CN" emma:confidence="0">
                  <emma:literal>区</emma:literal>
                </emma:interpretation>
                <emma:interpretation id="interp528" emma:lang="zh-CN" emma:confidence="0">
                  <emma:literal>飞</emma:literal>
                </emma:interpretation>
                <emma:interpretation id="interp529" emma:lang="zh-CN" emma:confidence="0">
                  <emma:literal>彐</emma:literal>
                </emma:interpretation>
              </emma:one-of>
            </emma:emma>
          </inkml:annotationXML>
          <inkml:trace contextRef="#ctx0" brushRef="#br2" timeOffset="771383">16376 18094 8448,'-9'0'3232,"9"0"-1728,0 0-1248,0 0 1120,0 0-832,0-3 448,9 3-577,0-3 129,8 3-320,1-9 128,4 4-192,5-5 288,4 2-256,7-4 96,2 4-160,4-4 64,-1 9-96,-2-5 96,-3 3-128,-2 2-32,-5 3 0,-5 0 96,-5 3-64,-3 2 128,-6 3-128,-6-1-32,-2 1 0,-8 8 32,-2-2-32,-6 8 128,-2 0-96,-11 6 32,2 2-32,-11 2 32,3 0-64,-4-6 128,4 1-96,-3-2 256,7-3-192,1-2 320,8-1-256,0-2 160,4 2-192,2-8 0,8 5-96,4-9 32,4 6-64,8-10 64,6 6-64,8 1 64,6 2-64,3-7-32,4 2 32,1-3-320,-6 0 160,-3-8-928,0 4 576,-8-4-1984,-5 0 1376,-10-4-3359,-1 0 2495,-9-4-2976,2 1 2816</inkml:trace>
          <inkml:trace contextRef="#ctx0" brushRef="#br2" timeOffset="771599">16588 18219 7808,'-14'-3'2880,"14"3"-1536,0-20-640,0 15 1536,8 5-1248,0 0 863,10 9-1119,0-4 352,5-2-640,3 5-192,0 0-160,0 0-576,1-1 256,-1-3-2144,0 4 1281,0-1-4577,4 1 3136</inkml:trace>
          <inkml:trace contextRef="#ctx0" brushRef="#br2" timeOffset="772304">17078 18146 7296,'-18'-13'2816,"18"13"-1536,-8 9-928,4-9 1376,4 4-992,-6 2 640,6 7-832,-4 2 223,8 5-447,-4-2 448,6 7-448,-6 2 768,4 5-608,0 2 416,0 6-544,-4 6 320,6-2-384,-6-2 128,0 2-256,0-6 64,0 1-128,0-8-128,0-4 0,-6-10-544,6-7 320,-4-14-1088,8 0 736,-4-15-768,0 3 800,0-17-352,8 5 544,-2-12 128,6 10 160,2-6 96,4 12 0,0-2 0,2 10 0,-2-4 256,5 12-128,-6 0 256,0 4-256,-8 2 96,5 4-128,-10 2 96,0 9-128,-12-2-32,3 4 0,-8 1-32,0 3 0,-8-2 128,6-2-64,-1-3 544,7 0-352,0-4 736,4-2-544,1 2 544,8 4-544,-4-4 256,8 4-416,-2-5 192,3 5-256,-1 1 0,5-2-128,0 0 0,0 1-32,0-4-64,5 0 32,4-5-256,-1 5 128,7-8-1376,3 5 832,-6-5-3008,-3 0 2048,1-5-4479,-2 5 3423</inkml:trace>
          <inkml:trace contextRef="#ctx0" brushRef="#br2" timeOffset="772768">17490 18430 8064,'-13'8'2976,"13"-8"-1600,0 8-832,0 0 1568,5 7-1184,-2 1 415,6 3-831,-3-7-64,2 0-288,0-8-160,4 0-32,12-16-384,2 4 192,-4-12-384,4 9 352,-8-13-160,-5 9 257,-8-9-65,-2 5 128,-11-12 128,3 8 0,-8-4 192,5 7-128,-5-4 319,3 12-223,-2 1 320,6 3-288,-2 8 448,4 11-384,-4 9 576,8 7-480,-6 8 512,6 2-512,-4 12 160,8-6-320,-4 0-64,6-3-96,-2-6-416,9 2 224,0-9-2016,0-4 1184,5-7-4959,-1-4 3295,5-12-2912,0 0 3200</inkml:trace>
        </inkml:traceGroup>
        <inkml:traceGroup>
          <inkml:annotationXML>
            <emma:emma xmlns:emma="http://www.w3.org/2003/04/emma" version="1.0">
              <emma:interpretation id="{70E07E1E-3AF0-4299-9C13-A1CF0A54024E}" emma:medium="tactile" emma:mode="ink">
                <msink:context xmlns:msink="http://schemas.microsoft.com/ink/2010/main" type="inkWord" rotatedBoundingBox="17755,17648 17824,17646 17829,17879 17760,17881"/>
              </emma:interpretation>
              <emma:one-of disjunction-type="recognition" id="oneOf106">
                <emma:interpretation id="interp530" emma:lang="zh-CN" emma:confidence="0">
                  <emma:literal>l</emma:literal>
                </emma:interpretation>
                <emma:interpretation id="interp531" emma:lang="zh-CN" emma:confidence="0">
                  <emma:literal>,</emma:literal>
                </emma:interpretation>
                <emma:interpretation id="interp532" emma:lang="zh-CN" emma:confidence="0">
                  <emma:literal>、</emma:literal>
                </emma:interpretation>
                <emma:interpretation id="interp533" emma:lang="zh-CN" emma:confidence="0">
                  <emma:literal>1</emma:literal>
                </emma:interpretation>
                <emma:interpretation id="interp534" emma:lang="zh-CN" emma:confidence="0">
                  <emma:literal>!</emma:literal>
                </emma:interpretation>
              </emma:one-of>
            </emma:emma>
          </inkml:annotationXML>
          <inkml:trace contextRef="#ctx0" brushRef="#br2" timeOffset="773104">18056 18434 10368,'-6'0'3872,"6"0"-2112,0 6-1217,-3 0 1665,3 4-1248,-10 2 512,10 4-896,-3-4 64,6 4-384,-6-2-672,-1 6 224,-4 7-2624,-2 4 1568,-3 2-5247,5-2 3615</inkml:trace>
        </inkml:traceGroup>
        <inkml:traceGroup>
          <inkml:annotationXML>
            <emma:emma xmlns:emma="http://www.w3.org/2003/04/emma" version="1.0">
              <emma:interpretation id="{84D86332-ABDF-4A14-95EA-9E6D97541EC4}" emma:medium="tactile" emma:mode="ink">
                <msink:context xmlns:msink="http://schemas.microsoft.com/ink/2010/main" type="inkWord" rotatedBoundingBox="18132,16999 18975,16985 18987,17683 18144,17698"/>
              </emma:interpretation>
              <emma:one-of disjunction-type="recognition" id="oneOf107">
                <emma:interpretation id="interp535" emma:lang="zh-CN" emma:confidence="0">
                  <emma:literal>i</emma:literal>
                </emma:interpretation>
                <emma:interpretation id="interp536" emma:lang="zh-CN" emma:confidence="0">
                  <emma:literal>T</emma:literal>
                </emma:interpretation>
                <emma:interpretation id="interp537" emma:lang="zh-CN" emma:confidence="0">
                  <emma:literal>个</emma:literal>
                </emma:interpretation>
                <emma:interpretation id="interp538" emma:lang="zh-CN" emma:confidence="0">
                  <emma:literal>丅</emma:literal>
                </emma:interpretation>
                <emma:interpretation id="interp539" emma:lang="zh-CN" emma:confidence="0">
                  <emma:literal>ㄒ</emma:literal>
                </emma:interpretation>
              </emma:one-of>
            </emma:emma>
          </inkml:annotationXML>
          <inkml:trace contextRef="#ctx0" brushRef="#br2" timeOffset="773652">18425 17821 9216,'-27'-23'3520,"27"23"-1920,-13 0-1248,5 0 1695,8 7-1215,-10 1 832,7 0-992,3-5 288,3 5-576,2-10 96,8 2-320,10-6 128,3 12-160,4-12 64,6 3-96,8-5 0,3 5-32,1-5-416,-4 8 224,-4-8-1184,-6 4 736,-8-4-1984,2 8 1408,-15-3-2559,0 6 2111,-18 1-2912,5 4 2560</inkml:trace>
          <inkml:trace contextRef="#ctx0" brushRef="#br2" timeOffset="773890">18603 17864 7168,'-13'-15'2720,"13"15"-1472,-8 0-608,3 0 1472,10 0-1152,-5 0 639,0 9-927,0-3 608,0 6-736,0 4 512,8 0-608,-4 6 448,5 6-480,-4 10 192,5 6-352,-8 10 0,4-2-160,-1 6-64,-2 0 0,2-4-608,0-7 320,-1-3-1856,4-10 1152,1-9-3039,0-11 2271</inkml:trace>
          <inkml:trace contextRef="#ctx0" brushRef="#br2" timeOffset="774570">18942 18013 7552,'0'-11'2816,"0"11"-1536,-5 0-864,0 0 1280,10 0-992,-5 3 608,5 5-800,-1 3 383,10 6-543,-6 2 384,0 0-416,-3 4 320,0 5-352,-1-1 64,0 4-224,-8 8 64,4 5-96,-4-10 96,-1 1-128,-4-7-96,9 0 0,-4-14-384,4 2 192,-5-12-640,5-4 448,-3-12-352,6 1 448,-3-19-128,9 5 288,0-10 0,8 3 96,-3-2 64,3 10 0,1-3 0,0 12 0,-2-1 128,2 8-64,-5 0 192,5 8-160,-8 4 192,-2 8-192,-14 4 32,6 7-64,-8 1-192,-1 2 64,-7-2-32,-3-4 32,-3-5 128,4 0-32,2-3 128,3-1-96,4-3 256,9 0-192,0-8 320,9 6-256,-1-6 160,5 3-192,-5-3 224,7 8-256,-2 3 320,-1-3-256,2-5 96,-2 5-160,-3 0-288,6 4 96,-7-9-1696,4 5 992,2-8-4639,4 0 3039,-6 0-3072,2 0 3136</inkml:trace>
        </inkml:traceGroup>
        <inkml:traceGroup>
          <inkml:annotationXML>
            <emma:emma xmlns:emma="http://www.w3.org/2003/04/emma" version="1.0">
              <emma:interpretation id="{AC1BFE61-8A12-475E-A061-11B9BC9C3891}" emma:medium="tactile" emma:mode="ink">
                <msink:context xmlns:msink="http://schemas.microsoft.com/ink/2010/main" type="inkWord" rotatedBoundingBox="19197,17635 19225,17634 19229,17851 19201,17851"/>
              </emma:interpretation>
              <emma:one-of disjunction-type="recognition" id="oneOf108">
                <emma:interpretation id="interp540" emma:lang="zh-CN" emma:confidence="0">
                  <emma:literal>l</emma:literal>
                </emma:interpretation>
                <emma:interpretation id="interp541" emma:lang="zh-CN" emma:confidence="0">
                  <emma:literal>、</emma:literal>
                </emma:interpretation>
                <emma:interpretation id="interp542" emma:lang="zh-CN" emma:confidence="0">
                  <emma:literal>,</emma:literal>
                </emma:interpretation>
                <emma:interpretation id="interp543" emma:lang="zh-CN" emma:confidence="0">
                  <emma:literal>.</emma:literal>
                </emma:interpretation>
                <emma:interpretation id="interp544" emma:lang="zh-CN" emma:confidence="0">
                  <emma:literal>丨</emma:literal>
                </emma:interpretation>
              </emma:one-of>
            </emma:emma>
          </inkml:annotationXML>
          <inkml:trace contextRef="#ctx0" brushRef="#br2" timeOffset="774792">19434 18426 10624,'-5'-4'3936,"5"4"-2112,0 16-1345,0-8 1345,9 3-1056,-5 9 32,1-1-480,0 6-768,-2-3 224,-3 1-2752,0 1 1665,0-1-4545,5 2 3296</inkml:trace>
        </inkml:traceGroup>
        <inkml:traceGroup>
          <inkml:annotationXML>
            <emma:emma xmlns:emma="http://www.w3.org/2003/04/emma" version="1.0">
              <emma:interpretation id="{88138A2D-94C6-45A6-82E5-70DFD4DA5AC7}" emma:medium="tactile" emma:mode="ink">
                <msink:context xmlns:msink="http://schemas.microsoft.com/ink/2010/main" type="inkWord" rotatedBoundingBox="19504,17037 20238,17025 20251,17744 19516,17757"/>
              </emma:interpretation>
              <emma:one-of disjunction-type="recognition" id="oneOf109">
                <emma:interpretation id="interp545" emma:lang="zh-CN" emma:confidence="0">
                  <emma:literal>i</emma:literal>
                </emma:interpretation>
                <emma:interpretation id="interp546" emma:lang="zh-CN" emma:confidence="0">
                  <emma:literal>T</emma:literal>
                </emma:interpretation>
                <emma:interpretation id="interp547" emma:lang="zh-CN" emma:confidence="0">
                  <emma:literal>「</emma:literal>
                </emma:interpretation>
                <emma:interpretation id="interp548" emma:lang="zh-CN" emma:confidence="0">
                  <emma:literal>下</emma:literal>
                </emma:interpretation>
                <emma:interpretation id="interp549" emma:lang="zh-CN" emma:confidence="0">
                  <emma:literal>丅</emma:literal>
                </emma:interpretation>
              </emma:one-of>
            </emma:emma>
          </inkml:annotationXML>
          <inkml:trace contextRef="#ctx0" brushRef="#br2" timeOffset="775256">19750 17924 9344,'-13'-16'3520,"13"16"-1920,0 0-1312,0 0 1439,7 0-1055,1-5 704,10 5-832,6-7 224,-4 3-448,12-8-32,3 9-192,4-10-64,5 10 0,-4-9-896,-6 7 480,-3-6-2240,0 8 1473,-13-5-4289,0 4 3040</inkml:trace>
          <inkml:trace contextRef="#ctx0" brushRef="#br2" timeOffset="775609">19925 17919 8064,'-13'0'2976,"13"0"-1600,0 25-768,0-19 1472,5 6-1184,-5 0 799,3 2-1023,2 19 512,3 6-704,2 8 160,3-2-352,-5 14-32,5-4-160,-4 0-64,5-8 0,-6 0-1184,2-13 640,-7-7-3007,2-3 1919,4-8-4064,-1 0 3200</inkml:trace>
          <inkml:trace contextRef="#ctx0" brushRef="#br2" timeOffset="775973">20200 18380 8320,'5'2'3072,"-5"-2"-1664,18 0-1024,-10 0 1184,1 0-896,9-2 96,8-2-481,-4-4-95,5 0-128,-6-12-128,2 4 32,-10-12-32,5 6 0,-10-9 64,0 4 0,-8-4 128,0 11-64,-8-3 192,0 7-160,-10 0 448,5 8-288,-5 5 448,5 3-416,-5 8 512,8 7-480,2 12 512,4 4-512,0 7 224,4 6-320,4-2 0,8-2-128,3-2-64,1 2 0,-1-13-672,1 0 352,2-7-1568,5-4 1024,-6-4-2591,0-4 1919,-4-13-3648,1-2 2880</inkml:trace>
        </inkml:traceGroup>
        <inkml:traceGroup>
          <inkml:annotationXML>
            <emma:emma xmlns:emma="http://www.w3.org/2003/04/emma" version="1.0">
              <emma:interpretation id="{C9E51FD6-162D-47C3-96DB-9630375D8368}" emma:medium="tactile" emma:mode="ink">
                <msink:context xmlns:msink="http://schemas.microsoft.com/ink/2010/main" type="inkWord" rotatedBoundingBox="20615,16914 21426,16900 21440,17742 20630,17756"/>
              </emma:interpretation>
              <emma:one-of disjunction-type="recognition" id="oneOf110">
                <emma:interpretation id="interp550" emma:lang="zh-CN" emma:confidence="0">
                  <emma:literal>初</emma:literal>
                </emma:interpretation>
                <emma:interpretation id="interp551" emma:lang="zh-CN" emma:confidence="0">
                  <emma:literal>劥</emma:literal>
                </emma:interpretation>
                <emma:interpretation id="interp552" emma:lang="zh-CN" emma:confidence="0">
                  <emma:literal>彻</emma:literal>
                </emma:interpretation>
                <emma:interpretation id="interp553" emma:lang="zh-CN" emma:confidence="0">
                  <emma:literal>効</emma:literal>
                </emma:interpretation>
                <emma:interpretation id="interp554" emma:lang="zh-CN" emma:confidence="0">
                  <emma:literal>秒</emma:literal>
                </emma:interpretation>
              </emma:one-of>
            </emma:emma>
          </inkml:annotationXML>
          <inkml:trace contextRef="#ctx0" brushRef="#br2" timeOffset="776540">20907 17700 8960,'5'4'3424,"-5"-4"-1856,18 20-1120,-15-16 1312,7 0-1025,3 0 289,-1-1-640,2-3-64,4 5-192,-1-5-288,4 0 64,-8 0-1152,0 0 672,-3 0-2143,3 3 1535,-13-3-2656,5 8 2208,-15 4-1792,2 3 1984</inkml:trace>
          <inkml:trace contextRef="#ctx0" brushRef="#br2" timeOffset="777094">20868 17954 7424,'-10'-4'2816,"10"4"-1536,5-4-928,0 2 1088,3 4-832,2-2 128,3 0-448,3 0 96,6 0-224,15-2 128,-4-4-160,-2-2 160,0 8-192,-8-3 95,-2 6-95,1-3 288,-4 0-192,-10 0 256,-3 0-256,-10 0-32,5 8-96,-8-2-128,4 0 32,-10 6 96,5 8-32,-8-6 128,8 6-96,-9 4 128,0 0-128,-16 19 32,8-1-32,-10 0-64,11-1 32,-6-11-608,13 2 320,0-14-1439,10-1 927,-2-10-1696,10-3 1408,0-8-1184,10 0 1280,-7-7-224,7 0 736,-2-9 512,5 7 0,-3-2 1280,-2 7-736,-3-3 1504,0 3-1184,-2-3 800,1 5-992,2 14 672,-3 4-801,7 8 577,2 4-672,2-4 224,-2 2-416,1 6-32,0 0-192,-3 2-416,-2 1 192,2 2-1536,-2-7 928,0-10-2495,2 0 1823,-5-13-3232,3 2 2624</inkml:trace>
          <inkml:trace contextRef="#ctx0" brushRef="#br2" timeOffset="778227">21139 18063 7552,'-8'-12'2880,"8"12"-1536,0-8-736,0 5 1280,4 3-1088,0-5 256,10 5-673,2-8 97,12 5-320,6-8-64,2 6-64,3-1-32,1 0 0,17-5 128,0 8-64,-14-2 480,-4 5-320,-8 0 832,-3 5-608,-7-2 512,-3 8-544,-10 1 320,7 4-416,-15 3 416,0 4-448,-10 5 96,5 4-256,-3-6 0,3 7-64,-8 0-672,5 0 320,-2-10-1728,10-4 1120,-8 0-2560,3-2 1953,2-14-4001,3 0 3072</inkml:trace>
          <inkml:trace contextRef="#ctx0" brushRef="#br2" timeOffset="777510">21162 18177 5632,'8'-44'2112,"-8"44"-1152,15-23-352,-12 20 1376,2 3-1088,-5-8 768,5 3-992,-10 2 640,5 6-768,-8 2 639,3 3-671,-5 3 672,7 9-704,-6 2 480,5 3-544,-6 1 32,6 1-256,0-3-96,8-4-64,0-8-608,6-2 320,-2-10-1728,6 6 1088,-2-14-2687,2 2 2015,-2-8-3520,2-2 2912</inkml:trace>
          <inkml:trace contextRef="#ctx0" brushRef="#br2" timeOffset="777874">21486 17930 7552,'-3'-3'2816,"3"3"-1536,-10 3-512,5 2 1632,10-2-1312,-5 3 607,0 0-1023,0 2 416,0 4-640,-5 4 256,5 3-416,-3 8 64,3 1-224,-5 6 0,0 2-64,-3 6-544,0 2 256,-7-14-2016,12-2 1248,-10-12-3391,3-2 2463,-7-6-3008,4-4 2848</inkml:trace>
        </inkml:traceGroup>
        <inkml:traceGroup>
          <inkml:annotationXML>
            <emma:emma xmlns:emma="http://www.w3.org/2003/04/emma" version="1.0">
              <emma:interpretation id="{9B50ED7C-08F7-4C46-AC70-698E4CB88C0A}" emma:medium="tactile" emma:mode="ink">
                <msink:context xmlns:msink="http://schemas.microsoft.com/ink/2010/main" type="inkWord" rotatedBoundingBox="21568,16828 22230,16816 22243,17594 21581,17605"/>
              </emma:interpretation>
              <emma:one-of disjunction-type="recognition" id="oneOf111">
                <emma:interpretation id="interp555" emma:lang="zh-CN" emma:confidence="0">
                  <emma:literal>值</emma:literal>
                </emma:interpretation>
                <emma:interpretation id="interp556" emma:lang="zh-CN" emma:confidence="0">
                  <emma:literal>随</emma:literal>
                </emma:interpretation>
                <emma:interpretation id="interp557" emma:lang="zh-CN" emma:confidence="0">
                  <emma:literal>渣</emma:literal>
                </emma:interpretation>
                <emma:interpretation id="interp558" emma:lang="zh-CN" emma:confidence="0">
                  <emma:literal>隨</emma:literal>
                </emma:interpretation>
                <emma:interpretation id="interp559" emma:lang="zh-CN" emma:confidence="0">
                  <emma:literal>谜</emma:literal>
                </emma:interpretation>
              </emma:one-of>
            </emma:emma>
          </inkml:annotationXML>
          <inkml:trace contextRef="#ctx0" brushRef="#br2" timeOffset="778576">21872 17900 7808,'4'-16'2880,"-4"16"-1536,10-16-640,-6 12 1536,0 8-1248,-4-8 575,0 8-927,0 0 256,0 4-512,-4 0 160,0 6-320,-10 8-128,6 0-64,-6-2-384,5 2 192,-4-2-800,9 0 544,-5-4-640,9-4 576,-3-8 128,3 2 193,-5 0 478,10-4-159,-5 3 704,3 4-480,2 2 608,-1 4-576,0 9 288,0-2-416,-4 6 128,6 0-256,-6 7 128,0-1-160,0-7-352,0 1 128,0-8-1888,3-4 1088,2-10-4255,-1 0 2847,-4-18-3040,6 4 3072</inkml:trace>
          <inkml:trace contextRef="#ctx0" brushRef="#br2" timeOffset="778998">21987 17758 10112,'0'-6'3872,"0"6"-2112,31-8-1216,-19 3 1471,2 5-1183,4-4 160,0 4-608,2-3 0,6-2-256,5-3-64,0 8-32,0-11-32,0 11 0,-5-8-224,-4 8 128,-4-7-864,0 7 512,-10-4-640,-4 4 608,-8-4-320,-1 8 480,-3-4 33,3 4 159,-3 0 224,-2-1-33,-3-3 545,5 0-352,-1 0 608,5 4-480,-6 0 576,10 1-544,-3 1 576,3-1-576,-5-2 576,5 2-576,-4-2 576,8 6-576,-8-1 288,4 3-416,-5 0-96,2 5-96,-7-1-160,6 5 32,-10-1-960,1 1 544,-3-4-2208,6 3 1472,-8 6-1952,10-3 1825,-2-6-513,7-1 1088,-1-10 640,8 1 96,-8-1 1120,4-2-608,-6-3 1024,6 6-865,-3-6 609,6 3-768,-3 0 320,0 10-512,0 1 256,6 6-320,-6 4 64,0-1-192,0 4-192,0 4 0,0-3-1088,0-5 608,0-2-2623,0-2 1727,0-16-3968,0-3 3008</inkml:trace>
          <inkml:trace contextRef="#ctx0" brushRef="#br2" timeOffset="779747">22180 17927 6272,'13'-19'2368,"-13"19"-1280,18-6-352,-15 4 1536,7 2-1248,3-4 704,0 8-1024,0-4 735,0 8-799,0-5 640,5 2-736,-6-2 640,3 8-672,-7 3 576,0 4-608,-3 2 320,3 3-480,-3 0-96,0 5-128,-5 4 0,0-2-64,-5 1-864,5-3 448,-8-5-1952,3-5 1312,-8-1-2176,5-1 1825,-7-13-1217,7-3 1472,-4-11 32,6 3 672,-6-16 672,4 9-96,-2-4 800,10 2-544,-4-1 512,4 6-512,-4-8 320,4 4-416,-5 1 480,10 8-480,-5 1 639,0 6-543,-5 0 480,0 8-480,-3-3 320,0 7-416,-7 4 256,7-1-320,-5 5 128,8-2-224,-8 2 64,8 4-128,-3-4 96,8-1-128,-8-4 128,8 1-128,-5-5 32,5 0-32,-5 3-64,0-3 32,-7 0 32,3 5-32,-3-9 256,2 1-160,-6-3 320,6 3-256,2-4 160,3-2-192,0-2 0,10 6-96,0-6-128,8 0 32,-1-6-32,2 6 0,3-2 128,4 2-32,2-4 128,0-1-96,3-3 32,5 8-32,-6-8-64,7 8 32,-7-7-128,6 7 64,0-8-608,-5 8 352,-8-4-1856,0 4 1184,-10-7-2751,4 7 2111,-12-5-3936,6 5 3136</inkml:trace>
          <inkml:trace contextRef="#ctx0" brushRef="#br2" timeOffset="780079">22206 17623 7808,'-5'-11'2880,"5"11"-1536,5-4-800,-5 4 1568,5 4-1184,-2-2 607,2 4-895,0-3 192,-1 2-480,-4-2 160,0 2-288,0 1 64,0 8-160,-4-4-128,4 2-32,-10 4-256,7-2 160,-10 14-1280,8-5 768,-3-2-3263,3 2 2207,-5 0-3424,7 3 2912</inkml:trace>
        </inkml:traceGroup>
        <inkml:traceGroup>
          <inkml:annotationXML>
            <emma:emma xmlns:emma="http://www.w3.org/2003/04/emma" version="1.0">
              <emma:interpretation id="{6063A0D3-EC6E-40DC-8B3F-623DA50237EA}" emma:medium="tactile" emma:mode="ink">
                <msink:context xmlns:msink="http://schemas.microsoft.com/ink/2010/main" type="inkWord" rotatedBoundingBox="22557,16918 23264,16906 23280,17852 22573,17864"/>
              </emma:interpretation>
              <emma:one-of disjunction-type="recognition" id="oneOf112">
                <emma:interpretation id="interp560" emma:lang="zh-CN" emma:confidence="0">
                  <emma:literal>”</emma:literal>
                </emma:interpretation>
                <emma:interpretation id="interp561" emma:lang="zh-CN" emma:confidence="0">
                  <emma:literal>乛</emma:literal>
                </emma:interpretation>
                <emma:interpretation id="interp562" emma:lang="zh-CN" emma:confidence="0">
                  <emma:literal>「</emma:literal>
                </emma:interpretation>
                <emma:interpretation id="interp563" emma:lang="zh-CN" emma:confidence="0">
                  <emma:literal>∵</emma:literal>
                </emma:interpretation>
                <emma:interpretation id="interp564" emma:lang="zh-CN" emma:confidence="0">
                  <emma:literal>7</emma:literal>
                </emma:interpretation>
              </emma:one-of>
            </emma:emma>
          </inkml:annotationXML>
          <inkml:trace contextRef="#ctx0" brushRef="#br2" timeOffset="781107">22810 17728 7552,'-13'-8'2816,"13"8"-1536,-3 8-800,-2-8 1312,10 0-1024,-5 0 480,8 4-737,0 0 225,10-1-448,5-3 0,-2 5-192,6-5 224,-1 0-192,0 0 448,0 0-320,2-5 224,-2 2-256,-8-1 288,-2 0-288,2-4 320,4 1-320,-9-2 96,-5 9-192,-3-4 160,0 4-192,-5 0 96,0 4-96,0 0 0,0 8-32,0-4-64,0 3 32,0 2 32,0 2-32,0 4 64,0 1-64,-5-1-32,5 0 32,-5 1-128,2 0 64,-11 4-736,0-2 384,-2-6-1568,2 0 1088,-2-12-2431,6 4 1855,-12-8-3776,5 4 2944</inkml:trace>
          <inkml:trace contextRef="#ctx0" brushRef="#br2" timeOffset="781655">22825 17834 7552,'-14'-20'2816,"14"20"-1536,0 0-736,0 0 1440,10 8-1152,-6 0 352,4 0-737,0-2 1,7 2-256,-2 1-32,3-1-96,2 0-64,5-1 32,-5 1 96,-2 0-64,-6 0 32,-6 4-32,-8-2 288,-1 7-160,-8-6 512,5 5-384,-10-4 416,5 4-416,3-10 64,7 8-256,3-8-128,3 2-32,7-8-256,3 5 160,0-10-576,4 2 384,5-8-1056,0 5 768,-14-2-1119,2 6 991,-15-10-512,5 4 736,-13-4 224,4 4 160,-8-8 672,8 10-288,-9-8 736,10 8-544,-5-2 544,8 8-545,-3 4 449,8 4-480,-5 8 608,5 3-576,-5 12 704,10 3-672,-5 13 544,0 5-576,0-10 256,0-3-416,0 8 192,5 0-256,-2-19-64,2-6-96,0-10-608,3-4 288,5-12-1376,0 0 896,5-20-2112,0 6 1600,-1-18-2879,4 8 2335,2-11-2880,0 8 2656</inkml:trace>
          <inkml:trace contextRef="#ctx0" brushRef="#br2" timeOffset="782487">23034 18087 9088,'-8'-8'3424,"8"8"-1856,0 0-928,0 0 1599,0 0-1311,0 0 576,8 0-928,1 0 352,0 3-576,0 2 128,-1-1-320,2-1-128,3 5-64,-5 0-1376,5 3 768,0 1-3551,5 1 2335,0 1-3904,0 6 3264</inkml:trace>
          <inkml:trace contextRef="#ctx0" brushRef="#br2" timeOffset="782155">23211 17903 7808,'8'-3'2976,"-8"3"-1600,23 0-768,-15 0 1344,5 0-1120,5 0 447,0 0-767,8 0 576,-1 0-640,6 0 544,0 8-544,-8-5 544,-2 5-576,-3 0 352,-5 3-448,-8 1 256,3 4-320,-8 0 0,0 4-160,-8-6-544,3 6 224,-8-9-1600,0 6 1024,-10-9-2336,7 3 1761,-7-6-1825,10-2 1856,-10-6-256,7 3 960,-2-9 1376,9 5-384,-8-7 1888,3 7-1248,1-4 1184,10 3-1281,-7-1 609,10 6-864,-5-5 256,5 5-512,0 0 288,5 5-384,-5-2 480,5 5-448,0 7 576,-2 9-512,-3 7 288,5 0-384,-5 4 128,0 4-256,0 5 64,0-2-128,0 5-768,5 3 384,-2 14-2304,2-6 1440,0-16-3583,-1-11 2655,-1-7-3616,3-10 3264</inkml:trace>
        </inkml:traceGroup>
        <inkml:traceGroup>
          <inkml:annotationXML>
            <emma:emma xmlns:emma="http://www.w3.org/2003/04/emma" version="1.0">
              <emma:interpretation id="{AD41AFCD-E765-4106-BCC5-B2169E83B665}" emma:medium="tactile" emma:mode="ink">
                <msink:context xmlns:msink="http://schemas.microsoft.com/ink/2010/main" type="inkWord" rotatedBoundingBox="23460,16887 23925,16878 23941,17773 23476,17781"/>
              </emma:interpretation>
            </emma:emma>
          </inkml:annotationXML>
          <inkml:trace contextRef="#ctx0" brushRef="#br2" timeOffset="783056">23715 17674 7424,'-23'0'2816,"23"0"-1536,0 3-576,0-3 1376,0 4-1152,0 0 415,10 0-831,-2 0 288,2 0-480,-7-1 192,6 1-288,0 0 64,0 1-160,4-5 160,0 0-192,5 0 96,3 0-96,2-5 0,-2 5-32,5-4-64,5 0 32,0-3-32,4 7 0,-4-8 64,-5 8-32,0-4-160,2 4 64,-8-4-736,-2 8 416,-10-4-2080,6 0 1377,-14 0-3393,4 8 2528,-16-4-2368,3 7 2496</inkml:trace>
          <inkml:trace contextRef="#ctx0" brushRef="#br2" timeOffset="783489">23841 17903 8192,'-17'8'3072,"17"-8"-1664,-4 13-1024,-1-10 1280,10 5-992,-5 4 320,4-1-609,-4 5 353,4 4-416,-4-1 320,0 3-352,-4 3 128,4 2-256,-4-4-64,4-4-64,-5-11-480,0 1 256,2-14-544,3 1 416,0-7-224,8-2 352,1-1 96,5 2 64,-2-4 96,6 8-32,-1-4-32,0 4 32,-3 0 320,4 8-192,-14 0 416,4 8-320,-8 0 160,0 4-256,-8-1 64,-2 2-128,-6-6-64,6 6 0,-2-10-256,7 5 128,-4-13-512,9 5 320,0-3-512,9 3 480,0-3-703,5 3 575,-2-5-1056,6 2 864,0-9-1536,0 7 1216,-2-6-2688,-2 3 2048</inkml:trace>
          <inkml:trace contextRef="#ctx0" brushRef="#br2" timeOffset="783873">24109 17799 6656,'5'3'2528,"-5"-3"-1344,5 23-608,0-15 1440,-2 0-1120,2 3 832,0 5-1024,-5-4 479,3 4-671,-3 4 288,5-1-480,-5 0 416,0 1-448,0 11 512,0 0-480,0-1 352,0 3-384,0 1 128,0 1-256,0 5 0,5-5-96,-5 4 32,3 0-64,-3 0 64,0-1-64,0-6 192,0-2-128,-3-2 32,3 0-64,-10-12-64,2-5 32,-10-2-32,0-1 0,-3-8-288,8 2 160,-5-4-1024,6-4 672,-6-2-2016,5 2 1408,-5-10-3007,0 4 2303,-3-4-3264,6 4 2880</inkml:trace>
        </inkml:traceGroup>
        <inkml:traceGroup>
          <inkml:annotationXML>
            <emma:emma xmlns:emma="http://www.w3.org/2003/04/emma" version="1.0">
              <emma:interpretation id="{F30F9A69-1DEE-444D-923F-754E9C863ABC}" emma:medium="tactile" emma:mode="ink">
                <msink:context xmlns:msink="http://schemas.microsoft.com/ink/2010/main" type="inkWord" rotatedBoundingBox="24221,17576 24288,17574 24290,17680 24223,17681"/>
              </emma:interpretation>
            </emma:emma>
          </inkml:annotationXML>
          <inkml:trace contextRef="#ctx0" brushRef="#br2" timeOffset="784126">24453 18363 11392,'0'10'4224,"0"-10"-2305,6 23-1823,4-17 1056,1 20-768,-5-12-672,4 1 128,-1-15-3615,-3 10 2047,-6-10-3968,10 0 3200</inkml:trace>
        </inkml:traceGroup>
      </inkml:traceGroup>
    </inkml:traceGroup>
  </inkml:traceGroup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44.4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2226F219-04B6-4507-ACF7-12085169D586}" emma:medium="tactile" emma:mode="ink">
          <msink:context xmlns:msink="http://schemas.microsoft.com/ink/2010/main" type="inkDrawing"/>
        </emma:interpretation>
      </emma:emma>
    </inkml:annotationXML>
    <inkml:trace contextRef="#ctx0" brushRef="#br0">25002 6174 4608,'-32'7'1760,"28"-7"-960,-10 8-512,14-8 448,-4 5 288,0-1 224,0-2-192,4-2 0,0 6-576,0-4 128,0-2 128,0 0-32,4 8 256,4 4-33,10-7-351,4-2-256,0-3-64,0 0-160,5-3-64,4-2-160,-1-7 0,5 4 128,-4 6 128,-5-4-192,-4 4 0,0-2 0,-8-1 32,-1 2-64,-10-2 64,-3 5-320,-3 0-96,-6 0-127,-5 0 31,-4 0 64,-2 0 128,-4 0 160,4 5 32,-12-5 0,-8 0 128,10 0 0,4 0 32,0 0 0,2 0 64,9 3-96,-4-3 0,1 5 96,6-1 32,2-4 32,2 2 64,3 4-32,2-6 0,-2 2-32,5-2 64,0 0-96,8-2 0,5-4-32,5 4 32,0-2 0,5-1 32,-2 2-64,1-2 32,0-2-64,0 3-32,-1 1-64,-3-2 32,0 1 96,-1 1 32,-8 3-33,-9 0-63,-5 3 32,-3 1-32,-10 1 0,0-2 64,-8 5 32,5-5 32,-6 2-160,5-2-32,0 2 96,0-1 32,10-4 128,-2 2-160,5-2-32,4 0 0,5 0 64,10 0-96,8-2-64,8-2 64,-6-1 64,8-3 0,3 1 64,0 0-64,3-5-32,6 4-64,-6 0-32,2-8 64,4 1 64,-5 7-703,-4 0-257,-10 8-960,2 0-416,-11 0-1376</inkml:trace>
  </inkml:traceGroup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44.74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79C83141-5CC9-45D6-864D-E58254368D90}" emma:medium="tactile" emma:mode="ink">
          <msink:context xmlns:msink="http://schemas.microsoft.com/ink/2010/main" type="inkDrawing"/>
        </emma:interpretation>
      </emma:emma>
    </inkml:annotationXML>
    <inkml:trace contextRef="#ctx0" brushRef="#br0">25167 5904 2688,'-16'-13'1056,"6"4"-576,10 18-160,0-9 384,0 0 320,0 0 128,0-9 32,0 9 64</inkml:trace>
  </inkml:traceGroup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46.02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EB4FFC9D-5EC5-4E72-97C3-46BF6E961FE6}" emma:medium="tactile" emma:mode="ink">
          <msink:context xmlns:msink="http://schemas.microsoft.com/ink/2010/main" type="inkDrawing"/>
        </emma:interpretation>
      </emma:emma>
    </inkml:annotationXML>
    <inkml:trace contextRef="#ctx0" brushRef="#br0">25142 5887 11200,'-8'7'896,"3"1"-160,1 0-128,-5 0-32,1 3-160,-6 6 0,-14 5-64,8 6 96,-6 2-32,-2-2 63,2 0-191,5 0-96,-2 2-32,6-8 32,-1 3-96,5-10 0,0 1-96,5-4-32,3-8-128,5-4 32,8-4-288,7-12-63,1 4-33,2-8 64,8 6 32,-4-10 96,4-8 32,-3 5 96,-2 0 128,-3 7 32,-5 6 32,-1-3 0,-1 6 0,-3-5 64,-3 9-32,-1-1-32,-4 3 32,0 1 32,0 0-32,0 4 64,-4 8 128,-6 0 192,-6-3-160,3 14 0,-5 13 0,0-5 64,0 4-96,-3 3 31,-2 2-95,6-6 0,-1 2-96,5-6-64,0-6-64,5-7 32,-2-4 32,10-7 0,0-4-288,10-12-63,-2 0-33,2-6 0,2-8 128,2 9 96,-2 0 96,1-5 32,5-8-64,-5 10 64,5 2 96,0 1 32,-5 2-128,0 7 32,-5 1 0,2-2 64,-8 6-32,4 2 64,-12 14 0,-1 14 32,-6-6 0,-5 4 0,0-1 64,5 6-96,-5 0 0,5-4-96,0-2-32,-4-2 96,3 0 32,2-4-128,4-5-32,-2 0 32,5-3 64,-3 0 0,3-4-32,-3-4-64,8-4 32,0 0 32,0 0 64,0 2-32,0-7-32,0 4-64,5-6 32,-2 2 32,2-1 0,0 2 0,-5-4 0,3 4 0,2 4-96,5 0 64,-10 4 96,3-4 32,6 4-32,-1 0 32,1 4 0,0 0 95,-1 4-31,10 4 64,-5 0-128,5-2 0,0 2 32,-5-4 0,0 6-64,0-8 32,-1 2-128,-1 0 0,-3 0 96,-3-5 32,-1 2-128,-4-5 32,0 0-224,0 0 0,0-5-128,-4 2 64,-6-5-63,2-4-1,-10-4 96,5 0 96,0-4 0,5 6 128,-2-10 0,2 9 96,-2 4-96,8 3 0,-4 0 32,1 0 64,2 4-32,3 4-32,0 0 160,8 12 32,-8 4 128,18-2 128,-5 6-193,0 4 1,0-1-64,0-4-32,-1-3-32,2 7 0,0-4-160,-5-2 32,-2-6-64,3 1 0,-1-4-863,-4 0-321,-5-8-5728,12 0 2432</inkml:trace>
  </inkml:traceGroup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47.78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E040A13E-4168-4EE0-9FF8-85F37A4C634D}" emma:medium="tactile" emma:mode="ink">
          <msink:context xmlns:msink="http://schemas.microsoft.com/ink/2010/main" type="inkDrawing"/>
        </emma:interpretation>
      </emma:emma>
    </inkml:annotationXML>
    <inkml:trace contextRef="#ctx0" brushRef="#br0">24927 6240 4096,'0'-6'1568,"0"6"-832,-5 0-384,0-5 1120,10 5-832,-5-3 768,5-6-800,-2 1 512,2 8-640,0-8 448,-1 8-512,-4-3 256,4 3-384,0 0 352,2 3-384,-3 2 160,6 3-256,5 7 63,-2 4-127,1 1 0,0 4-32,0 4-64,5-2 32,0 1-32,5-2 0,-7-7 64,2 2-32,-5-8-32,0 4 32,-8-10-384,0 8 193,-10-12-577,0 6 416,-16-8-352,8 0 384,-10-10-128,5 1 256,-3-10-64,3 7 128,-3-7 64,6 6 32,-5-7 0,6 6 0,2-2 64,2 4-32,-3-4 256,8 8-160,-3-4 384,8 4-288,-5 2 224,5 1-224,0 2 128,5 6-192,0-3 128,3 8-160,5-5 63,0 5-95,4 0 96,1 0-128,0 4 32,0 0-32,-5-2-64,5 4 32,-5-8 32,0 2-32,-8 4-32,3 0 32,-8-3-128,0 2 64,-8-11-32,-2 0 0,-8-16 64,5 4 0,-8-7 0,3 3 0,-4-3 0,5 7 0,0-4 0,3 4 0,0-2 0,11 6 0,-7-3 0,7 6 0,-2 1 64,5 4-32,0 0 64,8 9-64,2-6-32,3 5 32,5 0-32,-1 4 0,0-2-224,5 7 128,-1 2-1151,2 1 671,-2-6-3200,2 6 2112,-1-4-2720,8 0 2496</inkml:trace>
  </inkml:traceGroup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48.40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0EB5B55D-FC62-4579-B32B-4B4D368539E5}" emma:medium="tactile" emma:mode="ink">
          <msink:context xmlns:msink="http://schemas.microsoft.com/ink/2010/main" type="inkDrawing"/>
        </emma:interpretation>
      </emma:emma>
    </inkml:annotationXML>
    <inkml:trace contextRef="#ctx0" brushRef="#br0">26129 5793 5504,'-4'-9'2112,"4"9"-1152,4-16-64,-4 13 1568,5 3-1344,-14-3 864,5 6-1152,-9 0 607,0 5-831,-9 0 384,9 4-576,-13-1-32,3 2-224,-8 1-320,5 3 96,-10-1-1536,10 3 864,-9-4-3135,9 4 2175,-8-2-3200,6-2 2784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30.406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11984 11425 5888,'15'-15'2272,"-15"15"-1216,5-4-384,-5 4 800,4-4-192,2 4 32,-1-5-320,1 5-128,-2-4-480,7 4 95,-7 0 161,1 0-160,1 4 64,-2 1-128,2 3 64,-1 7-64,-5 2 64,0 15-128,0 10-32,-5-3-128,-1 2 32,2 5-128,-2-1 0,1 0-32,1-3 32,4-10-64,0-6 64,0-3-64,4-4 64,1-7-64,11-2-32,-2-6 32,7-4-32,6-4-96,3-6 64,0 1-32,12-4 0,3 0 64,-10 4 0,1-1 0,-5 6 64,-5-1-96,-6 0 0,-1 5 32,-1 5 64,-4 4 96,-4 4 64,-4 6 32,-3 0 0,-3 3-64,0 1-32,0 13-32,0 0 64,0-4 32,0 4 32,-3-1-64,-3 7-32,0-7-32,2 11 0,-10-5-160,-4-5 32,-6-4 0,-3-4 64,3-11-320,-3-4-64,-3-3-768,0-5-320,0-14-192,-2 0 0,2-14 192,0 0 129,3 5 575,3 0 288,-3 4 320,3 6 128,4-7 288,-7 8 192,8 1 32,-1-4 32,4 2-1,2 3 1,2-4 64,6 5 0,12 4 0,0 0 0,3-4-224,6-2 0,0 3-192,2-3-64,2 3-64,8-7-96,-3 0-64,8-2 32,-2 2-480,0 2-192,0-16-352,-3 16-96,3-10-639,11-1-225,-5 6-2304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48.94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49C57D5-6AE5-4988-90BF-D556B17F01A2}" emma:medium="tactile" emma:mode="ink">
          <msink:context xmlns:msink="http://schemas.microsoft.com/ink/2010/main" type="inkDrawing"/>
        </emma:interpretation>
      </emma:emma>
    </inkml:annotationXML>
    <inkml:trace contextRef="#ctx0" brushRef="#br0">25698 5996 4096,'0'2'1568,"0"-2"-832,13 28-32,-13-23 1504,5 2-1216,-5-3 896,8 0-1152,2 4 544,3 0-736,-1-8 288,6 3-512,4-6 255,0 3-319,4-8 0,0 4-160,5-12-64,0 8 0,0-4-32,-1 4 0,-4-6-512,0 6 289,-8-8-1025,-5 8 672,-3-4-704,-2 4 736,-12 0-224,4 4 448,-14-4 192,1 6 96,-5-6 160,5 8-64,-3-9 384,6 9-224,-3-3 576,9 3-416,-5 0 512,9 3-512,-5 2 512,5 7-512,0-2 351,5 2-415,0 8 480,-1 7-480,0 4 512,1 1-512,-5 2 224,3-2-320,-3 3 0,0-4-128,0-4-192,0 4 32,-3-3-896,3-4 544,-5-10-1600,5 2 1153,-4-8-1665,4 4 1440,-4-12-1952,4 4 1760,-10-16-2080,6 0 1920</inkml:trace>
  </inkml:traceGroup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49.15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C8A57D0C-EAB2-4909-B3A3-8FF4A6A1345B}" emma:medium="tactile" emma:mode="ink">
          <msink:context xmlns:msink="http://schemas.microsoft.com/ink/2010/main" type="inkDrawing"/>
        </emma:interpretation>
      </emma:emma>
    </inkml:annotationXML>
    <inkml:trace contextRef="#ctx0" brushRef="#br0">25865 5979 5504,'0'8'2112,"0"-8"-1152,-5 27-128,0-15 1600,5 4-1344,-3 4 832,-2 0-1152,-3 2 383,3 5-671,-8 1 0,8 3-288,-8-4-384,9 0 96,-10-3-1599,6 0 927,-4-13-3488,2-2 2400,5-18-2496,5 1 2496</inkml:trace>
  </inkml:traceGroup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49.50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0B077364-DFE3-4947-A213-0515D12AA3A0}" emma:medium="tactile" emma:mode="ink">
          <msink:context xmlns:msink="http://schemas.microsoft.com/ink/2010/main" type="inkDrawing"/>
        </emma:interpretation>
      </emma:emma>
    </inkml:annotationXML>
    <inkml:trace contextRef="#ctx0" brushRef="#br0">25975 6116 6528,'31'8'2464,"-31"-8"-1344,53 5-736,-36-2 1088,-3 5-832,-2 0 128,6 0-480,-4-4-192,-2 4-32,-6-8-640,-4 0 320,-2-5-1312,6 5 896,-2-3-2112,2 3 1568,-4-8-1760,4 4 1696</inkml:trace>
  </inkml:traceGroup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49.8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4D7AA602-962B-4EF3-9A9E-044245F88726}" emma:medium="tactile" emma:mode="ink">
          <msink:context xmlns:msink="http://schemas.microsoft.com/ink/2010/main" type="inkDrawing"/>
        </emma:interpretation>
      </emma:emma>
    </inkml:annotationXML>
    <inkml:trace contextRef="#ctx0" brushRef="#br0">26234 5917 4736,'5'0'1760,"-5"0"-960,5-5 32,-5 5 1600,0 5-1344,0-2 896,3 9-1152,2 3 448,0 5-736,-5 4 415,0 2-543,-5 2 128,5-1-320,-5 1-128,10-5-64,-5-4-544,5-3 288,-5-7-1439,0-6 895,0-12-1888,8 6 1472,-3-16-1824,3-1 1728,-3-15-992,3 7 1312,2-11 224,-2 13 480,2-6 1216,-2 9-480,0-4 1344,2 10-1024,-7-2 960,7 8-1024,-6-1 832,0 4-896,1 0 704,0 5-768,-2 3 448,2 3-608,-1 5 448,1 8-481,4 4 481,-1-1-512,1 12 576,0 0-544,-5 8 352,1-4-448,-2 4 192,2-3-288,-5 3 128,0-5-192,-5-2 64,5-1-128,-8-3-352,4-1 160,-10-7-1248,2-1 736,-6-15-2496,10-1 1761,-6-10-4193,10-1 3104</inkml:trace>
  </inkml:traceGroup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50.26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3C438B69-56F8-4B77-8481-4825603C1032}" emma:medium="tactile" emma:mode="ink">
          <msink:context xmlns:msink="http://schemas.microsoft.com/ink/2010/main" type="inkDrawing"/>
        </emma:interpretation>
      </emma:emma>
    </inkml:annotationXML>
    <inkml:trace contextRef="#ctx0" brushRef="#br0">26719 5835 4736,'0'-6'1760,"0"6"-960,5-5 32,-5 2 1504,5 3-1248,-5-6 672,0 6-1056,0 0 480,5 9-704,-5-4 383,3 1-511,-3 7 384,0 6-416,0 4 416,0 5-448,0 2 160,0 6-288,0-2 128,0 2-160,0 0-64,0-2-32,-3-2-1024,-2-6 544,-5-2-2495,10-1 1631,-8-12-3936,8-3 2976</inkml:trace>
  </inkml:traceGroup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50.78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874DF99-7143-4038-B01C-FD7652FC4CC9}" emma:medium="tactile" emma:mode="ink">
          <msink:context xmlns:msink="http://schemas.microsoft.com/ink/2010/main" type="inkDrawing"/>
        </emma:interpretation>
      </emma:emma>
    </inkml:annotationXML>
    <inkml:trace contextRef="#ctx0" brushRef="#br0">26576 5859 5760,'-18'-4'2176,"18"4"-1152,-3-4-480,3 1 1120,3 3-928,2-5-128,8 2-416,0-8 160,5 3-224,8-12 608,5 7-448,-1-6 96,6 7-224,0-2 128,-7 6-192,-2-1 320,-1 9-224,-4-3 384,0 6-321,-4-3 225,0 3-256,-5 3 288,0 5-288,-5-3 160,2 3-224,-2 1 224,5-1-256,-4 2 256,5 1-256,-6 0 96,2 0-128,-7 2 96,2-1-128,-1 4 128,0 1-128,-4 7 192,0 1-160,0 3 96,9 4-96,-4 1-64,3-2 0,-3 2-32,-2-5 0,-3-4-96,0 4 64,0-12-544,0 1 320,-3-7-1248,-2-2 864,-3-11-1855,-2 3 1439,-7-14-2144,8 0 1824,-3-14-2208,2 11 2016,-3-19-960,5 11 1472</inkml:trace>
  </inkml:traceGroup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51.37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C0ADF786-C2DA-4D72-ACC8-63A9D26C628C}" emma:medium="tactile" emma:mode="ink">
          <msink:context xmlns:msink="http://schemas.microsoft.com/ink/2010/main" type="inkDrawing"/>
        </emma:interpretation>
      </emma:emma>
    </inkml:annotationXML>
    <inkml:trace contextRef="#ctx0" brushRef="#br0">26805 5955 5376,'-26'-11'2112,"26"11"-1152,-18-12-416,13 5 1184,5 7-960,0-8 704,10 3-864,-2-1 512,5 6-640,5-9 256,0 9-448,3-5 63,2 5-223,-2 0 64,1 5-96,-4-2 96,-5 6-128,-10-1 128,7 0-128,-20-1 32,7 5-32,-14-5 32,3 6-64,-8-5 192,9 3-128,-5-3 96,10-1-96,0 1 0,8 0-32,3-8-128,7 0 32,3-8-480,8 0 288,-3-4-1087,0 9 703,-6-5-1408,2 8 1152,-10-8-1024,4 5 1120,-11-10-128,3 9 544,-9-7 160,3 3 96,-6-8 288,4 10-96,-6-11 384,10 9-256,-4-4 448,3 9-384,0-9 512,5 8-480,0-4 640,5 8-544,-5-3 640,5 6-608,-2-3 640,2 8-640,-1 4 543,1 4-543,-5 3 320,4 4-448,-4 4 320,5 4-352,-5 5 0,0 3-192,0 3-128,0-1 0,0 9-1184,4 0 672,-4-6-3711,4-5 2335,0-13-3424,1-7 3008</inkml:trace>
  </inkml:traceGroup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52.18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4DB884C1-6E38-4FC4-A721-8C03177288C7}" emma:medium="tactile" emma:mode="ink">
          <msink:context xmlns:msink="http://schemas.microsoft.com/ink/2010/main" type="inkDrawing"/>
        </emma:interpretation>
      </emma:emma>
    </inkml:annotationXML>
    <inkml:trace contextRef="#ctx0" brushRef="#br0">27514 5704 5120,'-8'-24'2016,"8"24"-1088,0-4-96,0-1 1504,0 10-1248,-5-5 736,5 4-1088,-5 3 448,2 5-673,-7 7 417,2 1-512,-5 7 256,-5 1-384,-5 11 256,7 3-288,-7 5 64,5-3-192,-3-5-64,4-1-32,-1-4-480,10-1 256,-2-11-1472,6-2 928,0-15-2271,4-2 1663,0-19-2176,8-3 2016,-3-12-1824,3 3 1920</inkml:trace>
  </inkml:traceGroup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52.38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19FEB1AB-563A-4559-B6A4-E12FD7DEB4F1}" emma:medium="tactile" emma:mode="ink">
          <msink:context xmlns:msink="http://schemas.microsoft.com/ink/2010/main" type="inkDrawing"/>
        </emma:interpretation>
      </emma:emma>
    </inkml:annotationXML>
    <inkml:trace contextRef="#ctx0" brushRef="#br0">27471 5690 5888,'17'-6'2176,"-17"6"-1152,13 3-480,-8 5 1344,0 7-1056,3 4 800,5 8-960,-3 5 352,3 3-576,0 4 95,5-3-319,-6 3 0,2 0-128,-6-9-608,4 1 256,-6-7-3071,-2-4 1855,-4-6-3552,4 0 2848</inkml:trace>
  </inkml:traceGroup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52.74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82D04442-5205-49C5-BCCB-C074ACF0EB0F}" emma:medium="tactile" emma:mode="ink">
          <msink:context xmlns:msink="http://schemas.microsoft.com/ink/2010/main" type="inkDrawing"/>
        </emma:interpretation>
      </emma:emma>
    </inkml:annotationXML>
    <inkml:trace contextRef="#ctx0" brushRef="#br0">27287 5933 8576,'0'0'3232,"0"0"-1728,13 13-992,-5-11 1216,0 2-992,10-4-33,10 4-415,3 0-768,3 1 256,7-5-1695,-7 3 1087,6-3-3808,4 0 2592,0-3-2048,0 3 2368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31.133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13261 11316 6912,'-5'0'2624,"10"4"-1408,2 1-704,-7-5 704,3 4-96,3-4 64,-1 0-288,5 6-97,-4-3-447,-6-3 224,-6 14 352,2 4-160,-7 5-288,2 0-160,-12-1-192,-9 10-32,-2-6-800,1 10-352,1-4-864,0-3-383,4-7-2177,-4 5-960,9-5 2880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53.10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50605BA-0D97-40FB-A337-EBFE97CAEE15}" emma:medium="tactile" emma:mode="ink">
          <msink:context xmlns:msink="http://schemas.microsoft.com/ink/2010/main" type="inkDrawing"/>
        </emma:interpretation>
      </emma:emma>
    </inkml:annotationXML>
    <inkml:trace contextRef="#ctx0" brushRef="#br0">27941 5890 7040,'-23'0'2624,"23"0"-1408,-22-8-576,10 4 1216,7 8-1056,-13-4 256,10 0-672,-10 0 224,9 8-353,-8 0 129,3 4-224,-3 4 128,8 3-160,1 4 64,8 5-96,0-6 0,8 2-32,-3-4-128,8-6 32,0 0-480,5-8 288,-1-10-1311,1 4 863,-1-19-1408,0 3 1184,-4-15-832,2 9 992,-12-18-256,7 4 608,-10-10 192,3 6 160,-3-6 576,0 6-288,-3 7 1024,3 5-704,-10 1 1120,10 11-928,-3 1 800,3 7-896,-5 3 767,5 5-799,-10 8 576,10 3-704,-4 14 512,8 5-576,-4 10 320,5 3-448,0 4 192,0-1-288,-2 0-64,7 2-96,-2-4-480,4-6 224,-1-4-1376,2-2 832,0-12-3103,4 0 2143,5-14-3904,0 0 3168</inkml:trace>
  </inkml:traceGroup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54.95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00C94B98-01AF-45E1-99DE-D5BCCA7E9673}" emma:medium="tactile" emma:mode="ink">
          <msink:context xmlns:msink="http://schemas.microsoft.com/ink/2010/main" type="inkDrawing"/>
        </emma:interpretation>
      </emma:emma>
    </inkml:annotationXML>
    <inkml:trace contextRef="#ctx0" brushRef="#br0">28173 5656 3584,'5'-13'1408,"-5"13"-768,4-6-320,-4 1 960,4 5-736,-4-3 832,5 6-800,-10-3 608,5 5-672,-4-2 576,0 5-608,-6 4 448,10 4-512,-8 3 192,8 4-352,-8 5 288,8 2-320,-10 9 160,7 0-225,-2 5 1,5-2-96,0 2-64,8-5 32,-3 0-479,3-5 255,2-6-1312,3-1 832,0-10-2176,4-3 1600,-3-10-2592,3 0 2176</inkml:trace>
  </inkml:traceGroup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55.32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242D7E41-ADC8-4E37-91BA-2590484236B8}" emma:medium="tactile" emma:mode="ink">
          <msink:context xmlns:msink="http://schemas.microsoft.com/ink/2010/main" type="inkDrawing"/>
        </emma:interpretation>
      </emma:emma>
    </inkml:annotationXML>
    <inkml:trace contextRef="#ctx0" brushRef="#br0">28414 5662 4224,'18'-3'1664,"-18"3"-896,4 0 0,-4 0 1344,0 0-1184,0 3 704,4 2-960,-4 4 416,10 1-640,-2 14 448,0 3-480,2 4 320,2 1-417,-4-1 417,8-4-448,-8 5 288,0 3-320,-4 4-64,4-5-128,-8 2-64,0-6 32,-2 1-1248,-4-3 672,-6-4-2943,4-1 1951,-8-12-3296,8 2 2752</inkml:trace>
  </inkml:traceGroup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55.55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1C4FC341-87DB-40F4-9B02-8526D47D0183}" emma:medium="tactile" emma:mode="ink">
          <msink:context xmlns:msink="http://schemas.microsoft.com/ink/2010/main" type="inkDrawing"/>
        </emma:interpretation>
      </emma:emma>
    </inkml:annotationXML>
    <inkml:trace contextRef="#ctx0" brushRef="#br0">28229 5928 7040,'0'0'2624,"0"0"-1408,9 8-704,-9-8 1056,0 0-896,0 0 32,16 9-448,-5-3-384,8 10 64,-13-9-1824,13 2 1024,-11-9-3424,1 0 2400</inkml:trace>
  </inkml:traceGroup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56.31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E5E2EF98-CFC3-4BF1-9929-EA98E3AA0D51}" emma:medium="tactile" emma:mode="ink">
          <msink:context xmlns:msink="http://schemas.microsoft.com/ink/2010/main" type="inkDrawing"/>
        </emma:interpretation>
      </emma:emma>
    </inkml:annotationXML>
    <inkml:trace contextRef="#ctx0" brushRef="#br0">28928 5551 6400,'-5'0'2464,"5"0"-1344,5 9-480,-5-9 1280,0 0-1088,0 0 256,9 6-704,-1-1 96,1-2-320,4 2 64,5-2-128,0-3-128,3 3 0,-3-3-480,0 0 288,-10 0-1600,4 9 1024,-15-5-2208,3 3 1696,-14 1-1984,6 3 1888</inkml:trace>
  </inkml:traceGroup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56.98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46F7E723-BC59-410B-AD70-3934674FB909}" emma:medium="tactile" emma:mode="ink">
          <msink:context xmlns:msink="http://schemas.microsoft.com/ink/2010/main" type="inkDrawing"/>
        </emma:interpretation>
      </emma:emma>
    </inkml:annotationXML>
    <inkml:trace contextRef="#ctx0" brushRef="#br0">28884 5762 4864,'-15'31'1824,"15"-31"-960,0 3-320,0-3 1056,0 0-896,0 0 352,0 0-608,5 0 160,5 0-352,-2-3 128,4-2-224,2-7 128,4 9-160,0-8 288,0 3-224,2-4 320,3 4-288,-5-3 384,-2 6-352,-3 2 511,1 6-447,-10 2 352,6 1-384,-15-1 256,0 7-288,-8 4 64,5-2-192,-10 6 64,5-1-96,-9 0 96,8 6-128,-12-2 128,8 1-128,-8-2-32,4 6 0,1-5-128,8 2 64,0-15-192,3 2 128,5-15-608,10 3 416,5-11-512,6 3 448,2-12-32,5 8 224,3-8-32,0 8 96,4-2 0,2 6 32,-10-9 128,-1 9-32,-3 1 128,-5 3-96,-9-4 256,5 8-192,-9-4 320,5 8-256,-5-4 256,0 0-256,0 0 256,0 8-256,-5 0 256,2 3-256,-7-2 256,2 1-256,-6 2 256,5 4-256,-9 4 320,5-1-288,-5 6 96,10-3-192,-10 1 0,6 2-64,-6-3-64,4 2 32,-12-1-544,8 4 288,-7-4-1536,2 2 992,-7-11-2431,8 2 1823,-4-12-3328,4 0 2656,4-12-1888,5 0 2240</inkml:trace>
  </inkml:traceGroup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57.19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36DA7176-6AE9-467E-8401-15162E58D87A}" emma:medium="tactile" emma:mode="ink">
          <msink:context xmlns:msink="http://schemas.microsoft.com/ink/2010/main" type="inkDrawing"/>
        </emma:interpretation>
      </emma:emma>
    </inkml:annotationXML>
    <inkml:trace contextRef="#ctx0" brushRef="#br0">28761 5999 5248,'26'-34'2016,"-26"34"-1088,18 0-160,-13 0 1536,3 0-1248,5 0 928,4 8-1184,1-1 480,4 6-737,0 1 353,4 6-544,0-1 256,4 1-352,-4-3 0,6 2-160,-2-8-128,-2 5 0,-2-7-832,0 2 480,-4-8-2367,4 5 1503,-4-8-3872,-4 3 2880</inkml:trace>
  </inkml:traceGroup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57.87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AC90450-97F8-4C0C-8BD8-5A74E536F65E}" emma:medium="tactile" emma:mode="ink">
          <msink:context xmlns:msink="http://schemas.microsoft.com/ink/2010/main" type="inkDrawing"/>
        </emma:interpretation>
      </emma:emma>
    </inkml:annotationXML>
    <inkml:trace contextRef="#ctx0" brushRef="#br0">29318 5863 6656,'-9'-4'2464,"9"4"-1344,0-8-384,0 5 1408,5 6-1216,-1-3 448,5 0-864,9-3-128,3-2-257,1-6-95,4 0 0,-4-6-32,5 9 0,-6-3-351,1 3 191,-4-4-384,-4 9 320,-12-5 64,8 3 64,-10-6 288,0 2-96,-10-5 672,2 3-416,-4-6 543,2 10-511,-3-5 288,5 7-384,-1 5 352,5 5-384,-1 7 384,10 7-384,-5 11 448,0 3-416,0 6 224,4 3-288,-4 5 128,4-4-192,-8 0 64,4-1-128,-4-6 0,4 0-32,-5-10-320,0 1 128,-3-8-928,3 1 576,-8-12-1344,9 0 1024,-10-16-1088,6 5 1057,-10-9-321,6 5 640,-6-10 448,5 9 64,-5-7 896,5 7-512,-5-8 703,6 8-639,-2-3 480,6 8-512,8-14 192,4 9-352,6-7 0,2 4-160,6-5-544,3 5 224,5-9-1952,1 4 1217,-1-7-4449,5 4 3008</inkml:trace>
  </inkml:traceGroup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58.85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F8944F06-031C-42D4-BE34-69023C4AE907}" emma:medium="tactile" emma:mode="ink">
          <msink:context xmlns:msink="http://schemas.microsoft.com/ink/2010/main" type="inkDrawing"/>
        </emma:interpretation>
      </emma:emma>
    </inkml:annotationXML>
    <inkml:trace contextRef="#ctx0" brushRef="#br0">29669 5488 6656,'0'-20'2464,"0"20"-1344,21-3-480,-11-2 1696,-3 10-1312,-7-5 384,0 0-513,0 3 257,5 5-608,-10 4 256,5 8-480,-12-2 64,4 7-256,-5-10 0,8 4-64,-5-6-480,6 1 224,0-8-768,4-3 544,0-6-448,4-3 512,5-2-32,4 2 225,5-7 31,-1 10 64,1-5 64,3 4 0,7 0 64,-12 4 96,2 0 63,0 4 97,-5-4 256,0 4-320,-8 0 160,3 0-256,-8-1 64,-3 2-128,-7 3 0,2-4-192,-2-2-64,7 6 64,-10 1-96,-2-1 96,-6 0-224,-2 7 192,7 4-32,-2 14 96,6-11 64,-2 1 0,0 4 0,1-3 0,0-4 64,8 2-32,-8-5-32,10 2 32,-7-7-32,10 4 0,-3-10-512,3 8 288,-5-8-383,5-6-1153,0 0-2080,5 0 2016,-5-4-1952,3 2 2240</inkml:trace>
  </inkml:traceGroup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59.19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9C2B7FA3-923A-4E34-91D7-E00D332E7244}" emma:medium="tactile" emma:mode="ink">
          <msink:context xmlns:msink="http://schemas.microsoft.com/ink/2010/main" type="inkDrawing"/>
        </emma:interpretation>
      </emma:emma>
    </inkml:annotationXML>
    <inkml:trace contextRef="#ctx0" brushRef="#br0">29775 5784 7296,'43'-38'2816,"-43"38"-1536,22-23-1152,-8 18 608,2 2-288,2 3 64,0 0 0,5 8 64,-7-13-320,2 13 288,0 0 96,-6 0 511,2 6-607,-5 3-64,-1-6-256,-3 1-64,-2-1-64,-3 2 0,-3-5-64,-2-2-32,0 8 32,-7-3-32,-2 0-352,-4 1-96,-2-4-192,-6 0-223,3 4 447,-13-2 32,10 2 224,-9 1 96,6-2 64,-7-3 128,18 0-64,-3-1 320,6 1-192,-1-8 383,6 5-319,2-10 224,3 5-256,5-3 224,5-2-256,8-2 256,5 3-256,3-4 32,2 4-128,3-4 96,9 5-128,-4-5-96,3 3 0,2-1 32,-5 0-288,-5 4-128,-9-6-640,-3 4-255,-6-4 671,-4 3-736,-8 2-224,-4-1-224,-6 0-96,2-4-448,-2 4 1312,-3-4 416,-1 5 864,0-2 352,5-1 288,0 0 192,5 4 64,-2-4 0,2 4 32,4-10 0,-2 12-608,3 0 224,3 0 192,0 4 608,0 4-833,0 2 321,0 2-608,-5 4 448,5 4-512,-4 2 64,-1 18-160,-9-8-128,7 2-64,-19-2-576,8 0 256,-8-5-1888,8 0 1184,-5-7-4479,10-6 3039,-5-9-2560,10-2 2848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31.882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12901 11832 6784,'0'6'2528,"5"-6"-1344,-1 4-736,2-4 704,4 3 0,0-3 0,6 0-352,-2 0-160,8-3-352,2-7 0,12 1 63,5-4-63,0-7 0,-1 4-160,2-4-32,-1 4-32,-6-3 32,-5-4-128,-4 5 0,-6-8-544,-14 16-447,-6 0 159,-6 6 96,0 1 352,-3-2 192,0 0 160,-3 0 96,2 1 192,0 4 128,6 0 64,-2 0 96,1 0 64,0 0 31,5 0-127,0 14 256,0 4-160,0 4-64,0 5-32,0 5-64,5 9 0,-5 5-32,5 8 64,-5-1-160,0 8-96,0-7-32,0-6-32,0-2-160,-5-10 32,0-4-224,0-10-96,0-8-608,-1-8-256,2-12-384,-2-8-159,0-2-321,3-16-96,-2-10-32,-1 1 64,6 1 896,0-1 544,0 5 544,-4 0 768,4 8 320,0 5 352,-6 6 224,6 2-192,-6 12-32,-2 3-736,-4 3 32,2 7 32,-10 3 64,4 5 64,-4 1-224,5 26-65,-6-9-159,1 14-32,1-10-96,2-8-32,1-8-320,7-6-128,-2-10-1119,7-8-449,-2-8-1504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6:59.40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F14B26CB-725C-4113-90D1-D7F4354156F2}" emma:medium="tactile" emma:mode="ink">
          <msink:context xmlns:msink="http://schemas.microsoft.com/ink/2010/main" type="inkDrawing"/>
        </emma:interpretation>
      </emma:emma>
    </inkml:annotationXML>
    <inkml:trace contextRef="#ctx0" brushRef="#br0">29795 6037 7296,'13'44'2816,"2"-41"-1536,6 5-448,-8-5 928,5 5-576,4 0-128,0 0-545,0 0-159,-1 1-224,2-3-96,3 2 64,-5 0-640,-3-5-191,-5 3-1953</inkml:trace>
  </inkml:traceGroup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7:00.25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EEBE0CF2-3C10-4F2D-8024-9EA22DA76310}" emma:medium="tactile" emma:mode="ink">
          <msink:context xmlns:msink="http://schemas.microsoft.com/ink/2010/main" type="inkDrawing"/>
        </emma:interpretation>
      </emma:emma>
    </inkml:annotationXML>
    <inkml:trace contextRef="#ctx0" brushRef="#br0">30234 5566 4352,'-8'-15'1664,"11"10"-896,-3-9-256,0 8 512,0 4 160,5-4 64,0 4-192,-2-2 0,7 0-608,-2 0 96,2 4 32,-2 0-64,0 8 96,2-2-192,-2 8 0,1 8-129,-1 2 65,0 10 96,2 6 96,3 3-160,-8 4-64,3-5-32,1 2 32,-5 2-96,1 0 32,-10-6-160,10-2 0,-10-5-32,1-7-64,0-7-480,-1-3-224,0-8-704,2-4-255,-2-12-449,0-12-192,2 1-384,-2-4-1152,5-5 1056</inkml:trace>
  </inkml:traceGroup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7:00.60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34E987B2-D0B8-47FE-8E53-2DFC7D847F43}" emma:medium="tactile" emma:mode="ink">
          <msink:context xmlns:msink="http://schemas.microsoft.com/ink/2010/main" type="inkDrawing"/>
        </emma:interpretation>
      </emma:emma>
    </inkml:annotationXML>
    <inkml:trace contextRef="#ctx0" brushRef="#br0">30451 5749 6528,'3'5'2464,"2"-5"-1344,4 34-480,-5-18 768,1 0-224,3 4 32,2-1-352,-7 4-64,2-4-449,0 8 1,-2-3 0,2-4-288,-5 4 0,5-14-480,-5-10-159,0-8-1089,0 2-512,0-7-1696,5-6-896,-2-9 2400</inkml:trace>
  </inkml:traceGroup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7:00.95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82C5AC79-51F7-4432-AB78-479A8BA94343}" emma:medium="tactile" emma:mode="ink">
          <msink:context xmlns:msink="http://schemas.microsoft.com/ink/2010/main" type="inkDrawing"/>
        </emma:interpretation>
      </emma:emma>
    </inkml:annotationXML>
    <inkml:trace contextRef="#ctx0" brushRef="#br0">30607 5454 6656,'5'6'2464,"-2"7"-1344,2 6-320,0-7 800,-1 7-384,0 12-64,0 0-256,2 21-1,-3 1-511,2 2 64,-1 0 64,0 7 32,-4-4-32,0-2-64,0-1 32,0-2-256,0-6-128,0-8-160,0-8 32,0-3-192,0-13 0,0-6-672,0-14-288,0-10-671,0-9-193,0 1-1024,4-20-1728,2 0 1312</inkml:trace>
  </inkml:traceGroup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7:01.85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659E187F-FC81-4225-90EF-F25317FF731B}" emma:medium="tactile" emma:mode="ink">
          <msink:context xmlns:msink="http://schemas.microsoft.com/ink/2010/main" type="inkDrawing"/>
        </emma:interpretation>
      </emma:emma>
    </inkml:annotationXML>
    <inkml:trace contextRef="#ctx0" brushRef="#br0">30800 5550 7168,'4'4'2720,"5"-4"-1472,1 0-896,-10 0 736,7 0-352,7 0-128,3-4-320,1 0-128,0-2-96,3 0-64,2 4 32,-7-4 32,7 6 320,-5 6 352,-14-4-32,-4 10-129,0-4-63,0 0-96,-4 0 0,-1 0-96,0-2 32,1 3-64,0 2 0,-1-3-96,2 0-32,-2 0-96,0 0 32,0-2-64,2 3 64,-7-1-64,2 3-32,-10 5-192,5 8-128,0-6-96,0 2 0,0 0 0,0 0 96,-2-2 192,7-1 64,1-1 64,2-1 0,0-3-96,5 0 64,0-4 96,0-2 32,0 2-128,0-2 32,-5-3-288,5 0-64,-8 2-1567,-5-5-161,4-5-160,5 2-64,-1-6-1024,5 1 672,5-2 1536,3-2 832,-3 4 1408,-5 0 640,8 4-128,-3-4 0,-1 5-384,5-2-128,1 2-416,-3 0-192,1-2-288,2-4-96,3-5 0,0-6-160,0 2 32,5-2 0,0 0 64,13 4-32,-10 0-32,2 5 288,3 2 128,-4 6 160,-6 3 32,2 3 32,-5 13 0,0 12 0,-3-5 0,-2 2-97,-3-3 65,-5 0-32,0 3-64,-8-6-192,-7 1-128,-6 0-192,3-10 0,1 2-640,-1-4-224,2-3-895,-2-5-321,0-5-384,5 2-160,3-5 864,7-1 416,-2 7 800,0-6 608,2 0 288,3 4 928,0-1 352,0 5-224,-5 0-32,5 0-64,-8 0 32,8 5-736,0 3 96,0-2 32,-5 8 32,0-3 31,0 4-95,2 9-64,-2 4-256,0-6-96,-3 2-96,-2 0 32,-2-6-128,-2 2-64,-4-4-576,3-4-288,-4-4-832,2-8-383,4-5-833,8-10-256,5-4-32</inkml:trace>
  </inkml:traceGroup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7:02.06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1DFF1C76-EB4D-4DC4-A1A2-538539DC2419}" emma:medium="tactile" emma:mode="ink">
          <msink:context xmlns:msink="http://schemas.microsoft.com/ink/2010/main" type="inkDrawing"/>
        </emma:interpretation>
      </emma:emma>
    </inkml:annotationXML>
    <inkml:trace contextRef="#ctx0" brushRef="#br0">30944 5984 7936,'23'11'2976,"-10"-11"-1600,5 8-704,-6 3 960,2 6-448,3-3-33,1-2-479,0 0-160,-2-5-288,-3 1-160,2 0-32,-2 0-384,0-5-160,-5 3-1023,2-3-353,-2-3-2496</inkml:trace>
  </inkml:traceGroup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7:02.53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DDDF3CA9-7338-4953-8F1A-7C58E22E77F6}" emma:medium="tactile" emma:mode="ink">
          <msink:context xmlns:msink="http://schemas.microsoft.com/ink/2010/main" type="inkDrawing"/>
        </emma:interpretation>
      </emma:emma>
    </inkml:annotationXML>
    <inkml:trace contextRef="#ctx0" brushRef="#br0">31533 5402 7552,'-8'0'2816,"11"13"-1536,7-6-992,-6-3 704,5 0-128,-1 4 128,5 0-352,5 0-128,-5-5-288,5 0-224,-5 2-32,9-2 32,-4 3 64,-4-3-544,-14 0-1760,-6 2-288,-2-2-1216</inkml:trace>
  </inkml:traceGroup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7:03.02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948133FD-939A-46DB-81AB-78FB06A4A1C4}" emma:medium="tactile" emma:mode="ink">
          <msink:context xmlns:msink="http://schemas.microsoft.com/ink/2010/main" type="inkDrawing"/>
        </emma:interpretation>
      </emma:emma>
    </inkml:annotationXML>
    <inkml:trace contextRef="#ctx0" brushRef="#br0">31348 5581 7424,'-3'3'2816,"6"-3"-1536,11 0-1088,-5 0 704,12-3-256,1 0-64,4-2-256,6-3-64,-2 2-128,1-3-96,0-2 0,-5 3-32,5 3 0,-6 2 0,-7 3 64,-18 0-672,0 0-288,-4 8-128,-4 0 256,0 3 224,-2-2 160,2-6 96,-6 0 96,2 2 128,-3-2 160,2-3 96,5 0 192,-2 0 96,2 0 96,0 0 96,-2 0-64,7 0 0,-2 0-192,1 5 0,4 1 96,-6 3 128,6 2 32,-2 5-33,2 6 33,-6 15-32,2-2-96,0 4 0,-6 0 64,3 3 0,-4 5-256,-1 0-64,-2-8-224,7-3-128,-3-6 32,1-7 0,0-7-672,1-4-320,3-4-1056,1-8-351,0-20-897,4 1-1728,8-4 1376</inkml:trace>
  </inkml:traceGroup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7:04.03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65D34CA9-E2B7-4D09-802A-023C1FDCA397}" emma:medium="tactile" emma:mode="ink">
          <msink:context xmlns:msink="http://schemas.microsoft.com/ink/2010/main" type="inkDrawing"/>
        </emma:interpretation>
      </emma:emma>
    </inkml:annotationXML>
    <inkml:trace contextRef="#ctx0" brushRef="#br0">31572 5618 5504,'12'-8'2112,"6"2"-1152,0 4-352,-4 2 672,8 0-160,4-4 0,0 4-448,-4 0-160,0 0-288,-4 0-96,-1 0 0,-8 4-160,-5 4 32,-8 0 0,-10 3 64,-7 0-96,-1 9-64,1-4 192,-2 6 160,5-2 224,1-4 96,3-4-32,11-2-1,3-10-223,3-2-64,7-3-128,8 2-32,3-9-32,2 4-64,-7 0-128,2 5 0,-5-2-288,-17 18-767,-13 6-1,-1 1-32,-5-1 96,-3 0 288,-5-4 96,1 2 448,4-1 224,4-5 64,-5 0 0,6 1 288,-2-4 128,6 0 352,3-5 224,2 2-224,8-1-64,-1-2-64,0-2 64,5 0-192,10 0 31,3 0-191,0-2 32,5-7-96,8 1 0,0 1-160,4-5-32,6 5-32,4-1 32,-2 0-64,2 5 64,0-3-64,-2 6 64,-2 0 64,-6 0 128,-4 0 0,-2 6 0,-6 0-32,-10 7 64,-8-2-96,-6 4 32,-2 2-160,-4-7-64,-6 2-224,-5 1-32,-3-2-768,-5-3-288,1-4-384,4-4-191,4-4 95,0-4 32,4-3 288,5-2 128,0 1 608,5 2 352,-2-2 416,6 0 224,0 4 416,0 0 192,-2 5 256,6 3 128,0 0-32,0 7 512,0 5-480,6 3-321,-2 4-159,0 6-96,0 2 32,1-1-224,8 2-32,0 0-96,-5 0 64,7 2-96,-3-2 32,-8 2-160,-4-2 32,0 3-32,0-7 32,-8 7-128,-5-9-96,0-2-96,0-4 32,0-4-480,-5-12-128,0-8-1088,0-8-416,0-2-1567,6-7-673,4 6 576</inkml:trace>
  </inkml:traceGroup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7:04.2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B050FF9-3A2B-4683-8CB7-92D717C8E571}" emma:medium="tactile" emma:mode="ink">
          <msink:context xmlns:msink="http://schemas.microsoft.com/ink/2010/main" type="inkDrawing"/>
        </emma:interpretation>
      </emma:emma>
    </inkml:annotationXML>
    <inkml:trace contextRef="#ctx0" brushRef="#br0">32191 6109 10112,'17'6'3872,"-8"-6"-2112,1 0-1920,-10 0 736,0 0-608,0 0-96,0 0-2272,0 0-1024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32.120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13238 11910 7424,'15'0'2816,"1"0"-1536,8 4-640,-9 1 864,2-1-384,2 5 0,1 5-353,11-1-95,-5-8-384,-5 5-32,-6-1 64,0-9-192,-6-5-896,-3 1-383,-1-6-1601,-16-3-640,7-15-352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4:43.00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B2834D6B-CEDC-468F-A394-CBBAB4C20D7C}" emma:medium="tactile" emma:mode="ink">
          <msink:context xmlns:msink="http://schemas.microsoft.com/ink/2010/main" type="writingRegion" rotatedBoundingBox="23325,13365 21129,14493 20898,14044 23094,12916"/>
        </emma:interpretation>
      </emma:emma>
    </inkml:annotationXML>
    <inkml:traceGroup>
      <inkml:annotationXML>
        <emma:emma xmlns:emma="http://www.w3.org/2003/04/emma" version="1.0">
          <emma:interpretation id="{EC7ADD1C-2790-4882-9CC0-BB8299D70279}" emma:medium="tactile" emma:mode="ink">
            <msink:context xmlns:msink="http://schemas.microsoft.com/ink/2010/main" type="paragraph" rotatedBoundingBox="23325,13365 21129,14493 20898,14044 23094,129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987788-2F56-4079-81EE-B726CB9D5557}" emma:medium="tactile" emma:mode="ink">
              <msink:context xmlns:msink="http://schemas.microsoft.com/ink/2010/main" type="line" rotatedBoundingBox="23325,13365 21129,14493 20898,14044 23094,12916"/>
            </emma:interpretation>
          </emma:emma>
        </inkml:annotationXML>
        <inkml:traceGroup>
          <inkml:annotationXML>
            <emma:emma xmlns:emma="http://www.w3.org/2003/04/emma" version="1.0">
              <emma:interpretation id="{343D7B2D-CC61-4439-A7F8-1238BB06E223}" emma:medium="tactile" emma:mode="ink">
                <msink:context xmlns:msink="http://schemas.microsoft.com/ink/2010/main" type="inkWord" rotatedBoundingBox="23076,13255 21032,14305 20963,14169 23006,13119"/>
              </emma:interpretation>
              <emma:one-of disjunction-type="recognition" id="oneOf0">
                <emma:interpretation id="interp0" emma:lang="zh-CN" emma:confidence="0">
                  <emma:literal>上</emma:literal>
                </emma:interpretation>
                <emma:interpretation id="interp1" emma:lang="zh-CN" emma:confidence="0">
                  <emma:literal>疒</emma:literal>
                </emma:interpretation>
                <emma:interpretation id="interp2" emma:lang="zh-CN" emma:confidence="0">
                  <emma:literal>丬</emma:literal>
                </emma:interpretation>
                <emma:interpretation id="interp3" emma:lang="zh-CN" emma:confidence="0">
                  <emma:literal>艹</emma:literal>
                </emma:interpretation>
                <emma:interpretation id="interp4" emma:lang="zh-CN" emma:confidence="0">
                  <emma:literal>*</emma:literal>
                </emma:interpretation>
              </emma:one-of>
            </emma:emma>
          </inkml:annotationXML>
          <inkml:trace contextRef="#ctx0" brushRef="#br0">22153 14480 21247,'-10'7'7904,"10"-7"-4288</inkml:trace>
          <inkml:trace contextRef="#ctx0" brushRef="#br0" timeOffset="1789">21282 15061 5760,'-13'11'2176,"13"-11"-1152,-8 5-416,3-5 1152,10 0-960,-5 0 448,0 0-736,0 0 224,5 0-448,-2-5 192,6 5-256,5-8 64,6 5-160,3-9 64,0 7-96,-2-6 95,1-1-127,18-18 128,-2 2-128,11-7-32,-5 7 0,9-11 32,4 13-32,8-13-96,-3 12 32,9-9 32,-6 14 0,5-14 0,-9 5 0,5-13 0,-4 13 0,4-8 0,-5 8 0,6-7 0,-6 5 0,4-5 64,-3 6-32,-1-6 64,-4 10-64,0-3-96,-4 8 32,-4-9 32,-5 12 0,-10-7 0,1 13 0,-9-6 64,-3 9-32,-10-2-32,0 6 32,-13-1-128,5 8 64,-18 3 96,-2 5-32,-14 4 64,2 4-64,-21 7-96,3 1 32,-20 7-32,3 0 0,-17 4 0,9 4 0,-17 8 64,17-8 0,-22 3 0,17-2 0,-18-2 0,19-2 0,-9-1 128,17-1-64,-4-1 32,11-2-32,8-9 96,12 3-96,-2-10 256,10 4-192,-25 5 160,12-1-160,-5-4 160,10 1-192,-4 4 96,12-1-96,-5-4 0,10 0-32,-4-7 32,12 4-64,-4-7-32,10 2 32,-2-8 32,5 5-32,4-8-96,5 5 32,0-13 32,10 3 0,3-6-96,8-1 64,9-7 32,6 3 0,13-12 0,-1 9 0,14-16-96,-2 5 64,19-14-32,6 9 0,10-16-160,-7 12 128,9-16-96,-4 13 96,7-17-64,-12 12 64,13-7-64,-14 11 64,1-7 0,-14 14 32,1-2 0,-14 7 0,1-5 64,-8 13 0,-10-4 0,-6 7 0,-7 1-96,-5 3 64,-3 1 96,-6 2-32,-3 1-32,-6 9 32,-8-5 32,4 4-32,-13 4 64,6 4-64,-15-1-32,0 5 32,-13 4 96,10 4-64,-14 4-32,4 2 0,-18 3-128,10-3 64,-28 14 96,15 0-32,-22 6 64,13 0-64,-19 10 192,15-10-128,-9 2 192,15-2-192,-11-3 32,18-3-64,-6-9-64,19-1 32,0-7 32,13-2-32,3-9-96,10 3 32,4-6 32,6-2 0,11-11 0,9 5 0,9-13-96,10-1 64,8-9 32,5 7 0,12-17-160,-1 9 96,20-20-32,-6 8 32,14-8-160,-9 5 128,4-2-256,-8 10 224,-1-5-160,-7 7 160,-5-2-128,-6 6 128,-3 0 64,-9 9 64,-5-4 64,-8 12-32,-5-5-96,-3 7 32,-11-2-384,2 7 193,-10-3-1217,4 7 800,-8-8-2688,0 8 1856,-4-8-2496,4 5 2272</inkml:trace>
        </inkml:traceGroup>
        <inkml:traceGroup>
          <inkml:annotationXML>
            <emma:emma xmlns:emma="http://www.w3.org/2003/04/emma" version="1.0">
              <emma:interpretation id="{05C8A230-8762-4EDB-8D9D-EDBE47B6ECC9}" emma:medium="tactile" emma:mode="ink">
                <msink:context xmlns:msink="http://schemas.microsoft.com/ink/2010/main" type="inkWord" rotatedBoundingBox="23325,13365 22820,13624 22589,13175 23094,12916"/>
              </emma:interpretation>
              <emma:one-of disjunction-type="recognition" id="oneOf1">
                <emma:interpretation id="interp5" emma:lang="zh-CN" emma:confidence="0">
                  <emma:literal>体</emma:literal>
                </emma:interpretation>
                <emma:interpretation id="interp6" emma:lang="zh-CN" emma:confidence="0">
                  <emma:literal>◆</emma:literal>
                </emma:interpretation>
                <emma:interpretation id="interp7" emma:lang="zh-CN" emma:confidence="0">
                  <emma:literal>穿</emma:literal>
                </emma:interpretation>
                <emma:interpretation id="interp8" emma:lang="zh-CN" emma:confidence="0">
                  <emma:literal>作</emma:literal>
                </emma:interpretation>
                <emma:interpretation id="interp9" emma:lang="zh-CN" emma:confidence="0">
                  <emma:literal>乔</emma:literal>
                </emma:interpretation>
              </emma:one-of>
            </emma:emma>
          </inkml:annotationXML>
          <inkml:trace contextRef="#ctx0" brushRef="#br0" timeOffset="3189">23354 13806 4224,'18'-5'1568,"-18"5"-832,0-3-224,0-2 1280,0 10-960,-5-5 864,5 3-992,-10 2 480,7-2-672,-7 0 288,2 5-480,-15-3 320,7 2-352,-15 1 256,8 3-289,-20 2 417,7-1-384,-11-1 352,7 0-352,-9 2 64,10-2-224,0-2 64,8 2-96,-4-8 96,13 5-128,0-4-32,14 1 0,-2-5-128,10 3 64,5-3-32,8 0 0,9 0-96,4 0 96,10-8-256,3 4 192,5-7-320,0 6 288,4-10-160,1 7 192,-2-3-64,-4 3 96,-2 0 64,-7 5 32,-11-5 0,-2 8 0,-11-9 64,-2 9-32,-16-3-32,2 3 32,-14 3-32,2 6 0,-18-1 128,10 6-64,-9 2 256,4 1-192,-4-6 96,5 0-128,-1-2-192,9-1 32,4-5-32,14 5 32,4-8 128,8 3-32,6-6-96,3 3 32,9-5-192,2 2 128,1-5-96,2 0 96,-1-4 0,1 4 32,-3-3 64,-7 3 0,-3 1 64,0 7-32,-11-5-32,4 10 32,-16-5 32,-1 0-32,-1 0-96,2 3 32,-3-3-32,8 8 0,-5 1 64,5-3 0,-5-6 64,10 5-32,-5-5-96,8 0 32,2-5 32,-3 5 0,-1-3 64,-1 0-32,-2-2 64,1 5-64,-4-4 64,5 8-64,-5-4-96,0 0 32,0 0 224,0 8-96,0 0 96,0 7-96,-5 4-192,1 1 32,-4 7 160,-2 1-32,-3 10 128,5 6-128,-5-10-224,8 2 64,-3-13 32,8 1 64,-10-5-288,10-4 160,-3-15-864,3 0 545,0-23-865,8 4 768,0-17-608,2 9 672,3-12 32,5 8 288,-5-3 32,4 10 64,-9-7 416,1 11-192,-9-4 544,0 13-384,-3 3 416,-3 13-416,-2 3 320,3 3-352,-2 8 192,2 4-256,-8 5 64,3 2-161,-3 3 65,8-7-96,-8-7-192,10 1 32,-7-13-447,10 2 255,-3-18-352,3 6 320,-5-16-64,10 0 224,-5-9 0,0 5 64,0-1 64,3 13 0,-3-1 352,5 4-192,-5 8 480,0 4-352,-5 12 703,5 3-543,-8 9 288,-2 3-448,-6 4-640,2 4 160,0-8-2175,6-1 1279,0-10-4032,8 0 2880</inkml:trace>
        </inkml:traceGroup>
      </inkml:traceGroup>
    </inkml:traceGroup>
  </inkml:traceGroup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8:52.29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78D25397-54F2-4273-8FEB-E0174F58C6D2}" emma:medium="tactile" emma:mode="ink">
          <msink:context xmlns:msink="http://schemas.microsoft.com/ink/2010/main" type="inkDrawing"/>
        </emma:interpretation>
      </emma:emma>
    </inkml:annotationXML>
    <inkml:trace contextRef="#ctx0" brushRef="#br0">21021 2002 2944,'-3'0'1120,"6"0"-576,-3-3-288,0 3 352,0 0 0,0 0 96,5-5-96,0 5 512,-5-3-128,8-2-512,-3 2 128,-1 0 128,0-3-96,1 3-64,-5-2-64,0 2 0,5-5-192,-2 0-64,2 1-64,-1-1-32,2 0-192,-4-11-32,8-6 32,-2 3 64,2 3 0,-2-1 64,0 0 0,2 1 32,4 3 0,-2 1 0,2-1-64,-2 0 32,2 4-64,-2 1-32,2 3 160,3 0 32,1 1 0,4 3-32,-1 0-192,7 4 32,-7 0 64,2 0 32,-3 4-128,4 0 32,-6 3 128,2 1 64,-2 0-1,4 0-31,-5 0-96,1 4 32,0-4 64,8 3 64,-3 4-96,3 1-96,0-5 0,4 2 32,-4-7-96,2 3 0,-2-4 32,0-10 64,4 2-96,1-3 0,0 3 32,3 0 64,6-2-32,4 2 64,-4-2-128,3 2 0,-2-2-32,5 2 0,4 0 64,-7 3 64,1 0-32,-1 0 64,1-5-128,-4 2 0,0-2 32,-2-2 0,8-1 0,-2 0 64,0-3-32,-6-1-32,-2-4 32,-2 0-32,2 1-96,-5-1 64,-5 0 32,-4 1 0,-1-1 0,-3 1 0,0-1 64,3 5 32,-3 3-128,-5-8 32,0 4 0,2 1 0,1 3 64,-4 0-32,4-4-32,-8 9 32,0-2-32,-4 2 0,1 3 64,0 0-32,-1 8-32,0 4 32,1-4-128,-2 0 64,2-2 32,4 2 64,-5 4 96,6 1 64,-2-2-96,0 0-32,2 1-32,-2-1 32,5 2-128,0-2 0,1-3 32,-1-1 0,6 1-96,-4 0 64,3-3-32,0-2 0,5 0 64,-2-3 64,4 0-32,3 0-32,-2 0 32,0 0 32,5 0-96,-5-3 0,0 0 32,9 3 0,-3-5-96,3 5 64,-4-3 96,-1 3 32,0-5-32,0 2 32,6-2-128,0 1 0,-2 4-32,2 0-64,2 0 96,3-3 64,3-2 0,-5 5-32,-3 0 32,-2-3-32,-4-2-96,6 2 64,0 0 32,7-2 0,-4 2-96,0-2 64,2 5 96,-3-3 32,3 3-32,-2 0 32,0 0-128,2 0-64,3 0 64,-6 0 64,2 0-64,-5 0 0,0 0 32,-1 3 0,-3-3 0,0 5 0,-5-2 64,14 2 32,-6 1-32,-6 2-64,-2-3 96,-5 2-64,2 1 64,-5 0-64,0-3 64,-6-2 0,2 5 32,-2 0-64,2-1-64,-6 1 96,-4 0 0,2 0-128,-6 3-32,0 1-64,-6-1 96,-2 9-576,-10 12-224,-12-9-1535,-6-23-705,-3-23-1088</inkml:trace>
  </inkml:traceGroup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8:53.78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335765BD-5EE5-4AF8-B74A-6553F5215DBD}" emma:medium="tactile" emma:mode="ink">
          <msink:context xmlns:msink="http://schemas.microsoft.com/ink/2010/main" type="inkDrawing"/>
        </emma:interpretation>
      </emma:emma>
    </inkml:annotationXML>
    <inkml:trace contextRef="#ctx0" brushRef="#br0">21664 1230 4736,'20'0'1824,"-20"0"-960,24 3-864,-16-3 768,0 0-480,2-3 704,2 3-544,-4-8 640,6 4-640,-5-11 544,4-2-544,-5 3 320,7 1-448,-7 1 256,5 9-320,-5-5 288,2 5-320,-6 3 448,5 3-385,-9 0 353,5 5-352,-5 0 128,0 0-256,0 4 352,0 4-288,0-1 160,0 4-224,0-3 128,0 1-160,0-3 64,0 2-96,0-4 0,3 4-32,-3-5-64,5 0 32,-1-2-384,1 2 192,-2-11-1504,3 5 928,-2-13-3135,0 3 2175,-8-10-3200,4 2 2784</inkml:trace>
  </inkml:traceGroup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8:54.02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32F513B7-B766-4D75-9078-99AE333F5E15}" emma:medium="tactile" emma:mode="ink">
          <msink:context xmlns:msink="http://schemas.microsoft.com/ink/2010/main" type="inkDrawing"/>
        </emma:interpretation>
      </emma:emma>
    </inkml:annotationXML>
    <inkml:trace contextRef="#ctx0" brushRef="#br0">21847 875 7040,'0'-5'2720,"0"5"-1472,0 0-608,0 0 1408,0 0-1152,0 0 288,0 8-704,0 0-161,5 0-191,-1 0-927,0 4 415,1-4-2240,0 3 1472,-2 1-3232,6 4 2464</inkml:trace>
  </inkml:traceGroup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8:54.50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178FB78C-3B17-46D9-97D1-5809884D3DF0}" emma:medium="tactile" emma:mode="ink">
          <msink:context xmlns:msink="http://schemas.microsoft.com/ink/2010/main" type="inkDrawing"/>
        </emma:interpretation>
      </emma:emma>
    </inkml:annotationXML>
    <inkml:trace contextRef="#ctx0" brushRef="#br0">21965 1047 7296,'-3'0'2816,"3"0"-1536,0 8-928,0-5 1088,0 0-832,0 2 416,3 3-608,2 12 384,3 3-448,-3-1 383,0 5-415,-3-7-32,8 0-160,-2-4-96,0 3 0,-8-8 96,0 6-64,0-14 128,0 2-128,0-10-160,4 5 32,2-11-96,-2-1 64,0-12 0,0 9 32,2-9 192,6 10-64,2-6-96,3 7 0,-4-1-192,0 2 128,-5 4 320,5 3-128,1 5 352,0 8-256,-11 4 448,6 4-352,-3 3 576,-3 1-480,-3-1 160,5 1-320,-1 4-64,0-1-96,6-4-672,-2 1 320,4-4-1920,6-2 1216,5 0-3295,-2-3 2399,-3-8-3008,0 2 2816</inkml:trace>
  </inkml:traceGroup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8:55.35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1F2BD9ED-54A8-4963-9D2E-37F3DD76FB11}" emma:medium="tactile" emma:mode="ink">
          <msink:context xmlns:msink="http://schemas.microsoft.com/ink/2010/main" type="inkDrawing"/>
        </emma:interpretation>
      </emma:emma>
    </inkml:annotationXML>
    <inkml:trace contextRef="#ctx0" brushRef="#br0">22964 1062 3968,'0'-6'1472,"0"6"-768,30-9-128,-22 4 1408,2 10-1088,-7-10 1344,2 5-1280,0-8 992,-2 8-1120,2-3 415,0 3-735,-5-3 288,0 3-480,0-5 256,0 10-320,-10-5 128,7 0-224,-10 0 128,0 0-160,-5 0 0,9 0-64,-5 0 96,6 3-96,-9 0-32,4 2 0,-5-2-128,10 5 64,-7 4-32,7 4 0,0-4 64,3 3 0,-3 0-96,8 1 64,-5 1 32,10-3 0,-5-2 0,3 4 0,2 0 64,3-2-32,2 3-32,-2-1 32,2-1-32,-2 4 0,0 0-96,2 1 64,-6-4 96,0 0-32,-4-9 128,0 6-96,-4-7 128,0 7-128,-9-9 256,0-1-192,-10-6 256,10 3-256,-13-4-32,8-1-64,-7-3-896,11 2 480,0-7-1888,5 6 1280,5-9-2879,8 8 2175,5-3-3072,8 3 2720</inkml:trace>
  </inkml:traceGroup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8:55.97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C3C4CE4F-3193-460C-907A-84D070446608}" emma:medium="tactile" emma:mode="ink">
          <msink:context xmlns:msink="http://schemas.microsoft.com/ink/2010/main" type="inkDrawing"/>
        </emma:interpretation>
      </emma:emma>
    </inkml:annotationXML>
    <inkml:trace contextRef="#ctx0" brushRef="#br0">23100 1250 7040,'0'0'2624,"0"0"-1408,4 3-992,-4-3 864,0 0-672,0 0 384,10 9-480,-2-6 416,4 2-448,-2-2 224,3 2-288,0-3 64,0 7-160,0-6 64,0 2-96,2-5 0,-3 0-32,-4-8 31,6 3-63,-10-9 64,4 2-64,-8-15-32,0 0 32,-3-10-128,-2 10 64,-4-4 96,9 12-32,-9-4 192,5 6-128,-4 1 384,3 5-256,-8 3 224,5 5-224,-5 3-64,3 8-96,-7 0 288,8 4-160,-4 10 384,3 6-320,2 2 288,4 3-288,0-7 0,4-1-160,0-3-64,4 2 0,0-4-32,10-1 0,-2-4-160,2 1 96,3-8-544,6 3 352,-5-6-1024,2-1 704,3-8-1343,-2 4 1087,2-5-2272,3 5 1728,-5-3-2944,1-2 2432</inkml:trace>
  </inkml:traceGroup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8:56.40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9AC847E5-434B-4DCB-9A69-FC2BBA5E1653}" emma:medium="tactile" emma:mode="ink">
          <msink:context xmlns:msink="http://schemas.microsoft.com/ink/2010/main" type="inkDrawing"/>
        </emma:interpretation>
      </emma:emma>
    </inkml:annotationXML>
    <inkml:trace contextRef="#ctx0" brushRef="#br0">23609 954 3968,'0'-11'1472,"0"11"-768,-5-8-416,5 4 1216,5 4-832,-5-4 1152,0 0-1024,0-4 864,0 8-960,-5-3 576,5 6-768,-5-3 512,1 8-577,-5 0 449,9 4-480,-8-1 256,8 6-384,-10 2 192,10 0-256,-3 7 0,3 7-128,0 1-64,3-2 0,-3-1-32,5 0 0,0-1-160,3-2 96,1-1-736,0-4 416,4-3-1152,0-4 864,4-8-1663,1 0 1311,0-13-2336,-2 5 1920,2-3-2144,0 0 2048</inkml:trace>
  </inkml:traceGroup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8:56.98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7AD3486-DD65-4353-977B-B89AAFB086C9}" emma:medium="tactile" emma:mode="ink">
          <msink:context xmlns:msink="http://schemas.microsoft.com/ink/2010/main" type="inkDrawing"/>
        </emma:interpretation>
      </emma:emma>
    </inkml:annotationXML>
    <inkml:trace contextRef="#ctx0" brushRef="#br0">23811 943 5376,'-5'-6'2112,"5"6"-1152,0 6-768,0-6 960,0 0-672,0 0 544,5 3-576,-5-3 320,10 8-448,-2 0 256,0 0-320,2-2 0,3 7-160,-5-6 0,5 6-32,-3-7 32,3 7-64,-5-6 64,2 6-64,-10-5 128,3 3-96,-6-3 384,3-1-224,-10 6 320,7-2-320,-7 1 32,10 4-161,-3-10-63,3 2 0,0-8-191,8 5 95,0 2-192,5 6 160,-3-2-256,3 0 224,0-2-32,5-2 96,-10 5 128,4-1-32,-12 5 128,0-1-96,-12 1 256,4 0-192,-10-4-448,10-1 128,-10-8-2304,8 5 1376,2-11-3488,3 3 2592</inkml:trace>
  </inkml:traceGroup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28:57.30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6176F46D-B82B-42C6-8B1E-E38B3D2C764A}" emma:medium="tactile" emma:mode="ink">
          <msink:context xmlns:msink="http://schemas.microsoft.com/ink/2010/main" type="inkDrawing"/>
        </emma:interpretation>
      </emma:emma>
    </inkml:annotationXML>
    <inkml:trace contextRef="#ctx0" brushRef="#br0">24078 930 6784,'23'0'2528,"-23"0"-1344,18 12-896,-15-5 1184,7 0-864,-7 1 704,6 3-768,-5 2 576,6-1-640,-2 2 255,2 6-447,-7 4 352,6-1-384,-4 4 384,-2 1-384,-3 2-192,5-2-64,-10 0-576,5-6 320,-3 3-1248,-2-2 865,-7 1-2753,2-5 1888,-12-7-3136,10-1 2656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32.439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13838 11129 6144,'6'-8'2272,"-6"12"-1216,4 0-384,-4-4 800,0 0 0,6 5 160,-1 5-352,-2-3-65,-3 8-671,0 2 32,0 2 64,0-6-64,-8 23 192,-2 2-224,-10 1-224,-2 3-128,-8 7-96,-2 1-96,2-10-320,0-2-128,-6-8-896,6-11-416,0-15-1343,4-12-513,5-11-352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1:48.0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11286 7574 6144,'-14'-31'2368,"14"31"-1280,0-8-576,0 5 1600,0 6-1184,-4-3 992,4 3-1120,-9 2 127,5 4-543,-8 2 480,2 4-480,-8 0 576,10 2-544,-5 5 128,3 3-288,-3 5 32,5 5-160,-10 8 160,10-1-192,-15 17 96,11-4-96,-11 15-64,9-4 0,-3 9-32,8-6 0,-3 3 0,4-19 0,-2-1 0,5-10 0,2-6 0,3-5 0,0-12 0,3 0 0,-3-10 0,5-1 0,0-8-96,3 0 64,5-8-32,5 3 0,5-7 64,3 5 0,9-5-96,4 9 64,13-5 32,-3 8 0,7-5 0,-2 10 0,7-5 0,1 8 0,3-5 0,1 9 0,9 3 0,-10 5 0,1 3 0,-4 4 0,-11 9 0,-7 0 0,-8 6 128,-5 5-64,-13 8 128,-1-5-128,-13 17 128,1-9-128,-23 12 192,5-7-160,-23 15 256,5-9-224,-20 9 320,2-8-256,-16 2 256,12-8-256,-12 7 32,6-12-128,-19-9 0,7-11-32,-12-8-256,14-7 96,-2-12-1376,14-1 832,-5-11-3840,18 5 2497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1:48.4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11203 7630 7168,'-18'-15'2720,"18"15"-1472,-13-9-1024,10 6 1504,6 3-1024,-3-5 1120,0 2-1056,0-5 383,10 5-671,-2-6 224,10 1-416,12 0 192,2 8-256,6-6 64,6 0-160,10-2 0,2 8-64,19-6-64,-6 6 32,24-5 32,-6 10-32,11-5-32,-10 3 32,7 0-192,-10 2 96,5-2-736,-10 6 416,8-6-1632,-14 5 1089,-8 0-3585,-14 1 2528,-4-9-2752,-4 3 2688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1:49.01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12966 9683 11008,'-23'-42'4128,"23"42"-2241,5 23-2271,0-15 736,8 0-352,-5 4 288,6-1-160,0 2 96,-2-2-128,6 0-960,4 6 448,4-3-3839,4 3 2335,14-22-3104,4-2 2848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1:50.2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15845 7563 5504,'-5'0'2112,"5"0"-1152,-8 11-224,3-11 1664,10 4-1312,-10 1 768,5-2-1120,-3-3 383,-2 5-639,0-5 288,5 0-448,-5 0 256,10 0-320,-5 0 128,0 0-224,0 3 128,5 0-160,-5 2 160,5-2-192,-2 6 96,7-1-96,-2-1 0,5 2-32,0-3-64,-4 2 32,-1 0 32,2 4-32,-2 4-32,0 7 32,2-4 32,-2 0-32,-3-7 64,3 1-64,-3-2-32,0 5 32,-2-1-32,2 1 0,0 4 64,0-1-32,-2 9 64,2 0-64,0 2-32,-2 4 32,2 10-32,4-2 0,0 29 0,4 2 0,0 21 64,4-11-32,-9 6 64,7-8-64,-7 13 64,1-8-64,-5 0-32,1-11 32,-2 2-32,2-10 0,-5 0 0,5-9 0,-5 3 64,5-5-32,-10 2 64,5-8-64,-5 0-32,5-3 32,-8 1 32,3-10-32,-8 6-32,5-5 32,-10-8 32,5 0-32,-5-15 128,6-2-96,-6-6-96,5 4 0,-5-15-544,5 3 320,-13-12-1504,8 1 960,-13-25-3007,1 0 2111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1:50.5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15196 8440 6528,'-23'16'2464,"23"-16"-1344,-13 20-480,8-20 1280,5 3-1088,-3-3 512,-2 8-800,-5 0 480,10 7-577,-8 1 673,3 0-640,-7 10 544,6 2-576,-6 8 192,4 2-384,-10 4 0,10 2-160,-10-2 0,8 2-32,-4-2-64,6 5 32,-10 0-320,10-5 160,-9-6-1216,4-5 736,-5-6-2847,10-3 1951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1:51.2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16743 8293 7040,'-9'-8'2720,"9"8"-1472,0-5-896,0 2 1376,0 6-992,0-3 768,9 5-864,-1-2 447,2 5-639,-2 4 544,5-1-576,0 9 352,5-1-448,0 8 320,0 1-352,8 8 256,0-2-288,5 6 128,-1-6-224,6 10 0,3-2-96,0 6-64,-3-1 32,7-5-480,1-3 256,0-6-1472,-4-3 928,-1 1-3967,-3 8 2591,-2-4-3616,-3-4 3264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1:52.5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19152 7528 4736,'5'-9'1760,"-5"9"-960,5 0-384,-5 0 1376,0 0-992,0 0 1120,4 0-1120,-4 0 640,0 0-800,0 0 352,0 0-577,-4 5 385,4 3-448,-14 4 544,2 2-512,-19 14 160,3 4-320,-16 2 0,10 2-128,-19-2 96,9-1-128,-8-3 128,9 1-128,-1-3 128,8-5-128,1-7-32,9 0 0,5-5-32,6 0 0,2-2-96,10-1 64,6-5-128,10 5 96,5-5 32,5 5 32,2 0 0,1 4 0,-3-4-96,3 3 64,-8 6 32,0-3 0,-10 10 64,-3 4-32,-15 6-96,7 1 32,-25 8 32,7 0 0,-15 0 128,10-4-64,-10-4 128,16 1-128,-3-14-96,15 3 0,3-10-128,5-4 96,10-6 32,6-2 32,6 2 0,4 6 0,0 4 0,2 1 0,-12 8 0,2-1 0,-13 13 0,0 2 0,-15 10 128,7-6-64,-12 5 32,12 0-32,-7 3 96,7-3-96,-2 11 192,10-2-160,-5 2 256,3-4-224,-3 1 384,5-9-288,-5 5 384,5-7-352,-5-5 224,0-6-256,0-5 128,0-4-192,0-9 128,8 1-160,-3-13 64,3 2-96,2-10-64,3 5 0,0-8-128,5 2 64,0-14-128,-2 4 96,6-20-672,4 9 416,10-38-1920,-2 2 1248,11-43-2592,-1 6 2017,3-25-4033,2 15 3136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1:53.5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19696 7716 6528,'-22'20'2464,"22"-20"-1344,14-5-320,-14 10 1504,0 6-1248,0 0 608,0 0-993,4-3 481,6 4-672,2-15 96,1 0-320,8-11-32,2 7-128,13-8 0,-2 7-32,15-3-64,2 2 32,8-7-32,-7 5 0,5-12 64,-4 7-32,-5-4-288,-4 6 128,-10-7-1088,-8 9 672,-11-7-1663,-7 11 1247,-13-4-1312,-3 9 1312,-10-8-384,0 6 800,-3-7 192,4 5 192,-6-8 352,6 2-128,-5-7 640,4 9-416,-8-8 672,8 7-544,-8-7 480,4 8-480,1-3 480,3 8-512,5 1 288,3 5-384,7-3 256,3-2-288,3 2 288,12 3-321,-7 0 225,5 8-224,-4-5 416,4 2-352,-4-2 448,-1 0-448,-4 3 352,1 2-352,-5-8 256,0 3-288,-9 0 128,5 5-224,-9 0 224,8 0-256,-7 4 96,2-1-128,2 8 96,3 1-128,2 8 32,3-1-32,0 16 96,3 0-96,2 12 128,-1-4-128,0 10 32,1-3-32,0 6-64,3-6 32,-4 0-256,1-7 128,-5 1-1024,0-10 640,-5-12-2208,1-2 1504,-14-12-3839,5-1 2815,-13 1-2720,5 0 2848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1:53.9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19429 8413 5248,'-5'58'2016,"5"-58"-1088,5-53-160,0 37 1344,-2 13-1184,2 6 512,3 8-896,2-3 352,3 4-544,-5-16 384,5-4-416,1 0 255,2 5-319,7 6 192,-2 5-224,7-11-128,2 3-64,10-16 32,-2-1-32,16-2 128,2 4-96,6-4 128,0 3-128,0-4 32,-6 9-32,6-5 32,-6 5-64,6-9 64,-10 12-64,2-3 64,-11 8-64,-4-11-32,-3 11 32,-10-5-480,0 8 256,-16-3-1248,-8 3 801,-9 0-2401,2 3 1696,-21 0-3200,8 10 2592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1:54.5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19564 8851 5888,'-12'-5'2176,"12"5"-1152,-6-15-352,2 11 1280,8 4-1088,-4-4 672,0 8-928,0 0 640,0 3-705,0 6 513,0-2-608,0 4 384,6 1-480,-4 4 256,4 7-352,-2 9 288,4-2-320,2 13 160,-2 3-224,0 9 64,7-5-128,2 10 0,1-11-32,-1 5-256,1-2 96,0-1-448,3-5 288,-3 5-640,4-13 480,-9-3-896,4-8 704,-8-6-2015,4-3 1471,-13-10-3776,6-5 2752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39:31.04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B56FFDB-1FD8-4C26-830D-A6DDBACE49B2}" emma:medium="tactile" emma:mode="ink">
          <msink:context xmlns:msink="http://schemas.microsoft.com/ink/2010/main" type="inkDrawing" rotatedBoundingBox="10634,16334 24318,16316 24319,16516 10635,16535" shapeName="Other"/>
        </emma:interpretation>
      </emma:emma>
    </inkml:annotationXML>
    <inkml:trace contextRef="#ctx0" brushRef="#br0">10887 17405 5376,'-4'-5'2016,"4"10"-1088,26 2-1024,-18-3 352,10 0 160,0 0 192,3 0-256,7-1-32,3 2-192,8-5 128,-1 0 64,21 0-96,1 0-64,-2 0 0,-1 0 32,18-5 32,-1 2 32,4-1 0,11 4 64,7 0-32,1-4 64,3 0-128,11 0 32,2 0-160,18-4 0,6 5-32,-1-6-64,8 1-64,10 0 32,-5 2 32,9-2 0,3 0 0,11 0 0,-5 0 0,4 1 0,1-1 0,7 0 0,5 3 0,-4-1 0,18-2 0,-11 2 64,8 4-32,6-2-32,2 4 32,-2 0-32,5 0 0,4 0 64,-4 0-32,-3-5-32,51 2 32,-4 3-32,-21-5-96,3 5 0,-1 5 64,-10-5 64,11 3 0,-17 6-32,-4-1 32,8 0 32,-13 3-32,4-3-32,14 0-64,-13-1 32,3-3 32,24-4 0,-19 4 64,0-4 32,9 4-128,-13 3 32,-5-2-64,6-2 0,-5 6 64,-1-7 64,-9 4-32,15-4 64,-2 4-64,-11-6 64,11 0-128,-25 2-64,-1 2 64,-7 1 64,-6 3 64,-22-1 32,-4 1-160,-17 0 32,-17 3-160,-15 0 32,-17-3-1056,-17-8-416,15-8-1952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32.657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13594 11319 7168,'6'5'2720,"9"5"-1472,10 7-608,-11-12 864,7 3-320,6 8 32,3-9-480,0-2-129,6 5-351,4-6-160,-3 5 0,-7-5-64,-3 1-32,-9-1-480,-3-4-159,-10 4-545,-5-4-128,-8 6-768,-19 4-384,2 2-704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1:55.1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19670 9192 4992,'-10'-15'1920,"10"15"-1024,0-58-704,0 45 1312,0 13-864,0-4 992,10 8-960,-2-16 384,5 1-608,-3-8 224,3 7-384,-1-4 192,6 5-256,0-6-128,3 7-64,5-14-128,5 8 64,5-8 96,2 2-32,6-2 128,0 5-96,0-6 128,0 11-128,4 1 319,-4 6-191,0-5 256,-4 8-256,-6-4 320,2 5-288,-5-2 320,0 5-320,-11 0 320,4 5-320,-12-2 320,6 5-320,-10 4 320,10-1-320,-13 2 384,4 1-352,-9 3 160,4 2-256,-4-4 64,0 4-128,-4 9 288,4 0-192,-9 0 384,4-6-320,-7-3 96,6-2-224,-6-1-64,4 3-32,-6-4-128,4 4 64,-8-2-32,10 1 0,-14 2-448,9 0 288,-8-4-1248,8 4 832,-5-10-2272,5 7 1632,-9-2-3903,4 4 2911,-3 0-2688,3 1 2848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1:55.40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19858 9536 6912,'-5'-5'2624,"5"5"-1408,10-11-704,-7 7 1248,7 4-992,3-8 480,-1 5-736,11-5 352,3 3-513,5-7 321,0 4-384,-1-2 64,5 6-224,5-8 0,-1 8-64,10-4 32,-1 4-64,4-4-32,1 8 32,-1-3-384,-3 3 192,0-5-1983,-5 2 1183,-14 0-4384,-8 3 2976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00.80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1757 2194 3840,'-8'-8'1472,"8"8"-768,-5-4-128,0-1 1344,5 10-1056,-8-5 928,3 0-1056,-8 0 480,5 4-704,-5 4 288,3 3-480,-7 8 192,3 1-288,-12 11 0,9 1-128,-14 10 0,10 5-32,-10 1-64,8-2 32,-3-4-128,9-2 64,-1-10-256,5-6 160,5-12-672,8-4 480,4-16-448,5 0 448,4-20 32,5 2 160,2-12 96,8 2 32,-7-8 0,5 13 0,2-8 0,-2 9 0,0-1 0,0 6 0,-4-2 352,-1 12-192,-3-4 544,0 6-384,-5 1 352,0 4-384,-8 2 192,3 6-256,-8 3 223,0 6-255,0 1 256,0 10-256,-3 4 256,3 2-256,-10 10 160,7 2-192,-7 10 64,7-2-128,-7 5 0,5-4-32,-3 9-64,3-7 32,-8 6 32,8-1-32,-3-4-160,3 2 64,-3-10-448,8-6 256,-8 0-928,8-2 673,-10-10-1281,10-4 1024,-7-14-1184,7-1 1120,-11-2-864,8 5 992,-6 0-288,4 0 608,-8-4 128,9 4 160,-8-8 224,-3 0-64,-6-5 672,8 5-384,-5-3 896,5-1-704,-5-4 640,10 8-672,-7-8 448,12 8-544,-6-8 256,9 8-384,0-8 192,9 8-256,0-6 224,3 6-256,6-8 96,0 8-160,3-8 64,7 8-96,6-9 0,1 9-32,4-8 96,5 8-97,0-7-31,1 7 0,-6-8 32,0 4-32,-8-3-511,4 2 255,-13-6-1664,-4 8 1056,-9-11-3744,4 12 2560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01.07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2351 2794 8704,'-15'25'3328,"15"-25"-1792,-3 22-1440,-2-10 864,5 0-608,-5 1-96,10 1-160,-5-1-1056,5 1 512,-5-2-2560,8 1 1664,2-10-2592,3 5 2272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02.20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3404 2380 6016,'13'-4'2272,"-13"4"-1216,13-4-320,-8 0 1472,0 8-1216,-2-8 704,7 4-992,-7-2 191,7 2-543,-6-8 32,4-1-256,-2-7 160,-3 10-192,1-14-32,1 7-32,-5-6-32,0 4 0,-9-9-160,0 9 96,-8-4-256,3 3 192,-16 4-224,9 7 192,-15 5-64,5 5 129,-4 7-65,9 4 64,0 6 0,13 3 32,0 1 0,8 6 0,0 7 64,10 3 0,3 2 0,10-5 0,0 0 0,3-1 0,-3 2 64,0-2-32,-9 1 192,4-2-128,-13 1 319,4-4-223,-21 4 256,3 2-256,-17-8 160,5-1-192,-13-8 64,8 1-128,-8-12-64,4-2 0,-4-10-192,11-2 96,-11-14-256,9-1 192,-6-2-224,10 4 192,0-4-544,8 7 385,0-8-1697,5 8 1120,8-11-3680,5 6 2560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02.72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3898 2138 6400,'-18'11'2464,"18"-11"-1344,-4 5-544,0-5 1376,4 3-1120,-9 5 704,4 0-928,-8 4 160,10 7-449,-15 4 161,8 4-256,-11 21 224,8-2-256,-10 5 96,6 1-160,-4-2 64,7-8-96,-3 5 160,4 0-160,-5-5 192,10-1-192,-7-11 96,12 1-96,-7-8 96,10-3-128,-3 1 32,6-10-32,-3-3 32,10-2-64,-2-6 64,10 6-64,3-12-96,2 6 32,7-3 32,1 0 0,5-5 64,3 8-32,0-8-96,1 8 32,-9-8-256,-2 8 160,-6-8-576,0 16 384,-10-8-832,3 0 640,-6 0-1727,3 0 1247,-6-8-3840,4 4 2688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03.27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4640 2169 6272,'-26'0'2368,"26"0"-1280,-5-3-512,0-5 1376,10 16-1120,-10-8 704,2 3-928,-7 2 384,10 4-577,-8-3 385,3 2-448,-3 3 256,3 9-352,-8 7 64,0 1-192,-10 19 160,11 0-192,-14 8 96,3-1-96,-8 9-64,10-5 0,-10 0-384,9-2 192,-4-11-1152,13-1 736,-5-13-2143,5-7 1535,-5-21-2912,10 0 2304,8-25-1824,5-6 2080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03.54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4504 2170 4864,'18'-20'1824,"-18"20"-960,8-14-160,-3 14 1216,0 3-1056,0-3 576,-2 8-864,2 1 544,8 10-640,5 0 320,-1 4-480,1 13 192,3-1-289,-3 11 129,3 1-192,-3 8 64,0 0-128,-5 3-64,5-4 0,-5 1-256,0-5 128,-3-3-863,2-8 511,-4-3-1760,2-5 1216,-6-15-3424,0-2 2496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03.82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4303 2622 6400,'-13'0'2464,"13"0"-1344,0 0-832,0 0 1312,4 0-896,0 0 640,4 0-800,15 0 224,3 0-448,17-4 160,1 4-256,13-2-1,2 4-127,2-2-192,-4 4 33,-1-4-1089,-4 0 608,2-6-2208,-10 0 1536,-9-2-2912,0 5 2336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04.31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5113 2259 4992,'-8'-11'1920,"8"11"-1024,-5-5-288,0 2 1440,10 3-1120,-5-5 768,0 5-1024,0-3 512,0 6-704,-5-3 384,5 0-513,-4 0 385,4 8-416,-4 0 416,4 9-448,-5 2 160,10 0-288,-5 15 64,0 2-128,0 6-64,4 2 0,0 6-32,1-3 0,-5 3-864,0 0 480,0-6-1727,0-5 1151,0-8-1952,0-7 1664,0-13-1952,0-2 1824,-5-23-1472,5 3 1600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32.990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13426 11815 6528,'-6'8'2464,"6"-8"-1344,0 5-608,0-5 768,6 4-192,9-4 32,0 0-448,5-4-96,2-1-320,-4-3-32,3-2 96,6 1-64,-3-1 95,6-3-63,6 0 0,0-2-256,5 2 0,16-4-32,-13 2 64,2-8-32,-5 10 64,-5-13-64,-5 7-32,-5 0-320,-6 6-128,-10 3-543,-10 7-257,-6 6-544,-3 3-160,-12-2 64,-9 2 96,0-6 736,3 0 512,7 0 640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04.921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4962 2276 5760,'-5'-26'2176,"5"26"-1152,0-17-480,0 12 1248,5 5-992,-5-3 640,3 0-896,2-2 384,3 5-576,6 5 192,-1 1-320,4 8 127,1 0-191,4 6 128,-1 4-160,2-5 64,-2 4-96,2 1-64,3-1 0,0-4-128,1-2 64,-1-9 32,5-5 0,-5-6 0,-4-2 0,0-6-96,4 2 64,-4-5 32,0 6 0,5-9 64,-6 6-32,1-8 64,0 2-64,-4-5-32,-6 6 32,-2-4 160,-2 6-96,-3-11 320,3 9-224,-8-7 256,5 7-256,-5-4 160,0 14-192,0-2 224,0 3-256,0 5 256,0 5-256,0-2 160,8 5-160,-3 1 0,0 5-64,-2 2 96,2 0-96,-1 7 192,0 2-160,-4 9 96,5 1-96,-5 7 96,5 5-128,-5 4 32,4-4-32,-4 8 32,4-5-64,0 5-384,2-8 224,-3 0-1376,2-8 832,-1-5-2751,4 2 1919,2-14-4096,4-2 3136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06.17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6201 2169 7552,'-3'5'2880,"3"-5"-1536,21 8-736,-16-4 1408,3 4-1152,1-5 319,0 5-735,4-5 0,5 5-256,-1-3-32,1 2-96,3-3-128,2 5 32,-2-6-832,2 5 481,-6-5-2657,1 5 1696,-10 1-3456,1-1 2720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06.451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6319 2427 4608,'-8'31'1760,"8"-31"-960,-5 8-32,1 0 1472,8 4-1216,-4-1 768,0 5-1056,0 4 384,0-1-640,0 9 416,5-1-481,-5 4 257,0 5-384,0 3 128,0-5-256,-5 1 128,5 1-160,-4-5-352,4-3 128,-4-9-1664,8 0 961,-4-11-3553,0-5 2464,0-14-2624,9-5 2592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07.42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6772 2165 6144,'9'0'2368,"-9"0"-1280,16-11-640,-6 6 1056,-2 5-832,6-3 224,3 6-544,1-3 224,5 8-320,-10 0 480,3 0-416,-6-5 767,2 6-607,-12-1 768,0 0-736,-4 4 416,4-1-576,-3 8 192,3 0-320,-5 6 64,10-2-160,-5 12 160,0-1-192,0 5 192,3 0-192,-3 5 96,4-5-96,-4 8 0,6 0-32,-6 3 32,3-3-64,-6 0-32,3-8 32,-6 0-256,6-5 128,-7-7-672,-3-2 448,-3-14-1152,5 1 832,-10-12-1472,5 0 1217,-10-12-1569,10 1 1408,-13-14-1248,8 3 1344,-8-9-800,4-1 1024,-12-2-160,6 9 512,-6-6 512,3 12-64,-9-9 1152,19 9-672,-5-4 1088,8 4-928,0-9 864,5 4-896,0 5 704,4 12-768,6 2 288,3 10-512,0-2 224,8 5-352,-4 0 191,4 7-223,-3 1 64,0 4-160,-5-6 0,0 6-64,-5-7-320,5 1 128,-10-14-511,10 0 351,0-11-288,5-1 320,-5-7 96,10 8 64,-2-14 96,10 6 0,3 0 64,2 11-32,-2 1 128,10 2-96,-14-6 192,6 8-160,-10-2 320,5 10-224,-15-2 255,2 8-255,-18 5 160,5-1-192,-15 1 480,5 4-352,-2-1 448,2 4-448,5-4 160,3-3-288,2-7-64,8-6-64,0-6-128,5 3 64,3-9-608,10 1 352,3-3-960,2-1 736,-3-12-1119,8 10 927,3-14-1696,-1 9 1344,5-17-3040,5 5 2336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08.85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7342 2119 5376,'-8'0'2112,"8"0"-1152,-22 0-224,14 0 1536,8 0-1248,-10 0 864,2 9-1152,-5-7 416,8 4-673,-3-4 289,8 4-448,-5 0 256,5 2-320,0 8 352,9-1-352,0 10 224,4 2-256,0 4 64,0-1-160,0 1 64,0 2-96,-3-11-704,-2 2 352,-4-9-1760,0-4 1120,0-5-2207,1-6 1759,0-17-1888,-1 6 1824,0-12-1600,1-2 1728,-2-10-768,2 9 1216,5-45 4320,-2 24-960,-3 2 768,3 9-1856,0 0 704,6 14-1280,-6 2 672,6 8-865,-4 0 481,3 8-672,-6-4 448,1 8-512,2-3 320,-2 6-416,-8-3 192,6 8-288,-6 0 352,4 4-320,-8 4 224,4 4-256,-6-1 0,6 4-128,-2 1 0,-4-2-32,-4 9-64,10 0 32,-8 5-32,8 0 0,-4-6-224,4-2 128,-3 0-736,3-1 448,-5-8-1216,5 1 896,-8-14-1312,2 2 1152,-3-16-1343,6 5 1279,-11-16-960,10-1 1088,-9-8-224,8 9 608,-8-8 384,8 7 32,-3-2 672,3 10-384,-8-1 960,9 7-704,-10-2 864,6 3-800,-1 1 544,6 4-672,-3-4 159,12 8-351,-6-4-32,8 9-160,0-6-64,6 2 0,-1-5-128,5 3 64,-5-3-192,0 3 128,-10 2-447,7 7 287,-15-1-352,5 5 320,-13 3 32,0 1 128,-10 0 160,7 2 0,-6-6-32,4-4 32,5-8-32,4 0 0,9-4 64,4 0-32,1-4-160,8 4 64,0-8-672,0 0 416,1 0-2080,-1 5 1344,-10-2-2912,2 10 2240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09.52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7070 2634 6656,'-22'19'2528,"22"-19"-1344,-12 7-608,7-3 1312,5 5-1088,-5-3 704,10 2-896,-5-3 287,8 4-511,5-9 160,5 0-320,8-9 128,4 4-192,14-9 64,0 1-128,5-7-64,-6 9 0,6-12 32,0 4-32,-5-12 64,-6 7-64,-2-4-32,-5 13 32,-10-4-32,-3 6 0,-8 2-352,-2 2 192,-8 3-384,0 1 320,-14-3-160,5 8 224,-8-6 64,8 6 96,-4-5 0,5 10 0,-5-2 0,8 5 0,-8 0 64,8-2-32,-7-6 128,6 6-96,-6-6 256,6 0-192,-6 0 320,8 8-256,-6 3 256,10 8-256,-4 1 160,4-1-192,0 4 64,4 1-128,-4-1 96,6 5-128,-6-1-32,0 4 0,-6 0-128,6-4 64,-4 1-672,4-6 384,-4-5-800,8-1 640,-4-13-192,0 1 384,0-11 33,10 2 159,-6-6 64,4 0 32,0-9 0,7 9 0,-6-6 0,-1 6 0,4-5 64,3 5-32,1-6-224,2 6 96,0-8-1088,-1 7 640,-3 1-2144,-2 3 1504,-12 3-2848,0 5 2272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10.140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7335 2567 7040,'-41'-4'2720,"41"4"-1472,-8-12-672,3 12 1312,0 5-1088,-3-2 544,4 9-800,-5-1 543,9 5-607,-9 7 448,9 5-512,-8 7 128,-1 1-320,-5 3-128,6 0-64,-10 3-672,5-6 352,-5-9-1568,10-1 1025,-5-10-1825,3-5 1504,-3-11-992,10-3 1248,-7-13 0,10 1 512,-4-12 384,4 2 32,-4-5 576,8-1-352,-4 3 832,4 9-640,1-1 928,0 9-768,3-5 736,0 8-736,2 2 448,3 6-608,0-6 543,5 6-575,3 0 416,1 9-480,4-1 384,0 0-416,2 3 192,3 0-288,-2 6 128,2-3-192,4-3 64,1 3-128,3-8 96,-3 7-128,-3-6 128,4 9-128,-2-8 32,-1 3-32,2-3 32,3 4-64,1-4 128,-1 3-96,0-3-32,1 3 0,-1-3-32,-3 1 0,-2-1-96,2-2 64,-1-1-128,-4 4 96,3-9-672,-3 3 416,-5-3-1440,-3 0 992,-5-3-2175,0-3 1631,-10-2-3808,4 2 2880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11.10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7693 2174 5888,'-13'0'2272,"13"0"-1216,-4 3-448,0-3 1152,8 0-960,-4 0 384,0 0-704,4 0 160,5 0-384,4-3 192,5 3-224,-2-5 224,12 10-256,-10-10 159,3 5-191,-3-3 64,0 6-128,-6-3 96,1 5-128,-4-5 256,0 8-192,-9-1 320,3 9-256,-6 0 256,3 4-256,-5 2 32,5 3-128,-8 5 0,3 1-32,-3 5 32,3-2-64,-7 1-32,2-3 32,-3-5-32,4-2 0,-3-11-224,7 2 128,-8-12-448,8 0 288,0-16-352,5-4 320,0-11-64,10 8 224,-2-5 64,10 4 64,-5-3-96,4 7 64,1 1 32,0 4 0,-2-2 64,2 9-32,0 0 256,0 4-160,-5 0 384,5 8-288,-10 0 384,5 4-352,-13 4 224,0 3-256,-3 4 0,-2 1-128,-4-1-64,0 2 0,-4-3-256,5 6 128,-10-6-672,5 2 448,-10-9-1024,10 2 768,-8-10-1055,7 5 927,-7-12-1088,7 3 1056,-3-9-928,9 0 960,-7-4-544,12-2 704,-7 0-128,10 8 384,-3-4 256,6 4 32,-3-4 800,5 0-448,-5 2 1248,5 1-864,-5 5 1120,3 8-1056,-3 0 800,5 3-928,-10-3 416,5 4-609,-8 8 65,3-1-288,-13 0-160,10 5-64,-5-4-1024,5 0 545,-10-6-2209,9 2 1472,-4-12-2560,4 0 2112,0-12-1696,9 0 1952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11.32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7710 2688 5632,'18'-11'2176,"-18"11"-1152,36 3-480,-24 2 1344,6-2-1056,4 2 800,4 4-960,4 1 416,1 2-608,0-1-1,-5 5-287,4-4 32,-2 3-128,-6-3-128,0 0 0,-4-2-959,-2 2 543,-3-4-2848,2 6 1824,-7-20-3008,4 6 2528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12.48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8513 2186 6400,'-3'-4'2464,"3"4"-1344,-5 4-544,0-4 1312,10 0-1088,-5 0 640,0 0-896,0 0 384,5 8-577,-2-5 321,6 5-384,-4-5 256,4 5-288,-1-3 128,1-2-224,4 1 128,0 0-160,5-4 64,0 0-96,-2 0-64,2 0 0,0-4-128,5 4 64,-7-4 32,6 4 0,-4-3 0,3-2 0,2-3 0,3 5 0,0-5-96,5 5 64,-4-5 32,8 8 0,-10-9 64,6 9-32,-4-3-32,-1 3 32,0-5-128,-3 5 64,-6-3 32,0 6 0,-4-3 0,5 0 0,-8 0-448,-2 0 256,-8 0-1024,0 0 640,-8 0-1983,3 0 1439,-13 0-2720,5 5 2144,-18-2-1856,9 6 2048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33.311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13854 11570 9728,'-6'-8'2496,"6"-2"-1120,0 6-416,0-2-224,0 3-96,0 3-1,0 0 1,0 13 256,0 0-192,-4-4-96,-2 11 160,0 2-160,-2 0-192,-8 1 0,0 4-128,-4 1 64,0 8-192,-1-1-32,-6 2 0,3 3 0,-12 10-64,-5 4-64,5-3-64,1-6 32,5-5-256,-1-8-64,5-10-800,7-2-288,4-12-672,-2-13-223,7-8-289,4-4-96,3-12-640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12.98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8742 2299 4480,'-13'3'1664,"13"-3"-896,-5 8-352,2-8 1088,6 4-832,-3 0 736,0 5-800,0 2 576,0 0-672,0 0 512,0 5-576,0 8 384,0 0-480,-3 6 319,3 2-383,-5-2 128,0 2-256,-3-4-64,8-2-64,-5-6-32,5-1 0,-5-6-352,5-7 192,-3-8-511,3 2 383,0-8-224,3-1 320,2-6 0,3 7 128,2-8 64,3 5 0,0-12 0,0 3 0,0-4 0,4 5 0,-3 8 64,3 7-32,-3 8 64,-2 4-64,-6 3 64,1 0-64,-7 3 192,0 0-128,-7 2 96,-2-2-96,-4 6 96,3 0-128,-2-1-32,4 5 0,-3-9-672,7-2 352,4-10-1440,10 5 960,3-16-1888,5 5 1472,8-13-2304,-1 4 1952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13.32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9001 2385 7552,'-13'-5'2816,"13"5"-1536,-5 5-1088,0-5 864,10 0-672,-5 0 128,5 8-352,-2-1 64,2 1-128,0 3 224,3 2-192,-3 7 512,3 2-352,-3 6 352,0 0-353,-2-1 481,2-1-448,-5 7 416,4-3-416,-4 4 256,0 2-320,0 8 192,0-5-224,-4 3 0,4-3-128,-5-4-64,2-1 0,-11 2-256,5 0 128,-12-9-608,3-4 416,-8-7-1152,8-5 800,-12-11-1823,12-4 1407,0-16-3680,10 6 2656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14.105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9834 2252 5376,'-4'-12'2016,"4"12"-1088,0-8-384,0 3 1472,0 10-1120,0-5 992,0 0-1088,0 0 416,0 0-704,-4 0 287,4 3-479,-10 6 416,2 1-448,-10 10 224,6 0-288,-14 7-64,8 0-96,-13 9-256,8 4 96,-7-10-864,8 1 512,-4-6-1695,12-6 1183,1-11-1376,4-2 1312,5-6-448,4 0 864,0-11 128,10-1 288,-2 4 544,0 6-160,2 4 896,2 10-608,2 1 992,-2-2-832,-2 4 672,-2 4-768,-2 9 512,2-1-608,-8 4 319,4 5-447,-4 0 64,0-2-256,-4-4-352,4 6 128,-6-6-1407,12-2 863,-6-8-2720,0 0 1888,0-16-2784,0 0 2432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14.471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9878 2190 7808,'0'-4'2880,"0"4"-1536,13 4-928,-3-8 1056,-2 4-832,10-8 160,8 8-480,0-4 96,4 0-256,1-8 287,5 4-255,-2 2 160,1 1-192,1 5 224,-5 5-256,-5-5 96,-5 0-128,-3-5 0,0 2-32,-10-2-608,6 5 288,-14-3-2015,4 6 1279,-18 2-3904,2 3 2752,-14 4-1888,3 6 2304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14.68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9886 2269 5504,'-3'3'2112,"3"-3"-1152,0 4-352,0-4 1600,3 8-1248,2 2 992,0 7-1152,0 2 416,-2 1-705,2 10 129,-1 3-352,-4 1-256,4 1-32,-8-11-1280,4 0 705,-4-10-2369,4 2 1632,-5-12-2624,2 0 2208,-2-12-1312,5 0 1728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15.72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9992 2369 5376,'31'-11'2016,"-31"11"-1088,28-11-512,-15 3 960,3 8-768,2-8 416,5-1-608,2-2 544,1 8-544,2-10 480,-2 9-480,-5-3 544,2 7-544,-6 0 287,-4 4-415,-13 3 0,4 6-192,-12 1-64,2 3 0,-10 5-256,-2 6 128,-9 3-256,6 4 224,-10-7-96,9 0 128,-8-6 128,8 3 0,-9-6 256,0-4-160,0-7 448,13 0-320,2-8 224,6 0-256,10-5-64,10 2-96,6-5-192,7 8 64,3-15-448,10 2 256,-2-13-1151,6 5 799,-1-5-1792,-3 7 1376,-10-1-1856,-4 4 1632,-14-3-736,0 7 1184,-16-7 416,4 6 288,-9-7 928,0 6-448,-5-11 832,5 11-704,-5-10 608,10 9-640,-5-10 512,8 11-544,-8-6 448,8 4-480,-3-3 544,8 2-544,-5 3 576,5 3-576,-5 2 704,10 5-641,-5 0 609,0 8-608,0 0 512,0 5-544,0 2 384,0 3-480,0 11 320,0-6-384,0 9 192,0 3-256,-5 16 128,5 0-192,-3 6 224,-2 2-256,-7 4 32,2-1-96,-11 5 32,8-9-64,-18 9-384,8-10 224,-11 3-1184,6-12 736,-5-14-1632,7-2 1216,-10-17-1759,10 0 1535,-5-14-928,8-5 1216,-3-8-192,8 1 672,1-4-32,4 6 288,5-7 96,3 9 96,0-12 480,5-1-256,0 1 896,10 4-640,-2 0 864,5 7-768,4-1 768,1 7-768,4-2 767,0 8-767,9 3 480,5 5-608,3 3 256,0 1-416,1 0 256,-1 3-288,10-4 128,-5 6-224,-1-6 64,1 5-128,0-4 0,0 4-32,-6-5 32,-2 0-64,-1 1-448,-3 1 224,-12-10-1536,-2 5 960,-10-8-2687,7 0 1919,-12-8-3584,7 5 2880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16.23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10786 2241 7296,'-12'0'2720,"12"0"-1472,-8 0-768,2 0 1600,12 3-1184,-6-3 800,0 8-1025,0 3 353,0 6-576,0 5 288,0 3-416,-6 8 320,6 7-352,-4 6 0,8 2-192,-4 6-64,0-3 0,0 0-608,0-5 320,0-2-1856,6-10 1152,-6-6-3391,2-6 2463,-2-17-2880,0-2 2720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17.30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10765 2271 7168,'0'-9'2720,"0"9"-1472,13-3-1184,-9-2 1056,5 2-704,4-5 608,8 5-608,6-10 128,4 10-288,8-8 256,0 2-288,4-2 448,-1 6-385,-4-1 513,-2 6-480,8-9 512,-6 1-512,4-3 352,-14 11-384,0-5 256,-7 10-288,-3-5 288,-1 11-320,-8-3 320,4 7-320,-3 4 224,-2 6-224,-4-3 128,4 6-192,-3 3 128,0 1-160,-1 11 0,0 3-64,-4 5-64,0 1 32,0-2-32,0-8 0,0 2-96,0-2 64,-4-3-480,4 0 288,-4-8-1312,-1 1 864,-3-18-1632,-1 0 1312,-13-14-1631,4-5 1503,-7-7-1664,7 1 1600,-13-21-1664,5 6 1632,-14-13-384,8 6 960,-14 2 1504,5 9-448,-8-11 1984,15 14-1312,-2-12 1152,10 4-1280,1-7 864,7 9-1088,0 2 704,13 12-832,2-2 159,3 10-447,13-5-32,5 8-192,12-3 0,0 3-32,0 8 96,-2 6-96,-12 6-32,2-1 0,-12 0 32,-2 1-32,-17 0 480,-2 4-288,-11-10 480,6 6-416,-8-7 160,12 2-288,-2-7-64,8-1-64,15-3-384,8 1 192,9-14-736,10 5 512,-2-7-1504,4-1 1057,-3 1-1953,-5 3 1568,-11-9-896,-3 3 1216,-16-14 512,-4 9 256,-20-9 960,7 9-448,-14-4 832,9 4-704,-6-6 320,10 6-480,6-4 160,10 7-288,2 0 128,4 4-192,4 1 352,5 8-288,4-2 576,1 5-416,-6 0 767,0 8-639,-2 0 672,4 7-672,-10 4 384,2 2-544,-2 13 320,0 5-384,0 5 128,0-2-256,-2 8 64,2-2-128,-6 7-416,6-5 192,-4 0-1248,4-3 768,-6-8-2336,12-4 1633,-6-12-4321,10-3 3168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17.97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12090 2091 6400,'0'-14'2368,"0"14"-1280,8 0-576,-8 0 1248,4 0-992,2 3 704,2 5-864,-4-8 448,4 3-609,-2-3 545,-2 5-576,-4 3 416,4 7-480,-4 1 384,4 4-416,-4 2 256,0-2-320,0 7 192,6 1-224,-6 27 64,2-2-160,-2 11 64,0-11-96,0 7-64,0-9 0,-2-5-672,2-3 352,-6-8-1504,2-7 992,-4-14-2175,2-2 1663,-6-15-3168,4-1 2528,-7-12-2048,7 0 2304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18.47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11813 2358 6656,'-8'-9'2528,"8"9"-1344,0 3-736,0-3 1344,8 0-992,-3 0 608,8 0-864,0-3 160,5 3-416,4-3 31,4 3-191,0 0 64,0 3-96,-8 0 0,0 11-32,-23-4 32,1 10-64,-18 3-32,4 4 32,-8 1 224,3 0-128,-3 0 448,6-6-320,-3-2 160,10-4-256,5-5 0,3-3-96,10-8-128,8 0 32,4-5-192,9 2 128,0 0-1024,0 6 640,-8-3-2015,0 3 1407,-18 5-2016,-5 4 1728,-13 7-512,5 5 1120,-13 4 864,8 3 0,-8-4 1408,4 0-800,1-7 1632,8 0-1312,0-9 1280,8 6-1312,0-17 383,10 2-799,3-10-192,5 0-224,10-12-896,7 2 384,14-16-2015,0-2 1279,13-20-3776,-1 6 2688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33.544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13375 11877 5888,'3'0'2176,"3"6"-1152,4 2-416,-5 1 672,7 1-96,-9-1 32,12 4-192,1 19-64,10-6-544,-6 3 160,1 3 95,-2-2-159,2-2 32,-1-5-320,-4-4-64,-1-6-96,0 0 32,-4-9-832,-1 1-384,1-10-1055,-2-3-385,3-7-1408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18.93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12401 2038 5888,'-26'-9'2272,"26"9"-1216,-5-5-672,0 3 1152,10 2-864,-5-4 544,0 4-736,0-8 512,0 8-544,0-5 736,0 10-673,0-5 769,0 0-768,0 0 480,0 0-576,0 0 320,5 4-416,-5 0 416,3 0-448,7 3 160,-6 8-288,-4 4 224,0 1-256,0 4 256,0 4-256,0 11 160,4-5-160,-4 18 0,5 1-64,0 10 32,-2-5-64,-3 10 64,0-7-64,0 2-160,5-5 64,-5-2-608,0-12 384,0-4-1088,0 0 768,0-17-992,0 0 928,0-7-1024,0-4 992,0-8-2495,0 2 1823,0-8-3424,4-2 2720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19.519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12395 2213 7552,'-8'0'2816,"8"0"-1536,5 0-928,-5 0 1152,8 0-864,0-5 416,10 5-640,4-3 32,0-1-256,4-4-32,4 8-97,2-4 97,-2 4-96,-2 0 32,-7 4-32,-13 0-128,1 4 32,-18 3 32,1 5 0,-13 1 128,3 2-64,-10-4 320,8 4-192,-6-3 320,8-1-288,0-2 160,10 1-224,-2-6 64,10 4-128,4-7-64,4 3 0,2-5-32,4 0 0,-2 2 0,2 3 0,-10-1 64,4 6-32,-10 6 192,2 7-128,-16-1 320,8-3-224,-10 2 384,6 4-320,-6-9 160,10 1-256,-2-9 64,10-3-128,0-5-128,10 6 0,-2-9 32,10 3 0,0-3 0,0 5 0,2-10 0,3 5 0,-2-3-288,2-2 160,-5 1-1376,3 4 864,-8-3-3711,4-2 2431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20.42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13296 2083 7040,'18'24'2624,"-18"-24"-1408,8 0-864,-3 0 1088,3 0-832,5 0 416,1 3-608,-6-3 256,0 5-384,-2-2 352,2 6-385,-12-1 385,0 3-384,-14 0 32,5 5-192,-13-4-64,3 4 0,-7-1-32,8 1 0,-8 0 0,6 4 0,-2-9 64,14 3-32,-2-1-32,6-1 32,4-4 32,4-2-32,0 2-96,8 0 32,2 1-128,2-1 96,-4-5 32,2 5 32,-10 0-96,4 4 64,-8 7 32,0 3 0,-6 3 0,2 2 0,-6-7 64,6-6-32,-1 0-32,4-3 32,2-3-128,3 3 64,0-3 32,8-1 0,1 6-96,5-2 64,-6 4 96,0 1-32,-4 4 480,6 2-288,-10 3 608,4-3-448,-4 2 288,0-4-384,0-6 192,0 0-256,0-14 0,10 0-128,-2-20-416,10 4 192,2-20-960,4 2 608,1-18-1472,6 7 1088,-5-13-2335,-4 10 1791,0-4-3232,0 14 2656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21.269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13444 2232 6912,'-13'12'2624,"13"-12"-1408,-5 8-576,0-8 1408,10 0-1152,-5 0 224,10 3-704,-2-3-32,10 0-224,3-3-97,2 3-31,7-8-191,4 5 95,-6-6-544,-3 9 352,-7-4-1312,0 8 896,-15 0-1056,-3 9 992,-13-2-192,0 9 544,-18 14 736,1 4-192,-9-2 1440,17 0-864,-4-6 1152,8-2-1088,0-5 512,10-4-769,3-5 1,5-4-352,10-14-96,3-2-64,13-16-320,10 2 160,-2-10-863,1 8 543,-5-10-1504,1 8 1120,-13-4-1472,-2 6 1312,-6-6-416,-5 6 832,-20-14 384,-1 5 160,-15-13 736,9 5-352,-9 1 608,10 7-544,-2 0 640,6 7-608,4 1 704,5 6-672,3 7 480,5 6-544,0 4 480,5 6-512,-1 8 639,4 5-575,1 12 704,0 8-672,9 22 416,-5 6-544,5 11 192,2-1-320,-2 9 0,0-8-128,-5 2-352,0-16 160,0-4-1312,0-14 768,-3-10-2047,-2-6 1503,-3-14-1760,3-8 1664,-3-18-832,0-12 1216,3-8 0,0 2 544,2-6 512,-2 6-96,-4-16 1088,4 6-640,-2-4 1376,-2 6-1056,-4 5 1088,4 12-1088,-8-4 768,4 10-928,-10 1 575,2 10-735,-4-4 384,2 12-544,-11 4 128,3 10-320,-26 16-352,5-2 96,-4-2-1184,7-6 704,-17-6-2495,19-1 1727,-2-10-3648,15-1 2848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21.48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13586 2002 8320,'38'8'3072,"-38"-8"-1664,36 0-800,-22 0 1760,-2 4-1345,2 0 673,3 8-1024,1 0-448,3-2-160,-3 7-1536,0 2 768,-6-3-4127,2-1 2687,-6 2-3008,4-3 2944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21.90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14128 2214 6912,'-8'-12'2624,"8"12"-1408,3-4-512,-3 0 1472,0 8-1248,0 0 640,5 8-929,0 2 129,-2 10-448,2 0 32,0 3-224,-5 8 64,5-1-96,-5 2-544,0 0 224,0-8-1663,0-3 1055,-5-16-2752,5-5 2016,-10-17-2656,10-2 2400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22.23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14185 1946 6528,'10'-6'2464,"-10"6"-1344,13 4-320,-10-2 1440,2 4-1248,5 2 832,-2-2-1121,0 8 641,2-4-800,2 2 448,6 0-576,-5 6 256,0 7-384,-5 1 192,2 1-256,-5 6 128,3 0-192,-3 7 224,-2-2-256,2 14 96,-1-1-128,-4 10 0,4-2-32,-4 7 32,5-7-64,-5 3-384,5-6 224,-5-14-1184,4-3 736,-4-16-1728,0 1 1312,-4-20-2367,4-4 1919,-10-28-3424,6 5 2752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22.45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14173 2233 8064,'-8'-11'3072,"8"11"-1664,4-5-864,-4 5 1504,4 5-1152,1-5 607,3 6-863,10 2 128,5 6-448,8-3-256,-2 1-64,2-4-1216,4 0 672,-4-5-2719,0 0 1791,-5-6-3552,-4 3 2848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23.43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14525 2084 6144,'-10'-31'2368,"10"31"-1280,0-3-512,0-2 1312,0 10-1088,0-5 640,5 3-896,-5-3 736,8 5-769,2-2 673,-2 8-672,-3 5 576,3 1-608,2-2 256,-2 4-448,5-2 128,0 1-256,4-6 0,6 0-96,-1-4-64,3 3 32,3-11-32,-2 5 0,-5-10-288,6 5 160,-5-9-672,-4 7 480,-6-10-736,2 1 608,-5-6-768,-1 1 704,-3-3-543,-1 8 607,-4-9-32,0 8 288,0-4 192,0 8 0,-4-6 448,4 6-256,-10-4 768,7 4-545,-10 0 673,3 5-640,-2 3 480,4 3-512,-10 5 320,8 4-416,-3 4 192,10 4-288,-2 2 224,5 6-256,0 8 160,5 2-192,-2 4 0,6 2-96,-5 4-64,1-7 32,0 3-256,-2-2 128,-3-3-1024,0-9 640,-3-5-1504,-2-2 1120,-4-12-1439,0 2 1311,-9-17-544,5 4 896,-8-4 128,3 4 320,-8-12 544,8 0-160,-5-11 704,11 6-512,-2-1 512,10 6-480,1-8 256,3 9-384,7-5 127,7 7-255,4-1 0,4 6-96,-6-4 32,12 5-64,-12-2-32,2 5 32,-8 0 96,3 8-64,-8 4 128,-2 4-128,-6 6 192,3 2-160,-10 0 320,5 0-224,-8-2 320,0 1-288,-5-4 448,10 6-384,-15-10 448,16 4-448,-11-6 288,10 1-320,-3-6 192,8 1-224,3-1 0,3 0-128,8-1 0,1 1-32,6-12-64,8 4 32,0-4-128,5 8 64,5-8-256,2 0 160,-2-4-384,-2 5 288,-6-5-576,-7 8 448,-3-3-992,-6 3 768,-2-6-1120,3 4 961,-10-6-2401,2 2 1760,-10-5-3328,5 3 2656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24.170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15594 2061 6400,'-4'-3'2464,"4"3"-1344,-5-8-384,2 3 1664,6 10-1312,-6-5 992,3 8-1249,-10-2 545,6 8-800,-8-3 352,2 0-576,-11 9 320,6-1-384,-14 9 64,1-1-224,-10 4 0,2 5-64,-8 6-480,10 2 224,-11-2-1312,16 2 832,-7-14-1920,13-7 1473,7-15-1793,6 1 1664,5-21-576,10-1 1056,5-6 512,3 4 192,0-4 928,5 2-480,-2-2 1184,2 7-896,0-4 1056,0 8-1024,3 2 672,1 6-832,-4 0 511,3 6-607,-8 2 384,5 8-480,-8 4 480,-2 0-512,-3 10 224,0 1-320,-5 5-128,3-6-64,-3 3-832,0-7 448,0 1-1952,0-2 1280,0-14-3295,5-3 2431,-1-16-2784,0 3 2656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33.951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13762 11996 7168,'6'-23'2720,"-1"23"-1472,-1 0-896,1 0 736,5 0-448,7-5-32,7-5-352,12 2-160,0-11-64,0 6-32,5 0 64,-1-2-96,1 2 0,5 3 32,0 3 0,-6 2 0,-4 5 0,-10 0 128,-5 5 160,-6 2 320,-15 3 256,-15 3-97,4 2-63,-4-2-192,-1 14-64,-4 1-128,-4 4-32,-8-5-160,-5 4-32,-2 1 32,-8-5 0,7-8-64,5-2-64,5-2-64,3-8-32,1-7-2272,10 6 1281,-2-19-2017,6 3 1792,3-18-2336,4 6 2080,-5-15-1408,10 5 1696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24.389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15528 2333 6912,'4'-3'2624,"-4"3"-1408,5 0-576,-2 0 1568,3 3-1248,3-3 896,4 0-1121,8-3 417,5 3-672,5-11-64,0 3-256,4-9-320,4 6 96,-3-3-896,0 0 512,-15 0-1983,5 6 1343,-13-11-3168,-3 7 2400,-16-4-2080,6 4 2240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25.03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15774 2060 7808,'-9'-2'2976,"9"2"-1600,0 0-960,0 0 1344,0 0-1024,0 11 735,0 4-863,-3 9 576,3 4-672,-5 5 576,0 3-608,-4 8 256,5-3-448,-9 7 64,0-1-224,-5-5-544,10 2 192,-5-10-1440,3-7 896,-3-11-1887,5-4 1471,3-15-1536,5-6 1568,5-9-640,8-2 1056,-5-4 192,5 4 352,0 0 544,2 9-160,-7 0 832,5 6-576,-5 2 1088,7 3-896,-7 11 896,0 6-864,1 1 768,0 6-800,0-5 703,5 0-735,-2 1 160,1 4-448,5-10 32,3 0-224,7-8-128,3 8-32,-2-20-544,6 6 320,-9-8-896,2 5 672,-7-20-1055,1 4 863,-8-8-1728,-6 2 1376,-8-2-2272,4 3 1856,-16-26-1280,2 4 1568,-11-13 1120,3 9 64,-8-5 2272,8 7-1248,-4 6 1632,8 15-1504,-3 0 1408,4 7-1472,0 0 1152,10 9-1345,-2-2 673,5 10-928,0 3 320,8 3-544,1 2 96,5 6-320,3 1-128,4-1-64,-3-6-960,0 3 512,0-4-2432,-2-2 1569,-1-2-4577,1 0 3296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25.505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16594 2002 8192,'0'0'3072,"0"0"-1664,6 0-928,-6 0 1472,0 0-1120,0 0 735,2 4-927,-2 0 352,0 4-544,-2-1 160,2 1-352,-6 3-64,2 3-128,-14 5-256,5 4 96,-13 5-512,3 2 320,-7 6-1472,4-6 960,-8-2-2751,6 0 2015,2-14-3200,8 2 2720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25.821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16423 2216 6528,'10'-8'2464,"-10"8"-1344,9 8-384,-9-3 1472,4-2-1216,1 8 864,3 6-1121,-3 6 481,-2 1-704,2 7 288,0-1-480,-5 9 320,3 5-352,-3-2-96,5-3-96,-5-3-1056,0-5 512,0-7-2368,5-5 1569,0-12-4161,3-2 3040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26.02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16944 2022 6400,'36'-31'2368,"-36"31"-1280,8 11-288,-2-11 1792,2 0-1440,-4 0 1183,6 3-1407,-15-3 736,5 9-960,-13 2 256,3 5-576,-10 6 160,6 3-320,-14 6 0,8-1-128,-11 14-416,8-10 192,-6-1-1120,6-3 704,-7-10-1856,4-3 1344,0-14-2431,8-3 1983,5-17-3008,13 3 2560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26.401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16774 1866 5632,'0'-50'2112,"0"50"-1152,8 34-224,-3-26 1536,0 0-1248,-2 0 704,6 4-1024,-5-1 384,6 0-609,-6 5 353,0 0-480,0 4 320,1 0-384,-5 6 416,0 6-416,0 2 224,0 5-288,0 0 128,0 5-192,0-2 64,0 2-128,0-2-64,9 2 0,-5-10-32,4-2 0,2-10 0,3 2 0,5-8-224,3 0 128,5-5-96,5 0 96,4-11 0,5 0 32,0-8 128,-6 0-32,-3-6 64,-1 2-64,-4-7 64,2 2-64,-12-2-736,-1 3 416,-12-7-2240,7 7 1408,-10-12-4575,0 9 3167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28.02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17700 2014 5632,'0'-3'2176,"0"3"-1152,0 11-128,0-8 1504,4 2-1312,0-2 672,2 6-1056,-2 2 319,0 0-575,0-3 288,4 4-416,6-4 320,0 0-352,2-11 64,7 3-224,8-9 64,0 5-96,-1-8 0,1 9-32,0-8 96,0 3-96,13-9 32,-1 9-32,-4-3-64,0 3 32,2-4-384,-11 4 192,-8 2-864,-4 6 576,-10-8-1216,-3 8 961,-10-8-1313,1 4 1152,-14-9-704,1 7 896,-4-2-128,3 3 480,-8-10 320,8 3 32,-10-11 640,12 6-384,-7-2 672,6 4-544,-1-1 576,5 5-576,0 0 288,5 3-416,-2-1 352,7 9-384,-2-3 384,5 3-385,0 6 385,5 11-384,-5-1 512,3 3-448,-3-4 512,0 1-512,-3 1 288,3 2-352,-5 0 192,0 4-224,2 8 64,3 1-160,0 7 64,8 3-96,-3 9 0,3 1-32,1 6 32,-1 0-64,1 4-32,0-4 32,-5-3-32,6-5 0,-10-6-224,5-5 128,-5-8-960,0-8 608,-5-7-1312,-1-5 992,-6-6-1663,4-5 1375,-10-8-2240,8 0 1856,-6-8-2400,6 1 2176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28.82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17703 2271 6272,'-8'-3'2368,"8"3"-1280,-18 0-512,18 0 1440,10 0-1120,-7 0 608,2 3-864,3 0 256,7 2-513,-3-2 449,5 2-512,-3-5 288,3 3-352,-8 0 64,4 6-192,-8 2 224,-2 2-224,-6-2 160,3 4-160,-9 4 160,0 6-192,-4 2 256,3 4-224,-2-4 96,7 1-128,-8-8 96,9-1-128,-8-8 32,2 1-32,-3-4 32,8 0-64,-3 3 256,3 0-160,-3-5 160,8 0-160,0-6-64,3 0-32,7-3-256,3 3 128,0-9-736,5 1 448,3-14-864,6-1 704,4-13-1088,0 9 928,3-9-1087,2 10 1055,2-9-800,3 7 896,-2-3-352,0 7 576,-4-2 0,1 10 256,4-4 608,-2 9-256,-2-5 1216,-6 8-800,-8-1 1376,-4 6-1152,-9 0 799,-6 3-927,-11 0 480,4 3-704,-10 6 96,2 2-320,-14 5-96,8-2-96,-13 3-960,8 2 480,-11-7-1728,11 4 1185,-8-8-1793,11-2 1536,-3-9-1024,15 0 1312,3-10-160,5 6 672,0-6 384,10 7 32,-7-7 1088,6 10-576,-5-6 1376,6 9-1056,-2 0 1024,4 6-1056,2-3 544,0 8-769,2 5 257,2-1-480,8 1 96,2 3-288,-2-2-64,4-3-64,-4 10-1024,5 4 544,-5-5-2303,-3 0 1567,-5-7-3648,-6-5 2720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29.071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18262 1781 8320,'-9'19'3072,"9"-19"-1664,0-16-672,0 16 1632,3 8-1313,3-8 481,2 0-960,6 8 192,7 9-448,2 2-192,-2 0-64,1-4-640,4 4 320,-3-2-1440,-2-3 928,-3-1-2879,-1 2 2015,-3-2-3264,-2-2 2784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29.59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19152 1694 7040,'-4'-8'2720,"4"8"-1472,4 0-672,-4 0 1216,4 0-992,2 0 736,2 0-896,-4 0 639,4 0-735,-8 0 448,0 0-576,-3 0 320,3 8-416,-9 0 192,1 4-288,-10 4-128,4-2-64,-16 11-960,7-2 512,-8 1-2144,5 2 1408,-4-2-4191,8-4 2975,-4-1-2432,12-4 2784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34.447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13772 11774 4352,'-5'-28'1664,"5"28"-896,5-18-192,-5 9 1344,4 9-1056,-4-9 928,6 9-1056,0-4 544,3 4-736,-4 0 192,1 10-416,4-7 224,-1 10-288,-4 1 287,7 4-319,-8-4 224,2 4-224,2 1 224,4-2-256,-2 2 96,0 4-160,-10-1 224,0 0-224,-5 10 160,5-5-160,-5 2 0,-1 1-64,-4-2 32,10-2-64,-6 2 64,6 4-64,-3-5-32,6-4 32,-3 9-32,0 3 0,0 1-96,0 2 64,0-3 32,0 1 0,0 6 64,0-6-32,0-1-32,0 1 32,0-4-32,0-4 0,0-1-96,0 1 64,0-2 32,0 6 0,0-6 128,0 3-64,-3-6-32,3-1 0,-5-5-1376,-1 2 736,-10-9-3007,8 2 2015,-8-21-3552,5 0 2880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29.899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18943 1900 5888,'8'-4'2272,"-8"4"-1216,26 4-448,-16-8 1440,2 2-1120,-4-7 960,6 9-1088,-5 3 767,0 9-895,-5-4 640,4 0-768,-8-5 512,5 6-608,-10-1 256,5 0-416,-8 3 64,4 5-224,-10-5 0,6 5-64,-6-4-64,10 2 32,-8 6-128,7-1 64,-8 1-192,8 4 128,-8-4-608,5-1 416,-7 3-1376,7-2 928,-5-4-2399,4 4 1759,-8-9-3968,4 6 3040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30.185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18696 2118 7808,'0'-3'2880,"0"3"-1536,22 12-864,-18-9 1376,6 5-1056,-2 0 703,0 3-895,-3 8 448,4 1-608,-1 4 320,1-1-448,-4 13 192,-1-2-288,-4 5 64,6-4-160,-6 4-192,0 0 0,0-3-800,0-6 448,0-11-1984,0 1 1313,0-9-2945,0-2 2272,0-18-2720,0-2 2592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31.18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18894 2088 5888,'13'-24'2272,"-13"24"-1216,26-6-800,-8-2 1088,0 8-800,3-8 672,6 8-704,-5-9 448,3 9-544,-2-3 384,3 3-448,-3-5 607,-2 10-543,-8-5 704,5 3-640,-10 2 544,7-1-576,-12 4 384,6 3-480,-6 5 320,2-1-384,-5 4 128,5 1-256,0 4 0,-2 7-96,2-3 32,0 2-64,-5 1 64,3 1-64,-3 7 128,0 0-96,-3-5-32,3 2 0,-10-9-256,7-4 128,-7-4-448,5-2 288,-3-6-800,4 1 608,-10-12-1056,6-4 832,-5-12-1088,4 2 1025,-9-11-1281,10 10 1152,-15-9-1280,7 5 1248,-12-9-704,7 6 928,-5-6 576,3 5 96,-2-4 1120,7 11-608,0-4 896,5 9-800,0-9 896,5 9-864,3-5 384,5 8-576,0-4 160,8 9-352,5-5 64,10 8-193,-5-5 1,3 10-64,-4-5 96,1 8-96,-10-2 192,6 3-160,-18 2 320,4 5-224,-18 3 384,6 1-320,-11 0 512,5 4-448,2-2 288,3 1-352,-2-6 0,12-6-160,-2-3-352,10 3 160,3-14-768,10 3 480,0-12-864,3 1 704,-4-10-895,1 10 831,-10-9-608,6 6 704,-14-6-160,0 4 384,-8-3 192,-1 2 64,-14-10 224,11 7-96,-1 1 192,3 7-192,2 1 96,8 0-96,0 3 288,8 5-192,-3 3 384,5 3-320,-7 5 512,2 11-448,-10-4 703,2 4-575,-7 6 640,5 2-640,-3 12 192,8 3-352,-8 6-96,8-5-128,-10-1-832,10-3 416,-3-3-1952,3-2 1281,-5-10-2657,10-1 2080,-5-15-2688,3-5 2432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32.51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19473 1592 9216,'0'5'3520,"0"-5"-1920,4 11-1376,-4-7 1088,8 0-768,0 0 127,7 4-383,-2 0-96,5 0-128,-2-4-128,7 0 32,-5-1 32,3 6 0,-8-6-160,0 5 96,-13 0-192,5 3 160,-19 5-32,6-1 64,-14 10 192,4 0-64,-8 2 320,5-2-192,-2-6 256,6 1-256,-1-6 96,10 3-160,2-6 0,6 1-64,6 0-64,2 0 32,4-4-32,3 0 0,-2-4 0,0 4 0,-8-6 0,3 4 0,-8 0 0,0 7 0,-8-2 0,3 1 0,-8 8 0,8-2 0,-3 2-96,8 0 64,0-9-320,8-3 192,0-3-448,7-1 352,1-4-288,2 0 288,0 0-127,-1 0 223,-8 2 0,-4 4 96,-10-4 256,2 10-96,-15 7 256,0-2-225,-13 2 321,5 4-256,-14 1 320,9-1-288,-3-4 160,8 5-224,-2-4 224,10 0-256,-8-6 160,13 2-160,-8 8 160,7-1-192,-2 0 256,6 1-224,-3-16 256,5-2-256,-2 0 160,10 2-160,0-2 160,10 2-192,-7-2 32,12-4-64,1-4 32,7-4-64,2-5-32,1 0 32,10-9-192,0 9 96,3-6-96,4 9 64,6-6-224,-5 1 192,4-2-448,0 7 320,-8-3-352,-1 6 320,-9-3-320,-4 4 320,-8 2-768,-5 2 608,-13-6-1343,-3 12 991,-7-12-1440,3 6 1248,-7-2-1120,5-4 1216,-5-8-800,10 3 960,-12-9-256,6 3 608,-8-1 416,10 1 0,-15-6 960,10 7-576,-8-6 896,8 5-736,-5-5 768,5 13-768,1 1 768,2 8-768,-3-8 544,8 2-640,-3-2 448,8 8-512,-5-8 544,10 8-544,-5 0 479,0 3-479,0 2 480,0 3-512,0 4 416,0 2-448,0 5 256,0-2-352,0 2 192,0 0-224,0 6 64,0-2-160,0 7 64,4 1-96,0 12 0,1 0-32,-5 9 32,5-2-64,-2 5-32,2-1 32,5 4-128,-2-3 64,0 4-32,1-5 0,0 0-512,0-2 320,-6-2-1664,2-8 1088,-10-6-3455,2-8 2399,-6-6-3392,4-2 3040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32.820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20095 2496 11008,'-5'-14'4128,"5"14"-2241,10 66-2143,-5-50 544,-2-8-320,2-8-2495,3 4 1343,-3-4-4064,-1 4 2944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36.33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1824 4526 3200,'-12'-12'1216,"12"12"-640,-10 12-128,6-12 1120,4 5-896,-4-2 768,-1 5-832,-3-5 512,3 5-640,-8 0 384,5 3-512,-10 1 384,8-1-416,-8 2 128,5 2-288,-8-2 128,9-2-160,-16-3 64,11-1-96,-10-7 0,11 0-32,-7-4 32,10 1-64,-5-10-96,5 2 32,0-8 32,3 7 0,7-7 0,3 2 0,3-10-96,7 4 64,3-8-32,10 7 0,-2-4 64,2 14 0,2-6 64,1 12-32,0 0-32,2 8 32,-7-3-128,5 6 64,5 2 32,0 6 0,0 4 128,-1 10-64,-4 2 32,2 4-32,-12 0 32,-3 4-64,-13 4 64,0 3-64,-16 5 192,3 0-128,-10 4 192,6-5-192,-15 13 32,12-7-64,-11-2 95,8-3-95,-3-8 128,8-5-128,0-6 32,5-1-32,0-7 32,6-1-64,-7-3 64,9-1-64,-4-2 64,9 1-64,-4-2 64,4 1-64,-5-10 128,10 0-96,-1-3 192,5 0-160,-1-3 32,10 3-64,5-3-128,-2-2 32,2-3 32,3 5 0,5-6 64,-1 9-32,4-3 64,-3 6-64,0-3-32,-4 6 32,-1-6-32,-4 3 0,-4-3 0,-1 0 0,-4 0 0,0 0 0,-8 0-224,3 3 128,-8-3-1152,5 0 673,-5 0-2273,0 0 1568,0 0-3264,0 0 2560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36.55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2320 5133 6784,'-5'-26'2528,"5"26"-1344,0 30-736,0-22 1408,5 4-1024,-5-9 512,2 5-800,-2-5-64,6 5-320,-1 1-448,-2 2 160,-3-6-2240,5-2 1312,-5-6-3712,9 3 2688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37.810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3201 4360 5760,'5'-3'2176,"-5"3"-1152,4-8-480,2 5 1248,2 6-992,0-6 768,2 3-928,-6-5 640,4 10-736,-8-5 575,6 0-639,-12 0 256,2 0-448,-4 0 0,-2 6-192,-4 2 0,2 3-32,-14 3-960,8-3 480,-13 4-2783,6 4 1759,-7-3-3712,10 1 2880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39.45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2838 4766 4992,'-10'17'1824,"10"-17"-960,0 3-320,0-3 1184,0 0-960,0 0 576,5 8-832,-5 0 320,5 4-512,-1-4 320,10 0-352,-6-6 352,5 7-384,-4-9 288,5 3-288,-2-6 127,6 3-223,0-3 0,-2-3-96,7-2-64,-2 6 32,7-10 32,-2 4-32,4-11 64,9 7-64,-3-7-32,3 6 32,1-7-128,-6 9 64,2-3 32,-5 0 0,-5 4 64,-3 1-32,-7-2-224,-2 3 96,-10-4-607,0 9 415,-8-2-1024,0 5 736,-10-3-768,6 6 768,-10-3-512,5 0 640,-8 0-96,7 0 320,-12-3 192,8 3 32,-4-5 512,4 2-288,-4-6 832,8 9-608,-3-2 640,9-4-608,-5 0 448,8 6-512,-3 0 256,8 6-384,-5-6 351,5 6-383,0-4 288,5 10-288,0 12 416,-2 4-384,2 3 224,-1 0-288,0 4-64,1 4-96,-5 3 32,0 2-64,0-2-160,0 2 64,-5-5-1024,5-5 608,-8-15-2079,3-3 1439,-8-16-2368,8 0 1952,-8-10-2208,5-2 2144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39.78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3025 4949 5120,'-13'-3'1920,"13"3"-1024,-5 0-352,2 0 1248,6 0-992,-3-3 544,5 3-800,0-5 352,0 5-544,3-3 128,0 6-320,2-3 224,2 0-256,1 0 256,0 8-256,-3-5 256,-2 10-256,-8 10 255,5 5-255,-10-1 384,5-1-288,-8-2 384,3-1-352,-8-3 288,8-1-288,0 0 128,5 1-224,0-4 0,5-4-96,0-8-128,3 0 32,2-12-32,11 4 0,2-7-864,-2 3 512,5-20-1727,4 1 1183,-2-24-2080,-2 5 1696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35.029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14500 11452 8320,'-5'0'3072,"15"6"-1664,1-6-1216,-2 4 640,3-1-160,2-3 64,7 6-128,4-2-1,5 2-319,2-3-160,-2-3-96,0 0-32,-3 0 0,-8 4-96,-5-4 0,-2 6-575,-6 3-289,-12-1-896,-9 1-448,-6 10-1312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0.20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3355 4412 6272,'-8'12'2368,"8"-12"-1280,0-24-768,0 16 1056,5 8-800,-2-6 512,2 6-640,0-5 384,-2 5-480,2-3 384,0 6-416,-2-3 320,7 0-353,-5 5 257,-2 1-288,2 2 192,3 4-224,-3 4 224,5 0-256,-7 4 160,2-1-192,0 8 224,2-1-256,2 10 96,1 4-128,-3 6 0,4 4-32,1 14 96,2-3-96,-2 17 32,1-3-32,0-1 32,5-7-64,-5-6-96,0-11 32,0-6-608,1-5 352,-5-16-1568,-1-7 1024,1-16-2015,0-4 1599,0-16-2432,-1 0 2080,0-14-1824,2 4 1952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0.43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3696 4883 5504,'-8'-34'2112,"8"34"-1152,-10-5-224,8 2 1472,2 6-1216,-10-3 640,6 8-960,-8 0 256,-3 12-544,-6-4 95,8 4-319,-13-1-64,8 4-64,-9-7-1183,11-2 639,-8-6-2944,12 4 1920,-6-18-2848,10-2 2496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0.635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3455 4450 6272,'14'-33'2368,"-14"33"-1280,14-28-224,-7 25 1568,6 3-1344,5 0 320,0 3-864,0 0-97,0 11-287,-5 0-320,3 2 96,2-2-1759,4 6 1023,-4-7-4128,4-2 2752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1.40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4124 4540 5120,'8'-27'1920,"-8"27"-1024,5 19-128,-1-15 1472,5 0-1216,-1-8 768,7 4-1056,-3-6 320,1 6-608,0-6 287,0 6-415,0 0 416,0 6-448,-3-6 448,-2 2-448,-8-2 352,8 0-352,-16 0 128,8 8-256,-13 1 128,5 5-160,-10 3 0,5 2-64,-14 4-128,11 4 32,-12 0-32,10 5 0,-3-5-640,3-4 384,0-2-1088,5-6 800,0-5-832,8 4 801,-3-14-417,8 3 576,0-6 0,5-2 288,-2-4 96,7 3 96,-2-10 0,2 4 0,-2-4 352,5 5-192,-3 6 704,-2 5-480,-3 5 735,3 6-639,-3 1 480,3 1-544,-8 2 384,5 4-448,-5 6 192,4-3-320,-4 8 0,4 2-128,-4 0-64,0-4 0,0 2-256,0 4 128,0-1-1088,0-2 640,0-15-2271,0-2 1535,-4-14-3136,4-3 2496,-4-21-2048,8 4 2272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2.10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4337 4674 7296,'18'-4'2816,"-18"4"-1536,23 4-800,-15-4 1248,1 0-992,0-4 64,4 0-480,-5 0-128,2 8-128,-10-4-544,0 0 256,0 4-608,0 7 480,-6 6 0,6 1 224,-4 2 384,0 3-160,-5 2 704,9-3-448,-8 2 384,8-1-416,-9 1-32,9-4-160,-4-9-576,4 0 224,0-11-1728,4 4 1056,0-16-2048,6 1 1664,-2-25-896,0 10 1280,2-13 160,2 7 448,2-7 448,3 11-64,1-6 640,3 7-448,7-9 448,1 9-416,2-7 64,-4 6-256,-1-3 512,-5 12-384,2-5 1088,-5 8-736,-5 1 1344,0 3-1120,-5 4 1152,2 5-1120,-6-2 831,0 5-991,-4 8 640,4 3-800,-4 6 288,0 2-480,0 1 96,6-1-288,-3 4 64,2 5-128,-1 2 96,0 2-128,0 8 128,2-2-128,-2 10 192,4-6-160,-3 4 192,-2 2-192,-3 5 96,5-6-96,-5 0 0,5-3-32,-5-5-64,5-9 32,-5 2-128,3-2 64,-6-10-736,3 0 384,-10-12-864,5 0 704,-7-24-960,-2 0 864,-6-11-1663,2 4 1311,-8-9-4192,8 9 2880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2.48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4355 4517 7552,'-8'-19'2816,"8"19"-1536,-5 5-576,0-2 1472,10 8-1248,-5 3 351,5-3-767,-2-3-32,7 3-288,-2 0-32,2 6-96,3-6-608,0 4 288,0-7-2303,5 5 1439,-1-13-3968,1 3 2848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3.219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5381 4360 5120,'0'-10'2016,"0"10"-1088,-3-4-96,-2-1 1664,10 10-1376,-5-5 896,0 0-1184,0 6 383,3 8-703,2-3 128,0 0-352,-2 5-96,2 4-128,0 2-416,0 2 224,-5-4-2015,3-5 1183,-3-4-4256,5 3 2912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3.50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5561 4225 6912,'17'8'2624,"-17"-8"-1408,0 12-288,0-9 1952,0 5-1568,0 0 1055,0 3-1407,0-3 640,0 4-928,-4-4 256,4 3-544,-8 1 160,3 4-320,-4 3 64,5 6-160,-9-6-192,8 0 0,-11-4-960,6 4 576,-11-2-2016,6-1 1376,-14-5-2527,2 4 2047,-7-2-3552,6 1 2880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3.73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5185 4579 7552,'3'0'2880,"-3"0"-1536,13 15-800,-8-18 1152,5 3-960,6-4 192,6 0-576,0 0 95,6 4-287,2-5 224,1 2-256,-2-5 96,11 0-128,-6-4-64,-2 1 0,-2 0-32,-2 6 0,-12 5-640,-2 5 352,-14-2-2719,0 5 1695,-18 0-3552,6 4 2752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4.26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5187 4798 8064,'-8'4'3072,"8"-4"-1664,0 16-928,0-16 1312,5 3-1024,-2-3 415,7 3-703,8-3 160,8 0-384,5-6 288,3 1-320,1-6 160,1-1-224,8-12 0,-1 10-96,-8-6 32,0 6-64,-4 0-96,-5 6 32,-8-4-256,0 8 160,-10-7-576,2 8 384,-16-6-416,6 9 416,-12-3-320,-2 6 353,-3-3-257,4 0 288,-5 0-64,5 0 192,-5 0 64,10 0 64,-5-3 0,8 3 0,-8-5 544,8 10-288,-3-5 607,8 3-479,-9-3 576,9 3-544,-5 3 480,5 2-480,-4 2 256,8 6-384,-8 2 416,4 7-416,-9 6 224,6-1-288,-11 10-64,0 4-96,-7 6-128,3-3 32,-12-5-896,8-7 512,-8-10-2240,7-2 1504,-3-20-3167,13 2 2431,0-21-2848,8 1 2720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35.405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14624 11664 5760,'-6'0'2176,"6"6"-1152,-6-3-224,6 1 864,0 5-352,0 5-32,0 1-384,0 2-96,0 5-448,0 1 63,0 5 97,0-1 32,0 1-32,0 8 96,0 12 64,0-10-64,0 2 160,6 1-224,0-9-160,-2-5-64,1-9-192,10-4-32,0-10-32,6-8-64,-1-10-64,4 0-32,3-10-448,-6-2-192,0 0-480,-6 4-192,-6-1-288,2 4-95,-11 1-705,-5 4-256,-6-4-576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4.48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5453 4832 7680,'13'12'2880,"-13"-12"-1536,21 16-512,-12-5 1696,5 0-1408,3 6 863,0 2-1151,1 5 384,4-1-704,-4 8-64,3 4-288,-4 0-160,7-3-32,-8-13-1184,2 1 672,-8-17-2720,2 2 1793,-4-13-4129,2 3 3168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4.98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6105 4743 8320,'-5'0'3168,"5"0"-1728,5 19-992,0-11 1376,-2 4-1056,2 4 479,0-1-735,-2 1 128,2 3-352,-5 4-32,0 2-160,0-3-768,0 2 384,0-12-2303,0-4 1439,0-13-3040,0-3 2400,0-11-1984,5 4 2176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5.53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6289 4714 7424,'27'30'2816,"-27"-30"-1536,13 36-512,-8-24 1504,3-2-1280,-2 2 735,1 4-1023,4-1 480,1 1-704,4 0 320,2-1-480,5-4 256,-2 2-320,7-6 192,-2 1-224,-1-8 64,6 5-160,0-5 0,-10 0-64,-3-5-320,-6 2 128,-6-9-1024,-6 4 672,-14-8-1664,2 4 1216,-14-18-1375,3 5 1279,-8-8-448,10 0 864,-6-1 256,5 7 224,-3-5 768,7 8-384,0 2 992,5 10-704,0-4 800,3 8-769,2 0 417,3 8-576,3-4 128,4 8-320,-2-4-480,10 8 128,-2-8-1600,5 0 961,0-8-2273,5 4 1696,0-4-992,0 5 1376,0-5 1024,-2 8 0,6-3 1824,4 3-1024,-3 3 1632,8 5-1408,-11 3 895,4 1-1151,-6-4 160,2 0-576,-6-8-288,4 3-128,-10-6-2048,6-2 1121,-14-6-4705,4-1 3136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6.42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7381 4362 5504,'-3'0'2112,"3"0"-1152,0-4-288,0 0 1280,0 8-1088,0-8 576,0 4-864,0-4 544,0 1-640,0-5 607,3 8-639,-3-8 544,0 8-544,0-5 384,0 10-480,0-5 384,0 0-416,0 0 128,0 8-288,-3 3 224,3 5-256,-18 7 160,5 8-160,-15 5-128,7 2-32,-18 10-384,8-6 192,-9 2-1344,9-2 832,-3-12-2399,7-2 1759,5-16-2560,10 0 2272,-2-20-1952,10 0 2080,4-8-704,7 2 1312,12-18 6240,7 24-2080,-4 4 160,-1 4-1984,-3 4 192,0 8-961,-8 4 577,2 6-704,-8 9 448,6 2-544,-10 1 256,3 5-384,-3 11 128,0-3-256,0-3-576,0-6 224,0-6-1984,0-8 1216,0-18-3615,0 0 2559,5-23-2944,4 6 2848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6.93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7456 4592 7552,'-13'16'2816,"13"-16"-1536,-8 11-448,3-3 1760,10 1-1440,-5-7 511,0 2-991,0 0-32,8 0-384,1-4-32,8 4-128,6-12 0,2 4-32,6-8 96,0 9-96,0-10 32,0 7-32,0-10-128,-1 8 32,-4-4-832,0 8 480,-13-8-1824,2 8 1249,-20-12-2241,5 5 1792,-10 0-1024,2 7 1440,-10-4 800,10 4 160,-5-8 1472,3 4-832,-2 8 1536,3 4-1216,-4 5 960,9 2-1088,-7-7 831,11 4-927,-7 3 640,7 8-800,-5 5 384,5 0-576,-8 6 192,-1 2-320,-8 8-64,4 2-96,-10 2-256,5-6 96,-3-4-1440,8-3 832,-5-18-2303,6-7 1695,1-12-2336,11-2 2048,0-16-2368,11 9 2272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7.21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7658 4661 7808,'0'5'2976,"0"-5"-1600,0 31-896,0-20 1472,0 5-1120,0-1 671,0 1-895,0 3 576,0 5-672,0 2 512,3 2-576,2 8 256,5-6-416,3-2 128,0-5-256,4-4 0,0-3-96,10-7-64,-5-1 32,3-8-384,6 0 192,0-8-800,-4-1 544,-6-7-1216,-3 5 928,-10-12-2079,2 7 1567,-20-15-2752,7 7 2240,-15-21-2048,5 5 2144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7.43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7795 4233 8064,'3'0'3072,"-3"0"-1664,14 14-576,-10-6 1824,6 1-1473,-2 2 641,5 1-1088,-3 3-128,3 2-384,0 10-288,5 4 32,-6-12-1536,2 1 832,-2-9-5247,1 1 3327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7.93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8479 4353 9216,'-18'-3'3520,"18"3"-1920,-8 3-1152,3-3 1439,5 5-1087,-10 3 480,7 3-768,-10 8 128,3 4-352,-7 2 96,9 1-224,-15 1 0,2 1-96,-10 7-544,5-1 256,-5 2-1728,8 0 1056,-3-9-2815,9-1 2047,-1-13-3136,10-6 2688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8.13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8274 4580 7296,'3'0'2816,"-3"0"-1536,18 12-640,-13-4 1568,3 0-1248,-3 6 959,0 6-1119,-2 4 544,2 4-768,-5 2 352,0 4-576,0 6 192,0-6-320,0 10 0,5-10-128,-5 10-544,3-4 224,2-10-1728,0-2 1056,-1-20-3519,4-2 2431,1-12-3296,5-2 3008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8.35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8574 4670 9472,'5'0'3584,"-5"0"-1920,26 0-1376,-8 0 992,-1 0-769,9-8-95,0 4-288,10-12-288,3 2 64,1-2-1151,-6 4 671,-6-4-2560,-2 8 1760,-21-7-3008,-2 4 2496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35.832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14634 11806 6272,'0'-6'2368,"0"6"-1280,0 0-704,0 0 672,0 0 32,0 0 32,0 0-160,0 0-64,0 0-480,6 10 160,9-1 159,0 4-95,6 0-64,3 3-128,-3 0 32,-1-2-192,1 0-32,-6-6-128,0 2-32,-5-5-256,1-5-64,-2-9-864,-3-5-320,0-8-575,-2-6-193,7 2 32,-7-3 64,1 3 800,1 7 416,3 6 1024,-3 3 512,3 10 704,-3 6 256,5 7-256,-7 4 0,2 6-320,-1-4-96,-1 0-384,2-6-192,0-4-384,-6-9-160,3-9-1248,-3-10-512,0-7-2080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8.73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8676 4424 5888,'-5'-12'2176,"5"12"-1152,5 0-416,-5-4 1376,3 4-1088,-3-3 832,5 3-1024,-5 7 640,0 9-801,0 6 641,0 10-672,-5 8 576,5-2-608,-3 4 384,6 2-512,-3-2 320,0-2-384,0-2 128,10 1-256,-2-3 64,0 3-128,7-11 0,-2-6-32,5-2-64,-2-4 32,7-8-32,2 4 0,7-10 64,-2 4-32,-4-12-32,5 4 32,-9-7-32,0 1 0,-4-7 0,-6 4 0,-7-10-800,0 7 448,-10-11-2304,5 2 1472,-9-5-5215,1 6 3583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9.26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9454 4369 6656,'-10'0'2528,"10"0"-1344,-4 0-320,0 0 1760,8 0-1440,-4 0 991,0 0-1279,0 3 512,9 5-832,0 0 416,0 0-576,4-8 256,0 0-384,5-4 64,0 0-224,3 2-64,2 2-32,-3-6-608,3 4 320,-6-7-1856,-3 9 1152,-11-3-3295,7 3 2367,-20 0-3488,2 3 3040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49.95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9417 4482 6400,'-12'42'2368,"12"-42"-1280,0 19-512,0-10 1728,0 2-1312,0 9 1184,3-1-1281,2 14 609,-1-3-864,-4 9 192,5 0-480,-5 0 32,0-3-256,0-10-288,0 6 96,-5-21-832,5 1 480,-4-15-640,8-3 576,-4-13-32,9 0 320,0-9-32,-1 5 128,6-4 64,-2 7 32,6-2 256,5 5-128,-2 1 448,5 10-320,-3-3 288,-1 9-288,-6 9 416,2 2-384,-8 3 224,3 3-288,-13-1-64,3-1-96,-6-7-256,-2 0 96,-3-16-448,3 0 288,0-12-512,10 6 448,3-11-416,5 11 416,10-10-128,-2 4 288,10 0-63,-1 4 127,11-3 128,3 8 0,0-1-32,-1 4 32,-7 5-32,-2 6 0,-8 2 255,-3 6-127,-5 1 608,-5-1-448,-8 5 672,3 4-544,-8 2 288,0 6-416,-5-1 64,5 4-224,-8 2 224,3-2-224,-8-4 160,0-1-160,-10-2 64,10-9-96,-8-10 0,3-2-32,0-14-128,6 2 32,-2-21-256,5 7 160,1-21-800,8 9 512,5-8-1632,2 8 1120,7-16-2719,8 9 2047,-1-13-3136,2 13 2688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50.799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10548 4323 6528,'-4'-8'2464,"4"8"-1344,0-4-384,0 0 1472,0 4-1216,0-4 640,0 4-960,0-3 479,0 6-671,0-3 448,0 4-512,0 0 256,0 8-384,-4 12 352,4 2-384,-4 13 288,4 0-288,-5 8 192,5 5-224,-5 6 0,5-4-128,-3 4-64,6-3 0,-3 0-320,0-4 160,0-13-1216,0-7 736,0-11-2208,0-4 1600,-3-8-2623,3-5 2175,-5-17-2816,10-2 2560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51.26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10632 4272 7936,'0'-11'2976,"0"11"-1600,30-5-1120,-20 2 1024,4 3-736,4-5 64,-1 2-352,4-5 32,2 8-160,-2-9 416,1 9-289,0-3 513,0 3-448,-4 0 640,3 3-544,-8 2 480,5 7-480,-5-1 384,0 0-448,-9 5 320,2 1-384,-6 9 192,0 1-256,0 9 64,8-1-160,-4 5 160,4-6-192,-2 12 192,-2-2-192,-4 7 96,0-5-96,0 5 0,0-1-32,0 2-64,4-2 32,-4-3 32,4-5-32,-4 2-32,0-2 32,-4-6-672,0-8 352,-6-17-1312,10 0 928,-12-11-1984,4 3 1504,-15-17-2847,10-6 2271,-9-18-3136,5 2 2752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51.75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10558 4587 7040,'-3'-16'2720,"3"16"-1472,13-8-960,-5 0 1056,2 5-800,6-9 384,7 7-576,-1-1 128,4 6-320,-5-8 0,7 8-96,-7-5 96,-3 10-96,-10 3 320,2 3-192,-20 9 447,7-1-351,-12 1 640,3-1-512,-5-2 352,-1 2-448,-9-4 64,5 0-256,5-6 0,8 2-64,9-11-64,9 3 32,4-6-128,9 3 64,-4-5-32,-2 10 0,-1-2-160,2 8 128,-17 6-96,4 2 96,-16 5 64,3-1 32,-22 13 352,3 2-192,-2-7 416,9-3-320,-2-5 160,10-4-256,0-3 128,8-5-160,2-8 0,6 3-64,7-12-64,3 6 32,8-6-544,6-2 288,4-11-1536,0 3 992,9-15-2559,-2 3 1855,11-14-3680,-1 6 2912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53.401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11378 4532 8576,'-12'-2'3232,"12"2"-1728,-22-6-992,22 4 1280,4 4-1024,0-2 191,10 0-607,-2-2-64,6-4-160,5 0-32,-2 6-32,6-5-416,3 5 224,0-11-672,1-1 448,-3-4-479,-7 4 479,-11-6-96,-2 6 256,-13-8 192,2 4 0,-12-4 448,7 4-256,-5 2 608,8 1-417,-8 6 513,8 3-512,-3 4 576,3 4-544,2 8 480,3 8-480,0 10 320,3 9-416,-3 8 192,0 3-288,0 5 0,0 0-128,0 3 0,0-7-32,0-4-416,0-5 224,0-6-1248,0-6 768,0-10-1568,0-4 1216,-3-16-1631,3 0 1471,-5-19-1440,5 0 1472,-10-21-640,7 13 992,-10-12 288,9 9 256,-10-10 1152,5 8-544,-4 1 1408,5 8-1024,-5 11 1024,3 12-1024,-3 8 832,5 5-928,-5 1 703,8 11-799,-3-3 512,8 6-640,-5-6 384,5 2-512,-5 0 256,10 0-352,-5-10 0,8 2-160,2-8-128,3-4 0,0-8-672,0 0 384,5-19-1440,0 4 992,2-21-1759,6 8 1439,2-22-1760,3 5 1632,0-18-1088,-2 12 1344,-2-8-288,-6 13 736,2-9 960,-2 17-256,-3-10 1824,0 18-1120,-5-5 1568,0 20-1408,-3 2 1024,3 14-1184,0 3 639,5 3-863,-6-3 192,6 9-512,-2-1-64,2-2-160,0 2-96,5 1 0,-7-1-608,2 2 320,-8-1-1152,2 2 768,-12 5-1183,0-1 1023,-17 4-512,-1 1 768,-8 4 512,3-1 32,-8 2 1056,11-3-608,-6-2 1024,8-1-832,0 0 447,5 1-607,3-8 224,7 0-416,6-4 0,7-1-192,8-2 0,3-2-32,9-11-416,6 1 224,-2-9-768,2 8 512,-10 5-671,-3 6 607,-11-3-352,2 8 480,-10-8-32,1 4 192,-10-4 256,5 4-64,-13 0 576,4 0-352,-9-8 608,5 0-480,-4 4 415,8 8-447,-4-1 256,8 9-352,2-5 192,6 5-224,-3 4 352,10 3-320,-7 12 224,2 4-256,0 8 64,-1 3-160,-4 0 0,0-2-64,0 2-64,0-3 32,-4-14-896,-1-8 480,-3-16-1600,-2-5 1120,-3-17-1663,5 7 1439,-10-21-1088,5 2 1248,-9-17-64,8 7 576,-3-13 768,4 14-192,-5 2 1312,10 9-832,-5 0 1280,3 11-1088,-3 0 800,5 12-961,-5 8 577,3 8-736,-3 7 448,5 0-544,-5 5 32,4-1-256,-8 0-512,8 5 128,-9-8-1824,5-5 1120,-5-8-3071,5-3 2239,10-12-2880,3 4 2624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53.61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11892 4744 7168,'39'-5'2720,"-39"5"-1472,72 24-544,-51-16 1536,1 4-1248,-1-1 863,5 0-1119,-3 3 416,3 0-672,-4-2-192,4 0-192,-8-5-928,1 9 448,-12-16-2367,-2 3 1503,-2-6-4000,2 0 2944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54.715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12760 4142 8064,'-18'0'2976,"18"0"-1600,-5 8-1312,2-8 1120,6 0-736,-3 6 672,5-4-672,0 2 288,3 0-449,2 5 481,3 2-448,-5 9 512,5-1-512,-3 8 512,3 4-512,-5 8 512,5 5-512,-3 6 352,-2-2-384,-3-2 128,3 0-256,-8-8 0,0-2-96,-5-8-544,5-1 256,-8 1-1184,0-5 800,-10-15-1344,8 0 1088,-11-16-575,8 3 863,-10-10 32,6 4 320,-5-8 288,10 2-32,-6-6 576,4 7-352,-3-3 384,9 8-353,-2-3 1,10 8-192,-5-2 96,10 3-128,-5 2 320,0 3-192,-5 3 448,2 6-352,-7 7 576,7 6-480,-10 10 512,8-1-512,-4 3 64,9-1-256,-4-5-32,8-3-96,0-6-256,9 1 96,5-15-864,0-2 512,3-14-1152,2 0 928,-5-14-608,2 3 737,3-15-65,-2 7 384,-3-6 128,5 14 64,-2-14 384,2 6-192,-3-2 543,3 8-383,-5 4 512,-2 10-512,-6 2 352,3 12-384,-8 4 352,-1 7-384,-8-4 512,4 5-448,-10 0 416,10 4-416,-3-6 128,6 6-288,2 0 0,4-1-96,5-3-64,-1 4 32,3-12-384,7 0 192,0-5-864,-3 0 576,-6-6-1632,3 3 1152,-12-8-2879,-1 5 2143,-21-5-3392,-1 8 2880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55.11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12480 4630 5504,'-22'0'2112,"22"0"-1152,-22 20-224,13-9 1888,4 2-1440,-3 7 1056,8-1-1312,-5 0 511,5 1-863,0-1 544,5 1-640,-1 3 448,5 4-512,-4-4 256,3 9-384,-4-10 128,4 3-256,2-6 128,3-4-160,0-4 64,0 3-96,10-12-64,3 2 0,4-8-32,6 4 0,-2-8 0,7 0 0,2-6 0,-3 6 0,8-8-224,-4 4 128,0-4-736,0 4 448,-9-2-1216,-1 6 896,-8-4-1536,-3 0 1280,-5 0-1695,-6 9 1471,-4-8-1728,6 5 1664,-10-12-2048,2 2 1856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36.005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14953 11152 6272,'0'19'2368,"5"-10"-1280,7 8-768,-8-8 544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55.38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13155 4522 7552,'-3'-24'2816,"3"24"-1536,0 12-576,0-12 1600,0 0-1280,0 0 767,0 7-1055,0 6 608,0 1-800,0 3 448,8-2-576,0 4 128,2 6-320,-2 5 64,4 1-160,4 4 64,0-4-96,-4 8-416,6-3 192,0 0-1376,0 3 832,0-17-2816,0 3 1953,-6-14-4161,2 0 3200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55.850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13629 4139 9728,'-5'0'3584,"5"0"-1920,5 8-1376,-2-5 991,7 2-767,-2 1 192,5 11-448,-3-1-352,3-1 32,0 1-2111,0 0 1215,-5-10-4288,6 8 2944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56.76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14017 4112 8704,'20'16'3328,"-20"-16"-1792,-17 20-960,14-17 1696,3 5-1313,-10 0 545,7 3-928,-12 5 64,2-1-384,-13 1-608,5 0 192,-20-1-800,11 4 544,-22 6-448,8-2 512,-10-4 96,10 0 160,1 6 512,12-2-224,5-1 544,13 2-416,-5-9 352,13-2-384,2-2 256,3 1-288,8-4 0,10 3-160,8-14 0,10-2-32,7-6-192,1 3 64,4-4-672,0 4 416,1-6-1088,-6 0 800,-7-5-1119,0 5 991,-15-6-928,-3 9 960,-18-6-416,0 6 640,-13-5 64,0 8 256,-5-7 96,5 2 64,-10-6 128,6 7-64,-5-10 32,9 6-32,-4-7 224,7 3-160,-3-12 448,10 9-320,-7-4 640,6 12-480,-5-1 704,9 5-640,-5-1 704,5 7-705,-3 5 545,3 5-576,-5 7 384,0 2-480,1 10 384,4 4-416,0 6 256,4 10-320,1 6 64,0 5-192,-2 4 0,7-1-64,-6-3-192,5-5 64,-4-3-544,-2-8 352,2-5-1024,-1-6 704,-4-17-1056,0-6 928,-4-13-735,4 5 863,-5-10-224,5 6 480,-3-12 64,-2 6 128,-4-2 160,9 7 0,-4-3 416,4 3-256,-5 0 416,0 8-352,-3 0 576,8 8-448,-9 0 639,4 3-575,-4 9 768,9 7-704,-8 4 544,8 0-608,-5 0 96,5 1-288,0-1-96,5-4-96,0 1-832,7-5 416,2-7-2016,4-1 1280,-5-11-2719,4-4 2111,1-12-2976,-2 0 2656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57.61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13931 4655 8320,'-3'3'3168,"3"-3"-1728,-6 4-832,2-4 1280,8 8-1088,-8 3 383,4 8-703,-5 1 288,2 4-448,-7-4-32,2 2-160,-10-2-288,0-1 64,-8 1-384,5-1 256,-19 1-96,6-7 192,-11-7 288,15 2-96,-6-3 352,14 2-224,0-2 160,10-2-192,2-3 64,7 5-128,6-10-128,10 2 0,5-14-544,8 6 320,5-25-800,-1 10 576,11-18-415,-2 6 543,9-20-96,4 7 256,2-12 32,-5 13 96,-6 2 352,-9 12-192,-3 3 640,0 8-449,-9 3 449,-5 6-416,-8 4 256,5 4-320,-10 0 192,0 8-224,-8 0 64,4 8-160,-4 5-64,-2 2-32,4 1-32,2-2 0,0 6 192,8 4-96,0 4 192,6 0-192,-6-6 320,6-2-224,-2-1 320,6 0-288,-13 4 320,4 4-320,-15 1 160,6 3-224,-8-6 64,0-3-128,-10-3 0,6-2-32,-16-6-192,12 0 64,-16-3-96,10 4 64,-14-7-64,10 3 64,0-8-288,8 3 224,-2-6-288,7 3 256,-2-8-192,7-1 224,0-7 0,2 10 96,6-10 64,6 4 0,2-7 0,4 6 0,6-1 64,4 6-32,0-1 64,1 9-64,-2-3 128,5 6-96,-3 2 320,2 1-192,1 8 256,2 0-256,-2 5-32,5 6-96,-5-5-128,-5 2 32,-3-3-1312,0-2 736,-5-9-3551,0 6 2303,0-9-4032,4 2 3328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3:57.83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14633 4857 8704,'23'0'3232,"-23"0"-1728,20 15-768,-10-7 1440,-2 0-1249,6 0 193,-5 4-704,-1-2-576,0 2 64,2-4-2335,-2 0 1343,-8-4-4320,5 0 3008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00.401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15116 4208 7424,'0'-12'2816,"0"12"-1536,21-14-736,-11 9 1280,3 10-1024,5-5 256,0 0-672,-2 0-65,2 3-191,0 5-224,0 1 33,-6-3-545,-4 7 352,-11 2-896,-2 1 672,-3-2-512,-2 6 608,-8-4-32,10 4 256,-10-9 256,10 5-64,-1-8 576,6 3-352,-3 6 544,12 2-480,-3-12 352,6 1-384,-1 0 192,6 0-256,-4 6 224,-2 11-256,-4-2 383,4 1-319,-8 4 512,6 2-448,-6 4 576,0 7-512,0-7 160,0 2-320,0-9 0,4-4-128,0-7 0,5-2-32,0-8-128,0-3 32,4-15-320,0 1 192,0-17-640,0 1 448,-5-15-832,2 3 672,-2-16-959,1 8 831,-5-12-608,6 9 736,-6-5-160,4 13 384,0-5 32,2 8 160,-2-5 288,2 10-128,-7 7 768,2 7-448,0 4 736,-2 4-640,2 1 352,4 6-512,-5 10 127,6 2-287,-7 6-64,2-2-64,-1-3-1023,0 4 543,1-9-2432,4 2 1600,-5-19-2528,0 8 2176,4-18-1248,8 4 1664,-4-7 1568,4 4-128,2-5 2624,5 12-1568,-5-3 1536,-1 7-1600,-3 1 960,-2 8-1248,-3-5 576,4 8-864,0-5 415,0 10-607,-4-2-96,0 5-224,-9 0-32,0 4-32,-14 4 160,6-2-128,-14 6-32,0 4-32,-8-1 96,8 1-64,-4-4 384,8-1-224,0-4 224,4 1-224,6-8 64,8 3-160,0-3 64,8 1-96,2-9-64,6 0 0,2 0-32,0 0 0,-8 3-224,-2 0 128,-16 2-256,3 6 224,-8 1-32,3-1 96,-2 2 128,4-2-32,-10 0 128,10 6-96,2-11 32,6 2-32,8-3-128,6-1 32,8-4-256,9 0 160,0 0-1024,-1 0 672,-8 0-1439,0 8 1087,-14 11-672,2 3 896,-24 11 224,-2-2 256,-16-3 1120,6-1-576,-9-1 1056,9 1-832,-5-7 607,13 0-735,0-9 320,10-3-512,4-8 64,4 5-256,4-5 0,10 0-64,6-5-64,12 2 32,8-9-128,-1 4 64,4-11-544,1 2 320,0-10-960,0 4 704,-5-4-1279,-8 4 1023,-17-1-960,-1 9 992,-13-1-64,-5 5 480,-7-6 576,-2 9-128,-8-3 864,4 8-544,-3-5 928,8 3-768,-5-2 608,8 7-705,-6-5 449,6 5-544,2 0 320,3 9-416,-2-1 416,7 8-448,-10 6 288,6 9-320,-10 0 128,10 5-224,-14-1 128,1-1-160,-9 10 64,3-2-96,-3-3-544,8-3 224,-2-8-1440,6-6 896,-4-6-2335,8 1 1759,2-17-2048,4 0 1920,0-21-1088,8 6 1472,0-10 320,4 6 480,2-4 1696,4 7-768,4 2 2080,-1 3-1536,4 2 1280,5 4-1408,2 5 576,2 8-961,0 9 321,5 6-544,2 1 96,-7 1-320,4-5-480,-3 0 128,0-8-2175,-5 0 1279,-9-12-4416,-4 0 3040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00.880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16409 3861 8064,'-8'5'2976,"8"-5"-1600,0-13-768,0 10 1472,0 6-1184,0-3 511,8 8-863,2-3 0,3 1-352,-5 2-384,5 6 96,0-8-1600,0 7 929,-4-2-4321,5 0 2816,-6-7-2496,6 1 2752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01.901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16758 3835 6656,'-6'-12'2528,"6"12"-1344,0-19-672,0 19 1536,0 5-1152,-3-2 992,3 8-1089,-5-2 353,5-1-672,-10 0 64,8 3-288,-12 4-32,0 1-128,-12 0-64,8 4 0,-13-1-544,10 4 288,-10 1-608,9 2 480,-4-2-480,8-4 481,-3-4-97,8-1 256,-5-4-32,10 5 128,-10-8 64,8 4 32,3-4 192,1 0-96,1-2 448,5 2-288,0-2 575,11-3-447,1-6 288,6 3-384,8-6-96,0 3-96,5-5-96,0 5 32,-5-5-320,-4 8 160,-14-5-448,2 5 320,-15 5-96,0 3 224,-11 3 0,2 1 64,-12 7 256,4-3-96,-5-1 320,10 4-224,0-5 256,7 0-256,10-6 160,5 4-192,8-12 0,5 4-96,-1-8-192,5 4 64,-4-8-544,-1 8 352,-8-4-896,-5 8 672,-8 0-575,0 4 607,-14 3-32,5 4 288,-22 18 384,4 1-96,-8-2 832,9-6-512,-2-2 735,10-1-671,6-4 352,10 1-512,12-12 64,2 0-256,14-11-192,4 3 0,8-8-544,2 3 352,8-15-1152,0 1 769,-4 0-1473,-2 4 1216,-6-4-928,-6 2 1056,-8-2 320,-6 3 288,-6 1 992,-4 7-448,-14-3 1056,4 6-832,-16-2 928,8 7-896,-6-8 607,4 8-735,-3-8 448,3 8-544,-5-5 384,11 10-448,-2-5 384,6 3-416,-5 2 256,8 3-320,-7 7 288,7 9-320,-8 2 384,8 7-352,-8-3 224,8 1-256,-8 8 0,10 5-128,-12 6-64,7 0 0,-4 1-544,1 1 288,-4 6-1664,4 0 1056,-6-3-2976,3-10 2145,2-12-4097,7-14 3264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02.34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16515 4701 6400,'26'-31'2368,"-26"31"-1280,31-12-704,-13 4 1152,4 8-864,-1-8 480,5 5-704,-3 0 32,-2 6-288,-3 0 320,0 5-288,-9-3 672,0 2-513,-5 1 737,0 3-640,-8 6 544,4-1-576,-4-2 192,8 2-384,-8-4 128,4 4-224,-6-4 224,6 3-256,-3 0 160,-2 1-160,-4-1 224,9 1-224,-3 0 384,-3-1-288,2-7 224,4 3-224,4-3 64,5 1-160,0-9-64,-1 3-32,10-6-128,0 3 64,0-9-384,3 6 192,-3-5-736,0 8 544,-5-8-1280,0 5 928,-9-5-1888,5 8 1505,-13-8-2913,4 4 2304,-5-9-2720,5 10 2592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02.849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17314 4295 8320,'-18'0'3072,"18"0"-1664,-4 5-800,-1-5 1408,10 0-1152,-1 0 511,5 0-831,4-5 128,5 5-384,-1-8-320,4 4 0,-3-4-992,4 8 576,-4-8-2431,-1 8 1599,-8-3-3712,-3 3 2784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5:05.25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56B6792-199A-4C8C-A7A1-90F13E77F1E1}" emma:medium="tactile" emma:mode="ink">
          <msink:context xmlns:msink="http://schemas.microsoft.com/ink/2010/main" type="inkDrawing" rotatedBoundingBox="23588,13835 29267,9663 31344,12490 25665,16662" hotPoints="29780,10689 28226,14250 24460,15206 26014,11645" semanticType="enclosure" shapeName="Ellipse">
            <msink:sourceLink direction="with" ref="{8EE12F76-FFE7-4D71-840D-66E7DF0565CD}"/>
            <msink:destinationLink direction="with" ref="{55F6AD59-6F8C-4751-93EC-CD0D0819E5C3}"/>
            <msink:destinationLink direction="with" ref="{D35582B7-8209-44FE-92B7-786AAE2DEACD}"/>
            <msink:destinationLink direction="with" ref="{D55976AF-F45A-42DC-9488-D02CAE835189}"/>
          </msink:context>
        </emma:interpretation>
      </emma:emma>
    </inkml:annotationXML>
    <inkml:trace contextRef="#ctx0" brushRef="#br0">25841 17287 5632,'-17'5'2176,"11"3"-1152,-2-1-1184,8-7 384,0 4 352,-4 0 352,4 0 288,-4 0 128,0 0-704,4-4 128,-5 0 96,5 3-128,-4 1 31,-1 1-223,1-2 0,-2 2-128,4-2 64,-3 0-192,5-3-32,-5 0-64,1 0 32,0 0-64,-2-3 64,2 0-64,-4-5 0,0-1-32,-10-2 0,5 3-64,0-11 32,3-1 0,2-4 32,-2-2-160,2-1 32,0-1 0,-2 0 0,2-2 0,4-1 0,-5-24 192,0 4-160,1-1-64,-2 2 0,6 0 0,0-5 96,-1-7 32,2 4-32,-7 0-64,2-6 32,3-2 32,0-1-96,2-3 0,3 4 96,0 5 32,0-2-32,0 1-64,0-2 32,0 6 32,0-4 96,0-4 64,0 0-96,-5-9-32,5 6-96,-5-1-32,5-5 96,-5 0 32,5 6-128,0-1 32,0-4-64,5-1 0,0 5 64,0-4 0,3 7 0,0 1 0,2-1 0,-2-6 0,5 2-96,0-7 64,-4 5 32,13-5 64,0-1-32,-1 14-32,2-14-64,0 6 32,-2 6 32,1 1 64,4-4-96,5-5 0,4 1-32,0 1 0,14-6 64,-5 9 0,0 0-96,-1 7 64,1 1 32,-1 4 0,1-5 0,4 1 64,2 4-32,-7 3-32,1-4 32,5 1-32,3 7 0,14-4 0,-1 5-96,14-13 64,-9 10 32,4 1 0,-7 5 0,-6 5 0,1-17-96,4 12 64,0 5 32,12-2 0,0 10 0,-6-1 64,2 4-96,4 3 0,-6 1 32,-2 4 64,9-1-96,4 8 0,5 1 32,-1 4 0,6-3 0,3 3 0,0-12 0,2 4 0,7 8 0,-10-6 64,-2 6-32,-1 11-32,-5 0 32,-3 0 32,0 0 32,-2 11 32,16-2-64,-8 2-64,0 0 32,-8 5-32,1-1 0,-4 1 0,1 4 0,2-1 0,-2 5 64,2 2 32,-6 7-32,-6 1-64,0-3 32,0 12 32,-4 5-32,0-10-32,0-4-64,-4 7 32,2-7 96,3 5 32,-6 5-32,-4-5-64,-4-6-64,-5 3 32,18 3 96,-18-3 32,-4 3-32,0-5-64,-4 21 32,3-8 32,1 0-96,-1 3 0,-2-11 32,-2 5 0,5 1 64,-6 3 32,-2-5-128,-5-4 32,-5 0 0,-3-3 0,-2-6 64,-4-2 32,-7-5-192,-2-7-64,-2-5-864,-6-11-288,0 0-2016,-14-8-863,-4-3-513</inkml:trace>
    <inkml:trace contextRef="#ctx0" brushRef="#br0" timeOffset="2585">25762 16118 4352,'-14'4'1664,"14"0"-896,0 0-352,0-4 544,0 0 224,0 0 128,0 0 160,0 0 96,0 0-832,0 0 0,10-4-32,-1 0-256,-2 0-97,3-1-63,-1 2-32,0 3-64,-1 0 32,5 0-64,0 0 0,0-4 32,5 0 32,5-4-96,3 1-96,12-9 0,3-3-32,3-1 64,4-2 32,-1-3-32,15-10 32,-5 3-64,9 2-32,1-6 32,3 2-32,4-2 0,1-3 0,-1 0 64,5-11 32,-1 4-128,-3-2 32,4 1-64,1 5 0,7-5 64,-4 0 64,1 3-96,-1 2 0,5-1 32,-4 3 0,-2 6 0,-2-2 64,7-6-96,-4-10 0,-3 2 96,-11 8 32,16-5-128,-7 0-32,6 0 96,-1-4 32,14-3 0,-2 4-64,16-6-128,-6 6 0,0 3 0,4-3 64,6-1-128,-9-1 64,-11 6 0,6 4-32,-9 0 192,0 1 32,-4 2-96,13 5 32,-12 4 0,-7-10 64,-2 4-32,-6 1-32,-4 4 32,-3 3-32,-3 1 0,3 0 64,-6 3-32,1 5-32,3-3-64,-3 2 32,-9 1 32,-1 3 0,-4 4 0,-9-7 0,10 2 0,-5 6 0,-5 0 0,-4-2 64,-4 6-192,-5-1-32,-3-8-224,-7 4 0,2 4-96,-5 0 1,-3 0-961,-5 2-320,-20-7-2336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37.096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14994 11226 12896,'15'4'1216,"6"1"-608,0-1-256,-1-4-128,1-4 32,-2 4 0,2-5-64,-1 5-32,1-4-32,0 8 63,-2-8-95,-2 8 0,-2-8-32,-6 8 32,3 5 0,-18 18 96,-6 1-32,-2 4 0,-7 0-32,2-2 0,-8 24 0,3-2 192,-8-13 128,8 2-32,3-5 64,6-8-128,3-1 32,3-4-96,15-11 64,-3 4-192,15-12-96,-4-4-32,7-4-32,-2-6-352,7-12-160,-1 3-96,7-13 32,-8 9 32,3 7 96,-6-4 192,-7 8 64,-4 2 128,-4 0 32,-6 7 32,0 3 64,-6 0 32,1 9 32,0-1 0,0 1 64,-1 10 96,3-2-128,-3 2 32,-6-1 32,3 5 32,-6 4 0,0 5 64,-6 3 32,-9 7 32,-2 7 0,2 1-64,5 5-32,-1-10-160,6-5-32,4-8-32,7-4-64,3-10-64,6-10 32,0-11-672,6-16-256,9-7-512,6-6-128,0 0 1,-3 0 31,3 5 544,0-5 192,-1 9 512,-5 11 192,0 6 640,-3 12 384,-3 1-32,-3 12 32,-6 26 0,0-10 63,0 3-159,0-8-96,0-1-320,0-7-96,0-9-448,0-13-192,4-3-896,7-26-415,-2-6-673,7-1-224,-2 0-384,4 4-736,-9 0 1440,1 9 6496,1 18-1600,-2 5-352,-4 5-864,2-1-416,-4 6-224,3-1-32,-1 18 0,5 5 0,1 0-225,-2 0 1,1 0-32,1-6-32,-1 0-32,10-1-32,1-18-160,4 9-96,1-16-160,-2 0 0,3-6-64,-3 6 0,-3-10 64,0 6 0,-6-8 0,0 6 64,0-4 32,-4 6 96,-5-4 192,-2 3 64,-4-8-224,0 7-64,-4-7-160,-2 0-32,1-9-832,-5-7-288,-1-1-480,1-7-191,1-9-929,-8 2-384,-8-6-384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03.12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17291 4292 6784,'-8'0'2624,"8"0"-1408,-5 8-928,0-5 1472,10 5-1024,-5 4 1024,5-1-1056,-5 13 575,3 4-735,-3 3 544,5 2-608,-5 3 608,5-5-640,-5 8 480,3-3-512,2 0 256,0-2-384,0-7 64,3 0-224,0-10-64,6-3-32,-6-9-736,6-1 384,-6-20-1728,6 4 1152,-6-16-2559,6 2 1951,-2-26-3936,2 10 3040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03.755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17534 4065 8704,'-18'16'3328,"18"-16"-1792,0 0-1376,0 0 928,5 0-704,-2-3 192,7-2-352,3-6 64,10 2-160,-2-2 63,5 3-95,1 0 160,-1 4-160,-5-4 192,2 8-192,-5 0 544,-2 4-384,-6 0 544,-2 5-480,-8 2 224,5 9-320,-10-4 64,5 3-160,-8 1 64,3 2-96,-8 1 0,8 9-32,-8-1 32,5 0-64,-15 5 64,10 3-64,-4-4 64,9-1-64,-10-6-224,10-6 96,-6-5-608,10-6 416,-6-6-736,7-2 576,6-19-352,7 4 480,2-15-192,6 8 320,4-7-64,0 6 160,4-7 64,5 2 32,0-2 64,0 12-32,-1-4 64,-4 7-64,0-1 320,2 7-160,-7-2 384,-3 8-320,-6 0 576,2 8-448,-14-2 416,4 11-448,-13-1 128,5 3-320,-9 4 0,4 5-96,-9 2-608,5 1 288,-8 1-1952,3-6 1248,-4-1-2911,8-6 2175,-4-19-3072,10-3 2720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03.98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17788 4349 5632,'5'-11'2176,"-5"11"-1152,0 0-288,0 0 1600,0 0-1280,0 8 832,0 3-1120,-5 9 607,5 2-831,-9 6 576,6-1-640,-15 4 96,5-3-320,-13 2-32,3-2-128,-8 8-256,10-2 64,-6 1-1376,6-4 832,-2-6-3071,10-3 2079,0-14-3424,8-4 2880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04.209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17792 4591 7680,'29'11'2880,"-29"-11"-1536,45 8-800,-28-5 1440,6 5-1152,3 0 256,4 4-673,1 4-159,5 0-160,-5 4-576,-1 2 257,-9-2-1665,-2-4 1056,-7-5-3872,2 6 2624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04.630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17107 4331 7040,'-13'0'2624,"13"0"-1408,0 0-576,0 0 1568,0 0-1248,4 0 608,2 3-929,-3-3 353,6 5-576,5-5 32,4 0-256,12-5-512,1 5 128,8-8-2175,5 2 1311,9-11-4352,-6 6 3040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08.645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20801 1624 4992,'0'-5'1824,"0"5"-960,5 0-320,-5 0 1344,0 0-1056,0 0 736,0 0-928,0 0 576,0 8-704,-5 1 448,5-1-544,-10 2 383,2 7-447,-10 6 256,10 7-352,-10 6 192,5 3-224,-10 4 128,11-5-192,-10 14 224,10 2-256,-6 17 256,5-4-256,-2 22 160,7-8-160,0 17 64,3-5-96,-3 4-64,8-11 0,0 5-32,3-5 0,2-5-224,3-7 128,5-7-1152,5-14 672,4-9-2687,4-10 1791,0-6-3904,2-4 3040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09.61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21244 2174 4992,'-12'-5'1920,"12"5"-1024,-9 0-192,4 0 1632,5 0-1280,-4 0 1088,-2 0-1280,-2 0 767,8 0-959,-4 0 640,4 0-768,-4 0 448,8 0-576,-4 0 256,10 0-384,-8-3 128,13 3-256,2-8-64,5 5-64,9-8-256,0-2 128,4-2-800,-1 4 480,-3-6-1280,-1 6 928,-4-5-1311,-2 8 1183,-12-3-544,2 2 832,-10-2 256,0 8 224,-8-10 416,4 9-192,-10-7 704,8 3-448,-12-3 672,10 3-576,-10-3 639,10 5-639,-4-5 480,2 8-512,-3-5 192,9 3-352,-9 1 288,9 8-320,-4-4 224,4 8-224,-4-3 288,4 6-288,-9 5 384,9-1-352,-9 9 160,5 2-256,-14 10 224,5 0-256,-8 11 96,8 3-128,-10 0-128,6-3 0,-9 3-320,8 2 192,-21 13-1216,3 1 768,-2-10-2048,6-9 1472,2-16-2463,12-9 2047,0-14-2752,10 0 2496,-2-16-1312,7 0 1856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09.879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21082 2350 4736,'13'-31'1824,"-13"31"-960,18-28-384,-13 21 1280,3 7-960,-3-8 800,3 8-928,-3-4 704,0 8-768,-2 0 640,2 7-705,0 6 737,-2 5-768,2 6 416,0 3-576,0 4 384,-2 4-416,-3 20 192,5-1-288,-5-3-128,4-10-64,-4-4-672,4-10 352,0-9-1568,2-2 1024,-3-9-2175,6 2 1695,-4-21-2400,4-3 2112,-1-16-1984,1 2 2080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10.41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21434 2397 7552,'8'-11'2880,"-8"11"-1536,21-14-864,-12 11 1248,-1 3-992,6-3 224,0-2-608,8-3-128,0 8-128,9-7-640,-2 7 288,-6-4-1312,2 4 896,-11-4-1920,-4 8 1472,-10-4-1216,0 0 1344,-14-4 64,2 0 576,-11 0 1248,14 2-512,-8-7 1376,4 1-992,0-3 960,3 5-992,-3 0 544,9 2-736,-4 0 416,8 4-544,-10 0 480,10 4-512,-4 3 288,4 5-385,-4 4 481,4 3-448,-6 9 640,4 0-544,-4 2 416,6 1-480,-4 4 256,4-3-352,0-10 192,10 2-224,-2 0 128,0-6-192,2-1 128,-2-2-160,1-3 160,-1 0-192,-3-4 96,3-2-96,-3-6 96,3 6-128,5-14-160,1-1 32,0-2-672,6 7 416,-2-8-1376,6 8 960,-9-7-2176,4 6 1601,-7-1-4097,2 0 3040,-10 4-2144,6 2 2592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11.03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22219 1722 6528,'0'-9'2464,"0"9"-1344,5-3-608,-5-2 1600,0 10-1184,3-5 928,2 0-1120,0 0 639,-2 0-831,12 0 384,1 3-576,2-3 128,5 3-320,-5-3 64,2 6-128,11-6 0,0 2-32,0 4-608,-5-4 288,-4-2-1504,-5 4 960,-3-4-2655,-1 4 1919,-17 5-3296,-2 2 2720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37.994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15805 11433 6912,'-30'-3'2624,"35"-7"-1408,20 10-640,-19 0 736,3 6-192,2-6 64,4 4-320,1-1-65,-2 2-447,-2 5 0,-2 0 64,-2 16 320,-2-3-224,-6 18 0,0-1-64,0 5-192,0-4 0,0-9-96,0 8 64,6-2-64,0-12 64,-2-4-64,6 2 0,6-6-96,4-8 32,5-10-128,5-10 0,6-3 32,21-10 0,-1-5 64,-6 2 32,-8-3-128,-2 2-32,-10 5-416,-9 4-64,-6 0-448,-9 9-96,-6 0-544,-6 9-255,-4-10-545,-10 6-160,4-5-864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11.485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22148 2006 7936,'-14'4'2976,"14"-4"-1600,0 12-896,0-9 1184,5 2-960,0-5 448,3 0-705,2 0 97,8 0-288,8-5-32,7 5-128,4-7-64,1-1 0,-7-3 96,0 6-64,-4-6-32,-6 8 0,-8-5-320,0 8 160,-13-8-160,0 8 160,-3-4 128,-2 8 32,-8-4 192,4 0-128,-8 0 256,8 2-224,-9 4 256,10 5-256,-2-3 256,6 3-256,0 5 448,8 8-320,-8 3 288,-1 4-288,-8 5 192,10 5-224,-7 3 0,5-2-128,-3 5-192,4-5 32,-5-1-960,9-7 576,-10-9-2080,10-3 1408,-3-14-2367,3-4 1951,0-16-2400,3 0 2240,-3-15-1280,10 4 1728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12.02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22416 2030 5120,'8'-24'1920,"-8"24"-1024,8-7-544,-8 2 1120,4 5-832,-4-3 1056,6 6-992,-6-3 864,4 5-896,-4-2 576,0 5-737,0 4 513,4 8-576,-4 7 448,0 4-480,0-1 256,0 6-384,0 0 64,0 3-224,0 0 0,0-1-64,0-4-544,0-1 256,-4-6-1088,4-4 704,-4-6-1248,-2-7 1025,-2-14-1281,4 0 1216,-10-12-640,6 5 928,-6-8 32,11 4 352,-10-6 64,3 7 96,-3-6 256,5 9-96,-10-9 672,8 3-416,-2 2 800,8 8-640,-6-1 608,10 8-640,-5-8 384,5 8-512,5-3 320,5 3-385,3 0 65,0 3-224,0-3 352,0 3-256,0 5 448,0 4-384,-8 1 288,0-2-320,-15 4 192,7 1-224,-12 6-64,2 2-96,-3 0-608,1 0 288,-1-4-1952,6-6 1248,-7-1-4031,3 2 2783,-4-11-2528,11 2 2752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12.24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21938 2372 8320,'-5'4'3168,"5"-4"-1728,5 20-896,-2-9 1280,2 6-1024,-1 5 383,2 6-703,-3 8 224,6-3-416,-5 6 0,0 0-192,2 0-192,-3-3 32,2-5-1088,-1-4 608,2 1-2495,-4-6 1695,8-14-3488,4-2 2720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13.11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22193 2544 7680,'3'-6'2880,"-3"6"-1536,13-32-1088,-8 20 960,5 9-736,6-13 224,6 4-448,4-4 192,0 8-224,6-6 128,-2 6-192,1-9 287,0 11-255,5-7 256,-6 5-256,-9 1 448,2 2-352,-5 2 352,3 3-352,-8 0 192,-1 3-256,-2 2 224,4 2-256,-10 1 160,0 8-192,-4 4 224,4 2-256,-4 2 256,0 4-256,0-2 256,0 6-256,0-1 256,0 0-256,0 0 160,0 5-160,-4 2 0,0 1-64,0-11-128,4-1 32,-6-7-384,6 3 192,-2-11-992,-4 0 640,-4-9-1344,8 2 1088,-12-10-1375,5 2 1279,-9-13-1408,10 4 1344,-10-15-1312,5 10 1280,-9-5-736,5 6 1024,-14-10 192,4 1 320,1 3 1088,5 6-480,-7-4 1344,12 9-960,-2-6 1024,6 6-992,-2 0 832,4 3-928,-2 4 832,7 4-864,-4 4 511,9 4-703,-8 0 256,4 3-448,-6-3 0,10-1-192,-8-2-64,3 3 0,5-8-128,5 0 64,-1-8-32,5 3 0,0-2 0,5 2 0,-2-3 128,2 8-32,-6-3 128,4 6-96,-2 2 128,-2 3-128,-8-1 320,0 6-192,-8-7 320,4 7-288,-4-1 96,2-1-192,-2-6-64,8 1-32,-4-6-384,4 5 192,4-10-800,10 2 544,4-8-1152,2-2 896,3-7-2303,3 1 1663,5-15-3552,3 3 2752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13.915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23044 2115 7680,'-28'0'2880,"28"0"-1536,-21 0-736,16 0 1472,5 0-1184,-5 0 735,5 0-991,0 0 352,10 0-544,-2-5 160,10 2-352,0-5 64,3 5-192,7-10-64,-2 9-32,0-7-320,0 6 160,-4-1-800,-1 1 512,-3-6-1088,0 2 864,-14 1-831,-4 8 831,-9-6-64,1 6 384,-10-8 288,5 8 32,-10-9 288,11 9-160,-14-8 512,4 5-352,0-5 352,14 5-352,-6-2 351,10 5-383,-6 0 448,7 8-416,-7 3 448,10 6-448,-3 5 448,3 3-448,-5 5 160,10 1-288,-5 8 64,0 8-128,0 3-352,0 2 160,0-13-1408,0-5 864,0-6-2719,0-1 1887,0-18-3616,8-6 2848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14.43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23156 1769 6400,'9'-47'2368,"-9"47"-1280,9-5-576,-9 5 1600,3 8-1184,2 3 928,-1 6-1120,2 5 639,2 11-831,-4 5 576,4 2-640,-3 2 320,0 2-480,-5 6 192,4-3-288,-4 12 0,0-1-128,-4 0-256,4-8 64,-5-3-1024,5-8 640,-5-7-1664,1-6 1216,-4-12-1247,3-4 1247,-8-14-512,8-2 832,-7-11 128,8 1 288,-9-10 288,8 1-64,-5 3 704,7 9-384,-6-2 672,9 7-576,-4-8 352,4 10-480,-4-2 256,8 8-320,-8 0 480,4 3-417,-5 2 513,5 6-512,0-3 224,0 3-320,-5 1-64,5-1-96,0-3-128,5 1 32,0-7-544,3 4 320,-4-6-1503,1 2 959,-5-2-2304,0 4 1728,-9-4-2816,5 4 2400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15.07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22792 2556 8064,'-20'7'3072,"20"-7"-1664,-32 16-928,23-13 1376,9 2-1056,-4-2 543,4 2-799,4-5 288,5 3-512,9-6 128,3 3-288,2-8 0,3 3-96,10-10 32,2-1-64,6-6 64,5 5-64,2-6-96,3 7 32,-14 0-608,-10 10 352,-4-8-1440,-4 11 961,-8-5-1633,-6 8 1376,-12-3-1824,0 3 1600,-10-5-1632,2 10 1632,-11-10-704,2 5 1152,-10 0 1280,8 0-224,-7-3 1728,4 0-1088,3-2 832,10 10-992,-3-5 1024,1 0-992,2 0 864,5 6-928,-5 7 704,8 7-800,1-1 576,4 0-673,-4 4 577,8 2-608,-4 9 384,4 4-512,-4 2-160,5-5-128,-5-7-640,0-6 320,0-10-1600,0 1 1057,0-13-1921,0 0 1536,0-13-704,3 6 1120,2-12 416,8 6 256,-3-2 864,-2 7-416,5-3 1248,0 6-864,0 1 768,4 4-864,-3 0 448,0 4-640,0 1 191,-2 1-383,-4 2-288,2 6 0,-2-11-1471,0 5 799,-2-13-3616,-2 2 2368,1-14-2336,-2 6 2432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15.84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23376 2143 5760,'0'-28'2176,"0"28"-1152,23-27-128,-20 19 1632,7 8-1376,-2-12 800,4 7-1184,3 2 607,-2 3-831,-5-3 448,0 6-576,2-3 192,3 3-352,-5 2 64,2 3-192,-10-1 64,5 9-96,-10 0 0,5-1-32,-5-2-64,0 2 32,-3-5 32,8 4-32,-8-3 128,8 0-96,-9 5 32,9-1-32,-9 4-64,9 6 32,-9 2-32,1 5 0,-10 6-288,10 2 160,-10-10-448,8 1 320,-4-4-352,12-2 320,-4-11 32,6 3 128,0-14 96,8 2 32,3-10 0,2 5 0,0-15-96,0 4 64,5-14-32,-1 6 0,1-4-288,3 7 192,-3-4-992,0 10 640,-10-7-1407,5 6 1087,-8-1-864,3 4 960,-4-3 96,2 6 416,-6-3 480,0 8-96,-6-12 832,2 10-544,-4-6 928,8 8-768,-8-9 544,8 9-672,-10-3 447,10 6-511,-8-3 384,8 9-448,-10-7 608,10 12-544,-4 8 640,4 6-608,-4 2 352,8 2-480,-4 0 128,4-6-288,-4 9 0,5 4-96,-5 5-128,5-2 32,-5 2-960,3-5 544,-3 0-1600,5-5 1184,-5 2-2175,0-9 1727,0 0-3936,4-3 2944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16.31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24034 2091 7424,'-9'-23'2816,"9"23"-1536,-17-5-736,12 2 1504,5 6-1152,-6-3 831,12 8-1023,-12 0 416,6 9-640,-8 5 160,8 3-384,-4-3 0,4 1-160,-3-4-352,3 6 160,-5-6-1760,-4 4 1056,0-7-4255,4 0 2815,-3-9-2880,3-2 2944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16.52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24176 1963 6144,'18'11'2368,"-18"-11"-1280,21 11-416,-16-6 1632,3 3-1280,2-1 1152,2 1-1281,2 3 385,-1 2-736,5 2-32,-1 1-320,0 3-512,0 1 128,-7-4-1600,-2 4 993,-16 2-2849,4 1 2080,-14-4-2976,5 1 2592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38.230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16177 11366 5760,'-6'-30'2176,"6"24"-1152,-5-4-480,5 10 1408,0-13-384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16.965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24008 2400 8064,'-39'4'2976,"39"-4"-1600,-5 0-960,5 0 1056,5 0-832,8-4 224,0 4-512,8-4 223,7 1-319,-2-5 192,0 8-224,4-5 224,2 10-256,3 3 448,-1 3-352,-11 4 448,-5 10-448,-6 2 288,-4-2-320,-12 3-64,4 0-128,-8 0-1184,0-6 608,-10-8-2656,8-4 1729,-8-6-2913,10-4 2432,-10-20-2016,6 1 2272,4-8 1344,2 7 288,-2-3 3136,8 7-1728,-4-3 1888,4 7-1856,-10-4 1088,10 10-1440,-4-2 639,4 2-991,-10 6 384,8 6-608,-16 4 224,4 7-416,-8 6 64,9-1-224,-13 6 0,3 0-64,-7 2-1120,-2 2 608,6 2-3007,6 0 1919,-4-9-4128,12 2 3200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17.750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24644 2111 8448,'-14'-3'3168,"14"3"-1728,6-20-832,-6 16 1536,4 8-1185,0-8 737,8 4-1024,6-4 352,6 8-576,2-8-128,4 4-192,9-8-32,1 5-32,4-8-192,3 3 64,7-9-736,-2 9 416,-12-3-1152,-9 8 864,-10-9-1535,5 7 1247,-12-3-1088,-6 8 1184,-8-6-192,0 6 640,-8-8 224,4 8 160,-10-8 800,5 4-416,-12-9 1056,8 7-800,0-2 768,8 3-768,-8-3 736,3 4-769,-2-7 545,3 7-640,-4 0 320,9 4-480,-4-3 544,8 6-480,-6-3 576,2 0-544,-10 0 416,6 4-480,-4 0 256,6 4-352,-6 4 128,2 4-224,-8 3 224,10 4-256,-10 8 96,5 0-128,-8 8-64,3 5 0,-8 11-32,4-2 0,-4 5-288,3-3 160,-2-7-1856,7-1 1088,-14-1-3840,12-3 2657,-4-19-4289,12-5 3616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17.96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24569 2269 8192,'5'-14'3072,"-5"14"-1664,8 5-1024,-3-5 1696,4 9-1216,-5-3 1023,6 7-1087,2 2 192,2 1-576,4 6-160,0 3-160,-2-2-864,2 4 416,0-5-1952,-1 3 1281,-4-6-3009,0-4 2272,-5-7-2624,7 0 2496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18.581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24850 2360 6144,'-3'-8'2272,"3"8"-1216,0-6-320,0 1 1312,3 10-1120,-3-10 480,10 5-864,-2-8 192,5 5-416,5-9 31,8 4-223,5-3 64,4 2-96,0-6 224,5 8-192,-2-6 320,3 10-256,-10-5 448,-1 8-352,-4 0 448,-4 5-448,-4 1 448,-6 11-448,-12-1 160,0-2-288,-12 14 64,4 0-128,-10 2-64,4 1 0,-12 2-256,9-3 128,-1-10-1216,5-1 704,-5-10-1856,0-1 1409,0-16-1569,6-6 1504,-10-6-576,10 2 992,-6-8 192,8 6 320,-6-8 704,6 4-288,-3-4 992,5 9-672,-5-4 864,8 7-800,-4 2 736,9 2-736,-4-1 575,4 7-671,-5 1 512,10 5-576,-5-3 448,0 6-480,0 2 320,4 6-416,-4 1 256,0 4-320,0 6 192,4 6-224,-4 14 64,5 2-160,-5 3-64,0-2-32,0 11-192,0-6 96,0 8-960,0-3 576,0 4-2144,0 3 1440,0 0-3135,5-6 2399,-5-6-3104,3-4 2816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19.49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25755 2115 6656,'-5'0'2464,"5"0"-1344,-26 0-320,21 0 1664,5 9-1376,-3-3 991,-2 2-1247,0-3 480,5 1-768,0-1 64,10-1-352,-2-4-160,5 0-64,0-4-128,0-1 64,5-1-192,5 6 128,-2-8-384,2 8 256,-2-8-384,2 8 352,-11-3-224,6 6 288,-10-3 0,6 0 128,-10 3 64,4 2 0,-8-5 0,0 0 0,-3 0 0,3 3 0,-9-3 0,9 0 0,-4-3-288,4-2 160,-10 2-511,10 3 351,-4-3-512,4 6 480,-4-3-224,0 0 352,-1 0 96,2 3 64,-7 2 224,2-2-96,-2 2 384,7-2-256,-7-3 384,10 0-352,-8-3 447,8 6-415,-5-3 352,10 8-352,-5-4 256,0 6-288,0-2 288,0 1-320,-5 7 384,0 7-352,2 13 384,6-2-384,-3 10 288,5-6-288,0 2 64,0-2-192,-2 4-64,2 2-32,-5-8-672,0-6 352,-5-2-1664,5-5 1120,-3-4-2751,-2-3 2015,-5-12-3648,10-4 2944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19.69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25898 2407 6784,'18'0'2624,"-18"0"-1408,22 5-448,-14-1 1504,0 4-1280,10 2 384,0 7-833,0-6-159,0 1-256,-5-4-1279,5 3 607,-5-2-3168,0-1 2080,-8-6-2880,3 2 2560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20.28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26605 2168 6656,'-13'0'2528,"13"0"-1344,-10 6-480,7-6 1536,6 0-1248,-6 0 576,3 0-929,-5 0 353,5 0-576,0 0 192,5 0-352,-2 0-64,7 0-128,-2-6 32,5 4-64,0-10 192,5 12-128,-5-5 192,0 10-192,-4-5 448,4 4-288,-8 4 384,-2 2-384,-6 7 224,-2-2-256,-3 4 0,-2 6-128,-7 2-64,4 4 0,-9 5-256,5 2 128,-6-6-960,5-2 608,-8-2-2304,8-6 1568,-8-6-3103,6-4 2431,-12-20-2688,5 2 2560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20.515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26369 2251 7808,'3'-16'2880,"-3"16"-1536,28 0-864,-20 0 1376,0 5-1056,2-2 479,2 8-767,6 6 480,3-1-544,2 3 384,-2 4-480,6 5-32,-1-1-192,0 0-512,0-1 192,-3-2-1376,-2-4 832,-7-9-2751,3 1 1951,-4-15-3264,5-3 2720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21.05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26792 2188 7552,'-4'0'2880,"4"0"-1536,0 5-736,0-5 1472,4 0-1184,-4 0 447,10 0-831,-2 0 0,10 0-320,0 0-160,8 0-64,10-5-384,-3 2 192,-2 0-576,-5-3 449,2-4-193,-7 2 320,-3-1 128,0 3 64,-10-10 448,5 4-224,-16-4 607,3 8-415,-15-7 416,7 7-448,-10 0 384,10 5-416,-2-2 416,7 5-448,-2 8 288,5 4-320,0 7 288,5 5-320,-5 4 160,0 5-224,0 23 64,0 2-128,-5 4 0,0-7-32,-3-11-64,-2-10 32,-3-7-320,5 1 160,-10-5-512,10 2 352,-4-15-416,1-2 384,-9-12-320,2 4 352,0-7 32,10 0 128,-7-10 160,12 9 0,-7-12 192,10 9-128,0-9 256,5 4-224,0-6 32,8 2-96,8 0-608,7 4 288,3-3-2304,3 8 1441,1-9-4545,-4 9 3168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21.501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27780 1636 8704,'0'0'3328,"0"0"-1792,8 11-1024,-3-6 1440,4 1-1153,5 3 417,-2 2-736,6-3 160,4 3-384,0-3-64,4 0-128,0-4-896,0 1 448,-3-5-2079,-6 0 1343,-8 0-4064,4 0 2912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38.404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16166 11290 14656,'0'-9'992,"0"3"-288,0 16 127,0-1-191,0 1 32,0-10-32,0 26 192,0 2-160,0 2-224,0 15-32,0 10-192,0 0-64,0 3 64,0 12 0,0-2-32,0 12-32,0 2-96,5 1 32,1-15 64,0 13 64,-2-13-192,1-14-64,1-9 0,-2-13 64,-4-9-416,11-10-224,-2-26-736,3-10-288,-8-9-5119,1 4 3647,1-25-1984,-2 3 3008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22.00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27640 1963 7424,'-8'3'2816,"8"-3"-1536,0-3-736,0 3 1504,4 3-1152,4 2 543,6-2-863,4-3 128,4 5-416,4-5-96,0 3-128,0-3-192,4 0 64,-2-3-256,-2 3 192,-5-5-320,-3 2 288,-5-2-224,-3 5 224,-10-3 1,0 6 95,-6-3 192,2 0-65,-9 0 481,0 0-320,-5 0 416,10 5-384,-18-2 288,8 5-288,-4 0 288,8 3-320,-6 6 384,5 6-352,-6 4 384,8 4-384,-10 19 224,5 5-256,2 3 128,2-2-192,-8 5 0,10-3-96,-6 6 32,10-6-64,-10-2-288,8-3 128,-3 5-928,5-3 576,-2-24-1568,7-3 1184,-7-20-2239,10 0 1759,-3-16-3648,3-8 2784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22.82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27645 2249 8320,'0'14'3168,"0"-14"-1728,0 31-1184,0-18 960,5 1-736,-1 6 64,10 4-352,-6-13-1088,1 1 480,-1-12-2528,5 0 1632,0-8-2784,5 4 2304,13-23 3264,-5 11 224,-3 4 928,7 4-1472,-4 2 352,0 6-928,-8 0 128,0 3-416,-10 0-96,5 2-128,-3-5-672,-2 3 320,-13-3-608,5 0 544,-13 0 0,5 0 224,-10 0 224,10 9-32,-5-6 608,3 5-384,5 0 544,5 0-512,0-5 160,10 5-320,-5-4 0,3 4-96,0-3 32,2-2-64,-7 2-32,7-2 32,-10-3 224,0 3-128,-13 5 384,0 4-288,-10 7 447,10 1-383,-10-4 512,7 3-480,-11-7 512,10 4-512,-10-5 288,11 5-352,-7-4 352,5-1-352,-8 0 448,9 6-416,-1-9 224,10 3-288,-2-8 0,10 2-128,-4-5 96,4 3-128,4-3 32,6 5-32,2-5-128,11 3 32,3-3-32,0 0 0,10 0 0,-2 0 0,2-3 64,-1 3 0,12-5-96,2 2 64,-5-2-32,-1 10 0,-7-2 192,-5 5-64,-10 1 32,2-1-32,-11-2 32,2 2-64,-10-3-224,4 2 96,-11-7-1216,3 5 704,-17-5-2848,3 0 1953,-13-5-4481,6 5 3360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23.111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28166 2208 9984,'0'-7'3776,"0"7"-2048,0 3-1376,0-3 1343,0 4-1023,0 4 320,0 8-608,-4 0-192,4-2-128,-14 6-1344,6 8 704,-14 2-3359,6 6 2175,-7-8-3424,10 0 2944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23.98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28830 1905 4608,'-5'-8'1760,"5"8"-960,0-3-160,0-3 1312,0 6-1056,0-8 704,0 2-960,0-10 512,0 8-672,0-6 320,0 5-480,0-7 320,5 7-353,-5-1 257,3 2-288,-3-1 416,0 6-384,0 3 640,5 3-512,-5 10 352,0 7-448,0 8 128,4-3-288,-4 2 64,5 1-128,-5 0-256,4 2 64,-4-2-1504,5 0 864,-5 2-3551,4-2 2399,-4-12-3616,0-4 3136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25.04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29000 1562 8064,'31'-8'2976,"-31"8"-1600,35-4-896,-27 1 1376,6 6-1056,0-3 703,-1 0-895,0 0 576,0 4-672,-5 0 512,2 0-576,-7 0 384,7 2-480,-10 3 384,5-1-416,-5 3 192,0 1-288,0 4 128,0 4-192,0 7 0,0 0-96,0 7 32,0 2-64,-5 3-32,5 0 32,-5-3 32,5-2-32,-8-2-96,3-1 32,-3-4-672,3-4 384,-5-6-1376,10-3 960,-8-9-1920,0-2 1504,-10-11-2143,0 2 1887,-4-10-1440,5 4 1664,-5-8-256,4 4 864,-8-6 1120,8 6-256,-3-8 1760,3 8-1152,0-3 1280,10 2-1248,-1-2 384,9 8-768,0-3 96,9 5-352,-1 1-33,6 8-159,-2 0 0,2 8-32,-5 1-64,4 5 32,-13 2 160,0-2-96,-13 3 384,0 2-256,-9-3 448,8-1-384,-7-2 448,7-1-448,-3-1 96,3 0-256,11-3 0,6 0-64,7-4-192,8 0 64,8-4-544,0 4 352,4-1-1024,1 2 704,-8-5-1631,-7 3 1247,-19 2-1952,-2 1 1664,-18 2-1376,7 4 1504,-20-4-128,5 0 768,-30 8 1056,9-1-288,-2-2 1312,20 1-864,-6-2 1056,9 4-1024,-21-5 1088,12 1-1056,5-4 992,9 0-992,-1 1 703,11-2-863,-2-4 512,13 5-672,5-8 448,5 4-512,8-8 128,5 4-320,3-4 0,5 0-128,9-4-64,1 6 0,26-15-32,-5 6 0,7-6 0,3 6 0,-1-3 0,-5 6 0,0-9 0,-7 9 0,-3-3-96,-7 7 64,-8 0-32,-6 8 0,-8-4-224,1 4 160,-11-4-672,1 4 480,-8-4-1024,1 0 768,-12-4-1823,6 0 1343,-13-4-4096,3 8 2880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25.32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28715 2186 7680,'-17'0'2880,"17"0"-1536,14-3-1216,-11 3 1088,2 3-736,-5 1 768,4 0-736,-4 0 767,5 4-767,-5 3 544,3 8-608,-3 1 384,0 4-480,-3 7 320,3 5-384,-5 11 64,1 3-224,-1-11-352,5-8 128,-3-4-1248,3-4 736,-11-4-2335,11 1 1631,-3-7-2624,6-7 2208,-6-9-2176,6 3 2240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25.62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28868 2241 5888,'18'-24'2176,"-18"24"-1152,12-9-480,-6 6 1408,2 6-1088,-4-3 928,2 6-1056,-6-3 991,2 5-1023,-2 3 736,0 8-832,0 6 384,0-2-576,0 7 256,0 3-384,-2 14 192,2-2-256,-6 2 0,12 0-128,-6 8-64,0-4 0,0-1-32,0-3 0,-6 0-512,6 0 288,-4-11-1600,-2-6 1024,-2-10-1984,8-6 1569,-8-14-2305,4 0 1984,-4-14-2624,-2-3 2368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26.46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28670 2329 7040,'4'-8'2624,"-4"8"-1408,26 0-992,-15 0 928,1 5-672,-4-2 96,5 5-320,-3 0-32,-1 4-128,-5-1 288,1 9-192,-14 10 384,3 3-320,-7-3 384,0-2-384,1-5 95,4 1-223,-3-5-64,8-4-32,-1-4-128,8 3 64,-4-8 32,9 2 0,-9 0 64,5 4-32,-10 3 416,5 0-256,-6 1 896,3 4-608,-11-1 800,5 6-768,-3-11 256,7-3-448,-3-2-128,3 2-96,0-11-576,5 5 256,0-16-736,10-3 512,3-11-416,8 5 512,-4-7-320,6 7 384,-2-8-128,2 4 256,-2-1 64,7 0 96,16-22 0,-1 8 0,9 0 0,-3 8 0,0 0 64,-6 12-32,-4 0 416,-3 11-256,-15-1 704,1 9-512,-8 4 672,-6 4-608,-11 3 544,3 10-544,-11 5 256,3 2-416,-9 3-96,9 4-96,-10-10-288,5-3 96,-10-6-1024,2-1 640,-15-4-2208,11 6 1504,-7-14-2015,15 2 1823,-6-10-576,7 2 1152,-7-9 384,10 1 256,0-5 992,9 8-448,-2-4 1120,6 9-864,0-5 704,10 8-800,-2 0 512,10 3-609,5 5 449,3 8-480,10-1 256,-2 1-384,1 4 128,-1-1-256,7 0-64,-7 1-64,-6-3-896,-2-3 480,-6-6-2367,-2 3 1503,-5-6-4000,2-2 2944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48.511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28742 2321 4992,'0'-3'1824,"16"6"-960,-6 2-576,-5-5 448,3 3 192,-3 0 160,3 2-160,2-5-96,2 3-448,2-3-32,3 0 64,0 0-224,1 5-32,-1-5-32,-4 3 0,-3-3-160,-2 4-32,-4 1-1120,-4 3-480,-4-2-1184,-4 15-1248,-7 5 1568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48.72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28689 2571 5120,'-5'5'2016,"10"-5"-1088,18-5-320,-15 5 672,5-3-96,5-5 32,0 5-256,-1-6-128,5 4-448,0-6-32,0 0 0,0 0-352,-1 3-64,-3-1-320,0 6-160,-5-2-1632,-4 2-704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39.595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16424 11280 6656,'-6'-6'2528,"6"6"-1344,6-22-480,-6 18 1536,0 4-1248,0 0 800,3 10-1089,3-3 577,5 8-768,-7 2 448,7 2-544,-1 0 256,5 3-384,-4-5 192,4 6-256,10-10 0,1 6-128,-1-16 96,7 7-128,-8-10-32,6 0 0,-4-10-32,5 7 0,-5-10-160,-2 3 96,-3-8-256,0 10 192,-12-10-320,7 8 288,-5-7-96,-7 2 32,-4 1 32,-4 1-32,-2 4 64,-3-5 96,-3 2 32,-2-4 96,-2 3-32,2 4 64,-2 1-128,5-1 0,1 0 224,1 5 128,-2-2-32,1 2 64,5 4-128,-1 0 32,2 0-96,-2 4 64,6 9 0,-5 2 32,5 2-128,0 6-96,0-5 0,0 15 96,0-1 0,0-2-64,0 15 64,5 6-32,1-2 96,-2-4-96,-4 6-64,6-5 0,-6-2-32,0-2 64,0-6 32,0-4-128,0-6 32,0-7-224,-6-6-96,2-3-384,-13-7-192,2-3-1792,11 0 1472,-11-9-447,-2 5 1023,-7-9-64,9 4 416,-6-5 384,6 9-32,-6-8 576,12 9-384,-8-12 480,13 12-448,-1-4 223,5 4-287,0-10 64,5 8-160,5-6 64,5 8-96,6-6-64,5 10 0,-2-9 160,3 9-96,-7-3 256,5 3-224,-5 0 256,1 3-256,-5-3 256,-2 9-256,-8 1 160,4 6-160,-16 4 160,6-4-192,-4 4 256,-2 2-224,-3 1 96,4 5-128,-11 2 96,1 7-128,-5-10 128,8 2-128,-3-7 32,11 0-32,-13-4 96,2 0-32,6-4 32,-2-1-96,7-4 32,8-5-64,1 5-32,10-3 32,-3-2 32,-3 1-32,6-5 64,0-5-64,0 5-32,2-4 32,2 4-32,2-6 0,0 6 0,5-3 0,-7-3 64,1-2-32,-4 8-32,-1-5-64,-4 5 32,-2-5 32,-3 5 0,-6-5-352,0 5-96,0-13-1408,0-1-672,0-8-3839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49.48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30005 2112 5632,'-5'-7'2176,"5"-18"-1152,0 15-576,0 4 704,0 3-160,0 0 64,5-2-192,0 5-64,-5-3-416,3 3 32,-3 0 32,0 0 32,0 0 32,5 11-65,0 0-31,-2 9 32,2 4 64,0 4-96,3 11 64,5 3-192,-3 2-96,-2 17-96,-3-5 0,-1-4 0,-8 0 96,4-4-96,0-10-64,-8-6-288,-2 2-96,2-7-672,-5-16-288,-5-5-575,0-12-257,-4-5-192,0-8 0,0-15 704,0-10 480,0 10 928,4 2 928,5 0 416,0 5 384,5 8 192,-2 4-224,2 2-32,0 7-800,-2 6 256,2 3 96,-5 16-97,1 12 1,-3-4-192,-2 1-64,3 3-288,1-4-64,0 1-224,0-8-64,0-1-992,5-8-448,3-7-1183,5-8-417,13-4-1024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49.69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29966 2393 7040,'44'0'2624,"-28"3"-1408,42 5-288,-41-4 896,0 4-224,6 3-1,-2 8-351,2 1-128,-2 0-608,-3-1-256,0 0-32,-5-3-416,0 1-96,-4-6-1216,-1-3-511,-3-2-2241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50.05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30675 2186 8832,'-8'-3'3328,"12"3"-1792,0 0-1024,1 0 928,3 0-289,5-5 65,13 1-576,2 0-128,-3-8-320,6 4-64,0 5 64,3 0-96,1-2-64,1 2-224,-2 3-32,-6 8-768,-15-2-224,-18 2-1279,-3 8-481,-5 0-1056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50.32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30681 2418 10624,'-5'0'3936,"10"0"-2112,3 25-1505,-4-31 961,10 6-288,3 0 64,9 0-480,0-3-96,5 12-288,10-15 96,2 3 32,9 3-32,-3 0 0,-5 0-96,0 0-32,-9 0-96,-4 0-64,-10 0-608,-8 0-256,-13-3-1120,-8-2-480,-5-3-1791,-18-3-1793,0 0 2144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50.95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31930 1630 8064,'0'-3'3072,"6"3"-1664,2-3-800,-8 3 928,8 0-416,2 0-1,-2 0-95,2 0 64,-8 0-576,4 0-96,-6 0 32,0 0-192,-6 3-64,4 0-96,-22 10-96,-2 2-1120,-12 1-448,-16 12-1727,2 10-737,-1 2-32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51.66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31491 2002 7040,'0'0'2624,"5"0"-1408,-1 4-992,0 4 640,1-3-96,4 2 96,-1 1-288,1 0 0,4-5-352,1-3 160,0 0 32,-2 0 64,2 0 127,-2 0-159,1-3 0,10-1-128,3-4-32,0 0-96,4 0-32,6 0-96,3-4 32,0 2 0,7-2 32,0 0-64,3-4 32,-5 5-128,-5-6-64,1-1 64,-9 1 64,-10 6-160,-3-1 32,-8 4-480,-8 0-160,-4 13-416,-16 3-127,-5-1 95,-3-2 160,0-2 512,-5-11 224,9 1 384,0 2 192,0 2 352,4-13 576,6 5-224,3-1-160,4 4-129,1 0-255,4 5-128,0-2 32,0 2 0,4 14 320,1 13 128,0 0-352,-5-2-96,4 5-96,-4 0 0,0 5 128,0 4 96,0 2-192,0 4-96,0 10-192,0 6 0,0-4 64,0 18 32,0-11 32,0-2 64,0-7-160,0-8-96,0-2 96,0-8 32,-4-7-224,-1-4-128,0-4-640,-7-6-192,-2-9-832,-4-13-287,-2-6-1505,-12-23-1984,-3-18 1728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51.920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31637 2136 5888,'3'-28'2176,"2"8"-1152,0 4-416,-2 16 736,2 0-96,8-3-32,0 3-192,-1 0 0,7 23-224,-2-4-33,-4 6-223,0-3 0,-3 9-128,-2-4 64,-3 1-256,-5 0-64,-10-6-96,7 2-64,-2-4-544,-13-6-1600,5-6-287,-4-2-1537,3-6-1216,6-6 2080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52.57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31548 2228 8320,'0'-7'3072,"-3"3"-1664,3 1-1024,3 3 768,7 0-256,-2-6 0,5 6-417,2-3-191,-2 3-192,0 0-160,-5 3 32,2 3-256,-2 1-63,-3 5-385,-10 4-160,0 4 128,-3 2 96,-2 1 416,-3 9 224,0-6 512,0 10 320,5-9 96,-2-4 32,7-3-161,3-8-95,8-12-160,5-8-64,5-8-352,13-6-96,8-6-960,5-3-319,4-5-417,5 1-160,-1 4 96,15-3 32,-11-1 480,-4 4 288,2-5 608,-15 13 352,-3 4 960,-5 2 416,-11 6 288,-7 3 192,-8 8 576,-10 0-737,-2 11-287,-7 6-448,-3 2-224,-1 1-288,-8-1-32,0 3-192,-2-5-64,-3-3-576,5-1-256,0-6-1024,0-2-351,4-5-417,4 0-96,5-5 1120,0 2 512,5-1 1152,3 0 576,5 1 512,8 3 320,7 0 32,6 3 32,10 5-385,8 0-95,4 0-256,6 3-64,-5 0-352,0 1-160,-1 1-224,-7-2-128,-10-3-576,-3-1-288,-19 1-1664,-8-3-735,-9-5-1633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53.07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31956 2308 8960,'-21'-5'3328,"11"5"-1792,-3 0-864,8 0 896,2 5-289,-7-2 65,2 0-416,-2 5-160,2 4-448,0 0-64,-2 3 64,-2 13-64,-1 11 32,-5-1-96,-13-2-32,5 0-96,-5-2 32,5 2-224,0-9 32,4-8-672,9-4-224,0 2-704,8-17-1311,10-6 543,3-5 480,5-4 416,10-1 800,7-3 320,1-8 416,0-7 192,-5 6 768,5 4 352,-1 4 128,1 8 32,0 4-32,0 14 63,3-4-159,6 10-32,-1-1-160,10 6 32,-5-1-288,0 3-64,4 0-384,-1 1-96,2 0-128,0-1-32,-6-4-192,-4-3 32,-8 0-416,-5-4-224,-8-2-992,-8 2-416,-10-8-832,0 0-255,-6-2-1377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53.529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32787 1723 9088,'-28'-17'3424,"28"14"-1856,-8-2-1120,8 5 896,8 5-321,2-2 33,-7 5-224,15 4-128,-6 7-384,2 17 64,4 0 128,-1 2 96,-3 2 96,-2 6-256,2 5-32,-5 2-96,-4 7-32,-5 5-96,0 1-32,0 6-192,-5-7-32,0-5 32,-3-7 0,3-6-1024,0-11-480,2-9-1504,-2-7-607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41.295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5839 13848 6656,'-6'-26'2528,"6"16"-1344,0 10-608,0 0 800,0 0-288,-4 13-64,-1 2-96,-1-7-32,-3 14-481,0-3 33,3 0 0,1-6-32,-16 14 0,-9 14-160,-1 4-96,1 1-64,-2-2-96,2 11 96,9-10 64,1-3-64,1 3 0,-2-6-32,6 3 32,4-10 0,2 0 32,2-9-160,2-1 32,5-9 0,0 1 0,5-5 128,2 0-64,2 1-32,2-6 0,4-4 32,6-14-32,3 5-32,18-4 32,-18 7-32,3 2 0,8-9 0,22-9-96,-3 3 64,-3 1-192,0 10 128,1-12-512,-6 8 320,-10-8-512,-1 11 480,-14 2-768,-6 1 609,-11-4-1185,2 10 960,-6-7-1536,0 7 1280,0-15-1792,0 7 1568,-6-10-1600,6 4 1568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53.74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33198 2607 11136,'-9'0'4128,"9"17"-2241,-11-11-3326,11-6 159,-6 0-3072,6 0-1280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4:55.68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18582 4636 9344,'-10'-9'3520,"10"9"-1920,0-5-1856,0 2 864,0 6-448,0-3 640,10 5-448,-7-2 255,7 3-351,-2-3 64,2 5-192,-7 0 0,2 3-64,-1 0-128,5 6 32,-4 2-1375,0 1 767,-5-6-4480,0 2 2848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08.83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19210 4272 6272,'-6'-4'2368,"6"4"-1280,0 0-416,0 0 1504,0 0-1216,6-4 672,1 4-960,1-8 191,7 5-511,1-8 96,2 3-288,5-8 288,2 8-256,7-8 160,-7 6-192,1-7-64,1 9-64,-5-3-320,-4 3 160,-6-4-928,2 4 576,-10 0-1343,2 4 1023,-12-4-800,2 8 896,-4-8 32,2 0 416,-2-6 224,4 6 32,-4-8 352,2 4-160,-3-4 672,6 10-480,-7-8 736,10 11-640,-8-5 480,-2 8-544,-3-3 319,10 6-415,-7-3 256,10 8-320,-8 1 352,8 1-352,-5 10 288,5 4-288,0 8 192,10-2-224,-7 12 128,2 6-192,0 10 128,-2 0-160,2 13 0,0-4-64,-5-1 32,3-8-64,-3 1-288,0-8 128,-3-5-1152,-2-6 704,-8-10-2080,5-6 1505,-10-17-3073,9-2 2368,-5-25-2336,10-4 2368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09.055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19301 4333 6144,'0'-19'2272,"0"19"-1216,0-8-256,0 4 1440,0 8-1248,0-4 736,0 8-1024,-3 0 479,3 3-703,-10 8 96,7 9-320,-12 0-32,2 2-128,-8 2-480,3-5 192,-8 0-1184,8-2 769,-4-6-1921,9-4 1408,-5-4-2784,10 2 2208,0-13-1728,3 3 1952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09.275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19292 4436 7552,'57'-6'2880,"-57"6"-1536,44 28-736,-27-20 1472,1 4-1184,0-4 511,0 3-863,-5-3-64,3 3-320,-6-5-1280,3 2 577,-9-8-4289,5 2 2688,-4-12-2880,-1 1 2880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09.49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19722 3769 7296,'-8'-5'2816,"8"5"-1536,4 8-640,-4-4 1408,4 8-1152,-4 0 384,5 2-801,0 2-127,-1 4-224,0-4-512,1 4 192,-5-6-1887,0 2 1151,0-8-3968,8 4 2720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10.73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20020 3695 7040,'-5'3'2624,"5"-3"-1408,-16 5-704,7 1 1184,5 7-960,-14 7 288,5 7-640,-18-1 224,9 7-352,-10-3 351,7-2-351,-6 0 224,13-6-256,-3-2 64,12-4-160,0-5 64,9 3-96,5-8 0,8 2-32,4-8-128,0 3 32,1-3 32,5 0 0,-7 0-96,2 3 64,-8 5-128,-8 5 96,-14 7 160,4-1-32,-18 4 384,3 4-224,-3 1 224,3-5-224,2 1 128,4-9-192,3-4 64,14 5-128,6-13-128,6 2 0,6-10-256,8 5 160,-5-3-384,7 3 288,-12 0-160,-3 8 224,-9 1-64,-4 2 128,-17 19 192,1 9-32,-20 5 480,5-2-320,-7-3 416,2 0-384,0-8 224,15-4-256,-2-7 64,11-4-160,4-8 0,2 4-64,-2-4-64,8 3 32,-4-11 32,8 3-32,-4-6-32,8 0 32,6-10 32,4 5-32,2-7-32,8 4 32,6-17-32,6 4 0,4-7 64,0 8-32,5-1-160,-6 10 64,-3 0 32,-2 8 32,-7 1 0,0 10 0,-9 7 0,0 2 0,-10 6 128,4 4-64,-16-2 128,2 6-128,-4 3 32,-4 1-32,-6-4-544,-2-6 256,-8-5-1248,8-3 832,-8-9-1152,6-5 1056,-7-16-575,10 0 767,-5-15 0,10 0 352,-5-12 256,4 9-32,-4-6 416,8 13-224,-3-1 576,8 9-416,-8 3 351,8 9-415,-5 2 320,10 5-352,-5 12 480,2 4-448,4 20 416,-2 2-416,0 10 256,1 2-320,-5 8 128,0-3-224,-5 4 0,5-6-96,-4 14-256,0-9 96,-4-6-1088,3-10 640,-8-7-1792,3-7 1312,-4-22-1919,7 0 1663,-6-23-1408,8-2 1536,-3-17-192,3 10 800,0-13 768,5 12-96,-5-12 1248,5 3-768,-2-3 1280,2 9-1056,-6-6 864,1 13-992,-3-4 480,8 10-672,-9-2 415,9 7-511,-9 1 128,4 6-320,-3 2 288,4 6-288,-10 5 320,2 4-320,-14 7 160,8 9-224,-8-1-64,4 4-64,-4-3-320,8-1 160,-4-7-1440,8-1 864,-2-3-4607,6-9 2943,2-10-2944,3-5 3072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11.35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20924 3901 6784,'-4'-6'2528,"4"6"-1344,-5-5-608,0 2 1568,10 6-1184,-5-3 736,5 5-993,-5-2 481,8 0-704,1 2 320,9 3-480,-1-1 64,0 0-256,1-1 64,5-4-96,-7 2-256,7 1 64,-10-5-1152,5 3 672,-11-3-2559,4 5 1759,-11-5-3776,0 3 2912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11.871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20778 4148 6912,'-13'3'2624,"13"-3"-1408,-5 5-576,2-5 1632,6 0-1280,-3 0 672,5 0-993,0 0 257,8 0-544,5-5 160,3 5-320,9-3-64,2 3-96,-2-9-64,1 6 32,-5-5-544,2 3 288,-8-1-1248,3 1 832,-15 1-1343,1 8 1119,-13-4-480,-6 8 768,-16 0 384,6 0 160,-8-5 672,7 6-352,-5-9 800,8 3-608,-4-3 544,8 5-576,-4-2 543,10 5-575,-4 0 640,2 3-608,-3 9 640,5-4-640,-5 3 480,8 1-512,-18 22 384,10 5-448,-3 8 384,6-5-416,-3 9 128,5-1-288,-6 9-64,11-6-64,-11 6-320,10-4 160,-10 4-1024,10-14 672,-4-6-2080,3-8 1440,-3-23-3231,8-5 2463,-5-27-3296,5 1 2976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12.339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20670 4505 6400,'-18'5'2368,"18"-5"-1280,0-32-288,0 24 1664,6 8-1376,-4-7 896,12 7-1153,-2-5 513,6 5-768,5-4 256,-2 0-480,19-8 96,0 1-288,8-5 64,-4 5-128,8-4-128,-4 2 0,-4-1-384,0 2 192,-14-4-1088,2 8 736,-20-4-1440,2 4 1153,-18-3-865,0 6 992,-14-1-32,4 0 448,-8-2 288,6 6 32,-7-7 448,10 9-256,-5-3 480,5 3-384,-4 0 448,3 3-448,2 2 288,6 7-320,-6 7 288,4 8-320,-6 5 383,10 3-351,-10 7 96,4-3-224,2-8-480,8-4 160,-8-2-1887,8-6 1151,0-16-3904,4 0 2688,0-21-1888,4-2 2304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41.651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5926 14016 4864,'-10'-4'1824,"10"4"-960,-5-4-224,-1-2 1184,12 12-1024,-12-6 544,6 0-800,-4 0 416,4 4-544,-5 0 320,5 5-416,-6 0 480,6 10-480,-9 4 575,3 3-511,-4 6 416,10 0-448,-11 8 256,11 7-352,-3 2 0,-3 0-160,-5 24 96,1 4-128,1-9 32,3-9-32,-3-4-128,9-11 32,-11 7-672,11-1 384,-6-24-1440,12-4 992,-6-12-2111,11-5 1631,-8-14-3456,13 3 2656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13.041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21149 4147 6784,'13'-12'2528,"-13"12"-1344,13 0-608,-13 0 1312,5 3-1088,-10 1 640,5 9-896,-10 1 511,7 13-607,-10-7 256,3 4-416,-2 2 128,4 7-256,-6 1 64,5 1-128,-4-7 0,8 0-32,2-6-128,3 2 32,0-8-128,8 0 96,-3-8 32,3-2 32,1 2-96,-1 0 64,-2 0 32,2 1 0,-4 5 128,-1 6-64,-6-1 192,3 1-160,-4-1 256,-1 6-224,-4 2 256,4-2-256,-2-5 32,7 0-96,-10-4 96,2 0-96,-5-2 32,0 3-32,-10 0-128,5-3 32,-8-6-256,9 8 160,-9-12-160,8 4 160,-4-8 0,5 0 64,-6-6 0,7 4 0,-12-6 0,7-4 0,3 0 64,14 8 0,0-2 128,4 0-64,0-2 128,4 8-128,0-6 192,10 1-160,-2-4 32,1 9-64,0-2 96,5 4-96,5-2 192,-2 6-160,-3-6 256,4 8-224,4-2 160,5 8-160,-5-8 0,5 6-64,-5 4 96,1-6-96,-5-2-32,4 4 0,4 1-32,1-2 0,-5-7-352,-3 4 192,-10-8-1504,5 4 928,-6-8-3199,6 4 2207,-13-8-3904,4 4 3200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14.61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21902 4886 6016,'-26'-22'2272,"26"22"-1216,-16-7-960,6-2 992,10 18-672,-9-18 672,18 9-640,-9-7 0,10 14-288,-10-7-1504,6 0 736,-6 0-3392,10 16 2240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20.46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1609 6728 6912,'-13'17'2624,"13"-17"-1408,-5-17-800,2 14 1216,3 3-960,-5-5 384,1 5-608,0-3 224,8 3-384,-4-5 255,9 5-287,-6-3 192,7 3-224,-5-4 128,3 4-192,5-4 128,0 8-160,5-12-64,5 4-32,3-8 32,4 9-32,4-5-32,2 5 32,0-5-32,-2 8 0,-7-6 128,-1 6-64,-4 0 32,0 6-32,-9-3 96,-5 8-96,-11 2 128,3-2-128,-13 4-32,-2 6 0,-11-1 32,8-1-32,-7 4 64,7-1-64,-8-2-32,5 4 32,-7-5 96,7 4-64,-2-6-32,10-1 0,-4-5-128,3 0 64,2-3 32,4 1 0,-2-3 64,7 2-32,-2 4-96,5 1 32,0-2-128,5 0 96,-2-3 96,10 4 0,0-1 64,2 5-64,0 1-96,3 2 32,1-4-32,3 1 0,-6-2 64,7 3 0,-5 2 0,3 0 0,-3 6 128,-1 1-64,-9 1 32,2 6-32,-14-2 32,4-1-64,-9 1 128,0 0-96,-9 1 128,10-4-128,-15-2 32,7-2-32,-12-1-64,7-4 32,-10-2 32,5 2-32,-1-11-160,11 0 64,-7-13-448,10 5 256,-5-8-992,5 5 672,0-5-2239,8 4 1535,2-7-3840,3 7 2880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20.729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2289 7426 8192,'0'7'3072,"0"-7"-1664,8 12-928,-3-8 1248,-2-1-992,2 2 223,5 3-607,-8 0-320,9-2-64,-8 2-1535,2 1 831,-5-6-4256,5 2 2784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21.55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3126 6766 7168,'-8'-3'2720,"8"3"-1472,0 0-672,0 0 1312,0 0-1088,0 0 704,0 0-897,0 0 449,0 0-608,-8 0 448,8 3-480,-5 2 256,0 6-384,-3 1 128,-1 7-256,-8 9 64,8-1-128,-13 7-64,10 2 0,-16 6-192,7 2 96,-5 3-608,3-5 384,-3-6-1440,9-5 960,-2-12-1887,7 0 1471,3-14-1888,9-2 1760,4-14-1280,6 3 1504,2-19-64,6 4 704,-1-13 352,0 9 64,-4-1 1024,2 9-544,-2-1 1728,0 9-1216,0 0 1376,0 6-1312,0 18 1024,0 6-1184,-4 4 608,5 1-833,-6 2 417,1 2-608,-6 2 192,2 6-384,-5 3 64,5-3-192,-5 2-128,0 2-32,0-10-960,0 1 544,0-11-2079,0-4 1407,0-13-2784,0 2 2176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22.23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3198 7138 7808,'0'-4'2880,"0"4"-1536,8 0-736,-3 0 1120,3 0-992,5-8 96,5 4-544,13-16 31,4 1-191,4-8 0,2 7-64,3-8 32,-6 9-64,-1-4-288,-3 7 128,-7 2-1151,-5 0 703,-10 8-1920,-2 1 1376,-15-3-1504,5 8 1504,-17-11-512,3 11 992,-8-8 192,9 1 288,-5-9 832,5 7-352,-3-1 1344,5 2-928,4-1 1216,1 6-1120,-2 3 928,8 3-1024,-9 6 832,9 1-896,-5 10 703,5 4-767,-3 8 448,3-5-608,-6 15 192,2 5-384,-4 9 128,3-3-224,-8 2 0,5-8-96,-5-5-608,8-1 288,-5-15-1600,10-8 1056,-3-12-1503,3-3 1311,0-18-608,8 3 896,2-14 128,3 1 352,-5 2 128,5 7 96,0 4 544,5 12-288,-1-4 1088,2 8-736,-1 0 768,-2 4-768,2 12 448,0 2-609,-5 2 321,5 0-448,-6-6-32,6-1-160,0-6-160,0-3 0,-2-16-384,7 0 192,-5-14-1279,3-1 831,-8-10-2112,5 11 1568,-9-22-3040,-1 10 2400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22.45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3653 6612 7552,'-18'-17'2880,"18"17"-1536,-3 0-640,-2 0 1536,10 0-1248,-5 5 639,3 3-959,2-2 192,8 11-512,-3-6 32,3 5-256,0-4-192,4 4 0,-3-2-1440,3 3 800,0-6-4127,1 0 2687,4 2-3008,-1 1 2944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23.10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4322 6810 6144,'-6'-7'2272,"6"7"-1216,0 0-320,0 0 1408,0 0-1216,0 0 800,0 0-1056,0 3 703,0 1-767,-4 0 512,4 7-640,-6 6 320,6 2-480,-12 8 64,-2 7-256,-16 6 0,12-2-64,-8 6-672,5-2 320,-6-2-1856,5-5 1184,5-16-2111,4-3 1727,5-16-960,3 0 1344,5-16 96,7 0 512,3-14 192,4 6 64,3-6 576,0 10-256,1-4 1184,4 12-800,-4 2 1376,-2 4-1152,-2 12 1024,0 2-1056,-6 14 639,10 6-831,-14 2 288,4 2-512,-8 6 96,0 1-320,0 4 0,0-3-96,0-10-960,0 2 480,0-8-3007,0-5 1919,0-16-4032,8 3 3136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23.391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4856 6766 9856,'0'8'3680,"0"-8"-1984,-5 12-1056,0-8 1439,5 3-1183,-8 6 288,-2 1-736,-6 11-128,2-2-192,-12 15-160,0 1 0,-14 0-32,5-3 0,-9-9-864,13-4 512,-5-12-1600,16-2 1152,-4-18-2015,12-2 1631,4-16-2080,3 4 1888,5-16-1760,5 8 1856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23.88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4553 6618 6400,'5'-7'2464,"-5"7"-1344,21 3-544,-16 1 1440,0 0-1120,-5 1 768,3-2-992,1 5 351,2 6-575,-3 3 224,2-1-384,0 3 256,0 4-288,3 5 288,0-1-320,-4 7 96,4 6-192,-8 6 64,0-2-96,-8 6 0,0 1-32,-4 4 96,2-5-96,-4 2 192,10-7-160,-4-1 32,8-8-64,0-5-64,8-4 32,2-4-32,8 0 0,-6-4-96,4 2 64,2-7 32,5 3 0,-2-6 0,7 1 0,-2-8 0,0 3 0,0-7 0,4 5 0,-4-10 64,2 2-32,-7-5 64,2-1-64,-10-5 64,4 6-64,-8-9-32,0 11 32,-9-18-256,0 4 128,-4-11-1024,4 7 640,-5-7-1856,5 9 1312,-5-11-2719,10 11 2143,-5-21-2944,5 4 2592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41.986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6411 14573 8320,'-4'9'3072,"4"-9"-1664,-5 32-928,-1-22 1248,12-1-992,-6-2 223,0 3-607,0 4-128,5 0-128,-1-6-800,2 1 417,-6-3-2529,5 1 1568,-5-7-3552,0 0 2720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24.315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5421 6778 6528,'-10'-3'2464,"10"3"-1344,5 3-480,-5-3 1632,0 0-1280,0 0 608,8 8-960,6-3 127,0-2-447,-2-3-128,6 4-96,-2-4-640,2 0 288,-5 0-3071,5 0 1855,-14 5-3776,2 2 2976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24.545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5448 7075 7552,'-9'47'2816,"9"-47"-1536,4 28-800,-4-17 1664,5 6-1216,-5-3 991,5 2-1119,-2 3 192,2 4-576,-1 5-96,0-1-192,1 0-288,0 1 64,-5-8-1504,4-6 864,-4-6-3615,0-2 2399,0-20-3040,8 8 2816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24.96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5859 6639 6272,'13'-8'2368,"-13"8"-1280,31 3-416,-18-3 1344,5 0-1120,-1-3 576,6 3-896,-6 0 416,5 8-577,-4-5 609,0 2-576,-5 1 640,-1 10-640,-6 1 288,2 2-448,-8-4 416,4 4-416,-4 5 448,4-1-448,-4 16 224,4 0-288,-4 16 128,6-8-192,-2 8 128,0-5-160,-8 1 0,4-4-64,-4 0 32,8-5-64,-8-3-96,4-4 32,-10-7-608,6 0 352,-8-9-800,6 0 608,-11-7-1248,4 2 960,-13-6-1792,8 1 1409,-8-12-2113,3 3 1856,-3-14-2912,4 3 2432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25.400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5561 6877 6144,'-21'3'2272,"21"-3"-1216,21 12-672,-12-1 1248,4-3-960,0 3 704,0 5-832,0 8 160,5 3-416,-5 0-96,0 1-128,-3-5-128,3-4 32,-10-5-320,7-4 192,-5-18-160,-2-2 192,2-15 64,3 2 64,2 1 64,2 0-32,6 3 256,0 4-160,-2 4 320,2 6-256,0 5 256,0 5-256,-10 6 96,5 4-160,-13 10 287,5-3-223,-18 6 384,5-1-320,-15 0 448,2 1-416,-2-8 512,10 0-480,0-10 160,8-2-320,5-8-128,5-4-64,16-19-320,7 4 192,11-17-992,0 8 640,1-10-2175,-1 6 1503,-8-6-4064,0 10 2976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25.950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6664 6491 6144,'0'-4'2272,"0"4"-1216,0 0-320,0 0 1600,0 0-1280,0 4 768,3 4-1088,2 3 543,0 8-767,-2 9 320,7 4-512,-7 2 64,7 5-256,-10 0 160,5 0-192,-5-3-608,3-1 288,-3-12-1984,0 0 1249,0-18-3137,5-2 2336,0-18-2656,-2-1 2528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26.405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6812 6444 4608,'8'6'1760,"-8"-6"-960,9-30-96,-5 22 1504,1 4-1216,-2 0 1088,2 4-1216,0 4 960,0 4-1025,3 12 545,0 3-768,-8 8 416,5 4-576,-10 4 192,5 0-352,-3 5-64,3-2-128,-10 2-480,7-2 224,-7-7-1184,5-9 768,-3-6-1791,4-4 1375,-10-11-1504,11-5 1440,-12-16-928,12 4 1152,-2-20-160,5 6 608,-4-10 160,4 9 160,-4-4 576,4 7-256,-4 1 1184,8 12-800,-8 3 1280,4 8-1056,-5 3 800,0 10-960,-3-2 352,8 8-576,-5 1 95,5 3-319,0-7-128,9-5-64,-5-6-607,6 2 319,-2-7-1376,1 4 896,-6-4-2528,3 0 1792,-12 0-2400,3 9 2208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27.090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6386 6994 6528,'-18'7'2464,"18"-7"-1344,-2 33-672,-4-23 1504,12 7-1120,-6-2 768,2 1-960,3-13 223,3 2-511,2-5 160,3 3-288,0-3-64,5 0-96,0-8 96,-3-1-96,9-1 320,-2 6-192,-1-7 160,5 6-192,5-7 0,-1 4-96,2-6-64,-2 6 32,2-8-32,-2 8 0,-4-7 0,5 6 0,4-9 0,-1 1 0,-3-2 0,-3 7 0,-12-4-800,1 10 448,-11-2-1120,-1 8 833,-16-5-705,4 10 800,-12-5-96,7 3 416,-6 2 128,10-3 64,-10 2 384,8 4-192,2 0 704,4-4-480,-5 0 672,9 5-609,-9 5 417,5 5-512,0 9 320,8 0-384,-8 8 64,4 2-224,-5 2-64,10-6-32,-5-2-256,0-6 128,0-7-864,0-2 512,0-10-799,0 2 735,0-23-128,0 4 416,0-6 32,8 4 128,1-3 128,9 7-32,-5-11 128,5 7-96,-6 0 128,7 4-128,-6 0 32,5 4-32,-5-11-832,0 7 416,-11-9-2464,4 11 1568,-14-2-2912,2 4 2368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27.30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6708 7047 7424,'-28'4'2816,"28"-4"-1536,-26 12-736,13-4 1504,8 6-1152,-8 6 831,8 0-1023,-3-1 480,4 0-672,-4 2 128,2 2-352,-6 5-96,7 3-128,-8-1-896,0 3 448,-5-10-1472,10-4 1056,-5-8-1887,8 0 1503,-8-6-1536,5 4 1568,-2-23-1760,5 8 1664,2-14-1152,6 1 1408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27.74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6527 7091 5632,'8'-70'2112,"-8"70"-1152,9 19-128,-5-16 1440,9 5-1216,0 1 832,10-3-1152,-6 7 703,1-1-831,-2 2 384,8 2-576,-4 0 320,4 4-416,-2-6 320,4 6-352,0-4 192,4 0-256,1 4 128,6-1-192,-4 1 128,-2 2-160,5-3 0,-2 1-64,1-4 32,1 4-64,3-6 128,-1 2-96,4 0-32,-4 4 0,2-6-32,-5 3 0,4-6 64,-4 1-32,4 0-32,-3 0 32,0-4-32,-2 3 0,-4-2 0,-2-3 0,-2-1-224,0-2 128,10 5-448,-2-4 288,-4-4-864,-2 0 640,-7-4-992,2-4 832,-7 0-1439,-2 2 1183,-10-11-2560,6 9 1952,-10-7-2880,0 3 2464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28.721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7140 6561 6784,'-16'-8'2528,"16"8"-1344,-10 3-1088,6-3 1056,8 0-704,-4-3 736,5 3-704,0-5 256,3 5-416,0 0 32,6 5-224,-6-5 160,6 3-192,-2 2 192,2 3-192,-4 3 383,-2 0-255,-8 9 448,4 8-384,-8 6 352,4 1-352,-8 9 128,-2-5-256,-4 0 64,12 0-128,-14-8 96,14-4-128,-8-12-96,6 1 0,0-13-256,4-3 160,0-11-160,4-1 160,-4-10 0,8 6 64,0-12 0,10 12 0,6-7 64,-4 7 0,8 2 0,-2 2 0,0 4 0,-4 3 0,-5 5 128,0 5-64,-7 3 256,3 7-192,-13 4 96,0 5-128,-13 15-128,-1 3 0,-8-6-608,5-5 352,-9-15-1088,3-2 768,2-8-895,4-3 831,-1-6-480,10 3 640,-2 0-288,6 3 480,0-6 96,8-3 128,-4-5 96,4 3 0,0-3 256,2 7-128,-4-3 800,4 2-512,-6-2 928,4 7-736,-4-5 736,0 10-737,0 2 577,0 5-672,-4 8 384,4 8-544,-8-2 192,2 1-320,-6 1 0,-2 3-128,-8 1-544,9-1 224,-8-4-1792,3-1 1088,-5-13-2527,10-6 1919,0-14-1600,8-1 1824,5-8-32,5 1 832,4-4 448,8 6 64,1-13 1152,0 5-608,3 2 1952,7 12-1408,2 7 1344,1 7-1408,0 1 735,3 3-1023,2 2 320,-6-2-608,1-3-192,-5 4-160,0-4-992,-3 3 480,-5-8-3775,2 6 2303,-2-13-3616,0 4 3136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47.798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8072 14062 5120,'-19'-10'2016,"19"10"-1088,0-9-448,0 3 1152,0 6-928,0-7 800,0 1-864,0-11 640,9 2-736,-9-11 448,6 7-576,-6-8 319,0 9-415,-6-5 416,6 9-448,-5-4 224,1 5-288,-13 0-64,8 9-96,-6-6-64,5 5 32,-7-3-32,8 3 0,-12 1 64,6 4-32,-10-6 64,9 12-64,-9-6-32,4 4 32,-14 1 32,10-1-32,-10 0 64,3 11-64,-5 2 64,13 2-64,-17 3 64,10 0-64,-4 11 128,14-1-96,-4 7 192,11 7-160,-2 8 256,5 1-224,2 9 96,3-6-128,6 6 0,6-11-96,3 7-32,6-10 32,0-15 0,6 3 0,-1-16-96,11-9 64,5-3 32,5-10 64,4 4-96,-3-8-64,-3-6 64,3-3 64,-1-6-288,-1 6-128,-4-9-256,-1 3 0,-3 2-224,-7-2 0,-4-4-543,-7-9-129,2 10-768,-5-1-288,-1 4-800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29.42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8080 6575 5760,'-23'-3'2176,"23"3"-1152,-8 3-576,3-3 1280,5 5-992,-4-5 736,4 0-864,-6 3 448,12 2-608,-6-2 448,4 0-481,1 2 385,8 3-448,0-4 128,0 3-320,5-7 64,3 4-128,10-8 0,-1 4-32,11-7 32,-2-1-64,5-4 128,-6 4-96,3 0-32,-7 5 0,1-6-128,-3 6 64,6-10 32,-2 7 0,-14 1-640,0 5 352,-18 0-2015,-4 8 1311,-17 0-4160,-1 9 2880,-17 5-2144,3 9 2560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30.100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8071 6837 5120,'-18'5'1920,"18"-5"-1024,-3 0-416,-2 0 1440,10 0-1088,-5 0 960,3 8-1056,2-1 704,3 9-832,-3 0 383,0 7-575,0 4 320,-2 1-416,-3 6 128,0 2-288,-3-1 64,3-4-128,-5-8-608,5-3 256,-5-16-608,10 0 512,-5-19-64,8 2 256,2-10 96,6 4 64,-1-4 0,1 4 0,7 2 256,-2 9-128,-4 0 320,6 8-256,-10 5 384,5 6-320,-15 12 224,7 5-256,-10 2-128,0-2-64,-5-8-1024,0-1 544,-7-6-2207,8-7 1471,-6-9-2304,10 0 2016,0-13-1696,5 0 1824,4-12-448,3 5 1056,3-4 1152,-2 4-192,0-5 1792,0 9-1120,-5-5 1504,5 4-1376,1 1 1056,0 4-1216,-6-1 832,1 5-992,0-1 640,-1 12-800,-4 4 639,1 12-671,3 3 576,2 4-608,-2 8 384,0 4-512,2 13 480,3 1-512,-8 2 224,3 1-320,-13-2 288,5 0-288,-8-3 96,0-3-192,-10-5-352,8-8 128,-8-8-416,6 1 288,-10-13-864,10 0 608,-16-11-1632,12 0 1184,-7-11-3231,5 3 2335,0-11-3328,10-1 2944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30.95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8934 6936 7936,'-5'2'2976,"5"-2"-1600,27 17-896,-18-10 1312,4 5-1024,-4 8 479,4 2-735,0 6 128,5 0-352,-5-6-32,0 3-160,-5-10-480,2-4 192,-2-6-1120,2-5 737,-7-20-513,6-4 608,-5-10 288,6 6 128,-2 6 128,2 6-32,2 4 256,1 12-160,5 6 448,3 16-320,2 0 288,3 1-288,-3 2 63,-2-3-191,-3-2-1055,-1-4 511,-3-16-2240,-2 0 1472,2-24-1792,-2-2 1696,1-18-352,0 10 992,-3-7 512,3 10 96,-5 1 1056,6 10-576,-5 0 1312,-1 12-992,1 5 832,0 3-928,-9 3 704,5 5-768,-5 0 736,4 12-768,-4 0 256,0 2-480,0-2 159,0 4-287,0-10 128,8 2-192,1 4 224,5 0-256,3 2 320,5 2-256,-1-4 256,2 0-256,-5-6 256,-1 2-256,-3-4 256,-2 4-256,-7-5 160,4 6-192,-9-3 64,0 6-128,-9-1-192,0 5 32,-9-7-1312,10 2 768,-10-4-3999,0 1 2591,-13-2-3648,5 2 3232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31.73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10185 6763 8704,'-13'-5'3328,"13"5"-1792,5-3-1216,-5 0 1152,5 6-864,-2-3 127,6 0-447,-1 0-96,10 0-128,0-3 32,3-2-64,-3-4-32,0 3 32,-10-10 32,6 4-32,-10-7 192,1 6-128,-10-1 544,5 5-384,-8-2 608,-2 3-480,-3 0 352,5 8-416,-5 5 320,8 6-352,-3 9 352,3 2-384,0 14 160,5 3-256,0 8 64,10 0-128,-7 11 96,2-8-128,0 9 128,0-4-128,-5 3-32,3-7 0,-6-5-608,-2-6 320,-8-10-736,3-5 544,-2-14-480,3-3 544,-8-13-160,8 5 320,-8-11 32,3 3 128,-3-7 64,4 2 0,-5-1 128,8 6-64,-3-12 192,5 4-160,-2-4 96,10 6-96,0-5-128,10 2 0,3-10-320,5 4 192,8-5-1216,0 6 768,4-6-2143,6 9 1567,0-6-2496,-2 6 2080,1-4-2112,-4 7 2112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31.985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10482 6811 8064,'-13'-8'2976,"13"8"-1600,-3 3-896,-2-3 1376,10 5-1056,-5-2 831,0 8-959,0 1 704,0 1-768,0 6 512,0 4-640,0 16 160,3-4-352,2 8 32,3 0-192,-3-3-128,5-6-32,-7-2-896,7-5 512,-7-7-2240,2-6 1504,-5-9-3295,5-5 2495,-2-19-2880,2-1 2752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32.970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10518 6853 7680,'-13'-8'2880,"13"8"-1536,-8-8-864,4 5 1248,8 3-992,-4-3 288,8 3-640,5-9-65,10 4-191,8-6-96,-2 3 0,12-3-128,-3 7 64,6-7 32,-3 6 0,2-3 192,1 8-96,-5-3 448,0 3-288,-8-3 640,-4 6-480,-6-3 576,2 8-576,-7 0 416,-1-1-480,-12 5 384,7 0-416,-7 2 64,2 6-256,-10 8 352,5-1-256,-3 12 320,3 0-320,-10 0 32,7-4-160,-12-4 96,12 0-128,-15-3-96,10-4 0,-15-4 32,11-1 0,-11-5-224,10-1 128,-8-6-1152,8 6 672,-10-7-1984,5 2 1408,-3-16-2271,3 5 1951,-4-13-2272,5 4 2144,-10-15-1248,9 7 1664,-11-11 1184,6 4 64,-3-4 2624,4 12-1472,0-4 1920,10 7-1760,-6 0 960,5 4-1345,8 1 609,5 3-928,8-4 416,10 8-640,8-8 32,4 5-288,1-5-96,0 4-64,0-7-672,-5-1 352,-4-3-1920,-4 7 1216,-5-7-2751,-4 8 2143,-9-17-1824,4 8 1984,-8-7 192,0 7 768,-6-4 1024,10 9-256,-8-4 1312,8 8-896,-9-3 1088,9 8-1024,-9-7 864,9 10-928,-4-5 768,8 4-832,-8 4 863,4 4-863,-8 4 608,8 3-736,-5 9 160,5 4-384,-5 7-192,1 0-32,-5 8-288,6-1 128,-7 14-448,5-1 288,-3-4-288,8-5 288,-5-3 224,10-9 32,-5-5 288,0-2-160,0-7 512,0-2-352,0 0 352,0-3-352,0-15 64,5 4-224,-2-7-128,12-2-32,-7-2-320,5 6 192,0-7-1696,0 9 1024,0-5-4159,1 4 2783,-6-8-3168,0 9 3072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35.301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11817 6124 8960,'-8'-4'3424,"8"4"-1856,3 4-1120,-3-4 1376,0 0-1057,0 0 769,10 4-896,-2-4 352,2 3-544,-7 3 160,2 0-352,-5 2 64,0 3-192,-8 6 0,-2-1-64,-11-2-480,-2 11 224,-13-11-896,6 6 608,-9-1-768,8 1 704,5-4-160,8 0 416,0-9 128,10 1 64,8-8 96,5 5 0,8-5 192,5 0-96,3 0 192,2 0-192,3-5 256,0 5-224,0-3 512,2 3-352,-3-5 352,1 10-352,-3-5 352,-2 3-384,-3 8 448,-5 5-416,-9 1 352,4 2-352,-12 0 128,4 1-256,-13-1 64,5 4-128,-15 1 0,7-1-32,-12-4-256,7 1 96,-10-4-960,9 3 608,-9-4-1024,10 1 832,-5-4-448,3 4 608,2-8 0,7-1 288,-3-7 192,8 4 0,-5-4 160,10 4-96,-10 0 384,12 0-224,-14 4 320,14 0-320,-12 0 96,10-2-192,-6 3 64,6-1-96,0-5-64,4 5 0,-5-8-32,10 0 0,-5-11 0,8 0 0,2-9 0,8 7 0,2-6 0,4 4 0,6-1 0,1 4 0,3-4 0,1 10 0,1-3-96,-4 5 64,-4 1 32,8 3 0,8-4 0,-4 4 0,-14 0 64,0 4-32,-21-4 256,-2 7-160,-16 5 320,5 7-256,-15 1 96,7-1-160,-11 1 0,6-1-64,-19 9-128,8-1 32,-2-7-32,12-1 0,-4-7-512,12-1 320,2-11-1024,7 5 704,0-13-928,5 3 864,0-1-799,5 0 799,0-5-352,-1 3 576,4-7-64,1 3 288,0-3 96,5 4 96,-6-6 0,4 9 0,-2-3 64,-2 6-32,-8 2 192,6 3-128,-12-4 608,6 8-416,-8-1 800,4 5-608,-10 0 703,6 3-703,-6 6 256,6-1-416,-10 3 160,10 1-256,-15 3 0,10 4-128,-8 4 0,3 5-32,-5-9-256,5-1 96,-2 2-512,6-4 320,-4-1-352,6-4 352,-2-11-192,10-5 288,4-14-191,4 3 223,4-7 0,10 7 96,8-3 64,0 3 0,6 8 0,3 8 0,0 3 0,0 6 0,0 2 480,1 4-257,-10 4 833,-4 1-608,-5 3 640,-4-1-608,-3 6 448,3-5-512,-13 5 128,5-2-320,-10 1-64,5-4-96,-5 0-64,0-4 32,-8 1-256,0-4 128,-8-9-384,8-4 256,-10-6-448,5-5 384,-8-8-512,8 0 480,-12-7-480,8-1 448,-5-12-448,6 6 448,3-14-447,6 8 447,-2-10-32,10 7 224,-2-5 96,6 9 64,6 1 0,3 9 0,4-10 192,0 5-96,-4 5 448,3 9-288,-7 13 511,0 6-447,-15 1 352,7 4-384,-10 6 352,-1 6-384,-8 3 224,4 0-256,-8 1-64,8-5-96,-4-4-128,9-3 32,0-12-128,5 0 96,3-13-192,10 5 160,-1-8-96,5 5 96,-1-6 0,5 6 32,1-2 64,0 10 0,-2-2 192,6 9-96,-10 1 256,6 2-224,-5-4 32,0 2-96,-1-13-768,1 3 416,9-22-1664,-2-1 1089,7-16-1665,3 6 1440,4-9-736,6 11 1056,-2-14 128,7 3 416,-2-5 288,1 10-32,-6 7 864,2 16-512,-10-3 1408,-4 11-1024,-8 3 1120,-2 3-1056,-6 6 767,2 2-927,-8 5 352,4 0-576,-4-1 96,4 4-320,0-2 0,10-1-128,-2-2 0,2 3-32,0-3 32,2 3-64,2-1 192,0-2-128,-5 2 544,0 1-384,-13-6 480,4 4-448,-8-3 96,4 0-256,-13-4-480,4-2 160,-13 2-1952,1 1 1184,-20 2-4095,7 6 2815,-14 2-3360,4 0 3200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39.451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12571 6783 4992,'5'-17'1920,"-5"17"-1024,9-7-192,-6 4 1632,2 3-1280,4-4 1152,0 4-1312,-1-8 480,2 3-833,-7 2 353,7 6-544,-10 2 320,3 3-384,-3 6 416,5 11-416,-10 6 288,2 3-320,-7 21 64,7 0-192,-10 3 64,3 1-96,-3-1-128,8-3 0,2-15-1312,6-10 736,2-26-2304,8-4 1633,5-16-1921,0 1 1792,0-24-1792,3 0 1792,-3-16-1312,3 9 1568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40.22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12747 6718 7040,'-18'-51'2720,"18"51"-1472,-10 20-896,7-20 1088,3 0-832,-5-5 256,10 1-512,-2-4 160,7 8-288,3-3 64,5 3-160,3-8 0,2 3-64,2-6-64,1 3 32,2 1-32,3 2 0,-10 5 256,2 9-128,-11-1 607,-3 6-447,-14 6 320,-3 4-352,-15 4 128,2-1-224,-2-4 0,10-1-96,0-2-128,5-4 32,-2-8 32,10 3 0,0-2 0,10-1 0,3 0 0,8 3 0,-3 9-96,5 2 64,-10 3 96,0-2-32,-13-1 416,-5 5-256,-13 10 352,2 1-320,-12-10-128,7-1-32,-5-23-704,3-1 352,-2-10-1376,7 3 928,0-27-1215,10 0 1119,-2-27-768,7 6 896,-2-13-320,10 5 608,-5-2 64,0 15 224,0-11 576,3 8-224,2-6 896,5 15-640,-7-3 864,7 10-768,-2-5 416,4 11-576,2 4 256,3 12-385,1 1 257,0 6-288,3 10 352,2 6-352,-2 6 160,7 5-256,-2 6 128,0 0-160,0 2 160,1 1-192,-1 13 256,5-2-224,-6 16 160,1-2-160,0 5 64,2-6-96,-2 12 0,0-9-32,5 20 32,-1-1-64,1 6-96,0-13 32,-10-15-1024,-3-8 576,-5-16-2624,5-4 1729,-8-20-4129,-2-7 3104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40.45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13458 6786 7808,'-13'-20'2880,"13"20"-1536,-19-11-512,12 11 1760,2 3-1441,-9 5 673,2 8-1120,-14 8 320,3 6-576,-8 17 0,10 8-256,-10-5-320,4-6 64,-4-5-1536,11-8 864,-4-11-2975,12-4 2047,-2-29-3584,10-7 2944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47.993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7818 14147 7296,'-42'11'2720,"31"-3"-1472,4 0-832,7-8 768,0 0-128,0 0 32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40.65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13093 6320 7552,'5'-25'2816,"-5"25"-1536,13-8-640,-8 8 1472,3 5-1152,6-5 639,8 8-927,-4-2 256,2 8-544,3 0 0,-2 6-224,2 4-576,3 2 192,-4-2-2495,0-2 1471,0-2-4320,-1-4 3136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41.16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13993 6464 6912,'-8'0'2624,"8"0"-1408,-18 6-640,11-9 1504,7 0-1152,-11-2 768,11 10-1025,-8 1 577,8 8-736,-9 0 384,9 6-544,-9 10 320,5 6-384,-4 14 352,8 2-384,-10 18 160,10-4-256,0 12 0,5-8-96,0-7-192,3-10 64,-4-1-1248,5-10 736,0-14-2368,-1-6 1633,6-22-3393,3 0 2624,1-30-2400,0-6 2592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41.54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14260 6287 6400,'36'-27'2464,"-36"27"-1344,49-26-896,-28 9 1056,1 9-736,13-6 672,0 6-736,9-4 480,0 5-544,-1-2 480,-2 9-512,-7 3 511,6 6-511,-14 2 640,-4 8-576,-4 14 640,-1-7-640,-8 17 416,3 0-512,-7 9 256,5-2-352,-7 5 64,2-2-192,-5 14 160,0-4-192,0 15 96,0-5-96,0 13 0,0-12-32,0 4-64,0-8 32,-5-4-256,5-7 128,-3-12-960,3-3 608,-10-14-1952,2-7 1376,-10-15-2367,1-8 1919,-9-23-3616,3-4 2880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41.99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14382 6373 7552,'-8'-34'2880,"8"34"-1536,-5-9-1088,0 5 1312,10 8-928,-5-4 512,0 0-704,0 0 96,0 4-289,-5 12 193,1 4-256,-13 8 96,4-1-160,-9-2 64,8 3-96,-3-4-128,4 0 0,5-14-192,3 2 128,5-12-160,8-3 128,10-6-64,4 1 96,4-2 0,5 2 32,-5 0 64,5 8 0,-5 0 256,-4 8-128,-8 0 672,-6 8-448,-12 6 672,-6 10-576,-10 2 352,-3 2-480,-13 3 128,6 0-288,-10 0-64,5-4-64,-9-3-1024,14-2 544,-9 6-1600,8-8 1184,-8-2-2015,9-2 1631,-7-10-2496,17 2 2112,-3-10-1888,10-6 2016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42.66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14098 6764 5376,'10'-12'2112,"-10"12"-1152,8 0-224,-3-4 1600,3 4-1280,0-4 928,7 4-1184,1-5 351,7 10-671,3-5 288,5 0-448,-1 0 128,6 0-288,-2 0 64,6 0-128,-5 0 96,0 0-128,-4 0 32,-5 8-32,-13-1-192,0 0 64,-13 5-544,-3 4 352,-15 0-608,0 4 512,-8-6-64,8 3 256,-17-6 256,9 5-64,-10-1 352,10-2-192,0-9 320,13 4-288,0-8 96,3 2-192,7-4 0,6 2-64,2-6-64,8 12 32,0-6-32,0 2 0,-3 4 64,-2 0-32,-8 7 64,5 6-64,-10 1-32,5 2 32,-3-2-32,-2 0 0,5-9 0,5 5 0,3-7 64,9 1-32,1-6-32,-1 4 32,-3-3-192,3 2 96,-8-3-192,-1 4 160,-13 4-160,5 2 128,-21 7 64,-1 2 64,-13-1 544,10 6-288,-6-4 672,8-4-512,2-6 64,6 0-288,7-14-32,8 2-96,8-10-64,10 6 32,8-12-320,10 3 160,-1-4-1568,5 7 928,-2-8-3487,-2 5 2399,8-9-3424,-4 9 3040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43.625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15556 6639 7296,'-18'-8'2816,"18"8"-1536,-14 3-992,10-3 1408,8 5-992,-4-5 800,0 0-864,0 0 159,8 0-479,0-5 32,10 5-224,6-6 0,2 1-64,0-3-192,0 5 64,0-9-448,-4 4 256,-4-3-447,-6 6 415,-7-7-64,4 4 192,-13-3 96,-1 3 64,-8 0 192,1 5-96,-11-5 384,5 8-257,-3-12 385,8 9-352,-5-2 224,5 10-256,0 2 352,4 5-320,1 3 288,8 9-288,-6 15 288,12 0-320,-6 19 320,0 1-320,0 19 224,2-1-224,-2 6 0,6-5-128,-6-5-64,9-7 0,-6-7-608,7-12 320,-10-15-1440,0-6 928,-4-13-1696,-2-10 1409,-2-22-1185,-2 0 1280,-2-32-128,8 4 640,-8-11 192,6 6 160,-4-1 288,8 9-96,-8-3 736,6 16-448,-10-3 864,10 9-672,-5-2 672,6 16-704,-7 3 639,10 8-671,-8 8 576,3 8-608,-3 12 512,3-2-544,0 6 256,5 2-416,-3-2 0,6-6-192,-3-7-480,10-2 192,-2-17-1248,1 0 800,5-28-2207,-2 1 1631,10-27-2560,0-1 2144,4-23-2304,0 12 2240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45.04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15836 6104 5504,'21'-19'2112,"-21"19"-1152,22-19-288,-18 15 1504,6 4-1216,-2 0 608,1 8-928,-6-1 352,7 6-576,-5-7 127,-2 8-319,2-3 0,0 5-128,-2-9-128,2 5 0,8-8-128,10-1 96,8-6-96,-1 3 64,4-4 0,2 0 33,0 0-97,-2 4 96,-8 0-96,1 8 64,-19 4 64,0 2 32,-16 11 352,0 2-192,-19-1 543,1 7-383,-18-3 704,8 6-576,-2-2 192,7-1-352,5-11-32,8 1-160,5-10 0,13-2-32,8-7-192,10 0 64,4-4-32,4 0 32,-3 0 64,-2 7 0,-3 1-160,-5 3 96,-8 3 32,-5-3 32,-10 5 64,2-2-32,-5 3-32,0 2 32,-9-4-32,8 1 0,2-8 64,7 3-32,10-11-96,3 4 32,4-4 96,11 0-32,-5 0-96,0 0 32,-10 0-32,5 8 0,-13 0-96,0 8 96,-18-1-96,0 4 64,-16 5 64,8-1 32,-9 1 352,9-1-192,-10 0 352,15-2-288,-6-6 160,13 4-224,2-8 128,7 2-160,2-10 0,6 6-64,2-9 32,7 0-64,6 0 64,5 0-64,6-5-160,2 1 64,5-4-320,-1 5 224,0-8-736,-5 3 512,6-8-800,-5 7 672,-10-2-544,-4 3 608,-12-4-95,0 4 319,-10-3 192,0 3 32,-7-3 512,4 7-289,-10-9 609,4 10-448,-3-5 416,9 5-448,-7-2 384,12 10-416,-10-2 256,8 5-320,-5 4 288,7 7-320,-6 5 224,5-1-224,-9 13 0,-2-6-128,-5 10 0,2-2-32,-8 1-672,8 0 320,-5-8-1920,7-7 1216,-2-9-2751,5 1 2143,4-8-2080,5-5 2112,8-6-416,5 0 1184,12-5 480,5 0 224,2 0 1568,3 4-800,-1 0 2112,-4 4-1568,0 0 1344,0 4-1472,5 3 767,0 6-1087,0-2 512,-1 6-736,-4-6 128,2 3-384,-7-1-384,2 2 32,-10-10-1344,4 1 800,-8-6-3295,4 0 2207,-9-11-3424,5 3 2912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45.30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16836 6281 7808,'-4'-6'2976,"4"6"-1600,-5 0-960,5 0 1344,9 0-1024,-5 0 799,9 0-895,4-3 224,6 3-512,3-5 32,0 10-256,10-5 0,0 0-64,7-5-128,-4 5 32,-3-3-384,-2-2 192,-7-1-1344,-5 6 833,-14-5-3585,2 10 2368,-20-2-2848,6 5 2752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46.16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16748 6708 7808,'16'-4'2976,"-16"4"-1600,40-24-1056,-22 13 1280,-2 8-928,28-14 480,6 9-704,6-3-97,6 3-223,-14-7-96,-4 2 0,-8-1-543,-10 6 287,-14-4-1376,-3 7 864,-12 2-1760,-7 3 1408,-11 0-544,-2 8 960,-11-8 512,4 3 128,-12-11 832,12 0-416,-9-3 1024,13 8-800,0-13 928,11 4-896,-1-4 608,3 10-736,-2-8 448,13 8-544,-4 6 479,6 11-511,0 4 512,6 9-512,-4-4 288,8 2-384,-5 14 128,4 0-256,-9-2 0,4 1-96,-4-7-608,4-5 288,-4-12-1248,0-3 864,4-22-991,4-3 927,7-14-128,6 4 480,-3-1 288,0 9 64,-6 0 288,6 7-160,-10 1 672,2 6-448,-6 5 607,6 8-543,-8 4 352,4-1-448,-2 5 128,4 3-288,-2 1-288,2-1 64,-4-7-992,4-1 608,2-18-1247,3-5 991,0-19-1024,5 3 992,-5-14-192,5 3 544,-5-11 224,5 11 128,-6-5 736,6 13-384,-5 1 1056,5 5-768,-5 6 704,0 11-768,0 16 735,0 8-767,-4-1 768,-1 1-768,-8 6 544,0 6-608,-4 11 96,0 0-288,0 5-32,4-5-128,-5-4-416,10-9 192,-5-10-1376,0 1 832,0-17-1696,4 0 1345,0-8-1985,6-1 1728,-8-2-3008,8 0 2432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46.515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17464 6103 6400,'0'-3'2368,"0"3"-1280,0 0-416,0 0 1344,0 0-1120,0 0 576,0 0-896,0 3 607,0 2-671,0-2 448,2 5-544,4 3 320,-2 6-416,0 6 320,0 7-352,-4 3 256,6-7-288,-2 9 192,0 4-224,0 8 128,4-3-192,-2 1 64,2-1-128,-4 3 0,6 0-32,-10-5 32,4 1-64,-4-8-224,0 1 96,-9-9-1216,4-4 704,-13-6-2208,6-3 1600,-14-9-3967,0-2 2911,-10-3-2560,5 0 2784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5:06.69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5F6AD59-6F8C-4751-93EC-CD0D0819E5C3}" emma:medium="tactile" emma:mode="ink">
          <msink:context xmlns:msink="http://schemas.microsoft.com/ink/2010/main" type="inkDrawing" rotatedBoundingBox="25432,14121 30312,11787 30380,11928 25500,14262" semanticType="callout" shapeName="Other">
            <msink:sourceLink direction="with" ref="{556B6792-199A-4C8C-A7A1-90F13E77F1E1}"/>
          </msink:context>
        </emma:interpretation>
      </emma:emma>
    </inkml:annotationXML>
    <inkml:trace contextRef="#ctx0" brushRef="#br0">25754 15147 6656,'-10'-4'2528,"-11"11"-1344,29-7-1024,-8 0 608,-3 5 0,3-5 96,3 0 32,-3 0 0,11 0-480,-4 0 320,3-5 191,-1 5-127,3-7-64,6-1-352,2 0-96,8-3-96,4-1 32,2-4-64,9 0 64,6-4-128,-5-2-64,4-17 64,1 8 0,12-5-32,-4-2 32,8-2-64,1 2-32,9-6 32,4 2 32,5-9-96,-6 8 0,5 0-32,-4 0 0,1 0 64,3-3 64,10-1-96,-6-1-64,-4-2 64,-5 6 64,16-1-64,-16 1 0,6 2 32,-5 6 0,13-2 64,-5-10 96,1 10-128,-8-1-96,8 0 96,-6 3 32,1-11-96,1 5 32,3-1-64,-3 0-64,0 1 96,-2 3 64,6-1 64,-4 1 32,4 4-224,4 0 0,4 4 32,-9 0 96,-2-7 0,-3 2-32,2 5 32,0-2-32,-2 3 0,10-1 0,1-5-96,-6 6 0,-3-6 64,-6 5 0,-3-3 32,-4 1 0,-11 6-96,-1 8 64,-8-1 96,-2 5 32,-5 4-128,-9-2 32,-9 7-416,-4-2-160,-8 3-1248,-10 5-543,-18 5-2305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48.339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7767 14160 16447,'21'-4'672,"-1"0"-288,5-1-128,5-4-160,-3 1 0,9-2-96,-1 1-32,-4 5 160,-1-1 64,-4 1-64,-6 4-32,-4 0 32,-8 4 64,4 5 96,-8 0 64,-4 1-32,0 3-32,0 0-32,0 1 0,0-2 0,0 4 0,0 0-64,0 17-32,0 3-32,0 5 64,6 1-96,-1-3 0,-5-2 96,4 9 32,2-1-96,-1-5-96,-5-8 0,6-4 32,-6-11-384,0 2-96,4-10-512,2-1-224,0-12-1984,2-19-2879,4 1 1535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46.98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16918 7067 7168,'-17'-61'2720,"17"61"-1472,0 2-896,0 12 1568,0 0-1088,0-6 1024,5 0-1057,3-19 289,10 3-640,4-1-64,-1 9-224,5-8 32,10 0-96,-1-11 0,0 4-32,5-4-544,-6 2 256,-3-1-384,0 6 320,-13-8-64,-6 12 224,-6-3 64,-6 3 64,-14-3 192,2 5-96,-11-4 448,5 6-288,-3-4 512,3 3-448,0-2 416,5 3-416,0 4 320,5 4-352,3 3 192,5 6-256,-4 1 224,8 6-256,-4 8 32,5 2-128,-2-2-64,2 0 0,-5 0-128,5 2 64,-5-2-384,0-6 192,0 2-736,0 4 544,-10-2-3200,7-2 2017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47.43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16708 7286 6528,'17'0'2464,"-17"0"-1344,6-3-544,-3-2 1376,2 5-1120,-1-3 608,4 6-864,-2-3 543,-2 0-639,4 0 384,0 0-512,-3 0 256,5 5-352,-2-5 288,5 0-320,0 0 96,5 3-192,5-3 160,-2 0-192,5-8 96,4 5-96,1-8-64,5 6 0,0 1-128,-7 8 64,2-4 96,0 5-32,17-25-32,1 1 32,-1-6-32,-4 11 0,-5-2 0,-3 8 0,-6 4 0,-4 8 0,-4 4-224,-5 3 128,-4-3-1024,-3 0 640,-7-8-1856,2 3 1313,0-6-3137,0-2 2336,-2-9-2592,7 1 2528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47.63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17988 7205 9472,'28'25'3520,"-28"-25"-1920,21 17-1376,-16-14 1248,3 5-897,2-3-255,-2 2-224,-4-3-3551,4 0 1887,-2 0-3872,-2 0 3072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49.069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1868 9295 6784,'-10'23'2624,"10"-23"-1408,0 8-864,-3-5 1376,3 5-992,-9 4 832,5 4-896,-9 0 351,-2-2-575,-5 11 0,2-2-256,-8 15 32,3 6-128,-8-5 160,10-5-160,-10 13 192,9-8-192,-10 0 256,12 0-224,-3-4 96,14 1-128,-3-8 96,2-2-128,2-2-160,8-4 32,4-6 32,5 2 32,4-8 64,9-5-32,4-3 64,6 0-64,6-7-96,6 3 32,4-7-608,2 0 352,-6-5-1568,-1 4 1025,-8-7-2657,-4 7 1952,-5-7-3008,-5 6 2560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49.51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1850 9290 4352,'-8'-31'1664,"8"31"-896,-4-16-192,-2 12 1184,12 4-960,-6-3 704,0-2-896,0-3 288,0 2-512,0-7 96,4 6-320,0-6 64,8 7-128,-2-11 224,3 9-192,-8-3 320,3 8-256,-3 3 256,0 3-256,-5-3 383,0 0-319,0 0 384,0 8-384,0 0 160,3 4-256,-3-1 224,5 5-256,-10 7 160,5 4-160,-3 13 160,-2 2-192,-5 24 96,10 1-96,-8 22 0,3 5-32,-7 0-64,6-13 32,-6 5-32,8-12 0,-6 9-1152,7-13 640,-2-15-3295,10-16 2111,4-9-3648,3 1 3040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49.781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2377 10008 7808,'-5'22'2976,"5"-22"-1600,0-3-832,0 6 1216,5 5-992,-2 4 32,3 1-480,-2 2-129,1 1-127,-2-5-2079,7 6 1087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50.60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3118 9386 5888,'-30'0'2176,"30"0"-1152,-22 8-928,13-3 992,4-2-672,-8-3 448,10 0-512,-7 0 128,10 0-320,-3 0 128,3 0-160,-5 0 352,10 0-256,-5 5 512,0 1-416,0 11 288,0 5-352,0 17 192,0 8-224,0 11 63,0 6-159,0-2 0,0-4-64,0 5-192,0-8 64,0-4-1439,3-9 799,2-18-3712,0-4 2464,-2-32-2304,10-7 2464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51.050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3380 9076 5760,'18'-67'2176,"-18"67"-1152,27 35-704,-14-35 1056,3 0-800,7-10 384,3-4-608,5 0 384,0 2-416,0 0 416,-1 8-448,1 1 576,-5 3-480,0 3 351,-4 5-415,-4 7 416,0 4-448,-5 5 448,5 0-448,-10-5 160,0 0-288,-3 9 288,3 3-256,-3 12 96,0-1-160,0 14 64,-2-6-96,-3 16 96,5-2-128,0 8-32,-2 4 0,-3 1 32,5-2-32,-5 5 64,0-5-64,0-5-32,0-7 32,0-9-192,0-11 96,-5-7-1248,5-2 736,-8-6-2527,0 3 1759,-10-31-4064,8-4 3040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52.21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3460 9103 6400,'-8'22'2368,"8"-22"-1280,-6 20-416,2-20 1344,4 5-1120,-8-5 384,2 8-800,-2-1 64,4 5-288,-10 0 32,7 2-160,-12 6-1,10-1-63,-12 5-64,7-1 32,-8-7-128,9-4 64,5-7-191,11-2 127,11-11-384,3 5 256,6-9-160,3 4 224,4-16 64,2 4 96,-2-2 0,1 2 0,-5 4 64,-3 13-32,-7 3 416,-2 8-256,-10-2 608,6 10-417,-20 7 513,6 1-512,-14 7 288,6 0-384,-16 8 0,7 2-192,-10 4-64,5 2 0,-14 0-32,9 0 0,-8-16-640,8-12 352,0 1-2015,10-1 1311,-6 1-3200,14-4 2368,-5-24-2304,10-4 2368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53.11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3193 9413 6144,'8'-14'2272,"-8"14"-1216,27-5-608,-13 5 1216,4 5-960,2-5 448,6 0-672,6 0 64,3 8-288,0-5 32,4 5-160,0 1 0,-3-3-64,-5 2 96,-5 0-96,-8 0-576,-1 4 256,-12-1-1376,-2 5 896,-15-5-768,-1 6 832,-13-6-32,3 4 384,-3-2 512,5-2-128,-2 0 800,5 0-480,0 6 864,10-6-672,-5-2 544,8 2-640,1-11 320,4 4-480,-4-4 256,8 0-320,-4 4 127,4 7-223,1-6-64,4-2-64,-5-6-32,4 3 0,-3 6 0,4 11 0,-5-1 0,6 3 0,-10-11-96,3-4 64,-3-1 32,0 10 0,-3-2 64,3 4-32,-4-2-96,8-2 32,-4-3-32,0 4 0,0-12 128,8 0-32,-2-12-223,1 4 95,6 0-608,0 8 416,-8 8-320,0 4 352,-10-1 96,0 0 64,-11 2 96,1 2 0,-5 1 64,6 0-32,-8-1 192,8 1-128,-16 4 192,9-1-192,-10-4 256,3 6-224,2-10 96,14 0-128,-2-2 160,6-1-160,-6-2 319,10 2-223,-6-8 320,10 5-288,-2-5 224,2 3-224,-6-3 224,12 4-256,-4-4-32,4 0-96,2-4-128,6 4 32,2-3 96,8 3-32,-7-5 64,4 5-64,-3-3-96,5-2 32,-2-1 32,1-2 0,4-1-96,0 9 64,-2-3 32,2-2 0,-6-3 0,8 5 0,-10-9-576,-2 4 320,-3 0-1248,4 8 865,-7 4-2113,-2 8 1536,2-8-3328,-2 1 2592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48.943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8316 14033 6144,'-3'-3'2272,"3"-3"-1216,0 6-384,0 0 800,0 0-288,0-4 32,3-1-384,9 1-224,-3 0-320,6 4-64,0 0 0,6 4 31,9 5 65,2 4-96,-2 6 32,-5 4-96,1 3 64,-5 3 0,0-3 32,-6 6-64,-6 0-32,-3 4 32,-6-1 32,-6 7-96,-3-10-32,-12-2 96,-9 2 32,-2-10 32,7 1 0,4-4 64,1 3 32,5-3-32,6-6-32,2-3-160,2-3-96,5-7 64,15 0 64,6 6-128,5-12-32,-1 6 0,1-4 64,-1 1-96,1 3 0,-1-6 32,-5 2 0,1-1-224,0 1-96,-7 0-384,2-2-192,-1 6-448,-4-3-192,-2-7-735,1 1-321,11-1-1344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53.73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4416 9353 7168,'8'-36'2720,"-8"36"-1472,10 5-480,-10-5 1568,0 0-1280,0 0 735,0 0-1055,0 0 448,0 0-672,0 0 288,0 0-480,-6 3 256,6 5-320,-8 1 0,-1 2-160,-8 4-64,8 1 0,-12 11 32,6 1-32,-11 14-160,8 2 64,-8 6-1088,0 0 608,0-3-2208,9-8 1537,4-15-2625,8-4 2176,5-14-2656,8-1 2464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53.93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4306 9664 7680,'0'66'2880,"0"-66"-1536,5-47-864,0 47 1376,0 12-1056,-5 9 703,3 1-895,2-2 384,3-1-576,-3 0 128,0 4-320,-2 10-64,2 1-96,0 5-64,0-7-832,-2-12-2367,2-1 1695,0-11-3840,-2-4 3040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54.13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4548 9734 9216,'10'-8'3424,"-10"8"-1856,52-32-1408,-35 20 1056,1 4-736,8-10 191,0-2-415,9-11-224,5 4-32,-4-4-991,-1 4 543,-6-1-2848,-1 8 1824,-16 0-3072,-4 14 2560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54.73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4754 9387 6528,'-9'5'2464,"9"-5"-1344,9 0-736,-5 0 1248,1 8-960,0-5 704,3 8-832,-3 6 864,-2 5-801,-6 6 673,3-1-736,-5 16 448,0 0-576,-8 4 192,5-5-352,-5-2 0,8-2-160,-7 2-768,6-5 384,-2-7-1888,8-6 1216,-4-13-1983,4-2 1695,0-14-1024,7-5 1312,4-4 160,1 4 512,-4 1 672,6 6-192,-5 5 992,4 5-640,0-2 992,0 5-864,0-2 800,0 0-832,5 2 448,5 3-641,-3-6 33,8 3-288,-2-12-384,5 0 96,-5-7-1119,4 3 671,-4-12-1728,-3 4 1280,-10-23-1600,0 3 1504,-13-17-544,5 6 992,-10-8 896,0 13-96,-8 3 1408,5 11-864,-5-11 1344,3 9-1152,-2-14 1120,7 13-1152,-4-5 608,5 14-833,-1-6 481,5 8-640,-3 1 448,6 3-512,-3 1 128,9 10-320,-4 10 0,8 2-128,0-2-128,5-2 0,-5 2-1024,0 1 576,-5 2-2975,5 4 1919,-3-4-4000,3 0 3136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55.169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5828 9239 9216,'-8'-16'3424,"8"16"-1856,-6 16-1120,3-8 1599,3 4-1183,-9-1 736,1 5-960,-10 0 224,0-1-512,-8 10 32,3-3-256,-11 8 0,4 4-64,-6-4-768,10 1 416,-5 0-1952,9-3 1248,-4-10-3167,12-1 2335,2-9-3008,2 7 2752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55.40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5517 9544 5760,'5'0'2176,"-5"0"-1152,0 3-224,0-3 1664,4 3-1376,-4 10 832,4 7-1152,-4 2 447,0 3-703,0-3 288,0 6-480,0 8 256,0-2-320,0 4 128,5 1-224,-5 5-224,8-5 32,-3-8-1408,-1-1 800,2-10-3615,-3-3 2367,10-29-3392,9-7 3008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55.66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6289 9267 10112,'-4'-3'3776,"4"3"-2048,-13 31-1088,4-20 1599,5 1-1311,-10 4 640,1-1-928,-8 4 64,8 0-416,-15 9-96,7 0-128,-10-1-320,5 4 128,-9-7-1280,9-1 768,-5-12-2208,13 2 1633,-3-13-2273,7-5 1984,6-11-2880,3 1 2496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56.05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5970 9139 5120,'22'7'2016,"-22"-7"-1088,4-34-32,1 25 1504,0 12-1312,-5 3 608,3 2-1024,-3-2 416,5 2-640,-5 0 191,0 0-383,0 0 352,5-1-352,-5 9 384,3 7-384,-3 12 448,0 0-416,0 13 352,0-2-352,0 14 192,5-2-256,-5 4 128,5 0-192,0-3 128,-2-9-160,2 5 0,3-9-64,5-2 32,2-6-64,1-7 128,2-6-96,12-23-32,1-2 0,13-16-32,4 5 0,9-4-448,-3 3 256,3-12-832,-5 8 576,-9-3-1216,-2 8 960,-15-12-1951,-9 6 1503,-17-1-4032,-4 6 2912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56.73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7013 9256 5888,'-8'-20'2176,"8"20"-1152,-5-13-480,0 13 1536,10 5-1152,-10-2 992,5 2-1120,-5-5 479,5 3-735,-3-3 480,6 0-576,-3 0 448,5 0-480,0-3 384,8 3-448,5-8 192,3 0-320,9-4 64,2 4-160,8-3 64,4 6-96,3-6 0,-3 8-32,4-9-64,1 7 32,-1-2 32,-4 7-32,-10-16-32,2 0 32,-10-3-320,-4 8 160,-4-5-1024,-4 8 672,-14 4-2016,0 12 1408,-18 4-3231,4 7 2431,-16-2-2944,7-3 2784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57.47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7110 9383 7040,'-9'3'2720,"9"-3"-1472,5 16-960,-5-8 1408,0 4-992,0 12 800,4 2-864,-4 18 223,0-2-511,0 10 224,0-6-320,0-11 64,0-8-192,0-11-416,0 0 160,0-8-544,0-6 384,4-16-224,6-2 321,2-15-1,2 6 128,4-5 0,2 10 0,4-8 64,2 18 0,-4-2 64,-1 9-32,-3 10 320,-1 11-161,-8 10 321,0-4-288,-13-4 96,4 0-192,-14-14-64,2 2-32,-2 0-896,5 0 480,4-8-1375,5 0 959,10-19-1248,3 2 1184,4-9-1120,5 3 1120,0-14-736,0 15 896,0-14-32,4 10 416,-4 0 640,-5 6-160,-2-4 1440,-2 9-896,-6-4 1600,1 2-1312,-2 1 928,4 5-1088,-8 7 608,4 8-832,-6 4 447,4 6-607,-4 8 448,0 0-480,0 14 320,8 2-416,2 8 256,-2 9-320,-3 4 192,-2-1-224,3 5 128,-2-4-192,-4 2 288,0-6-256,-4 0 96,-2-8-160,-2-1 64,0-2-96,-10-14-128,8-2 0,-10-12-608,7-2 352,-18-8-1088,8-4 768,-11-10-1600,3 0 1216,-5-11-2687,14 4 2079,6-21-3072,6 9 2656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49.823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9103 14178 3456,'-20'0'1408,"10"0"-768,-1-3-256,7 3 512,-1-5 128,-1 1 96,2-6-256,-2 0-64,1-2-448,-1-2 64,6-4 96,0 0-64,6 0 0,5-1 0,-1 2 128,-1-11-128,2 5 64,-1-9-160,1 5 32,4-5-32,0 10 32,0 3-129,9 2-95,9-11-64,-3 20 0,6-1 0,5 3 32,-1 6 0,1 10 64,-2 13-32,3 9 64,-1 3-64,-4 6 64,-7 5-64,-6-1 64,-3 0-128,-6-3 0,2-2 32,-8 14 64,-9 0-32,-6 5 0,-9-5-32,-5-3 64,-5-1-96,-5 0-64,-6-10 0,1-8-32,-13-4 0,-3-6 64,1-8-32,4-14-32,5-10-64,1-2 32,5-8 32,-1 3 64,4-7-192,7-3 32,5-4 32,5-6 96,-1 5 0,2-8-32,2 0 32,8 4-32,-7-9 0,11 3 0,0 1-96,11 5 64,-1 4-320,5 6-160,0 3-544,6 0-191,-1 5-897,1 4-384,3-8-1344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58.54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8168 9267 7424,'-18'-3'2816,"18"3"-1536,5 7-640,-5-11 1408,8 4-1152,5-3 447,5-1-831,3 0-64,7 8-288,-7-4-32,5 4-64,-4-4-480,0 3 224,-8 5-1375,-6 4 831,-16 10-1760,-2 6 1408,-16 8-704,0 3 1056,-9 3 544,4-3 160,0-4 928,10-4-512,-2-3 896,10 3-704,5-18 672,3-2-704,10-16 384,8 5-576,5 0 192,3 8-320,2 0 352,3 9-320,-5-3 575,1 6-447,-4-1 640,-4 0-576,-10 6 640,4-3-640,-8 14 480,0 0-512,0-2 192,0-3-352,0-4-64,0 1-128,0-9-64,5 1 32,-2-16-672,7-4 352,-2-19-1152,5-2 800,0-21-1248,5 0 1056,-5-10-927,0 10 1023,2-8-256,1 6 576,2-34 224,4 0 160,-9 9 448,5 17-224,-10 1 960,5 16-608,-8 4 575,0 11-639,-5 6 448,3 9-512,-3 10 480,5 6-512,0 9 160,-2 7-320,2 7 128,5 5-192,-7 13 128,2-2-160,-1 9 64,0-1-96,1 0-256,0-2 64,-1-15-1376,0-2 832,-4-14-2495,4-6 1759,-4-16-3968,5-3 3040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59.00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8765 9105 6656,'8'0'2528,"-8"0"-1344,23 0-960,-15-11 1216,5 3-864,10-15 832,3 4-832,4 0 416,4 10-576,2-7 255,0 10-383,3-11 416,-3 9-416,-6 0 704,2 8-544,-12 13 480,3 10-512,-5 8 256,-5 4-384,0-4 192,0 0-256,-5 8 224,2 0-256,-7 4 96,7 0-160,-5 12 0,3-5-64,-3 17 32,-2-1-64,-3 12 192,5-9-128,-5 6 32,5-8-64,-2-1-64,1-4 32,-4-2-32,0-10 0,-4-11-864,1-8 480,-7-12-1664,7-7 1120,-10-16-1536,3-4 1408,-3-23-1791,5 0 1599,-10-15-3264,5 6 2560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5:59.80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8702 9297 8960,'-17'25'3424,"17"-25"-1856,-5 6-1280,5-12 1280,5-2-929,3-1 481,5 6-672,5-5-32,4 8-256,12-8-32,2 0-64,8-7-64,-4-2 32,4 1-384,-10 5 192,-3-12-1152,-5 4 737,-11 11-1441,-3 8 1152,-16 3-800,-1 9 960,-13-19-32,5-1 416,-13-3 288,8 5 32,-3-4 640,4 6-352,3-4 896,5 8-704,-4 0 704,9 8-672,4-8 576,4 4-608,6-1 511,-7 10-543,-3 6 320,5 7-448,-10-1 192,5-3-288,-13 2-64,9 4-96,-10-2-416,6 6 224,-5-6-608,3 2 416,-6 0-352,7-1 384,-5-4 32,9 1 128,-2-5 32,1-4 33,-2-7 190,8 5-63,0-10 192,6 1-160,-4-8-32,11 4-32,6-8-32,6 0 0,3-3 0,6 8 0,-7-6 0,-1 9 0,-5 0 0,-3 3 0,-9 6 0,0 7 0,-14-1 128,1 1-64,-10-5 192,6 0-160,-13 6-32,6-2-32,-1 1-32,7 0 0,4-5 128,5 5-64,10-1 32,2 1-32,2 0-64,3-2 32,-4-2 384,0 4-224,-8 0 416,-1 4-352,-18-6 96,1 3-224,-12-1-544,3 3 192,-8-4-1728,2 2 1056,2-15-4511,8 4 3007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6:00.365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9808 9270 7552,'-5'4'2816,"5"-4"-1536,-5-15-992,5 15 1312,5 4-896,-5-1 992,0 5-993,0 7 673,0 10-832,-5 5 384,5 1-576,-8 24 256,3 1-352,-8 8 128,8 3-224,-3-4 0,3-5-96,-3-3-768,8-4 416,-5-16-2368,5-4 1472,0-23-4639,5-4 3263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6:01.370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9873 9201 7552,'13'-11'2816,"-13"11"-1536,41 0-1280,-23 0 1152,3 0-736,10-5 960,5 2-768,7-9 480,-4 1-641,10-8 385,-5 5-480,4 8 384,-1 6-416,-1-5 608,-8 10-512,-2-5 576,-2 3-576,-8 5 352,-3 4-448,-5-1 256,-5 5-320,-6 7 192,4 4-224,-8 9 64,2-2-160,-1 10 160,1-2-192,-2 21 96,3 4-96,-2-6-64,0-2 0,-4-1-32,0-3 0,0 3 0,4-7 0,-4-4 0,0-3 0,0-2 64,0-7-32,-4-7-448,4-2 224,-8-6-1184,-1-4 768,-8-16-1792,6 0 1376,-9-20-1664,2 4 1569,-13-23-1569,8 5 1536,-16-10-1408,9 14 1472,-19-13-224,10 11 768,-18-19 1120,13 13-288,-9-9 1664,9 11-1056,0-3 1056,14 13-1120,4-9 480,8 10-768,10-1 416,8 7-544,8-6 31,10 14-255,4 0 96,4 6-160,5-2 64,-5 7-96,-3 4-64,-7 7 0,-3 5 160,-3 4-96,-10-5 448,4 4-288,-8-3 288,-1 0-288,-3-4 64,8 4-192,0-10-128,3 10-32,-3-4-32,10 4 0,-2-8-224,10-5 160,0-11-1024,-1 5 672,1-8-1567,-2-2 1151,-6-10-1568,-5 12 1408,-15-14-736,5 11 1024,-8-14 128,1 9 416,-10-6 832,9 6-288,-9-4 1184,9 7-832,0 2 832,3 5-864,-3 1 512,10 8-672,-7 0 512,10 8-544,-5 1 543,10 2-575,-5 8 416,5 9-480,0 3 256,3 0-352,-3 20 64,-2 3-192,-3 12-480,5 1 160,-5 11-1312,0-9 832,0 6-3231,5-9 2175,-2-15-3264,7-13 2848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6:01.945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9901 9808 6656,'-10'-20'2464,"10"20"-1344,-8 8-672,3-10 1408,10 2-1024,-5-8 800,0 3-960,0-2 575,4 7-735,0-8 512,6 3-576,-2-1 320,5 6-448,10-13 64,-2 6-256,5-9-64,5 5-32,4-5-608,9 4 320,0-7-1600,0 7 1056,4-7-3199,-4 3 2271,5-4-3200,-6 9 2816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6:03.21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11548 9461 3968,'-17'-3'1568,"17"3"-832,-6 3-160,3-3 1344,3 0-1056,-5-3 800,1 3-992,-4-8 640,8 0-768,-10-4 448,10 9-576,-8-13 192,3 8-352,-8-12 64,9 9-193,-13-9 161,7 9-192,-10-5 256,6 8-224,-13 8 32,6 5-96,-10 1 32,5 10-64,-1 0 128,6 4-96,-2 8 128,2-2-128,8 6-32,8-1 0,5 3-32,5 6 0,3-17 192,10 0-96,8-15 32,0-3-64,1-10-416,4 1 224,-5-12-256,5-3 224,-6-4 160,-2 4 0,-7-5 96,-2 9-64,-10-4-96,1 2 32,-10 6 448,5 3-224,-4 8 416,0 3-352,-1 5 32,5 8-192,0 4 160,5 3-160,-1 12 96,0 4-96,1 8 96,3-5-128,-8 5 128,5-3-128,-5 9 320,0-1-192,0 7 160,0-1-192,-5-5 64,2-5-128,-7 2 0,2-6-32,-10-17-64,5-7 32,-13-17-320,4-3 160,-9-12-224,10 1 192,-10-13-128,9 4 160,-4-11 0,8 9 64,-4-17 64,8 6 0,1-1-96,10 7 64,3-9-32,8 9 0,5 1 0,13 6 0,1-4 0,4 8 0,8-7 0,0 7 0,5 4-288,-1 5 192,1-5-1440,-4 9 896,-6-5-3135,-3 8 2143,-3-17-3328,-2 6 2848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6:03.98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11704 9303 7168,'-14'-32'2720,"14"32"-1472,0-4-1024,0 1 1280,8 3-864,1 3 896,4 5-896,5 7 319,0 1-575,4-4 288,0 4-384,0-1 256,-1 1-288,-3 3 128,0 1-224,-10 19 224,-3 8-256,-13-5 256,-2-7-256,-11-10 256,3-6-256,-8-8 448,3-2-320,-3 2 224,8 4-256,-4 4 64,9 1-160,0-4 0,9-5-64,0 2-64,8-1 32,4-1-32,6 0 0,4-3-512,2 0 288,8-12-1184,-2 0 800,0-4-1920,5 8 1408,0-11-2207,-1 0 1887,1-14-1696,-5 6 1792,-3-9-448,-2 9 1056,-4-7 160,1 6 352,-4-7 832,-2 7-288,2-4 1536,-2 9-1024,-2-4 1536,-2 6-1344,-8 7 960,5 0-1120,-10 12 736,5 0-928,-8 7 639,4 2-767,-5 9 384,9-2-576,0 6 32,3 8-224,7-5 32,3 3-96,5-10-64,8-5 0,5-7-192,3-4 96,-4-19-192,1-1 160,-3-28-96,-2 6 96,-8-14 64,-1 6 32,-17-9 64,4 8-32,-12-4 128,-5 17-96,-10 2 128,2 12-128,-10 4-96,3 12 0,-6 12-672,8 7 384,-18 28-2271,9 3 1439,-6 9-4288,15 1 3040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6:25.29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12950 9208 4864,'-6'3'1824,"6"-3"-960,-16-11-224,12 7 1184,4 8-1024,-5-4 768,10 0-928,-1 3 448,4 5-640,6 0 384,-2 1-480,2-7 320,0 4-385,2-4 417,2 6-416,5-8 0,3 0-160,0 0-288,5 0 64,0-8 192,4 6-64,-1-12 0,2 8 0,-5-2-736,-5 3 384,-4-6-1279,-4-1 895,-10 4-1312,-3 5 1152,-18-2-640,4 5 896,-13 0 160,4 8 288,-4-3 256,4-2-32,-3-6 480,8 3-320,-5-13 960,10 7-640,-7-7 576,12 6-640,-6 2 256,9 5-448,-4-3 544,8 3-448,-4-5 416,4 2-449,-4 3 481,5 3-512,-5 2 512,3 3-512,-3 4 352,0 2-384,0 2 256,0 0-288,0 4 192,0 0-224,0 7 128,0 4-192,0 11 128,0 2-160,0 6 160,0-3-192,0 3 32,0-3-64,0 12-128,0-10 32,0 3 32,0-6 0,-3-2-512,3-5 288,-9-8-1440,5-3 896,-10-18-2048,6-4 1601,-10-20-2113,5 0 1888,-5-14-1248,5 9 1536,-9-8-448,4 7 960,-7-11-96,2 4 448,-3-9 1088,8 5-416,1-4 1344,3 12-960,2-5 960,3 5-992,4 4 832,5 6-896,0 1 576,9 4-736,0 5 384,-1 3-544,0 0 320,2 8-384,-2 1 255,2 2-287,-15 8 288,0 3-320,-7 12 320,3-8-320,-8 6 448,3-2-384,-3-2 288,4-6-320,-10 3 64,10-6-192,0-4 0,5 2-64,-2-15-192,10 6 64,-3-8-192,6 0 160,2-8-320,3 0 256,2-11-288,3 0 256,0-4-480,0 6 384,-1-2-992,7 8 705,3-9-1889,0 9 1344,0-6-2848,-1 7 2240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6:25.79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13450 9387 7040,'-10'-11'2624,"10"11"-1408,0 11-352,-2-6 1696,2-2-1408,-11 6 735,6-1-1151,-3 0 320,0 7-608,-14 9 160,0-2-352,-5 6 0,9-1-160,-3 1 0,3 0-32,-3-2-480,4-2 224,-7-9-1664,12 1 1024,-6-16-2623,10-3 1951,-2-5-2400,6-1 2240,0-7-1504,4 5 1824,4-23 4448,10 26-768,-6 0 608,4 4-1664,-2-1 416,4 10-1024,6-1 416,4 7-608,-2 0 287,4 5-447,-5 1 256,6 2-320,-5 1 192,4-1-224,-4-4 64,4 1-160,0 0-64,2-1-32,6-7-256,-4 0 128,1-5-1440,-5 2 832,-3-13-3903,-2 0 2559,-4-3-2976,1 5 2880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52.076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5703 16086 6784,'0'0'2624,"5"0"-1408,1-5-640,-6 5 1152,10 0-544,0 5-160,0 13-192,0-5-480,2 11 63,-4-1 97,-2 0-192,-6 3-96,0 6 224,-6 7 64,-9 3 256,4-1-416,-8 8 96,4-4-288,-5 1 0,8-5-96,3-9-64,3 0 32,1-15-32,5 2 0,5-10-96,6 1 64,5-6-32,-2 0 0,7-4 64,-2 5 0,13-5 64,-2 4-32,0 1-32,-4 3 32,-4 1 32,-4 4-32,3 3 256,6 0-160,-13-2 384,7 4-288,-16 1 224,5-1-224,-10 0 128,0 1-192,-15-2 224,4 5-256,-10-3 160,6-1-160,-9-4 0,8 4-64,-20-5-128,5 6 32,-8-10-192,2 4 128,2-7-1024,14-2 640,-4-8-2272,5 4 1536,-10-15-4255,3 2 3071,6-19-2848,12 5 3008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6:26.014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13396 8842 8320,'-13'-19'3072,"13"19"-1664,0 0-736,0 3 1376,8 5-1152,1 0 287,5 7-735,-2 1 0,7 3-256,-2 1-864,1 3 320,3-7-4287,2 3 2559,8 1-3424,0 0 3136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6:26.82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14318 9000 8064,'-22'25'2976,"22"-25"-1600,0-27-768,0 18 1472,0 9-1184,0 0 511,0 9-863,-10 1 288,8 7-512,-12-3 192,2 3-288,-16 2 0,10 0-128,-16 1-768,8 4 384,-14-4-1664,8-1 1089,2-4-2017,9-4 1632,11-6-1312,10 3 1472,15-8-64,1 0 704,7-5 480,-2 2 0,1-5 1216,0 4-672,-5 0 1664,6 8-1280,-10 0 1184,4 4-1248,-8-5 735,0 5-927,-5-5 672,0 3-768,-4-4 448,6 4-608,-6-6 192,0 2-384,-6-2 128,2 0-224,-4 4 64,3 9-128,-8-2-64,5 5 0,-10 4-32,5 2 0,-5 10-96,9 3 64,-5 8 32,6 0 0,-10 7 0,6-3 0,-6 9-96,10-12 64,-5 4-608,8-10 352,-3-5-1728,3-7 1120,5-9-2623,5-7 1983,-3-12-3584,9-4 2880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6:27.71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14073 9356 6144,'8'-23'2272,"-8"23"-1216,13-27-448,-3 19 1024,-2 5-896,9-5 320,1 8-608,4-4 224,0 4-384,-1 4 480,7 4-448,-7 0 703,-3 3-575,-5-8 480,0 5-512,-4-8 480,-1 4-512,-3 0 512,0 8-512,-1-4 288,0 0-384,1-1 128,-2 6-256,-3-2 224,5 0-256,-5 5 32,5 4-96,-1 11-64,0-1 32,1 9 96,0 5-64,-5-2 32,3-3-32,-3-3-64,0-1 32,0-9-32,0 2 0,-3-4-800,3-4 448,-5-14-1760,0 2 1184,-3-16-1408,-2 5 1312,-6-16-1023,6-1 1183,-11-11-480,7 7 800,-7-7 160,3 3 224,-8 1 608,8 8-224,-3-4 768,3 3-576,5 1 576,4 3-544,4-4 544,10 6-576,-1-3 351,10 6-447,-2-5 256,6 8-320,-5 1 64,5 3-192,-10 0 224,2 8-224,-15 0 256,5 3-256,-5 9 384,2 3-288,-7 4 320,5 5-320,-8-4-32,10 7-128,-7-11-128,10-1 32,0-16-608,10-3 352,-2-15-1216,0 4 832,7-13-959,-2 1 927,0-1-288,0 4 608,-13-2 64,4 2 192,-8 1 512,-1 3-192,-3 1 608,3 2-416,-8 7 511,8 0-511,-3 6 352,3 6-416,0 8 192,10 6-288,-5 10 64,5 6-160,-5 8 64,5 6-96,-5-3 0,0 0-32,0-5-896,3-6 448,-3-10-2527,5-7 1631,-5-19-3968,5 0 2976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6:28.853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14630 8775 8448,'13'0'3232,"-13"0"-1728,3 3-1184,-3-3 1088,0 0-832,0 0 0,5 8-384,-5-4-32,5 8-97,-10 3-63,5 4 32,-8 9 32,-2 0-32,-8 10 544,5 2-320,-5-4 480,10-6-448,1 1 96,2-4-256,5-7 0,5-1-64,2-7 32,12 1-64,-2-7 64,1 7-64,-2-6-224,2 5 96,-8-5-256,3 6 224,-18 7 32,0 7 96,-13-4 128,2 5-64,-7-6 480,5 2-320,0-4 320,6 2-288,4-6 64,2 0-192,6-8-64,11 2-32,-4-10-32,12 6 0,-2-6-160,1 3 96,-5 2-96,3 6 64,-11 0-64,5 5 64,-20 4 0,2 0 32,-15 7 128,2-2-32,-10 12 128,5-6-96,-4-4 128,2-2-128,2-3 192,8-2-160,0-4 96,6-5-96,3-3 96,4-1-128,2-3-32,3 0 0,3-4 32,7 4-32,3 0-32,8-1 32,10-6-128,0 3 64,4-8 32,4 0 0,5-7-224,-3-2 128,11-1-320,-8 2 256,-1-2-384,1 4 320,-4 0-512,-6 6 416,-3 0-768,-5 8 608,-8 8-1119,0 3 927,-13-11-960,-2 0 928,-11-11-480,3-1 672,-11-4-64,1 8 352,-6-12 320,3 6-32,-3-10 640,7 9-416,-3-6 672,3 6-544,-2-4 480,6 3-480,-3-4 480,8 9-512,-3-6 416,3 7-448,-3-2 479,8 4-511,-5 0 512,10 8-512,-10-4 576,5 8-512,-5 4 288,5 4-384,-3 6 352,6 2-384,-6 16 224,3 0-256,-5 2 64,10 4-160,-5-6 224,0-2-224,0 13 160,0 0-160,0 17-64,0-6-32,0 8-32,3-7 0,-3 7 0,0-7 0,0 7 0,0-4 0,-3-4-576,3-8 320,-9-6-1504,5-5 960,-6-4-2176,7-1 1665,-6-6-4289,4-4 3136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6:30.810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15520 10050 4736,'-5'-6'1760,"5"6"-960,0-24-320,0 20 1152,0 8-928,0-4 736,0 8-832,0 0 640,5 0-704,-5-2 384,0 2-576,0 4 256,0 1-352,0-2 0,0 1-161,-5-9-63,5 5 0,-5-8-32,1 5 0,-5-10-95,9 5 63,-3-8-32,3 5 0,-5-5 192,5 4-65,-5-7 193,10 3-160,-5 0 32,0 5-64,0-3 96,5 12-96,-5-6 192,0 0-160,0 0-32,3 3-32,-3-3-480,5 3 256,-5-3-2719,4 0 1599,0-6-3840,1-3 2912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6:32.652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22479 4080 5376,'-15'-3'2016,"15"3"-1088,-3 0-256,-2 0 1408,10 0-1120,-5 0 736,0 0-1024,-5-5 512,5 5-704,-5-3 319,10-2-479,-5 2 416,5 6-448,-2-3 352,12 0-352,-3-3 64,10-1-224,8-4-64,1 8-32,8-8-32,2 5 0,-3-10-288,-2 9 160,-2-7-864,-3 6 544,-3-3-1631,-7 5 1151,-8 0-1952,-1 6 1632,-15 0-736,-1 10 1152,-19 2 672,2 1 128,-15 0 1280,10-1-672,-5-4 1152,5 5-960,0-8 576,12 1-768,1-3 544,9 7-640,0-1 384,4 2-513,-5 10 481,10 7-512,-5 0 512,4 8-512,0 16 416,1-5-416,-5 2 64,0-5-256,0 3 0,0 0-64,0 0-672,0-3 320,-5 4-2016,5-7 1312,-4-22-3903,4-3 2751,-4-11-2592,8-2 2688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6:32.868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22894 4388 8448,'13'28'3232,"-13"-28"-1728,3 8-896,2-5 1120,0 8-992,-5 5-129,4 0-415,-4-4-1535,4 3 735,-4-2-4448,0-1 2816,0-4-2336,0 2 2656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6:33.590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23450 4021 7552,'-18'-8'2880,"18"8"-1536,0-11-992,0 6 1312,10 5-992,3-3 704,8 3-832,-3 3 287,5 5-479,-6 4 384,0 9-448,-8 2 512,5 4-480,-10 1 288,0-3-352,-4 8 64,0 1-192,-8 18 0,3 1-64,-4-1 32,5-9-64,-9-5-448,8-7 224,-3-7-896,3-1 608,-3-12-864,8-3 800,-5-11-543,0 3 639,-3-19-96,0-1 320,-7-12 32,12 9 128,-15-4 128,10 7-32,-7 1 256,8 4-160,-2-1 384,4 8-288,-4 5 319,9 3-319,-3 0 320,3 8-320,0 3 512,0 3-416,-6 14 512,1 3-512,-3-4 160,4 1-320,-10 16 0,10-2-96,-4-3-544,8-3 256,0-13-1728,8-4 1056,2-19-2751,2-4 2047,7-15-3136,-2 0 2688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6:34.92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23946 3668 7040,'13'-20'2624,"-13"20"-1408,5-8-640,-5 5 1504,0 6-1152,-5 2 768,0 6-1025,-8 4 353,5 10-576,-18 5-128,8 1-192,-5-4-224,10 1 32,0-8-320,9-4 224,4-10-448,9 2 352,4-16 0,5 5 128,0-13 96,3 9 32,-3 2 0,3 5 0,2 0 256,-6 5-128,-8-5 736,3 7-480,-7 1 736,3 8-640,-11-5 608,-2 6-608,-3-3 384,4 3-512,-10 1 128,5 2-320,-22 8 0,15 0-96,-12-1-320,12-1 128,-12 1-1088,7-2 672,-5-6-1792,3-4 1312,-2-4-1919,7-3 1663,-5-8-1632,10 6 1664,-8-12-480,8 6 992,0-8 448,4 2 192,-5-10 1056,10 8-512,4-4 1312,4 4-992,10-6 832,3 6-928,4-9 288,7 9-576,6-3 96,1 3-320,1 1 224,3 2-256,13-7 160,2 8-160,-16-2 64,-2 0-96,-15 4 0,2 2-33,-15 0-254,2 2 95,-20 10-256,-3 9 224,-21 2 32,-2 5 96,-7-1 608,-1 4-321,-5-3 673,13 2-544,7-14 288,12-1-416,7-7 192,10 3-256,4-11-64,5 6-96,14-15-64,2 4 32,11-6-192,-2 2 96,2-1-320,2 2 224,-15 4-384,-5 4 320,-10 4-224,-3 4 256,-13 2 96,-1 10 64,-13-4 288,4 4-128,-22 7 320,9 1-256,2-1 96,6-1-160,-3-1 0,9-6-64,-6-5-128,6 3 32,-5-1 32,4-1 0,0-3 192,5 0-96,-5 0 320,10-2-224,0-1 256,8-1-256,4-5 32,5 5-128,4-4-64,8 0 0,7-8-256,2 4 128,4-7-736,7 2 448,3-6-1088,-5 2 832,-3-1-1663,-10 2 1279,0-4-1696,-1 4 1536,-12-4-608,-3 10 1056,-15-15 416,-3 6 224,-5-5 864,0 4-416,-10-12 704,6 9-608,-1-10 832,1 11-704,3-10 768,6 10-768,0-3 544,3 6-640,0 3 512,5 4-545,-5 0 609,10 4-608,-5 0 544,0 8-544,0 4 448,0 3-480,0 13 320,5 5-416,0 4 192,-2 2-288,2 5 64,0 0-160,-2 8-64,2 2-32,-5 12-608,5-7 320,-5-7-1504,0 1 960,0 6-2304,0-4 1729,0-17-4065,0-6 3040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6:35.52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24693 3866 5888,'-21'-4'2272,"21"4"-1216,16-9-544,-16 6 1536,5 6-1152,-5-3 928,8 0-1088,2 0 479,3 5-703,0-1 224,5 4-448,7-6 64,1 6-224,5-2-64,6 2-32,1-5-256,-2 5 128,-5-5-1088,-5 3 640,-8-4-2911,-1 2 1919,-17 4-3360,0 0 2784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52.301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5708 16317 7296,'0'-13'2720,"0"13"-1472,21 10-672,-11-7 1312,-1 2-1088,8 0 544,-2 0-800,9-1 127,3 0-383,3 2-192,6-3-32,-6 3-928,0-2 481,2-1-2945,-2 7 1856,12 3-3328,-3 6 2720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6:36.180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24543 4267 8576,'-5'16'3232,"5"-16"-1728,18 4-1056,-8-4 1024,3 5-864,5-10-64,8 1-385,5-4 33,3 0-96,2-3 0,-1 3-32,4-7-128,5 7 32,-5-3-671,1 3 383,-9-1-1792,0 6 1184,-18-5-1984,-1 8 1664,-16 0-672,-1 8 1120,-16-5 512,3 6 224,0-6 928,5 2-480,-5-5 1056,10 3-832,-5-3 1184,4 5-992,1-2 1088,8 0-1088,-9 2 928,9 7-993,-9 4 705,9-2-832,-8 11 384,3-2-576,-13 12-32,5-1-224,-8 5-224,3 5 0,-18 14-1024,10 1 608,4-15-2016,9-14 1409,5-11-1953,3-7 1728,5-15-704,10-2 1184,-2-10 448,10 2 288,-6-6 704,6 4-320,0-4 1024,3 3-736,-3-1 768,3 6-736,6 0 384,-1 2-576,14 1 256,0 8-384,-9 0 480,-5 8-448,-8 1 863,-6 7-703,-8 7 704,5 4-672,-18 4-128,5 0-224,-8 1-960,-3-6 416,-1-2-2431,6-1 1535,2-10-4000,3-7 2976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6:36.527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25456 4119 9728,'-31'0'3680,"31"0"-1984,-18 8-1280,18-8 1375,5 3-1055,0-3 288,8 0-640,4-3 0,10-2-224,7-1-96,2 1-32,2-3-32,-2 5 0,0-5-704,-2 4 384,-3-1-1632,-5 5 1089,-8 5-2433,-1 3 1856,-17 4-3072,-5 7 2560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6:37.180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25465 4393 5120,'-18'24'2016,"18"-24"-1088,10-20-672,-6 12 736,4 8-608,1-3 256,5 3-384,3-5 128,0 2-224,-4-2 480,0 5-352,-3 8 992,3 4-704,-8 7 1056,-2 0-928,-6 6 863,3-2-895,-10 1 640,7 4-768,-7-2 224,5 1-448,2-3-192,3-1-64,0-4-352,8 1 160,2-12-800,3-5 512,3-6-1216,7 0 928,-6-14-959,1 6 959,-10-13-544,6 1 704,-10-16-544,1 4 608,-2-20-512,2 9 544,-5-12-32,0 2 288,0-21 192,5 2 0,-5 9 448,0 19-256,0-4 896,0 16-608,0-4 1056,0 13-864,0-6 864,0 9-864,0 3 703,0 9-767,0 6 384,0 13-576,3 3 192,7 6-352,-2 2 288,2 4-320,-2 4 384,0 4-352,2 5 96,-2 0-224,2 2 64,-2 5-96,1 7 96,5 10-128,-2 13 32,2-2-32,-6-6 32,5-6-64,1 7 64,-1-8-64,0 2-96,5-9 32,-2-4-608,2-5 352,5-7-1568,-2-4 1024,1-8-2656,0-7 1953,0-13-4001,-1 2 3104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6:37.396"/>
    </inkml:context>
    <inkml:brush xml:id="br0">
      <inkml:brushProperty name="width" value="0.0375" units="cm"/>
      <inkml:brushProperty name="height" value="0.075" units="cm"/>
      <inkml:brushProperty name="tip" value="rectangle"/>
      <inkml:brushProperty name="rasterOp" value="maskPen"/>
    </inkml:brush>
  </inkml:definitions>
  <inkml:trace contextRef="#ctx0" brushRef="#br0">26092 3853 10880,'-31'0'4128,"31"0"-2241,18 8-1567,-13-3 1472,3 1-1088,2-1 320,3-2-640,4 3-64,0 2-192,1-2-512,5 7 192,-5-6-1728,-2 5 1024,-1-5-5087,-3 6 3327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7:52.950"/>
    </inkml:context>
    <inkml:brush xml:id="br0">
      <inkml:brushProperty name="width" value="0.1" units="cm"/>
      <inkml:brushProperty name="height" value="0.2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9051 6931 8704,'-10'0'3232,"5"8"-1728,2 0-1952,3 0 448,0-1-192,0 1 32,-5 0 96,0 11 96,1-2 352,0 10-224,-9-1 160,0 2 96,-10-1-32,5 4 96,-3 1-64,-5-1 0,-1 3-96,6 2 32,-5 0-192,-2-5-33,-6-4-63,-7 1 32,8-6-64,-8-2-32,2-4 32,0-5 32,-1-8 32,1-3 96,3-6-32,5-7 0,1-14-192,-4-5 32,3-2-64,5-4 0,3-6 0,5-15 0,1 1 64,3-5 64,11 1-192,-2-1 32,5 5 32,8-12 32,10 15 96,0 2 32,0 1-128,3 6 32,5-6-64,5 2 0,4 3 0,1 5 0,-2 3 64,2 3 64,7 6-32,-3 2 64,0 8-64,-1 1 64,0 3 64,9 5 64,1 2-96,0 1-96,2 5 0,11 3 32,-5 0 32,17 3 32,-7 2 0,3-2 0,-4 6 0,9-1 64,-6 0-32,6 0 0,5-2-96,12 2-64,-1-3 32,1 2-32,5-2 0,-4 3 0,2-5 0,2 0 0,9 2 64,-6-5 32,6 0 32,3-5 0,6 2-64,3-5 32,0 0 0,-7-4 32,-3 1-160,-3 0 32,1-2 0,-6 1 0,6 1 0,-14 0 64,-8-6-32,-6 6 64,-11 0 0,7 3 32,-9-3-64,-6 2-64,-12-2 32,-4 3-32,-2-4-96,-10 0 64,-10-8 96,-8-6-256,1 7-96,-14-1-288,-5 4-32,-21 0-1024,-4 1-383,-6 7-2625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7:53.819"/>
    </inkml:context>
    <inkml:brush xml:id="br0">
      <inkml:brushProperty name="width" value="0.1" units="cm"/>
      <inkml:brushProperty name="height" value="0.2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10966 6525 6528,'-32'0'2464,"6"0"-1344,8 0-896,14 3 576,0 2 128,0-5 224,-4 3-192,-7 2-96,7 1-480,-5 2 96,0 6 95,0-3-63,0 0 32,-1 5-96,1 7 32,0-1-64,4 6 0,0 0-96,1 8 32,3 2-128,-3 10-64,-2 1 128,10 10 64,0-1-192,0 6-32,0-3 0,0 6 0,5 7 64,0 4 96,-1 15-64,0-8 32,6 10-96,-2-6 0,0 1-32,2 0 0,-2-1 0,1 10 64,0-7-96,0 5 0,-1 1 96,1-4 32,-5-4-192,1 0 0,-2 7 96,2-11 160,-5-5-160,0 1-64,5-4-32,-5 0 32,0-3-32,0-1 64,-5-4-64,5 8 64,-5-9-64,2 3-32,-2 1 32,1 1 32,0 4-32,-1-3-32,0-2 32,-3-2 32,-1-1-32,0 0-32,-3-4 32,2 0-32,-3-8-96,-4 6 64,0-6-128,-6-4 32,2-7-288,-2-3-64,3-10-448,-4-2-128,4-12-864,-4-10-384,-1-10-2079,2-30-1985,10-5 2208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7:59.0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13125 5890 3712,'-9'-11'1472,"4"11"-768,2 0-832,3 0 256,0-5 64,0 5 192,0 0 96,-5 0 96,5-4 32,0 4 96,-4 0-384,-1-3 320,1 3 96,-1 0 128,1 3 32,0 6-128,-5-1-32,0 3-192,0 4-64,1 1-96,0 23 224,-2 5-128,-3-2-129,5 8 33,-2 5-32,2 15 32,-5 1-128,0 2 0,-2 13-96,3 8 0,-1 6 32,4 14 96,-3-1-64,1 13-64,4-2-64,2 4 0,0 5-64,2-5 64,-2 10 0,5-2 32,5 9-64,-5-9-64,3-3 96,2 3 64,-5-8 0,5 8 64,-1-6-64,-1-5 0,3 3-96,-1-3 32,-2-9-64,2-2-32,4-9-64,0-7 32,-1-1 96,-4-7 32,1-12-32,-2-8-64,-3-8 32,0-11-32,0-8-160,0-12 32,0-7-160,0-10 32,0-6-160,0-11-64,6-8-64,-2-25 0,1-6 64,3-5 64,1-5 96,5-18 128,-1-4-64,3-4 96,2-3-128,4-13 33,0 8-33,5-14 96,-1 5-32,5 1 0,3 5 192,10 3 64,-4 4 32,-1 12-64,-3 15 32,-2 9-32,-3 8 0,-1 5 0,6 11 128,3 5 64,2 6 0,-11 8-32,1-2 32,0 10 31,-2 6-191,2 4-64,0 4 128,-4 5 96,4 4-32,-5 3 0,0 5 32,5 2 96,-5 10 0,0 1 0,1 5-32,-6 1 0,-3 0-64,0 7 32,0 1 0,-2 4 96,2-1-224,-5-4-64,5 1-96,-1-2 0,6-2 64,-2-1 64,5-8-32,2-2 64,-2 7-128,0-5 0,0-6-32,1-10 0,3-2 64,5-9 0,4-7-96,2-5 0,10-19-96,3-8 32,3-7-416,-1-12-160,19-10-480,-9-19-127,4-10-481,5-12-128,4-12-160,4 9 32,-4 7-416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00.0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16558 8954 4992,'-12'13'1824,"6"-10"-960,4 2-800,2-5 384,0 0 64,0 0 128,0 0 96,0-5 32,0-3-416,0-3 64,0-9 32,0-7-160,-6 0-32,2-5 160,-4-2 32,-6-9-96,-4 4-32,1 8-64,-4 0 64,-7 7-32,-6 5 0,-2-1-96,-2 9 32,-3-1-64,-3 4 64,-8 8 0,-1 0 31,1 3 65,-4 5 128,-3 20-128,7 3 64,0 8-160,7 8 32,11 15-32,-7 12 96,12 9-96,15-2 32,10 5-224,4 0-32,8-4 0,5-4 64,10-8-32,3-4-32,5-12-64,0-11-32,-1-7-32,19-17 96,-6-12-224,-3-10-64,-2-9-32,-2-7 32,0-12 192,-2-1 64,-3-2-32,4-5 64,-4-8 32,0 0 0,-5 3 0,-3 2 0,-2 3-96,-3-8 64,0 8 32,-1-3 64,-4 6-32,-5 5-32,0 7 96,-2 5 0,-6 7 160,0 4 96,-6 16 160,3 1 64,3 18-32,0 4-288,3 5-64,7 14-128,3 0 32,0 5 0,5 3 96,3 1-160,6-4-32,-9-13-64,12 13 0,10-13-448,-1-3-128,-3-15-800,3-9-288,1-15-735,-1-19-289,12-12-1120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00.6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17379 8748 9216,'-34'3'3424,"11"10"-1856,1-1-1888,14-4 512,0-2-128,-2 7 96,2-2 480,-2 1 224,2 4-416,3 4 95,5 2 97,0 9 0,5 12 0,3 0-128,2 0 0,3 5-160,0 13-32,0-2-128,9-1 32,-4 0-192,-2-6-96,-3-10 32,5-6 64,-5-8-160,2-9 32,-3-12-256,2-11-96,-6-12 32,2-10 0,2-10 32,2-8 64,-2 0 128,2-4 32,3 4 0,1-2 128,13-5 64,-5 10 64,0 1-128,0 4 32,4 6 0,2 6 0,-2 4 128,1 8 64,0 10 128,-1 4 32,-4 15 96,5 10 128,-5 7-128,5 10 64,-1 10-160,2 9 32,-2-2-224,-4 6-32,2-8-64,-2-5 32,0-12-128,4 2 0,10-12-544,-4-16-160,-1-8-640,4-14-256,9-10-447,4-10-161,20-26-352,-2-6-32,4-4-288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01.8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19248 6556 6656,'-31'-11'2528,"18"11"-1344,-4 0-896,12 3 608,1-3 32,-1 8 160,1 0-128,0 1 0,0 7-544,4 7 319,0 12 129,4 11-32,4 17-32,6 18-64,3 18-96,1 13-192,3 21-128,5 16-32,2 15-32,3 5-64,3 9-32,-7-8 32,-6 10 96,2 0-128,-7-13-32,2-15-64,-5-8-64,-3-8 32,-7-14 32,2-17-96,-5-15 0,0-21-384,-5-11-224,-3-19-224,0-14-96,-5-22-192,-5-18-32,-9-29 160,5-5 97,4-10 159,6-27 128,12-3 160,12-10 64,6-1 96,13 2 32,5 7 96,11 7 64,10 4 64,4 16 32,5 4 96,4 15 96,2 9 128,-8 12 64,-2 9 192,-5 18 96,-9 2 96,-8 15 32,-10 2-225,-4 6 1,-11 3-192,-12 4 32,-11 7-160,-5 2-64,-23 3-224,-7 0-32,-14-5-128,-5-3 0,-5-8 32,-2-3 64,4-9-32,4-3 128,2-4 0,3-4 96,12 0-96,0-5 0,13 1 32,10-4 0,8 0 64,8 0 32,5 0-32,13 0 32,5 0-128,3 0 0,7 4 160,6 0 160,6 7-32,7 2 96,7 6 0,7 4 96,4 8-32,7 1 0,-8-1-224,6 0-128,9 5 96,1-2 128,3 17-32,1-1 32,11 6 32,-2-3 32,-10-1-256,-4-2-96,5 0-32,-6 1 0,-3-4-416,-4-12-96,-11-7-1120,-1-14-448,-8-17-1439,6-21-641,-13-7 480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52.537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6504 16865 9984,'-10'10'3680,"10"-10"-1984,0 32-1632,0-19 991,10 1-671,-1 0 192,2 0-352,-1-5-224,1 4 0,-7-9-1056,1 6 577,-5-10-3777,6 3 2368,-2 2-2976,8 5 2784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05.318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21854 5723 6656,'-34'-36'2464,"20"33"-1344,0-5-1312,14 8 448,-3 0-288,3 0 0,3 0 384,2-5 224,4 5-288,0 0 192,4 0 160,5 5-224,-1 3 0,1-2-96,-1 11 32,5 5 0,4 3 32,4-3-128,2 2 0,-2 4-32,2-2 32,-2 2-64,1 8-32,0-2-32,3 6 63,6-1-31,-6 3 64,2 5-128,3 1-64,2 18 128,2-5 32,6 2-64,-3-1-32,8 4 32,-5 1 64,-2 2-96,-3 6 0,0 3-32,-4-1-64,-1 1 96,0-2 64,1-15-128,-6 2-32,-3-5-224,0-7 0,5-12-896,0-12-287,2-16-1473,14-19-640,10-22 96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05.902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24022 5371 7936,'-114'8'2976,"70"1"-1600,-17 22-1600,25-20 448,1 8 32,-5 6 160,2-3 288,-3 6 128,2 8-448,0-6 0,-4 20-32,7-3-192,6 9-96,4-6 32,0 16 0,2 4 32,2 8 64,6 0 31,2 19 33,0 5-64,1 3 32,5 4 160,3 5 64,1 13-384,4-1-160,-4 6 160,4 5 96,0 12 0,-5-10 64,0 5 64,-3 1 64,0-4-160,3 6-64,0-10 0,1 4 0,0 0 0,4-2 64,0 2-96,0-13-64,0 8 0,0-3-32,0 0 64,4-5 32,-4-6-128,4 6-32,1-11 96,4-4 32,0-11-576,4-10-224,5 14-832,-2-28-351,-2-23-5537,0-71 2784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09.3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24196 8776 5632,'-30'-31'2176,"26"18"-1152,4-13-1280,4 10 320,9-1-96,4-2 0,6-8-64,8-4 64,8 0 32,0-8 0,6-5 0,2 6 0,7 3 64,10 8-32,3 8 64,-5 7-64,-5 7-32,-6 22 224,3 5 160,-2 11-64,-8 1 0,-4 12-128,-9 10 32,-5 2-64,-9 3 0,-4-2 96,-5 8 96,-8 4-128,-8-6-64,-10-5-64,-2-10 0,-11-8-64,-5-3 64,-8-7-128,-9-6 0,-4-1 32,-4-3 64,1-2-32,1-4-32,7-13-64,-4-3 32,2-6-32,10-7 0,5-7 0,4-2-64,4-14-64,10-6 32,3-10 96,5 2 32,8-4 32,5-1 0,5 5-96,3-2 64,5 2 32,13 3 0,2-1-96,2 7 64,1 2-256,3-8-64,6-1-800,5 6-352,16 7-992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10.03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25794 8102 7296,'-26'8'2816,"12"3"-1536,2 9-1568,2-9 384,2 5 0,0 4 96,3 2 160,-8 9 192,3 13-288,2 3 64,-2 0 32,7 7 64,-2 9 96,1 4-160,0 5-32,4 3-128,8 6-32,10-2-96,3-6-64,6-14-64,5-13 32,6-2 32,6-13 0,13-8-160,0-10 32,1-10-160,-2-19-32,-4-10-64,2-26 64,-2-6-32,-8-1 0,4-19 96,-12 9 160,-2-2 0,-8 9 32,-3-1 128,-5 4 32,-5 9-128,-1 3 32,-3 8 0,0 8 64,-1 7-32,-2 9-32,-2 4 384,-4 6 192,0 17 0,0 15-32,0 9-96,0 11-32,0 15-96,4 9 32,0 7-129,6 14-63,-2-1-160,5-2 0,5-3 0,-1-8 0,1-8 0,8-7 64,8-8-447,7-13-161,-2-11-992,0-12-448,6-11-1920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10.56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28931 7605 10880,'-26'5'4128,"4"3"-2241,-13 7-2207,21 1 704,-7-2-416,-2 19-64,2-7 128,3 7 96,0-3-32,0 1 96,5 13 96,0 1-32,-5 10 96,2 9-64,-2 2 64,1 15-64,-9 5 0,8-8-160,0 8-96,0-9-96,5-2 32,5-5-1088,-2-4-544,7 4-2047,6 8-2145,2-4 1728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10.8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28609 9539 9984,'-34'39'3776,"29"-23"-2048,10 26-3488,3-22-128,5-4-1920,10 0-736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23.6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13525 12619 5504,'-10'-3'2112,"10"3"-1152,-3 0-352,-2 0 1600,10 8-1248,-5-5 928,3 6-1152,2-6 352,3 5-641,2 0 161,8 3-352,-2-3 192,2 4-224,-1 1 64,6 1-160,-7-2-64,7 3-32,-6-3-256,5 4 128,-4-4-1376,4 4 833,-6-4-3009,2-2 2048,-4-2-3008,0 4 2624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24.3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13015 13563 3712,'-9'8'1472,"9"-8"-768,-4 55-320,-1-39 1632,10 4-1120,-10-9 1312,5-3-1312,-5-8 576,2 0-896,-6 0 352,9 7-576,-5-3 320,10 5-385,-5-3 257,4 2-288,1-3 128,-2 2-224,-3 1 224,5 5-256,-5-2 32,0 0-96,0-7 160,0 0-128,0-4 96,0 0-96,0-4-128,5 4 0,-1-4 32,0 4 0,4-3 128,2 6-64,3-19-96,10 4 0,6-15-32,2 4 0,9-7 64,4-3 0,4 0 64,-4 5-32,0-3-32,-5 6 32,0-2-128,1 8 64,0-4 32,-5 6 0,-1-2-160,-3 8 96,-9-1-192,0 4 160,-4 0-448,-6 5 288,-6-5-992,2 8 673,-12 0-2177,0 8 1536,-10 0-3328,2 7 2560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24.8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13496 13820 6528,'-13'-47'2464,"13"47"-1344,-3 32-480,-2-12 1280,10-1-1088,-5 7 448,0 7-768,0 1 416,0 1-513,0 8 257,0 3-384,0 13 480,0-4-448,-5 3 352,5-7-384,-5 12 256,5-8-288,-4 6 192,4 2-224,-9-1 64,9-4-160,-5 6 224,5-6-224,-3-5 160,3-1-160,-4-6 0,8-6-64,-8 2-64,4 0 32,-5-6 32,2 0-32,-8-9 128,11-4-96,-4-4-32,8-2 0,-4-17-32,11 0 0,-3-13 0,4 6 0,1-20-96,5 2 64,0-25-544,3 3 320,15-31-1376,-1 9 896,9-37-2975,0 12 2079,17-39-3968,1 17 3136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25.4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14761 12469 4992,'-9'-4'1824,"9"4"-960,9-4-320,-9 4 1472,3 8-1120,3-4 928,3 3-1088,-6-3 768,7 4-864,-15 0 799,5 3-831,-23 9 480,7-1-640,-24 6-384,0-3-64,-13 9-1504,6 5 800,-15 3-3551,14 4 2367,-9-5-3136,13 1 2880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53.810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7624 16042 5376,'0'-10'2016,"0"10"-1088,20 10-448,-14-10 1088,4 4-896,1-1 544,4 6-736,0 1 256,6 0-448,-6-2 352,6 0-384,-7 8 448,2-3-416,-2 6 352,2-3-353,-5 3 257,-1 4-288,-1-6 192,2 6-224,-7-5 128,2 5-192,-6-4 224,5 3-256,-5-4 320,0 4-256,0-3 160,0 3-192,0 1 224,0-1-256,0 5 256,0 2-256,0 3 160,0-1-160,0 0 64,0-3-96,0 8 160,0-1-160,0 3 96,0 1-96,0 7 0,0-2-32,0-2 32,0-6-64,0 10 64,0-5-64,0-15-32,0-7 32,-5-9-320,5-2 160,-10-16-672,-1-2 480,-8-16-864,8 3 672,-19-24-896,4 7 800,-10-24-448,6 6 577,-6-10-1,12 14 288,-3-10 96,6 18 96,2-2 0,8 12 0,-5-2 352,8 11-192,-10 5 703,14 9-479,-10 7 512,8 6-480,-9 9 480,10 4-512,-11 11 416,10 4-448,-8 8 320,8-1-384,-9 6 64,11 5-224,-11 8 0,9-9-64,-8 4 32,8-3-64,-10-5-96,11-6 32,-4-6-544,9-6 320,-6-10-1376,6-4 896,0-14-1824,6 1 1409,-6-24-1761,9 5 1664,2-7-2848,8 8 2336,2-16-1504,5 12 1888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25.8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14397 13010 4224,'9'35'1664,"-9"-35"-896,8 4-192,-3-1 1120,-1 5-928,0 3 640,1 5-864,-5 1 640,3-3-672,-3 14 576,0-1-608,-3 9 256,3 3-448,-5 8 192,1-2-257,-5 19 129,9-2-192,-8 1 0,8-10-96,-9-9-128,9-2 32,-5-3-384,5 1 192,-4-14-1919,8-1 1183,-4-30-3840,5-1 2720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26.4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14721 13033 3968,'5'-7'1568,"13"14"-832,-6-22-384,-7 4 928,4-3-736,0-5 384,4 11-576,0 2 608,0 1-544,-5-7 576,2 9-576,-2-10 480,5 10-480,-3 0 480,-2 3-512,-4 0 352,5 6-416,-9 7 319,5 2-351,-5 16 256,4-4-288,-4 5 288,4-6-320,-4 10 160,4 3-224,-4 11 128,6 2-160,-6 6 160,0-4-192,0 12 320,8-3-224,-4 15 256,1 0-256,-5 16 32,3-13-128,-3 10 96,0-13-128,0 3 128,5-6-128,0-1 32,-1-12-32,0 7-64,1-5 32,-5-2 32,0-8-32,0 1-32,0-9 32,0 1-32,0-8 0,-5-4 64,1-4-32,-5-3-32,1-4 32,-6-4-192,5-6 96,-3-6-320,2-4 224,-3-8-448,5 4 352,-10-8-704,5 5 512,-13-13-1248,8 4 928,-17-18-2719,4 2 1951,-16-27-3264,11 8 2720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26.94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14378 13461 4736,'9'-11'1824,"-9"11"-960,21-11-384,-11 3 1152,3 8-928,8-13 672,2 1-832,8-2 448,3 1-576,1-2 32,1 7-256,-5-3-32,-5 6-96,-5 2-64,2 3 32,-10 0-608,-5 8 320,-8 0-544,-4 6-800,-13 3-1408,-1 5 1600,-13 3-736,10-3 1312,-15 3 800,10-6 64,-9-4 1728,14 4-960,-7 6 1280,12 1-1184,-2-2 672,8-2-896,7-5 192,3 2-512,8-11-64,10 4-160,8-16-32,10 0-32,-2-11-128,6-1 32,-6 13-832,-3 6 480,-13-3-3488,5 3 2112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27.3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14090 14168 5248,'0'-4'2016,"0"4"-1088,0 4-384,0-4 1184,0 8-960,0 0 480,0 0-736,0 0 288,0-2-480,0 8 320,3 0-352,-3-2 352,5 4-384,0-14 160,3-2-257,1-10 1,5 2-96,-2-4 32,2 4-64,8-7-32,4 4 32,14-13-32,-2 8 0,11-10 0,-1 2 0,13-8-96,-3 5 64,-2-8-479,-2 3 287,-10 2-1184,-6 10 800,-2 4-2208,-10 10 1600,-8-2-2784,0 2 2272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27.7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14792 13846 4736,'-5'-20'1824,"5"20"-960,9 6-736,-9-6 832,4 0-544,1 0 416,3 5-480,2-2 320,-2 3-384,0-3 544,1 5-448,-3-1 640,-3 5-576,-3 4 544,5-1-544,-10-7 544,2 3-577,-7-3 481,2 4-480,-10-4 320,8 4-416,-11 4 192,8 3-288,-13 4 128,4 1-192,-14 4 224,14 2-256,-8 10 256,7 1-256,-11 11 256,8-6-256,-9 14 32,3-7-96,-6 11-64,7-6 32,-10 8-128,11-8 64,-4 12-672,6-8 384,-6 4-1856,8-8 1216,-4-6-3103,12-10 2303,-14-2-3232,10-12 2848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29.0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15308 13502 4736,'-26'8'1824,"26"-8"-960,-5 14-96,1-9 1472,8-2-1216,-4 9 768,0 4-1056,0-8 256,0 0-608,5-5 288,4 6-384,8-1 191,6-1-255,3-11 288,0 4-288,5-11 320,4-1-320,4-7 32,0 2-160,10-10 96,-1 4-128,4-8 32,-3 7-32,-1-4-64,1 9 32,-2-8-128,-6 7 64,-11-3-736,1 12 384,-22 3-1567,-9 11 1087,-18-3-1536,5 8 1376,-13-3-672,3-2 960,-8-3 0,5 0 416,0-11 352,3 0 0,-3-14 416,9 9-224,-4-3 448,8 7-384,0-2 352,8 1-352,0 1 416,5 9-416,0-5 352,5 5-352,0-5 256,-2 3-288,2-1 352,3 6-352,-8-6 512,5 6-448,-5 0 511,0 6-511,-5-3 576,5 0-512,-3 5 224,-2 8-352,-3 3 64,8 4-192,-10 2 160,10-3-192,-5 6 32,5 3-64,-3 19-64,6 2 32,-3 6 160,10-4-96,-5 12 192,3 5-192,-3 7 384,3-8-256,0 16 160,1-8-224,0-1 128,1-7-160,-3-3 160,4-9-192,-8 5-32,2-5-32,-5-2 32,4-6-32,-4-3 64,0-5-64,-4-3 64,-1-3-64,-4-5 128,0-4-96,-7-4 32,6 1-32,-16-9-64,8 1 32,-13-8-320,10 3 160,-10-6-1216,4-1 736,-12-13-2272,8 6 1600,-13-16-4031,9-1 2943,-4-16-2464,8 1 2752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29.29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15227 14173 4608,'13'-24'1760,"-13"24"-960,44-20-32,-26 12 1600,-2 5-1280,12-8 992,-2-1-1248,-1-1 704,6 10-897,-5 0 161,5 3-480,0 0-32,0 6-192,-5 2-64,1 4 0,-10-4-1887,1 3 1023,-9-3-4512,-6 1 2976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30.6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18907 12783 9216,'-5'-3'3424,"5"3"-1856,13 0-1184,-3 0 1344,-2 3-1025,10-3 385,3 0-640,6 0 96,-1 0-320,0 0 0,0 5-128,-3-2 0,3 9-32,-4-5-256,0 5 96,-4-4-1216,-1 5 704,-8 2-2559,3 1 1791,-15-5-3552,3 6 2784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30.9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18595 13451 5888,'-5'15'2272,"5"-15"-1216,5 13-320,-2-13 1472,3 3-1216,3-3 640,4 3-960,8-6 415,10 0-639,5-10 192,-3 1-384,13-7 128,1 8-224,7-9 64,-6 9-128,4-14-64,-3 11 0,-6-5-384,-3 2 192,-10-5-2271,-4 5 1343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31.5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18933 13459 5248,'0'7'2016,"0"-7"-1088,5 8-256,-5-3 1280,5-2-1088,-5 5 320,3 4-736,-3 4 160,0-2-352,0 11 288,5 1-320,-5 1 448,0 0-384,0 1 351,0-5-351,0 1 416,0 4-416,-5 3 448,5 4-448,-3 4 288,-2 0-320,-5 3 288,10-3-320,-8 5 160,8-5-224,-8 8 224,8-5-256,-5 5 256,5 0-256,-5 0 160,10-2-160,-5 3 64,0-5-96,0-4 96,0-3-128,0-10 128,5 1-128,-5-8 32,3 1-32,2-8-128,0 4 32,-2-8-32,7 3 0,-2-11 128,2 3-32,3-3-32,0 0 32,0-6-128,5 1 64,-1-14 32,0-1 0,5-14-928,4 7 512,0-40-2656,5 4 1728,13-49-4927,1 10 3519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54.035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7853 16504 5760,'36'0'2176,"-36"0"-1152,30 9-352,-15-5 1504,6 2-1216,0 1 896,5 12-1120,-7 0 479,8-2-703,3 5 288,0 1-480,-4-4 64,4 8-256,-4-9-128,-1 1-32,-10-6-384,5 0 192,-8-9-1439,3 5 927,-11-12-3904,7 3 2592,-11-6-2624,4 2 2688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31.8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19889 12258 7296,'7'3'2720,"-7"-3"-1472,24 24-768,-16-13 1376,2 9-1056,2-9 480,2 6-768,-2-11 351,2 7-511,-5-6 320,-1 5-384,-3-5 128,3 6-256,-16-10 480,3 5-352,-16 0 160,-1 4-288,-18 4-704,5 3 288,-17 7-2112,7 7 1313,-12 5-4513,13 5 3072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32.1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19596 12857 7552,'0'27'2816,"0"-27"-1536,0 23-576,0-3 1376,3 4-1152,-3 4 415,5 6-831,-5 9 352,4 0-512,-4 20 192,0-5-320,0 17-64,0-3-96,0 6 32,0-7-64,0-6 64,0-10-64,0 0-448,0-12 224,0-11-1888,6-9 1153,-3-23-3777,6-3 2656,5-30-2464,4-1 2592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32.71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20039 12798 5120,'30'-11'2016,"-30"11"-1088,22-11-608,-18 6 896,6 10-672,-2-5 480,5 0-576,0 0 736,5 6-672,-5-1 896,5 6-800,-5 1 735,0 4-735,-9 7 448,5 4-608,-4 4 384,-1 5-480,0-6 256,0 3-352,-4-7 128,6 1-224,-6 17 64,0-2-128,0 17 0,4-4-32,0 12 96,0-1-96,1 7 192,-2-2-160,-3 2 256,5 2-224,-5 3 160,5-4-160,-5 3 160,8-10-192,2 7 192,-2-9-192,-3 7 96,-2-6-96,-3 4 0,5-4-32,-5 4 96,0-7-96,-5-1-32,5-4 0,-3 6 32,6-6-32,-6-5 128,3-6-96,-10 0 32,7-8-32,-10-8-128,3-4 32,-7-19-608,3 1 352,-12-18-1312,1 1 928,-16-22-2176,7 2 1600,-15-19-4159,11 5 3039,-11-28-2784,8 4 2976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32.9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19586 13368 6144,'0'-23'2368,"0"23"-1280,18-8-704,-6 5 1024,2 3-800,8-8 480,4 3-640,10-2 256,2 7-416,6-16 256,0 5-288,0-14 288,0 11-320,-4-2 159,-6 8-223,-11 0-415,-6 5 127,-17 3-2176,-4 8 1280,-19 6-3776,2 5 2688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33.19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19599 13607 7552,'0'0'2816,"0"0"-1536,31 3-736,-18-3 1216,2 6-992,1-15 256,6 1-640,9-11 95,0 3-319,3-4 0,2 6-96,3-6-544,-4 8 257,-9 0-2369,2 8 1440,-20 1-3680,0 6 2720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33.5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19270 14110 6784,'0'11'2624,"0"-11"-1408,5 8-704,-5-3 1120,5-1-928,-1 4 288,0 0-608,0-5 352,2 0-416,2 2 192,2 3-289,6-8 225,6 3-256,-1-6 96,7-2-160,3-6-128,3 0-32,2-9 224,-1 9-96,8-9 32,1 4-64,32-23-256,1 3 96,-2-5 32,-9 10 64,-4-2-224,-10 14 128,-8-4-959,-4 12 607,-14-2-2368,0 6 1568,-8-1-3360,0 8 2560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33.8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20217 13701 6272,'-8'11'2368,"8"-11"-1280,0 20-288,0-20 1504,0 3-1248,0-6 736,0 3-1056,-5 0 671,5 3-799,-5 5 512,5 8-640,-8-4 448,-2 4-512,-2 6 256,-2 1-384,-16 16 192,4 2-256,-13 9-128,3-3-64,-8 14-128,9-2 64,-17 12-896,8-6 512,-17 18-2080,12-14 1376,-13 6-4351,14-6 3071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35.09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20454 13354 7424,'-5'0'2816,"5"0"-1536,10 7-800,-7-2 1248,7-3-992,3 4 416,4-4-672,1-2 159,4 4-383,8-8 128,6 2-224,3-6 288,5 0-256,-1-9 160,1 3-192,10-14 0,-2 9-96,-12-1-320,-9 4 128,-5 1-1024,0 2 672,-9-1-1567,1 2 1151,-14 0-992,-4 5 1088,-8-1 64,3 3 448,-13-7 384,10 10-32,-5-12 768,3 8-448,-2-2 960,8 3-768,-9-2 768,8 3-736,-5-4 288,10 8-513,-3 0 513,6 4-512,-6 4 512,3 4-512,-5 2 352,5 8-416,-4 0 320,8 6-352,-4 11 352,0 0-384,0 8 224,5 0-256,-2 11 128,3 4-192,-2 20 224,1-8-256,-2-4 160,7-8-160,-2 32-64,0 0-32,-3-24-32,0-12 0,-5-10 0,5-7 0,-10-2-288,5-3 160,-10-8-800,7-1 512,-10-4-1504,0-7 1088,-18-8-1888,3-4 1537,-6-16-1601,7 1 1568,-12-17-928,8 9 1248,-12-14-160,7 7 640,2-6 224,8 9 160,-10-23 800,6 6-416,4-2 1344,8 6-960,4 0 1152,10 14-1088,4-2 864,10 12-960,-2-2 575,10 6-767,2 0 96,12 4-352,12-4 32,4 8-160,-12-8 0,-2 8-64,-7-4-1120,-1 4 608,-5-4-3871,7 4 2399,-8-4-3392,6 8 3040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35.7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22490 13338 7680,'-17'-12'2880,"17"12"-1536,-13-4-736,8 0 1696,10 8-1312,-10-4 1087,5 4-1215,-5-4 672,2 4-864,-7 0 320,10 8-544,-8-1 224,8 5-384,-9 7 192,9 7-256,-4 10 64,4-2-160,-5 10-64,0-2-32,-7 10-1248,7 2 672,-8 0-3296,9-2 2144,-14 5-4831,9-2 3679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8:35.9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22223 14652 9856,'-15'-5'3680,"15"5"-1984,-3 12-1568,3-7 1119,3-2-767,-3 5 96,0 3-320,0 5-512,0-1 128,0 1-2303,5 1 1343,0-11-4128,0 2 2944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55.018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8883 16132 6528,'0'-32'2464,"0"32"-1344,10-9-608,-5 5 1312,-1 8-1024,2-4 640,5 0-896,-7 0 288,7 4-480,-11-4 159,0 0-287,0 5 64,0 9-160,-6 4 64,6 6-96,-14-2 0,2 4-32,-12 2-128,3-2 32,-9-2 32,9 4 0,0-11-96,6 5 64,0-9 32,10 3 0,1-12 0,8 4 0,7-8 0,4 4 0,6-4-96,-3 6 64,-1-2 96,-1 6-32,-13 2-32,9 2 32,-18 4-32,6 5 0,-15 4 128,5 5-64,-10-4 32,9-6-32,1-5 32,4 2-64,6-9 64,6 3-64,4-4-96,10 1 32,-5-6-128,6 5 96,-6 4 256,0 0-128,-9 6 576,3 3-384,-9 5 736,6 5-544,-12 0 480,6 1-512,-9 2 128,9-3-320,-6-9 64,12-1-160,-6-12 0,0-6-64,5-4 32,5 0-64,1-4-32,4 4 32,-5-10-32,1 4 0,-7-1 0,7 7 0,-7-15 128,7 7-64,10-30-576,-6 3 256,5-37-2304,5-1 1440,17-44-5023,3 8 3423,6-23-2944,-6 22 3296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55.654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9348 16127 7040,'-6'6'2720,"6"-6"-1472,6 23-768,-1-20 1248,-1 3-992,1-12 416,5 3-672,7-7 64,8 6-288,1-11 31,4 6-159,0-8 64,6 3-96,-6-4 0,-4 8-32,-5-3-128,-2 4 32,-8-4-608,4 9 353,-15-11-1377,0 11 928,-9-5-1408,-2 5 1216,-10-10-480,12 9 832,-7-8 384,10 3 160,-8-8 896,8 10-480,-9-15 1408,10 8-1024,-11-8 1120,12 11-1056,-6-1 480,4 8-769,2-4 417,4 9-544,0 0 480,0 9-512,-6 9 352,6 10-416,-6-2 320,6 1-352,-3 5 256,3 5-288,-6 3 0,6 5-160,-6 6-64,6-6 0,-3-5-256,6 1 128,-6-9-1152,3-6 672,-12 3-2208,7-3 1568,-5-13-3071,10 2 2431,-9-15-2624,9 0 2560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5:09.80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EE12F76-FFE7-4D71-840D-66E7DF0565CD}" emma:medium="tactile" emma:mode="ink">
          <msink:context xmlns:msink="http://schemas.microsoft.com/ink/2010/main" type="writingRegion" rotatedBoundingBox="26098,14215 29382,12661 29617,13157 26333,14711">
            <msink:destinationLink direction="with" ref="{556B6792-199A-4C8C-A7A1-90F13E77F1E1}"/>
          </msink:context>
        </emma:interpretation>
      </emma:emma>
    </inkml:annotationXML>
    <inkml:traceGroup>
      <inkml:annotationXML>
        <emma:emma xmlns:emma="http://www.w3.org/2003/04/emma" version="1.0">
          <emma:interpretation id="{5F8C7BB6-F25E-48DE-B277-1BEA973450C7}" emma:medium="tactile" emma:mode="ink">
            <msink:context xmlns:msink="http://schemas.microsoft.com/ink/2010/main" type="paragraph" rotatedBoundingBox="26098,14215 29382,12661 29617,13157 26333,147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3FC023-8F69-48D9-BFAE-9F8D2AAD18C9}" emma:medium="tactile" emma:mode="ink">
              <msink:context xmlns:msink="http://schemas.microsoft.com/ink/2010/main" type="line" rotatedBoundingBox="26098,14215 29382,12661 29617,13157 26333,14711"/>
            </emma:interpretation>
          </emma:emma>
        </inkml:annotationXML>
        <inkml:traceGroup>
          <inkml:annotationXML>
            <emma:emma xmlns:emma="http://www.w3.org/2003/04/emma" version="1.0">
              <emma:interpretation id="{7153504D-5ED8-4913-89A4-34619418C2AD}" emma:medium="tactile" emma:mode="ink">
                <msink:context xmlns:msink="http://schemas.microsoft.com/ink/2010/main" type="inkWord" rotatedBoundingBox="26098,14216 26496,14028 26704,14468 26307,14657"/>
              </emma:interpretation>
              <emma:one-of disjunction-type="recognition" id="oneOf0">
                <emma:interpretation id="interp0" emma:lang="zh-CN" emma:confidence="0">
                  <emma:literal>·</emma:literal>
                </emma:interpretation>
                <emma:interpretation id="interp1" emma:lang="zh-CN" emma:confidence="0">
                  <emma:literal>田</emma:literal>
                </emma:interpretation>
                <emma:interpretation id="interp2" emma:lang="zh-CN" emma:confidence="0">
                  <emma:literal>⑩</emma:literal>
                </emma:interpretation>
                <emma:interpretation id="interp3" emma:lang="zh-CN" emma:confidence="0">
                  <emma:literal>☺</emma:literal>
                </emma:interpretation>
                <emma:interpretation id="interp4" emma:lang="zh-CN" emma:confidence="0">
                  <emma:literal>⑥</emma:literal>
                </emma:interpretation>
              </emma:one-of>
            </emma:emma>
          </inkml:annotationXML>
          <inkml:trace contextRef="#ctx0" brushRef="#br0">26444 15151 4608,'-5'-3'1760,"5"-6"-960,0 6-160,0 3 608,0 0-192,0-5 0,0 2-384,0 3-160,-8 0-288,-2 0 256,2 0 224,3 3-224,0 2-32,10 3 224,0 12-288,-2 6-64,2 1-64,0 1-1,3-1-63,5 1-32,2-1-96,1-1-64,6-1 32,4-6 32,0-7-32,2-4-32,6-8-64,6-4 32,-6-8 32,2-3 0,-10-5-288,0-7-63,-4-4 31,-4 3 32,-5 4 96,-8 2 128,-10 2 96,-4 0 64,-7 4-32,-7 2-64,-3-2 96,0 4 0,3 1-32,-3-2 32,4 1-64,0 4 64,0 5-64,0 0 64,0 3-64,4 0 63,2 6 1,-2 2 32,0 4-64,6 4 32,-2 7 64,-3 9 64,12-1-32,0 0-32,5 4-32,0 0 0,10 0 64,3 1 32,5-5-96,2-9-32,3-2-32,3-4-64,9-5 32,-3-6-32,6-10-96,-2-3 64,-10-6-192,5-11 0,-10-1-128,-3-9 0,-5-9 32,0 5 32,-9 0 192,-4 5 32,-4 6 64,-4 1 0,-10-1 64,-8 9 32,4 4-32,-4-1 32,0 5 0,0 3 32,-2 0-64,2 4-64,4 4 32,0 4 32,1 4 32,3 3 32,1 5-64,3-1-64,5 12 32,6 12 32,3 0 32,0 5 96,8-2-32,4 2 0,6-5-192,5-8-32,-2-9 96,1-2 32,10-7 0,2-7-64,2-6-256,-1-11-96,-4-9-160,-2-2-32,-2-9 33,-5-2 63,-5-1 96,-8-1 64,-5 4 256,-8-1 64,-5 6 32,-4-2 32,-13 4 64,-4 4 64,-1 6-32,0-3 32,5 9-128,-2 2 0,8-2 32,-4 3 0,8 2-1,-2 3 1,6 3-64,-3 10 32,7 1-64,0 14 64,3 8 0,5-3 32,0 4 64,5 1 32,3 1-32,5 0-32,5-3-32,0-5 0,0-9-64,2 3-64,12-6 32,-6-7-32,1-5-160,-1-7 32,-5-7-288,1-10-64,-4-6-96,0-4 33,-4 0-1,-7-5 96,-7-3 256,-5 1 160,-3 6 128,-5 1 32,-18 4 0,6-2 0,-2 6 128,1 5 160,0-2-160,0 4-1,-2 1-127,6 3-32,0-1-96,1 6-32,-2 3 96,7 3 96,-2 6-64,0 2 0,-4 12 32,9 9 0,-5-1 0,15 4 64,3-1-32,0 2 64,3-2-64,7-1 0,3-2-96,5-9 32,-1 3-128,4-3-64,2-10 64,-2-4 0,1-4 32,10-4 64,2-4-96,-7-7 0,-1-6-128,-5 3-32,-7-3 0,0 3 128,-19 1 32,0 2-192,-8 3-96,0 1-447,-5-1-161,6 0-1632,-6-1-672</inkml:trace>
        </inkml:traceGroup>
        <inkml:traceGroup>
          <inkml:annotationXML>
            <emma:emma xmlns:emma="http://www.w3.org/2003/04/emma" version="1.0">
              <emma:interpretation id="{DCBB5D89-B8B1-4A29-9021-69584D3AC482}" emma:medium="tactile" emma:mode="ink">
                <msink:context xmlns:msink="http://schemas.microsoft.com/ink/2010/main" type="inkWord" rotatedBoundingBox="28931,12874 29382,12661 29617,13157 29166,13370"/>
              </emma:interpretation>
              <emma:one-of disjunction-type="recognition" id="oneOf1">
                <emma:interpretation id="interp5" emma:lang="zh-CN" emma:confidence="0">
                  <emma:literal>·</emma:literal>
                </emma:interpretation>
                <emma:interpretation id="interp6" emma:lang="zh-CN" emma:confidence="0">
                  <emma:literal>Q</emma:literal>
                </emma:interpretation>
                <emma:interpretation id="interp7" emma:lang="zh-CN" emma:confidence="0">
                  <emma:literal>@</emma:literal>
                </emma:interpretation>
                <emma:interpretation id="interp8" emma:lang="zh-CN" emma:confidence="0">
                  <emma:literal>◎</emma:literal>
                </emma:interpretation>
                <emma:interpretation id="interp9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1830">29466 13774 7296,'-52'-2'2816,"22"10"-1536,-2-8-992,23 2 704,-4 4-64,-5-3 160,2 0-160,-2 5-33,0 0-479,0 0-32,6 0-32,6 24-128,6-5-128,6 0-64,2-1 64,10 2 64,-1 0-64,14-1-64,5 0 0,-2-4-32,2-6 0,-1-7 64,-4-6-96,-2-8-64,-2-6-384,-1-7-64,-4-10-160,0-7 1,4-5 191,-16 3 64,-2-3 192,-4 3 96,-4 2 0,-4 2 128,-4 10 128,-6 2 192,0 4 32,-2 4 128,-7 4-96,2 5 32,-9 3-97,-6 8 1,5-1-96,5 5 32,3 4-128,3 0 0,6 0-96,4 10-32,6 10 96,0-6 32,8 2-32,10 2-64,8-3-64,0 2 32,4-6 32,0-4 64,0-7-96,2-4 0,-2-10-256,-1-4-128,6-6-127,-5-9-1,-4-9-224,-4-9 32,-4-1 32,-6 2 96,2-2 352,-20 0 128,2 6 192,-6 7 32,-4-2 320,-4 11 96,1-2 32,-6 4 0,1 8-96,-5 0-32,-3 4-160,3 4 0,3 4-96,2 0 63,6 4-127,2 4 0,4-2-32,5 14 32,9 8-64,0-1 64,13-1 0,15 2 96,-2-5-96,0-4-64,0-4 0,4-4-32,-2-2-96,-2-9 0,-1-6-96,11-4 32,-10-6-128,5-4-31,-1-16-129,-8 0-32,-4-7 32,-6 4 96,-2 1 160,-6-1 96,-12 4 128,-10 2 64,-4 2 160,0 7 160,-4 4-32,-5 4 32,0 2-32,5 2-1,-10 4-127,-2 4-96,2 2-64,6 8-96,4-3 96,0 4 0,2 9-32,7 6-64,4 1 32,0 5 32,4 0-32,9-3 64,4 3 64,6-5 64,8-4-96,-2-3-96,12-5-96,-8-6 32,6-7 32,2-9 0,-2-5-224,-5-7 0,-3-4-128,-1-6 0,1-5-32,-5-6 65,-8 2 127,-1-2 32,-4 6 96,-4-1 96,-6 3 0,2 1 64,-4 3-64,-6 4 64,-5 6 64,-6 2 63,1 0-95,2 4-32,6 0 32,-4 4 0,6 4-64,1 4-64,0 4 32,3 0-32,1 4 0,5 2 0,-2 14 64,7 8 96,3-2 0,0 2 0,3 2 32,7 2 96,-2-2-64,5-2-64,9-6-64,10 2 0,-2-5-64,1-4-32,-5-2-64,0-6 32,0-4-32,1-3-64,-1-3-416,-4-10-128,-5-3-1279,1-7-545,-5-9-1696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55.918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9291 16425 5376,'-42'9'2112,"42"-9"-1152,-9 14-288,3-14 1408,6 4-1120,-3 1 736,6-1-1024,-3-4 512,6 6-704,-1-6 319,11 0-479,5-6 192,-1 2-288,4-9 128,7-2-192,1-8 128,-2 10-160,6-9 64,3 9-96,-3-6-128,0 6 0,-10-4-384,-1 8 192,-5-1-1152,-5 4 768,-9 3-2143,0 3 1567,-18 3-3488,3 7 2624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56.227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9327 16530 6528,'-9'6'2464,"9"-6"-1344,0 12-384,0-8 1536,0 2-1248,0 4 640,4 7-993,1 5 417,1 1-640,-2 9 448,2 0-480,-1 4 320,1 5-416,-2-2 256,1 3-320,-5 0 0,6-6-160,-6 0 0,0-1-32,0-3-320,0-4 128,0-11-1088,0 2 672,0-10-1664,0-5 1249,0-14-3361,4 7 2432,-4-24-2880,5 5 2720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56.835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9404 16736 6016,'0'-10'2272,"4"-2"-1216,2 6-672,-1 6 608,5-4-160,5-6-32,0 1-352,5-8-128,7-1-192,3-6-96,0 6 64,0 4 64,-3 6 128,-1-2 64,-1 6 96,1 0 320,-7 4-64,-2 4 223,-2 5-127,-6 8-128,0-11-160,-2 11-96,-2-2-32,-5 7 160,-5-4-96,-2 0-256,4 2-32,-3-8-32,-3 2 64,-3-2-160,3 8-96,-2-3-64,-8 2 96,2-1-64,2 9 32,-4-4 128,-1-1-96,4-4 0,-1-4 32,8-1 64,0-4-32,-3 1-32,8 0 96,-1-7 64,-1 1 0,6 1 0,0-5-32,0 0 0,0-5 0,15 1 64,-3 1-32,12-17 0,3 8-96,-3-2-64,-3 4 32,-6 5-128,5 2 64,7-7-256,-8 0-64,2 3-800,-7 2-288,7-5-1727,-6-3-705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57:28.77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5904273-9E08-4ACC-8911-A966D407EA20}" emma:medium="tactile" emma:mode="ink">
          <msink:context xmlns:msink="http://schemas.microsoft.com/ink/2010/main" type="writingRegion" rotatedBoundingBox="24051,5448 25017,7567 21750,9056 20784,6937"/>
        </emma:interpretation>
      </emma:emma>
    </inkml:annotationXML>
    <inkml:traceGroup>
      <inkml:annotationXML>
        <emma:emma xmlns:emma="http://www.w3.org/2003/04/emma" version="1.0">
          <emma:interpretation id="{C55DF6BB-8FE8-4B59-BBE7-24EE0FC7F4AC}" emma:medium="tactile" emma:mode="ink">
            <msink:context xmlns:msink="http://schemas.microsoft.com/ink/2010/main" type="paragraph" rotatedBoundingBox="24340,6083 25017,7567 24113,7979 23436,6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8A9929-5786-4D6E-9B90-C5EBF3610FB9}" emma:medium="tactile" emma:mode="ink">
              <msink:context xmlns:msink="http://schemas.microsoft.com/ink/2010/main" type="line" rotatedBoundingBox="24340,6083 25017,7567 24113,7979 23436,6495"/>
            </emma:interpretation>
          </emma:emma>
        </inkml:annotationXML>
        <inkml:traceGroup>
          <inkml:annotationXML>
            <emma:emma xmlns:emma="http://www.w3.org/2003/04/emma" version="1.0">
              <emma:interpretation id="{7457AE39-8024-40B0-9C21-A6FDA8E6E665}" emma:medium="tactile" emma:mode="ink">
                <msink:context xmlns:msink="http://schemas.microsoft.com/ink/2010/main" type="inkWord" rotatedBoundingBox="24340,6083 25017,7567 24113,7979 23436,6495"/>
              </emma:interpretation>
              <emma:one-of disjunction-type="recognition" id="oneOf0">
                <emma:interpretation id="interp0" emma:lang="zh-CN" emma:confidence="0">
                  <emma:literal>鬱</emma:literal>
                </emma:interpretation>
                <emma:interpretation id="interp1" emma:lang="zh-CN" emma:confidence="0">
                  <emma:literal>鸝</emma:literal>
                </emma:interpretation>
                <emma:interpretation id="interp2" emma:lang="zh-CN" emma:confidence="0">
                  <emma:literal>懸</emma:literal>
                </emma:interpretation>
                <emma:interpretation id="interp3" emma:lang="zh-CN" emma:confidence="0">
                  <emma:literal>鬰</emma:literal>
                </emma:interpretation>
                <emma:interpretation id="interp4" emma:lang="zh-CN" emma:confidence="0">
                  <emma:literal>蠽</emma:literal>
                </emma:interpretation>
              </emma:one-of>
            </emma:emma>
          </inkml:annotationXML>
          <inkml:trace contextRef="#ctx0" brushRef="#br0">24604 7614 7552,'-8'4'2816,"8"-4"-1536,-14 12-736,10-4 1280,4 4-1024,-10 2 448,2 6-737,-14 4 353,6-2-512,-15 6 320,4 0-384,-13 2 192,10 6-256,-14-2-64,13 2-96,-8-6-256,8 3 96,-4-14-672,9 1 448,3-9-1088,15-2 801,3-15-1185,5 3 992,10-13-1056,3 5 1024,8-12-608,5 6 832,9-5-128,1 3 448,3-9 192,-3 9 64,-2-14 384,2 10-192,-6-7 832,1 5-544,-5-2 1152,-3 13-928,-5-6 896,-6 12-896,-4 4 576,2 4-736,-10 7 447,0 6-543,-10 7 256,6-1-384,-12 3 128,-2 3-256,-14 1 128,7 6-160,-11-2 64,5 2-96,-5-2-64,10-2 0,-4-4-480,12-4 256,-3-6-672,8-2 448,3-8-832,7-4 705,6-10-1153,10 1 960,5-10-1056,5-1 1024,7-8-480,2 9 736,-2-12 0,1 7 320,-2-10 256,-1 6-32,-2-2 864,-5 5-512,-4 3 1120,1 5-864,-8 1 832,4 10-832,-12 1 448,4 13-640,-12 3 192,4 9-385,-12-1 129,0 6-224,-17 5 288,5 1-256,-13 4 160,8 2-192,-8-4 128,9-1-160,-6-5-352,13-2 128,-3-11-768,13 2 480,0-8-799,8-4 671,5-12-896,10 1 800,6-14-608,7 6 704,2-9-96,3 9 384,-2-9 128,5 10 64,-5-6 288,0 4-128,-3 0 736,-5 4-480,-10 1 800,4 3-672,-6 5 672,-3 3-672,-12 0 447,5 8-543,-18 2 192,5 6-352,-18 8 128,3 4-224,-12-1 0,6 4-96,-16-1-128,10 2 32,-8-5-256,14-2 160,-6-7-1280,8-2 769,6-12-2625,6 0 1824,8-20-3200,12 0 2624</inkml:trace>
          <inkml:trace contextRef="#ctx0" brushRef="#br0" timeOffset="536">24293 7162 4736,'-5'0'1760,"5"0"-960,-8 8-160,3-8 1248,5 3-1056,-4 3 480,4-3-800,-4-3 0,8 0-320,-4 0 256,4 8-256,4-5 320,6 5-288,0 0 448,-1 0-384,0 3 512,0 6-481,0 2 353,0 4-384,-3 8 192,-2 1-256,0 7 128,2 3-192,-6 8 224,0 2-256,-4 10 32,4-4-96,-8 5-64,0-1 32,-10 2-128,6-6 64,-10-8-320,10-3 192,-5-8-928,8-8 608,-3-12-1407,3-8 1055,-5-11-1856,10 0 1504,0-19-2816,5 4 2272</inkml:trace>
          <inkml:trace contextRef="#ctx0" brushRef="#br0" timeOffset="943">24258 7286 5120,'-8'-11'1920,"8"11"-1024,0-8-480,0 5 960,3 3-768,2-6 352,0 3-608,0-4 480,3 7-512,5-4 512,0 4-512,-4 0 576,5 6-512,-7 2 512,6 9-513,-3 2 417,3 9-448,-5 6 320,2 4-384,-7 14 128,6 2-256,-5 10 128,1 2-160,-5 4 160,0-4-192,-9 9 96,0-10-96,-8 5-128,8-2 0,-4-7-256,8-2 160,-8-13-928,9 2 576,-4-21-1407,8-4 1055,-9-19-1568,9-4 1344,-4-19-1888,4 0 1696,-5-21-2016,10 13 1856</inkml:trace>
          <inkml:trace contextRef="#ctx0" brushRef="#br0" timeOffset="1444">24298 7395 5376,'4'-31'2112,"-4"31"-1152,31-3-416,-26 3 1120,3 3-928,2 2 704,-2 7-832,1 2 640,0 6-704,-5 7 735,4 1-767,-8 15 608,0 0-640,-8 23 256,-1-4-448,-9 9 64,10-1-224,-10 8 64,10-9-96,-5 6 0,8-9-32,-4-4 32,5-7-64,-6-5-96,10-6 32,-3-5-192,3-3 128,-5-10-96,10-2 96,-5-5 64,3-4 32,2 1 0,0 0 0,-1-5 0,5 1 0,-1-4 64,2 0-32,-2 1-32,5-3 32,0 2-192,1 0 96,-5-5-96,3 2 64,2-2-64,3 2 64,1-5-288,-1 3 224,0-6-864,6 3 576,-5-8-1407,0 3 1023,-6-6-2208,6 3 1696,-10-7-2656,0 7 2240</inkml:trace>
          <inkml:trace contextRef="#ctx0" brushRef="#br0" timeOffset="1933">24363 7950 5504,'-4'-3'2112,"4"3"-1152,0 3-480,-4 0 1152,4 10-928,-10-2 800,7 1-864,-6 4 512,9-1-672,-8 1 320,8 3-480,-10 1 255,10 2-319,-4 3 288,4 2-320,0 4 160,9 0-224,-1 5 64,6-2-128,-1-2 160,0-6-160,-4-1 192,3-3-192,-2-3 96,3 1-96,0-4 0,0 0-32,0-4-128,5-1 32,-1-3-32,5 0 0,5-5-288,-1 1 192,0-4-512,5 5 384,-5-5-576,2 0 512,-8 0-991,3 0 767,-6 0-1888,-3 0 1344,-11-5-3136,7 5 2400</inkml:trace>
          <inkml:trace contextRef="#ctx0" brushRef="#br0" timeOffset="2323">24276 8425 7168,'-18'5'2720,"18"-5"-1472,0 0-1120,0 0 1152,6 3-768,-2 2 704,9-2-736,0 0 352,0 2-512,0-2 255,5 5-319,0 0 480,-1 4-416,0-4 288,5 3-352,-1 1 0,2 1-160,3-7-64,0 2 0,4-3-128,6 2 64,0-7-384,-5 4 192,0-4-800,-5 0 576,0 0-863,-4 0 767,-6-4-1088,-2 4 928,-4-4-1216,-2 4 1088,-12-3-1120,4-2 1088,-18-3-1728,6 8 1440</inkml:trace>
          <inkml:trace contextRef="#ctx0" brushRef="#br0" timeOffset="4120">24377 8477 5888,'-75'-9'2176,"75"9"-1152,-13 9-416,8-6 1312,10 5-1088,-5-5 704,0 5-928,0-4 448,5 4-608,3-3 95,10-3-287,4 4 32,4-4-160,5 2 64,3 1-96,7-2-64,-3 2 0,6-5-32,0 0 0,-3 0-288,-2 0 160,-4-5-384,-4 5 288,-5-3-287,-5 3 255,-3-5-256,-5 5 256,-4-4-416,0 4 384,-9-2-224,0 4 320,-13-2-64,5 0 160,-15 0 352,0 4-160,-11 1 896,8-2-544,-9 2 640,4 2-608,-5 1 319,15 3-479,-5 2 128,12-1-288,-3-2 64,8 2-128,6-7 0,3-2-32,7-6-128,6 3 32,10-5 32,3 1 0,5-4 0,3 8 0,1-8 0,-3 8 0,-2-8-96,1 5 64,0-5-256,0 5 160,-5-5-320,0 5 288,-4-6-512,-4 5 385,-10-3-513,0 7 480,-8-8-704,5 8 576,-10-5-256,2 10 384,-10-5 256,-1 8 64,-8-5 448,0 1-256,-12 0 480,8 0-384,-10 1 512,10-2-480,-5 0 512,13 2-513,0-2 225,6 2-320,4-5 0,3 3-128,10-3 0,7 0-32,5-3-64,10 3 32,-1-8-192,0 3 96,5-6-96,0 7 64,0-7-64,4 3 64,-4-3 0,-5 5 32,-5-4 64,1 5 0,-8-2 0,3 7 0,-8-5-160,3 5 96,-7-3-319,4 6 223,-9-3-224,0 5 224,-14-2-64,6 6 128,-10-1 288,6 2-128,-11-1 480,7 2-288,-7-3 447,5 1-415,-3-3 288,8 2-320,-5 0 64,9 1-192,1-7 64,8 4-96,0-6-64,4 0 0,0-6-384,10 4 192,2-10-288,7 4 256,-2-8-256,7 4 256,-7-4-192,1 10 224,-4-10-63,-2 7 127,-6 1 287,3 5-127,-8-2 416,3 5-256,-13 0 320,2 8-320,-7 0 96,6 1-192,-10-1 224,11 2-224,-10-1 160,8 2-160,-4-7-64,5 4-32,0-8-128,4 0 64,0-8-384,4 4 192,0-16-384,5 5 352,0-16-96,0 8 224,-1-12 0,1 4 64,0-5 128,-1 13-32,2-4 64,-2 8-64,-3-6 64,0 10-64,-2 4 320,2 6-160,3 5 256,-3 5-256,-5 14 96,5 5-160,-5 3 160,0 4-192,0-1 32,0-2-64,0-4-128,0-1 32,-5-7-320,5-1 192,-5-10-800,5-2 544,-8-15-512,16-4 545,-8-11-33,5 4 256,0 0 160,-2 2 32,2 2 320,0 8-160,0 3 319,-2 4-287,2 12 384,0 4-352,-5 7 288,3 8-288,-3-4 128,0 2-224,-3-3 0,3-2-96,-5-4-480,0-5 224,2-7-768,3 1 544,-5-10-448,10 1 513,-5-12-193,3 5 352,2-12 0,0 7 128,-2-4 352,2 12-192,-5 2 416,0 6-289,0 3 449,0 5-384,-5 4 352,5 4-352,-3-2 128,-2 2-256,-3-1 64,8 5-128,-10-5-64,10 2 0,-8-9-480,8 3 256,-10-2-416,10-3 352,-13-1-288,5-2 288,-5 2-192,8-2 257,-13-3-705,10 3 512,-14-3-2336,8 6 1472,-6-6-3168,2 0 2496</inkml:trace>
          <inkml:trace contextRef="#ctx0" brushRef="#br0" timeOffset="5160">24649 7611 3072,'5'-13'1216,"-5"13"-640,3-6 160,2 1 864,0 10-864,0-5 160,3 0-576,0-5 512,2 5-448,-7-8 640,6 4-576,-1-12 544,2 13-544,-2-8 544,2 6-576,-7-2 288,7 7-416,-7-8 128,2 8-256,0-8 223,-2 8-255,-3-3 256,0 6-256,-3-3 96,-2 0-128,-3 0-128,8 3 0,-10 2-32,2 7 0,-9-1 0,-1 5 0,-8 12 64,8 3 0,-8 4 64,3-1-32,2-3-160,3-4 64,0-7-544,5 0 353,5-8-1249,3-5 864,0-10-1216,10-5 1056,0-12-704,3 4 832,0-7-32,7 4 384,-7-9 352,5 9 0,-4-4 512,-1 12-320,1-5 672,0 8-480,-1-4 640,3 7-608,-8-1 544,2 1-544,0 2 384,-2 3-480,-3 0 480,5 3-512,-5 2 352,0 1-385,0 7 257,0 2-288,0 4 192,0 6-224,-5-3 0,5 6-128,-8-6 0,0 6-32,-8-4-544,4-1 256,-9-4-1088,3 1 705,-5-8-1601,10 4 1216,-3-13-1760,1 5 1536,7-12-2144,3 0 1920</inkml:trace>
          <inkml:trace contextRef="#ctx0" brushRef="#br0" timeOffset="5357">24692 7606 5760,'23'-8'2176,"-23"8"-1152,3-3-128,-3 3 1632,0 3-1376,-3 2 672,3-2-1120,-9 6 191,4 6-543,-8 9 160,9 0-288,-8 2-416,-3 6 96,-11 7-2719,5 4 1535,-20 3-4128,7 2 3040</inkml:trace>
        </inkml:traceGroup>
      </inkml:traceGroup>
    </inkml:traceGroup>
    <inkml:traceGroup>
      <inkml:annotationXML>
        <emma:emma xmlns:emma="http://www.w3.org/2003/04/emma" version="1.0">
          <emma:interpretation id="{779C1771-5074-4F5A-90E9-79D85B496095}" emma:medium="tactile" emma:mode="ink">
            <msink:context xmlns:msink="http://schemas.microsoft.com/ink/2010/main" type="paragraph" rotatedBoundingBox="23618,6593 23639,7728 23183,7736 23162,66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C0815F-4317-407A-B4E1-621DDED2BAF7}" emma:medium="tactile" emma:mode="ink">
              <msink:context xmlns:msink="http://schemas.microsoft.com/ink/2010/main" type="line" rotatedBoundingBox="23618,6593 23639,7728 23183,7736 23162,6601"/>
            </emma:interpretation>
          </emma:emma>
        </inkml:annotationXML>
        <inkml:traceGroup>
          <inkml:annotationXML>
            <emma:emma xmlns:emma="http://www.w3.org/2003/04/emma" version="1.0">
              <emma:interpretation id="{1CD5063E-7903-4044-BC4C-9E7D20CDE26E}" emma:medium="tactile" emma:mode="ink">
                <msink:context xmlns:msink="http://schemas.microsoft.com/ink/2010/main" type="inkWord" rotatedBoundingBox="23618,6593 23639,7728 23183,7736 23162,6601"/>
              </emma:interpretation>
              <emma:one-of disjunction-type="recognition" id="oneOf1">
                <emma:interpretation id="interp5" emma:lang="zh-CN" emma:confidence="0">
                  <emma:literal>龠</emma:literal>
                </emma:interpretation>
                <emma:interpretation id="interp6" emma:lang="zh-CN" emma:confidence="0">
                  <emma:literal>宥</emma:literal>
                </emma:interpretation>
                <emma:interpretation id="interp7" emma:lang="zh-CN" emma:confidence="0">
                  <emma:literal>甯</emma:literal>
                </emma:interpretation>
                <emma:interpretation id="interp8" emma:lang="zh-CN" emma:confidence="0">
                  <emma:literal>茸</emma:literal>
                </emma:interpretation>
                <emma:interpretation id="interp9" emma:lang="zh-CN" emma:confidence="0">
                  <emma:literal>噊</emma:literal>
                </emma:interpretation>
              </emma:one-of>
            </emma:emma>
          </inkml:annotationXML>
          <inkml:trace contextRef="#ctx0" brushRef="#br0" timeOffset="-2512">23864 7576 6272,'0'-16'2368,"0"16"-1280,0-6-768,0 0 1408,3 12-992,-3-6 1088,0 0-1056,0 0 512,0 0-737,-3 0 289,3 6-512,-10 14 320,2 3-352,-15 8 64,2 5-224,-15 6 0,5 2-64,-12 2-64,4 0 32,-9-2-256,12-2 128,-3-6-960,13-8 608,-2-9-1151,16-5 895,4-14-576,8 0 736,5-11 0,7-1 352,6-6 32,-2-2 96,12-11 0,-2 6 0,5-9 192,3 2-64,-4-2 128,1 6-128,-3-2 320,-3 6-192,-7 0 512,-1 8-384,-8 5 640,-4 8-544,-10 9 351,0 14-447,-13 8 192,6 2-288,-19 10 64,10 0-160,-10 2 64,5 2-96,-4-6-64,7 1 0,2-8-544,3-3 288,0-14-896,10 2 641,-1-16-705,9 0 672,0-19-512,9 3 576,-1-15-384,5 3 480,5-14-192,8 4 352,0-14 0,4 12 128,-2-2 192,1 6-64,-2-2 128,-1 10-128,-4-2 544,0 10-352,-9 1 832,0 7-640,-8 4 736,0 11-704,-15 14 543,7 2-575,-15 11 256,0 4-416,-13 4 192,9 1-256,-12 8 0,8-5-128,-9 0-64,4 2 0,-5-8-480,15-2 256,-5-10-544,11-4 416,3-9-576,4-3 545,3-13-705,5 2 608,0-13-960,9 1 768,-1-12-1088,10 2 992,0-13-928,3 4 960,5-14-768,2 12 832,-2-6-352,-1 10 576,-2-6 576,-2 6-64,-3-2 1408,-1 10-832,-8-4 1248,3 9-1088,-7-4 864,4 13-992,-9-4 928,4 11-960,-8 3 672,0 3-800,-9 11 223,0 8-447,-14 5 160,9 4-256,-11 8 352,1 4-320,-5 3 96,5-2-224,-6-2-64,8 2-32,-5-5-384,9-4 192,0-9-864,8-1 576,6-11-1567,3-1 1151,5-13-2656,10 4 1984,-7-13-2464,7 6 2304</inkml:trace>
          <inkml:trace contextRef="#ctx0" brushRef="#br0" timeOffset="-1234">23680 7966 6144,'-6'-16'2368,"6"16"-1280,6 4-864,-2-4 1216,4 4-864,0 0 672,2 4-736,-2 8 448,2 3-544,-6 4 544,0 5-544,-4 7 479,6 4-479,-6 7 256,0 0-384,-10 10 64,6-6-224,-14 2-128,6-2-32,-6-2-1024,10-7 576,-7-10-2271,6-7 1535,5-16-2080,4-4 1888,0-16-992,10 2 1408,-2-24 160,2 8 544,-2-17 384,0 4-32,2-8 352,-2 12-224,2-11 512,-2 7-384,0-13 640,2 13-544,-2 5 704,1 7-640,-1-1 608,1 12-608,0 5 608,-1 11-640,-3 8 704,0 8-672,-2 3 544,2 7-576,-5 9 320,0 5-448,-5 6 63,5 2-255,-3-6-128,-2-3-32,-3-4-479,8-3 287,-10-8-1024,2-2 672,-5-14-1120,8 0 960,-7-24-640,6 0 800,-2-18 32,4-2 320,-2-10 128,12 6 96,-2-6 64,4 4-32,-2-2 480,2 12-288,-4 2 960,4 7-640,-3 7 512,0 8-608,-1 8 544,0 8-576,-4 11 480,5 4-480,-5 12 191,0 5-351,0 6 128,0 5-224,0 0 0,0-5-96,-5 2-256,5-4 96,-4-3-672,0-5 449,-6-13-1025,10-4 768,-8-14-928,4-5 864,0-16-608,4 0 736,0-15-224,4 0 416,0-16-96,1 8 256,-2-3 64,7 6 96,-6-8 64,5 14-32,-4-12 608,3 14-352,-3 0 896,-2 12-704,2 2 704,0 9-672,-5 2 672,4 6-704,-4 4 480,0 5-544,0 8 383,0 4-447,0 6 256,0 10-352,0-2 64,0 6-192,-4 4 0,4-3-64,-5 2-480,0 0 224,-3-4-1535,8-9 959,-5-6-2976,5-4 2080,0-20-2752,5-4 2528</inkml:trace>
        </inkml:traceGroup>
      </inkml:traceGroup>
    </inkml:traceGroup>
    <inkml:traceGroup>
      <inkml:annotationXML>
        <emma:emma xmlns:emma="http://www.w3.org/2003/04/emma" version="1.0">
          <emma:interpretation id="{496F8F70-C0A6-4F23-9812-1FC626AACE36}" emma:medium="tactile" emma:mode="ink">
            <msink:context xmlns:msink="http://schemas.microsoft.com/ink/2010/main" type="paragraph" rotatedBoundingBox="22903,6606 22635,7868 21945,7721 22213,64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6D27B0-5AB6-4EB3-9DF7-AFBA72E2B752}" emma:medium="tactile" emma:mode="ink">
              <msink:context xmlns:msink="http://schemas.microsoft.com/ink/2010/main" type="line" rotatedBoundingBox="22903,6606 22635,7868 21945,7721 22213,6460"/>
            </emma:interpretation>
          </emma:emma>
        </inkml:annotationXML>
        <inkml:traceGroup>
          <inkml:annotationXML>
            <emma:emma xmlns:emma="http://www.w3.org/2003/04/emma" version="1.0">
              <emma:interpretation id="{52C712D0-F963-47CB-B519-CB683FBA6B74}" emma:medium="tactile" emma:mode="ink">
                <msink:context xmlns:msink="http://schemas.microsoft.com/ink/2010/main" type="inkWord" rotatedBoundingBox="22903,6606 22635,7868 21945,7721 22213,6460"/>
              </emma:interpretation>
              <emma:one-of disjunction-type="recognition" id="oneOf2">
                <emma:interpretation id="interp10" emma:lang="zh-CN" emma:confidence="0">
                  <emma:literal>喵</emma:literal>
                </emma:interpretation>
                <emma:interpretation id="interp11" emma:lang="zh-CN" emma:confidence="0">
                  <emma:literal>啮</emma:literal>
                </emma:interpretation>
                <emma:interpretation id="interp12" emma:lang="zh-CN" emma:confidence="0">
                  <emma:literal>ⅵ</emma:literal>
                </emma:interpretation>
                <emma:interpretation id="interp13" emma:lang="zh-CN" emma:confidence="0">
                  <emma:literal>陷</emma:literal>
                </emma:interpretation>
                <emma:interpretation id="interp14" emma:lang="zh-CN" emma:confidence="0">
                  <emma:literal>岱</emma:literal>
                </emma:interpretation>
              </emma:one-of>
            </emma:emma>
          </inkml:annotationXML>
          <inkml:trace contextRef="#ctx0" brushRef="#br0" timeOffset="-5437">22349 8019 6400,'0'0'2368,"0"0"-1280,0 25-576,0-23 1248,0 6-992,0 0 288,0 4-672,0 8 224,0 2-352,0 6 416,0 2-384,-8 12 287,4 2-319,-10 4 288,10-5-320,-9-4-32,8 0-128,-3-8-256,3-3 96,-3-14-448,8 2 288,-5-16-1215,10 0 831,-5-20-1056,0 2 960,0-18-480,3 4 704,2-6-128,5 2 352,-2-3 192,0 8 64,-3 1 448,-1 10-224,-4 1 416,0 11-352,-4-3 448,-1 3-416,-3 0 352,8 4-352,-5 0 256,10 4-288,-5 4 352,8 4-352,-3 4 288,-1 7-288,2-2 192,-3 1-224,-3 2 0,0 0-129,-3-6 1,-3 2-32,-3-1-64,9 4 32,-8-3-32,8 4 0,-5-4 64,10-2-32,-10 0 192,5 0-128,-8 2 256,8-1-224,-5 4 320,10 6-256,-5-6 320,0 4-288,0-4 160,0 6-224,0-6 0,0 1-96,5-9-128,3 0 32,5 3 32,0-3 0,0-3 0,5 3 0,-6-7 0,6 0 0,0-4 0,0 4 0,0-8 0,3 0 0,1-4 64,0 4-32,0-7-32,-1 2 32,10-1-256,0 2 128,0-4-96,0 7 96,-1-3-64,-4 8 64,0-7-160,-3 3 160,-5-4-160,3 4 128,-8-4-128,5 5 128,-9-6-64,5 9 96,-11-8-352,6 8 224,-13-8-511,4 6 415,-8-10-224,-3 7 352,-4-2-64,5 3 160,-11 0-64,-2 8 64,-8-4-160,10 0 160,-15-4-448,10 4 288,-9-4-352,9 0 320,-10-4 224,5 8 64,0-8 288,11 5-160,-6-6 256,8 9-256,-5-8 160,5 6-160,5-6-128,5 8-32,-1-9 32,9 1 0,-4-11 128,8 7-64,-4 1 320,4 2-192,-8 9 384,4 6-320,-4-3 384,-1 5-384,-3-5 287,8 2-287,-9 2 192,0 9-224,0 0 128,9-2-192,-4-2 64,8 4-128,0-4 96,5 0-128,0-5 32,-1 6-32,2-1 160,-2 2-128,2 2 192,-2 0-192,0-9 32,5 6-64,5-13-64,0 3 32,0-6-128,3-2 64,2-3 96,-1 5-32,-1-1 64,5 4-64,2 0-160,-2 0 64,4-4-32,1 0 32,-5 0 0,0 4 0,-3-4-224,8 1 160,-15-5-320,7 3 288,-5-7-224,-1 10 224,-9-6-64,5 4 128,-3-1 64,-2 5 32,-8-3-160,5 3 96,-5-5-256,0 5 192,-5-3-575,0 6 383,-3-3-416,-1 5 416,-8-2-256,3 2 320,-15-5-64,-2 4 192,-18-4 224,13 2-64,-3-2 352,8 6-192,-7-12 320,10 6-288,-3-2 320,10-2-320,-5-4 160,9 8-224,-1-8 351,5 8-287,0-4 160,3 4-224,-3-4 64,8 4-128,-3-4 0,8 8-32,-8-4 224,8 4-160,-5-4 160,10 4-160,-5-1-64,8 2-32,0-5 32,10 3-32,0-6-32,4 3 32,4-5 32,0 2-32,10-5 64,-2 8-64,7-8-96,-7 4 32,-4-4-32,1 5 0,-3-10-96,-2 7 96,0-8-800,-3 12 448,-8-7-2271,-1 6 1503,-5-5-3808,-1 4 2816</inkml:trace>
          <inkml:trace contextRef="#ctx0" brushRef="#br0" timeOffset="-7295">22350 8102 6144,'-5'-5'2272,"5"5"-1216,0 0-448,0 0 1152,0 0-960,0 0 544,9 9-832,0-5 224,0 2-416,-5 2 224,6 4-288,-7 1 287,2 2-319,-5 4 384,4 6-352,-8 9 384,-1 10-384,-8 2 224,9-4-256,-5 6 0,9-2-128,-9-3-352,9-8 160,-4-12-1472,4-4 864,-5-13-3007,10-4 2079,-5-16-3264,0 1 2752</inkml:trace>
          <inkml:trace contextRef="#ctx0" brushRef="#br0" timeOffset="-4028">22639 7447 5504,'-4'-8'2112,"4"8"-1152,0 0-704,0 0 1344,4 3-896,0-3 1024,6 5-1024,2 1 512,10 8-704,-4 5 352,4 0-513,-4 4 193,-2 5-320,2-1-64,0 1-96,-10-1 32,10 4-64,-13-8-224,3 1 96,-11-17-512,3 1 320,-5-16-639,0 4 511,-3-12-128,-2 5 320,2-9 128,8 9 64,-8-8 448,8 7-224,-5 1 608,5 3-416,-5-1 287,10 9-383,-10 0 352,5 9-384,-3-6 32,-2 5-192,-8 0-192,8 4 32,-8-9-544,8 5 352,-13-8-671,10 0 511,-5-3 0,8-2 256,-7-7-32,7 1 96,-8-5 192,8 8-32,-3-4 544,8 9-352,-5-1 319,5 8-319,-4-1 128,8 5-224,-4 0 0,0 1-96,0-1-320,0-2 128,0-1-448,0-2 321,0-6-97,0 3 224,0-8 0,0 0 64,0-8 192,0 9-64,0-5 384,0 0-225,0 4 513,5 8-416,0 5 288,3 6-352,5 0-64,0 1-128,1 4-64,-1 3 32,0 1-320,0-1 160,-5-7-736,5 4 480,-8-13-160,5 5 321,-10-16 127,3 5 64,-3-13 32,0 4 0,-3-2 415,-2 1-223,0 1 480,5 9-384,-5 6 160,10 6-288,-5 7 0,5 3-96,0 1 32,3 2-64,0-2-576,2-4 288,3-9-2079,0 0 1279,-5-10-4096,7 3 2880</inkml:trace>
        </inkml:traceGroup>
      </inkml:traceGroup>
    </inkml:traceGroup>
    <inkml:traceGroup>
      <inkml:annotationXML>
        <emma:emma xmlns:emma="http://www.w3.org/2003/04/emma" version="1.0">
          <emma:interpretation id="{7F7FCC73-1ED7-484C-9357-B78FCEDEF65A}" emma:medium="tactile" emma:mode="ink">
            <msink:context xmlns:msink="http://schemas.microsoft.com/ink/2010/main" type="paragraph" rotatedBoundingBox="20813,7079 21963,6243 22604,7124 21454,79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3B417A-A894-494A-AF91-05CC427F089B}" emma:medium="tactile" emma:mode="ink">
              <msink:context xmlns:msink="http://schemas.microsoft.com/ink/2010/main" type="line" rotatedBoundingBox="20813,7079 21963,6243 22604,7124 21454,7960"/>
            </emma:interpretation>
          </emma:emma>
        </inkml:annotationXML>
        <inkml:traceGroup>
          <inkml:annotationXML>
            <emma:emma xmlns:emma="http://www.w3.org/2003/04/emma" version="1.0">
              <emma:interpretation id="{5178B449-1F12-43A8-ABD4-994A0EC1DDAA}" emma:medium="tactile" emma:mode="ink">
                <msink:context xmlns:msink="http://schemas.microsoft.com/ink/2010/main" type="inkWord" rotatedBoundingBox="20813,7079 21963,6243 22604,7124 21454,7960"/>
              </emma:interpretation>
              <emma:one-of disjunction-type="recognition" id="oneOf3">
                <emma:interpretation id="interp15" emma:lang="zh-CN" emma:confidence="0">
                  <emma:literal>褦</emma:literal>
                </emma:interpretation>
                <emma:interpretation id="interp16" emma:lang="zh-CN" emma:confidence="0">
                  <emma:literal>觫</emma:literal>
                </emma:interpretation>
                <emma:interpretation id="interp17" emma:lang="zh-CN" emma:confidence="0">
                  <emma:literal>掰</emma:literal>
                </emma:interpretation>
                <emma:interpretation id="interp18" emma:lang="zh-CN" emma:confidence="0">
                  <emma:literal>棘</emma:literal>
                </emma:interpretation>
                <emma:interpretation id="interp19" emma:lang="zh-CN" emma:confidence="0">
                  <emma:literal>㲢</emma:literal>
                </emma:interpretation>
              </emma:one-of>
            </emma:emma>
          </inkml:annotationXML>
          <inkml:trace contextRef="#ctx0" brushRef="#br0" timeOffset="-10278">21537 7860 6144,'-16'-4'2272,"16"4"-1216,-5 16-608,0-8 1280,10-2-992,-5 8 672,0 0-864,0 10 224,5 7-448,-5 12 224,3 3-288,2 12 287,0 1-319,-5 12 96,0-1-192,-5 5 0,5-9-64,-5-12-320,2-11 128,-7-12-1087,10-8 671,-8-10-1376,8-6 1088,-9-23-1088,9-2 1088,-4-30-480,8 5 768,-4-22 160,9 9 224,-1-13 192,2 14 0,-2-11 320,5 15-160,0 4 736,0 11-512,-3 6 928,3 10-736,-1 12 896,2 12-864,-5 20 896,5 6-896,-14 22 543,3-2-703,-6 17 256,3 0-448,-11-6-96,11-3-96,-3-7-224,3-7 64,-9-14-736,9-5 416,-5-19-1023,5-6 799,-3-23-544,-3-5 640,-1-22-192,7 7 384,-5-10-96,5 9 256,0-10-64,5 2 128,-2-6 64,1 10 32,5-10 128,1 8-64,3-5 320,-1 13-192,7 3 512,-7 15-384,2 9 640,-2 15-544,-7 11 640,3 9-609,-3 27 481,0 3-512,-10 9 192,5-5-352,-8 5 0,-2 0-160,-8 27 0,5-6-32,0-13-768,0-12 416,6-17-1951,2-10 1247,-1-16-2656,6-7 2048,0-14-2432,11 5 2336</inkml:trace>
          <inkml:trace contextRef="#ctx0" brushRef="#br0" timeOffset="-11157">21648 7678 4224,'22'-24'1664,"-22"24"-896,4-8-416,0 4 1056,4 4-800,2-3 704,-2-2-768,-8 1 800,0 4-768,-2-4 672,2 8-704,-10-4 576,2 9-640,-10 2 255,0 9-447,-4 8 64,5-2-224,-14 12 0,5 2-64,-18 11-64,4-4 32,-12 0-32,12-2 0,-4-6-512,10-3 288,3-12-1087,8-4 703,5-14-1120,15-1 992,3-16-928,9 3 960,3-17-128,11 3 480,8-9 288,-1 6 64,1-5 0,-5 10 32,-5-8 160,7 6-96,-2-17 608,4 4-416,-12 3 672,-2 13-544,-6 0 576,4 5-576,-10 0 224,4 6-384,-8-8 192,5 10-224,-5-3 288,0 9-288,-5-5 224,5 5-224,-4 8 63,4 4-159,-8 4 160,-2 0-192,-4-2 96,6 6-96,-10 0-64,6 4 0,-24 7-32,10 4 0,-5-9-288,14-1 160,0-14-735,12 1 479,5-16-928,8-4 704,6-14-608,8 2 704,-1-19-32,6 6 352,-1-9 192,0 12 0,0-10 160,2 13-96,-7 0 320,2 7-192,-10 1 448,4 11-352,-3-4 512,4 7-480,-18 2 416,0 6-416,-23 11 256,10 0-320,-18 18 287,8 8-319,-23 12 384,4 4-352,-19 2 160,14 0-256,-1-10-64,12-6-64,2-6-256,12-6 128,-10-2-672,12 0 448,2-20-927,12 0 703,2-16-672,8 3 704,2-15-640,6 6 640,6-25-448,4 3 576,0 6-320,4 5 416,0 2-1024,0 4 704,4-12-2112,2 7 1536</inkml:trace>
          <inkml:trace contextRef="#ctx0" brushRef="#br0" timeOffset="-8124">22275 7323 5632,'5'-5'2112,"-5"5"-1152,3-4-352,-3 8 1504,5 4-1152,0 0 832,3 8-1088,2-1 480,-2 4-673,-4 6 481,2 1-544,-12 9 320,6 4-448,-9 11 256,1 6-320,-10 18 288,10-4-320,-15 16 96,10-9-192,-13 18 0,3-6-64,-10 13 32,2-10-64,-10-1-32,11-10 32,-9-6-384,13-9 192,-5-11-1344,8-13 832,-3-14-2047,14-9 1535,-2-19-2752,10-8 2208,4-27-2336,4 1 2336</inkml:trace>
          <inkml:trace contextRef="#ctx0" brushRef="#br0" timeOffset="-7774">22314 7467 5120,'23'-5'2016,"-23"5"-1088,0 5-160,0-2 1472,0 5-1216,-5 3 704,2 9-1024,-7 8 544,2 2-736,-10 22 511,8-1-575,-11 18 256,8-2-416,-13 14 0,3-2-192,-15 10 0,7-7-32,-13 3-64,8-7 32,-3 1-256,9-13 128,-11-3-1088,15-8 640,-5-13-2079,14-7 1471,0-12-3712,8-6 2752</inkml:trace>
          <inkml:trace contextRef="#ctx0" brushRef="#br0" timeOffset="-8827">22314 7467 6784,'-31'-14'2528,"31"14"-1344,-3-3-736,-1 0 1216,8 6-960,-4-3 672,0 0-832,0 3 512,3 2-609,-3-2 385,0 11-480,-3 0 384,3 10-416,-4 2 320,4 10-352,-9 8 192,4-2-256,-18 33 64,8 3-160,-21 11 64,5-7-96,-13 11-64,5-3 0,-5 11-192,13-15 96,-4-8-672,12-15 416,2-21-1280,8-11 896,3-18-1535,7-10 1279,6-31-2208,10-3 1792,5-15-2592,4 3 2240</inkml:trace>
          <inkml:trace contextRef="#ctx0" brushRef="#br0" timeOffset="-8501">22349 7400 4608,'-4'-31'1760,"4"31"-960,-26 0-160,18 0 1248,8 7-1056,-10 1 768,10 0-960,-8 0 448,8 4-640,-5 4 192,10-2-384,-5 11 480,0-3-416,-5 17 639,5 0-543,-5 20 416,2-5-480,-10 22 128,3-4-320,-8-6 0,5-2-96,-21 28-128,4-1 32,-11-13-608,7-11 352,-2-17-1216,10-7 832,-5-12-1727,13-8 1343,1-15-2112,4-5 1792,0-17-2144,8-3 2016</inkml:trace>
          <inkml:trace contextRef="#ctx0" brushRef="#br0" timeOffset="-9177">21897 7992 7680,'-31'24'2880,"31"-24"-1536,-16 4-800,11-4 1280,10 4-1024,-5-4 256,3 0-673,2-4-127,3 0-160,10-8-160,4 5 32,10-4 96,2 5-32,14-8 64,1 6-64,8-12-32,-1 10 32,0-12-192,4 7 96,-9-4-192,-7 7 160,-5 0-255,-9 6 223,-6 0-224,-6 6 192,-18 0-352,0 6 288,-14-4-96,2 6 192,-16 0 288,6 4-96,-26 0 416,4 4-256,-4-5 448,14 6-384,-12-11 287,12 6-319,-6 0 352,14-1-352,0-3 160,13 4-256,3-12-64,15 3-64,5-6-32,2 3 0,10-3 0,0-3 0,12-2 0,7 2 0,3-10-224,-1 4 128,-3-4-256,0 8 224,-10-3-96,-4 2 128,-8-1 0,-4 2 32,-14 0-96,2 4 96,-4-4-448,-4 8 257,-2-8-1217,4 8 832,-6-6-2112,10-3 1536,-4-7-2688,8 1 2208</inkml:trace>
          <inkml:trace contextRef="#ctx0" brushRef="#br0" timeOffset="-9785">21920 7958 6144,'0'3'2272,"0"-3"-1216,0 5-544,0-2 1472,5 5-1120,-5-4 640,3 1-864,2-5 192,8 0-480,0-5 159,10 1-287,7-4 64,2 0-160,2-11 0,6 8-64,4-9-128,2 9 32,0-9-384,-2 8 192,-10-3-1215,-3 4 799,-8-3-2048,-6 8 1504,-9-2-2624,-3 8 2176,-18-5-1216,-1 5 1664,-25-7 3744,21 3-1184,0 0-480,6 4-576,-2-4-1216,9 0 480,-2-4-1536,7 0 1120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56:36.06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1D8CB3D-3EAD-4FEF-917C-E1388AF2B205}" emma:medium="tactile" emma:mode="ink">
          <msink:context xmlns:msink="http://schemas.microsoft.com/ink/2010/main" type="writingRegion" rotatedBoundingBox="8767,6692 20166,5174 20562,8151 9163,9669"/>
        </emma:interpretation>
      </emma:emma>
    </inkml:annotationXML>
    <inkml:traceGroup>
      <inkml:annotationXML>
        <emma:emma xmlns:emma="http://www.w3.org/2003/04/emma" version="1.0">
          <emma:interpretation id="{0BDA2F1C-8336-47E8-A7C5-8D306AF7F477}" emma:medium="tactile" emma:mode="ink">
            <msink:context xmlns:msink="http://schemas.microsoft.com/ink/2010/main" type="paragraph" rotatedBoundingBox="9611,6584 9759,7821 8970,7915 8822,66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12FD39-BD5F-4179-BA38-C54538F5FDEC}" emma:medium="tactile" emma:mode="ink">
              <msink:context xmlns:msink="http://schemas.microsoft.com/ink/2010/main" type="line" rotatedBoundingBox="9611,6584 9759,7821 8970,7915 8822,6679"/>
            </emma:interpretation>
          </emma:emma>
        </inkml:annotationXML>
        <inkml:traceGroup>
          <inkml:annotationXML>
            <emma:emma xmlns:emma="http://www.w3.org/2003/04/emma" version="1.0">
              <emma:interpretation id="{2A306231-DAD5-4B32-AA1E-394D265C7876}" emma:medium="tactile" emma:mode="ink">
                <msink:context xmlns:msink="http://schemas.microsoft.com/ink/2010/main" type="inkWord" rotatedBoundingBox="9611,6584 9759,7821 8970,7915 8822,6679"/>
              </emma:interpretation>
              <emma:one-of disjunction-type="recognition" id="oneOf0">
                <emma:interpretation id="interp0" emma:lang="zh-CN" emma:confidence="0">
                  <emma:literal>▼</emma:literal>
                </emma:interpretation>
                <emma:interpretation id="interp1" emma:lang="zh-CN" emma:confidence="0">
                  <emma:literal>嘲</emma:literal>
                </emma:interpretation>
                <emma:interpretation id="interp2" emma:lang="zh-CN" emma:confidence="0">
                  <emma:literal>徼</emma:literal>
                </emma:interpretation>
                <emma:interpretation id="interp3" emma:lang="zh-CN" emma:confidence="0">
                  <emma:literal>㘓</emma:literal>
                </emma:interpretation>
                <emma:interpretation id="interp4" emma:lang="zh-CN" emma:confidence="0">
                  <emma:literal>辄</emma:literal>
                </emma:interpretation>
              </emma:one-of>
            </emma:emma>
          </inkml:annotationXML>
          <inkml:trace contextRef="#ctx0" brushRef="#br0">9554 7567 3584,'-6'-3'1408,"6"3"-768,-4 3-256,0-3 928,4 8-736,-4-8 736,4 4-800,-8 1 672,2 3-672,-3-6 448,6 6-544,-11 1 320,5 2-416,-9 9 192,5 2-288,-17 11 224,4-2-256,-14 7 160,4 2-192,-7 2 64,7 1-128,-3-4 0,13-3-32,-1-13-64,11 0 32,3-15-128,8 0 64,10-16 32,8 0 0,12-15 0,7 3 0,11-11 0,1 4 0,5-16-96,-1 8 64,-4-12 32,0 11 0,-6-2 0,2 6 0,-10 2 0,-2 6 0,-7-4 0,-3 14 0,-5-6 64,-5 12-32,-8 8-32,0 3 32,-8 17-32,0 3 0,-15 13 64,6 6-32,-15 9 64,6-4-64,-9 0 127,9 0-95,-5-5-32,5-6 0,-4-9-128,12 0 64,5-11 32,8 0 0,5-8-95,10-5 63,-2-12-192,10 1 128,4-14-160,4 0 128,4-18 0,2 5 64,2-16 0,-4 8 0,2-8 64,-6 13 0,-4-2 0,0 13 0,-8 4 64,-2 7-32,-12 5-32,4 11 32,-17 8 32,5 7-32,-18 15 64,3 10-64,-15 6 128,2 6-96,-16 2 128,8-4-128,-14-3 32,14-3-32,0-11-64,13 0 32,0-14-128,15 1 64,-2-12-256,13-4 160,5-8-224,5 0 192,8-12-128,5 0 160,3-8 64,5 4 64,2-6-224,-2 2 128,-4-6-256,4 8 224,-4-12-96,0 16 128,-4-10 0,-2 8 32,-2-6 64,0 2 0,-6 2 0,2 5 0,-8 1 0,8 5 0,-6-1 0,0 4 0,-4 0 0,0 4 0,0 4 0,0 4 0,-4 9 0,4 6 0,-14 7 64,6 2-32,-10 4 128,6-6-96,-14 2 128,3 2-128,-16 6 32,4 0-32,4-14-64,13 2 32,0-16-128,5 0 64,0-12-128,5 0 96,3-4-32,5 1 32,-5-1 64,10 5 0,-10-3 0,5 6 0,-3 6 64,-2 0-32,-3 2 64,3 4-64,-8-4-32,8 2 32,0-4-128,5 2 64,0-14 32,5 6 0,4-10 0,5-2 0,2-7 0,7 8 0,-2-6 0,1 9 0,-3 0 0,-2 5 0,-3-1-96,-6 4 64,-12 4 160,-5 7-64,-12 5-32,-3 4 0,-6-1-32,9 1 0,-7-9-160,11 5 96,0-13-384,8 5 224,9-19-640,4 3 448,14-11-640,8-1 608,0-7-704,4 7 672,2-7-832,-1 7 768,0-8-1088,-5 10 928,0-14-1216,-4 5 1088</inkml:trace>
          <inkml:trace contextRef="#ctx0" brushRef="#br0" timeOffset="355">9632 7579 3072,'14'-4'1216,"-14"4"-640,0-8-320,0 5 544,0 6-448,0-3 416,4 0-480,0-3 640,2 3-512,-6-5 576,0 10-576,0-5 576,0 0-576,0 3 480,3 5-480,-3-4 384,5 8-448,-5 11 320,0 8-384,0 16 256,0 0-288,0 16 64,0-2-192,-5 29 0,5-5-64,-9 13 31,5-12-63,-4 8-95,3-11 31,-3-14-672,8-7 384,-5-10-1216,5-13 864,-5-17-1472,10-5 1248,0-30-1344,3 1 1280,1-30-1632,5-2 1472</inkml:trace>
          <inkml:trace contextRef="#ctx0" brushRef="#br0" timeOffset="1693">9842 7720 3200,'10'-74'1216,"-10"74"-640,8-20-192,-4 14 768,2 6-608,-6-5 768,0 5-736,0 5 768,0 1-768,0 18 544,0 4-640,0 14 448,0 5-512,-6 20 320,2-1-416,-4 24 128,2-2-288,-6 18 128,4-9-160,-7 2-64,12-18-32,-7-6-192,6-14 96,-5-10-448,9-8 256,-5-20-992,5-7 672,0-28-992,5-7 896,0-32-320,3 0 608,-3-27 64,3 9 192,-3-22 96,-1 13 32,2-14 64,-3 20-32,2-9 64,0 11-64,-5-9 320,3 20-160,-3-2 384,4 14-320,-4 0 448,0 16-416,0 4 448,0 10-448,0 14 352,0 6-352,-4 29 352,4 8-384,-8 30 288,3-1-288,-8 28 128,8 2-224,-8 10 128,5-12-160,-5 8 0,3-19-65,-3-4 33,10-16-64,-7-14-223,10-10 95,-5-18-736,10-4 448,-5-34-864,5 0 704,-5-38-544,5-1 640,-2-24-160,2 5 320,0-20 128,-2 8 64,2-12 96,0 13 0,-2-6 64,2 19-32,0 6 64,-1 20-64,-4 0 480,4 16-288,-8 16 672,4 12-480,-4 24 352,4 8-448,-10 30 192,7 4-288,-10 28 64,3 0-160,-3 18 64,5-2-96,-5-10 0,9-14-32,-6-16 32,10-12-64,-8-18-288,8-8 128,-5-32-672,5-6 480,0-35-224,5-6 320,-1-27-32,4 4 160,-2-16-64,2 11 64,1-14 64,-1 22 32,-3-14-96,3 10 64,-3-7-32,0 19 0,-2-2 192,2 18-64,-5 0 32,5 16-32,-5 4 224,3 7-160,-3 19 672,5 10-448,0 26 256,-1 7-352,-4 28 128,0 4-224,-4 24 128,4-8-160,-10 10 63,7-2-95,-7-8-64,7-13 0,-10-7 32,8-13-32,-5-9-224,7-12 96,-6-21-1087,5-4 639,0-21-1312,4-8 1056,-6-40-800,6 0 896,0-28-256,10 12 576,-2-16-64,5 12 256,-3-8 192,-2 24 0,-3-1 640,-2 15-352,-3 5 736,0 13-576,-3 2 640,3 13-640,-10 8 640,7 6-640,-7 16 416,10 9-512,-8 14 256,8 5-352,-9 20 128,9-1-224,-8 20 64,2-5-128,-2 2-64,4-9 0,-4-4-736,8-12 384,-10-8-2336,10-6 1472,-8-13-3232,3-4 2496</inkml:trace>
        </inkml:traceGroup>
      </inkml:traceGroup>
    </inkml:traceGroup>
    <inkml:traceGroup>
      <inkml:annotationXML>
        <emma:emma xmlns:emma="http://www.w3.org/2003/04/emma" version="1.0">
          <emma:interpretation id="{103ACC67-C5DE-4E5B-AC16-EF440F2E4D23}" emma:medium="tactile" emma:mode="ink">
            <msink:context xmlns:msink="http://schemas.microsoft.com/ink/2010/main" type="paragraph" rotatedBoundingBox="8816,7294 15700,6086 15934,7417 9049,86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27A56C-47CC-4D4F-8210-2281E3E84D28}" emma:medium="tactile" emma:mode="ink">
              <msink:context xmlns:msink="http://schemas.microsoft.com/ink/2010/main" type="line" rotatedBoundingBox="8816,7294 15700,6086 15934,7417 9049,8626"/>
            </emma:interpretation>
          </emma:emma>
        </inkml:annotationXML>
        <inkml:traceGroup>
          <inkml:annotationXML>
            <emma:emma xmlns:emma="http://www.w3.org/2003/04/emma" version="1.0">
              <emma:interpretation id="{B282772A-E124-48E4-9950-8A7FB0E7EDC1}" emma:medium="tactile" emma:mode="ink">
                <msink:context xmlns:msink="http://schemas.microsoft.com/ink/2010/main" type="inkWord" rotatedBoundingBox="8931,7949 9781,7800 9819,8019 8969,8168"/>
              </emma:interpretation>
              <emma:one-of disjunction-type="recognition" id="oneOf1">
                <emma:interpretation id="interp5" emma:lang="zh-CN" emma:confidence="0">
                  <emma:literal>串</emma:literal>
                </emma:interpretation>
                <emma:interpretation id="interp6" emma:lang="zh-CN" emma:confidence="0">
                  <emma:literal>蚩</emma:literal>
                </emma:interpretation>
                <emma:interpretation id="interp7" emma:lang="zh-CN" emma:confidence="0">
                  <emma:literal>典</emma:literal>
                </emma:interpretation>
                <emma:interpretation id="interp8" emma:lang="zh-CN" emma:confidence="0">
                  <emma:literal>茬</emma:literal>
                </emma:interpretation>
                <emma:interpretation id="interp9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3542">9194 8976 3968,'0'-5'1472,"0"5"-768,8 0-192,-3 0 1152,-1 0-928,4 0 864,6 5-928,-2-2 640,2 0-768,3 2 448,1-2-576,0-3 256,0 6-384,0-6 256,3 0-288,1 0 127,4 0-223,5 0 0,0 3-96,3-3 96,2 0-96,21-9-96,-1 6 0,11-8 32,-6 6 0,-9-4 64,-8 7-32,-8-6-96,-1 8 32,-1-8-192,2 4 128,-18 0-256,0 4 224,-23 0-319,-3 8 287,-20-4-160,2 3 192,-17 0 0,3 2 64,-13-1 64,14 0 0,-15-5 192,11 6-96,-9-1 320,12 3-224,-4 1 255,10-2-255,-2-2 32,15 4-128,-2-7 0,10-2-32,5-6 160,8 3-128,4-8 32,8 5-64,6-5-64,5 8 32,3-6 32,4 4-32,6-6-32,3-1 32,0-2-32,2 3 0,-7-4-96,1 4 64,-14-6-192,2 6 128,-18-4-160,-2 4 128,-19 4 0,1 4 64,-19 0 192,4 8-64,-24 0 256,10 2-192,-3-1 32,2-1-96,-20-5 32,12 2-64,8-5 128,15 0-96,14-5 32,16 5-32,8-3-64,5 0 32,9-5-128,9 2 64,4-1-32,5 4 0,7-5 64,1 4 0,6-4 64,-2 5-32,5-13-160,-4 13 64,-6-6-320,-6 4 224,-24-1-96,-8 6 160,-27-4 192,0 8-32,-26-1 32,0 5-32,-17 4 224,9 4-160,-15-5 320,11 4-256,-6-2-32,15 1-96,-1-6-128,17 1 32,8-9 32,20 3 0,6-6-96,15 3 64,7-9-32,12 1 0,6-3 64,1 2 0,13-5-160,-4 6 96,12-11 96,-3 11 0,-1-4 192,-7 7-128,-11-1-96,-3 2-32,-14 0-192,-9 8 128,-22-4-160,-3 7 128,-27-4 0,0 5 64,-18-2 128,9 0-32,-8-1 64,9 3-64,-1-5 64,13 1-64,0-4-32,14 0 32,-6-4-32,10 4 0,8-11-96,14 3 64,5-9-32,8 11 0,8-14 64,5 8 0,9-8 64,4 9-32,1 0 64,-2 3-64,-1 0-32,-13 4 32,-14 0-128,-7 8 64,-20-4-32,-1 8 0,-22 0 128,5 4-32,-23-1 256,5 0-160,-3-5 320,12 0-256,-19-6 96,10 0-160,10-4-64,12 4-32,4-8-128,15 5 64,6-5 32,7 8 0,2-3 0,10 3 0,0-5 0,4 5 0,5-9 0,5 7 0,-10-6 64,0 8-32,9-8-32,4 0 32,-8-4 32,-5 8-32,-3-4-32,-5 8 32,-6-8 32,-3 8-32,-9-3-32,0 6 32,-3-3-32,-3 0 0,-3 0 0,1 6 0,-5-6 64,8 2-32,-13-2-32,10 4 32,0-4-192,3 4 96,-5 0 32,10 4 32,-3-4-224,6 0 128,-3-4-256,0 0 224,5 0-96,0 4 128,0-4 0,-2 4 32,2-4 64,3 4 0,7-4 0,-3 0 0,2 0-96,-2 0 64,2 0-320,-2 0 192,2 0-928,-2 0 609,-2 0-2529,-2 4 1664,-3-4-3296,0 4 2656</inkml:trace>
        </inkml:traceGroup>
        <inkml:traceGroup>
          <inkml:annotationXML>
            <emma:emma xmlns:emma="http://www.w3.org/2003/04/emma" version="1.0">
              <emma:interpretation id="{5E140AF2-5705-4778-A86D-73688D2FE8A4}" emma:medium="tactile" emma:mode="ink">
                <msink:context xmlns:msink="http://schemas.microsoft.com/ink/2010/main" type="inkWord" rotatedBoundingBox="10486,7854 10567,7839 10574,7874 10492,7888"/>
              </emma:interpretation>
              <emma:one-of disjunction-type="recognition" id="oneOf2">
                <emma:interpretation id="interp10" emma:lang="zh-CN" emma:confidence="0">
                  <emma:literal>、</emma:literal>
                </emma:interpretation>
                <emma:interpretation id="interp11" emma:lang="zh-CN" emma:confidence="0">
                  <emma:literal>.</emma:literal>
                </emma:interpretation>
                <emma:interpretation id="interp12" emma:lang="zh-CN" emma:confidence="0">
                  <emma:literal>一</emma:literal>
                </emma:interpretation>
                <emma:interpretation id="interp13" emma:lang="zh-CN" emma:confidence="0">
                  <emma:literal>·</emma:literal>
                </emma:interpretation>
                <emma:interpretation id="interp14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4227">10738 8796 8320,'-4'0'3072,"4"0"-1664,8 0-1280,-3 0 960,-2 0-672,3 0 64,-2 4-288,4-4-160,2 4-64,-2 0-1952,5 0 1088,-4-4-3712,5 4 2560</inkml:trace>
        </inkml:traceGroup>
        <inkml:traceGroup>
          <inkml:annotationXML>
            <emma:emma xmlns:emma="http://www.w3.org/2003/04/emma" version="1.0">
              <emma:interpretation id="{8F3EE6E3-9D98-4EAB-ABB0-7485D49A7833}" emma:medium="tactile" emma:mode="ink">
                <msink:context xmlns:msink="http://schemas.microsoft.com/ink/2010/main" type="inkWord" rotatedBoundingBox="11471,6828 13126,6538 13360,7869 11705,8160"/>
              </emma:interpretation>
              <emma:one-of disjunction-type="recognition" id="oneOf3">
                <emma:interpretation id="interp15" emma:lang="zh-CN" emma:confidence="0">
                  <emma:literal>酥</emma:literal>
                </emma:interpretation>
                <emma:interpretation id="interp16" emma:lang="zh-CN" emma:confidence="0">
                  <emma:literal>酞</emma:literal>
                </emma:interpretation>
                <emma:interpretation id="interp17" emma:lang="zh-CN" emma:confidence="0">
                  <emma:literal>飆</emma:literal>
                </emma:interpretation>
                <emma:interpretation id="interp18" emma:lang="zh-CN" emma:confidence="0">
                  <emma:literal>飙</emma:literal>
                </emma:interpretation>
                <emma:interpretation id="interp19" emma:lang="zh-CN" emma:confidence="0">
                  <emma:literal>酵</emma:literal>
                </emma:interpretation>
              </emma:one-of>
            </emma:emma>
          </inkml:annotationXML>
          <inkml:trace contextRef="#ctx0" brushRef="#br0" timeOffset="6768">12344 8222 5760,'-5'-3'2176,"5"3"-1152,-5 3-352,2-3 1344,3 5-1120,-5-5 512,5 0-864,0 0 352,5 3-544,-5-3 320,8 8-385,5 0 257,5 11-288,8-4 64,0 4-192,1 9 64,-1 3-96,9 5 0,0-5-32,0 1-128,-3-6 32,-6-2-320,-4-5 192,-9-2-736,0-6 512,-13-8-511,0 6 511,-18-18-160,0 6 320,-12-13 32,8 1 128,-14-17 128,10 9-32,-4-8 192,7 7-128,2 2 320,8 5-224,0 1 256,4 9-256,-4-5 160,8 8-192,2 4 351,6 8-287,2 7 160,8 9-224,0 4-64,5 3-64,-1-4-32,1 1 0,-1-6-96,0-2 64,-2-4-480,-3-4 288,-8-9-831,0 2 607,-8-13-512,0-1 576,-8-5 96,-3 6 192,-6-4 736,8 4-384,-13-11 704,8 0-544,-17-14 351,-1 10-447,10 12 128,13 11-288,8 0 128,10 8-160,3-1 0,10 9-64,5 0-64,-2 4 32,-3-6 32,4 6-32,-4-8-384,-2 0 224,-3-4-608,5-2 416,-8-9-127,-2 0 255,-8-14-32,0 2 128,-8-13-64,3 5 64,-4-8 64,9 7 32,-4 10 256,4 8-128,0 12 383,4 2-287,-4-2 160,4 10-224,1 4 64,3 2-128,1-2-128,0 0 0,0-5-1535,-1 2 863,6-9-4416,4-2 2816</inkml:trace>
          <inkml:trace contextRef="#ctx0" brushRef="#br0" timeOffset="7952">13344 7697 5632,'-27'11'2176,"27"-11"-1152,-26-20-704,18 16 1184,8 4-864,-10-4 704,10 8-800,-8-4 448,8 0-576,-8 0 480,8 0-512,-10 4 351,5 5-415,-8 5 416,10 11-448,-15 5 448,5 1-448,-14 16 224,11 3-288,-15 9 128,8-1-192,-11 5 224,3 4-256,-27 33 32,11 3-96,-2-14-128,13-14 32,6-14-320,8-14 192,5-16-800,12-10 544,10-29-864,3-8 736,15-31-447,2-3 575,11-25-224,3 13 384,5-24-64,0 16 192,0-20 0,-1 20 64,1-13 64,-4 18 0,-1-6 192,-3 17-96,-5 2 544,-5 14-384,-13-1 608,-5 16-481,-12 4 353,4 11-416,-9 4 192,1 8-288,-15 15 64,7 12-160,-20 19 160,10 10-192,-14 10 192,6-1-192,-10 9 96,8-7-96,1-5 0,14-6-32,-2-2-64,5-12 32,-3 9-256,3-8 128,5-16-512,5-7 320,3-18-640,5-1 512,8-21-352,5 1 448,15-40-191,6 5 319,6-25-192,4 8 224,3-10 0,-2 10 96,3-7 0,-5 12 0,-2-5 0,-2 18 0,-13 4 192,-4 18-64,-9 1 384,0 10-224,-5-4 448,7 4-385,-15 10 289,0 6-320,-15 11 64,7 8-192,-13 12 160,-2 5-192,-7 6 384,8 5-256,-13 3 160,9 5-224,-36 40 224,9-3-256,-12 7 32,12-6-96,-9 1-64,10-13 32,-2-7-32,20-15 0,-1-7 0,9-10 0,-13 8-352,3 2 192,11-18-928,7-7 608,0-10-1216,13 2 993,2-19-2497,6 0 1792,10-24-3104,9 9 2560</inkml:trace>
          <inkml:trace contextRef="#ctx0" brushRef="#br0" timeOffset="5778">12466 7645 5120,'-14'-3'2016,"14"3"-1088,-8 3-384,3-3 1248,5 0-992,-3 0 544,-2 5-800,-5-2 352,10 8-544,-8 9 384,0 4-416,-5 7 416,-1-1-448,-8 9 351,4 5-351,-25 26 192,7 5-256,-11 6 64,7-3-160,-9 4 0,10-4-64,3-12-128,16-11 32,-4-9-384,12-6 192,-2-14-1216,6-1 801,8-25-1697,8-5 1312,6-26-864,8 4 1120,4-16-96,0 0 512,10-24 160,3 8 96,2-5 32,-8 17 0,3-17 352,3 11-192,5-29 992,0 7-640,-9 16 832,-9 18-768,-13 4 608,1 15-640,-10 3 448,6 11-512,-8-4 480,4 4-512,-14 16 351,2 7-415,-6 12 256,2 9-320,-11 6 128,8 5-224,-13 8 128,-2 4-160,-10 22 64,7-3-96,0-7-128,5-5 0,-10 4-128,10-8 96,0-19-672,14-12 416,-6-12-1152,4-7 833,10-31-769,12-9 832,5-26-352,10 4 544,13-24-64,-3 7 256,8-15 96,3 16 96,0-13-96,4 17 64,-14-4 160,2 16-64,-16 6 320,4 21-192,-12-1 608,2 13-448,-10-4 672,4 10-576,-16 13 544,4 12-545,-14 10 321,4 9-448,-29 33 192,4-3-288,-18 12 0,12-6-128,1 3 96,10-7-128,-2-6 32,6 1-32,-22 20-64,8-3 32,4-13-192,14-12 96,0-7-320,8-12 224,0-4-640,10-7 448,-6-9-1055,10 0 799,-1-7-1760,5-4 1344,0-11-3200,9-2 2368</inkml:trace>
          <inkml:trace contextRef="#ctx0" brushRef="#br0" timeOffset="8687">13084 8238 6656,'-17'-8'2464,"17"8"-1344,-9 0-672,5 0 1280,8 0-992,-4 0 736,0 0-864,6 0 288,2 5-513,4-2 161,2 6-320,4 2 128,4 5-192,4 7 224,5 8-256,3 5 160,2-1-160,-1 4 0,-1-5-64,-3 10-64,0-5 32,-8-6-192,-2 4 96,-9-15-608,2-1 384,-10-9-1087,6-1 767,-10-11-896,0 3 832,-14-23-416,6 6 608,-18-18 0,3 6 288,-11-10 192,6 5 0,-6-8 448,8 12-256,-5-4 832,4 6-576,-4-2 576,11 8-576,-4-1 320,8 9-448,-2-5 319,8 9-351,2-1 192,8 8-256,6 0 128,2 8-192,10 7 128,2 9-160,12 7 224,3 5-224,4 6 32,-3-4-96,-1 2-128,-1-2 32,-3-2-320,-1-5 192,2-1-928,-2 3 608,1-2-2175,5-3 1471,-11-6-3712,1 2 2784</inkml:trace>
        </inkml:traceGroup>
        <inkml:traceGroup>
          <inkml:annotationXML>
            <emma:emma xmlns:emma="http://www.w3.org/2003/04/emma" version="1.0">
              <emma:interpretation id="{807C53E4-D15B-4E3A-8C87-1D02271DE7F8}" emma:medium="tactile" emma:mode="ink">
                <msink:context xmlns:msink="http://schemas.microsoft.com/ink/2010/main" type="inkWord" rotatedBoundingBox="14052,7136 14395,7075 14435,7301 14091,7361"/>
              </emma:interpretation>
              <emma:one-of disjunction-type="recognition" id="oneOf4">
                <emma:interpretation id="interp20" emma:lang="zh-CN" emma:confidence="0">
                  <emma:literal>太</emma:literal>
                </emma:interpretation>
                <emma:interpretation id="interp21" emma:lang="zh-CN" emma:confidence="0">
                  <emma:literal>〝</emma:literal>
                </emma:interpretation>
                <emma:interpretation id="interp22" emma:lang="zh-CN" emma:confidence="0">
                  <emma:literal>·</emma:literal>
                </emma:interpretation>
                <emma:interpretation id="interp23" emma:lang="zh-CN" emma:confidence="0">
                  <emma:literal>尽</emma:literal>
                </emma:interpretation>
                <emma:interpretation id="interp24" emma:lang="zh-CN" emma:confidence="0">
                  <emma:literal>戶</emma:literal>
                </emma:interpretation>
              </emma:one-of>
            </emma:emma>
          </inkml:annotationXML>
          <inkml:trace contextRef="#ctx0" brushRef="#br0" timeOffset="10820">14301 8078 6144,'0'4'2368,"0"-4"-1280,26 0-768,-18 0 1344,5 4-960,0 0 736,1 0-832,8-1 160,0 5-448,4 0 32,0 0-224,5 1 0,-1 2-64,2-3-64,-1-1 32,-6 1 32,-2 0-32,-10 0-384,0 0 224,-13-8-1024,5 3 640,-20-6-704,2 3 704,-13-5 64,5 2 256,-14-5 352,9 4-96,-10-4 480,15 4-288,-7-3 512,10 7-448,2-8 352,3 8-384,4-5 192,4 5-256,5 0 224,9 5-256,-1-2 96,6 5-161,8 0 1,-1 4-64,2-4-64,-2 3 32,-3-3-192,0 0 96,-6-5-543,6 6 351,-13-9-448,-2 3 384,-11-6-128,1 3 288,-16-9 160,5 1 0,-3 0 352,8 5-160,-5-5 384,8 5-320,-6-5 384,1 4-384,7 0 287,8 4-287,5 4 0,3 3-160,5 6-64,5-2 0,0 0-544,3 1 288,-3-4-1887,0 3 1183,0 2-3904,-1-6 2688</inkml:trace>
        </inkml:traceGroup>
        <inkml:traceGroup>
          <inkml:annotationXML>
            <emma:emma xmlns:emma="http://www.w3.org/2003/04/emma" version="1.0">
              <emma:interpretation id="{009B863E-593D-4856-883A-560D6E2D22DD}" emma:medium="tactile" emma:mode="ink">
                <msink:context xmlns:msink="http://schemas.microsoft.com/ink/2010/main" type="inkWord" rotatedBoundingBox="14412,6574 14664,6530 14696,6713 14444,6758"/>
              </emma:interpretation>
              <emma:one-of disjunction-type="recognition" id="oneOf5">
                <emma:interpretation id="interp25" emma:lang="zh-CN" emma:confidence="0">
                  <emma:literal>太</emma:literal>
                </emma:interpretation>
                <emma:interpretation id="interp26" emma:lang="zh-CN" emma:confidence="0">
                  <emma:literal>·</emma:literal>
                </emma:interpretation>
                <emma:interpretation id="interp27" emma:lang="zh-CN" emma:confidence="0">
                  <emma:literal>』</emma:literal>
                </emma:interpretation>
                <emma:interpretation id="interp28" emma:lang="zh-CN" emma:confidence="0">
                  <emma:literal>`</emma:literal>
                </emma:interpretation>
                <emma:interpretation id="interp29" emma:lang="zh-CN" emma:confidence="0">
                  <emma:literal>公</emma:literal>
                </emma:interpretation>
              </emma:one-of>
            </emma:emma>
          </inkml:annotationXML>
          <inkml:trace contextRef="#ctx0" brushRef="#br0" timeOffset="10057">14721 7514 5376,'-8'-5'2112,"8"5"-1152,-5 0-352,1 0 1440,8 0-1120,-4 0 768,0 0-1024,0 0 416,5 7-608,0 2 223,7-1-415,2-1 128,-2 6-256,6-2 64,0 4-128,-2-8 0,7 5-32,-6-4-64,4 0 32,-3-3-32,5 2 0,-10-3-352,5 0 192,-18 0-448,0 0 352,-13-4-223,-2 3 287,-6-6 0,3 3 128,-8-8 0,9 0 0,-14-4 192,10 4-64,-10-4 256,9 10-192,-9-11 159,18 9-159,0-4 160,13 8-192,0 0 192,8 8-192,2-4 96,7 3-96,0 1-128,1 4 0,-1-4 32,6 0 0,-6 0 0,0 0 0,-4-4-640,4-1 352,-12-3-799,0 0 607,-10-3-192,5 3 384,-9-8 256,1 4 32,-18-7 576,3 3-320,2-5 608,4 9-480,-1-4 287,5 8-383,-5-2 256,10 2-288,8 2 64,3 6-192,11 0-64,3 4-32,-4 0-672,5 0 352,0-5-2079,-1 1 1311,-8 3-3968,3 5 2816</inkml:trace>
        </inkml:traceGroup>
        <inkml:traceGroup>
          <inkml:annotationXML>
            <emma:emma xmlns:emma="http://www.w3.org/2003/04/emma" version="1.0">
              <emma:interpretation id="{A72C5FED-9F20-4962-BF68-E85F70B6C0C0}" emma:medium="tactile" emma:mode="ink">
                <msink:context xmlns:msink="http://schemas.microsoft.com/ink/2010/main" type="inkWord" rotatedBoundingBox="14557,6488 15735,6282 15934,7417 14757,7624"/>
              </emma:interpretation>
              <emma:one-of disjunction-type="recognition" id="oneOf6">
                <emma:interpretation id="interp30" emma:lang="zh-CN" emma:confidence="0">
                  <emma:literal>鼉</emma:literal>
                </emma:interpretation>
                <emma:interpretation id="interp31" emma:lang="zh-CN" emma:confidence="0">
                  <emma:literal>爨</emma:literal>
                </emma:interpretation>
                <emma:interpretation id="interp32" emma:lang="zh-CN" emma:confidence="0">
                  <emma:literal>囊</emma:literal>
                </emma:interpretation>
                <emma:interpretation id="interp33" emma:lang="zh-CN" emma:confidence="0">
                  <emma:literal>鼂</emma:literal>
                </emma:interpretation>
                <emma:interpretation id="interp34" emma:lang="zh-CN" emma:confidence="0">
                  <emma:literal>鼊</emma:literal>
                </emma:interpretation>
              </emma:one-of>
            </emma:emma>
          </inkml:annotationXML>
          <inkml:trace contextRef="#ctx0" brushRef="#br0" timeOffset="13208">15383 7389 4608,'0'-20'1760,"0"20"-960,5-4-384,-5 1 960,0 6-768,0-6 416,8-2-608,-3-7 480,3 9-512,-3-2 576,3 5-544,2 0 640,-2 8-608,-4 1 480,2 2-513,-4 5 257,4 3-384,-2 4 128,0 1-256,0-1 0,2 5-96,-6-1-128,0 1 32,0 6-384,0-2 192,0-6-991,0-1 639,0-14-1408,0-3 1120,0-13-1376,4-1 1312,0-14-768,0 1 992,2-9 160,-4 4 352,4-15 288,-2 11-64,0-6 576,0 7-352,2-4 960,-2 12-672,0-6 512,0 14-608,-4 0 544,5 11-576,-5 7 704,3 8-640,3 10 544,3 6-576,-6 7 192,2 4-384,-5 5-1,5 5-159,-5-7-64,0-1 0,0-10-831,0-1 447,-5-14-1312,5-4 896,-8-18-1248,3-1 1152,-5-23-832,7 2 960,-10-17-256,9 7 608,-10-15 192,10 6 160,-4-10 384,8 10-192,-6 3 416,6 10-320,-4-2 736,8 11-576,-4 2 864,6 9-704,-6 2 768,0 5-768,0 12 608,2 5-672,-2 10 512,6 4-576,-6 15 255,0 5-415,0 0 64,0 0-224,0 4-64,0-5-32,0-7-256,0-8 128,-6-12-607,6 1 415,-2-15-512,2-2 448,-6-6-448,12 3 448,-12-5-320,6 5 384,-4-8 32,4 2 128,-4-11-192,8 9 192,-8-7-224,4 7 192,-4-3 0,4 3 96,-6-3 128,12 3-32,-6-4 192,0 4-128,0-3 320,0 2-224,0-2 384,0 3-320,0-5 512,0 7-448,0-7 416,0 9-416,0-7 320,4 6-352,0-1 191,0 6-255,-4-8 0,6 8-128,-4-8 0,12 8-32,0-8-64,8 8 32,3-9-32,2 9 0,4-6-160,-1 6 96,-3-8-192,-1 8 160,-5-8-319,-3 8 255,-8-3-512,-3 6 384,-11-3-224,1 8 320,-10 0 0,-2 3 128,-11 1 256,0 4-96,-9-2 320,4 6-224,-3-9 256,11 2-256,-3-5 160,8 3-192,0-7 127,6 4-159,4-8-64,2 0-32,2-3 32,8 3-32,2-5-32,6 1 32,2-3-32,4 3 0,8-9 0,4 5 0,6-6-160,-2 5 96,1-10-96,-4 11 64,-5-3 64,0 7 32,-3-4 0,-5 3 0,-5 2 128,-5 3-64,-12 0 128,4 8-128,-14-4 32,6 7-32,-18 2-544,0 1 257,-15 6-1441,10-4 896,-7 7-3040,2 4 2144,-16 4-2368,8 5 2336</inkml:trace>
          <inkml:trace contextRef="#ctx0" brushRef="#br0" timeOffset="14612">14910 8025 5120,'3'0'1920,"-3"0"-1024,23-5-192,-15 2 1152,2 6-1024,-7-3 384,7 5-736,3-5 288,-1 0-448,-2 0 128,3 0-288,0-8 64,5 3-128,8-10 96,5-1-128,8-4 32,4 9-32,11-11-64,-7 5 32,6-7-32,-4 9 0,8-9 64,0 9-32,-1-4 64,-2 3-64,-7-4-32,-7 9 32,-6-6-32,-3 6 0,-8 0 0,-2 6 0,-6-2 64,-7 3-32,-8 8 64,5 8-64,-15 2-288,7 3 128,-12-6-736,2 5 480,-18-4-512,5-1 512,-13 2-96,4 1 288,-14 3 96,15-2 96,-19-3 256,14 3-128,-15-7 448,15 3-320,-9-3 160,14 1-256,-7-1 128,10 0-160,0-2 224,10 7-224,-2-2 320,8 1-256,-3-4 160,5 0-192,-2-5 223,12 6-255,-7-1 256,7-2-256,-7-1 160,10-2-160,-3 2 160,6-2-192,-3 1 96,10 0-96,-7-4-64,10 0 0,5-16-32,5 5 0,3-9-96,5 9 64,7-13 32,3 9 0,7-9-96,-4 4 64,8-3-320,-3 8 192,3-13-224,-4 8 224,-4-2 0,0 10 96,-4-7 0,-6 6 0,2-7 0,-5 9 0,-5-4 128,0 7-32,0-3-32,1 6 32,-6-3-128,5 8 64,-3-6 32,-1 6 0,-8-5 0,2 5 0,-6-3-95,2 6 63,-7-3-128,-2 0 96,-6 0-32,3 0 32,-13 0-160,-1 0 128,-7 5-320,8 1 256,-5 2-224,10 0 224,-10-8-288,8 4 288,2-8-512,3 1 384,2-5-416,3 8 384,0-8-128,3 8 288,2-8-64,8 8 128,0-9 192,0 9-32,0-3 320,1 3-192,-5-3 512,-1 6-384,-8-3 512,0 0-512,-8 3 416,3 11-416,-8 0 416,0 6-448,-10 4 351,7 2-351,-15 6 256,8-1-288,-7 5 64,9-6-192,-2 1-64,10 0-32,0-7-608,5-4 320,-2-17-1151,10 2 767,0-21-704,10 4 800,-2-12-288,5 10 480,0-11 0,5 6 192,-5 0 160,10 4 32,-11-1 256,2 7-160,-6 1 736,1 5-480,-9 3 608,3 3-576,-6 11 224,-2 0-384,-13 2-160,6 3-32,-19 1-1280,13 3 672,-13 1-3424,10 4 2176,-10-9-2432,6 1 2400</inkml:trace>
          <inkml:trace contextRef="#ctx0" brushRef="#br0" timeOffset="17445">15270 8195 5120,'-18'0'2016,"18"0"-1088,-13-3-736,8 0 1312,5 6-864,-5-6 1184,5 3-1024,-3-5 576,6 1-800,-3 0 544,5 4-641,0-4 609,-2 8-640,2-4 544,0 4-544,-2-4 96,7 4-288,3-8 32,10 4-160,-2-8 64,5 5-96,5-10-64,4 7 0,9-14-128,0 7 64,9-10 32,-1 4 0,-4-5-352,-4 9 192,-10-4-928,2 7 608,-13-1-1216,-2 7 992,-11-7-1439,-2 10 1215,-13-5-1408,5 4 1344,-13-4-1056,5 8 1184,-10-8-1376,5 8 1248,-10-3-896,10 3 1088,-35-5 3424,17-1-736,10-2 480,3 0-1344,5-4 672,5 4-1024,-2 0 800,5 8-832,2-4 448,3 4-640,-5-8 448,5 4-481,-5 0 385,5 8-448,-3 4 256,6 3-352,-3 6 288,0 7-320,0 6 384,0 2-352,0 3 160,0-4-256,0-1 224,5 6-256,0 14 160,-2 0-160,7-2-64,-2-12-32,2-9 32,-2-4-32,1-4 64,5-2-64,-6-7-96,5 7 32,-4-10 32,4 1 0,5-12 64,-1 0-32,5-8-96,-1 8 32,2-6 32,3 2 0,-3-9-288,-2 9 160,1-3-384,-4 7 288,-5-4-736,0 4 544,-8-3-1344,3 7 960,-8-9-2079,0 9 1631,-8-8-3392,3 6 2624</inkml:trace>
          <inkml:trace contextRef="#ctx0" brushRef="#br0" timeOffset="16536">15489 8130 4864,'-5'0'1824,"5"0"-960,-8 11-32,3-8 1792,10 2-1408,-5-2 832,0 1-1216,0-4 256,0 0-641,4 0 97,5 0-320,4-4-64,9 1-96,4-10 32,5 7-64,0-14-32,3 7 32,-3-10-544,-4 7 288,-1-4-1023,-5 9 671,-8 0-1536,2 3 1152,-15 4-1216,-5 4 1248,-13 0-96,5 7 608,-12-10 256,6-1 128,-3-3 512,4-1-256,-3-9 608,8 6-448,-5-4 512,10 7-512,-7-3 512,7 6-512,0-6 512,8 6-512,-5-2 512,5 2-512,-5 2 512,10 3-512,-5 0 224,0 8-353,0-4 289,0 4-320,0 3 320,8 0-320,-3 9 160,0-1-224,-2 9 224,2 2-256,-5 6 160,5 3-160,-5 5 64,0-5-96,0 0 96,0 3-128,0-6 32,8-2-32,2-7-128,-2-2 32,-3-11 96,3 2-32,-3-8-96,3 4 32,5-9 32,1 2 0,-6-13 64,6 4-32,-2-8-160,2 5 64,-2-6-192,6 7 160,-5-8-256,2 8 224,-2-7-672,0 10 480,-5-5-1024,2 4 769,-10-4-2401,3 4 1664,-6-3-3424,3 2 2656</inkml:trace>
          <inkml:trace contextRef="#ctx0" brushRef="#br0" timeOffset="17992">15489 7861 4864,'-8'-8'1824,"8"8"-960,0 3-384,0-3 1344,0 8-992,0-4 928,3 0-1024,-3 0 480,5 0-704,0 0 416,3 7-512,-8 6 255,5 2-383,-5 4 192,0 4-256,0 4 224,0 1-256,0 2 160,0-1-192,0 0 128,0-1-160,0-5 64,3 0-96,2 1 0,5-8-32,-2-1-64,0-2 32,-3-7 96,5 2-64,-7 0 128,6-1-128,-5 2 128,1-2-128,3-8 32,6 3-32,3-6-64,1 0 32,-1-6-128,6 3 64,-7-5-32,7 5 0,-3-10-96,3 10 96,3-9-320,0 8 224,-3-8-384,3 4 320,0-4-640,1 4 448,-9-3-1407,3 8 1023,-8-5-2592,5 8 1888,-13-8-2752,-5 8 2432</inkml:trace>
        </inkml:traceGroup>
      </inkml:traceGroup>
    </inkml:traceGroup>
    <inkml:traceGroup>
      <inkml:annotationXML>
        <emma:emma xmlns:emma="http://www.w3.org/2003/04/emma" version="1.0">
          <emma:interpretation id="{2D9622CF-E9B4-4908-BE13-4CC576A72EC7}" emma:medium="tactile" emma:mode="ink">
            <msink:context xmlns:msink="http://schemas.microsoft.com/ink/2010/main" type="paragraph" rotatedBoundingBox="14033,6900 20285,6068 20562,8151 14310,89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54956E7-2C08-4814-B23D-C023ACE489CE}" emma:medium="tactile" emma:mode="ink">
              <msink:context xmlns:msink="http://schemas.microsoft.com/ink/2010/main" type="line" rotatedBoundingBox="14033,6900 20285,6068 20562,8151 14310,8984"/>
            </emma:interpretation>
          </emma:emma>
        </inkml:annotationXML>
        <inkml:traceGroup>
          <inkml:annotationXML>
            <emma:emma xmlns:emma="http://www.w3.org/2003/04/emma" version="1.0">
              <emma:interpretation id="{A145ED1E-ED9E-47B9-8D96-2E4CD6DFFEAA}" emma:medium="tactile" emma:mode="ink">
                <msink:context xmlns:msink="http://schemas.microsoft.com/ink/2010/main" type="inkWord" rotatedBoundingBox="14142,7726 14559,7670 14593,7922 14176,7978"/>
              </emma:interpretation>
              <emma:one-of disjunction-type="recognition" id="oneOf7">
                <emma:interpretation id="interp35" emma:lang="zh-CN" emma:confidence="0">
                  <emma:literal>疒</emma:literal>
                </emma:interpretation>
                <emma:interpretation id="interp36" emma:lang="zh-CN" emma:confidence="0">
                  <emma:literal>丬</emma:literal>
                </emma:interpretation>
                <emma:interpretation id="interp37" emma:lang="zh-CN" emma:confidence="0">
                  <emma:literal>。</emma:literal>
                </emma:interpretation>
                <emma:interpretation id="interp38" emma:lang="zh-CN" emma:confidence="0">
                  <emma:literal>孔</emma:literal>
                </emma:interpretation>
                <emma:interpretation id="interp39" emma:lang="zh-CN" emma:confidence="0">
                  <emma:literal>》</emma:literal>
                </emma:interpretation>
              </emma:one-of>
            </emma:emma>
          </inkml:annotationXML>
          <inkml:trace contextRef="#ctx0" brushRef="#br0" timeOffset="11573">14426 8905 6656,'-4'-4'2464,"4"4"-1344,4-8-672,2 1 992,-4 7-800,8-8 160,4 1-480,4-9-32,-1-1-192,14-9 96,-1 6-128,4-6 32,2 1-32,-2-2-64,2 7 32,0-3-32,-10 7 0,-4-3-96,-5 8 64,-8 2-128,-5 6 96,-8 3-32,0 8 32,-10-1 128,2 9-32,-11 0 320,5 4-160,-26 2 384,13 2-320,-3-1 384,8 5-385,-4-9 161,12 1-256,0-4-64,10-5-64,-2-8-128,10-3 64,5-8 96,3 2-32,10-10-96,5 0 32,3-7 96,-1 6-32,1-5-32,5 6 32,-3-4-192,-7 6 96,-8 0 32,0 11 32,-13 6 0,5 11 0,-23 5 128,5 4-64,-23 4 544,15 4-352,-9-3 480,4-1-448,-2-4 96,12-3-256,-2-9-128,8-3-32,10-16-480,5-3 288,13-17-960,7 5 672,11-20-1823,-2 3 1311,12-18-3776,-7 11 2720</inkml:trace>
        </inkml:traceGroup>
        <inkml:traceGroup>
          <inkml:annotationXML>
            <emma:emma xmlns:emma="http://www.w3.org/2003/04/emma" version="1.0">
              <emma:interpretation id="{E8731C24-3723-425D-A513-524FC463987A}" emma:medium="tactile" emma:mode="ink">
                <msink:context xmlns:msink="http://schemas.microsoft.com/ink/2010/main" type="inkWord" rotatedBoundingBox="14669,6966 15775,6818 15948,8115 14842,8262"/>
              </emma:interpretation>
              <emma:one-of disjunction-type="recognition" id="oneOf8">
                <emma:interpretation id="interp40" emma:lang="zh-CN" emma:confidence="0">
                  <emma:literal>粗</emma:literal>
                </emma:interpretation>
                <emma:interpretation id="interp41" emma:lang="zh-CN" emma:confidence="0">
                  <emma:literal>蜒</emma:literal>
                </emma:interpretation>
                <emma:interpretation id="interp42" emma:lang="zh-CN" emma:confidence="0">
                  <emma:literal>恹</emma:literal>
                </emma:interpretation>
                <emma:interpretation id="interp43" emma:lang="zh-CN" emma:confidence="0">
                  <emma:literal>粞</emma:literal>
                </emma:interpretation>
                <emma:interpretation id="interp44" emma:lang="zh-CN" emma:confidence="0">
                  <emma:literal>蜓</emma:literal>
                </emma:interpretation>
              </emma:one-of>
            </emma:emma>
          </inkml:annotationXML>
          <inkml:trace contextRef="#ctx0" brushRef="#br0" timeOffset="19003">15173 8749 3712,'0'-8'1408,"0"8"-768,5-3-192,-5-2 1120,0 10-896,0-5 928,8 8-960,-4-2 800,5 8-800,0 0 704,-1 10-736,2 4 288,-2 3-512,0 7 159,2 5-319,-2-4 0,2-4-128,-6-7-544,0-5 225,-4-7-1249,5-5 832,-10-19-1344,5 0 1120,-4-18-640,4-1 896,-4-13 320,4 8 192,-4-10 640,8 15-288,-4-1 672,4 8-512,0 6 704,10 6-640,3 4 544,1 8-576,-5 4 448,5 6-480,-10 0 256,2 0-385,-7 6-287,6 4-31,-9-5-993,4-7 576,-8-9-1088,0-3 864,-9-12-320,0-4 608,-5-7 0,10 4 224,-2 0 160,6 7 32,-5-4 416,9 8-256,-8-3 608,8 3-416,-9 4 352,9 8-416,-9 0 256,9 8-320,-9-4 192,5 3-224,-6-8-128,10 5-64,-4-8-128,4 0 64,0-8 160,4 5-64,2-5 256,2 5-192,4-2 384,3 10-289,-2 3 161,5 6-224,-5 6 0,3 0-96,-6-1-608,-2 5 288,-3-12-1599,-1-1 1055,-4-8-2560,0 2 1888,-4-16-2336,-1 3 2176</inkml:trace>
          <inkml:trace contextRef="#ctx0" brushRef="#br0" timeOffset="20386">15471 8569 6144,'-5'-6'2272,"5"6"-1216,0 0-544,0 3 1312,5 0-1024,-5 2 768,5-2-928,-1 5 288,5 3-544,-4 1 287,3 4-383,0 0 352,2 4-384,7-1 288,1 4-288,3 1 192,5-1-224,1 4 128,3 1-192,-3-1 64,5-4-128,-7 0-64,6 1 0,-5-4 32,0-1-32,-3-4-32,7 1 32,-8-5-128,5 2 64,-6-9-384,2 4 192,-10-8-576,0 0 448,-18-8-640,5 4 576,-8-9-415,-2 7 479,-8-11-96,2 6 256,-12-8 192,12-1 0,-14-4 0,2 9 32,-3-9-128,5 5 64,-8-12 32,7 7 0,-4-10 128,5 6-64,-5-3 128,10 12-128,-7-1 384,12 7-224,-6 2 319,8 3-319,2-4 96,2 4-192,2 2 64,3 6-96,2-5 160,6 10-160,2-5 320,3 6-224,2 7 160,2 7-192,2-1 64,3 4-128,4 1 224,2 2-192,-1 2 32,4-1-96,-4 1 32,5-6-64,-6 3-32,5-3 32,-3-2-32,3-4 0,-3-4 0,3 7 0,4-8 0,-4 1 0,0-5 0,0 2 0,-3-1 0,-1 3 0,-5-2 64,6-1-32,-11-1-32,6 0 32,-5-2-128,0-2 64,-5-3 96,2 0-32,-2 0-96,2 0 32,-2 0 32,2 0 0,-2 0-96,0 0 64,1 0-32,0 0 0,-9 5 64,5 1 0,-5-1 64,4-2-32,-4 3-96,0-3 32,0-6-32,0 3 0,0-6-96,0 3 96,-4-5-256,4 0 192,-10-3-224,2 7 192,-10-8-64,10 9 128,-18-9 64,3 7 32,-7-6 0,4 8 0,0-6 64,3 5-32,-3-3 64,8 2-64,-3-6-32,3 8 32,-5-13-128,11 7 64,-6-5-32,10 6 0,-2-4 128,7 7-32,-2-3 64,5 5-64,0 0 128,5 3-96,-2 0-32,7 3 0,-2 0-128,10 10 64,-6-1 96,2-1-32,4 0 64,-1 6-64,4 2 64,2-4-64,-5 6-96,0-2 32,-6-4 96,6 4-32,-10-11-224,6 3 96,-10-11-608,4 6 416,-3-15-1216,0 1 833,-5-8-2305,0 5 1664,-5-9-3136,5 6 2528</inkml:trace>
          <inkml:trace contextRef="#ctx0" brushRef="#br0" timeOffset="21173">15813 8457 6400,'-5'3'2368,"5"-3"-1280,10 8-512,-5-5 1312,-2 3-1088,7 0 544,3 10-800,-5 0 192,10 4-416,-10 2 95,6 3-255,-6-3 0,0 1-96,-2-3-128,3 1 32,-9-15-383,3-1 191,-3-16-448,0 3 384,-3-12 0,3 4 160,-5-4 224,10 9-32,-5-5 384,0 8-224,0 2 448,0 6-385,0 11 225,0 8-288,0 4 64,0 4-160,0 1-64,0-5-32,0-4-544,0-3 288,0-7-671,0-6 479,-5-11-288,5 1 416,-4-12 32,-2-1 128,-2-4 320,4 4-128,-4 1 480,8 7-288,-10 4 384,10 5-384,-8 3 223,8 7-255,-5 6 0,10 1-128,-10 3 0,2 2-32,-7-8-256,10 5 96,-4-12-160,4 1 128,-4-14 0,-1 1 64,0-8 64,5 5 0,-3-5 64,6 9-32,-3-1-32,10 3 32,-6 5-128,10 8 64,-6 0-1023,0 9 575,2-3-3136,2 2 2016,2-12-2816,-2 0 2528</inkml:trace>
          <inkml:trace contextRef="#ctx0" brushRef="#br0" timeOffset="15672">15085 7894 4224,'0'-8'1664,"0"8"-896,5 14-128,-5-14 1312,3 3-1056,-3-3 480,0 0-832,0 0 416,5 8-544,-1-5 608,0 5-576,1 8 480,0 7-512,-5 5 319,4 3-415,-4 7 320,0 6-352,0 14 0,0 1-192,-4 10-64,4-10 0,-5-4 32,5-5-32,-5-6-512,5-5 256,-4 3-1088,0-3 705,-1-19-1185,5-9 992,-3-14-1216,6-5 1152,-3-24-1120,0 2 1120,0-36-736,0 2 896,0 6 32,5 11 416,-1-4 704,0 5-224,1-21 1056,4 8-704,-5 9 864,0 12-832,2-1 736,-4 11-736,4 5 736,-2 7-768,2 5 672,-4 11-704,3 8 384,0 7-576,-2 9 479,2 4-511,-5 6 352,6 4-384,-12 40 64,6 2-224,-5 12 64,5-6-96,-8 0 0,3-8-32,-3-8-64,8-10 32,-10-10-544,8-12 288,-8-10-896,10-8 640,-8-20-1215,8-6 991,-5-24-1184,5-6 1088,-5-22-800,10 4 928,-5-17-352,5 10 608,-1-14 0,4 14 256,-2-15 32,-4 10 64,4-4 704,-2 12-384,2 3 928,-4 12-704,3 0 800,0 16-768,-5-1 608,0 13-640,0 4 608,0 11-640,0 6 640,0 14-640,0 12 415,0 7-511,-5 12 480,5-1-512,-5 21 288,5-1-352,-2 24 128,-4-5-224,-4 12 64,10-10-128,-8 5-64,8-10 0,-8 0-256,8-8 128,-9-8-672,9-12 448,-9-2-1152,9-14 832,-9-18-1823,9-10 1407,-3-14-3680,3 0 2656</inkml:trace>
        </inkml:traceGroup>
        <inkml:traceGroup>
          <inkml:annotationXML>
            <emma:emma xmlns:emma="http://www.w3.org/2003/04/emma" version="1.0">
              <emma:interpretation id="{F48877E5-0041-4C61-B331-7789FDB5317A}" emma:medium="tactile" emma:mode="ink">
                <msink:context xmlns:msink="http://schemas.microsoft.com/ink/2010/main" type="inkWord" rotatedBoundingBox="15907,7468 15963,7460 15987,7641 15931,7649"/>
              </emma:interpretation>
              <emma:one-of disjunction-type="recognition" id="oneOf9">
                <emma:interpretation id="interp45" emma:lang="zh-CN" emma:confidence="0">
                  <emma:literal>、</emma:literal>
                </emma:interpretation>
                <emma:interpretation id="interp46" emma:lang="zh-CN" emma:confidence="0">
                  <emma:literal>丬</emma:literal>
                </emma:interpretation>
                <emma:interpretation id="interp47" emma:lang="zh-CN" emma:confidence="0">
                  <emma:literal>.</emma:literal>
                </emma:interpretation>
                <emma:interpretation id="interp48" emma:lang="zh-CN" emma:confidence="0">
                  <emma:literal>\</emma:literal>
                </emma:interpretation>
                <emma:interpretation id="interp4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21714">16165 8413 7552,'-10'-3'2816,"10"3"-1536,0 0-736,0 0 1152,5 9-960,0-3 256,-2 10-608,2 0 287,3-1-383,2 1 128,-2 4-256,2-1-64,-2 1-64,-4-4-32,1-5 0,-5-8-448,0 5 256,-5-11-607,5 3 447,-9-13-64,6 7 256,-11-14 96,10 4 64,-6-3 256,6 7-128,-5-4 384,9 8-288,-3 0 223,6 8-223,-3 5 224,5 6-256,-1 5-32,0-1-96,1-2-256,0 2 96,-5-11-800,4 3 481,-8-14-737,4 3 672,-5-8-64,5 4 352,-5-8 736,1 9-288,0-6 992,4 7-705,-5-2 513,10 8-608,-5 8-32,8 3-256,2 4-224,-2 6 0,2-6-1856,-2 1 1025,1-8-4609,-1-2 3040</inkml:trace>
        </inkml:traceGroup>
        <inkml:traceGroup>
          <inkml:annotationXML>
            <emma:emma xmlns:emma="http://www.w3.org/2003/04/emma" version="1.0">
              <emma:interpretation id="{AFC693C0-D4CE-425B-90D3-B5CB0D92EC1A}" emma:medium="tactile" emma:mode="ink">
                <msink:context xmlns:msink="http://schemas.microsoft.com/ink/2010/main" type="inkWord" rotatedBoundingBox="16468,6833 17009,6761 17193,8145 16653,8217"/>
              </emma:interpretation>
              <emma:one-of disjunction-type="recognition" id="oneOf10">
                <emma:interpretation id="interp50" emma:lang="zh-CN" emma:confidence="0">
                  <emma:literal>事</emma:literal>
                </emma:interpretation>
                <emma:interpretation id="interp51" emma:lang="zh-CN" emma:confidence="0">
                  <emma:literal>ⅰ</emma:literal>
                </emma:interpretation>
                <emma:interpretation id="interp52" emma:lang="zh-CN" emma:confidence="0">
                  <emma:literal>覃</emma:literal>
                </emma:interpretation>
                <emma:interpretation id="interp53" emma:lang="zh-CN" emma:confidence="0">
                  <emma:literal>聿</emma:literal>
                </emma:interpretation>
                <emma:interpretation id="interp54" emma:lang="zh-CN" emma:confidence="0">
                  <emma:literal>㧳</emma:literal>
                </emma:interpretation>
              </emma:one-of>
            </emma:emma>
          </inkml:annotationXML>
          <inkml:trace contextRef="#ctx0" brushRef="#br0" timeOffset="24717">17050 8858 7168,'-13'0'2720,"13"0"-1472,-26 5-768,16-2 1536,10 2-1152,-3-5 640,3 0-865,3-5-95,7 2-320,3-5-64,0 5-96,0-6-64,0 1 32,14-11 32,-1 3-32,-4-7-224,5 6 96,-11 3-384,2 1 256,-8 2-383,3 7 351,-13 0-288,3 4 288,-11 4 160,0 8 64,-10 4 160,0-2-64,-5 3 256,7 2-192,-11-3 384,10 4-288,-1-9 159,6 4-223,-6-7 128,5 4-160,-10-4 64,15-1-96,-10 1 160,10 1-160,-7-9 32,12 3-64,3-6-128,3 3 32,7-9-32,3 1 0,0-3 0,5 3 0,3-8 0,-3 4 0,8-7-160,2 4 128,-8-1-256,-2 8 224,-10 8-96,-3 4 128,-13 12 64,3 3 32,-8 9 416,0-1-224,-9 4 480,0 5-384,-13 6 288,4-3-320,0-8 0,13 1-160,2-9 160,1-4-160,3-7 192,4 0-192,3-12-96,10 0-32,0-24-128,7 5 96,2-17-672,6 10 416,8-21-1216,3 3 864,16-29-1535,-3 15 1247,-1-2-2912,3 10 2176,11-32-2112,-5 8 2176</inkml:trace>
          <inkml:trace contextRef="#ctx0" brushRef="#br0" timeOffset="23871">16927 8422 5888,'-8'-12'2272,"8"12"-1216,-5-38-800,2 24 1280,6 11-864,-3-5 800,0 8-832,0-8 288,5 8-544,0-7 288,8 7-384,0-5 255,0 5-287,5 0 192,0 5-224,0-5 224,7 3-256,-4 1 32,2 8-128,-2-5-64,7 2 0,-7 3-192,5 3 96,-8-4-608,-1 3 384,-8-11-1151,5 5 799,-14-5-1120,3 2 1024,-11-5-576,-1 3 768,-8-11 160,0 5 224,-9-14 608,8 6-224,-8-8 608,3 8-448,-8-6 352,10 9-416,-9-7 320,7 7-352,2-8 544,6 7-448,2-2 416,5 8-449,-2-2 257,10 5-352,0-3 192,10 6-224,3-3 0,5 5-128,-1-2 0,5 5-32,3-5-64,3 6 32,-7-1-128,5 3 64,-3-6-128,-2-2 96,2-3-672,3 0 416,-14 0-863,2 8 671,-14-4-480,-4 0 608,-14-8-96,6 4 288,-14-4 384,8 4-96,-8-4 768,3 8-480,-3-4 448,4 0-480,-12-8 191,11 5-319,2-5 224,11 3-256,5-1 96,10 6-160,5-5 0,2 5-64,5 0 32,6 5-64,-6-2-384,4 8 224,-3 5-1599,5 5 959,-5-10-3136,3 5 2208,-3-5-2688,3 0 2496</inkml:trace>
          <inkml:trace contextRef="#ctx0" brushRef="#br0" timeOffset="22849">17076 7728 8320,'-13'3'3168,"13"-3"-1728,0 25-1120,0-25 1280,5 2-928,-1-4 479,0-4-703,6 12 96,-2 0-288,5-2 32,4 4-160,1-8-64,6 4-32,-8 1-32,6-2 0,-4-3 0,0 4 0,-5-4-352,0 0 192,-13 0-800,4 8 544,-13 0-383,1 3 479,-15 0 224,5 5 96,-8-4 512,6 0-288,-4 0 479,6-1-415,1-2 288,4 2-320,0-8-160,4 5-32,5-8 0,8 0-32,0-3 128,6 3-96,-2 0-224,5 0 64,2-5-96,-3 5 96,-8-3-64,0 6 64,-8-3-160,4 8 160,-8 0 32,0 0 64,-7-4 0,12 0 0,-7-4-96,6 0 64,0-4-256,4 0 160,0-6-735,4-4 479,0 0-736,0 0 640,2 0-480,-3 6 576,-3-4-32,5 8 256,-10-8 384,5 4-128,-3 2 544,-3 6-352,2-5 576,0 5-480,-10-3 576,10-3-544,-5 0 288,9-2-417,0 4 193,5 4-256,-1 8 128,10 2-192,-2 4 0,2-3-96,4 4 32,0 1-64,0-4-448,2-2 224,-2-2-1887,0 1 1151,-5-6-3488,0 5 2496,-5-3-2240,6 4 2400</inkml:trace>
        </inkml:traceGroup>
        <inkml:traceGroup>
          <inkml:annotationXML>
            <emma:emma xmlns:emma="http://www.w3.org/2003/04/emma" version="1.0">
              <emma:interpretation id="{D2797D9A-026E-41C6-85F1-3777BD221C82}" emma:medium="tactile" emma:mode="ink">
                <msink:context xmlns:msink="http://schemas.microsoft.com/ink/2010/main" type="inkWord" rotatedBoundingBox="17096,6492 18298,6332 18532,8090 17330,8250"/>
              </emma:interpretation>
              <emma:one-of disjunction-type="recognition" id="oneOf11">
                <emma:interpretation id="interp55" emma:lang="zh-CN" emma:confidence="0">
                  <emma:literal>樓</emma:literal>
                </emma:interpretation>
                <emma:interpretation id="interp56" emma:lang="zh-CN" emma:confidence="0">
                  <emma:literal>醭</emma:literal>
                </emma:interpretation>
                <emma:interpretation id="interp57" emma:lang="zh-CN" emma:confidence="0">
                  <emma:literal>樸</emma:literal>
                </emma:interpretation>
                <emma:interpretation id="interp58" emma:lang="zh-CN" emma:confidence="0">
                  <emma:literal>幔</emma:literal>
                </emma:interpretation>
                <emma:interpretation id="interp59" emma:lang="zh-CN" emma:confidence="0">
                  <emma:literal>㡞</emma:literal>
                </emma:interpretation>
              </emma:one-of>
            </emma:emma>
          </inkml:annotationXML>
          <inkml:trace contextRef="#ctx0" brushRef="#br0" timeOffset="27233">17528 8175 7808,'-26'13'2880,"26"-13"-1536,-17 6-800,12 0 1280,5-4-1024,-4-2 256,4 6-673,-4-6 1,8 0-224,0 0 128,6 0-192,2-6 96,10 6-96,6-8 0,-2 6-32,9-15 96,4 6-96,5-12-96,0 6 0,9-10-32,-6 4 0,7-7 64,-2 6 0,1-4-96,-6 13 64,-1-4 96,-3 7-32,4 0-96,-7 6 32,-6-3 32,-2 9 0,-4-5 0,-8 10 0,-2-5 64,-5 9-32,-4-7 64,5 2-64,-11 0 128,2 4-96,-10-4 192,5 7-160,-8 5 192,3 7-192,-13-3 192,6-2-192,-14-1 192,8 2-192,-8-3-96,8 4-32,-13-6-32,10 6 0,-15-8-96,14 4 96,-4-8-608,8 4 384,-4-12-800,10 0 608,-1-9-1247,8 1 959,5-3-2016,5-1 1568,2-10-2752,7-2 2240</inkml:trace>
          <inkml:trace contextRef="#ctx0" brushRef="#br0" timeOffset="26571">17558 7969 3456,'6'-8'1408,"-6"8"-768,12 0-192,-12 0 1184,0 0-896,0 0 832,6 0-896,-6 0 704,2 5-768,-2-2 576,0 0-672,0-3 448,0 0-544,0 5 320,0 3-417,0 4 257,0 7-320,0 0 352,0 1-352,-2 7 160,2 4-256,-6 8 128,6 0-160,-4 11 64,0 2-96,-6 2 0,10-2-32,-8-2-64,8-3 32,-9-5-128,9-3 64,-9-8-256,9-4 160,-4-7-576,4-1 384,-5-19-640,5 0 544,-3-14-415,6-3 479,-3-5-320,0 2 384,0-18-416,5 5 416,-1-14-224,2 8 320,-6-6 0,3 9 128,-3-11 128,5 8-32,-5-8 192,0 16-128,0-4 448,4 12-288,0-8 384,0 11-384,2 1 224,2 6-256,2 5 128,2 5-192,2 3 287,4 8-255,-6 0 256,6 7-256,-10 4 320,5 5-288,-13 15 320,0 8-320,-13 15 160,5-4-224,-10 9 64,8-1-128,-2 0 0,4-4-32,-6-10 96,10-5-96,-4-8-96,8-8 0,-10-12-480,10 1 288,-4-17-832,4-3 608,-4-20-864,8-2 769,-4-22-385,4 5 544,0-14-64,2 6 256,-4-9-32,12 9 128,-4-3 128,2 8 0,-6-5 64,2 11-64,-8 1 256,4 9-160,-8-2 256,4 9-256,-6-13 160,4 9-160,-8 0 64,10 10-96,-4 2 448,4 11-320,-4 11 415,8 5-383,-8 15 448,4 8-416,-6 19 224,6 6-288,-4 10 64,0-1-160,-6 1 0,8-7-64,-8-5-64,10-10 32,-8-13-320,8-6 160,-10-16-800,10-6 512,-4-19-640,4-4 577,-4-23-385,4 4 512,0-22-96,4 1 256,0-10 32,0 7 96,2-3 0,2 16 0,2-6 64,2 13 0,2-4 128,-2 8-64,-4 4 128,7 10-128,-2-2 32,0 11-32,-5-3-64,2 7 32,-7-4 32,2 5-32,0-5 64,-2 8-64,-3-8 256,5 8-160,-5-9 320,5 9-256,-5-8 255,5 8-255,-5-6 96,3 6-160,2-8 160,3 8-192,-3-8 32,3 8-64,1-8-64,5 0 32,3-4-32,1 4 0,3-6 64,1 5-32,10-7-96,-2 8 32,4-6 32,2 2 0,0-7 0,-2 6 0,2-2-96,-2 4 64,6-5 32,4 4 0,-8-1 0,-2 10 0,-8-5 64,1 8-32,-6 0 192,-3 5-128,-10-2 384,6 8-256,-10-2 320,0 2-320,-8 5 160,4 0-224,-8 4 128,3-1-160,-13 0 64,2 1-96,-7 0-64,5-1 0,-3-4-32,4 4 0,-6-3-96,5 1 64,-3-6-192,3 0 128,-8-3-672,14 4 448,-6-16-1088,8 4 800,1-8-1471,4 0 1183,3-8-2144,4 1 1728,-2-4-2528,10 7 2176</inkml:trace>
          <inkml:trace contextRef="#ctx0" brushRef="#br0" timeOffset="29524">17813 8379 8064,'-13'4'2976,"13"-4"-1600,-8 0-768,3 3 1184,10 10-992,-5-7 0,4 8-481,-4-14-63,9 0-160,-1-9-128,10 4 0,8-6-32,0 3 0,9-6-288,1 1 193,3-7-289,0 9 256,-3-9-192,0 9 224,-6-5-64,-4 4 128,0 4 192,-8 5-32,-10 0 384,5 3-224,-8-8 448,0 16-385,-5-5 161,5 0-288,-5-3 64,0 5-128,0-5-64,0 3 0,-5 2-32,5 2 0,-10-2-96,2 3 64,-9 6 96,3 6-32,-16-1 320,8 6-160,-8-6 160,6 3-192,4-2-128,2 0-64,-5-4-192,6-5 128,3-11-384,11 0 256,6-11-384,7 3 352,3-8-159,8 1 255,-3-10 0,4 11 96,-4-5 64,3 6 0,-8-2 0,5 7 0,-4-4 0,4 4 0,8-11-96,-4 8 64,-4-1-32,3 4 0,-4 0 0,1 5 0,-10-5 64,6 8 0,-14-5 192,4 10-96,-4-5 192,0 0-192,-4 0 191,0 8-191,-6-8 32,10 3-64,-4-3 32,4 3-64,-4-3 128,4 5-96,-4-2 128,4 2-128,-9-1 320,4 4-192,-4-5 256,6 5-256,-11-5 160,5 5-192,-4 0 128,5 4-160,-10 7 160,8 1-192,-16 4 192,14-2-192,-20 3 96,12 1-96,-21 13 224,7 1-192,-10 5 256,3 3-256,-7-1 32,14 0-96,-15-5-64,10 2 32,-9-8-544,12-6 288,-2-11-1312,12 1 864,-6-9-1824,14-2 1409,-4-14-2305,14 1 1920,3-18-2752,5 5 2400</inkml:trace>
          <inkml:trace contextRef="#ctx0" brushRef="#br0" timeOffset="30660">17744 8316 6656,'-18'-8'2528,"18"8"-1344,-4-2-480,0-4 1376,8 12-1152,-4-6 416,0 0-832,0 0 479,9 8-543,-6 2 384,7 10-480,-2-5 256,2 6-352,6 1 128,2 2-224,4 0 128,4-2-160,10 10 160,-2 0-192,10 6 96,-4 1-96,0 4-64,-2-5 0,6 2-32,-4-5 0,4-4 0,-4 1 0,-5-6-448,-4-2 256,-5-9-896,-4 2 608,-5-9-1344,-3 2 1025,-6-10-2081,1 0 1632,-9-16-3296,0 10 2560</inkml:trace>
          <inkml:trace contextRef="#ctx0" brushRef="#br0" timeOffset="31071">17770 8410 6784,'-23'-31'2528,"23"31"-1344,-3 0-608,-2-5 1376,10 2-1120,-5-5 704,3 8-928,2-5 447,8 5-607,0 5 384,1 6-480,3 0 384,5 6-416,4 2 320,0 4-352,5 1 64,5 4-224,-1 2 64,-1 1-96,7 0 0,-7 2-32,9-2 32,6-3-64,-5-1-32,0-1 32,-3 1 32,-3-2-32,-2-2-96,-2-4 32,-8-3-256,1 4 160,-5-9-928,-5 5 576,-4-13-1472,5 5 1088,-13-8-2207,-2 0 1727,-6-8-3296,-2 1 2592</inkml:trace>
          <inkml:trace contextRef="#ctx0" brushRef="#br0" timeOffset="31475">17840 8351 7552,'-31'-19'2880,"31"19"-1536,-13 0-1152,10 7 1280,6 5-896,-3-8 672,5 4-736,3-5 383,5 10-543,5 2 320,5 1-384,7 3 352,4 4-384,7 13 384,-2 2-384,4 5 224,-2 0-256,11 0 0,0 0-128,1-3 0,-4-2-32,0-2-64,-6-5 32,1-4-128,-5-4 64,0 0-32,-3 4 0,-1-8-224,-4-2 160,0-6-576,-2 1 384,-6 0-640,-1 0 544,-5-9-992,-5 5 801,-1-11-2049,-3 3 1504,-4-8-3296,5 3 2528</inkml:trace>
          <inkml:trace contextRef="#ctx0" brushRef="#br0" timeOffset="30275">17862 8425 5504,'-30'0'2112,"30"0"-1152,-18 8-288,10-3 1696,8-2-1312,-5 1 512,5 0-960,0-8-128,8 0-288,1-4-64,5 0-64,3-4 32,4 1-64,10-5-96,0 5 32,5-5-32,-6 9 0,2-9 0,-2 4 0,1-4-96,-5 5 96,-5-5-192,1 9 160,0-6-96,-4 7 96,-8-7 0,2 9 32,-8 1 64,0 3 0,-4-5 0,0 10 0,0-5-96,0 0 64,0 0 32,0 3 0,0-3-96,0 4 64,-4-4-256,4 5 160,-4-5-160,4 8 160,-4-8 0,4 3 64,-8 0-96,8 2 96,-6-5-896,6 0 544,-4 0-2720,4 0 1728,-8 0-2112,2 8 2016</inkml:trace>
          <inkml:trace contextRef="#ctx0" brushRef="#br0" timeOffset="29703">17822 8290 512,'20'-10'256,"-20"10"-128</inkml:trace>
          <inkml:trace contextRef="#ctx0" brushRef="#br0" timeOffset="28445">17950 7486 4992,'-4'-16'1824,"4"16"-960,0-11-384,0 6 1440,0 5-1088,0-3 1024,0-1-1056,0 0 352,4 4-672,-4-3 224,0 6-416,5-3 255,-2 4-287,2 0 288,4 4-320,0 3 320,-1 5-320,-3 12 160,0 6-224,3 24 128,1 0-160,-5 14 64,0-6-96,-4 4 96,0-3-128,0-6-32,0-2 0,0-12-544,0-9 288,0-7-1024,0-6 672,-4-17-1407,4-5 1119,-4-14-1280,0 0 1216,-6-26-864,10 2 1024,-3-19-448,6 3 704,-3-14-192,5 9 384,-5-10 64,0 11 128,0-7 448,0 12-160,0-5 896,5 8-576,-5 0 992,0 13-832,0-6 608,4 14-736,-4-2 512,8 12-576,1 1 608,0 7-608,-5 11 544,6 9-544,-5 15 319,-2 4-447,1 16 320,2 0-352,-6 23 192,2-7-256,-2 11-64,0-7-96,-2-2 96,-4-7-96,-6-11-224,6-8 64,-6-6-800,7-11 480,-12-10-991,8-4 767,-4-20-736,5-4 800,-6-15-512,10 0 640,-6-18-160,7 5 320,-6-15-96,9 12 224,-4-8 0,4 10 96,-5-7 192,10 18-64,-5-13 480,4 16-320,0-2 832,1 11-608,-2 6 800,2 8-736,0 8 608,3 8-641,2 16 449,-2 7-512,0 19 256,2 5-384,-2 15 64,5-1-224,-4 3 0,-1-6-64,-2-7 32,-1-6-64,-5-9-288,0-5 128,-5-17-672,-1-5 480,-2-17-800,4 0 640,-4-28-607,8 1 607,-6-27-384,6-1 512,-4-4 160,8 13 160,-4 3 160,9 8-64,0-16 128,-1 13-128,3-1 320,-4 15-192,-1-4 512,-4 8-384,4 6 639,-2 6-543,2 3 480,-4 10-480,-2 9 384,6 11-448,-6 17 256,0 5-352,-6 16 64,6-1-192,-2 4 0,-4-2-64,-4-6-416,8-8 224,-11-8-1600,8-6 960,-5-13-2495,6-8 1855,-8-6-3456,6-6 2752</inkml:trace>
        </inkml:traceGroup>
        <inkml:traceGroup>
          <inkml:annotationXML>
            <emma:emma xmlns:emma="http://www.w3.org/2003/04/emma" version="1.0">
              <emma:interpretation id="{DFC08C87-0D27-4205-BEB4-2BAFF11E8F43}" emma:medium="tactile" emma:mode="ink">
                <msink:context xmlns:msink="http://schemas.microsoft.com/ink/2010/main" type="inkWord" rotatedBoundingBox="18640,6760 19543,6639 19708,7878 18805,7999"/>
              </emma:interpretation>
              <emma:one-of disjunction-type="recognition" id="oneOf12">
                <emma:interpretation id="interp60" emma:lang="zh-CN" emma:confidence="0">
                  <emma:literal>肇</emma:literal>
                </emma:interpretation>
                <emma:interpretation id="interp61" emma:lang="zh-CN" emma:confidence="0">
                  <emma:literal>鹽</emma:literal>
                </emma:interpretation>
                <emma:interpretation id="interp62" emma:lang="zh-CN" emma:confidence="0">
                  <emma:literal>肈</emma:literal>
                </emma:interpretation>
                <emma:interpretation id="interp63" emma:lang="zh-CN" emma:confidence="0">
                  <emma:literal>䖇</emma:literal>
                </emma:interpretation>
                <emma:interpretation id="interp64" emma:lang="zh-CN" emma:confidence="0">
                  <emma:literal>蘩</emma:literal>
                </emma:interpretation>
              </emma:one-of>
            </emma:emma>
          </inkml:annotationXML>
          <inkml:trace contextRef="#ctx0" brushRef="#br0" timeOffset="37747">19076 8882 6912,'-21'4'2624,"21"-4"-1408,-5 0-704,1 0 1312,8 0-1024,-4-4 416,5 4-736,-5-4 64,8 0-288,2-4 31,8 0-159,3-4 0,5 1-64,14-12 32,-1 7-64,10-14-32,0 5 32,10-9-128,-5 7 64,-2-9-320,2 13 192,-6-10-447,-9 11 351,-8 2-352,-10 9 320,-11 2-256,-2 7 288,-16 2-64,-6 2 192,-16 15 224,4 6-64,-23 7 352,9 6-192,-17 3 448,5 4-352,-9 0 704,4-4-545,0-3 641,12-2-640,1-10 288,18-1-448,5-7 64,8-9-224,8-11 0,10 1-64,11-22-192,12 7 64,15-16-32,1 6 32,13-16-96,5 10 96,-1-10-192,1 10 160,-6-6-256,-4 8 224,-8 5-160,-3 8 160,-15 4 128,-5 6 32,-12 7 64,-5 2-64,-17 2 64,0 10-64,-13 4 128,3 7-96,-16 4 192,8 5-160,-12 0 384,4-2-256,-18 13 320,9 0-320,4-11 96,13-10-192,8-8-64,15-8-32,8-12-192,8-8 96,15-16-544,11-2 352,7-18-1312,2 4 896,14-18-3039,0 11 2079,4-11-3424,-4 14 2880</inkml:trace>
          <inkml:trace contextRef="#ctx0" brushRef="#br0" timeOffset="33643">19213 7809 5632,'-13'-7'2176,"13"7"-1152,-5-12-416,2 8 1376,6 8-1088,-3-10 768,5 0-992,0-5 704,3 6-769,2-7 577,2 10-672,7-10 160,2 8-384,5-8-192,1 8-32,12-8-352,-3 6 160,-2-8-864,-4 8 544,-4-8-1695,2 12 1183,-7-6-2016,-3 4 1696,-10-4-1024,6 8 1344,-10-3 320,1 3 384,-5-5 896,0 10-320,-5-5 1056,5 0-768,-8 0 992,3 0-928,-3-5 672,3 5-800,-3-4 448,8 0-576,-10 1 384,10 3-448,-8 0 320,3 3-385,-8 1 129,8 0-256,-7 1 288,3 2-256,-4-3 32,3 4-128,-7-4 0,9 4-32,-10-5 32,10 2-64,-10-5-96,10 3 32,-10-3 32,8 8 0,-3-5 0,5 3 0,-10 0 64,10 6-32,-6 0-32,5 2 32,1-6-128,4 4 64,-6-4 32,6 0 0,-8-2 64,7 0-32,-9 2-32,5 0 32,-7 0-128,6 4 64,-8-4-32,5 0 0,-5-5 0,10 5 0,-9-8-96,8 3 96,-8-3-192,8 5 160,-8-5 32,3 0 64,-8 0 64,9 7-32,-10-3 192,10 0-128,-5 0 320,10 0-224,-4-1 32,6 2-128,-2-5 96,8 0-128,0-5 32,5 5-32,-2-7-64,11 3 32,3-8 32,1 4-32,8-3-96,0 2 32,10-9 32,2-2 0,16-8-96,-2 8 64,6-2-256,2 2 160,-6-4-320,-2 10 288,1-6-160,-9 9 192,-9-2-224,-9 7 224,-8-2-32,-5 2 96,-18 3 64,1 6 0,-13 3 0,0 2 0,-14-2 64,8 2-32,-20 4-32,8 4 32,-13 3 320,7 4-192,-11-3 192,16-2-192,-2-1-64,12-1-64,-2-7-128,15 1 64,0-10-32,13 4 0,5-8 0,8 4 0,10-10-96,8-4 96,3-8-192,6 6 160,4-4-160,-5 6 128,-4-3 0,-1 9 64,-8-3 64,2 7 0,-10-4 128,-5 4-64,-10 0 128,2 4-128,-10 0 128,2 4-128,-7 0 128,2 8-128,-5-4 192,3 0-160,-8-2 32,6 2-64,-10 0 32,10 0-64,-11-4 128,5 4-96,2 0 192,1 4-160,-1-2 96,6 2-96,-8 1 160,10-2-160,-10 5 96,5 4-96,-4 3 96,3 0-128,-6 4 256,5 6-192,-1-3 160,1 2-160,-11 6 160,8 6-192,2-10 96,1-3-96,3-7 0,4-1-32,3-7-64,5 0 32,0-10-32,9 2 0,4-8 0,5 0 0,3-2-96,2-4 64,8-5 32,3 3 0,6-3-160,-1 3 96,5-7-256,-5 2 192,5-1-384,-4 6 288,-1-9-512,0 6 416,-8-4-704,-4 7 576,-10-3-1119,-3 6 895,-14-3-1600,0 5 1280,-9-5-1568,0 8 1472,-4-9-1376,9 1 1408,-10-6-1152,10 5 1280</inkml:trace>
          <inkml:trace contextRef="#ctx0" brushRef="#br0" timeOffset="34285">19590 7622 5504,'-4'-8'2112,"4"8"-1152,0 0-288,-4 0 1408,4 4-1120,-4 0 512,-2-1-896,-2 2 256,4 3-480,-10 4 384,6 2-449,-14 10 449,9-1-448,-18 8 352,5 1-352,-14 8 256,6-2-288,-15 4 128,13-3-224,-3 4 64,9-3-128,-6-6 0,15 2-32,-5-9 96,11 0-96,-1-7-32,6 0 0,-2-9-32,6 5 0,-2-7 0,8 1 0,-4-10 64,4 4-32,-4-4 128,8 0-96,-4-4-32,10 4 0,-2-4-32,1 0 0,4-4-96,0 5 64,5-10-32,-2 7 0,7-8-96,3 8 96,0-6-192,2 8 160,2-8-32,1 4 64,21-14-96,-3 2 96,-6-8-256,1 4 192,-1 2-448,-3 6 320,-4 1-640,-6 6 480,-8-1-1055,-5 4 831,-4-2-1952,-3 5 1440,-10 0-3040,0 6 2336</inkml:trace>
          <inkml:trace contextRef="#ctx0" brushRef="#br0" timeOffset="34835">19546 7684 3712,'-8'-20'1408,"8"20"-768,-9 6-192,4-6 1184,5 3-896,-4 2 640,4 6-832,-9 0 640,1 1-672,-10 4 736,0 3-736,-13 4 544,5 1-608,-10 4 256,11-2-417,-19 6 65,13 2-224,-8 5 352,14-3-256,-11-5 320,13-4-320,2-2 224,3-3-224,-3 1 64,4 1-160,3-9 0,14-2-64,0-10 96,8 0-96,6-6-96,8 0 0,9-10-128,0 6 96,7-5 32,6 5 32,6-6 0,1 7 0,-7-2-224,-1 2 128,6-5-608,-5 3 416,-5-3-1024,1 7 737,-9-12-769,-5 5 768,-3-5-1472,-7 4 1152,-3 1-2208,-4 6 1760,-9-6-1696,6 7 1760</inkml:trace>
          <inkml:trace contextRef="#ctx0" brushRef="#br0" timeOffset="36855">19112 8402 8064,'-18'28'2976,"18"-28"-1600,-3-28-896,-2 20 1184,10 8-960,-5-2 160,3 2-545,3-6-31,6 3-192,6-8 0,3 6-32,10-3-64,0 5 32,12-9-128,1 4 64,5-4 32,-5 4 0,-4-2 64,-1 4-32,-3 0-32,-2 1 32,-8 2-32,-4 3 0,-14 0 0,-2 3 0,-14 2 0,-2 7 0,-22-2 192,7 10-96,-19 3 384,5 1-256,-17-5 320,10 5-320,-6-5 32,14 0-160,-3-5-64,15-4 0,5-6 32,6 4-32,7-12-96,8 0 32,13-16-192,5 6 128,8-6-32,4 4 64,6 0-160,-2 4 128,20-10-256,-2 2 224,-8 1-160,-9 10 160,-9 1-128,1 6 128,-19-4 0,0 6 64,-16 6 128,4 0-32,-27 10 192,5 4-128,-17-1 384,3 6-256,-3-6 224,2 0-224,3-4-128,12 1-64,2-7-192,12-3 96,7-10-192,10 2 160,12-15-256,4 6 224,10-13-96,5 8 128,3-2 0,1 1 32,-6 1 128,2 5-32,-15 3-32,2 4 32,-15 1 96,-3 3-64,-10 7 128,1 9-128,-8 3 128,2 6-128,-16-6 32,4 4-32,-9-7-416,10 4 224,-5-10-1247,8 2 767,-5-8-2336,10 4 1632,5-12-3136,3 4 2528</inkml:trace>
          <inkml:trace contextRef="#ctx0" brushRef="#br0" timeOffset="36030">19410 8078 6016,'-8'-7'2272,"8"7"-1216,-22 7-896,16-3 1376,6 0-896,-2 4 1120,4 0-992,-2 6 448,11 3-704,-3 6 415,1 4-511,-5 12 480,6 4-512,-7 8 224,6-1-352,-4 6 0,-2-1-160,-3-5-192,6-8 32,-6-6-736,0-5 416,-6-12-1152,6-3 865,-3-16-1249,-2-3 1088,-4-25-928,0 4 1024,-3-15-256,7 5 576,-3-13 224,3 12 160,-3-7 160,8 9-64,-5-2 320,5 8-192,-5-4 608,10 7-448,-5-4 736,0 17-608,0 3 704,7 8-704,4 13 608,-3 6-608,-3 4 447,3 5-511,-4 6 32,2 2-256,-3 11 96,2-5-160,-1-3-192,1-7 0,-5-9-736,3-4 416,-6-14-927,3-2 703,-9-19-736,1 2 768,-10-25-352,5 3 544,-5-14 352,10 11 32,-7-9 544,2 13-320,5-4 544,8 8-448,0 3 416,8 12-416,2 5 480,-2 8-480,2 11 575,-2 6-511,-1 14 416,9 7-448,-13-1 320,6 6-384,-5 15 64,0 0-224,-4-13-704,6-6 320,-6-13-1760,0-7 1121,0-8-2753,0-5 2048,-6-11-2784,2 5 2496</inkml:trace>
          <inkml:trace contextRef="#ctx0" brushRef="#br0" timeOffset="35277">19604 7922 4736,'-14'-8'1824,"14"8"-960,-4-10-448,0 6 1248,8 8-928,-4-8 832,0 4-896,0-5 576,0 5-736,0 0 384,4 9-544,4-1 256,7 2-352,2 10 191,5 4-223,4 2 64,0 2-160,2 0-64,-3-4-32,1-2 32,0-2-32,-3 0-288,-5-4 128,-5-10-1023,-6 7 671,-7-13-1024,0 3 864,-7-11-672,-3 5 768,-6-8-160,1-2 416,-11-7 192,8 9 64,-8-12 288,6 7-128,-8 0 672,7 13-448,-2-1 672,11 4-576,-6 0 480,4 7-512,2 1 320,4 5-416,2-7 128,6 7-289,0-1-63,6-1-64,-4-3-895,4 4 479,-2-9-2368,10 4 1504,-6-1-3168,4-4 2496</inkml:trace>
        </inkml:traceGroup>
        <inkml:traceGroup>
          <inkml:annotationXML>
            <emma:emma xmlns:emma="http://www.w3.org/2003/04/emma" version="1.0">
              <emma:interpretation id="{E367D780-F0FD-4BFE-A244-03DB44E1479A}" emma:medium="tactile" emma:mode="ink">
                <msink:context xmlns:msink="http://schemas.microsoft.com/ink/2010/main" type="inkWord" rotatedBoundingBox="19657,6345 20310,6258 20562,8151 19909,8238"/>
              </emma:interpretation>
              <emma:one-of disjunction-type="recognition" id="oneOf13">
                <emma:interpretation id="interp65" emma:lang="zh-CN" emma:confidence="0">
                  <emma:literal>事</emma:literal>
                </emma:interpretation>
                <emma:interpretation id="interp66" emma:lang="zh-CN" emma:confidence="0">
                  <emma:literal>明</emma:literal>
                </emma:interpretation>
                <emma:interpretation id="interp67" emma:lang="zh-CN" emma:confidence="0">
                  <emma:literal>球</emma:literal>
                </emma:interpretation>
                <emma:interpretation id="interp68" emma:lang="zh-CN" emma:confidence="0">
                  <emma:literal>坍</emma:literal>
                </emma:interpretation>
                <emma:interpretation id="interp69" emma:lang="zh-CN" emma:confidence="0">
                  <emma:literal>殏</emma:literal>
                </emma:interpretation>
              </emma:one-of>
            </emma:emma>
          </inkml:annotationXML>
          <inkml:trace contextRef="#ctx0" brushRef="#br0" timeOffset="38761">20087 7930 6272,'-13'-3'2368,"13"3"-1280,-5 11-576,0-11 1472,2 3-1120,-7 2 736,10 2-960,-4 1 288,4 3-545,0 9 353,9-1-416,-4 8 256,-2 6-320,-6 1 64,3 5-192,-5-3 0,0 0-64,-3-11-320,8 3 128,-5-12-1088,10-2 672,-5-8-1567,8-6 1151,-3-20-992,3 4 1088,2-18-96,3 6 576,0-11 384,0 4 0,0-4 736,0 8-384,0 3 1024,0 9-768,-8 14 992,4 10-928,-9 14 735,3 4-799,-6 9 224,3 2-480,-9 6-64,4-2-160,-4-5-736,9 1 352,-4-23-1695,4-3 1119,0-16-1568,4-3 1376,1-17-416,-1 6 864,1-14 256,4 5 192,-6-5 832,7 14-384,-6 2 1120,0 9-800,-4 11 832,5 11-832,-10 5 512,5 7-672,-8 5 255,3-1-447,-3-4-224,3 2-64,-4-14-767,9 0 383,-9-11-928,9-3 704,-4-13-384,8-1 576,-4-10 64,0 4 224,0-5 384,5 6-160,-5-2 704,0 12-448,0 4 736,0 13-608,0 3 703,0 7-703,-5 12 480,5 4-544,-8 5 192,4 0-352,-4 2-64,8-7-128,-6-11-608,6-6 288,-4-14-1152,8 0 768,-4-20-1247,0 6 1055,0-25-576,0 3 832,0-10 512,0 3 64,0 0 832,0 15-448,0 8 864,6 9-672,-6 11 768,3 11-769,2 14 417,-1 6-576,-4 7 32,0 2-256,0 3-608,0-4 224,0 3-2175,4-6 1279,-4-21-4224,4-3 2944</inkml:trace>
          <inkml:trace contextRef="#ctx0" brushRef="#br0" timeOffset="39888">20560 7209 5760,'-5'-8'2176,"5"8"-1152,0 5-416,0-5 1504,0 3-1152,0 0 896,0 2-1120,0 3 288,0-1-641,0 6 449,0 6-512,0 7 512,5 10-512,-1 14 352,0 2-384,1 26 256,0 8-288,-5 19 128,4-4-224,-4 20 0,0-12-96,-4 0 32,4-16-64,-5 5-96,10-21 32,-5-5-736,0-19 384,-5-20-1024,5-11 800,-5-22-896,10-3 833,-5-29-929,0 1 928,0-24-736,5 4 832,-5-23-640,4 13 704,-4-25-384,0 19 544,-4-22 160,4 14 160,-5-14 384,0 19-192,-3-12 640,3 20-448,-3-4 736,3 7-608,-3 4 608,8 17-608,-10-2 608,10 16-640,-3 5 480,3 12-512,-5 7 479,10 12-511,-5 7 352,3 9-416,2 6 416,4 4-448,0 26 288,-1 2-320,1 27 64,0 1-192,-4 27 64,-1-4-96,-4 16 96,0-8-128,0 0 128,0-20-128,0-13-32,0-14 0,0-15-736,0-16 384,-4-19-1152,4-14 832,-10-25-1120,6-5 1025,-8-46-865,-2-4 928,-3-37-224,4 14 544,-9-27 128,13 11 128,-8-21 96,7 29 0,-6-8 128,6 23-64,-8-3 320,10 18-192,-2-10 448,10 13-352,0-10 352,5 20-352,0 2 192,3 19-256,-4 2 288,4 10-289,2 9 513,4 12-416,-6 20 640,2 7-544,-2 23 352,1 9-448,0 20 320,3-1-352,-7 19 256,4-7-288,-5 18 64,1-6-192,-5 20 64,3-10-96,-3 18-64,0-22 0,0 6-128,0-14 64,0-6-128,0-11 96,0-10-896,0-18 544,0-8-1952,0-13 1344,0-10-2719,0-4 2111,-3-17-3104,3 2 2688</inkml:trace>
        </inkml:traceGroup>
      </inkml:traceGroup>
    </inkml:traceGroup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57:39.99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27EF8D8-0725-4D8B-9C8F-AC5777BFDC09}" emma:medium="tactile" emma:mode="ink">
          <msink:context xmlns:msink="http://schemas.microsoft.com/ink/2010/main" type="inkDrawing" rotatedBoundingBox="7173,5793 27213,6453 27063,11032 7022,10371" semanticType="callout" shapeName="Other">
            <msink:sourceLink direction="with" ref="{30133444-6C6D-482A-9D5C-187CD10B96CB}"/>
            <msink:sourceLink direction="with" ref="{9DF57E94-7B52-41BA-AFDB-85E9C4B0CB2D}"/>
            <msink:destinationLink direction="with" ref="{92222332-6352-4C68-B189-13DB93D59AD6}"/>
          </msink:context>
        </emma:interpretation>
      </emma:emma>
    </inkml:annotationXML>
    <inkml:trace contextRef="#ctx0" brushRef="#br0">7478 6736 6144,'-30'28'2368,"20"-13"-1280,2 17-1216,3-18 480,2 11-128,-2 2 96,5 16 32,0-1 96,0 5-224,0 5 160,0 1 32,5 14 64,3 7 32,0 7-128,6 25-64,0 4-128,-6 10 32,4 1-64,2 16 64,-5-1 0,-1 13 32,2 2-128,3 12-32,0-2-32,0 3-64,5-1 96,0 1 0,-5-12 32,0-4 64,0 1-160,0-13-32,5 8 0,-1-10 64,1-15-32,-1 10-32,0-8 32,1-12-32,-5-4-352,0-7-96,-3-16-288,-2-12-64,0-15 64,2-5 96,-2-14 96,2-5 32,-7-7-224,6-5 0,-4 1 224,-2-6 224,2 3-32,0-6 0,-1 5 160,0-5 64,-4 1 96,0-4 0,0 3 128,5-2 64,-5-9 288,3 8 128,-3-8 128,5 8 32,8-2-160,0 10-32,10 1-128,-2-6-32,7-3-160,-2-1 0,0 1-96,4-3 0,6 6-32,8-3 0,4-1-160,0-3 32,5-4 64,-1 0 32,4-8-32,19 8-64,5 0 32,-6 4 32,18 4 32,-9-4 96,9 0-160,19-4-32,2 0 0,-3 0 64,9 0-32,4-4-32,13-8 32,8-8-32,1-3 0,4 4 0,13-1-96,0 4 64,10-3 32,-10 4 0,18-1 0,-18 0 64,13 1-32,-8-1-32,8-4 32,-8 1-32,5-8 0,-5 4 0,16 3-160,-6-7-32,-2 4-64,0-1 64,10-4-32,-2 5 64,2-1-192,13 1-32,-15 4 160,7 3 32,-10 1 128,8-1 32,-13 2-64,10 0 64,0 3 32,2 3 64,2 0-32,-9-3-32,12-1-64,-12 4-32,5-12-32,-10 6 0,10-10-64,-10 1-32,5-2 32,-5 6 64,5 5 64,5 1 32,-10 1 96,-8 4 32,8 5-128,-3 0-32,-7-2-64,-1-3 96,6 1-64,2-1-32,-10 0 96,-4 0 64,9-3-64,-10 3-64,10-1-96,-13 3 32,3-2 96,-3 3 32,5 5 32,-10-3 0,3-2 0,2 1 0,-5 1-96,-4-2 64,-4 2 32,8-5 64,-5 0-32,-3 5-32,-5 3 32,1 0 32,12-5-96,-14 2-64,14 3 64,-3-11 64,3 2 0,8 9-32,2 4 32,3-16-32,18 4 0,-15 2 0,12 0 0,-12-8 64,12 14 32,-15 0 32,18 0-160,-13 3-32,13 1 160,-15-4 160,7 0-64,-5 4 64,3 8-160,2-15 0,3-3-96,-3 3-32,8-1 32,-18 0 64,3 4-32,-1 0-32,7 0-64,-18 17 32,-8-6-32,-9 0-64,-5 1-352,-7-1-160,-6-6-1056,-18-5-1792,-21-5 672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57:42.04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2222332-6352-4C68-B189-13DB93D59AD6}" emma:medium="tactile" emma:mode="ink">
          <msink:context xmlns:msink="http://schemas.microsoft.com/ink/2010/main" type="inkDrawing" rotatedBoundingBox="27763,4682 27765,10104 27564,10105 27562,4683" semanticType="callout" shapeName="Other">
            <msink:sourceLink direction="with" ref="{B27EF8D8-0725-4D8B-9C8F-AC5777BFDC09}"/>
            <msink:sourceLink direction="with" ref="{5508516B-DA04-42EF-86B3-C276B1A4F439}"/>
          </msink:context>
        </emma:interpretation>
      </emma:emma>
    </inkml:annotationXML>
    <inkml:trace contextRef="#ctx0" brushRef="#br0">27817 5680 4864,'-5'-9'1824,"5"9"-960,5-3-576,-2 3 448,2-5-288,0 2-96,3-1-128,5 0-64,0 0-96,2-1-64,1-1 32,2 1-32,0 2 64,-5-2 160,0 5 192,0 0 128,-4 0 128,0 5 64,0 3 32,-5-2-160,0 3-32,1 15-192,-2 7-224,-3 4-32,0 4-64,0 4 32,0 15-64,0 5-32,0 6 32,-3 1-32,-2 24 0,1 4 64,-4 7 160,3 0 128,-4 9-64,0 22-1,1 16-95,-1 4-32,5 0-192,-1 4 32,0-1 0,2-10 64,3-13-96,0 6 0,0-18-32,0-6 0,3 6 128,-3-8 32,0 2-32,0 9-64,0-2 32,0 11 32,0-14-96,-3 0-64,3-2 128,0-7 32,0-12 0,0 4-64,0-3 32,0-5-32,0-3 64,0 0 32,0 4-128,0-12-32,0-2 32,0 10 0,0-12 32,0 0 64,0-5-96,3-5 0,2 9-128,0-7-32,-5-7-255,4-6-129,-4-13-960,0-12-448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57:41.41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508516B-DA04-42EF-86B3-C276B1A4F439}" emma:medium="tactile" emma:mode="ink">
          <msink:context xmlns:msink="http://schemas.microsoft.com/ink/2010/main" type="inkDrawing" rotatedBoundingBox="9797,5322 27533,4709 27547,5112 9811,5725" shapeName="Other">
            <msink:destinationLink direction="with" ref="{92222332-6352-4C68-B189-13DB93D59AD6}"/>
          </msink:context>
        </emma:interpretation>
      </emma:emma>
    </inkml:annotationXML>
    <inkml:trace contextRef="#ctx0" brushRef="#br0">10184 6662 5376,'-47'-9'2016,"24"6"-1088,3-5-1152,10 8 320,2-3 96,-5-5 192,8-1-64,5 1 0,5 2-192,8-7-96,5 2 64,2-1 64,6 4 64,15 0 96,6 0 32,11 2-96,7-8 0,23-12-32,4 2 32,19-6 0,2 2 0,15 6-64,8-3-32,13 6-96,4-1-64,14 0 32,-5 1-32,5 0-96,4-1 64,13 1 32,1-1 64,3 4-32,9 1-32,-12 4 96,12-2 0,10 2-128,-1 3-32,4 1 96,-9 2 32,11 2 0,3-1-64,-6 0-64,15 0 32,-4 4-32,-1-4 0,14-8 64,-6 12 64,10 0-32,-8-8 64,48 8-128,-6-10 0,-25 4 32,4 3 64,-1 0-32,-7-2-32,0 2 32,17 3 32,-14 0-96,-8 0-64,9-5 64,-5 2 64,9-13 0,-9 4 64,4 0-128,15 2-64,-6-2 128,-12 4 96,-2 3-96,2 2-96,-14-1 96,9 4 32,4-4 0,1 4-64,-1 0 32,4-4-32,20 4-160,-13-4 32,-5 0 64,7 4 96,1-4 64,12 4 32,-25 4-64,-6-4-64,1 4 32,-13 0-32,4-4 128,-1 0 160,-11 0-160,-5-8 0,-13 0-128,3 0-32,-26 0 96,-8-4 32,-21 4-192,-15 2-64,-13-2 64,-9 3 96,-17-2-32,-12 3 0,-11 4-192,-7 0-96,-5 0-160,1 0-128,-11 0-96,-11 0-32,-6-4-288,-8 0-96,-4 0-608,-6-4-1088,1-3 672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9:39.73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6EC4669-F1E5-4E35-BE6B-EF7F2A3DAE83}" emma:medium="tactile" emma:mode="ink">
          <msink:context xmlns:msink="http://schemas.microsoft.com/ink/2010/main" type="writingRegion" rotatedBoundingBox="3759,11204 13378,10963 13416,12470 3797,12711"/>
        </emma:interpretation>
      </emma:emma>
    </inkml:annotationXML>
    <inkml:traceGroup>
      <inkml:annotationXML>
        <emma:emma xmlns:emma="http://www.w3.org/2003/04/emma" version="1.0">
          <emma:interpretation id="{5BC16759-065D-4DCA-9BE8-BBEC5506CB94}" emma:medium="tactile" emma:mode="ink">
            <msink:context xmlns:msink="http://schemas.microsoft.com/ink/2010/main" type="paragraph" rotatedBoundingBox="3761,11358 13356,10933 13417,12298 3822,127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D26A72-C35A-4313-96A3-67F8A9C19F20}" emma:medium="tactile" emma:mode="ink">
              <msink:context xmlns:msink="http://schemas.microsoft.com/ink/2010/main" type="inkBullet" rotatedBoundingBox="3763,11348 4588,11327 4602,11862 3776,11883"/>
            </emma:interpretation>
            <emma:one-of disjunction-type="recognition" id="oneOf0">
              <emma:interpretation id="interp0" emma:lang="zh-CN" emma:confidence="0">
                <emma:literal>凶</emma:literal>
              </emma:interpretation>
              <emma:interpretation id="interp1" emma:lang="zh-CN" emma:confidence="0">
                <emma:literal>爫</emma:literal>
              </emma:interpretation>
              <emma:interpretation id="interp2" emma:lang="zh-CN" emma:confidence="0">
                <emma:literal>不</emma:literal>
              </emma:interpretation>
              <emma:interpretation id="interp3" emma:lang="zh-CN" emma:confidence="0">
                <emma:literal>飞</emma:literal>
              </emma:interpretation>
              <emma:interpretation id="interp4" emma:lang="zh-CN" emma:confidence="0">
                <emma:literal>火</emma:literal>
              </emma:interpretation>
            </emma:one-of>
          </emma:emma>
        </inkml:annotationXML>
        <inkml:trace contextRef="#ctx0" brushRef="#br0">6859 14102 4224,'-40'-10'1664,"40"10"-896,-5-4-480,-1 1 864,12 6-640,-6-6 448,0 3-544,0-9 480,5 3-512,-5-8 288,4 11-384,2-6 256,9 3-288,6 2 192,-1 4-224,1 0 64,3 10-160,3-1 160,-3 4-192,8 6 96,-2 4-96,1-1-128,4 4 0,1-3-192,0 4 128,-6 1-800,-3 4 480,-9-6-1856,3 2 1280,-6-10-2656,0-6 2048</inkml:trace>
        <inkml:trace contextRef="#ctx0" brushRef="#br0" timeOffset="297">7319 13998 3712,'0'-13'1472,"0"13"-768,6-10-64,-6 5 1184,0 5-1024,0-4 768,0 8-928,0-4 512,0 0-672,-6 5 384,0 5-512,-9 7 384,0 11-416,-11 4 64,11-2-256,-15 16 0,5-2-64,-7 11-64,8-4 32,-7 7-1088,5-8 576,-4-10-2624,4-8 1728,5-8-2784,17-6 2368</inkml:trace>
        <inkml:trace contextRef="#ctx0" brushRef="#br0" timeOffset="691">7588 14189 6016,'-15'0'2272,"15"0"-1216,0 3-544,0 3 1248,0-2-992,0 0 576,0 1-832,0 8 160,6 6-384,-1 8-96,5 14-128,-4-2-1120,3 3 608,6 3-4064,5 0 2496</inkml:trace>
      </inkml:traceGroup>
      <inkml:traceGroup>
        <inkml:annotationXML>
          <emma:emma xmlns:emma="http://www.w3.org/2003/04/emma" version="1.0">
            <emma:interpretation id="{E3D02AAD-934D-4996-9094-2AB8E32EB751}" emma:medium="tactile" emma:mode="ink">
              <msink:context xmlns:msink="http://schemas.microsoft.com/ink/2010/main" type="line" rotatedBoundingBox="6651,11170 13312,10959 13341,11868 6680,12078"/>
            </emma:interpretation>
          </emma:emma>
        </inkml:annotationXML>
        <inkml:traceGroup>
          <inkml:annotationXML>
            <emma:emma xmlns:emma="http://www.w3.org/2003/04/emma" version="1.0">
              <emma:interpretation id="{98726FA2-C2B1-493A-9BC4-60417AEB5201}" emma:medium="tactile" emma:mode="ink">
                <msink:context xmlns:msink="http://schemas.microsoft.com/ink/2010/main" type="inkWord" rotatedBoundingBox="6654,11247 7555,11219 7576,11880 6675,11909"/>
              </emma:interpretation>
              <emma:one-of disjunction-type="recognition" id="oneOf1">
                <emma:interpretation id="interp5" emma:lang="zh-CN" emma:confidence="0">
                  <emma:literal>狂</emma:literal>
                </emma:interpretation>
                <emma:interpretation id="interp6" emma:lang="zh-CN" emma:confidence="0">
                  <emma:literal>攻</emma:literal>
                </emma:interpretation>
                <emma:interpretation id="interp7" emma:lang="zh-CN" emma:confidence="0">
                  <emma:literal>听</emma:literal>
                </emma:interpretation>
                <emma:interpretation id="interp8" emma:lang="zh-CN" emma:confidence="0">
                  <emma:literal>杠</emma:literal>
                </emma:interpretation>
                <emma:interpretation id="interp9" emma:lang="zh-CN" emma:confidence="0">
                  <emma:literal>沂</emma:literal>
                </emma:interpretation>
              </emma:one-of>
            </emma:emma>
          </inkml:annotationXML>
          <inkml:trace contextRef="#ctx0" brushRef="#br0" timeOffset="1355">9709 14002 3712,'-9'-9'1408,"9"9"-768,0-4-192,0 1 1248,4 3-928,-4-10 896,5 0-960,1-8 352,3 10-608,3-8 288,2 13-416,2-1 256,4 8-320,0-1 288,0 13-320,6-3 160,4 10-224,6 9 64,0-2-128,6 8 0,-9-2-32,4-1-672,-5-3 320,-8 0-2144,2 0 1344,-6-9-3392,0-1 2528</inkml:trace>
          <inkml:trace contextRef="#ctx0" brushRef="#br0" timeOffset="1608">10238 13895 4992,'-19'-15'1920,"19"15"-1024,-17-17-480,14 17 1312,3 3-960,-12 2 1120,9 10-1088,-13-3 512,5 8-768,-10 2 192,7 1-416,-16 13 95,9-1-255,-9 7-128,9-2-64,-9 10-959,3-4 543,-3-1-2784,9 4 1792,6-11-3008,6-8 2496</inkml:trace>
          <inkml:trace contextRef="#ctx0" brushRef="#br0" timeOffset="1936">10382 14053 5376,'11'9'2112,"-11"-9"-1152,30 26-352,-21-12 1312,3-1-1088,-3 6 544,0-1-832,3 5 128,-3 3-384,-9 6 320,6 0-352,-12 8 512,6-8-449,-15 0 513,6-5-512,-12 1 352,6-2-384,-6-3 0,12-4-192,3-6 0,12-4-32,3-9-192,6 4 64,6-8-96,0 4 64,3-9-704,2-1 416,-1-3-1983,7 4 1279,-7-4-3872,1 9 2784</inkml:trace>
        </inkml:traceGroup>
        <inkml:traceGroup>
          <inkml:annotationXML>
            <emma:emma xmlns:emma="http://www.w3.org/2003/04/emma" version="1.0">
              <emma:interpretation id="{1B302D2D-400C-417A-A31D-DF31D9046D4D}" emma:medium="tactile" emma:mode="ink">
                <msink:context xmlns:msink="http://schemas.microsoft.com/ink/2010/main" type="inkWord" rotatedBoundingBox="9807,11132 10248,11118 10262,11559 9821,11573"/>
              </emma:interpretation>
              <emma:one-of disjunction-type="recognition" id="oneOf2">
                <emma:interpretation id="interp10" emma:lang="zh-CN" emma:confidence="0">
                  <emma:literal>×</emma:literal>
                </emma:interpretation>
                <emma:interpretation id="interp11" emma:lang="zh-CN" emma:confidence="0">
                  <emma:literal>x</emma:literal>
                </emma:interpretation>
                <emma:interpretation id="interp12" emma:lang="zh-CN" emma:confidence="0">
                  <emma:literal>X</emma:literal>
                </emma:interpretation>
                <emma:interpretation id="interp13" emma:lang="zh-CN" emma:confidence="0">
                  <emma:literal>Ⅹ</emma:literal>
                </emma:interpretation>
                <emma:interpretation id="interp14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2507">12859 13786 6400,'-9'-6'2464,"9"6"-1344,0 0-736,0 0 1152,5 6-864,-1-6 608,11 4-768,6 5 320,-1 4-512,7 6 256,-3 8-320,12 5 191,0 0-223,9 4-64,-9 5-96,0-2-256,-6-1 96,-4-6-1151,1-6 671,-9-7-2784,3-2 1888,-10-17-2816,5 0 2464</inkml:trace>
          <inkml:trace contextRef="#ctx0" brushRef="#br0" timeOffset="2747">13288 13750 6144,'-10'0'2368,"10"0"-1280,-10 0-512,4 0 1440,6 3-1120,-14 2 608,4 9-864,-16 0 256,10 3-513,-14 11 161,10-2-320,-10 12-64,3-2-96,-3 9-480,-1-5 224,5 1-1311,6-5 831,-1 2-2400,12-8 1728,-1-8-2752,10-3 2304</inkml:trace>
        </inkml:traceGroup>
        <inkml:traceGroup>
          <inkml:annotationXML>
            <emma:emma xmlns:emma="http://www.w3.org/2003/04/emma" version="1.0">
              <emma:interpretation id="{CBF844B0-9F6C-4CAF-99D3-1F11FE234B15}" emma:medium="tactile" emma:mode="ink">
                <msink:context xmlns:msink="http://schemas.microsoft.com/ink/2010/main" type="inkWord" rotatedBoundingBox="10347,11326 10524,11320 10541,11843 10364,11848"/>
              </emma:interpretation>
              <emma:one-of disjunction-type="recognition" id="oneOf3">
                <emma:interpretation id="interp15" emma:lang="zh-CN" emma:confidence="0">
                  <emma:literal>3</emma:literal>
                </emma:interpretation>
                <emma:interpretation id="interp16" emma:lang="zh-CN" emma:confidence="0">
                  <emma:literal>了</emma:literal>
                </emma:interpretation>
                <emma:interpretation id="interp17" emma:lang="zh-CN" emma:confidence="0">
                  <emma:literal>〕</emma:literal>
                </emma:interpretation>
                <emma:interpretation id="interp18" emma:lang="zh-CN" emma:confidence="0">
                  <emma:literal>裂</emma:literal>
                </emma:interpretation>
                <emma:interpretation id="interp19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3125">13390 13962 5248,'10'-5'2016,"-10"5"-1088,15 9-608,-4-5 1184,-2 1-864,7-1 576,-2 6-736,2-1 160,1 0-352,-8 5 32,6-1-192,-15 6 160,6-3-192,-18 7 96,3 0-96,0 0 160,9-1-160,-6-3 32,12 0-64,-2-12-128,7 9 32,-2-7 96,6 4-32,-4 0-32,5 0 32,-13 1 96,8 8-64,-11-3 192,0 4-160,-20-1-32,5 5-32,-15-3-672,3-2 352,3-4-1920,7-5 1216,2-7-3296,11-6 2400</inkml:trace>
        </inkml:traceGroup>
        <inkml:traceGroup>
          <inkml:annotationXML>
            <emma:emma xmlns:emma="http://www.w3.org/2003/04/emma" version="1.0">
              <emma:interpretation id="{C6B19948-D62B-4692-9F96-FF9D124FAB00}" emma:medium="tactile" emma:mode="ink">
                <msink:context xmlns:msink="http://schemas.microsoft.com/ink/2010/main" type="inkWord" rotatedBoundingBox="12442,10987 12962,10970 12976,11442 12457,11459"/>
              </emma:interpretation>
              <emma:one-of disjunction-type="recognition" id="oneOf4">
                <emma:interpretation id="interp20" emma:lang="zh-CN" emma:confidence="0">
                  <emma:literal>×</emma:literal>
                </emma:interpretation>
                <emma:interpretation id="interp21" emma:lang="zh-CN" emma:confidence="0">
                  <emma:literal>x</emma:literal>
                </emma:interpretation>
                <emma:interpretation id="interp22" emma:lang="zh-CN" emma:confidence="0">
                  <emma:literal>X</emma:literal>
                </emma:interpretation>
                <emma:interpretation id="interp23" emma:lang="zh-CN" emma:confidence="0">
                  <emma:literal>Ⅹ</emma:literal>
                </emma:interpretation>
                <emma:interpretation id="interp2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3708">15521 13640 5504,'-36'-9'2112,"36"9"-1152,0-9-576,0 5 1152,0 8-864,6-8 608,3 4-768,0 0 576,8 4-608,-2 5 608,4 4-640,8 6 479,-1 4-511,8 9 32,2 0-256,5 4 32,4 3-128,-9-2-256,0-1 64,-9-4-1568,-3 0 897,-9-8-3681,2-2 2464,-13-14-2560,7 0 2624</inkml:trace>
          <inkml:trace contextRef="#ctx0" brushRef="#br0" timeOffset="3933">16005 13631 6144,'-11'0'2272,"11"0"-1216,-15-4-448,5 4 1664,10 7-1280,-20 3 896,4 4-1120,-19 8 159,10 0-543,-17 16 0,7 2-256,-7 10-416,3-4 160,-8-1-1375,17 0 831,-6-3-3392,15-6 2272,6-14-2720,15 0 2592</inkml:trace>
        </inkml:traceGroup>
        <inkml:traceGroup>
          <inkml:annotationXML>
            <emma:emma xmlns:emma="http://www.w3.org/2003/04/emma" version="1.0">
              <emma:interpretation id="{D07C73D8-4355-4774-9CF0-596F7625A526}" emma:medium="tactile" emma:mode="ink">
                <msink:context xmlns:msink="http://schemas.microsoft.com/ink/2010/main" type="inkWord" rotatedBoundingBox="12999,11231 13320,11220 13341,11868 13019,11878"/>
              </emma:interpretation>
              <emma:one-of disjunction-type="recognition" id="oneOf5">
                <emma:interpretation id="interp25" emma:lang="zh-CN" emma:confidence="0">
                  <emma:literal>4</emma:literal>
                </emma:interpretation>
                <emma:interpretation id="interp26" emma:lang="zh-CN" emma:confidence="0">
                  <emma:literal>¢</emma:literal>
                </emma:interpretation>
                <emma:interpretation id="interp27" emma:lang="zh-CN" emma:confidence="0">
                  <emma:literal>千</emma:literal>
                </emma:interpretation>
                <emma:interpretation id="interp28" emma:lang="zh-CN" emma:confidence="0">
                  <emma:literal>什</emma:literal>
                </emma:interpretation>
                <emma:interpretation id="interp2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4277">16203 13857 6400,'-31'23'2368,"31"-23"-1280,-14 32-704,4-23 1312,10 0-960,-11 1 768,2 3-864,-7 0 96,5 7-448,-4-4 96,6 6-224,-7-2 351,11 2-287,-1 0 320,6 2-320,0-2 96,11 0-192,-1 1-64,10 0-32,5-11-128,1 4 64,10-12-544,6 0 320,-3-8-1855,-3 0 1151,-6-5-4096,2-1 2848</inkml:trace>
          <inkml:trace contextRef="#ctx0" brushRef="#br0" timeOffset="4472">16366 13948 6912,'-9'-8'2624,"9"8"-1408,-11 4-512,5 0 1824,6 1-1440,-10 4 991,5 5-1215,-10 8 320,0 10-704,-6 18-64,6 0-256,-6 12-736,6 2 320,-6 8-2528,7-12 1537,-2 2-4385,7-6 3168</inkml:trace>
        </inkml:traceGroup>
      </inkml:traceGroup>
      <inkml:traceGroup>
        <inkml:annotationXML>
          <emma:emma xmlns:emma="http://www.w3.org/2003/04/emma" version="1.0">
            <emma:interpretation id="{758EA3CC-1328-45AF-A7E3-45A2DA7E932A}" emma:medium="tactile" emma:mode="ink">
              <msink:context xmlns:msink="http://schemas.microsoft.com/ink/2010/main" type="line" rotatedBoundingBox="4267,12142 13392,11738 13417,12298 4292,12702"/>
            </emma:interpretation>
          </emma:emma>
        </inkml:annotationXML>
        <inkml:traceGroup>
          <inkml:annotationXML>
            <emma:emma xmlns:emma="http://www.w3.org/2003/04/emma" version="1.0">
              <emma:interpretation id="{E394D384-FA5D-4DFC-8BCF-3D0EE58E3D53}" emma:medium="tactile" emma:mode="ink">
                <msink:context xmlns:msink="http://schemas.microsoft.com/ink/2010/main" type="inkWord" rotatedBoundingBox="4272,12255 4583,12241 4602,12688 4292,12702"/>
              </emma:interpretation>
              <emma:one-of disjunction-type="recognition" id="oneOf6">
                <emma:interpretation id="interp30" emma:lang="zh-CN" emma:confidence="0">
                  <emma:literal>。</emma:literal>
                </emma:interpretation>
                <emma:interpretation id="interp31" emma:lang="zh-CN" emma:confidence="0">
                  <emma:literal>0</emma:literal>
                </emma:interpretation>
                <emma:interpretation id="interp32" emma:lang="zh-CN" emma:confidence="0">
                  <emma:literal>刁</emma:literal>
                </emma:interpretation>
                <emma:interpretation id="interp33" emma:lang="zh-CN" emma:confidence="0">
                  <emma:literal>〇</emma:literal>
                </emma:interpretation>
                <emma:interpretation id="interp34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-8461">7328 14936 2560,'0'-9'1056,"0"9"-576,12-9-352,-9 5 800,3 4-512,5-10 448,-1 4-512,4-1-32,2 7-192,4-9-32,2 9-32,-2 0 96,4 4-96,-3 1 192,6 2-160,-9 3 256,3 9-224,-6 8 320,0 1-256,-4-2 32,-1 6-128,-4 4-64,0 9 0,-12-8 32,0-7-32,-9 8 128,6-7-96,-18-3 32,12-5-32,-15-14 160,9 0-128,-9-14 256,9 1-224,-5-9 32,11 3-96,-10-8 32,11 4-64,-8-8-32,8 2 32,2-6-128,12 8 64,0-8 32,6 2 0,0-4-160,3 6 96,2 0-672,5 4 416,-2-4-1728,7 7 1152,-2 2-1856,1 3 1568</inkml:trace>
        </inkml:traceGroup>
        <inkml:traceGroup>
          <inkml:annotationXML>
            <emma:emma xmlns:emma="http://www.w3.org/2003/04/emma" version="1.0">
              <emma:interpretation id="{F4183C0A-72C1-46AA-BEB5-83ABD32B38B4}" emma:medium="tactile" emma:mode="ink">
                <msink:context xmlns:msink="http://schemas.microsoft.com/ink/2010/main" type="inkWord" rotatedBoundingBox="6619,12038 7459,12001 7480,12472 6640,12509">
                  <msink:destinationLink direction="with" ref="{46341C4D-07FC-4514-9DFA-AC69BAE5F989}"/>
                </msink:context>
              </emma:interpretation>
              <emma:one-of disjunction-type="recognition" id="oneOf7">
                <emma:interpretation id="interp35" emma:lang="zh-CN" emma:confidence="0">
                  <emma:literal>”</emma:literal>
                </emma:interpretation>
                <emma:interpretation id="interp36" emma:lang="zh-CN" emma:confidence="0">
                  <emma:literal>∞</emma:literal>
                </emma:interpretation>
                <emma:interpretation id="interp37" emma:lang="zh-CN" emma:confidence="0">
                  <emma:literal>力</emma:literal>
                </emma:interpretation>
                <emma:interpretation id="interp38" emma:lang="zh-CN" emma:confidence="0">
                  <emma:literal>乃</emma:literal>
                </emma:interpretation>
                <emma:interpretation id="interp3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-6682">10116 14936 3968,'-4'-13'1568,"4"13"-832,4-19-288,2 10 768,0 5-704,-1-11 192,4 8-416,1-8 160,1 7-224,-2-10 224,7 8-256,-2-7 256,8 7-256,-2-3 320,6 4-288,5-1 96,-1 10-192,0-3 288,2 3-224,-7 0 320,1 7-288,-8-1-32,4 7-128,-11 6-64,4-2 32,-15 6 32,0-1-32,-12 14-32,3 1 32,-18 0-32,9-5 0,-14-6 64,8-3-32,-6-5 64,3 5-64,2-14-32,8 1 32,2-20-32,6 1 0,0-14 0,3 5 0,0-9 0,12 8 0,-6-16-96,6 3 64,-3-5-32,8 15 0,-7-10-448,8 13 288,3-3-960,0 9 672,5-10-1632,5 9 1216,2-8-2368,-3 9 1856</inkml:trace>
          <inkml:trace contextRef="#ctx0" brushRef="#br0" timeOffset="-3333">9673 14695 5120,'-5'-26'1920,"5"26"-1024,5 26-544,1-20 928,3 2-736,3-3 224,-3 5-448,6-7 224,0 7-288,0-1 352,6 4-352,-1 1 288,1-1-288,-11 6 288,5 0-320,-10-2 160,1 5-224,-12 1 0,1-1-96,-10 6-768,5-1 416,-20 9-2368,4 5 1472,-15 0-2944,4-1 2336</inkml:trace>
        </inkml:traceGroup>
        <inkml:traceGroup>
          <inkml:annotationXML>
            <emma:emma xmlns:emma="http://www.w3.org/2003/04/emma" version="1.0">
              <emma:interpretation id="{F28AD330-0352-4B86-8047-CA926F195923}" emma:medium="tactile" emma:mode="ink">
                <msink:context xmlns:msink="http://schemas.microsoft.com/ink/2010/main" type="inkWord" rotatedBoundingBox="10275,11998 10526,11987 10545,12415 10294,12426"/>
              </emma:interpretation>
              <emma:one-of disjunction-type="recognition" id="oneOf8">
                <emma:interpretation id="interp40" emma:lang="zh-CN" emma:confidence="0">
                  <emma:literal>。</emma:literal>
                </emma:interpretation>
                <emma:interpretation id="interp41" emma:lang="zh-CN" emma:confidence="0">
                  <emma:literal>0</emma:literal>
                </emma:interpretation>
                <emma:interpretation id="interp42" emma:lang="zh-CN" emma:confidence="0">
                  <emma:literal>O</emma:literal>
                </emma:interpretation>
                <emma:interpretation id="interp43" emma:lang="zh-CN" emma:confidence="0">
                  <emma:literal>o</emma:literal>
                </emma:interpretation>
                <emma:interpretation id="interp44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-5733">13358 14782 4480,'-16'-10'1664,"16"10"-896,-4-9-480,-1 5 800,10 4-608,-5-9 256,4 5-448,-4-15 352,6 0-384,0-3 288,8 8-288,-4-2 288,6 6-320,0-3 448,3 8-384,2 1 448,5 8-448,-11 5 224,6 10-288,-6 3 128,0 1-192,-5 7 64,4 8-128,-8-3 0,0 1-32,-18 6-64,9 3 32,-24-10 32,7 2-32,-10-15 192,5-3-128,-7-10 191,13-4-191,-7-15 32,10 6-64,2-15-64,2 6 32,3-13-32,9-2 0,0-12 0,5 8 0,-5-10-96,4 16 64,-4-6-671,6 9 383,0-5-1920,-2 11 1248,1-5-3584,10 2 2560</inkml:trace>
        </inkml:traceGroup>
        <inkml:traceGroup>
          <inkml:annotationXML>
            <emma:emma xmlns:emma="http://www.w3.org/2003/04/emma" version="1.0">
              <emma:interpretation id="{DC7CBA7F-CADA-44E0-9AFD-C598B72848DF}" emma:medium="tactile" emma:mode="ink">
                <msink:context xmlns:msink="http://schemas.microsoft.com/ink/2010/main" type="inkWord" rotatedBoundingBox="12421,11819 13393,11775 13414,12241 12441,12284">
                  <msink:destinationLink direction="with" ref="{A30FF063-44B8-416A-AB7E-38E18244D5AA}"/>
                </msink:context>
              </emma:interpretation>
              <emma:one-of disjunction-type="recognition" id="oneOf9">
                <emma:interpretation id="interp45" emma:lang="zh-CN" emma:confidence="0">
                  <emma:literal>”</emma:literal>
                </emma:interpretation>
                <emma:interpretation id="interp46" emma:lang="zh-CN" emma:confidence="0">
                  <emma:literal>刀</emma:literal>
                </emma:interpretation>
                <emma:interpretation id="interp47" emma:lang="zh-CN" emma:confidence="0">
                  <emma:literal>力</emma:literal>
                </emma:interpretation>
                <emma:interpretation id="interp48" emma:lang="zh-CN" emma:confidence="0">
                  <emma:literal>;</emma:literal>
                </emma:interpretation>
                <emma:interpretation id="interp49" emma:lang="zh-CN" emma:confidence="0">
                  <emma:literal>门</emma:literal>
                </emma:interpretation>
              </emma:one-of>
            </emma:emma>
          </inkml:annotationXML>
          <inkml:trace contextRef="#ctx0" brushRef="#br0" timeOffset="-1143">15464 14465 3968,'0'-15'1568,"0"15"-832,5 10-512,-1-10 960,7 5-672,5-2 704,4 1-736,-5 2 544,6-2-576,0 6 448,-3-2-480,3 2 320,0-2-416,0 1 256,-1 4-320,1-3 288,4-1-320,-5 4 160,1 2-224,-17 2 224,2 3-256,-21 2 31,5 0-95,-26 4-1119,10 3 607,-25-2-2944,0 5 1888</inkml:trace>
          <inkml:trace contextRef="#ctx0" brushRef="#br0" timeOffset="-4835">16133 14778 2560,'-17'-9'960,"17"9"-512,-15-10 96,11 6 1216,4 4-928,-6-15 736,1 6-928,-1-14 224,6 10-512,0-13 160,6 7-288,-6-4 0,11 10-128,-2-9 0,13 3-32,2 2 160,8 2-128,-2-2 192,6 7-192,-1 7 256,-4 3-224,-1 3 320,-4 7-256,-5 3 160,-2 9-192,-8 6 128,4-1-160,-9 5 160,-2 0-192,-14 4 192,4 0-192,-14-4 96,1 0-96,-17-10 160,4 1-160,-8-10-32,5-3-32,-1-10-128,10 0 64,-4-10-384,14 1 192,2-8-1440,2 7 928,8-12-3616,4 9 2400</inkml:trace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9:47.29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B3C0306-9BF9-4769-942E-531E106EBDEC}" emma:medium="tactile" emma:mode="ink">
          <msink:context xmlns:msink="http://schemas.microsoft.com/ink/2010/main" type="inkDrawing" rotatedBoundingBox="4202,14186 5770,12603 7322,14139 5754,15722" hotPoints="6915,14094 5824,15186 4732,14094 5824,13002" semanticType="enclosure" shapeName="Circle">
            <msink:sourceLink direction="with" ref="{B23D7A01-E655-4CEA-9926-E1CD7B0CC27E}"/>
          </msink:context>
        </emma:interpretation>
      </emma:emma>
    </inkml:annotationXML>
    <inkml:trace contextRef="#ctx0" brushRef="#br0">7767 16459 2560,'-9'-6'1056,"9"6"-576,-6-4 64,0 1 736,12 6-704,-6-6 384,0-3-608,0-4 256,6 3-352,-6-12 288,9 6-320,0-10 224,3 10-224,-3-15 128,6 5-192,2-9 224,-2 6-256,4-10 160,2 8-160,11-8 160,-2 4-192,6-9 96,0 14-96,0-14 96,2 10-128,4-15 32,4 15-32,4-10 32,7 14-64,5-5-32,-2 14 32,1-9 96,-5 8-64,6 0 128,-1 12-128,4-2 32,-3 3-32,4 6 96,-6 9-96,9 1 128,2 3-128,-5 6 32,0-2-32,0 6 32,-10 5-64,5 4 128,-4 3-96,-1 1-32,-5-4 0,-6 10 96,2-3-64,-2 12 128,-3-2-128,-6 12 32,-3-9-32,-6 9 96,-1-3-96,-7 10 192,-4-1-160,-9 11 96,0-11-96,-12 14 160,6-7-160,-10 7 95,-1-8-95,-8-1-64,3-4 0,-9 6 32,10-7-32,-21 5 64,10-8-64,-20 4-32,10-4 32,-14-2-32,8-8 0,-24 1 64,6-10-32,-23-3 64,18-3-64,-23-6 64,17-5-64,-16-12 128,16 3-96,-10-9 32,15-7-32,-15-6 32,13 3-64,-7-13-96,13 3 32,-8-8 32,13 4 0,-5-9 0,23 5 0,-9-14 0,12 9 0,-2-13 0,5 10 0,2-12 0,11 12 0,-4-19-96,8 9 64,2-9 32,2 7 0,3-11 0,4 17 0,-1-4-96,6 8 64,-4 2 32,8 7 0,-4-4-96,6 10 64,-6-4-192,0 8 128,0-4 32,0 7 64,0-7-160,0 7 96,0-1-447,10 7 255,-6-6-928,8 6 672,-8-4-1824,1 8 1312,-5-4-2976,5 0 2240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5:16.82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4D6EFA1-E691-4FC2-A950-C3F0E533F4C6}" emma:medium="tactile" emma:mode="ink">
          <msink:context xmlns:msink="http://schemas.microsoft.com/ink/2010/main" type="writingRegion" rotatedBoundingBox="21518,13881 24202,13881 24202,16475 21518,16475">
            <msink:destinationLink direction="with" ref="{72BAD8F1-798E-4C4D-AE7F-9E8DF9D2A441}"/>
          </msink:context>
        </emma:interpretation>
      </emma:emma>
    </inkml:annotationXML>
    <inkml:traceGroup>
      <inkml:annotationXML>
        <emma:emma xmlns:emma="http://www.w3.org/2003/04/emma" version="1.0">
          <emma:interpretation id="{22ACD740-5018-458E-A1D8-CFEED519F8F1}" emma:medium="tactile" emma:mode="ink">
            <msink:context xmlns:msink="http://schemas.microsoft.com/ink/2010/main" type="paragraph" rotatedBoundingBox="21518,13881 24202,13881 24202,16475 21518,164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4AF2A6-06B9-4117-B78B-C19FC5E255AD}" emma:medium="tactile" emma:mode="ink">
              <msink:context xmlns:msink="http://schemas.microsoft.com/ink/2010/main" type="line" rotatedBoundingBox="21518,13881 24202,13881 24202,16475 21518,16475"/>
            </emma:interpretation>
          </emma:emma>
        </inkml:annotationXML>
        <inkml:traceGroup>
          <inkml:annotationXML>
            <emma:emma xmlns:emma="http://www.w3.org/2003/04/emma" version="1.0">
              <emma:interpretation id="{7C10473B-18D8-446B-9471-A1639B34FC87}" emma:medium="tactile" emma:mode="ink">
                <msink:context xmlns:msink="http://schemas.microsoft.com/ink/2010/main" type="inkWord" rotatedBoundingBox="21518,13881 24202,13881 24202,16475 21518,16475"/>
              </emma:interpretation>
              <emma:one-of disjunction-type="recognition" id="oneOf0">
                <emma:interpretation id="interp0" emma:lang="zh-CN" emma:confidence="0">
                  <emma:literal>①</emma:literal>
                </emma:interpretation>
                <emma:interpretation id="interp1" emma:lang="zh-CN" emma:confidence="0">
                  <emma:literal>②</emma:literal>
                </emma:interpretation>
                <emma:interpretation id="interp2" emma:lang="zh-CN" emma:confidence="0">
                  <emma:literal>@</emma:literal>
                </emma:interpretation>
                <emma:interpretation id="interp3" emma:lang="zh-CN" emma:confidence="0">
                  <emma:literal>&amp;</emma:literal>
                </emma:interpretation>
                <emma:interpretation id="interp4" emma:lang="zh-CN" emma:confidence="0">
                  <emma:literal>『</emma:literal>
                </emma:interpretation>
              </emma:one-of>
            </emma:emma>
          </inkml:annotationXML>
          <inkml:trace contextRef="#ctx0" brushRef="#br0">24450 17409 3712,'-2'0'1472,"2"4"-768,-6 0-320,6-4 416,0 0 288,0 0 96,-4-4-64,-2 0 32,6 1-640,-2-5 192,-4 0 64,2 0-192,-4 0 0,-2-4-288,2 1-32,-10-5-64,5-3-32,0-9-96,-5 2 32,6-2-64,-6-2 64,0-11-64,-3 2 64,-2-19 0,2-1 32,-5 1-160,-5 0 32,-5 2 64,6 11 95,4 6-127,0-1-32,3 6 0,0-5 64,7 0-32,-6 7 64,4 1-64,0 0-32,2 0 32,3 0-32,-2-9 0,2-5 64,0 8-32,0 7-32,5 2 96,-2 4 0,2 5-128,-1-1 32,0 6 0,4 2 0,2-1 64,-2 7 96,1-3-64,-1 1-64,2 5-96,3-1 32,0 0 32,0 0 0,0-1 0,0 5 0,0 0 64,-6 0 32,6 0-128,0 0 32,0 0 0,-4 0 64,4-4-32,0 4-32,0-4 32,0 1-32,0 3-96,0-5 64,0 5 32,0-3 0,0 3 0,0 0 64,0 0-32,0-5-32,0 5-64,0-3 32,0 0 32,0-2 0,0 2 0,0-2 64,0 2-192,4-1 32,2-1 96,-6-3 128,3 2-96,2-2-32,-1-1 0,1-2 0,-2 0 0,2-2 0,4 2 0,0-9 0,-1-3-96,2-1 0,-2 2 64,0-3 0,2 2 32,-5-1 0,-2 1 0,2 4 64,-1-1-96,0-2 0,-4-11 96,0-5 32,0 4-32,0-2 32,0-3-128,0 0 0,0 3 32,0 2 64,0 2-96,-4 9 0,0-1 32,-1 4 64,2-2-32,-2 2-32,0-8-64,0 6 32,2-2 32,-7 1 64,2 3-96,0 1 0,-2 0 32,2 2 64,-2 3-96,2 1 0,-1 6 32,0-1 64,1 0-32,-4 0-32,-3 0 96,-6 0 0,3 1-128,0-1 32,0-3 0,2 3 0,-6-1 0,4-10 64,-4 8-96,0 0-64,0-2 64,0 1 64,-4 1 0,-4-5 64,-1 4-128,0 1 0,-1 3 96,2 0 32,-1 0-32,0 1-64,1-1 32,4 3-32,0-1 0,-5-3 64,-4 5-32,1-3 64,-2 2-64,5 2-32,0-2-64,0 5 32,6 0 32,-1 0 64,-5 5-32,-5-2 64,-3 2-64,3-2-32,6 1 96,4 0 0,3 0-128,2 1 32,3-5-64,0 0 0,6 3 0,-2-3 0,6 3 64,-2-3 0,2 5 0,4-2 0,-2 2 0,4-5 0,-4 3 0,2-3 64,4 0-192,0 0 32,0 0 96,0 0 128,0 12-192,0-4 64,0 0-32,0 0 96,0-1 32,0-7-128,0 0-32,0 0 32,0 0 0,4 8 32,-4-8 0,0 0 0,6 16 64,-4-5 32,4 1-128,-2-4-32,-4 0-64,4 0 96,-4 0 64,4-2 64,2 7-128,-2-6 32,0 1 64,0 0 96,1 0-64,-2 4 0,3-1-96,-2 5-96,4 0 128,5-1 32,0 9-96,10 2 32,-1 1-64,-1 1-64,5 3 160,-2 2 32,1 1 0,1 1-64,-3 1 96,-3-5 0,4-1-32,-6-2-64,-1-1 96,-4-4 0,-5 2-32,0-6-64,-3-4 32,0 1 32,0-5-32,-2 0-32,-3 1 32,0 1 32,0-6-96,0 1-64,0 0 64,0-8 64,0 4 0,0 8-32,0-9 32,0 2 32,0-5-32,0 3 64,0 0-64,0 2-32,0-2 32,0 3-32,-3-6 0,-2 3 0,0 0 0,5 2 64,-5-5-96,2 3 0,-2-3 32,1 5 64,0-2-96,-6 1 0,2 4 32,-1-1 0,-4 1 0,0 1 64,-6-3-32,4 7 64,-13-6-128,-5 1 0,1 0 96,5 3 32,1 2-128,5-2 32,-2 1 0,5-4 64,2 0-32,1-1-32,3 1 32,4 0-32,-2-5 0,6 2 0,0-5-96,-2 0 0,4 0 128,2 0 32,0 0-96,0 0 32,0 0 64,0 0 32,0 0-128,0 0-32,0 0 32,0-5 64,0 2 0,0 0-32,-6-10 32,2 1-32,0-2 0,0-3-96,-6-2 64,2-5 32,-6-2 64,-4-10-32,1-6-32,-1-2-64,-8 5-32,-5 4 64,1 1 64,4-2-64,0 0 0,0 5-128,-2 1-32,2-1 0,0-2 128,0 3 32,-4-1 32,2 3 0,-1 5 0,2-1-96,5 10 0,4 1 64,0 1 64,6 4-64,-2 2 0,5 1 32,0 2 64,1-2-96,4 2 0,-1 3 32,2 0 64,-3 0-32,6 0-32,0 3-64,0-3 32,0 5-32,0-2-64,0 8 160,-4 2 32,-1-2-96,2-2 32,-2-3 0,0 7 64,2-1-32,-2-1-32,0 0 32,0 2-32,-3-2 0,4 4 0,-5 1 0,1 4 0,-1-1 64,0 4 32,0 1-128,5 4-32,-5-1-64,0 12 96,0 0 0,1 3 96,-1 2-32,0-2-32,1 8 32,3-2-32,1-5-96,0-1 64,-1-3 32,0 5 64,5-2-96,0-3 0,0 0 32,0 8 0,5 0-96,0 1 64,3-10 96,0 1 32,2-3-128,3-5-32,0 0 32,5-1 64,-1 1 0,1-6 64,3 5-64,2-5-32,2-6 32,7-4-32,-2 1 0,-4-1 64,0 0-32,0-3-32,2 1 32,-2-1 32,0-5-96,0 0-64,4-2 64,6-2 64,-10-3 0,0 0-32,2 0 32,-7 0-32,2 0 0,-3-3 64,3-2-32,-2 2-32,2-1 32,-2 0 32,1 1-96,0-2 0,0 1 32,4 1 64,0-2-96,-3-3-64,3 5 64,-3 0 64,-2-3 0,-4 3-32,1-1 32,0 4 32,-4-4-32,-2 0 64,1 4-128,5-4 0,-10 4 32,2 0 64,-2-3-192,2 3 32,-7 0 160,2-5 128,0-3-320,-3 2-416,4-2-128,-1-1-1855,-5 6-737,0-5-864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9:49.30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F223893-672C-4733-8C59-3473195A1233}" emma:medium="tactile" emma:mode="ink">
          <msink:context xmlns:msink="http://schemas.microsoft.com/ink/2010/main" type="inkDrawing" rotatedBoundingBox="8254,12537 10141,13396 9445,14927 7557,14068" hotPoints="9903,13660 8995,14569 8087,13660 8995,12752" semanticType="enclosure" shapeName="Circle">
            <msink:sourceLink direction="with" ref="{10814681-A2C8-4C25-9B4E-E8AE5EE78A89}"/>
          </msink:context>
        </emma:interpretation>
      </emma:emma>
    </inkml:annotationXML>
    <inkml:trace contextRef="#ctx0" brushRef="#br0">10907 16172 4608,'-21'0'1760,"21"0"-960,-15 0-448,5-4 832,10 0-640,-5-10 224,5 6-480,5-11 64,10 6-224,0-16 0,6 7-64,4-14-64,5 4 32,11-13-32,1 9 0,9-15 0,-1 21 0,10-11 0,-3 9 0,20-10 0,-5 16 0,9-6 64,-9 9-32,3-3 64,-3 11-64,-1-2 128,-5 7-96,0 1 320,-4 9-192,10 5 96,-1 3-160,5 11 64,-10 4-96,5 9 0,-9 0-32,4 7-128,-5 3 32,1 3 160,-6 0-64,-5 13 192,-12-7-160,-3 13 192,0-5-192,-6 8 256,-3 1-224,-12 9 160,0-5-160,-15 6 160,6-5-192,-16 8 256,-1-4-224,-19 0 96,3-5-128,-12-4-64,3-8 0,-15-7 32,9-2-32,-23-6-32,3-4 32,-14-14 32,10 1-32,-17-11 64,17-4-64,-9-4 128,7 1-97,-13-10 129,21 0-128,-11-10 32,8 7-32,-8-16-128,16 6 32,-2-16-128,22 7 96,-7-5 32,18 5 32,-2-14-95,10 4 63,1-13-128,9 9 96,6-9 32,12 7 32,-3-7-160,7 9 96,4-5-256,1 14 192,0-5-576,0 10 384,-7-5-1280,2 9 928,-7-5-1632,2 9 1312,-7-4-2048,7 8 1696,-7-6-1088,2 6 1408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9:49.56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0814681-A2C8-4C25-9B4E-E8AE5EE78A89}" emma:medium="tactile" emma:mode="ink">
          <msink:context xmlns:msink="http://schemas.microsoft.com/ink/2010/main" type="writingRegion" rotatedBoundingBox="8323,13782 8788,13782 8788,14167 8323,14167">
            <msink:destinationLink direction="with" ref="{8F223893-672C-4733-8C59-3473195A1233}"/>
          </msink:context>
        </emma:interpretation>
      </emma:emma>
    </inkml:annotationXML>
    <inkml:traceGroup>
      <inkml:annotationXML>
        <emma:emma xmlns:emma="http://www.w3.org/2003/04/emma" version="1.0">
          <emma:interpretation id="{DBF0FD22-0923-48A7-961F-463F0F14D88C}" emma:medium="tactile" emma:mode="ink">
            <msink:context xmlns:msink="http://schemas.microsoft.com/ink/2010/main" type="paragraph" rotatedBoundingBox="8323,13782 8788,13782 8788,14167 8323,141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FF6FCC-BA1B-4AD9-80F1-FCF5122924B2}" emma:medium="tactile" emma:mode="ink">
              <msink:context xmlns:msink="http://schemas.microsoft.com/ink/2010/main" type="line" rotatedBoundingBox="8323,13782 8788,13782 8788,14167 8323,14167"/>
            </emma:interpretation>
          </emma:emma>
        </inkml:annotationXML>
        <inkml:traceGroup>
          <inkml:annotationXML>
            <emma:emma xmlns:emma="http://www.w3.org/2003/04/emma" version="1.0">
              <emma:interpretation id="{19552789-5DB1-4F83-8E8D-E0FABB2826F0}" emma:medium="tactile" emma:mode="ink">
                <msink:context xmlns:msink="http://schemas.microsoft.com/ink/2010/main" type="inkWord" rotatedBoundingBox="8323,13782 8716,13782 8716,14082 8323,14082"/>
              </emma:interpretation>
              <emma:one-of disjunction-type="recognition" id="oneOf0">
                <emma:interpretation id="interp0" emma:lang="zh-CN" emma:confidence="0">
                  <emma:literal>/</emma:literal>
                </emma:interpretation>
                <emma:interpretation id="interp1" emma:lang="zh-CN" emma:confidence="0">
                  <emma:literal></emma:literal>
                </emma:interpretation>
                <emma:interpretation id="interp2" emma:lang="zh-CN" emma:confidence="0">
                  <emma:literal>′</emma:literal>
                </emma:interpretation>
                <emma:interpretation id="interp3" emma:lang="zh-CN" emma:confidence="0">
                  <emma:literal>'</emma:literal>
                </emma:interpretation>
                <emma:interpretation id="interp4" emma:lang="zh-CN" emma:confidence="0">
                  <emma:literal>’</emma:literal>
                </emma:interpretation>
              </emma:one-of>
            </emma:emma>
          </inkml:annotationXML>
          <inkml:trace contextRef="#ctx0" brushRef="#br0">11758 16414 4864,'-10'9'1824,"10"-9"-960,-20 17-384,10-7 1152,4-1-928,-24 4 736,9 1-832,-18 4 448,9 1-608,-7 4-32,5 3-256,-3 0-160,10 2-32,-5-4-960,9 2 544,1-8-2144,4-4 1440,5-8-2432,11-6 2016</inkml:trace>
        </inkml:traceGroup>
        <inkml:traceGroup>
          <inkml:annotationXML>
            <emma:emma xmlns:emma="http://www.w3.org/2003/04/emma" version="1.0">
              <emma:interpretation id="{BB308782-F699-486A-8C7F-70390AF6EDC8}" emma:medium="tactile" emma:mode="ink">
                <msink:context xmlns:msink="http://schemas.microsoft.com/ink/2010/main" type="inkWord" rotatedBoundingBox="8681,13828 8788,13828 8788,14167 8681,14167"/>
              </emma:interpretation>
              <emma:one-of disjunction-type="recognition" id="oneOf1">
                <emma:interpretation id="interp5" emma:lang="zh-CN" emma:confidence="0">
                  <emma:literal>1</emma:literal>
                </emma:interpretation>
                <emma:interpretation id="interp6" emma:lang="zh-CN" emma:confidence="0">
                  <emma:literal>丨</emma:literal>
                </emma:interpretation>
                <emma:interpretation id="interp7" emma:lang="zh-CN" emma:confidence="0">
                  <emma:literal>丶</emma:literal>
                </emma:interpretation>
                <emma:interpretation id="interp8" emma:lang="zh-CN" emma:confidence="0">
                  <emma:literal>\</emma:literal>
                </emma:interpretation>
                <emma:interpretation id="interp9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223">11723 16463 5120,'15'-3'2016,"-15"3"-1088,15 17-384,-10-8 1184,1 0-960,-2 10 480,8 8-736,-9 8 0,8 7-320,-7 13-800,8-10 320,-3-4-3712,2-1 2208</inkml:trace>
        </inkml:traceGroup>
      </inkml:traceGroup>
    </inkml:traceGroup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9:51.17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83A8662-4822-439E-9F2C-61CE87327D7E}" emma:medium="tactile" emma:mode="ink">
          <msink:context xmlns:msink="http://schemas.microsoft.com/ink/2010/main" type="writingRegion" rotatedBoundingBox="11275,13596 11858,13596 11858,13928 11275,13928">
            <msink:destinationLink direction="with" ref="{DCA9FAAB-BF04-49EF-91CC-6C2C54A5784C}"/>
          </msink:context>
        </emma:interpretation>
      </emma:emma>
    </inkml:annotationXML>
    <inkml:traceGroup>
      <inkml:annotationXML>
        <emma:emma xmlns:emma="http://www.w3.org/2003/04/emma" version="1.0">
          <emma:interpretation id="{281FB69D-BA9E-4BFB-82D2-5417821BD304}" emma:medium="tactile" emma:mode="ink">
            <msink:context xmlns:msink="http://schemas.microsoft.com/ink/2010/main" type="paragraph" rotatedBoundingBox="11275,13596 11858,13596 11858,13928 11275,139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61C255-8240-41B2-AA8A-E6A3A71EEC86}" emma:medium="tactile" emma:mode="ink">
              <msink:context xmlns:msink="http://schemas.microsoft.com/ink/2010/main" type="line" rotatedBoundingBox="11275,13596 11858,13596 11858,13928 11275,13928"/>
            </emma:interpretation>
          </emma:emma>
        </inkml:annotationXML>
        <inkml:traceGroup>
          <inkml:annotationXML>
            <emma:emma xmlns:emma="http://www.w3.org/2003/04/emma" version="1.0">
              <emma:interpretation id="{80F6606C-DDAA-4F2C-ABD9-8A208EA72B9D}" emma:medium="tactile" emma:mode="ink">
                <msink:context xmlns:msink="http://schemas.microsoft.com/ink/2010/main" type="inkWord" rotatedBoundingBox="11275,13651 11612,13651 11612,13928 11275,13928"/>
              </emma:interpretation>
              <emma:one-of disjunction-type="recognition" id="oneOf0">
                <emma:interpretation id="interp0" emma:lang="zh-CN" emma:confidence="0">
                  <emma:literal>’</emma:literal>
                </emma:interpretation>
                <emma:interpretation id="interp1" emma:lang="zh-CN" emma:confidence="0">
                  <emma:literal>/</emma:literal>
                </emma:interpretation>
                <emma:interpretation id="interp2" emma:lang="zh-CN" emma:confidence="0">
                  <emma:literal></emma:literal>
                </emma:interpretation>
                <emma:interpretation id="interp3" emma:lang="zh-CN" emma:confidence="0">
                  <emma:literal>‘</emma:literal>
                </emma:interpretation>
                <emma:interpretation id="interp4" emma:lang="zh-CN" emma:confidence="0">
                  <emma:literal>个</emma:literal>
                </emma:interpretation>
              </emma:one-of>
            </emma:emma>
          </inkml:annotationXML>
          <inkml:trace contextRef="#ctx0" brushRef="#br0">14654 16281 4992,'-26'0'1824,"26"0"-960,-4 0-384,-2 0 1216,6 3-960,-11 3 800,2 4-896,-12 3 640,0 0-736,-9 6 288,10 3-480,-11 5 32,11 1-256,-10 2-832,9 2 352,-15-4-2176,11-1 1408,5-18-3232,14 1 2432</inkml:trace>
        </inkml:traceGroup>
        <inkml:traceGroup>
          <inkml:annotationXML>
            <emma:emma xmlns:emma="http://www.w3.org/2003/04/emma" version="1.0">
              <emma:interpretation id="{4420E8DE-63D7-4528-AFCE-317277442932}" emma:medium="tactile" emma:mode="ink">
                <msink:context xmlns:msink="http://schemas.microsoft.com/ink/2010/main" type="inkWord" rotatedBoundingBox="11750,13596 11858,13596 11858,13922 11750,13922"/>
              </emma:interpretation>
              <emma:one-of disjunction-type="recognition" id="oneOf1">
                <emma:interpretation id="interp5" emma:lang="zh-CN" emma:confidence="0">
                  <emma:literal>、</emma:literal>
                </emma:interpretation>
                <emma:interpretation id="interp6" emma:lang="zh-CN" emma:confidence="0">
                  <emma:literal>丶</emma:literal>
                </emma:interpretation>
                <emma:interpretation id="interp7" emma:lang="zh-CN" emma:confidence="0">
                  <emma:literal>\</emma:literal>
                </emma:interpretation>
                <emma:interpretation id="interp8" emma:lang="zh-CN" emma:confidence="0">
                  <emma:literal>‵</emma:literal>
                </emma:interpretation>
                <emma:interpretation id="interp9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193">14792 16226 5888,'10'0'2176,"-10"0"-1152,5 13-288,-5-3 1472,5-1-1216,-5 10 512,4 4-928,-4 3 0,6 6-384,0 0-448,3 0 128,2-2-2176,5 8 1280,-2-6-3584,8-2 2592</inkml:trace>
        </inkml:traceGroup>
      </inkml:traceGroup>
    </inkml:traceGroup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9:47.68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23D7A01-E655-4CEA-9926-E1CD7B0CC27E}" emma:medium="tactile" emma:mode="ink">
          <msink:context xmlns:msink="http://schemas.microsoft.com/ink/2010/main" type="writingRegion" rotatedBoundingBox="4842,14402 5167,14402 5167,14633 4842,14633">
            <msink:destinationLink direction="with" ref="{AB3C0306-9BF9-4769-942E-531E106EBDEC}"/>
          </msink:context>
        </emma:interpretation>
      </emma:emma>
    </inkml:annotationXML>
    <inkml:traceGroup>
      <inkml:annotationXML>
        <emma:emma xmlns:emma="http://www.w3.org/2003/04/emma" version="1.0">
          <emma:interpretation id="{9F061B72-B751-4AB2-AFC9-596861CE8999}" emma:medium="tactile" emma:mode="ink">
            <msink:context xmlns:msink="http://schemas.microsoft.com/ink/2010/main" type="paragraph" rotatedBoundingBox="4842,14402 5167,14402 5167,14633 4842,146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63F6F9-8E27-4A7D-9A20-DA5FFF10ADAB}" emma:medium="tactile" emma:mode="ink">
              <msink:context xmlns:msink="http://schemas.microsoft.com/ink/2010/main" type="line" rotatedBoundingBox="4842,14402 5167,14402 5167,14633 4842,14633"/>
            </emma:interpretation>
          </emma:emma>
        </inkml:annotationXML>
        <inkml:traceGroup>
          <inkml:annotationXML>
            <emma:emma xmlns:emma="http://www.w3.org/2003/04/emma" version="1.0">
              <emma:interpretation id="{649A7C7E-A7BC-4295-AAE1-E9BBCEC1A40F}" emma:medium="tactile" emma:mode="ink">
                <msink:context xmlns:msink="http://schemas.microsoft.com/ink/2010/main" type="inkWord" rotatedBoundingBox="4842,14424 5108,14424 5108,14601 4842,14601"/>
              </emma:interpretation>
              <emma:one-of disjunction-type="recognition" id="oneOf0">
                <emma:interpretation id="interp0" emma:lang="zh-CN" emma:confidence="0">
                  <emma:literal>/</emma:literal>
                </emma:interpretation>
                <emma:interpretation id="interp1" emma:lang="zh-CN" emma:confidence="0">
                  <emma:literal>’</emma:literal>
                </emma:interpretation>
                <emma:interpretation id="interp2" emma:lang="zh-CN" emma:confidence="0">
                  <emma:literal>'</emma:literal>
                </emma:interpretation>
                <emma:interpretation id="interp3" emma:lang="zh-CN" emma:confidence="0">
                  <emma:literal>,</emma:literal>
                </emma:interpretation>
                <emma:interpretation id="interp4" emma:lang="zh-CN" emma:confidence="0">
                  <emma:literal>′</emma:literal>
                </emma:interpretation>
              </emma:one-of>
            </emma:emma>
          </inkml:annotationXML>
          <inkml:trace contextRef="#ctx0" brushRef="#br0">8150 17055 4992,'-16'15'1920,"16"-15"-1024,-11 4-640,7-4 992,4 4-704,-5 2 576,-1-3-640,-10 3 384,2 1-512,-7 9 320,6-3-384,-9 0 64,3 6-224,-6-6-128,7 6-32,-4-6-384,8 0 192,2-9-1504,8 5 960,0-12-1792,12 3 1472,3-19-1760,8 6 1632</inkml:trace>
        </inkml:traceGroup>
        <inkml:traceGroup>
          <inkml:annotationXML>
            <emma:emma xmlns:emma="http://www.w3.org/2003/04/emma" version="1.0">
              <emma:interpretation id="{27515692-8E41-43CC-BD2B-2A70A4F0EDD8}" emma:medium="tactile" emma:mode="ink">
                <msink:context xmlns:msink="http://schemas.microsoft.com/ink/2010/main" type="inkWord" rotatedBoundingBox="5122,14402 5167,14402 5167,14633 5122,14633"/>
              </emma:interpretation>
              <emma:one-of disjunction-type="recognition" id="oneOf1">
                <emma:interpretation id="interp5" emma:lang="zh-CN" emma:confidence="0">
                  <emma:literal>1</emma:literal>
                </emma:interpretation>
                <emma:interpretation id="interp6" emma:lang="zh-CN" emma:confidence="0">
                  <emma:literal>l</emma:literal>
                </emma:interpretation>
                <emma:interpretation id="interp7" emma:lang="zh-CN" emma:confidence="0">
                  <emma:literal>丨</emma:literal>
                </emma:interpretation>
                <emma:interpretation id="interp8" emma:lang="zh-CN" emma:confidence="0">
                  <emma:literal>(</emma:literal>
                </emma:interpretation>
                <emma:interpretation id="interp9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177">8164 17033 4736,'0'0'1824,"0"0"-960,0 19-224,0-10 1024,0 0-896,0 5 320,0 2-640,0 4-64,0-2-224,0 0-160,6 4-32,-1-3-1600,5 4 896,-1-1-3072,6 0 2112</inkml:trace>
        </inkml:traceGroup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9:50.96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CA9FAAB-BF04-49EF-91CC-6C2C54A5784C}" emma:medium="tactile" emma:mode="ink">
          <msink:context xmlns:msink="http://schemas.microsoft.com/ink/2010/main" type="inkDrawing" rotatedBoundingBox="11471,12083 13392,12994 12637,14588 10716,13677" hotPoints="13059,13304 12089,14274 11119,13304 12089,12334" semanticType="enclosure" shapeName="Circle">
            <msink:sourceLink direction="with" ref="{383A8662-4822-439E-9F2C-61CE87327D7E}"/>
          </msink:context>
        </emma:interpretation>
      </emma:emma>
    </inkml:annotationXML>
    <inkml:trace contextRef="#ctx0" brushRef="#br0">14077 15814 5504,'-21'-4'2112,"21"4"-1152,-9-13-928,3 4 800,12 9-512,-6-10 416,0 1-448,0-8 352,4-2-352,1-7 192,1 3-256,3-9 0,3 10-128,2-16 96,2 8-128,8-12 128,3 6-128,8-5 128,7 9-128,9-7 32,3 11-32,24-8-64,-13 9 32,13-5-32,-3 9 0,11 1 0,-8 12 0,9-2 64,-10 2-32,10 4 128,-7 6-96,12 0 128,-11 10-128,0-1 320,-4 4-192,5 6 96,-11 4-160,1 13 64,-1-1-96,-5 10 0,-10 7-32,-1 2-64,-8 1 32,-7 7-32,-4 2 0,-4 7 192,-8-3-96,-9 16 192,0-4-192,-15 6 319,0-4-223,-15-2 96,0-6-160,-15 4 0,0-10-64,-21 3 96,10-4-96,-22 1 32,12 2-32,-18-12 96,1-3-96,-4-10 128,12-9-128,-11-10 32,14-2-32,-14-10 32,16 0-64,-11-14-32,10 4 32,-1-18-32,12 4 0,-5-12-96,13 9 64,-9-14-32,16 9 0,-16-14-96,10 5 96,-11-14-320,11 9 224,-3-14-224,9 11 224,-2-7-128,13 15 160,-7-8-224,10 7 225,-4 1-385,10 9 288,-5-1-576,10 6 448,-7-1-1184,8 5 864,-1-4-1664,5 9 1312,0-11-2272,5 12 1888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9:55.54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AE3F663-8ACF-4545-8BC0-00839F27073E}" emma:medium="tactile" emma:mode="ink">
          <msink:context xmlns:msink="http://schemas.microsoft.com/ink/2010/main" type="writingRegion" rotatedBoundingBox="21793,11941 22510,11025 23207,11571 22490,12487"/>
        </emma:interpretation>
      </emma:emma>
    </inkml:annotationXML>
    <inkml:traceGroup>
      <inkml:annotationXML>
        <emma:emma xmlns:emma="http://www.w3.org/2003/04/emma" version="1.0">
          <emma:interpretation id="{A58BA57C-1359-4AED-BE29-CABF331C0F58}" emma:medium="tactile" emma:mode="ink">
            <msink:context xmlns:msink="http://schemas.microsoft.com/ink/2010/main" type="paragraph" rotatedBoundingBox="21793,11941 22510,11025 23207,11571 22490,124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A0A62A-F3D8-4ED6-BEE6-2E31138251BC}" emma:medium="tactile" emma:mode="ink">
              <msink:context xmlns:msink="http://schemas.microsoft.com/ink/2010/main" type="line" rotatedBoundingBox="21793,11941 22510,11025 23207,11571 22490,12487"/>
            </emma:interpretation>
          </emma:emma>
        </inkml:annotationXML>
        <inkml:traceGroup>
          <inkml:annotationXML>
            <emma:emma xmlns:emma="http://www.w3.org/2003/04/emma" version="1.0">
              <emma:interpretation id="{3B84FCE8-F5E9-475E-AFEA-F00F2FD1ABA6}" emma:medium="tactile" emma:mode="ink">
                <msink:context xmlns:msink="http://schemas.microsoft.com/ink/2010/main" type="inkWord" rotatedBoundingBox="22042,12136 22194,11942 22375,12083 22223,12277"/>
              </emma:interpretation>
              <emma:one-of disjunction-type="recognition" id="oneOf0">
                <emma:interpretation id="interp0" emma:lang="zh-CN" emma:confidence="0">
                  <emma:literal>o</emma:literal>
                </emma:interpretation>
                <emma:interpretation id="interp1" emma:lang="zh-CN" emma:confidence="0">
                  <emma:literal>。</emma:literal>
                </emma:interpretation>
                <emma:interpretation id="interp2" emma:lang="zh-CN" emma:confidence="0">
                  <emma:literal>°</emma:literal>
                </emma:interpretation>
                <emma:interpretation id="interp3" emma:lang="zh-CN" emma:confidence="0">
                  <emma:literal>0</emma:literal>
                </emma:interpretation>
                <emma:interpretation id="interp4" emma:lang="zh-CN" emma:confidence="0">
                  <emma:literal>〇</emma:literal>
                </emma:interpretation>
              </emma:one-of>
            </emma:emma>
          </inkml:annotationXML>
          <inkml:trace contextRef="#ctx0" brushRef="#br0">25120 14781 3584,'-6'-10'1408,"6"10"-768,0-9-768,0 1 512,6 8-256,-6-9 384,5 0-288,1-10 224,3 2-224,7-6 224,10 8-256,-8 2 160,4 3-192,-2 3 288,1 1-256,0 6 384,3 6-320,-9 1 224,6 12-256,-10 0 128,4 4-192,-15-1 288,0 1-256,-11 0 320,7 3-288,-11-7 512,-2-2-416,-13-8 352,9 4-384,-9-13 64,10 6-224,-2-16-480,8 7 160,-2-16-1472,13 6 928,3-19-2624,3 9 1856,9-9-1888,6 9 1920</inkml:trace>
        </inkml:traceGroup>
        <inkml:traceGroup>
          <inkml:annotationXML>
            <emma:emma xmlns:emma="http://www.w3.org/2003/04/emma" version="1.0">
              <emma:interpretation id="{E0D8AFB6-DB51-4BE2-B51A-670FD2612263}" emma:medium="tactile" emma:mode="ink">
                <msink:context xmlns:msink="http://schemas.microsoft.com/ink/2010/main" type="inkWord" rotatedBoundingBox="22099,11551 22510,11025 22878,11313 22467,11839"/>
              </emma:interpretation>
              <emma:one-of disjunction-type="recognition" id="oneOf1">
                <emma:interpretation id="interp5" emma:lang="zh-CN" emma:confidence="0">
                  <emma:literal>x</emma:literal>
                </emma:interpretation>
                <emma:interpretation id="interp6" emma:lang="zh-CN" emma:confidence="0">
                  <emma:literal>X</emma:literal>
                </emma:interpretation>
                <emma:interpretation id="interp7" emma:lang="zh-CN" emma:confidence="0">
                  <emma:literal>ⅹ</emma:literal>
                </emma:interpretation>
                <emma:interpretation id="interp8" emma:lang="zh-CN" emma:confidence="0">
                  <emma:literal>Ⅹ</emma:literal>
                </emma:interpretation>
                <emma:interpretation id="interp9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614">25752 13824 6400,'0'-13'2464,"0"13"-1344,-5 5-736,-1-1 1376,6 10-992,-15 4 768,0 8-896,-15 12 288,4-2-544,-14 10-1,4-2-223,-11 11-448,11-6 160,-4 2-1471,10-6 895,-2-9-2560,17 0 1792,0-17-2464,9-2 2240</inkml:trace>
          <inkml:trace contextRef="#ctx0" brushRef="#br0" timeOffset="373">25313 13992 5120,'-9'-7'2016,"9"7"-1088,0-6-800,0 2 1056,3 8-704,3-4 1088,9 0-928,0 0 704,0 6-800,6-3 448,5 11-576,4 4 128,6 5-320,0 3-64,0 7-96,-6-1-480,-4 0 224,-7 0-1728,-4 0 1024,-4-6-3680,5-4 2560</inkml:trace>
        </inkml:traceGroup>
        <inkml:traceGroup>
          <inkml:annotationXML>
            <emma:emma xmlns:emma="http://www.w3.org/2003/04/emma" version="1.0">
              <emma:interpretation id="{C5AA2AD9-CCEE-4768-A406-888898FD6B3E}" emma:medium="tactile" emma:mode="ink">
                <msink:context xmlns:msink="http://schemas.microsoft.com/ink/2010/main" type="inkWord" rotatedBoundingBox="22615,11625 22735,11472 23075,11739 22956,11892"/>
              </emma:interpretation>
              <emma:one-of disjunction-type="recognition" id="oneOf2">
                <emma:interpretation id="interp10" emma:lang="zh-CN" emma:confidence="0">
                  <emma:literal>2</emma:literal>
                </emma:interpretation>
                <emma:interpretation id="interp11" emma:lang="zh-CN" emma:confidence="0">
                  <emma:literal>工</emma:literal>
                </emma:interpretation>
                <emma:interpretation id="interp12" emma:lang="zh-CN" emma:confidence="0">
                  <emma:literal>乙</emma:literal>
                </emma:interpretation>
                <emma:interpretation id="interp13" emma:lang="zh-CN" emma:confidence="0">
                  <emma:literal>匚</emma:literal>
                </emma:interpretation>
                <emma:interpretation id="interp14" emma:lang="zh-CN" emma:confidence="0">
                  <emma:literal>辶</emma:literal>
                </emma:interpretation>
              </emma:one-of>
            </emma:emma>
          </inkml:annotationXML>
          <inkml:trace contextRef="#ctx0" brushRef="#br0" timeOffset="898">25762 14124 4864,'26'-4'1824,"-26"4"-960,25 10-384,-20-6 1152,5 5-928,1 0 736,-2-1-832,-3 2 448,4 2-608,-10 7 448,0 10-480,-4-3 544,-2 6-545,-5 0 353,11-6-448,-4-6 64,4-4-256,0-6 64,9 2-96,7-6-192,10 4 32,4-10-544,0 4 352,-4-8-1151,4 4 767,-9-6-2176,4 2 1600,-11 4-3136,4 4 2464</inkml:trace>
        </inkml:traceGroup>
      </inkml:traceGroup>
    </inkml:traceGroup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9:52.50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D1143DB-C9BC-4F13-8F11-2339D4A8B7F7}" emma:medium="tactile" emma:mode="ink">
          <msink:context xmlns:msink="http://schemas.microsoft.com/ink/2010/main" type="writingRegion" rotatedBoundingBox="19141,11264 20292,11264 20292,12422 19141,12422"/>
        </emma:interpretation>
      </emma:emma>
    </inkml:annotationXML>
    <inkml:traceGroup>
      <inkml:annotationXML>
        <emma:emma xmlns:emma="http://www.w3.org/2003/04/emma" version="1.0">
          <emma:interpretation id="{72604AFD-8E0D-4FAE-AD70-040B98E78070}" emma:medium="tactile" emma:mode="ink">
            <msink:context xmlns:msink="http://schemas.microsoft.com/ink/2010/main" type="paragraph" rotatedBoundingBox="19141,11264 20292,11264 20292,12422 19141,12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A49CFF-7D62-430D-8645-AA1C44FFA8C4}" emma:medium="tactile" emma:mode="ink">
              <msink:context xmlns:msink="http://schemas.microsoft.com/ink/2010/main" type="line" rotatedBoundingBox="19141,11264 20292,11264 20292,12422 19141,12422"/>
            </emma:interpretation>
          </emma:emma>
        </inkml:annotationXML>
        <inkml:traceGroup>
          <inkml:annotationXML>
            <emma:emma xmlns:emma="http://www.w3.org/2003/04/emma" version="1.0">
              <emma:interpretation id="{3F3E7F7E-11B5-4822-A0A9-36D062D9D520}" emma:medium="tactile" emma:mode="ink">
                <msink:context xmlns:msink="http://schemas.microsoft.com/ink/2010/main" type="inkWord" rotatedBoundingBox="18759,11969 19601,10918 20445,11593 19604,12645"/>
              </emma:interpretation>
              <emma:one-of disjunction-type="recognition" id="oneOf0">
                <emma:interpretation id="interp0" emma:lang="zh-CN" emma:confidence="0">
                  <emma:literal>烈</emma:literal>
                </emma:interpretation>
                <emma:interpretation id="interp1" emma:lang="zh-CN" emma:confidence="0">
                  <emma:literal>孜</emma:literal>
                </emma:interpretation>
                <emma:interpretation id="interp2" emma:lang="zh-CN" emma:confidence="0">
                  <emma:literal>犭</emma:literal>
                </emma:interpretation>
                <emma:interpretation id="interp3" emma:lang="zh-CN" emma:confidence="0">
                  <emma:literal>㣉</emma:literal>
                </emma:interpretation>
                <emma:interpretation id="interp4" emma:lang="zh-CN" emma:confidence="0">
                  <emma:literal>卐</emma:literal>
                </emma:interpretation>
              </emma:one-of>
            </emma:emma>
          </inkml:annotationXML>
          <inkml:trace contextRef="#ctx0" brushRef="#br0">22188 14146 4480,'-4'-13'1760,"4"13"-960,10-13-160,-10 4 1184,5 9-1024,-1-10 480,7 1-768,4-8 224,1 4-448,4-6 0,1 6-192,-2-6 0,7 9-32,1-3 160,-3 4-128,12 9 96,0 6-96,15 7 160,-7 9-160,4 10 32,-9 4-64,3 9-64,-1 0 32,-5 1-480,0-5 256,-6-1-2176,-6-8 1312,-9-10-3136,-4 1 2336</inkml:trace>
          <inkml:trace contextRef="#ctx0" brushRef="#br0" timeOffset="293">22922 13930 6144,'-11'-32'2368,"11"32"-1280,-19-4-576,8 4 1536,11 4-1152,-15 0 992,6 5-1088,-18 4 479,12 6-735,-15 8 0,9 1-352,-9 8-32,9-1-96,-14 10-256,5 1 96,-12 8-1216,12-3 705,-6 4-2401,10-9 1664,1-8-3264,14-6 2624</inkml:trace>
          <inkml:trace contextRef="#ctx0" brushRef="#br0" timeOffset="538">23335 14101 6400,'0'5'2368,"0"-5"-1280,-5 17-576,1-11 1408,8 2-1088,-8 6 800,-1 0-960,-5 2 224,4 3-545,-5 4-127,11 5-128,-9-1-160,9 9 32,-6-4-1023,6-1 575,-4-4-2848,4 1 1856,0-5-2944,10 0 2496</inkml:trace>
          <inkml:trace contextRef="#ctx0" brushRef="#br0" timeOffset="1830">22338 14890 4736,'-27'-6'1760,"27"6"-960,-9 0-928,3-3 160,12 3-64,-6-6 224,0 2-96,0-5 448,9-1-288,2-3 160,-1 4-256,5-5-64,0 11-64,5-7 32,2 7-32,2-3 64,2 12-64,4-3 256,-3 7-160,-6 3 320,-3 6-256,-6-2 96,2 5-160,-14 1 64,0-1-96,-20 7 96,5 3-128,-15-10 128,9-5-128,-15-4 32,10-3-32,2-10-128,2 0 32,2-10-1088,10 7 576,5-10-2848,5-1 1888</inkml:trace>
        </inkml:traceGroup>
      </inkml:traceGroup>
    </inkml:traceGroup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9:57.67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1EBC2AF-70A9-46B1-A4AC-A80E85975981}" emma:medium="tactile" emma:mode="ink">
          <msink:context xmlns:msink="http://schemas.microsoft.com/ink/2010/main" type="writingRegion" rotatedBoundingBox="25967,12050 25690,11016 26191,10882 26468,11916"/>
        </emma:interpretation>
      </emma:emma>
    </inkml:annotationXML>
    <inkml:traceGroup>
      <inkml:annotationXML>
        <emma:emma xmlns:emma="http://www.w3.org/2003/04/emma" version="1.0">
          <emma:interpretation id="{6DB99095-762E-44C7-9965-18B96AC4E6E0}" emma:medium="tactile" emma:mode="ink">
            <msink:context xmlns:msink="http://schemas.microsoft.com/ink/2010/main" type="paragraph" rotatedBoundingBox="25967,12050 25690,11016 26191,10882 26468,119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CE38B3-2928-4A9D-A9C8-A224FB90A1EB}" emma:medium="tactile" emma:mode="ink">
              <msink:context xmlns:msink="http://schemas.microsoft.com/ink/2010/main" type="line" rotatedBoundingBox="25967,12050 25690,11016 26191,10882 26468,11916"/>
            </emma:interpretation>
          </emma:emma>
        </inkml:annotationXML>
        <inkml:traceGroup>
          <inkml:annotationXML>
            <emma:emma xmlns:emma="http://www.w3.org/2003/04/emma" version="1.0">
              <emma:interpretation id="{30133444-6C6D-482A-9D5C-187CD10B96CB}" emma:medium="tactile" emma:mode="ink">
                <msink:context xmlns:msink="http://schemas.microsoft.com/ink/2010/main" type="inkWord" rotatedBoundingBox="25967,12050 25690,11016 26191,10882 26468,11916">
                  <msink:destinationLink direction="with" ref="{B27EF8D8-0725-4D8B-9C8F-AC5777BFDC09}"/>
                </msink:context>
              </emma:interpretation>
              <emma:one-of disjunction-type="recognition" id="oneOf0">
                <emma:interpretation id="interp0" emma:lang="zh-CN" emma:confidence="0">
                  <emma:literal>为</emma:literal>
                </emma:interpretation>
                <emma:interpretation id="interp1" emma:lang="zh-CN" emma:confidence="0">
                  <emma:literal>埒</emma:literal>
                </emma:interpretation>
                <emma:interpretation id="interp2" emma:lang="zh-CN" emma:confidence="0">
                  <emma:literal>浮</emma:literal>
                </emma:interpretation>
                <emma:interpretation id="interp3" emma:lang="zh-CN" emma:confidence="0">
                  <emma:literal>攻</emma:literal>
                </emma:interpretation>
                <emma:interpretation id="interp4" emma:lang="zh-CN" emma:confidence="0">
                  <emma:literal>汐</emma:literal>
                </emma:interpretation>
              </emma:one-of>
            </emma:emma>
          </inkml:annotationXML>
          <inkml:trace contextRef="#ctx0" brushRef="#br0">29160 14501 6144,'-20'-6'2368,"20"6"-1280,-25-3-1344,13-1 672,12-2-288,-3-7 576,3 0-416,0-10 320,9 4-352,1-3 64,4 3-192,-2 2 64,3 8-96,0-1 448,6 7-320,-1 6 480,1 7-416,-6 9 288,0 3-320,-9 0 128,4 1-224,-10 4 288,0 1-256,-10-2 31,4 6-127,-9-5 96,4-5-128,-10-3 32,12-6-32,-21-13 96,9 6-96,-6-12-96,13 3 0,-11-16-608,4 1 353,1-10-1377,10 6 928,-1-10-2688,7 9 1920,-7-9-2432,11 10 2272</inkml:trace>
          <inkml:trace contextRef="#ctx0" brushRef="#br0" timeOffset="1391">29252 13844 6144,'24'-32'2368,"-24"32"-1280,27 6-992,-24-2 832,9 8-544,-12 8 352,6 2-416,-12 0 256,0 4-320,-3 3 64,-2-2-192,1-5 0,4 6-64,2-5-64,4 0 32,4-7-128,8 4 64,3-8 96,0 2-32,0-5-32,6 4 32,-6-3 32,0 2-32,-15 8 64,6-1-64,-22 7-288,2 3 128,-18 1-1152,10 2 704,-2-10-3200,4-4 2112</inkml:trace>
          <inkml:trace contextRef="#ctx0" brushRef="#br0" timeOffset="832">28813 13650 5376,'-26'-15'2016,"26"15"-1088,-4 0-608,-1 0 1120,10 0-832,-5 0 800,4 6-832,2-2 608,5 9-672,-2 6 320,12 0-512,0 7 128,4 6-288,-5 4 128,6 0-161,-1 1-63,1-5-32,-7-5-831,8-1 447,-12-7-2528,0 0 1600,0-11-3264,0 0 2592</inkml:trace>
          <inkml:trace contextRef="#ctx0" brushRef="#br0" timeOffset="1087">29196 13677 6400,'-10'-10'2464,"10"10"-1344,-6-4-672,1-1 1280,5 10-992,-10-5 800,-1 0-896,-10 4 512,6 6-673,-15 2 97,9 8-320,-15 6-160,12 11-64,-12 3-320,6 2 160,-6-1-1023,4-1 671,8-5-1856,14-3 1312,5-9-1920,10 0 1664,-1-14-1920,7-3 1824</inkml:trace>
        </inkml:traceGroup>
      </inkml:traceGroup>
    </inkml:traceGroup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9:57.16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C3E64BD-EEC6-486F-B1A4-78E74311874D}" emma:medium="tactile" emma:mode="ink">
          <msink:context xmlns:msink="http://schemas.microsoft.com/ink/2010/main" type="inkDrawing" rotatedBoundingBox="22428,12129 25895,11868 25900,11945 22434,12206" shapeName="Other"/>
        </emma:interpretation>
      </emma:emma>
    </inkml:annotationXML>
    <inkml:trace contextRef="#ctx0" brushRef="#br0">25492 14837 5888,'-15'-5'2272,"15"5"-1216,4-4-1088,-4 0 960,11 4-576,4-6 704,6 3-608,3-7 416,3 7-512,3-7 192,0 10-320,5-6-128,2 6-64,4-3-32,4 6 0,6-6 0,0 3 0,0-10 0,0 10 0,11-3 64,-2 3-32,6-6 64,-4 2-64,-1-5-32,1 5 32,-6-11-32,-5 11 0,15-9 0,-9 7 0,3-7 64,2 9-32,-7-5 64,7 9-64,24-4 128,-5-5 32,0-4 64,12 3-128,-1-3-96,-5 4 0,-1-1-128,1 1 64,0 5 32,-1 4 0,1 0 0,-6 0 64,-10 0-96,21-6 0,-5 3 32,-6-2 64,-3 0-32,-3 1-32,2-1-128,-1 5-64,-9 0-128,-7 0 32,-9 0 160,-5 0 64,-10 0 64,-1 0 0,-8 0 0,-3 0 0,-3 0-160,-1 0 96,-10 0-800,7 0 448,-13-4-2560,7 4 1664,-11-6-2400,0 6 2112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0:01.20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D63CFF9-950B-4B9B-918E-25CF7C724068}" emma:medium="tactile" emma:mode="ink">
          <msink:context xmlns:msink="http://schemas.microsoft.com/ink/2010/main" type="writingRegion" rotatedBoundingBox="29259,10691 30125,10691 30125,11862 29259,11862"/>
        </emma:interpretation>
      </emma:emma>
    </inkml:annotationXML>
    <inkml:traceGroup>
      <inkml:annotationXML>
        <emma:emma xmlns:emma="http://www.w3.org/2003/04/emma" version="1.0">
          <emma:interpretation id="{70DB6820-745E-4D64-B0F7-31A4CBD89D04}" emma:medium="tactile" emma:mode="ink">
            <msink:context xmlns:msink="http://schemas.microsoft.com/ink/2010/main" type="paragraph" rotatedBoundingBox="29259,10691 30125,10691 30125,11862 29259,118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96E347-3F7E-4A58-8E37-A944F6956EE7}" emma:medium="tactile" emma:mode="ink">
              <msink:context xmlns:msink="http://schemas.microsoft.com/ink/2010/main" type="line" rotatedBoundingBox="29259,10691 30125,10691 30125,11862 29259,11862"/>
            </emma:interpretation>
          </emma:emma>
        </inkml:annotationXML>
        <inkml:traceGroup>
          <inkml:annotationXML>
            <emma:emma xmlns:emma="http://www.w3.org/2003/04/emma" version="1.0">
              <emma:interpretation id="{B05A2DC0-BEE6-43C8-9917-4C79A17EA173}" emma:medium="tactile" emma:mode="ink">
                <msink:context xmlns:msink="http://schemas.microsoft.com/ink/2010/main" type="inkWord" rotatedBoundingBox="29253,11860 29259,10688 29788,10691 29781,11863"/>
              </emma:interpretation>
              <emma:one-of disjunction-type="recognition" id="oneOf0">
                <emma:interpretation id="interp0" emma:lang="zh-CN" emma:confidence="0">
                  <emma:literal>犭</emma:literal>
                </emma:interpretation>
                <emma:interpretation id="interp1" emma:lang="zh-CN" emma:confidence="0">
                  <emma:literal>力</emma:literal>
                </emma:interpretation>
                <emma:interpretation id="interp2" emma:lang="zh-CN" emma:confidence="0">
                  <emma:literal>P</emma:literal>
                </emma:interpretation>
                <emma:interpretation id="interp3" emma:lang="zh-CN" emma:confidence="0">
                  <emma:literal>p</emma:literal>
                </emma:interpretation>
                <emma:interpretation id="interp4" emma:lang="zh-CN" emma:confidence="0">
                  <emma:literal>与</emma:literal>
                </emma:interpretation>
              </emma:one-of>
            </emma:emma>
          </inkml:annotationXML>
          <inkml:trace contextRef="#ctx0" brushRef="#br0">32830 13327 6912,'-4'-6'2624,"4"6"-1408,-20 15-864,8-8 1376,8 9-992,-22 6 768,5 5-864,-18 14 159,3-2-479,-20 16-128,10-4-96,-16 7-512,17 1 224,-6 1-1471,9-11 927,12-8-2496,19-9 1824</inkml:trace>
          <inkml:trace contextRef="#ctx0" brushRef="#br0" timeOffset="-221">32306 13368 6144,'-5'-9'2368,"5"9"-1280,5 0-704,-1 0 1312,2 9-960,0-1 576,8 10-800,8 9 160,-4 10-384,9 3 32,0 11-192,3-6 0,0-5-64,0 5-256,6-4 96,-6 1-1440,-4-6 832,-6-10-3776,-4-4 2496</inkml:trace>
          <inkml:trace contextRef="#ctx0" brushRef="#br0" timeOffset="-650">32460 14424 4480,'-22'-10'1664,"22"10"-896,-8-4-608,1-2 1056,14 6-672,-7-12 736,0 2-768,0-6 192,3 6-416,2-12 160,1 8-224,4-14 0,-1 11-128,12-2 224,-1 5-192,7 2 384,3 2-288,-5 4 32,7 12-160,-8 4 0,2 6-32,-11 13 96,6 1-96,-17-1 128,8-4-128,-24 4 192,2-3-160,-16-4 256,7 2-224,-16-12 160,8 4-160,-8-16 0,10 4-64,-7-14-480,13 0 224,-1-20-1536,8 2 960,8-14-2848,4 7 2048,4-10-2112,8 18 2112</inkml:trace>
        </inkml:traceGroup>
        <inkml:traceGroup>
          <inkml:annotationXML>
            <emma:emma xmlns:emma="http://www.w3.org/2003/04/emma" version="1.0">
              <emma:interpretation id="{FBE59708-3DB9-499A-8DCD-F7FC26906C7A}" emma:medium="tactile" emma:mode="ink">
                <msink:context xmlns:msink="http://schemas.microsoft.com/ink/2010/main" type="inkWord" rotatedBoundingBox="30070,10976 30172,11568 29842,11625 29740,11033"/>
              </emma:interpretation>
              <emma:one-of disjunction-type="recognition" id="oneOf1">
                <emma:interpretation id="interp5" emma:lang="zh-CN" emma:confidence="0">
                  <emma:literal>4</emma:literal>
                </emma:interpretation>
                <emma:interpretation id="interp6" emma:lang="zh-CN" emma:confidence="0">
                  <emma:literal>㐃</emma:literal>
                </emma:interpretation>
                <emma:interpretation id="interp7" emma:lang="zh-CN" emma:confidence="0">
                  <emma:literal>屮</emma:literal>
                </emma:interpretation>
                <emma:interpretation id="interp8" emma:lang="zh-CN" emma:confidence="0">
                  <emma:literal>斗</emma:literal>
                </emma:interpretation>
                <emma:interpretation id="interp9" emma:lang="zh-CN" emma:confidence="0">
                  <emma:literal>牛</emma:literal>
                </emma:interpretation>
              </emma:one-of>
            </emma:emma>
          </inkml:annotationXML>
          <inkml:trace contextRef="#ctx0" brushRef="#br0" timeOffset="282">32866 13649 5888,'0'3'2272,"0"-3"-1216,0 10-672,-4-7 1376,4 7-992,-11 3 1056,5 0-1056,-3 6 576,3 0-769,-3 4 129,3 3-416,0 2 32,12 2-192,0-1 224,9-7-224,11-3-96,8-2-64,7-8-832,1 1 480,-3-10-1471,-3 4 1055,0-14-2048,-4 6 1632,-8-9-2816,-3 7 2272</inkml:trace>
          <inkml:trace contextRef="#ctx0" brushRef="#br0" timeOffset="479">33102 13671 7040,'-12'0'2624,"12"0"-1408,-9 13-640,3-9 1376,6 6-1120,-5 2 832,1 11-993,-7 9 417,1 9-608,-5 9 0,9 4-288,-14 10-800,5-6 320,-6 6-2367,12-5 1471,-7-10-4000,11-7 2912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5:22.05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87E5EA8-5721-4A01-BE04-24270E68F654}" emma:medium="tactile" emma:mode="ink">
          <msink:context xmlns:msink="http://schemas.microsoft.com/ink/2010/main" type="writingRegion" rotatedBoundingBox="29643,8700 31734,8700 31734,10146 29643,10146"/>
        </emma:interpretation>
      </emma:emma>
    </inkml:annotationXML>
    <inkml:traceGroup>
      <inkml:annotationXML>
        <emma:emma xmlns:emma="http://www.w3.org/2003/04/emma" version="1.0">
          <emma:interpretation id="{90AF53B2-730F-4FD0-9722-A9FF48972806}" emma:medium="tactile" emma:mode="ink">
            <msink:context xmlns:msink="http://schemas.microsoft.com/ink/2010/main" type="paragraph" rotatedBoundingBox="29643,8700 31734,8700 31734,10146 29643,101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299835-0F37-4EB9-9B11-DC6C80A636E1}" emma:medium="tactile" emma:mode="ink">
              <msink:context xmlns:msink="http://schemas.microsoft.com/ink/2010/main" type="line" rotatedBoundingBox="29643,8700 31734,8700 31734,10146 29643,10146"/>
            </emma:interpretation>
          </emma:emma>
        </inkml:annotationXML>
        <inkml:traceGroup>
          <inkml:annotationXML>
            <emma:emma xmlns:emma="http://www.w3.org/2003/04/emma" version="1.0">
              <emma:interpretation id="{11035AE9-BF2A-4183-8FE6-9CD6CA89D49E}" emma:medium="tactile" emma:mode="ink">
                <msink:context xmlns:msink="http://schemas.microsoft.com/ink/2010/main" type="inkWord" rotatedBoundingBox="29643,8700 31734,8700 31734,10146 29643,10146">
                  <msink:destinationLink direction="with" ref="{44BDF5AF-B8CA-466D-962D-3D5269B78B46}"/>
                </msink:context>
              </emma:interpretation>
              <emma:one-of disjunction-type="recognition" id="oneOf0">
                <emma:interpretation id="interp0" emma:lang="zh-CN" emma:confidence="0">
                  <emma:literal>占</emma:literal>
                </emma:interpretation>
                <emma:interpretation id="interp1" emma:lang="zh-CN" emma:confidence="0">
                  <emma:literal>@</emma:literal>
                </emma:interpretation>
                <emma:interpretation id="interp2" emma:lang="zh-CN" emma:confidence="0">
                  <emma:literal>&amp;</emma:literal>
                </emma:interpretation>
                <emma:interpretation id="interp3" emma:lang="zh-CN" emma:confidence="0">
                  <emma:literal>氵</emma:literal>
                </emma:interpretation>
                <emma:interpretation id="interp4" emma:lang="zh-CN" emma:confidence="0">
                  <emma:literal>g</emma:literal>
                </emma:interpretation>
              </emma:one-of>
            </emma:emma>
          </inkml:annotationXML>
          <inkml:trace contextRef="#ctx0" brushRef="#br0">31981 10568 5248,'-12'4'2016,"8"-4"-1088,-6 0-256,10 0 704,-4 0-192,0 0 32,-5 0-288,0 0-32,-3 0-480,-2 0 160,-3 0 96,-1 0-225,-5 4-95,2-4-64,-15 3 32,2-3-96,-1 0-64,-1 0 0,2 0 32,-2 0-96,-2-3-64,-6-1 64,0 0 64,4 0-64,0 0-64,2-3 0,-3 2 32,7 1-96,3 0 0,0 0 32,-4 4 0,9-2 0,-5 2 64,5-5-32,3 5-32,2 0-64,4 0 32,3 0 32,0 0 0,6 0-96,0 0 64,3 0 32,0 0 0,2 0-96,-2 0 64,0 0 32,5 0 0,0 0 0,0 0 0,0 0 0,0 0 64,0 0-32,0 0 64,0 0-128,0 0 0,5-3 32,0-2 0,-5 1 0,0 1 64,3-5-96,-3-3 0,5-2 32,-5 1 0,0-2-96,0-7 0,8 1-32,-8-5 0,0-3 0,0 4 0,0 0 0,0-3 0,-3-4 96,3 3 0,-5-2-64,0-1 64,2-4-32,-2 3 0,0-6 64,0 2 0,-3 0 0,0 6 0,-2 2 0,2 0 0,-5 2-96,-5 2 0,5 2 128,0-2 96,-1 4-32,-3-3-64,0 4-96,-1-1 32,-5 0 32,7 4 64,-2 5-96,0 0 0,1 3 32,-1 0 0,2 4 0,-7 0 0,0 0 0,2 4 0,-2 8 0,2-1 0,-1 1-96,5 8 0,0-1 128,-1-3 32,-5 0 0,-8 0-64,5 4-64,0-5 32,1 0 32,-3 1 0,7-4 64,-2 0 32,7 0-128,-2 0 32,0-2-64,5 2 0,0 1 64,3-1 0,2 0-96,-2-5 64,2 3 32,4-4 64,0 2-32,0 0-32,-1 0 32,5 0 32,0 0-192,0 0 32,0-4 32,0 0 32,0 0 96,0 0 32,0 0-32,0 0-64,0 0-64,0 0 32,0 0 32,0 0 0,-5 4 64,5 0 32,0-4-128,-4 4 32,0-4 0,4 0 64,-5 3-96,5-3 0,0 0 32,0 0 0,0 0 0,0 0 64,0 0-96,0 0-64,0 0 128,0 0 96,0 0-96,0 0-32,0 3-64,0-3 0,0 5 64,0-2 64,0-3-32,0 6-32,0-6-64,0 0-32,0 0 128,0 0 96,0 0-96,0 0-32,0 0 0,0 0 0,5 3 0,-5-3 0,4 3 0,5 2 0,0 3 0,-1-1 64,0 1-96,2 0 0,-2 2 32,2 2 64,3 1-32,0-1-32,-5-1 32,5 0-32,-3 2 0,-2-1 0,2-1-96,-2 0 64,5 1 32,0 0 64,0 0-32,4 0 64,-3-2-64,0 2-32,-6 1-64,0-5 32,2-1 32,-2 1 0,2 0 0,-2 0 64,0 0-32,2-2-32,-2 2-64,2 0 32,-2-4 32,0 1 0,2-2 0,-2 5 64,2-4-96,-2 0 0,1 0 96,-5 0 32,-4-4-128,0 0 32,0 0 0,5 4 0,-5-4 0,0 0 0,0 0 0,0 0 64,0 0-32,0 0-32,0 0 160,-5 3 32,1 13-224,-1-13-128,1 11 0,-1-6 96,2-2 32,-2 2 96,0-3-32,-3 2-32,-2 5 32,2 3-32,0-4 0,-2 3 64,2-4-96,-2 5 0,2 1 160,0-4 64,-2 1 0,2-2-32,3 0-96,-8 1-64,5-4-64,-2 0 32,6-5 32,1 5 0,-3-4 0,1 1 64,2-2-32,-2 2 64,1-5-128,4 0 0,-5 0 32,2 0 64,-3 0-32,2 0-32,4 0 32,-4 0-32,0 0-96,-1 0 64,0 0 32,1 0 64,-5 0-96,1 0 0,0 0 32,-2 0 0,2 0 0,-2 0 0,-3-5 0,0 2 64,0-2-32,0-2-32,0 2 32,-9 2-32,-4-2 0,3-1 0,2-3 0,-2 5 64,2 0-96,-1 1 0,4-2-32,2 2 0,-2-2 64,0 5 64,5 0 32,0 0 32,3 0-160,2 5-32,0-5 32,3 3 0,0-3 32,0 5 0,2-5-96,-2 0 0,5 3 128,0 1 32,0-4 0,0 0-64,0 4-128,0 0 0,0 1 128,0-2 128,-5 0-96,5 5-32,0 0-64,0 1 0,0-1 64,-3-2 0,3 14 0,0-4 64,0-5-96,0 14 0,3-3 32,2-2 0,0-1 0,-2 0-160,2 5-32,0 0 160,3 0 160,2-2-64,-2 2-32,0 0 0,2-5 32,3 0-96,0-4 0,0 2 32,5 1 0,0-1 0,7 2 0,1 1 64,2-6 32,-7 2-128,2-4-32,3-1 32,-6 2 0,3-5 32,-2-2 64,10 2-96,-3 1 0,-2-6 32,0 2 64,0-2-96,-4-3 0,-1-3 32,2 3 64,0-5-96,-2 2 0,1 0 32,0-11 64,0 4-32,-6-2-32,2 4 32,0-8 32,-5 1-32,0 4-32,0-2-64,1 2-32,3-4 64,-2 7 64,-3 0 0,-4-1-32,1 1 32,5 2-384,-1-2-256,-13 3-927,8 2-449,2-2-2080,-2 2-1184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9:59.95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D8195A9-A2D0-40F8-A5A4-39ED6315155C}" emma:medium="tactile" emma:mode="ink">
          <msink:context xmlns:msink="http://schemas.microsoft.com/ink/2010/main" type="inkDrawing" rotatedBoundingBox="26603,11918 29184,11566 29192,11628 26612,11980" shapeName="Other"/>
        </emma:interpretation>
      </emma:emma>
    </inkml:annotationXML>
    <inkml:trace contextRef="#ctx0" brushRef="#br0">29710 14578 5376,'-30'-5'2016,"30"5"-1088,-21 5-256,15-1 1408,6 2-1120,-3-6 288,3 0-736,0-6-32,3 6-288,3-4 96,9-1-160,1-4 64,0 5-96,9-6 160,10 6-160,2-9 192,4 8-192,-2-5 32,-3 6-64,6-4-64,3 8 32,12-10-32,-1 10 0,4-8-96,-3 8 64,-1-9 32,-1 9 0,7-10 64,-5 10-32,3-9-32,2 9 32,-7-10-32,1 10 0,6-8 0,-7 8 0,7-8 0,-2 8 0,2-10 0,-5 6 0,-6-6 0,0 5 0,-1-4-96,1 5 64,6-10 96,-6 6-32,0-12-32,-1 13 32,1-12-32,-5 10 0,10-4 0,-5-1 0,5 2-96,-5 6 64,0-4-192,-6 6 128,2-5-448,-7 9 288,-8-9-704,-8 9 512,3-8-704,3 8 672,0-6-544,0 6 576,-3-3-960,-3 6 800,-3-3-2240,0 0 1568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0:02.23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4787A13-7FDA-46D6-BC26-346D0A813277}" emma:medium="tactile" emma:mode="ink">
          <msink:context xmlns:msink="http://schemas.microsoft.com/ink/2010/main" type="inkDrawing" rotatedBoundingBox="29683,11915 31865,11815 31868,11880 29686,11979" shapeName="Other"/>
        </emma:interpretation>
      </emma:emma>
    </inkml:annotationXML>
    <inkml:trace contextRef="#ctx0" brushRef="#br0">32744 14610 5248,'-15'-9'2016,"15"9"-1088,6 0-672,-6-5 1216,5 5-832,-1-4 736,8 4-768,-3-4 160,6-2-448,6-3 224,0 9-288,9-9 192,5 5-224,7-6 224,-3 10-256,9-9 256,3 5-256,5-5 31,-5 9-127,3-4-64,3 8 0,5 1-32,-2-5 64,3 0 32,12-5-128,-3 1-32,5 4 32,-2-6 64,12 2 64,5 4-128,0 0-32,-1-3 160,11-2 160,1 0-192,-7 0-96,-4 1-288,4 0-128,-3 4-383,-12 0-129,-19 0-1248,-17 4-512,-35 5-672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0:04.39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DF57E94-7B52-41BA-AFDB-85E9C4B0CB2D}" emma:medium="tactile" emma:mode="ink">
          <msink:context xmlns:msink="http://schemas.microsoft.com/ink/2010/main" type="inkDrawing" rotatedBoundingBox="19203,13323 30201,12817 30340,15829 19342,16336" hotPoints="30929,14360 25114,16171 19148,14946 24963,13135" semanticType="enclosure" shapeName="Ellipse">
            <msink:destinationLink direction="with" ref="{B27EF8D8-0725-4D8B-9C8F-AC5777BFDC09}"/>
            <msink:destinationLink direction="from" ref="{AC62EA99-940E-4021-A58E-E69C3352C652}"/>
            <msink:destinationLink direction="to" ref="{AC62EA99-940E-4021-A58E-E69C3352C652}"/>
          </msink:context>
        </emma:interpretation>
      </emma:emma>
    </inkml:annotationXML>
    <inkml:trace contextRef="#ctx0" brushRef="#br0">22310 17178 5888,'-6'-22'2272,"6"18"-1216,-3-10-1312,3 9 384,3-4-128,9-5 0,-3-3 0,6-11 64,6-7-32,6-1 128,12-6 32,12 10 288,-5-8 64,6-1-128,8 0 0,12-5-256,4-8-32,6-5-64,20 10-64,4-1 32,2 0-32,20 6-96,4-2 64,20 1 32,2-6 64,9 5-96,-4 6 0,9 0 32,10 8 64,-1 0-96,8 5 0,18-5 32,-4 1 0,11 4 0,-1-14 64,16 9-32,-2-10-32,2 2-64,13 12-32,-18 2-96,14 3-32,16 4 128,-15 3 32,10-4 64,3 8 0,-2-2-96,-2 0 0,-8 6 64,-3 2 64,42 6 64,-9 6 32,-6 7-224,-30-4 0,-2 5 96,-14 2 64,10 16-96,-20 10 32,-4-6 0,-12-1 64,6 3-32,-21-2-32,-14 5 32,9-5 32,-10 9-32,-21 14-32,6-5 32,-21 1 32,-16 0-32,-14 3 64,6 6-64,-2 8 64,-8 1-64,-8-1 64,-8 1 64,-10 12 128,-11-2-128,4 1-32,-15 4 64,-9 11 32,-20-8 32,-11-5 0,-6-8 224,-8 6 64,-16-1 0,-12-11 0,0-5-96,-27-3 32,-3-5-193,1-1-31,-7 3-64,-18 1-32,-6-8-96,-5-3-64,-26-6 288,1-5 128,-16 6-128,0-9-32,-4-7-64,-7 7 32,6-1-64,-20 6 0,0-12-32,-6-7 64,12-1-160,-13-3-96,1-5 96,2-2 32,-11 4-96,3-4-32,-3 2 96,-1-1 32,1 6-160,-20-1 0,8 0 32,-10 0 96,12-4 0,-5-2-32,-2 2-64,-5-4 32,7-1-32,-10 0 0,-7-5 64,7 2 0,-11 3 0,9-1 64,-9-3-32,20-1-32,0 2-64,6-2 32,12-4 32,4 0 64,0 0-96,-9-4-64,18-2 128,5-3 32,16 1-96,-22-11-32,16 1-128,11-6-32,-11 2-96,21 0 32,3-4 96,-4 2 96,16-13 0,4-2-32,12-3 96,-6 10 64,14 2 0,8-2 64,7 0-128,12 0 0,1 0 32,14 6 0,-1 6-96,15-15 64,7-6 32,10 9 0,10 5-96,0 0 64,10-1-128,13 2-32,24-2 96,-7 1 96,5 0-32,2 3 0,5 2 32,-4 5 0,3-2 0,11 6 64,3 0-96,2-3-64,4 9 64,-1-2 64,2-14-64,-1 4 0,15 10 32,-4 2 0,-11-3 0,0 4 64,-5 6-32,-11-4-32,-5 4 32,-5 0-32,-3 10 0,9 0 0,-6-3 0,-9 2 0,9 1 64,-10-6-32,1 1-32,-6-5-64,-5 4 32,-10-4 96,0 0-96,0 0-128,-10 0-415,1 0-673,-12 0-64,6 0-32,-2 0-160,7 0-96,-4 0-608,4 5-960,4-1 992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9:37.23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0DCB55F-1B7E-4B1C-91B4-CA3A30593089}" emma:medium="tactile" emma:mode="ink">
          <msink:context xmlns:msink="http://schemas.microsoft.com/ink/2010/main" type="inkDrawing" rotatedBoundingBox="8288,12147 9693,12131 9694,12161 8289,12177" semanticType="strikethrough" shapeName="Other"/>
        </emma:interpretation>
      </emma:emma>
    </inkml:annotationXML>
    <inkml:trace contextRef="#ctx0" brushRef="#br0">11361 14782 4352,'-15'0'1664,"15"0"-896,-11 3-544,7-3 896,8 0-640,-4 0 704,0 0-704,0 0 544,0 0-576,0 0 32,11 0-288,-2 0 320,12 0-288,0 0 384,0 0-352,9 0 96,6 0-224,3 0 160,3 6-192,3-6 32,-4 4-64,16-4-64,-7 6 32,7-6-32,-3 0 0,3 0 64,0 0-32,15-6-32,-6 6 32,5-10-32,1 10 0,-6-3 0,-6 3 0,2-4-160,-11 4 96,0-6-608,0 6 384,-10-3-1312,-5 3 928,-12-6-2336,-3 12 1696,-15-6-1984,-3 0 1856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9:37.53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575D288-DB8E-4D35-9808-9F8C5078792C}" emma:medium="tactile" emma:mode="ink">
          <msink:context xmlns:msink="http://schemas.microsoft.com/ink/2010/main" type="inkDrawing" rotatedBoundingBox="9554,11842 9859,12119 9715,12277 9410,12000" semanticType="strikethrough" shapeName="Other"/>
        </emma:interpretation>
      </emma:emma>
    </inkml:annotationXML>
    <inkml:trace contextRef="#ctx0" brushRef="#br0">12539 14537 3712,'6'4'1408,"-6"-4"-768,19 19-256,-8-15 864,-2 5-704,6-3 512,6 3-608,9-1 256,2 7-416,-2 2 416,6 1-416,-6 0 352,0 1-352,-3-7 0,-6 2-192,-12 1 0,0 2-32,-13 5-320,-1 1 128,-22 5-1280,3 4 768,-12-2-2976,10-2 2016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9:38.28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30FF063-44B8-416A-AB7E-38E18244D5AA}" emma:medium="tactile" emma:mode="ink">
          <msink:context xmlns:msink="http://schemas.microsoft.com/ink/2010/main" type="inkDrawing" rotatedBoundingBox="11042,12127 12623,12010 12625,12042 11045,12159" semanticType="strikethrough" shapeName="Other">
            <msink:sourceLink direction="with" ref="{DC7CBA7F-CADA-44E0-9AFD-C598B72848DF}"/>
          </msink:context>
        </emma:interpretation>
      </emma:emma>
    </inkml:annotationXML>
    <inkml:trace contextRef="#ctx0" brushRef="#br0">14098 14778 7168,'-11'8'2720,"11"-8"-1472,0 0-1120,0 0 1024,0 0-704,0 0 576,11 0-608,-1 0 288,5 0-416,6-4 128,0 4-256,9-4 224,5-1-256,1-5 159,0 10-159,0-7 0,5 1-64,5-3 32,-1 9-64,6-10 64,5 10-64,1-4 128,-1 4-96,-5-3 32,0-3-32,5-3-128,-1 9 32,1-4 96,1 8-32,-1-4-32,-1 0 32,2-4-32,-1 0 0,1-5-96,-1 9 64,-5-9-32,-6 9 0,-3-4-160,-3 4 128,-9-6-863,2 12 511,-11-12-1696,-2 6 1184,-8-9-2656,4 5 2048,-15-10-1952,7 9 2016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9:36.06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6341C4D-07FC-4514-9DFA-AC69BAE5F989}" emma:medium="tactile" emma:mode="ink">
          <msink:context xmlns:msink="http://schemas.microsoft.com/ink/2010/main" type="inkDrawing" rotatedBoundingBox="4873,12338 6778,12259 6781,12346 4877,12424" semanticType="strikethrough" shapeName="Other">
            <msink:sourceLink direction="with" ref="{F4183C0A-72C1-46AA-BEB5-83ABD32B38B4}"/>
          </msink:context>
        </emma:interpretation>
      </emma:emma>
    </inkml:annotationXML>
    <inkml:trace contextRef="#ctx0" brushRef="#br0">7926 14969 4224,'-10'0'1568,"10"0"-832,0 4-448,0-4 1024,0 0-768,0 0 608,0 0-672,0 0 512,10 3-544,0 3 320,0-2-448,6 1 256,-2-1-320,8-4 192,-2 4-224,-2-4 64,9 6-160,0-3 160,-3 3-192,6-2 32,6 5-64,6-5 32,2 2-64,8-6-32,-2 0 32,7-6 32,0 6-32,-1-10-96,-5 7 32,4-7-32,1 7 0,0-7 128,-4 6-32,4-5-96,-5 3 32,6-1 32,-3 7 0,8-10 64,-6 10-32,0-9-96,-6 9 32,2-4 32,-6 4 0,-1-5 0,2 5 0,-1-5-224,-5 5 128,-2-5-320,-3 10 256,0-5-384,-6 0 320,2 0-288,-7 0 256,-4 0-704,3 0 544,-7 0-1856,2 0 1280,-13-5-2400,4 5 1952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0:06.60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E3F8E59-CA51-4208-AC1D-3664AD765525}" emma:medium="tactile" emma:mode="ink">
          <msink:context xmlns:msink="http://schemas.microsoft.com/ink/2010/main" type="writingRegion" rotatedBoundingBox="6620,16231 9898,16549 9764,17932 6486,17614"/>
        </emma:interpretation>
      </emma:emma>
    </inkml:annotationXML>
    <inkml:traceGroup>
      <inkml:annotationXML>
        <emma:emma xmlns:emma="http://www.w3.org/2003/04/emma" version="1.0">
          <emma:interpretation id="{5D06DD9B-A230-4F7D-8986-624835128C15}" emma:medium="tactile" emma:mode="ink">
            <msink:context xmlns:msink="http://schemas.microsoft.com/ink/2010/main" type="paragraph" rotatedBoundingBox="6620,16231 9898,16549 9764,17932 6486,176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3CFF17-711E-4048-804B-4E00B40C83FC}" emma:medium="tactile" emma:mode="ink">
              <msink:context xmlns:msink="http://schemas.microsoft.com/ink/2010/main" type="line" rotatedBoundingBox="6620,16231 9898,16549 9764,17932 6486,17614"/>
            </emma:interpretation>
          </emma:emma>
        </inkml:annotationXML>
        <inkml:traceGroup>
          <inkml:annotationXML>
            <emma:emma xmlns:emma="http://www.w3.org/2003/04/emma" version="1.0">
              <emma:interpretation id="{D1D4665F-0F35-495C-B3D3-D8219C5A1711}" emma:medium="tactile" emma:mode="ink">
                <msink:context xmlns:msink="http://schemas.microsoft.com/ink/2010/main" type="inkWord" rotatedBoundingBox="6468,17609 6601,16454 7222,16525 7089,17681"/>
              </emma:interpretation>
              <emma:one-of disjunction-type="recognition" id="oneOf0">
                <emma:interpretation id="interp0" emma:lang="zh-CN" emma:confidence="0">
                  <emma:literal>F</emma:literal>
                </emma:interpretation>
                <emma:interpretation id="interp1" emma:lang="zh-CN" emma:confidence="0">
                  <emma:literal>阝</emma:literal>
                </emma:interpretation>
                <emma:interpretation id="interp2" emma:lang="zh-CN" emma:confidence="0">
                  <emma:literal>戶</emma:literal>
                </emma:interpretation>
                <emma:interpretation id="interp3" emma:lang="zh-CN" emma:confidence="0">
                  <emma:literal>乍</emma:literal>
                </emma:interpretation>
                <emma:interpretation id="interp4" emma:lang="zh-CN" emma:confidence="0">
                  <emma:literal>E</emma:literal>
                </emma:interpretation>
              </emma:one-of>
            </emma:emma>
          </inkml:annotationXML>
          <inkml:trace contextRef="#ctx0" brushRef="#br0">9669 19128 3968,'-9'-6'1472,"9"6"-768,0 9-64,-7-5 1376,7 2-1088,-3 3 960,-3 8-1088,-5 2 480,11-2-736,-4 2 480,4 3-576,0 7 319,4-3-447,1 10 256,1 5-320,0 17 192,-3 1-224,4 24 128,-2-6-192,-1 17-64,2 2-64,-6-5-384,0-10 192,0 0-1855,0-8 1119,0-24-4416,5-7 2976</inkml:trace>
          <inkml:trace contextRef="#ctx0" brushRef="#br0" timeOffset="316">9665 19150 7168,'-6'-9'2720,"6"9"-1472,0 4-960,0-4 1056,10 5-800,-5-5 448,10 0-576,6 0 192,5 0-352,8 0-64,2 0-128,11 0-64,4 0 32,0 0-128,0 0 64,-10 0-896,-2 0 512,-8-5-2304,1 5 1536,-17 0-2944,-6 5 2336</inkml:trace>
          <inkml:trace contextRef="#ctx0" brushRef="#br0" timeOffset="557">9704 19557 6144,'-15'13'2368,"15"-13"-1280,0 6-640,0-6 1344,0 0-992,6 0 672,3 0-864,12-6 288,5 6-512,5-4 95,4 4-319,11-5 0,4 1-96,1-6-416,0 7 225,-4-10-1665,-2 7 992,-9-4-3456,0 10 2368,-12-3-2112,-3 6 2304</inkml:trace>
        </inkml:traceGroup>
        <inkml:traceGroup>
          <inkml:annotationXML>
            <emma:emma xmlns:emma="http://www.w3.org/2003/04/emma" version="1.0">
              <emma:interpretation id="{A20DDAD6-8815-48DE-B3D3-45CCC9840724}" emma:medium="tactile" emma:mode="ink">
                <msink:context xmlns:msink="http://schemas.microsoft.com/ink/2010/main" type="inkWord" rotatedBoundingBox="7584,16766 7610,17460 7244,17474 7219,16780"/>
              </emma:interpretation>
              <emma:one-of disjunction-type="recognition" id="oneOf1">
                <emma:interpretation id="interp5" emma:lang="zh-CN" emma:confidence="0">
                  <emma:literal>i</emma:literal>
                </emma:interpretation>
                <emma:interpretation id="interp6" emma:lang="zh-CN" emma:confidence="0">
                  <emma:literal>弋</emma:literal>
                </emma:interpretation>
                <emma:interpretation id="interp7" emma:lang="zh-CN" emma:confidence="0">
                  <emma:literal>心</emma:literal>
                </emma:interpretation>
                <emma:interpretation id="interp8" emma:lang="zh-CN" emma:confidence="0">
                  <emma:literal>讠</emma:literal>
                </emma:interpretation>
                <emma:interpretation id="interp9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873">10271 19644 5376,'0'-6'2112,"0"6"-1152,4 0-416,-4 0 1184,11 6-960,-1-6 480,5 0-736,0 0 224,5 4-448,7 2 256,-6 7-288,-6 4 416,0 2-384,-10 7 511,5 2-479,-4 17 576,-3 1-512,-3-1 352,6 0-416,-6-9-32,6 1-160,-3-10-96,9-1 0,-3-11-384,6-2 192,2-13-1344,2 4 832,-4-17-2047,2 0 1535,-8-19-3616,1 5 2720</inkml:trace>
          <inkml:trace contextRef="#ctx0" brushRef="#br0" timeOffset="1054">10490 19408 6912,'0'-5'2624,"0"5"-1408,10 19-576,-5-10 1056,7 1-960,-3 7 96,6 2-544,0-3-800,0 3 256,1-9-2304,0 3 1408,-1-13-3040,0 4 2400</inkml:trace>
        </inkml:traceGroup>
        <inkml:traceGroup>
          <inkml:annotationXML>
            <emma:emma xmlns:emma="http://www.w3.org/2003/04/emma" version="1.0">
              <emma:interpretation id="{511478AF-8F96-4818-93B9-9DB1E7C8CB06}" emma:medium="tactile" emma:mode="ink">
                <msink:context xmlns:msink="http://schemas.microsoft.com/ink/2010/main" type="inkWord" rotatedBoundingBox="7723,16319 7982,17335 7915,17351 7656,16336"/>
              </emma:interpretation>
              <emma:one-of disjunction-type="recognition" id="oneOf2">
                <emma:interpretation id="interp10" emma:lang="zh-CN" emma:confidence="0">
                  <emma:literal>l</emma:literal>
                </emma:interpretation>
                <emma:interpretation id="interp11" emma:lang="zh-CN" emma:confidence="0">
                  <emma:literal>\</emma:literal>
                </emma:interpretation>
                <emma:interpretation id="interp12" emma:lang="zh-CN" emma:confidence="0">
                  <emma:literal>丶</emma:literal>
                </emma:interpretation>
                <emma:interpretation id="interp13" emma:lang="zh-CN" emma:confidence="0">
                  <emma:literal>‵</emma:literal>
                </emma:interpretation>
                <emma:interpretation id="interp1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1445">10724 18996 6144,'-10'-9'2272,"10"9"-1216,0-19-384,0 15 1408,0 8-1120,0-4 576,0 0-896,0 0 352,0 0-577,0 0 321,6 9-416,-2 1 416,13 8-448,-13-1 448,1-4-448,1 6 224,-2 0-288,7 13 128,-2-1-192,-3 14 128,0 0-160,3 15 64,6-1-96,0 18 0,0-6-32,2 12-128,-2-11 32,0 1-480,1-11 288,-2-1-1728,7-16 1056,-5-15-3039,4-2 2207,1-18-3360,3-1 2880</inkml:trace>
        </inkml:traceGroup>
        <inkml:traceGroup>
          <inkml:annotationXML>
            <emma:emma xmlns:emma="http://www.w3.org/2003/04/emma" version="1.0">
              <emma:interpretation id="{4045FFA1-4ADA-4BFC-A730-999E337CE221}" emma:medium="tactile" emma:mode="ink">
                <msink:context xmlns:msink="http://schemas.microsoft.com/ink/2010/main" type="inkWord" rotatedBoundingBox="8397,16567 8717,17276 8314,17458 7994,16749"/>
              </emma:interpretation>
              <emma:one-of disjunction-type="recognition" id="oneOf3">
                <emma:interpretation id="interp15" emma:lang="zh-CN" emma:confidence="0">
                  <emma:literal>t</emma:literal>
                </emma:interpretation>
                <emma:interpretation id="interp16" emma:lang="zh-CN" emma:confidence="0">
                  <emma:literal>£</emma:literal>
                </emma:interpretation>
                <emma:interpretation id="interp17" emma:lang="zh-CN" emma:confidence="0">
                  <emma:literal>七</emma:literal>
                </emma:interpretation>
                <emma:interpretation id="interp18" emma:lang="zh-CN" emma:confidence="0">
                  <emma:literal>匕</emma:literal>
                </emma:interpretation>
                <emma:interpretation id="interp19" emma:lang="zh-CN" emma:confidence="0">
                  <emma:literal>乇</emma:literal>
                </emma:interpretation>
              </emma:one-of>
            </emma:emma>
          </inkml:annotationXML>
          <inkml:trace contextRef="#ctx0" brushRef="#br0" timeOffset="1802">11398 19218 6784,'-5'4'2528,"5"-4"-1344,-6 26-480,2-17 1472,4 6-1248,-6 2 800,1 2-1057,-4 7 513,9 6-704,-6 4 160,6 6-352,0 6 96,9 4-224,2 6 64,-1 0-128,5 6 0,2-6-32,2 3-192,7-12 64,4-13-672,0-8 416,-3-11-1280,-3-2 896,-6-21-1311,0-3 1151,-6-8-2176,-3-1 1696,-15-9-2528,3 4 2208</inkml:trace>
          <inkml:trace contextRef="#ctx0" brushRef="#br0" timeOffset="2028">11192 19566 8704,'-34'4'3328,"34"-4"-1792,-26 13-1216,26-7 1376,6-3-1024,-2-3 575,12 0-767,0 0 96,2 0-320,14 0-32,-2 0-128,6 0-64,6 0 0,8-3-1088,2 3 576,-2-6-2783,-5 2 1823,-3-5-3520,-7 5 2816</inkml:trace>
        </inkml:traceGroup>
        <inkml:traceGroup>
          <inkml:annotationXML>
            <emma:emma xmlns:emma="http://www.w3.org/2003/04/emma" version="1.0">
              <emma:interpretation id="{1B08FA80-EAB7-43B6-9C9A-D0B057F5BA0F}" emma:medium="tactile" emma:mode="ink">
                <msink:context xmlns:msink="http://schemas.microsoft.com/ink/2010/main" type="inkWord" rotatedBoundingBox="8764,16818 9872,16794 9882,17262 8774,17286"/>
              </emma:interpretation>
              <emma:one-of disjunction-type="recognition" id="oneOf4">
                <emma:interpretation id="interp20" emma:lang="zh-CN" emma:confidence="0">
                  <emma:literal>w</emma:literal>
                </emma:interpretation>
                <emma:interpretation id="interp21" emma:lang="zh-CN" emma:confidence="0">
                  <emma:literal>忆</emma:literal>
                </emma:interpretation>
                <emma:interpretation id="interp22" emma:lang="zh-CN" emma:confidence="0">
                  <emma:literal>Ⅳ</emma:literal>
                </emma:interpretation>
                <emma:interpretation id="interp23" emma:lang="zh-CN" emma:confidence="0">
                  <emma:literal>址</emma:literal>
                </emma:interpretation>
                <emma:interpretation id="interp24" emma:lang="zh-CN" emma:confidence="0">
                  <emma:literal>比</emma:literal>
                </emma:interpretation>
              </emma:one-of>
            </emma:emma>
          </inkml:annotationXML>
          <inkml:trace contextRef="#ctx0" brushRef="#br0" timeOffset="2734">11811 19621 8448,'5'32'3168,"-5"-32"-1728,20 45-1184,-10-37 896,6 1-704,8-3 0,3 2-288,0-8-96,-3 5-32,-4-18-320,5-2 160,-4-11-512,5 3 352,-11-9-352,6 9 352,-17-9-64,6 9 224,-10-9 352,6 10-128,-12 0 352,1 8-256,-4 5 384,-3 5-320,-2 8 512,-2 5-448,-8 14 639,3 5-543,0 11 704,7 7-640,2 9 352,8-5-512,8-1-32,8 6-160,2-14-96,11-10 0,2-13-608,3 1 320,0-19-1440,5 0 928,-3-19-1887,-7 6 1471,1-19-2240,4 6 1952,-5-21-1984,-4 11 1984,9-41 3616,-4 32-160,-6 12 928,2 11-1632,-8 8 672,7 11-1152,-6 6 640,7 7-833,-8 12 449,2 7-608,-8 11 256,8 4-416,-5 2 64,-2-1-224,3-3-64,-3-10-32,0-15-32,3-2 0,-8-15 0,7-6 0,-2-11 0,7-2 0,4-17-96,6-5 64,-1-5 32,7 11 0,-7-6 0,5 9 0,-4-8-704,4 11 384,-4-6-2783,-1 12 1727,-4-3-3968,-7 11 3008</inkml:trace>
        </inkml:traceGroup>
      </inkml:traceGroup>
    </inkml:traceGroup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9:54.84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61A277A-9D91-42B1-90B3-E7FA3B1FA8E7}" emma:medium="tactile" emma:mode="ink">
          <msink:context xmlns:msink="http://schemas.microsoft.com/ink/2010/main" type="inkDrawing" rotatedBoundingBox="19658,12260 21881,12117 21884,12165 19661,12309" shapeName="Other"/>
        </emma:interpretation>
      </emma:emma>
    </inkml:annotationXML>
    <inkml:trace contextRef="#ctx0" brushRef="#br0">22708 14939 3712,'-4'-4'1472,"4"4"-768,9-6-192,-9 3 1088,6 6-896,-2-6 608,7 3-800,4-4 384,6-2-544,4-3 384,1 5-416,4-5 128,0 9-288,6-10 0,0 10-96,9-9 96,2 9-96,9-8 32,5 8-32,5-9-64,-4 9 32,9-10-32,-4 10 0,8-3-96,2 3 64,10-10 96,-1 10-32,16-5 64,-16 5-64,7-4-96,-6 4 32,-1-4-320,-11-2 192,3-3-576,-12 9 416,6-7-288,-12 7 352,7-10-192,-12 10 256,2-9-480,-10 9 384,-8-4-1824,2 4 1152,-10-6-2048,0 6 1728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0:04.98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C62EA99-940E-4021-A58E-E69C3352C652}" emma:medium="tactile" emma:mode="ink">
          <msink:context xmlns:msink="http://schemas.microsoft.com/ink/2010/main" type="inkDrawing" rotatedBoundingBox="20412,14772 20845,15156 20543,15495 20111,15111" semanticType="callout" shapeName="Other">
            <msink:sourceLink direction="from" ref="{9DF57E94-7B52-41BA-AFDB-85E9C4B0CB2D}"/>
            <msink:sourceLink direction="to" ref="{9DF57E94-7B52-41BA-AFDB-85E9C4B0CB2D}"/>
          </msink:context>
        </emma:interpretation>
      </emma:emma>
    </inkml:annotationXML>
    <inkml:trace contextRef="#ctx0" brushRef="#br0">23392 17503 4352,'-26'0'1664,"26"0"-896,-4 7-608,4-7 416,0 0 384,0 0 192,0 0-192,0 0-96,10 3-480,4 6 96,2 1 160,-2 0-160,8-2 0,-2 0-96,7 2 0,3-1-128,9 0-96,-7 1 0,-2-2 32,0 10 32,0 1 32,2-6-64,-7 9 32,2-4-65,-3 0 65,2-4-64,-1 1 0,-10-2-32,1 1 64,-6-6 96,-10 6 160,-5-1-192,-4 0-64,-7 3-96,-4 0 0,-10 3-64,-2 4 64,-8-1-352,-2 0-64,-2 2-704,2 2-287,0-4-929,6-3-352,6-6-1152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5:18.78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4BDF5AF-B8CA-466D-962D-3D5269B78B46}" emma:medium="tactile" emma:mode="ink">
          <msink:context xmlns:msink="http://schemas.microsoft.com/ink/2010/main" type="inkDrawing" rotatedBoundingBox="30435,9863 31620,10579 31584,10639 30399,9923" semanticType="callout" shapeName="Other">
            <msink:sourceLink direction="with" ref="{11035AE9-BF2A-4183-8FE6-9CD6CA89D49E}"/>
            <msink:sourceLink direction="with" ref="{065FE324-BDFA-45FD-B0B3-7F52504FD73D}"/>
          </msink:context>
        </emma:interpretation>
      </emma:emma>
    </inkml:annotationXML>
    <inkml:trace contextRef="#ctx0" brushRef="#br0">31868 11520 3968,'-8'4'1472,"4"-4"-768,-2 0-320,6 0 512,0 0 128,0 0 160,-4 0-288,0 0-128,0 0-448,-1 0 64,2 0 128,-2 0 32,0 0 32,1-4 0,-5 0 0,-4 0-160,0 0-96,4 2-32,-8-7 96,-6 1-65,6 0-95,-4-4 32,-2 1-96,2-1 64,-2 0-128,-2 0 0,-11 1 32,5-5 0,-4-3-160,5 4 32,-1-12 64,0 2 96,1 2-64,4-1 0,-6 1-32,2 4-64,-1-1-64,0 0 32,-4 2 96,-4-7 96,0 6-128,-2-7-32,3-2 0,-2 0 0,5 4 0,4 2 64,-8-1-96,8-2 0,1 6 32,-2 0 64,6 3-96,4 4 0,4 0 32,0 4 0,6 0 0,-2 2 0,6 1-224,4 2 0,-1-2-544,1 5-223,4 0-1153,0 5-480,4 7-1248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0:10.42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03F0D80-16EA-4518-8570-EFC18CBF5F42}" emma:medium="tactile" emma:mode="ink">
          <msink:context xmlns:msink="http://schemas.microsoft.com/ink/2010/main" type="writingRegion" rotatedBoundingBox="22880,16780 28660,16965 28610,18516 22831,18331"/>
        </emma:interpretation>
      </emma:emma>
    </inkml:annotationXML>
    <inkml:traceGroup>
      <inkml:annotationXML>
        <emma:emma xmlns:emma="http://www.w3.org/2003/04/emma" version="1.0">
          <emma:interpretation id="{64840821-9844-4892-BD02-150269BC8D46}" emma:medium="tactile" emma:mode="ink">
            <msink:context xmlns:msink="http://schemas.microsoft.com/ink/2010/main" type="paragraph" rotatedBoundingBox="22880,16780 28660,16965 28610,18516 22831,183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B781AA-5030-413C-9462-CA381A696840}" emma:medium="tactile" emma:mode="ink">
              <msink:context xmlns:msink="http://schemas.microsoft.com/ink/2010/main" type="line" rotatedBoundingBox="22880,16780 28660,16965 28610,18516 22831,18331"/>
            </emma:interpretation>
          </emma:emma>
        </inkml:annotationXML>
        <inkml:traceGroup>
          <inkml:annotationXML>
            <emma:emma xmlns:emma="http://www.w3.org/2003/04/emma" version="1.0">
              <emma:interpretation id="{7D1A50D3-8662-4D80-A037-39F0FA97E78F}" emma:medium="tactile" emma:mode="ink">
                <msink:context xmlns:msink="http://schemas.microsoft.com/ink/2010/main" type="inkWord" rotatedBoundingBox="22880,16780 23519,16800 23484,17887 22845,17867"/>
              </emma:interpretation>
              <emma:one-of disjunction-type="recognition" id="oneOf0">
                <emma:interpretation id="interp0" emma:lang="zh-CN" emma:confidence="0">
                  <emma:literal>o</emma:literal>
                </emma:interpretation>
                <emma:interpretation id="interp1" emma:lang="zh-CN" emma:confidence="0">
                  <emma:literal>0</emma:literal>
                </emma:interpretation>
                <emma:interpretation id="interp2" emma:lang="zh-CN" emma:confidence="0">
                  <emma:literal>○</emma:literal>
                </emma:interpretation>
                <emma:interpretation id="interp3" emma:lang="zh-CN" emma:confidence="0">
                  <emma:literal>O</emma:literal>
                </emma:interpretation>
                <emma:interpretation id="interp4" emma:lang="zh-CN" emma:confidence="0">
                  <emma:literal>〇</emma:literal>
                </emma:interpretation>
              </emma:one-of>
            </emma:emma>
          </inkml:annotationXML>
          <inkml:trace contextRef="#ctx0" brushRef="#br0">26103 19691 9344,'-45'-31'3520,"45"31"-1920,-10 44-2080,4-28 512,12-8-160,-17 0 352,7 6-128,-17-4 640,6 2-448,-11 8 608,11 8-513,-6 2 65,12 8-256,-6 10 96,9 7-160,6 12 0,10-3-64,4 14 96,13-6-96,3-4 128,0-10-128,12-13 32,3-4-32,11-27 32,1-4-64,3-37-96,-4-6 32,1-35-256,-6 1 160,-10-42-96,-5 9 128,-21-22 128,1 22 0,-23-4-32,2 27 32,-34 0-256,8 18 128,-16 8-608,8 15 416,-14 10-1503,19 13 991,-8-2-2752,12 11 2016,4 4-2336,11 10 2208</inkml:trace>
        </inkml:traceGroup>
        <inkml:traceGroup>
          <inkml:annotationXML>
            <emma:emma xmlns:emma="http://www.w3.org/2003/04/emma" version="1.0">
              <emma:interpretation id="{A0E05994-36EC-47C0-9AE8-F843DA47B43A}" emma:medium="tactile" emma:mode="ink">
                <msink:context xmlns:msink="http://schemas.microsoft.com/ink/2010/main" type="inkWord" rotatedBoundingBox="23640,17151 25102,17197 25063,18402 23602,18356"/>
              </emma:interpretation>
              <emma:one-of disjunction-type="recognition" id="oneOf1">
                <emma:interpretation id="interp5" emma:lang="zh-CN" emma:confidence="0">
                  <emma:literal>出</emma:literal>
                </emma:interpretation>
                <emma:interpretation id="interp6" emma:lang="zh-CN" emma:confidence="0">
                  <emma:literal>义</emma:literal>
                </emma:interpretation>
                <emma:interpretation id="interp7" emma:lang="zh-CN" emma:confidence="0">
                  <emma:literal>公</emma:literal>
                </emma:interpretation>
                <emma:interpretation id="interp8" emma:lang="zh-CN" emma:confidence="0">
                  <emma:literal>式</emma:literal>
                </emma:interpretation>
                <emma:interpretation id="interp9" emma:lang="zh-CN" emma:confidence="0">
                  <emma:literal>女</emma:literal>
                </emma:interpretation>
              </emma:one-of>
            </emma:emma>
          </inkml:annotationXML>
          <inkml:trace contextRef="#ctx0" brushRef="#br0" timeOffset="1387">27444 19928 6400,'-10'-4'2368,"10"4"-1280,4 10-704,-4-6 1152,6-1-864,-6 6 896,6 7-928,-3 6 608,8 4-736,-1 7 383,5 2-543,2 11 128,-2-1-320,0 6 0,6-7-96,-6-4-320,5-2 128,-4-12-1024,2 1 672,0-18-1791,0 1 1279,0-20-1504,0 1 1408,2-8-1152,2 4 1312,-2-10-448,0 4 800,0-4 736,0 5-32,2-5 1600,8 10-960,-10-6 1664,6 6-1408,-10 3 1056,4 6-1184,-4 8 576,-2 6-832,-4 3 255,4 10-511,-2 5 0,-2 4-224,0-6-512,6 3 160,-6-7-1535,1 1 959,-8-10-3552,9-4 2432,-12-18-2336,4-4 2432</inkml:trace>
          <inkml:trace contextRef="#ctx0" brushRef="#br0" timeOffset="951">27398 20114 6912,'-5'9'2624,"5"-9"-1408,5 14-800,-1-10 1056,2 1-832,6-1 320,6 1-608,8-10 192,5 5-320,-1-4-64,2-1-96,-2-3-320,0 2 128,-3-7-928,3 8 576,-10-3-2048,-1 8 1408,-8-10-2720,-5 10 2144</inkml:trace>
          <inkml:trace contextRef="#ctx0" brushRef="#br0" timeOffset="1569">28116 19827 9216,'-9'5'3520,"9"-5"-1920,0 14-1504,0-10 736,5 5-544,-1 0-640,2 5 160,0-5-2688,-2 4 1600,1 1-3264,0 0 2560</inkml:trace>
          <inkml:trace contextRef="#ctx0" brushRef="#br0" timeOffset="714">26685 20123 5632,'-11'-18'2112,"11"18"-1152,0-19-704,6 15 928,5 4-672,8-10 448,7 1-544,4-7 480,0-4-512,6 3 288,6 3-384,3 0 192,6 10-256,-1 4 224,3 10-256,-2 3 160,-1 10-192,-4 0 128,-4 2-161,-12-2 225,-6 5-224,-3-5 320,-6 4-256,-3 4 32,-4 1-128,-16 0-128,2-5 0,-19-4 32,4 5 0,-35-5 64,5-1-32,-5-14-448,11-3 224,-3-14-1375,18 5 831,6-15-2048,12 0 1568,8-7-2976,8 3 2400</inkml:trace>
          <inkml:trace contextRef="#ctx0" brushRef="#br0" timeOffset="334">27040 19827 5248,'0'23'2016,"0"-23"-1088,-10 18-512,5-4 1312,5-1-960,-9 10 1056,3 5-1056,-9 8 736,10 0-864,-11 9 351,10 6-543,-3 13 224,9-2-384,-5 21 64,5-2-224,-4 6 0,8-6-64,-4 6 32,5-12-64,0-7-160,5-8 64,-4-11-736,0-8 416,-6-14-1439,4-9 1023,-8-18-2048,4-5 1632,-12-25-2976,6-2 2400</inkml:trace>
        </inkml:traceGroup>
        <inkml:traceGroup>
          <inkml:annotationXML>
            <emma:emma xmlns:emma="http://www.w3.org/2003/04/emma" version="1.0">
              <emma:interpretation id="{ADC678A8-B6D0-4EA7-BC4A-FD9F8E4E66AD}" emma:medium="tactile" emma:mode="ink">
                <msink:context xmlns:msink="http://schemas.microsoft.com/ink/2010/main" type="inkWord" rotatedBoundingBox="25320,17205 26576,17245 26551,18007 25296,17967"/>
              </emma:interpretation>
              <emma:one-of disjunction-type="recognition" id="oneOf2">
                <emma:interpretation id="interp10" emma:lang="zh-CN" emma:confidence="0">
                  <emma:literal>区</emma:literal>
                </emma:interpretation>
                <emma:interpretation id="interp11" emma:lang="zh-CN" emma:confidence="0">
                  <emma:literal>又</emma:literal>
                </emma:interpretation>
                <emma:interpretation id="interp12" emma:lang="zh-CN" emma:confidence="0">
                  <emma:literal>飞</emma:literal>
                </emma:interpretation>
                <emma:interpretation id="interp13" emma:lang="zh-CN" emma:confidence="0">
                  <emma:literal>五</emma:literal>
                </emma:interpretation>
                <emma:interpretation id="interp14" emma:lang="zh-CN" emma:confidence="0">
                  <emma:literal>玉</emma:literal>
                </emma:interpretation>
              </emma:one-of>
            </emma:emma>
          </inkml:annotationXML>
          <inkml:trace contextRef="#ctx0" brushRef="#br0" timeOffset="3110">29242 20091 5376,'-3'-13'2112,"3"13"-1152,15-9-416,-11 3 1248,7 12-992,-2-6 544,6 0-800,0 0 352,6 9-544,0-1 192,0 1-320,-1 5 64,1 0-160,-12 4 64,7 0-96,-11 5 96,1 3-129,-17 6 257,5 4-192,-9 2 512,0-6-352,-10 3 448,5-3-448,-7-1 224,12-3-288,0-2 64,6-3-160,-3 0-64,12-1-32,6-7-32,3 8 0,6-16-352,2 9 192,2-16-1216,2 3 768,0-6-2399,5-3 1663,-11-4-3616,0 3 2816</inkml:trace>
          <inkml:trace contextRef="#ctx0" brushRef="#br0" timeOffset="3307">29234 20268 8448,'-6'-5'3232,"6"5"-1728,11 5-1184,-2-1 1088,1 6-832,6-1 192,0 4-449,8 6-127,2-2-96,5 5-1055,-1 1 511,1-4-2016,4-2 1376,-3-2-2240,3-2 1888,-5-3-1696,6 3 1792</inkml:trace>
          <inkml:trace contextRef="#ctx0" brushRef="#br0" timeOffset="2210">28388 20072 6272,'-15'-3'2368,"15"3"-1280,-5 0-512,-1 0 1312,6 0-1088,-6 0 704,12 3-896,-6 3 448,6 2-609,-6 7 257,5-2-416,-5 6 192,3-2-256,3 11 224,0 2-256,-6 2-32,0 4-96,0 1-64,0-5 32,0-5-192,0-5 96,0-9-544,0 1 352,0-18-448,4 0 384,2-19-192,-1 1 321,0-10-1,5 9 128,0-9 64,1 10 0,-2-6 128,3 14-64,-3 1 383,0 13-223,3 4 448,-3 5-384,2 10 288,-1 4-320,-1 3 64,2 6-192,-5-4-128,-2 2-32,2-7-480,-1-4 288,0-19-736,5 0 512,-4-19-191,3 2 351,6-11-96,1 5 224,4-3 0,1 7 96,0 2 352,-3 8-192,0 4 544,0 10-353,0-1 577,-4 9-480,-4 2 352,-1 7-416,2 1 192,-1 3-288,-4-3-128,4-1-64,-5-3-736,6-2 384,-7-2-2335,7-2 1471,-7-9-4288,1 6 3072</inkml:trace>
          <inkml:trace contextRef="#ctx0" brushRef="#br0" timeOffset="2395">28962 20168 9472,'-9'13'3520,"9"-13"-1920,9 32-1440,-3-22 832,0 3-608,0 4-416,-2 2 0,1-1-2432,0 5 1376,-5-10-3712,4 1 2688</inkml:trace>
          <inkml:trace contextRef="#ctx0" brushRef="#br0" timeOffset="2601">29008 19856 9216,'-5'17'3424,"5"-17"-1856,11 32-1344,-7-23 896,8 4-704,-3 6-896,0 0 224,3-2-3392,-3 5 2016,2-2-2976,5 2 2624</inkml:trace>
        </inkml:traceGroup>
        <inkml:traceGroup>
          <inkml:annotationXML>
            <emma:emma xmlns:emma="http://www.w3.org/2003/04/emma" version="1.0">
              <emma:interpretation id="{1CB7748C-ED37-4D9C-9F67-3A5D45AF8E78}" emma:medium="tactile" emma:mode="ink">
                <msink:context xmlns:msink="http://schemas.microsoft.com/ink/2010/main" type="inkWord" rotatedBoundingBox="26743,17124 27704,17154 27682,17865 26720,17834"/>
              </emma:interpretation>
              <emma:one-of disjunction-type="recognition" id="oneOf3">
                <emma:interpretation id="interp15" emma:lang="zh-CN" emma:confidence="0">
                  <emma:literal>的</emma:literal>
                </emma:interpretation>
                <emma:interpretation id="interp16" emma:lang="zh-CN" emma:confidence="0">
                  <emma:literal>心</emma:literal>
                </emma:interpretation>
                <emma:interpretation id="interp17" emma:lang="zh-CN" emma:confidence="0">
                  <emma:literal>內</emma:literal>
                </emma:interpretation>
                <emma:interpretation id="interp18" emma:lang="zh-CN" emma:confidence="0">
                  <emma:literal>卟</emma:literal>
                </emma:interpretation>
                <emma:interpretation id="interp19" emma:lang="zh-CN" emma:confidence="0">
                  <emma:literal>比</emma:literal>
                </emma:interpretation>
              </emma:one-of>
            </emma:emma>
          </inkml:annotationXML>
          <inkml:trace contextRef="#ctx0" brushRef="#br0" timeOffset="3982">29978 20240 6272,'-6'-27'2368,"6"27"-1280,-9-22-704,3 16 896,6 6-768,-10-7 416,-1 1-576,-4-3 480,0 9-512,-10-4 288,9 4-352,-3 4 288,8 5-320,-10 4 447,12 6-383,-7 7 352,11 6-352,-5 6 128,4-2-256,6-4 0,6-2-96,-2-7-320,7-1 128,-1-7-672,5-7 480,0-12-320,2 0 385,-2-15 159,5 1 64,-4 1 160,-1 3-64,0-1 319,0 12-191,-6 3 448,8 9-352,-7 4-128,-1 6-96,2-6-224,-1 0 96,-4-9-736,3 6 416,2-20-2207,-1 3 1439,1-22-2240,-1 7 1920,-1-14-832,6 10 1344,-4-16 416,4 10 320,-5-13 1376,6 13-608,-6-4 1888,-1 8-1344,3-2 1248,-3 7-1344,-3-5 736,-1 15-992,-1 0 608,2 13-801,0 3 513,-3 7-608,3 9 192,0 3-384,-1 8-64,5 8-128,-1 7-64,2 0 32,5 1-32,4-1 0,-5-4-576,6-5 320,-6-4-1600,6-6 1057,-6-7-2209,0-2 1696,-6-11-3104,6-2 2496</inkml:trace>
          <inkml:trace contextRef="#ctx0" brushRef="#br0" timeOffset="4334">30160 20136 7168,'-25'-9'2720,"25"9"-1472,-11 0-608,11 0 1056,6 6-960,-1-6 224,5 3-608,1 1 96,4 2-288,6-2-64,3 1-64,7-1-320,1 0 160,-2 1-864,0 5 544,0-6-992,2 6 800,-8-7-512,3 2 640,-8-5 224,1 4 160,-4-4 768,4 0-384,-5 0 992,6 0-704,-10 0 864,-1 10-800,-4 0 544,-3 2-673,8 6 161,-1 10-352,-4-2-32,3 6-160,-4-4-896,1-2 416,-2-3-2591,2-4 1663,-6-15-3520,5-4 2720</inkml:trace>
          <inkml:trace contextRef="#ctx0" brushRef="#br0" timeOffset="4521">30661 19782 8960,'0'10'3424,"0"-10"-1856,25 28-1120,-20-21 960,5 3-832,-4 9-225,3-2-223,-3 5-1599,0 1 799,-3-1-4288,8 7 2752</inkml:trace>
        </inkml:traceGroup>
        <inkml:traceGroup>
          <inkml:annotationXML>
            <emma:emma xmlns:emma="http://www.w3.org/2003/04/emma" version="1.0">
              <emma:interpretation id="{9E8DBFFC-99D2-4A85-AA64-F11839FA7570}" emma:medium="tactile" emma:mode="ink">
                <msink:context xmlns:msink="http://schemas.microsoft.com/ink/2010/main" type="inkWord" rotatedBoundingBox="27933,17360 28647,17383 28632,17854 27918,17832"/>
              </emma:interpretation>
              <emma:one-of disjunction-type="recognition" id="oneOf4">
                <emma:interpretation id="interp20" emma:lang="zh-CN" emma:confidence="0">
                  <emma:literal>。</emma:literal>
                </emma:interpretation>
                <emma:interpretation id="interp21" emma:lang="zh-CN" emma:confidence="0">
                  <emma:literal>6</emma:literal>
                </emma:interpretation>
                <emma:interpretation id="interp22" emma:lang="zh-CN" emma:confidence="0">
                  <emma:literal>0</emma:literal>
                </emma:interpretation>
                <emma:interpretation id="interp23" emma:lang="zh-CN" emma:confidence="0">
                  <emma:literal>「</emma:literal>
                </emma:interpretation>
                <emma:interpretation id="interp24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4852">31048 20001 8320,'-60'-10'3168,"60"10"-1728,-6 4-1056,0 2 1184,12 7-896,-6 6 511,0 3-703,0 8 320,0 2-480,0 10 192,6 3-288,-6 4 64,9-2-160,2-7-64,8-5-32,-4-12-320,6 0 160,-6-18-320,5-5 288,-4-19-384,-2 6 320,-2-19-384,3 6 352,-9-10-160,3 4 257,-14-6-289,5 16 288,-15-5-928,-1 9 608,-8 4-2176,4 5 1472,-2 2-2848,8 1 2272</inkml:trace>
          <inkml:trace contextRef="#ctx0" brushRef="#br0" timeOffset="5260">31268 20063 7040,'0'6'2624,"0"-6"-1408,4 13-640,2-9 1216,-1 5-992,-1 5 448,1 0-736,1 4 351,-2 4-511,2 10 320,-1 0-384,-5 4 128,0 5-256,0-8 64,6-1-128,-6-10-256,4-5 64,-4-12-512,5-1 320,1-22-576,9 4 512,0-18-127,6 10 287,-6-9 192,6 7 0,-6-2 352,0 12-160,0 2 447,0 12-351,0 0 576,0 7-480,-4 8 416,-1 7-448,1 5 128,4 5-320,-5-6-128,5 6-64,0-4-1184,2-5 672,-2-6-4063,0 2 2527,0-15-3520,0 5 3200</inkml:trace>
        </inkml:traceGroup>
      </inkml:traceGroup>
    </inkml:traceGroup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43:08.57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3772D17-7625-4263-B883-3067264D67C8}" emma:medium="tactile" emma:mode="ink">
          <msink:context xmlns:msink="http://schemas.microsoft.com/ink/2010/main" type="writingRegion" rotatedBoundingBox="1296,519 8292,521 8291,1492 1295,1490"/>
        </emma:interpretation>
      </emma:emma>
    </inkml:annotationXML>
    <inkml:traceGroup>
      <inkml:annotationXML>
        <emma:emma xmlns:emma="http://www.w3.org/2003/04/emma" version="1.0">
          <emma:interpretation id="{6783C176-23BB-4586-973C-2C0A7CDD1129}" emma:medium="tactile" emma:mode="ink">
            <msink:context xmlns:msink="http://schemas.microsoft.com/ink/2010/main" type="paragraph" rotatedBoundingBox="1296,519 8292,521 8291,1492 1295,14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DF0CEB-B88A-40F7-B110-585C62E76B8A}" emma:medium="tactile" emma:mode="ink">
              <msink:context xmlns:msink="http://schemas.microsoft.com/ink/2010/main" type="line" rotatedBoundingBox="1296,519 8292,521 8291,1492 1295,1490"/>
            </emma:interpretation>
          </emma:emma>
        </inkml:annotationXML>
        <inkml:traceGroup>
          <inkml:annotationXML>
            <emma:emma xmlns:emma="http://www.w3.org/2003/04/emma" version="1.0">
              <emma:interpretation id="{B11B864A-26AD-4ADC-A220-4E0F746F5F0C}" emma:medium="tactile" emma:mode="ink">
                <msink:context xmlns:msink="http://schemas.microsoft.com/ink/2010/main" type="inkWord" rotatedBoundingBox="1296,655 1713,656 1712,1335 1295,1335"/>
              </emma:interpretation>
              <emma:one-of disjunction-type="recognition" id="oneOf0">
                <emma:interpretation id="interp0" emma:lang="zh-CN" emma:confidence="0">
                  <emma:literal>工</emma:literal>
                </emma:interpretation>
                <emma:interpretation id="interp1" emma:lang="zh-CN" emma:confidence="0">
                  <emma:literal>Ⅰ</emma:literal>
                </emma:interpretation>
                <emma:interpretation id="interp2" emma:lang="zh-CN" emma:confidence="0">
                  <emma:literal>壬</emma:literal>
                </emma:interpretation>
                <emma:interpretation id="interp3" emma:lang="zh-CN" emma:confidence="0">
                  <emma:literal>丕</emma:literal>
                </emma:interpretation>
                <emma:interpretation id="interp4" emma:lang="zh-CN" emma:confidence="0">
                  <emma:literal>1</emma:literal>
                </emma:interpretation>
              </emma:one-of>
            </emma:emma>
          </inkml:annotationXML>
          <inkml:trace contextRef="#ctx0" brushRef="#br0">1806 1695 3456,'0'-3'1408,"0"3"-768,0-9-256,0 4 992,0 5-768,0-6 704,0 1-768,0-3 576,0 4-640,0-7 256,0 7-448,-4 0 256,0 4-288,-6 0 288,2 4-320,-10 4-32,6 3-128,-11 2-64,5 1 32,-8 6 32,9 4-32,-9-1-96,4-1 32,0 3 32,4-2 0,0-7-96,10-5 64,3-11-384,5 0 192,9-14-512,5 1 416,4-10-288,0 4 352,2-6-128,3 6 224,-2-4 64,5 4 96,-3-1-96,-2 4 64,-3 1 96,-6 2-32,-2 2 192,-2 8-128,-2-5 192,-2 5-192,-4-3 192,4 6-192,-4-3 320,0 6-224,0-3 320,0 9-288,-4-1 224,4 3-224,-4 1 224,4 3-256,-10 2 96,10 3-160,-4 5 64,4 8-96,-4 1 0,4 5-32,-6-4-64,4 1 32,-8-5-128,10 0 64,-8-1 32,8-2 0,-6 0-512,6-1 288,-4-4-1440,0-4 896,-5-2-2688,9-1 1952,-8-10-1920,3 10 1952</inkml:trace>
          <inkml:trace contextRef="#ctx0" brushRef="#br0" timeOffset="327">1547 2272 3328,'-3'4'1216,"3"-4"-640,0 0-320,0 0 896,0 0-640,3-4 608,7 4-640,-2-3 320,5 3-480,0-5 320,5 1-352,-1-4 192,1 8-256,4-8 64,0 8-160,4-2 0,0 4-64,2-4 160,2 2-128,-4-9 32,5 9-64,-5-5 32,0 10-64,-8-5-32,-5 0 32,-4 0-608,5 0 320,-14 0-1856,0 0 1152,-14 0-2464,10 0 1920</inkml:trace>
        </inkml:traceGroup>
        <inkml:traceGroup>
          <inkml:annotationXML>
            <emma:emma xmlns:emma="http://www.w3.org/2003/04/emma" version="1.0">
              <emma:interpretation id="{C04B92EF-EC41-4C7B-8755-BC098E87A55E}" emma:medium="tactile" emma:mode="ink">
                <msink:context xmlns:msink="http://schemas.microsoft.com/ink/2010/main" type="inkWord" rotatedBoundingBox="1896,1252 1957,1252 1956,1336 1895,1335"/>
              </emma:interpretation>
              <emma:one-of disjunction-type="recognition" id="oneOf1">
                <emma:interpretation id="interp5" emma:lang="zh-CN" emma:confidence="0">
                  <emma:literal>、</emma:literal>
                </emma:interpretation>
                <emma:interpretation id="interp6" emma:lang="zh-CN" emma:confidence="0">
                  <emma:literal>.</emma:literal>
                </emma:interpretation>
                <emma:interpretation id="interp7" emma:lang="zh-CN" emma:confidence="0">
                  <emma:literal>:</emma:literal>
                </emma:interpretation>
                <emma:interpretation id="interp8" emma:lang="zh-CN" emma:confidence="0">
                  <emma:literal>·</emma:literal>
                </emma:interpretation>
                <emma:interpretation id="interp9" emma:lang="zh-CN" emma:confidence="0">
                  <emma:literal>(</emma:literal>
                </emma:interpretation>
              </emma:one-of>
            </emma:emma>
          </inkml:annotationXML>
          <inkml:trace contextRef="#ctx0" brushRef="#br0" timeOffset="601">2144 2193 7040,'0'16'2720,"0"-16"-1472,0 24-832,0-18 992,9 3-832,-9-2 32,11-1-416,-5 4-96,4-4-64,-10-6-1088,0 0 576,9 0-3680,7 0 2304</inkml:trace>
        </inkml:traceGroup>
      </inkml:traceGroup>
    </inkml:traceGroup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43:37.83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179CF01-C4F1-427A-98C9-9C930B79DFA9}" emma:medium="tactile" emma:mode="ink">
          <msink:context xmlns:msink="http://schemas.microsoft.com/ink/2010/main" type="inkDrawing" rotatedBoundingBox="1401,6516 12809,6642 12790,8316 1382,8191" semanticType="callout" shapeName="Other">
            <msink:sourceLink direction="from" ref="{9CB8688C-3888-4316-8C49-D9D280532170}"/>
            <msink:sourceLink direction="to" ref="{5A09A454-364B-4264-A9FC-6D238B328876}"/>
          </msink:context>
        </emma:interpretation>
      </emma:emma>
    </inkml:annotationXML>
    <inkml:trace contextRef="#ctx0" brushRef="#br0">1679 7458 5760,'-23'3'2176,"18"6"-1152,2 1-1120,3-2 352,3 1-288,8 2-32,-4 1 32,6 4 0,5 0 32,5-2 192,-2 3 128,2-2-32,-2-3 64,5 0 0,-3 8 32,7 7 64,-4-4 64,-3 4-160,3-4 32,4 9-224,-4-4-32,5 2-128,0 1-32,5 5 224,7-2 128,-4-1-96,5-3-64,0-2-160,0-2 0,5 2 64,3 4 96,6-2 0,-1 2 0,-1-5-192,-4 8 32,9 11 0,1-7 0,0-4 64,0-4 96,4 5 0,12-1 0,-4-3-96,6-5 32,-6 4-64,9-3 64,-4 2-128,1-2 0,3 0 32,9-6 0,0 6 0,-4-6 0,9 2 0,-1-1 0,5 2 128,4-3 64,13 3-64,-13-6-96,6 1 64,-6-1 0,4 12-32,6-1-64,-2-5 32,-3-2-32,4-1 0,-4-2 0,4 0 0,4-4 64,-3-6-32,-1 4-32,-1-3-64,-3-2 32,0-3 32,12 2 0,-3 4 64,1-4 32,-2 0-128,-5-6 32,6 4 0,4-6 0,-5 0 0,5 0 64,-9 0-96,-1 0 0,11 0 32,-6 0 0,-4 0 0,5 0 0,-10 0 0,1-6 64,8 4-32,-4-2-32,-4 0-64,4 0 32,-4-4 32,0 0 64,17 4-96,-9-4 0,-8 6 32,4-4 0,-9-2-96,26 2 64,6-8 32,-14-4 0,-13 2 0,4 4 64,-9-11-32,-5 4 64,11 7-64,-3-4 64,-6 2-224,-11-8 32,15 8 32,-9-10 96,-1 4 0,-4 6 64,8-6-128,-2 0 0,-11 1 32,10 8 64,-14-10-96,-3 6 0,-3-1 32,-2-6 64,14-6-32,-11 5-32,-7 6 32,-1-1-32,0-7 0,4 2 0,-4 1 0,-4 6 0,-4-4 0,0 4 0,-1-4 64,4 0 32,-11-10-128,-6 7 32,-4 4 128,-5 3 63,-3-8-63,-5 4-32,-5 5-32,-6 4 32,-7 3-64,-3 0-32,-2 4 32,-3 0-32,0 4 64,-5 0-32,0 0-32,0 0 32,3-4 32,-3 4 32,5-5 96,-5 5-160,0 0-32,0-3 288,0 3 96,0 0-32,0 0-32,0-3-128,-5 3-32,2-5-256,6 5 64,-6-3 64,3 6 0,-5-3 64,10 0-64,-5-3-32,0 3 32,-5-5-128,5 5 64,-5-3 96,2 0-32,-7-6 128,10 4-96,-8-1-32,8 6 0,-4-13-32,4 13 0,-9-7 0,9 7 0,-5-8 0,5 8 0,-8-4 0,8 4 0,-4-4 64,4 4-32,-6-2-32,6 2 32,-5-6-32,10 12 0,-10-6 0,5 0 0,-8 0 64,8 0-32,-4 0 64,4 0-64,-8 0 128,8 0-96,-6 0-96,12 0 0,-12 0-32,6 0 0,-8 0 64,8 0 0,-4 0 0,4 2 0,-8-2 0,8 0 0,-5 0-96,10 0 64,-10 0 96,5 8-32,-8-4 64,3 0-64,-5 0-32,7-1 32,-10 2-128,-2 3 64,-1-8-32,6 0 0,-3 0-160,5 4 128,-1-2-512,5 3 320,-1-5-640,5 3 512,5-3-479,8 6 511,5-6-320,-2 3 416,7-3-128,-2 0 256,7 0 0,-2 0 96,-1 0 0,1 0 0,5-3 0,0 3 0,-5-6 64,1 6 0,-9-8 64,-1 6-32,-4-10-32,1 7 32,-10-2-32,5 3 0,-9-4 64,4 8-32,-4-4-32,0 8 32,-4-4-32,4 0 0,-5 0 0,10 0 0,-5 0 64,0 0-32,0 0 128,0 0-96,-5 0 128,5 4-128,-4 0 192,4 0-160,-4 0 256,-1 4-224,0 0 160,5-2-160,-4 2 0,4 1-64,-4 7 32,4-1-64,-4 9 64,4-2-64,-9 2 191,4 0-127,-7-5 96,-2 4-96,-3-4-64,7 6 0,-6-11-32,6 2 0,-3-8-512,8 4 289,-8-8-1601,10 0 1024,-2-12-3264,5 4 2272,0-12-2048,8 0 2176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43:51.20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30F4AE7-8ADC-4FB5-AC5F-717CB3083BCD}" emma:medium="tactile" emma:mode="ink">
          <msink:context xmlns:msink="http://schemas.microsoft.com/ink/2010/main" type="writingRegion" rotatedBoundingBox="1906,8847 10452,8717 10545,14818 1999,14948"/>
        </emma:interpretation>
      </emma:emma>
    </inkml:annotationXML>
    <inkml:traceGroup>
      <inkml:annotationXML>
        <emma:emma xmlns:emma="http://www.w3.org/2003/04/emma" version="1.0">
          <emma:interpretation id="{D4A9E6DF-B359-495D-A0E5-8216CEF2E12B}" emma:medium="tactile" emma:mode="ink">
            <msink:context xmlns:msink="http://schemas.microsoft.com/ink/2010/main" type="paragraph" rotatedBoundingBox="1982,13831 10528,13701 10545,14818 1999,14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137248-4ED9-4D89-96D5-90FB67F15F32}" emma:medium="tactile" emma:mode="ink">
              <msink:context xmlns:msink="http://schemas.microsoft.com/ink/2010/main" type="line" rotatedBoundingBox="1982,13831 10528,13701 10545,14818 1999,14948"/>
            </emma:interpretation>
          </emma:emma>
        </inkml:annotationXML>
        <inkml:traceGroup>
          <inkml:annotationXML>
            <emma:emma xmlns:emma="http://www.w3.org/2003/04/emma" version="1.0">
              <emma:interpretation id="{80C471EF-7440-44C9-B79E-110C34CE9BA8}" emma:medium="tactile" emma:mode="ink">
                <msink:context xmlns:msink="http://schemas.microsoft.com/ink/2010/main" type="inkWord" rotatedBoundingBox="1984,13935 2627,13925 2641,14797 1997,14807"/>
              </emma:interpretation>
              <emma:one-of disjunction-type="recognition" id="oneOf0">
                <emma:interpretation id="interp0" emma:lang="zh-CN" emma:confidence="0">
                  <emma:literal>经</emma:literal>
                </emma:interpretation>
                <emma:interpretation id="interp1" emma:lang="zh-CN" emma:confidence="0">
                  <emma:literal>纥</emma:literal>
                </emma:interpretation>
                <emma:interpretation id="interp2" emma:lang="zh-CN" emma:confidence="0">
                  <emma:literal>往</emma:literal>
                </emma:interpretation>
                <emma:interpretation id="interp3" emma:lang="zh-CN" emma:confidence="0">
                  <emma:literal>詫</emma:literal>
                </emma:interpretation>
                <emma:interpretation id="interp4" emma:lang="zh-CN" emma:confidence="0">
                  <emma:literal>统</emma:literal>
                </emma:interpretation>
              </emma:one-of>
            </emma:emma>
          </inkml:annotationXML>
          <inkml:trace contextRef="#ctx0" brushRef="#br0">2665 14869 5376,'0'8'2112,"0"-8"-1152,-3 23-576,-2-19 1024,10 0-800,-5-4 416,0 0-608,0 0 384,3 8-448,2-8 192,3 0-320,2-3 128,-2-2-192,2 5 128,3 5-160,-5-2 0,5 1-64,-4 0 32,0 7-64,-4 1-32,3 1 32,-8-1 96,0 2-64,-8 13-32,-2-2 0,-6 5 32,-2 1-32,-13 4 192,8 0-128,-3-8 96,5 1-97,3-8 1,9-1-32,6-8 32,3 3-64,8-12-32,4 2 32,2-8 32,3 2-32,1-12-32,0 11 32,-5-5 160,0 8-96,0 0 192,0 8-192,-8-5 256,3 11-224,-11 0 160,3 2-160,-10 4-64,6 2-32,-5-2-32,4 4 0,-3-4-288,3-1 160,-8-8-864,5 1 544,-10-8-863,10 0 767,-10-8-192,9 0 448,-9-4 256,10 4 32,0-4 448,8 8-256,0-8 544,3 8-416,2-6 352,7 6-385,2-8 65,3 8-224,-4-8 64,0 8-96,0-8 0,2 8-32,-7 0 96,0 4-96,-8 0 192,5 4-160,-5 3 96,5 5-96,-5-1 0,0 4-32,0-3-64,0 4 32,0-1 96,0 1-64,0-4 32,0 3-32,0-7-64,4 2 32,-4-1 160,0-1-96,0 7 192,0 4-192,0-7 256,0-5-224,0-2 256,0-1-256,0-6 32,9 4-96,-4-14 96,3 2-96,0-5-32,6 3 0,8-18-32,0 5 0,-1-5-96,2 2 64,-10 1 32,0 6 0,-13-5 64,5 6-32,-15-7-800,7 4 416,-12-5-2528,12 9 1601,-2-12-4449,5 7 3200</inkml:trace>
          <inkml:trace contextRef="#ctx0" brushRef="#br0" timeOffset="-1056">2305 15013 3712,'0'5'1472,"0"-5"-768,0 0-256,0 0 1024,0 0-800,0 0 736,5 3-800,-5-3 576,5 4-672,0-4 448,-2 5-544,2-5 256,0 3-384,-2 2 192,2 1-256,0-1 64,0-2-160,-5-3 160,3 0-192,-3 0 32,0 0-64,0 0 32,0 0-64,0 0 63,0 8-63,-3 0 64,3 4-64,-10-1-96,5 5 32,-8 1 32,0 2 0,-5 4 0,10-1 0,-4-2 0,7 0 0,-4-8 0,4 3 0,-2-7-95,7 3 63,0-6 32,7 4 0,1-9 0,3 2 0,-4-2-96,6 0 64,-3 0 96,-2 0-32,-3 0 63,0 0-63,-10 4-95,5 4 31,-5 0-32,5 4 0,-8-2 64,-2 4 0,-6 0 64,1 6-32,3-4 63,9 0-63,-2-4-159,5-1 63,5-8 32,2 5 32,1-8-96,7 5 64,-2-5-128,0 3 96,-10 1-32,7 4 32,-10 3 128,5 6-32,-10 10 192,5 0-128,-5 4 383,0 0-255,-3-3 160,8-1-224,-5 0 128,5-7-160,0-8 160,5-4-192,0-8 32,3 2-64,2-10-128,-2 2 32,-3-14-544,3 1 320,2-22-2367,3 3 1471,3-32-3968,2 8 2880</inkml:trace>
        </inkml:traceGroup>
        <inkml:traceGroup>
          <inkml:annotationXML>
            <emma:emma xmlns:emma="http://www.w3.org/2003/04/emma" version="1.0">
              <emma:interpretation id="{51265108-E687-46CC-97B5-68C9ED675710}" emma:medium="tactile" emma:mode="ink">
                <msink:context xmlns:msink="http://schemas.microsoft.com/ink/2010/main" type="inkWord" rotatedBoundingBox="2804,14045 3482,14035 3493,14773 2816,14784"/>
              </emma:interpretation>
              <emma:one-of disjunction-type="recognition" id="oneOf1">
                <emma:interpretation id="interp5" emma:lang="zh-CN" emma:confidence="0">
                  <emma:literal>典</emma:literal>
                </emma:interpretation>
                <emma:interpretation id="interp6" emma:lang="zh-CN" emma:confidence="0">
                  <emma:literal>淟</emma:literal>
                </emma:interpretation>
                <emma:interpretation id="interp7" emma:lang="zh-CN" emma:confidence="0">
                  <emma:literal>䢗</emma:literal>
                </emma:interpretation>
                <emma:interpretation id="interp8" emma:lang="zh-CN" emma:confidence="0">
                  <emma:literal>㙉</emma:literal>
                </emma:interpretation>
                <emma:interpretation id="interp9" emma:lang="zh-CN" emma:confidence="0">
                  <emma:literal>淇</emma:literal>
                </emma:interpretation>
              </emma:one-of>
            </emma:emma>
          </inkml:annotationXML>
          <inkml:trace contextRef="#ctx0" brushRef="#br0" timeOffset="926">3140 15162 5376,'-4'0'2016,"4"0"-1088,0 0-384,0 0 1248,0 0-992,0 0 704,0 0-896,0 0 384,0 0-576,0 0 320,0 0-416,0 0 319,4 0-351,-4 0 352,0 0-384,0 7 224,8 9-256,-2 7 64,2 1-160,-4-1 224,2 1-224,-4 3 160,8-1-160,-2 14-64,0 0-32,-2-9-192,-2-4 96,1-12-1152,4-4 640,-1-6-2559,1-2 1759,-4-14-3616,-1 3 2816</inkml:trace>
          <inkml:trace contextRef="#ctx0" brushRef="#br0" timeOffset="1564">3315 15227 5760,'0'-3'2176,"0"3"-1152,0 0-288,0 0 1312,0 0-1120,0 0 352,0 0-800,5-4-64,3 4-256,5-8-96,10 0-32,-2-8-32,5 10 0,9-11-96,2 9 64,1-6 32,-2 5 0,-10-2 64,0 3-32,-8 0 256,4 5-160,-5-2 448,5 5-320,-14 0 287,6 5-287,-10-2 192,1 5-224,-5 0 128,0 3-192,-5 4 224,5 5-256,-8-1 160,3 5-160,-8-1 64,3 1-96,-6-2 0,7 3-32,-9-6-64,10 4 32,-15-4-384,10-2 192,-8-9-1440,3-1 896,-5-11-2495,7 4 1791,-7-8-2112,10 0 2016,-9-4-224,6 4 1024,-7 0 1472,10 5-352,-5 0 1824,10 3-1248,-5 0 1248,3 3-1312,2 0 736,3 2-960,1-5 384,8 3-608,6-6 159,3-2-383,3-1 128,2-2-224,4-8 64,0 1-128,1-4 0,-2 2-32,-7-2-480,2 8 224,-11 3-1375,0 3 831,-15 5-2112,3 5 1600,-12-5-3040,6 3 2432</inkml:trace>
          <inkml:trace contextRef="#ctx0" brushRef="#br0" timeOffset="1803">3381 15044 5888,'0'-11'2176,"0"11"-1152,4-8-352,-4 4 1408,0 8-1120,0-4 800,0 8-1056,0 3 639,0 8-799,0 6 448,0 2-576,0 1 192,0 3-352,0-1 0,0 1-160,-4 16-64,4 0 0,-9-8-960,9-3 512,-5-14-2719,10 3 1727,-5-22-3872,0-3 2976</inkml:trace>
          <inkml:trace contextRef="#ctx0" brushRef="#br0" timeOffset="2034">3491 14979 7680,'10'0'2880,"-10"0"-1536,8 19-384,-3-5 1856,-2 3-1569,-3 5 545,5 3-1088,-5 5-64,0 1-352,-5 0-128,5 2-96,-8-2-192,3-1 64,-8 1-1376,5-3 800,-10-4-2655,8-2 1855,-11 3-3552,8-2 2816</inkml:trace>
          <inkml:trace contextRef="#ctx0" brushRef="#br0" timeOffset="2448">3074 15508 6400,'-5'0'2464,"5"0"-1344,-3 7-192,-2-2 1472,10-2-1344,-5 2 512,0-2-993,0-3 417,0 5-576,0-5 320,3 3-416,-3-3 192,10 4-288,-2-4 64,5 0-160,-3 0 64,6 0-96,-1 0 0,1 0-32,7-4-64,3 4 32,9-8-32,-1 0 0,12-11 0,-8 8 0,6-9 0,0 9 0,5-9-96,-5 9 64,-5-2 96,1 6-32,-6-1-32,-3 4 32,-9 0-320,-4 4 160,-10-3-1280,-3 6 768,-14-3-2815,5 8 1919,-14 0-3616,1-1 2912</inkml:trace>
          <inkml:trace contextRef="#ctx0" brushRef="#br0" timeOffset="2781">3352 15556 8448,'-14'3'3232,"14"-3"-1728,-4 3-832,-1 2 1248,10 4-1089,-5-3-63,0 6-480,0 4-352,4 0 32,0-2-1407,6 6 799,-2-8-2784,0-4 1920,10-12-2336,0 0 2176,-1-8-416,4 0 1216,7-2 1984,3 0-544,-2 12 2496,2 2-1728,-4 2 1440,-1 12-1632,-4-3 960,0 4-1216,-4-3 383,0 4-767,-10-8-480,5 2-64,-8-4-2495,-1-4 1407,-8-2-4000,4 0 2880</inkml:trace>
        </inkml:traceGroup>
        <inkml:traceGroup>
          <inkml:annotationXML>
            <emma:emma xmlns:emma="http://www.w3.org/2003/04/emma" version="1.0">
              <emma:interpretation id="{32E2F18D-AA47-4F2A-B007-FE55A4AACFBA}" emma:medium="tactile" emma:mode="ink">
                <msink:context xmlns:msink="http://schemas.microsoft.com/ink/2010/main" type="inkWord" rotatedBoundingBox="3825,14119 4062,14115 4071,14709 3834,14713"/>
              </emma:interpretation>
              <emma:one-of disjunction-type="recognition" id="oneOf2">
                <emma:interpretation id="interp10" emma:lang="zh-CN" emma:confidence="0">
                  <emma:literal>S</emma:literal>
                </emma:interpretation>
                <emma:interpretation id="interp11" emma:lang="zh-CN" emma:confidence="0">
                  <emma:literal>s</emma:literal>
                </emma:interpretation>
                <emma:interpretation id="interp12" emma:lang="zh-CN" emma:confidence="0">
                  <emma:literal>∫</emma:literal>
                </emma:interpretation>
                <emma:interpretation id="interp13" emma:lang="zh-CN" emma:confidence="0">
                  <emma:literal>;</emma:literal>
                </emma:interpretation>
                <emma:interpretation id="interp14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3592">4311 15079 6400,'0'-16'2464,"0"16"-1344,0 0-480,0 0 1408,0 0-1152,-5-3 448,5 3-832,-3-4 128,-2 8-352,-13-4 31,1 3-191,-4 2 0,3 6-64,-5 0 160,7 5-128,-7 4 96,10 0-96,0 2-64,8 2 0,5-4-32,5 3 0,8-4-96,10 0 64,-2-2 96,5 2-32,-3 1 128,-2-1-96,1 5 192,-9-1-160,-8 0 448,-2 5-288,-15 3 288,-2 1-288,-16-1 64,12-1-192,-13-2 0,10-5-64,-5-10-128,3-2 32,5-8-736,5 2 384,1-13-2431,6 0 1567,6-8-4256,6 2 3104</inkml:trace>
        </inkml:traceGroup>
        <inkml:traceGroup>
          <inkml:annotationXML>
            <emma:emma xmlns:emma="http://www.w3.org/2003/04/emma" version="1.0">
              <emma:interpretation id="{8ABD4CED-A344-47A5-A8BD-591E6DB5151D}" emma:medium="tactile" emma:mode="ink">
                <msink:context xmlns:msink="http://schemas.microsoft.com/ink/2010/main" type="inkWord" rotatedBoundingBox="4305,14090 4582,14086 4590,14618 4313,14622"/>
              </emma:interpretation>
              <emma:one-of disjunction-type="recognition" id="oneOf3">
                <emma:interpretation id="interp15" emma:lang="zh-CN" emma:confidence="0">
                  <emma:literal>L</emma:literal>
                </emma:interpretation>
                <emma:interpretation id="interp16" emma:lang="zh-CN" emma:confidence="0">
                  <emma:literal>(</emma:literal>
                </emma:interpretation>
                <emma:interpretation id="interp17" emma:lang="zh-CN" emma:confidence="0">
                  <emma:literal>[</emma:literal>
                </emma:interpretation>
                <emma:interpretation id="interp18" emma:lang="zh-CN" emma:confidence="0">
                  <emma:literal>l</emma:literal>
                </emma:interpretation>
                <emma:interpretation id="interp19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4011">4662 15029 7808,'-10'0'2976,"10"0"-1600,-20 14-832,10-6 1216,10 1-992,-4 2 256,4 5-641,-4 3 225,-1 1-352,-4 11 288,5 0-320,-4 8 320,3 1-320,-5 2 160,10-3-224,-8-3 224,8-2-256,-5-2 256,10-6-256,3-2 32,7-4-96,6-4-64,2-4 32,-3-9-32,6 5 0,2-8 0,3 0 0,-10 0 0,2 0 0,-7 0-288,-1 0 160,-12 0-1152,2 0 704,-5-3-2207,4 3 1567,0-8-3968,6-1 2912</inkml:trace>
        </inkml:traceGroup>
        <inkml:traceGroup>
          <inkml:annotationXML>
            <emma:emma xmlns:emma="http://www.w3.org/2003/04/emma" version="1.0">
              <emma:interpretation id="{A0C1442A-8A2B-49C2-933E-E828178544BD}" emma:medium="tactile" emma:mode="ink">
                <msink:context xmlns:msink="http://schemas.microsoft.com/ink/2010/main" type="inkWord" rotatedBoundingBox="4641,14076 4951,14071 4961,14700 4651,14705"/>
              </emma:interpretation>
              <emma:one-of disjunction-type="recognition" id="oneOf4">
                <emma:interpretation id="interp20" emma:lang="zh-CN" emma:confidence="0">
                  <emma:literal>A</emma:literal>
                </emma:interpretation>
                <emma:interpretation id="interp21" emma:lang="zh-CN" emma:confidence="0">
                  <emma:literal>H</emma:literal>
                </emma:interpretation>
                <emma:interpretation id="interp22" emma:lang="zh-CN" emma:confidence="0">
                  <emma:literal>月</emma:literal>
                </emma:interpretation>
                <emma:interpretation id="interp23" emma:lang="zh-CN" emma:confidence="0">
                  <emma:literal>为</emma:literal>
                </emma:interpretation>
                <emma:interpretation id="interp24" emma:lang="zh-CN" emma:confidence="0">
                  <emma:literal>戶</emma:literal>
                </emma:interpretation>
              </emma:one-of>
            </emma:emma>
          </inkml:annotationXML>
          <inkml:trace contextRef="#ctx0" brushRef="#br0" timeOffset="4293">5118 15076 8704,'-4'-5'3232,"4"5"-1728,0 0-832,0 0 1376,0 8-1153,-4-2 481,4 0-832,-4 2 288,-1 4-512,-4 3 64,5 8-256,-14 21 160,0 6-192,-8 5 96,8-1-96,-8 9 0,8-1-32,-3-7-192,3-8 64,5-12-800,4-9 448,5-21-2144,8-5 1441,5-27-2881,4-4 2240,5-27-2624,0-1 2528</inkml:trace>
          <inkml:trace contextRef="#ctx0" brushRef="#br0" timeOffset="4518">5110 15025 7424,'4'-12'2816,"-4"12"-1536,9 12-512,-6-7 1632,3 6-1312,3 12 735,-1 9-1087,1 6 448,0 2-672,-1 6 224,2 2-448,-7-2 0,2 0-192,0-2 0,-2-5-32,-3-5-480,5-2 224,-5-12-1536,0-1 960,-5-15-2207,5-4 1663,-8-4-3648,3 0 2752,-8-8-1824,5 4 2304</inkml:trace>
          <inkml:trace contextRef="#ctx0" brushRef="#br0" timeOffset="4710">4995 15399 7552,'-18'-4'2816,"18"4"-1536,-8 0-576,3 0 1536,10 0-1248,-5 0 639,0 0-959,5-3 320,3 3-544,5-5-64,10 2-224,3-5-160,0 3-32,-4-2-1376,4 7 768,-3-8-3711,3 3 2431,-8-1-3232,2 1 2944</inkml:trace>
        </inkml:traceGroup>
        <inkml:traceGroup>
          <inkml:annotationXML>
            <emma:emma xmlns:emma="http://www.w3.org/2003/04/emma" version="1.0">
              <emma:interpretation id="{D2F59821-FB21-4C68-B174-FDC31ED577C8}" emma:medium="tactile" emma:mode="ink">
                <msink:context xmlns:msink="http://schemas.microsoft.com/ink/2010/main" type="inkWord" rotatedBoundingBox="5186,14007 5671,13999 5682,14693 5196,14701"/>
              </emma:interpretation>
              <emma:one-of disjunction-type="recognition" id="oneOf5">
                <emma:interpretation id="interp25" emma:lang="zh-CN" emma:confidence="0">
                  <emma:literal>M</emma:literal>
                </emma:interpretation>
                <emma:interpretation id="interp26" emma:lang="zh-CN" emma:confidence="0">
                  <emma:literal>m</emma:literal>
                </emma:interpretation>
                <emma:interpretation id="interp27" emma:lang="zh-CN" emma:confidence="0">
                  <emma:literal>川</emma:literal>
                </emma:interpretation>
                <emma:interpretation id="interp28" emma:lang="zh-CN" emma:confidence="0">
                  <emma:literal>州</emma:literal>
                </emma:interpretation>
                <emma:interpretation id="interp29" emma:lang="zh-CN" emma:confidence="0">
                  <emma:literal>n</emma:literal>
                </emma:interpretation>
              </emma:one-of>
            </emma:emma>
          </inkml:annotationXML>
          <inkml:trace contextRef="#ctx0" brushRef="#br0" timeOffset="5924">5514 15032 6016,'0'-20'2272,"0"20"-1216,3-8-608,-3 5 1408,0 6-1024,0-3 864,0 13-992,0-6 480,0 9-673,0 4 289,0-1-480,-3 12 192,3 1-288,-5 2 128,5 2-192,-4 3 64,4-3-128,-5-2 0,1 4-32,-5 14-64,1-1 32,-6-13-736,10-2 384,-4-21-1376,8-7 961,-5-11-1473,5-5 1216,-5-17-1472,5 2 1408,0-20-1312,5 9 1344,0-18-576,3 13 896,-4-12 608,0 13 96,1-4 1472,0 6-800,-1 0 1472,0 13-1216,0 1 736,1 6-960,-5-1 608,0 6-768,0 3 448,4 8-576,-4 0 384,5 8-448,-5 0 320,4 4-385,1 4 193,8-2-256,0 14 64,0 3-160,0 1 0,0-6-64,0-1-64,5-6 32,-5-8-32,4 0 0,-3-14-96,3-5 64,1-15-256,0 4 160,-2-9-160,7 4 160,-10-7 64,5 9 64,-5-6 0,0 4 0,5-10 64,-1 3-32,-3 7-32,3 9 32,-4 2 160,0 7-96,-4 6 448,0 3-288,-9 5 384,0 7-384,0-2 160,3-2-256,-3 3 288,5 6-256,-10 4 96,2-1-160,3 4 160,3 4-192,-3 2 192,0-3-192,-3 1-32,3 5-32,-9 11-32,9 3 0,-4-11 0,8-8 0,-4 0-288,4 5 160,-4 7-1920,0-1 1120,0-11-5183,5-6 3423</inkml:trace>
        </inkml:traceGroup>
        <inkml:traceGroup>
          <inkml:annotationXML>
            <emma:emma xmlns:emma="http://www.w3.org/2003/04/emma" version="1.0">
              <emma:interpretation id="{BE9352F6-734C-4F50-8B6C-84BD20C7A635}" emma:medium="tactile" emma:mode="ink">
                <msink:context xmlns:msink="http://schemas.microsoft.com/ink/2010/main" type="inkWord" rotatedBoundingBox="6148,13946 6909,13934 6922,14785 6161,14797"/>
              </emma:interpretation>
              <emma:one-of disjunction-type="recognition" id="oneOf6">
                <emma:interpretation id="interp30" emma:lang="zh-CN" emma:confidence="0">
                  <emma:literal>数</emma:literal>
                </emma:interpretation>
                <emma:interpretation id="interp31" emma:lang="zh-CN" emma:confidence="0">
                  <emma:literal>數</emma:literal>
                </emma:interpretation>
                <emma:interpretation id="interp32" emma:lang="zh-CN" emma:confidence="0">
                  <emma:literal>殿</emma:literal>
                </emma:interpretation>
                <emma:interpretation id="interp33" emma:lang="zh-CN" emma:confidence="0">
                  <emma:literal>欺</emma:literal>
                </emma:interpretation>
                <emma:interpretation id="interp34" emma:lang="zh-CN" emma:confidence="0">
                  <emma:literal>薮</emma:literal>
                </emma:interpretation>
              </emma:one-of>
            </emma:emma>
          </inkml:annotationXML>
          <inkml:trace contextRef="#ctx0" brushRef="#br0" timeOffset="8245">6803 14880 8064,'0'8'3072,"0"-8"-1664,0 19-672,0-14 1568,5-1-1313,-5-1 481,0 2-928,0-5 288,0 3-512,-5-3 128,5 7-288,-9 5-64,5 4-64,-9-4-128,3 4 64,-11-2-832,3 6 480,-12-4-1536,8 0 1089,-8-4-1537,6 4 1344,-1-4-1120,2 2 1248,2 2-192,3 4 672,-3-4 512,7-2-32,-2-2 864,6 1-512,-3-2 1216,8 1-896,-9-1 704,12 2-832,-8-13 384,10 3-576,0-6 383,5-2-447,-5 2 192,5 6-320,-3-3 128,9 0-192,-8 0 224,7 0-256,-2-3 96,5 3-128,4-8-64,6 0 0,3-8-128,0 9 64,9-10-32,-3 7 0,-2-10-96,-4 4 96,-4 1-800,0 2 448,-14 1-1279,2 4 927,-15 2-1184,5 1 1120,-8-3-576,-1 8 832,-9-8-64,4 1 416,-4-9 192,6 0 32,-2-15 576,6 12-320,-2-4 896,8 4-672,-8 3 704,10 4-672,-4 1 672,8 6-704,-4 5 480,10 8-544,-8 12 127,4 4-319,-6 7 288,4 2-288,-4 19 160,6-4-224,-12 5-64,6-2-64,-4 3-32,-2-7 0,4-4 0,4-3 0,4-9-576,-2-8 320,-4-12-1375,0 2 895,-4-18-1632,4 2 1344,-6-21-1120,4 1 1216,-8-8-160,10 7 672,-8-7 384,8 8 32,-10-5 544,10 10-320,-8-2 480,3 7-416,-3 2 352,3 3-352,-8 4 128,13 8-256,-8 4 128,-2 3-160,-7 10 352,3-1-256,-2 2 448,6 1-384,-2-4 288,7 5-320,2-4 352,6-1-352,2-2 96,3-3-224,2-6 64,2 4-96,1-4-64,5 0 0,0 0-128,8 3 64,-13-8-32,-1 3 0,-6-3-96,2 4 96,-16-3-32,2 4 32,-6-4 352,7 4-192,-3 4 416,8 3-288,-5 1 160,10 3-224,3 5-64,9 3-64,1-4-608,0-3 320,0-4-1728,-2-6 1088,-1-10-2816,2-2 2048,-3-22-1824,-1 4 2016</inkml:trace>
          <inkml:trace contextRef="#ctx0" brushRef="#br0" timeOffset="7057">6500 14963 4864,'0'-28'1824,"0"28"-960,0 5-96,0-5 1408,0 7-1184,0 1 640,5 8-960,-5 3 64,5 4-448,0-3-192,-2-1-32,2-3-992,0 1 512,-2-11-2944,7 2 1888,-2-11-2560,1-2 2336</inkml:trace>
          <inkml:trace contextRef="#ctx0" brushRef="#br0" timeOffset="9067">6772 15376 8704,'-8'8'3328,"8"-8"-1792,-10 24-1024,2-14 1440,8 7-1153,-8 2 353,-2 1-704,-8 7 0,6 1-256,-14 3-96,8-4-64,-8-4-480,8 1 256,-8-4-480,8-6 384,-4-1-64,8-2 192,-2-7 96,2 4 64,-8 0 128,10 0-64,-6-4 320,5-2-192,0-4 160,3 2-192,7-9-64,3 1-64,3-7-320,7-4 160,8-20-384,3 3 288,10-6-288,4 7 256,4-12-351,9 8 351,-4-12-352,0 7 320,-4 2-128,0 7 256,-6-8 64,-4 8 96,14-20 128,-3 10-64,-15 9 384,-1 12-224,-11 12 576,-4 12-416,-10 5 415,0 7-447,-5 2 384,5 10-416,-5 7 128,-1 0-288,4 5 0,2-6-96,0-2 96,8 0-96,-3-1 128,2-4-128,3-3 32,-2-2-32,-2-1 32,-2 2-64,-4 5 64,0 0-64,-4-5-32,-2 0 32,-6-4-320,-1 2 160,-10-7-736,7 7 480,-15-9-448,8 0 480,3-8-32,1 3 224,1-6 96,9-2 64,1-3 0,8 5 0,0-9 128,8 7-64,1-5 256,9 6-192,1-4 448,1 8-320,3 0 384,3 8-384,-5-2 384,7 7-384,-8 7 96,6 3-224,-3 4-64,-2 4-32,-3-3-32,0-1 0,-5-4-576,0-4 320,-9-6-1728,4-7 1088,-8-12-3263,0 1 2335,0-14-2976,0-4 2752</inkml:trace>
        </inkml:traceGroup>
        <inkml:traceGroup>
          <inkml:annotationXML>
            <emma:emma xmlns:emma="http://www.w3.org/2003/04/emma" version="1.0">
              <emma:interpretation id="{DC2D52C0-EEE1-436F-9E24-9F7DDA19DE5F}" emma:medium="tactile" emma:mode="ink">
                <msink:context xmlns:msink="http://schemas.microsoft.com/ink/2010/main" type="inkWord" rotatedBoundingBox="7158,13819 7697,13811 7711,14760 7173,14768"/>
              </emma:interpretation>
              <emma:one-of disjunction-type="recognition" id="oneOf7">
                <emma:interpretation id="interp35" emma:lang="zh-CN" emma:confidence="0">
                  <emma:literal>学</emma:literal>
                </emma:interpretation>
                <emma:interpretation id="interp36" emma:lang="zh-CN" emma:confidence="0">
                  <emma:literal>军</emma:literal>
                </emma:interpretation>
                <emma:interpretation id="interp37" emma:lang="zh-CN" emma:confidence="0">
                  <emma:literal>孕</emma:literal>
                </emma:interpretation>
                <emma:interpretation id="interp38" emma:lang="zh-CN" emma:confidence="0">
                  <emma:literal>等</emma:literal>
                </emma:interpretation>
                <emma:interpretation id="interp39" emma:lang="zh-CN" emma:confidence="0">
                  <emma:literal>㞌</emma:literal>
                </emma:interpretation>
              </emma:one-of>
            </emma:emma>
          </inkml:annotationXML>
          <inkml:trace contextRef="#ctx0" brushRef="#br0" timeOffset="9414">7469 14791 6144,'5'8'2368,"-5"-8"-1280,4 28-160,2-17 1600,-4 5-1376,4 3 288,-1 1-896,-5 0-161,0 2-255,0-6-863,0-4 383,0-12-2016,3-4 1280,-3-12-2720,4 0 2112,-4-4-1568,6 6 1888</inkml:trace>
          <inkml:trace contextRef="#ctx0" brushRef="#br0" timeOffset="10555">7628 14782 4736,'26'-2'1760,"-26"2"-960,7-6-448,-7 4 768,6 2-640,-1-4 128,-1 4-352,0-4-32,6 0-128,-7-1-64,7 5 0,-2 0-128,5 5 64,0-1 160,10 0-64,-6 0 128,1-2-128,-1-2-32,0 6 0,-7-6-32,3 0 0,-5 0 480,2 0-256,-2 0 1248,0 2-832,2 4 1088,3 5-1024,-5-3 575,6 3-735,-10-3 544,5 4-608,-9-4 160,3 0-352,-6-4-32,-2 3-160,-3-4-128,-2 2 0,-7-5-736,4 3 384,-18 1-1504,0 9 1056,-16 1-1599,-1 6 1375,-1-1-1728,10 1 1568,3-4-1280,10 4 1408,-15 2 160,10-2 544,2-4 1344,12-5-512,-6-6 1664,15 3-1184,-2-4 1312,7-2-1248,-2-2 896,5 0-1088,-5 0 704,10 8-865,-5 0 513,0 1-672,0-1 320,0 3-480,0 1 64,0-1-256,0 0 0,0 5-64,0-12-64,5 4 32,-5-8-32,8 0 0,0-4-96,10 0 64,4-2-32,4-2 0,10-4-224,-2 4 160,2-4-320,0 4 288,-6 0-160,-3 5 192,-6-5 128,7 8 32,-12-9 192,6 9-128,-14 0-96,-3 9-32,-10-6-32,2 5 0,-6 4 0,5 7 0,-10 6 64,10-3 0,-5 1 128,6 4-64,-7 1 192,10-1-160,0 1 192,13 3-192,-4 0 192,-1 4-192,2 4 32,-2-4-64,-3 0 96,3-2-96,-13-7 32,5 0-32,-8-1-64,4-6 32,-10-3-192,2-4 96,-11-12-320,10 4 224,-8-8-224,8 0 224,-16-4 0,14 0 96,-13-4 0,12 4 0,-2-7 64,5 7 0,0-9 64,3 7-32,-8-14 64,10 8-64,-2 2 128,7 1-96,-2 2 192,10 3-160,3-8 96,10 8-96,8-2 96,0 4-128,5-5-32,0 8 0,10-10-256,-2 10 128,0-5-608,-9 4 416,-2-4-1152,-2 8 800,-5-3-1759,-3 3 1375,-8-8-3776,-7 3 2720</inkml:trace>
        </inkml:traceGroup>
        <inkml:traceGroup>
          <inkml:annotationXML>
            <emma:emma xmlns:emma="http://www.w3.org/2003/04/emma" version="1.0">
              <emma:interpretation id="{821D7E66-9D5D-46E3-BA44-02B8EF053EA7}" emma:medium="tactile" emma:mode="ink">
                <msink:context xmlns:msink="http://schemas.microsoft.com/ink/2010/main" type="inkWord" rotatedBoundingBox="8018,13739 9002,13724 9019,14841 8035,14856"/>
              </emma:interpretation>
              <emma:one-of disjunction-type="recognition" id="oneOf8">
                <emma:interpretation id="interp40" emma:lang="zh-CN" emma:confidence="0">
                  <emma:literal>模</emma:literal>
                </emma:interpretation>
                <emma:interpretation id="interp41" emma:lang="zh-CN" emma:confidence="0">
                  <emma:literal>核</emma:literal>
                </emma:interpretation>
                <emma:interpretation id="interp42" emma:lang="zh-CN" emma:confidence="0">
                  <emma:literal>槟</emma:literal>
                </emma:interpretation>
                <emma:interpretation id="interp43" emma:lang="zh-CN" emma:confidence="0">
                  <emma:literal>椋</emma:literal>
                </emma:interpretation>
                <emma:interpretation id="interp44" emma:lang="zh-CN" emma:confidence="0">
                  <emma:literal>樣</emma:literal>
                </emma:interpretation>
              </emma:one-of>
            </emma:emma>
          </inkml:annotationXML>
          <inkml:trace contextRef="#ctx0" brushRef="#br0" timeOffset="13107">8821 14671 8576,'0'7'3232,"0"-7"-1728,0 16-896,0-8 1184,0 0-993,0 6-127,0 3-448,0-3 0,0 6-128,-5-4-64,5 0 0,-6-5-480,4 1 256,-3-7-767,5-2 543,5-3-576,3 0 544,10-3-256,8-2 416,0-7 32,9 9 128,-4-5 96,-5 8 32,-4-5 416,0 5-224,-10 0 704,6 5-512,-12-2 448,2 5-480,-12 1 127,0 2-319,-20 9 224,4 7-256,-12-5 384,10 3-288,-4-6 320,8 4-320,-3-4 32,8 6-160,-5-10-128,8 4 0,10-8 32,6 2 0,6-13 64,6 3-32,8-6-32,-3 3 32,-6-8-128,1 3 64,-10-1 32,6 6 0,-14 0 0,0 6 0,-18 7-96,5 2 64,-8 1 160,3 3-64,-8 4 128,12 2-128,0-3-32,11-2 0,3-4-128,9-5 64,3-3 32,14 4 0,-3-15 0,-2 3 0,-3-12-96,4 4 64,-8 0 32,-2 3 0,-12 10-96,6 6 64,-20 6 96,4-3-32,-10 6 192,-3 4-128,-3-2 256,3 6-224,-3-4 96,8-4-128,6-6 0,4 3-32,-2-9 32,10 3-64,-4-8 64,8 5-64,-4-8 128,0 4-96,0-4 320,0 0-192,0 0 160,0 0-192,0 0-64,5 0-64,2-4-128,8 1 64,2-10-480,0 2 288,6-9-832,-5 9 608,-6-9-640,2 9 608,-6-5 32,4 5 288,-6 0 256,-2 5-64,-4-2 512,0 5-320,-4 0 544,4 3-448,-6-5 352,12 10-384,-6-5 192,0 3-256,0 0 128,0 5-192,0 4 224,0 1-256,-6-2 256,6 5-256,-2-1 32,-4 1-96,-6-1-64,-2 4 32,-3-3-32,4 4 0,-10-1-576,10 1 320,-5-1-1728,10 6 1088,-2-11-2399,8 6 1855,-3-12-3776,10-5 2944</inkml:trace>
          <inkml:trace contextRef="#ctx0" brushRef="#br0" timeOffset="13285">9035 15437 6912,'15'0'2624,"-15"0"-1408,20 19-224,-6-11 1728,-2 0-1504,6 4 415,0 4-1023,0-4-32,4 4-384,-5-5-960,6 0 416,-10-11-3743,4 0 2271,-9-11-3552,6 0 3072</inkml:trace>
          <inkml:trace contextRef="#ctx0" brushRef="#br0" timeOffset="12024">8273 15134 6400,'0'4'2368,"0"-4"-1280,3 16-224,-3-16 1568,10 3-1344,-2 2 384,2-2-896,-2-3 95,5 4-383,5-4-32,0 0-160,8-4-64,4 1 0,-4-10-128,0 7 64,-3-7-608,3 9 352,0-7-1087,-4 3 767,-14-3-896,-3 6 832,-10-1-704,2 6 800,-12-9-160,3 4 448,-5-6 320,8 3 0,-4-15 288,4-1-192,5-2 384,4 6-288,-5 1 448,10 6-384,-5-1 576,4 0-480,0 8 512,1 1-512,-5-3 352,5 8-416,-5-3 320,0 3-352,0 3 351,0 5-383,0 8 224,0 4-256,0 3 288,0 1-288,0 4 224,3 6-224,2 9 224,-1 4-256,1 15 32,-1 4-128,-4 12 96,5-3-128,-5 6 192,0-7-160,0-4 32,0-7-64,0-21-672,0-6 320,-5-21-1312,5-7 928,-4-19-1471,-1-1 1215,-4-19-1120,6 4 1184,-11-37-384,5 14 704,-4-5 256,8 13 160,-8-2 608,5 13-256,-5 0 960,3 12-640,-3 0 864,8 11-800,-7-1 384,8 6-544,-9 3 352,8 9-449,-7 2 545,6 4-512,-2 5 352,8 0-416,-4-6 192,4 6-288,0-4 64,4-1-160,-4-2 0,8 1-64,1-9 32,5-2-64,-1-11-384,3 0 224,2-11-1664,0-1 992,0-11-3103,0 4 2175,3-12-3168,1 0 2784</inkml:trace>
        </inkml:traceGroup>
        <inkml:traceGroup>
          <inkml:annotationXML>
            <emma:emma xmlns:emma="http://www.w3.org/2003/04/emma" version="1.0">
              <emma:interpretation id="{7503CAA7-2A13-4241-9C46-011BCFA32BAB}" emma:medium="tactile" emma:mode="ink">
                <msink:context xmlns:msink="http://schemas.microsoft.com/ink/2010/main" type="inkWord" rotatedBoundingBox="9201,13815 10217,13800 10231,14765 9215,14780"/>
              </emma:interpretation>
              <emma:one-of disjunction-type="recognition" id="oneOf9">
                <emma:interpretation id="interp45" emma:lang="zh-CN" emma:confidence="0">
                  <emma:literal>型</emma:literal>
                </emma:interpretation>
                <emma:interpretation id="interp46" emma:lang="zh-CN" emma:confidence="0">
                  <emma:literal>塑</emma:literal>
                </emma:interpretation>
                <emma:interpretation id="interp47" emma:lang="zh-CN" emma:confidence="0">
                  <emma:literal>䖽</emma:literal>
                </emma:interpretation>
                <emma:interpretation id="interp48" emma:lang="zh-CN" emma:confidence="0">
                  <emma:literal>烈</emma:literal>
                </emma:interpretation>
                <emma:interpretation id="interp49" emma:lang="zh-CN" emma:confidence="0">
                  <emma:literal>製</emma:literal>
                </emma:interpretation>
              </emma:one-of>
            </emma:emma>
          </inkml:annotationXML>
          <inkml:trace contextRef="#ctx0" brushRef="#br0" timeOffset="13858">9706 14834 8576,'-20'7'3232,"20"-7"-1728,-9 8-992,4-8 1440,10 5-1153,-5-5 193,0 3-608,3-3-160,11 0-128,3 0-96,6 0 32,-2 0 32,5 0-32,-3-3-736,-1 3 416,-5-5-1407,-5 5 959,-6-4-2112,-2 4 1600,-8 0-2944,-2 4 2368</inkml:trace>
          <inkml:trace contextRef="#ctx0" brushRef="#br0" timeOffset="14623">9488 15196 7552,'-26'44'2816,"26"-44"-1536,-5 23-736,5-18 1376,5 1-1120,0-9 352,3 3-705,14-11 1,4-1-256,13-12 32,2 4-128,6-7-64,-3 4 0,4-5-192,1 9 96,-10-3-384,1 5 224,-14 6-639,-5 3 447,-16 0-1056,-5 8 832,-13 0-1536,5 3 1216,-15-3-992,0 5 1088,-2-5-224,7 3 640,-3-3 608,8 0-64,-5 0 1536,10 0-896,-7 0 1440,12 0-1216,-7 0 928,7 5-1088,-2-2 704,5 5-864,-5 3 639,10 1-735,-10 12 384,5 4-576,-5 3 256,2-1-352,-6 6 0,9-5-160,-4 0-64,4-4 0,-4-7-1024,8-4 544,-4-16-2080,8-5 1409,-3-18-1729,8-1 1600,0-15-544,5 8 1024,0 0 672,3 7 64,-3-2 1568,-1 7-832,2-1 1312,-4 8-1152,0 0 704,1 9-896,-1 3 479,1 3-671,-11 2 256,0 6-448,-10-3 0,5 3-192,-5-7-1056,5 4 544,-3-11-2463,3-2 1599,0-7-2176,8 1 1984,5-8-704,5 8 1312,0-6 1248,0 6-160,-6 3 1952,2 8-1216,-2 0 1280,2 8-1312,-5-2 800,-1 10-992,-3-4 320,3 4-609,-8-4-479,0-1 0,0-11-1567,5 4 863,-2-15-3264,2 3 2208</inkml:trace>
          <inkml:trace contextRef="#ctx0" brushRef="#br0" timeOffset="15317">9940 15426 7552,'-31'9'2880,"31"-9"-1536,-8 8-512,3-8 1632,5 3-1376,-5-3 543,10 5-991,-5-5 352,0 0-576,0 0 320,0 0-416,5 0 192,8 3-288,3-3 64,7 3-160,0-6-64,2 3-32,-4-8-128,2 5 64,3-9-608,-3 4 352,-11-8-1440,6 8 960,-10-7-1280,6 3 1185,-14-3-225,0 4 672,-6-6 512,4 6-32,-8-1 1024,2 8-640,-6 0 1023,10 4-831,-4 0 544,3 8-704,0-1 160,5 6-352,-5 1 32,10 6-192,-5 4 0,5-1-64,-5 1-64,0-1 32,-5 4-544,0 1 288,-11-5-1664,6-4 1056,-7-7-3039,3 1 2175,-7-10-3296,8 0 2816</inkml:trace>
          <inkml:trace contextRef="#ctx0" brushRef="#br0" timeOffset="14866">10212 14748 9216,'13'-4'3424,"-13"4"-1856,26 16-992,-18-8 1535,7-2-1215,-3 10 640,2 1-896,-11 2 704,6 4-768,-4 4 320,-1 4-512,-4 5 0,5-5-224,-10 7 32,5-6-96,-4 8-128,-1-1 0,-4 0-1184,1 0 672,-5-8-2176,8-3 1536,-8-6-2655,8-2 2207,-8-9-3328,10 2 2816</inkml:trace>
          <inkml:trace contextRef="#ctx0" brushRef="#br0" timeOffset="15900">9703 15704 8448,'-10'-4'3168,"10"4"-1728,0 0-1120,0 0 1088,0 0-832,0 0 416,10 0-577,-2 0 257,2 0-384,-2 0 416,0 4-416,-4-4 224,2 3-288,2 2 0,1-2-128,0-3 96,3 0-128,1 0 32,0 0-32,2 0-64,1 0 32,-3-3-128,5 3 64,5-5 32,-2 5 0,1-7 64,4 3-32,-3-11-96,3 10 32,0-11-32,5 9 0,-8-6 64,3 10 0,-6-5 64,3 5-32,-2-5-96,2 8 32,-2 0 96,2 3-32,-1-3-32,0 0 32,-5-7 32,1 0-32,0-5-32,-2 7 32,-3 2-32,2 6 0,-7 2 64,5 2-32,-3 1 192,-3 0-128,2-5 256,0 5-224,-5 0 160,5 0-160,-3-5 0,1 5-64,-7-8-672,5 4 320,-5-8-2560,0 4 1568,-5-8-4799,5 5 3391</inkml:trace>
        </inkml:traceGroup>
        <inkml:traceGroup>
          <inkml:annotationXML>
            <emma:emma xmlns:emma="http://www.w3.org/2003/04/emma" version="1.0">
              <emma:interpretation id="{4D226402-493F-48FD-B557-90ADCEEFBFBF}" emma:medium="tactile" emma:mode="ink">
                <msink:context xmlns:msink="http://schemas.microsoft.com/ink/2010/main" type="inkWord" rotatedBoundingBox="10533,14579 10541,14579 10542,14634 10533,14635"/>
              </emma:interpretation>
              <emma:one-of disjunction-type="recognition" id="oneOf10">
                <emma:interpretation id="interp50" emma:lang="zh-CN" emma:confidence="0">
                  <emma:literal>,</emma:literal>
                </emma:interpretation>
                <emma:interpretation id="interp51" emma:lang="zh-CN" emma:confidence="0">
                  <emma:literal>.</emma:literal>
                </emma:interpretation>
                <emma:interpretation id="interp52" emma:lang="zh-CN" emma:confidence="0">
                  <emma:literal>、</emma:literal>
                </emma:interpretation>
                <emma:interpretation id="interp53" emma:lang="zh-CN" emma:confidence="0">
                  <emma:literal>·</emma:literal>
                </emma:interpretation>
                <emma:interpretation id="interp5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6138">10781 15520 11008,'9'16'4128,"-9"-16"-2241,0 29-2143,0-29 544,0 10-320,0-20-2367,0 10 1311,0-7-4064,0 1 2880</inkml:trace>
        </inkml:traceGroup>
      </inkml:traceGroup>
    </inkml:traceGroup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44:39.86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49081D2-9243-4F6E-BEF8-5129552AAA1A}" emma:medium="tactile" emma:mode="ink">
          <msink:context xmlns:msink="http://schemas.microsoft.com/ink/2010/main" type="writingRegion" rotatedBoundingBox="3776,5500 7613,3639 8889,6271 5052,8132"/>
        </emma:interpretation>
      </emma:emma>
    </inkml:annotationXML>
    <inkml:traceGroup>
      <inkml:annotationXML>
        <emma:emma xmlns:emma="http://www.w3.org/2003/04/emma" version="1.0">
          <emma:interpretation id="{FA481B73-BE53-49D0-918D-9A16FCA525FA}" emma:medium="tactile" emma:mode="ink">
            <msink:context xmlns:msink="http://schemas.microsoft.com/ink/2010/main" type="paragraph" rotatedBoundingBox="5781,4553 5102,8139 4975,8115 5655,452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2877460-22D4-4933-92B9-8954BF602EEC}" emma:medium="tactile" emma:mode="ink">
              <msink:context xmlns:msink="http://schemas.microsoft.com/ink/2010/main" type="line" rotatedBoundingBox="5781,4553 5102,8139 4975,8115 5655,4529"/>
            </emma:interpretation>
          </emma:emma>
        </inkml:annotationXML>
        <inkml:traceGroup>
          <inkml:annotationXML>
            <emma:emma xmlns:emma="http://www.w3.org/2003/04/emma" version="1.0">
              <emma:interpretation id="{9CB8688C-3888-4316-8C49-D9D280532170}" emma:medium="tactile" emma:mode="ink">
                <msink:context xmlns:msink="http://schemas.microsoft.com/ink/2010/main" type="inkWord" rotatedBoundingBox="5781,4553 5102,8139 4975,8115 5655,4529">
                  <msink:destinationLink direction="from" ref="{4179CF01-C4F1-427A-98C9-9C930B79DFA9}"/>
                </msink:context>
              </emma:interpretation>
              <emma:one-of disjunction-type="recognition" id="oneOf0">
                <emma:interpretation id="interp0" emma:lang="zh-CN" emma:confidence="0">
                  <emma:literal>'</emma:literal>
                </emma:interpretation>
                <emma:interpretation id="interp1" emma:lang="zh-CN" emma:confidence="0">
                  <emma:literal>,</emma:literal>
                </emma:interpretation>
                <emma:interpretation id="interp2" emma:lang="zh-CN" emma:confidence="0">
                  <emma:literal>I</emma:literal>
                </emma:interpretation>
                <emma:interpretation id="interp3" emma:lang="zh-CN" emma:confidence="0">
                  <emma:literal>‘</emma:literal>
                </emma:interpretation>
                <emma:interpretation id="interp4" emma:lang="zh-CN" emma:confidence="0">
                  <emma:literal>1</emma:literal>
                </emma:interpretation>
              </emma:one-of>
            </emma:emma>
          </inkml:annotationXML>
          <inkml:trace contextRef="#ctx0" brushRef="#br0">5378 8448 4224,'-5'20'1664,"5"-20"-896,-5 27-896,2-20-192,6 1 128,-6 0-1728,3 3 1024</inkml:trace>
          <inkml:trace contextRef="#ctx0" brushRef="#br0" timeOffset="180">5334 8693 4480,'-10'24'1664,"10"-24"-896,-5 15-544,2-10 480,3 3-416,-9-2-224,6 2-64,-7 1-1120,10-1 576,-4 2-1856,4 2 1344</inkml:trace>
          <inkml:trace contextRef="#ctx0" brushRef="#br0" timeOffset="1067">5386 8823 4224,'0'-5'1664,"0"5"-896,0 5-352,0-2 1088,4 2-832,-4-2 480,0 1-704,0 4 320,0 8-448,-4-1 320,4 0-352,-9 5 256,4 8-288,-7-6 288,2 6-320,-6-4-32,6-4-128,-3-6-896,5 2 448,3-12-3840,10 0 2304</inkml:trace>
          <inkml:trace contextRef="#ctx0" brushRef="#br0" timeOffset="-167">5422 8174 3072,'-14'17'1120,"14"-17"-576,-4 24-704,-1-18-1056,10 7 608</inkml:trace>
          <inkml:trace contextRef="#ctx0" brushRef="#br0" timeOffset="-1146">5991 5535 3584,'-4'-8'1408,"4"8"-768,0-8-480,0 5 576,4 3-448,-4-4 160,5 0-288,-5-4 288,0 8-256,0-7 320,0 7-288,0-5 160,0 5-224,-5 0 288,1 8-256,-5 0 256,9 0-256,-8 4 160,8-1-192,-8 8 224,2-2-256,-6-3 256,7 6-256,-4-1 96,5 6-128,-6 2-64,10 4 0,-8 0 32,8 0-32,-8 1-96,3-1 32,-3-4 32,8 1 0,-9-2 64,9 6-32,-9-4-384,9-2 224,-5-2-960,5-1 608,-5-4-1344,2 6 1024,-7-6-2080,5 3 1632</inkml:trace>
          <inkml:trace contextRef="#ctx0" brushRef="#br0" timeOffset="-949">5729 6522 3712,'-19'13'1472,"19"-13"-768,0 27-832,0-21 160,0 0-64,0 10-1600,0 11 896</inkml:trace>
          <inkml:trace contextRef="#ctx0" brushRef="#br0" timeOffset="-769">5689 6814 4480,'-9'11'1664,"9"-11"-896,-4 17-704,-1-9 320,10-2-288,-5 7-576,0 2 224,0 1-1952,0 0 1248</inkml:trace>
          <inkml:trace contextRef="#ctx0" brushRef="#br0" timeOffset="-597">5645 7169 3328,'-5'9'1216,"5"-9"-640,-5 14-544,2-9 192,6 3-160,-6-2-1504,3 7 768,-5-1-1184,0-1 1024</inkml:trace>
          <inkml:trace contextRef="#ctx0" brushRef="#br0" timeOffset="-422">5535 7488 4480,'-8'16'1664,"8"-16"-896,-10 15-832,7-10-192,6 3 64,-3-2-1888,0 8 1152</inkml:trace>
          <inkml:trace contextRef="#ctx0" brushRef="#br0" timeOffset="-167">5500 7827 3712,'-9'17'1408,"9"-17"-768,-5 16-768,2-13-672,6 5 384,-6 4-1376,3-1 992</inkml:trace>
        </inkml:traceGroup>
      </inkml:traceGroup>
    </inkml:traceGroup>
    <inkml:traceGroup>
      <inkml:annotationXML>
        <emma:emma xmlns:emma="http://www.w3.org/2003/04/emma" version="1.0">
          <emma:interpretation id="{D672BA3A-3E75-477F-BF39-243FD4EB21E1}" emma:medium="tactile" emma:mode="ink">
            <msink:context xmlns:msink="http://schemas.microsoft.com/ink/2010/main" type="paragraph" rotatedBoundingBox="5166,7975 8850,6189 8886,6263 5202,80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BD23DD-6847-4E1D-AC5D-83A3B8FAFFDB}" emma:medium="tactile" emma:mode="ink">
              <msink:context xmlns:msink="http://schemas.microsoft.com/ink/2010/main" type="line" rotatedBoundingBox="5166,7975 8850,6189 8886,6263 5202,8050"/>
            </emma:interpretation>
          </emma:emma>
        </inkml:annotationXML>
        <inkml:traceGroup>
          <inkml:annotationXML>
            <emma:emma xmlns:emma="http://www.w3.org/2003/04/emma" version="1.0">
              <emma:interpretation id="{31EABFB3-E614-427E-81D7-325A1C3948A6}" emma:medium="tactile" emma:mode="ink">
                <msink:context xmlns:msink="http://schemas.microsoft.com/ink/2010/main" type="inkWord" rotatedBoundingBox="5172,7987 8133,6551 8163,6614 5202,8050"/>
              </emma:interpretation>
              <emma:one-of disjunction-type="recognition" id="oneOf1">
                <emma:interpretation id="interp5" emma:lang="zh-CN" emma:confidence="0">
                  <emma:literal>“</emma:literal>
                </emma:interpretation>
                <emma:interpretation id="interp6" emma:lang="zh-CN" emma:confidence="0">
                  <emma:literal>亠</emma:literal>
                </emma:interpretation>
                <emma:interpretation id="interp7" emma:lang="zh-CN" emma:confidence="0">
                  <emma:literal>.</emma:literal>
                </emma:interpretation>
                <emma:interpretation id="interp8" emma:lang="zh-CN" emma:confidence="0">
                  <emma:literal>·</emma:literal>
                </emma:interpretation>
                <emma:interpretation id="interp9" emma:lang="zh-CN" emma:confidence="0">
                  <emma:literal>=</emma:literal>
                </emma:interpretation>
              </emma:one-of>
            </emma:emma>
          </inkml:annotationXML>
          <inkml:trace contextRef="#ctx0" brushRef="#br0" timeOffset="2428">6531 8436 3712,'10'-4'1408,"-10"4"-768,12-4-320,-7-4 672,3 5-576,5-10 32,5 10-288,0-8-512,0 5 160,-2-8-2080,7 6 1216</inkml:trace>
          <inkml:trace contextRef="#ctx0" brushRef="#br0" timeOffset="3109">8317 7552 2432,'8'-14'960,"-8"14"-512,13-6-256,-8 1 288,-1 5-256,4-9-288,1 6 32,0-4-1344,5 3 768</inkml:trace>
          <inkml:trace contextRef="#ctx0" brushRef="#br0" timeOffset="2188">5453 8961 3584,'-5'6'1408,"5"-6"-768,-5 0-128,1 0 1088,8 0-896,-4 0 800,5 0-864,0 0 640,-2 0-736,2 0 576,-1 0-640,0-6 160,6 6-352,-2-7-32,1 0-160,-5-6 0,5 10-32,-1-13-64,6 13 32,-2-6-32,3 6 0,-2-13 0,5 8 0,-5-4 0,-1 4 0,2-3 0,4 3 0,-6-3 64,1 2-32,0-2-96,5 3 32,0-4-32,0 4 0,-2-3 64,2 8 0,0-10 64,0 10-32,3-8-32,2 6 32,-3-7-128,3 4 64,3-7-544,0 7 320,-8-3-1440,0 6 928,-5-1-1760,0 1 1440,0-3-2176,4 5 1856</inkml:trace>
          <inkml:trace contextRef="#ctx0" brushRef="#br0" timeOffset="2698">7198 8081 3712,'16'-4'1408,"-16"4"-768,15-4-544,-6 1 384,3 3-288,6-8-32,4 3-96,0-6-1024,0 2 512,0-2-1664,0 8 1184</inkml:trace>
          <inkml:trace contextRef="#ctx0" brushRef="#br0" timeOffset="2937">7842 7824 2560,'18'-8'1056,"-18"8"-576,22-8-512,-14 1 160,6 7-128,3-12-128,6 5 64,-2-9-544,2 8 352,-5-4-544,2 4 480,-2-8-288,4 9 352,-4-12-192,0 6 256</inkml:trace>
        </inkml:traceGroup>
        <inkml:traceGroup>
          <inkml:annotationXML>
            <emma:emma xmlns:emma="http://www.w3.org/2003/04/emma" version="1.0">
              <emma:interpretation id="{FDDA4668-FB96-4D0B-86BF-08DFB1BB2F5B}" emma:medium="tactile" emma:mode="ink">
                <msink:context xmlns:msink="http://schemas.microsoft.com/ink/2010/main" type="inkWord" rotatedBoundingBox="8469,6373 8530,6344 8535,6353 8473,6382"/>
              </emma:interpretation>
              <emma:one-of disjunction-type="recognition" id="oneOf2">
                <emma:interpretation id="interp10" emma:lang="zh-CN" emma:confidence="0">
                  <emma:literal>一</emma:literal>
                </emma:interpretation>
                <emma:interpretation id="interp11" emma:lang="zh-CN" emma:confidence="0">
                  <emma:literal>‘</emma:literal>
                </emma:interpretation>
                <emma:interpretation id="interp12" emma:lang="zh-CN" emma:confidence="0">
                  <emma:literal>'</emma:literal>
                </emma:interpretation>
                <emma:interpretation id="interp13" emma:lang="zh-CN" emma:confidence="0">
                  <emma:literal>—</emma:literal>
                </emma:interpretation>
                <emma:interpretation id="interp14" emma:lang="zh-CN" emma:confidence="0">
                  <emma:literal>-</emma:literal>
                </emma:interpretation>
              </emma:one-of>
            </emma:emma>
          </inkml:annotationXML>
          <inkml:trace contextRef="#ctx0" brushRef="#br0" timeOffset="3355">8721 7323 896,'27'-23'416,"-27"23"-192,35-6-704</inkml:trace>
        </inkml:traceGroup>
        <inkml:traceGroup>
          <inkml:annotationXML>
            <emma:emma xmlns:emma="http://www.w3.org/2003/04/emma" version="1.0">
              <emma:interpretation id="{3AC5B450-3639-4DB6-A8DA-DA8E572E12B7}" emma:medium="tactile" emma:mode="ink">
                <msink:context xmlns:msink="http://schemas.microsoft.com/ink/2010/main" type="inkWord" rotatedBoundingBox="8805,6215 8852,6193 8856,6202 8810,6225"/>
              </emma:interpretation>
              <emma:one-of disjunction-type="recognition" id="oneOf3">
                <emma:interpretation id="interp15" emma:lang="zh-CN" emma:confidence="0">
                  <emma:literal>一</emma:literal>
                </emma:interpretation>
                <emma:interpretation id="interp16" emma:lang="zh-CN" emma:confidence="0">
                  <emma:literal>‘</emma:literal>
                </emma:interpretation>
                <emma:interpretation id="interp17" emma:lang="zh-CN" emma:confidence="0">
                  <emma:literal>'</emma:literal>
                </emma:interpretation>
                <emma:interpretation id="interp18" emma:lang="zh-CN" emma:confidence="0">
                  <emma:literal>“</emma:literal>
                </emma:interpretation>
                <emma:interpretation id="interp1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3534">9058 7166 1024,'16'-9'416,"-16"9"-192,26-23-704</inkml:trace>
        </inkml:traceGroup>
      </inkml:traceGroup>
    </inkml:traceGroup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44:48.31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16D72D1-7E50-4AC3-BA2F-184F787C6483}" emma:medium="tactile" emma:mode="ink">
          <msink:context xmlns:msink="http://schemas.microsoft.com/ink/2010/main" type="writingRegion" rotatedBoundingBox="10034,5242 10772,8003 10578,8054 9841,5293"/>
        </emma:interpretation>
      </emma:emma>
    </inkml:annotationXML>
    <inkml:traceGroup>
      <inkml:annotationXML>
        <emma:emma xmlns:emma="http://www.w3.org/2003/04/emma" version="1.0">
          <emma:interpretation id="{D6D8FD20-589D-4C0B-8CCD-17504E8D6C54}" emma:medium="tactile" emma:mode="ink">
            <msink:context xmlns:msink="http://schemas.microsoft.com/ink/2010/main" type="paragraph" rotatedBoundingBox="10034,5242 10772,8003 10578,8054 9841,52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A25BE3-173B-444A-9AD3-535DA5A4ADA3}" emma:medium="tactile" emma:mode="ink">
              <msink:context xmlns:msink="http://schemas.microsoft.com/ink/2010/main" type="line" rotatedBoundingBox="10034,5242 10772,8003 10578,8054 9841,5293"/>
            </emma:interpretation>
          </emma:emma>
        </inkml:annotationXML>
        <inkml:traceGroup>
          <inkml:annotationXML>
            <emma:emma xmlns:emma="http://www.w3.org/2003/04/emma" version="1.0">
              <emma:interpretation id="{B3687690-D8E9-4B9F-8090-5ED2000EC710}" emma:medium="tactile" emma:mode="ink">
                <msink:context xmlns:msink="http://schemas.microsoft.com/ink/2010/main" type="inkWord" rotatedBoundingBox="9991,5253 10427,6887 10277,6927 9841,5293"/>
              </emma:interpretation>
              <emma:one-of disjunction-type="recognition" id="oneOf0">
                <emma:interpretation id="interp0" emma:lang="zh-CN" emma:confidence="0">
                  <emma:literal>`</emma:literal>
                </emma:interpretation>
                <emma:interpretation id="interp1" emma:lang="zh-CN" emma:confidence="0">
                  <emma:literal>ⅰ</emma:literal>
                </emma:interpretation>
                <emma:interpretation id="interp2" emma:lang="zh-CN" emma:confidence="0">
                  <emma:literal>!</emma:literal>
                </emma:interpretation>
                <emma:interpretation id="interp3" emma:lang="zh-CN" emma:confidence="0">
                  <emma:literal>:</emma:literal>
                </emma:interpretation>
                <emma:interpretation id="interp4" emma:lang="zh-CN" emma:confidence="0">
                  <emma:literal>|</emma:literal>
                </emma:interpretation>
              </emma:one-of>
            </emma:emma>
          </inkml:annotationXML>
          <inkml:trace contextRef="#ctx0" brushRef="#br0">10238 6195 3456,'0'0'1312,"0"0"-704,-4 3-96,-2-3 1024,12 0-864,-6 3 384,0 2-608,0-2 224,0 2-384,0 7 256,4-1-288,-4-4 288,8 5-320,-3 0 320,3 1-320,-3-2 32,0 3-160,0 6 96,-2 4-128,2 4-32,-1-2 0,0 2-384,6-1 192,-2 0-1568,1 1 960,-5 0-3040,5 2 2112</inkml:trace>
          <inkml:trace contextRef="#ctx0" brushRef="#br0" timeOffset="210">10395 6958 4480,'0'17'1664,"0"-17"-896,5 14-416,-5-6 832,5 1-640,-5 7 64,4 3-352,0 1-96,6 2-96,-7-2-320,7 3 128,-7-4-1280,2 5 768,0-8-2208,-2 4 1632</inkml:trace>
          <inkml:trace contextRef="#ctx0" brushRef="#br0" timeOffset="1471">10439 7544 4352,'0'-8'1664,"0"8"-896,0-8-352,0 4 832,5 4-736,-5-5 128,5 5-384,-5-3 192,3 6-256,2-3 384,0 5-320,0-1 512,-2 4-448,7 3 416,-2 0-416,-3 5 192,3-4-288,-3-1 0,0 2-128,-2 2-128,7 1 0,-7 3 96,7 1-32,-6 3-160,4 4 64,-2 1-1088,-3-4 608,2-5-2144,-1 1 1504,1-6-2304,-2 6 2016</inkml:trace>
        </inkml:traceGroup>
        <inkml:traceGroup>
          <inkml:annotationXML>
            <emma:emma xmlns:emma="http://www.w3.org/2003/04/emma" version="1.0">
              <emma:interpretation id="{A78FFBC0-8F1E-4D09-8261-B63CABC06BF3}" emma:medium="tactile" emma:mode="ink">
                <msink:context xmlns:msink="http://schemas.microsoft.com/ink/2010/main" type="inkWord" rotatedBoundingBox="10453,7220 10512,7441 10499,7444 10440,7223"/>
              </emma:interpretation>
              <emma:one-of disjunction-type="recognition" id="oneOf1">
                <emma:interpretation id="interp5" emma:lang="zh-CN" emma:confidence="0">
                  <emma:literal>`</emma:literal>
                </emma:interpretation>
                <emma:interpretation id="interp6" emma:lang="zh-CN" emma:confidence="0">
                  <emma:literal>、</emma:literal>
                </emma:interpretation>
                <emma:interpretation id="interp7" emma:lang="zh-CN" emma:confidence="0">
                  <emma:literal>,</emma:literal>
                </emma:interpretation>
                <emma:interpretation id="interp8" emma:lang="zh-CN" emma:confidence="0">
                  <emma:literal>.</emma:literal>
                </emma:interpretation>
                <emma:interpretation id="interp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726">10694 8163 4096,'0'16'1568,"0"-16"-832,5 19-288,-5-15 896,5 4-736,-2 3 352,6 5-608,-4 1 192,-1-3-320,0-2-64,1 4-96,-2-5-768,2 0 416,0 5-2592,-2 0 1600,2 0-1760,0 0 1728</inkml:trace>
        </inkml:traceGroup>
        <inkml:traceGroup>
          <inkml:annotationXML>
            <emma:emma xmlns:emma="http://www.w3.org/2003/04/emma" version="1.0">
              <emma:interpretation id="{CA20D57C-3E55-41CF-A384-6482605C64A7}" emma:medium="tactile" emma:mode="ink">
                <msink:context xmlns:msink="http://schemas.microsoft.com/ink/2010/main" type="inkWord" rotatedBoundingBox="10672,7631 10772,8003 10676,8028 10576,7656"/>
              </emma:interpretation>
              <emma:one-of disjunction-type="recognition" id="oneOf2">
                <emma:interpretation id="interp10" emma:lang="zh-CN" emma:confidence="0">
                  <emma:literal>`</emma:literal>
                </emma:interpretation>
                <emma:interpretation id="interp11" emma:lang="zh-CN" emma:confidence="0">
                  <emma:literal>:</emma:literal>
                </emma:interpretation>
                <emma:interpretation id="interp12" emma:lang="zh-CN" emma:confidence="0">
                  <emma:literal>;</emma:literal>
                </emma:interpretation>
                <emma:interpretation id="interp13" emma:lang="zh-CN" emma:confidence="0">
                  <emma:literal>义</emma:literal>
                </emma:interpretation>
                <emma:interpretation id="interp14" emma:lang="zh-CN" emma:confidence="0">
                  <emma:literal>乜</emma:literal>
                </emma:interpretation>
              </emma:one-of>
            </emma:emma>
          </inkml:annotationXML>
          <inkml:trace contextRef="#ctx0" brushRef="#br0" timeOffset="1987">10835 8595 5120,'5'8'2016,"-5"-8"-1088,0 31-384,0-23 1184,3 4-960,-3 0 416,5 3-704,0-4 288,3 5-448,-4-4 192,5 4-288,0-2 128,-1 6-192,1 0 224,5 0-256,-6 0 160,5 3-160,-4-7 64,5 3-96,-11-4 0,6 10-33,-5-19-958,0 7 479,-4-10-4352,6 1 2656</inkml:trace>
          <inkml:trace contextRef="#ctx0" brushRef="#br0" timeOffset="752">10861 8654 5120,'4'19'2016,"-4"-19"-1088,0 25-736,0-17 480,6-2-416,-3 2-128,10 4-96,-4-4-672,4 0 352,-5 0-2432,2 0 1504</inkml:trace>
          <inkml:trace contextRef="#ctx0" brushRef="#br0" timeOffset="930">11011 8910 4992,'-9'0'1824,"9"0"-960,-27-13-1792,18-3-1408,18 16 1184</inkml:trace>
        </inkml:traceGroup>
      </inkml:traceGroup>
    </inkml:traceGroup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43:39.72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68FA155-0CEB-4B2C-BCB2-368CBFB1ADDF}" emma:medium="tactile" emma:mode="ink">
          <msink:context xmlns:msink="http://schemas.microsoft.com/ink/2010/main" type="writingRegion" rotatedBoundingBox="1726,7148 6049,3400 6735,4191 2412,7939"/>
        </emma:interpretation>
      </emma:emma>
    </inkml:annotationXML>
    <inkml:traceGroup>
      <inkml:annotationXML>
        <emma:emma xmlns:emma="http://www.w3.org/2003/04/emma" version="1.0">
          <emma:interpretation id="{169B3702-C1E8-4C94-A596-8649BE5F425D}" emma:medium="tactile" emma:mode="ink">
            <msink:context xmlns:msink="http://schemas.microsoft.com/ink/2010/main" type="paragraph" rotatedBoundingBox="1726,7148 6049,3400 6735,4191 2412,79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93F51F-6306-48F0-B9D4-592FFD665C8B}" emma:medium="tactile" emma:mode="ink">
              <msink:context xmlns:msink="http://schemas.microsoft.com/ink/2010/main" type="line" rotatedBoundingBox="1726,7148 6049,3400 6735,4191 2412,7939"/>
            </emma:interpretation>
          </emma:emma>
        </inkml:annotationXML>
        <inkml:traceGroup>
          <inkml:annotationXML>
            <emma:emma xmlns:emma="http://www.w3.org/2003/04/emma" version="1.0">
              <emma:interpretation id="{1C2B56B2-5F5D-454E-A7B7-7E6B571A5F0D}" emma:medium="tactile" emma:mode="ink">
                <msink:context xmlns:msink="http://schemas.microsoft.com/ink/2010/main" type="inkWord" rotatedBoundingBox="1891,7338 2664,6667 3186,7268 2412,7939"/>
              </emma:interpretation>
              <emma:one-of disjunction-type="recognition" id="oneOf0">
                <emma:interpretation id="interp0" emma:lang="zh-CN" emma:confidence="0">
                  <emma:literal>出</emma:literal>
                </emma:interpretation>
                <emma:interpretation id="interp1" emma:lang="zh-CN" emma:confidence="0">
                  <emma:literal>母</emma:literal>
                </emma:interpretation>
                <emma:interpretation id="interp2" emma:lang="zh-CN" emma:confidence="0">
                  <emma:literal>▲</emma:literal>
                </emma:interpretation>
                <emma:interpretation id="interp3" emma:lang="zh-CN" emma:confidence="0">
                  <emma:literal>武</emma:literal>
                </emma:interpretation>
                <emma:interpretation id="interp4" emma:lang="zh-CN" emma:confidence="0">
                  <emma:literal>岱</emma:literal>
                </emma:interpretation>
              </emma:one-of>
            </emma:emma>
          </inkml:annotationXML>
          <inkml:trace contextRef="#ctx0" brushRef="#br0">2591 7890 4736,'0'0'1760,"0"0"-960,0 8-320,0-8 1216,0 0-960,0 0 672,0 0-864,0 0 448,0 4-576,0-1 384,0 2-448,-3-2 256,-2 2-352,-3 3 64,3 4-192,-8 2 64,0 2-96,-10 4 95,11 2-127,-11-2 32,7 4-32,-7-1-64,5 4 32,-3 1-128,8 0 64,-5 0 32,8-6 0,-2 5 64,8 4-32,-10-3-32,11-6 32,-8 2 32,11-4-32,-3-12-32,3 0 32,-4-4-32,8 4 0,-8 0 0,4 3 0,-5-2 0,0-3 0,-3 2 0,8 4 0,-5-4 0,10 0 0,-5-8 64,0 2-32,0-2-96,0 0 32,0 0 32,8 0 0,2 0 0,3 0 0,0 0 0,5 0 0,2 0-96,3 0 64,0-2 32,3 2 0,5-4 64,-1 0-32,1 0-96,0 4 32,-5-4 32,-1 8 0,-2-4 64,-2 0-32,-3 0-32,0 0 32,-1-4-128,0 4 64,-4-4-128,1 0 96,-1-4-191,0 8 159,-5-8-96,2 8 96,-2-2-160,0 4 160,2-2-32,-2 0 64,-8 0-96,0 0 96,5 0-256,3 4 192,2-4-224,-2 0 192,-3-6 0,3 0 96,-3-5-96,0 8 96,-2-5-320,2 2 224,-5 6-1152,5 6 736,-5-6-2272,0 3 1568,-5-12-1920,0 7 1792</inkml:trace>
          <inkml:trace contextRef="#ctx0" brushRef="#br0" timeOffset="54169">2696 8171 2560,'-3'0'960,"3"0"-512,-5 3-320,0-3 544,10 5-416,-5-5 608,0 0-480,0 0 640,0 0-576,0-5 640,0 5-640,0-3 416,0 0-512,0-5 256,0 8-352,0-9 352,5 9-352,-5-3 288,3 6-288,2-6 128,0 3-224,-2-5 224,2 2-256,0-5 256,-1 8-256,0-8 256,1 8-256,0-8 32,-2 8-96,-3-3 32,5 3-64,-5-3 128,4 3-96,-4-5 32,4 5-32,1-3-128,0 3 32,-1-6 32,4 3 0,-3-5 64,4 8-32,-5-8-32,1 8 32,-2-3-896,7 3 480,-2-8-2656,0 4 1696,2-8-2880,-2 5 2400</inkml:trace>
          <inkml:trace contextRef="#ctx0" brushRef="#br0" timeOffset="628">2539 7948 3456,'-5'-3'1312,"5"3"-704,0-5-224,0 2 928,0 6-736,5-3 640,3 0-704,2 0 384,-2 0-544,5 0 256,0 5-352,0-2 288,1 1-320,-6-4 384,5 5-352,-3-5 96,3 3-224,-5 2 224,5 1-224,-3 2 160,3 1-160,-5 2 160,5 0-192,-3 2 32,2 1-64,-3-2 32,4 4-64,-4-4 64,4 4-64,-5 0 128,6 4-96,-1-6 32,1 6-32,0-4-64,-2 3 32,2 4 32,-2 1-32,1 7-96,0 0 32,-3-4 32,3 1 0,-5-6 64,5 3-32,-3-6 64,3 1-64,-5-6-32,5 3 32,-3-6 32,-2 1-32,1-4-96,-1-1 32,1-2 32,0-2 0,-9-3-1152,5 0 640,-2-3-4160,2 3 2592</inkml:trace>
          <inkml:trace contextRef="#ctx0" brushRef="#br0" timeOffset="57514">2560 8218 3072,'22'-9'1216,"-22"9"-640,6-3-192,-3-2 640,2 10-576,-5-10 224,4 5-416,-4-3 192,8 3-224,2-5 128,-2 5-192,0-6 288,2 1-256,-2-3 32,5 4-128,-3-4 0,3 5-32,0-8 32,0 5-64,0-4 64,5 6-64,0-12-32,-1 8 32,-4-4-32,5 4 0,-5-3 64,0 8-32,0-13-96,5 8 32,-5-9-32,0 11 0,0-11 128,0 9-32,5-11-32,-1 8 32,-3-5 32,-2 9-32,-2-9-32,3 7 32,-5-1-32,2 4 0,-7-5 64,7 8-32,-7-9-96,2 8 32,0-8 32,-2 9 0,2-5-96,0 3 64,0-1-672,3 0 384,-3-2-1568,3 8 1056,-3-6-1760,-1 6 1504</inkml:trace>
        </inkml:traceGroup>
        <inkml:traceGroup>
          <inkml:annotationXML>
            <emma:emma xmlns:emma="http://www.w3.org/2003/04/emma" version="1.0">
              <emma:interpretation id="{AA95699E-B8F3-4A18-AB36-A848C9ED165D}" emma:medium="tactile" emma:mode="ink">
                <msink:context xmlns:msink="http://schemas.microsoft.com/ink/2010/main" type="inkWord" rotatedBoundingBox="3013,6676 3142,6566 3181,6611 3052,6721"/>
              </emma:interpretation>
              <emma:one-of disjunction-type="recognition" id="oneOf1">
                <emma:interpretation id="interp5" emma:lang="zh-CN" emma:confidence="0">
                  <emma:literal>。</emma:literal>
                </emma:interpretation>
                <emma:interpretation id="interp6" emma:lang="zh-CN" emma:confidence="0">
                  <emma:literal>一</emma:literal>
                </emma:interpretation>
                <emma:interpretation id="interp7" emma:lang="zh-CN" emma:confidence="0">
                  <emma:literal>.</emma:literal>
                </emma:interpretation>
                <emma:interpretation id="interp8" emma:lang="zh-CN" emma:confidence="0">
                  <emma:literal>·</emma:literal>
                </emma:interpretation>
                <emma:interpretation id="interp9" emma:lang="zh-CN" emma:confidence="0">
                  <emma:literal>-</emma:literal>
                </emma:interpretation>
              </emma:one-of>
            </emma:emma>
          </inkml:annotationXML>
          <inkml:trace contextRef="#ctx0" brushRef="#br0" timeOffset="54424">3262 7618 2688,'0'0'1056,"0"0"-576,5 4 0,-5-4 896,0 0-736,4 0 416,5 0-640,0-4-32,4 4-224,-4-8-96,3 3-32,2-3-320,3 5 160,1-9-1440,5 4 864,-7-8-1792,2 10 1408</inkml:trace>
        </inkml:traceGroup>
        <inkml:traceGroup>
          <inkml:annotationXML>
            <emma:emma xmlns:emma="http://www.w3.org/2003/04/emma" version="1.0">
              <emma:interpretation id="{02337B79-F2C6-4022-AF3D-7059D5810AB5}" emma:medium="tactile" emma:mode="ink">
                <msink:context xmlns:msink="http://schemas.microsoft.com/ink/2010/main" type="inkWord" rotatedBoundingBox="3519,6347 3596,6281 3611,6298 3534,6364"/>
              </emma:interpretation>
              <emma:one-of disjunction-type="recognition" id="oneOf2">
                <emma:interpretation id="interp10" emma:lang="zh-CN" emma:confidence="0">
                  <emma:literal>。</emma:literal>
                </emma:interpretation>
                <emma:interpretation id="interp11" emma:lang="zh-CN" emma:confidence="0">
                  <emma:literal>一</emma:literal>
                </emma:interpretation>
                <emma:interpretation id="interp12" emma:lang="zh-CN" emma:confidence="0">
                  <emma:literal>.</emma:literal>
                </emma:interpretation>
                <emma:interpretation id="interp13" emma:lang="zh-CN" emma:confidence="0">
                  <emma:literal>·</emma:literal>
                </emma:interpretation>
                <emma:interpretation id="interp14" emma:lang="zh-CN" emma:confidence="0">
                  <emma:literal>-</emma:literal>
                </emma:interpretation>
              </emma:one-of>
            </emma:emma>
          </inkml:annotationXML>
          <inkml:trace contextRef="#ctx0" brushRef="#br0" timeOffset="54657">3768 7289 3968,'0'0'1568,"0"0"-832,8-7-448,-3 2 512,-2 5-448,2-3-32,5 3-224,-7-5-64,6 2 0,-1-5-2016,6 4 1088,-2-7-1824,2 7 1536</inkml:trace>
        </inkml:traceGroup>
        <inkml:traceGroup>
          <inkml:annotationXML>
            <emma:emma xmlns:emma="http://www.w3.org/2003/04/emma" version="1.0">
              <emma:interpretation id="{73BD296B-6725-402D-A190-EF109EEAB644}" emma:medium="tactile" emma:mode="ink">
                <msink:context xmlns:msink="http://schemas.microsoft.com/ink/2010/main" type="inkWord" rotatedBoundingBox="3922,6052 3995,5988 4014,6009 3940,6073"/>
              </emma:interpretation>
              <emma:one-of disjunction-type="recognition" id="oneOf3">
                <emma:interpretation id="interp15" emma:lang="zh-CN" emma:confidence="0">
                  <emma:literal>。</emma:literal>
                </emma:interpretation>
                <emma:interpretation id="interp16" emma:lang="zh-CN" emma:confidence="0">
                  <emma:literal>一</emma:literal>
                </emma:interpretation>
                <emma:interpretation id="interp17" emma:lang="zh-CN" emma:confidence="0">
                  <emma:literal>.</emma:literal>
                </emma:interpretation>
                <emma:interpretation id="interp18" emma:lang="zh-CN" emma:confidence="0">
                  <emma:literal>·</emma:literal>
                </emma:interpretation>
                <emma:interpretation id="interp1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54833">4175 6999 1792,'0'-10'768,"0"10"-384,52-23-448,-33 7-672,-3 16 384</inkml:trace>
        </inkml:traceGroup>
        <inkml:traceGroup>
          <inkml:annotationXML>
            <emma:emma xmlns:emma="http://www.w3.org/2003/04/emma" version="1.0">
              <emma:interpretation id="{4F96E8C0-17C1-4F25-9536-E246C88D295B}" emma:medium="tactile" emma:mode="ink">
                <msink:context xmlns:msink="http://schemas.microsoft.com/ink/2010/main" type="inkWord" rotatedBoundingBox="4214,5715 4330,5614 4348,5634 4231,5735"/>
              </emma:interpretation>
              <emma:one-of disjunction-type="recognition" id="oneOf4">
                <emma:interpretation id="interp20" emma:lang="zh-CN" emma:confidence="0">
                  <emma:literal>一</emma:literal>
                </emma:interpretation>
                <emma:interpretation id="interp21" emma:lang="zh-CN" emma:confidence="0">
                  <emma:literal>‘</emma:literal>
                </emma:interpretation>
                <emma:interpretation id="interp22" emma:lang="zh-CN" emma:confidence="0">
                  <emma:literal>·</emma:literal>
                </emma:interpretation>
                <emma:interpretation id="interp23" emma:lang="zh-CN" emma:confidence="0">
                  <emma:literal>.</emma:literal>
                </emma:interpretation>
                <emma:interpretation id="interp2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55009">4473 6669 3072,'0'-22'1216,"0"22"-640,9-5-544,-5 2 416,1 3-288,3-8 224,1 4-256,-1-4 160,6 3-160,0-6-128,-1 3-32,3-4-1728,7 4 960</inkml:trace>
        </inkml:traceGroup>
        <inkml:traceGroup>
          <inkml:annotationXML>
            <emma:emma xmlns:emma="http://www.w3.org/2003/04/emma" version="1.0">
              <emma:interpretation id="{722FAB5F-8145-4A52-9EB9-EF5C409573C4}" emma:medium="tactile" emma:mode="ink">
                <msink:context xmlns:msink="http://schemas.microsoft.com/ink/2010/main" type="inkWord" rotatedBoundingBox="4843,5182 4926,5111 4936,5124 4854,5195"/>
              </emma:interpretation>
              <emma:one-of disjunction-type="recognition" id="oneOf5">
                <emma:interpretation id="interp25" emma:lang="zh-CN" emma:confidence="0">
                  <emma:literal>一</emma:literal>
                </emma:interpretation>
                <emma:interpretation id="interp26" emma:lang="zh-CN" emma:confidence="0">
                  <emma:literal>·</emma:literal>
                </emma:interpretation>
                <emma:interpretation id="interp27" emma:lang="zh-CN" emma:confidence="0">
                  <emma:literal>‘</emma:literal>
                </emma:interpretation>
                <emma:interpretation id="interp28" emma:lang="zh-CN" emma:confidence="0">
                  <emma:literal>.</emma:literal>
                </emma:interpretation>
                <emma:interpretation id="interp2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55215">5092 6124 3712,'4'-4'1408,"-4"4"-768,14-8-832,-11 5 192,7 3-32,3-9-1120,0 1 608,5-8-1216,0 5 960</inkml:trace>
        </inkml:traceGroup>
        <inkml:traceGroup>
          <inkml:annotationXML>
            <emma:emma xmlns:emma="http://www.w3.org/2003/04/emma" version="1.0">
              <emma:interpretation id="{D31B9A4B-4D9B-4907-8E00-EFCE60D73DF5}" emma:medium="tactile" emma:mode="ink">
                <msink:context xmlns:msink="http://schemas.microsoft.com/ink/2010/main" type="inkWord" rotatedBoundingBox="5101,4869 5682,4366 5842,4551 5262,5054"/>
              </emma:interpretation>
              <emma:one-of disjunction-type="recognition" id="oneOf6">
                <emma:interpretation id="interp30" emma:lang="zh-CN" emma:confidence="0">
                  <emma:literal>”</emma:literal>
                </emma:interpretation>
                <emma:interpretation id="interp31" emma:lang="zh-CN" emma:confidence="0">
                  <emma:literal>'</emma:literal>
                </emma:interpretation>
                <emma:interpretation id="interp32" emma:lang="zh-CN" emma:confidence="0">
                  <emma:literal>·</emma:literal>
                </emma:interpretation>
                <emma:interpretation id="interp33" emma:lang="zh-CN" emma:confidence="0">
                  <emma:literal>刀</emma:literal>
                </emma:interpretation>
                <emma:interpretation id="interp34" emma:lang="zh-CN" emma:confidence="0">
                  <emma:literal>尸</emma:literal>
                </emma:interpretation>
              </emma:one-of>
            </emma:emma>
          </inkml:annotationXML>
          <inkml:trace contextRef="#ctx0" brushRef="#br0" timeOffset="56074">5864 5473 2944,'-4'0'1120,"4"0"-576,0 0-416,0 0 384,0 0-288,0 0 32,0 0-160,0 0 288,0 0-192,0 0 512,0 3-384,-4 1 416,4 0-416,-9 0 320,4 0-352,-3-1 128,3 1-256,-8 1 64,9-2-128,-10 2-64,11 1 0,-7-1-128,7 4 64,-11-1 32,5 2 0,-4-1 64,5 2-32,-6-3-32,6 4 32,-6-4-32,10 3 0,-10-3 0,10-1 0,-10 1 64,12 0-32,-13 0-32,12 0 32,-11-5-128,10 5 64,-10 4 32,5-1 0,-7 5 64,6 4-32,-3-4-96,5 4 32,-10-10 32,9 6 0,-8-4 64,8 0-32,-9-1-512,10 0 256,-10 3-2080,5-4 1248,-9 2-1984,8 0 1728</inkml:trace>
          <inkml:trace contextRef="#ctx0" brushRef="#br0" timeOffset="47209">5785 5476 2944,'0'-8'1120,"0"8"-576,0 0-160,0 0 864,0 0-704,0-3 448,5 3-576,-5-8 544,5 0-544,-2-4 352,7 9-448,-6-13 128,5 8-288,-1-7 128,5 7-160,1-3 0,0 6-64,4-3 160,2 8-128,-2-3 192,4 6-192,-4 2 32,-1 3-64,-4 3 96,0 0-96,-4 1 128,0 4-128,-9-2 32,5 3-32,-5 2 96,0 0-96,-5-2 128,5 3-128,-13-1-32,0 0 0,-10-8-32,7 6 0,-6-11 128,4 7-64,-4-9 192,10-1-160,-12-6 96,12 3-96,-6-9-64,10 6 0,-6-8-32,10 3 0,-6-9-96,10 6 64,-3-5 32,3 2 0,-5-3 64,10 6-32,-5-9-32,0 9 32,0-5-128,3 5 64,-3-1-960,5 4 544,0 0-3200,3 5 2016,-3-10-2304,3 6 2240</inkml:trace>
        </inkml:traceGroup>
        <inkml:traceGroup>
          <inkml:annotationXML>
            <emma:emma xmlns:emma="http://www.w3.org/2003/04/emma" version="1.0">
              <emma:interpretation id="{315100A7-01D0-45EB-BEED-A79465442CE7}" emma:medium="tactile" emma:mode="ink">
                <msink:context xmlns:msink="http://schemas.microsoft.com/ink/2010/main" type="inkWord" rotatedBoundingBox="5530,3850 6049,3400 6723,4177 6204,4627"/>
              </emma:interpretation>
              <emma:one-of disjunction-type="recognition" id="oneOf7">
                <emma:interpretation id="interp35" emma:lang="zh-CN" emma:confidence="0">
                  <emma:literal>尔</emma:literal>
                </emma:interpretation>
                <emma:interpretation id="interp36" emma:lang="zh-CN" emma:confidence="0">
                  <emma:literal>牛</emma:literal>
                </emma:interpretation>
                <emma:interpretation id="interp37" emma:lang="zh-CN" emma:confidence="0">
                  <emma:literal>斗</emma:literal>
                </emma:interpretation>
                <emma:interpretation id="interp38" emma:lang="zh-CN" emma:confidence="0">
                  <emma:literal>引</emma:literal>
                </emma:interpretation>
                <emma:interpretation id="interp39" emma:lang="zh-CN" emma:confidence="0">
                  <emma:literal>日</emma:literal>
                </emma:interpretation>
              </emma:one-of>
            </emma:emma>
          </inkml:annotationXML>
          <inkml:trace contextRef="#ctx0" brushRef="#br0" timeOffset="235973">5991 4646 3584,'5'-27'1408,"-5"27"-768,13-17-480,-9 9 768,1 8-512,-1-6 512,5-2-544,-4-4 576,3 8-544,1-4 288,3 8-416,3 0 256,-2 4-288,0 4 192,0 8-224,0 8 64,0-2-160,-4 9 64,5 2-96,-6 1 224,4-4-192,2 6 32,-2-6-96,-2-2 32,3 3-64,-5-12 64,7-3-64,-7-7-32,5-6 32,-5-11-32,6 4 0,0-12 0,3 2 0,0-17 64,5 6-32,-4-9-96,3 2 32,-3-2 32,0 10 0,-5-7 64,0 8-32,-8-1-32,3 8 32,-8 2-32,5 2 0,-5 4 0,0 3 0,0 2 128,0 6-64,0-3 32,0 9-32,0-1 32,0 8-64,0 3 128,0 4-96,0 7 128,5 3-128,-2 6 128,7 0-128,-5 14 32,-2 5-32,2 2-64,-1-1 32,0-6 96,0-1-64,-4-6 32,6-2-32,-12-6-64,6 1 32,-8-8-32,4-3 0,-14-9-224,5-2 128,-13-9-384,8-6 256,-13-4-96,5-4 192,-10-2 64,10 2 64,-4-10 0,7 8 0,-3-12-96,13 8 64,0-12 32,8 10 0,5-10 64,5 4-32,3-11-96,5 4 32,5-4 32,5 8 0,3-1 0,5 12 0,4-4-640,-1 8 352,7 2-1792,-2 1 1152,-4-3-2816,-1 8 2080</inkml:trace>
          <inkml:trace contextRef="#ctx0" brushRef="#br0" timeOffset="236342">6808 4935 3968,'0'-5'1568,"0"5"-832,-5 0-640,0 0 672,10 0-448,-5 0 672,0 0-544,0 0 480,0 0-512,0 5 128,0 3-320,0 3 64,0 1-160,0 7 224,0 9-224,0-1 96,0 4-128,0-3 0,0-6-32,0 2 32,0-4-64,0-6-96,0 6 32,0-4 32,0 0 0,0-4 64,0-1-32,0-8-96,0 5 32,0-8-896,0 0 512,0 0-3136,0 0 1952</inkml:trace>
        </inkml:traceGroup>
      </inkml:traceGroup>
    </inkml:traceGroup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43:45.87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D68DDF4-3092-415C-97CC-D61902EC0586}" emma:medium="tactile" emma:mode="ink">
          <msink:context xmlns:msink="http://schemas.microsoft.com/ink/2010/main" type="writingRegion" rotatedBoundingBox="10126,7796 10800,7796 10800,8282 10126,8282"/>
        </emma:interpretation>
      </emma:emma>
    </inkml:annotationXML>
    <inkml:traceGroup>
      <inkml:annotationXML>
        <emma:emma xmlns:emma="http://www.w3.org/2003/04/emma" version="1.0">
          <emma:interpretation id="{48DCA4D5-BC8F-44C8-9C36-AE53F1D72A27}" emma:medium="tactile" emma:mode="ink">
            <msink:context xmlns:msink="http://schemas.microsoft.com/ink/2010/main" type="paragraph" rotatedBoundingBox="10126,7796 10800,7796 10800,8282 10126,82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23C699-839D-4C87-8043-C526BC030527}" emma:medium="tactile" emma:mode="ink">
              <msink:context xmlns:msink="http://schemas.microsoft.com/ink/2010/main" type="line" rotatedBoundingBox="10126,7796 10800,7796 10800,8282 10126,8282"/>
            </emma:interpretation>
          </emma:emma>
        </inkml:annotationXML>
        <inkml:traceGroup>
          <inkml:annotationXML>
            <emma:emma xmlns:emma="http://www.w3.org/2003/04/emma" version="1.0">
              <emma:interpretation id="{5E28FA9C-E30D-4744-8F01-88E3B1B9F16C}" emma:medium="tactile" emma:mode="ink">
                <msink:context xmlns:msink="http://schemas.microsoft.com/ink/2010/main" type="inkWord" rotatedBoundingBox="10126,7796 10800,7796 10800,8282 10126,8282"/>
              </emma:interpretation>
              <emma:one-of disjunction-type="recognition" id="oneOf0">
                <emma:interpretation id="interp0" emma:lang="zh-CN" emma:confidence="0">
                  <emma:literal>止</emma:literal>
                </emma:interpretation>
                <emma:interpretation id="interp1" emma:lang="zh-CN" emma:confidence="0">
                  <emma:literal>廿</emma:literal>
                </emma:interpretation>
                <emma:interpretation id="interp2" emma:lang="zh-CN" emma:confidence="0">
                  <emma:literal>巳</emma:literal>
                </emma:interpretation>
                <emma:interpretation id="interp3" emma:lang="zh-CN" emma:confidence="0">
                  <emma:literal>』</emma:literal>
                </emma:interpretation>
                <emma:interpretation id="interp4" emma:lang="zh-CN" emma:confidence="0">
                  <emma:literal>比</emma:literal>
                </emma:interpretation>
              </emma:one-of>
            </emma:emma>
          </inkml:annotationXML>
          <inkml:trace contextRef="#ctx0" brushRef="#br0">10374 8748 3200,'0'-3'1216,"0"3"-640,8-5-128,-8 2 1024,0 6-800,0-3 736,0 0-800,0 0 736,0 0-768,0 5 544,5-2-640,-5 0 320,0 2-480,0 3 256,5 3-320,-2-3 64,6 4-192,-5-1 0,6 5-64,-2 4 32,2-1-64,-2 4 128,0 5-96,-4 7 32,2-4-32,-1 0 32,-2-1-64,-3-2 63,4-4-63,-4-4 128,6-1-96,-6-4 32,2 1-32,4-4-64,-1-1 32,-5-3-32,0 0 0,0 0 0,5 0 0,-5-5 128,2 1-64,-2-8 32,10 4-32,-2-3-128,6-2 32,-2-3 32,2 5 0,3-8 128,1 6-64,0-2 32,-1 3-32,1-8-128,-2 9 32,-2-10-32,0 10 0,0-9 64,3 4 0,-4-8 64,3 5-32,-1-12-96,2 7 32,-3-7 32,2 7 0,2-3 0,0 7 0,4-4 0,-1 4 0,-3-4 0,3 5 0,-3-8 64,0 7-32,-6-4-32,2 8 32,-4-4-128,-2 4 64,2-3-128,-2 8 96,-4-5 32,0 8 32,0-4 64,2 4-32,-6-4-160,2 8 64,-2-4-671,0 0 415,0 0-1376,0 0 960,0 0-1760,0 0 1408,0 0-2592,0 0 2080</inkml:trace>
          <inkml:trace contextRef="#ctx0" brushRef="#br0" timeOffset="663">10382 8784 3712,'-5'-5'1408,"5"5"-768,0 0-256,0 0 928,0 0-736,0 0 640,10 0-704,-5 0 576,3 0-608,-4 0 448,5 5-512,1-5 320,-3 0-416,2 0 416,4 0-448,2 0 288,0 0-320,0 0 192,1 3-224,-3 1 63,2 1-159,1-2 0,2 2-64,0-5-64,5 3 32,-7 2-32,6-2 0,-4 0 64,3 2-32,-2-2-32,-1 2 32,-1-2-32,1 1 0,-5 0 0,0 0 0,0 1 64,5-2-32,-5 0-32,0 2 32,0-5-128,5 3 64,-1-3 32,1 5 0,-1-5 64,0 0-32,-4 0-32,0 3 32,-3-3-32,3 4 0,-5-4-96,2 5 64,-2-5-1311,2 0 735,-7-5-4352,1 5 2784</inkml:trace>
        </inkml:traceGroup>
      </inkml:traceGroup>
    </inkml:traceGroup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44:54.80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A09A454-364B-4264-A9FC-6D238B328876}" emma:medium="tactile" emma:mode="ink">
          <msink:context xmlns:msink="http://schemas.microsoft.com/ink/2010/main" type="inkDrawing" rotatedBoundingBox="13278,1670 13502,16582 13234,16586 13010,1674" semanticType="callout" shapeName="Other">
            <msink:destinationLink direction="to" ref="{4179CF01-C4F1-427A-98C9-9C930B79DFA9}"/>
          </msink:context>
        </emma:interpretation>
      </emma:emma>
    </inkml:annotationXML>
    <inkml:trace contextRef="#ctx0" brushRef="#br0">13312 2616 4736,'-9'0'1760,"9"0"-960,-17 11-448,8-8 928,9 5-736,-8 1 320,8 2-544,-5 5 320,5 4-352,-5 2 192,10 6-256,-5 3 224,5-1-256,-2 14 384,2-5-320,0 12 448,3-5-416,2 9 288,-2-1-320,0 9-64,2-4-128,-2 3-64,4-2 32,-2 4 160,-2-4-96,-3 10 191,0-9-191,-5 6 192,3-4-192,-3 7 96,5-9-96,-5 6 96,5-4-128,-5 3 32,3-7-32,-3 11 32,0-4-64,0 9 64,5-9-64,-5 7-32,5-1 32,0 0-32,-2 0 0,2 0 64,0-5-32,-5 8 64,3-14-64,-3 14 64,5-9-64,-5 9 64,0-5-64,0 7 64,0-7-64,0 8-32,0-6 32,0 5 32,0-7-32,0 7-32,0-2 32,0 3-32,5-3 0,0 2 0,-2-2 0,2 3 0,0-8 0,-2-1 64,2-2-32,0 7-32,-2-4 32,2 5-32,0-6 0,0 6-96,3-6 64,-4 14 32,0-13 0,1 11 64,0-6-32,-1 7-96,0-4 32,0 8 96,2-5-32,-6 16-32,3-11 32,-3 11-32,5-11 0,-1 17-96,4-14 64,-3 13 32,0-10 0,-1 14 64,0-12-32,4 11 64,2-11-64,-2 12-96,2-9 32,-7 15 32,7-10 0,-7 15 0,2-12 0,0 11-96,0-10 64,-5 27 32,0-11 0,0 17 0,0-10 0,0 8 64,0-12-32,0 3 64,0-14-64,0 10-96,0-10 32,0 9 32,0-9 0,0 2 0,0-13 0,-10 13 128,5-11-64,-8 12-32,10-7 0,-7 10-128,7-14 64,-7 22 32,10-6 0,-5 10 0,5-6 0,-8 5-96,4-10 64,-5 12 96,4-13-32,-7 18 64,7-21-64,-4 16-32,9-13 32,-4 21-128,4-10 64,-4 13 32,8-14 0,-4 14 64,0-19-32,0 22 64,0-22-64,0 16 64,0-16-64,0 11-32,0-15 32,0 8 32,0-15-32,0 5-32,0-13 32,-4 11 32,4-12-32,-4 8-32,-1-15 32,-4 11-32,9-15 0,-4 11 0,4-8 0,0 8-96,4-19 64,0 12-32,1-12 0,-5 8 0,5-9 0,-1 8-96,0-3 96,0 3-800,5-10 448,-4 2-2975,7-10 1887,-2-8-3808,-2-13 3008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44:44.11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A639B79-057C-49D9-BF3A-F02DC1BC9741}" emma:medium="tactile" emma:mode="ink">
          <msink:context xmlns:msink="http://schemas.microsoft.com/ink/2010/main" type="writingRegion" rotatedBoundingBox="10053,5285 8080,8367 7812,8195 9784,5113"/>
        </emma:interpretation>
      </emma:emma>
    </inkml:annotationXML>
    <inkml:traceGroup>
      <inkml:annotationXML>
        <emma:emma xmlns:emma="http://www.w3.org/2003/04/emma" version="1.0">
          <emma:interpretation id="{58365A7F-A72F-4220-AA1F-11CF04578357}" emma:medium="tactile" emma:mode="ink">
            <msink:context xmlns:msink="http://schemas.microsoft.com/ink/2010/main" type="paragraph" rotatedBoundingBox="10053,5285 8080,8367 7812,8195 9784,5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375D98-4A24-4414-9F76-13EBC7405FB7}" emma:medium="tactile" emma:mode="ink">
              <msink:context xmlns:msink="http://schemas.microsoft.com/ink/2010/main" type="line" rotatedBoundingBox="10053,5285 8080,8367 7812,8195 9784,5113"/>
            </emma:interpretation>
          </emma:emma>
        </inkml:annotationXML>
        <inkml:traceGroup>
          <inkml:annotationXML>
            <emma:emma xmlns:emma="http://www.w3.org/2003/04/emma" version="1.0">
              <emma:interpretation id="{F57C75D0-A834-45DB-B37C-FA7905470A1D}" emma:medium="tactile" emma:mode="ink">
                <msink:context xmlns:msink="http://schemas.microsoft.com/ink/2010/main" type="inkWord" rotatedBoundingBox="10053,5285 8080,8367 7812,8195 9784,5113">
                  <msink:destinationLink direction="with" ref="{5AEC7504-8FA2-459D-BB89-448A199DAB52}"/>
                  <msink:destinationLink direction="with" ref="{FABF32DC-0BDD-41E6-B13B-1C47EAF1CB5A}"/>
                </msink:context>
              </emma:interpretation>
              <emma:one-of disjunction-type="recognition" id="oneOf0">
                <emma:interpretation id="interp0" emma:lang="zh-CN" emma:confidence="0">
                  <emma:literal>′</emma:literal>
                </emma:interpretation>
                <emma:interpretation id="interp1" emma:lang="zh-CN" emma:confidence="0">
                  <emma:literal>乄</emma:literal>
                </emma:interpretation>
                <emma:interpretation id="interp2" emma:lang="zh-CN" emma:confidence="0">
                  <emma:literal>火</emma:literal>
                </emma:interpretation>
                <emma:interpretation id="interp3" emma:lang="zh-CN" emma:confidence="0">
                  <emma:literal>尸</emma:literal>
                </emma:interpretation>
                <emma:interpretation id="interp4" emma:lang="zh-CN" emma:confidence="0">
                  <emma:literal>K</emma:literal>
                </emma:interpretation>
              </emma:one-of>
            </emma:emma>
          </inkml:annotationXML>
          <inkml:trace contextRef="#ctx0" brushRef="#br0">10282 6229 3840,'0'0'1472,"0"0"-768,0 0-480,0 0 544,0 0-448,-5 0 0,2 5-224,-7-2-64,5 0 0,-3 1 96,8 0-64,-8 1 384,3 2-224,-5-3 512,7 4-416,-6 1 352,5-3-384,-9 2 64,4 3-224,-9 3 0,4-4-64,-6 6-64,6 2 32,-16 7-32,7-2 0,-12-3-160,9-2 96,0-1-320,8 2 224,-3-7-736,3 4 512,-5-4-2560,10-2 1632</inkml:trace>
          <inkml:trace contextRef="#ctx0" brushRef="#br0" timeOffset="-319">10158 6299 1408,'10'-12'608,"-10"12"-320,26-11-992</inkml:trace>
          <inkml:trace contextRef="#ctx0" brushRef="#br0" timeOffset="1962">10216 6323 4224,'-4'0'1664,"4"0"-896,0 0-608,0 0 768,0 0-512,0 0 288,0 0-416,0 0 0,0 0-192,0 0 0,0 3-32,-4 2-64,4 7 32,-6-4-128,3 3 64,-6 1 96,3 4-32,-2-2 64,4 8-64,-10-8-224,2 6 96,-6-2-1440,4 2 832,-6 4-2144,2 0 1600</inkml:trace>
          <inkml:trace contextRef="#ctx0" brushRef="#br0" timeOffset="-14221">10076 6170 2816,'-5'-3'1056,"5"3"-576,5-9-224,-5 6 544,3 3-448,2-5 320,5 2-384,-2-5 256,0 8-288,2-3 192,2 3-224,-4 0 128,6 3-192,-5 0 224,-1 2-256,2-2 160,3 5-160,-5 1 224,2 2-224,-2 0 384,5 0-288,-8 5 160,0 4-224,-10-4 224,5 4-256,-5-6 384,0 2-288,-3-4 32,3 0-160,-8 0 0,5 0-32,-10-4-192,10-2 64,-10 0 96,8-4 0,-2-4 480,8 2-288,-10-6 64,10 3-192,-5-8-64,6-1 0,-7-7-32,10 2 0,-5-1 64,10 1-32,-5-2-32,0 7 32,0 1-128,0 0 64,0 3-320,5 2 192,0 0-1920,3 6 1152,0-8-3136,2 3 2304</inkml:trace>
          <inkml:trace contextRef="#ctx0" brushRef="#br0" timeOffset="491">9662 6791 4736,'-8'0'1824,"8"0"-960,-18 0-384,10 0 864,8 3-768,-10 0 160,8 3-448,-12-3 32,10 5-192,-10 0-64,5 0-32,-4-2-32,5 7 0,-10-6-864,10 6 480,-10-2-2944,5 1 1856</inkml:trace>
          <inkml:trace contextRef="#ctx0" brushRef="#br0" timeOffset="2144">9852 6877 4224,'-17'23'1568,"17"-23"-832,-13 20-640,3-12 384,10 0-288,-13 6-1024,5 10 448,-5 2-1824,3 2 1216</inkml:trace>
          <inkml:trace contextRef="#ctx0" brushRef="#br0" timeOffset="2310">9501 7477 3712,'-26'23'1472,"26"-23"-768,-22 28-608,13-18 320,4 4-256,-8 0-32,5 6-64,-10-1-192,5 5 64,-13 4-544,9-2 352,-6 6-1088,9-6 736,-6-1-896,7-3 832</inkml:trace>
          <inkml:trace contextRef="#ctx0" brushRef="#br0" timeOffset="2591">8966 8163 4224,'-31'25'1568,"31"-25"-832,-31 18-512,23-14 544,8 4-448,-10 3 0,10 0-224,-8 3-128,3-4 0,-8 2-672,8 4 384,-2-1-2080,1 4 1344</inkml:trace>
          <inkml:trace contextRef="#ctx0" brushRef="#br0" timeOffset="2768">8646 8620 3072,'-28'4'1120,"28"-4"-576,-20 18-640,10-9 256,10 2-128,-8-3 64,8 0-64,-5 0-288,2 4 128,-12-1-1280,12 0 768</inkml:trace>
          <inkml:trace contextRef="#ctx0" brushRef="#br0" timeOffset="2969">8352 9059 2944,'-8'32'1120,"8"-32"-576,-10 7-352,6-2 512,8 3-416,-8 0 224,4-2-288,-4 2 64,-2 4-160,-2 1 64,8-2-96,-8-3-64,4 4 0,-10-4-32,5-2 0,0 2 0,5 0 0,-4 1-96,3-1 64,-3-5-1184,8 5 672,-5-8-1664,5 3 1216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5:24.32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65FE324-BDFA-45FD-B0B3-7F52504FD73D}" emma:medium="tactile" emma:mode="ink">
          <msink:context xmlns:msink="http://schemas.microsoft.com/ink/2010/main" type="inkDrawing" rotatedBoundingBox="31683,9190 32032,15615 31980,15618 31632,9192" semanticType="callout" shapeName="Other">
            <msink:destinationLink direction="with" ref="{44BDF5AF-B8CA-466D-962D-3D5269B78B46}"/>
          </msink:context>
        </emma:interpretation>
      </emma:emma>
    </inkml:annotationXML>
    <inkml:trace contextRef="#ctx0" brushRef="#br0">31895 10155 3200,'-3'-15'1216,"3"10"-640,3 2-256,-3 3 384,0 0-192,0 0-32,0 0-96,0 0 0,5 8-192,-5-1 96,0 6 96,0 1 0,0 2 96,0 4-64,0 8 0,0 6-160,0 1 0,0 0-32,0 0 32,4 0-128,-4 13-32,4-2 32,1 2 0,0 2-64,-2 4-64,6 0 384,-4-2 192,4 13-448,-1-2-160,1 4 96,0-8 160,-5 2-96,1 2-64,3-1 160,-3 0 96,-1 6-256,0 1 0,1 6 0,-5-6 32,0-2-32,0 7-64,0-4 96,0-4 64,5 4-64,-2 0 0,2-4 32,0 8 0,-2-4-64,-3 2-64,0-7 160,0-2 128,0-1-160,0 1-64,0 3-32,5 1 32,0 3-96,0 4 0,-2-4 32,-3-4 64,5 12-32,-5-8-32,5 0 32,-5 0 32,0 0-32,0-3-32,8 8-64,0-5 32,-3-1 32,-1-6 64,5 7-96,-4-4 0,-1-4 32,0 4 64,11 1-96,-15-4 0,7-1 32,1 1 64,-3-4-32,0-6-32,-5 6-64,4 1 32,0-10 96,1 0 32,-5 0-128,5 2 32,-2-2-64,-3 0 0,0-2 64,0 2 0,0 2 0,0-7 64,0 2-32,0 5-32,0-10 32,5 8-32,0-11-96,-2 4 0,2-3 64,0 2 0,-5 2 32,5-2 0,-5 5-96,3-4 0,2 0-32,-5-1 96,5 13 0,-5-8 32,0 0-96,0-5 64,0 5 32,0-8 64,3 0-96,2 0-64,-5 0 128,0 0 32,0 0-160,5 1 0,-5 2 32,3-3 32,2-3 32,0-2 0,-5-2-96,0 8 64,8-10-32,-3 6 0,-5-2 64,0-4 0,0 10-96,0-8 0,0 2-160,0-6-64,0 2-640,-5-2-160,5-4-2464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44:18.54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0EC5905-55B3-4182-A0DE-F92185F923E7}" emma:medium="tactile" emma:mode="ink">
          <msink:context xmlns:msink="http://schemas.microsoft.com/ink/2010/main" type="writingRegion" rotatedBoundingBox="1931,8248 4796,8248 4796,8981 1931,8981"/>
        </emma:interpretation>
      </emma:emma>
    </inkml:annotationXML>
    <inkml:traceGroup>
      <inkml:annotationXML>
        <emma:emma xmlns:emma="http://www.w3.org/2003/04/emma" version="1.0">
          <emma:interpretation id="{1FC05C25-4ADE-481A-A465-68E0AED14F27}" emma:medium="tactile" emma:mode="ink">
            <msink:context xmlns:msink="http://schemas.microsoft.com/ink/2010/main" type="paragraph" rotatedBoundingBox="1931,8248 4796,8248 4796,8981 1931,89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397885-CAFC-47A0-8B8D-8C24D5104F06}" emma:medium="tactile" emma:mode="ink">
              <msink:context xmlns:msink="http://schemas.microsoft.com/ink/2010/main" type="line" rotatedBoundingBox="1931,8248 4796,8248 4796,8981 1931,8981"/>
            </emma:interpretation>
          </emma:emma>
        </inkml:annotationXML>
        <inkml:traceGroup>
          <inkml:annotationXML>
            <emma:emma xmlns:emma="http://www.w3.org/2003/04/emma" version="1.0">
              <emma:interpretation id="{B6D3BE21-9A96-48FD-BD8A-D37F66355B77}" emma:medium="tactile" emma:mode="ink">
                <msink:context xmlns:msink="http://schemas.microsoft.com/ink/2010/main" type="inkWord" rotatedBoundingBox="1931,8248 2510,8248 2510,8837 1931,8837"/>
              </emma:interpretation>
              <emma:one-of disjunction-type="recognition" id="oneOf0">
                <emma:interpretation id="interp0" emma:lang="zh-CN" emma:confidence="0">
                  <emma:literal>所</emma:literal>
                </emma:interpretation>
                <emma:interpretation id="interp1" emma:lang="zh-CN" emma:confidence="0">
                  <emma:literal>汕</emma:literal>
                </emma:interpretation>
                <emma:interpretation id="interp2" emma:lang="zh-CN" emma:confidence="0">
                  <emma:literal>㜾</emma:literal>
                </emma:interpretation>
                <emma:interpretation id="interp3" emma:lang="zh-CN" emma:confidence="0">
                  <emma:literal>沁</emma:literal>
                </emma:interpretation>
                <emma:interpretation id="interp4" emma:lang="zh-CN" emma:confidence="0">
                  <emma:literal>沂</emma:literal>
                </emma:interpretation>
              </emma:one-of>
            </emma:emma>
          </inkml:annotationXML>
          <inkml:trace contextRef="#ctx0" brushRef="#br0">2202 9239 3584,'-23'-8'1408,"23"8"-768,0 0-128,0 0 928,0 0-768,0 0 288,5 0-576,-5-3 224,8 3-352,2-5 128,-2 2-224,5 0 64,0 3-128,0-5 96,0 10-128,1-5 128,2 3-128,-2-3 256,3 3-192,-4 2 96,5 3-128,-8-1 96,3 1-128,-10 5 192,7 6-160,-10 1 192,0-1-192,-10 1 96,2 2-96,-4-2 0,3 4-32,-8-1 96,3-1-96,-16 11 128,7-2-128,-3-4 32,13 1-32,0-9 32,3 1-64,7-17-96,3 0 32,8-14-544,5-1 320,5-7-736,-1 3 544,1-7-256,4 4 384,0-9-96,0 9 256,3-17-64,3 10 128,-7-14 0,5 8 32,-4-1 64,4 8 0,-8-2 64,4 7-32,-8 1 128,2 11-96,-11-4 544,4 9-352,-13 3 544,4 8-480,-13-1 352,0 9-384,-5 0 192,8 4-256,-6-1 128,2 4-192,-8 1 224,10 2-256,-6 2 160,10-4-160,-2-2 0,6-2-64,0 0 32,4-1-64,0-3 64,4-1-64,0-2-32,6 1 32,-2-5-32,5 2 0,0-3-352,5 3 192,-1-6-1856,1 3 1120,3-8-3712,2 0 2592</inkml:trace>
          <inkml:trace contextRef="#ctx0" brushRef="#br0" timeOffset="419">2753 9450 3968,'-8'0'1568,"8"0"-832,4 3-224,-4-3 1088,0 0-896,0 0 736,4 5-832,-4-1 288,5 0-512,-5 0 352,0-2-416,0 4 320,0 2-352,-5-2 192,5 2-256,-8 4 64,3 4-160,-3 0 64,8-2-96,-9 3 0,5-1-32,-9 7 32,8-3-64,-3-5 64,8-3-64,-10-4-32,10-2 32,-8 2-32,8 1 0,-10 2 0,2 2 0,0-2 0,3 0 0,-5 1 0,10-1 0,-8-3-96,8 1 64,-4-9-1440,8 0 768,1-9-4064,3 6 2656</inkml:trace>
        </inkml:traceGroup>
        <inkml:traceGroup>
          <inkml:annotationXML>
            <emma:emma xmlns:emma="http://www.w3.org/2003/04/emma" version="1.0">
              <emma:interpretation id="{8B8D6CE8-4802-4884-BC44-E338E1D3A8A0}" emma:medium="tactile" emma:mode="ink">
                <msink:context xmlns:msink="http://schemas.microsoft.com/ink/2010/main" type="inkWord" rotatedBoundingBox="4559,8623 4796,8623 4796,8981 4559,8981"/>
              </emma:interpretation>
              <emma:one-of disjunction-type="recognition" id="oneOf1">
                <emma:interpretation id="interp5" emma:lang="zh-CN" emma:confidence="0">
                  <emma:literal>长</emma:literal>
                </emma:interpretation>
                <emma:interpretation id="interp6" emma:lang="zh-CN" emma:confidence="0">
                  <emma:literal>不</emma:literal>
                </emma:interpretation>
                <emma:interpretation id="interp7" emma:lang="zh-CN" emma:confidence="0">
                  <emma:literal>尺</emma:literal>
                </emma:interpretation>
                <emma:interpretation id="interp8" emma:lang="zh-CN" emma:confidence="0">
                  <emma:literal>王</emma:literal>
                </emma:interpretation>
                <emma:interpretation id="interp9" emma:lang="zh-CN" emma:confidence="0">
                  <emma:literal>元</emma:literal>
                </emma:interpretation>
              </emma:one-of>
            </emma:emma>
          </inkml:annotationXML>
          <inkml:trace contextRef="#ctx0" brushRef="#br0" timeOffset="1648">4812 9575 5248,'-5'-3'2016,"5"3"-1088,0 0-608,0 0 992,5 0-768,-2-5 224,2 5-448,-1-3 160,4 6-256,2-3 224,3 0-256,0 0 256,5 5-256,-5-5 256,4 3-256,-3 0 96,-2 5-160,-3-3 160,0 1-192,-5 11 256,6-6-224,-10 5 160,0 4-160,-10 2 0,6 3-64,-14-2 160,6 4-128,-11-4 255,5 4-223,-3-3 96,3 4-128,0-6-64,6-2 0,4-9-128,8-2 64,0-9-544,3 0 321,2-12-1249,7 4 864,6-12-1056,4 1 960,0-17-64,4 9 480,-8-12 288,4 9 32,-8 2 96,4 8-64,-10 1 256,4 8-160,-4-8 608,7 2-448,-15 6 672,3 2-544,-6 6 480,3 6-480,-9 6 128,3-1-320,-6 3 224,8 9-256,-8-1 159,6 6-191,-12 2 128,10 4-160,-1-4 64,4-1-96,1-7 0,8 1-32,-4-4-128,10 3 32,-6-7-896,10 1 513,4-10-2241,-2 0 1504,2-6-3392,0 3 2592</inkml:trace>
        </inkml:traceGroup>
      </inkml:traceGroup>
    </inkml:traceGroup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47:37.54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7D91243-9D4D-43A7-B188-300EE52DD53C}" emma:medium="tactile" emma:mode="ink">
          <msink:context xmlns:msink="http://schemas.microsoft.com/ink/2010/main" type="writingRegion" rotatedBoundingBox="10601,4361 11357,5240 10864,5665 10107,4786"/>
        </emma:interpretation>
      </emma:emma>
    </inkml:annotationXML>
    <inkml:traceGroup>
      <inkml:annotationXML>
        <emma:emma xmlns:emma="http://www.w3.org/2003/04/emma" version="1.0">
          <emma:interpretation id="{AC9881BD-4978-42B8-AB20-BAAFD9950E23}" emma:medium="tactile" emma:mode="ink">
            <msink:context xmlns:msink="http://schemas.microsoft.com/ink/2010/main" type="paragraph" rotatedBoundingBox="10601,4361 11357,5240 10864,5665 10107,4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721875-6CD2-4F26-9F8F-268C3694F4DE}" emma:medium="tactile" emma:mode="ink">
              <msink:context xmlns:msink="http://schemas.microsoft.com/ink/2010/main" type="line" rotatedBoundingBox="10601,4361 11358,5240 10864,5665 10107,4786"/>
            </emma:interpretation>
          </emma:emma>
        </inkml:annotationXML>
        <inkml:traceGroup>
          <inkml:annotationXML>
            <emma:emma xmlns:emma="http://www.w3.org/2003/04/emma" version="1.0">
              <emma:interpretation id="{85E79551-18AC-4A76-A0FE-3112732AB02A}" emma:medium="tactile" emma:mode="ink">
                <msink:context xmlns:msink="http://schemas.microsoft.com/ink/2010/main" type="inkWord" rotatedBoundingBox="10580,4378 11191,5087 10717,5495 10107,4786"/>
              </emma:interpretation>
              <emma:one-of disjunction-type="recognition" id="oneOf0">
                <emma:interpretation id="interp0" emma:lang="zh-CN" emma:confidence="0">
                  <emma:literal>y</emma:literal>
                </emma:interpretation>
                <emma:interpretation id="interp1" emma:lang="zh-CN" emma:confidence="0">
                  <emma:literal>勺</emma:literal>
                </emma:interpretation>
                <emma:interpretation id="interp2" emma:lang="zh-CN" emma:confidence="0">
                  <emma:literal>闩</emma:literal>
                </emma:interpretation>
                <emma:interpretation id="interp3" emma:lang="zh-CN" emma:confidence="0">
                  <emma:literal>与</emma:literal>
                </emma:interpretation>
                <emma:interpretation id="interp4" emma:lang="zh-CN" emma:confidence="0">
                  <emma:literal>刁</emma:literal>
                </emma:interpretation>
              </emma:one-of>
            </emma:emma>
          </inkml:annotationXML>
          <inkml:trace contextRef="#ctx0" brushRef="#br0">10654 5550 3328,'-26'-32'1216,"26"32"-640,-12-7-192,12-1 1056,3 8-800,2-8 640,8 8-768,0-3 448,-1 6-544,-2 5 192,4 7-352,-2 6 128,6 10-224,-4 3 64,3 4-128,-4 3 0,5-7-32,-5-3-64,4-3 32,-3-9 96,-2 0-64,6-13 32,0-3-32,-2-20-128,7 3 32,-5-22 32,-1 8 0,-3-6-96,-2 10 64,-4-4 32,2 9 0,-2-3 0,0 10 0,-2-4 64,-2 8-32,2 2-32,-4 0 32,-2 3 96,6 3-64,-6 3 384,0 6-224,0 2 320,0 5-320,0 12 224,0 6-224,0 9 128,0 0-192,0 7 0,0-3-96,0 8 32,4-5-64,0 6 64,0-1-64,-4-2 64,6-6-64,-6 0 63,0-5-63,-6-1 64,6-2-64,-4-8-32,0-4 32,-8-16 32,2-2-32,-12-15-32,4-2 32,-12-6 32,7-2-32,-3-7-96,5 7 32,-6-7-32,9 4 0,-3-9 64,8 9 0,0-12 64,3 11-32,2-4-96,8 4 32,0-2-32,8 3 0,2-1 128,3 7-32,4-2-32,0 4 32,10-5-255,-1 8 127,5 0-1216,4 5 704,-5-6-2272,-2 9 1600,-2-8-2720,0 8 2272</inkml:trace>
        </inkml:traceGroup>
        <inkml:traceGroup>
          <inkml:annotationXML>
            <emma:emma xmlns:emma="http://www.w3.org/2003/04/emma" version="1.0">
              <emma:interpretation id="{480EAEFC-530E-440D-A81E-54FD96210B54}" emma:medium="tactile" emma:mode="ink">
                <msink:context xmlns:msink="http://schemas.microsoft.com/ink/2010/main" type="inkWord" rotatedBoundingBox="11108,4950 11358,5240 11158,5411 10909,5122"/>
              </emma:interpretation>
              <emma:one-of disjunction-type="recognition" id="oneOf1">
                <emma:interpretation id="interp5" emma:lang="zh-CN" emma:confidence="0">
                  <emma:literal>2</emma:literal>
                </emma:interpretation>
                <emma:interpretation id="interp6" emma:lang="zh-CN" emma:confidence="0">
                  <emma:literal>工</emma:literal>
                </emma:interpretation>
                <emma:interpretation id="interp7" emma:lang="zh-CN" emma:confidence="0">
                  <emma:literal>二</emma:literal>
                </emma:interpretation>
                <emma:interpretation id="interp8" emma:lang="zh-CN" emma:confidence="0">
                  <emma:literal>z</emma:literal>
                </emma:interpretation>
                <emma:interpretation id="interp9" emma:lang="zh-CN" emma:confidence="0">
                  <emma:literal>卫</emma:literal>
                </emma:interpretation>
              </emma:one-of>
            </emma:emma>
          </inkml:annotationXML>
          <inkml:trace contextRef="#ctx0" brushRef="#br0" timeOffset="397">11278 5958 4608,'22'6'1760,"-22"-6"-960,32-6-384,-24 3 960,4 6-768,-2-3 480,3 6-640,-5-6 384,5 3-480,-8 5 480,3 3-512,-8 5 640,0-2-544,-13 3 640,5 3-608,-14-5 479,8 5-511,-6-6 128,6 6-320,-4-6 0,6 0-128,-3-6 0,12 4-32,-3-8 32,6 2-64,-4-6 64,8 6-64,5-6 64,6 0-64,5 0-32,4 0 32,1 0-128,1 0 64,0-6-32,1 6 0,-1-2-800,5 2 480,0-4-2015,-1 8 1311,-4-4-3936,0 2 2816</inkml:trace>
        </inkml:traceGroup>
      </inkml:traceGroup>
    </inkml:traceGroup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45:34.01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7C052BD-9B55-4AC6-ACB4-4D15FC7ABCE1}" emma:medium="tactile" emma:mode="ink">
          <msink:context xmlns:msink="http://schemas.microsoft.com/ink/2010/main" type="writingRegion" rotatedBoundingBox="28567,844 32095,1158 31914,3204 28385,2890"/>
        </emma:interpretation>
      </emma:emma>
    </inkml:annotationXML>
    <inkml:traceGroup>
      <inkml:annotationXML>
        <emma:emma xmlns:emma="http://www.w3.org/2003/04/emma" version="1.0">
          <emma:interpretation id="{6F4F3342-9C25-4F2C-B12D-763F88CDF30E}" emma:medium="tactile" emma:mode="ink">
            <msink:context xmlns:msink="http://schemas.microsoft.com/ink/2010/main" type="paragraph" rotatedBoundingBox="28524,1010 31396,1076 31377,1922 28505,18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321A34-91DF-45AF-86F3-EC160914B742}" emma:medium="tactile" emma:mode="ink">
              <msink:context xmlns:msink="http://schemas.microsoft.com/ink/2010/main" type="line" rotatedBoundingBox="28524,1010 31396,1076 31377,1922 28505,1856"/>
            </emma:interpretation>
          </emma:emma>
        </inkml:annotationXML>
        <inkml:traceGroup>
          <inkml:annotationXML>
            <emma:emma xmlns:emma="http://www.w3.org/2003/04/emma" version="1.0">
              <emma:interpretation id="{92AFE71A-342E-4A8C-86D4-817D6E670006}" emma:medium="tactile" emma:mode="ink">
                <msink:context xmlns:msink="http://schemas.microsoft.com/ink/2010/main" type="inkWord" rotatedBoundingBox="28521,1163 29037,1175 29024,1731 28508,1719"/>
              </emma:interpretation>
              <emma:one-of disjunction-type="recognition" id="oneOf0">
                <emma:interpretation id="interp0" emma:lang="zh-CN" emma:confidence="0">
                  <emma:literal>N</emma:literal>
                </emma:interpretation>
                <emma:interpretation id="interp1" emma:lang="zh-CN" emma:confidence="0">
                  <emma:literal>几</emma:literal>
                </emma:interpretation>
                <emma:interpretation id="interp2" emma:lang="zh-CN" emma:confidence="0">
                  <emma:literal>ⅳ</emma:literal>
                </emma:interpretation>
                <emma:interpretation id="interp3" emma:lang="zh-CN" emma:confidence="0">
                  <emma:literal>女</emma:literal>
                </emma:interpretation>
                <emma:interpretation id="interp4" emma:lang="zh-CN" emma:confidence="0">
                  <emma:literal>Ⅳ</emma:literal>
                </emma:interpretation>
              </emma:one-of>
            </emma:emma>
          </inkml:annotationXML>
          <inkml:trace contextRef="#ctx0" brushRef="#br0">28826 2221 5248,'-6'-4'2016,"6"4"-1088,0-12-320,6 9 672,-2-2-352,-4 2 128,4-2-608,-4-1 320,4 6-448,-4-6 320,0 6-352,0-3 416,0 6-416,0-3 352,0 9-353,-4 2 193,4 9-256,-4 7 64,0 4-160,-5 13 0,9-2-64,-5 5-128,5 0 32,-4-5-192,8-6 128,-4-5-959,5-4 607,-5-8-1440,0 1 1056,0-9-1376,0 2 1280,-5-17-1248,5 4 1248,-4-12-864,0 4 1024,-6-15-576,10 4 768,-8-17 448,4 8 96,-4-10 1184,8 10-608,-10-6 1024,10 10-896,0-4 800,4 9-832,2-4 576,-4 7-704,4-4 672,-2 9-704,0-3 832,6 5-736,-6 1 544,0 5-640,0 3 320,4 3-480,-2 0 127,2 11-287,1 0 64,4 2-128,0-1 96,5 4-128,-5 1-32,5 4 0,-1-1-128,4 4 64,10 4 96,-5 1-32,-3-6 64,-5-1 64,-6-6 288,2 4-256,-2-4 128,-2 1-32,-2-4-32,0-4 0,-2-1 0,-2-3-128,-4-8-32,4 0 32,-4-8 0,10 5-64,-2-17 32,1-11-64,-6-8-96,7 1 32,3-14 32,0 1-96,0 1 64,0 0 32,-3 3-96,2 3 64,-3 5 32,4 11 0,-3 3 64,-8 9-544,4 4-192</inkml:trace>
        </inkml:traceGroup>
        <inkml:traceGroup>
          <inkml:annotationXML>
            <emma:emma xmlns:emma="http://www.w3.org/2003/04/emma" version="1.0">
              <emma:interpretation id="{D13C3C92-2099-4335-9C9E-BDACC42F4738}" emma:medium="tactile" emma:mode="ink">
                <msink:context xmlns:msink="http://schemas.microsoft.com/ink/2010/main" type="inkWord" rotatedBoundingBox="29042,1178 29059,1178 29058,1250 29040,1249"/>
              </emma:interpretation>
              <emma:one-of disjunction-type="recognition" id="oneOf1">
                <emma:interpretation id="interp5" emma:lang="zh-CN" emma:confidence="0">
                  <emma:literal>1</emma:literal>
                </emma:interpretation>
                <emma:interpretation id="interp6" emma:lang="zh-CN" emma:confidence="0">
                  <emma:literal>‘</emma:literal>
                </emma:interpretation>
                <emma:interpretation id="interp7" emma:lang="zh-CN" emma:confidence="0">
                  <emma:literal>'</emma:literal>
                </emma:interpretation>
                <emma:interpretation id="interp8" emma:lang="zh-CN" emma:confidence="0">
                  <emma:literal>‵</emma:literal>
                </emma:interpretation>
                <emma:interpretation id="interp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77">29291 2119 16895,'10'23'-2687,"-10"3"-225,6-3-960</inkml:trace>
        </inkml:traceGroup>
        <inkml:traceGroup>
          <inkml:annotationXML>
            <emma:emma xmlns:emma="http://www.w3.org/2003/04/emma" version="1.0">
              <emma:interpretation id="{66D4B9F1-75A7-44CC-A2B4-3FF6C643641A}" emma:medium="tactile" emma:mode="ink">
                <msink:context xmlns:msink="http://schemas.microsoft.com/ink/2010/main" type="inkWord" rotatedBoundingBox="29306,1106 29573,1113 29555,1871 29289,1865"/>
              </emma:interpretation>
              <emma:one-of disjunction-type="recognition" id="oneOf2">
                <emma:interpretation id="interp10" emma:lang="zh-CN" emma:confidence="0">
                  <emma:literal>个</emma:literal>
                </emma:interpretation>
                <emma:interpretation id="interp11" emma:lang="zh-CN" emma:confidence="0">
                  <emma:literal>個</emma:literal>
                </emma:interpretation>
                <emma:interpretation id="interp12" emma:lang="zh-CN" emma:confidence="0">
                  <emma:literal>亇</emma:literal>
                </emma:interpretation>
                <emma:interpretation id="interp13" emma:lang="zh-CN" emma:confidence="0">
                  <emma:literal>了</emma:literal>
                </emma:interpretation>
                <emma:interpretation id="interp14" emma:lang="zh-CN" emma:confidence="0">
                  <emma:literal>宁</emma:literal>
                </emma:interpretation>
              </emma:one-of>
            </emma:emma>
          </inkml:annotationXML>
          <inkml:trace contextRef="#ctx0" brushRef="#br0" timeOffset="849">29608 2052 6912,'-5'-3'2624,"10"11"-1408,-5-5-512,0-3 896,0 0-256,0 12-96,0-1-480,-5 5-161,0 4-351,1-1-32,0 1 0,-6 4-96,2-5-96,3 1-96,2-6 32,-2 3 32,0-6 64,5-3-32,0-8-32,10 0 96,-2-3-128,5-2 0,0-3-32,14 5 0,-6-5 64,10 5 0,-5-3 0,0 3 0,-3 3 0,3 0 0,-8 0 128,-6 0 64,-2 3-64,-10 6-96,-4-1 0,-14 3-32,-8 5-512,-6-5-128,10 1-447,1-4-225,8 0 96,0-5 0,8 3 608,5 0 864,8 7 448,2-2 320,-2 0-64,2 14 0,-7 6-129,2-4-31,-1-1-96,-4 2-64,0-1-64,0 1-32,0 0-96,0-6 32,-4 5-128,-1 4-32,5 2-192,-3-7-96,-2-2 64,0-4 0,0-6-32,2-1-64,-7-7-416,-3-1-128,-4-10-480,0-6-256,-5-8-448,-1-4-95,2-8-609,3-1-192</inkml:trace>
        </inkml:traceGroup>
        <inkml:traceGroup>
          <inkml:annotationXML>
            <emma:emma xmlns:emma="http://www.w3.org/2003/04/emma" version="1.0">
              <emma:interpretation id="{4A1372CC-A742-450B-A5C5-F934BA668F0A}" emma:medium="tactile" emma:mode="ink">
                <msink:context xmlns:msink="http://schemas.microsoft.com/ink/2010/main" type="inkWord" rotatedBoundingBox="29891,1079 30539,1094 30521,1903 29872,1888"/>
              </emma:interpretation>
              <emma:one-of disjunction-type="recognition" id="oneOf3">
                <emma:interpretation id="interp15" emma:lang="zh-CN" emma:confidence="0">
                  <emma:literal>信</emma:literal>
                </emma:interpretation>
                <emma:interpretation id="interp16" emma:lang="zh-CN" emma:confidence="0">
                  <emma:literal>徑</emma:literal>
                </emma:interpretation>
                <emma:interpretation id="interp17" emma:lang="zh-CN" emma:confidence="0">
                  <emma:literal>位</emma:literal>
                </emma:interpretation>
                <emma:interpretation id="interp18" emma:lang="zh-CN" emma:confidence="0">
                  <emma:literal>侶</emma:literal>
                </emma:interpretation>
                <emma:interpretation id="interp19" emma:lang="zh-CN" emma:confidence="0">
                  <emma:literal>伶</emma:literal>
                </emma:interpretation>
              </emma:one-of>
            </emma:emma>
          </inkml:annotationXML>
          <inkml:trace contextRef="#ctx0" brushRef="#br0" timeOffset="2504">30348 2170 9216,'13'0'768,"0"-12"-416,5 10 64,-5 4 0,-3-10 0,-2 14 64,0-4 96,-4 6 32,-4-8 32,0 8 0,-7 1-160,-6 2 32,-5 9-288,-5 2-64,-3 6-160,-5 2-32,0 10-192,1 3 0,-4 0-480,-2-8-160,5-8-352,9-3-96,18-14-1216,12-10 416,2-6-768,-2-2 704</inkml:trace>
          <inkml:trace contextRef="#ctx0" brushRef="#br0" timeOffset="2715">30238 2455 5120,'12'0'1920,"-12"8"-1024,10 19-288,-4-20 736,-4 9-256,4 4 0,-2 4-128,0-1-32,-4-1-512,4 6 160,-4 3 96,5 4-160,-5-4-33,0-3-287,0-4-64,-5-4-128,5-6-32,0-2-543,0-4-257,0-8-896,0-15-352,5-9-1312,0-10-896,-1-10 1920</inkml:trace>
          <inkml:trace contextRef="#ctx0" brushRef="#br0" timeOffset="2265">30340 2185 4480,'0'-6'1760,"-10"-4"-960,20 10-448,-10 0 480</inkml:trace>
          <inkml:trace contextRef="#ctx0" brushRef="#br0" timeOffset="3479">30567 2030 6656,'10'12'2528,"-2"-9"-1344,2 2-832,-2-2 736,0 2-448,6 6-32,-1 0-288,0-3-128,0 1-96,0-1-160,-5-2 32,-3 7 96,-5-1-96,-5 2 0,-7 5-32,-2-2 0,-7 2 128,-1 4 32,1-2 160,-2-1 96,5-1-128,5-4 32,5 1-160,3-5-64,5-3 0,8-5-32,7-3 0,1-3 0,2-2 0,0 2 64,0 0-192,-1 3 32,-4 0 32,-5 3 32,-3 5 32,-5 0 0,-5 4 0,-3-1 64,-5 13-32,-4 7 64,-1-3-64,5-6-32,0-2 32,3-1-32,7-2 0,6-6 0,7-3 0,3-5 64,0 2-32,5-5-32,-1 0-64,-4 0 32,-5 3 32,2 1 0,-6 4 0,-4 0 64,-9 3-192,-4 0 32,-5 6 32,1-1 32,-1-1 160,0 0 160,2-3-32,3-1 32,3-3-256,5 1 0,5-6 32,0-3 32,5 0 32,5 0 0,-2 0 0,5 0 0,0 0 0,0-3-1,0 3 129,-3 0 96,2-3-128,2 3-64,-2 0-64,6 0-96,0 0-64,3-6 32,-8 3-672,5-2-255,-8 5-1153,-2-3-480,1-2-1184</inkml:trace>
        </inkml:traceGroup>
        <inkml:traceGroup>
          <inkml:annotationXML>
            <emma:emma xmlns:emma="http://www.w3.org/2003/04/emma" version="1.0">
              <emma:interpretation id="{BDECA16A-78A3-47CE-B787-9A535F7626C3}" emma:medium="tactile" emma:mode="ink">
                <msink:context xmlns:msink="http://schemas.microsoft.com/ink/2010/main" type="inkWord" rotatedBoundingBox="30558,1056 31396,1076 31377,1901 30539,1882"/>
              </emma:interpretation>
              <emma:one-of disjunction-type="recognition" id="oneOf4">
                <emma:interpretation id="interp20" emma:lang="zh-CN" emma:confidence="0">
                  <emma:literal>程</emma:literal>
                </emma:interpretation>
                <emma:interpretation id="interp21" emma:lang="zh-CN" emma:confidence="0">
                  <emma:literal>糅</emma:literal>
                </emma:interpretation>
                <emma:interpretation id="interp22" emma:lang="zh-CN" emma:confidence="0">
                  <emma:literal>雄</emma:literal>
                </emma:interpretation>
                <emma:interpretation id="interp23" emma:lang="zh-CN" emma:confidence="0">
                  <emma:literal>礙</emma:literal>
                </emma:interpretation>
                <emma:interpretation id="interp24" emma:lang="zh-CN" emma:confidence="0">
                  <emma:literal>强</emma:literal>
                </emma:interpretation>
              </emma:one-of>
            </emma:emma>
          </inkml:annotationXML>
          <inkml:trace contextRef="#ctx0" brushRef="#br0" timeOffset="4261">31094 2249 6656,'-36'11'2464,"33"-2"-1344,-20-3-608,28 2 768,-10-3-256,10-2 32,13 0-448,-5-3-128,5 0-288,-2-3-64,6 0 64,1-5-256,-6 0-96,0-1-416,-4 1-128,0 2-320,-4-2-160,0-5-64,0 2 32,-1-9-32,1-8-32,0 2 160,-1 7 32,2-1 640,-2-1 288,2 7 224,-2 2 480,-2-1 192,-4 2 256,4 3 192,-2 1 64,0 3 96,0 0-96,2 4 0,-6 0-672,0 0 160,0 12 384,0 7-224,0-3-257,0 7-159,0 1-224,-6-4 0,2-1-160,0 4-64,0-3-448,-4-1-192,-2-3-1023,2-4-481,-2-4-1632</inkml:trace>
          <inkml:trace contextRef="#ctx0" brushRef="#br0" timeOffset="3840">31142 2041 6400,'-5'0'2368,"5"0"-1280,5 3-288,-5-3 800,4 5-608,-4-5-128,8 3-480,1 2-160,4-2-128,1 0-160,0-3-32,-2 0-576,-4 0-288,-2 14-2048,-6 5-480</inkml:trace>
          <inkml:trace contextRef="#ctx0" brushRef="#br0" timeOffset="6147">30821 2772 5760,'-21'-8'2176,"11"-4"-1152,15-4-352,-5 12 704,5 0-32,-2-3-32,7 2-576,-2-3-192,2 2-352,-2 0 96,2 4 32,-2-4 32,0 4 31,2-4-63,2 4 32,2-2-64,3-1 0,4 2-96,7-2 32,-7 2-128,10-1 0,5 0-32,-2-4 32,1 1-64,1-1-32,3 0 32,-4-1-32,-1 1 0,10-2 0,-8 6-96,-5-4 64,-5 0 32,0 4 0,1 0 128,-6 0 64,-3 4 64,0 0 0,0 0-128,-2 0-32,2 4-32,-5 0 32,2-4 0,-7 4 96,-1 0-32,-2-4 0,4 0-96,-9 0 32,0 0-64,4 0 64,1-4-128,-5 0-64,0 0-800,-5 0-352,1 2-1119,-5-4-513,1 6-1440</inkml:trace>
          <inkml:trace contextRef="#ctx0" brushRef="#br0" timeOffset="5673">31418 2474 6912,'5'-3'2624,"-5"3"-1408,5 0-1408,3 11 3200,1 0-1024,0 6-417,-4-3-415,-2 2-704,2 4 64,-10-1 64,2 1-192,-11-1-64,0 0-160,-2 1-64,-2-4-32,0 7 32,-5-4-128,3 6-64,-3-6-384,2-4-64,-2 1-512,2-5-160,-2 0-543,-7-2-225,4-6-800,-10 2-288,5-5 64</inkml:trace>
          <inkml:trace contextRef="#ctx0" brushRef="#br0" timeOffset="5400">31225 2385 6144,'-8'-5'2368,"13"5"-1280,-2-3-704,-3 3 672,0 0-320,0 0-128,5 3-128,-5 6 0,0-1 96,0 11-320,0 9 128,0-1 64,-5-4-32,5-1 0,-3 3-32,3-6-1,0 1-63,0-1-32,0-2-32,0-3 64,3 2-32,2-4 0,3 4-96,2-5 32,3 0-64,5 6 0,-1-6-96,-1 0 32,2-3-64,0 0-32,-10-4-416,7-8-128,-3 0-704,-3 0-319,-4 1-929,-10-5-352,10-3-672</inkml:trace>
          <inkml:trace contextRef="#ctx0" brushRef="#br0" timeOffset="4747">31354 2197 6784,'2'0'2624,"4"5"-1408,4-2-448,-10-3 864,12 3-128,-4 3-32,0 1-385,-2 0-191,-12 6-512,4-2-96,-8 6 32,-4-3-192,2-3 0,-6 2-768,0-1-384,5-1-735,0 0-353,0 1-896,5 1-1696,-2-7 1248</inkml:trace>
          <inkml:trace contextRef="#ctx0" brushRef="#br0" timeOffset="6430">31348 2836 5632,'0'-7'2176,"0"7"-1152,10 0-480,-10 0 704,0 0-352,16 0-128</inkml:trace>
          <inkml:trace contextRef="#ctx0" brushRef="#br0" timeOffset="4521">31379 2052 5376,'26'-8'2112,"-17"6"-1152,17 2-576,-17-4 672,4 4-128,-1 0 32,3 4 0,-2-2 32,0 6-512,-5 4 192,2 1 96,-7-2 95,-3 5 97,-3 4-96,-2-6-64,-3 3-352,-2 5-192,-3-2-160,0-1-96,-9-3-544,0 1-192,5-6-1216,-1-3-479,0-4-2113</inkml:trace>
          <inkml:trace contextRef="#ctx0" brushRef="#br0" timeOffset="5010">31392 2310 6912,'22'-3'2624,"-13"6"-1408,17 0-576,-17 2 768,4-2-416,5 3-128,-2-3-416,2 5-192,-5 0-160,0-5-96,1 0 32,-5 2-32,-4-2 64,-5-3-192,-5 5-1184,-4-2-416,-5 1-2176</inkml:trace>
          <inkml:trace contextRef="#ctx0" brushRef="#br0" timeOffset="6633">31379 2824 13760,'13'-6'928,"5"6"-128,-5-6-256,0 6-33,0 0-159,0 0 32,-1 0-96,-2 0 0,3 6-160,-5-3-32,7-3 32,-7 0 0,0 0-64,2 0 32,-10 0-128,3 0 0,2 0-256,-1-3-1248,-4-3-255,0 12-2049,-4-12-1568,-1-8 2144</inkml:trace>
        </inkml:traceGroup>
      </inkml:traceGroup>
    </inkml:traceGroup>
    <inkml:traceGroup>
      <inkml:annotationXML>
        <emma:emma xmlns:emma="http://www.w3.org/2003/04/emma" version="1.0">
          <emma:interpretation id="{6F5D8A29-6487-47D8-B64D-6ACEB301FF31}" emma:medium="tactile" emma:mode="ink">
            <msink:context xmlns:msink="http://schemas.microsoft.com/ink/2010/main" type="paragraph" rotatedBoundingBox="28485,1972 31995,2284 31914,3204 28404,28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5D3E6F-F07D-45B4-ACAD-449D7CE4B0C9}" emma:medium="tactile" emma:mode="ink">
              <msink:context xmlns:msink="http://schemas.microsoft.com/ink/2010/main" type="line" rotatedBoundingBox="28485,1972 31995,2284 31914,3204 28404,2891"/>
            </emma:interpretation>
          </emma:emma>
        </inkml:annotationXML>
        <inkml:traceGroup>
          <inkml:annotationXML>
            <emma:emma xmlns:emma="http://www.w3.org/2003/04/emma" version="1.0">
              <emma:interpretation id="{50C6434B-78D2-46B2-AED3-43C8A4D83F54}" emma:medium="tactile" emma:mode="ink">
                <msink:context xmlns:msink="http://schemas.microsoft.com/ink/2010/main" type="inkWord" rotatedBoundingBox="28458,2277 29052,2330 29001,2907 28407,2854"/>
              </emma:interpretation>
              <emma:one-of disjunction-type="recognition" id="oneOf5">
                <emma:interpretation id="interp25" emma:lang="zh-CN" emma:confidence="0">
                  <emma:literal>M</emma:literal>
                </emma:interpretation>
                <emma:interpretation id="interp26" emma:lang="zh-CN" emma:confidence="0">
                  <emma:literal>州</emma:literal>
                </emma:interpretation>
                <emma:interpretation id="interp27" emma:lang="zh-CN" emma:confidence="0">
                  <emma:literal>m</emma:literal>
                </emma:interpretation>
                <emma:interpretation id="interp28" emma:lang="zh-CN" emma:confidence="0">
                  <emma:literal>刘</emma:literal>
                </emma:interpretation>
                <emma:interpretation id="interp29" emma:lang="zh-CN" emma:confidence="0">
                  <emma:literal>刈</emma:literal>
                </emma:interpretation>
              </emma:one-of>
            </emma:emma>
          </inkml:annotationXML>
          <inkml:trace contextRef="#ctx0" brushRef="#br0" timeOffset="15390">28756 3223 5120,'-32'0'2016,"32"0"-1088,-12 3-384,7-3 1408,10 5-1088,-5-2 640,0 1-864,0 0 128,0 5-448,0-3 160,3 7-256,2 2 288,-1 4-288,-8 9 383,4-1-351,-5 12 96,5 0-224,-3 5 64,3 1-96,-5-1-64,10-2 0,-5 2-384,0-2 192,-5-6-1151,5-6 735,-5-10-1792,5-4 1344,-8-21-1920,8 2 1664,-5-19-1856,10-3 1824</inkml:trace>
          <inkml:trace contextRef="#ctx0" brushRef="#br0" timeOffset="15997">28707 3266 6784,'13'-12'2528,"-13"12"-1344,5-2-736,0-4 1056,3 12-832,0-6 448,5 2-672,-3 2 192,3 4-384,0 4 128,0 3-224,-1 5 128,2 5-161,0-3 65,-1 5-96,0-4 0,5 1-32,-5-4-64,0-1 32,0-4 32,0-3-32,-4-8 64,-1 4-64,6-8 64,-1 8-64,0-16-32,0 3 32,2-10-32,-3-1 0,5-6-160,0 2 96,-3-4-32,3 10 32,-4-6 64,5 4 0,-5-4 0,0 9 0,-3-5 128,3 7-64,-8 3 128,-2-2 160,-3 0 224,5 4-288,-5 0 64,0 4-224,0 0 0,0 8-64,0-4-64,0 8 32,0 0-32,5-1 64,-5 8 32,3 3-32,2 6 32,-1 3-64,-4 5 128,0 3-96,5 11 128,-5 2-192,3 6 0,3-10 0,-6-14-352,5 2 192,-5-14-1920,3 2 1152,-3-12-4735,4-4 3135,6-20-2400</inkml:trace>
        </inkml:traceGroup>
        <inkml:traceGroup>
          <inkml:annotationXML>
            <emma:emma xmlns:emma="http://www.w3.org/2003/04/emma" version="1.0">
              <emma:interpretation id="{C7249525-195C-4DA7-BC05-6168ABF0AC6F}" emma:medium="tactile" emma:mode="ink">
                <msink:context xmlns:msink="http://schemas.microsoft.com/ink/2010/main" type="inkWord" rotatedBoundingBox="29384,2245 29811,2283 29746,3011 29319,2973"/>
              </emma:interpretation>
              <emma:one-of disjunction-type="recognition" id="oneOf6">
                <emma:interpretation id="interp30" emma:lang="zh-CN" emma:confidence="0">
                  <emma:literal>个</emma:literal>
                </emma:interpretation>
                <emma:interpretation id="interp31" emma:lang="zh-CN" emma:confidence="0">
                  <emma:literal>亇</emma:literal>
                </emma:interpretation>
                <emma:interpretation id="interp32" emma:lang="zh-CN" emma:confidence="0">
                  <emma:literal>個</emma:literal>
                </emma:interpretation>
                <emma:interpretation id="interp33" emma:lang="zh-CN" emma:confidence="0">
                  <emma:literal>丫</emma:literal>
                </emma:interpretation>
                <emma:interpretation id="interp34" emma:lang="zh-CN" emma:confidence="0">
                  <emma:literal>亍</emma:literal>
                </emma:interpretation>
              </emma:one-of>
            </emma:emma>
          </inkml:annotationXML>
          <inkml:trace contextRef="#ctx0" brushRef="#br0" timeOffset="17057">29638 3207 5120,'-5'-8'1920,"5"5"-1024,0-6-288,0 9 672,5 0-96,-2 0 32,-3 0-320,0 0-160,9 6-416,-5-3 64,0 8 64,2 0-96,-6 6 32,0 2-96,0 4 0,0 1-97,-6 4-31,2-6 32,0 6 32,0-8-96,-1-5-32,5-3 96,0-12 32,0 0-96,9 0-96,9 0-96,4-12-32,4 0 128,4 0 32,11 1-96,-2 0-32,0-1 32,2 4 0,-3 0 96,6 5 32,-8 3-128,-18 0-32,-10 3 96,-13 5 32,-8 6-448,-8 11-128,-10-2-671,1 1-193,-2-4-352,10-6-128,0-1 160,10-6 96,2 1 736,2-4 352,3 0 544,0-4 288,1 3 512,4-3 256,0 0 128,0 0 128,0 0-96,0 0 0,0 0-192,0 0-96,4 5-160,1 6-129,0 0-95,-1 6 32,0 2-192,0 4-96,2 4 32,-3 9 96,-3 11-128,0-5 0,-3-3 0,-3-3 32,2-5-160,-4-4-64,-2-4-64,2-3 32,-14-8-576,-4-12-480,0-8-288,2-8-1056,8-15-447,6-12-1697</inkml:trace>
        </inkml:traceGroup>
        <inkml:traceGroup>
          <inkml:annotationXML>
            <emma:emma xmlns:emma="http://www.w3.org/2003/04/emma" version="1.0">
              <emma:interpretation id="{0B67E966-340C-4A16-8EBF-699384FEF279}" emma:medium="tactile" emma:mode="ink">
                <msink:context xmlns:msink="http://schemas.microsoft.com/ink/2010/main" type="inkWord" rotatedBoundingBox="30169,2122 30908,2188 30834,3023 30094,2957"/>
              </emma:interpretation>
              <emma:one-of disjunction-type="recognition" id="oneOf7">
                <emma:interpretation id="interp35" emma:lang="zh-CN" emma:confidence="0">
                  <emma:literal>路</emma:literal>
                </emma:interpretation>
                <emma:interpretation id="interp36" emma:lang="zh-CN" emma:confidence="0">
                  <emma:literal>铬</emma:literal>
                </emma:interpretation>
                <emma:interpretation id="interp37" emma:lang="zh-CN" emma:confidence="0">
                  <emma:literal>踣</emma:literal>
                </emma:interpretation>
                <emma:interpretation id="interp38" emma:lang="zh-CN" emma:confidence="0">
                  <emma:literal>踪</emma:literal>
                </emma:interpretation>
                <emma:interpretation id="interp39" emma:lang="zh-CN" emma:confidence="0">
                  <emma:literal>跻</emma:literal>
                </emma:interpretation>
              </emma:one-of>
            </emma:emma>
          </inkml:annotationXML>
          <inkml:trace contextRef="#ctx0" brushRef="#br0" timeOffset="23599">30402 3246 5248,'0'5'2016,"0"-5"-1088,3 6-512,-3-1 608,5 3-160,-5-1 32,0 1-288,8 5-128,2-2-256,-2 12-32,-3 1 128,0 7-64,-2-4 32,2 1-160,-1-5-96,0-4-96,-4 1-32,0-1-224,0-8-128,0-2-960,0-9-352,0-3-1440</inkml:trace>
          <inkml:trace contextRef="#ctx0" brushRef="#br0" timeOffset="24517">30505 3292 5120,'5'-2'1920,"4"2"-1024,5-5-64,-6 5 736,5 0-416,0 0-192,-1 0-704,3 0-224,-7 5-64,0-3 0,-3 6 96,-5 1-96,-5 2 0,-3 1 32,0 7 0,-7 8-96,-1-3 64,-2 0 96,1-5 32,4-2 32,0-3 64,3-2-32,2-4 64,3 0-128,5-8 0,0 0-32,10-4-64,3 0-64,0-8-32,0 0-96,0 4-32,0 0-96,-4 6 32,-5-4 0,-4 14 96,-4 0-160,-5 4-96,-4 0 256,0 4 64,0 0 32,0-5 64,3 0 32,2-3 64,3 0-32,5-4-32,0-4 32,0 0-32,5-4-96,0 0 64,-2 0 160,2 0 64,-5 4 0,0 0 32,0 4 64,-5 4 64,2 4 32,-2 4 0,-3-1 64,-7 4 128,12 1 32,-7 7 96,2 12-192,-2-8 32,7 2-193,-2-8-31,5 0-64,5-3 0,-2-2 64,2-4 32,0-4-96,0-2 0,-2-2-160,2-8 0,3-2-192,-3-4 0,0 0-544,0-2-192,-2-12-863,2 1-289,0-8-288,-5 2-32,0 6 672,0-1 416,0 6 928,0 1 416,-5 2 832,5 2 416,0 3 0,0-2-32,0 0-256,0-1-128,0 1-448,5 5-224,-2-4-640,2-2-224,3 2-1120,2-1-512,-2 4 352,-3 0 288,3 4 1056,-3 4 1376,-1 0 704,1 4 256,-1-1 0,1 2-448,-5-9-192,0 0-672,4 0-320,0-9-128,5-2-1280,4-9-512,5-2-1888</inkml:trace>
          <inkml:trace contextRef="#ctx0" brushRef="#br0" timeOffset="25203">30523 3496 5888,'18'-12'2176,"0"12"-1152,8-3-224,-13 3 800,5 3-256,4 1-64,12-4-448,6 4-192,0 0-352,-4 0-128,2-4 32,11 0-96,-10 0 0,9 0-33,-9 0 33,-3 0-128,-5 0 0,-10 0 32,-3 0 0,-9 4-447,-18-2-161,-9 12-896,-3-8-384,-5 8-288,-5-4-96,-5 2-384</inkml:trace>
          <inkml:trace contextRef="#ctx0" brushRef="#br0" timeOffset="24935">30857 3107 7040,'-5'0'2720,"5"-5"-1472,-3 5-544,3 0 832,-5 5-448,5 1-64,-5 10-544,0 1-192,2-3-192,-2 2-96,1 1 32,4-3 32,-4 2 32,4-1-128,0 1 32,0-5-64,0-3 0,0-8 128,4 9 32,5-9-33,-1 3-63,2-3-63,3 0-33,0 0 64,0 5 0,0 3 32,0-5 64,-3 0 159,-2 6 129,-8-1 160,-8 0 128,-2 11 32,-3 4-32,-10 1-64,-3-1-32,-4 4-160,-2 1-64,-2-1-288,-2 4 0,6-3-192,-6-5-32,7 1-1184,2-4-448,5-6-1055,0-3-353,4-2-800</inkml:trace>
          <inkml:trace contextRef="#ctx0" brushRef="#br0" timeOffset="25628">30700 3620 6656,'0'0'2464,"3"6"-1344,14 0-736,-11-2 672,2 4-192,-4 4-32,2 2-320,-4 11-96,-2 6-224,0-4-64,0-4 0,-2 1-64,2-10 32,-6 0-288,6-8-96,-4-1-288,8-16-96,2-13 192,6 4 192,2 0 256,4 1 160,-6 3 384,6 1 224,-2 4-96,7 3 0,-5 3-160,-1 5-32,-3 5-256,-6 3-128,2 7 96,-10 9 127,-6-5 129,-3 1 64,-4-1 0,0 1 32,-5-9-64,10 0 32,-5-3-192,8-8-96,5-3-96,5-13 0,8-7-352,5-4-64,3-1-480,19 1-128,4-4-799,-5 3-321,-3 1-1664,-2 4-1376,-7 7 1984</inkml:trace>
        </inkml:traceGroup>
        <inkml:traceGroup>
          <inkml:annotationXML>
            <emma:emma xmlns:emma="http://www.w3.org/2003/04/emma" version="1.0">
              <emma:interpretation id="{7FB559D4-7CE0-4433-A3E6-6A8D8DA5E626}" emma:medium="tactile" emma:mode="ink">
                <msink:context xmlns:msink="http://schemas.microsoft.com/ink/2010/main" type="inkWord" rotatedBoundingBox="31064,2234 31992,2317 31919,3137 30991,3055"/>
              </emma:interpretation>
              <emma:one-of disjunction-type="recognition" id="oneOf8">
                <emma:interpretation id="interp40" emma:lang="zh-CN" emma:confidence="0">
                  <emma:literal>在</emma:literal>
                </emma:interpretation>
                <emma:interpretation id="interp41" emma:lang="zh-CN" emma:confidence="0">
                  <emma:literal>惊</emma:literal>
                </emma:interpretation>
                <emma:interpretation id="interp42" emma:lang="zh-CN" emma:confidence="0">
                  <emma:literal>掠</emma:literal>
                </emma:interpretation>
                <emma:interpretation id="interp43" emma:lang="zh-CN" emma:confidence="0">
                  <emma:literal>晾</emma:literal>
                </emma:interpretation>
                <emma:interpretation id="interp44" emma:lang="zh-CN" emma:confidence="0">
                  <emma:literal>掭</emma:literal>
                </emma:interpretation>
              </emma:one-of>
            </emma:emma>
          </inkml:annotationXML>
          <inkml:trace contextRef="#ctx0" brushRef="#br0" timeOffset="27021">31370 3468 15136,'13'-6'416,"8"-2"-256,-3 2-128,-5-5-672,-4 0-416,-5-1-256,1 4 256,-18-3 256,0-2 512,3 7 320,2-2 160,-1-1 352,5 6 192,0 3 32,4 0 32,0 26 384,8 2-352,-4 4-96,1 2-65,0 13-31,-2-4-96,-3 17 0,-3-8-96,3-1-32,-5-7-224,0-5-128,1-9-128,0-6 32,0-4-672,-2-8-256,3-10-576,-2-4-255,1-6-65,0-28-64,0 2-96,-6-5 64,2-5 448,0 5 608,-2 5 1024,2 6 1120,-2 4 512,2 4-288,0 6-128,-2 6-224,6 4 0,0 8-608,4 4 256,0 6 128,0 6-128,0 0-1,0 12-223,0 7-64,0-5 128,0-1 64,0-11-192,0 0-128,0-2-64,0-7-32,4-6-64,5-3-32,-1-15-192,2-14-32,3-2-192,5-4 0,2-7-288,6-1-128,2 3-288,-2 5-128,0-3-735,-4 2-353,0-2-352,-4-2-96,0 6-128</inkml:trace>
          <inkml:trace contextRef="#ctx0" brushRef="#br0" timeOffset="26409">31335 3486 6784,'-9'-10'2624,"9"10"-1408,9 0-928,-9 0 704,11 0 96,5 0 128</inkml:trace>
          <inkml:trace contextRef="#ctx0" brushRef="#br0" timeOffset="28094">31665 3207 7552,'4'5'2880,"4"1"-1536,24 10-512,-15-8 928,1 1-384,-2-3-65,2 7-383,0-1-192,0-2-416,-5 2-192,-5 1-96,1-2-32,-5 1 0,-8 7-512,0 4-192,-4 1-224,-15-4-63,-8-1 191,5 0 64,0 1 448,-2-4 160,7 4 96,-1-9 96,6 0 448,6 1 224,5-4-160,5 0-1,5 0-287,8-4-32,10-4-64,7-4-32,1 0-96,0 0-64,3 0 32,-3 0 32,-5 0-32,-4 0 64,-8 4-576,-10 0-192,-4 0-671,-10 4-289,2 0 256,-4 0 160,-11 0 640,-8 4 256,0 0 352,10-4 224,-2 4 416,7-5 224,1 2 32,3-2 0,3 0-96,5-3-32,0 0-256,4 0-65,0 0-31,0 0 64,0 0-288,14 8-128,-2 0 128,-4 4 96,2 4-32,-2 6 0,5 14 32,0 0 32,-3-5 96,-2 2 64,0 0-224,2-2-32,-5-1-128,-2-2-32,-3 3-32,0-6 32,-8-3-128,-2-6 0,-6-4-544,-2-16-256,5 0-256,-4-8-160,-1-7-447,0-8-129,0-5 480,2-6 256,1-6 544,2 10 352,0 1 128,0 8 64,5 5 480,-2 7 224,2 5 96,-2 5 64,2 14-64,4 13 0,0-1-32,-1 1 63,0 2-31,2 2 64,-2-4-352,1-2-128,-2-5-320,6-2-96,-3-3-448,3-8-64,0-4-800,3-4-255,3-4-33,6-3 64,2-2 704,3 1 352,1 2 480,5 2 256,16 4 448,0-1 224,5 2 96,4-2 32,5 2 0,-5-1-1,5-4 1,-1 4 64,-8 0-288,0-4-96,-1-3-352,-12 2-128,-8 1 0,-5 14-64,-5-6-96,-9 8-160,-4-8-32,0 3-864,-4 0-352,-9 2-2431,-5 3-1057,-18-1 736</inkml:trace>
        </inkml:traceGroup>
      </inkml:traceGroup>
    </inkml:traceGroup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43:41.78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F9EB18B-3149-4D24-90EF-822DBD1CE3CF}" emma:medium="tactile" emma:mode="ink">
          <msink:context xmlns:msink="http://schemas.microsoft.com/ink/2010/main" type="writingRegion" rotatedBoundingBox="4677,7729 5269,7729 5269,8251 4677,8251"/>
        </emma:interpretation>
      </emma:emma>
    </inkml:annotationXML>
    <inkml:traceGroup>
      <inkml:annotationXML>
        <emma:emma xmlns:emma="http://www.w3.org/2003/04/emma" version="1.0">
          <emma:interpretation id="{C5A5421A-100E-428A-A54B-B194715D1AC5}" emma:medium="tactile" emma:mode="ink">
            <msink:context xmlns:msink="http://schemas.microsoft.com/ink/2010/main" type="paragraph" rotatedBoundingBox="4677,7729 5269,7729 5269,8251 4677,82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81DEBA-CE3F-4289-BF70-B3D754233098}" emma:medium="tactile" emma:mode="ink">
              <msink:context xmlns:msink="http://schemas.microsoft.com/ink/2010/main" type="line" rotatedBoundingBox="4677,7729 5269,7729 5269,8251 4677,8251"/>
            </emma:interpretation>
          </emma:emma>
        </inkml:annotationXML>
        <inkml:traceGroup>
          <inkml:annotationXML>
            <emma:emma xmlns:emma="http://www.w3.org/2003/04/emma" version="1.0">
              <emma:interpretation id="{5C9D29E8-7E11-491E-9259-829E936A0B86}" emma:medium="tactile" emma:mode="ink">
                <msink:context xmlns:msink="http://schemas.microsoft.com/ink/2010/main" type="inkWord" rotatedBoundingBox="4677,7729 5269,7729 5269,8251 4677,8251"/>
              </emma:interpretation>
              <emma:one-of disjunction-type="recognition" id="oneOf0">
                <emma:interpretation id="interp0" emma:lang="zh-CN" emma:confidence="0">
                  <emma:literal>厶</emma:literal>
                </emma:interpretation>
                <emma:interpretation id="interp1" emma:lang="zh-CN" emma:confidence="0">
                  <emma:literal>凵</emma:literal>
                </emma:interpretation>
                <emma:interpretation id="interp2" emma:lang="zh-CN" emma:confidence="0">
                  <emma:literal>△</emma:literal>
                </emma:interpretation>
                <emma:interpretation id="interp3" emma:lang="zh-CN" emma:confidence="0">
                  <emma:literal>ㄙ</emma:literal>
                </emma:interpretation>
                <emma:interpretation id="interp4" emma:lang="zh-CN" emma:confidence="0">
                  <emma:literal>山</emma:literal>
                </emma:interpretation>
              </emma:one-of>
            </emma:emma>
          </inkml:annotationXML>
          <inkml:trace contextRef="#ctx0" brushRef="#br0">5018 8673 4224,'-5'-3'1568,"5"3"-832,0 3-448,0-3 1024,0 0-768,0 0 672,0 0-704,0 6 512,0 2-576,0-2 32,0 7-288,-5-2 192,5 1-256,-4 4 384,0 4-288,-4-1 32,8 4-160,-10 1-128,10 2 0,-8 6 32,3 7 0,-8-5 64,8 2-32,-3-8 64,8-1-64,-10-4 128,10-1-96,-3 0 32,3-8-32,-5 2 96,10-1-96,-5-7-32,0 0 0,0-8-32,0 3 0,3-3 64,2 5-32,-5-5-32,5 3 32,-2-3 32,2 0-32,-5 0-32,5 0 32,0 0 32,-2 0-32,2-3 128,0 3-96,-2-5-32,2 5 0,0-3-128,3 0 64,1-5-32,5 3 0,-6-2 64,5 2 0,0-2 0,1 3 0,-1-4 0,4 8 0,-3-8 64,-1 8-32,0-6-32,0 6 32,0-5-32,0 5 0,-3-3-96,3 3 64,0-6 96,0 6-32,-1-8 64,6 2-64,-5-7-32,5 6 32,-10-1-32,5 8 0,-8-4-96,0 4 64,-2-4 96,7 1-32,-5-5-96,-2 8 32,-3-5-736,0 10 384,-3-10-2688,3 5 1664,-10-3-2880,2 6 2432</inkml:trace>
          <inkml:trace contextRef="#ctx0" brushRef="#br0" timeOffset="649">5013 8725 3712,'-5'0'1472,"5"0"-768,0 0-480,0 0 896,0 0-640,0 0 640,0 0-672,0 0 544,0 0-544,0 0 320,5 0-448,-5 0 256,5 0-320,-5 0 128,8 4-224,2-4 64,-2 3-128,0 2 160,7-2-160,-7 2 96,5 1-96,-5 2 0,6 1-32,-6-1-64,6 3 32,-5-3 32,4 4-32,-5-1-32,5 2 32,0-2-128,5 4 64,-5-2 96,0 2-32,0-4-32,5 5 32,0 0-32,0-4 0,-5 2 0,5 7 0,-6-1 0,6-1 0,-5-4 0,5 1 0,-5-5 0,0 1 0,5-4-96,-5 3 64,0 0 32,0 3 0,-4-6 64,-1 3-32,1-3-736,0 3 416,-4-11-1888,-2 3 1216,-3-3-2816,0 0 2112</inkml:trace>
        </inkml:traceGroup>
      </inkml:traceGroup>
    </inkml:traceGroup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44:21.62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4CE4EB2-2960-477E-AD1F-AFA98536D198}" emma:medium="tactile" emma:mode="ink">
          <msink:context xmlns:msink="http://schemas.microsoft.com/ink/2010/main" type="writingRegion" rotatedBoundingBox="7627,8685 8318,9184 8079,9515 7388,9016"/>
        </emma:interpretation>
      </emma:emma>
    </inkml:annotationXML>
    <inkml:traceGroup>
      <inkml:annotationXML>
        <emma:emma xmlns:emma="http://www.w3.org/2003/04/emma" version="1.0">
          <emma:interpretation id="{9FB64340-2158-476A-8890-0F13B0293837}" emma:medium="tactile" emma:mode="ink">
            <msink:context xmlns:msink="http://schemas.microsoft.com/ink/2010/main" type="paragraph" rotatedBoundingBox="7627,8685 8318,9184 8079,9515 7388,90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3279C0-ADF9-491B-82F0-2CA6E5CF4156}" emma:medium="tactile" emma:mode="ink">
              <msink:context xmlns:msink="http://schemas.microsoft.com/ink/2010/main" type="line" rotatedBoundingBox="7627,8685 8318,9184 8079,9515 7388,9016"/>
            </emma:interpretation>
          </emma:emma>
        </inkml:annotationXML>
        <inkml:traceGroup>
          <inkml:annotationXML>
            <emma:emma xmlns:emma="http://www.w3.org/2003/04/emma" version="1.0">
              <emma:interpretation id="{5FC30C9B-733F-4B29-AE3F-15655C9E6511}" emma:medium="tactile" emma:mode="ink">
                <msink:context xmlns:msink="http://schemas.microsoft.com/ink/2010/main" type="inkWord" rotatedBoundingBox="7723,8675 8046,9082 7734,9329 7411,8922"/>
              </emma:interpretation>
              <emma:one-of disjunction-type="recognition" id="oneOf0">
                <emma:interpretation id="interp0" emma:lang="zh-CN" emma:confidence="0">
                  <emma:literal>不</emma:literal>
                </emma:interpretation>
                <emma:interpretation id="interp1" emma:lang="zh-CN" emma:confidence="0">
                  <emma:literal>庆</emma:literal>
                </emma:interpretation>
                <emma:interpretation id="interp2" emma:lang="zh-CN" emma:confidence="0">
                  <emma:literal>天</emma:literal>
                </emma:interpretation>
                <emma:interpretation id="interp3" emma:lang="zh-CN" emma:confidence="0">
                  <emma:literal>元</emma:literal>
                </emma:interpretation>
                <emma:interpretation id="interp4" emma:lang="zh-CN" emma:confidence="0">
                  <emma:literal>兀</emma:literal>
                </emma:interpretation>
              </emma:one-of>
            </emma:emma>
          </inkml:annotationXML>
          <inkml:trace contextRef="#ctx0" brushRef="#br0">7790 9774 6016,'-13'3'2272,"13"-3"-1216,-10 4-544,7-4 1056,6 4-896,-3-4 96,0 3-480,5-3 160,8 0-224,5 0 352,0 0-320,8 0 224,0 0-256,4 0 0,1 5-128,-5-5 0,-3 7-32,-10 1 160,-1 8-128,-6-1 255,-6 1-223,-14 8 160,2 2-160,-6-1 160,0 2-192,-8-1 96,3 6-96,2-9 0,8-4-32,0-2-256,4-2 96,4-11-960,10-4 609,4-11-1249,8-2 992,5-10-544,9 0 736,0-9 64,3 9 288,-3-4 160,-4 4 32,-6-4 192,2 7-128,-7-4 544,-1 13-384,-12-1 832,2 7-640,-10 5 512,2 5-544,-7 3 384,2 7-449,-10 9 321,10-1-384,-10 1 128,5 2-256,-2-2 224,7-4-256,0 3 160,8 1-160,0-5-64,8 4-32,-3-7-192,4-1 96,0-7-1312,7 3 768,7-11-2783,-2 5 1887,10-13-3264,0 5 2688</inkml:trace>
        </inkml:traceGroup>
        <inkml:traceGroup>
          <inkml:annotationXML>
            <emma:emma xmlns:emma="http://www.w3.org/2003/04/emma" version="1.0">
              <emma:interpretation id="{81E3CBC0-4705-4742-BCFB-08E2FA7A295D}" emma:medium="tactile" emma:mode="ink">
                <msink:context xmlns:msink="http://schemas.microsoft.com/ink/2010/main" type="inkWord" rotatedBoundingBox="8041,9490 8047,9027 8209,9029 8203,9492"/>
              </emma:interpretation>
              <emma:one-of disjunction-type="recognition" id="oneOf1">
                <emma:interpretation id="interp5" emma:lang="zh-CN" emma:confidence="0">
                  <emma:literal>了</emma:literal>
                </emma:interpretation>
                <emma:interpretation id="interp6" emma:lang="zh-CN" emma:confidence="0">
                  <emma:literal>裂</emma:literal>
                </emma:interpretation>
                <emma:interpretation id="interp7" emma:lang="zh-CN" emma:confidence="0">
                  <emma:literal>3</emma:literal>
                </emma:interpretation>
                <emma:interpretation id="interp8" emma:lang="zh-CN" emma:confidence="0">
                  <emma:literal>}</emma:literal>
                </emma:interpretation>
                <emma:interpretation id="interp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391">8326 9969 6656,'-6'0'2528,"6"0"-1344,6 3-896,-2-3 1056,0 0-800,6 0 224,-2 6-448,2-4 96,2 6-256,2 0 128,-2 4-160,-7-4 224,3 4-224,-13 4 256,2-2-256,-6 6 320,1 0-256,-6-2 95,10 2-159,-4-4-64,2 0-32,6-4-128,6 0 64,2-4 32,4 3 0,2-3 0,3 0 0,-4-1 64,0 5-32,-8-5 64,5 6-64,-25 9 64,7 3-64,-15-2-32,3 4 32,-12-4-384,10 1 192,-4-12-2399,12-2 1407,10-18-3840,8 0 2816</inkml:trace>
        </inkml:traceGroup>
      </inkml:traceGroup>
    </inkml:traceGroup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44:24.36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44AC6B7-02AA-475A-B6FD-A6F8A10533DA}" emma:medium="tactile" emma:mode="ink">
          <msink:context xmlns:msink="http://schemas.microsoft.com/ink/2010/main" type="writingRegion" rotatedBoundingBox="11080,9284 10231,9096 10360,8514 11209,8702"/>
        </emma:interpretation>
      </emma:emma>
    </inkml:annotationXML>
    <inkml:traceGroup>
      <inkml:annotationXML>
        <emma:emma xmlns:emma="http://www.w3.org/2003/04/emma" version="1.0">
          <emma:interpretation id="{655AED43-2360-4103-A682-53CDD0E25F55}" emma:medium="tactile" emma:mode="ink">
            <msink:context xmlns:msink="http://schemas.microsoft.com/ink/2010/main" type="paragraph" rotatedBoundingBox="11080,9284 10231,9096 10360,8514 11209,87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D2A7DD-B0CC-467E-8258-A7321CB8C7AF}" emma:medium="tactile" emma:mode="ink">
              <msink:context xmlns:msink="http://schemas.microsoft.com/ink/2010/main" type="line" rotatedBoundingBox="11080,9284 10231,9096 10360,8514 11209,8702"/>
            </emma:interpretation>
          </emma:emma>
        </inkml:annotationXML>
        <inkml:traceGroup>
          <inkml:annotationXML>
            <emma:emma xmlns:emma="http://www.w3.org/2003/04/emma" version="1.0">
              <emma:interpretation id="{90E115BE-6D65-4801-9373-D875218F39E7}" emma:medium="tactile" emma:mode="ink">
                <msink:context xmlns:msink="http://schemas.microsoft.com/ink/2010/main" type="inkWord" rotatedBoundingBox="11080,9284 10231,9096 10360,8514 11209,8702"/>
              </emma:interpretation>
              <emma:one-of disjunction-type="recognition" id="oneOf0">
                <emma:interpretation id="interp0" emma:lang="zh-CN" emma:confidence="0">
                  <emma:literal>炘</emma:literal>
                </emma:interpretation>
                <emma:interpretation id="interp1" emma:lang="zh-CN" emma:confidence="0">
                  <emma:literal>炮</emma:literal>
                </emma:interpretation>
                <emma:interpretation id="interp2" emma:lang="zh-CN" emma:confidence="0">
                  <emma:literal>炤</emma:literal>
                </emma:interpretation>
                <emma:interpretation id="interp3" emma:lang="zh-CN" emma:confidence="0">
                  <emma:literal>烙</emma:literal>
                </emma:interpretation>
                <emma:interpretation id="interp4" emma:lang="zh-CN" emma:confidence="0">
                  <emma:literal>㿪</emma:literal>
                </emma:interpretation>
              </emma:one-of>
            </emma:emma>
          </inkml:annotationXML>
          <inkml:trace contextRef="#ctx0" brushRef="#br0">10945 9575 4992,'3'-8'1920,"-3"8"-1024,0 0-480,0 0 1088,0 0-832,0 0 736,0 0-800,0 0 576,0 0-672,0 0 384,0 8-544,0-5 256,0 5-352,-8-3 63,3 1-191,-8 3 0,5-1-64,-6 0-64,10 4 32,-9-1-1087,3 0 575,-3 2-3680,5-2 2304,-1-2-2816,5 2 2688</inkml:trace>
          <inkml:trace contextRef="#ctx0" brushRef="#br0" timeOffset="-658">11374 9630 6400,'-9'3'2464,"9"-3"-1344,-4 16-480,-1-13 1472,5 6-1152,-5-1 512,1-2-896,-4 7 351,8 2-575,-8-2 320,8 1-384,-10 3 192,10 2-256,-4 3 224,0 3-256,-10 6 96,10 4-160,-4 4 0,3 0-64,-5 3-192,10-3 64,-8 0-896,8 0 544,-8-8-2655,8-4 1727,-10-10-3936,10-1 2976</inkml:trace>
          <inkml:trace contextRef="#ctx0" brushRef="#br0" timeOffset="-958">11216 9594 6784,'5'-3'2624,"-5"3"-1408,0 6-576,-5 3 1472,5-5-1152,-4 3 512,0 10-896,-9 1 351,3 5-575,-6 5 320,1-1-384,-6 1 128,8 2-256,-10 6 288,10 0-256,-5-2 256,10-3-256,-4-6 96,6-3-160,2-6 0,4 0-64,0-9 32,10 6-64,-2-10-32,4 6 32,6-9-32,5 2 0,-2-2 0,5 0 0,5-2-96,0 2 64,9-9-1024,-9 6 576,-5-10-2144,0 2 1473,-8-5-2785,0 9 2208,-15-6-2560,7 7 2464</inkml:trace>
          <inkml:trace contextRef="#ctx0" brushRef="#br0" timeOffset="-1317">10611 9624 4352,'-30'-3'1664,"30"3"-896,-6 0-192,3 0 1472,6 0-1120,-3 0 1120,0 0-1184,0-5 320,6 5-672,-2-3 128,9 3-384,0-3 64,5 6-192,0-3 63,3 0-95,1 0 0,0 0-32,-4 0 32,2 3-64,-5 2 192,2 7-128,-8-1 192,-1 5-192,-11 6 256,3 3-224,-23 6 160,6-1-160,-18 10 224,8-2-224,-7 2 96,6-4-128,-3-9-64,11-5 0,-3-2-32,14-3 0,1-10-640,8-4 352,8-13-1216,6-2 833,8-16-673,9 0 768,3-10-128,2 7 416,-1-13 32,-6 13 160,-1-5 192,-7 10-32,-3-1 320,0 8-192,-10-1 448,2 12-352,-10-4 512,3 8-480,-6 4 511,-2 4-511,-3 8 352,-2 2-384,-3 6 192,8 2-256,-8 0-64,10 0-96,-7 3-64,10 2 32,-4-3 32,4-6-32,4 2-32,6 4 32,3-4-832,0 2 448,0-5-2239,5-3 1439,0-9-3520,2-5 2624,6-19-1792,5 2 2240</inkml:trace>
        </inkml:traceGroup>
      </inkml:traceGroup>
    </inkml:traceGroup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45:10.76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1CB77D8-B841-484E-B77F-322BA7356AEC}" emma:medium="tactile" emma:mode="ink">
          <msink:context xmlns:msink="http://schemas.microsoft.com/ink/2010/main" type="writingRegion" rotatedBoundingBox="13733,1656 28827,1595 28859,9520 13766,9581"/>
        </emma:interpretation>
      </emma:emma>
    </inkml:annotationXML>
    <inkml:traceGroup>
      <inkml:annotationXML>
        <emma:emma xmlns:emma="http://www.w3.org/2003/04/emma" version="1.0">
          <emma:interpretation id="{00071404-F867-4176-8B93-DE91D0AB20B5}" emma:medium="tactile" emma:mode="ink">
            <msink:context xmlns:msink="http://schemas.microsoft.com/ink/2010/main" type="paragraph" rotatedBoundingBox="13734,1655 27723,1601 27727,2597 13737,26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A6E183-D3A5-4046-ACEB-05F7A0494CFF}" emma:medium="tactile" emma:mode="ink">
              <msink:context xmlns:msink="http://schemas.microsoft.com/ink/2010/main" type="inkBullet" rotatedBoundingBox="13734,1703 14854,1699 14857,2504 13737,2508"/>
            </emma:interpretation>
            <emma:one-of disjunction-type="recognition" id="oneOf0">
              <emma:interpretation id="interp0" emma:lang="zh-CN" emma:confidence="0">
                <emma:literal>状</emma:literal>
              </emma:interpretation>
              <emma:interpretation id="interp1" emma:lang="zh-CN" emma:confidence="0">
                <emma:literal>狀</emma:literal>
              </emma:interpretation>
              <emma:interpretation id="interp2" emma:lang="zh-CN" emma:confidence="0">
                <emma:literal>泼</emma:literal>
              </emma:interpretation>
              <emma:interpretation id="interp3" emma:lang="zh-CN" emma:confidence="0">
                <emma:literal>洑</emma:literal>
              </emma:interpretation>
              <emma:interpretation id="interp4" emma:lang="zh-CN" emma:confidence="0">
                <emma:literal>沷</emma:literal>
              </emma:interpretation>
            </emma:one-of>
          </emma:emma>
        </inkml:annotationXML>
        <inkml:trace contextRef="#ctx0" brushRef="#br0">13986 3343 5632,'0'8'2112,"0"-8"-1152,4 8-480,0-5 1088,6 3-896,-2-4 480,0 4-704,-3-6 448,4 2-480,-1-2 384,1 0-448,0 0 320,-1 0-385,-2 0 353,-2 0-384,0 0 96,6 0-224,-2-2-64,4 2-32,2-14-192,4 3 96,0-12-1088,7 4 609,6-17-2561,0 5 1728,-9 1-3136,-1 5 2560</inkml:trace>
        <inkml:trace contextRef="#ctx0" brushRef="#br0" timeOffset="-374">14104 2954 4224,'-5'0'1568,"5"0"-832,5 3-32,-5-3 1344,5 5-1088,-2-1 864,2-2-1088,0 4 640,3-4-832,-3 4 224,3-4-448,1 4-32,5-3-192,-6 0-64,1 2 0,0-2 32,3 2-32,-7-2-1440,-2 1 800,-3 0-4288,6 4 2720</inkml:trace>
        <inkml:trace contextRef="#ctx0" brushRef="#br0" timeOffset="406">14376 2782 4352,'0'-3'1664,"0"3"-896,4 0-544,-4 0 672,4 0-512,1 0 384,-1 0-448,1 0 608,-1 0-512,-4 0 832,5 0-672,-5 0 544,0 0-640,0 0 320,0 0-480,0 0 256,0 7-320,0 1 191,0 0-223,0 0 128,3 4-192,-3-1 288,5 8-256,-5 6 320,5 2-288,-5 12 384,0 3-352,0 13 288,0-5-288,-5 6 64,5-2-192,-5 0 0,5-7-64,-3-4-960,6-5 480,-3-10-2784,0-4 1761,0-16-4225,0-2 3200</inkml:trace>
        <inkml:trace contextRef="#ctx0" brushRef="#br0" timeOffset="931">14441 3187 5248,'0'-8'2016,"0"8"-1088,10-26-160,-7 19 1536,7 1-1248,-2-5 768,2 8-1088,-2-5 256,5 3-608,0-2 223,4 3-351,6-8 0,-2 9-160,2-10-64,3 7 0,-5-8 32,2 8-32,-5-7-96,8 6 32,-13-5-608,5 8 352,-10-7-1375,5 6 927,-8-1-1696,-1 0 1376,-8 4-1280,4 2 1376,-5-6-576,1 6 896,-5-2 192,1-4 288,-2 0 768,6 1-352,0-3 1056,4 5-736,-5-9 1120,10 8-928,-5-3 1152,0 7-1088,0-5 1056,0 5-1056,0 0 543,0 5-799,0-2 480,0 9-608,0-1 192,0 8-384,-5 9 0,2 0-160,-11 8-64,0-2 0,-2 1-384,6 1 192,-8-2-1696,5-2 1024,-5-6-3615,10 2 2495,-10-13-2784,10-3 2720</inkml:trace>
        <inkml:trace contextRef="#ctx0" brushRef="#br0" timeOffset="1106">14626 3257 6784,'31'8'2624,"-31"-8"-1408,52 16-640,-39-8 1440,-1 0-1120,6-1 416,0 6-800,0-7-128,0 2-257,-6-2-990,2 0 447,-6-6-4000,6 0 2464,-10-12-2784,6 1 2720</inkml:trace>
        <inkml:trace contextRef="#ctx0" brushRef="#br0" timeOffset="1338">14942 2654 9728,'-31'-13'3680,"31"13"-1984,3 0-1280,2 0 1439,5 5-1087,-2-2 352,5 5-672,-5-5-256,7 5-128,-3 1-64,6-1 0,-1 0-448,1 0 256,0-5-1184,-1 5 768,-9-5-2559,6 2 1791,-10-2-3552,1 9 2784</inkml:trace>
      </inkml:traceGroup>
      <inkml:traceGroup>
        <inkml:annotationXML>
          <emma:emma xmlns:emma="http://www.w3.org/2003/04/emma" version="1.0">
            <emma:interpretation id="{17C249E7-DB91-44D5-AFCD-448C22FCF2E9}" emma:medium="tactile" emma:mode="ink">
              <msink:context xmlns:msink="http://schemas.microsoft.com/ink/2010/main" type="line" rotatedBoundingBox="15201,1649 27723,1601 27727,2597 15205,2645"/>
            </emma:interpretation>
          </emma:emma>
        </inkml:annotationXML>
        <inkml:traceGroup>
          <inkml:annotationXML>
            <emma:emma xmlns:emma="http://www.w3.org/2003/04/emma" version="1.0">
              <emma:interpretation id="{8638FF04-DC89-4203-821F-406FEC7FD4FA}" emma:medium="tactile" emma:mode="ink">
                <msink:context xmlns:msink="http://schemas.microsoft.com/ink/2010/main" type="inkWord" rotatedBoundingBox="15201,1661 15978,1658 15982,2540 15205,2543"/>
              </emma:interpretation>
              <emma:one-of disjunction-type="recognition" id="oneOf1">
                <emma:interpretation id="interp5" emma:lang="zh-CN" emma:confidence="0">
                  <emma:literal>态</emma:literal>
                </emma:interpretation>
                <emma:interpretation id="interp6" emma:lang="zh-CN" emma:confidence="0">
                  <emma:literal>志</emma:literal>
                </emma:interpretation>
                <emma:interpretation id="interp7" emma:lang="zh-CN" emma:confidence="0">
                  <emma:literal>总</emma:literal>
                </emma:interpretation>
                <emma:interpretation id="interp8" emma:lang="zh-CN" emma:confidence="0">
                  <emma:literal>忞</emma:literal>
                </emma:interpretation>
                <emma:interpretation id="interp9" emma:lang="zh-CN" emma:confidence="0">
                  <emma:literal>怎</emma:literal>
                </emma:interpretation>
              </emma:one-of>
            </emma:emma>
          </inkml:annotationXML>
          <inkml:trace contextRef="#ctx0" brushRef="#br0" timeOffset="2687">15705 2602 6656,'-5'0'2528,"5"0"-1344,-4 5-608,-1-2 1376,10 3-1120,-5 0 832,0 2-992,0 0 575,0 4-735,0 3 448,0 0-544,-5 7 32,1-3-256,-5 3-96,1 1-64,-10 5 32,5 3-32,-5 4-576,5-4 288,-5 1-2368,5-6 1473,-5-1-4449,10-6 3136</inkml:trace>
          <inkml:trace contextRef="#ctx0" brushRef="#br0" timeOffset="2463">15569 2696 4736,'-12'8'1760,"12"-8"-960,-10 8-160,5-8 1024,10 3-896,-5-3 384,5 0-672,-5 0 576,5 5-608,-2-5 768,2 3-704,-1-3 831,0 4-767,1-4 480,3 5-608,1-2 320,0 2-448,0-5 256,4 3-320,-4-6-64,3 3-128,2-8-128,3 3 32,6-7-32,3 4 0,-3-6-800,-3 6 480,-1-4-2240,-7 4 1473,-6 0-3233,-3 5 2464,-6-5-2336,-3 8 2432</inkml:trace>
          <inkml:trace contextRef="#ctx0" brushRef="#br0" timeOffset="2952">15613 2887 7424,'31'-3'2816,"-31"3"-1536,34 6-384,-24-1 1600,2 4-1408,7-6 287,-4 5-863,3 0-96,5-2-256,-5 3-32,-1-1-64,-3-5-256,2 2 96,-6-5-1152,8 3 672,-15-3-2431,6 0 1695,-13 0-3360,4 5 2624</inkml:trace>
          <inkml:trace contextRef="#ctx0" brushRef="#br0" timeOffset="3342">15464 3231 6272,'0'20'2368,"0"-20"-1280,0 38-288,0-23 1664,0 1-1376,0 7 768,0 1-1121,0-1-31,0 4-416,-4-2-416,4-6 64,-6-8-1887,12 1 1055,-6-15-3488,4-6 2464,0-10-2112,5 3 2336</inkml:trace>
          <inkml:trace contextRef="#ctx0" brushRef="#br0" timeOffset="3923">15569 3270 7552,'3'7'2816,"-3"-7"-1536,32 12-800,-23-9 1376,-1 5-1056,1-4 640,0 4-897,-1 0 289,5 0-480,-3 1 96,2 2-288,-3-3 64,6-2-128,-2-6 0,2 5-32,3-5 32,5 0-64,-5-5 64,3 5-64,-3-3 64,0 0-64,0-5 64,-6 3-64,-8-1-32,6 0 32,-10-5-672,0 3 352,-10-4-1376,6 4 929,-8-3-1825,-2 3 1408,0-8-1472,6 4 1504,-5-7-416,8 8 896,-8-5 448,8 9 128,-7-6 992,8 7-512,-6-2 1184,10 8-928,-8-6 896,8 12-896,-4-6 160,8 8-512,0-13-192,10 5-64,-1-9-160,8 3 64,5-10-256,10 8 160,-6-4-32,2 8 96,-6 0 768,0 4-384,-4 0 1408,-1 4-960,2-4 1215,3 4-1151,-8-4 640,-6 0-832,2 0 352,3 0-576,1 0 128,-1 0-320,-3 0 0,-2 0-128,-3 4-256,6 4 64,-15 0-2080,2 3 1216,-14 6-5951,4-3 3839</inkml:trace>
          <inkml:trace contextRef="#ctx0" brushRef="#br0" timeOffset="3141">15578 3035 6656,'-5'-3'2464,"5"3"-1344,5 0-480,0 0 1344,-2 3-1120,6-3 384,5 5-768,-2-5 0,2 3-288,-2 2-160,2-1-64,-5 4-1024,4 0 576,-13 3-2560,0 4 1696,-8 1-2784,-2 0 2336</inkml:trace>
        </inkml:traceGroup>
        <inkml:traceGroup>
          <inkml:annotationXML>
            <emma:emma xmlns:emma="http://www.w3.org/2003/04/emma" version="1.0">
              <emma:interpretation id="{D9E53F4C-BA60-44BA-8C6C-E3446838F238}" emma:medium="tactile" emma:mode="ink">
                <msink:context xmlns:msink="http://schemas.microsoft.com/ink/2010/main" type="inkWord" rotatedBoundingBox="16341,2290 16432,2289 16433,2426 16342,2427"/>
              </emma:interpretation>
              <emma:one-of disjunction-type="recognition" id="oneOf2">
                <emma:interpretation id="interp10" emma:lang="zh-CN" emma:confidence="0">
                  <emma:literal>:</emma:literal>
                </emma:interpretation>
                <emma:interpretation id="interp11" emma:lang="zh-CN" emma:confidence="0">
                  <emma:literal>;</emma:literal>
                </emma:interpretation>
                <emma:interpretation id="interp12" emma:lang="zh-CN" emma:confidence="0">
                  <emma:literal></emma:literal>
                </emma:interpretation>
                <emma:interpretation id="interp13" emma:lang="zh-CN" emma:confidence="0">
                  <emma:literal>“</emma:literal>
                </emma:interpretation>
                <emma:interpretation id="interp14" emma:lang="zh-CN" emma:confidence="0">
                  <emma:literal>=</emma:literal>
                </emma:interpretation>
              </emma:one-of>
            </emma:emma>
          </inkml:annotationXML>
          <inkml:trace contextRef="#ctx0" brushRef="#br0" timeOffset="4890">16596 3348 5760,'-5'0'2176,"5"0"-1152,5 8-480,-1-8 1248,0 3-992,0-3 192,2 0-608,-3 0-1856,6 3 800,-1-3-3488,2 6 2304</inkml:trace>
          <inkml:trace contextRef="#ctx0" brushRef="#br0" timeOffset="4708">16603 3237 6656,'-8'-6'2528,"8"6"-1344,5 0-544,-5 0 1568,3 0-1248,-3 0 608,5 3-928,0-3 255,-2 3-511,2 2 96,3-2-320,1 3-224,5-3 32,-6-3-1280,6 0 737,-10 0-3009,0 3 1984,-4 2-3008,0 3 2624</inkml:trace>
        </inkml:traceGroup>
        <inkml:traceGroup>
          <inkml:annotationXML>
            <emma:emma xmlns:emma="http://www.w3.org/2003/04/emma" version="1.0">
              <emma:interpretation id="{A6A92202-2DEC-4021-8214-39834215635E}" emma:medium="tactile" emma:mode="ink">
                <msink:context xmlns:msink="http://schemas.microsoft.com/ink/2010/main" type="inkWord" rotatedBoundingBox="17346,1964 17831,1962 17833,2344 17348,2345"/>
              </emma:interpretation>
              <emma:one-of disjunction-type="recognition" id="oneOf3">
                <emma:interpretation id="interp15" emma:lang="zh-CN" emma:confidence="0">
                  <emma:literal>x</emma:literal>
                </emma:interpretation>
                <emma:interpretation id="interp16" emma:lang="zh-CN" emma:confidence="0">
                  <emma:literal>化</emma:literal>
                </emma:interpretation>
                <emma:interpretation id="interp17" emma:lang="zh-CN" emma:confidence="0">
                  <emma:literal>u</emma:literal>
                </emma:interpretation>
                <emma:interpretation id="interp18" emma:lang="zh-CN" emma:confidence="0">
                  <emma:literal>头</emma:literal>
                </emma:interpretation>
                <emma:interpretation id="interp19" emma:lang="zh-CN" emma:confidence="0">
                  <emma:literal>庆</emma:literal>
                </emma:interpretation>
              </emma:one-of>
            </emma:emma>
          </inkml:annotationXML>
          <inkml:trace contextRef="#ctx0" brushRef="#br0" timeOffset="6566">17679 2907 5632,'-31'3'2112,"31"-3"-1152,-31 13-352,23-10 1312,8 0-1088,-10 2 416,10 3-768,-3-4 160,3-1-384,0 2 128,8-2-224,2-3 64,3 0-128,0 0-64,5 0 0,-2 0 32,7 0-32,-5 0 64,2 0-64,3 0-32,-2 8 32,-6 0 32,-2 3-32,-10 9 64,2 4-64,-10 7 319,2 0-159,-7 0 256,2 1-256,-5-6-96,8-2-64,-3-9-384,3 1 192,0-13-1151,10 2 735,3-21-1440,5 1 1152,5-17-800,0 6 960,5-10-192,3 9 544,-5-9 352,6 10 0,-11-6 736,2 12-384,-8-2 1024,3 6-768,-13 1 992,3 2-928,-6 7 512,-2 6-672,-3 0 224,3 6-449,-8 2 193,8 8-256,-8-1 64,9 1-160,-5 12 288,9-1-224,-9 4 256,9 5-256,-8-6 32,8 1-128,0-3-128,4-5 0,0-4-32,10 0 0,-1-2-704,8-6 384,2-6-1631,3 2 1087,-4-7-2784,4 4 2048,-4-4-2592,-5 4 2432</inkml:trace>
        </inkml:traceGroup>
        <inkml:traceGroup>
          <inkml:annotationXML>
            <emma:emma xmlns:emma="http://www.w3.org/2003/04/emma" version="1.0">
              <emma:interpretation id="{FF96D846-74A4-4FA6-ADDF-184DDBB9E100}" emma:medium="tactile" emma:mode="ink">
                <msink:context xmlns:msink="http://schemas.microsoft.com/ink/2010/main" type="inkWord" rotatedBoundingBox="18236,2033 18470,2032 18471,2266 18237,2267"/>
              </emma:interpretation>
              <emma:one-of disjunction-type="recognition" id="oneOf4">
                <emma:interpretation id="interp20" emma:lang="zh-CN" emma:confidence="0">
                  <emma:literal>=</emma:literal>
                </emma:interpretation>
                <emma:interpretation id="interp21" emma:lang="zh-CN" emma:confidence="0">
                  <emma:literal>二</emma:literal>
                </emma:interpretation>
                <emma:interpretation id="interp22" emma:lang="zh-CN" emma:confidence="0">
                  <emma:literal>三</emma:literal>
                </emma:interpretation>
                <emma:interpretation id="interp23" emma:lang="zh-CN" emma:confidence="0">
                  <emma:literal>“</emma:literal>
                </emma:interpretation>
                <emma:interpretation id="interp2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7192">18543 2974 5760,'-31'3'2176,"31"-3"-1152,-16 8-416,12-3 1376,4-1-1088,-6-2 704,12 4-960,-6-4 0,4 4-352,-4-6-128,8 2-96,0-4-64,10 2 32,8-6-672,2 4 352,-2-6-1664,0 8 1120,-4-4-3104,4 4 2208,-8 0-1824,0 4 2048</inkml:trace>
          <inkml:trace contextRef="#ctx0" brushRef="#br0" timeOffset="7372">18548 3188 5504,'-23'0'2112,"23"0"-1152,-8 12-352,3-8 1248,10 0-1056,-5-4 352,8 0-704,-3 0-128,8 0-192,5-8-448,8 4 192,1-12-1664,4 10 992,-5-8-3104,0 11 2176</inkml:trace>
        </inkml:traceGroup>
        <inkml:traceGroup>
          <inkml:annotationXML>
            <emma:emma xmlns:emma="http://www.w3.org/2003/04/emma" version="1.0">
              <emma:interpretation id="{0D98C84B-D7E6-495E-8DB9-4E5A514CEB9C}" emma:medium="tactile" emma:mode="ink">
                <msink:context xmlns:msink="http://schemas.microsoft.com/ink/2010/main" type="inkWord" rotatedBoundingBox="18845,1635 19197,1634 19201,2514 18849,2515"/>
              </emma:interpretation>
              <emma:one-of disjunction-type="recognition" id="oneOf5">
                <emma:interpretation id="interp25" emma:lang="zh-CN" emma:confidence="0">
                  <emma:literal>t</emma:literal>
                </emma:interpretation>
                <emma:interpretation id="interp26" emma:lang="zh-CN" emma:confidence="0">
                  <emma:literal>[</emma:literal>
                </emma:interpretation>
                <emma:interpretation id="interp27" emma:lang="zh-CN" emma:confidence="0">
                  <emma:literal>「</emma:literal>
                </emma:interpretation>
                <emma:interpretation id="interp28" emma:lang="zh-CN" emma:confidence="0">
                  <emma:literal>匚</emma:literal>
                </emma:interpretation>
                <emma:interpretation id="interp2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7964">19121 2634 6912,'-16'-4'2624,"16"4"-1408,-5 4-448,0-4 1504,10 0-1280,-5 0 544,5 0-961,-2-4 257,7 4-480,3-4 224,4 0-320,1-2 0,4 6-160,-5-9-128,5 4 0,1-1-672,-2 1 384,-4-4-2559,6 7 1599,-15-2-3968,-3 8 2976</inkml:trace>
          <inkml:trace contextRef="#ctx0" brushRef="#br0" timeOffset="8378">19152 2685 6656,'-8'0'2528,"8"0"-1344,4 11-544,-4-5 1408,0-4-1152,0 2 384,4 8-800,-4 3 0,0 1-288,0 4 383,0 3-319,0 4 384,0 8-384,0 5 288,0-2-288,0 10 288,0-6-320,0 2 96,5-6-192,-5 4 0,5-3-64,-1-3 32,0-2-64,0-1 128,2-3-96,-3-7 128,2 2-128,-1-7 128,4-2-128,3-4-96,2 3 0,-1-7 32,2 3 0,6-5 64,3-4-32,0-2-512,6 0 256,-6-2-1184,-1 2 800,-6-6-1855,8 6 1407,-16-3-2976,2 6 2272,-10-9-2432,2 1 2400</inkml:trace>
        </inkml:traceGroup>
        <inkml:traceGroup>
          <inkml:annotationXML>
            <emma:emma xmlns:emma="http://www.w3.org/2003/04/emma" version="1.0">
              <emma:interpretation id="{28CBC8F7-314A-4E57-8538-28D79FFFB03C}" emma:medium="tactile" emma:mode="ink">
                <msink:context xmlns:msink="http://schemas.microsoft.com/ink/2010/main" type="inkWord" rotatedBoundingBox="19364,1873 19736,1871 19738,2179 19365,2181"/>
              </emma:interpretation>
              <emma:one-of disjunction-type="recognition" id="oneOf6">
                <emma:interpretation id="interp30" emma:lang="zh-CN" emma:confidence="0">
                  <emma:literal>u</emma:literal>
                </emma:interpretation>
                <emma:interpretation id="interp31" emma:lang="zh-CN" emma:confidence="0">
                  <emma:literal>火</emma:literal>
                </emma:interpretation>
                <emma:interpretation id="interp32" emma:lang="zh-CN" emma:confidence="0">
                  <emma:literal>汇</emma:literal>
                </emma:interpretation>
                <emma:interpretation id="interp33" emma:lang="zh-CN" emma:confidence="0">
                  <emma:literal>孔</emma:literal>
                </emma:interpretation>
                <emma:interpretation id="interp3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9052">19640 2880 6784,'-26'-8'2528,"26"8"-1344,0 0-608,0 0 1088,3 0-928,2 0 64,3 5-512,2-5-32,3 3-160,0-3 224,5 0-192,-6 0 320,6 0-256,-5 0 383,5 5-319,-10-2 288,5 5-288,-8 4 64,0-2-192,-10 7 224,5-2-224,-8 4 160,-2 6-160,-7 2 64,3 0-96,-3-4-192,8-4 32,-3-2-544,7-2 352,5-15-1152,9-4 769,-5-12-1249,9 4 1056,4-10-352,1 2 672,0-7 256,3 2 128,-3-2 320,6 4-96,-7-5 800,-1 6-480,-6-6 800,3 9-704,-8-5 608,3 17-640,-13 2 607,5 10-639,-8-1 416,-2 7-512,-6 8 256,6 1-352,-3-1 0,6 6-160,-4-6 0,8 4-32,-2-4 96,10 6-96,-2-3-32,11 2 0,0-4-128,-1-6 64,0-6-736,5 0 384,-2-8-1792,2 4 1217,0-4-3585,0 5 2528,0-10-2720,-1 1 2688</inkml:trace>
        </inkml:traceGroup>
        <inkml:traceGroup>
          <inkml:annotationXML>
            <emma:emma xmlns:emma="http://www.w3.org/2003/04/emma" version="1.0">
              <emma:interpretation id="{3E5D2796-C2F7-4AE6-BB82-F5BA09EBE35E}" emma:medium="tactile" emma:mode="ink">
                <msink:context xmlns:msink="http://schemas.microsoft.com/ink/2010/main" type="inkWord" rotatedBoundingBox="19956,2055 20004,2054 20005,2323 19957,2324"/>
              </emma:interpretation>
              <emma:one-of disjunction-type="recognition" id="oneOf7">
                <emma:interpretation id="interp35" emma:lang="zh-CN" emma:confidence="0">
                  <emma:literal>l</emma:literal>
                </emma:interpretation>
                <emma:interpretation id="interp36" emma:lang="zh-CN" emma:confidence="0">
                  <emma:literal>、</emma:literal>
                </emma:interpretation>
                <emma:interpretation id="interp37" emma:lang="zh-CN" emma:confidence="0">
                  <emma:literal>,</emma:literal>
                </emma:interpretation>
                <emma:interpretation id="interp38" emma:lang="zh-CN" emma:confidence="0">
                  <emma:literal>1</emma:literal>
                </emma:interpretation>
                <emma:interpretation id="interp39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9340">20214 2996 8064,'-8'5'3072,"8"-5"-1664,0 8-928,0-5 1376,0 0-1056,0 2 543,4-1-799,0 0 64,0 7-352,2-2 96,-3 2-192,2-3 128,-1 4-160,-4 2 64,4 6-96,-4 1-64,4-2 0,-4 1-544,6 2 288,-6-2-1952,4-1 1217,-4-2-4545,0-3 3104</inkml:trace>
        </inkml:traceGroup>
        <inkml:traceGroup>
          <inkml:annotationXML>
            <emma:emma xmlns:emma="http://www.w3.org/2003/04/emma" version="1.0">
              <emma:interpretation id="{0FBF434A-C7A4-47D5-9FA4-C21AFB39C260}" emma:medium="tactile" emma:mode="ink">
                <msink:context xmlns:msink="http://schemas.microsoft.com/ink/2010/main" type="inkWord" rotatedBoundingBox="20425,2224 20543,2223 20544,2434 20426,2435"/>
              </emma:interpretation>
              <emma:one-of disjunction-type="recognition" id="oneOf8">
                <emma:interpretation id="interp40" emma:lang="zh-CN" emma:confidence="0">
                  <emma:literal>,</emma:literal>
                </emma:interpretation>
                <emma:interpretation id="interp41" emma:lang="zh-CN" emma:confidence="0">
                  <emma:literal>'</emma:literal>
                </emma:interpretation>
                <emma:interpretation id="interp42" emma:lang="zh-CN" emma:confidence="0">
                  <emma:literal>1</emma:literal>
                </emma:interpretation>
                <emma:interpretation id="interp43" emma:lang="zh-CN" emma:confidence="0">
                  <emma:literal>/</emma:literal>
                </emma:interpretation>
                <emma:interpretation id="interp4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0029">20793 3173 7296,'-8'-5'2816,"8"5"-1536,-8-3-736,3 3 1216,10 3-992,-5-3 320,0 5-640,0-2 223,0 8-383,-5 1 352,0 1-384,-3 1 96,-2 2-224,-6 4-288,6 0 96,-8 2-1600,10 6 897,-4-4-4545,2-4 2976</inkml:trace>
        </inkml:traceGroup>
        <inkml:traceGroup>
          <inkml:annotationXML>
            <emma:emma xmlns:emma="http://www.w3.org/2003/04/emma" version="1.0">
              <emma:interpretation id="{F7A7AE3F-5495-459D-A217-6F30B07CDD74}" emma:medium="tactile" emma:mode="ink">
                <msink:context xmlns:msink="http://schemas.microsoft.com/ink/2010/main" type="inkWord" rotatedBoundingBox="20815,2197 21124,2195 21125,2292 20816,2294"/>
              </emma:interpretation>
              <emma:one-of disjunction-type="recognition" id="oneOf9">
                <emma:interpretation id="interp45" emma:lang="zh-CN" emma:confidence="0">
                  <emma:literal>“</emma:literal>
                </emma:interpretation>
                <emma:interpretation id="interp46" emma:lang="zh-CN" emma:confidence="0">
                  <emma:literal>:</emma:literal>
                </emma:interpretation>
                <emma:interpretation id="interp47" emma:lang="zh-CN" emma:confidence="0">
                  <emma:literal>”</emma:literal>
                </emma:interpretation>
                <emma:interpretation id="interp48" emma:lang="zh-CN" emma:confidence="0">
                  <emma:literal>"</emma:literal>
                </emma:interpretation>
                <emma:interpretation id="interp49" emma:lang="zh-CN" emma:confidence="0">
                  <emma:literal/>
                </emma:interpretation>
              </emma:one-of>
            </emma:emma>
          </inkml:annotationXML>
          <inkml:trace contextRef="#ctx0" brushRef="#br0" timeOffset="10252">21065 3218 7936,'0'0'2976,"0"0"-1600,10 10-1056,-10-10 864,0 7-704,0-7-1216,10 0 352,-4 0-3904,14 0 2368</inkml:trace>
          <inkml:trace contextRef="#ctx0" brushRef="#br0" timeOffset="10462">21325 3184 6144,'-18'0'2368,"18"0"-1280,23-31-1344,-15 23-736,0 8 480,6-8-2336,0 8 1568</inkml:trace>
        </inkml:traceGroup>
        <inkml:traceGroup>
          <inkml:annotationXML>
            <emma:emma xmlns:emma="http://www.w3.org/2003/04/emma" version="1.0">
              <emma:interpretation id="{83B05C22-325C-4147-A8BE-0846DFDE3133}" emma:medium="tactile" emma:mode="ink">
                <msink:context xmlns:msink="http://schemas.microsoft.com/ink/2010/main" type="inkWord" rotatedBoundingBox="21311,2141 21357,2140 21358,2179 21312,2180"/>
              </emma:interpretation>
              <emma:one-of disjunction-type="recognition" id="oneOf10">
                <emma:interpretation id="interp50" emma:lang="zh-CN" emma:confidence="0">
                  <emma:literal>‘</emma:literal>
                </emma:interpretation>
                <emma:interpretation id="interp51" emma:lang="zh-CN" emma:confidence="0">
                  <emma:literal>·</emma:literal>
                </emma:interpretation>
                <emma:interpretation id="interp52" emma:lang="zh-CN" emma:confidence="0">
                  <emma:literal>.</emma:literal>
                </emma:interpretation>
                <emma:interpretation id="interp53" emma:lang="zh-CN" emma:confidence="0">
                  <emma:literal>一</emma:literal>
                </emma:interpretation>
                <emma:interpretation id="interp5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10635">21561 3114 4736,'10'7'1760,"-10"-7"-960,16-29-928,-6 19-1728,0 10 960</inkml:trace>
        </inkml:traceGroup>
        <inkml:traceGroup>
          <inkml:annotationXML>
            <emma:emma xmlns:emma="http://www.w3.org/2003/04/emma" version="1.0">
              <emma:interpretation id="{8E754CBE-ED7E-4951-A20D-AB3BC1BFD5FA}" emma:medium="tactile" emma:mode="ink">
                <msink:context xmlns:msink="http://schemas.microsoft.com/ink/2010/main" type="inkWord" rotatedBoundingBox="21580,2099 21720,2098 21721,2324 21580,2325"/>
              </emma:interpretation>
              <emma:one-of disjunction-type="recognition" id="oneOf11">
                <emma:interpretation id="interp55" emma:lang="zh-CN" emma:confidence="0">
                  <emma:literal>,</emma:literal>
                </emma:interpretation>
                <emma:interpretation id="interp56" emma:lang="zh-CN" emma:confidence="0">
                  <emma:literal>'</emma:literal>
                </emma:interpretation>
                <emma:interpretation id="interp57" emma:lang="zh-CN" emma:confidence="0">
                  <emma:literal>’</emma:literal>
                </emma:interpretation>
                <emma:interpretation id="interp58" emma:lang="zh-CN" emma:confidence="0">
                  <emma:literal>7</emma:literal>
                </emma:interpretation>
                <emma:interpretation id="interp59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10869">21829 3040 7680,'5'0'2880,"-5"0"-1536,13 0-992,-8 0 1152,3 0-864,0 0 416,6 0-640,-6 0 319,6 0-415,-6 0 608,6 0-512,-6 0 480,0 4-480,2 0 320,-2 0-416,-3-1 64,0 5-256,-10 3 0,5 5-64,-8 8-896,3 0 448,-13 4-3136,5-1 1921,-9 7-4289,5 5 3296</inkml:trace>
        </inkml:traceGroup>
        <inkml:traceGroup>
          <inkml:annotationXML>
            <emma:emma xmlns:emma="http://www.w3.org/2003/04/emma" version="1.0">
              <emma:interpretation id="{2B8E4AAF-A87F-41CA-9E9C-CCF2B6A8151A}" emma:medium="tactile" emma:mode="ink">
                <msink:context xmlns:msink="http://schemas.microsoft.com/ink/2010/main" type="inkWord" rotatedBoundingBox="22044,1718 22474,1716 22476,2120 22046,2122"/>
              </emma:interpretation>
              <emma:one-of disjunction-type="recognition" id="oneOf12">
                <emma:interpretation id="interp60" emma:lang="zh-CN" emma:confidence="0">
                  <emma:literal>飞</emma:literal>
                </emma:interpretation>
                <emma:interpretation id="interp61" emma:lang="zh-CN" emma:confidence="0">
                  <emma:literal>u</emma:literal>
                </emma:interpretation>
                <emma:interpretation id="interp62" emma:lang="zh-CN" emma:confidence="0">
                  <emma:literal>火</emma:literal>
                </emma:interpretation>
                <emma:interpretation id="interp63" emma:lang="zh-CN" emma:confidence="0">
                  <emma:literal>庆</emma:literal>
                </emma:interpretation>
                <emma:interpretation id="interp64" emma:lang="zh-CN" emma:confidence="0">
                  <emma:literal>兀</emma:literal>
                </emma:interpretation>
              </emma:one-of>
            </emma:emma>
          </inkml:annotationXML>
          <inkml:trace contextRef="#ctx0" brushRef="#br0" timeOffset="11862">22320 2727 6656,'-26'0'2528,"26"0"-1344,18 0-608,-15 0 1024,2 0-928,5-3-32,-2 3-416,0-3-64,5-2-96,4-3 96,1 8-96,6-6 256,-4 6-192,-2-6 320,5 12-256,-7-3 384,2 5-321,-9 3 289,0 5-288,-14 4 288,5-1-320,-13 4 160,5 4-224,-15 4 288,2-3-256,-10 2 96,9 6-160,-4-5-192,8 0 0,0-12-672,5 1 416,4-15-1440,9-2 993,9-14-1345,8 2 1216,7-13-640,2 2 928,4-12-32,1 6 384,3-10 160,2 6 64,-1-1 384,-1-2-192,2-6 896,0 5-576,-16 2 992,4 12-832,-22 1 672,4 11-768,-14 5 575,-2 6-639,-8 5 320,10 8-480,-10 4 256,5-1-320,-5 4 128,10 1-224,-10 4 64,10-2-128,-7 6 0,12-4-32,-2-6-64,5 1 32,0 1-480,8-4 256,2-4-1728,8-5 1024,3-8-3391,5 2 2399,5-10-2944,-1 2 2752</inkml:trace>
        </inkml:traceGroup>
        <inkml:traceGroup>
          <inkml:annotationXML>
            <emma:emma xmlns:emma="http://www.w3.org/2003/04/emma" version="1.0">
              <emma:interpretation id="{6AFA97EA-CB89-4115-9AA5-FCB52499A61C}" emma:medium="tactile" emma:mode="ink">
                <msink:context xmlns:msink="http://schemas.microsoft.com/ink/2010/main" type="inkWord" rotatedBoundingBox="22583,1936 23008,1934 23010,2399 22585,2401"/>
              </emma:interpretation>
              <emma:one-of disjunction-type="recognition" id="oneOf13">
                <emma:interpretation id="interp65" emma:lang="zh-CN" emma:confidence="0">
                  <emma:literal>N</emma:literal>
                </emma:interpretation>
                <emma:interpretation id="interp66" emma:lang="zh-CN" emma:confidence="0">
                  <emma:literal>几</emma:literal>
                </emma:interpretation>
                <emma:interpretation id="interp67" emma:lang="zh-CN" emma:confidence="0">
                  <emma:literal>九</emma:literal>
                </emma:interpretation>
                <emma:interpretation id="interp68" emma:lang="zh-CN" emma:confidence="0">
                  <emma:literal>ⅳ</emma:literal>
                </emma:interpretation>
                <emma:interpretation id="interp69" emma:lang="zh-CN" emma:confidence="0">
                  <emma:literal>Ⅳ</emma:literal>
                </emma:interpretation>
              </emma:one-of>
            </emma:emma>
          </inkml:annotationXML>
          <inkml:trace contextRef="#ctx0" brushRef="#br0" timeOffset="13016">22912 2973 4224,'0'-5'1664,"0"5"-896,4-3-256,-4 0 1216,0 6-928,0-3 864,0 0-960,0 0 768,0 0-832,0 0 576,0 0-704,0 0 511,0 0-575,0 0 448,0 3-480,-4 2 128,4 3-320,-4 1 128,4 1-192,-4 5 64,4 9-128,-6 4-64,4-2 0,-8 6-32,10-1 0,-8-1 0,8-2 0,-10 3-800,10-4 448,-8-2-1312,8-6 896,-8-4-1439,8-4 1215,-10-11-1536,10-2 1440,-5-10-1024,5 0 1216,-3-12-512,6 4 832,-3-7 96,0 4 288,0-4 480,0 4-128,0-4 832,0 7-544,0-4 1344,5 9-992,-1-4 1184,2 3-1152,-3-1 864,2 11-992,-1-7 704,0 6-800,0-1 287,2 8-511,-3-4 96,2 4-320,-1 0 128,2 4-160,-4 0 64,8 4-96,-6 4 96,6-2-128,-2 7 128,2-1-128,-2 3 32,4 1-32,2-1 32,3 4-64,-4-3-32,0-2 32,0-1-32,1-2 0,-5 1 0,-1 0 0,1-10 192,0 8-96,-4-12 96,3 7-96,-4-9-64,1 3 0,-2-6-32,3-2 0,-2-9 0,1 2 0,-2-16 0,7 4 0,-7-6-160,7 2 96,-2-3 96,1 4 0,0-4-32,-1 8 32,1-5-32,0 9 0,0-6 64,-1 11-32,-2-2-96,-2 4 32,0 2-320,0 1 192,2 1-992,-4 5 640,4-2-2047,-2 5 1439,0-3-3840,0 6 2752</inkml:trace>
        </inkml:traceGroup>
        <inkml:traceGroup>
          <inkml:annotationXML>
            <emma:emma xmlns:emma="http://www.w3.org/2003/04/emma" version="1.0">
              <emma:interpretation id="{388336A8-C790-4EFD-97CE-FF478FE36E7C}" emma:medium="tactile" emma:mode="ink">
                <msink:context xmlns:msink="http://schemas.microsoft.com/ink/2010/main" type="inkWord" rotatedBoundingBox="23399,2185 23430,2184 23431,2376 23400,2377"/>
              </emma:interpretation>
              <emma:one-of disjunction-type="recognition" id="oneOf14">
                <emma:interpretation id="interp70" emma:lang="zh-CN" emma:confidence="0">
                  <emma:literal>I</emma:literal>
                </emma:interpretation>
                <emma:interpretation id="interp71" emma:lang="zh-CN" emma:confidence="0">
                  <emma:literal>,</emma:literal>
                </emma:interpretation>
                <emma:interpretation id="interp72" emma:lang="zh-CN" emma:confidence="0">
                  <emma:literal>、</emma:literal>
                </emma:interpretation>
                <emma:interpretation id="interp73" emma:lang="zh-CN" emma:confidence="0">
                  <emma:literal>'</emma:literal>
                </emma:interpretation>
                <emma:interpretation id="interp74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13661">23680 3149 7296,'-5'-23'2816,"5"23"-1536,0 0-640,0 0 1568,0 8-1248,0-1 735,0 6-991,0-1 192,0-2-544,0 2-64,0 4-160,0-2-864,0 3 384,-3 2-3999,-2 5 2399,-4-4-3680,0 0 3200</inkml:trace>
        </inkml:traceGroup>
        <inkml:traceGroup>
          <inkml:annotationXML>
            <emma:emma xmlns:emma="http://www.w3.org/2003/04/emma" version="1.0">
              <emma:interpretation id="{891721F9-FBC5-4CC0-81AC-1F11CAF6CE99}" emma:medium="tactile" emma:mode="ink">
                <msink:context xmlns:msink="http://schemas.microsoft.com/ink/2010/main" type="inkWord" rotatedBoundingBox="23500,1713 23869,1711 23872,2526 23504,2527"/>
              </emma:interpretation>
              <emma:one-of disjunction-type="recognition" id="oneOf15">
                <emma:interpretation id="interp75" emma:lang="zh-CN" emma:confidence="0">
                  <emma:literal>g</emma:literal>
                </emma:interpretation>
                <emma:interpretation id="interp76" emma:lang="zh-CN" emma:confidence="0">
                  <emma:literal>y</emma:literal>
                </emma:interpretation>
                <emma:interpretation id="interp77" emma:lang="zh-CN" emma:confidence="0">
                  <emma:literal>与</emma:literal>
                </emma:interpretation>
                <emma:interpretation id="interp78" emma:lang="zh-CN" emma:confidence="0">
                  <emma:literal>尔</emma:literal>
                </emma:interpretation>
                <emma:interpretation id="interp79" emma:lang="zh-CN" emma:confidence="0">
                  <emma:literal>勺</emma:literal>
                </emma:interpretation>
              </emma:one-of>
            </emma:emma>
          </inkml:annotationXML>
          <inkml:trace contextRef="#ctx0" brushRef="#br0" timeOffset="149516">23760 2680 4224,'-10'-7'1664,"10"7"-896,0-5-480,0 2 864,0 6-640,0-6 384,0 3-544,0-5 320,0 2-384,0 0 128,0 3-256,0 3 64,10 5-128,-8 4 0,8 7-32,-2 0-128,6 1 32,-4-1 96,2 1-32,-4-1 64,2 0-64,-2-7-32,0 9 32,2-14 32,-2 5-32,2-12-32,-2 0 32,2-8-32,-2 0 0,0-11 64,2 2-32,-2-2-96,2 4 32,-2-4-32,4 6 0,-2-1 128,6 5-32,-3-2 192,2 3-128,-7-3 320,0 6-224,-2-3 256,-2 5-256,-4-6 256,0 9-256,-4-3 160,4 3-192,-6 0 0,6 3-96,-3 2 32,6 2-64,-3 6 64,0 1-64,0 6 64,6-1-64,-2 6 64,4 2-64,2 4 192,-2 4-128,0 5 192,2 2-192,-5 5 95,-2-1-95,2 2 0,0-1-32,-5-5 32,3 0-64,-6-3-32,3 1 32,-10-9 32,2 0-32,-5-4 64,3-4-64,-3-3-32,5-4 32,-10-5 96,6-3-64,-12-8-32,8 4 0,-6-11-128,8 2 64,-3-6 32,4 0 0,0-6 0,8 6 0,0-9 0,10 9 0,5-13-96,2 10 64,5-14-480,10 4 289,5-7-1185,-2 3 800,1-6-2208,-2 7 1600,-6-1-2848,0 12 2304</inkml:trace>
        </inkml:traceGroup>
        <inkml:traceGroup>
          <inkml:annotationXML>
            <emma:emma xmlns:emma="http://www.w3.org/2003/04/emma" version="1.0">
              <emma:interpretation id="{92EC2046-2B9A-4D85-A3D5-AB328B13344E}" emma:medium="tactile" emma:mode="ink">
                <msink:context xmlns:msink="http://schemas.microsoft.com/ink/2010/main" type="inkWord" rotatedBoundingBox="23988,2055 24000,2054 24001,2340 23989,2341"/>
              </emma:interpretation>
              <emma:one-of disjunction-type="recognition" id="oneOf16">
                <emma:interpretation id="interp80" emma:lang="zh-CN" emma:confidence="0">
                  <emma:literal>l</emma:literal>
                </emma:interpretation>
                <emma:interpretation id="interp81" emma:lang="zh-CN" emma:confidence="0">
                  <emma:literal>1</emma:literal>
                </emma:interpretation>
                <emma:interpretation id="interp82" emma:lang="zh-CN" emma:confidence="0">
                  <emma:literal>丨</emma:literal>
                </emma:interpretation>
                <emma:interpretation id="interp83" emma:lang="zh-CN" emma:confidence="0">
                  <emma:literal>,</emma:literal>
                </emma:interpretation>
                <emma:interpretation id="interp8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4880">24241 2996 8192,'-3'8'3072,"3"-8"-1664,0 16-864,0-12 1376,3 4-1120,2 3 479,-1 6-767,-4-3 224,0 6-448,0-1 0,0 2-192,0 1-64,0 1 0,0 2-736,0-3 384,0-2-2207,0-4 1407,0-8-4096,0 4 2944</inkml:trace>
        </inkml:traceGroup>
        <inkml:traceGroup>
          <inkml:annotationXML>
            <emma:emma xmlns:emma="http://www.w3.org/2003/04/emma" version="1.0">
              <emma:interpretation id="{DCDA2D12-9A37-4451-9A0A-C01DF80DCD9B}" emma:medium="tactile" emma:mode="ink">
                <msink:context xmlns:msink="http://schemas.microsoft.com/ink/2010/main" type="inkWord" rotatedBoundingBox="24294,2075 24349,2075 24349,2276 24295,2276"/>
              </emma:interpretation>
              <emma:one-of disjunction-type="recognition" id="oneOf17">
                <emma:interpretation id="interp85" emma:lang="zh-CN" emma:confidence="0">
                  <emma:literal>,</emma:literal>
                </emma:interpretation>
                <emma:interpretation id="interp86" emma:lang="zh-CN" emma:confidence="0">
                  <emma:literal>'</emma:literal>
                </emma:interpretation>
                <emma:interpretation id="interp87" emma:lang="zh-CN" emma:confidence="0">
                  <emma:literal>1</emma:literal>
                </emma:interpretation>
                <emma:interpretation id="interp88" emma:lang="zh-CN" emma:confidence="0">
                  <emma:literal>′</emma:literal>
                </emma:interpretation>
                <emma:interpretation id="interp8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5207">24598 3016 6016,'-5'8'2272,"5"-8"-1216,-5 8-384,0-4 1408,10 4-1120,-5 0 736,0 0-1024,-5 6 160,5 2-513,-3 1-383,3 2 0,-5-4-1471,0 1 831,-3 1-3904,3 2 2560,-3-8-2208,3 3 2464</inkml:trace>
        </inkml:traceGroup>
        <inkml:traceGroup>
          <inkml:annotationXML>
            <emma:emma xmlns:emma="http://www.w3.org/2003/04/emma" version="1.0">
              <emma:interpretation id="{CE11F540-0B59-4A52-AFF6-187610CA7551}" emma:medium="tactile" emma:mode="ink">
                <msink:context xmlns:msink="http://schemas.microsoft.com/ink/2010/main" type="inkWord" rotatedBoundingBox="24611,2087 24672,2086 24673,2100 24611,2100"/>
              </emma:interpretation>
              <emma:one-of disjunction-type="recognition" id="oneOf18">
                <emma:interpretation id="interp90" emma:lang="zh-CN" emma:confidence="0">
                  <emma:literal>一</emma:literal>
                </emma:interpretation>
                <emma:interpretation id="interp91" emma:lang="zh-CN" emma:confidence="0">
                  <emma:literal>、</emma:literal>
                </emma:interpretation>
                <emma:interpretation id="interp92" emma:lang="zh-CN" emma:confidence="0">
                  <emma:literal>·</emma:literal>
                </emma:interpretation>
                <emma:interpretation id="interp93" emma:lang="zh-CN" emma:confidence="0">
                  <emma:literal>.</emma:literal>
                </emma:interpretation>
                <emma:interpretation id="interp94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15464">24860 3028 5632,'0'0'2112,"0"0"-1152,17 7-1056,-7-7-224,-1 6 128,-2-6-2400,12 0 1440</inkml:trace>
        </inkml:traceGroup>
        <inkml:traceGroup>
          <inkml:annotationXML>
            <emma:emma xmlns:emma="http://www.w3.org/2003/04/emma" version="1.0">
              <emma:interpretation id="{7B21356F-38B3-428E-8174-789C863A07F1}" emma:medium="tactile" emma:mode="ink">
                <msink:context xmlns:msink="http://schemas.microsoft.com/ink/2010/main" type="inkWord" rotatedBoundingBox="24777,2053 25290,2051 25291,2226 24778,2228"/>
              </emma:interpretation>
              <emma:one-of disjunction-type="recognition" id="oneOf19">
                <emma:interpretation id="interp95" emma:lang="zh-CN" emma:confidence="0">
                  <emma:literal>”</emma:literal>
                </emma:interpretation>
                <emma:interpretation id="interp96" emma:lang="zh-CN" emma:confidence="0">
                  <emma:literal>「</emma:literal>
                </emma:interpretation>
                <emma:interpretation id="interp97" emma:lang="zh-CN" emma:confidence="0">
                  <emma:literal>…</emma:literal>
                </emma:interpretation>
                <emma:interpretation id="interp98" emma:lang="zh-CN" emma:confidence="0">
                  <emma:literal>∵</emma:literal>
                </emma:interpretation>
                <emma:interpretation id="interp99" emma:lang="zh-CN" emma:confidence="0">
                  <emma:literal>冖</emma:literal>
                </emma:interpretation>
              </emma:one-of>
            </emma:emma>
          </inkml:annotationXML>
          <inkml:trace contextRef="#ctx0" brushRef="#br0" timeOffset="15809">25225 3020 6272,'-10'0'2368,"10"0"-1280,16 7-1568,-6-7-2144,-1 0 1344</inkml:trace>
          <inkml:trace contextRef="#ctx0" brushRef="#br0" timeOffset="15638">25027 3041 4096,'0'0'1568,"0"0"-832,52-13-2624</inkml:trace>
          <inkml:trace contextRef="#ctx0" brushRef="#br0" timeOffset="16004">25527 2993 9088,'-5'8'3424,"5"-8"-1856,10 8-992,-5-5 1535,-2 0-1215,-3 2 512,0 3-864,0 3-64,0 1-320,-3 4-576,3-1 192,-10 4-2432,5 5 1441,-8-4-4449,5 3 3136</inkml:trace>
        </inkml:traceGroup>
        <inkml:traceGroup>
          <inkml:annotationXML>
            <emma:emma xmlns:emma="http://www.w3.org/2003/04/emma" version="1.0">
              <emma:interpretation id="{7FB53218-BC84-44FC-A79E-B4C22E6284A3}" emma:medium="tactile" emma:mode="ink">
                <msink:context xmlns:msink="http://schemas.microsoft.com/ink/2010/main" type="inkWord" rotatedBoundingBox="25544,1694 25956,1692 25959,2604 25548,2606"/>
              </emma:interpretation>
              <emma:one-of disjunction-type="recognition" id="oneOf20">
                <emma:interpretation id="interp100" emma:lang="zh-CN" emma:confidence="0">
                  <emma:literal>与</emma:literal>
                </emma:interpretation>
                <emma:interpretation id="interp101" emma:lang="zh-CN" emma:confidence="0">
                  <emma:literal>個</emma:literal>
                </emma:interpretation>
                <emma:interpretation id="interp102" emma:lang="zh-CN" emma:confidence="0">
                  <emma:literal>勺</emma:literal>
                </emma:interpretation>
                <emma:interpretation id="interp103" emma:lang="zh-CN" emma:confidence="0">
                  <emma:literal>y</emma:literal>
                </emma:interpretation>
                <emma:interpretation id="interp104" emma:lang="zh-CN" emma:confidence="0">
                  <emma:literal>日</emma:literal>
                </emma:interpretation>
              </emma:one-of>
            </emma:emma>
          </inkml:annotationXML>
          <inkml:trace contextRef="#ctx0" brushRef="#br0" timeOffset="150910">25807 2635 4736,'-3'0'1824,"3"0"-960,-5 11-384,0-7 928,10 4-768,-5 3 320,8 8-608,1 6 192,9 2-320,-5-3 64,0-2-160,0-3 224,0 6-224,0 2-32,5-4-64,-10-7-128,7-4 64,-7-9 96,5 2-32,-5-13-96,6 4 32,3-20 32,6 1 0,-11-9 64,6 12-32,-5 1 192,0 7-128,0-7 256,5 4-224,-5 3 256,0 8-256,-3 1 320,-2 3-256,1 0 384,0 7-320,-5 1 383,4 8-383,-3-2 288,-2 6-288,-3 7 128,6 6-224,-6 1 224,0 10-256,0 14 96,0-4-128,0 0-64,0-6 0,-6 2 32,6 0-32,-3-2 64,3-5-64,-5-1-32,1-3 32,-4-3-128,3-6 64,-8-6-32,5 2 0,-15-12 0,5-8 0,-3-9-160,3 3 128,-5-11-160,11-1 128,-5-12 64,3 4 64,1-8 0,9 6 0,0-5-96,4 4 64,0-15-32,8 4 0,2 0 64,7 7 0,4-8-224,2 11 128,-2-6-959,5 6 607,-3-4-1856,3 14 1280,0-3-3488,1 6 2528</inkml:trace>
        </inkml:traceGroup>
        <inkml:traceGroup>
          <inkml:annotationXML>
            <emma:emma xmlns:emma="http://www.w3.org/2003/04/emma" version="1.0">
              <emma:interpretation id="{01449759-34BE-4157-904D-C005CFEE5107}" emma:medium="tactile" emma:mode="ink">
                <msink:context xmlns:msink="http://schemas.microsoft.com/ink/2010/main" type="inkWord" rotatedBoundingBox="26114,1623 26697,1621 26700,2533 26117,2536"/>
              </emma:interpretation>
              <emma:one-of disjunction-type="recognition" id="oneOf21">
                <emma:interpretation id="interp105" emma:lang="zh-CN" emma:confidence="0">
                  <emma:literal>州</emma:literal>
                </emma:interpretation>
                <emma:interpretation id="interp106" emma:lang="zh-CN" emma:confidence="0">
                  <emma:literal>川</emma:literal>
                </emma:interpretation>
                <emma:interpretation id="interp107" emma:lang="zh-CN" emma:confidence="0">
                  <emma:literal>盯</emma:literal>
                </emma:interpretation>
                <emma:interpretation id="interp108" emma:lang="zh-CN" emma:confidence="0">
                  <emma:literal>叼</emma:literal>
                </emma:interpretation>
                <emma:interpretation id="interp109" emma:lang="zh-CN" emma:confidence="0">
                  <emma:literal>刃</emma:literal>
                </emma:interpretation>
              </emma:one-of>
            </emma:emma>
          </inkml:annotationXML>
          <inkml:trace contextRef="#ctx0" brushRef="#br0" timeOffset="18764">26808 2563 4736,'0'0'1760,"0"0"-960,-4 8-576,-1-3 480,10-2-416,-5-3 128,0 3-256,0-3 128,0 0-160,0 0 352,0 0-256,0 0 736,0 0-544,0 0 800,0 0-704,0 0 320,4 0-480,-4 0 96,4 6-288,1-3 0,3 1-96,2-4-64,-2 4 32,0-4-128,5 0 64,-3 0 32,-2 0 0,-4 0 256,5 3-128,-4-3 608,-1 5-449,2-2 449,-4 2-416,-2-2 192,0 5-288,0-5 0,0 5-128,0 1-64,6-1 0,-2-2-32,0 7 0,-4-1-96,4-1 64,-4 8 224,6 1-96,-6 4 192,2-1-192,-2 4 96,0 4-96,0-3 0,0 2-32,0 6-64,5-2 32,-5 10 32,5-5-32,-5-8 64,0-4-64,0 1-32,0 0 32,0-6 96,0 2-64,-5-4 128,5 0-128,-5-6 128,5 2-128,-2 0 128,-4-1-128,-2-4 128,8 6-128,-10-9 128,10 3-128,-8-3 32,8 0-32,-9-5-64,6 5 32,-11-4-896,5 1 480,-12-2-3839,3 0 2303,-8-3-4320,8 0 3552</inkml:trace>
          <inkml:trace contextRef="#ctx0" brushRef="#br0" timeOffset="151255">26365 3001 4992,'0'3'1920,"0"-3"-1024,5 11-480,-5-6 896,3 3-736,-3-1 352,5 6-576,0 1 384,0 11-416,-2-3 256,2 6-320,-5 0 0,5-1-160,-5-1-128,0 1 0,-5 1-192,5-1 128,-5-4-864,10 2 512,-5-11-1504,0 2 1120,0-12-2016,0-4 1600,0-7-1184,0-1 1440</inkml:trace>
          <inkml:trace contextRef="#ctx0" brushRef="#br0" timeOffset="151738">26373 3073 3712,'0'-38'1408,"0"38"-768,23-11-416,-18 7 960,3 8-672,-3-4 896,-2 0-800,2 4 608,0 7-704,0 4 384,-2 4-544,2 6 320,-1 2-384,-4-4 192,4 5-256,-4-5-64,4-4-96,2 0-64,-2-2 32,0-9-320,5 3 160,-6-11-512,7 4 352,-2-11-160,2 2 288,-2-9 64,0 0 96,2-8 0,-2 6 0,-3-7 128,3 3-64,-3-2 256,3 1-192,-3 1 384,0 6-288,0-3 224,3 6-224,-4-1 480,0 8-384,1 1 511,0 6-511,-1 5 288,0 3-352,0 5 128,1 4-224,-5 3 64,3 4-128,3 1-128,-2-1 0,0 4 32,0 5 0,-4 3-800,5-3 448,-5-2-1823,0 2 1215,0-1-3872,0-1 2688</inkml:trace>
        </inkml:traceGroup>
        <inkml:traceGroup>
          <inkml:annotationXML>
            <emma:emma xmlns:emma="http://www.w3.org/2003/04/emma" version="1.0">
              <emma:interpretation id="{0F91FBD7-12DA-4AFA-A7F7-2A2DF015B056}" emma:medium="tactile" emma:mode="ink">
                <msink:context xmlns:msink="http://schemas.microsoft.com/ink/2010/main" type="inkWord" rotatedBoundingBox="27089,1880 27724,1878 27725,2167 27090,2169"/>
              </emma:interpretation>
              <emma:one-of disjunction-type="recognition" id="oneOf22">
                <emma:interpretation id="interp110" emma:lang="zh-CN" emma:confidence="0">
                  <emma:literal>“</emma:literal>
                </emma:interpretation>
                <emma:interpretation id="interp111" emma:lang="zh-CN" emma:confidence="0">
                  <emma:literal>「</emma:literal>
                </emma:interpretation>
                <emma:interpretation id="interp112" emma:lang="zh-CN" emma:confidence="0">
                  <emma:literal>+</emma:literal>
                </emma:interpretation>
                <emma:interpretation id="interp113" emma:lang="zh-CN" emma:confidence="0">
                  <emma:literal>‐</emma:literal>
                </emma:interpretation>
                <emma:interpretation id="interp114" emma:lang="zh-CN" emma:confidence="0">
                  <emma:literal>十</emma:literal>
                </emma:interpretation>
              </emma:one-of>
            </emma:emma>
          </inkml:annotationXML>
          <inkml:trace contextRef="#ctx0" brushRef="#br0" timeOffset="20867">27545 2824 5376,'-5'-3'2016,"5"3"-1088,-3 3-384,-2-3 1408,10 5-1088,-5-5 736,0 0-960,0 0 288,0 3-544,-5-3 96,5 8-320,-10-2 128,10-4-160,-3 2 159,3 4-191,-10-4 256,3 3-224,-12 2 256,7 1-256,-6 4 320,0-3-256,0 0 96,5 1-160,-3-1 64,6 2-96,-3-7 0,8 8-32,-3-6-64,8-2 32,-10 2 32,10 0-32,-3 0 192,6 0-128,-3-4 192,0-1-192,0 2 96,5-2-96,0 2-64,3-1 0,5-2-32,2 4 0,1-4-96,2 4 64,0-4-608,8 2 352,-9 1-1504,6 3 992,-7-5-2815,2 1 2047,-5 4-3168,0 0 2688</inkml:trace>
          <inkml:trace contextRef="#ctx0" brushRef="#br0" timeOffset="20221">27396 2984 4480,'-5'-2'1664,"5"2"-896,0-6-192,0 4 1280,0 4-1024,0-2 928,5 0-1024,-5 0 480,4 0-704,-4 0 352,4 0-512,1 0 543,3 0-511,1 0 288,-1 6-384,2-6 0,4 2-192,-6-2 96,4 0-128,-2 0 32,4 0-32,-2 0-64,6 0 32,3-2-32,2 2 0,3-6 64,0 4-32,1-6-96,4 8 32,-2-9 32,2 9 0,-1-8 0,-2 8 0,-2-7 64,0 7-32,-3-8-32,-2 8 32,-3-4-384,0 4 192,-10-4-864,5 8 576,-8-4-1983,3 0 1343,-8 0-3648,4 0 2656</inkml:trace>
        </inkml:traceGroup>
      </inkml:traceGroup>
    </inkml:traceGroup>
    <inkml:traceGroup>
      <inkml:annotationXML>
        <emma:emma xmlns:emma="http://www.w3.org/2003/04/emma" version="1.0">
          <emma:interpretation id="{57552FE3-E120-4A82-9CFA-02BA269FE084}" emma:medium="tactile" emma:mode="ink">
            <msink:context xmlns:msink="http://schemas.microsoft.com/ink/2010/main" type="paragraph" rotatedBoundingBox="13759,3940 27632,4186 27611,5358 13738,51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EEE30E-8476-43C8-B02C-8058F8756172}" emma:medium="tactile" emma:mode="ink">
              <msink:context xmlns:msink="http://schemas.microsoft.com/ink/2010/main" type="inkBullet" rotatedBoundingBox="13756,4125 14427,4137 14412,5022 13741,5011"/>
            </emma:interpretation>
            <emma:one-of disjunction-type="recognition" id="oneOf23">
              <emma:interpretation id="interp115" emma:lang="zh-CN" emma:confidence="0">
                <emma:literal>运</emma:literal>
              </emma:interpretation>
              <emma:interpretation id="interp116" emma:lang="zh-CN" emma:confidence="0">
                <emma:literal>迟</emma:literal>
              </emma:interpretation>
              <emma:interpretation id="interp117" emma:lang="zh-CN" emma:confidence="0">
                <emma:literal>匠</emma:literal>
              </emma:interpretation>
              <emma:interpretation id="interp118" emma:lang="zh-CN" emma:confidence="0">
                <emma:literal>退</emma:literal>
              </emma:interpretation>
              <emma:interpretation id="interp119" emma:lang="zh-CN" emma:confidence="0">
                <emma:literal>医</emma:literal>
              </emma:interpretation>
            </emma:one-of>
          </emma:emma>
        </inkml:annotationXML>
        <inkml:trace contextRef="#ctx0" brushRef="#br0" timeOffset="56133">14029 5480 7296,'-31'8'2720,"31"-8"-1472,0 12-896,0-8 864,5 4-704,-5 4 32,7 4-352,2 7 32,1-1-128,-5 3 288,3 2-192,-3 4 448,-2 0-352,-3-1 351,5 3-351,-5-10 128,0-1-256,0 0 64,5-3-128,-3 0 160,9 1-160,-6-9 192,3 4-192,4-2 96,6 1-96,0-9 160,0 2-160,-2-7 32,7 4-64,-2-8-64,1 4 32,10-7-32,3 2 0,0-6 0,0 3 0,4-3 0,-4 2 0,4-2 0,-3 8 0,0-10 0,-8 9 0,0-7-512,-6 7 288,-10-3-1536,2 7 993,-14-8-3137,4 8 2208,-8-5-2912,0 5 2624</inkml:trace>
        <inkml:trace contextRef="#ctx0" brushRef="#br0" timeOffset="54958">14117 5184 5248,'5'4'2016,"-5"-4"-1088,3 8-384,-3-8 1120,10 0-928,-2-6 416,10 6-672,4-2 0,8-2-288,0-9-32,6 7-96,-5-19 32,0 11-64,-5-6-288,0 7 128,-9 2-1152,1 3 704,-10 13-1920,-3 6 1376,-13 5-2080,3 7 1824</inkml:trace>
        <inkml:trace contextRef="#ctx0" brushRef="#br0" timeOffset="55657">14179 5398 3712,'-5'4'1472,"5"-4"-768,5 4-256,-5 0 1120,5 0-896,-2-4 768,10 0-832,0-8 384,5 4-576,0-11 192,4 6-352,-1-1-160,2 2-32,3-9-160,5 9 64,-10-3-192,2 3 128,-11 1-672,2 2 448,-14 2-576,4 6 512,-8-3-32,-2 8 256,-6 0 160,-2 7 32,-3-2 192,4-1-128,-5-4 384,10 0-256,0-6 512,3 7-416,-3-6 512,8 2-512,-10 2 416,10 1-416,-8 3 256,8 2-320,-9 1 192,0 6-224,-8 4 416,8 2-352,-4 2 287,4-1-319,0-2 128,5-3-224,-1 0 128,5-2-160,0-3 160,5-2-192,-1-6 256,10-6-224,-2-6-32,6 3-64,-5-9-32,5 5 0,-5-7-160,0 8 96,-5-11-960,5 8 576,-3-10-1247,2 8 991,-6-4-544,2 9 736,-4-13 64,4 8 288,-2-4 160,-2 9 32,-4-5 416,4 8-256,0-5 480,2 10-384,-4-2 352,8 5-352,-2 1 256,6 2-288,0 0 64,-1 1-193,-5-4-191,5 2 1,-8-4-1249,3 2 736,-8-8-3072,5 3 2016,-10-3-2496,2 0 2336</inkml:trace>
      </inkml:traceGroup>
      <inkml:traceGroup>
        <inkml:annotationXML>
          <emma:emma xmlns:emma="http://www.w3.org/2003/04/emma" version="1.0">
            <emma:interpretation id="{BCE29C01-49F8-4EDB-B268-44E04A5B9692}" emma:medium="tactile" emma:mode="ink">
              <msink:context xmlns:msink="http://schemas.microsoft.com/ink/2010/main" type="line" rotatedBoundingBox="14668,3956 27632,4186 27611,5358 14647,5129"/>
            </emma:interpretation>
          </emma:emma>
        </inkml:annotationXML>
        <inkml:traceGroup>
          <inkml:annotationXML>
            <emma:emma xmlns:emma="http://www.w3.org/2003/04/emma" version="1.0">
              <emma:interpretation id="{13A2F157-E429-4AEF-8498-7151344B249A}" emma:medium="tactile" emma:mode="ink">
                <msink:context xmlns:msink="http://schemas.microsoft.com/ink/2010/main" type="inkWord" rotatedBoundingBox="14662,4264 15327,4276 15317,4848 14652,4836"/>
              </emma:interpretation>
              <emma:one-of disjunction-type="recognition" id="oneOf24">
                <emma:interpretation id="interp120" emma:lang="zh-CN" emma:confidence="0">
                  <emma:literal>动</emma:literal>
                </emma:interpretation>
                <emma:interpretation id="interp121" emma:lang="zh-CN" emma:confidence="0">
                  <emma:literal>幼</emma:literal>
                </emma:interpretation>
                <emma:interpretation id="interp122" emma:lang="zh-CN" emma:confidence="0">
                  <emma:literal>紉</emma:literal>
                </emma:interpretation>
                <emma:interpretation id="interp123" emma:lang="zh-CN" emma:confidence="0">
                  <emma:literal>紡</emma:literal>
                </emma:interpretation>
                <emma:interpretation id="interp124" emma:lang="zh-CN" emma:confidence="0">
                  <emma:literal>礽</emma:literal>
                </emma:interpretation>
              </emma:one-of>
            </emma:emma>
          </inkml:annotationXML>
          <inkml:trace contextRef="#ctx0" brushRef="#br0" timeOffset="57291">14937 5246 6528,'-26'5'2464,"26"-5"-1344,0 11-480,3-11 1408,7 3-1152,-2 3 512,2-3-864,3 0 0,0 2-352,8-10-33,1 5-95,0-3 32,5 0-64,-6-6-224,5 9 96,-3-5-607,-5 5 415,-10 0-1088,1 8 768,-14-2-992,1 0 928,-9 10-384,0 7 640,-23 4 64,5 6 224,-3-14 448,12 1-160,0-9 832,10 3-544,-6 0 736,5 0-704,8-9 416,10-2-544,8-6 128,5 3-320,2-8 0,3 0-96,-2-9-64,5 11 32,-8-2-384,0 3 192,-10 2-384,2 6 320,-10 2-224,0 3 256,-10-2-128,2 3 192,-5-1 64,5 0 64,-2-5 256,5 5-128,2-8 672,3 4-448,-5-4 544,5 0-512,-5 0 352,10 4-416,-5 0 255,0 4-319,-5 0 192,5 7-224,-13 6 288,5 5-288,-10-7 224,10 6-224,-6-3 128,10 3-192,0-11 224,4 2-256,0-4 160,4-1-160,0-3-64,0 0-32,2-8 32,2 0-32,1-8 64,4 5-64,0-5-384,0 5 224,-5-10-1248,2 9 768,-5-7-1280,3 6 1057,-3-9-289,-2 6 672,2-4 32,0 4 256,-5-3 320,3 3-96,-3 0 768,5 4-448,-5-4 608,5 3-577,0 2 289,-2 6-416,2 2 64,0 3-224,-2-1 0,2 6-64,0-2-192,0 0 64,-5-2-1599,0-1 927,0-5-2720,0 0 1920,0-9-2752,3 1 2464</inkml:trace>
          <inkml:trace contextRef="#ctx0" brushRef="#br0" timeOffset="58013">15187 5476 7040,'0'-3'2624,"0"3"-1408,10 0-704,-7 0 1120,3 0-928,1 0 160,8 0-544,1-8 96,12 0-256,-2-3 64,4 5-128,1-5 160,0 8-160,-5-5 191,0 8-191,-4-3 256,-4 3-224,-4 0 384,2 3-288,-2 0 224,2 10-224,-6 2 128,3 4-192,-13 5 288,5 2-256,-5 7 160,0-6-192,-5-1 64,5 2-128,-8-1-64,3 4 0,-8-3-32,8-4 0,-7-4-96,2-6 64,-4-6-1536,6-4 864,-4-16-4511,6 1 2911,-6-20-3072,6 0 3072</inkml:trace>
          <inkml:trace contextRef="#ctx0" brushRef="#br0" timeOffset="57638">15354 5262 7296,'26'-11'2816,"-26"11"-1536,12-8-576,-7 3 1472,0 5-1248,0-3 351,3-1-767,-3-4 128,3 8-384,-3-4 128,3 4-224,-3-4 64,3 8-128,-8-4 160,5 8-160,0 0 192,-2 3-192,-6 5 192,3 4-192,-5 3 96,0 4-96,-16 20-128,-2 0 0,-3 7 32,4 1 0,6-5 128,2-11-64,0-4-576,6-4 256,-5 2-2016,3-3 1281,2-18-3201,3-9 2368,-3-15-2656,3-2 2560</inkml:trace>
        </inkml:traceGroup>
        <inkml:traceGroup>
          <inkml:annotationXML>
            <emma:emma xmlns:emma="http://www.w3.org/2003/04/emma" version="1.0">
              <emma:interpretation id="{E8FEEBB4-4A86-417B-8F4D-812A49EEE288}" emma:medium="tactile" emma:mode="ink">
                <msink:context xmlns:msink="http://schemas.microsoft.com/ink/2010/main" type="inkWord" rotatedBoundingBox="15645,4205 16486,4220 16469,5161 15629,5146"/>
              </emma:interpretation>
              <emma:one-of disjunction-type="recognition" id="oneOf25">
                <emma:interpretation id="interp125" emma:lang="zh-CN" emma:confidence="0">
                  <emma:literal>模</emma:literal>
                </emma:interpretation>
                <emma:interpretation id="interp126" emma:lang="zh-CN" emma:confidence="0">
                  <emma:literal>標</emma:literal>
                </emma:interpretation>
                <emma:interpretation id="interp127" emma:lang="zh-CN" emma:confidence="0">
                  <emma:literal>㮒</emma:literal>
                </emma:interpretation>
                <emma:interpretation id="interp128" emma:lang="zh-CN" emma:confidence="0">
                  <emma:literal>樘</emma:literal>
                </emma:interpretation>
                <emma:interpretation id="interp129" emma:lang="zh-CN" emma:confidence="0">
                  <emma:literal>楆</emma:literal>
                </emma:interpretation>
              </emma:one-of>
            </emma:emma>
          </inkml:annotationXML>
          <inkml:trace contextRef="#ctx0" brushRef="#br0" timeOffset="59293">15950 5324 4224,'-4'0'1664,"4"0"-896,-4 5 0,0-1 1472,8-1-1216,-4-3 928,0 5-1152,0-5 544,0 3-768,0 2 480,4 1-609,0-1 321,10 3-448,-2-8 256,2 3-320,4-6 64,-1 3-192,1-5-64,3 2-32,-3-5-128,4 5 64,-9-5-672,5 3 384,-10-7-1503,5 4 1023,-13-3-1120,0 8 1088,-8-6-544,3 6 800,-8-10-64,5 7 416,-6-10 320,10 8-32,-9-4 416,4 4-256,-4-3 512,4 2-416,0-2 512,6 6-512,-7-1 288,10 1-352,0-3 192,5 8-224,0 0 288,-2 8-288,2 3 384,-1 5-352,0 4 383,1 0-383,0 4 288,-1 2-288,0 21 128,0 0-224,1 0 64,-1-5-128,-4 10-64,5 6 0,-10 28 96,5-5-64,-9-3 128,1-12-128,-6-7-96,10-7 0,-8-18-896,7-10 512,-8-12-1599,8-4 1151,-8-16-1952,9-4 1600,-5-16-2016,4 1 1824,-3-15-1280,8 6 1568,-10-11 512,10 12 384,-8-8 1920,8 12-960,-10-4 1568,10 7-1312,-2-3 896,2 12-1056,-6-6 800,12 14-928,-6 0 640,0 3-800,-6 8 160,6 5-416,-8 1-32,4 10-160,-4 4-192,2 0 32,-6 4-1440,6 1 800,-2-5-3072,4-4 2112,-6-16-2144,10 0 2176</inkml:trace>
          <inkml:trace contextRef="#ctx0" brushRef="#br0" timeOffset="59485">15986 5605 8448,'34'8'3232,"-34"-8"-1728,44 11-1056,-34-5 1248,2-4-992,2 4 95,3-4-511,-4-2-256,0 4-32,-3-8-1567,3 4 863,-10-2-4352,6-4 2784</inkml:trace>
          <inkml:trace contextRef="#ctx0" brushRef="#br0" timeOffset="61437">16205 5812 3712,'-22'8'1408,"22"-8"-768,-9 0-128,4 0 1376,10 0-1056,-5 0 1312,0 3-1248,0-3 928,5 5-1088,-5-5 704,4 3-833,0-3 449,9 0-608,5-8 192,5 5-384,3-10-64,5 2-128,12-12-64,6 3 32,-10 1-32,0 3 0,-3 1 0,-6 2 0,-4-1-448,0 5 256,-11 1-832,-2 5 576,-13-2-927,3 5 767,-11-3-736,3 6 768,-8-3-416,5 0 576,-5 0 64,3 0 224,-3 0 384,8 0-160,-7 0 832,8 0-512,-6 0 736,10 5-672,-8-5 480,8 7-544,-9 6 191,5 6-351,-5 4 0,4 1-160,-8 2-64,5 2 0,-10-1-1087,5-2 575,-5-3-3552,5-2 2240,-8-9-2880,6 0 2656</inkml:trace>
          <inkml:trace contextRef="#ctx0" brushRef="#br0" timeOffset="59903">16241 5255 7808,'-5'-4'2880,"5"4"-1536,0 4-576,0-4 1440,0 0-1248,0 0 255,0 0-735,0 0 64,8 0-320,2 0 0,3 0-128,4-4 160,2 4-160,-4-4 96,8 0-96,-5-4-64,3 5 0,-3-5-128,5 3 64,-10-3 96,5 4-32,-10-7-384,0 6 224,-8-1-1120,5 6 704,-10-5-1023,5 5 895,-8-3-672,3 6 800,-3-3-160,8 0 416,-10 0 256,10 5 32,-8-2 704,3 8-352,-3 1 896,3 1-704,-3-2 512,8 5-608,-10-1 95,7 4-287,-10 1-96,8 4-96,-5-4-1471,7-1 799,-7-5-4512,10 0 2848</inkml:trace>
          <inkml:trace contextRef="#ctx0" brushRef="#br0" timeOffset="60381">16257 5344 6784,'-3'5'2528,"3"-5"-1344,0 23-384,0-19 1312,3 2-1184,2 8 416,5-3-832,-2 4 127,0 1-351,-4 4-32,2-1-160,-1 0-64,2 4 0,-1-6-736,-4 7 384,-2-13-1983,0 0 1279,0-11-2464,0 4 1984,0-11-1952,0 2 1984</inkml:trace>
          <inkml:trace contextRef="#ctx0" brushRef="#br0" timeOffset="60175">16495 5168 7168,'9'-11'2720,"-9"11"-1472,17 11-480,-12-8 1792,3 5-1440,0 1 895,2 2-1183,-2 1 320,2 0-672,-10 3 224,0 1-416,-5 4-96,0-1-96,-8 0-96,0 5 32,-5-5-384,6 5 192,-12-4-1440,12 0 896,-4-9-2207,0 5 1599,0-8-3456,7 3 2688,-4-11-1920,5 3 2304</inkml:trace>
          <inkml:trace contextRef="#ctx0" brushRef="#br0" timeOffset="60959">16428 5391 6400,'24'-9'2368,"-24"9"-1280,28-18-576,-18 14 1248,-2 4-992,6-4 928,0 4-1024,-1-4 735,0 8-799,-5-4 288,5 8-512,-4-4 96,0 4-320,-4-4 0,-1 4-96,-4 0 32,0 3-64,-4-2-32,4 1 32,-10 2-256,6 4 128,-8-2-1216,2 6 704,-8-4-1983,6 4 1439,-6-4-2048,4 7 1792,-4-15-2112,6 3 2016,-20-3 2560,24-12 352,4-3 960,4 2-1312,0-6 640,4 2-1024,2-5 416,6 6-608,2-5 0,-2 10-288,2-5-96,-2 8-64,-6 0-32,2 4 0,-12 0-96,0 7 64,-10 2 32,4 7 0,-6-6 128,6 2-64,-8-4 128,10-1-128,0-2 32,4 1-32,-1-4 32,5 0-64,5-6-96,3 0 32,4-6-256,4 0 160,-4-2-800,4 6 512,-6-2-1216,4 4 928,-14 0-1536,0 4 1280,-9-2-2048,0 6 1664</inkml:trace>
          <inkml:trace contextRef="#ctx0" brushRef="#br0" timeOffset="61606">16477 5828 7168,'31'3'2720,"-31"-3"-1472,38 19-608,-24-15 1408,-2 4-1152,6 0 512,5 4-865,-7-2 1,2 4-352,-5-8-256,5 7 32,-8-10-1343,2 5 767,-8-12-3776,6 4 2432,-6-12-2592,0 1 2624</inkml:trace>
        </inkml:traceGroup>
        <inkml:traceGroup>
          <inkml:annotationXML>
            <emma:emma xmlns:emma="http://www.w3.org/2003/04/emma" version="1.0">
              <emma:interpretation id="{0D91D1C3-7968-46AD-AAA3-BFDCFE00E3ED}" emma:medium="tactile" emma:mode="ink">
                <msink:context xmlns:msink="http://schemas.microsoft.com/ink/2010/main" type="inkWord" rotatedBoundingBox="16663,4037 17309,4048 17291,5086 16645,5074"/>
              </emma:interpretation>
              <emma:one-of disjunction-type="recognition" id="oneOf26">
                <emma:interpretation id="interp130" emma:lang="zh-CN" emma:confidence="0">
                  <emma:literal>型</emma:literal>
                </emma:interpretation>
                <emma:interpretation id="interp131" emma:lang="zh-CN" emma:confidence="0">
                  <emma:literal>製</emma:literal>
                </emma:interpretation>
                <emma:interpretation id="interp132" emma:lang="zh-CN" emma:confidence="0">
                  <emma:literal>犁</emma:literal>
                </emma:interpretation>
                <emma:interpretation id="interp133" emma:lang="zh-CN" emma:confidence="0">
                  <emma:literal>詔</emma:literal>
                </emma:interpretation>
                <emma:interpretation id="interp134" emma:lang="zh-CN" emma:confidence="0">
                  <emma:literal>堑</emma:literal>
                </emma:interpretation>
              </emma:one-of>
            </emma:emma>
          </inkml:annotationXML>
          <inkml:trace contextRef="#ctx0" brushRef="#br0" timeOffset="62363">16912 5285 8320,'-5'0'3072,"5"0"-1664,12 8-928,-4-8 1184,7 0-960,1-3 159,7 3-543,-2-8-32,10 3-192,0-1 0,0 0-32,-1-5-64,1 8 32,-5-5-128,2 3 64,-12-2-608,-2 3 353,-10 0-1441,6 8 960,-20-4-1536,2 8 1280,-10 0-768,5 3 1056,-10 6-32,7 2 448,-11 0 576,5 4-128,-8 0 1216,4 1-736,-5-1 1280,3 1-1056,7-4 800,8-6-960,0-1 640,8 2-768,5-11 287,8 3-479,7-7-64,1 0-160,7-7-32,3 3-32,0-8-128,1 4 32,-5-6-480,0 0 288,-9 0-959,0 6 671,-8-4-1184,-2 4 960,-6 0-704,-2 8 832,-8-3 32,4 3 352,-5 0 288,6 3-32,-4-3 576,6 5-352,-2-2 832,4 5-640,-6 1 576,10 2-576,-4 3 320,8 3-448,-4 2 192,0 0-288,0 1-64,0 5-96,0-3-608,0-3 288,0-7-2208,0-1 1344,0-11-3392,0 0 2560</inkml:trace>
          <inkml:trace contextRef="#ctx0" brushRef="#br0" timeOffset="63937">16915 5979 4608,'-3'0'1760,"3"0"-960,0 8-160,0-3 1184,3-2-1024,2 0 640,-1 2-896,0-2 512,6 2-608,-2-2 320,2 0-448,-2-6 320,4 3-352,-2-8 128,4 8-257,-6-3 65,10 3-128,-11-5 0,8 2-32,-2-5-64,4 8 32,0-8 32,6 8-32,-5-7-32,2 7 32,3-8 32,-2 8-32,2-8-32,3 8 32,-3-8-32,3 8 0,-6-8 64,8 8-32,-6-3 192,0 3-128,-1-5 256,2 10-224,-7-5 96,2 0-128,-5 0 96,2 0-128,-3-5 128,4 5-128,-11-4 32,6 1-32,-11-5-128,2 8 32,-4-8-544,2 8 320,-6-8-2015,1 8 1279,-2-8-4256,-3 1 2944</inkml:trace>
          <inkml:trace contextRef="#ctx0" brushRef="#br0" timeOffset="63430">17003 5815 8960,'-21'0'3424,"21"0"-1856,4 0-832,-4 0 1151,9 0-1087,-1-3-96,7-2-480,0-6-64,4 3-96,3-7 160,-1 7-128,10-8 96,0 10-96,-1-8 0,6 8-32,-5-7-128,0 10 32,-5-9-480,-5 8 288,-3-3-1024,-6 3 672,-6-5-639,2 6 703,-8-8-96,0 6 384,-8-7 192,2 9 32,-6-5 352,8 3-160,-10-1 608,10 6-448,-5-5 671,9 5-575,-8 0 416,8 8-512,-5 0 256,10 3-352,-5 6 64,0 6-192,0 1 64,0 1-96,0 8-64,0-7 0,0-7-736,0 3 384,-5-8-1920,5 6 1249,-8-9-3521,-2 5 2528,-6-8-2528,6 1 2592</inkml:trace>
          <inkml:trace contextRef="#ctx0" brushRef="#br0" timeOffset="62551">17157 5449 8320,'10'5'3168,"-10"-5"-1728,12 20-1056,-9-14 1184,2 2-896,-5 4 160,5 4-513,-5-6-383,0 4 0,0-3-1951,5-2 1087</inkml:trace>
          <inkml:trace contextRef="#ctx0" brushRef="#br0" timeOffset="62718">17336 5258 7040,'5'0'2624,"-5"0"-1408,5 20-576,-5-12 1472,4 3-1152,-4 8 800,0 1-1057,0 0 225,0 4-576,0-5-192,0 1-96,0-9-1056,0 5 544,0-12-2559,0 4 1663,0-16-3488,4-1 2720</inkml:trace>
          <inkml:trace contextRef="#ctx0" brushRef="#br0" timeOffset="62948">17450 4996 6656,'5'-8'2528,"-5"8"-1344,9 0-320,-9 5 1568,4-2-1344,0 5 735,1 4-1087,-1 12 544,5 2-768,-3 7 384,-4 1-544,3 4 128,4-2-320,-9 0 0,4-5-96,-4 0-64,0 0 32,-4 1-480,4-4 256,-9 2-1664,4-2 1024,-7-2-2975,3-2 2143,-8-1-3328,7 4 2848</inkml:trace>
        </inkml:traceGroup>
        <inkml:traceGroup>
          <inkml:annotationXML>
            <emma:emma xmlns:emma="http://www.w3.org/2003/04/emma" version="1.0">
              <emma:interpretation id="{DB2923D8-6A39-48DF-9FE6-6B97A5805BBD}" emma:medium="tactile" emma:mode="ink">
                <msink:context xmlns:msink="http://schemas.microsoft.com/ink/2010/main" type="inkWord" rotatedBoundingBox="17609,4749 17706,4751 17702,5000 17604,4998"/>
              </emma:interpretation>
              <emma:one-of disjunction-type="recognition" id="oneOf27">
                <emma:interpretation id="interp135" emma:lang="zh-CN" emma:confidence="0">
                  <emma:literal>:</emma:literal>
                </emma:interpretation>
                <emma:interpretation id="interp136" emma:lang="zh-CN" emma:confidence="0">
                  <emma:literal>?</emma:literal>
                </emma:interpretation>
                <emma:interpretation id="interp137" emma:lang="zh-CN" emma:confidence="0">
                  <emma:literal>;</emma:literal>
                </emma:interpretation>
                <emma:interpretation id="interp138" emma:lang="zh-CN" emma:confidence="0">
                  <emma:literal>∶</emma:literal>
                </emma:interpretation>
                <emma:interpretation id="interp139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64668">17868 5906 7040,'-14'11'2624,"14"-11"-1408,4 8-640,-4-5 1312,5 1-1088,0 0 288,3 0-704,0-4-1248,2 0 448,-2 0-4256,2 0 2592</inkml:trace>
          <inkml:trace contextRef="#ctx0" brushRef="#br0" timeOffset="64494">17863 5691 7168,'-5'0'2720,"5"0"-1472,5 0-544,0 0 1472,-2 5-1248,2-5 352,3 0-769,2 0-159,-2 0-224,2 0-640,-2 0 256,0 0-1599,7 0 1055,-12 0-2848,2 8 2080,-5 4-2272,4 2 2208</inkml:trace>
        </inkml:traceGroup>
        <inkml:traceGroup>
          <inkml:annotationXML>
            <emma:emma xmlns:emma="http://www.w3.org/2003/04/emma" version="1.0">
              <emma:interpretation id="{DB5CD356-500C-40E1-9ED5-BCD4170BE12C}" emma:medium="tactile" emma:mode="ink">
                <msink:context xmlns:msink="http://schemas.microsoft.com/ink/2010/main" type="inkWord" rotatedBoundingBox="19269,4372 19719,4380 19710,4838 19261,4830"/>
              </emma:interpretation>
              <emma:one-of disjunction-type="recognition" id="oneOf28">
                <emma:interpretation id="interp140" emma:lang="zh-CN" emma:confidence="0">
                  <emma:literal>n</emma:literal>
                </emma:interpretation>
                <emma:interpretation id="interp141" emma:lang="zh-CN" emma:confidence="0">
                  <emma:literal>汁</emma:literal>
                </emma:interpretation>
                <emma:interpretation id="interp142" emma:lang="zh-CN" emma:confidence="0">
                  <emma:literal>火</emma:literal>
                </emma:interpretation>
                <emma:interpretation id="interp143" emma:lang="zh-CN" emma:confidence="0">
                  <emma:literal>汏</emma:literal>
                </emma:interpretation>
                <emma:interpretation id="interp144" emma:lang="zh-CN" emma:confidence="0">
                  <emma:literal>乆</emma:literal>
                </emma:interpretation>
              </emma:one-of>
            </emma:emma>
          </inkml:annotationXML>
          <inkml:trace contextRef="#ctx0" brushRef="#br0" timeOffset="67373">19525 5399 5120,'-8'0'2016,"8"0"-1088,5 8-672,-5-5 928,3 3-672,2-3 384,8 0-544,0-3 32,0 4-224,10-4 192,-1 0-224,-1 0 160,5 4-160,-3 0 288,-2 0-224,-4-1 448,7 6-352,-12-1 448,-4 0-448,-8 6 288,0 6-320,-8 7 191,-2 6-223,-6 1 128,-2 2-192,-4-2 0,4-2-96,2-4-256,2-6 96,0-6-608,11-4 417,3-17-1153,8-2 800,10-20-896,3 2 864,7-9-128,2 2 448,2-10 224,-4 6 96,0-6 288,3 11-128,0-16 672,-5 8-448,-14 4 800,2 15-640,-14 1 544,0 10-608,-8 6 256,2 3-416,-6 9 191,2 5-255,-6 10 224,6-1-256,2 5 160,3 3-192,0 4 64,5-1-128,0 10 0,5-5-32,0-3-128,-2-2 32,7-2-672,-2-6 384,5-6-2335,5-4 1471,4-13-3872,0 2 2848</inkml:trace>
        </inkml:traceGroup>
        <inkml:traceGroup>
          <inkml:annotationXML>
            <emma:emma xmlns:emma="http://www.w3.org/2003/04/emma" version="1.0">
              <emma:interpretation id="{640352DC-1D20-426A-8E40-ADD285F094B6}" emma:medium="tactile" emma:mode="ink">
                <msink:context xmlns:msink="http://schemas.microsoft.com/ink/2010/main" type="inkWord" rotatedBoundingBox="19934,4551 20346,4558 20334,5205 19923,5198"/>
              </emma:interpretation>
              <emma:one-of disjunction-type="recognition" id="oneOf29">
                <emma:interpretation id="interp145" emma:lang="zh-CN" emma:confidence="0">
                  <emma:literal>k</emma:literal>
                </emma:interpretation>
                <emma:interpretation id="interp146" emma:lang="zh-CN" emma:confidence="0">
                  <emma:literal>反</emma:literal>
                </emma:interpretation>
                <emma:interpretation id="interp147" emma:lang="zh-CN" emma:confidence="0">
                  <emma:literal>K</emma:literal>
                </emma:interpretation>
                <emma:interpretation id="interp148" emma:lang="zh-CN" emma:confidence="0">
                  <emma:literal>h</emma:literal>
                </emma:interpretation>
                <emma:interpretation id="interp149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68597">20188 5566 5376,'-5'-12'2016,"5"12"-1088,0-14-384,0 9 1184,5 5-960,-5-8 576,5 5-832,-2-5 576,2 4-608,-5-4 384,5 8-512,-5-8 319,0 8-383,0-3 192,4 3-256,0 3 128,0 5-192,2 4 128,-3 4-160,-3 12 160,5-3-192,-5 8 96,0-2-96,0 7-64,0 4 0,0 6-32,0-1 0,-5-1 0,5 2 0,-3-6 0,3 2 0,-6-10 64,6-2-32,-8-9 64,8 0-64,-4-11-224,8 0 96,-4-15-608,0-3 416,0-13-512,4 3 448,0-15-256,2 8 353,-3-12-129,6 7 224,5-11 0,-2 12 96,6-4 64,0 8 0,-2-4 64,8 10-32,-7-2 64,4 11-64,-3 5 64,0 6-64,-10 2 64,6 6-64,-10 0-96,0 6 32,-8-6-256,0 5 160,-10-5-224,1 1 192,-8-4 64,3 0 96,-4 1 64,8-3-32,-4-1 64,10 3-64,0-5 256,4 1-160,4 0 256,4-1-256,0 2 256,8-2-257,3 1 161,-2 0-160,0 0 160,5 9-192,-5 1 320,5 3-224,-6-3 160,6 2-192,-4 1 128,2-3-160,-2 3-64,8-3-32,-10-1-736,6-2 384,-4-3-2207,-2 1 1407,2-9-4032,0 3 2912</inkml:trace>
        </inkml:traceGroup>
        <inkml:traceGroup>
          <inkml:annotationXML>
            <emma:emma xmlns:emma="http://www.w3.org/2003/04/emma" version="1.0">
              <emma:interpretation id="{03E87009-6C0F-47B9-94E2-5D0C8667679B}" emma:medium="tactile" emma:mode="ink">
                <msink:context xmlns:msink="http://schemas.microsoft.com/ink/2010/main" type="inkWord" rotatedBoundingBox="21212,4734 21470,4739 21466,4919 21208,4915"/>
              </emma:interpretation>
              <emma:one-of disjunction-type="recognition" id="oneOf30">
                <emma:interpretation id="interp150" emma:lang="zh-CN" emma:confidence="0">
                  <emma:literal>=</emma:literal>
                </emma:interpretation>
                <emma:interpretation id="interp151" emma:lang="zh-CN" emma:confidence="0">
                  <emma:literal>:</emma:literal>
                </emma:interpretation>
                <emma:interpretation id="interp152" emma:lang="zh-CN" emma:confidence="0">
                  <emma:literal>二</emma:literal>
                </emma:interpretation>
                <emma:interpretation id="interp153" emma:lang="zh-CN" emma:confidence="0">
                  <emma:literal>三</emma:literal>
                </emma:interpretation>
                <emma:interpretation id="interp154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70354">21474 5676 4864,'-13'4'1824,"13"-4"-960,0 18-320,0-12 1344,0-3-1056,0-3 512,3 0-800,2-3 352,5 3-544,-2-6 256,0 12-352,2-6 0,2 3-160,2 0 0,-2 2-32,6-2-128,0 2 32,0-2-1024,3 0 576,-3 2-2432,5-1 1632,-15 4-2592,0 0 2208</inkml:trace>
          <inkml:trace contextRef="#ctx0" brushRef="#br0" timeOffset="70562">21492 5848 5120,'-5'-13'2016,"5"13"-1088,0 5-512,0-5 896,5 3-736,-1-3 128,5 5-416,-1-5-32,5 4-160,5-4-64,0 0 0,4 0-544,4 3 288,0-3-2080,6 5 1248,-12-5-2272,8 0 1888</inkml:trace>
        </inkml:traceGroup>
        <inkml:traceGroup>
          <inkml:annotationXML>
            <emma:emma xmlns:emma="http://www.w3.org/2003/04/emma" version="1.0">
              <emma:interpretation id="{AA3C593E-67FA-457F-A286-669ACDCC74FA}" emma:medium="tactile" emma:mode="ink">
                <msink:context xmlns:msink="http://schemas.microsoft.com/ink/2010/main" type="inkWord" rotatedBoundingBox="22004,4086 22559,4096 22539,5202 21985,5192"/>
              </emma:interpretation>
              <emma:one-of disjunction-type="recognition" id="oneOf31">
                <emma:interpretation id="interp155" emma:lang="zh-CN" emma:confidence="0">
                  <emma:literal>f</emma:literal>
                </emma:interpretation>
                <emma:interpretation id="interp156" emma:lang="zh-CN" emma:confidence="0">
                  <emma:literal>£</emma:literal>
                </emma:interpretation>
                <emma:interpretation id="interp157" emma:lang="zh-CN" emma:confidence="0">
                  <emma:literal>必</emma:literal>
                </emma:interpretation>
                <emma:interpretation id="interp158" emma:lang="zh-CN" emma:confidence="0">
                  <emma:literal>卐</emma:literal>
                </emma:interpretation>
                <emma:interpretation id="interp159" emma:lang="zh-CN" emma:confidence="0">
                  <emma:literal>疒</emma:literal>
                </emma:interpretation>
              </emma:one-of>
            </emma:emma>
          </inkml:annotationXML>
          <inkml:trace contextRef="#ctx0" brushRef="#br0" timeOffset="73284">22245 5532 7168,'0'-5'2720,"0"5"-1472,5 5-544,-5-5 1472,5 3-1248,-2 2 352,10 1-769,5-1-31,0-2-288,5-3-96,2 6-64,6-6-480,3 0 256,7-6-1663,-2 6 1023,0-3-2400,1 3 1824,-6-5-2432,-3 10 2176</inkml:trace>
          <inkml:trace contextRef="#ctx0" brushRef="#br0" timeOffset="73047">22786 5238 5120,'5'-3'1920,"-5"3"-1024,3-24-352,1 17 1120,2 2-928,-6-9 416,2 1-672,-2-7 416,0 6-480,-2-6 192,2 4-352,-10-3 192,2 8-224,-5-6 128,0 9-192,-10 2 0,5 1-96,-3 5 32,3 8-64,-4 3 64,8 6-64,-2 5 127,7 5-95,-4 4 32,5 5-32,-7 8 32,12 1-64,-7 11 256,10-1-160,-8 6 256,8 2-256,-5 4 256,10-9-256,-10 4 96,5-4-128,-3 0-64,-2-3 0,-4 1-32,5-9 0,-9-5-704,-2-3 384,-5-8-1983,-4-7 1279,-6-9-3296,4-2 2432,-5-22-2080,10 1 2272</inkml:trace>
          <inkml:trace contextRef="#ctx0" brushRef="#br0" timeOffset="87331">22583 5559 3328,'-4'0'1216,"4"0"-640,0 0-256,0 0 672,0 0-576,0 0 384,0 0-480,0 0 416,0 0-448,0 0 448,4 3-448,-4-3 288,5 3-320,-5-3 64,0 0-192,0 0 288,5 5-224,-1-5 160,0 3-192,0-3 64,1 0-128,-2 0 96,7 0-128,-2-3 32,2 3-32,-7-5-64,2 10 32,3-5 96,2 0-64,-2 0 128,5 0-128,-3 0-96,3 0 0,0 0 32,0 0 0,-3 0 0,-3 0 0,2 0 0,1 0 0,-6 0-96,4 0 64,-8 0 96,0 0-32,0 0 64,0 0-64,0 0-96,0 0 32,0 0-960,0 0 544,0 0-3552,0 0 2208</inkml:trace>
        </inkml:traceGroup>
        <inkml:traceGroup>
          <inkml:annotationXML>
            <emma:emma xmlns:emma="http://www.w3.org/2003/04/emma" version="1.0">
              <emma:interpretation id="{A4C45066-CC1D-4107-9278-3862E0A1D86E}" emma:medium="tactile" emma:mode="ink">
                <msink:context xmlns:msink="http://schemas.microsoft.com/ink/2010/main" type="inkWord" rotatedBoundingBox="22757,4292 22847,4294 22837,4847 22747,4845"/>
              </emma:interpretation>
              <emma:one-of disjunction-type="recognition" id="oneOf32">
                <emma:interpretation id="interp160" emma:lang="zh-CN" emma:confidence="0">
                  <emma:literal>l</emma:literal>
                </emma:interpretation>
                <emma:interpretation id="interp161" emma:lang="zh-CN" emma:confidence="0">
                  <emma:literal>(</emma:literal>
                </emma:interpretation>
                <emma:interpretation id="interp162" emma:lang="zh-CN" emma:confidence="0">
                  <emma:literal>〔</emma:literal>
                </emma:interpretation>
                <emma:interpretation id="interp163" emma:lang="zh-CN" emma:confidence="0">
                  <emma:literal>「</emma:literal>
                </emma:interpretation>
                <emma:interpretation id="interp164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73655">23096 5235 6912,'-8'8'2624,"8"-8"-1408,-22 0-640,17 3 1216,5 5-992,-3 0 544,-2 4-832,-4 4 383,5 3-543,-9 4 256,8 0-352,-3 9 192,8-1-224,-10 5 64,10 2-160,-3 5-128,6 3-32,2-3-960,8 0 544,-5-3-2911,6-5 1855,0-12-3584,-2 0 2912</inkml:trace>
        </inkml:traceGroup>
        <inkml:traceGroup>
          <inkml:annotationXML>
            <emma:emma xmlns:emma="http://www.w3.org/2003/04/emma" version="1.0">
              <emma:interpretation id="{647F6B07-623E-4183-861B-858D8268F630}" emma:medium="tactile" emma:mode="ink">
                <msink:context xmlns:msink="http://schemas.microsoft.com/ink/2010/main" type="inkWord" rotatedBoundingBox="23190,4468 23507,4474 23500,4847 23183,4842"/>
              </emma:interpretation>
              <emma:one-of disjunction-type="recognition" id="oneOf33">
                <emma:interpretation id="interp165" emma:lang="zh-CN" emma:confidence="0">
                  <emma:literal>n</emma:literal>
                </emma:interpretation>
                <emma:interpretation id="interp166" emma:lang="zh-CN" emma:confidence="0">
                  <emma:literal>孔</emma:literal>
                </emma:interpretation>
                <emma:interpretation id="interp167" emma:lang="zh-CN" emma:confidence="0">
                  <emma:literal>火</emma:literal>
                </emma:interpretation>
                <emma:interpretation id="interp168" emma:lang="zh-CN" emma:confidence="0">
                  <emma:literal>x</emma:literal>
                </emma:interpretation>
                <emma:interpretation id="interp169" emma:lang="zh-CN" emma:confidence="0">
                  <emma:literal>庆</emma:literal>
                </emma:interpretation>
              </emma:one-of>
            </emma:emma>
          </inkml:annotationXML>
          <inkml:trace contextRef="#ctx0" brushRef="#br0" timeOffset="74712">23518 5468 4352,'-23'0'1664,"23"0"-896,-19-3-64,17-2 1504,2 10-1216,-5-5 800,0 0-1056,2-5 256,3 5-608,-5-3 160,10 0-320,-5-5 128,8 8-192,-1-9 128,9 9-160,-8-8 63,5 8-95,0-3-64,5 6 0,-6 2 32,6 7-32,-5-1 64,0 0-64,-13 9 192,5 4-128,-14 4 320,5 2-224,-14 1 256,0 0-256,-8 0 160,4 1-192,-4-4-64,5-6-64,3-11-480,8-2 256,10-18-1184,10 2 768,3-13-1343,5 1 1087,8-12-704,4 8 896,1-12-32,4 4 384,-5-8 224,1 6 64,-8 3 576,-3 10-288,-4-2 1088,-4 10-736,-12-4 768,0 13-768,-10 3 384,2 6-576,-10 7 319,10 2-415,-10 4 320,9 5-352,-4 7 128,5 8-256,-2 0 64,6-3-128,0-2-128,4-2 0,4-9-320,5 0 192,4-7-1504,5-5 929,0-6-2721,2 2 1952,4-7-3040,2 0 2560</inkml:trace>
        </inkml:traceGroup>
        <inkml:traceGroup>
          <inkml:annotationXML>
            <emma:emma xmlns:emma="http://www.w3.org/2003/04/emma" version="1.0">
              <emma:interpretation id="{2D3839F7-234D-4F19-88FA-3E3C51FD173B}" emma:medium="tactile" emma:mode="ink">
                <msink:context xmlns:msink="http://schemas.microsoft.com/ink/2010/main" type="inkWord" rotatedBoundingBox="23658,4564 24190,4574 24181,5114 23648,5104"/>
              </emma:interpretation>
              <emma:one-of disjunction-type="recognition" id="oneOf34">
                <emma:interpretation id="interp170" emma:lang="zh-CN" emma:confidence="0">
                  <emma:literal>心</emma:literal>
                </emma:interpretation>
                <emma:interpretation id="interp171" emma:lang="zh-CN" emma:confidence="0">
                  <emma:literal>么</emma:literal>
                </emma:interpretation>
                <emma:interpretation id="interp172" emma:lang="zh-CN" emma:confidence="0">
                  <emma:literal>汕</emma:literal>
                </emma:interpretation>
                <emma:interpretation id="interp173" emma:lang="zh-CN" emma:confidence="0">
                  <emma:literal>灿</emma:literal>
                </emma:interpretation>
                <emma:interpretation id="interp174" emma:lang="zh-CN" emma:confidence="0">
                  <emma:literal>山</emma:literal>
                </emma:interpretation>
              </emma:one-of>
            </emma:emma>
          </inkml:annotationXML>
          <inkml:trace contextRef="#ctx0" brushRef="#br0" timeOffset="75489">23965 5512 7936,'-5'-5'2976,"5"5"-1600,0 0-896,0 0 1120,5 0-928,-5 0 160,5 5-512,-5-2 223,8 5-287,-8 4 288,0 4-320,0 3 224,0 1-224,-8 7 128,8-1-192,-5 7 64,0 1-128,-3 5 0,3-3-32,-3 0-64,3-6 32,-4 1-32,9 0 0,-8-7 0,8-1 0,-9-10-96,9-7 64,-9-9-480,9 3 288,0-11-384,4 2 320,1-14-128,4 0 256,3-8-192,6 7 192,5-2-63,3 1 127,-5-2 0,7 12 32,-7-2 64,2 6 0,-11 0 0,6 3 0,-10 3 64,0 5-32,-8 5-96,0 6 32,-12 0 32,-2 6 0,-6-6 0,5 1 0,-6-4-96,8 3 64,0-6 160,3 1-64,2 2 255,8 1-191,0-1 96,8 0-128,2 0 160,-2-1-160,2 1 256,2-1-224,-3 2 256,-1-1-256,-3-2 32,-1 2-96,2 1 32,-3-1-64,2 0 64,3-1-64,-4 0-96,6 5 32,-2-4-192,5 0 128,0-3-1855,0 1 1055,-3-1-4544,3-2 3040</inkml:trace>
          <inkml:trace contextRef="#ctx0" brushRef="#br0" timeOffset="489706">24229 5886 3200,'0'0'1216,"0"0"-640,5-4 32,-5 0 992,5 8-864,-5-8 640,5 4-832,-5-4 576,3 8-640,2-4 608,0 0-640,-5-4 352,3 4-480,2-3 128,5 6-288,-1-6 64,-1 3-128,1-5 0,5 10-32,-6-10-128,5 5 32,-3-3-480,3-2 288,-5-2-1248,2 7 832,-2-8-2624,2 3 1824,-2-2-2016,0 7 1984</inkml:trace>
          <inkml:trace contextRef="#ctx0" brushRef="#br0" timeOffset="489980">24411 5688 5376,'0'0'2112,"0"0"-1152,-3 3-288,-2 2 1216,10-2-1056,-5 2 384,3 2-736,-3 6 224,5 2-416,-5 9 64,5-1-224,-5 8 0,5 5-64,-5 4-416,4-1 224,-4 1-1952,0-4 1152,0-13-3424,0 1 2464</inkml:trace>
        </inkml:traceGroup>
        <inkml:traceGroup>
          <inkml:annotationXML>
            <emma:emma xmlns:emma="http://www.w3.org/2003/04/emma" version="1.0">
              <emma:interpretation id="{A8B53C93-B5B9-49E4-8BAC-E358E4ABCC13}" emma:medium="tactile" emma:mode="ink">
                <msink:context xmlns:msink="http://schemas.microsoft.com/ink/2010/main" type="inkWord" rotatedBoundingBox="24401,5077 24461,5078 24458,5208 24399,5207"/>
              </emma:interpretation>
              <emma:one-of disjunction-type="recognition" id="oneOf35">
                <emma:interpretation id="interp175" emma:lang="zh-CN" emma:confidence="0">
                  <emma:literal>,</emma:literal>
                </emma:interpretation>
                <emma:interpretation id="interp176" emma:lang="zh-CN" emma:confidence="0">
                  <emma:literal>.</emma:literal>
                </emma:interpretation>
                <emma:interpretation id="interp177" emma:lang="zh-CN" emma:confidence="0">
                  <emma:literal>、</emma:literal>
                </emma:interpretation>
                <emma:interpretation id="interp178" emma:lang="zh-CN" emma:confidence="0">
                  <emma:literal>′</emma:literal>
                </emma:interpretation>
                <emma:interpretation id="interp179" emma:lang="zh-CN" emma:confidence="0">
                  <emma:literal>月</emma:literal>
                </emma:interpretation>
              </emma:one-of>
            </emma:emma>
          </inkml:annotationXML>
          <inkml:trace contextRef="#ctx0" brushRef="#br0" timeOffset="490353">24710 6027 3968,'-5'0'1472,"5"0"-768,0-5-64,0 2 1376,0 6-1088,0-3 896,0 0-1088,0 0 640,0 8-832,-4 1-64,4-1-288,-8 3-608,3 6 192,-9-2-3648,6 5 2144,-5-1-2880,8 0 2624</inkml:trace>
        </inkml:traceGroup>
        <inkml:traceGroup>
          <inkml:annotationXML>
            <emma:emma xmlns:emma="http://www.w3.org/2003/04/emma" version="1.0">
              <emma:interpretation id="{3FD8C19A-1A0F-4A37-B25B-1340698569D2}" emma:medium="tactile" emma:mode="ink">
                <msink:context xmlns:msink="http://schemas.microsoft.com/ink/2010/main" type="inkWord" rotatedBoundingBox="24662,4449 25027,4455 25018,4946 24654,4940"/>
              </emma:interpretation>
              <emma:one-of disjunction-type="recognition" id="oneOf36">
                <emma:interpretation id="interp180" emma:lang="zh-CN" emma:confidence="0">
                  <emma:literal>“</emma:literal>
                </emma:interpretation>
                <emma:interpretation id="interp181" emma:lang="zh-CN" emma:confidence="0">
                  <emma:literal>u</emma:literal>
                </emma:interpretation>
                <emma:interpretation id="interp182" emma:lang="zh-CN" emma:confidence="0">
                  <emma:literal>∥</emma:literal>
                </emma:interpretation>
                <emma:interpretation id="interp183" emma:lang="zh-CN" emma:confidence="0">
                  <emma:literal>U</emma:literal>
                </emma:interpretation>
                <emma:interpretation id="interp184" emma:lang="zh-CN" emma:confidence="0">
                  <emma:literal>Ⅱ</emma:literal>
                </emma:interpretation>
              </emma:one-of>
            </emma:emma>
          </inkml:annotationXML>
          <inkml:trace contextRef="#ctx0" brushRef="#br0" timeOffset="76763">24926 5402 6144,'-4'-4'2272,"4"4"-1216,-5-3-544,0-2 1312,10 10-1024,-5-5 544,0 3-800,0 1 192,0 4-416,0-3 96,0 1-256,0 2 223,0 3-255,0 6 160,0-1-160,0 6 224,0 6-224,0 8 256,0-2-256,0 5 256,5 0-256,-5 0 32,4 0-96,-4-4-64,4-4 32,1-7 32,3-1-32,-3-12-160,3-2 64,2-13-192,-2 4 160,2-11-32,2-2 64,1-10 0,0 4 0,0-12 64,0 6 0,0-2 0,5 5 0,-5-6 64,5 8-32,-6-2 128,6 2-96,-10 1 256,8 6-192,-14-2 320,8 7-256,-6-3 320,0 6-288,-4-6 96,6 11-192,-6-3 64,0 3-96,0 0 0,0 8-32,0 3 32,0 3-64,0 2-32,0 1 32,0 6 32,0 4-32,0 9-32,0-2 32,0 4-32,0-1 0,0-15-352,4 2 192,0-4-1344,5-6 832,4-5-2399,0-5 1727,5-12-3808,-1 3 2880</inkml:trace>
        </inkml:traceGroup>
        <inkml:traceGroup>
          <inkml:annotationXML>
            <emma:emma xmlns:emma="http://www.w3.org/2003/04/emma" version="1.0">
              <emma:interpretation id="{D3C2E7DD-5E48-44E4-8FD3-9AC938D61007}" emma:medium="tactile" emma:mode="ink">
                <msink:context xmlns:msink="http://schemas.microsoft.com/ink/2010/main" type="inkWord" rotatedBoundingBox="25221,4612 25488,4617 25481,5019 25214,5014"/>
              </emma:interpretation>
              <emma:one-of disjunction-type="recognition" id="oneOf37">
                <emma:interpretation id="interp185" emma:lang="zh-CN" emma:confidence="0">
                  <emma:literal>反</emma:literal>
                </emma:interpretation>
                <emma:interpretation id="interp186" emma:lang="zh-CN" emma:confidence="0">
                  <emma:literal>k</emma:literal>
                </emma:interpretation>
                <emma:interpretation id="interp187" emma:lang="zh-CN" emma:confidence="0">
                  <emma:literal>K</emma:literal>
                </emma:interpretation>
                <emma:interpretation id="interp188" emma:lang="zh-CN" emma:confidence="0">
                  <emma:literal>贝</emma:literal>
                </emma:interpretation>
                <emma:interpretation id="interp189" emma:lang="zh-CN" emma:confidence="0">
                  <emma:literal>欠</emma:literal>
                </emma:interpretation>
              </emma:one-of>
            </emma:emma>
          </inkml:annotationXML>
          <inkml:trace contextRef="#ctx0" brushRef="#br0" timeOffset="77467">25488 5554 6016,'-10'6'2272,"10"-6"-1216,-2 2-608,-4-2 1056,12 4-832,-6-4 384,0 4-640,0 0 192,0 0-352,0 0 416,2-1-384,-2 2 448,6 3-448,-6-2 351,0 2-351,0 1 192,0 2-256,0 5 0,0-1-128,0 6 0,0 2-32,0-1 96,0 3-96,0-3 32,0 6-32,-6-4-64,6-1 32,-2-4-32,4-3 0,-2-9-160,0 6 96,0-13-256,0 4 192,0-13-320,0 1 288,0-7-96,6-1 160,-2-12 0,4 9 32,2-8 0,3 7 0,-5-2 64,5 5 0,5 3 0,0 3 0,0 2-96,-1 4 64,-4 5 96,0 5-32,-8-2-32,-2 9 32,-6 1-128,-2-2 64,-8 1 32,3-2 0,-7 2 64,8 1-32,-8-6-32,9 1 32,-2-4 224,7 3-128,-2-2 256,5-2-256,0 2 256,8-1-256,-3 0 160,5 2-160,-2 2 64,0 1-96,2-1 160,-2 3-160,1-3 32,4 4-64,0-1-64,0 0 32,0 3-608,0-3 320,0-3-1952,0-1 1249,2-3-4385,-2 0 2976</inkml:trace>
        </inkml:traceGroup>
        <inkml:traceGroup>
          <inkml:annotationXML>
            <emma:emma xmlns:emma="http://www.w3.org/2003/04/emma" version="1.0">
              <emma:interpretation id="{F263D1FB-750A-4627-909B-4E0E3D4D19C7}" emma:medium="tactile" emma:mode="ink">
                <msink:context xmlns:msink="http://schemas.microsoft.com/ink/2010/main" type="inkWord" rotatedBoundingBox="25738,4317 25874,4319 25863,4978 25726,4976"/>
              </emma:interpretation>
              <emma:one-of disjunction-type="recognition" id="oneOf38">
                <emma:interpretation id="interp190" emma:lang="zh-CN" emma:confidence="0">
                  <emma:literal>,</emma:literal>
                </emma:interpretation>
                <emma:interpretation id="interp191" emma:lang="zh-CN" emma:confidence="0">
                  <emma:literal>)</emma:literal>
                </emma:interpretation>
                <emma:interpretation id="interp192" emma:lang="zh-CN" emma:confidence="0">
                  <emma:literal>丿</emma:literal>
                </emma:interpretation>
                <emma:interpretation id="interp193" emma:lang="zh-CN" emma:confidence="0">
                  <emma:literal>〉</emma:literal>
                </emma:interpretation>
                <emma:interpretation id="interp19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78157">25992 5263 9216,'-5'-5'3424,"5"5"-1856,5 8-1184,-5-3 992,5-2-833,-2 0-31,7 5-352,-2 4 128,5 1-192,0 1 320,1 3-224,-1 5 320,0 3-288,-5 2 384,2-1-352,-7 7 384,7-3-384,-10 6 160,3 6-256,-6 0-64,-2-3-64,-8 5-320,0-5 160,-9 8-1920,8-5 1120,-6 2-5183,2-5 3423</inkml:trace>
        </inkml:traceGroup>
        <inkml:traceGroup>
          <inkml:annotationXML>
            <emma:emma xmlns:emma="http://www.w3.org/2003/04/emma" version="1.0">
              <emma:interpretation id="{9E208ED4-C4C3-4A4F-88C3-8AA23F54543D}" emma:medium="tactile" emma:mode="ink">
                <msink:context xmlns:msink="http://schemas.microsoft.com/ink/2010/main" type="inkWord" rotatedBoundingBox="26153,4560 26489,4566 26486,4766 26149,4760"/>
              </emma:interpretation>
              <emma:one-of disjunction-type="recognition" id="oneOf39">
                <emma:interpretation id="interp195" emma:lang="zh-CN" emma:confidence="0">
                  <emma:literal>十</emma:literal>
                </emma:interpretation>
                <emma:interpretation id="interp196" emma:lang="zh-CN" emma:confidence="0">
                  <emma:literal>:</emma:literal>
                </emma:interpretation>
                <emma:interpretation id="interp197" emma:lang="zh-CN" emma:confidence="0">
                  <emma:literal>+</emma:literal>
                </emma:interpretation>
                <emma:interpretation id="interp198" emma:lang="zh-CN" emma:confidence="0">
                  <emma:literal>÷</emma:literal>
                </emma:interpretation>
                <emma:interpretation id="interp199" emma:lang="zh-CN" emma:confidence="0">
                  <emma:literal>亠</emma:literal>
                </emma:interpretation>
              </emma:one-of>
            </emma:emma>
          </inkml:annotationXML>
          <inkml:trace contextRef="#ctx0" brushRef="#br0" timeOffset="79049">26444 5637 6400,'-13'0'2368,"13"0"-1280,-10 3-352,5-3 1536,5 0-1248,-8 0 640,3 0-992,2 0 255,3 0-543,0 0 448,3 0-512,2 0 288,3 0-352,-3 0 128,5 0-224,-2 0 64,5 0-128,5-3-64,0 3 0,3-5-32,1 2 0,4-5-288,5 8 160,0-9-1088,0 9 672,-5-8-1855,-4 8 1343,-5-3-3328,-3 3 2464,-11-3-2304,2 6 2464</inkml:trace>
          <inkml:trace contextRef="#ctx0" brushRef="#br0" timeOffset="79343">26540 5535 4864,'-13'0'1824,"13"0"-960,-8-3-224,3-3 1088,10 12-928,-5-12 320,0 6-672,0-2 0,3-4-256,2 0 320,0 6-288,-1-4 384,0 4-352,-4-4 448,0 8-416,0-4 448,0 0-449,0 0 513,0 0-480,0 0 416,0 8-416,0-6-32,0 12-160,0 5-96,0 0 0,0 9-480,0 3 256,0 3-2655,0 7 1567</inkml:trace>
        </inkml:traceGroup>
        <inkml:traceGroup>
          <inkml:annotationXML>
            <emma:emma xmlns:emma="http://www.w3.org/2003/04/emma" version="1.0">
              <emma:interpretation id="{D6624658-DCB0-45C7-8955-115569A45DC6}" emma:medium="tactile" emma:mode="ink">
                <msink:context xmlns:msink="http://schemas.microsoft.com/ink/2010/main" type="inkWord" rotatedBoundingBox="26871,4400 27628,4414 27615,5175 26858,5161"/>
              </emma:interpretation>
              <emma:one-of disjunction-type="recognition" id="oneOf40">
                <emma:interpretation id="interp200" emma:lang="zh-CN" emma:confidence="0">
                  <emma:literal>次</emma:literal>
                </emma:interpretation>
                <emma:interpretation id="interp201" emma:lang="zh-CN" emma:confidence="0">
                  <emma:literal>攻</emma:literal>
                </emma:interpretation>
                <emma:interpretation id="interp202" emma:lang="zh-CN" emma:confidence="0">
                  <emma:literal>咋</emma:literal>
                </emma:interpretation>
                <emma:interpretation id="interp203" emma:lang="zh-CN" emma:confidence="0">
                  <emma:literal>坎</emma:literal>
                </emma:interpretation>
                <emma:interpretation id="interp204" emma:lang="zh-CN" emma:confidence="0">
                  <emma:literal>圵</emma:literal>
                </emma:interpretation>
              </emma:one-of>
            </emma:emma>
          </inkml:annotationXML>
          <inkml:trace contextRef="#ctx0" brushRef="#br0" timeOffset="81566">27119 5449 5504,'0'-3'2112,"0"3"-1152,10-24-288,-5 21 1056,-2 3-928,2-4 96,3 4-576,-3-8 96,3 3-256,1-6 288,0 8-256,0-3 256,-1 6-256,2 0 256,-2 9-256,0-1 96,2 3-160,-6 1 0,0 0-64,1 3-64,0 4 32,-2 6 96,2-2-64,-5 12 32,5-1-33,-5 2-63,3-1 32,2-4 32,0-3-32,-1-6 192,4-3-128,-2-2 192,2-6-192,0-7-32,6-4-32,2-12 32,2 4-32,0-11 64,5-1-64,-6-6 256,0 7-160,6-9 160,-5 4-160,-6-7 0,2 8-64,-6-9 32,2 2-64,-10-1-288,2 6 128,-2-1-1376,0 7 865,-2-8-3617,2 10 2368,-6 1-2976,12 10 2784</inkml:trace>
          <inkml:trace contextRef="#ctx0" brushRef="#br0" timeOffset="85326">27581 5643 4992,'-5'0'1824,"5"0"-960,5 0-320,-5 0 992,0 0-864,0-3 384,0 3-640,0-3 480,0 6-512,0-3 416,0 0-448,0 0 384,0 0-416,0 0 256,0 8-320,0 0 191,0 7-223,0 4 64,0 6-160,0 2 64,0-1-96,0 6-64,0 2 0,0 2-32,0-5 0,0 0 0,0 1 0,-5-9 64,5 2-32,-5-3-32,0 6 32,-3-14-256,3 2 128,-3-12-256,8-4 224,-5-12-384,5 4 289,0-14-449,10 2 384,-2-8-288,5 9 320,0-8-128,5 4 224,5-4 64,-2 10 96,5 2 0,1 4 0,-6-2 64,2 7-32,-5-2 192,-5 8-128,-10 0 256,2 8-224,-13-5 32,3 0-96,-13 5-64,0 4 32,-8-4-32,5 0 0,-2 0 0,6 0 0,4-4-96,5-2 64,-2 4 96,10-4-32,0 4 128,5-4-96,-5-2 192,5 4-160,-2-4 448,2 5-288,-1-5 383,0 0-383,-4 0 224,5 3-256,-5-3 224,9 5-256,-1-2 96,1 1-160,0 0 160,4 4-192,0-4 96,5 4-96,-10 0 96,2 0-128,-2 4-32,5 2 0,-3-1-128,-2 2 64,5-4-832,0 5 480,-3-5-3231,2 1 2015,6-4-3904,-2 4 3136</inkml:trace>
        </inkml:traceGroup>
      </inkml:traceGroup>
    </inkml:traceGroup>
    <inkml:traceGroup>
      <inkml:annotationXML>
        <emma:emma xmlns:emma="http://www.w3.org/2003/04/emma" version="1.0">
          <emma:interpretation id="{B66655E7-BFC9-4966-A721-26EC8DD4429A}" emma:medium="tactile" emma:mode="ink">
            <msink:context xmlns:msink="http://schemas.microsoft.com/ink/2010/main" type="paragraph" rotatedBoundingBox="24737,5591 28038,5475 28098,7190 24798,73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B0A3830-9DF9-48BB-9CE2-4EA9580E37F4}" emma:medium="tactile" emma:mode="ink">
              <msink:context xmlns:msink="http://schemas.microsoft.com/ink/2010/main" type="line" rotatedBoundingBox="24737,5591 28038,5475 28098,7190 24798,7306"/>
            </emma:interpretation>
          </emma:emma>
        </inkml:annotationXML>
        <inkml:traceGroup>
          <inkml:annotationXML>
            <emma:emma xmlns:emma="http://www.w3.org/2003/04/emma" version="1.0">
              <emma:interpretation id="{BED26624-19FC-4E57-9DA5-8B730C103727}" emma:medium="tactile" emma:mode="ink">
                <msink:context xmlns:msink="http://schemas.microsoft.com/ink/2010/main" type="inkWord" rotatedBoundingBox="24763,6328 25212,6312 25239,7067 24790,7083"/>
              </emma:interpretation>
              <emma:one-of disjunction-type="recognition" id="oneOf41">
                <emma:interpretation id="interp205" emma:lang="zh-CN" emma:confidence="0">
                  <emma:literal>有</emma:literal>
                </emma:interpretation>
                <emma:interpretation id="interp206" emma:lang="zh-CN" emma:confidence="0">
                  <emma:literal>司</emma:literal>
                </emma:interpretation>
                <emma:interpretation id="interp207" emma:lang="zh-CN" emma:confidence="0">
                  <emma:literal>俞</emma:literal>
                </emma:interpretation>
                <emma:interpretation id="interp208" emma:lang="zh-CN" emma:confidence="0">
                  <emma:literal>前</emma:literal>
                </emma:interpretation>
                <emma:interpretation id="interp209" emma:lang="zh-CN" emma:confidence="0">
                  <emma:literal>命</emma:literal>
                </emma:interpretation>
              </emma:one-of>
            </emma:emma>
          </inkml:annotationXML>
          <inkml:trace contextRef="#ctx0" brushRef="#br0" timeOffset="125553">20174 9789 4224,'-4'0'1664,"4"0"-896,-5 5-256,2-2 928,3 1-768,-10 1 512,2 3-704,-10-2 448,5 2-512,-10 0 256,7 0-384,-6-4 256,8 4-288,-3-3 128,8-2-224,-3-3 128,2 3-160,2-3 64,3 5-96,-3-2 224,8 2-192,-5-2 256,10 0-256,-5 3 95,3 4-127,2 2-64,4 4 0,5-1-128,-2 1 64,2-5-479,3 1 287,-4-4-1952,5 5 1216,-5-6-3616,0 1 2560</inkml:trace>
          <inkml:trace contextRef="#ctx0" brushRef="#br0" timeOffset="125813">20332 10038 7168,'-3'5'2720,"3"-5"-1472,0 6-672,-5-1 1216,5 4-992,-4-3 192,-1 2-640,-4 4-128,5 0-128,-9 3-992,10 1 480,-12-1-3776,7 1 2304,0-5-2624,3 2 2592</inkml:trace>
          <inkml:trace contextRef="#ctx0" brushRef="#br0" timeOffset="126698">20481 9871 4736,'-3'-8'1824,"3"8"-960,0-8-448,0 5 896,0 6-736,0-6 352,3 3-576,2-5 256,0 2-352,3-2 0,2 5-160,-2-3 0,5 6-32,0-3-64,0 0 32,0 0 32,1 0-32,-1 0 192,3 0-128,-1 0 544,-2 5-384,-5-2 480,5 5-448,-4 0 352,-1 0-352,-2 3 128,-3 6-256,-3 2 127,0 4-159,0 0 0,5 1-64,-5 3 160,0 4-128,-5 8 32,2 3-64,-7 2-64,10-2 32,-8-3 32,3 5-32,-8-8 256,5-2-160,-10-4 32,8-2-96,-6-8-256,3-1 96,-10-6 96,11-2 32,-12-8-96,12 3 32,-9-12-32,11 3 0,2-13 128,3 1-32,0-9-32,5 5 32,0-4-32,5 3 0,0-7 0,3 2 0,10-2-96,-5 5 64,-1-1-32,7 6 0,-2-2 64,6 8 0,-2-5-224,5 7 128,-4-5-863,0 6 511,-4-1-1760,4 6 1216,-14-5-3488,6 8 2496</inkml:trace>
        </inkml:traceGroup>
        <inkml:traceGroup>
          <inkml:annotationXML>
            <emma:emma xmlns:emma="http://www.w3.org/2003/04/emma" version="1.0">
              <emma:interpretation id="{89E87631-8B08-4990-9422-EB376B573226}" emma:medium="tactile" emma:mode="ink">
                <msink:context xmlns:msink="http://schemas.microsoft.com/ink/2010/main" type="inkWord" rotatedBoundingBox="25523,6342 26010,6324 26028,6835 25541,6853"/>
              </emma:interpretation>
              <emma:one-of disjunction-type="recognition" id="oneOf42">
                <emma:interpretation id="interp210" emma:lang="zh-CN" emma:confidence="0">
                  <emma:literal>人</emma:literal>
                </emma:interpretation>
                <emma:interpretation id="interp211" emma:lang="zh-CN" emma:confidence="0">
                  <emma:literal>入</emma:literal>
                </emma:interpretation>
                <emma:interpretation id="interp212" emma:lang="zh-CN" emma:confidence="0">
                  <emma:literal>ⅹ</emma:literal>
                </emma:interpretation>
                <emma:interpretation id="interp213" emma:lang="zh-CN" emma:confidence="0">
                  <emma:literal>×</emma:literal>
                </emma:interpretation>
                <emma:interpretation id="interp214" emma:lang="zh-CN" emma:confidence="0">
                  <emma:literal>㐅</emma:literal>
                </emma:interpretation>
              </emma:one-of>
            </emma:emma>
          </inkml:annotationXML>
          <inkml:trace contextRef="#ctx0" brushRef="#br0" timeOffset="126698">20481 9871 4736,'-3'-8'1824,"3"8"-960,0-8-448,0 5 896,0 6-736,0-6 352,3 3-576,2-5 256,0 2-352,3-2 0,2 5-160,-2-3 0,5 6-32,0-3-64,0 0 32,0 0 32,1 0-32,-1 0 192,3 0-128,-1 0 544,-2 5-384,-5-2 480,5 5-448,-4 0 352,-1 0-352,-2 3 128,-3 6-256,-3 2 127,0 4-159,0 0 0,5 1-64,-5 3 160,0 4-128,-5 8 32,2 3-64,-7 2-64,10-2 32,-8-3 32,3 5-32,-8-8 256,5-2-160,-10-4 32,8-2-96,-6-8-256,3-1 96,-10-6 96,11-2 32,-12-8-96,12 3 32,-9-12-32,11 3 0,2-13 128,3 1-32,0-9-32,5 5 32,0-4-32,5 3 0,0-7 0,3 2 0,10-2-96,-5 5 64,-1-1-32,7 6 0,-2-2 64,6 8 0,-2-5-224,5 7 128,-4-5-863,0 6 511,-4-1-1760,4 6 1216,-14-5-3488,6 8 2496</inkml:trace>
          <inkml:trace contextRef="#ctx0" brushRef="#br0" timeOffset="126921">20579 9594 7296,'5'-8'2816,"-5"8"-1536,13 0-928,-10 0 672,2 5-608,0-2-448,7 0 0,6 6-1216,0-5 672,-2 0-3264,2 4 2144</inkml:trace>
        </inkml:traceGroup>
        <inkml:traceGroup>
          <inkml:annotationXML>
            <emma:emma xmlns:emma="http://www.w3.org/2003/04/emma" version="1.0">
              <emma:interpretation id="{2C4814DE-E6E3-4BCC-AF1B-BBE756265082}" emma:medium="tactile" emma:mode="ink">
                <msink:context xmlns:msink="http://schemas.microsoft.com/ink/2010/main" type="inkWord" rotatedBoundingBox="26665,5523 27465,5495 27522,7104 26722,7132"/>
              </emma:interpretation>
              <emma:one-of disjunction-type="recognition" id="oneOf43">
                <emma:interpretation id="interp215" emma:lang="zh-CN" emma:confidence="0">
                  <emma:literal>基</emma:literal>
                </emma:interpretation>
                <emma:interpretation id="interp216" emma:lang="zh-CN" emma:confidence="0">
                  <emma:literal>藻</emma:literal>
                </emma:interpretation>
                <emma:interpretation id="interp217" emma:lang="zh-CN" emma:confidence="0">
                  <emma:literal>蘑</emma:literal>
                </emma:interpretation>
                <emma:interpretation id="interp218" emma:lang="zh-CN" emma:confidence="0">
                  <emma:literal>蒺</emma:literal>
                </emma:interpretation>
                <emma:interpretation id="interp219" emma:lang="zh-CN" emma:confidence="0">
                  <emma:literal>隺</emma:literal>
                </emma:interpretation>
              </emma:one-of>
            </emma:emma>
          </inkml:annotationXML>
          <inkml:trace contextRef="#ctx0" brushRef="#br0" timeOffset="126698">20481 9871 4736,'-3'-8'1824,"3"8"-960,0-8-448,0 5 896,0 6-736,0-6 352,3 3-576,2-5 256,0 2-352,3-2 0,2 5-160,-2-3 0,5 6-32,0-3-64,0 0 32,0 0 32,1 0-32,-1 0 192,3 0-128,-1 0 544,-2 5-384,-5-2 480,5 5-448,-4 0 352,-1 0-352,-2 3 128,-3 6-256,-3 2 127,0 4-159,0 0 0,5 1-64,-5 3 160,0 4-128,-5 8 32,2 3-64,-7 2-64,10-2 32,-8-3 32,3 5-32,-8-8 256,5-2-160,-10-4 32,8-2-96,-6-8-256,3-1 96,-10-6 96,11-2 32,-12-8-96,12 3 32,-9-12-32,11 3 0,2-13 128,3 1-32,0-9-32,5 5 32,0-4-32,5 3 0,0-7 0,3 2 0,10-2-96,-5 5 64,-1-1-32,7 6 0,-2-2 64,6 8 0,-2-5-224,5 7 128,-4-5-863,0 6 511,-4-1-1760,4 6 1216,-14-5-3488,6 8 2496</inkml:trace>
          <inkml:trace contextRef="#ctx0" brushRef="#br0" timeOffset="126921">20579 9594 7296,'5'-8'2816,"-5"8"-1536,13 0-928,-10 0 672,2 5-608,0-2-448,7 0 0,6 6-1216,0-5 672,-2 0-3264,2 4 2144</inkml:trace>
          <inkml:trace contextRef="#ctx0" brushRef="#br0" timeOffset="127987">21443 9879 7552,'-13'0'2816,"13"0"-1536,8 0-928,-3-5 1088,3 5-832,5-3 352,2 6-608,1-3 32,2 0-224,8 0-96,1 0-32,-1 0-320,5 5 160,-6-5-1280,11 3 768,-10 1-2560,0 0 1824,-3-8-2432,3 4 2176</inkml:trace>
          <inkml:trace contextRef="#ctx0" brushRef="#br0" timeOffset="127755">21499 9688 4736,'-8'-19'1824,"8"19"-960,-5 0-320,0 0 1344,10 3-1056,-10-3 928,5 3-1024,-3-3 768,3 8-864,-5 0 352,10 0-545,-5-8 225,3 4-384,2-4 128,3 4-256,2-4 0,8 0-96,2-4-64,4 0 32,2 0 32,0 8-32,4-8-96,6 4 32,-15-4-1088,2 8 576,-3-4-2847,4 4 1887,-16 0-3296,2 4 2720</inkml:trace>
        </inkml:traceGroup>
        <inkml:traceGroup>
          <inkml:annotationXML>
            <emma:emma xmlns:emma="http://www.w3.org/2003/04/emma" version="1.0">
              <emma:interpretation id="{E1441085-108E-4F4D-A389-5FABBB7A5F1C}" emma:medium="tactile" emma:mode="ink">
                <msink:context xmlns:msink="http://schemas.microsoft.com/ink/2010/main" type="inkWord" rotatedBoundingBox="27603,6365 28068,6349 28098,7190 27633,7206"/>
              </emma:interpretation>
              <emma:one-of disjunction-type="recognition" id="oneOf44">
                <emma:interpretation id="interp220" emma:lang="zh-CN" emma:confidence="0">
                  <emma:literal>用</emma:literal>
                </emma:interpretation>
                <emma:interpretation id="interp221" emma:lang="zh-CN" emma:confidence="0">
                  <emma:literal>声</emma:literal>
                </emma:interpretation>
                <emma:interpretation id="interp222" emma:lang="zh-CN" emma:confidence="0">
                  <emma:literal>聲</emma:literal>
                </emma:interpretation>
                <emma:interpretation id="interp223" emma:lang="zh-CN" emma:confidence="0">
                  <emma:literal>茕</emma:literal>
                </emma:interpretation>
                <emma:interpretation id="interp224" emma:lang="zh-CN" emma:confidence="0">
                  <emma:literal>與</emma:literal>
                </emma:interpretation>
              </emma:one-of>
            </emma:emma>
          </inkml:annotationXML>
          <inkml:trace contextRef="#ctx0" brushRef="#br0" timeOffset="130044">23544 9133 5248,'0'-19'2016,"0"19"-1088,-6-8-256,3 5 1568,3 3-1248,-5-5 800,5 10-1056,-8-5 544,4 3-768,-6 2 223,6 6-415,-8 0 224,7 6-288,-6 2 288,9 4-320,-8 8 224,10 1-224,-3 10 0,3 5-128,0 9-64,3-3 0,2 6-32,0 0 0,3 6-1344,2-10 736,-2 4-4127,5-9 2623,4-3-3232,5-3 3072</inkml:trace>
          <inkml:trace contextRef="#ctx0" brushRef="#br0" timeOffset="129345">22881 9550 5120,'-8'0'2016,"8"0"-1088,5-2-448,-5-2 1216,3 4-960,2-8 512,5 3-736,-7-6 288,7 3-480,3-7 256,0 4-320,4-9 352,1 7-352,-5-10 384,5 7-385,-10-4 161,0 6-256,-11-6 0,-2 8-96,-13 0-64,5 4 32,-13 2 96,0 1-64,-14 5 128,6 8-128,-12 0 128,17 3-128,-7 1-32,13 0 0,2 4-128,8 3 64,4 0 32,5 5 0,4-4-96,9 3 64,-1-4 32,10-3 0,-1-9 0,6-2 0,-7-10-96,7 2 64,-2-9 32,7 4 0,-10-8 0,-2 10 0,-3-10 0,2 8 0,-7-4 64,5 8-32,-8-4-32,3 8 32,-3-8 224,0 8-128,-10-2 384,5 4-288,-5-2 224,1 4-224,-5 0 128,4 0-192,-8 0 0,10 3-96,-7 2-64,10-1 32,-8 2 32,8 2-32,-5 4-96,5 4 32,0 2 32,5 3 0,-2 6 64,2-1-32,0 3-32,0-2 32,-2 4-32,2-1 0,-5 5 64,5 0-32,-10 0-32,5 0 32,-5 0-32,2 1 0,-7-6 0,10 2 0,-8-5 64,3 0-32,-8-7 64,5-1-64,-10-7-32,0-1 32,-13-7-192,8 0 96,-3-8-96,5 0 64,-10-12-64,9 4 64,0-11 0,5 8 32,-1-9 0,10 4 0,-2-12 0,10 9 0,0-12 64,10 9 0,6-6-96,7 4 64,7-4-32,1 8 0,0-2 64,3 6 0,2 1-576,3 4 320,-3-3-1792,-5 8 1121,0-7-4161,-6 10 2848,-2-5-2464,-2 8 2720</inkml:trace>
        </inkml:traceGroup>
      </inkml:traceGroup>
    </inkml:traceGroup>
    <inkml:traceGroup>
      <inkml:annotationXML>
        <emma:emma xmlns:emma="http://www.w3.org/2003/04/emma" version="1.0">
          <emma:interpretation id="{ABCE47F7-5F39-4320-9AB2-E9387FB599CB}" emma:medium="tactile" emma:mode="ink">
            <msink:context xmlns:msink="http://schemas.microsoft.com/ink/2010/main" type="paragraph" rotatedBoundingBox="14006,8194 28853,8134 28859,9520 14011,95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DFBD14-5D01-499C-922B-71C55D08FA12}" emma:medium="tactile" emma:mode="ink">
              <msink:context xmlns:msink="http://schemas.microsoft.com/ink/2010/main" type="line" rotatedBoundingBox="14006,8194 28853,8134 28859,9520 14011,9580"/>
            </emma:interpretation>
          </emma:emma>
        </inkml:annotationXML>
        <inkml:traceGroup>
          <inkml:annotationXML>
            <emma:emma xmlns:emma="http://www.w3.org/2003/04/emma" version="1.0">
              <emma:interpretation id="{E5931E69-E758-4A48-816F-3CF0CF970DD5}" emma:medium="tactile" emma:mode="ink">
                <msink:context xmlns:msink="http://schemas.microsoft.com/ink/2010/main" type="inkWord" rotatedBoundingBox="14006,8194 28853,8134 28859,9520 14011,9580"/>
              </emma:interpretation>
              <emma:one-of disjunction-type="recognition" id="oneOf45">
                <emma:interpretation id="interp225" emma:lang="zh-CN" emma:confidence="0">
                  <emma:literal>䩋</emma:literal>
                </emma:interpretation>
                <emma:interpretation id="interp226" emma:lang="zh-CN" emma:confidence="0">
                  <emma:literal>艥</emma:literal>
                </emma:interpretation>
                <emma:interpretation id="interp227" emma:lang="zh-CN" emma:confidence="0">
                  <emma:literal>贓</emma:literal>
                </emma:interpretation>
                <emma:interpretation id="interp228" emma:lang="zh-CN" emma:confidence="0">
                  <emma:literal>㴇</emma:literal>
                </emma:interpretation>
                <emma:interpretation id="interp229" emma:lang="zh-CN" emma:confidence="0">
                  <emma:literal>棚</emma:literal>
                </emma:interpretation>
              </emma:one-of>
            </emma:emma>
          </inkml:annotationXML>
          <inkml:trace contextRef="#ctx0" brushRef="#br0" timeOffset="104612">14358 9481 3712,'-4'5'1472,"4"-5"-768,-6 6-256,4 0 1312,4-4-960,-4 4 896,2 0-992,-6 2 480,2 0-672,0 0 224,8 0-448,-4-4 128,4-1-256,2-3 0,2 5-96,0-10-64,2 5 32,2-7-32,6-1 0,-5 0 0,5 5 0,0-10 64,3 9-32,-8-4 128,4 8-96,-3-8 256,-2 8-192,-2-2 320,-2 2-256,-3 0 95,3 8-159,-8-6 224,5 10-224,-5 4 160,0 4-160,-5 8 64,5 2-96,-8 6 0,3-2-32,-8 2-64,6 2 32,-17 9-32,12-4 0,-6-3-160,5-1 96,-10-8-896,11-1 544,-10-10-1439,4 0 1023,-4-12-1024,6-6 1088,-2-8-480,4-6 736,-4-12-64,9 5 352,-4-5 128,9 5 64,-5-5 512,9 9-256,-3-5 960,3 9-640,0-1 864,8 4-800,0 0 672,5 8-736,2 0 384,1 8-576,2 4 127,0 7-319,0 1 64,2 3-128,-2-3-64,5 0 0,-5-9-544,3 6 289,-3-11-1537,0 6 992,-6-12-2144,1 4 1664,-8-16-2528,3 4 2144</inkml:trace>
          <inkml:trace contextRef="#ctx0" brushRef="#br0" timeOffset="105649">14585 9442 4736,'11'-8'1760,"-11"8"-960,7 4-160,-2-4 1376,3 8-1088,2 4 672,-2 2-928,2 6 416,3 4-640,-5 8 192,2-2-384,-2 9 64,0-7-192,-3 2 0,4-1-64,-5-2-608,1-4 288,-5-7-1312,5-1 896,-5-8-1408,0-3 1184,0-12-704,0 0 928,0-12-128,0 2 480,0-14 64,3 9 128,2-12 96,-1 7 32,0-7 416,6 4-224,-2-1 768,5 0-544,1-2 672,3 6-640,-5 5 704,3 11-672,-2 0 704,0 8-704,0 0 704,0 8-704,0 0 416,0 7-544,-3 1 191,-2 4-319,-4 2 0,1 6-128,-10 2-64,1 6 0,-4 3-320,2-3 160,-6 3-799,2-5 511,-6-7-1344,3 0 960,-5-15-1600,8 1 1376,-3-18-928,5 2 1152,-1-14-224,5 7 608,-1-15 320,5 6 64,-5-7 960,5 6-512,0 4 1248,5 13-928,0-2 832,-1 10-896,-4 1 704,0 11-768,-4 5 512,4 6-640,-13 10 320,-1 2-480,-3-2-32,3-2-160,-7 0-992,3-6 448,5-13-2080,8-10 1376,5-11-1600,5 1 1568,3-14-416,10 1 928,-8-3 640,2 4 32,2-1 1312,-2 4-736,-3 4 1440,0 6-1184,-1 2 864,6 2-992,-10 10 672,1 4-800,-2 0 224,7 4-480,-2-6 32,2 2-256,3-7-1,5 2-63,3-7 32,2 4-64,-3-8 64,6 0-64,2-4 256,-2 4-160,0-4 512,0 0-352,-9-4 512,6 5-480,-5-10 224,-2 1-320,-6-2-64,-5 1-96,-10-6-320,5 7 128,-5-10-1728,0 5 1056,2-6-3839,3 4 2591,0-8-2880,3 2 2816</inkml:trace>
          <inkml:trace contextRef="#ctx0" brushRef="#br0" timeOffset="107514">15577 9586 7424,'0'-8'2816,"0"8"-1536,5 5-736,-5-2 1280,8 2-1024,2 10 256,3 1-672,-10 7 95,7 1-319,-10 2 64,4 2-128,-8 4 96,4 2-128,-10 2-800,2-6 385,-10 1-1665,10-3 1088,-5-17-1312,3-3 1280,2-11-160,8 3 672,0-5 480,5 2 0,-2-5 1024,7 8-608,3-4 1376,0 8-1024,0-4 896,5 5-992,-5-2 416,0 5-641,0 0 1,0-1-288,-4-7-608,0 5 224,0-14-1567,-1 1 991,5-11-1024,0 4 1056,-3-4-64,3 3 480,0-9 704,0 11-192,0-6 1056,5 4-672,-5 8 704,0 13-736,-4-2 288,5 5-480,-11 0 95,6 0-287,-5-4-288,0 4 64,2-8-1183,-2 0 671,-4-12-1376,4 0 1120,0-11-736,1 0 896,-2-13-32,3 9 384,-2-12 640,1 8-160,-2 0 1088,2 12-704,0-2 960,-2 6-864,2-4 608,3 7-736,2-4 512,-2 5-576,-3-1 319,0 8-447,-2-5 256,2 6-320,0 0 288,-1 3-320,0 3 320,6 5-320,-2 4 320,0 4-320,-3 6 320,4 6-320,-5 8 320,0 9-320,1 10 32,4 0-160,-9 4 0,4-6-32,-4 14 32,0-4-64,0-2-448,0 3 224,0 2-1952,5-7 1184,-2-25-3839,2-2 2719,0-17-3232,3 1 3040</inkml:trace>
          <inkml:trace contextRef="#ctx0" brushRef="#br0" timeOffset="106713">15248 9486 6656,'-8'14'2528,"8"-14"-1344,0 16-672,0-8 1408,4-1-1088,-4 1 512,4 0-800,1-5 0,4 2-352,0-2-160,4 2-64,0-5-32,0 3 0,-5 2-576,6 2 352,-14-2-1024,4 3 736,-12 11-288,-2 1 512,-6 2 352,6 1 0,-8 1 608,6-1-352,-6-4 608,4 1-480,2-4 288,4 0-384,3-9 0,10-2-192,-3-10 0,14 5-32,-8-12 32,9 5-64,4-8-96,2 7 32,-5 5-128,-1 3 96,-9 0-96,6 3 64,-14 0 64,4 10 32,-13-2 0,6 4 0,-11 1 64,10 0-32,-6-4 256,10-1-160,-3 5 320,6 4-256,-3-1 319,10 1-287,-6-1 320,0 3-320,0-2 384,2 4-352,-3-4 224,6-6-256,-5-6 0,6-2-128,-6-15-256,4 4 64,0-17-512,8-1 320,-4-17-576,4 6 512,-1-14-544,-2 10 513,0-10-161,0 13 320,-5-10 128,5 4 64,-8 7 160,5 10-64,-7-7 320,2 11-192,-1-2 255,0 9-255,-4 2 160,5 3-192,0 4 128,-1 4-160,-4 4 64,4 4-96,-4 7 0,4 8-32,-4 5-128,5 3 32,-5 1 96,0-6-32,0-2-160,0-1 64,0-7-896,0-4 544,-5-7-831,5 1 735,-4-9-480,8 3 608,-4-17-96,5 6 288,-2-12 96,7 4 96,-2-5 64,2 4-32,3-3 480,0 7-288,0-3 544,4 8-448,-3-1 576,-2 7-512,2 2 575,-2 6-543,-1 5 352,-4 9-448,-7 5 64,6 3-256,-12-3 0,6 1-64,-4 1-768,4-1 416,-8-4-1823,2-2 1183,-2-9-2464,4 3 1888,-4-11-2496,8 4 2240</inkml:trace>
          <inkml:trace contextRef="#ctx0" brushRef="#br0" timeOffset="159361">28738 9871 9600,'-5'0'3584,"5"0"-1920,0 3-1152,0 2 1343,0-2-1055,-3 1 96,3 4-544,-5 0-288,5 0-64,-5 6-1696,1 2 928,-4 1-4895,2 2 3135</inkml:trace>
          <inkml:trace contextRef="#ctx0" brushRef="#br0" timeOffset="164421">28918 9777 4736,'-10'0'1824,"10"0"-960,-3-8-384,-2 5 1216,10 3-960,-5-5 320,3 2-672,3-5-64,3 5-192,-1-6-32,1 9-32,0-8 96,-1 0-96,2 2 192,-2 6-160,0-5 256,7 10-224,-2-5 160,-1 3-160,-6 0 160,2 2-192,-8-2 192,4 2-192,0 1 256,0 8-224,-4-3 160,6 0-160,-6 0 160,3 6-192,-3 2 256,0 9-224,0 11 95,0 3-127,-3-4 160,3 2-160,-6-5 96,12-4-96,-12 0-128,2 1 0,-9 2 32,4 2 0,-3-8 64,7-1-32,-8-1-32,3-5 32,-3-15-192,5 3 96,-10-12-32,10-3 32,-5-5 64,4 3 0,-5-7 64,10 3-32,-4-8 64,3 6-64,1-6 64,8 9-64,1-9-96,3 4 32,1-8 32,0 9 0,0-12 0,4 4 0,0-5-96,0 4 64,5-2-192,3 5 128,-8 6-511,5 7 319,-5-8-1408,5 10 928,-6-7-3392,2 10 2336,-5-9-2144,-1 7 2272</inkml:trace>
          <inkml:trace contextRef="#ctx0" brushRef="#br0" timeOffset="164676">28923 9427 8448,'-10'0'3168,"10"0"-1728,5 7-992,-5-3 1088,5 0-896,-2 4 127,6 0-479,5-5-192,4 2-32,-2-2-863,6 0 447,-4 2-2464,0-2 1568,-10 3-3328,0 0 2592</inkml:trace>
          <inkml:trace contextRef="#ctx0" brushRef="#br0" timeOffset="158220">27712 9356 5248,'0'-20'2016,"0"20"-1088,3-28-256,-3 22 1344,0 6-1120,0-8 576,10 8-896,-5-5 256,3 5-480,-3-3 160,3 6-288,-3-3 224,0 8-256,-2 0 255,2 9-255,0-3 96,-2 2-160,2 7 64,0 4-96,-5 5 0,3 0-32,-3 2 32,0 4-64,-3 2 64,3 3-64,-5-12-32,0-1 32,-3-5-32,3-2 0,-3-12 64,8 2-32,-5-13-96,10-4 32,-5-12-192,8 0 128,-3-11-256,8 4 224,0-12-32,5-2 96,-1 7 128,1 8-32,-2-6-32,7 4 32,-5-2-128,0 10 64,-2 0 160,2 9-64,-5-2 256,1 5-192,-5 0 320,-1 8-256,-4 4 256,4 4-256,-2 6 160,-2 2-192,1 8 64,3 2-128,-3 6 0,3-6-32,2 7-64,3-10 32,0 1-896,5-6 480,-2-6-2239,2-1 1471,0-10-4224,4 3 3008</inkml:trace>
          <inkml:trace contextRef="#ctx0" brushRef="#br0" timeOffset="159151">28378 9572 5376,'-8'-5'2112,"8"5"-1152,-22-3-352,17-2 1376,5 10-1088,-3-5 544,6 0-864,-3 0 352,0 3-576,0 2 320,0 1-384,0 2 255,5 0-287,-5 12 128,4-4-224,-4 4 128,0 0-160,0 2 224,0 6-224,-4 2 32,4 2-96,-5 3 32,2-4-64,-7 1-32,10-2 32,-8-2-32,8-5 0,-10-4 64,10-3-32,-8-7-160,8 2 64,-5-11-320,5 4 224,0-16-448,5 4 352,-5-12-288,5 4 288,3-10-479,5 7 415,5-8-224,0 7 352,0-4 96,2 4 64,-2-7 96,0 8-32,-4-1-32,3 6 32,-8 2 32,3 7-32,-7 5 64,5 8-64,-15 1 64,5 1-64,-10-2 64,2 4-64,-10-1 64,10 1-64,-5-4-96,8 0 32,-3-8 32,4 3 0,-2-3 0,6 0 0,0 0 256,6 0-128,-6 0 320,4 0-256,-4 0 255,4 0-255,-4 0 160,4 0-192,-4 0 288,5 5-256,-2-2 256,3 5-256,-2 0-32,4 0-96,-3 4-128,4-1 32,0 0-736,-1 5 384,2-4-2143,-2 0 1407,0-4-3872,1 0 2784</inkml:trace>
          <inkml:trace contextRef="#ctx0" brushRef="#br0" timeOffset="156690">26956 9661 6400,'-18'3'2368,"18"-3"-1280,-8 19-352,3-13 1536,5-3-1248,-3 0 704,6 2-1024,-3-2 127,5 2-511,0-10 32,3 5-224,5-3 160,5-2-192,5-1-160,-2 0 0,5-5-448,5 8 256,-1-5-1215,1 3 831,0-2-2464,-5 7 1728,-3-4-2912,-6 8 2464</inkml:trace>
          <inkml:trace contextRef="#ctx0" brushRef="#br0" timeOffset="156948">27105 9486 4864,'-3'-8'1824,"3"8"-960,-5 0 128,1 0 1600,8 3-1376,-4 2 768,0 1-1216,0 2 320,0 4-641,0 1 97,0-2-320,0 9 0,5 2-128,-2 11-352,2-7 160,0 1-1247,-2 4 735,-3-3-3328,5-1 2176,0-2-2784,0-3 2560</inkml:trace>
          <inkml:trace contextRef="#ctx0" brushRef="#br0" timeOffset="154527">25948 9781 6784,'-5'-7'2528,"5"7"-1344,9-13-896,-5 10 1120,6 6-832,-2-6 288,4 3-512,6-3-128,0-2-128,0 2 64,3 6-96,-4 2 480,1 1-320,-4 2 416,-2 4-384,-2 1 287,4-2-287,-12 8 64,8 1-192,-10 2 64,5 3-96,-10 2 0,5-1-32,-4 2 32,4 4-64,-8 0 64,-2-5-64,-8-1 192,10-2-128,-10-9 256,10 1-224,-10-8 256,10-4-256,-7-12 32,7 4-96,0-16-64,3 4 32,0-10 32,5-2-32,0-7-32,10 4 32,-2 3-128,5 9 64,0 0-32,4 3 0,-3 1 64,-2 4 0,2-3-160,0 8 96,-6-2-1248,0 3 736,-2-3-2655,3 8 1791,-9-3-3424,3 3 2752</inkml:trace>
          <inkml:trace contextRef="#ctx0" brushRef="#br0" timeOffset="154703">26123 9573 7424,'0'-16'2816,"0"16"-1536,10-6-864,-10-1 1056,9 14-832,-2-7-32,3 0-416,0 0-1664,6 0 800,-7 0-3840,8 0 2528</inkml:trace>
          <inkml:trace contextRef="#ctx0" brushRef="#br0" timeOffset="156149">26403 9278 3712,'-21'0'1408,"21"0"-768,0-8-256,0 5 992,0 6-768,0-3 864,0 0-864,0-3 672,0 3-736,0-3 576,0 3-640,0-8 384,0 8-512,0-5 256,8 10-352,-3-5 192,3 3-224,-3 2 63,3 1-159,-3 7 160,5 7-192,-2-6 192,0 5-192,-3 1 96,5 5-96,-7 2 160,6-1-160,-1 6 192,1 2-192,0 5 32,-1-3-64,-8 6-128,6-3 32,-12 8-832,3-3 480,-11 10-1951,5-3 1311,-16 3-3872,2-2 2752</inkml:trace>
          <inkml:trace contextRef="#ctx0" brushRef="#br0" timeOffset="155028">26482 9735 10112,'-12'7'3776,"12"-7"-2048,0 8-1440,0-3 1151,0 1-863,0-1-64,4 3-352,0-4-224,0 4 0,-4 0-544,6 3 352,-12 0-1375,6 1 895,-8 7-4160,-1 8 2720</inkml:trace>
          <inkml:trace contextRef="#ctx0" brushRef="#br0" timeOffset="154002">25412 9356 4992,'-22'12'1920,"22"-12"-1024,0 5-544,0-2 1120,0 2-832,0-2 576,10 0-736,-7 2 160,6 3-352,-3 0 160,2 6-224,0 6 288,1 0-288,0 4 224,0 2-224,-1 1 0,1 1-128,0-1-64,-1 1 0,2-13 32,3 1-32,-5-16 64,5 0-64,0-12-32,1 1 32,-6-8-128,6 2 64,-2-2 96,2 3-32,-2-4 128,3 6-96,-6-6 192,3 7-160,2-1 383,-2 6-255,-2-9 384,-2 11-352,-8-7 384,5 10-384,-5-6 224,0 6-256,0-5 64,0 8-160,0 0 0,0 3-64,0 2-64,5 4 32,-2 2 32,2 8-32,-1 9-96,0 3 32,1 8 32,0-1 0,-2 13 64,2-7-32,-5 6-32,0-3 32,0 3-32,0-3 0,-5 0 128,2-5-64,-11-3-32,2-3 0,-6-5-192,5-4 96,-5-7-32,5-1 32,-9-11 0,4 0 0,-4-12 0,10 0 0,-6-7 0,8-2 0,-3-7 0,4 9 0,0-12 64,9 4 0,0-12 0,9 7 0,0-4 0,4 6 0,5-6-512,0 8 288,4 1-1440,0 3 897,0 1-2529,4 2 1824,-5 2-3040,6 3 2560</inkml:trace>
          <inkml:trace contextRef="#ctx0" brushRef="#br0" timeOffset="132389">25097 9781 8704,'0'4'3328,"0"-4"-1792,5 8-800,-5-5 1439,3 6-1247,-3-1 128,5-2-672,-5 2-160,0 4-128,-5 1-1344,5 1 672,-8 6-5055,3 4 3135</inkml:trace>
          <inkml:trace contextRef="#ctx0" brushRef="#br0" timeOffset="131456">24066 9442 5376,'-26'4'2112,"26"-4"-1152,-18 4-416,13-4 1120,10 0-928,-5 0 416,5 0-672,-2-4 160,12 4-384,-7-4 288,5 0-320,0 0 320,0 4-320,0-4 160,5 4-224,-5 0 64,0 4-128,1 0 0,-1 4-33,-5-1 33,5 6-64,-8 1 128,0 3-96,-10 2 32,5 4-32,-13 9 160,0 7-128,-14-8 192,10-3-192,-10-2 32,11 1-64,-7 1-64,5-4 32,6-13-256,6 0 128,6-11-800,10 4 481,3-19-865,8 4 736,2-16-448,0 7 576,-3-12 0,6 9 256,-3-8 160,3 3 32,-3-7 64,3 12-64,-8-5 192,-6 13-128,-8 0 544,6 4-384,-16-3 608,6 11-480,-8 0 352,4 3-416,-10 0 255,6 6-319,-6 2 64,10 9-192,-8-2 160,7 4-192,-5 0-32,7 6-32,-2-3-32,5 11 0,0-14 0,5 1 0,-2-1-704,7 0 384,-2-7-1855,9-1 1215,7-3-3104,-4 1 2304,4-6-2112,2 2 2240</inkml:trace>
          <inkml:trace contextRef="#ctx0" brushRef="#br0" timeOffset="132158">24544 9563 7040,'-13'-8'2720,"13"8"-1472,-5-5-896,2 2 960,6 6-800,-3-3 352,0 5-544,0-5 128,0 3-288,0 2 0,5 3-96,-5 4 160,5-1-128,-2 8 384,2 1-256,0 3 159,-2 1-223,-3 3 64,5 1-128,-5 3 0,0-1-32,-5 1-64,5-3 32,-3-1 32,-2 1-32,-3-8-32,8-1 32,-10-8-192,10-3 96,-3-12-256,6 0 192,-3-12-383,5 2 287,0-11-224,8 11 256,0-14-64,0 9 160,5-9 64,0 8 32,2 1 0,3 3 0,-2 2 0,2 2 0,-5 4 0,-2 8 0,-6 0 64,3 3-32,-13 2 64,0 1-64,-13 3-96,3-1 32,-6 0 32,1 0 0,-1-1 0,3 0 0,-2 1 256,7 1-128,0-6 320,4 5-256,-2-5 159,6 5-191,0 1 64,10-1-128,-2 0 96,0 0-128,2-2 128,3 2-128,0 4 32,0 1-32,0-2 32,5 4-64,-5 1-160,0 0 64,0-5-1439,1 1 799,-1-4-4416,0 3 2848</inkml:trace>
          <inkml:trace contextRef="#ctx0" brushRef="#br0" timeOffset="130044">23544 9133 5248,'0'-19'2016,"0"19"-1088,-6-8-256,3 5 1568,3 3-1248,-5-5 800,5 10-1056,-8-5 544,4 3-768,-6 2 223,6 6-415,-8 0 224,7 6-288,-6 2 288,9 4-320,-8 8 224,10 1-224,-3 10 0,3 5-128,0 9-64,3-3 0,2 6-32,0 0 0,3 6-1344,2-10 736,-2 4-4127,5-9 2623,4-3-3232,5-3 3072</inkml:trace>
          <inkml:trace contextRef="#ctx0" brushRef="#br0" timeOffset="129345">22881 9550 5120,'-8'0'2016,"8"0"-1088,5-2-448,-5-2 1216,3 4-960,2-8 512,5 3-736,-7-6 288,7 3-480,3-7 256,0 4-320,4-9 352,1 7-352,-5-10 384,5 7-385,-10-4 161,0 6-256,-11-6 0,-2 8-96,-13 0-64,5 4 32,-13 2 96,0 1-64,-14 5 128,6 8-128,-12 0 128,17 3-128,-7 1-32,13 0 0,2 4-128,8 3 64,4 0 32,5 5 0,4-4-96,9 3 64,-1-4 32,10-3 0,-1-9 0,6-2 0,-7-10-96,7 2 64,-2-9 32,7 4 0,-10-8 0,-2 10 0,-3-10 0,2 8 0,-7-4 64,5 8-32,-8-4-32,3 8 32,-3-8 224,0 8-128,-10-2 384,5 4-288,-5-2 224,1 4-224,-5 0 128,4 0-192,-8 0 0,10 3-96,-7 2-64,10-1 32,-8 2 32,8 2-32,-5 4-96,5 4 32,0 2 32,5 3 0,-2 6 64,2-1-32,0 3-32,0-2 32,-2 4-32,2-1 0,-5 5 64,5 0-32,-10 0-32,5 0 32,-5 0-32,2 1 0,-7-6 0,10 2 0,-8-5 64,3 0-32,-8-7 64,5-1-64,-10-7-32,0-1 32,-13-7-192,8 0 96,-3-8-96,5 0 64,-10-12-64,9 4 64,0-11 0,5 8 32,-1-9 0,10 4 0,-2-12 0,10 9 0,0-12 64,10 9 0,6-6-96,7 4 64,7-4-32,1 8 0,0-2 64,3 6 0,2 1-576,3 4 320,-3-3-1792,-5 8 1121,0-7-4161,-6 10 2848,-2-5-2464,-2 8 2720</inkml:trace>
          <inkml:trace contextRef="#ctx0" brushRef="#br0" timeOffset="127987">21443 9879 7552,'-13'0'2816,"13"0"-1536,8 0-928,-3-5 1088,3 5-832,5-3 352,2 6-608,1-3 32,2 0-224,8 0-96,1 0-32,-1 0-320,5 5 160,-6-5-1280,11 3 768,-10 1-2560,0 0 1824,-3-8-2432,3 4 2176</inkml:trace>
          <inkml:trace contextRef="#ctx0" brushRef="#br0" timeOffset="127755">21499 9688 4736,'-8'-19'1824,"8"19"-960,-5 0-320,0 0 1344,10 3-1056,-10-3 928,5 3-1024,-3-3 768,3 8-864,-5 0 352,10 0-545,-5-8 225,3 4-384,2-4 128,3 4-256,2-4 0,8 0-96,2-4-64,4 0 32,2 0 32,0 8-32,4-8-96,6 4 32,-15-4-1088,2 8 576,-3-4-2847,4 4 1887,-16 0-3296,2 4 2720</inkml:trace>
          <inkml:trace contextRef="#ctx0" brushRef="#br0" timeOffset="125198">19916 9728 3200,'-3'-5'1216,"3"5"-640,0 0-32,0-3 864,3 3-736,-3-4 448,5 0-672,0-4 448,-2 0-480,2-8 480,0 8-512,-5-2 416,3 4-448,-3 0 256,5 1-352,-5-3 192,0 8-224,0-7 128,5 7-192,-5-4 64,0 4-128,0-4 96,0 8-128,0 0 256,0 3-192,0 6 256,0 1-257,0 11 33,0-2-96,0 1 160,0 2-128,-5 9 96,5 1-96,-5 3 0,2-1-32,-7 2 32,10-2-64,-8-2-96,8-2 32,-8-2-736,8-6 385,-5-6-1857,5-4 1248,-5-8-3008,10-4 2240,-5-12-1920,5 4 2112</inkml:trace>
          <inkml:trace contextRef="#ctx0" brushRef="#br0" timeOffset="125553">20174 9789 4224,'-4'0'1664,"4"0"-896,-5 5-256,2-2 928,3 1-768,-10 1 512,2 3-704,-10-2 448,5 2-512,-10 0 256,7 0-384,-6-4 256,8 4-288,-3-3 128,8-2-224,-3-3 128,2 3-160,2-3 64,3 5-96,-3-2 224,8 2-192,-5-2 256,10 0-256,-5 3 95,3 4-127,2 2-64,4 4 0,5-1-128,-2 1 64,2-5-479,3 1 287,-4-4-1952,5 5 1216,-5-6-3616,0 1 2560</inkml:trace>
          <inkml:trace contextRef="#ctx0" brushRef="#br0" timeOffset="125813">20332 10038 7168,'-3'5'2720,"3"-5"-1472,0 6-672,-5-1 1216,5 4-992,-4-3 192,-1 2-640,-4 4-128,5 0-128,-9 3-992,10 1 480,-12-1-3776,7 1 2304,0-5-2624,3 2 2592</inkml:trace>
          <inkml:trace contextRef="#ctx0" brushRef="#br0" timeOffset="126698">20481 9871 4736,'-3'-8'1824,"3"8"-960,0-8-448,0 5 896,0 6-736,0-6 352,3 3-576,2-5 256,0 2-352,3-2 0,2 5-160,-2-3 0,5 6-32,0-3-64,0 0 32,0 0 32,1 0-32,-1 0 192,3 0-128,-1 0 544,-2 5-384,-5-2 480,5 5-448,-4 0 352,-1 0-352,-2 3 128,-3 6-256,-3 2 127,0 4-159,0 0 0,5 1-64,-5 3 160,0 4-128,-5 8 32,2 3-64,-7 2-64,10-2 32,-8-3 32,3 5-32,-8-8 256,5-2-160,-10-4 32,8-2-96,-6-8-256,3-1 96,-10-6 96,11-2 32,-12-8-96,12 3 32,-9-12-32,11 3 0,2-13 128,3 1-32,0-9-32,5 5 32,0-4-32,5 3 0,0-7 0,3 2 0,10-2-96,-5 5 64,-1-1-32,7 6 0,-2-2 64,6 8 0,-2-5-224,5 7 128,-4-5-863,0 6 511,-4-1-1760,4 6 1216,-14-5-3488,6 8 2496</inkml:trace>
          <inkml:trace contextRef="#ctx0" brushRef="#br0" timeOffset="126921">20579 9594 7296,'5'-8'2816,"-5"8"-1536,13 0-928,-10 0 672,2 5-608,0-2-448,7 0 0,6 6-1216,0-5 672,-2 0-3264,2 4 2144</inkml:trace>
          <inkml:trace contextRef="#ctx0" brushRef="#br0" timeOffset="121255">19214 9395 5120,'-13'0'2016,"13"0"-1088,-8 5-320,3-5 1376,10 3-1088,-5-3 544,3 5-864,-3-5 64,10 0-384,-2 0 32,10 0-160,5-5 64,-2 5-96,9-3-64,6 3 0,-5-5 32,-6 5-32,1-3-32,5 6 32,-5-3 96,-3 0-64,-6 0 320,-3 8-192,-10-3 255,4 6-255,-8 1 96,0 4-160,-8-1-64,4 4-32,-6 0-32,2 1 0,-10 4 64,0 4-32,-16 11 192,3-1-128,-5-7 320,16-3-224,-11-5 160,8 1-192,-2-4 128,6 2-160,-1-2-64,5-4-32,-1-5 32,6 0-32,2-2-32,3 2 32,0-3 96,5 0-64,-3 0 128,6-1-128,-3-7 192,10 4-160,-2-4 32,5 4-64,0-4-64,2 0 32,5 0 32,3 0-32,3 0-32,8 0 32,1 0-128,1 0 64,-10 0-32,0 0 0,-3 0-928,-2 0 544,-3-4-2911,4 4 1855,-13-8-4000,-1 5 3104</inkml:trace>
          <inkml:trace contextRef="#ctx0" brushRef="#br0" timeOffset="121516">19214 9563 5888,'-13'-8'2176,"13"8"-1152,5-5-480,0 2 1344,-2 6-1056,2-3 576,3 5-832,1-2 192,5 5-448,3 0-32,4 0-192,2 0 0,8-2-32,-10 8-896,7-8 448,-7-1-3584,5-2 2208,-4 3-2784,0 4 2624</inkml:trace>
          <inkml:trace contextRef="#ctx0" brushRef="#br0" timeOffset="118218">16512 9977 7552,'-4'-8'2816,"4"8"-1536,8 0-1440,-3 0 1056,4 3-608,0-3 384,-1 5-384,10-5-1568,3 7 704,7 1-3552,-3 5 2304</inkml:trace>
          <inkml:trace contextRef="#ctx0" brushRef="#br0" timeOffset="118046">16521 9774 8064,'-9'4'3072,"9"-4"-1664,0-4-1024,0-1 1344,4 10-1024,1-5 447,4 0-671,0 0-128,4 4-224,0-1-512,0 2 192,5-5-2719,3 2 1599,-8 4-3840,5 0 2912</inkml:trace>
        </inkml:traceGroup>
      </inkml:traceGroup>
    </inkml:traceGroup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49:29.37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A07A67D-4F11-48FB-82DD-3F2903968473}" emma:medium="tactile" emma:mode="ink">
          <msink:context xmlns:msink="http://schemas.microsoft.com/ink/2010/main" type="writingRegion" rotatedBoundingBox="19868,11367 20925,11367 20925,12151 19868,12151"/>
        </emma:interpretation>
      </emma:emma>
    </inkml:annotationXML>
    <inkml:traceGroup>
      <inkml:annotationXML>
        <emma:emma xmlns:emma="http://www.w3.org/2003/04/emma" version="1.0">
          <emma:interpretation id="{51FCA4E0-C1AA-4658-8395-1D53E627182A}" emma:medium="tactile" emma:mode="ink">
            <msink:context xmlns:msink="http://schemas.microsoft.com/ink/2010/main" type="paragraph" rotatedBoundingBox="19868,11367 20925,11367 20925,12151 19868,121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D40890-2974-4941-96D4-653D6724318A}" emma:medium="tactile" emma:mode="ink">
              <msink:context xmlns:msink="http://schemas.microsoft.com/ink/2010/main" type="line" rotatedBoundingBox="19868,11367 20925,11367 20925,12151 19868,12151"/>
            </emma:interpretation>
          </emma:emma>
        </inkml:annotationXML>
        <inkml:traceGroup>
          <inkml:annotationXML>
            <emma:emma xmlns:emma="http://www.w3.org/2003/04/emma" version="1.0">
              <emma:interpretation id="{D9DB15F5-786B-43FA-A740-B4427EB4B50F}" emma:medium="tactile" emma:mode="ink">
                <msink:context xmlns:msink="http://schemas.microsoft.com/ink/2010/main" type="inkWord" rotatedBoundingBox="19868,11367 20925,11367 20925,12151 19868,12151"/>
              </emma:interpretation>
              <emma:one-of disjunction-type="recognition" id="oneOf0">
                <emma:interpretation id="interp0" emma:lang="zh-CN" emma:confidence="0">
                  <emma:literal>迂</emma:literal>
                </emma:interpretation>
                <emma:interpretation id="interp1" emma:lang="zh-CN" emma:confidence="0">
                  <emma:literal>壬</emma:literal>
                </emma:interpretation>
                <emma:interpretation id="interp2" emma:lang="zh-CN" emma:confidence="0">
                  <emma:literal>苦</emma:literal>
                </emma:interpretation>
                <emma:interpretation id="interp3" emma:lang="zh-CN" emma:confidence="0">
                  <emma:literal>迁</emma:literal>
                </emma:interpretation>
                <emma:interpretation id="interp4" emma:lang="zh-CN" emma:confidence="0">
                  <emma:literal>舌</emma:literal>
                </emma:interpretation>
              </emma:one-of>
            </emma:emma>
          </inkml:annotationXML>
          <inkml:trace contextRef="#ctx0" brushRef="#br0">20117 12460 2944,'15'-6'1120,"-15"6"-576,13-8-64,-5 3 768,5 5-672,5-4 288,6 1-544,-3-5 256,2 8-320,3-5 192,0 5-224,0 0 288,6 8-288,-6 0 448,5 9-384,0 3 512,-3 2-480,-6 10 416,0 1-416,-8 9 128,-6-6-288,-8-5 0,0-3-96,-8 0-64,-2 3 32,-4 1 32,2-1-32,-10-7-32,4-1 32,-5-3 32,5-4-32,-9-7-32,7 2 32,-8-11 32,6 0-32,-4-8-32,8 0 32,0-7 96,4 2-64,-3-10 128,4 3-128,7-4 192,6 9-160,6-5 192,7 4-192,-5-7 192,7 3-192,1-8 95,2 8-95,5-4-64,3 12 0,1-2-32,3 5 0,-3 1-639,1 8 351,-7 3-1920,5 11 1216,-2-3-3520,2 0 2528</inkml:trace>
          <inkml:trace contextRef="#ctx0" brushRef="#br0" timeOffset="467">20962 12320 6784,'-14'-6'2624,"14"6"-1408,-32-2-512,20-2 1184,4 8-1056,-16-4 224,8 2-672,-7 4 224,10-4-352,-5 4 191,10 0-223,-6 2 64,4 0-160,2 4 64,4 4-96,-1 4 0,5 4-32,0 8 32,5 2-64,-5 11 192,8-2-128,-4 1 192,6-4-192,-6-2 96,0 2-96,-4 2 0,6-2-32,-6 0-64,0-4 32,-6 0-608,6-2 320,-8-1-1664,-2-6 1089,-2-3-2465,4-4 1856,-16-9-2848,11 0 2432</inkml:trace>
          <inkml:trace contextRef="#ctx0" brushRef="#br0" timeOffset="737">20614 12699 5248,'23'-13'2016,"-23"13"-1088,13-7-96,-9 3 1504,2 4-1248,2-4 544,10 8-992,0-4 0,-2 0-384,2 0-96,6 0-96,-3 0-128,2 0 32,3 0-1184,0 0 672,-3 0-4000,4 0 2528</inkml:trace>
          <inkml:trace contextRef="#ctx0" brushRef="#br0" timeOffset="1185">20265 13072 6656,'-5'0'2528,"5"0"-1344,-13 6-384,13-6 1312,5 0-1184,-2 0 192,7 0-704,-2 0 128,6 0-321,-2 0 65,1 0-160,6-6-64,4 6-32,3-3-32,5 3 0,0-8 0,5 8 0,-1-3 0,6 6 0,-7-3 0,2 0 0,1 0-224,-3 0 128,2 0-1023,-5 0 639,0 0-2016,-4 0 1408,-6 0-3168,-4 3 2400</inkml:trace>
          <inkml:trace contextRef="#ctx0" brushRef="#br0" timeOffset="16483">20713 13081 4224,'5'-3'1568,"-5"3"-832,3-6-384,2 3 928,0 6-736,0-3 448,-2 0-576,2 0 320,0 0-416,-1 0 416,0 0-448,1 0 224,3 0-288,2 0 64,-2 0-160,1 0 160,1 0-192,3 0 192,0 0-192,5 0 96,0 0-96,-5 0 96,5 0-128,-5 0 32,5 0-32,-5 0-64,5 0 32,-1 0 96,1 0-64,0 0-96,0 0 0,0 0 32,-1 0 0,-3 0 0,0 0 0,-2 0-96,1 0 64,-4-3-736,4 3 384,-3-5-2208,-2 5 1440,-3-3-2752,3 0 2208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50:41.34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C23A6AF-00E7-4902-8497-59742A579A8F}" emma:medium="tactile" emma:mode="ink">
          <msink:context xmlns:msink="http://schemas.microsoft.com/ink/2010/main" type="writingRegion" rotatedBoundingBox="28797,7613 31339,7292 31501,8576 28960,8898"/>
        </emma:interpretation>
      </emma:emma>
    </inkml:annotationXML>
    <inkml:traceGroup>
      <inkml:annotationXML>
        <emma:emma xmlns:emma="http://www.w3.org/2003/04/emma" version="1.0">
          <emma:interpretation id="{7CBCF975-0CE6-43C8-8900-EBBF3D568A34}" emma:medium="tactile" emma:mode="ink">
            <msink:context xmlns:msink="http://schemas.microsoft.com/ink/2010/main" type="paragraph" rotatedBoundingBox="28797,7613 31339,7292 31501,8576 28960,88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D4DE40-DD9E-4D7A-9F7F-7DDE9B2E42AE}" emma:medium="tactile" emma:mode="ink">
              <msink:context xmlns:msink="http://schemas.microsoft.com/ink/2010/main" type="line" rotatedBoundingBox="28797,7613 31339,7292 31501,8576 28960,8898"/>
            </emma:interpretation>
          </emma:emma>
        </inkml:annotationXML>
        <inkml:traceGroup>
          <inkml:annotationXML>
            <emma:emma xmlns:emma="http://www.w3.org/2003/04/emma" version="1.0">
              <emma:interpretation id="{C45CB3B4-E97B-4A99-9630-7C1E2AAC63E6}" emma:medium="tactile" emma:mode="ink">
                <msink:context xmlns:msink="http://schemas.microsoft.com/ink/2010/main" type="inkWord" rotatedBoundingBox="28856,8078 29527,7993 29571,8342 28900,8427"/>
              </emma:interpretation>
              <emma:one-of disjunction-type="recognition" id="oneOf0">
                <emma:interpretation id="interp0" emma:lang="zh-CN" emma:confidence="0">
                  <emma:literal>」</emma:literal>
                </emma:interpretation>
                <emma:interpretation id="interp1" emma:lang="zh-CN" emma:confidence="0">
                  <emma:literal>二</emma:literal>
                </emma:interpretation>
                <emma:interpretation id="interp2" emma:lang="zh-CN" emma:confidence="0">
                  <emma:literal>止</emma:literal>
                </emma:interpretation>
                <emma:interpretation id="interp3" emma:lang="zh-CN" emma:confidence="0">
                  <emma:literal>辷</emma:literal>
                </emma:interpretation>
                <emma:interpretation id="interp4" emma:lang="zh-CN" emma:confidence="0">
                  <emma:literal>t</emma:literal>
                </emma:interpretation>
              </emma:one-of>
            </emma:emma>
          </inkml:annotationXML>
          <inkml:trace contextRef="#ctx0" brushRef="#br0">29268 9182 2816,'-5'-9'1056,"5"9"-576,0 9 0,0-9 1248,0 0-928,0 0 960,0 0-1024,0 0 352,5 0-640,-2-9 160,10 9-352,2-8 192,1 5-224,3-11 224,-2 11-256,6-13 160,-1 9-192,4-9 128,5 4-160,0-4 64,5 8-96,0-7 0,-4 7-32,-3-4-64,3 4 32,-4-3-32,-3 6 0,-3-4 0,-4 9 0,-5-6-96,0 6 64,-8-8-1088,5 8 576,-10-5-2272,0 10 1536,-10-5-2432,5 0 2112</inkml:trace>
          <inkml:trace contextRef="#ctx0" brushRef="#br0" timeOffset="556">29400 8983 2688,'-9'0'1056,"9"0"-576,-9 5-160,4-5 1088,5 3-768,-8 2 832,3 2-864,-8-2 608,0 3-704,-10-2 512,10 7-576,-9-1 256,9-1-416,-5 1 256,8 1-288,-3-1 128,5-1-224,-5-3 224,8 4-256,-8-4 160,8 3-160,-3 1 64,3-1-96,-3 6 160,2-1-160,-2-1 96,8 1-96,-5 1 160,5 3-160,-4-14 31,8 2-63,-4-8-64,0 0 32,5 0-32,3 0 0,1 0 0,5 0 0,3 0 0,1 0 0,5-3-96,3 3 64,1-5 32,-1 5 0,5-3-223,0 6 127,0-6-672,0 0 448,6-2-864,-6 5 672,-5 8-1376,0 3 1056,-3 1-2912,-1 4 2080</inkml:trace>
        </inkml:traceGroup>
        <inkml:traceGroup>
          <inkml:annotationXML>
            <emma:emma xmlns:emma="http://www.w3.org/2003/04/emma" version="1.0">
              <emma:interpretation id="{FE86698C-710A-4415-972C-84A3E51F9BD4}" emma:medium="tactile" emma:mode="ink">
                <msink:context xmlns:msink="http://schemas.microsoft.com/ink/2010/main" type="inkWord" rotatedBoundingBox="29735,8478 29904,7345 30808,7480 30640,8613"/>
              </emma:interpretation>
              <emma:one-of disjunction-type="recognition" id="oneOf1">
                <emma:interpretation id="interp5" emma:lang="zh-CN" emma:confidence="0">
                  <emma:literal>噪</emma:literal>
                </emma:interpretation>
                <emma:interpretation id="interp6" emma:lang="zh-CN" emma:confidence="0">
                  <emma:literal>燥</emma:literal>
                </emma:interpretation>
                <emma:interpretation id="interp7" emma:lang="zh-CN" emma:confidence="0">
                  <emma:literal>嗓</emma:literal>
                </emma:interpretation>
                <emma:interpretation id="interp8" emma:lang="zh-CN" emma:confidence="0">
                  <emma:literal>缲</emma:literal>
                </emma:interpretation>
                <emma:interpretation id="interp9" emma:lang="zh-CN" emma:confidence="0">
                  <emma:literal>嬠</emma:literal>
                </emma:interpretation>
              </emma:one-of>
            </emma:emma>
          </inkml:annotationXML>
          <inkml:trace contextRef="#ctx0" brushRef="#br0" timeOffset="1889">30493 8388 4864,'-5'8'1824,"5"-8"-960,0 20-384,0-12 1088,5 0-896,-5 7 256,3 2-576,2 2 32,0 9-256,-2-8-128,2 0-32,0-6-736,-2-1 384,3-6-1216,-2 1 896,-4-11-832,5-2 896,-2-2-160,3-1 480,-2-3-32,0 6 224,-4-7-128,4 4 128,-4-3-640,6 2 448,-2-5-1024,4-3 768</inkml:trace>
          <inkml:trace contextRef="#ctx0" brushRef="#br0" timeOffset="2339">30617 8356 4352,'0'8'1664,"0"-8"-896,4 4-544,-4-4 896,0 0-640,5 0 640,3 5-672,2-5 192,3 3-352,-4-3 96,-1 3-224,1-3 128,0 5-160,-4-2 64,3 5-96,-3 1-64,0 2 0,-10 1-32,5-1 0,-13 5 64,5 1-32,-15 3 64,4 8-64,-2-9-32,4 1 32,-7 0 224,12-1-128,-2-7 384,6-4-288,-2-8 160,10 0-224,0-8 0,10 0-96,-2-9 32,6 11-64,3-7-32,2 6 32,-2-6-320,4 9 160,-2-4-1024,-2 5 672,-3-2-2496,-1 5 1664,-8-3-2304,0 6 2048</inkml:trace>
          <inkml:trace contextRef="#ctx0" brushRef="#br0" timeOffset="3497">30394 8739 3584,'-4'5'1408,"4"-5"-768,0 12 32,0-9 1248,0 5-1024,0 0 608,4 9-864,2 3 256,2-1-512,2 4 96,-2 0-320,0 2-64,2-5-64,-2-4-736,2-5 384,-2-7-1504,0-4 1024,-2-12-1344,-2 1 1248,2-9-480,-4 4 800,-2-4 256,6 8 192,-6-4 544,0 4-224,0 1 704,0 6-512,0-6 608,8 7-576,-3-4 416,3 8-480,1-3 320,-1 3-384,3-5 64,2 10-224,-9-5 160,0 0-192,-8 3 256,4 5-224,-9 4 448,4 4-320,-3 4 512,2 3-448,-6 0 576,7 2-512,-8-6 160,9 1-320,-6-9 0,10 6-128,-2-9-352,2-1 160,-6-7-1184,12 0 704,-6-15-1632,2-2 1216,4-11-1056,2 9 1152,2-4-352,-2 3 704,2-4 32,-2 4 320,0 0 192,6 9 0,0-4 160,-1 7-96,-4-9 384,3 9-224,-2 0 864,4 5-608,-10 3 864,4 3-768,-8 2 608,6 3-672,-6 3 224,0 6-416,-6-6-32,2 1-192,-4-4-128,8 3 0,-6-7-608,12 1 352,-6-10-1088,8 5 768,-4-4-480,2 4 608,-3-3 0,6-2 288,-5-3 96,0 8 96,2-6-96,2 1 64,-3-7-32,3 1 0,2-6 128,3 6-32,-5-6 416,6 9-256,-5 1 768,4 3-544,-5 0 576,7 4-544,-12 0 320,7 8-448,-10-1 320,4 6-352,-8-1 128,0-1-256,-10 1 224,4 4-256,-3-4 320,5 4-256,-5-5 160,8 6-192,-3-10 64,3 5-128,0-12-128,5 4 0,0-8 32,10 4 0,-2-4-160,1 0 96,0-4-544,4 5 352,-5-5-1024,7 8 704,-6-9-1536,-1 6 1152,2-5-2208,-2 8 1792</inkml:trace>
          <inkml:trace contextRef="#ctx0" brushRef="#br0" timeOffset="1133">30098 8720 3328,'0'-4'1312,"0"4"-704,-5 4-160,0 0 896,10 0-736,-5 4 704,0 3-800,0 6 768,5 3-768,-2 7 320,2 0-480,-5 5 32,5 0-256,-5-1 0,0-3-64,0-5-768,5-4 416,-5-2-1952,8-6 1248,-3-6-2464,-2-1 1952</inkml:trace>
          <inkml:trace contextRef="#ctx0" brushRef="#br0" timeOffset="1529">30174 8857 3968,'0'-3'1472,"0"3"-768,8-3-128,-3-2 928,8 5-832,8-3 224,2-2-544,-5-2 96,0 7-288,-5-5 0,0 10-96,-4-5 96,1 3-96,-15 6 192,0 2-160,-4 9 384,0 0-256,-4-1 512,-1 1-416,-7-4 352,8 4-384,-5-5 128,8 1-256,-3-4 224,9-1-256,-5-6 256,9 3-256,-8-8 160,8 4-160,-5-8 223,5 4-223,-5-5 32,10 2-96,-5-5-128,5 8 32,-2-8 96,7 4-32,-2-4-384,5 8 224,5-8-1247,5 0 767,-2-12-1856,2 5 1408,-4-9-2976,-3 9 2272</inkml:trace>
          <inkml:trace contextRef="#ctx0" brushRef="#br0" timeOffset="4336">30220 9149 4992,'-29'5'1824,"29"-5"-960,0 4-576,0-4 864,0 0-640,0 0 512,3 5-576,3-5 320,2 3-448,4-3 192,7 0-288,-1-3 224,0 3-256,0-5 96,1 5-160,1-9 160,6 6-192,2-8 96,4 3-96,8-4 0,-2 4-32,6-4 96,-2 4-96,-3-3 32,1 6-32,-4-7-128,0 9 32,-5-10 32,0 10 0,-2-6 0,-1 9 0,-9-8-160,-6 8 96,-10-7-1024,2 7 608,-10-4-1504,2 4 1120,-7-4-1024,2 8 1120,-10-8-608,5 4 800,-6-5-256,7 5 480,-6-3 128,10 0 128,-11-5 224,6 0-64,-5-9 384,5 6-224,-5-4 576,5 2-416,-1 1 640,5 4-576,0 0 640,5 5-640,-4-6 480,8 9-512,-6-3 256,6 3-384,-4 3 256,8 6-288,-4 2 288,0 5-320,0 1 224,10 2-224,-2 5 224,1 3-256,-4 8 320,-1 6-288,-4 5 160,4 6-224,-4-4 64,0-2-128,0-2-64,0-1 0,-4-7 32,0-5-32,-4-3-512,8-5 256,-10-7-1088,10 1 704,-8-14-1344,8-3 1120,-6-8-1504,6 0 1312,-8-7-1824,3-1 1632</inkml:trace>
          <inkml:trace contextRef="#ctx0" brushRef="#br0" timeOffset="4516">30560 9109 3968,'-6'-3'1472,"6"3"-768,0 3-192,0-3 1216,0 8-928,-2 1 448,-4 7-736,-2 7-128,-2 8-256,-8 2-576,10-2 224,-10-8-2432,5 2 1440,0-10-2080,3 1 1888</inkml:trace>
          <inkml:trace contextRef="#ctx0" brushRef="#br0" timeOffset="4698">30702 9202 5760,'31'6'2176,"-31"-6"-1152,39 33-416,-25-21 1152,-1 4-960,5-1 192,5 1-640,-7-7-768,7 2 224,-9-8-2144,3 6 1280,-12-18-2688,4 6 2112</inkml:trace>
        </inkml:traceGroup>
        <inkml:traceGroup>
          <inkml:annotationXML>
            <emma:emma xmlns:emma="http://www.w3.org/2003/04/emma" version="1.0">
              <emma:interpretation id="{509097DB-12B9-48BF-B258-B52CF93EC754}" emma:medium="tactile" emma:mode="ink">
                <msink:context xmlns:msink="http://schemas.microsoft.com/ink/2010/main" type="inkWord" rotatedBoundingBox="30726,8629 31002,7452 31544,7579 31268,8756"/>
              </emma:interpretation>
              <emma:one-of disjunction-type="recognition" id="oneOf2">
                <emma:interpretation id="interp10" emma:lang="zh-CN" emma:confidence="0">
                  <emma:literal>声</emma:literal>
                </emma:interpretation>
                <emma:interpretation id="interp11" emma:lang="zh-CN" emma:confidence="0">
                  <emma:literal>聲</emma:literal>
                </emma:interpretation>
                <emma:interpretation id="interp12" emma:lang="zh-CN" emma:confidence="0">
                  <emma:literal>壭</emma:literal>
                </emma:interpretation>
                <emma:interpretation id="interp13" emma:lang="zh-CN" emma:confidence="0">
                  <emma:literal>节</emma:literal>
                </emma:interpretation>
                <emma:interpretation id="interp14" emma:lang="zh-CN" emma:confidence="0">
                  <emma:literal>另</emma:literal>
                </emma:interpretation>
              </emma:one-of>
            </emma:emma>
          </inkml:annotationXML>
          <inkml:trace contextRef="#ctx0" brushRef="#br0" timeOffset="5476">31238 8612 5376,'-5'5'2112,"5"-5"-1152,0 28-224,0-22 1472,0 3-1216,0-4 448,0-2-896,5-3 288,9 0-512,4-3 128,8-2-288,-4-7 0,5 4-96,-1-4 31,2 9-63,-7-13-159,6 8 63,-4-9-672,-2 11 416,-3-7-1216,-5 9 864,-7-4-1024,2 8 960,-12-8-832,4 8 896,-10-7-352,7 2 608,-12-3 224,12 5 128,-7-9 480,7 4-224,-7-8 544,10 9-416,-8-6 512,8 7-512,-6-3 160,12 4-320,-12 2 224,6 3-256,-4 0 512,4 3-352,-4 2 576,4 7-480,-4-1 352,8 14-416,-4 1 256,0 2-320,0 3 192,0 2-224,0-2 0,0-3-128,0 0-352,0-5 160,-4 0-1312,4-2 768,-5-6-2560,2 1 1824,-7-7-2368,4 2 2144</inkml:trace>
          <inkml:trace contextRef="#ctx0" brushRef="#br0" timeOffset="5734">31220 8838 4480,'-3'0'1664,"3"0"-896,3 5-352,2-5 1024,0 0-800,9 0 320,3 3-576,4-3 224,6 0-352,1-3 64,-2-2-192,1-2-64,3 7-32,-3-5-32,1 5 0,-7-3-576,-3 6 320,-10-3-1728,6 0 1088,-14 0-2400,4 0 1856</inkml:trace>
          <inkml:trace contextRef="#ctx0" brushRef="#br0" timeOffset="6395">31100 9042 3456,'0'-3'1312,"0"3"-704,18-9 0,-13 6 992,3 3-864,5-5 512,10 2-768,4-5 96,3 5-320,6-9 32,4 4-160,-4-4 64,-4 7-96,2-6 224,-3 7-192,0-4 320,1 8-256,-1-8-32,0 8-96,-5-3 96,-3 3-96,-5-5 320,-1 10-192,-7-5 96,2 7-160,-6 1 224,2 0-224,-8 0 320,4 0-256,-4-1 160,0 6-192,-4-7 64,-1 8-128,-8-3-64,-1 4 0,-4-2 32,6 2-32,-7-2 128,11-2-97,-10-3-158,5 4 31,-5-9-320,5 2 224,-6-10-736,11 5 512,-5-8-800,4 1 672,1-9-384,2 5 512,2-6-160,4 6 352,-4-6-128,8 9 192,-4-6 64,4 5 64,2-7 256,-2 9-128,-4-1 608,4 8-448,-4 0 672,0 8-544,0-1 416,0 6-480,-4-1 192,4 2-320,-4-1-64,-2 2-96,-2-2-960,8-1 480,-10-4-1952,10-1 1344,-3-7-2816,3 4 2176</inkml:trace>
          <inkml:trace contextRef="#ctx0" brushRef="#br0" timeOffset="6770">31326 8980 4352,'-26'3'1664,"26"-3"-896,-26 5-352,16-5 896,10 3-736,-8-3 128,8 0-416,-8 0 96,8 5-224,-10-5 128,10 0-160,-8 0 352,8 0-256,-6 0 512,12 0-416,-6 0 512,0 0-512,0 0 576,0 0-512,0 0 352,0 7-416,0 1 191,2 3-287,-2-2 128,0 2-192,0 2 64,0 2-128,0 1 160,0 1-160,0 6 96,0 5-96,-2 11 0,2 0-32,-6 4-64,2-4 32,-9 9-384,4-4 192,-13 4-2335,4-2 1375,-14 6-4256,6-4 3008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43:43.89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AEC7504-8FA2-459D-BB89-448A199DAB52}" emma:medium="tactile" emma:mode="ink">
          <msink:context xmlns:msink="http://schemas.microsoft.com/ink/2010/main" type="inkDrawing" rotatedBoundingBox="7466,7859 8020,8256 7736,8652 7183,8254" semanticType="callout" shapeName="Other">
            <msink:sourceLink direction="with" ref="{F57C75D0-A834-45DB-B37C-FA7905470A1D}"/>
          </msink:context>
        </emma:interpretation>
      </emma:emma>
    </inkml:annotationXML>
    <inkml:trace contextRef="#ctx0" brushRef="#br0">7685 8881 3328,'0'-16'1216,"0"16"-640,0-11-128,0 8 1024,0 3-800,0-6 480,0 6-704,0-3 192,0 6-384,0 3 288,5-3-320,-5 0 384,0 2-352,0 3 288,4 3-288,-4 0 128,4 1-224,1 12 128,0-4-160,-2 7-64,2 4-32,-5 0 96,0 0-64,0-1 128,0 3-128,0-3 128,0 1-128,0 0 192,0 2-160,0-6 32,0-4-64,0-4 32,0 1-64,0-9-32,4 6 32,-4-9-32,4 3 0,1-3 64,0 0-32,-2-5-32,2 5 32,-5-8 32,10 3-32,-7-3 128,2 0-96,-1-3-32,0 3 0,6-5 32,-2 5-32,2-3-32,-2 0 32,0-5-32,2 8 0,-2-8-96,2 8 64,-2-8 96,4 5-32,6-10-32,0 9 32,3-7-128,2 3 64,-2-8-32,6 9 0,-6-9 0,2 8 0,-5-3 64,3 7 0,-4-9-160,1 10 96,-4-5-32,-2 5 32,2-6 0,-2 5 0,-2-3-96,3 2 96,-4-3-192,0 8 160,-1-6-160,5 6 128,-3-5-64,-2 5 96,-3-3 128,3 3 0,-3-5-288,-2 10 128,-3-10-1152,5 5 704,-5-3-3200,4-1 2112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5:13.13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2BAD8F1-798E-4C4D-AE7F-9E8DF9D2A441}" emma:medium="tactile" emma:mode="ink">
          <msink:context xmlns:msink="http://schemas.microsoft.com/ink/2010/main" type="inkDrawing" rotatedBoundingBox="22438,15552 23477,16496 23415,16564 22376,15620" semanticType="strikethrough" shapeName="Other">
            <msink:sourceLink direction="with" ref="{D4D6EFA1-E691-4FC2-A950-C3F0E533F4C6}"/>
          </msink:context>
        </emma:interpretation>
      </emma:emma>
    </inkml:annotationXML>
    <inkml:trace contextRef="#ctx0" brushRef="#br0">23706 17460 3456,'-22'-8'1408,"22"4"-768,0-4-256,0 5 416,0-2 64,0 2 96,0 0-96,0-6-64,0 1-416,0 0 192,-10 1 128,2-1 192,-1 0 192,0 0-256,-3 0-96,-2 0-224,2 2 0,-6-2-161,0-4 33,0 0-160,0 0 32,2 0-96,-11 4 0,1-3-32,-5 0 64,5-9-96,0 1 0,-2 2-32,2-2 32,0 0 0,-4-1 32,4 0-64,0-4-64,-2 2 32,8-14 32,-4 2 32,-2-5 32,4 4-64,-4 4-64,0 4-64,4-1-32,0 0 64,0 0 0,1 2 96,-2-1 96,2 0-128,-2 2-96,-3 2 32,6 7 64,-8 2-160,2-2 32,-5 0 32,10 4 32,-2-8 96,6 6-256,3-2-96,6 4-640,-2 0-255,7 4-897,12 1-256,8 7-1600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43:44.57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ABF32DC-0BDD-41E6-B13B-1C47EAF1CB5A}" emma:medium="tactile" emma:mode="ink">
          <msink:context xmlns:msink="http://schemas.microsoft.com/ink/2010/main" type="inkDrawing" rotatedBoundingBox="7475,7890 8171,8183 8130,8281 7433,7989" semanticType="callout" shapeName="Other">
            <msink:sourceLink direction="with" ref="{F57C75D0-A834-45DB-B37C-FA7905470A1D}"/>
          </msink:context>
        </emma:interpretation>
      </emma:emma>
    </inkml:annotationXML>
    <inkml:trace contextRef="#ctx0" brushRef="#br0">7693 8935 2816,'-3'-15'1120,"3"15"-576,3-11 0,-3 6 1024,5 5-864,0-4 800,0 4-864,-2-4 640,2 8-736,-1-4 576,0 0-640,1 0 384,3 0-512,7 0 256,-3 4-352,-4 1 128,6-2-224,-2 1 128,2 0-160,0 4 0,-1-4-64,0-4 96,0 3-96,5-3 127,0 5-127,2-2 32,3 2-32,-6-2 32,5 0-64,-4 2-32,0-2 32,-2 3 32,1-4-32,1 6-96,0 0 32,-5 4 32,5 4 0,-5-1-96,5 1 64,-5-5 32,0 5 0,0-4 64,4 0-32,1-2-32,0 4 32,-2-8-32,2 8 0,-5-8 0,2 2 0,-2-4 0,0 4 0,-5-4-96,5 0 64,-3 0-543,2 0 319,-4-4-2016,2 2 1280,-10-2-3616,4 0 2592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50:53.68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DB5524A-A66E-4A3D-8444-FAEC4F75D6D4}" emma:medium="tactile" emma:mode="ink">
          <msink:context xmlns:msink="http://schemas.microsoft.com/ink/2010/main" type="inkDrawing" rotatedBoundingBox="14011,10300 33527,10103 33529,10341 14013,10538" shapeName="Other"/>
        </emma:interpretation>
      </emma:emma>
    </inkml:annotationXML>
    <inkml:trace contextRef="#ctx0" brushRef="#br0">472 11267 7296,'22'6'512,"0"-3"-256,0 0 256,-4-3 128,0 5 96,4-2 32,0-3-224,0 5 0,0-2-32,5 1-32,-1 1-160,15-2-64,3 2-64,0-5 32,1 3-64,-1-3 0,5 0-96,1-3-64,-3-5 32,2-1 32,5 1-32,0 0 64,3 2-64,10-8 64,-5 8-64,0-2-32,0 3 96,-4 1 0,8 4-32,-4-3-64,-4-5 32,4 3-32,6 2-96,-2-6 64,6 1 96,-2 5 32,0-5-128,6-4 32,0 1 0,-1 3 0,0-1-96,1 1 64,0 5 32,4-2 64,0 10-32,-4-10-32,8 2 32,0-9-32,6 1 0,-7 2 64,10 5-96,-4-3 0,0 2 96,-9 2 96,9-9-128,-8 7-96,2 2 32,-2-2 64,7 5-64,1 0 0,-6 0 32,11 0 0,-8-3 0,-8 3 64,2 0-32,1-3 64,8 3-64,-1 0 64,-4 0 64,-8 0 64,8 0-192,-5 0 0,2 0-32,-1 0 64,4 0-32,10 3-32,-10-3 32,-4 0 32,0 0 32,-4 0 32,-1 0 0,0 0 0,1 0-160,12 3 32,-4-3 0,-4 0 63,-4 8-31,4-11-32,-4 3 32,4 0-32,4 0 0,5 0 64,-4 0-32,-1 0-32,-9 0 32,32-5 32,-11 2-32,-2 3-32,0 0 96,8 0 0,-4 0 96,-9-3 32,4-2-192,1 1-64,-10-1 0,4 2 64,6 3 64,0 0 32,-6-3-64,-8 3-64,12-5-64,-6 2 32,-3 3 32,2-5 64,5 5-32,2 0 64,0-4-64,-11 0 64,12 0-64,1 1-32,0-2 160,8 5 32,4 0-64,-4 0-96,9-3-160,-9 3-64,5-5 224,4 5 128,9 0-64,-10 0-64,9 0 0,1 0-32,0 0 0,15 0 64,-12 0-96,11 0 0,-14 0 32,8 0 64,10 0-32,-10 0-32,2 0 32,-6 5 32,4-2-32,16 2 64,-16-2-64,9 1 64,1-4 0,0 0 32,8 4-64,-8-4-64,8 0 32,-3 0-32,-5 0-96,2 4 0,-2 1 64,10-2 64,-15 2 64,0-2 32,13 5-160,-8 1 32,4 5 64,0-14 32,6 0-128,3 12 32,-5-4 0,-3-11 64,3-2-32,0 5-32,-4 8-64,10-16-32,-6 8 64,9 0 64,-4 8 0,-10-3-32,10-13-64,1 3 32,3 5 96,-4 8 32,0 0-128,0-11 32,-5 10 0,10-3 0,0 0 0,-2 1 0,7-2 0,3-3 0,10 0-96,-7-12 64,-1 4 32,2 12 0,1-11-352,0-1-160,-19 3-800,450-10 1760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51:04.23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DC2F84B-5BFE-44BC-A94E-D848FA676E0B}" emma:medium="tactile" emma:mode="ink">
          <msink:context xmlns:msink="http://schemas.microsoft.com/ink/2010/main" type="inkDrawing" rotatedBoundingBox="25613,11282 25681,13876 25564,13879 25496,11285" semanticType="verticalRange" shapeName="Other">
            <msink:sourceLink direction="with" ref="{A9C77250-2E1F-4D1A-B4F4-00728ACA855E}"/>
          </msink:context>
        </emma:interpretation>
      </emma:emma>
    </inkml:annotationXML>
    <inkml:trace contextRef="#ctx0" brushRef="#br0">11965 12211 3712,'-5'-16'1408,"5"16"-768,5-12-416,-5 9 832,4 3-608,1-11 416,-1 2-512,0-10 32,5 7-224,0-8-96,0 7-32,0-1-32,4 0 0,-3 11 352,3 3-192,-5 8 480,2 9-352,-10 6 352,3 0-352,-3 10 192,0 1-256,-3 19 128,3-3-192,-5 1 288,10-3-256,-5 8 96,0-6-160,-5 9 64,5 1-96,-5 7 0,0 0-32,-3 12 32,8-9-64,-8 9-32,8-3 32,-10 11 32,10-12-32,-5 4 128,5-5-96,-3 6 32,6-9-32,-3 4 32,5-9-64,0 6 64,0-4-64,-2-6 64,2-3-64,-5 0 128,5-3-96,-2 3-32,7-8 0,-5 4-32,3-4 0,-3-3 0,3-4 0,-3-1-96,-2-1 64,2 3-736,0-3 384,0-2-2496,-1-1 1600,0-11-3040,1-7 2432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51:27.32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7494 15513 6912,'0'0'2624,"0"0"-1408,6 0-640,4 0 1376,-1 0-1120,1 0 352,6 0-736,11 0-256,9 0-128,16 0-64,1 0 0,9 0-160,11 0 96,-1 0-1312,-10 0 768,17 0-4000,-16 0 2592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51:54.76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13000 15561 5888,'-19'0'2176,"19"0"-1152,10 0-832,-10 0 832,16 0-608,4 0 160,15 0-352,8 0-224,10 0 0,3 0-768,-4 0 384,11 0-2688,-1 0 1664,0 0-1760,-9 0 1824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53:48.90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9C77250-2E1F-4D1A-B4F4-00728ACA855E}" emma:medium="tactile" emma:mode="ink">
          <msink:context xmlns:msink="http://schemas.microsoft.com/ink/2010/main" type="writingRegion" rotatedBoundingBox="21646,12279 25072,11442 25516,13264 22091,14100">
            <msink:destinationLink direction="with" ref="{4DC2F84B-5BFE-44BC-A94E-D848FA676E0B}"/>
          </msink:context>
        </emma:interpretation>
      </emma:emma>
    </inkml:annotationXML>
    <inkml:traceGroup>
      <inkml:annotationXML>
        <emma:emma xmlns:emma="http://www.w3.org/2003/04/emma" version="1.0">
          <emma:interpretation id="{436F4813-39FE-4DAD-9CEB-DF8EA4742F68}" emma:medium="tactile" emma:mode="ink">
            <msink:context xmlns:msink="http://schemas.microsoft.com/ink/2010/main" type="paragraph" rotatedBoundingBox="21646,12279 25072,11442 25516,13264 22091,14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3FE450-6D7C-433C-A773-4E5E1C1F096A}" emma:medium="tactile" emma:mode="ink">
              <msink:context xmlns:msink="http://schemas.microsoft.com/ink/2010/main" type="line" rotatedBoundingBox="21646,12279 25072,11442 25346,12565 21921,13402"/>
            </emma:interpretation>
          </emma:emma>
        </inkml:annotationXML>
        <inkml:traceGroup>
          <inkml:annotationXML>
            <emma:emma xmlns:emma="http://www.w3.org/2003/04/emma" version="1.0">
              <emma:interpretation id="{DEE9B552-19F9-42E3-835A-E3390BCB4BB0}" emma:medium="tactile" emma:mode="ink">
                <msink:context xmlns:msink="http://schemas.microsoft.com/ink/2010/main" type="inkWord" rotatedBoundingBox="21646,12279 22586,12050 22860,13173 21921,13402"/>
              </emma:interpretation>
              <emma:one-of disjunction-type="recognition" id="oneOf0">
                <emma:interpretation id="interp0" emma:lang="zh-CN" emma:confidence="0">
                  <emma:literal>桐</emma:literal>
                </emma:interpretation>
                <emma:interpretation id="interp1" emma:lang="zh-CN" emma:confidence="0">
                  <emma:literal>灿</emma:literal>
                </emma:interpretation>
                <emma:interpretation id="interp2" emma:lang="zh-CN" emma:confidence="0">
                  <emma:literal>柯</emma:literal>
                </emma:interpretation>
                <emma:interpretation id="interp3" emma:lang="zh-CN" emma:confidence="0">
                  <emma:literal>阀</emma:literal>
                </emma:interpretation>
                <emma:interpretation id="interp4" emma:lang="zh-CN" emma:confidence="0">
                  <emma:literal>衵</emma:literal>
                </emma:interpretation>
              </emma:one-of>
            </emma:emma>
          </inkml:annotationXML>
          <inkml:trace contextRef="#ctx0" brushRef="#br0">22160 13421 4096,'-22'-5'1568,"22"5"-832,0 5-448,0-5 864,0 0-640,0 0 320,0 0-512,5 0 256,4 8-320,-1-1 288,1 6-320,0-5 384,1 4-352,-2-4 160,5 3-256,-3 1 128,-2 4-160,0 4 160,2 0-192,-5-1 192,3 4-192,-8 2 96,0-2-96,-8 0 224,3 5-192,-13 0 160,0 0-160,-8-1 160,3 1-192,1 4 32,5-5-64,-2-3-128,6-5 32,5-3-672,3-4 384,0-12-1440,10 0 992,3-12-1760,10 1 1440,1-10-1696,3 6 1600,10-21-608,-1 8 1056,-2-7 288,-1 8 256,-2-13 1280,-4 9-576,-4-5 1536,5 8-1120,-10-3 960,5 11-1088,-15 0 704,7 9-864,-15-2 576,5 6-704,-8 2 448,3 10-544,-8 7 320,5 3-416,-7 9 416,7-1-448,-5 2 511,3 2-479,-3 0 160,10 1-320,-3 0-64,6-4-64,0-1-128,9-3 64,0-4-1087,5-4 575,-1-4-2272,5-1 1536,3-7-3072,2 5 2464</inkml:trace>
          <inkml:trace contextRef="#ctx0" brushRef="#br0" timeOffset="271">22530 13649 4480,'0'0'1664,"0"0"-896,0 13-128,0-6 1376,0 6-1088,0 7 896,0 6-1088,-6 10 640,6 4-832,-2 4 224,2-5-448,-6-4-32,6 1-193,-5-8-478,10-9 191,-5-7-1312,6-1 832,-4-6-1920,4 2 1472,-2-10-1792,4-1 1664</inkml:trace>
          <inkml:trace contextRef="#ctx0" brushRef="#br0" timeOffset="602">22668 13689 4736,'8'-7'1760,"-8"7"-960,10 7-384,-10-2 832,3-2-736,-3 5 352,5 9-544,-10-6 192,2 6-288,-7-3 64,2 6-160,-10-9 352,4 6-256,-4-9 512,10 4-416,-5-9 512,4 5-512,1-3 224,8-2-320,-6 6 224,6 2-256,0 0 32,6 1-129,-2 1-63,4 2 0,0 1-32,6 0 0,-4-9-351,-2 10 191,2-9-1440,2 0 896,-4-5-2720,2 0 1920,-1-3-2336,-1 0 2176</inkml:trace>
          <inkml:trace contextRef="#ctx0" brushRef="#br0" timeOffset="795">22729 14000 6528,'-4'-3'2464,"4"3"-1344,4-3-960,-4-2 672,5 2-512,8-5-160,1-4-96,3 0-288,0 8 128,1-5-1088,5 9 640,-5-3-2368,3 6 1632,-8-3-1472,6 9 1600</inkml:trace>
          <inkml:trace contextRef="#ctx0" brushRef="#br0" timeOffset="1156">22946 13721 3712,'-2'-8'1408,"2"8"-768,0 0-64,0 0 1344,0 0-1056,0 0 864,0 0-1024,-6 0 640,6 3-800,-4 2 384,4-2-576,-4 1 256,4 4-352,-5-4 288,10 5-320,-5-2 223,0 5-223,0 0 0,0 2-128,0 6-64,0 0 0,0 8-32,0 0 0,0 4 0,4 4 0,-4 2-448,0-1 256,0-6-1535,4-3 959,-4-8-2848,6 0 2048,-6-10-2464,2 2 2304</inkml:trace>
          <inkml:trace contextRef="#ctx0" brushRef="#br0" timeOffset="-229080">23004 13682 4352,'-3'0'1664,"3"0"-896,-5 7-896,5-3 864,5 0-448,-5 1 1024,0-2-736,0 0 352,3 6-544,-3-1-64,0 3-192,0 2-160,0 2 0,-3 10-384,3-2 192,-5 0-1504,0 5 960,0-4-2336,10-4 1728</inkml:trace>
          <inkml:trace contextRef="#ctx0" brushRef="#br0" timeOffset="2645">22303 13124 3968,'0'-3'1568,"0"3"-832,5 0-288,-5 0 1120,0 0-896,0 0 704,0 8-832,-5 0 384,0 0-576,-3 4 256,0-1-352,-7 6 64,12-2-192,-11 1 0,5 4-64,-9-5-672,5 4 320,4-6-1376,4-1 928,5-17-1408,5 5 1216,0-15-960,4 3 1088,-1-4-224,5 5 608,-3-6 512,-2 6-32,2-6 864,-2 11-512,2-7 864,-2 6-704,-3-1 608,-2 3-672,2 2 512,0 3-576,-2-4 448,2 8-480,0-4 544,0 3-544,-2 2 576,7 3-576,-2-5 288,2 6-416,3-1 64,1-2-224,-1 3-128,5-1-32,0 3-1248,-2 1 704,-3 1-3584,5 2 2336,1 1-2176,-2 4 2304</inkml:trace>
        </inkml:traceGroup>
        <inkml:traceGroup>
          <inkml:annotationXML>
            <emma:emma xmlns:emma="http://www.w3.org/2003/04/emma" version="1.0">
              <emma:interpretation id="{E5255690-2275-4498-B9C0-21BB564613C3}" emma:medium="tactile" emma:mode="ink">
                <msink:context xmlns:msink="http://schemas.microsoft.com/ink/2010/main" type="inkWord" rotatedBoundingBox="23227,12274 23578,12188 23723,12780 23372,12866"/>
              </emma:interpretation>
              <emma:one-of disjunction-type="recognition" id="oneOf1">
                <emma:interpretation id="interp5" emma:lang="zh-CN" emma:confidence="0">
                  <emma:literal>G</emma:literal>
                </emma:interpretation>
                <emma:interpretation id="interp6" emma:lang="zh-CN" emma:confidence="0">
                  <emma:literal>a</emma:literal>
                </emma:interpretation>
                <emma:interpretation id="interp7" emma:lang="zh-CN" emma:confidence="0">
                  <emma:literal>q</emma:literal>
                </emma:interpretation>
                <emma:interpretation id="interp8" emma:lang="zh-CN" emma:confidence="0">
                  <emma:literal>白</emma:literal>
                </emma:interpretation>
                <emma:interpretation id="interp9" emma:lang="zh-CN" emma:confidence="0">
                  <emma:literal>氏</emma:literal>
                </emma:interpretation>
              </emma:one-of>
            </emma:emma>
          </inkml:annotationXML>
          <inkml:trace contextRef="#ctx0" brushRef="#br0" timeOffset="-228512">23839 13176 5120,'-5'-8'2016,"5"8"-1088,-4-9-512,-1 6 1088,10 3-832,-10-5 384,5 5-608,-4-3 288,-1 0-416,-3-2 416,-1 5-448,-4 0 448,3 5-448,-8-2 448,5 5-448,-13 4 287,8 7-319,-8 1 64,7 3-192,-2-3 160,6 4-192,-1 4 96,1-5-96,-1 5-64,6 0 0,2 3 32,3 0-32,0 2 64,10-2-64,0-3-32,8-2 32,0-1-192,5-5 96,0-4-320,4-1 224,-5-7-640,6 4 448,-6-7-1247,1 1 895,0-6-1792,-5 5 1408,-3-5-2880,-2 0 2240</inkml:trace>
          <inkml:trace contextRef="#ctx0" brushRef="#br0" timeOffset="-228032">23652 13429 4736,'-21'-4'1824,"21"4"-960,-5 8-320,0-8 1056,10 3-896,-5-3 448,10 0-704,-2-3 192,5 3-384,5-4-64,0 0-128,0-5-128,8 9 32,-4-6 32,1 1 0,-5-3 128,-2 8-64,-1-4 672,-2 4-384,-10-3 736,7 6-608,-10-3 415,5 0-543,-5 0 320,0 4-384,0 0 192,0 0-256,0 1 64,4 1-160,-4 3 64,5 2-96,-1 2 0,0 2-32,0 5 32,1-1-64,-2 1 64,3 4-64,-6-4-96,5 3 32,-5-3 32,4 4 0,-4-4-288,4 0 160,-4-5-1088,5 1 672,-5-8-2207,0 4 1535,0-9-3680,0 5 2752</inkml:trace>
        </inkml:traceGroup>
        <inkml:traceGroup>
          <inkml:annotationXML>
            <emma:emma xmlns:emma="http://www.w3.org/2003/04/emma" version="1.0">
              <emma:interpretation id="{899D8D9B-E3BA-4732-AEA9-886690F87E0B}" emma:medium="tactile" emma:mode="ink">
                <msink:context xmlns:msink="http://schemas.microsoft.com/ink/2010/main" type="inkWord" rotatedBoundingBox="23858,12383 24087,12327 24139,12542 23910,12598"/>
              </emma:interpretation>
              <emma:one-of disjunction-type="recognition" id="oneOf2">
                <emma:interpretation id="interp10" emma:lang="zh-CN" emma:confidence="0">
                  <emma:literal>:</emma:literal>
                </emma:interpretation>
                <emma:interpretation id="interp11" emma:lang="zh-CN" emma:confidence="0">
                  <emma:literal>。</emma:literal>
                </emma:interpretation>
                <emma:interpretation id="interp12" emma:lang="zh-CN" emma:confidence="0">
                  <emma:literal>二</emma:literal>
                </emma:interpretation>
                <emma:interpretation id="interp13" emma:lang="zh-CN" emma:confidence="0">
                  <emma:literal>“</emma:literal>
                </emma:interpretation>
                <emma:interpretation id="interp14" emma:lang="zh-CN" emma:confidence="0">
                  <emma:literal>=</emma:literal>
                </emma:interpretation>
              </emma:one-of>
            </emma:emma>
          </inkml:annotationXML>
          <inkml:trace contextRef="#ctx0" brushRef="#br0" timeOffset="-227387">24150 13488 5888,'-4'-5'2176,"4"5"-1152,8 5-640,-2-5 1024,2 0-800,-4 0 256,4 0-512,6 0-64,0 0-160,3 0-96,2 0 0,-2 0-256,6 0 128,-6 0-864,0 0 512,-3 0-2400,-1 0 1568,2 0-2112,-3 0 1952</inkml:trace>
          <inkml:trace contextRef="#ctx0" brushRef="#br0" timeOffset="-227612">24154 13314 6016,'-5'0'2272,"5"0"-1216,10 3-896,-5-3 736,3 5-544,0-5 64,6 0-288,0 0-64,2 3-32,8-3-320,-3 5 160,2-5-928,0 0 576,-10 0-1984,0 3 1376,-10-3-1600,7 9 1536</inkml:trace>
        </inkml:traceGroup>
        <inkml:traceGroup>
          <inkml:annotationXML>
            <emma:emma xmlns:emma="http://www.w3.org/2003/04/emma" version="1.0">
              <emma:interpretation id="{08BC8245-27E5-4BA4-A377-F463685CC828}" emma:medium="tactile" emma:mode="ink">
                <msink:context xmlns:msink="http://schemas.microsoft.com/ink/2010/main" type="inkWord" rotatedBoundingBox="24424,11817 25121,11646 25302,12384 24604,12554"/>
              </emma:interpretation>
              <emma:one-of disjunction-type="recognition" id="oneOf3">
                <emma:interpretation id="interp15" emma:lang="zh-CN" emma:confidence="0">
                  <emma:literal>“</emma:literal>
                </emma:interpretation>
                <emma:interpretation id="interp16" emma:lang="zh-CN" emma:confidence="0">
                  <emma:literal>”</emma:literal>
                </emma:interpretation>
                <emma:interpretation id="interp17" emma:lang="zh-CN" emma:confidence="0">
                  <emma:literal>$</emma:literal>
                </emma:interpretation>
                <emma:interpretation id="interp18" emma:lang="zh-CN" emma:confidence="0">
                  <emma:literal>为</emma:literal>
                </emma:interpretation>
                <emma:interpretation id="interp19" emma:lang="zh-CN" emma:confidence="0">
                  <emma:literal>呀</emma:literal>
                </emma:interpretation>
              </emma:one-of>
            </emma:emma>
          </inkml:annotationXML>
          <inkml:trace contextRef="#ctx0" brushRef="#br0" timeOffset="-226621">24753 12758 5504,'-8'-6'2112,"8"6"-1152,-5-2-640,1-2 832,8 4-672,-4-4 416,9 4-544,-1-4 320,11 4-384,-1 0 192,0 4-256,8 0 128,0 2-192,1 4 0,4-2-96,-8 0 32,-2 3-64,-8 6 128,5-3-96,-8 6-32,-2 0 0,-16 0-128,3 4 64,-13-2-32,0 4 0,-8-7 128,8 4-32,-17-3 128,12-4-96,-8-8 32,10-2-32,-2-6 96,5 0-96,0-6 32,10-2-32,-1-8-128,9 8 32,0-7 32,4 2 0,1-2 64,3 4-32,2-6-32,3 8 32,-5 1-32,5 6 0,2-6-96,1 8 64,7-10-1088,4 10 576,4-2-3264,-5 4 2112,-3-2-2304,3 10 2304</inkml:trace>
          <inkml:trace contextRef="#ctx0" brushRef="#br0" timeOffset="-225792">25411 12752 5888,'-5'-14'2176,"5"14"-1152,-4-9-480,0 1 1184,-1 8-960,-8-8 288,0 8-672,-10-6 96,10 6-320,-8-5 128,3 5-160,-6 5 0,7 1-64,0 7-64,4 2 32,-2 1-128,7 4 64,0 0-32,3 3 0,0-4 128,5 1-32,0-7-32,5 2 32,0-10-128,3-5 64,0-8 32,2 0 0,-2-9 0,2 2 0,-2-1 64,1 4-32,-4 4 256,-1 5-160,1-2 448,-2 10-320,2-2 224,1 5-257,-6 4 225,3-1-256,-3 3 160,0 0-192,0 3 0,0-3-96,0 0 96,0 0-96,0 3 320,0 3-192,0-1 160,5 1-192,0 8 224,3 0-256,2 6 160,-2 2-160,-3 4-64,-2-4-32,-3-2 32,5-3-32,-10 2-32,5-10 32,-8 2-384,0-5 192,-10-9-384,5 0 320,-10-7-96,4 1 192,-2-10-64,8 1 96,-10-4 64,10 5 32,0-14-160,5 3 96,-2-11 32,4 5 32,3-8 0,6 9 0,3-4 0,7 6 0,0-5 0,0 5 0,5-3-96,0 9 64,5-6 32,3 9 0,-4-3-224,6 8 128,-7-6-1024,2 9 641,-5-3-1857,-2 3 1312,-2-5-2720,3 10 2144,-7-5-1952,3 3 2048</inkml:trace>
        </inkml:traceGroup>
      </inkml:traceGroup>
      <inkml:traceGroup>
        <inkml:annotationXML>
          <emma:emma xmlns:emma="http://www.w3.org/2003/04/emma" version="1.0">
            <emma:interpretation id="{515331B7-480E-4541-996D-10E28FEF6195}" emma:medium="tactile" emma:mode="ink">
              <msink:context xmlns:msink="http://schemas.microsoft.com/ink/2010/main" type="line" rotatedBoundingBox="24487,12277 25603,12750 25269,13538 24153,13066"/>
            </emma:interpretation>
          </emma:emma>
        </inkml:annotationXML>
        <inkml:traceGroup>
          <inkml:annotationXML>
            <emma:emma xmlns:emma="http://www.w3.org/2003/04/emma" version="1.0">
              <emma:interpretation id="{641ED437-9740-4921-B76C-A32D5B3ED8FC}" emma:medium="tactile" emma:mode="ink">
                <msink:context xmlns:msink="http://schemas.microsoft.com/ink/2010/main" type="inkWord" rotatedBoundingBox="24487,12277 25603,12750 25269,13538 24153,13066"/>
              </emma:interpretation>
              <emma:one-of disjunction-type="recognition" id="oneOf4">
                <emma:interpretation id="interp20" emma:lang="zh-CN" emma:confidence="0">
                  <emma:literal>顼</emma:literal>
                </emma:interpretation>
                <emma:interpretation id="interp21" emma:lang="zh-CN" emma:confidence="0">
                  <emma:literal>桠</emma:literal>
                </emma:interpretation>
                <emma:interpretation id="interp22" emma:lang="zh-CN" emma:confidence="0">
                  <emma:literal>妞</emma:literal>
                </emma:interpretation>
                <emma:interpretation id="interp23" emma:lang="zh-CN" emma:confidence="0">
                  <emma:literal>挜</emma:literal>
                </emma:interpretation>
                <emma:interpretation id="interp24" emma:lang="zh-CN" emma:confidence="0">
                  <emma:literal>羾</emma:literal>
                </emma:interpretation>
              </emma:one-of>
            </emma:emma>
          </inkml:annotationXML>
          <inkml:trace contextRef="#ctx0" brushRef="#br0" timeOffset="-223181">25072 13814 3456,'-8'-3'1312,"8"3"-704,0 0-288,0 0 672,5 0-576,-5 0 256,3 3-416,3-3 288,-2 5-320,0-5 448,0 3-384,2 3 352,-4-3-352,4 0 256,4 2-288,-7-2 352,2 2-352,-1-2 288,0 9-288,-4-4 128,5 3-224,-5 1 0,0 1-96,-5 2-64,1 1 32,-8 1 32,2 6-32,-12-4 256,9 4-160,-10-3 96,10 2-128,-5-11-64,5 4 0,5-7-672,8 0 352,3-8-1088,7 0 768,3-11-992,8 2 928,2-13-512,-1 0 672,1-4 64,-2 1 288,2-6 256,-2 8-64,-6-5 704,2 9-384,-8-1 1024,4 3-768,-13 1 704,6 10-768,-12-3 512,6 9-608,-8 0 448,3 9-480,-8-3 320,9 7-416,-10 7 255,9 0-319,-3-1 192,8 4-224,-5-3-64,5 8-96,0-9-192,8 1 64,2-3-448,-2-3 256,6 0-1567,4-3 1023,4-8-2976,0 5 2112,1-8-2400,-2 4 2336</inkml:trace>
          <inkml:trace contextRef="#ctx0" brushRef="#br0" timeOffset="-224069">24661 13800 3968,'-9'-8'1472,"9"8"-768,0-8-320,-5 4 928,5 4-736,-3-4 576,6 4-672,2-4 256,4 1-448,-1-2 128,6 5-256,-1 0 288,5 5-256,-5-2 320,5 5-288,0 4 320,0 4-320,-1 4 224,0 0-224,-3-1 128,0 5-192,-5-5 0,-1 6-96,-3-6 32,0 7-64,-10-6-32,5-1 32,-8-2-32,3-1 0,-9-1 0,5 1 0,-13-4 0,9-1 0,-13-6 0,8 4 0,-10-9 128,12 3-64,-7-6-32,9 3 0,-3-9-128,3 4 64,6-6-32,3 8 0,0-9 128,5 4-32,5-3-32,3 2 32,6-7 32,4 4-32,0 1-32,-1 6 32,5 2-128,1 3 64,0-5 32,-1 10 0,0-5 0,0 0 0,1 0-96,-2 3 64,-8-3-960,10 5 544,-10-5-2080,0 0 1408,-5 0-2784,3 0 2176</inkml:trace>
          <inkml:trace contextRef="#ctx0" brushRef="#br0" timeOffset="-225352">24633 13535 6528,'-31'20'2464,"31"-20"-1344,-3 0-896,-2 0 1408,10 0-928,-5 0 736,3 0-832,7-5 224,3 5-480,6-3 160,-2 3-289,0-5 225,5 1-256,0 1 96,1 3-160,3-5 64,1 5-96,3-8-64,2 8 0,8-3-32,-4 6 0,4-3 64,0 0-32,4 0-32,-5 0 32,8 0 32,-9 0-32,2 0-32,1 5 32,-6-5-256,1 0 128,-10 0-800,0 0 480,-3 0-1695,-2 0 1151,-6 0-3712,2 0 2624</inkml:trace>
          <inkml:trace contextRef="#ctx0" brushRef="#br0" timeOffset="-219775">25429 13918 3456,'-5'-3'1408,"5"3"-768,0-22-192,0 19 960,0 3-768,0-3 672,5-3-768,-5-2 448,0 8-576,0-6 256,0 6-384,0-5 352,0 10-384,0-5 160,0 0-256,0 0 128,0 3-160,0 5 64,0 4-96,0 4 0,0-1-32,0 4 32,0 1-64,0 8 128,0-3-96,-5 1 32,5 2-32,-5 0-64,5 0 32,-8-5-32,3 1 0,-3-4 0,3 0 0,-4-9 64,9 6-32,-9-9-32,9-2 32,-3-6-320,3 0 160,0-6-320,3 1 288,2-7-224,3 1 224,2-6-192,-2 6 192,2-5 64,3 4 96,-4-4 0,3 9 0,2-6-96,-2 7 64,-2-3 32,4 4 0,-6-1-96,2 6 64,-6-5 32,4 10 0,-8-5 64,0 3-32,-4 0 64,4 2-64,-8-2-96,3 3 32,-8-6 32,8 3 0,-4-3 128,9 3-64,-10-3 32,10 5-32,-2-5 160,4 0-128,-2 0 320,0 3-224,0-3 256,0 5-256,0-2 96,6 1-160,-2 1 64,2-2-96,-3 2 160,2-2-160,-1 5 96,5 1-96,0-3-192,-1 2 32,2 0-192,2 1 160,-2-6-864,4 2 512,-2-2-1856,2 2 1312,-5 2-3008,0 1 2240</inkml:trace>
        </inkml:traceGroup>
      </inkml:traceGroup>
    </inkml:traceGroup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50:52.21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53F3B3E-B810-4EEE-BFF5-459D1CDBA5D6}" emma:medium="tactile" emma:mode="ink">
          <msink:context xmlns:msink="http://schemas.microsoft.com/ink/2010/main" type="writingRegion" rotatedBoundingBox="13982,10471 13999,10471 13999,10478 13982,10478"/>
        </emma:interpretation>
      </emma:emma>
    </inkml:annotationXML>
    <inkml:traceGroup>
      <inkml:annotationXML>
        <emma:emma xmlns:emma="http://www.w3.org/2003/04/emma" version="1.0">
          <emma:interpretation id="{576659F0-96BE-4059-867C-24A1D68CAD09}" emma:medium="tactile" emma:mode="ink">
            <msink:context xmlns:msink="http://schemas.microsoft.com/ink/2010/main" type="paragraph" rotatedBoundingBox="13982,10471 13999,10471 13999,10478 13982,10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268AFB-7C6D-4B49-A7CC-56347DB80DC5}" emma:medium="tactile" emma:mode="ink">
              <msink:context xmlns:msink="http://schemas.microsoft.com/ink/2010/main" type="line" rotatedBoundingBox="13982,10471 13999,10471 13999,10478 13982,10478"/>
            </emma:interpretation>
          </emma:emma>
        </inkml:annotationXML>
        <inkml:traceGroup>
          <inkml:annotationXML>
            <emma:emma xmlns:emma="http://www.w3.org/2003/04/emma" version="1.0">
              <emma:interpretation id="{8746D13B-B889-41A8-B0EF-6568FB6E659B}" emma:medium="tactile" emma:mode="ink">
                <msink:context xmlns:msink="http://schemas.microsoft.com/ink/2010/main" type="inkWord" rotatedBoundingBox="13982,10471 13999,10471 13999,10478 13982,10478"/>
              </emma:interpretation>
              <emma:one-of disjunction-type="recognition" id="oneOf0">
                <emma:interpretation id="interp0" emma:lang="zh-CN" emma:confidence="0">
                  <emma:literal>「</emma:literal>
                </emma:interpretation>
                <emma:interpretation id="interp1" emma:lang="zh-CN" emma:confidence="0">
                  <emma:literal>宀</emma:literal>
                </emma:interpretation>
                <emma:interpretation id="interp2" emma:lang="zh-CN" emma:confidence="0">
                  <emma:literal>小</emma:literal>
                </emma:interpretation>
                <emma:interpretation id="interp3" emma:lang="zh-CN" emma:confidence="0">
                  <emma:literal>七</emma:literal>
                </emma:interpretation>
                <emma:interpretation id="interp4" emma:lang="zh-CN" emma:confidence="0">
                  <emma:literal>千</emma:literal>
                </emma:interpretation>
              </emma:one-of>
            </emma:emma>
          </inkml:annotationXML>
          <inkml:trace contextRef="#ctx0" brushRef="#br0">14248 11412 3968,'-17'7'1472,"34"-14"-768,-17 14-608,0-7 320</inkml:trace>
        </inkml:traceGroup>
      </inkml:traceGroup>
    </inkml:traceGroup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53:47.75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2BD11DF-499E-4BE0-B033-348F181C300D}" emma:medium="tactile" emma:mode="ink">
          <msink:context xmlns:msink="http://schemas.microsoft.com/ink/2010/main" type="inkDrawing" rotatedBoundingBox="21592,13418 21618,11094 21650,11095 21624,13418" semanticType="callout" shapeName="Other"/>
        </emma:interpretation>
      </emma:emma>
    </inkml:annotationXML>
    <inkml:trace contextRef="#ctx0" brushRef="#br0">8087 11882 4864,'0'-7'1824,"0"7"-960,0 0-512,0 0 928,0 0-736,0 3 384,0 6-576,0 2 256,5 5-352,-5 8 192,5 0-224,-5 11 224,0 1-256,0 11 96,0 1-160,0 17 160,0-1-192,0 12 320,0-9-224,-5 12 256,5-8-256,-5 4 96,2-4-160,-2 11 160,5-2-192,-5 5 32,5-9-64,-5 11-64,5-4 32,-4 8 96,4-12-65,-4 11-31,8-11 0,-4 4-127,0-7 63,0 2 32,4-7 0,-4 0 0,0-12 0,0-3-800,5-5 448,-5-7-2720,5-10 1664,-5-6-3104,5-8 2560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52:25.67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C741B59-C424-40EA-9D61-12B14920BB89}" emma:medium="tactile" emma:mode="ink">
          <msink:context xmlns:msink="http://schemas.microsoft.com/ink/2010/main" type="writingRegion" rotatedBoundingBox="14112,11307 32761,11180 32812,18691 14163,18817"/>
        </emma:interpretation>
      </emma:emma>
    </inkml:annotationXML>
    <inkml:traceGroup>
      <inkml:annotationXML>
        <emma:emma xmlns:emma="http://www.w3.org/2003/04/emma" version="1.0">
          <emma:interpretation id="{26AEAE99-D9E1-45EF-9114-962254A56B63}" emma:medium="tactile" emma:mode="ink">
            <msink:context xmlns:msink="http://schemas.microsoft.com/ink/2010/main" type="paragraph" rotatedBoundingBox="25884,11339 32711,11101 32794,13493 25968,1373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A5647568-CF5F-44D0-ABE0-167DD4021752}" emma:medium="tactile" emma:mode="ink">
              <msink:context xmlns:msink="http://schemas.microsoft.com/ink/2010/main" type="inkBullet" rotatedBoundingBox="27689,11261 28573,11267 28568,11957 27685,11951"/>
            </emma:interpretation>
            <emma:one-of disjunction-type="recognition" id="oneOf0">
              <emma:interpretation id="interp0" emma:lang="zh-CN" emma:confidence="0">
                <emma:literal>攻</emma:literal>
              </emma:interpretation>
              <emma:interpretation id="interp1" emma:lang="zh-CN" emma:confidence="0">
                <emma:literal>以</emma:literal>
              </emma:interpretation>
              <emma:interpretation id="interp2" emma:lang="zh-CN" emma:confidence="0">
                <emma:literal>卟</emma:literal>
              </emma:interpretation>
              <emma:interpretation id="interp3" emma:lang="zh-CN" emma:confidence="0">
                <emma:literal>顺</emma:literal>
              </emma:interpretation>
              <emma:interpretation id="interp4" emma:lang="zh-CN" emma:confidence="0">
                <emma:literal>收</emma:literal>
              </emma:interpretation>
            </emma:one-of>
          </emma:emma>
        </inkml:annotationXML>
        <inkml:trace contextRef="#ctx0" brushRef="#br0">27938 12340 4352,'0'-5'1664,"5"5"-896,-2-3-480,-3 3 448,0 0-160,10 0 64,-2 0 0,2-4 0,-2 4-352,-3 0 32,3 0 96,-8 0-32,10 4 32,-6 4-96,1 0-32,-1 3-96,0 4 32,0 2-352,1 2-64,-1 1 224,6 0 192,-5 4-96,-2 3 0,2 9-64,0 0 32,3-2 0,2-1 32,-2-7 0,0-1 64,2-9-32,-2-4 0,5-9-32,0-3 64,2-8-160,1-12-96,12-3 32,-6-1 64,1-3 0,-7-9-32,2 5 32,-5-2 32,2 2-32,-7 0-32,-3 3 96,-1 0 0,-4 5-128,-4-2-32,-1 3 96,0 2 32,2-3-352,-12 3-224,7 0-704,8 4-288,5 4-896,4 4-1536,0 0 992</inkml:trace>
        <inkml:trace contextRef="#ctx0" brushRef="#br0" timeOffset="835">28459 12513 4096,'0'-5'1568,"0"10"-832,0-5-512,0 0 480,0 0-128,0 0-32,0 0-32,3 6 96,7 11-352,-7-1 128,7 4 128,-7 3 96,2 5 32,0 0-96,-5 0 0,0 0-96,0-2-32,0 2-160,-5-4-96,0-4-64,2 3 0,-2-12 0,0-2 32,5-1-288,-3-5-128,3-6-480,0-5-224,0-4-128,3 1 32,2-9 256,3 0 96,10 4 288,-5-1 128,10 3 192,-4-14 64,-2 8 128,-3-11 96,3 6 288,-3 5 160,-6 9-160,-1 0-96,4 30 64,-7 1-96,-4 0 0,-4 3-128,-1-4-32,-1 1-192,-6 0 32,4-1 0,-1-5 64,-5-3-32,6-3-32,-6-8 32,10 0 32,-1-5-96,5 2 0,0-2 160,0 5 64,14 0 640,0 0-320,-1 0-128,0 5-128,-5 3-32,4-1 0,3 1 32,-6 4-64,4 1-32,0 1-32,0 3 0,0-6-64,2 1-64,1-4-544,3 0-288,-2-5-1056,1-3-448,1-6-896</inkml:trace>
      </inkml:traceGroup>
      <inkml:traceGroup>
        <inkml:annotationXML>
          <emma:emma xmlns:emma="http://www.w3.org/2003/04/emma" version="1.0">
            <emma:interpretation id="{857D7948-C71B-4F60-AEB2-AF43559E412E}" emma:medium="tactile" emma:mode="ink">
              <msink:context xmlns:msink="http://schemas.microsoft.com/ink/2010/main" type="line" rotatedBoundingBox="28834,10998 32350,11195 32303,12032 28787,11835"/>
            </emma:interpretation>
          </emma:emma>
        </inkml:annotationXML>
        <inkml:traceGroup>
          <inkml:annotationXML>
            <emma:emma xmlns:emma="http://www.w3.org/2003/04/emma" version="1.0">
              <emma:interpretation id="{15BAA970-7213-460D-91DC-412A1B26F4BC}" emma:medium="tactile" emma:mode="ink">
                <msink:context xmlns:msink="http://schemas.microsoft.com/ink/2010/main" type="inkWord" rotatedBoundingBox="28809,11441 29154,11461 29144,11633 28799,11613"/>
              </emma:interpretation>
              <emma:one-of disjunction-type="recognition" id="oneOf1">
                <emma:interpretation id="interp5" emma:lang="zh-CN" emma:confidence="0">
                  <emma:literal>-</emma:literal>
                </emma:interpretation>
                <emma:interpretation id="interp6" emma:lang="zh-CN" emma:confidence="0">
                  <emma:literal>~</emma:literal>
                </emma:interpretation>
                <emma:interpretation id="interp7" emma:lang="zh-CN" emma:confidence="0">
                  <emma:literal>一</emma:literal>
                </emma:interpretation>
                <emma:interpretation id="interp8" emma:lang="zh-CN" emma:confidence="0">
                  <emma:literal>“</emma:literal>
                </emma:interpretation>
                <emma:interpretation id="interp9" emma:lang="zh-CN" emma:confidence="0">
                  <emma:literal>	</emma:literal>
                </emma:interpretation>
              </emma:one-of>
            </emma:emma>
          </inkml:annotationXML>
          <inkml:trace contextRef="#ctx0" brushRef="#br0" timeOffset="1326">29070 12556 5888,'-8'-28'2176,"3"20"-1152,0 5-704,5 0 640,0-2-288,0 1-64,0 0-224,0 0-64,5-4-192,0 5 64,3-2 96,1 2-96,0-1 64,-1-1-96,6 5 64,-1 5-128,2 2 0,6 1 32,-3 0 64,3 0-32,-3 1 0,0-3-96,1-1 32,-7-5-64,2-5 64,4-1-128,0-7 0,0-2-608,-2-5-288,2 0-864,0-4-384,0 4-960</inkml:trace>
        </inkml:traceGroup>
        <inkml:traceGroup>
          <inkml:annotationXML>
            <emma:emma xmlns:emma="http://www.w3.org/2003/04/emma" version="1.0">
              <emma:interpretation id="{9406D461-A0B2-44D1-970F-B2099DF542C6}" emma:medium="tactile" emma:mode="ink">
                <msink:context xmlns:msink="http://schemas.microsoft.com/ink/2010/main" type="inkWord" rotatedBoundingBox="29574,11269 30040,11296 30012,11801 29545,11775"/>
              </emma:interpretation>
              <emma:one-of disjunction-type="recognition" id="oneOf2">
                <emma:interpretation id="interp10" emma:lang="zh-CN" emma:confidence="0">
                  <emma:literal>N</emma:literal>
                </emma:interpretation>
                <emma:interpretation id="interp11" emma:lang="zh-CN" emma:confidence="0">
                  <emma:literal>ⅳ</emma:literal>
                </emma:interpretation>
                <emma:interpretation id="interp12" emma:lang="zh-CN" emma:confidence="0">
                  <emma:literal>几</emma:literal>
                </emma:interpretation>
                <emma:interpretation id="interp13" emma:lang="zh-CN" emma:confidence="0">
                  <emma:literal>九</emma:literal>
                </emma:interpretation>
                <emma:interpretation id="interp14" emma:lang="zh-CN" emma:confidence="0">
                  <emma:literal>力</emma:literal>
                </emma:interpretation>
              </emma:one-of>
            </emma:emma>
          </inkml:annotationXML>
          <inkml:trace contextRef="#ctx0" brushRef="#br0" timeOffset="2457">29821 12253 4224,'0'-4'1664,"10"4"-896,-10-4-352,0-5 608,0 9-288,0-3-128,0 3-64,3 12 64,-3-1-352,0 2 128,0 2 64,0 9 32,5 3 32,-5 9-192,5 0-64,-5 7-64,4 4-32,-4-3-96,0-1-64,0 0-64,0-10 32,-4-10-320,4-4-96,-5-7-768,5-7-320,-5-10-1536,5-2-736,0-14 1920</inkml:trace>
          <inkml:trace contextRef="#ctx0" brushRef="#br0" timeOffset="2919">29817 12340 3968,'0'-12'1568,"4"7"-832,1 2-288,-5 3 480,5 0-32,3 0 96,5 3-192,0 6-96,10-1-384,-5 3 64,0 5 64,-1 4 32,1 3 128,5 2-160,-2-2 0,2 8-256,-2-3-64,2 3 0,-5 2 64,-1-2 32,1-8 32,-5-3 0,2-4 0,-2-1-128,0-2-96,-5-5 0,2-1-32,-2-7 128,0 0 64,-3-3 63,5-6 1,-6-10-64,5-9 32,-1 0-192,0-7-32,3-1 64,-7 0 32,0 2-32,0-2-64,-4 4 32,0-4-32,0 5 0,0 0 0,0 3 0,-4 5 0,0 3-288,4 7-1119,0 13-225,0 0-1088,4 20-416,-4 5 32</inkml:trace>
        </inkml:traceGroup>
        <inkml:traceGroup>
          <inkml:annotationXML>
            <emma:emma xmlns:emma="http://www.w3.org/2003/04/emma" version="1.0">
              <emma:interpretation id="{FF4524FE-B124-4CAC-9FD1-F49464B74D1B}" emma:medium="tactile" emma:mode="ink">
                <msink:context xmlns:msink="http://schemas.microsoft.com/ink/2010/main" type="inkWord" rotatedBoundingBox="30248,11279 30343,11284 30309,11899 30214,11893"/>
              </emma:interpretation>
              <emma:one-of disjunction-type="recognition" id="oneOf3">
                <emma:interpretation id="interp15" emma:lang="zh-CN" emma:confidence="0">
                  <emma:literal>1</emma:literal>
                </emma:interpretation>
                <emma:interpretation id="interp16" emma:lang="zh-CN" emma:confidence="0">
                  <emma:literal>丨</emma:literal>
                </emma:interpretation>
                <emma:interpretation id="interp17" emma:lang="zh-CN" emma:confidence="0">
                  <emma:literal>l</emma:literal>
                </emma:interpretation>
                <emma:interpretation id="interp18" emma:lang="zh-CN" emma:confidence="0">
                  <emma:literal>|</emma:literal>
                </emma:interpretation>
                <emma:interpretation id="interp19" emma:lang="zh-CN" emma:confidence="0">
                  <emma:literal>(</emma:literal>
                </emma:interpretation>
              </emma:one-of>
            </emma:emma>
          </inkml:annotationXML>
          <inkml:trace contextRef="#ctx0" brushRef="#br0" timeOffset="3267">30518 12241 6656,'-8'-5'2528,"3"-10"-1344,5 22-736,0-11 704,0 4-352,0 4-160,0 0-224,0 5-96,0 2-192,0 5 128,0 0 128,-5 4 96,2 8 0,-2 7-160,0 4-65,5 15-191,0 2-64,5 0 0,0 4 0,3-13-1151,0 4-417,10-11-1728,-5 2-1696,1-14 1792</inkml:trace>
        </inkml:traceGroup>
        <inkml:traceGroup>
          <inkml:annotationXML>
            <emma:emma xmlns:emma="http://www.w3.org/2003/04/emma" version="1.0">
              <emma:interpretation id="{288855B5-EA24-4C98-86CD-389DCF19A115}" emma:medium="tactile" emma:mode="ink">
                <msink:context xmlns:msink="http://schemas.microsoft.com/ink/2010/main" type="inkWord" rotatedBoundingBox="30540,11427 30689,11436 30669,11785 30520,11777"/>
              </emma:interpretation>
              <emma:one-of disjunction-type="recognition" id="oneOf4">
                <emma:interpretation id="interp20" emma:lang="zh-CN" emma:confidence="0">
                  <emma:literal>0</emma:literal>
                </emma:interpretation>
                <emma:interpretation id="interp21" emma:lang="zh-CN" emma:confidence="0">
                  <emma:literal>。</emma:literal>
                </emma:interpretation>
                <emma:interpretation id="interp22" emma:lang="zh-CN" emma:confidence="0">
                  <emma:literal>O</emma:literal>
                </emma:interpretation>
                <emma:interpretation id="interp23" emma:lang="zh-CN" emma:confidence="0">
                  <emma:literal>○</emma:literal>
                </emma:interpretation>
                <emma:interpretation id="interp2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3698">30851 12395 5632,'-13'-16'2176,"8"11"-1152,1 2-640,-1 3 672,1 0-192,-1 3 32,2 5-192,-2 5-64,-1 2-352,3 10-32,-7-2 64,6 13 0,0 7 64,4-4-192,0 5-64,4-13-128,5-3-32,5-8 32,-1-5 64,0-7-192,0-8-32,5-8-288,5-12-64,-5-11 128,-5 0 96,-5-9 288,-8 4 160,-4 0 128,-5 5 160,-4 8 96,-5 3 64,0 9-320,0 3-96,5 3-352,4 10-128,5 3-1760,4 3-704,4-3-960</inkml:trace>
        </inkml:traceGroup>
        <inkml:traceGroup>
          <inkml:annotationXML>
            <emma:emma xmlns:emma="http://www.w3.org/2003/04/emma" version="1.0">
              <emma:interpretation id="{957FB672-C930-4338-9A4D-AB25206962A9}" emma:medium="tactile" emma:mode="ink">
                <msink:context xmlns:msink="http://schemas.microsoft.com/ink/2010/main" type="inkWord" rotatedBoundingBox="30921,11741 30979,11744 30969,11910 30912,11907"/>
              </emma:interpretation>
              <emma:one-of disjunction-type="recognition" id="oneOf5">
                <emma:interpretation id="interp25" emma:lang="zh-CN" emma:confidence="0">
                  <emma:literal>、</emma:literal>
                </emma:interpretation>
                <emma:interpretation id="interp26" emma:lang="zh-CN" emma:confidence="0">
                  <emma:literal>,</emma:literal>
                </emma:interpretation>
                <emma:interpretation id="interp27" emma:lang="zh-CN" emma:confidence="0">
                  <emma:literal>1</emma:literal>
                </emma:interpretation>
                <emma:interpretation id="interp28" emma:lang="zh-CN" emma:confidence="0">
                  <emma:literal>'</emma:literal>
                </emma:interpretation>
                <emma:interpretation id="interp2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3938">31228 12690 7936,'-13'-5'2976,"8"18"-1600,2-5-896,3-1 832,-5 1-640,0 0-128,0 4-320,2-1-96,-2 6-64,0-1-960,2-1-352,-2 1-2016,0 7-1664,0-14 1792</inkml:trace>
        </inkml:traceGroup>
        <inkml:traceGroup>
          <inkml:annotationXML>
            <emma:emma xmlns:emma="http://www.w3.org/2003/04/emma" version="1.0">
              <emma:interpretation id="{24ECCB4C-329E-4DCD-A237-5B722F4EEA59}" emma:medium="tactile" emma:mode="ink">
                <msink:context xmlns:msink="http://schemas.microsoft.com/ink/2010/main" type="inkWord" rotatedBoundingBox="31340,11138 32350,11195 32303,12032 31294,11976"/>
              </emma:interpretation>
              <emma:one-of disjunction-type="recognition" id="oneOf6">
                <emma:interpretation id="interp30" emma:lang="zh-CN" emma:confidence="0">
                  <emma:literal>胡</emma:literal>
                </emma:interpretation>
                <emma:interpretation id="interp31" emma:lang="zh-CN" emma:confidence="0">
                  <emma:literal>卹</emma:literal>
                </emma:interpretation>
                <emma:interpretation id="interp32" emma:lang="zh-CN" emma:confidence="0">
                  <emma:literal>岣</emma:literal>
                </emma:interpretation>
                <emma:interpretation id="interp33" emma:lang="zh-CN" emma:confidence="0">
                  <emma:literal>岫</emma:literal>
                </emma:interpretation>
                <emma:interpretation id="interp34" emma:lang="zh-CN" emma:confidence="0">
                  <emma:literal>屾</emma:literal>
                </emma:interpretation>
              </emma:one-of>
            </emma:emma>
          </inkml:annotationXML>
          <inkml:trace contextRef="#ctx0" brushRef="#br0" timeOffset="4690">31638 12138 6400,'-8'-4'2464,"-11"4"-1344,6 0-960,13 0 544,0 8-320,0-1-64,-4 12-32,-2 9-32,4 0-128,-4 4 192,6 7 160,0 8 64,0 9-32,6 6-128,6-6-64,10-8-128,-4 2-32,0-10-96,3-12 32,-3-8-64,5-8-32,-1-8-64,0-8-32,-4-8-160,-1-11 0,-2-14 128,-7 1 64,0-9 128,2 4 32,-10 7 160,0-2 96,-5 4-64,0 4 64,-3 0-64,0 8-1,-2 0-318,-3 6-33,0 1-288,-1 6-96,1-1-736,4 8-352,-10-4-960,6 12-352,0 3 32</inkml:trace>
          <inkml:trace contextRef="#ctx0" brushRef="#br0" timeOffset="4875">31730 12755 4480,'-19'-16'1664,"12"6"-896,7-3-416,0-4 480</inkml:trace>
          <inkml:trace contextRef="#ctx0" brushRef="#br0" timeOffset="5126">31708 12686 9440,'0'-11'864,"4"-1"-480,1 0-96,-2 1 32,2-5 224,5-1-64,-6 2 32,5 4-96,-1 3 0,1-1-96,1 1 32,3 0-128,0 5-64,0 3-64,-3 3 0,3 10 0,0 7 32,0-5 0,6 4 0,-2-2 0,-3-6 64,4-3-96,-2-4-64,2 1-160,0-14-64,0 1-704,-5-11-256,1-1-1056,-2 0-352,-1 4-480</inkml:trace>
          <inkml:trace contextRef="#ctx0" brushRef="#br0" timeOffset="5786">32098 12458 6656,'-13'0'2528,"13"3"-1344,0-3-832,0 0 672,5 8-480,0 1-64,3 2-160,2 14-32,3 6-160,-5 0 128,0 5 128,-2-1 0,-2 1 32,1 0-32,-5-5 0,0 5-192,0-1-128,0-8-32,0-2 32,0-10-256,0-7-32,3-16-384,-3 0-160,6-4-288,-2-3-96,0-6 352,0 1 160,2 1 288,-2-1 160,5 0 128,-1 5 96,1 4 288,0-2 96,4 6 64,5-1 128,-5 3-64,0 5-32,2 0-128,-2 5 64,1 3-128,-14-1-160,0 1-32,-10 0-224,1 0 0,1-4-320,-7 0-128,2 0 288,5-4 128,-1 0 288,0 0 160,4 0 192,5 0 64,5 8 64,0 0 64,3 4-192,5-1 31,0-3-191,5 4 32,0-4-224,1 0-96,-2-4-32,-3-1-32,-1-3-224,0 0-96,0-3-671,0 3-321,1-4-928,0 0-416,0 0-800</inkml:trace>
          <inkml:trace contextRef="#ctx0" brushRef="#br0" timeOffset="6115">32423 12154 6144,'-8'-20'2368,"8"12"-1280,3 8-768,-3 0 544,5 8-288,3 0 0,2-1-64,3 6 64,-5 6-320,2 4 128,-1 5 64,0 0 192,-1 3 128,0 6-32,3-3-1,-3 5-255,-4 6-128,5 2-128,1 1 0,-2-2-128,-3 6 0,0-6-96,-5 7-96,-5-6-384,-5-1-160,-3 2-1055,0-1-449,-6-2-2112</inkml:trace>
        </inkml:traceGroup>
      </inkml:traceGroup>
      <inkml:traceGroup>
        <inkml:annotationXML>
          <emma:emma xmlns:emma="http://www.w3.org/2003/04/emma" version="1.0">
            <emma:interpretation id="{165233F0-6ADC-491A-965E-89FCC7B2014A}" emma:medium="tactile" emma:mode="ink">
              <msink:context xmlns:msink="http://schemas.microsoft.com/ink/2010/main" type="line" rotatedBoundingBox="25928,12595 32755,12357 32794,13493 25968,13731"/>
            </emma:interpretation>
          </emma:emma>
        </inkml:annotationXML>
        <inkml:traceGroup>
          <inkml:annotationXML>
            <emma:emma xmlns:emma="http://www.w3.org/2003/04/emma" version="1.0">
              <emma:interpretation id="{98994496-44B0-43FC-A333-F7C496809CD4}" emma:medium="tactile" emma:mode="ink">
                <msink:context xmlns:msink="http://schemas.microsoft.com/ink/2010/main" type="inkWord" rotatedBoundingBox="25936,12830 26687,12804 26713,13545 25962,13571"/>
              </emma:interpretation>
              <emma:one-of disjunction-type="recognition" id="oneOf7">
                <emma:interpretation id="interp35" emma:lang="zh-CN" emma:confidence="0">
                  <emma:literal>數</emma:literal>
                </emma:interpretation>
                <emma:interpretation id="interp36" emma:lang="zh-CN" emma:confidence="0">
                  <emma:literal>赳</emma:literal>
                </emma:interpretation>
                <emma:interpretation id="interp37" emma:lang="zh-CN" emma:confidence="0">
                  <emma:literal>赴</emma:literal>
                </emma:interpretation>
                <emma:interpretation id="interp38" emma:lang="zh-CN" emma:confidence="0">
                  <emma:literal>灶</emma:literal>
                </emma:interpretation>
                <emma:interpretation id="interp39" emma:lang="zh-CN" emma:confidence="0">
                  <emma:literal>朴</emma:literal>
                </emma:interpretation>
              </emma:one-of>
            </emma:emma>
          </inkml:annotationXML>
          <inkml:trace contextRef="#ctx0" brushRef="#br0" timeOffset="-86308">26207 14100 4352,'-10'-8'1664,"10"8"-896,0 0-544,0 0 768,0 0-576,0 0 352,5 0-448,0 0 128,8 3-288,-5-3 64,5 5-128,6-5 288,-7 3-192,2 0 96,-2 2-160,-1-2 160,-3 5-192,-3-4 448,3 4-288,-8 4 224,5 4-256,-10 0 224,5 4-256,-8 0 320,0 3-288,-10-4 96,4 6-192,-4-10-64,0 5-32,5-9-256,4 6 128,0-13-672,9 0 448,5-8-928,3 4 704,5-13-672,6 2 704,-1-13-224,0 8 416,0-6 128,-2 2 96,2-5 96,0 5 0,-5-3 256,0 7-128,-3-4 736,-2 9-480,-3-6 736,4 6-640,-5 0 608,2 6-608,-6-2 320,2 2-480,-2 2 320,0 6-352,-2 2 192,2 7-257,-6-1 225,2 0-256,-5 6 160,4-2-192,-3 4 64,8 6-128,-4-9-128,4 4 0,0-8-960,8 2 544,1-9-3423,10-2 2143</inkml:trace>
          <inkml:trace contextRef="#ctx0" brushRef="#br0" timeOffset="-80761">26384 14241 4352,'-9'5'1664,"9"-5"-896,0 3-64,0-3 1280,5 8-1088,-5 1 384,4-3-800,2-1 160,-3 3-384,2-5 64,3 1-192,-3 1 0,5-2-64,-2 2 32,0-2-64,2 0-32,-1 6 32,0-1-960,-1 0 512,1 0-2944,1 1 1888,-2-6-2272,4 0 2144</inkml:trace>
          <inkml:trace contextRef="#ctx0" brushRef="#br0" timeOffset="-79966">26704 14123 4224,'0'-8'1568,"0"8"-832,0 5-384,0-2 832,0 1-640,0-4 352,0 5-544,0-5 384,0 3-416,0-3 320,0 5-352,0-2 256,0 1-288,0 0 288,0 0-320,0 4 224,0 3-224,0 6 128,0-1-192,0 4 128,0-1-160,0 5 64,0 3-96,0 1 96,0 0-128,-5-5 32,5 0-32,-5-3-64,5 0 32,-3-7-384,6-2 192,-3-11-448,0 4 352,0-13-96,0 3 224,0-11-64,5 6 96,0-6-64,3 6 64,2-9 64,4 9 32,-2-9 0,2 7 0,-1-2 0,5 7 0,-5-4-96,0 4 64,-4 5-192,5 6 128,-14-3-160,3 8 128,-6 0 0,-2-1 64,-4 2 480,0-1-224,-4 0 608,8 0-416,-3 0 224,3-1-352,0-2 128,5 3-224,0-5 128,5 1-160,-5 0 0,5 0-64,0 0-64,3 0 32,0-1 32,6 5-32,-5-3-32,-1 2 32,5 1-256,2 4 128,-2-4-1024,3 3 640,0-2-2144,0-1 1472,-2-5-2848,0 5 2240</inkml:trace>
          <inkml:trace contextRef="#ctx0" brushRef="#br0" timeOffset="-79008">26398 13764 4480,'-5'0'1664,"5"0"-896,0 5-256,0-5 1024,0 3-864,0 1 608,0 0-768,-3 0 320,3 1-512,-6-2 64,2 5-256,-4 4-128,2-1-32,-6 6-192,6-3 128,-2 3-512,4 3 320,-5-12-928,9 0 704,-5-13-992,10 5 864,-5-8-736,3 1 800,3-6-224,4 6 480,-2-9 416,0 8-64,-4-7 672,5 7-416,-4-4 960,5 8-704,-7-5 864,2 6-800,-1 0 672,5 3-736,-4 0 448,3 3-576,2 0-32,-2 6-224,6-1-512,3 8 160,2-1-1600,-1 1 992,-6-1-3040,6 2 2144</inkml:trace>
        </inkml:traceGroup>
        <inkml:traceGroup>
          <inkml:annotationXML>
            <emma:emma xmlns:emma="http://www.w3.org/2003/04/emma" version="1.0">
              <emma:interpretation id="{44897BE0-0007-4C46-A0E1-28BE5DED96E8}" emma:medium="tactile" emma:mode="ink">
                <msink:context xmlns:msink="http://schemas.microsoft.com/ink/2010/main" type="inkWord" rotatedBoundingBox="27036,13079 27066,13078 27071,13220 27041,13222"/>
              </emma:interpretation>
              <emma:one-of disjunction-type="recognition" id="oneOf8">
                <emma:interpretation id="interp40" emma:lang="zh-CN" emma:confidence="0">
                  <emma:literal>,</emma:literal>
                </emma:interpretation>
                <emma:interpretation id="interp41" emma:lang="zh-CN" emma:confidence="0">
                  <emma:literal>、</emma:literal>
                </emma:interpretation>
                <emma:interpretation id="interp42" emma:lang="zh-CN" emma:confidence="0">
                  <emma:literal>'</emma:literal>
                </emma:interpretation>
                <emma:interpretation id="interp43" emma:lang="zh-CN" emma:confidence="0">
                  <emma:literal>丿</emma:literal>
                </emma:interpretation>
                <emma:interpretation id="interp4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-11870">27316 14025 4480,'-5'-5'1760,"5"10"-960,0-2-224,0-3 640,0 0 32,0 0 32,0 0-416,0 0-128,0 9-416,0-1 0,5 0 32,-5 0-128,0 4-64,0 3-64,0-3-96,-8 20-1952,-10-1-1888</inkml:trace>
        </inkml:traceGroup>
        <inkml:traceGroup>
          <inkml:annotationXML>
            <emma:emma xmlns:emma="http://www.w3.org/2003/04/emma" version="1.0">
              <emma:interpretation id="{7C67A818-C598-4E76-8F79-477D49B4154F}" emma:medium="tactile" emma:mode="ink">
                <msink:context xmlns:msink="http://schemas.microsoft.com/ink/2010/main" type="inkWord" rotatedBoundingBox="27782,12531 28212,12516 28231,13045 27801,13059"/>
              </emma:interpretation>
              <emma:one-of disjunction-type="recognition" id="oneOf9">
                <emma:interpretation id="interp45" emma:lang="zh-CN" emma:confidence="0">
                  <emma:literal>“</emma:literal>
                </emma:interpretation>
                <emma:interpretation id="interp46" emma:lang="zh-CN" emma:confidence="0">
                  <emma:literal>h</emma:literal>
                </emma:interpretation>
                <emma:interpretation id="interp47" emma:lang="zh-CN" emma:confidence="0">
                  <emma:literal>n</emma:literal>
                </emma:interpretation>
                <emma:interpretation id="interp48" emma:lang="zh-CN" emma:confidence="0">
                  <emma:literal>”</emma:literal>
                </emma:interpretation>
                <emma:interpretation id="interp49" emma:lang="zh-CN" emma:confidence="0">
                  <emma:literal>卜</emma:literal>
                </emma:interpretation>
              </emma:one-of>
            </emma:emma>
          </inkml:annotationXML>
          <inkml:trace contextRef="#ctx0" brushRef="#br0" timeOffset="8279">28040 13477 2688,'-4'-5'1056,"4"10"-576,-4-2-64,4-3 448,4 8-352,0 7-32,2 2-160,-2 2-32,4 1-32,1-4 64,0-1-160,-1 2 192,3 2 64,-8 1 64,2 3 32,0 5-64,-5 3 32,0 10-128,0-6-32,0 9-192,0-5-32,0-11 32,0-5 0,0-7-160,0-4 32,0-4 0,0-21 0,0-7-96,0 1 64,3-4 32,7-5 0,-2 0-96,2 0 64,3 2 96,8-2 32,7 3-128,-1 6 32,-6 4 0,2-2 0,-5 9 0,0 5 0,-5 6 64,-4 5 96,-1 9 224,-4 2 128,1 9 32,0-1 32,-1 5-96,0 3-32,4-7-128,2 0-32,-1-9-256,4 1 0,5-4-320,-5-4-128,0-1-1120,2-7-512,6 1-1568</inkml:trace>
        </inkml:traceGroup>
        <inkml:traceGroup>
          <inkml:annotationXML>
            <emma:emma xmlns:emma="http://www.w3.org/2003/04/emma" version="1.0">
              <emma:interpretation id="{7D18BA0E-0BFF-4E04-82B4-DDF707777FFF}" emma:medium="tactile" emma:mode="ink">
                <msink:context xmlns:msink="http://schemas.microsoft.com/ink/2010/main" type="inkWord" rotatedBoundingBox="28407,12795 29758,12747 29781,13412 28430,13459"/>
              </emma:interpretation>
              <emma:one-of disjunction-type="recognition" id="oneOf10">
                <emma:interpretation id="interp50" emma:lang="zh-CN" emma:confidence="0">
                  <emma:literal>刚</emma:literal>
                </emma:interpretation>
                <emma:interpretation id="interp51" emma:lang="zh-CN" emma:confidence="0">
                  <emma:literal>咖</emma:literal>
                </emma:interpretation>
                <emma:interpretation id="interp52" emma:lang="zh-CN" emma:confidence="0">
                  <emma:literal>吣</emma:literal>
                </emma:interpretation>
                <emma:interpretation id="interp53" emma:lang="zh-CN" emma:confidence="0">
                  <emma:literal>咧</emma:literal>
                </emma:interpretation>
                <emma:interpretation id="interp54" emma:lang="zh-CN" emma:confidence="0">
                  <emma:literal>晰</emma:literal>
                </emma:interpretation>
              </emma:one-of>
            </emma:emma>
          </inkml:annotationXML>
          <inkml:trace contextRef="#ctx0" brushRef="#br0" timeOffset="9554">28657 13744 3328,'0'-3'1216,"0"-2"-640,5 5-480,-5 0 320,0 0 96,5 5 64,-1 3 64,0 4 64,1 3-32,0 4-32,-2 9-320,2-3 0,1 9 32,-3 2 64,-3 0 160,0-1-192,0-4 32,0-3-192,0-3 32,-3-6-160,3-4 0,-6 1-32,6-4-64,-5-4-192,5-4-32,0-4-320,0-4-128,0-4-160,5-4 32,4-4 32,0-3-32,-1-1 256,3-8 96,2-3 256,0 3 160,0 5 128,0 3 32,0 8 64,0 4 32,-3 0 96,-2 16 128,-3 12-192,-5 3-64,-5 2-192,-3-6 0,-2-4-160,2-2-32,-2-6 0,2-2 64,0-2-96,-2 2 64,2-5 160,3 0 128,5 0 320,0 0 160,0 0 128,10 3 96,-2 2-256,5 2 0,0 1-288,-3 4-96,-2 0-96,0-5 0,2 1-768,-2 0-256</inkml:trace>
          <inkml:trace contextRef="#ctx0" brushRef="#br0" timeOffset="9808">29092 14095 5888,'-21'0'2176,"16"-3"-1152,-8 14-576,8-8 704,-4 5-288,1 1-32,-1 2-480,0 1-128,4 7-160,0 6-128,5-2-32,0-3-640,0-1-256,10 1-1664,-1-4-1408,0 1 1504</inkml:trace>
          <inkml:trace contextRef="#ctx0" brushRef="#br0" timeOffset="10312">29164 13974 4096,'-10'-8'1568,"7"-8"-832,-2 24-288,5-12 544,5 0-352,-2 0-32,2-1-160,3 5-32,2 9-224,3-1 160,0 8 128,0-4-32,1 2 64,0 3 64,-5-1 32,-1 4-128,-4 0-32,1 3-192,-10 8 0,1 1-160,0-1 0,-9-3-32,3 0 32,2-5-64,-2 0-32,2 1-64,-2-4 32,2-3-128,0-6 32,-2 0-224,2-2-32,-2-9 64,2-5 128,3-2-128,2-6 64,-2-7 64,0 1 96,5-9 0,5 5 32,3 0 64,2-2 0,3 2 0,5 4 64,-5 2-32,5 2-32,-1 3-256,1 0-96,-5 4-928,-4 5-384,0-2-1184</inkml:trace>
          <inkml:trace contextRef="#ctx0" brushRef="#br0" timeOffset="10597">29235 13760 6912,'-5'-8'2624,"5"11"-1408,0-3-704,0 0 704,-8 5-704,3 3-256</inkml:trace>
          <inkml:trace contextRef="#ctx0" brushRef="#br0" timeOffset="10597">29222 13783 13088,'8'11'-1728,"-3"-2"-608,5-1-800</inkml:trace>
          <inkml:trace contextRef="#ctx0" brushRef="#br0" timeOffset="11204">29453 14092 5248,'-10'-5'2016,"10"1"-1088,0-7-512,5 6 544,0 2-480,-2-6-96,7-2-192,-2-9-32,6-8-96,-2-3-64,6 7 32,1 1 32,4-1 32,-2 4 96,2 0 96,-1 6 0,-5 2 64,2 7 96,-1 5 96,0 5-96,-2 2 0,-3 9-64,5 7 0,0 2-64,5-6 32,-7 1-128,-1-4-64,6-10-64,6 8-96,-4-28 32,-2 28-128,-3-28 64,1-5-128,-7 4 32,2-1-576,-2 0-192,-2-4-576,-1 0-288,0-3-1664</inkml:trace>
        </inkml:traceGroup>
        <inkml:traceGroup>
          <inkml:annotationXML>
            <emma:emma xmlns:emma="http://www.w3.org/2003/04/emma" version="1.0">
              <emma:interpretation id="{8F0DA1C1-74D1-4B91-80D5-466BF8EB7D4E}" emma:medium="tactile" emma:mode="ink">
                <msink:context xmlns:msink="http://schemas.microsoft.com/ink/2010/main" type="inkWord" rotatedBoundingBox="30094,12625 30570,12609 30592,13252 30116,13269"/>
              </emma:interpretation>
              <emma:one-of disjunction-type="recognition" id="oneOf11">
                <emma:interpretation id="interp55" emma:lang="zh-CN" emma:confidence="0">
                  <emma:literal>N</emma:literal>
                </emma:interpretation>
                <emma:interpretation id="interp56" emma:lang="zh-CN" emma:confidence="0">
                  <emma:literal>ⅳ</emma:literal>
                </emma:interpretation>
                <emma:interpretation id="interp57" emma:lang="zh-CN" emma:confidence="0">
                  <emma:literal>ⅱ</emma:literal>
                </emma:interpretation>
                <emma:interpretation id="interp58" emma:lang="zh-CN" emma:confidence="0">
                  <emma:literal>几</emma:literal>
                </emma:interpretation>
                <emma:interpretation id="interp5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2122">30372 13598 4992,'-5'-20'1920,"5"20"-1024,0-3-480,0 3 544,0 0-288,0 0 32,0 0-224,0 0 32,0 0 128,0 11-352,0 6 192,0 2 160,0 7-160,5 7 64,-5 2-128,5 9 0,-2 4-320,2-6-32,0 6-64,-5 0 64,0-1-32,0-4-32,0-7-128,-5 6-704,5-5-192,-5-9-192,5-9-64,-3-7-192,3-15-32,0-11-1184</inkml:trace>
          <inkml:trace contextRef="#ctx0" brushRef="#br0" timeOffset="12559">30346 13637 4992,'0'-8'1920,"0"8"-1024,8 0-544,-8 0 480,8 5-256,2 3 0,3 3-288,5 9-32,3-1-128,2 5 64,8 4 0,4 0 0,-4 19-32,0 0 160,-3-4 192,-2-3-64,-4-1 0,1-8-64,-5 2 64,-2-10-160,-1 2-96,-2-11-32,-5 3 32,2-9-32,-7-1 64,-3-3 0,0-4 32,0-8-64,0-8-32,-3-4-96,3-11 32,0-12-64,0-9 63,3-10-126,2 2-65,3 10 64,2-3 0,-2-1-256,-3 10-64,3 9-576,3 2-704,-8 10-352,1 7-1568</inkml:trace>
        </inkml:traceGroup>
        <inkml:traceGroup>
          <inkml:annotationXML>
            <emma:emma xmlns:emma="http://www.w3.org/2003/04/emma" version="1.0">
              <emma:interpretation id="{4FEC1130-E96D-4C75-8127-A054F9961CED}" emma:medium="tactile" emma:mode="ink">
                <msink:context xmlns:msink="http://schemas.microsoft.com/ink/2010/main" type="inkWord" rotatedBoundingBox="30825,12578 30948,12574 30976,13361 30852,13366"/>
              </emma:interpretation>
              <emma:one-of disjunction-type="recognition" id="oneOf12">
                <emma:interpretation id="interp60" emma:lang="zh-CN" emma:confidence="0">
                  <emma:literal>(</emma:literal>
                </emma:interpretation>
                <emma:interpretation id="interp61" emma:lang="zh-CN" emma:confidence="0">
                  <emma:literal>{</emma:literal>
                </emma:interpretation>
                <emma:interpretation id="interp62" emma:lang="zh-CN" emma:confidence="0">
                  <emma:literal>〈</emma:literal>
                </emma:interpretation>
                <emma:interpretation id="interp63" emma:lang="zh-CN" emma:confidence="0">
                  <emma:literal>l</emma:literal>
                </emma:interpretation>
                <emma:interpretation id="interp6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21680">31198 13542 3456,'0'-23'1312,"0"23"-704,0 0-96,0 0 576,0 0 64,0-3 0,0 3-128,-5 0-64,5 0-544,0 0 32,-4 0 64,0 0-128,-2 3 32,3 8-64,-2 1 96,-4 4-160,1 4-32,-1 5 64,-1 6 128,2 3-192,-2 11 0,2 10-64,0-1-32,3 5-97,0-3-63,5 12 32,5-9 32,0-9-96,3-2 0,0-3-543,2-6-161,3-13-992,1-6-320,-2-7-1632</inkml:trace>
        </inkml:traceGroup>
        <inkml:traceGroup>
          <inkml:annotationXML>
            <emma:emma xmlns:emma="http://www.w3.org/2003/04/emma" version="1.0">
              <emma:interpretation id="{E2B8F688-F44A-4194-8DD5-51029B989F2E}" emma:medium="tactile" emma:mode="ink">
                <msink:context xmlns:msink="http://schemas.microsoft.com/ink/2010/main" type="inkWord" rotatedBoundingBox="31152,12758 31395,12750 31408,13126 31165,13134"/>
              </emma:interpretation>
              <emma:one-of disjunction-type="recognition" id="oneOf13">
                <emma:interpretation id="interp65" emma:lang="zh-CN" emma:confidence="0">
                  <emma:literal>0</emma:literal>
                </emma:interpretation>
                <emma:interpretation id="interp66" emma:lang="zh-CN" emma:confidence="0">
                  <emma:literal>。</emma:literal>
                </emma:interpretation>
                <emma:interpretation id="interp67" emma:lang="zh-CN" emma:confidence="0">
                  <emma:literal>U</emma:literal>
                </emma:interpretation>
                <emma:interpretation id="interp68" emma:lang="zh-CN" emma:confidence="0">
                  <emma:literal>▽</emma:literal>
                </emma:interpretation>
                <emma:interpretation id="interp6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22031">31416 13820 5248,'-10'0'2016,"10"2"-1088,0 7-736,0 0 480,5 10-224,0 9 0,3 0-192,2 3 0,-2 0-160,0 0 0,5-6 32,2-6 0,-2-7 0,1-4-64,-1-8 32,0-4-64,9-8 64,-5-11-64,1-10 64,-5-7 128,5 2 192,0-6 64,-12 6 96,-3 2-32,-3 4-32,0 4-192,-9 8-128,1 4-96,-6 4-96,0 9-192,1 3-128,0 9-960,0 2-416,0 4-1888</inkml:trace>
        </inkml:traceGroup>
        <inkml:traceGroup>
          <inkml:annotationXML>
            <emma:emma xmlns:emma="http://www.w3.org/2003/04/emma" version="1.0">
              <emma:interpretation id="{57F2EAF9-BD6C-48C4-9A5F-5C347610C902}" emma:medium="tactile" emma:mode="ink">
                <msink:context xmlns:msink="http://schemas.microsoft.com/ink/2010/main" type="inkWord" rotatedBoundingBox="31537,13067 31564,13066 31571,13264 31544,13265"/>
              </emma:interpretation>
              <emma:one-of disjunction-type="recognition" id="oneOf14">
                <emma:interpretation id="interp70" emma:lang="zh-CN" emma:confidence="0">
                  <emma:literal>.</emma:literal>
                </emma:interpretation>
                <emma:interpretation id="interp71" emma:lang="zh-CN" emma:confidence="0">
                  <emma:literal>,</emma:literal>
                </emma:interpretation>
                <emma:interpretation id="interp72" emma:lang="zh-CN" emma:confidence="0">
                  <emma:literal>、</emma:literal>
                </emma:interpretation>
                <emma:interpretation id="interp73" emma:lang="zh-CN" emma:confidence="0">
                  <emma:literal>1</emma:literal>
                </emma:interpretation>
                <emma:interpretation id="interp7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22286">31814 14008 8448,'-13'19'3168,"9"-2"-1728,0-1-1120,4-9 800,0 9-608,0-4-256,0 13-256,0 1-32,0-2-960,0-4-448,0-4-2432</inkml:trace>
        </inkml:traceGroup>
        <inkml:traceGroup>
          <inkml:annotationXML>
            <emma:emma xmlns:emma="http://www.w3.org/2003/04/emma" version="1.0">
              <emma:interpretation id="{D2C4C03C-D3BE-44C3-97EA-AAD0C5C32E3B}" emma:medium="tactile" emma:mode="ink">
                <msink:context xmlns:msink="http://schemas.microsoft.com/ink/2010/main" type="inkWord" rotatedBoundingBox="31889,12597 32279,12584 32303,13258 31913,13271"/>
              </emma:interpretation>
              <emma:one-of disjunction-type="recognition" id="oneOf15">
                <emma:interpretation id="interp75" emma:lang="zh-CN" emma:confidence="0">
                  <emma:literal>R</emma:literal>
                </emma:interpretation>
                <emma:interpretation id="interp76" emma:lang="zh-CN" emma:confidence="0">
                  <emma:literal>k</emma:literal>
                </emma:interpretation>
                <emma:interpretation id="interp77" emma:lang="zh-CN" emma:confidence="0">
                  <emma:literal>只</emma:literal>
                </emma:interpretation>
                <emma:interpretation id="interp78" emma:lang="zh-CN" emma:confidence="0">
                  <emma:literal>贝</emma:literal>
                </emma:interpretation>
                <emma:interpretation id="interp79" emma:lang="zh-CN" emma:confidence="0">
                  <emma:literal>父</emma:literal>
                </emma:interpretation>
              </emma:one-of>
            </emma:emma>
          </inkml:annotationXML>
          <inkml:trace contextRef="#ctx0" brushRef="#br0" timeOffset="23351">32236 13562 5760,'-18'-3'2176,"15"-20"-1152,-6 34-480,9-7 704,-4 1-416,0-2 256,4 9-256,0-1-448,0 2-32,0 2 64,0 5-96,0 4 64,4 7-160,-4 5 32,0 7-32,0 8 96,0-3-97,0-1-63,0-3 0,-4 2 32,-2-9-160,3 2-32,-2-3 0,-5-1 64,7-8 32,-2-15-320,0-19-575,5-6-33,0-2 0,0-4-32,0-6 64,5-9-64,0-11 0,-2-2 128,2-4 96,5 8 224,-1-1 192,-1 9 192,1-1 96,4 8 0,5 1 32,4-5 128,1 9 192,-2 3 64,7 8 96,-2 0-32,1 12-32,-4 5-192,-2-2-64,-3 5 64,-5 4 128,-5 0-192,-2 4 0,-6-1-64,-6 4 32,-2 1-192,-5 5-32,-5-6 0,-3 1 0,-7-4-96,1-4 0,6-4 64,-2-5 64,5-3-64,0 0 0,5-3 32,0-2 0,4 2-96,-1-2 64,8 2 96,-4-1 32,2 0 96,4 4 32,0 0 160,0 0 160,0 0-160,4 4 32,2 3-65,-4 1 33,8 0-64,-1 1-32,0-1-96,5-2-32,4 11-96,-2-1-64,2 4 32,0-1 32,0 1-32,0 0-32,-1 8 96,0-5 0,2 0-32,-6 1 32,0-4-128,0 0 0,2-4-256,-2-1-64,1-3-1151,-6 7-449,1-2-1696,0-1-1536,-1-16 1888</inkml:trace>
        </inkml:traceGroup>
        <inkml:traceGroup>
          <inkml:annotationXML>
            <emma:emma xmlns:emma="http://www.w3.org/2003/04/emma" version="1.0">
              <emma:interpretation id="{DA773920-E835-454E-BE50-9942F6C359F7}" emma:medium="tactile" emma:mode="ink">
                <msink:context xmlns:msink="http://schemas.microsoft.com/ink/2010/main" type="inkWord" rotatedBoundingBox="32404,12569 32762,12556 32794,13493 32437,13505"/>
              </emma:interpretation>
              <emma:one-of disjunction-type="recognition" id="oneOf16">
                <emma:interpretation id="interp80" emma:lang="zh-CN" emma:confidence="0">
                  <emma:literal>B</emma:literal>
                </emma:interpretation>
                <emma:interpretation id="interp81" emma:lang="zh-CN" emma:confidence="0">
                  <emma:literal>玎</emma:literal>
                </emma:interpretation>
                <emma:interpretation id="interp82" emma:lang="zh-CN" emma:confidence="0">
                  <emma:literal>卩</emma:literal>
                </emma:interpretation>
                <emma:interpretation id="interp83" emma:lang="zh-CN" emma:confidence="0">
                  <emma:literal>圹</emma:literal>
                </emma:interpretation>
                <emma:interpretation id="interp84" emma:lang="zh-CN" emma:confidence="0">
                  <emma:literal>行</emma:literal>
                </emma:interpretation>
              </emma:one-of>
            </emma:emma>
          </inkml:annotationXML>
          <inkml:trace contextRef="#ctx0" brushRef="#br0" timeOffset="23996">32700 13960 6528,'-10'-34'2464,"-12"29"-1344,36 2-832,-10-6 608,0 1-448,0 0-96,2 5-32,-4 11 128,4 0-256,-6 1 256,0 10 352,0 21 160,0-9-224,0 3-257,0 7-127,0-7-96,0 6 0,-6-9-128,6-3-32,-2-3-32,2-6-64,-6-7-64,6-4 32,0-13-384,0-10-224,0-4 1,0-1-33,0 0 288,0 1 160,6-1 64,-4 3 32,4 1 96,4 4 64,-2 1 0,4 3 64,2 5-128,-1 3 0,-3-5 32,-2 5 0,-3 0 0,-5 0 0,0 0 0,0 8 64,-5-3-96,0-2 0,-3-3 32,0 3 0,-2 2 64,6-2 32,0 6 320,4-1 96,4 3 192,5 6 31,4-2-191,5 9 0,0-4-256,0-5-32,-2 1-128,3-4-96,-6-1 0,0-3 32,-4 0-1024,-3-4-384,-6-4-1087,0-7-417</inkml:trace>
          <inkml:trace contextRef="#ctx0" brushRef="#br0" timeOffset="24330">32881 13536 7424,'-18'-33'2816,"18"33"-1536,0 0-992,0 0 704,0 0-320,8 0 0,6 13-384,0-13-96,0 12-128,2-1 160,2 9 96,5 0 192,-5 4 64,-5 3-33,-9 9 65,0 3 96,6 9 32,-7 7-192,-6 11 0,-2-2-384,0 11-192,-3-4 32,-2-4 32,-3-4-928,0-4-416,0-7-3423,-5 3-2017,-3 4 2912</inkml:trace>
        </inkml:traceGroup>
      </inkml:traceGroup>
    </inkml:traceGroup>
    <inkml:traceGroup>
      <inkml:annotationXML>
        <emma:emma xmlns:emma="http://www.w3.org/2003/04/emma" version="1.0">
          <emma:interpretation id="{53D52179-FDCF-468B-A3BB-11E0192F3751}" emma:medium="tactile" emma:mode="ink">
            <msink:context xmlns:msink="http://schemas.microsoft.com/ink/2010/main" type="paragraph" rotatedBoundingBox="14130,14000 31780,13880 31791,15522 14141,15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EB442E-0795-4E90-9F3A-45C10E69406A}" emma:medium="tactile" emma:mode="ink">
              <msink:context xmlns:msink="http://schemas.microsoft.com/ink/2010/main" type="line" rotatedBoundingBox="14130,14000 31780,13880 31791,15522 14141,15641"/>
            </emma:interpretation>
          </emma:emma>
        </inkml:annotationXML>
        <inkml:traceGroup>
          <inkml:annotationXML>
            <emma:emma xmlns:emma="http://www.w3.org/2003/04/emma" version="1.0">
              <emma:interpretation id="{80A052B1-C6CD-4200-9F78-E48E94C060B2}" emma:medium="tactile" emma:mode="ink">
                <msink:context xmlns:msink="http://schemas.microsoft.com/ink/2010/main" type="inkWord" rotatedBoundingBox="14132,14307 16014,14294 16023,15628 14141,15641"/>
              </emma:interpretation>
              <emma:one-of disjunction-type="recognition" id="oneOf17">
                <emma:interpretation id="interp85" emma:lang="zh-CN" emma:confidence="0">
                  <emma:literal>醐</emma:literal>
                </emma:interpretation>
                <emma:interpretation id="interp86" emma:lang="zh-CN" emma:confidence="0">
                  <emma:literal>酾</emma:literal>
                </emma:interpretation>
                <emma:interpretation id="interp87" emma:lang="zh-CN" emma:confidence="0">
                  <emma:literal>輣</emma:literal>
                </emma:interpretation>
                <emma:interpretation id="interp88" emma:lang="zh-CN" emma:confidence="0">
                  <emma:literal>糊</emma:literal>
                </emma:interpretation>
                <emma:interpretation id="interp89" emma:lang="zh-CN" emma:confidence="0">
                  <emma:literal>䎘</emma:literal>
                </emma:interpretation>
              </emma:one-of>
            </emma:emma>
          </inkml:annotationXML>
          <inkml:trace contextRef="#ctx0" brushRef="#br0" timeOffset="-72130">14460 15465 4480,'-13'3'1664,"13"-3"-896,0 6-608,0-6 864,0 0-608,0 0 672,5 0-640,0-6 288,3 6-448,0-3 64,10-2-224,0-1 224,9 1-224,-4-4 256,-2 6-256,6-5 160,0 5-160,-6-5 160,2 8-192,-5-9 256,0 9-224,-4-8 320,-1 8-256,-5-3 160,2 6-192,-7-3 224,2 5-256,-5-2 160,5 6-160,-5-1 160,3 3-192,-3 1 191,0 4-191,-3-1 32,3 1-64,-5 1 96,0 3-96,-12-1 32,3 1-32,-8 0-64,4 2 32,-3-5-192,3 3 96,-5-9-735,10 6 415,-8-14-800,6 5 672,2-13-480,5 5 608,-3-6-96,8 0 288,-2-2 32,5 8 96,0-6 192,5 6-64,-2-5 480,8 5-320,-3 0 544,5 5-448,10-2 352,-2 5-384,-3 1 64,5-3-224,-10 2 160,0 4-192,1 1-32,3-2-32,-11-2-896,2-1 480,-13-5-1952,5 0 1312,-13-6-2944,0 0 2240,-9-5-1376,4-1 1792</inkml:trace>
          <inkml:trace contextRef="#ctx0" brushRef="#br0" timeOffset="-71362">14390 15733 4736,'-5'0'1760,"5"0"-960,5 5-384,-5-5 896,0 0-736,4 0 352,0 4-576,0-4 544,2 4-512,2 0 288,2-1-384,-2 2 256,2-2-288,-7 2 192,7-2-224,-7-3 64,7 0-160,3-8 0,0 5-64,5-9 32,4 4-64,6-8-32,3 4 32,-2-4 32,7 8-32,-4-4-32,-6 9 32,2-9 96,-7 8-64,-3-4 256,3 8-192,-5-4 255,0 8-255,-6-4 384,-2 8-288,-8 0 224,4 3-224,-8 1 0,4 4-128,-5 0-64,2-1 0,-7-2-256,6 2 128,-8 2-800,1-2 480,-10 1-1439,3 4 1055,-8-12-1344,2 0 1248,-2-8-768,8 0 960,0-8-32,6 0 416,-2-4 352,9 4 0,-3-8 640,3 9-384,0-6 736,5 9-576,0-4 480,5 5-512,0 3 544,8 3-544,-5 9 480,2 4-480,3 4 320,0 3-416,1 9 416,-1 3-448,-4 9 159,-1-4-287,-2 3 0,2-4-96,-8-3-64,5 0 32,-5-10-192,0 2 96,0-3-607,0-6 383,-5-7-960,0 0 736,-8-8-928,0 0 832,-6-8-672,11 0 736,-10-11-1216,10 2 992,-5-7-2080,8 5 1600</inkml:trace>
          <inkml:trace contextRef="#ctx0" brushRef="#br0" timeOffset="-70614">14985 15446 5504,'0'0'2112,"0"0"-1152,4 3-288,1-3 1152,3 0-1024,2-3 96,3 3-544,0-6-64,5 6-192,0-3-64,0 0 0,-2-5 32,2 8-32,-8-5 128,4 5-96,-14-3-32,2 6 0,-4 2 32,-4 3-32,-2 4 192,-2 7-128,-2 4 256,4 5-224,-11 0 320,10 3-256,-5 0 160,6 5-192,-10 1 224,10-3-257,-5-1 97,2-2-128,-1-8-64,3 2 0,-4-11-32,9-2 0,-7-7-448,11-2 257,0-11-417,5 4 352,1-12 0,6 5 128,-3-9 32,4 5 32,2-1 128,1 4-32,-1 1-32,1 3 32,2-1-32,0 9 0,-4 0 192,-2 4-96,-7 1 256,4 3-224,-9-2 96,4 8-128,-8-8 0,4 2-32,-4 0-128,-1 4 32,-3-4-32,8 4 0,-9-4-224,9 3 160,-8 1-864,8 1 544,-11 2-1280,11 1 960,-8-4-1664,8-4 1376,-9-16-2112,9 4 1792</inkml:trace>
          <inkml:trace contextRef="#ctx0" brushRef="#br0" timeOffset="-70433">15060 15772 5376,'0'5'2016,"0"-5"-1088,0 20-384,0-12 1344,0-2-1056,0 14 576,0 5-832,-4-2 352,4 5-576,-8 0 192,-2 3-320,-8-3-576,9 3 192,-9-12-1856,9 1 1120,-3-12-3552,7-3 2464</inkml:trace>
          <inkml:trace contextRef="#ctx0" brushRef="#br0" timeOffset="-70251">15092 16011 7040,'14'8'2720,"-14"-8"-1472,20 11-608,-10-7 1344,4 4-1120,4 0 96,-2 0-608,2-1-224,5 6-64,-5-6-704,3 1 352,3-4-2144,-3 3 1344,-4-7-3264,7 0 2464</inkml:trace>
          <inkml:trace contextRef="#ctx0" brushRef="#br0" timeOffset="-69278">15486 15568 5632,'0'0'2176,"0"0"-1152,10 4-416,-5-4 1248,-2 0-1056,7 0 352,-2 0-704,0 0-64,2 0-224,-1 0-32,0 0-64,-6 0-480,3 9 224,-12-3-1184,6 11 768,-8-1-1088,0 4 992,-7 3-96,7 5 480,-10-5 416,10 5-32,-5-4 768,3-4-448,2-5 608,8-4-576,0-6 288,8 3-416,2-13 64,3 2-224,0-9 64,5 0-96,-5-3-128,0 6 0,-5 1-608,3 5 352,-11 6-736,4 5 576,-8 4-128,-1 0 352,-4 0 32,0 3 128,0-3 64,4 0 0,0-9 0,5 1 0,-3-4 256,6 0-128,-3 0 608,10 5-448,-5-2 800,-1 10-608,-4-1 832,4 2-736,-4 6 768,5 5-768,-5 3 671,3 3-703,-3 0 224,6-3-448,-6-8 32,5-1-224,-1-10-64,5-6-32,-1-15-672,5 1 352,1-20-1152,3 3 800,-2-17-1183,-2 11 1023,-5-10-704,5 12 832,-3-7-32,3 8 384,-5-8 160,2 6 64,-7-6 288,2 8-96,-5-5 800,5 13-480,-5 0 864,0 10-704,0 1 416,0 12-576,0 4 320,3 8-416,2 3 319,0 2-351,-2 2 256,2 5-288,-5 3 0,6 1-160,-6 0-256,0-5 64,0 2-1088,0-6 640,-6-7-2207,6-1 1535,-5-14-2624,10 3 2176,-5-12-1600,0 0 1888</inkml:trace>
          <inkml:trace contextRef="#ctx0" brushRef="#br0" timeOffset="-68048">15793 15647 5888,'10'-7'2176,"-10"7"-1152,16-5-640,-11 1 1440,4 8-1024,0-8 1056,5 4-1088,-2-4 448,1 4-705,-2-4 289,-3 8-480,0-8 416,2 4-448,-10-3 160,5 6-288,-5-3 128,0 0-160,0 4 160,3 0-192,-3 0 32,5 4-64,-5 4 32,5 7-64,-10 1 64,5 0-64,-5 4-32,2-1 32,-7 2-32,1 1 0,-3-1-448,1-6 256,-2-7-1248,5-4 800,-5-8-2047,8 4 1503,-4-8-1856,5 1 1760,-1-10-800,5 1 1248,0-4 96,5 4 448,-5-3 960,0 3-352,0 0 1504,0 4-1024,0 1 1280,0 2-1216,-5 2 640,5 6-864,-5 2 192,2 7-480,-7-1 96,10 5-288,-8 8 0,8-1-96,-10 5 31,10-1-63,-8-3-159,8-4 63,-8-9-800,8 1 448,-5-12-1344,10-3 960,-5-14-544,3 6 800,2-9 160,3 9 224,2-5 832,3 4-352,-5 4 1184,6 8-832,0 4 768,-1 4-832,0 3 448,1 8-609,-6 1 193,1-1-384,-5-5-288,1-3 0,0-11-1279,0 3 735,-2-22-2240,7 4 1600,3-18-1216,0 7 1408,5-6 192,0 4 512,-1 1 1408,1 8-576,-9 2 1792,4 14-1312,-4 6 960,1 6-1120,-7 2 608,2 9-833,-5-4 225,5-1-480,-5-3-320,0-4-64,0-16-1056,3 4 609,2-15-1729,0 2 1248,0-9-1376,3 1 1312,-3-14-384,-2 8 832,2-9 32,0 12 352,-2-8 544,2 13-192,-5-8 640,5 7-416,0-8 416,-2 9-448,2-16 832,0 6-704,-2-6 800,8 8-768,-7 3 608,0 13-640,0-6 672,1 14-673,-5 2 609,4 10-608,-4 2 384,0 9-512,0 4 256,0-1-352,0 6 128,0 1-224,0-1 128,0-2-160,0 5 64,5 0-96,-5 3 0,5 0-32,-5 5-64,3 0 32,-3 3 32,5 1-32,-5 7 64,5-4-64,-5 13 64,4-5-64,0 7-32,1-2 32,0 6-32,-2-6 0,-3 3 0,5-3 0,0-2-448,0-1 256,-2-5-1664,2-6 1024,0 1-3743,-2 1 2559,-3-8-3392,0-1 3072</inkml:trace>
        </inkml:traceGroup>
        <inkml:traceGroup>
          <inkml:annotationXML>
            <emma:emma xmlns:emma="http://www.w3.org/2003/04/emma" version="1.0">
              <emma:interpretation id="{28A6DB18-4DFA-497C-A38F-F4DFC9D073CE}" emma:medium="tactile" emma:mode="ink">
                <msink:context xmlns:msink="http://schemas.microsoft.com/ink/2010/main" type="inkWord" rotatedBoundingBox="16263,14896 16324,14895 16326,15174 16264,15175"/>
              </emma:interpretation>
              <emma:one-of disjunction-type="recognition" id="oneOf18">
                <emma:interpretation id="interp90" emma:lang="zh-CN" emma:confidence="0">
                  <emma:literal>:</emma:literal>
                </emma:interpretation>
                <emma:interpretation id="interp91" emma:lang="zh-CN" emma:confidence="0">
                  <emma:literal>i</emma:literal>
                </emma:interpretation>
                <emma:interpretation id="interp92" emma:lang="zh-CN" emma:confidence="0">
                  <emma:literal>;</emma:literal>
                </emma:interpretation>
                <emma:interpretation id="interp93" emma:lang="zh-CN" emma:confidence="0">
                  <emma:literal>`</emma:literal>
                </emma:interpretation>
                <emma:interpretation id="interp9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-67692">16516 15837 9088,'-4'0'3424,"4"0"-1856,10 3-1120,-5-3 960,-2 0-833,2 0-287,0 0-192,3 0-1311,2 0 671,-7 0-2816,7 0 1888,-10 0-2880,3 5 2496</inkml:trace>
          <inkml:trace contextRef="#ctx0" brushRef="#br0" timeOffset="-67519">16552 16061 9472,'-4'16'3520,"4"-16"-1920,4 19-1440,1-15 640,-1 4-544,-4-4-2912,0 0 1408,0-4-3840,0 0 2880</inkml:trace>
        </inkml:traceGroup>
        <inkml:traceGroup>
          <inkml:annotationXML>
            <emma:emma xmlns:emma="http://www.w3.org/2003/04/emma" version="1.0">
              <emma:interpretation id="{EC998A54-4CEA-41EE-8D02-7AB1DF3DE6EA}" emma:medium="tactile" emma:mode="ink">
                <msink:context xmlns:msink="http://schemas.microsoft.com/ink/2010/main" type="inkWord" rotatedBoundingBox="18658,14070 19515,14064 19523,15175 18666,15181"/>
              </emma:interpretation>
              <emma:one-of disjunction-type="recognition" id="oneOf19">
                <emma:interpretation id="interp95" emma:lang="zh-CN" emma:confidence="0">
                  <emma:literal>前</emma:literal>
                </emma:interpretation>
                <emma:interpretation id="interp96" emma:lang="zh-CN" emma:confidence="0">
                  <emma:literal>焱</emma:literal>
                </emma:interpretation>
                <emma:interpretation id="interp97" emma:lang="zh-CN" emma:confidence="0">
                  <emma:literal>兹</emma:literal>
                </emma:interpretation>
                <emma:interpretation id="interp98" emma:lang="zh-CN" emma:confidence="0">
                  <emma:literal>茨</emma:literal>
                </emma:interpretation>
                <emma:interpretation id="interp99" emma:lang="zh-CN" emma:confidence="0">
                  <emma:literal>颈</emma:literal>
                </emma:interpretation>
              </emma:one-of>
            </emma:emma>
          </inkml:annotationXML>
          <inkml:trace contextRef="#ctx0" brushRef="#br0" timeOffset="-63569">18920 15497 3712,'-9'0'1472,"9"0"-768,0 8-608,0-4 800,0 0-512,0-4 736,4 4-640,1-4 352,5 3-512,2-3 192,2 0-288,4 0 288,-2 8-288,7-3 320,-2 2-320,2 1 160,0 0-224,-6 4 288,0 1-256,-7-2 320,4 4-288,-11 1 320,7 4-320,-10 3 160,0 2-224,-10 6 64,2 0-128,-5 9 160,-1-4-160,-8-1 96,8-3-97,-4-4-126,6-1-1,-2-7-128,6-5 96,-2-7-1024,10-4 608,5-16-1728,8 4 1248,1-15-1440,8 0 1344,4-10-640,0 7 960,1-7 0,4 5 416,-3-3 288,4 3 32,-12-3 864,-2 3-480,-4-3 1312,-1 11-928,-8-3 960,3 10-992,-12 2 768,4 2-864,-9 9 512,4 5-672,-8-1 384,10 7-512,-12 5 320,6 1-385,-3 2 129,6 1-256,-2 0 0,4 3-96,-4-3-64,16 4 32,-4-4-128,10-1 64,-2-4-1087,2 5 575,4-12-2784,4 4 1856,5-8-3008,0 0 2528</inkml:trace>
          <inkml:trace contextRef="#ctx0" brushRef="#br0" timeOffset="-60857">18968 15070 4480,'-5'-8'1664,"5"8"-896,5-15-64,-5 11 1440,0 4-1184,0-4 736,0 1-992,0-5 480,6 8-704,-6-9 448,3 9-512,-3-3 191,5 3-351,-5-5 192,4 10-224,0-5 224,5 0-256,0 0 32,1 3-128,-2 1 0,5 4-32,-3 0 32,3 4-64,-5 4-32,5-1 32,-3 1-32,3 4 0,-5 0 0,6 4 0,-5-1 64,5-1-32,-6-2-32,1 0 32,0-7-32,-1 2 0,2-7-96,-2 3 64,-3-5 96,0 2-32,3-13 64,-3 2-64,0-14-160,3 6 64,-3-6-544,3 6 352,1-9-544,5 3 480,-6-5-703,6 5 575,-1-5-1056,0 6 864,0-4-2016,2 8 1472,1-7-2560,2 7 2144</inkml:trace>
          <inkml:trace contextRef="#ctx0" brushRef="#br0" timeOffset="64743">19572 15778 3456,'-5'-12'1408,"5"12"-768,0-8-64,0 3 1184,5 10-960,-5-5 640,0 0-896,0 0 448,0 3-576,0-3 320,0 9-416,0-1 192,0 3-288,0 6 128,0-3-192,-5 11 64,5-2-128,-4 5 96,0 3-128,-5 0-32,5 2 0,-6-5-256,10 3 128,-8-8-1024,8-3 640,-5-9-1856,5 3 1312,0-14-2560,5-6 2016</inkml:trace>
          <inkml:trace contextRef="#ctx0" brushRef="#br0" timeOffset="65102">19724 15793 5888,'18'-4'2176,"-18"4"-1152,0 4-768,-6 0 736,6 4-608,-8-4 32,4 4-256,-10 4-96,4 4-32,-2 3 32,4 1-32,-6-5-32,9 1 32,-8-4-128,9 0 64,-6-4 320,10 0-192,-4-5 352,4 5-256,-5-3 320,10-1-288,-5-1 224,4 2-224,0-2 224,2 5-256,-2 0 160,4 4-192,2 0 0,4 0-96,-2 0-128,6 0 32,-4-4-544,-2 3 320,-3-3-2144,1 0 1312,-2-4-3040,1-1 2336</inkml:trace>
        </inkml:traceGroup>
        <inkml:traceGroup>
          <inkml:annotationXML>
            <emma:emma xmlns:emma="http://www.w3.org/2003/04/emma" version="1.0">
              <emma:interpretation id="{5C4881F6-DC5A-4AD2-B5E9-2135D9D8B916}" emma:medium="tactile" emma:mode="ink">
                <msink:context xmlns:msink="http://schemas.microsoft.com/ink/2010/main" type="inkWord" rotatedBoundingBox="20241,14705 20490,14703 20491,14858 20242,14860"/>
              </emma:interpretation>
              <emma:one-of disjunction-type="recognition" id="oneOf20">
                <emma:interpretation id="interp100" emma:lang="zh-CN" emma:confidence="0">
                  <emma:literal>二</emma:literal>
                </emma:interpretation>
                <emma:interpretation id="interp101" emma:lang="zh-CN" emma:confidence="0">
                  <emma:literal>=</emma:literal>
                </emma:interpretation>
                <emma:interpretation id="interp102" emma:lang="zh-CN" emma:confidence="0">
                  <emma:literal>:</emma:literal>
                </emma:interpretation>
                <emma:interpretation id="interp103" emma:lang="zh-CN" emma:confidence="0">
                  <emma:literal>“</emma:literal>
                </emma:interpretation>
                <emma:interpretation id="interp10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-59790">20499 15646 5632,'-8'0'2176,"8"0"-1152,0 5-704,0-5 1184,0 3-864,0-3 640,5 0-768,-2 0 96,8 0-352,1 0-96,2 0-96,4 0-64,0 0 32,0-3-192,2 3 96,4-5-1376,-2 10 800,0-10-3488,0 5 2304</inkml:trace>
          <inkml:trace contextRef="#ctx0" brushRef="#br0" timeOffset="-59566">20517 15797 6656,'-8'4'2464,"8"-4"-1344,8 0-896,-3 0 992,3 0-704,2-4-32,-2 4-320,10-8-160,0 8-32,4-3-256,1 6 160,3-3-1440,0 0 864,2 0-2848,3 0 1984</inkml:trace>
        </inkml:traceGroup>
        <inkml:traceGroup>
          <inkml:annotationXML>
            <emma:emma xmlns:emma="http://www.w3.org/2003/04/emma" version="1.0">
              <emma:interpretation id="{977FD0CE-E225-45A5-A69C-F8C6C96FE7ED}" emma:medium="tactile" emma:mode="ink">
                <msink:context xmlns:msink="http://schemas.microsoft.com/ink/2010/main" type="inkWord" rotatedBoundingBox="21225,14221 22816,14210 22823,15208 21231,15219"/>
              </emma:interpretation>
              <emma:one-of disjunction-type="recognition" id="oneOf21">
                <emma:interpretation id="interp105" emma:lang="zh-CN" emma:confidence="0">
                  <emma:literal>鼎</emma:literal>
                </emma:interpretation>
                <emma:interpretation id="interp106" emma:lang="zh-CN" emma:confidence="0">
                  <emma:literal>帆</emma:literal>
                </emma:interpretation>
                <emma:interpretation id="interp107" emma:lang="zh-CN" emma:confidence="0">
                  <emma:literal>佩</emma:literal>
                </emma:interpretation>
                <emma:interpretation id="interp108" emma:lang="zh-CN" emma:confidence="0">
                  <emma:literal>惋</emma:literal>
                </emma:interpretation>
                <emma:interpretation id="interp109" emma:lang="zh-CN" emma:confidence="0">
                  <emma:literal>旭</emma:literal>
                </emma:interpretation>
              </emma:one-of>
            </emma:emma>
          </inkml:annotationXML>
          <inkml:trace contextRef="#ctx0" brushRef="#br0" timeOffset="-47464">22308 15651 5120,'0'-8'1920,"0"8"-1024,-10-3-480,7-2 1088,6 10-832,-3-5 480,5 0-704,0-5 192,-2 5-384,2-4 128,5 0-224,-7-3 64,7 7-128,-2-5 160,5 10-160,0-2 384,6 5-256,-1 1 224,0-2-224,-5 9 64,0 0-160,0 4 0,0-1-64,1 5-64,0 3 32,0 1-544,-2 0 288,-4-1-1600,6-3 1024,-4-8-2336,-2-1 1760,2-7-2176,-2-4 2048</inkml:trace>
          <inkml:trace contextRef="#ctx0" brushRef="#br0" timeOffset="-42990">22321 15409 4736,'-5'5'1824,"5"-5"-960,5 0-448,-5 0 1088,0 0-832,0 0 608,0 4-768,0-4 512,0 0-576,0-4 256,5 4-416,-5-5 128,3 5-256,2-3 128,0-2-160,-2-3 0,2 5-64,0-6-64,0 6 32,3-8 32,0 6-32,3-10 64,-3 2-64,1-7-96,5 9 32,-1-8 32,0 7 0,-5-4 0,2 8 0,-2-7 128,2 7-64,-7-4 128,7 7-128,-6-2 32,1 3-32,-1-4 32,1 8-64,-2-4 127,2 4-95,1-3 128,-3 6-128,2-3 32,-1 0-32,-4 0-64,4 4 32,1 0 32,-1 4-32,2-1 128,-3 2-96,2 2 32,3 2-32,-3 2 96,5 5-96,-2-4-32,0 0 0,2-5-192,3 4 96,-5 1-1375,6-4 799,-5-4-4192,5 0 2688,-1-5-2528,0 6 2720</inkml:trace>
          <inkml:trace contextRef="#ctx0" brushRef="#br0" timeOffset="-47177">22635 15528 4864,'-4'-28'1824,"4"28"-960,-4 5-32,0-5 1600,8 8-1344,-8-1 896,4 1-1152,-10 0 320,7 4-672,-11 0 223,9 4-415,-7 0 192,1-1-256,-5 5-64,6 4-96,-11 4-64,8-1 32,-10 0-192,10 6 96,-6-2-896,11 0 544,-5-3-2239,3-5 1503,2-4-3584,3-2 2656</inkml:trace>
          <inkml:trace contextRef="#ctx0" brushRef="#br0" timeOffset="-46399">22716 15654 5120,'-4'-3'2016,"4"3"-1088,0 0-384,0 0 1056,0 0-896,0 0 224,0 3-576,0 2 448,4-2-480,-4 0 704,4 5-576,-4 1 352,0 2-480,0 1 319,0 1-351,0 2 192,0 1-256,0 4 0,0 3-128,0 5-64,0-1 0,0 1 96,0 4-64,0-4 32,0-1-32,0-4-64,0-3 32,0 0-320,0-4 160,0-8-672,0 1 480,0-9-511,0 0 479,0-14-320,0 8 384,0-19 32,6 6 128,-2-4 96,9 6 32,-5-2 0,3 7 0,1-4 0,2 4 0,-2 1 0,6 6 0,-4 1 0,-1 4 0,-4 0 64,0 4-32,-4-4-32,-1 8 32,-8 0-128,-1 4 64,-4-7 32,5 1 0,-6-6 64,10 5-32,-8-5 128,8 0-96,-5 0 320,5 8-192,0-4 256,5 4-256,-1 0 160,0-2-192,1 3 63,4 2-127,-5-3 96,6 4-128,-6-4-96,5 5 0,-1-1-32,5-1 0,1 1-575,0 4 351,0-4-1920,-2-1 1216,-4-3-3456,6 1 2528</inkml:trace>
          <inkml:trace contextRef="#ctx0" brushRef="#br0" timeOffset="66638">22933 15915 4736,'0'-3'1824,"0"3"-960,13 0-512,-8 0 768,0 0-640,0 0 128,3 0-352,-3 0 96,3 0-192,0 0 0,2 3-96,-2 0-64,2 5 32,-2-2-672,2 0 352,-6-1-1312,6-2 928,-2-3-2112,0 0 1568</inkml:trace>
          <inkml:trace contextRef="#ctx0" brushRef="#br0" timeOffset="66910">23057 15742 3712,'-4'-4'1408,"4"4"-768,0 0-128,0 0 1024,0 4-864,0 0 480,0 2-704,0 2 256,0 1-416,0 2 192,0 6-256,0 2-128,4 1-64,-4 4-192,5 4 96,-2-1-960,3 4 576,-6 1-2912,0 0 1856</inkml:trace>
          <inkml:trace contextRef="#ctx0" brushRef="#br0" timeOffset="-48018">22108 15407 4224,'-23'-5'1664,"23"5"-896,-4 5-192,0-5 1184,8 0-960,-4 0 704,0 0-896,-4 0 448,4 3-608,-5 2 384,1-2-480,-6 1 480,10 4-512,-8 0 288,8 0-353,-9 4 193,5-1-224,-6 9 64,7 0-160,-7 5 224,5-3-224,-3 6 384,8 3-288,-8 6-32,8 2-128,-5 4-64,5 1 32,0 4-128,5-6 64,-2-2-1024,7-1 576,-2-8-2783,11 2 1823,3-6-3584,0-7 2848</inkml:trace>
          <inkml:trace contextRef="#ctx0" brushRef="#br0" timeOffset="-58619">21686 15312 4736,'-9'-18'1760,"9"18"-960,-5-18-512,1 10 928,8 4-672,-4-8 512,0 0-608,-4-4 320,4 8-448,-9-7 416,4 7-448,-3-3 448,3 5-448,-8-2 352,3 6-352,-3-2 192,5 4-256,-10 0 128,10 6-192,-15 2 128,15 4-161,-5 4 225,8 4-224,-5 4 160,10 0-160,-3 4 160,6 3-192,-3 8 192,5 1-192,0 4 96,0 2-96,-2 10 96,2-6-128,0 6 128,-2 0-128,-3-2 128,5 2-128,-5 0-160,0-5 32,-5-4-896,5 1 544,-13-8-2367,5-6 1535,-15-6-3808,5 0 2848</inkml:trace>
        </inkml:traceGroup>
        <inkml:traceGroup>
          <inkml:annotationXML>
            <emma:emma xmlns:emma="http://www.w3.org/2003/04/emma" version="1.0">
              <emma:interpretation id="{6D46E679-7A0A-4BC2-9D91-A3D1BC94D4E7}" emma:medium="tactile" emma:mode="ink">
                <msink:context xmlns:msink="http://schemas.microsoft.com/ink/2010/main" type="inkWord" rotatedBoundingBox="22955,14423 23938,14417 23943,15119 22960,15126"/>
              </emma:interpretation>
              <emma:one-of disjunction-type="recognition" id="oneOf22">
                <emma:interpretation id="interp110" emma:lang="zh-CN" emma:confidence="0">
                  <emma:literal>州</emma:literal>
                </emma:interpretation>
                <emma:interpretation id="interp111" emma:lang="zh-CN" emma:confidence="0">
                  <emma:literal>恻</emma:literal>
                </emma:interpretation>
                <emma:interpretation id="interp112" emma:lang="zh-CN" emma:confidence="0">
                  <emma:literal>岫</emma:literal>
                </emma:interpretation>
                <emma:interpretation id="interp113" emma:lang="zh-CN" emma:confidence="0">
                  <emma:literal>ⅷ</emma:literal>
                </emma:interpretation>
                <emma:interpretation id="interp114" emma:lang="zh-CN" emma:confidence="0">
                  <emma:literal>呐</emma:literal>
                </emma:interpretation>
              </emma:one-of>
            </emma:emma>
          </inkml:annotationXML>
          <inkml:trace contextRef="#ctx0" brushRef="#br0" timeOffset="-40898">23839 15686 4736,'-21'-4'1760,"21"4"-960,0 0-96,0 0 1280,5 4-1088,-5-4 448,3 0-832,-3 0 128,5 4-352,0 0 160,-2 0-224,2 0 128,0 0-192,-5 0 288,3 4-256,-3 4 320,0 0-288,0 4 223,0-2-223,0 11 0,0-2-128,-3 1-64,3 4 0,-5-4-32,0-2 0,-3-5-224,8-1 128,-5-9-384,10 1 257,-5-12-513,0 0 416,0-11-224,5 4 352,-2-9 0,2 6 128,0-4 0,3 6 0,-3-4 64,3 8 0,-3-4 128,4 8-64,0-4 32,-1 8-32,-2-4 96,7 8-96,-13-4 32,4 5-32,-4-2-192,0 1 64,-4 0-96,4 0 64,-5 0 0,-3 0 32,-1 0 192,9 0-64,-10 0 320,10 4-192,-4 0 320,4 0-288,-4 4 224,8-1-224,-4 0-1,4 3-127,1-3 160,0 0-160,-2 1 32,11 0-64,-5 0-128,4 0 32,-5 0-32,5 4 0,2-8-991,-2-2 575,1 0-2496,-2 2 1664,-3-8-3072,1 4 2464</inkml:trace>
          <inkml:trace contextRef="#ctx0" brushRef="#br0" timeOffset="-42313">23240 15812 5120,'-5'-3'1920,"5"3"-1024,0 0-128,0 0 1408,0 0-1184,0 0 640,0 3-960,0 2 256,0-2-544,0 2 0,0 2-224,-3 6-32,3 6-64,-5 1-320,0 0 128,-3 0-1728,8 3 1056,-5-7-3840,5 4 2592</inkml:trace>
          <inkml:trace contextRef="#ctx0" brushRef="#br0" timeOffset="-41610">23383 15620 4736,'-10'-8'1760,"10"8"-960,5-25-224,-5 22 928,0 3-832,0-8 160,5 8-512,-2-4 160,2 0-256,0-4 352,-2 8-320,2 0 512,0 8-448,-5 0 512,0 3-512,0 6 512,5-1-512,-5 4 287,0 3-351,0 5 128,4-1-224,-4 1 64,4 4-128,1-1 0,-2 0-32,2-7-64,0-4 32,0-5-256,4-2 128,-1-13-448,5 0 288,2-13-351,1 6 319,-1-12-128,-2 2 256,0-7 0,0 4 96,-5-3 128,2 3-32,-2-7-96,2 7 32,-2-8 32,0 8 0,-3-7 64,4 7-32,-4 0 128,0 5-96,-5-1 192,4 4-160,-4 4 320,0 5-225,0-2 257,0 10-256,0-2 256,0 9-256,0 4 256,4 0-256,-4 4 32,0 3-128,0 5 0,5 0-32,0 3-64,-2 0 32,2 5-32,0-4 0,0-5-640,-2 1 352,2-8-1567,3 0 1023,-3-9-2016,3-3 1600,2-8-2848,-1 4 2304</inkml:trace>
          <inkml:trace contextRef="#ctx0" brushRef="#br0" timeOffset="-40048">24075 15382 6016,'0'-11'2272,"0"11"-1216,3-8-384,3 4 1280,-1 8-1088,-1-4 512,0 4-832,1 0 288,-1 4-512,0 0 415,6-1-447,-2 6 352,2-2-352,-2 5 192,0 4-256,2 3 64,-2 5-160,-3 7 64,3 1-96,-8 11 0,5 1-32,-10 3-960,2 0 480,-7-4-2943,7 1 1887,-12-4-3808,7-5 2976</inkml:trace>
        </inkml:traceGroup>
        <inkml:traceGroup>
          <inkml:annotationXML>
            <emma:emma xmlns:emma="http://www.w3.org/2003/04/emma" version="1.0">
              <emma:interpretation id="{F63295AA-D5E5-43F9-85C4-7026E381FEE1}" emma:medium="tactile" emma:mode="ink">
                <msink:context xmlns:msink="http://schemas.microsoft.com/ink/2010/main" type="inkWord" rotatedBoundingBox="24259,14904 24304,14903 24306,15052 24261,15053"/>
              </emma:interpretation>
              <emma:one-of disjunction-type="recognition" id="oneOf23">
                <emma:interpretation id="interp115" emma:lang="zh-CN" emma:confidence="0">
                  <emma:literal>、</emma:literal>
                </emma:interpretation>
                <emma:interpretation id="interp116" emma:lang="zh-CN" emma:confidence="0">
                  <emma:literal>,</emma:literal>
                </emma:interpretation>
                <emma:interpretation id="interp117" emma:lang="zh-CN" emma:confidence="0">
                  <emma:literal>丿</emma:literal>
                </emma:interpretation>
                <emma:interpretation id="interp118" emma:lang="zh-CN" emma:confidence="0">
                  <emma:literal>.</emma:literal>
                </emma:interpretation>
                <emma:interpretation id="interp119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-38753">24554 15845 4992,'-4'0'1920,"4"0"-1024,0 0-352,0 0 1472,0 3-1120,0 1 864,0 0-1056,0 0 288,0 4-608,0 4 96,0 0-320,-4 0 0,4 3-96,-10 1-1024,6 3 512,-10 1-4256,6 0 2592</inkml:trace>
        </inkml:traceGroup>
        <inkml:traceGroup>
          <inkml:annotationXML>
            <emma:emma xmlns:emma="http://www.w3.org/2003/04/emma" version="1.0">
              <emma:interpretation id="{3A1DF56C-805D-41E7-B26E-4BCB5CD5FB3A}" emma:medium="tactile" emma:mode="ink">
                <msink:context xmlns:msink="http://schemas.microsoft.com/ink/2010/main" type="inkWord" rotatedBoundingBox="25069,13978 26225,13971 26233,15131 25077,15139"/>
              </emma:interpretation>
              <emma:one-of disjunction-type="recognition" id="oneOf24">
                <emma:interpretation id="interp120" emma:lang="zh-CN" emma:confidence="0">
                  <emma:literal>肉</emma:literal>
                </emma:interpretation>
                <emma:interpretation id="interp121" emma:lang="zh-CN" emma:confidence="0">
                  <emma:literal>闆</emma:literal>
                </emma:interpretation>
                <emma:interpretation id="interp122" emma:lang="zh-CN" emma:confidence="0">
                  <emma:literal>闼</emma:literal>
                </emma:interpretation>
                <emma:interpretation id="interp123" emma:lang="zh-CN" emma:confidence="0">
                  <emma:literal>風</emma:literal>
                </emma:interpretation>
                <emma:interpretation id="interp124" emma:lang="zh-CN" emma:confidence="0">
                  <emma:literal>闶</emma:literal>
                </emma:interpretation>
              </emma:one-of>
            </emma:emma>
          </inkml:annotationXML>
          <inkml:trace contextRef="#ctx0" brushRef="#br0" timeOffset="-37963">25344 15367 4992,'-4'0'1920,"4"0"-1024,-8 3-288,3-3 1504,10 0-1152,-10 0 832,5 0-1088,-5 0 224,10 4-576,-5 0 32,0 0-256,0 1 224,5 2-224,-2 5 255,2 0-255,-1 8 448,0 2-320,1 14 160,0 4-256,-5 10-64,4 10-64,-8 12-32,4-4 0,-5-14-352,5-6 192,-5-4-1567,1-5 959,0-12-2432,4 1 1824,-5-20-2816,10 0 2368</inkml:trace>
          <inkml:trace contextRef="#ctx0" brushRef="#br0" timeOffset="-32362">25354 14996 4224,'-5'4'1568,"5"-4"-832,5 0-384,-5 0 1056,0 0-800,0 0 704,5 0-768,-5 0 512,0 0-608,0 0 192,3 0-384,2 0 128,0 0-224,-5 0 224,5 0-256,-2 0 256,3 0-256,-2 0 256,0 0-256,0 0 256,1 3-256,0-3 160,3 5-160,0-2 159,2 6-191,-1-6 96,0 5-96,-1 0 0,6 4-32,-1-4-64,5 3 32,-5 1 96,5 1-64,-5-2 32,0 1-32,1 0-64,-1 0 32,-4-5-32,-1 2 0,2-1 0,-1 0 0,-4 0 0,3 4 0,-3-4 0,0-2 0,-2-1 64,2 4-32,0-9-32,-2 0 32,3-9-32,-2 4 0,1-1 0,3-2 0,-3-9-96,3 2 64,2-5 32,3 4 0,0-8 0,1 9 0,-1-5-224,0 9 128,0-9-671,0 7 447,1-7-1152,0 9 832,-6-4-1408,6 6 1184,-5-7-2272,4 8 1760,-5-6-1760,6 0 1824</inkml:trace>
          <inkml:trace contextRef="#ctx0" brushRef="#br0" timeOffset="-37602">25398 15359 7296,'-13'0'2816,"13"0"-1536,-5 0-736,2 0 1152,6 3-960,-3-3 192,10 5-576,-7-5 160,12 0-288,1 0-1,12 0-127,-1 0 0,4 3-32,-5 0-128,5 2 32,-5-2 32,1 6 0,-4-1 192,-2 3-96,-6 1 256,-2 1-224,-13 2 160,3 1-160,-16 4 64,0 0-96,-13-1-64,3 1 0,-8-5-32,4 1 0,-4 1-704,10-3 384,-2 0-1855,5-3 1215,1-3-2880,8-1 2144,0-2-2304,9 3 2304</inkml:trace>
          <inkml:trace contextRef="#ctx0" brushRef="#br0" timeOffset="-36551">25758 15666 6528,'-4'-3'2464,"4"3"-1344,-5 0-480,0 0 1120,10 0-960,-5 0 160,0 3-608,0-3 224,0 5-320,0-5 64,5 3-192,-5 2 0,4-2-64,1 1 96,-1 4-96,0 0 191,0 4-159,-4 4 256,0 0-224,0 7 160,0 5-160,0 4 64,0-1-96,0 1 0,0 0-32,-4-1-64,4-3 32,-4-5-192,4 1 96,-9-12-544,9-1 352,-4-11-543,8 5 479,-4-13-288,0 0 352,0-15-64,5 2 192,-1-6-64,9 7 96,1-7 128,-1 7 0,0-4-32,5 12 32,-5-4 32,0 9-32,0-1-32,0 3 32,-3 2-32,-1 3 0,-5 0 64,1 3-32,-10 2-160,5 6 64,-4-3 32,0 0 32,-11 1 256,7-2-128,-5-3 512,5 4-352,-2-4 288,10-1-321,-5 5 129,10 0-224,-5 1 224,10 2-256,-2-3 256,0 0-256,-3-1 96,0 1-128,-2 1 0,2-1-32,0 0-64,4-1 32,-5-3-32,4 0 0,3 1 64,-3-2-32,1 2-96,5 2 32,-6-3-384,5 4 192,0-1-1343,2 1 831,-2-3-2464,0-1 1792,-4-4-2976,0 3 2496</inkml:trace>
          <inkml:trace contextRef="#ctx0" brushRef="#br0" timeOffset="-34719">26108 15884 4608,'-8'-20'1760,"8"20"-960,0 20-224,0-17 1184,0 2-960,0-2 768,0 0-928,0 2 512,0-1-672,0-8 256,3 4-448,-3-5 256,5 2-288,0-5 64,3 8-192,2-3 63,3 3-95,6-5-64,-3 10 0,7-5-128,-2 0 64,3-5-255,2 5 159,-8-4-928,0 1 576,-5-5-1760,0 8 1248,-8-8-3136,3 8 2304</inkml:trace>
          <inkml:trace contextRef="#ctx0" brushRef="#br0" timeOffset="-34463">26210 15785 4608,'0'-8'1760,"0"8"-960,0-5-320,0 5 1152,0 5-928,0-5 544,6 3-768,-2 2 448,0 7-512,0-1 256,6 1-384,-7 4 0,8 4-192,-3-1-128,-4 4 0,1-3-672,-2 5 384,3-6-2144,-2 1 1376,-4-8-2752,4 4 2144</inkml:trace>
          <inkml:trace contextRef="#ctx0" brushRef="#br0" timeOffset="-34179">26447 15750 6144,'-10'3'2272,"10"-3"-1216,0 13-320,0-10 1600,0 6-1280,0-1 480,0 3-928,0-3-32,5 4-385,0 3-31,-2 1-96,3 4-64,-2 0 32,1 4-256,3-1 128,-3 0-1023,-1 5 639,-4-3-2624,0 2 1728,0-7-2912,0-5 2432</inkml:trace>
        </inkml:traceGroup>
        <inkml:traceGroup>
          <inkml:annotationXML>
            <emma:emma xmlns:emma="http://www.w3.org/2003/04/emma" version="1.0">
              <emma:interpretation id="{E2D8B40F-B45E-4E1F-9FDD-EB544C6DE1EF}" emma:medium="tactile" emma:mode="ink">
                <msink:context xmlns:msink="http://schemas.microsoft.com/ink/2010/main" type="inkWord" rotatedBoundingBox="26551,14585 26808,14583 26809,14613 26552,14615"/>
              </emma:interpretation>
              <emma:one-of disjunction-type="recognition" id="oneOf25">
                <emma:interpretation id="interp125" emma:lang="zh-CN" emma:confidence="0">
                  <emma:literal>-</emma:literal>
                </emma:interpretation>
                <emma:interpretation id="interp126" emma:lang="zh-CN" emma:confidence="0">
                  <emma:literal>一</emma:literal>
                </emma:interpretation>
                <emma:interpretation id="interp127" emma:lang="zh-CN" emma:confidence="0">
                  <emma:literal>—</emma:literal>
                </emma:interpretation>
                <emma:interpretation id="interp128" emma:lang="zh-CN" emma:confidence="0">
                  <emma:literal>‐</emma:literal>
                </emma:interpretation>
                <emma:interpretation id="interp129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-31129">26824 15556 4864,'-14'-3'1824,"14"3"-960,-4 0-320,-1 0 1248,10 0-992,-5 0 640,0 0-896,0 0 384,4 3-576,-4-3 256,4 0-352,1 0 0,8 0-160,0 0 0,0 0-32,5-3-128,6 3 32,2-5-480,5 2 288,-5-6-1376,-3 9 864,-5-8-3232,-2 8 2176,-6-3-1856,-2 3 2112</inkml:trace>
        </inkml:traceGroup>
        <inkml:traceGroup>
          <inkml:annotationXML>
            <emma:emma xmlns:emma="http://www.w3.org/2003/04/emma" version="1.0">
              <emma:interpretation id="{5E69E347-CAB6-434F-91ED-C778A1CC1427}" emma:medium="tactile" emma:mode="ink">
                <msink:context xmlns:msink="http://schemas.microsoft.com/ink/2010/main" type="inkWord" rotatedBoundingBox="27116,14275 27529,14272 27534,15114 27121,15117"/>
              </emma:interpretation>
              <emma:one-of disjunction-type="recognition" id="oneOf26">
                <emma:interpretation id="interp130" emma:lang="zh-CN" emma:confidence="0">
                  <emma:literal>F</emma:literal>
                </emma:interpretation>
                <emma:interpretation id="interp131" emma:lang="zh-CN" emma:confidence="0">
                  <emma:literal>*</emma:literal>
                </emma:interpretation>
                <emma:interpretation id="interp132" emma:lang="zh-CN" emma:confidence="0">
                  <emma:literal>干</emma:literal>
                </emma:interpretation>
                <emma:interpretation id="interp133" emma:lang="zh-CN" emma:confidence="0">
                  <emma:literal>丈</emma:literal>
                </emma:interpretation>
                <emma:interpretation id="interp134" emma:lang="zh-CN" emma:confidence="0">
                  <emma:literal>尸</emma:literal>
                </emma:interpretation>
              </emma:one-of>
            </emma:emma>
          </inkml:annotationXML>
          <inkml:trace contextRef="#ctx0" brushRef="#br0" timeOffset="-29930">27436 15564 6784,'-18'-5'2528,"18"5"-1344,-4 0-960,0 0 1056,8 0-736,0 0 576,9 0-640,2 0 32,-2 0-320,8 0-96,2 5-64,3-5-32,1 3 0,-1 2-704,5-2 384,-3-3-1504,-7 0 1024,2 0-3008,-2 0 2112,-2 0-1696</inkml:trace>
          <inkml:trace contextRef="#ctx0" brushRef="#br0" timeOffset="-30170">27392 15350 6656,'-18'-8'2464,"18"8"-1344,-3 0-960,-2 0 1088,10 0-736,-2 0 544,7 0-608,3 0 192,5 0-384,8-8 64,-4 8-192,6-3-64,3 6-32,3-3-32,2 0 0,-5 0 0,0 8 0,-5-8-288,0 0 160,-2 0-1568,-3 0 928,-8-8-3488,2 16 2400</inkml:trace>
          <inkml:trace contextRef="#ctx0" brushRef="#br0" timeOffset="-30488">27410 15280 5376,'-14'-33'2016,"14"33"-1088,-4-20-384,-1 13 1536,10 7-1152,-5-4 704,0 4-960,0 0 192,0 8-512,0 0 160,0 0-288,0 4 127,4 4-191,-4 4 224,6 0-256,-3 2 320,2 6-256,-1 7 96,0 6-160,-4 9 64,4 5-96,-4 17-64,10-5 0,-6 4-128,1-9 64,0-1-608,-2-7 352,2-10-2079,0-9 1311,-5-2-3968,3-13 2816</inkml:trace>
        </inkml:traceGroup>
        <inkml:traceGroup>
          <inkml:annotationXML>
            <emma:emma xmlns:emma="http://www.w3.org/2003/04/emma" version="1.0">
              <emma:interpretation id="{50E1AC23-C00B-4F12-A6FD-CCB43F04316A}" emma:medium="tactile" emma:mode="ink">
                <msink:context xmlns:msink="http://schemas.microsoft.com/ink/2010/main" type="inkWord" rotatedBoundingBox="27632,14710 27987,14707 27991,15186 27635,15189"/>
              </emma:interpretation>
              <emma:one-of disjunction-type="recognition" id="oneOf27">
                <emma:interpretation id="interp135" emma:lang="zh-CN" emma:confidence="0">
                  <emma:literal>R</emma:literal>
                </emma:interpretation>
                <emma:interpretation id="interp136" emma:lang="zh-CN" emma:confidence="0">
                  <emma:literal>k</emma:literal>
                </emma:interpretation>
                <emma:interpretation id="interp137" emma:lang="zh-CN" emma:confidence="0">
                  <emma:literal>n</emma:literal>
                </emma:interpretation>
                <emma:interpretation id="interp138" emma:lang="zh-CN" emma:confidence="0">
                  <emma:literal>K</emma:literal>
                </emma:interpretation>
                <emma:interpretation id="interp139" emma:lang="zh-CN" emma:confidence="0">
                  <emma:literal>贝</emma:literal>
                </emma:interpretation>
              </emma:one-of>
            </emma:emma>
          </inkml:annotationXML>
          <inkml:trace contextRef="#ctx0" brushRef="#br0" timeOffset="-27393">27934 15659 3712,'-4'-5'1472,"-19"5"-768,31-3-192,-8 3 512,0 0-128,-3 0 0,3 0-192,-5 0-128,10 0-320,-5 0 128,0 0 96,0 0-96,0 0 32,0 0-64,0 0 32,0 0-64,3 8-32,2-1-32,-5 6 0,0 2 0,0 5 64,0 8-160,0-1-32,0 20 0,-8 1 0,3 0-64,0-6-64,2-2 32,-2-4-32,-1-8 0,2-8 0,4-6-288,0-17-768,0-5-64,15-9 192,-7-9 160,0-14 256,2 4 160,-1 6 128,3 2 64,2 4 96,4 4 96,0 4 0,0 0-32,0 4 32,3 4 32,2 5-32,-5 3-32,-5 0-64,-4 3 32,-5 5 32,-8 1 0,-5 2-160,-4-3-32,-5 8 0,0-4 128,0 0 96,0-4 128,5-2 288,0 0 96,5-3 224,-2 2 160,6-2-384,4-3-64,0 11-96,4 1 0,6 1-192,-2-2-128,2 1 32,-2 0 64,0 0 64,2 0 96,-2 8-96,2-8 32,-2 4-160,5-4 0,0-1-32,5 0 32,0 1-64,-4-4-32,8 0-480,-6-4-160,12 0-1024,-6-4-448,-4-4-1504</inkml:trace>
        </inkml:traceGroup>
        <inkml:traceGroup>
          <inkml:annotationXML>
            <emma:emma xmlns:emma="http://www.w3.org/2003/04/emma" version="1.0">
              <emma:interpretation id="{8BDC027E-0A9C-42C0-BC8C-83874AA126B1}" emma:medium="tactile" emma:mode="ink">
                <msink:context xmlns:msink="http://schemas.microsoft.com/ink/2010/main" type="inkWord" rotatedBoundingBox="28157,13905 28743,13901 28750,15053 28165,15056"/>
              </emma:interpretation>
              <emma:one-of disjunction-type="recognition" id="oneOf28">
                <emma:interpretation id="interp140" emma:lang="zh-CN" emma:confidence="0">
                  <emma:literal>岳</emma:literal>
                </emma:interpretation>
                <emma:interpretation id="interp141" emma:lang="zh-CN" emma:confidence="0">
                  <emma:literal>宵</emma:literal>
                </emma:interpretation>
                <emma:interpretation id="interp142" emma:lang="zh-CN" emma:confidence="0">
                  <emma:literal>昏</emma:literal>
                </emma:interpretation>
                <emma:interpretation id="interp143" emma:lang="zh-CN" emma:confidence="0">
                  <emma:literal>帋</emma:literal>
                </emma:interpretation>
                <emma:interpretation id="interp144" emma:lang="zh-CN" emma:confidence="0">
                  <emma:literal>秀</emma:literal>
                </emma:interpretation>
              </emma:one-of>
            </emma:emma>
          </inkml:annotationXML>
          <inkml:trace contextRef="#ctx0" brushRef="#br0" timeOffset="-22379">28586 14845 2176,'-18'0'864,"18"8"-448,18-16-224,-18 8 352,8 0 64,2 0 32,-5 0 64,-5 0 32,4 0 96,-4 0 96,4 0 0,-4 0 0,0 0-512,0 0 96,0 0 128,0 0-160,-8 5 64,3-2-128,-18 14 224,5 2-160,2 1-32,-2 0-64,-5-1-128,5 1 0,1 0-96,4-6 0,-1 3-96,5-6 31,1-3-286,3-4-33,5-4-448,5-4-128,3 1-288,1-5-128,0-3 320,-1-3 192,2 0 256,-1 2 224,-5-1 64,10-10 160,-1 6 64,0 3 64,-3 1 0,-2 6 128,0-6 96,-3 10 160,8-6 64,-3 6 64,-2-2 0,-3 5-96,-2 0 0,12 8 192,-11 4-256,0-4-64,1 9-32,3-6-1,-3 0-191,4 1-64,0 1 0,0-1 0,-1-4-64,7 0 32,-7-1-128,0 1 0,2 0-192,-2 0 0,2-5-671,-2 3-225,-3-3-1344,-2 0-480,2 2-448</inkml:trace>
          <inkml:trace contextRef="#ctx0" brushRef="#br0" timeOffset="-26463">28498 15252 3200,'-5'0'1216,"10"0"-640,-5 0-128,0 0 480,0 0-96,0 0 64,0 0-160,0 0 0,0 0-384,0 0 64,0 0 32,0 0 32,0 0 128,0 0-160,0 0 0,0 0-128,0 16 32,0 0-64,0 0-64,0 4 0,5 8 0,-5-2 96,0-2-32,0 24 0,0 2-32,0 6 64,0 4-224,0 2-64,0 6-32,0-10 64,0-10-96,0-8 0,0-13-832,0-7-288,0-9-1408,0-11-576,0-20 0</inkml:trace>
          <inkml:trace contextRef="#ctx0" brushRef="#br0" timeOffset="-26038">28435 15244 5248,'-18'-8'2016,"13"8"-1088,2-3-1088,6-9 1152,2-1-128,5 2-192,-2-1-160,5 1-288,10 3-32,9-1 32,-6 6 96,0 6 128,1 6-64,4 10 32,-8 1 32,-2 8 128,2 0-256,-4-1-32,-7-3 128,-4-1 32,-3 1-160,-5-4-96,-5 0-32,-7-1-33,-7-3-63,-15-1-64,-2 2-64,-9-2 32,9-7 32,2 3 64,2-2-319,9-5-65,10 0-896,8-4-352,15-4-1696,3-4-1568,18 0 1824</inkml:trace>
          <inkml:trace contextRef="#ctx0" brushRef="#br0" timeOffset="-25139">28733 15564 5120,'-9'0'1920,"4"0"-1024,5 0-480,0 0 544,0 0-128,0 0-32,0 0-288,0 0-96,0 0-224,0 0 0,5 11 256,1 0-32,-3 3 0,2-3-32,0 1 64,-2 7 64,-3 4-32,0 5 32,0 0-128,0 3-65,0 5-127,0 7 32,-3-2-192,-2-10-32,0-3 0,5-5 64,-3-3-96,-3-9 0,6-11-480,0-3-191,0-25-993,0 0 544,6 0 320,-3 5 416,2-1 256,3 1 64,2 3-32,-2 4 96,5 4 64,0 4 0,2 2 64,-2 0-64,-5 6 64,2 0 0,-1 6 32,-5-3 0,0 5 0,-4 0-64,-4-1-64,0-2-128,-5-2-64,-1 2-64,2-2 0,-2-3 288,2 3 128,3 2 288,0-1 96,2 1 96,3-2 64,0 0-256,0-3-32,3 5-96,2-2 32,0 2-128,0-2 32,-5-3-160,3 4 0,2 1-32,3 6 32,2 1 0,-2-4 32,2 0 63,-2 0-95,11 7-64,-6 2 0,10-1-256,-7-5-95,2 1-737,-5-4-352,0 0-1024,2-4-416,-2-4-224</inkml:trace>
        </inkml:traceGroup>
        <inkml:traceGroup>
          <inkml:annotationXML>
            <emma:emma xmlns:emma="http://www.w3.org/2003/04/emma" version="1.0">
              <emma:interpretation id="{F1D2E132-0E13-4034-A322-0A37FA667F6B}" emma:medium="tactile" emma:mode="ink">
                <msink:context xmlns:msink="http://schemas.microsoft.com/ink/2010/main" type="inkWord" rotatedBoundingBox="29053,14058 29693,14053 29701,15101 29061,15106"/>
              </emma:interpretation>
              <emma:one-of disjunction-type="recognition" id="oneOf29">
                <emma:interpretation id="interp145" emma:lang="zh-CN" emma:confidence="0">
                  <emma:literal>母</emma:literal>
                </emma:interpretation>
                <emma:interpretation id="interp146" emma:lang="zh-CN" emma:confidence="0">
                  <emma:literal>翟</emma:literal>
                </emma:interpretation>
                <emma:interpretation id="interp147" emma:lang="zh-CN" emma:confidence="0">
                  <emma:literal>墚</emma:literal>
                </emma:interpretation>
                <emma:interpretation id="interp148" emma:lang="zh-CN" emma:confidence="0">
                  <emma:literal>蹂</emma:literal>
                </emma:interpretation>
                <emma:interpretation id="interp149" emma:lang="zh-CN" emma:confidence="0">
                  <emma:literal>淫</emma:literal>
                </emma:interpretation>
              </emma:one-of>
            </emma:emma>
          </inkml:annotationXML>
          <inkml:trace contextRef="#ctx0" brushRef="#br0" timeOffset="-19782">29642 15022 4480,'-12'-6'1664,"-6"6"-896,4-6-64,10 6 736,4 0 32,0 0 160,0 0-544,0-2-256,0 2-480,10 0 128,-2-6 64,5 6-160,0 0 32,5 0-256,0 0-33,5-2-63,-2 2 32,5 0-64,-2-4-32,10 4-319,-6 0-129,-7 0-704,-3 4-288,-5-2-576,-3 4-256,-6 2-832</inkml:trace>
          <inkml:trace contextRef="#ctx0" brushRef="#br0" timeOffset="-19526">29763 15022 6016,'-8'-3'2272,"8"3"-1216,0 3-608,0-3 640,0 0-128,0 0 0,0 8-128,0 0-32,0 1-448,3 2 64,2 1 32,0 4-160,0 0-96,3 4-32,-3 6-32,-2 11-65,2-1-63,1-1-63,-4-3 31,4 0-1088,-2-2-480,1-6-1792,-2-4-1536,-3-8 1792</inkml:trace>
          <inkml:trace contextRef="#ctx0" brushRef="#br0" timeOffset="-21508">29305 15256 10368,'0'-12'1408,"0"1"-704,0 3-160,0 0-32,0 4 96,0 16 224,0 7-224,0 1-192,0 0-96,0 4-65,5-1 1,-1 9 0,2 12 0,-6 7 0,0 4 0,2 8-64,-2 1 32,0 14-128,6-7-64,-1-12 0,-5-8 32,3-7-384,-3-9-192,5-11-991,-5-15-2497,0-9-1408,5-20 1440</inkml:trace>
          <inkml:trace contextRef="#ctx0" brushRef="#br0" timeOffset="-21762">29324 15365 4352,'-9'-16'1664,"9"16"-896,-10-53-256,10 37 576</inkml:trace>
          <inkml:trace contextRef="#ctx0" brushRef="#br0" timeOffset="-21238">29320 15359 7040,'-5'0'2624,"5"4"-1408,5-4-800,-5 0 704,8 0-224,5 4-64,0-4-448,10 0-160,-1 0-160,4 0-128,2 0 32,3-4 32,3 0 64,2-1-320,-9 2-64,-4 3-544,-5 0-256,-10 3-672,-3 6-224,-15-1-864</inkml:trace>
          <inkml:trace contextRef="#ctx0" brushRef="#br0" timeOffset="-21024">29355 15528 7040,'-21'28'2624,"15"-28"-1408,1-23-640,5 30 736,0-2-384,0-5-64,0 0-448,11 3-96,1 2-192,1-5-32,9 0 32,1-8-64,3 11 32,1 2-352,4-10-128,5 2-736,0-2-256,-5 1-736,0 1-352,-5-5-384</inkml:trace>
          <inkml:trace contextRef="#ctx0" brushRef="#br0" timeOffset="-20253">29675 15702 5248,'-9'-16'2016,"9"12"-1088,-4 1-384,4-2 640,0 5-192,-5-3 64,5 3-320,0 0-128,0 0-352,-5 0 128,5 0 96,0 0 64,0 8-32,0 4-192,0-1-128,0 5 32,5 4-1,-5 3-31,5 9-32,-5 4-96,0-1-64,0 0 32,0-2-32,0-2 0,0-3 0,-5-8-160,5-1 32,-5-7-511,1-9-193,-1-6-288,5-5-64,0-12 160,5 0 160,-5-3 320,9-1 192,-4 4 128,3 0 96,2 5 64,3-1 96,0 4 0,0 0-32,0 5 96,0 2 0,0 5 32,-3 0 64,3 0-96,-5 0 0,-8 0-96,0 0-96,-3 12-160,-2-8-64,-3 0 64,-2 4 160,2 0 256,-2 0 224,7 0 352,-2 7 192,5-3-64,0 1-64,0-2-160,5 1 0,-2-4-288,7 0-128,-2-1-64,15 1-32,-6 4-64,-3-4-192,21 5-992,-4-2-384,-8-7-1056,-2-4-1824,2-4 1088</inkml:trace>
        </inkml:traceGroup>
        <inkml:traceGroup>
          <inkml:annotationXML>
            <emma:emma xmlns:emma="http://www.w3.org/2003/04/emma" version="1.0">
              <emma:interpretation id="{89C1235A-6C25-435F-8864-F3CEA85B070E}" emma:medium="tactile" emma:mode="ink">
                <msink:context xmlns:msink="http://schemas.microsoft.com/ink/2010/main" type="inkWord" rotatedBoundingBox="29934,14636 30242,14634 30244,14990 29937,14992"/>
              </emma:interpretation>
              <emma:one-of disjunction-type="recognition" id="oneOf30">
                <emma:interpretation id="interp150" emma:lang="zh-CN" emma:confidence="0">
                  <emma:literal>+</emma:literal>
                </emma:interpretation>
                <emma:interpretation id="interp151" emma:lang="zh-CN" emma:confidence="0">
                  <emma:literal>十</emma:literal>
                </emma:interpretation>
                <emma:interpretation id="interp152" emma:lang="zh-CN" emma:confidence="0">
                  <emma:literal>÷</emma:literal>
                </emma:interpretation>
                <emma:interpretation id="interp153" emma:lang="zh-CN" emma:confidence="0">
                  <emma:literal>`</emma:literal>
                </emma:interpretation>
                <emma:interpretation id="interp154" emma:lang="zh-CN" emma:confidence="0">
                  <emma:literal>士</emma:literal>
                </emma:interpretation>
              </emma:one-of>
            </emma:emma>
          </inkml:annotationXML>
          <inkml:trace contextRef="#ctx0" brushRef="#br0" timeOffset="-16870">30185 15746 5632,'0'-8'2176,"0"8"-1152,5-6-480,-5 6 704,5-3-352,-2 3-32,2-3-224,0-2-32,-2 2-320,7-2-32,3 2 64,0 3-128,10-5 64,-6 5-224,6 0-32,-2 0 0,2 0 0,0 0 0,-7 0 64,7 0-96,-4 0 0,-2 0-320,-3 0-96,-1 0-992,-5 0-320,-3 0-1728</inkml:trace>
          <inkml:trace contextRef="#ctx0" brushRef="#br0" timeOffset="-16613">30362 15587 5760,'0'-11'2176,"0"11"-1152,0 0-1184,0 8 1920,0 4-672,0 4-256,0 7-288,0 5-352,5 8 0,0-5 128,3 0-192,2 1 0,-2 4-128,0-5-32,2-3-1536,-2-4-608,2-4-1248</inkml:trace>
        </inkml:traceGroup>
        <inkml:traceGroup>
          <inkml:annotationXML>
            <emma:emma xmlns:emma="http://www.w3.org/2003/04/emma" version="1.0">
              <emma:interpretation id="{26F49913-1835-40BF-890D-026ABF7C11CD}" emma:medium="tactile" emma:mode="ink">
                <msink:context xmlns:msink="http://schemas.microsoft.com/ink/2010/main" type="inkWord" rotatedBoundingBox="30662,14439 31175,14435 31179,15011 30666,15014"/>
              </emma:interpretation>
              <emma:one-of disjunction-type="recognition" id="oneOf31">
                <emma:interpretation id="interp155" emma:lang="zh-CN" emma:confidence="0">
                  <emma:literal>Q</emma:literal>
                </emma:interpretation>
                <emma:interpretation id="interp156" emma:lang="zh-CN" emma:confidence="0">
                  <emma:literal>品</emma:literal>
                </emma:interpretation>
                <emma:interpretation id="interp157" emma:lang="zh-CN" emma:confidence="0">
                  <emma:literal>长</emma:literal>
                </emma:interpretation>
                <emma:interpretation id="interp158" emma:lang="zh-CN" emma:confidence="0">
                  <emma:literal>⑧</emma:literal>
                </emma:interpretation>
                <emma:interpretation id="interp159" emma:lang="zh-CN" emma:confidence="0">
                  <emma:literal>⑤</emma:literal>
                </emma:interpretation>
              </emma:one-of>
            </emma:emma>
          </inkml:annotationXML>
          <inkml:trace contextRef="#ctx0" brushRef="#br0" timeOffset="-15848">31033 15410 13536,'-13'5'768,"-5"2"0,0 5-192,5 0-288,0 3-96,-5 9-32,10 8-32,-2-1-65,6 5 33,0 7-64,4 1-32,0-1 32,4 4-32,5 1 0,9-9 0,3-3 0,-3-8 0,0-8 64,0-5 32,1-7-128,2-8-32,2-8-64,-2-12 96,-3 5-287,5-24-97,-6-2 64,10 2 128,-5-4 64,-4-8 96,-5 7 32,-3 1 96,-2 7 96,-13 0 128,-3 1 0,-2 4 0,-3 3-96,0 4-32,-5 9-97,1-2 33,-5 9-64,3 5 64,1 3-128,2 0-64,1 8-95,7-1 31,3 6-832,2 2-352,3 4-1664,8 1-1824,0 8 1344</inkml:trace>
          <inkml:trace contextRef="#ctx0" brushRef="#br0" timeOffset="-16264">31125 15430 6144,'-26'-16'2368,"16"6"-1280,4 4-704,-5 6 608,2 6-224,2 4-64</inkml:trace>
          <inkml:trace contextRef="#ctx0" brushRef="#br0" timeOffset="-13697">31078 15860 3712,'-14'4'1472,"14"-4"-768,-4 4-416,0-4 448,4 5 64,0-5 64,0 0-192,-4 0-64,4 0-352,0-5 128,4 1 32,-4 0 64,4-4 128,-4 1-352,0-1-128,0 0-32,0 4 0,0-1 32,0 2 64,0-2-160,0 2-96,0-1 224,4 4 128,2-4 0,-3 0 64,7 0-192,-2 0-32,2-4-64,3 0 32,0 1-224,0 2 32,-5 2-256,6-2-96,-5 5-960,-1 5-416,-2 3-1472</inkml:trace>
          <inkml:trace contextRef="#ctx0" brushRef="#br0" timeOffset="-15397">31073 15872 5632,'-13'7'2176,"17"-7"-1152,2 13-768,-6-13 576,8-5-480,0 2-32,2-2-96,-2-2-96,2-1 128,-2 0 64,-3-1 32,0 1 96,-2 0-32,2 1 0,0-1-96,-2 0 32,3 0-256,-2 0-64,4 1 32,2 2 96,-1 2-128,-1-2-32,10 5-64,0 5 0,0-2 128,0 5 96,-5 0 64,0 0 96,-4 4 128,0-4-128,-1 4 64,2 3-224,3-10-32,1 6-128,-1-11-32,0 0-128,0 0 32,-3-3-1216,3-5-512,-1-4-2176</inkml:trace>
        </inkml:traceGroup>
        <inkml:traceGroup>
          <inkml:annotationXML>
            <emma:emma xmlns:emma="http://www.w3.org/2003/04/emma" version="1.0">
              <emma:interpretation id="{91245FC1-CED8-4D74-AD9C-087D39F72B6C}" emma:medium="tactile" emma:mode="ink">
                <msink:context xmlns:msink="http://schemas.microsoft.com/ink/2010/main" type="inkWord" rotatedBoundingBox="31382,14764 31786,14761 31788,15195 31385,15197"/>
              </emma:interpretation>
              <emma:one-of disjunction-type="recognition" id="oneOf32">
                <emma:interpretation id="interp160" emma:lang="zh-CN" emma:confidence="0">
                  <emma:literal>u</emma:literal>
                </emma:interpretation>
                <emma:interpretation id="interp161" emma:lang="zh-CN" emma:confidence="0">
                  <emma:literal>k</emma:literal>
                </emma:interpretation>
                <emma:interpretation id="interp162" emma:lang="zh-CN" emma:confidence="0">
                  <emma:literal>汇</emma:literal>
                </emma:interpretation>
                <emma:interpretation id="interp163" emma:lang="zh-CN" emma:confidence="0">
                  <emma:literal>贝</emma:literal>
                </emma:interpretation>
                <emma:interpretation id="interp164" emma:lang="zh-CN" emma:confidence="0">
                  <emma:literal>文</emma:literal>
                </emma:interpretation>
              </emma:one-of>
            </emma:emma>
          </inkml:annotationXML>
          <inkml:trace contextRef="#ctx0" brushRef="#br0" timeOffset="-14512">31632 15738 5504,'0'-9'2112,"0"6"-1152,0-2-704,5 5 512,-5-3-256,5-2 32,-1 2-128,-4-2 64,4 5-256,-4 0 64,0 0 64,10 0 288,-2 5-128,-2 3-64,2 0-96,-4 4 0,0 2 0,0 6 32,2 4-64,-2 4 32,-4 7-64,0 4-1,0 1-159,-4-1-96,4-3 0,0 0 32,0-13 32,0-3 96,0-9-320,0-11-64,0-3 32,0-9-351,4 1-161,0-5 160,0-4 128,4-8 160,3 9 64,2 2 96,-1 6 32,-2-1 32,4 4 0,-1 0-96,0 4 64,1 4 96,-6 8 32,1 0-128,-6-1 32,-3 2 0,-3 2 64,-2 2-32,-3-6 64,-5 1-128,-2 0 0,2 4 32,5-7 0,-1-2 64,5 2 32,4 1 160,4 2 160,5 1 64,-1-1 96,2 0-129,-2-1 65,2 1 0,-7-4-32,7 0-224,-2-1-96,0 2-96,2-1 32,-2 0-128,6 0-64,4-1-96,8 2 32,2-2-832,-6-3-287,4 0-1345,-4 0-480,2 5-544</inkml:trace>
        </inkml:traceGroup>
      </inkml:traceGroup>
    </inkml:traceGroup>
    <inkml:traceGroup>
      <inkml:annotationXML>
        <emma:emma xmlns:emma="http://www.w3.org/2003/04/emma" version="1.0">
          <emma:interpretation id="{87C43871-3A5B-4A4A-8A49-7E51C21C766B}" emma:medium="tactile" emma:mode="ink">
            <msink:context xmlns:msink="http://schemas.microsoft.com/ink/2010/main" type="paragraph" rotatedBoundingBox="24407,15578 28682,15358 28746,16613 24471,1683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1958951-EF88-48D4-8317-8CC50E288A13}" emma:medium="tactile" emma:mode="ink">
              <msink:context xmlns:msink="http://schemas.microsoft.com/ink/2010/main" type="inkBullet" rotatedBoundingBox="24407,15577 24873,15598 24860,15880 24394,15859"/>
            </emma:interpretation>
            <emma:one-of disjunction-type="recognition" id="oneOf33">
              <emma:interpretation id="interp165" emma:lang="zh-CN" emma:confidence="0">
                <emma:literal>)</emma:literal>
              </emma:interpretation>
              <emma:interpretation id="interp166" emma:lang="zh-CN" emma:confidence="0">
                <emma:literal>V</emma:literal>
              </emma:interpretation>
              <emma:interpretation id="interp167" emma:lang="zh-CN" emma:confidence="0">
                <emma:literal>v</emma:literal>
              </emma:interpretation>
              <emma:interpretation id="interp168" emma:lang="zh-CN" emma:confidence="0">
                <emma:literal>~</emma:literal>
              </emma:interpretation>
              <emma:interpretation id="interp169" emma:lang="zh-CN" emma:confidence="0">
                <emma:literal>〕</emma:literal>
              </emma:interpretation>
            </emma:one-of>
          </emma:emma>
        </inkml:annotationXML>
        <inkml:trace contextRef="#ctx0" brushRef="#br0" timeOffset="105462">24661 16522 4992,'-5'-3'1824,"5"3"-960,0 0-384,0 0 992,0 0-800,0 0 288,5 0-576,-5 0 288,5 0-384,-2 0 416,2 3-416,0-3 288,3 5-320,-3-2 288,3 9-320,-3 1 160,3-2-224,2 1 128,-2 4-160,2-4 159,-1 4-191,-1-4 32,1 0-64,0-1-64,1 6 32,2-7-128,2 2 64,-1 4 96,0-4-32,0 0-32,0 0 32,-3-4-32,-2 0 0,2 0 0,-2 0 0,0 0 64,3-2-32,-7 0 64,0 2-64,1-5-96,-1 0 32,0-3 32,0 0 0,2 0 0,-1 0 0,-2-3 0,2 3 0,0-8-224,-2 5 128,2-9-383,3 8 255,2-8-288,-2 4 256,2-8-544,-2 4 448,2-8-832,3 5 672,-5-4-1184,6 5 992,-5-6-2240,8 10 1664,-3-10-1440,0 8 1568</inkml:trace>
      </inkml:traceGroup>
      <inkml:traceGroup>
        <inkml:annotationXML>
          <emma:emma xmlns:emma="http://www.w3.org/2003/04/emma" version="1.0">
            <emma:interpretation id="{EE040516-9BEC-461B-9336-A7F0BEDE0F79}" emma:medium="tactile" emma:mode="ink">
              <msink:context xmlns:msink="http://schemas.microsoft.com/ink/2010/main" type="line" rotatedBoundingBox="25303,15873 28699,15699 28746,16613 25350,16787"/>
            </emma:interpretation>
          </emma:emma>
        </inkml:annotationXML>
        <inkml:traceGroup>
          <inkml:annotationXML>
            <emma:emma xmlns:emma="http://www.w3.org/2003/04/emma" version="1.0">
              <emma:interpretation id="{737050B2-0694-48F9-96D3-054C990F2D3F}" emma:medium="tactile" emma:mode="ink">
                <msink:context xmlns:msink="http://schemas.microsoft.com/ink/2010/main" type="inkWord" rotatedBoundingBox="25303,15886 26056,15848 26099,16680 25346,16718"/>
              </emma:interpretation>
              <emma:one-of disjunction-type="recognition" id="oneOf34">
                <emma:interpretation id="interp170" emma:lang="zh-CN" emma:confidence="0">
                  <emma:literal>結</emma:literal>
                </emma:interpretation>
                <emma:interpretation id="interp171" emma:lang="zh-CN" emma:confidence="0">
                  <emma:literal>頭</emma:literal>
                </emma:interpretation>
                <emma:interpretation id="interp172" emma:lang="zh-CN" emma:confidence="0">
                  <emma:literal>給</emma:literal>
                </emma:interpretation>
                <emma:interpretation id="interp173" emma:lang="zh-CN" emma:confidence="0">
                  <emma:literal>紹</emma:literal>
                </emma:interpretation>
                <emma:interpretation id="interp174" emma:lang="zh-CN" emma:confidence="0">
                  <emma:literal>颂</emma:literal>
                </emma:interpretation>
              </emma:one-of>
            </emma:emma>
          </inkml:annotationXML>
          <inkml:trace contextRef="#ctx0" brushRef="#br0" timeOffset="108370">26059 17337 5376,'-3'-12'2016,"3"12"-1088,3-33-384,-3 27 992,5 6-864,0-5 288,-2 5-576,2 5 288,0 1-384,0 7 416,-2-1-416,2 3 352,0 1-352,-5 0 256,3 4-288,-3 3 127,0 2-223,0-2 0,0 0-96,-3 1 32,3-4-64,-5-4-288,0-4 128,-3-9-383,8 5 287,-5-11-384,5-2 352,0-3-224,5 1 288,0-6-192,3 5 224,-3-7-128,3 4 160,5-6-64,1 9 96,-2-3 64,7 3 32,-6 0 64,5 4-32,-5 1 128,0 3-96,-3 0 192,-2 7-160,-3-3-160,8 4 0,-21-1-448,8 1 256,-10-3-224,2 2 288,-5-2 96,3-2 64,-3 2 576,10-2-288,-8-3 544,7 4-480,-4-4 416,8 4-416,-5 0 320,5 0-352,0 0 0,9 4-192,-1 0 0,11 0-33,-6-1-63,5 6 32,-5-6-319,10 6 159,-10-6-1280,0 1 768,1 0-2688,-2 0 1856,2-5-2496,-1 6 2272</inkml:trace>
          <inkml:trace contextRef="#ctx0" brushRef="#br0" timeOffset="107713">25612 17326 5888,'-9'-6'2272,"9"6"-1216,0-3-736,0-2 1120,3 10-832,3-10 448,2 2-640,1-8 32,4-1-256,5-4 96,0 4-160,4-4-64,4 4-32,2-4-32,-2 8 0,-4-4 128,0 8-64,-3-4 256,-2 6-192,-9-7 384,6 9-288,-9-5 384,3 5-353,-8 0 385,5 5-384,-5-5 224,0 3-256,0 3 64,0 4-160,0 2-128,0 8-32,0 0 96,5 4-32,-2-1 64,2 0-64,0 2-96,-2 2 32,-3 5 32,5-1 0,-5 0-448,0-3 256,0-4-1311,6 0 831,-6-4-2336,4-4 1696,0-8-3040,0 4 2432</inkml:trace>
          <inkml:trace contextRef="#ctx0" brushRef="#br0" timeOffset="107248">25874 17092 4096,'16'-12'1568,"-16"12"-832,5-12-288,-5 8 960,0 4-768,0-5 608,0 2-736,0-5 224,0 4-416,-5-6 320,5 4-384,-8-5 384,0 8-384,-10-5 288,8 8-288,-6-6 192,1 6-224,-2 0 128,5 6-192,-11-4 128,9 7-160,-8-1 64,8 1-96,-7 1 159,3 5-159,-8 6 96,7 3-96,-4 4 224,10 0-192,5 2 96,3 2-128,0 4 0,10-5-32,0 0-64,3-3 32,5 4-128,1 0 64,3-9-192,2 0 128,4-3-800,-2-4 481,2-8-1089,3 0 864,-4-8-1408,1 0 1184,-5-4-2976,0 4 2144</inkml:trace>
          <inkml:trace contextRef="#ctx0" brushRef="#br0" timeOffset="108790">25940 16811 5120,'-4'-3'2016,"4"3"-1088,0 0-32,0 0 1408,4 0-1248,0 0 576,1 0-992,-2 0 352,3 0-576,-2 0 255,4 0-383,2 0 0,4 0-192,4 0 0,-2 0-32,7 0-64,-2 0 32,7 0-256,-2 0 128,0 0-1087,1 0 639,-4 0-2080,-1 0 1472,-8 0-3200,8 0 2432</inkml:trace>
          <inkml:trace contextRef="#ctx0" brushRef="#br0" timeOffset="109046">26121 16811 4864,'-8'-3'1824,"8"3"-960,0-5-96,0 2 1344,0 6-1184,0-3 864,0 0-1088,0 0 640,3 5-800,2 2 447,0 9-575,0 0 32,-2 4-256,-3 0-32,5 3-96,-5 5-64,5 0 32,-5-1-384,0-3 192,0 3-1631,3 1 991,-3-5-3904,11-3 2656,-3-8-2368,4-4 2560</inkml:trace>
        </inkml:traceGroup>
        <inkml:traceGroup>
          <inkml:annotationXML>
            <emma:emma xmlns:emma="http://www.w3.org/2003/04/emma" version="1.0">
              <emma:interpretation id="{F9922008-828F-431B-87CE-3377E2F4CED2}" emma:medium="tactile" emma:mode="ink">
                <msink:context xmlns:msink="http://schemas.microsoft.com/ink/2010/main" type="inkWord" rotatedBoundingBox="26360,16131 26679,16114 26697,16472 26378,16488"/>
              </emma:interpretation>
              <emma:one-of disjunction-type="recognition" id="oneOf35">
                <emma:interpretation id="interp175" emma:lang="zh-CN" emma:confidence="0">
                  <emma:literal>十</emma:literal>
                </emma:interpretation>
                <emma:interpretation id="interp176" emma:lang="zh-CN" emma:confidence="0">
                  <emma:literal>+</emma:literal>
                </emma:interpretation>
                <emma:interpretation id="interp177" emma:lang="zh-CN" emma:confidence="0">
                  <emma:literal>千</emma:literal>
                </emma:interpretation>
                <emma:interpretation id="interp178" emma:lang="zh-CN" emma:confidence="0">
                  <emma:literal>艹</emma:literal>
                </emma:interpretation>
                <emma:interpretation id="interp179" emma:lang="zh-CN" emma:confidence="0">
                  <emma:literal>÷</emma:literal>
                </emma:interpretation>
              </emma:one-of>
            </emma:emma>
          </inkml:annotationXML>
          <inkml:trace contextRef="#ctx0" brushRef="#br0" timeOffset="110476">26663 17253 6144,'-16'-3'2272,"16"3"-1216,-15 3-320,12-3 1472,3 5-1216,-5-5 448,5 0-896,-5 0 288,10 0-513,-5-5 193,5 2-288,-2-1 0,7 4-128,-2-5 0,5 5-32,0-3 32,5-2-64,1-2 64,4 3-64,-7-8-288,7 8 128,0-8-576,3 8 384,-5-7-927,7 6 735,-11-3-1536,-4 8 1152,-3-3-1984,-2 6 1632,-3-3-1952,3 0 1824</inkml:trace>
          <inkml:trace contextRef="#ctx0" brushRef="#br0" timeOffset="110761">26756 17080 6016,'-20'-5'2272,"20"5"-1216,-18-3-544,12-2 1312,6 10-1024,-8-5 480,8 0-768,-5 0 352,10 0-512,-5 0 256,0 0-352,0 0 127,4 3-223,0 2 224,6 1-256,-6 2 256,6 9-256,-2 2 96,0 9-128,-4 4-64,2-1 0,-2 0-480,0-3 256,-4 0-1311,0 0 831,0-5-2336,5 2 1696,-5-3-2976,5-6 2400</inkml:trace>
        </inkml:traceGroup>
        <inkml:traceGroup>
          <inkml:annotationXML>
            <emma:emma xmlns:emma="http://www.w3.org/2003/04/emma" version="1.0">
              <emma:interpretation id="{7EC00AD5-F9F2-42F1-8992-603B2276836E}" emma:medium="tactile" emma:mode="ink">
                <msink:context xmlns:msink="http://schemas.microsoft.com/ink/2010/main" type="inkWord" rotatedBoundingBox="26944,15937 27875,15889 27915,16656 26984,16703"/>
              </emma:interpretation>
              <emma:one-of disjunction-type="recognition" id="oneOf36">
                <emma:interpretation id="interp180" emma:lang="zh-CN" emma:confidence="0">
                  <emma:literal>为</emma:literal>
                </emma:interpretation>
                <emma:interpretation id="interp181" emma:lang="zh-CN" emma:confidence="0">
                  <emma:literal>阽</emma:literal>
                </emma:interpretation>
                <emma:interpretation id="interp182" emma:lang="zh-CN" emma:confidence="0">
                  <emma:literal>阳</emma:literal>
                </emma:interpretation>
                <emma:interpretation id="interp183" emma:lang="zh-CN" emma:confidence="0">
                  <emma:literal>陌</emma:literal>
                </emma:interpretation>
                <emma:interpretation id="interp184" emma:lang="zh-CN" emma:confidence="0">
                  <emma:literal>灶</emma:literal>
                </emma:interpretation>
              </emma:one-of>
            </emma:emma>
          </inkml:annotationXML>
          <inkml:trace contextRef="#ctx0" brushRef="#br0" timeOffset="111898">27228 17036 5760,'-27'-16'2176,"27"16"-1152,0-15-768,0 6 928,3 9-672,7-11 320,4 0-512,3-14 192,2 10-288,2-7 224,2 12-256,3-6 96,0 8-160,0 0 224,6 5-224,4 3 448,-5 3-320,-5 9 384,0 4-384,-7-2 223,-1 8-255,-14-2 128,0 3-192,-12 0 64,-1 1-128,-8 0 0,-2 0-32,-7-4-64,3 0 32,-3-9-128,8 0 64,-8-5 32,12 0 0,-8-6 0,8 5 0,1-10 0,4 5 0,0-4-96,6 2 64,-2-7 32,5 9 0,0-8 64,5 8-32,-2-3 192,6 3-128,0 0 192,4 6-192,-3 2 256,3 0-224,-5 4 160,5 8-160,1 4 64,8 4-96,-8-2 0,4 2-32,0 0 32,3-4-64,-3 0-32,1-4 32,-7 0-128,6-1 64,-4-2-384,4-3 192,0-6-1696,-2 4 1025,2-4-3329,0 0 2368,0-4-2752,0 0 2624</inkml:trace>
          <inkml:trace contextRef="#ctx0" brushRef="#br0" timeOffset="111297">27370 16957 6656,'-28'-3'2528,"28"3"-1344,-12 0-736,8 0 1152,4 0-928,-4 0 384,-2 0-608,1 0 224,5 0-384,-3 0 192,6 0-256,-3 0 287,0 0-287,0 0 224,0 0-224,0 0 64,0 3-160,0 0 64,0 2-96,0 4 0,0-3-32,0 10 32,0 1-64,0 6 64,0-1-64,0 20 64,0-3-64,0 7 64,0 1-64,0-7-32,0-4 32,0 0-32,0-5 0,0 6-224,0-6 128,0-3-864,0-5 512,0-7-1343,0-5 991,0-7-2080,0-4 1632,0-12-2816,0 4 2304</inkml:trace>
          <inkml:trace contextRef="#ctx0" brushRef="#br0" timeOffset="113535">27902 17246 4480,'-26'-8'1760,"26"-20"-960,0 8-512,0 15 448,0 2-64,0-6-32,0 6-64,0-5 32,0 0-320,0 5 96,8-6 288,2 6-160,-2-2 96,-3 2 0,0 3-128,-2 3 32,2 5-224,0 15-32,0 13 0,-5 4 0,0-1-128,0 0-32,0-2-32,0 10 32,-10-12-64,10 4-32,5-19-128,-5 8 0,5-9-448,-5-19-992,4-11-896,5-6 448,0-2 576,-5-1 384,4 0 672,2 1 288,-2 4 32,0-1-32,8 4 256,-4 1 128,2 6 64,-1 1 96,0 4-96,0 0-32,-3 0-128,-2 4-32,-8-4-320,5 8-128,-10 0-288,0-5-96,-3 6-448,-2-4-160,2 1 608,0-1 640,-2 3 352,2-5 384,2 1 192,2-4-128,0 0-64,0 0-128,-1 0-32,2 0-96,-3 0-32,2 0-224,-4 0 96,-2-4 96,6 1 0,0-2 32,-2 2 192,2 3 64,0 0-64,4-5 32,0 5-224,0-3 0,0 3-128,0 0 0,8 3-32,2 2 0,-2-2 64,0 5 32,2 1 32,-1-1 63,0 3-95,-1 1-32,2 8-64,-1-4 64,4-5-96,0 1-64,0 4-64,1-4 0,-2-1-576,4 1-192,4-4-1023,-2-3-449</inkml:trace>
        </inkml:traceGroup>
        <inkml:traceGroup>
          <inkml:annotationXML>
            <emma:emma xmlns:emma="http://www.w3.org/2003/04/emma" version="1.0">
              <emma:interpretation id="{FDA2D202-1051-4F43-B7CB-D8B23798726A}" emma:medium="tactile" emma:mode="ink">
                <msink:context xmlns:msink="http://schemas.microsoft.com/ink/2010/main" type="inkWord" rotatedBoundingBox="28105,15729 28699,15699 28746,16599 28151,16630"/>
              </emma:interpretation>
              <emma:one-of disjunction-type="recognition" id="oneOf37">
                <emma:interpretation id="interp185" emma:lang="zh-CN" emma:confidence="0">
                  <emma:literal>“</emma:literal>
                </emma:interpretation>
                <emma:interpretation id="interp186" emma:lang="zh-CN" emma:confidence="0">
                  <emma:literal>卪</emma:literal>
                </emma:interpretation>
                <emma:interpretation id="interp187" emma:lang="zh-CN" emma:confidence="0">
                  <emma:literal>卩</emma:literal>
                </emma:interpretation>
                <emma:interpretation id="interp188" emma:lang="zh-CN" emma:confidence="0">
                  <emma:literal>『</emma:literal>
                </emma:interpretation>
                <emma:interpretation id="interp189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116521">28373 16902 5632,'-5'0'2176,"5"5"-1152,0 14-576,0-11 704,5-4-96,0-1 32,0 2-544,-1-2-160,5 2-256,5-2-32,-6 1 96,5-4-32,0 0 64,-3 5-128,-2-2 0,2-3 160,-2 8 160,0 4-96,7 4 64,-7 4 64,0 3 31,2 1-127,-5 11-32,-2 13-128,2-4-32,0-2-96,-15 3-64,2-3 32,-2-2-32,-3 7-160,0-4 32,0-3-992,-5-8-447,0-9-961,1-6-416</inkml:trace>
          <inkml:trace contextRef="#ctx0" brushRef="#br0" timeOffset="116957">28591 16772 6400,'-28'3'2368,"28"-6"-1280,0 3-416,0 0 704,0 0 32,0 0 32,0 0-320,0-5-65,15 5-511,-7 0-256,0 0-160,7 0-128,-2 0 224,0 0 96,1 0-160,3 5-96,2-5-320,-3 0-96,2 0-928,0 3-383,0-3-1185,-5 5-448,0-1 0</inkml:trace>
          <inkml:trace contextRef="#ctx0" brushRef="#br0" timeOffset="117213">28932 16649 7040,'-8'-7'2720,"8"7"-1472,-5 0-416,5 0 1472,-5 4-768,2-1-513,-2 5-319,10 4-448,-2 4 32,2 4 64,0 8-192,-2 3-32,-3 8-128,5-3-32,-5-1-544,5 1-160,4 0-1695,3-1-641,-2-3-960</inkml:trace>
        </inkml:traceGroup>
      </inkml:traceGroup>
    </inkml:traceGroup>
    <inkml:traceGroup>
      <inkml:annotationXML>
        <emma:emma xmlns:emma="http://www.w3.org/2003/04/emma" version="1.0">
          <emma:interpretation id="{8252ECF0-BA61-4F7C-851D-CFADD5A2F319}" emma:medium="tactile" emma:mode="ink">
            <msink:context xmlns:msink="http://schemas.microsoft.com/ink/2010/main" type="paragraph" rotatedBoundingBox="18061,17272 32279,17383 32268,18711 18050,186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A7A99F2-231E-4C64-82BE-9D6D9A124988}" emma:medium="tactile" emma:mode="ink">
              <msink:context xmlns:msink="http://schemas.microsoft.com/ink/2010/main" type="line" rotatedBoundingBox="18061,17272 32279,17383 32268,18711 18050,18600"/>
            </emma:interpretation>
          </emma:emma>
        </inkml:annotationXML>
        <inkml:traceGroup>
          <inkml:annotationXML>
            <emma:emma xmlns:emma="http://www.w3.org/2003/04/emma" version="1.0">
              <emma:interpretation id="{6A9C9AFC-3EB1-4E55-A79C-DA79423E0F7B}" emma:medium="tactile" emma:mode="ink">
                <msink:context xmlns:msink="http://schemas.microsoft.com/ink/2010/main" type="inkWord" rotatedBoundingBox="18061,17273 18830,17279 18820,18527 18051,18521"/>
              </emma:interpretation>
              <emma:one-of disjunction-type="recognition" id="oneOf38">
                <emma:interpretation id="interp190" emma:lang="zh-CN" emma:confidence="0">
                  <emma:literal>氕</emma:literal>
                </emma:interpretation>
                <emma:interpretation id="interp191" emma:lang="zh-CN" emma:confidence="0">
                  <emma:literal>忿</emma:literal>
                </emma:interpretation>
                <emma:interpretation id="interp192" emma:lang="zh-CN" emma:confidence="0">
                  <emma:literal>旯</emma:literal>
                </emma:interpretation>
                <emma:interpretation id="interp193" emma:lang="zh-CN" emma:confidence="0">
                  <emma:literal>炙</emma:literal>
                </emma:interpretation>
                <emma:interpretation id="interp194" emma:lang="zh-CN" emma:confidence="0">
                  <emma:literal>氖</emma:literal>
                </emma:interpretation>
              </emma:one-of>
            </emma:emma>
          </inkml:annotationXML>
          <inkml:trace contextRef="#ctx0" brushRef="#br0" timeOffset="121779">18391 18693 3968,'0'-8'1568,"0"8"-832,18-12-288,-13 9 1120,3 3-896,-2-8 640,2 8-800,1-3 224,4 6-416,1-3 320,4 0-384,-2 0 288,7 0-288,0 0 288,-1 3-320,0-3 224,4 8-224,0 4 64,6 4-160,-10 1 160,0 3-192,-9-1 32,-2 9-64,-22-5 32,6 5-64,-11 0-32,-2 3 32,-18-3 96,10 0-64,-14-2 127,4 2-127,-8-8-319,8-4 159,-4-8-1600,14 1 928,-2-14-3488,15 5 2400,0-9-2080,8 6 2272</inkml:trace>
          <inkml:trace contextRef="#ctx0" brushRef="#br0" timeOffset="122647">18768 19093 4736,'-21'-15'1760,"21"15"-960,0-13-224,0 10 1056,0 3-896,0-4 416,0 0-672,0-5 160,0 9-384,0-3 352,8 3-352,0 3 448,2 6-416,-2 2 352,2 6-352,-7 2 192,2 0-256,0 5 63,-2 4-159,-3 0 0,0 0-64,-3 8-64,3-2 32,-10-3-32,2-3 0,-5 0-96,8-3 64,-4-5-32,9-2 0,-4-11-575,4 2 351,0-13-960,8-1 736,2-26-832,3 9 768,0-15-224,5 9 480,-5-7 128,5 11 96,-5-4 160,0 8-32,1-2 192,3 10-128,-3-1 320,-1 6-224,-3 3 160,-2 4-192,-3 0 64,3 8-128,-8 0-64,5 4 0,-10 4-192,5-2 96,-8 3-96,3 0 64,-8-11 0,5 8 32,-7-14 352,6 2-192,-3-2 640,7 4-448,-4 0 384,9 0-384,-5-4 128,5 4-256,0 0 224,5-1-256,-5 2 160,3-1-160,3 4 64,3 0-96,-5 0 96,5 4-128,0-1-32,4 6 0,-3-6-128,3 0 64,0-3-736,5 4 384,3-6-1920,3 0 1280,-7-6-3296,5 4 2432</inkml:trace>
          <inkml:trace contextRef="#ctx0" brushRef="#br0" timeOffset="121300">18315 18642 4480,'-8'-11'1760,"8"11"-960,3 0-384,-3-5 1184,0 2-928,0-6 640,0 6-800,0-5 576,5 8-608,-5-3 384,5 3-512,-5-5 384,0 10-416,0-2 320,5 5-352,-5 4 63,0-1-223,0 6 160,3 2-192,-3 4 256,5 2-224,0 6 160,3 8-160,-3 4 64,-2 5-96,2 4 0,0-1-32,-5 8 32,6 0-64,-12 9-32,6-9 32,-5-3-256,0-6 128,-3-7-1216,8-7 704,-8-13-2623,8 2 1791,-5-22-3200,10-3 2624</inkml:trace>
          <inkml:trace contextRef="#ctx0" brushRef="#br0" timeOffset="124310">18466 18271 4096,'-5'-5'1568,"5"5"-832,0 0-288,0-3 896,0 0-736,0 3 256,0 3-512,-3 0 224,3 6-320,-5-1 192,0 3-224,-3 3 0,8-3-128,-10 4-64,2 4 0,-10-2-32,10 3 0,-5-9-96,3 6 64,1-14-256,4 5 160,1-11-448,8-2 320,-4-4-288,11 3 288,-8-10-64,2-1 192,0-3 64,8 9 64,0-9-160,0 6 96,-5-6 32,7 3 32,-7 6 64,5 3-32,-3-9 128,-1 9-96,-1 2 480,1 1-320,-9 10 672,3 1-480,3 2 576,-1 1-576,-5-1 416,4 0-480,-4-2 320,4 3-384,1-1 64,3 3-224,2 3 0,-2-3-64,2 1-64,3 4 32,0-1-32,5 4 0,0-2-800,-2-3 448,8 0-2816,-3-3 1760,2-2-2848,3 2 2432</inkml:trace>
        </inkml:traceGroup>
        <inkml:traceGroup>
          <inkml:annotationXML>
            <emma:emma xmlns:emma="http://www.w3.org/2003/04/emma" version="1.0">
              <emma:interpretation id="{EF31E205-1D26-4F52-8216-52F66495FA9C}" emma:medium="tactile" emma:mode="ink">
                <msink:context xmlns:msink="http://schemas.microsoft.com/ink/2010/main" type="inkWord" rotatedBoundingBox="19052,18009 19376,18012 19374,18213 19050,18210"/>
              </emma:interpretation>
              <emma:one-of disjunction-type="recognition" id="oneOf39">
                <emma:interpretation id="interp195" emma:lang="zh-CN" emma:confidence="0">
                  <emma:literal>:</emma:literal>
                </emma:interpretation>
                <emma:interpretation id="interp196" emma:lang="zh-CN" emma:confidence="0">
                  <emma:literal>=</emma:literal>
                </emma:interpretation>
                <emma:interpretation id="interp197" emma:lang="zh-CN" emma:confidence="0">
                  <emma:literal>二</emma:literal>
                </emma:interpretation>
                <emma:interpretation id="interp198" emma:lang="zh-CN" emma:confidence="0">
                  <emma:literal>上</emma:literal>
                </emma:interpretation>
                <emma:interpretation id="interp199" emma:lang="zh-CN" emma:confidence="0">
                  <emma:literal>口</emma:literal>
                </emma:interpretation>
              </emma:one-of>
            </emma:emma>
          </inkml:annotationXML>
          <inkml:trace contextRef="#ctx0" brushRef="#br0" timeOffset="125124">19322 18951 5120,'-8'0'1920,"8"0"-1024,-8 0-352,3 0 1472,10 0-1120,-5 0 992,0 3-1088,0-3 480,0 4-736,0-4 351,3 4-543,2-4 384,3 4-416,2 1 192,-2-2-288,2-3-64,3 4-96,6-4-64,-3 0 32,6 0-128,0 0 64,1 0-672,4 0 384,-5 0-1727,0 0 1151,-4 0-2752,5 0 2048,-10 0-2656,-1 0 2432</inkml:trace>
          <inkml:trace contextRef="#ctx0" brushRef="#br0" timeOffset="125351">19328 19152 8960,'-5'-4'3328,"5"4"-1792,13-4-1216,-9 0 1024,6 8-832,-1-4 63,-1 0-383,10 0-160,5 0-64,-2 0-256,7 0 161,-1 0-1089,-1 0 672,0-4-1664,5 4 1248,-4-3-3008,3 6 2240</inkml:trace>
        </inkml:traceGroup>
        <inkml:traceGroup>
          <inkml:annotationXML>
            <emma:emma xmlns:emma="http://www.w3.org/2003/04/emma" version="1.0">
              <emma:interpretation id="{4EF3F292-13CA-45E8-B00D-4A6745568AA5}" emma:medium="tactile" emma:mode="ink">
                <msink:context xmlns:msink="http://schemas.microsoft.com/ink/2010/main" type="inkWord" rotatedBoundingBox="19703,17641 20716,17649 20710,18402 19697,18394"/>
              </emma:interpretation>
              <emma:one-of disjunction-type="recognition" id="oneOf40">
                <emma:interpretation id="interp200" emma:lang="zh-CN" emma:confidence="0">
                  <emma:literal>“</emma:literal>
                </emma:interpretation>
                <emma:interpretation id="interp201" emma:lang="zh-CN" emma:confidence="0">
                  <emma:literal>止</emma:literal>
                </emma:interpretation>
                <emma:interpretation id="interp202" emma:lang="zh-CN" emma:confidence="0">
                  <emma:literal>还</emma:literal>
                </emma:interpretation>
                <emma:interpretation id="interp203" emma:lang="zh-CN" emma:confidence="0">
                  <emma:literal>壬</emma:literal>
                </emma:interpretation>
                <emma:interpretation id="interp204" emma:lang="zh-CN" emma:confidence="0">
                  <emma:literal>迂</emma:literal>
                </emma:interpretation>
              </emma:one-of>
            </emma:emma>
          </inkml:annotationXML>
          <inkml:trace contextRef="#ctx0" brushRef="#br0" timeOffset="126866">20384 18718 6784,'-31'-5'2528,"31"5"-1344,-5 8-608,2-8 1376,6 3-1120,-3-3 608,0 0-864,0 0 191,10 0-447,-2-3 32,10 3-224,0-3-64,0-2-32,-4-4-32,4 9 0,0-3 0,-2 3 0,2-3-96,0-2 64,-4 2-192,-2 3 128,-6-5-512,2 10 321,-8-5-513,4 0 480,-8 0-224,4 3 352,-4 2 0,0-2 128,-5-3 128,9 3-32,-9-3 192,9 0-128,-9 0 320,9 0-224,-9 0 384,9 0-320,-8 0 287,8 0-287,-11 0 128,11 0-224,-8 0 288,8 6-256,-5-3 96,10 5-160,-5 0 64,0 3-96,0 6 96,0 10-128,0-3 32,0 4-32,0 0-128,0 0 32,0 2 32,0 2 0,0 4 64,0-2-32,0 6-448,0-4 224,0 0-1184,0-4 768,0-5-1983,0-4 1439,0-3-2848,0 0 2272,0-9-1728,0 6 1984</inkml:trace>
          <inkml:trace contextRef="#ctx0" brushRef="#br0" timeOffset="127452">20696 19014 9216,'-10'-4'3520,"10"4"-1920,5 0-1376,-5 0 1088,5 0-768,-2-4 127,10 4-383,0-4-192,6-1-32,-1-2-64,4 7 0,-5-4-160,6 4 96,-5-4-608,3 8 385,-2-4-1377,-2 0 928,2 0-2880,-1 0 1984,-5 0-2400,0 4 2304</inkml:trace>
          <inkml:trace contextRef="#ctx0" brushRef="#br0" timeOffset="125876">20190 18612 6784,'-19'-28'2624,"19"28"-1408,-13 0-704,5 0 1408,8 0-1088,-13 3 512,-2 5-800,-1 0 191,2 4-415,-3 0 384,3 4-416,-3 4 288,3-1-320,-9 9 128,10 0-224,-5 7 64,10 1-128,-2 3-64,7-3 0,-2 7-32,5 1 0,0 7-96,5-4 64,-2 1-672,10-2 384,2-5-1919,-2-6 1247,8-4-2752,3-3 2144,-4-9-2528,8 1 2368</inkml:trace>
          <inkml:trace contextRef="#ctx0" brushRef="#br0" timeOffset="127138">20340 19336 6400,'-8'-3'2368,"8"3"-1280,-10-5-512,7 5 1376,6 5-1120,-3-5 544,0 0-832,0-5 128,6 5-384,-2-3 159,4 3-223,0 0 64,7 3-160,2-3-64,6 0-32,-5 0-32,3 5 0,-3-5-160,5 3 96,-2-3-671,2 0 415,-5 0-1088,3 0 800,-8 0-1472,6 0 1184,-11 0-2912,7 0 2144</inkml:trace>
        </inkml:traceGroup>
        <inkml:traceGroup>
          <inkml:annotationXML>
            <emma:emma xmlns:emma="http://www.w3.org/2003/04/emma" version="1.0">
              <emma:interpretation id="{5DA18F18-A1EB-4F4B-86AC-391875869831}" emma:medium="tactile" emma:mode="ink">
                <msink:context xmlns:msink="http://schemas.microsoft.com/ink/2010/main" type="inkWord" rotatedBoundingBox="21216,17608 21297,18252 21235,18260 21154,17615"/>
              </emma:interpretation>
              <emma:one-of disjunction-type="recognition" id="oneOf41">
                <emma:interpretation id="interp205" emma:lang="zh-CN" emma:confidence="0">
                  <emma:literal>1</emma:literal>
                </emma:interpretation>
                <emma:interpretation id="interp206" emma:lang="zh-CN" emma:confidence="0">
                  <emma:literal>丨</emma:literal>
                </emma:interpretation>
                <emma:interpretation id="interp207" emma:lang="zh-CN" emma:confidence="0">
                  <emma:literal>l</emma:literal>
                </emma:interpretation>
                <emma:interpretation id="interp208" emma:lang="zh-CN" emma:confidence="0">
                  <emma:literal>「</emma:literal>
                </emma:interpretation>
                <emma:interpretation id="interp209" emma:lang="zh-CN" emma:confidence="0">
                  <emma:literal>(</emma:literal>
                </emma:interpretation>
              </emma:one-of>
            </emma:emma>
          </inkml:annotationXML>
          <inkml:trace contextRef="#ctx0" brushRef="#br0" timeOffset="128217">21477 18643 5888,'-26'-4'2272,"26"4"-1216,-5-27-448,0 18 1376,5 9-1088,-5-8 544,2 5-864,-7-10 256,10 10-480,-8-6 223,8 6-319,-5-5 192,10 8-224,-5 0 224,0 3-256,0 5 256,0 4-256,0 1 96,0 2-160,0 5 224,5-1-224,-2 6 96,2 2-128,0 5 96,-2 7-128,2 4-32,0 1 0,0 7-128,-2-3 64,3 3-608,2-4 352,1-3-2016,0-9 1313,1-7-3617,-2-5 2592,0-15-2464,6-3 2592</inkml:trace>
        </inkml:traceGroup>
        <inkml:traceGroup>
          <inkml:annotationXML>
            <emma:emma xmlns:emma="http://www.w3.org/2003/04/emma" version="1.0">
              <emma:interpretation id="{055ABF93-45ED-4366-BF82-74F7E3271AE5}" emma:medium="tactile" emma:mode="ink">
                <msink:context xmlns:msink="http://schemas.microsoft.com/ink/2010/main" type="inkWord" rotatedBoundingBox="21284,18074 21399,17575 21852,17679 21738,18179"/>
              </emma:interpretation>
              <emma:one-of disjunction-type="recognition" id="oneOf42">
                <emma:interpretation id="interp210" emma:lang="zh-CN" emma:confidence="0">
                  <emma:literal>人</emma:literal>
                </emma:interpretation>
                <emma:interpretation id="interp211" emma:lang="zh-CN" emma:confidence="0">
                  <emma:literal>&lt;</emma:literal>
                </emma:interpretation>
                <emma:interpretation id="interp212" emma:lang="zh-CN" emma:confidence="0">
                  <emma:literal>〈</emma:literal>
                </emma:interpretation>
                <emma:interpretation id="interp213" emma:lang="zh-CN" emma:confidence="0">
                  <emma:literal>七</emma:literal>
                </emma:interpretation>
                <emma:interpretation id="interp214" emma:lang="zh-CN" emma:confidence="0">
                  <emma:literal>ㄑ</emma:literal>
                </emma:interpretation>
              </emma:one-of>
            </emma:emma>
          </inkml:annotationXML>
          <inkml:trace contextRef="#ctx0" brushRef="#br0" timeOffset="128547">21956 18587 7168,'-13'-3'2720,"13"3"-1472,-17 3-672,9 2 1312,8 3-1088,-14 4 640,4-1-896,-11 1 383,6 4-575,-6-1 320,2 1-384,-7 4 192,4 3-256,-4 1 0,4 7-128,-6-6-128,12-2 0,-12-4-32,10 4 0,-4-1-864,4-8 512,0-5-2303,10 2 1535,-5-6-2880,13 2 2304,0-14-2048,3 2 2176</inkml:trace>
          <inkml:trace contextRef="#ctx0" brushRef="#br0" timeOffset="128790">21636 18809 7040,'5'0'2720,"-5"0"-1472,13 3-672,-8 2 1440,-1-2-1120,1 5 480,4 0-832,0 4 351,4 0-543,5 4 320,0 0-384,0-1 128,3 5-256,-3 0 64,4-1-128,-4 1-64,4 4 0,-3-4-128,2 0 64,-3-5-1184,0 4 672,-5-5-2655,5-3 1759,-4-8-3488,-2 5 2784</inkml:trace>
        </inkml:traceGroup>
        <inkml:traceGroup>
          <inkml:annotationXML>
            <emma:emma xmlns:emma="http://www.w3.org/2003/04/emma" version="1.0">
              <emma:interpretation id="{D52275EA-9C85-45EB-9648-A10723FA7919}" emma:medium="tactile" emma:mode="ink">
                <msink:context xmlns:msink="http://schemas.microsoft.com/ink/2010/main" type="inkWord" rotatedBoundingBox="22021,17714 23104,17722 23098,18487 22015,18478"/>
              </emma:interpretation>
              <emma:one-of disjunction-type="recognition" id="oneOf43">
                <emma:interpretation id="interp215" emma:lang="zh-CN" emma:confidence="0">
                  <emma:literal>的</emma:literal>
                </emma:interpretation>
                <emma:interpretation id="interp216" emma:lang="zh-CN" emma:confidence="0">
                  <emma:literal>紅</emma:literal>
                </emma:interpretation>
                <emma:interpretation id="interp217" emma:lang="zh-CN" emma:confidence="0">
                  <emma:literal>舡</emma:literal>
                </emma:interpretation>
                <emma:interpretation id="interp218" emma:lang="zh-CN" emma:confidence="0">
                  <emma:literal>虹</emma:literal>
                </emma:interpretation>
                <emma:interpretation id="interp219" emma:lang="zh-CN" emma:confidence="0">
                  <emma:literal>红</emma:literal>
                </emma:interpretation>
              </emma:one-of>
            </emma:emma>
          </inkml:annotationXML>
          <inkml:trace contextRef="#ctx0" brushRef="#br0" timeOffset="129343">22610 18714 6528,'-14'-10'2464,"14"10"-1344,-13-2-480,9-2 1472,4 8-1152,-11-4 512,8 0-896,-10 0 191,-2 0-447,-6 0 96,8 0-256,-10 0 352,5 8-288,-3 0 224,2-2-224,-2 8 288,3-3-288,-5 12 160,10-3-224,-8 8 64,6 3-128,-1 5 96,5 0-128,3 7 32,3 1-32,1-1-128,4 1 32,0-9-32,9-5 0,-1-2-704,11-3 384,-1-5-1568,0-5 1088,3-7-2175,2 4 1727,-2-16-3232,2 1 2560</inkml:trace>
          <inkml:trace contextRef="#ctx0" brushRef="#br0" timeOffset="129856">22296 19044 8320,'-19'0'3168,"19"0"-1728,8-2-1344,-3-4 1024,3 12-704,2-12 160,4 6-352,4-6-64,3 1-96,2-4 32,3 7-64,-3-6-32,-2 8 32,-3-9 32,0 9-32,-4-7-32,-2 7 32,-3-4-32,0 4 0,-5-4 0,1 8 0,-5-4 192,5 0-96,-5 0 383,0 0-255,0 0 384,0 0-352,0 0 160,0 4-256,0 0 224,0-1-256,0 2 384,0-1-288,0 0 96,0 0-192,0-4 224,0 2-224,0 4 160,0-3-160,0 2 224,0-2-224,0 0 160,0 5-160,0 1 64,0 2-96,0 3 96,5-3-128,-2 4 32,2 5-32,0 4 32,-2-1-64,2 2-160,5 3 64,-6-6-1312,5 2 768,-6-4-2848,2-4 1921,0-8-4161,3 4 3200</inkml:trace>
          <inkml:trace contextRef="#ctx0" brushRef="#br0" timeOffset="131463">22854 18986 4736,'0'-8'1824,"0"8"-960,4-4-448,-4 1 896,0 6-736,-4-3 480,4 0-608,-4 0 320,8 0-448,-4 0 320,4 4-352,-4 0 416,4 0-416,-4 0 288,0 3-320,0 6 288,6-1-320,-6 2 224,3 8-225,-3 4 1,0 2-128,0 4-64,0 3 0,0 1 32,0-5-32,-3 1 64,-3-2-64,-2-2 64,8-3-64,-10-5-160,2-5 64,-5-7-384,8 4 225,-8-8-449,8 0 384,-3-12-768,8 4 576,-5-7-480,10-1 576,-2-7-96,12-1 288,-2-8 96,4 8 96,-3-4 64,3 9-32,0-2 128,2 6-96,-6 0 192,0 2-160,-3 1 32,3 5-64,-8 3-64,3 3 32,-8 0-320,0 2 160,-5-2-160,5 3 160,-3-3 64,-2 0 64,-5 5 256,10 0-128,-3 1 448,3-1-320,-5-1 384,10 1-384,-5-3 224,0-2-256,0 1 224,0 0-256,0 0 160,3 0-192,2-4 224,0 0-256,0 0 159,3 4-159,-3-2-64,3 7-32,0 0-192,7-1 96,-6 0-1023,3 0 607,2-2-2016,-1 2 1408,0-2-3072,1 0 2304</inkml:trace>
        </inkml:traceGroup>
        <inkml:traceGroup>
          <inkml:annotationXML>
            <emma:emma xmlns:emma="http://www.w3.org/2003/04/emma" version="1.0">
              <emma:interpretation id="{8EE269D4-981D-4736-A85F-DE9B6A1CD2BF}" emma:medium="tactile" emma:mode="ink">
                <msink:context xmlns:msink="http://schemas.microsoft.com/ink/2010/main" type="inkWord" rotatedBoundingBox="23059,17711 23159,18299 23053,18317 22953,17729"/>
              </emma:interpretation>
              <emma:one-of disjunction-type="recognition" id="oneOf44">
                <emma:interpretation id="interp220" emma:lang="zh-CN" emma:confidence="0">
                  <emma:literal>,</emma:literal>
                </emma:interpretation>
                <emma:interpretation id="interp221" emma:lang="zh-CN" emma:confidence="0">
                  <emma:literal>)</emma:literal>
                </emma:interpretation>
                <emma:interpretation id="interp222" emma:lang="zh-CN" emma:confidence="0">
                  <emma:literal>丿</emma:literal>
                </emma:interpretation>
                <emma:interpretation id="interp223" emma:lang="zh-CN" emma:confidence="0">
                  <emma:literal>’</emma:literal>
                </emma:interpretation>
                <emma:interpretation id="interp22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31807">23218 18705 5760,'0'-23'2176,"0"23"-1152,4-8-768,1 5 1216,-1 3-832,0-5 736,0 5-768,2-3 224,2 6-480,1-3 448,0 8-480,-1 0 511,7 8-511,-7 4 224,0 0-320,2 12 224,-2-2-256,2 6 160,-2-1-192,-8 13 64,5-1-128,-10 4-352,5 2 160,-8-3-2591,-2 2 1471,-8-5-4352,10-8 3136</inkml:trace>
        </inkml:traceGroup>
        <inkml:traceGroup>
          <inkml:annotationXML>
            <emma:emma xmlns:emma="http://www.w3.org/2003/04/emma" version="1.0">
              <emma:interpretation id="{E66D8629-1B1E-4918-8751-8559F958099E}" emma:medium="tactile" emma:mode="ink">
                <msink:context xmlns:msink="http://schemas.microsoft.com/ink/2010/main" type="inkWord" rotatedBoundingBox="23698,17198 24220,18431 23588,18699 23065,17466"/>
              </emma:interpretation>
              <emma:one-of disjunction-type="recognition" id="oneOf45">
                <emma:interpretation id="interp225" emma:lang="zh-CN" emma:confidence="0">
                  <emma:literal>后</emma:literal>
                </emma:interpretation>
                <emma:interpretation id="interp226" emma:lang="zh-CN" emma:confidence="0">
                  <emma:literal>名</emma:literal>
                </emma:interpretation>
                <emma:interpretation id="interp227" emma:lang="zh-CN" emma:confidence="0">
                  <emma:literal>犭</emma:literal>
                </emma:interpretation>
                <emma:interpretation id="interp228" emma:lang="zh-CN" emma:confidence="0">
                  <emma:literal>爻</emma:literal>
                </emma:interpretation>
                <emma:interpretation id="interp229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132512">23786 18643 7552,'-26'-8'2816,"26"8"-1536,-5 0-640,0 0 1408,10 4-1152,-5-4 383,0 4-799,0-4 224,0 3-416,0 2 256,0 3-288,0 4 128,0-1-224,0 5 224,0 4-256,0 8 320,9 7-256,-9 4 96,5 5-160,-5 7-192,0 5 0,0 3-32,0 0 32,-5-4 0,5-3 0,-9-5-928,9-4 544,-5-7-2144,5-8 1441,-3-8-2369,-2-5 1984,-5-11-2560,10 0 2336</inkml:trace>
          <inkml:trace contextRef="#ctx0" brushRef="#br0" timeOffset="132826">23706 18732 6784,'-5'-22'2528,"5"22"-1344,5-9-1184,0 6 1344,0 3-800,-2-5 832,10 5-800,5-3 192,5 6-448,3-3-32,1 5-192,4-2 96,0 6-128,0-1 256,-5 3-193,-3-2 321,-5 2-256,-9 9 256,-4 2-256,-16 3 96,8 3-160,-15-5-192,0 2 0,-8-5-608,0-1 384,-2-4-1663,7-4 1119,-2-6-4032,4-1 2720</inkml:trace>
          <inkml:trace contextRef="#ctx0" brushRef="#br0" timeOffset="136296">23688 18294 4736,'-8'-11'1760,"8"11"-960,-5-3-448,2-2 928,6 5-736,-3-4 512,0 4-608,0-5 544,0 5-576,0-3 640,0 0-608,0-2 416,0 5-512,0 0 320,5 5-384,0-5 255,-2 3-287,2 0 128,0 2-224,-2-1 64,2 4-128,0 0 96,3 4-128,2-1-32,-1 6 0,0-6 32,-1 5-32,1-4 64,4 4-64,-4-4-32,5-1 32,-6 1 32,2-1-32,-2-3-160,2 6 64,-7-8 32,1 2 32,2-8 0,-3 5 0,2-10 0,0 5 0,-1-8 128,0 5-64,1-8-224,3 2 64,-3-7-672,5 4 448,-2-4-1023,5 4 767,-5-7-1472,7 7 1152,-2-11-2272,5 7 1792,-5-7-1888,4 6 1856</inkml:trace>
          <inkml:trace contextRef="#ctx0" brushRef="#br0" timeOffset="134628">24065 18994 5888,'-8'-8'2176,"8"8"-1152,0-8-416,0 4 800,0 4-768,0-3 448,5 3-640,-2-5 544,2 1-576,-5-4 224,4 5-384,-4-5 192,4 8-224,-4 0 223,0 3-255,0 2 96,5 2-160,-5 6 224,5 2-224,-5 9 160,0-1-160,0 8 0,0 5-64,0 4 96,0 2-96,0 0 32,0-3-32,0-8-64,0 1 32,0-8-320,0-1 160,-5-12-448,5 1 320,-9-12-352,9 5 320,-4-14-543,8 1 479,-4-15-352,4 4 416,1-15-64,4 9 224,0-8 64,4 10 64,5-5 64,4 11-32,-4 3 192,4 2-128,-4 0 32,4 8-64,-9 0-64,5 8 32,-9-4-32,5 8 0,-14-4 0,4 6 0,-12 4 0,-2-2 0,-7-10 64,-1 4-32,-5-6 320,7 0-160,-2 0 448,4 0-352,0 0 223,6 0-287,0 0 64,8 8-160,0-2 64,2 8-96,4-3-64,6 0 0,-2 1 96,4 0-64,-2 1 128,2-2-128,-6 1 32,5-1-32,-3 0 96,3 3-96,0-3-96,0 0 0,1 1-1088,3 1 576,-4-6-2271,1 6 1535,-4-10-3424,2 5 2656</inkml:trace>
        </inkml:traceGroup>
        <inkml:traceGroup>
          <inkml:annotationXML>
            <emma:emma xmlns:emma="http://www.w3.org/2003/04/emma" version="1.0">
              <emma:interpretation id="{25C9EB6D-E951-46D9-BA59-C7DBB0F83957}" emma:medium="tactile" emma:mode="ink">
                <msink:context xmlns:msink="http://schemas.microsoft.com/ink/2010/main" type="inkWord" rotatedBoundingBox="24550,18372 24626,18373 24625,18471 24550,18471"/>
              </emma:interpretation>
              <emma:one-of disjunction-type="recognition" id="oneOf46">
                <emma:interpretation id="interp230" emma:lang="zh-CN" emma:confidence="0">
                  <emma:literal>,</emma:literal>
                </emma:interpretation>
                <emma:interpretation id="interp231" emma:lang="zh-CN" emma:confidence="0">
                  <emma:literal></emma:literal>
                </emma:interpretation>
                <emma:interpretation id="interp232" emma:lang="zh-CN" emma:confidence="0">
                  <emma:literal>.</emma:literal>
                </emma:interpretation>
                <emma:interpretation id="interp233" emma:lang="zh-CN" emma:confidence="0">
                  <emma:literal>。</emma:literal>
                </emma:interpretation>
                <emma:interpretation id="interp234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37901">24875 19314 6656,'-32'8'2528,"32"-8"-1344,-9 3-736,6-3 1152,3 3-928,-6 2 320,1-2-608,2 3-64,6 2-192,-3-2-448,0 8 192,-3-8-2080,-2 7 1216,-3-1-3328,3-1 2432</inkml:trace>
        </inkml:traceGroup>
        <inkml:traceGroup>
          <inkml:annotationXML>
            <emma:emma xmlns:emma="http://www.w3.org/2003/04/emma" version="1.0">
              <emma:interpretation id="{81170ADB-BB79-4CE8-AF99-344C1652571E}" emma:medium="tactile" emma:mode="ink">
                <msink:context xmlns:msink="http://schemas.microsoft.com/ink/2010/main" type="inkWord" rotatedBoundingBox="25720,17405 26296,18314 25786,18637 25209,17728"/>
              </emma:interpretation>
              <emma:one-of disjunction-type="recognition" id="oneOf47">
                <emma:interpretation id="interp235" emma:lang="zh-CN" emma:confidence="0">
                  <emma:literal>省</emma:literal>
                </emma:interpretation>
                <emma:interpretation id="interp236" emma:lang="zh-CN" emma:confidence="0">
                  <emma:literal>戎</emma:literal>
                </emma:interpretation>
                <emma:interpretation id="interp237" emma:lang="zh-CN" emma:confidence="0">
                  <emma:literal>虱</emma:literal>
                </emma:interpretation>
                <emma:interpretation id="interp238" emma:lang="zh-CN" emma:confidence="0">
                  <emma:literal>代</emma:literal>
                </emma:interpretation>
                <emma:interpretation id="interp239" emma:lang="zh-CN" emma:confidence="0">
                  <emma:literal>的</emma:literal>
                </emma:interpretation>
              </emma:one-of>
            </emma:emma>
          </inkml:annotationXML>
          <inkml:trace contextRef="#ctx0" brushRef="#br0" timeOffset="164025">25712 18840 4736,'-3'0'1760,"3"0"-960,0 0-512,0 0 928,3 0-672,2-4 672,0 4-736,-5-4 704,4 0-704,0-4 352,2 8-512,-4-8 64,4 8-256,-2-7 160,5 7-192,0-8 32,5 8-64,-1-5 32,5 5-64,-5-3 64,0 6-64,0-3 64,1 5-64,-2-2 192,2 9-128,-4 1 96,-2 2-96,-4 1 160,4-1-160,-8-2-32,6 2-32,-12 1-32,4 4 0,-12 0 127,0-1-63,-2 0 256,2 4-192,-4-3 96,5 5-128,-5-9-64,5 4 0,0-9-128,2 4 64,3-7-192,4 1 128,-1-9-735,10 0 447,3-9-1024,7 6 800,1-8-832,7-3 800,-5 0-416,4 2 576,-4-7 128,4 5 224,-6-9 224,3 4-32,-6-9 32,0 9-32,-3-5 384,3 8-256,-8-3 704,3 7-512,-8-4 672,5 4-608,-10 1 352,5 2-480,-5 1 320,2 8-352,-7 0 256,7 8-288,-7 1 287,5 6-319,-3-4 96,3 5-192,-3 1 0,8-2-64,-8 1 160,8 4-128,-5-4-32,5 3-32,0 1-32,5 0 0,-2-6-96,6 6 64,0-7-896,4 2 512,0-7-1663,0 4 1151,2-7-2368,2 1 1856,-5-6-2304,6 5 2144</inkml:trace>
          <inkml:trace contextRef="#ctx0" brushRef="#br0" timeOffset="164941">26264 18972 5248,'-4'-9'2016,"4"9"-1088,0-5-512,-8 2 1024,8 6-800,-5-3 480,-1 0-672,-2 0 384,8 0-480,-4 0 256,8 0-352,-4 0 288,0 0-320,0 0 224,0 0-224,0 0 224,0 5-256,-4-2 255,4 9-255,-5 4 32,10 4-128,-10 3 0,5 5-32,-4 5 96,4 1-96,-5-3-32,0 2 0,-3-5-32,8-5 0,-8-4-96,8-1 64,-10-12-256,10 6 160,0-12-448,5 0 321,0-12-161,-2 0 256,2-8-64,3 6 128,2-6 0,3 7 32,-5-7 0,11 9 0,-6-6 64,0 10 0,0-5 64,2 5-32,-7-1-32,0 3 32,-3 1-32,5 4 0,-10 0-96,3 4 64,-6 1-256,3-2 160,-10 2-96,5-2 128,-3 1 128,8 4 0,-8 0-32,8 0 32,-5 0 32,5 4-32,-5-4 64,10 0-64,-5-4 128,0 4-96,0-5 192,0 2-160,0-5 96,0 0-96,0-5 96,0 2-128,0-5 320,5 8-193,-2-4 33,7 4-128,-7 0 0,7 7-32,-2-2-64,5 3 32,-3 4-128,3-1 64,0 0-671,0 1 383,0-4-2496,5 0 1568,0-4-3328,1 4 2592</inkml:trace>
          <inkml:trace contextRef="#ctx0" brushRef="#br0" timeOffset="167613">25723 18600 5376,'0'20'2112,"0"-20"-1152,4-20-288,-4 16 1408,4 4-1120,1-9 640,-2 6-928,2-9 256,0 8-544,0-8 160,-1 8-321,1-8 1,-1 6-128,4-8-64,3 8 0,-3-11-32,5 9 0,0-7 0,0 7 0,0-8 0,2 7 0,-7-6 0,0 7 0,2-4 0,-2 8 0,-3-4 0,4 4 0,-5-4 64,1 8-32,-2-3-32,2 3 32,-5-5-128,6 10 64,-2-5 32,0 3 0,-4-3 0,5 5 0,-1-2 64,0 1-32,1 0-32,0 4 32,-2-4 32,7 4-32,-5 0 192,3 4-128,0-4-32,7 4-32,-7 4-128,5-1 64,1 4-959,3 1 543,1 4-2784,1 0 1792,2 0-3168,2 0 2624</inkml:trace>
        </inkml:traceGroup>
        <inkml:traceGroup>
          <inkml:annotationXML>
            <emma:emma xmlns:emma="http://www.w3.org/2003/04/emma" version="1.0">
              <emma:interpretation id="{C1B41C5B-BE75-4A41-9895-89EB9032B92D}" emma:medium="tactile" emma:mode="ink">
                <msink:context xmlns:msink="http://schemas.microsoft.com/ink/2010/main" type="inkWord" rotatedBoundingBox="26545,17879 26885,18165 26683,18405 26343,18119"/>
              </emma:interpretation>
              <emma:one-of disjunction-type="recognition" id="oneOf48">
                <emma:interpretation id="interp240" emma:lang="zh-CN" emma:confidence="0">
                  <emma:literal>“</emma:literal>
                </emma:interpretation>
                <emma:interpretation id="interp241" emma:lang="zh-CN" emma:confidence="0">
                  <emma:literal>二</emma:literal>
                </emma:interpretation>
                <emma:interpretation id="interp242" emma:lang="zh-CN" emma:confidence="0">
                  <emma:literal>:</emma:literal>
                </emma:interpretation>
                <emma:interpretation id="interp243" emma:lang="zh-CN" emma:confidence="0">
                  <emma:literal>=</emma:literal>
                </emma:interpretation>
                <emma:interpretation id="interp244" emma:lang="zh-CN" emma:confidence="0">
                  <emma:literal>三</emma:literal>
                </emma:interpretation>
              </emma:one-of>
            </emma:emma>
          </inkml:annotationXML>
          <inkml:trace contextRef="#ctx0" brushRef="#br0" timeOffset="168618">26686 18974 4480,'-10'-3'1760,"10"3"-960,-3 0-160,-2 0 1184,10 0-1024,-5 0 768,0 0-928,0 0 576,0 0-704,0 0 224,0 0-416,0 0 160,0 0-256,0 0 0,3 0-64,-3 0 127,6 0-159,-2 0 0,1 0-64,3 0 32,1 0-64,1 0-32,2 0 32,2 0-32,-2 3-96,2 0 64,-1-3 96,-3 0-32,7 0-32,5 0 32,4 5-32,-2-5-288,2 0 160,-4 0-1215,0 3 735,-4-3-2400,0 5 1664,-10-2-2848,6 6 2400</inkml:trace>
          <inkml:trace contextRef="#ctx0" brushRef="#br0" timeOffset="168877">26762 19183 7936,'-14'0'2976,"14"0"-1600,-4 0-1472,-1 0 1088,10 0-640,-1 0 480,0 5-480,0-5-160,10 3-128,9-3-64,3 5 0,11-2-352,-3 5 192,2-8-1504,-5 4 928,0-4-3424,-5 4 2336,0 0-1728</inkml:trace>
        </inkml:traceGroup>
        <inkml:traceGroup>
          <inkml:annotationXML>
            <emma:emma xmlns:emma="http://www.w3.org/2003/04/emma" version="1.0">
              <emma:interpretation id="{6407470B-451E-4DC3-BE4F-485F7ED67104}" emma:medium="tactile" emma:mode="ink">
                <msink:context xmlns:msink="http://schemas.microsoft.com/ink/2010/main" type="inkWord" rotatedBoundingBox="27735,17366 27868,18116 27381,18202 27247,17453"/>
              </emma:interpretation>
              <emma:one-of disjunction-type="recognition" id="oneOf49">
                <emma:interpretation id="interp245" emma:lang="zh-CN" emma:confidence="0">
                  <emma:literal>N</emma:literal>
                </emma:interpretation>
                <emma:interpretation id="interp246" emma:lang="zh-CN" emma:confidence="0">
                  <emma:literal>£</emma:literal>
                </emma:interpretation>
                <emma:interpretation id="interp247" emma:lang="zh-CN" emma:confidence="0">
                  <emma:literal>吴</emma:literal>
                </emma:interpretation>
                <emma:interpretation id="interp248" emma:lang="zh-CN" emma:confidence="0">
                  <emma:literal>戈</emma:literal>
                </emma:interpretation>
                <emma:interpretation id="interp249" emma:lang="zh-CN" emma:confidence="0">
                  <emma:literal>卡</emma:literal>
                </emma:interpretation>
              </emma:one-of>
            </emma:emma>
          </inkml:annotationXML>
          <inkml:trace contextRef="#ctx0" brushRef="#br0" timeOffset="180051">27623 18738 3072,'9'-5'1216,"-4"-3"-640,3 13-480,1-5 384,0 0 64,1 0 64,-2 0 96,5 0 96,0 3-128,0-3-32,0 5-352,2 3 256,-2-1 96,-5 6-256,2-6-64,-1 1-64,-5 0 64,-4 3-32,0-2 0,-4-1-32,-1 11 0,-3 5-64,-6 0-32,1-1 32,-2 1 96,-1 0-128,3-1-32,-2 1 0,2-1 64,0-3-96,4-4-64,0 1 0,5-6 32,4-3-192,0-4 32,0-4-544,4-4-192,5-4-224,5-8-64,-1 1 96,5-6 96,3 1-128,2-6 32,9-10 192,-1 4 96,-5 1 352,0 3 224,-3 0 192,-5 4 352,-5 4 128,-4 5 384,0-4 160,-5 7-64,-4-1 32,0 10-96,0 3 64,-9 0-544,-1 3-32,2 2 0,-10 3 64,0-1 0,5 9-96,0 0-64,5-1-128,-2 17 32,2 0 0,3 0-32,0-5 32,5 1-64,0-1 64,5-3-192,4-1-96,0-3 32,9-4 64,0-4-64,-2-4 0,2 0-608,1-8-288,-2 0-864,2-5-320,-2 2-1344</inkml:trace>
          <inkml:trace contextRef="#ctx0" brushRef="#br0" timeOffset="184053">27503 18410 5632,'-5'-8'2112,"5"8"-1152,0-4-480,0 4 640,5 0-128,3 0-32,5-4-160,-3 0-128,8 0-352,-5 0-64,1 4 64,-6 0-64,1 0 96,0 0-64,-1 4 0,2 0 32,-2 4 31,2 4-95,-2-1 0,0 6-96,2-1 64,-2-2-128,2 11-64,3 2 0,0 1-32,-4-4 0,4-1 64,-4-4-32,0-2 64,1-2-64,-7-2 64,2-6-64,0 1-32,-5-8 96,0 0 0,5 0 32,3-4 64,-3-12-160,3 1-96,5-10-64,0 3 96,5-3 0,1 2 96,-2-5-96,2 5 0,-6-2-192,0 3-96,0 2-608,0 0-191,0 4-993,1 0-384,3 9-1152</inkml:trace>
        </inkml:traceGroup>
        <inkml:traceGroup>
          <inkml:annotationXML>
            <emma:emma xmlns:emma="http://www.w3.org/2003/04/emma" version="1.0">
              <emma:interpretation id="{D70C3BF2-FDD2-4400-A4E7-1ED01A73052A}" emma:medium="tactile" emma:mode="ink">
                <msink:context xmlns:msink="http://schemas.microsoft.com/ink/2010/main" type="inkWord" rotatedBoundingBox="28151,17996 28239,18553 27953,18598 27865,18042"/>
              </emma:interpretation>
              <emma:one-of disjunction-type="recognition" id="oneOf50">
                <emma:interpretation id="interp250" emma:lang="zh-CN" emma:confidence="0">
                  <emma:literal>R</emma:literal>
                </emma:interpretation>
                <emma:interpretation id="interp251" emma:lang="zh-CN" emma:confidence="0">
                  <emma:literal>k</emma:literal>
                </emma:interpretation>
                <emma:interpretation id="interp252" emma:lang="zh-CN" emma:confidence="0">
                  <emma:literal>反</emma:literal>
                </emma:interpretation>
                <emma:interpretation id="interp253" emma:lang="zh-CN" emma:confidence="0">
                  <emma:literal>火</emma:literal>
                </emma:interpretation>
                <emma:interpretation id="interp254" emma:lang="zh-CN" emma:confidence="0">
                  <emma:literal>支</emma:literal>
                </emma:interpretation>
              </emma:one-of>
            </emma:emma>
          </inkml:annotationXML>
          <inkml:trace contextRef="#ctx0" brushRef="#br0" timeOffset="183196">28235 19014 2560,'-3'-4'1056,"3"0"-576,0 0-160,0 4 448,0 0-128,3 0 0,-3-5-160,6 2-32,-6 0-64,0-2 0,0 5-192,0-4 160,0 0 128,0 4 64,0-4-32,0 1-64,0-2 32,0 5-128,0 0-32,0 0 64,0-3 96,0 3-192,0 0-32,0 0 0,0 0 0,0 0-128,0 0-32,0 0 96,0 8 96,0 3-64,0 4 32,0 5 32,0 5 160,0 2-192,0 1-64,0 15 32,0-4-1,0 1-95,-9-4-32,9-2-32,-10-6 32,2 0-128,3-9 0,0-2 96,2-6 96,-2 1-128,0-4-32,0-5 64,2-3 32,3-3-256,0-5-128,0-4-64,0 1 33,3 0-33,12-17-64,-2-6 128,5 9 96,-1 0 128,-4 5-32,2 1-32,1-1 96,-1 0 64,-2 4 0,0 5 64,0-1-64,-5 4-32,2 5-64,-2 3-32,2 0 128,-10 0 96,4 8 32,-4 3 0,0 9-32,-4 0 0,-1-4-160,-5 7 32,2-1 0,0-2 0,-7-3 0,-1-1 64,-2-4 32,4-4 32,-3-2-160,-2-1 32,11-5 64,-2-5 32,10 5 96,0 0-32,0 0 0,18 5-96,-4-2 31,-1 6 1,5 2 32,-5 3 0,0-3-64,0 0-64,5 6 32,0-3-32,0 3 0,1 3 64,-2-9-32,0 0-32,-2-2-480,-2-4-159,-5-5-3361,0-5-192</inkml:trace>
        </inkml:traceGroup>
        <inkml:traceGroup>
          <inkml:annotationXML>
            <emma:emma xmlns:emma="http://www.w3.org/2003/04/emma" version="1.0">
              <emma:interpretation id="{BCE7F0F5-E19B-4B0C-958C-3BB501CCC1B1}" emma:medium="tactile" emma:mode="ink">
                <msink:context xmlns:msink="http://schemas.microsoft.com/ink/2010/main" type="inkWord" rotatedBoundingBox="28936,17851 28994,18430 28575,18472 28516,17894"/>
              </emma:interpretation>
              <emma:one-of disjunction-type="recognition" id="oneOf51">
                <emma:interpretation id="interp255" emma:lang="zh-CN" emma:confidence="0">
                  <emma:literal>+</emma:literal>
                </emma:interpretation>
                <emma:interpretation id="interp256" emma:lang="zh-CN" emma:confidence="0">
                  <emma:literal>十</emma:literal>
                </emma:interpretation>
                <emma:interpretation id="interp257" emma:lang="zh-CN" emma:confidence="0">
                  <emma:literal>÷</emma:literal>
                </emma:interpretation>
                <emma:interpretation id="interp258" emma:lang="zh-CN" emma:confidence="0">
                  <emma:literal>寸</emma:literal>
                </emma:interpretation>
                <emma:interpretation id="interp259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184726">28795 19045 5632,'-8'0'2176,"8"0"-1152,3 0-480,-3 0 640,10 0-64,-2 0 64,5 0-448,2 0-192,14 0-320,2-3-160,6-2-32,2 1 32,-3 1 32,0-2-128,-4 2 32,2-2-576,-6 5-160,-7 0-640,-3 0-256,1 0-960,-7 0-1056</inkml:trace>
          <inkml:trace contextRef="#ctx0" brushRef="#br0" timeOffset="185146">29000 18817 5888,'-5'-5'2176,"5"5"-1152,-5 5-480,5-5 704,0 0-224,0 0 32,0 0-384,5 3-96,3 3-320,-3 0 192,3 7 160,-3-2-128,0 9 63,0 0-191,-2 3-32,2 5-288,0-1 0,-5 9-32,4-1 64,-4 2-320,0 10-64,0-4-831,0 1-289,0-4-384,0-2-160,0 2-416,4-9-1120,6-6 960</inkml:trace>
        </inkml:traceGroup>
        <inkml:traceGroup>
          <inkml:annotationXML>
            <emma:emma xmlns:emma="http://www.w3.org/2003/04/emma" version="1.0">
              <emma:interpretation id="{C3A53E2F-F27D-4C90-B4BE-19C0ADEC35F2}" emma:medium="tactile" emma:mode="ink">
                <msink:context xmlns:msink="http://schemas.microsoft.com/ink/2010/main" type="inkWord" rotatedBoundingBox="29698,17553 29941,18392 29396,18549 29153,17710"/>
              </emma:interpretation>
              <emma:one-of disjunction-type="recognition" id="oneOf52">
                <emma:interpretation id="interp260" emma:lang="zh-CN" emma:confidence="0">
                  <emma:literal>K</emma:literal>
                </emma:interpretation>
                <emma:interpretation id="interp261" emma:lang="zh-CN" emma:confidence="0">
                  <emma:literal>飞</emma:literal>
                </emma:interpretation>
                <emma:interpretation id="interp262" emma:lang="zh-CN" emma:confidence="0">
                  <emma:literal>《</emma:literal>
                </emma:interpretation>
                <emma:interpretation id="interp263" emma:lang="zh-CN" emma:confidence="0">
                  <emma:literal>k</emma:literal>
                </emma:interpretation>
                <emma:interpretation id="interp264" emma:lang="zh-CN" emma:confidence="0">
                  <emma:literal>长</emma:literal>
                </emma:interpretation>
              </emma:one-of>
            </emma:emma>
          </inkml:annotationXML>
          <inkml:trace contextRef="#ctx0" brushRef="#br0" timeOffset="185555">29535 18687 4352,'-6'-16'1664,"12"16"-896,5-17-256,-11 17 1152,9-23-224</inkml:trace>
          <inkml:trace contextRef="#ctx0" brushRef="#br0" timeOffset="185810">29560 18614 11904,'8'-8'1088,"0"5"-192,-3 0-320,9 9 32,-5 2-224,-1 1-128,-3 2 0,0 0-32,-2 9 95,-6 5-95,-2 3 32,0 6 32,0 11 160,-3 2-256,4 4-96,0 5 0,-1-5 64,0 16-64,0-8-64,5-8-160,5-7-64,0-4-192,0-9-96,-1-8-991,8-7-2177,-2-7 192,3-9 96</inkml:trace>
          <inkml:trace contextRef="#ctx0" brushRef="#br0" timeOffset="186424">29994 18701 5376,'0'-11'2016,"5"11"-1088,-1-5-608,-4 5 544,0 0 352,0 0 256,0 0-480,0 0-256,0 5-448,-4 3-64,-1 4 96,0-4-128,-8 6 64,-13 3-160,0 6 0,-2-7-96,-3 7-32,-1 2 32,6-5 64,0-1 32,0-7 32,2-1-224,4-3 64,6-8 0,-4-3-64,8-2 64,7 2 32,-2-5 0,0 0-96,5 8 0,0 0 64,0 0 0,0 0 32,0 0 0,0 0 64,10 13 96,-2-2 64,1 1-32,5-1 32,0 1 0,-2 1 95,2-2-31,4 1 0,-5 4-32,5 4 0,-5 0 128,0 3 96,8-4-192,-3 6-32,5-5-128,-4 6-32,-3 10-32,-1-5 32,-2-3-64,0-3-32,0-2-320,0-4-128,0 1-992,1-3-383,-2-3-1281,2 0-480,0-8 256</inkml:trace>
        </inkml:traceGroup>
        <inkml:traceGroup>
          <inkml:annotationXML>
            <emma:emma xmlns:emma="http://www.w3.org/2003/04/emma" version="1.0">
              <emma:interpretation id="{7271EEEC-4576-4E44-82CF-C5DD0994AF6F}" emma:medium="tactile" emma:mode="ink">
                <msink:context xmlns:msink="http://schemas.microsoft.com/ink/2010/main" type="inkWord" rotatedBoundingBox="29726,18601 30219,17618 30787,17903 30294,18886"/>
              </emma:interpretation>
              <emma:one-of disjunction-type="recognition" id="oneOf53">
                <emma:interpretation id="interp265" emma:lang="zh-CN" emma:confidence="0">
                  <emma:literal>“</emma:literal>
                </emma:interpretation>
                <emma:interpretation id="interp266" emma:lang="zh-CN" emma:confidence="0">
                  <emma:literal>凵</emma:literal>
                </emma:interpretation>
                <emma:interpretation id="interp267" emma:lang="zh-CN" emma:confidence="0">
                  <emma:literal>Ⅱ</emma:literal>
                </emma:interpretation>
                <emma:interpretation id="interp268" emma:lang="zh-CN" emma:confidence="0">
                  <emma:literal>u</emma:literal>
                </emma:interpretation>
                <emma:interpretation id="interp269" emma:lang="zh-CN" emma:confidence="0">
                  <emma:literal>山</emma:literal>
                </emma:interpretation>
              </emma:one-of>
            </emma:emma>
          </inkml:annotationXML>
          <inkml:trace contextRef="#ctx0" brushRef="#br0" timeOffset="188344">30176 19151 2944,'0'-8'1120,"0"8"-576,0 0-416,0 0 320,0 0 32,0 0 96,0 0-192,0 0 32,0 0-128,0 0 0,4 0-160,-4 0 128,0 0 128,0 0 96,4 5 96,1 3-128,0 12 0,-2 8-64,2-2 64,-5 6-160,0 3-32,0 1 64,0 1 32,-5 8-256,2 0-32,-2-9-64,0-2 64,1-3-32,0-6 64,0-5-64,-2-6-32,3-6-128,-2-2-64,0-12-352,5-2-32,0-15 0,5 0 96,0-5 224,4 0 64,-1 6 32,6 0 128,2 2 0,12 1 96,-6 4-96,0 7 0,-3 0 96,-2 4 32,-5 4 32,-2 0 0,-2 4 0,-8-4 0,0 8 0,-13-5 64,0 2-96,-5-2 0,0-3-32,2 0-64,0 5-64,4-5 32,4 0 160,3 0 160,1 0 32,4 0 128,4 7-96,1 6-32,3-7 160,2 2 128,-8 1 0,-2-6-64,0 5 64,0-2 0,0 4-65,0-1-191,11 2-96,-3-3-64,5 4-128,2-4 64,-7 0-160,5-1 0,-5 1 32,2 1 0,-2-1-448,6 0-96,-4-5-703,2 0-321,2 3-864,-1-3-320,0 2-288</inkml:trace>
          <inkml:trace contextRef="#ctx0" brushRef="#br0" timeOffset="188870">30664 18670 6656,'-9'-8'2528,"9"5"-1344,-5-5-608,5 8 800,0 0-288,0 0-64,0 0-384,0 3-64,0 2-352,-8 1 0,8 2 96,0 4-65,-10 4 97,7 4-64,-2 5 64,0 9-128,2 5 32,-2 9-96,0 3 64,2 5-128,3 14-64,0 3 0,0-8-32,8-4-96,0-7 64,2 2-384,3-5-160,5-4-1247,0-10-481,4-9-1984</inkml:trace>
        </inkml:traceGroup>
        <inkml:traceGroup>
          <inkml:annotationXML>
            <emma:emma xmlns:emma="http://www.w3.org/2003/04/emma" version="1.0">
              <emma:interpretation id="{7CF0D033-9DE5-4C7D-87CD-C57469C08759}" emma:medium="tactile" emma:mode="ink">
                <msink:context xmlns:msink="http://schemas.microsoft.com/ink/2010/main" type="inkWord" rotatedBoundingBox="30758,18385 30815,17851 31110,17882 31052,18417"/>
              </emma:interpretation>
              <emma:one-of disjunction-type="recognition" id="oneOf54">
                <emma:interpretation id="interp270" emma:lang="zh-CN" emma:confidence="0">
                  <emma:literal>五</emma:literal>
                </emma:interpretation>
                <emma:interpretation id="interp271" emma:lang="zh-CN" emma:confidence="0">
                  <emma:literal>正</emma:literal>
                </emma:interpretation>
                <emma:interpretation id="interp272" emma:lang="zh-CN" emma:confidence="0">
                  <emma:literal>E</emma:literal>
                </emma:interpretation>
                <emma:interpretation id="interp273" emma:lang="zh-CN" emma:confidence="0">
                  <emma:literal>子</emma:literal>
                </emma:interpretation>
                <emma:interpretation id="interp274" emma:lang="zh-CN" emma:confidence="0">
                  <emma:literal>王</emma:literal>
                </emma:interpretation>
              </emma:one-of>
            </emma:emma>
          </inkml:annotationXML>
          <inkml:trace contextRef="#ctx0" brushRef="#br0" timeOffset="190944">31064 18848 5888,'-5'-3'2272,"5"3"-1216,0 0-448,0 0 736,0 0-320,0 0-96,10-5-352,-7 1-32,7 4-320,-2-4-64,2 4-32,6-4 0,0 4 0,0 0-64,2 0 32,4-3-128,-4 3 0,4-5 32,1 5 0,-6-3 0,-3 3 0,0 0 0,-6 3 64,-8-3-32,-5 16 64,-16 16 0,-3-1 32,3 1-64,-2 0 32,-3-1 0,3 0 96,2 2-32,2-7 0,2 2-32,3 0-1,6-6 1,-2 6 0,7-3-64,-2-5 96,0 0 32,2-9 0,-2 0-32,0 1-96,5 1 32,0-7-128,5 3 0,3-1 32,2-5 0,3 2 0,1-5 0,3 3 0,2-3 0,2 6-96,-4-6 64,5 0-320,1 0-160,-2 0-383,-6 0-161,-7 0-576,-3 0-224,-10 3-640,-3-3-1312,-1 0 992</inkml:trace>
          <inkml:trace contextRef="#ctx0" brushRef="#br0" timeOffset="191239">31060 19120 4480,'-4'-12'1664,"4"7"-896,0 2 96,4 3 736,0-3-64,2-2-32,-4 2-288,8 3-96,-2 0-640,2 0 64,-2 0 32,1 0-193,1 0 33,3 0-256,1 0-96,3 0-32,4 0-32,-3 0-576,8 0-159,-2 0-705,-6 0-288,0 0-576,-2 3-160,2 2-416</inkml:trace>
        </inkml:traceGroup>
        <inkml:traceGroup>
          <inkml:annotationXML>
            <emma:emma xmlns:emma="http://www.w3.org/2003/04/emma" version="1.0">
              <emma:interpretation id="{4B397EB8-CA0F-4F1B-AB4A-E269CFB3FEF3}" emma:medium="tactile" emma:mode="ink">
                <msink:context xmlns:msink="http://schemas.microsoft.com/ink/2010/main" type="inkWord" rotatedBoundingBox="31288,18112 31560,18094 31561,18107 31289,18125"/>
              </emma:interpretation>
              <emma:one-of disjunction-type="recognition" id="oneOf55">
                <emma:interpretation id="interp275" emma:lang="zh-CN" emma:confidence="0">
                  <emma:literal>一</emma:literal>
                </emma:interpretation>
                <emma:interpretation id="interp276" emma:lang="zh-CN" emma:confidence="0">
                  <emma:literal>-</emma:literal>
                </emma:interpretation>
                <emma:interpretation id="interp277" emma:lang="zh-CN" emma:confidence="0">
                  <emma:literal>‐</emma:literal>
                </emma:interpretation>
                <emma:interpretation id="interp278" emma:lang="zh-CN" emma:confidence="0">
                  <emma:literal>ㄧ</emma:literal>
                </emma:interpretation>
                <emma:interpretation id="interp27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191571">31566 19065 7040,'-18'0'2624,"13"0"-1408,0-4-704,5 4 768,0 0-384,5 0-32,0-3-320,3 3-64,2-5-288,3 5 0,0-3 32,9 3-32,-4 0-32,0 0-192,0 0 32,0 0-64,4 0-64,0-5-1056,-4 5-480,4 0-992,-4 0-320,4 0 96</inkml:trace>
        </inkml:traceGroup>
        <inkml:traceGroup>
          <inkml:annotationXML>
            <emma:emma xmlns:emma="http://www.w3.org/2003/04/emma" version="1.0">
              <emma:interpretation id="{B92E8891-0476-4263-8EF6-521DC7ADCD29}" emma:medium="tactile" emma:mode="ink">
                <msink:context xmlns:msink="http://schemas.microsoft.com/ink/2010/main" type="inkWord" rotatedBoundingBox="31587,18681 31622,17440 32293,17459 32259,18700"/>
              </emma:interpretation>
              <emma:one-of disjunction-type="recognition" id="oneOf56">
                <emma:interpretation id="interp280" emma:lang="zh-CN" emma:confidence="0">
                  <emma:literal>月</emma:literal>
                </emma:interpretation>
                <emma:interpretation id="interp281" emma:lang="zh-CN" emma:confidence="0">
                  <emma:literal>剀</emma:literal>
                </emma:interpretation>
                <emma:interpretation id="interp282" emma:lang="zh-CN" emma:confidence="0">
                  <emma:literal>彭</emma:literal>
                </emma:interpretation>
                <emma:interpretation id="interp283" emma:lang="zh-CN" emma:confidence="0">
                  <emma:literal>刨</emma:literal>
                </emma:interpretation>
                <emma:interpretation id="interp284" emma:lang="zh-CN" emma:confidence="0">
                  <emma:literal>盯</emma:literal>
                </emma:interpretation>
              </emma:one-of>
            </emma:emma>
          </inkml:annotationXML>
          <inkml:trace contextRef="#ctx0" brushRef="#br0" timeOffset="191861">31908 18788 6656,'0'0'2528,"0"-16"-1344,46 16-896,-30 0 704</inkml:trace>
          <inkml:trace contextRef="#ctx0" brushRef="#br0" timeOffset="192202">31962 18777 12448,'16'0'448,"2"3"-224,0-3-192,0 5 0,4-2-32,-4 1 64,0 1-32,0-2 64,0 2-64,-10 2 64,0-3 128,-8 20 256,-8 0-128,-10-1-32,5 2 32,-5-3 0,0 6 96,-3 0-96,-2-2 31,-4 8-95,6-6 0,-2-6-96,5 10-32,0-8 32,5 2 32,0-1 32,0-2 0,4-3-64,-1-7-32,8-2-32,-4 1 0,2-4-64,4 0 32,0-2-128,0-6 0,0 0 32,10 6 0,-2-3-96,5-3 64,4 5 32,5-1 0,1-4 0,-5 0 64,3 0-192,3 0-32,-3 0-224,-4 2-96,2-2 0,-1 0 32,-5 0-32,-5 0 1,2 6-545,-10-6-192,0 0-1120,0 0-448,0 0-352</inkml:trace>
          <inkml:trace contextRef="#ctx0" brushRef="#br0" timeOffset="192517">32002 19064 5248,'-10'-11'2016,"10"8"-1088,-17-5-96,12 8 800,1-6-224,0 3-128,-1 3-448,5 0-192,0 0-352,0 0-64,0 0 96,0 0-128,0 0-32,0 0-64,9 3 0,0 3 0,-1-4-32,1 4 31,1-3-63,-2 2-32,2 1 32,2 2-32,2 1-703,4-6-257,0 2-1504,-2 3-576,2-5-320</inkml:trace>
          <inkml:trace contextRef="#ctx0" brushRef="#br0" timeOffset="193899">32046 18398 4864,'-6'-4'1824,"6"4"-960,0 0-384,0 0 576,0 0-160,0 0 0,0 0-128,0 0-96,0 0-352,0-4-64,0 4 64,-3 0-192,-2 4-64,1 4 96,-2 3 32,3 2 0,-10 2 32,3 1-64,-8 8 0,2-5 32,1 9 32,2-4-96,-1-4-32,2 0-32,3-5-64,4-2-64,1-6-32,0-3-576,4-12-288,0 0-352,4 0-64,0-7 96,10-5 128,-2 4 448,6-4 256,-4 4 224,-1 1 64,-4 3 96,-1 0 96,2 0 0,-1 0 64,-1 1 224,2-2 160,-1 6 128,-5-1 96,1 0 32,-2 0 32,3 4 0,-2 0 64,0 0 32,-4 1 32,0 3-128,0 0-32,0 0-96,0 0-33,4 7-127,2 1-32,-4 3-192,4 2 0,4-1-160,-2 4-64,0-4 0,6 3-32,3 4-96,-4 1 64,1 8-32,0-4-64,-1-1-480,0 2-160,1-6-831,-2 1-321,-2-5-1184,7 1-1408,-2-1 1408</inkml:trace>
          <inkml:trace contextRef="#ctx0" brushRef="#br0" timeOffset="194694">32441 18645 4608,'-4'-6'1760,"8"1"-960,-4 2-928,0-5 2368,0-1-736,0 1-160,0 2-288,0 1-640,0-7-32,0 4 32,0 0-96,0 8 64,0 0-160,0 8 32,0 9-32,5-3 32,-2 3-64,3-1-32,-1-1-33,-2 1 65,2 4-32,0 0 0,3 2-32,-3 15 0,3 2 0,2 0 0,-7 1 64,2 4 96,0 2-64,0 2 32,-5 11-96,0-3 0,-5-1-96,0-1-64,-3 5-128,-5 6-64,-5-6-832,-6 0-287,-1-3-1793,-12-6-800,3-10 352</inkml:trace>
        </inkml:traceGroup>
      </inkml:traceGroup>
    </inkml:traceGroup>
  </inkml:traceGroup>
</inkml:ink>
</file>

<file path=ppt/ink/ink199.xml><?xml version="1.0" encoding="utf-8"?>
<inkml:ink xmlns:inkml="http://www.w3.org/2003/InkML">
  <inkml:definitions/>
  <inkml:traceGroup>
    <inkml:annotationXML>
      <emma:emma xmlns:emma="http://www.w3.org/2003/04/emma" version="1.0">
        <emma:interpretation id="{C0C32D37-73D1-4FF1-B1ED-C1FA548BE916}" emma:medium="tactile" emma:mode="ink">
          <msink:context xmlns:msink="http://schemas.microsoft.com/ink/2010/main" type="writingRegion" rotatedBoundingBox="25575,17295 26168,18556 25627,18810 25034,17550"/>
        </emma:interpretation>
      </emma:emma>
    </inkml:annotationXML>
    <inkml:traceGroup>
      <inkml:annotationXML>
        <emma:emma xmlns:emma="http://www.w3.org/2003/04/emma" version="1.0">
          <emma:interpretation id="{0CF88CBC-6022-4E8A-9172-CEA2EC7F1C69}" emma:medium="tactile" emma:mode="ink">
            <msink:context xmlns:msink="http://schemas.microsoft.com/ink/2010/main" type="paragraph" rotatedBoundingBox="25575,17295 26168,18556 25627,18810 25034,175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81F9CC-337C-41B4-B18E-CED5950AE30D}" emma:medium="tactile" emma:mode="ink">
              <msink:context xmlns:msink="http://schemas.microsoft.com/ink/2010/main" type="line" rotatedBoundingBox="25575,17295 26168,18556 25627,18810 25034,17550"/>
            </emma:interpretation>
          </emma:emma>
        </inkml:annotationXML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39:18.85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C4DA238-367F-4D78-85A6-94A828839C5E}" emma:medium="tactile" emma:mode="ink">
          <msink:context xmlns:msink="http://schemas.microsoft.com/ink/2010/main" type="writingRegion" rotatedBoundingBox="1088,886 2672,886 2672,1436 1088,1436"/>
        </emma:interpretation>
      </emma:emma>
    </inkml:annotationXML>
    <inkml:traceGroup>
      <inkml:annotationXML>
        <emma:emma xmlns:emma="http://www.w3.org/2003/04/emma" version="1.0">
          <emma:interpretation id="{9CD9B9D4-F0EB-4389-82FD-2A2580049CC2}" emma:medium="tactile" emma:mode="ink">
            <msink:context xmlns:msink="http://schemas.microsoft.com/ink/2010/main" type="paragraph" rotatedBoundingBox="1088,886 2672,886 2672,1436 1088,14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5CCDD5-EC25-4C09-A5DA-A99807C10DCE}" emma:medium="tactile" emma:mode="ink">
              <msink:context xmlns:msink="http://schemas.microsoft.com/ink/2010/main" type="line" rotatedBoundingBox="1088,886 2672,886 2672,1436 1088,1436"/>
            </emma:interpretation>
          </emma:emma>
        </inkml:annotationXML>
        <inkml:traceGroup>
          <inkml:annotationXML>
            <emma:emma xmlns:emma="http://www.w3.org/2003/04/emma" version="1.0">
              <emma:interpretation id="{5114FA1E-71E5-48CE-A87A-1CFD2A67843A}" emma:medium="tactile" emma:mode="ink">
                <msink:context xmlns:msink="http://schemas.microsoft.com/ink/2010/main" type="inkWord" rotatedBoundingBox="1088,886 2672,886 2672,1436 1088,1436">
                  <msink:destinationLink direction="with" ref="{C68A9CDD-1427-404F-93A1-6CD7CE41EB75}"/>
                </msink:context>
              </emma:interpretation>
              <emma:one-of disjunction-type="recognition" id="oneOf0">
                <emma:interpretation id="interp0" emma:lang="zh-CN" emma:confidence="0">
                  <emma:literal>=</emma:literal>
                </emma:interpretation>
                <emma:interpretation id="interp1" emma:lang="zh-CN" emma:confidence="0">
                  <emma:literal>二</emma:literal>
                </emma:interpretation>
                <emma:interpretation id="interp2" emma:lang="zh-CN" emma:confidence="0">
                  <emma:literal>䒑</emma:literal>
                </emma:interpretation>
                <emma:interpretation id="interp3" emma:lang="zh-CN" emma:confidence="0">
                  <emma:literal>上</emma:literal>
                </emma:interpretation>
                <emma:interpretation id="interp4" emma:lang="zh-CN" emma:confidence="0">
                  <emma:literal>土</emma:literal>
                </emma:interpretation>
              </emma:one-of>
            </emma:emma>
          </inkml:annotationXML>
          <inkml:trace contextRef="#ctx0" brushRef="#br0">1382 2044 4352,'-18'-14'1664,"5"6"-896,3-4-832,5 8 288,5 0-96,0-4 0,0 0 0,5 2 0,0-2-64,0 0 288,-2 0 256,7-1-32,-2 6 32,-3-1 96,8 4 512,5-4-224,-1 4-96,9 0-64,5 4-224,4-4-32,0 0-256,9 4-64,9-1-64,4 2-32,8-5-192,6 0-32,-1 0 32,17 0 0,-7-5 32,3 2 0,1-1 0,7-8 64,-2 0-96,-6 4 0,-1 0 32,-3 5 64,-12-14-256,-10 7-32,-9 1-512,-8 2-160,-15-1-1472,-12 1-160,-16-2-1472,-15 6 896</inkml:trace>
          <inkml:trace contextRef="#ctx0" brushRef="#br0" timeOffset="345">1485 2349 6144,'-21'12'2272,"21"-7"-1216,0-2-960,0-3 480,8 3-288,10 2-32,4-5-64,4 0-32,10 0-96,3-5-128,10 2 32,8-5 224,7 0 128,3 1-32,2-1 64,16 0-64,-11 0 64,4-3-128,1-1 32,14-4-160,-5 2-64,-9 0 0,-9 3-32,-9 0-512,-4 3-128,-17 0-800,-14-1-384,-8 3-1120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5:25.59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77B50CC-3D4D-4B76-8445-D11AC77C8D03}" emma:medium="tactile" emma:mode="ink">
          <msink:context xmlns:msink="http://schemas.microsoft.com/ink/2010/main" type="inkDrawing" rotatedBoundingBox="24941,16574 31912,16698 31910,16804 24939,16680" shapeName="Other"/>
        </emma:interpretation>
      </emma:emma>
    </inkml:annotationXML>
    <inkml:trace contextRef="#ctx0" brushRef="#br0">25202 17611 4992,'-13'0'1824,"13"3"-960,0 2-512,0-5 480,8 3 32,5-3 96,0 0-96,10 0-64,3-3-416,10-2 96,2 2 160,6-8-224,5 2-64,4 1-64,4 1-32,0-9-128,-1 6-32,6 2 32,0-1 64,12 12-32,1-6 64,-1 6-128,1-3-64,4-3 0,-4 6-32,3 5-96,-4-2 64,11-4 32,-7 10 64,1 0-32,-5-5-32,1 1 32,-1 1-32,6-6 0,3 2 64,4-5-32,6 0 63,-6 3-222,5 0 31,6 2 32,-10-2 96,4 3 64,-1-6 32,6 2-160,-1-2 32,6-2 63,-2-4 33,1 6-32,9-3 32,3-2-64,-2 2-32,12 3 32,-2 0-32,12 0 0,-1 0 0,-6 0 0,6 3 0,-9 2 0,-5-2 0,10-3 0,-6 6 0,-7-4 0,-2 6 0,-3-4 0,-1 0 64,-3 0-32,4 4-32,-5 0-64,9-5 32,-9 2 32,10-2 0,-10 1-160,30 4-31,-12-3-65,9-2 64,-17 0-96,-7 5-32,-2-3-64,4 2 0,-9-3-576,-9-4-160,5 0-2592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48:15.69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D875A47-154A-4524-879D-A90BC47D1E74}" emma:medium="tactile" emma:mode="ink">
          <msink:context xmlns:msink="http://schemas.microsoft.com/ink/2010/main" type="writingRegion" rotatedBoundingBox="14020,11857 21319,12210 21275,13110 13976,12757"/>
        </emma:interpretation>
      </emma:emma>
    </inkml:annotationXML>
    <inkml:traceGroup>
      <inkml:annotationXML>
        <emma:emma xmlns:emma="http://www.w3.org/2003/04/emma" version="1.0">
          <emma:interpretation id="{F2758CDF-DF12-4ECC-8CBA-DA02291785EE}" emma:medium="tactile" emma:mode="ink">
            <msink:context xmlns:msink="http://schemas.microsoft.com/ink/2010/main" type="paragraph" rotatedBoundingBox="14020,11857 21319,12210 21275,13110 13976,127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9CFFE1-FD03-4E1C-904C-6B04E9F0E2E3}" emma:medium="tactile" emma:mode="ink">
              <msink:context xmlns:msink="http://schemas.microsoft.com/ink/2010/main" type="line" rotatedBoundingBox="14020,11857 21319,12210 21275,13110 13976,12757"/>
            </emma:interpretation>
          </emma:emma>
        </inkml:annotationXML>
        <inkml:traceGroup>
          <inkml:annotationXML>
            <emma:emma xmlns:emma="http://www.w3.org/2003/04/emma" version="1.0">
              <emma:interpretation id="{018462CA-15BB-4AD3-97AF-9D58E9CFFF56}" emma:medium="tactile" emma:mode="ink">
                <msink:context xmlns:msink="http://schemas.microsoft.com/ink/2010/main" type="inkWord" rotatedBoundingBox="14014,11968 14714,12002 14676,12791 13976,12757"/>
              </emma:interpretation>
              <emma:one-of disjunction-type="recognition" id="oneOf0">
                <emma:interpretation id="interp0" emma:lang="zh-CN" emma:confidence="0">
                  <emma:literal>传</emma:literal>
                </emma:interpretation>
                <emma:interpretation id="interp1" emma:lang="zh-CN" emma:confidence="0">
                  <emma:literal>砖</emma:literal>
                </emma:interpretation>
                <emma:interpretation id="interp2" emma:lang="zh-CN" emma:confidence="0">
                  <emma:literal>诰</emma:literal>
                </emma:interpretation>
                <emma:interpretation id="interp3" emma:lang="zh-CN" emma:confidence="0">
                  <emma:literal>使</emma:literal>
                </emma:interpretation>
                <emma:interpretation id="interp4" emma:lang="zh-CN" emma:confidence="0">
                  <emma:literal>俚</emma:literal>
                </emma:interpretation>
              </emma:one-of>
            </emma:emma>
          </inkml:annotationXML>
          <inkml:trace contextRef="#ctx0" brushRef="#br0">14446 13018 3712,'5'-5'1472,"-5"5"-768,8-23-192,-3 12 1152,-2 11-928,2-5 736,5 10-864,-7-5 448,6 0-608,-5 0 448,0 11-480,2-3 384,-3 1-448,-3-3 320,5 7-384,-10-6 128,5 5-256,-9 0 63,1 2-127,-4-1-64,2 2 0,-3 1-320,5 4 161,-15 2-865,5 3 544,-8-3-1152,4 2 928,-8 2-832,3 2 864,6-12-864,7 0 864,5-9-512,6 6 640,-7-10 64,5 0 288,5-6 160,5 3 32,0-8 480,3 8-288,1-3 832,5 6-608,-2-3 640,2 0-608,-6 0 608,6 0-640,-6 0 640,0 0-640,-2 0 480,-2 5-512,4-2 384,2 5-448,-6 1 384,0-3-417,1 7 193,-2-2-288,3 9 128,-2-1-192,-4 4 224,0 1-256,0 10 96,0 2-128,0-5 96,0 1-128,0-6 32,0 6-32,0-12-544,0-6 256,0-5-1536,5-6 993,-5-15-2561,3-2 1856,2-18-2880,4 12 2432</inkml:trace>
          <inkml:trace contextRef="#ctx0" brushRef="#br0" timeOffset="546">14596 13104 4736,'-6'0'1760,"6"0"-960,6 0-224,-6 0 1120,4 3-928,4-3 416,4 0-704,2 0 352,4 0-480,0-3 320,0 3-384,3-8 128,1 3-256,-1-2 64,2 7-128,-6-8-64,0 8 0,-2-5-384,-3 10 192,-8-5-864,0 8 576,-8-1-1216,0 9 960,-14 0-608,6 3 768,-19 4 352,5 4 160,-1-7 672,10 0-352,-14-1 800,14 0-608,4-7 480,8 1-544,5-10 256,7 1-384,4-8 0,2 4-192,0-8-64,9 0 0,-9-4-832,3 4 448,-1-3-2112,-2 3 1376,-5-7-2560,2 3 2080</inkml:trace>
          <inkml:trace contextRef="#ctx0" brushRef="#br0" timeOffset="1183">14726 12966 4480,'-5'-22'1760,"5"22"-960,-3-4-224,-2 0 1120,10 4-928,-5-4 640,0 4-864,0 0 448,0 4-576,0-4 256,3 4-384,-3 0 352,5 4-384,0 3 384,-2 12-384,-3-2 223,5-2-255,-5 4 128,0 0-192,0 5 0,0-1-96,0 0 32,0 1-64,-5 0-32,2 2 32,-7-2-32,2 2 0,-10 6 0,13-5 0,-2-12 0,1 1 0,6-8 0,6-4 0,-2-6 0,14 6 0,-10-8 0,5 6 0,-5-6 0,7 3 0,-2 0 64,0 2-32,-5-2-32,5 5 32,-8 0-32,3 4 0,-8-1-96,0 0 64,-13 9 32,0 0 0,-5-8 0,5 3 0,-5-4 0,5 3 0,-3-7 0,-2 5 0,0-1 0,6 5 0,1-16 64,8 4-32,-6-4 256,9 0-160,-3-4 160,3 4-160,0-5 64,3 5-96,2-3 160,2 3-160,7-5-32,9 5-32,3-6 32,-4 1-32,-4 2 64,-2 3-64,2-5-96,0 5 32,5-4 32,-3 4 0,-2 0 64,0 4-32,-5-4-384,0 0 224,-5-4-1664,7 1 992,-15-4-4159,3 1 2751,-6-5-2752,3 8 2848</inkml:trace>
        </inkml:traceGroup>
        <inkml:traceGroup>
          <inkml:annotationXML>
            <emma:emma xmlns:emma="http://www.w3.org/2003/04/emma" version="1.0">
              <emma:interpretation id="{D8587BC8-162E-4C0E-9A97-4EAA1D9BB525}" emma:medium="tactile" emma:mode="ink">
                <msink:context xmlns:msink="http://schemas.microsoft.com/ink/2010/main" type="inkWord" rotatedBoundingBox="15052,11907 15865,11946 15823,12821 15010,12782"/>
              </emma:interpretation>
              <emma:one-of disjunction-type="recognition" id="oneOf1">
                <emma:interpretation id="interp5" emma:lang="zh-CN" emma:confidence="0">
                  <emma:literal>统</emma:literal>
                </emma:interpretation>
                <emma:interpretation id="interp6" emma:lang="zh-CN" emma:confidence="0">
                  <emma:literal>涵</emma:literal>
                </emma:interpretation>
                <emma:interpretation id="interp7" emma:lang="zh-CN" emma:confidence="0">
                  <emma:literal>迹</emma:literal>
                </emma:interpretation>
                <emma:interpretation id="interp8" emma:lang="zh-CN" emma:confidence="0">
                  <emma:literal>绽</emma:literal>
                </emma:interpretation>
                <emma:interpretation id="interp9" emma:lang="zh-CN" emma:confidence="0">
                  <emma:literal>绲</emma:literal>
                </emma:interpretation>
              </emma:one-of>
            </emma:emma>
          </inkml:annotationXML>
          <inkml:trace contextRef="#ctx0" brushRef="#br0" timeOffset="7024">15392 13049 5376,'6'-23'2112,"-6"23"-1152,12 4-416,-6-4 1056,2 3-896,2-3 288,2 0-608,-4 0 160,2 0-320,-6 0 224,0 5-256,-4-2 160,5 5-192,-10 0 128,5 1-160,-8-3 0,-2 6-64,-8 0-64,6 2 32,-20 3-32,12 2 0,-3 1 64,10-1-32,-5-3 64,10 4-64,-5-9-32,8 1 32,1-8-128,4 0 64,-4-4 32,8 2 0,-4-2 64,9 0-32,-1 0-96,2 8 32,-7 1 32,7-1 0,-6 0-224,0 3 128,-8 9-320,4 0 256,-9-1-32,1 4 128,-5-4 64,8 6 0,-8-6 128,8 4-64,-3-4 192,8-2-160,0-7 32,3-2-64,7-4-64,3 1 32,8-5-32,1 3 0,-4-3 0,4 5 0,-10-2 0,4 5 0,-14 4 128,4 4-64,-6 6 384,0 6-224,0-5 320,0 1-321,0-9 225,4 1-224,-4-8 64,4 3-160,0-7 64,4 1-96,2-14 160,-2 1-160,2-6-32,-2-3-32,2-21-1184,-2 7 640,-3-21-4415,3 7 2687,0-27-2944,7 10 2944</inkml:trace>
          <inkml:trace contextRef="#ctx0" brushRef="#br0" timeOffset="8330">15552 13197 5248,'-10'4'2016,"10"-4"-1088,0 0-512,0 0 1184,0 4-928,0-4 640,0 5-800,0-5 320,5 0-512,0 0 256,8 0-320,0-5-64,9 5-128,4-8-128,0 1 32,-3-5 96,3 8-32,-5-7-224,1 6 96,-3-7-256,-1 9 224,-15-2-32,2 10 96,-13-2 64,2 9 0,-6 4 256,-1 3-128,-10 1 448,10 3-320,-10-4 160,10 5-256,-4-4 0,8-1-96,-8 4 32,3 4-64,2-7 64,7-1-64,-4-2 64,5 2-64,-9-3-96,8-1 32,-3-4-480,3 6 288,2-14-896,6-3 640,6-15-992,5-1 832,7-7-448,1 4 608,-4-6 0,3 6 288,-8-1 256,5 6-32,-8-2 768,3 5-416,-10 2 800,7 9-672,-10 0 608,0 9-640,-5-1 320,5-2-480,-5 2-32,2 4-160,-2-8-96,5 4 0,0-8-32,5 3 0,-2-3 0,2 0 0,0-3 0,-2 3 0,-3-5 0,5 10 0,-5-5 64,0 0-32,0 0 128,0 0-96,0 0 192,0 3-160,0-3 31,0 4-63,0-4-128,0 5 32,0-5 32,0 0 0,0 0 64,0 0-32,0 0-96,0 0 32,0 0-32,0 3 1,0-3 126,0 0-31,0 0-32,0 0 32,0 0-32,0 5 0,0-2 64,0 0-32,-5 2-96,5 4 32,-3-6 32,6 5 0,-6-5 64,3 5-32,-5 0 64,0 3-64,-3 1 64,3 1-64,-8-2-32,8 1 32,-11 4-32,6-2 0,-8-2-703,10 1 383,0-10-1856,8 5 1216,0-8-2464,4 3 1920,0-11-1952,1 2 1984</inkml:trace>
          <inkml:trace contextRef="#ctx0" brushRef="#br0" timeOffset="7384">15670 12866 6656,'-18'11'2528,"18"-11"-1344,18 8-480,-14-5 1472,0 3-1248,0 2 640,2-2-928,-3 2 351,2 0-575,-1 0 32,4 0-256,3-1-32,-4 6-96,1-10-64,2 5 32,-2-5-608,2 3 320,-6 4-1503,5-2 959,-9 1-1696,5 2 1440,-10 1-1696,0-1 1568,-7 5-1920,4-1 1728</inkml:trace>
          <inkml:trace contextRef="#ctx0" brushRef="#br0" timeOffset="8721">15770 13388 4736,'5'-4'1760,"-5"4"-960,5 4-224,-5-4 1184,4 4-960,-4-4 640,0 7-896,0 1 448,0 0-576,0 0 256,4 3-384,-4 1 256,0 4-288,0 0 192,5 4-224,-5-9 127,3 4-191,2-2 224,0 1-256,-1 2 320,0-1-256,1 6 256,3-1-256,2-9 160,-2 0-192,1-7 64,8 8-128,0-12 0,1 0-32,6-12 32,2 8-64,-6-4 128,3 5-96,-2-8 256,2 6-192,-10-7 160,-5 9-160,-3-10 64,4 5-96,-9-3-608,4-1 256,-12-10-2208,3-3 1344,-4-2-4639,5 8 3199</inkml:trace>
        </inkml:traceGroup>
        <inkml:traceGroup>
          <inkml:annotationXML>
            <emma:emma xmlns:emma="http://www.w3.org/2003/04/emma" version="1.0">
              <emma:interpretation id="{FB0648F2-EAAE-4027-A4B1-9C61B796648F}" emma:medium="tactile" emma:mode="ink">
                <msink:context xmlns:msink="http://schemas.microsoft.com/ink/2010/main" type="inkWord" rotatedBoundingBox="16084,12046 16409,12062 16382,12627 16056,12611"/>
              </emma:interpretation>
              <emma:one-of disjunction-type="recognition" id="oneOf2">
                <emma:interpretation id="interp10" emma:lang="zh-CN" emma:confidence="0">
                  <emma:literal>E</emma:literal>
                </emma:interpretation>
                <emma:interpretation id="interp11" emma:lang="zh-CN" emma:confidence="0">
                  <emma:literal>I</emma:literal>
                </emma:interpretation>
                <emma:interpretation id="interp12" emma:lang="zh-CN" emma:confidence="0">
                  <emma:literal>正</emma:literal>
                </emma:interpretation>
                <emma:interpretation id="interp13" emma:lang="zh-CN" emma:confidence="0">
                  <emma:literal>[</emma:literal>
                </emma:interpretation>
                <emma:interpretation id="interp14" emma:lang="zh-CN" emma:confidence="0">
                  <emma:literal>巨</emma:literal>
                </emma:interpretation>
              </emma:one-of>
            </emma:emma>
          </inkml:annotationXML>
          <inkml:trace contextRef="#ctx0" brushRef="#br0" timeOffset="9291">16366 13038 7040,'-12'0'2720,"12"0"-1472,-18-4-832,13 4 1568,10 4-1152,-5-4 896,0 4-1025,0 0 417,10 0-640,-2-2 160,4 4-384,6-12 128,0 6-224,0-6 128,4 2-160,-5-8 0,4 8-64,2-4-192,-1 4 64,-5-2-1376,1 0 800,-9 3-3263,-6 6 2175,-6-3-3456,3 8 2944</inkml:trace>
          <inkml:trace contextRef="#ctx0" brushRef="#br0" timeOffset="9713">16402 13076 4864,'-9'-5'1824,"9"5"-960,-3 5-96,-2-5 1760,10 3-1376,-5 2 1088,0-2-1344,0 1 479,3 1-831,-3 3 352,5 3-544,-5 9 384,0 2-416,0 3 128,0 2-288,0-1 224,0 1-256,0 6 320,0-2-256,0 0 160,0 0-192,0-4 224,0 1-256,0-5 96,0 0-128,-5-3 0,5 0-32,0-12-64,5-2 32,-1-1-32,5 3 0,0-8 0,5 3 0,4-3 0,-2 0 0,2-3-160,4 3 96,0-8-448,0 3 256,-4-1-928,3 6 672,-8-8-1824,5 3 1312,-14-7-3775,4 9 2719,-12-8-2752,0 2 2784</inkml:trace>
          <inkml:trace contextRef="#ctx0" brushRef="#br0" timeOffset="9922">16424 13338 7552,'-13'-3'2816,"13"3"-1536,0-5-512,0 2 1568,5 6-1280,-1-6 383,4 3-863,0-5-96,8 5-320,-4-7-224,2 2 0,6-6-896,8 8 544,-7-10-2239,5 9 1503,-3-7-3648,3 6 2688</inkml:trace>
        </inkml:traceGroup>
        <inkml:traceGroup>
          <inkml:annotationXML>
            <emma:emma xmlns:emma="http://www.w3.org/2003/04/emma" version="1.0">
              <emma:interpretation id="{2EC11E77-BF60-4895-A5DD-EF7830889683}" emma:medium="tactile" emma:mode="ink">
                <msink:context xmlns:msink="http://schemas.microsoft.com/ink/2010/main" type="inkWord" rotatedBoundingBox="16614,12049 16996,12068 16970,12612 16587,12594"/>
              </emma:interpretation>
              <emma:one-of disjunction-type="recognition" id="oneOf3">
                <emma:interpretation id="interp15" emma:lang="zh-CN" emma:confidence="0">
                  <emma:literal>K</emma:literal>
                </emma:interpretation>
                <emma:interpretation id="interp16" emma:lang="zh-CN" emma:confidence="0">
                  <emma:literal>*</emma:literal>
                </emma:interpretation>
                <emma:interpretation id="interp17" emma:lang="zh-CN" emma:confidence="0">
                  <emma:literal>长</emma:literal>
                </emma:interpretation>
                <emma:interpretation id="interp18" emma:lang="zh-CN" emma:confidence="0">
                  <emma:literal>义</emma:literal>
                </emma:interpretation>
                <emma:interpretation id="interp19" emma:lang="zh-CN" emma:confidence="0">
                  <emma:literal>凶</emma:literal>
                </emma:interpretation>
              </emma:one-of>
            </emma:emma>
          </inkml:annotationXML>
          <inkml:trace contextRef="#ctx0" brushRef="#br0" timeOffset="10267">16884 13010 6784,'-8'-2'2624,"8"2"-1408,-8-17-704,3 17 1472,10 3-1120,-5-3 736,0 5-960,0-2 223,3 3-511,2-4 224,0 6-320,-2 0 192,2 4-224,-5 8 224,5 2-256,-5 6 96,0 2-160,0 10 160,0 4-192,-5 17-32,5 5-32,-5-15-480,5-7 256,-3-14-1600,6-2 992,-3-12-3199,5-4 2271,-5-10-3104,5 4 2752</inkml:trace>
          <inkml:trace contextRef="#ctx0" brushRef="#br0" timeOffset="10778">16902 13201 7424,'13'3'2816,"-13"-3"-1536,27 6-640,-19 0 1472,5 6-1152,0 0 575,0 2-895,0 3 480,2 2-640,1-3 96,-1 4-320,-2-6-96,-1 6-96,2 0-192,4-1 64,-6-2-896,6-1 544,-5-5-1951,5 5 1343,-5-13-3584,0 5 2592,0-4-2304,5 0 2464</inkml:trace>
          <inkml:trace contextRef="#ctx0" brushRef="#br0" timeOffset="10552">17122 13065 8320,'4'-9'3168,"-4"9"-1728,4-8-704,-4 5 1568,0 6-1313,0-3 481,0 4-928,-4-4 192,4 4-416,-8 0 160,3 7-256,-8 2-128,8-1-64,-12 2-32,3 10 0,-12 4-160,6 2 96,-4-6-960,12 0 576,-6-5-2016,4 0 1377,-3-7-3073,8 4 2304,-3-12-2496,7 4 2496</inkml:trace>
        </inkml:traceGroup>
        <inkml:traceGroup>
          <inkml:annotationXML>
            <emma:emma xmlns:emma="http://www.w3.org/2003/04/emma" version="1.0">
              <emma:interpretation id="{2ABF8E2E-3228-4194-B234-7C14ECC7CA68}" emma:medium="tactile" emma:mode="ink">
                <msink:context xmlns:msink="http://schemas.microsoft.com/ink/2010/main" type="inkWord" rotatedBoundingBox="17157,12097 17435,12111 17406,12695 17129,12682"/>
              </emma:interpretation>
              <emma:one-of disjunction-type="recognition" id="oneOf4">
                <emma:interpretation id="interp20" emma:lang="zh-CN" emma:confidence="0">
                  <emma:literal>F</emma:literal>
                </emma:interpretation>
                <emma:interpretation id="interp21" emma:lang="zh-CN" emma:confidence="0">
                  <emma:literal>「</emma:literal>
                </emma:interpretation>
                <emma:interpretation id="interp22" emma:lang="zh-CN" emma:confidence="0">
                  <emma:literal>r</emma:literal>
                </emma:interpretation>
                <emma:interpretation id="interp23" emma:lang="zh-CN" emma:confidence="0">
                  <emma:literal>氵</emma:literal>
                </emma:interpretation>
                <emma:interpretation id="interp24" emma:lang="zh-CN" emma:confidence="0">
                  <emma:literal>E</emma:literal>
                </emma:interpretation>
              </emma:one-of>
            </emma:emma>
          </inkml:annotationXML>
          <inkml:trace contextRef="#ctx0" brushRef="#br0" timeOffset="11123">17415 13060 8320,'-9'0'3072,"9"0"-1664,0-8-1024,0 5 1472,0 6-1056,0-3 383,0 0-703,0 0 64,0 0-288,0 0 256,0 8-288,0 1 224,0-1-224,0 3 224,0 1-256,0 12 96,5 4-160,-5-2 160,4 6-192,2 2 32,-3 1-64,-3 8-64,0-4 32,0 4-480,0-1 256,0 5-1376,0-3 832,0-18-2463,5-1 1791,-1-6-3744,0 0 2912</inkml:trace>
          <inkml:trace contextRef="#ctx0" brushRef="#br0" timeOffset="11572">17455 13243 9216,'-13'25'3424,"13"-25"-1856,8 19-1056,-3-19 1343,5 3-1055,-2-6 192,5 3-640,4-5-544,9 5 96,11-3-1568,1-2 929,-12 2-4481,2 3 2912</inkml:trace>
          <inkml:trace contextRef="#ctx0" brushRef="#br0" timeOffset="11392">17473 13052 7040,'-5'5'2720,"5"-5"-1472,9-5-672,-9 2 1504,4 6-1152,1-3 416,8 0-833,-3 0 1,3 0-320,5 0-96,-3 0-64,8 0-128,3 0 64,-3 0-608,-2 0 353,-8 0-2017,0 0 1312,-8 0-3680,0 5 2624</inkml:trace>
        </inkml:traceGroup>
        <inkml:traceGroup>
          <inkml:annotationXML>
            <emma:emma xmlns:emma="http://www.w3.org/2003/04/emma" version="1.0">
              <emma:interpretation id="{AADD797D-ADF8-462A-B2B0-48DA5876F086}" emma:medium="tactile" emma:mode="ink">
                <msink:context xmlns:msink="http://schemas.microsoft.com/ink/2010/main" type="inkWord" rotatedBoundingBox="17707,12373 17831,12379 17820,12601 17696,12595"/>
              </emma:interpretation>
              <emma:one-of disjunction-type="recognition" id="oneOf5">
                <emma:interpretation id="interp25" emma:lang="zh-CN" emma:confidence="0">
                  <emma:literal>:</emma:literal>
                </emma:interpretation>
                <emma:interpretation id="interp26" emma:lang="zh-CN" emma:confidence="0">
                  <emma:literal>;</emma:literal>
                </emma:interpretation>
                <emma:interpretation id="interp27" emma:lang="zh-CN" emma:confidence="0">
                  <emma:literal>“</emma:literal>
                </emma:interpretation>
                <emma:interpretation id="interp28" emma:lang="zh-CN" emma:confidence="0">
                  <emma:literal>”</emma:literal>
                </emma:interpretation>
                <emma:interpretation id="interp2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13765">17951 13521 5632,'-5'9'2112,"5"-9"-1152,5 0-576,-5 0 736,8 2-640,1-2-224,5 6-192,-2-6-2816,2 0 1504,3-6-2464,4 6 2112</inkml:trace>
          <inkml:trace contextRef="#ctx0" brushRef="#br0" timeOffset="13555">18034 13318 4608,'-17'8'1760,"17"-8"-960,0 3-224,0 2 1280,4-2-1024,-4 0 576,0 2-832,0-5 256,10 3-480,-7-3 224,6 0-320,-1 0 0,3 6-160,-8-3 0,1 0-32,1 2-480,-2-2 224,-3 2-1952,0-2 1184,0 1-3264,0 4 2368</inkml:trace>
        </inkml:traceGroup>
        <inkml:traceGroup>
          <inkml:annotationXML>
            <emma:emma xmlns:emma="http://www.w3.org/2003/04/emma" version="1.0">
              <emma:interpretation id="{51E9A7FE-4161-4B3F-988F-68FDC6679C26}" emma:medium="tactile" emma:mode="ink">
                <msink:context xmlns:msink="http://schemas.microsoft.com/ink/2010/main" type="inkWord" rotatedBoundingBox="18496,12088 18845,12105 18812,12789 18463,12772"/>
              </emma:interpretation>
              <emma:one-of disjunction-type="recognition" id="oneOf6">
                <emma:interpretation id="interp30" emma:lang="zh-CN" emma:confidence="0">
                  <emma:literal>大</emma:literal>
                </emma:interpretation>
                <emma:interpretation id="interp31" emma:lang="zh-CN" emma:confidence="0">
                  <emma:literal>£</emma:literal>
                </emma:interpretation>
                <emma:interpretation id="interp32" emma:lang="zh-CN" emma:confidence="0">
                  <emma:literal>卡</emma:literal>
                </emma:interpretation>
                <emma:interpretation id="interp33" emma:lang="zh-CN" emma:confidence="0">
                  <emma:literal>卪</emma:literal>
                </emma:interpretation>
                <emma:interpretation id="interp34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70890">18758 13058 4864,'-3'-4'1824,"3"4"-960,-5-4-160,0-2 1280,10 12-1088,-5-12 576,5 6-896,-5-2 352,3-2-576,-3 0 320,0 4-384,0-4 352,6 8-384,-6-4 383,0 0-383,0 0 288,0 0-288,0 0 128,4 8-224,-4 0 224,4 6-256,-4 3 256,0 0-256,0 2 96,0 1-128,0 3 0,0 5-32,0 8 96,0 3-96,0 4-32,0-3 0,0 10 32,0 2-32,0-8-32,0-6 32,0-2-192,0 1 96,0-6-896,0-3 544,0-8-2016,0 0 1345,0-14-2721,0 2 2112,0-8-2400,0 0 2304</inkml:trace>
          <inkml:trace contextRef="#ctx0" brushRef="#br0" timeOffset="71341">18781 13104 4224,'-5'-6'1568,"5"6"-832,5 0-96,-5 0 1312,0 0-1056,0 0 768,0 0-992,0 0 768,0 0-800,0 3 448,5 0-640,-5 3 319,4-3-447,0-3 128,4 5-288,8-2 0,0 0-96,2-3 32,0 0-64,0 0 64,0 0-64,-2 0-96,8 5 32,-6-5-128,2 0 96,-2 0-608,6 3 384,-6 3-1855,-2-3 1183,-6-3-3808,-2 5 2688</inkml:trace>
          <inkml:trace contextRef="#ctx0" brushRef="#br0" timeOffset="71640">18755 13382 5888,'-10'0'2176,"10"0"-1152,5 3-352,-5-3 1216,0 0-1056,5 0 448,4 5-768,8-5 224,4 3-448,11-3 64,-2 0-224,2 0-64,-1 0-32,-4 0-192,0 0 96,-6 0-960,3 0 576,-3 0-2080,-8 4 1408,-3-4-2784,-2 0 2176</inkml:trace>
        </inkml:traceGroup>
        <inkml:traceGroup>
          <inkml:annotationXML>
            <emma:emma xmlns:emma="http://www.w3.org/2003/04/emma" version="1.0">
              <emma:interpretation id="{A0248F66-5FFB-4410-99E3-ED93053ACC41}" emma:medium="tactile" emma:mode="ink">
                <msink:context xmlns:msink="http://schemas.microsoft.com/ink/2010/main" type="inkWord" rotatedBoundingBox="19185,12223 19420,12234 19410,12452 19174,12440"/>
              </emma:interpretation>
              <emma:one-of disjunction-type="recognition" id="oneOf7">
                <emma:interpretation id="interp35" emma:lang="zh-CN" emma:confidence="0">
                  <emma:literal>“</emma:literal>
                </emma:interpretation>
                <emma:interpretation id="interp36" emma:lang="zh-CN" emma:confidence="0">
                  <emma:literal>:</emma:literal>
                </emma:interpretation>
                <emma:interpretation id="interp37" emma:lang="zh-CN" emma:confidence="0">
                  <emma:literal>〝</emma:literal>
                </emma:interpretation>
                <emma:interpretation id="interp38" emma:lang="zh-CN" emma:confidence="0">
                  <emma:literal>"</emma:literal>
                </emma:interpretation>
                <emma:interpretation id="interp39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72376">19442 13382 5888,'-18'0'2272,"18"0"-1216,0-5-448,0 2 1312,0 6-1088,0-6 480,10 3-800,-2-4 288,6 4-480,3-5 256,2 10-320,-1-5-1,2 0-159,-2 0 0,6 4-32,-8-1-607,2 2 287,-5-5-2144,6 0 1312,-10-5-3616,4 5 2656</inkml:trace>
          <inkml:trace contextRef="#ctx0" brushRef="#br0" timeOffset="72150">19447 13187 7808,'-9'0'2976,"9"0"-1600,0 0-704,0 0 1440,0 0-1184,0 0 191,0 0-703,0 0 64,9 0-320,-5 0 128,6 0-160,3 0 64,0 0-96,5-3-64,0 3 0,0-8-320,-2 8 160,-1-5-736,1 10 480,-6-5-1279,3 3 895,-8 2-2432,4-2 1792,-15 6-2752,3 5 2368</inkml:trace>
        </inkml:traceGroup>
        <inkml:traceGroup>
          <inkml:annotationXML>
            <emma:emma xmlns:emma="http://www.w3.org/2003/04/emma" version="1.0">
              <emma:interpretation id="{5156B9C8-CD6B-43E4-B35A-FDDB8E01F6C5}" emma:medium="tactile" emma:mode="ink">
                <msink:context xmlns:msink="http://schemas.microsoft.com/ink/2010/main" type="inkWord" rotatedBoundingBox="19900,12391 20247,12408 20224,12892 19876,12875"/>
              </emma:interpretation>
              <emma:one-of disjunction-type="recognition" id="oneOf8">
                <emma:interpretation id="interp40" emma:lang="zh-CN" emma:confidence="0">
                  <emma:literal>子</emma:literal>
                </emma:interpretation>
                <emma:interpretation id="interp41" emma:lang="zh-CN" emma:confidence="0">
                  <emma:literal>刁</emma:literal>
                </emma:interpretation>
                <emma:interpretation id="interp42" emma:lang="zh-CN" emma:confidence="0">
                  <emma:literal>习</emma:literal>
                </emma:interpretation>
                <emma:interpretation id="interp43" emma:lang="zh-CN" emma:confidence="0">
                  <emma:literal>孓</emma:literal>
                </emma:interpretation>
                <emma:interpretation id="interp4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329475">20154 13429 3840,'-9'-9'1472,"9"9"-768,5 0-128,-5 0 1184,0 0-960,0-5 416,4 5-736,0-3 288,6 0-448,-2-5 320,6 8-352,-6-9 192,7 6-256,-2-10 64,5 10-160,-5-9 64,4 7-96,1-1 0,4 1-32,0 2-64,1 6 32,-6 5-32,10 3 0,-14 9 0,5 0 0,-10 16 192,6 0-96,-14 10 96,4-2-96,-8-1 0,0 1-32,-6-4 96,2-1-96,-10-8-32,5 0 0,-14-14-128,15 0 64,-16-23-128,11 3 96,-10-13-96,5 1 64,-1-10 64,5 6 32,2-4 0,1 3 0,7-5-96,3 6 64,1-4 160,4 6-64,4-2 256,5 2-192,5-3 160,-1 9-160,4-4 64,2 7-96,2 0 0,5 5-32,2 3-64,-1 6 32,-6 7-544,7 2 288,-12 1-2144,8 4 1280,-7-8-3456,2 4 2528</inkml:trace>
        </inkml:traceGroup>
        <inkml:traceGroup>
          <inkml:annotationXML>
            <emma:emma xmlns:emma="http://www.w3.org/2003/04/emma" version="1.0">
              <emma:interpretation id="{2929F63F-D58E-4A5D-88C6-A11AA05C0502}" emma:medium="tactile" emma:mode="ink">
                <msink:context xmlns:msink="http://schemas.microsoft.com/ink/2010/main" type="inkWord" rotatedBoundingBox="20404,12450 21176,12487 21152,12993 20380,12955"/>
              </emma:interpretation>
              <emma:one-of disjunction-type="recognition" id="oneOf9">
                <emma:interpretation id="interp45" emma:lang="zh-CN" emma:confidence="0">
                  <emma:literal>作</emma:literal>
                </emma:interpretation>
                <emma:interpretation id="interp46" emma:lang="zh-CN" emma:confidence="0">
                  <emma:literal>沾</emma:literal>
                </emma:interpretation>
                <emma:interpretation id="interp47" emma:lang="zh-CN" emma:confidence="0">
                  <emma:literal>诈</emma:literal>
                </emma:interpretation>
                <emma:interpretation id="interp48" emma:lang="zh-CN" emma:confidence="0">
                  <emma:literal>伯</emma:literal>
                </emma:interpretation>
                <emma:interpretation id="interp49" emma:lang="zh-CN" emma:confidence="0">
                  <emma:literal>让</emma:literal>
                </emma:interpretation>
              </emma:one-of>
            </emma:emma>
          </inkml:annotationXML>
          <inkml:trace contextRef="#ctx0" brushRef="#br0" timeOffset="330149">20682 13393 3840,'0'0'1472,"0"0"-768,4 0-256,-4 0 1184,0 0-896,0 0 704,6 4-832,-2-4 288,0 8-512,0 0 288,10 0-384,-6 4 192,6-1-256,-6 9 64,1 4-160,-9 4 0,0-1-64,-9 1-64,1-1 32,-10 1 32,8 0-32,-6-5-96,2 2 32,-3-6-736,8-4 384,0-7-1216,4-3 896,0-13-1376,10 3 1184,0-10-1472,8-1 1344,5-12-672,0 0 960,4-6 288,4 1 256,-3-2 1344,-2 11-608,-3-3 1536,0 8-1152,-4-6 864,-2 14-1024,-6-5 800,2 7-896,-8 3 640,0 1-768,-4 1 384,4 8-576,-10 1 256,2 1-352,-10 7 288,10-1-320,-10 7 320,4 1-321,-3 3 161,7 5-224,-3 0 128,9 0-160,0 0 64,4-5-96,0 1-128,8-1 0,2-3-32,8 0 0,-6-4-928,6-4 545,-4-9-2561,2 5 1664,0-8-3296,0 5 2656</inkml:trace>
          <inkml:trace contextRef="#ctx0" brushRef="#br0" timeOffset="330870">20988 13598 3072,'-8'-19'1120,"8"19"-576,4-8 192,-4 4 1152,0 8-1024,0-4 512,4 0-832,2 0 416,-1 0-544,-5 4 544,3 3-544,2 6 480,-1-1-480,-4 4 320,4 3-416,-4 1 192,0 3-288,-4 5-64,4 0-96,-4 3-64,4 0 32,-5 0-32,5-3 0,-3-3-512,6-6 288,-3-16-1088,0 3 704,0-23-896,0 6 832,0-14-288,5 5 576,-1-3 64,0 4 192,6-6 96,3 10 32,0-1 256,5 5-128,-5-1 512,5 4-352,-5 0 160,0 5-288,-5-2 128,3 5-160,-7-4 0,0 8-64,-4 1-128,0 1 32,-8 3-128,3 2 96,-13-3 96,5 0 0,-9 0 480,9 0-288,-2-5 768,7 6-576,0-1 448,3 0-512,0-2 320,5 8-384,0-8 127,10 2-255,-2 1 0,0-1-96,2-5-64,3 2 32,0-5-32,1 3 0,-5-3 0,4 0 0,-4 0-512,0 0 289,-1 0-1601,1 4 1024,1-4-2400,-2 0 1792,2 0-2368,-2 0 2144</inkml:trace>
          <inkml:trace contextRef="#ctx0" brushRef="#br0" timeOffset="331095">21246 13760 4864,'-13'0'1824,"13"0"-960,0 0-160,0 0 1344,0 0-1088,5 0 448,3 0-864,0 0-160,7 0-224,-2 0-192,5 0 0,-5 0-672,3 0 384,-1 0-1632,-2 0 1088,1 0-2080,-1 0 1664,0-5-1376,0 2 1536</inkml:trace>
        </inkml:traceGroup>
        <inkml:traceGroup>
          <inkml:annotationXML>
            <emma:emma xmlns:emma="http://www.w3.org/2003/04/emma" version="1.0">
              <emma:interpretation id="{9E42E68B-63C2-4E14-A983-76CB16ED7503}" emma:medium="tactile" emma:mode="ink">
                <msink:context xmlns:msink="http://schemas.microsoft.com/ink/2010/main" type="inkWord" rotatedBoundingBox="21260,12640 21298,12641 21281,12999 21242,12997"/>
              </emma:interpretation>
              <emma:one-of disjunction-type="recognition" id="oneOf10">
                <emma:interpretation id="interp50" emma:lang="zh-CN" emma:confidence="0">
                  <emma:literal>1</emma:literal>
                </emma:interpretation>
                <emma:interpretation id="interp51" emma:lang="zh-CN" emma:confidence="0">
                  <emma:literal>丨</emma:literal>
                </emma:interpretation>
                <emma:interpretation id="interp52" emma:lang="zh-CN" emma:confidence="0">
                  <emma:literal>|</emma:literal>
                </emma:interpretation>
                <emma:interpretation id="interp53" emma:lang="zh-CN" emma:confidence="0">
                  <emma:literal>Ⅰ</emma:literal>
                </emma:interpretation>
                <emma:interpretation id="interp5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331349">21512 13614 5248,'-3'-11'2016,"3"11"-1088,0-17-320,0 12 1440,0 10-1120,0-5 896,0 0-1088,0 3 480,0 2-704,0-1 127,0 4-351,0 0 96,3 4-224,3 4 128,-2-1-160,-4 4-64,0 6-32,0 1-128,0 7 64,0-2-608,5 6 352,-5-6-2783,0 0 1695,0-3-3616,3-6 2816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52:53.14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E72963F-7ACC-4BD0-BE33-CD46A8E7B834}" emma:medium="tactile" emma:mode="ink">
          <msink:context xmlns:msink="http://schemas.microsoft.com/ink/2010/main" type="writingRegion" rotatedBoundingBox="14174,15736 25025,15410 25065,16766 14215,17092"/>
        </emma:interpretation>
      </emma:emma>
    </inkml:annotationXML>
    <inkml:traceGroup>
      <inkml:annotationXML>
        <emma:emma xmlns:emma="http://www.w3.org/2003/04/emma" version="1.0">
          <emma:interpretation id="{D5F5E3DF-6F8A-4394-AB2D-65E6BD76D820}" emma:medium="tactile" emma:mode="ink">
            <msink:context xmlns:msink="http://schemas.microsoft.com/ink/2010/main" type="paragraph" rotatedBoundingBox="14174,15736 25025,15410 25065,16766 14215,170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E40C19-6D54-47FE-84F3-81B0D61CB1A2}" emma:medium="tactile" emma:mode="ink">
              <msink:context xmlns:msink="http://schemas.microsoft.com/ink/2010/main" type="line" rotatedBoundingBox="14174,15736 25025,15410 25065,16766 14215,17092"/>
            </emma:interpretation>
          </emma:emma>
        </inkml:annotationXML>
        <inkml:traceGroup>
          <inkml:annotationXML>
            <emma:emma xmlns:emma="http://www.w3.org/2003/04/emma" version="1.0">
              <emma:interpretation id="{736FF17B-0117-423C-9ED9-B303A891C5B1}" emma:medium="tactile" emma:mode="ink">
                <msink:context xmlns:msink="http://schemas.microsoft.com/ink/2010/main" type="inkWord" rotatedBoundingBox="14153,17059 14304,16131 14920,16231 14770,17159"/>
              </emma:interpretation>
              <emma:one-of disjunction-type="recognition" id="oneOf0">
                <emma:interpretation id="interp0" emma:lang="zh-CN" emma:confidence="0">
                  <emma:literal>更</emma:literal>
                </emma:interpretation>
                <emma:interpretation id="interp1" emma:lang="zh-CN" emma:confidence="0">
                  <emma:literal>建</emma:literal>
                </emma:interpretation>
                <emma:interpretation id="interp2" emma:lang="zh-CN" emma:confidence="0">
                  <emma:literal>通</emma:literal>
                </emma:interpretation>
                <emma:interpretation id="interp3" emma:lang="zh-CN" emma:confidence="0">
                  <emma:literal>埂</emma:literal>
                </emma:interpretation>
                <emma:interpretation id="interp4" emma:lang="zh-CN" emma:confidence="0">
                  <emma:literal>翅</emma:literal>
                </emma:interpretation>
              </emma:one-of>
            </emma:emma>
          </inkml:annotationXML>
          <inkml:trace contextRef="#ctx0" brushRef="#br0">14536 17418 6912,'-4'8'2624,"4"-8"-1408,4 8-576,0-4 1280,1 9-1088,-2 2 320,8 1-704,-3 4-64,5 3-224,-3 1-32,-2-1-65,-3 2-190,0-2 63,-5 0-672,3-4 416,-3-2-1568,0 0 1056,-3-9-1824,3-2 1504,-5-9-2176,0 0 1888</inkml:trace>
          <inkml:trace contextRef="#ctx0" brushRef="#br0" timeOffset="-254">14545 17206 7552,'-13'0'2816,"13"0"-1536,0 24-800,0-24 1312,4 2-1024,0-4 480,9-2-737,1-4 65,4 4-320,8-4-96,2 4-96,3-8 32,-1 8-64,1-8-32,-3 4 32,-2-7-32,0 6 0,-3-2-160,-6 6 96,-8 2-1247,-4 3 735,-10 0-2784,5 8 1856,-9 1-2912,0 5 2496</inkml:trace>
          <inkml:trace contextRef="#ctx0" brushRef="#br0" timeOffset="1320">14536 17486 5760,'-17'0'2176,"17"0"-1152,-9 0-480,4 0 1184,5 5-960,-3-5 576,3 3-832,-6-3 224,12 0-416,-6 0-32,8 0-192,1-3 96,8 3-128,-4-8-32,2-1 0,6-2-32,5 3 0,6-8 0,-1 9 0,0-17-96,0 4 64,0 0 32,-4 8 0,4 4 64,0 5-32,-5-5 192,-3 8-128,-5 0 256,0 3-224,-5 2 383,5 6-287,-9 1 320,-1 0-320,-8 7 320,0 1-320,-8 8 160,3-1-224,-8 5 64,4 0-128,-4-5-64,4-2 0,-5-5-128,6-1 64,-10-4-608,5 1 352,-5-8-1376,5 0 929,-13-8-929,7 0 960,-12-4-288,8 0 608,-3-4 64,13 8 192,-5-8 160,10 8 0,-11-8 416,10 8-256,-4-7 608,9 7-416,-1-8 288,5 8-384,5-8 192,4-1-256,4-2 128,10 3-192,-2-7 0,5 2-96,-3-2-64,-2 7 32,-2-4-32,-2 8 0,-6 0-96,-8 4 64,-6 8-128,-2 7 96,-18 13 32,1 3 32,-14 5 192,10 4-96,-5-4 447,8-2-287,1-9 96,13-2-224,5-12-64,4 2-32,8-17-192,11-5 96,4-10-608,3 4 385,-5-13-1441,2 9 960,-5-13-1760,-5 8 1440,-10-4-832,2 5 1120,-10-5 224,5 5 352,-3-5 448,-2 3-128,-3-1 768,8 7-480,-5-6 800,5 10-672,-5-5 672,10 7-672,-5-2 736,5 7-736,-5 3 832,4 5-768,-4 5 671,4 3-703,1 7 576,-2 2-640,2 2 320,0 4-480,0 5 64,-1 3-256,-4 6 64,0-1-96,-4 6-64,4 2 0,-5-1-128,0 2 64,-16 5-736,3-2 384,-13 0-1568,8-6 1088,-8-11-2015,9-6 1631,-4-13-1792,3-4 1728,-3-13-608,8 5 1120,-8-15 320,13 3 288,-1-12 800,5 4-352,1-2 1472,2 5-960,1 0 1216,5 6-1152,0 0 992,5 7-1024,1-4 768,2 3-896,4 2 575,2 3-735,4 0 320,5 3-512,3 2 192,0 7-288,10-1 64,1 6-160,-3-6-64,2 0-32,3 1 32,-2 4-32,2-4-32,-3-1 32,-5-3-1248,0 5 672,-9-9-3423,1 4 2175,-5-5-3552,-2 2 3008</inkml:trace>
        </inkml:traceGroup>
        <inkml:traceGroup>
          <inkml:annotationXML>
            <emma:emma xmlns:emma="http://www.w3.org/2003/04/emma" version="1.0">
              <emma:interpretation id="{422B7623-7A09-40AD-ADE6-622305C9336C}" emma:medium="tactile" emma:mode="ink">
                <msink:context xmlns:msink="http://schemas.microsoft.com/ink/2010/main" type="inkWord" rotatedBoundingBox="15108,16052 15669,16035 15697,16948 15135,16965"/>
              </emma:interpretation>
              <emma:one-of disjunction-type="recognition" id="oneOf1">
                <emma:interpretation id="interp5" emma:lang="zh-CN" emma:confidence="0">
                  <emma:literal>新</emma:literal>
                </emma:interpretation>
                <emma:interpretation id="interp6" emma:lang="zh-CN" emma:confidence="0">
                  <emma:literal>书</emma:literal>
                </emma:interpretation>
                <emma:interpretation id="interp7" emma:lang="zh-CN" emma:confidence="0">
                  <emma:literal>抖</emma:literal>
                </emma:interpretation>
                <emma:interpretation id="interp8" emma:lang="zh-CN" emma:confidence="0">
                  <emma:literal>迂</emma:literal>
                </emma:interpretation>
                <emma:interpretation id="interp9" emma:lang="zh-CN" emma:confidence="0">
                  <emma:literal>为</emma:literal>
                </emma:interpretation>
              </emma:one-of>
            </emma:emma>
          </inkml:annotationXML>
          <inkml:trace contextRef="#ctx0" brushRef="#br0" timeOffset="2684">15415 17199 6144,'-8'0'2272,"8"0"-1216,0 3-448,0-3 1376,0 0-1088,0 0 416,8 4-800,2-4 0,3 0-320,0 0-32,5 4-96,-4-4-64,3 4 32,-3 4-32,-1 3 0,-10 6 0,7-1 0,-10-1-96,0 5 64,-10-1-32,7 1 0,-7 4 0,7 0 0,-8 0 64,11-4 0,-3-5 128,6 4-64,3-2 128,2 2-128,2-4-32,3 6 0,-5-6-32,5 4 0,-3-2 0,-2-3 0,-3 3 64,0 3-32,-10-4-32,5 4 32,-5-6-32,2 3 0,-7-6 0,10 1 0,-5-4 0,5 0 0,-3 1 0,6-1 0,-3-5 64,5 5-32,0 1 64,0 2-64,-5-3 64,0 4-64,-5-1 127,5 6-95,-13-3 192,3 6-160,-11-7 544,8-1-384,-15-12 480,11 3-448,-11-6 288,7-3-320,-2 0 192,15 1-224,3-3 0,10 5-128,0-9-64,8 1 0,0-9-32,0 7 0,5-10 0,3 6 0,7-11 0,-1 9 0,4-7 0,3 1 0,3-6-160,-1 6 96,3-6-384,-8 8 224,-5-1-512,0 13 416,-2-6-288,-3 10 352,-3-5 96,-5 8 64,-8-4 96,5 5 0,-10-6 0,0 9 0,-5-8 0,0 0 0,-3-7 0,3 7 0,-3-8 0,3 4 0,-5-11 0,7 7 0,-7-4 0,10 4 0,-8-4 0,3 5 0,-3-1 0,2 4 0,-2 1 0,8 3 0,-9-1 128,9 6-64,-8-2 192,8 5-160,-6 8 96,12 4-96,-6 8 160,0-1-160,0 6 192,4-2-192,-4 8 32,4 5-64,0 0 160,1-1-128,-2-3 192,8-4-192,-7-2-32,5-1-32,-1-2-32,5 1 0,2-4 0,1 0 0,-1-6 0,-2 3 0,0-6 64,0 6-32,-5-6 320,2 6-160,-7-6 256,2 1-256,-10-1 32,5 0-128,-8 3 0,0-3-32,-10-2-768,8-1 416,-11 3-2464,8 1 1536,-10-4-4799,5 3 3327</inkml:trace>
          <inkml:trace contextRef="#ctx0" brushRef="#br0" timeOffset="3000">15522 16989 8448,'-5'0'3232,"5"0"-1728,0 4-768,0-4 1280,0 0-1121,0 0 33,10 4-576,-7-1-160,7 2-96,-2-2-704,5 2 320,-2-1-3199,-3-1 1919,-4 5-3776,4 4 3040</inkml:trace>
        </inkml:traceGroup>
        <inkml:traceGroup>
          <inkml:annotationXML>
            <emma:emma xmlns:emma="http://www.w3.org/2003/04/emma" version="1.0">
              <emma:interpretation id="{B718763A-FE4C-462B-80DC-04CD0754ED68}" emma:medium="tactile" emma:mode="ink">
                <msink:context xmlns:msink="http://schemas.microsoft.com/ink/2010/main" type="inkWord" rotatedBoundingBox="16174,16671 16266,16668 16273,16891 16180,16894"/>
              </emma:interpretation>
              <emma:one-of disjunction-type="recognition" id="oneOf2">
                <emma:interpretation id="interp10" emma:lang="zh-CN" emma:confidence="0">
                  <emma:literal>:</emma:literal>
                </emma:interpretation>
                <emma:interpretation id="interp11" emma:lang="zh-CN" emma:confidence="0">
                  <emma:literal>;</emma:literal>
                </emma:interpretation>
                <emma:interpretation id="interp12" emma:lang="zh-CN" emma:confidence="0">
                  <emma:literal>二</emma:literal>
                </emma:interpretation>
                <emma:interpretation id="interp13" emma:lang="zh-CN" emma:confidence="0">
                  <emma:literal>」</emma:literal>
                </emma:interpretation>
                <emma:interpretation id="interp1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3932">16441 17617 5504,'-8'-5'2112,"8"5"-1152,-5 0-352,0 0 1440,10 0-1120,-5 0 608,0 0-896,0 0 192,8 0-480,2 0 32,3 0-256,0 0 0,0 5-64,-2-5-896,-3 0 448,-4 3-3840,4 0 2304,-8 2-2752,0 7 2656</inkml:trace>
          <inkml:trace contextRef="#ctx0" brushRef="#br0" timeOffset="4113">16441 17817 7680,'0'0'2880,"0"0"-1536,10 5-1152,-7-5 576,2 3-512,4 2-1952,5-2 896,3-3-3264,0 0 2240</inkml:trace>
        </inkml:traceGroup>
        <inkml:traceGroup>
          <inkml:annotationXML>
            <emma:emma xmlns:emma="http://www.w3.org/2003/04/emma" version="1.0">
              <emma:interpretation id="{04FDBA9E-F179-4285-A55A-35C51332D446}" emma:medium="tactile" emma:mode="ink">
                <msink:context xmlns:msink="http://schemas.microsoft.com/ink/2010/main" type="inkWord" rotatedBoundingBox="19048,15952 19526,16524 19012,16954 18534,16382"/>
              </emma:interpretation>
              <emma:one-of disjunction-type="recognition" id="oneOf3">
                <emma:interpretation id="interp15" emma:lang="zh-CN" emma:confidence="0">
                  <emma:literal>%</emma:literal>
                </emma:interpretation>
                <emma:interpretation id="interp16" emma:lang="zh-CN" emma:confidence="0">
                  <emma:literal>¢</emma:literal>
                </emma:interpretation>
                <emma:interpretation id="interp17" emma:lang="zh-CN" emma:confidence="0">
                  <emma:literal>×</emma:literal>
                </emma:interpretation>
                <emma:interpretation id="interp18" emma:lang="zh-CN" emma:confidence="0">
                  <emma:literal>父</emma:literal>
                </emma:interpretation>
                <emma:interpretation id="interp19" emma:lang="zh-CN" emma:confidence="0">
                  <emma:literal>*</emma:literal>
                </emma:interpretation>
              </emma:one-of>
            </emma:emma>
          </inkml:annotationXML>
          <inkml:trace contextRef="#ctx0" brushRef="#br0" timeOffset="7166">19257 17359 5760,'9'5'2176,"-9"-5"-1152,9 11-416,-6-7 1504,2 1-1152,0-2 832,3 8-1088,-2-6 416,2 4-641,2-3 353,-2 7-480,4-1 256,2-1-352,4 6 0,0-3-160,0 3-64,3 2 0,-2-2-32,3-2 0,-6-4-352,3 6 192,-6-6-1344,5 0 832,-8-2-3391,3-1 2271,-5-5-3072,3 5 2784</inkml:trace>
          <inkml:trace contextRef="#ctx0" brushRef="#br0" timeOffset="6500">19083 17092 4992,'-26'3'1920,"26"-3"-1024,-5 9-480,2-7 1312,3 4-960,-5-4 768,0 4-896,-3-3 512,8 0-672,-5 2 384,10-2-512,-5 3 383,8-4-415,-8 2 192,5 4-288,-5 4 224,5 4-256,-2 8 160,2 0-192,-5 6 224,5 7-256,-2 2 96,2 4-128,0 1 0,-1-5-32,0-3 96,1 0-96,-5-6-736,0-2 384,-5-3-1952,1-6 1249,0-3-2401,8 0 1952,-4-8-2784,9 4 2400</inkml:trace>
          <inkml:trace contextRef="#ctx0" brushRef="#br0" timeOffset="6875">19497 17134 6272,'-11'-8'2368,"11"8"-1280,6 0-640,-12 0 1408,6 0-1024,-3 0 800,-2 0-960,-3 0 416,8 0-609,-10 0 353,7 5-480,-12-2 320,7 5-384,-10 1 128,5 5-256,-8 6 0,2 5-96,-9-3-64,7 6 32,-5-3-128,3 1 64,-3-1 32,0-2 0,2-3 0,6 4 0,-3-9-800,8 1 448,-10-4-2111,10-1 1375,-5-2-3456,10-1 2528,-2-5-2144,7 2 2400</inkml:trace>
        </inkml:traceGroup>
        <inkml:traceGroup>
          <inkml:annotationXML>
            <emma:emma xmlns:emma="http://www.w3.org/2003/04/emma" version="1.0">
              <emma:interpretation id="{CF3C996C-5CFC-403A-AC09-81117FEBDDAF}" emma:medium="tactile" emma:mode="ink">
                <msink:context xmlns:msink="http://schemas.microsoft.com/ink/2010/main" type="inkWord" rotatedBoundingBox="19498,16376 19828,16366 19839,16719 19509,16728"/>
              </emma:interpretation>
              <emma:one-of disjunction-type="recognition" id="oneOf4">
                <emma:interpretation id="interp20" emma:lang="zh-CN" emma:confidence="0">
                  <emma:literal>k</emma:literal>
                </emma:interpretation>
                <emma:interpretation id="interp21" emma:lang="zh-CN" emma:confidence="0">
                  <emma:literal>u</emma:literal>
                </emma:interpretation>
                <emma:interpretation id="interp22" emma:lang="zh-CN" emma:confidence="0">
                  <emma:literal>下</emma:literal>
                </emma:interpretation>
                <emma:interpretation id="interp23" emma:lang="zh-CN" emma:confidence="0">
                  <emma:literal>K</emma:literal>
                </emma:interpretation>
                <emma:interpretation id="interp24" emma:lang="zh-CN" emma:confidence="0">
                  <emma:literal>认</emma:literal>
                </emma:interpretation>
              </emma:one-of>
            </emma:emma>
          </inkml:annotationXML>
          <inkml:trace contextRef="#ctx0" brushRef="#br0" timeOffset="8496">19754 17368 3968,'-5'-8'1472,"5"8"-768,0-8-256,0 4 1024,5 4-800,-5-3 544,6 3-736,-6-8 512,2-1-544,-2 1 384,0 8-480,0-3 384,6 6-416,-2-3 256,0 5-320,0-2 192,2 1-224,-6 4 224,3 0-256,-3 4 159,5-1-191,-5 14 128,4-6-160,-4 5 224,0 3-224,0-2 160,0 1-160,0-1-64,0-2-32,0-3 32,0-1-32,0-2-160,0-6 64,0-6-448,0-2 256,0-6-352,6-2 321,-4-6-129,4-1 256,-2-8-64,0 9 128,1-9 64,4 7 32,0-2 0,-1 7 0,2-4 128,-1 8-64,0-4-96,-1 4 0,-3 1-32,-1 3 0,-4-5-224,4 10 160,-8-5-576,4 3 384,-4 1-64,-1 0 224,-3 0 256,8 4-64,-9 0 640,9 0-384,-6-4 672,6 0-544,0 0 351,6-1-447,-2 2 256,1-2-320,-2-3 0,7 5-160,-6-2 0,6 6-32,-6-1-192,4-1 64,1 1 32,0 0 32,-1 0 192,2 0-96,-2-1-32,6 1-32,-1-3-736,5 2 384,0-3-2143,3 0 1375,-3 0-3968,6 0 2848</inkml:trace>
        </inkml:traceGroup>
        <inkml:traceGroup>
          <inkml:annotationXML>
            <emma:emma xmlns:emma="http://www.w3.org/2003/04/emma" version="1.0">
              <emma:interpretation id="{27B8BACA-402E-4DDF-8E2C-5AE86BF00ACD}" emma:medium="tactile" emma:mode="ink">
                <msink:context xmlns:msink="http://schemas.microsoft.com/ink/2010/main" type="inkWord" rotatedBoundingBox="20423,16151 20680,16405 20469,16618 20212,16364"/>
              </emma:interpretation>
              <emma:one-of disjunction-type="recognition" id="oneOf5">
                <emma:interpretation id="interp25" emma:lang="zh-CN" emma:confidence="0">
                  <emma:literal>:</emma:literal>
                </emma:interpretation>
                <emma:interpretation id="interp26" emma:lang="zh-CN" emma:confidence="0">
                  <emma:literal>二</emma:literal>
                </emma:interpretation>
                <emma:interpretation id="interp27" emma:lang="zh-CN" emma:confidence="0">
                  <emma:literal>“</emma:literal>
                </emma:interpretation>
                <emma:interpretation id="interp28" emma:lang="zh-CN" emma:confidence="0">
                  <emma:literal>;</emma:literal>
                </emma:interpretation>
                <emma:interpretation id="interp29" emma:lang="zh-CN" emma:confidence="0">
                  <emma:literal>t</emma:literal>
                </emma:interpretation>
              </emma:one-of>
            </emma:emma>
          </inkml:annotationXML>
          <inkml:trace contextRef="#ctx0" brushRef="#br0" timeOffset="9532">20606 17432 6528,'-13'3'2464,"13"-3"-1344,0 0-608,0 0 1248,5 0-992,0 0 480,-2 0-736,2 0 64,8 0-320,5 0-160,0 0-64,4 0-256,1 0 128,-2 0-1152,7 0 672,-7 0-1856,2 0 1376,-1 0-2688,0 0 2112</inkml:trace>
          <inkml:trace contextRef="#ctx0" brushRef="#br0" timeOffset="9262">20545 17221 5888,'-14'25'2176,"14"-25"-1152,-4 3-416,-1-3 1504,10 0-1152,-5 0 736,0 3-992,0-3 256,0 0-577,0 0 161,4 0-320,1 0 64,8 0-160,0-3 0,0 3-64,5-3 32,0-2-64,5-4-32,3 9 32,1-6-736,-1 6 384,-3-8-1855,-2 8 1215,-3-5-3232,0 10 2336,-9-2-2080,0 8 2240</inkml:trace>
        </inkml:traceGroup>
        <inkml:traceGroup>
          <inkml:annotationXML>
            <emma:emma xmlns:emma="http://www.w3.org/2003/04/emma" version="1.0">
              <emma:interpretation id="{7BE82D3B-8973-4560-B09A-107426494910}" emma:medium="tactile" emma:mode="ink">
                <msink:context xmlns:msink="http://schemas.microsoft.com/ink/2010/main" type="inkWord" rotatedBoundingBox="21004,15531 21708,15510 21747,16797 21043,16818"/>
              </emma:interpretation>
              <emma:one-of disjunction-type="recognition" id="oneOf6">
                <emma:interpretation id="interp30" emma:lang="zh-CN" emma:confidence="0">
                  <emma:literal>出</emma:literal>
                </emma:interpretation>
                <emma:interpretation id="interp31" emma:lang="zh-CN" emma:confidence="0">
                  <emma:literal>队</emma:literal>
                </emma:interpretation>
                <emma:interpretation id="interp32" emma:lang="zh-CN" emma:confidence="0">
                  <emma:literal>皮</emma:literal>
                </emma:interpretation>
                <emma:interpretation id="interp33" emma:lang="zh-CN" emma:confidence="0">
                  <emma:literal>攻</emma:literal>
                </emma:interpretation>
                <emma:interpretation id="interp34" emma:lang="zh-CN" emma:confidence="0">
                  <emma:literal>及</emma:literal>
                </emma:interpretation>
              </emma:one-of>
            </emma:emma>
          </inkml:annotationXML>
          <inkml:trace contextRef="#ctx0" brushRef="#br0" timeOffset="10452">21371 17044 6144,'-10'-11'2368,"10"11"-1280,5-9-992,0 4 992,0 10-672,3-10 448,10 5-512,3-3 128,2 3-320,4 0 64,-1 8-128,2 1 224,1-3-192,2 7 384,1-1-288,-9 7 384,-5 1-352,-10 8 224,-3 0-256,-15 3 64,2 0-161,-24-3 65,7 0-96,-20-5-192,9-4 32,0-2-1599,15-2 927,-2-10-4224,15-2 2784</inkml:trace>
          <inkml:trace contextRef="#ctx0" brushRef="#br0" timeOffset="13090">21268 16472 3328,'-4'0'1312,"4"0"-704,-6 5 128,2-5 1152,8 0-1024,-4 0 672,0 0-928,0 0 576,0 0-672,0 0 512,6 0-576,-2 0 384,0 0-480,0 0 384,5 3-416,-4-3 255,5 3-319,-7 2 192,7-1-224,-2 0 64,0 3-160,-3-2 160,5 3-192,-6 3 32,5 5-64,-1 0 32,2 3-64,-1-2 64,3-2-64,2-2-32,-2 2 32,2-4 32,0 5-32,-5-4-32,-1 0 32,1-4-32,1 8 0,-6-13 0,4 6 0,-3-6 64,0 2-32,-1-5-32,0 3 32,1-3-32,0 0 0,-5-3 0,4 3 0,-4-5-96,4 2 64,2-6-32,-4 6 0,4-9 64,2 8 0,2-8-96,-2 1 64,2-9-256,-2 8 160,2-7-512,-2 2 352,0-2-1055,2 7 735,-2-8-2112,2 8 1536,-2-4-3264,0 5 2496</inkml:trace>
          <inkml:trace contextRef="#ctx0" brushRef="#br0" timeOffset="10103">21357 16993 6400,'-12'-12'2464,"12"12"-1344,-10-7-544,5 2 1440,10 10-1120,-5-5 544,0 0-864,0 0 256,0 0-481,0 0 225,0 0-320,0 0 192,0 3-224,0 1 0,5 8-128,-5 3 224,5 10-192,-2 10 96,1 1-128,1 6-64,-2 6 0,2 4-32,1-6 0,-6 7-96,0-2 64,0-4-736,0-7 384,0-6-1439,0-1 1023,0-10-2112,0 1 1664,0-9-3040,0-3 2432</inkml:trace>
          <inkml:trace contextRef="#ctx0" brushRef="#br0" timeOffset="11349">21712 17423 5376,'-4'-8'2016,"4"8"-1088,0-12-320,0 7 1152,0 10-960,0-10 384,4 5-704,-4-3 352,0 3-480,0-8 384,6 16-416,-6-8 192,4 3-288,-4 2 223,4 4-255,-4-3 160,0 2-192,0 4 128,4 4-160,2 4 160,-4 0-192,-2 2 32,0 3-64,-2-2-192,2 5 64,-6-3 32,2 1 32,-4-1 0,8-6 0,-10-2-512,10-6 288,-4-8-480,8 2 417,-4-13-417,0 3 384,0-6-256,4-1 320,2-7-64,6 2 192,2-3-64,-1 6 96,5-6 64,0 7 32,-5-2 0,5 4 0,-4-3 0,-2 8 0,-3 1 64,6 10-32,-15-2 128,2 9-96,-10-4-32,4 3 0,-10-2-32,10-1 0,-10 0-96,12-2 64,-4 0-32,6-3 0,0 2 128,6-2-32,-4 0 320,8 5-160,-6-3 320,5 2-288,-5 1 224,1 0-224,-1 1 128,2-1-192,-4-5 127,8 5-159,-6-5 0,6 3-64,-2-3-128,5 5 32,-3 0-959,3 0 543,0-4-3008,0-1 1952,1 2-2976,-2-2 2560</inkml:trace>
        </inkml:traceGroup>
        <inkml:traceGroup>
          <inkml:annotationXML>
            <emma:emma xmlns:emma="http://www.w3.org/2003/04/emma" version="1.0">
              <emma:interpretation id="{C850FB77-624D-4A52-AC90-DC3ADBD136DA}" emma:medium="tactile" emma:mode="ink">
                <msink:context xmlns:msink="http://schemas.microsoft.com/ink/2010/main" type="inkWord" rotatedBoundingBox="22068,15855 22923,15829 22952,16790 22096,16815"/>
              </emma:interpretation>
              <emma:one-of disjunction-type="recognition" id="oneOf7">
                <emma:interpretation id="interp35" emma:lang="zh-CN" emma:confidence="0">
                  <emma:literal>娅</emma:literal>
                </emma:interpretation>
                <emma:interpretation id="interp36" emma:lang="zh-CN" emma:confidence="0">
                  <emma:literal>颓</emma:literal>
                </emma:interpretation>
                <emma:interpretation id="interp37" emma:lang="zh-CN" emma:confidence="0">
                  <emma:literal>缽</emma:literal>
                </emma:interpretation>
                <emma:interpretation id="interp38" emma:lang="zh-CN" emma:confidence="0">
                  <emma:literal>颐</emma:literal>
                </emma:interpretation>
                <emma:interpretation id="interp39" emma:lang="zh-CN" emma:confidence="0">
                  <emma:literal>熨</emma:literal>
                </emma:interpretation>
              </emma:one-of>
            </emma:emma>
          </inkml:annotationXML>
          <inkml:trace contextRef="#ctx0" brushRef="#br0" timeOffset="66118">22662 17100 4096,'10'-13'1568,"-10"13"-832,8-11-288,-3 7 1184,-2 4-896,2-4 640,0 0-832,-5-4 288,0 5-480,0-10 160,0 9-288,-5-4 64,5 5-160,-8-5 0,3 8-64,-7-9-128,3 9 32,-9-3 32,5 3 0,-11 0 192,12 3-96,-14 2 192,7 2-192,-6 1 192,1 4-192,-2 1 96,8 2-96,-8 1 96,8 4-128,-6 3 32,11 1-32,0 4 96,5-1-96,-2 0 256,7 6-192,-2-2 160,5 0-160,0 1-1,5-4-63,-2 7-64,7-7 32,3-5-32,6 1 0,-2-5-160,0 2 97,1-9-609,0 3 384,-5-7-1024,5 4 736,0-8-1120,3 4 960,-3-8-1632,0 0 1344,-4-8-1984,4 4 1728</inkml:trace>
          <inkml:trace contextRef="#ctx0" brushRef="#br0" timeOffset="68548">22956 17458 3456,'0'0'1408,"0"0"-768,5 8-416,-5-3 896,0-2-640,0 1 544,3 1-576,-3-2 256,0 5-416,0 0 256,0 4-288,0-1 192,0 6-224,-3-1 64,3 4-160,-5-1 160,5 1-192,-5 0 192,0 3-192,2-3 32,3-1-64,-5-2-832,10-6 416,-5-7-1664,0 4 1088,0-12-2304,3 4 1824</inkml:trace>
          <inkml:trace contextRef="#ctx0" brushRef="#br0" timeOffset="67843">22925 17304 3072,'0'0'1216,"0"0"-640,0-24-192,0 20 704,5 4-608,-5-4 352,0 4-512,0-4 320,0 8-352,0-8 128,3 4-256,-3-2 288,0 2-256,0-6 256,0 12-256,0-6 256,0 0-256,0-6 256,0 3-256,0-8 96,0 5-160,0-2 0,0 8-64,0-6 32,5 6-64,-5-8 128,0 8-96,0-5 128,0 10-128,0-5 128,0 8-128,0-2 128,5 8-128,-5 0 128,0 2-128,0 4 128,0 0-128,0 3 32,0 2-32,0 6-64,0 0 32,0-3-32,0 0 0,0-5 64,0 2-32,-5-6-224,5-4 96,-5-2-672,10-6 448,-5-11-672,0 4 576,0-11-192,5 2 320,-2-7 192,2 10 64,0-11 32,3 9 0,2 0 0,-2 5 0,1-5 192,0 8-96,0-4 96,1 4-96,-7 0-64,7 4 0,-10-1-480,4 2 256,-8-2-544,4 2 416,-10-2-64,7 0 224,-7-3 384,6 5-128,-5-5 704,9 3-448,-8 3 672,8 2-576,-6-2 192,6 8-352,-5-3 96,10 0-224,-5-3 0,6 4-96,-3-4 96,2 0-96,-1-1 128,1 1-128,-1-3 256,1-1-192,0-4 320,3 3-256,1-3 96,5 5-160,2-5 0,2 3-64,0 2 32,0 1-64,-4 2-512,3 1 256,-3-1-1792,-1 1 1088,-3-7-3456,3 4 2464</inkml:trace>
          <inkml:trace contextRef="#ctx0" brushRef="#br0" timeOffset="66627">22445 17352 4480,'-9'0'1760,"9"0"-960,-22 0-160,22 0 1248,3 0-1056,2 0 704,0 0-928,0-4 160,8 4-448,0-8 32,6 4-224,2-12-64,2 4-32,-2-4 32,5 4-32,-3 4 64,-1 5-64,-4 0-160,0 6 64,-8-3-96,3 0 64,-10 0 0,7 0 32,-10 0 64,3 8 0,-6 1 128,3-3-64,-5-1 192,0 3-160,-3-5 256,8 1-224,-5 0 256,10 0-256,-5 1 256,0 2-256,0-3 256,0 4-256,0 0 319,0 4-255,0 0 96,0 0-160,0 4 0,5-2-64,-2 6-64,2 4 32,-5 0-384,5 0 192,-2-4-1343,2 0 831,-5-6-2752,0 3 1920,0-6-2688,5 1 2368</inkml:trace>
          <inkml:trace contextRef="#ctx0" brushRef="#br0" timeOffset="69660">22792 16803 4224,'0'0'1568,"0"0"-832,-13 0-32,13 0 1440,3 5-1184,-3-5 736,5 0-992,-5 0 608,5 3-768,-2-3 512,2 3-608,0-3 319,4 0-447,0 0 128,-1 0-288,1 0 64,5 0-128,-5 0 96,4 0-128,0 0-32,5 0 0,0-3-32,3 3 0,2-3 0,-1 3 0,1-5-704,-1 2 384,0-5-1727,4 4 1151,-3-4-2560,-5 3 1952,-14 2-2464,-4 6 2272</inkml:trace>
          <inkml:trace contextRef="#ctx0" brushRef="#br0" timeOffset="69015">23062 17455 3584,'0'0'1408,"0"0"-768,0 0-320,0 0 1088,0 0-768,0 0 1024,0 3-960,0-3 736,0 5-832,0-5 384,0 3-576,-5 2 192,5-2-352,-4 1-64,0 4-128,-6-3-64,10 2 32,-8 0-128,3 4 64,-8-2-608,8-1 352,-3 0-1856,3 0 1184,-3-8-3040,8 4 2272</inkml:trace>
          <inkml:trace contextRef="#ctx0" brushRef="#br0" timeOffset="69898">22988 16814 4352,'-6'-3'1664,"6"3"-896,-5 8-64,2-8 1344,6 3-1088,-3-3 576,0 5-896,0-1 480,0-1-640,0 5 320,0 0-480,0 4 64,5-1-256,-5 6 64,6 2-96,-3-2-128,2 3 0,-5-1-1376,4 1 768,-4-9-4128,5 6 2656</inkml:trace>
        </inkml:traceGroup>
        <inkml:traceGroup>
          <inkml:annotationXML>
            <emma:emma xmlns:emma="http://www.w3.org/2003/04/emma" version="1.0">
              <emma:interpretation id="{E476653D-1BC1-4556-921B-88D06262A088}" emma:medium="tactile" emma:mode="ink">
                <msink:context xmlns:msink="http://schemas.microsoft.com/ink/2010/main" type="inkWord" rotatedBoundingBox="23143,15924 23359,15917 23381,16638 23164,16645"/>
              </emma:interpretation>
              <emma:one-of disjunction-type="recognition" id="oneOf8">
                <emma:interpretation id="interp40" emma:lang="zh-CN" emma:confidence="0">
                  <emma:literal>(</emma:literal>
                </emma:interpretation>
                <emma:interpretation id="interp41" emma:lang="zh-CN" emma:confidence="0">
                  <emma:literal>〔</emma:literal>
                </emma:interpretation>
                <emma:interpretation id="interp42" emma:lang="zh-CN" emma:confidence="0">
                  <emma:literal>1</emma:literal>
                </emma:interpretation>
                <emma:interpretation id="interp43" emma:lang="zh-CN" emma:confidence="0">
                  <emma:literal>「</emma:literal>
                </emma:interpretation>
                <emma:interpretation id="interp4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71687">23609 16874 4480,'-9'-15'1664,"9"15"-896,-14 15-352,9-11 1088,10 0-832,-10 0 544,5 0-736,-8 0 320,3 0-480,-8 0 480,8 0-480,-3 2 512,8 4-512,-8 2 416,-2 0-416,-3 2 192,5 6-288,-5 5 127,3 3-191,-8 7 288,10 3-256,-6 10 32,4 0-128,-2 0-128,8-6 0,-1 6-192,5-4 128,0-2-1087,5-2 639,3-4-2560,10-4 1728,4-5-3136,6-4 2560</inkml:trace>
        </inkml:traceGroup>
        <inkml:traceGroup>
          <inkml:annotationXML>
            <emma:emma xmlns:emma="http://www.w3.org/2003/04/emma" version="1.0">
              <emma:interpretation id="{16884C66-FD5B-46F7-9C80-CD35C76387D4}" emma:medium="tactile" emma:mode="ink">
                <msink:context xmlns:msink="http://schemas.microsoft.com/ink/2010/main" type="inkWord" rotatedBoundingBox="23634,16054 25043,16012 25065,16735 23656,16777"/>
              </emma:interpretation>
              <emma:one-of disjunction-type="recognition" id="oneOf9">
                <emma:interpretation id="interp45" emma:lang="zh-CN" emma:confidence="0">
                  <emma:literal>姆</emma:literal>
                </emma:interpretation>
                <emma:interpretation id="interp46" emma:lang="zh-CN" emma:confidence="0">
                  <emma:literal>蚺</emma:literal>
                </emma:interpretation>
                <emma:interpretation id="interp47" emma:lang="zh-CN" emma:confidence="0">
                  <emma:literal>辄</emma:literal>
                </emma:interpretation>
                <emma:interpretation id="interp48" emma:lang="zh-CN" emma:confidence="0">
                  <emma:literal>協</emma:literal>
                </emma:interpretation>
                <emma:interpretation id="interp49" emma:lang="zh-CN" emma:confidence="0">
                  <emma:literal>岫</emma:literal>
                </emma:interpretation>
              </emma:one-of>
            </emma:emma>
          </inkml:annotationXML>
          <inkml:trace contextRef="#ctx0" brushRef="#br0" timeOffset="73397">24390 17308 4864,'0'-8'1824,"0"8"-960,0-23-320,0 18 832,5 5-768,-1-3 192,1 3-480,0 0 512,-2 8-448,2 0 512,0 4-512,-5 2 416,5 3-448,-5 2 320,0 1-384,0 0 192,0 8-257,-5-9 1,5 4-128,-5-3-64,0 5 0,-3-6 32,3 1-32,-4-12-224,9 1 96,-4-9-383,4 0 255,0-9-384,4 4 352,-4-6-224,5-1 288,-1-4 0,9 5 128,2-9 0,1 8 0,2-4 64,0 8 0,-5-4 64,0 4-32,0 2 256,0 1-160,-3-4 320,-2 9-256,-3-3 160,3 6-192,-8-3 0,5 5-96,-5-1-256,0 4 96,-5 0-384,2 0 256,-7-5-32,2 6 160,-2-6 64,7 2 32,-7-5 64,10 0-32,-8 0 192,8 3-128,-5-3 256,10 3-224,-5 2 160,5-1-160,-2 1 160,2-2-192,0 0 95,-2 2-95,2-2-64,5 2 0,-2-1-255,0 7 127,2-3-1088,3 4 640,0-4-2080,1 0 1472,-5-5-2944,0 6 2336</inkml:trace>
          <inkml:trace contextRef="#ctx0" brushRef="#br0" timeOffset="76325">25066 17340 4992,'0'-12'1920,"0"12"-1024,0-11-288,0 3 1152,0 8-960,0-11 544,4 5-832,-4 0 448,0 6-544,0-5 384,0 10-448,0-2 32,0 6-224,0-1 128,0 3-192,0 4 255,5 1-223,-5 4 96,0 0-128,0 8 96,0-5-128,0 1-32,0 4 0,0-5-32,0 5 0,-5-5 0,5-3 0,-4-4-288,-2-5 160,3-5-575,3-3 383,-5-12-480,10 7 448,-5-10-608,3-1 544,3-2-288,3 3 416,4-4-64,-5 4 224,6-4 0,4 4 64,0 1 64,0 3 0,-5 3 256,0 5-128,-5-4 160,6 8-160,-10-4 0,6 5-64,-10-2-128,0 2 32,-10-2 32,2 5 0,-10-4 64,10 0-32,-7-4 544,7 4-320,0-1 480,3 2-448,-1-1 224,12 4-288,-1 3 0,8 2-128,-5-1 96,2 0-128,-2-1 128,5 0-128,-4 3-96,0-3 0,-1-3-544,5-1 320,-3 1-1600,4 0 1056,-6-5-2496,4 2 1888,4-1-2048,-4 0 1984</inkml:trace>
          <inkml:trace contextRef="#ctx0" brushRef="#br0" timeOffset="72195">24234 17072 4864,'-8'-19'1824,"8"19"-960,-5-25-512,0 22 1056,5 3-800,-8-8 704,4 5-768,-6-5 384,1 2-576,-7 0 480,1 6-512,-7-5 352,10 5-384,-12 0 256,6 5-288,-2-2 192,1 6-225,-2-1 1,3 3-128,-6 4 0,12 1-32,-6 4 96,4 4-96,2 3 128,-2 6-128,6-3 32,8 6-32,-5-4-128,5-1 32,0-3-256,8 0 160,5-5-672,5-3 481,0 0-1441,6-9 992,-3-3-1824,2 4 1440,-2-7-2528,6 3 2080</inkml:trace>
          <inkml:trace contextRef="#ctx0" brushRef="#br0" timeOffset="72680">23932 17320 5504,'-4'0'2112,"4"0"-1152,0-3-416,0-2 768,4 2-736,2-5-128,7 4-320,5-7-32,0-2-32,3-2-64,5 7 32,2-9-128,4 10 64,-6-5 96,0 4-32,-2-4 64,-8 8-64,-2-4-32,0 8 32,-12-3 320,9 3-192,-11-5 480,3 10-352,-3-5 352,0 3-352,0-3 192,0 4-256,0 0 128,0 0-192,0 4 224,0 0-256,0 4 256,0 4-257,0 4 97,0 3-128,0 1 160,0-1-160,0 1-32,5 3-32,-5 6-128,5-7 64,-5 2-672,0-4 385,0-1-2273,4-3 1440,0-4-3456,0-4 2592</inkml:trace>
          <inkml:trace contextRef="#ctx0" brushRef="#br0" timeOffset="75170">24728 17048 4224,'3'-15'1664,"-3"15"-896,5-13-480,-1 10 1024,0 3-768,2-4 768,-2 4-800,0-5 672,0 2-672,1-2 672,0 5-704,-5-3 480,4 6-544,-4-3 192,0 8-352,0 1 191,0 7-223,0 4 64,0 7-160,0 8 0,0 5-64,0 4 32,0-2-64,-4 9-32,4-3 32,-5 0-128,10-1 64,-5-8-608,0-3 352,0-8-1375,0-1 927,0-11-1920,0-5 1504,0-14-2752,0-1 2176</inkml:trace>
          <inkml:trace contextRef="#ctx0" brushRef="#br0" timeOffset="75545">24768 17013 5632,'-5'-13'2176,"5"13"-1152,0-4-768,0 1 864,5 6-640,0-6 384,8 3-512,5-5 256,-2 2-352,7-5 0,-1 8-160,0-3 96,5 3-128,-4 0 256,3 3-192,-4-3 384,1 8-288,-6 0 384,-3 4-352,-9 3 160,-2 1-256,-6 4 224,-2 0-257,-9 8 257,2-1-256,-12 4 256,3 1-256,-10-4-96,8-4-64,-4-4-672,5-6 384,0-2-2143,10 1 1375,-2-10-3680,9 5 2688</inkml:trace>
        </inkml:traceGroup>
      </inkml:traceGroup>
    </inkml:traceGroup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56:40.243"/>
    </inkml:context>
    <inkml:brush xml:id="br0">
      <inkml:brushProperty name="width" value="0.07938" units="cm"/>
      <inkml:brushProperty name="height" value="0.07938" units="cm"/>
      <inkml:brushProperty name="color" value="#ED1C24"/>
    </inkml:brush>
  </inkml:definitions>
  <inkml:traceGroup>
    <inkml:annotationXML>
      <emma:emma xmlns:emma="http://www.w3.org/2003/04/emma" version="1.0">
        <emma:interpretation id="{0E7E49A2-C94D-4DFC-8C70-BF7354922B67}" emma:medium="tactile" emma:mode="ink">
          <msink:context xmlns:msink="http://schemas.microsoft.com/ink/2010/main" type="inkDrawing" rotatedBoundingBox="18778,3973 29605,6102 29008,9136 18181,7006" semanticType="callout" shapeName="Other">
            <msink:sourceLink direction="with" ref="{07DF5EAF-45AD-49E2-A2E0-AF9AB8117389}"/>
            <msink:sourceLink direction="with" ref="{B1B196D4-F42E-4B75-9DC9-E791D3D4E306}"/>
          </msink:context>
        </emma:interpretation>
      </emma:emma>
    </inkml:annotationXML>
    <inkml:trace contextRef="#ctx0" brushRef="#br0">19321 5051 3840,'-5'0'1472,"5"0"-768,0 0-608,0 0 320,0 0-64,0 0 32,0 0 64,0 0 64,0 0-288,-5 0 288,2 0 128,3-4-64,-5 4 64,0 0-64,1 0 0,0 0-160,-1 4 0,-3 0-128,-3 4 64,9-1-128,-4 1-64,2 0 64,0 9 64,0-6-64,-6 1 32,10 12-160,-8-9 0,8 5 32,-8-4 64,2 4-32,1-5 0,0 13-32,2-4 64,-2-1 96,1 2-128,4 1-97,0 2-31,-4 0-32,4 0 0,0 3 0,0 0 64,0 2 32,0 2-32,0-3 32,8 3 0,-3 1 96,-2 7-96,2-4 0,0-3 32,1 0 64,-4-1-160,-2 1-32,0 0 64,0 3 32,0 4-32,0-4-64,0-3 96,6-1 64,-6 4-64,4-3-64,-4 0 0,9-1-32,-4 1 64,-1 0 32,0 7-128,0-4 32,2 1 0,-4-4 0,-2 0 64,0-2 32,0 10-32,0 4 32,6-8-64,-6 0-32,0-1 32,5 0 32,-5 1 32,3-1 32,2 1-160,0 7 32,-1 4-64,-4-3 0,4-6 128,1-2 32,0-1-32,-5-3-64,3-5 32,2 22-32,-5-7 0,5-2 0,0-1 0,-5 1 0,4-4 0,0-1 0,1-3 64,-2 10-32,2 1 64,0-2-128,-1-3 0,0-2-32,2-1 0,-2-3 64,0-5 0,0 14 64,2-11-32,-3-1-32,-3-7 32,5-1-32,-5 3 0,4-8 64,2-1-96,-4-7 0,4-1 32,2-2 0,2-6-96,-2 2 64,2-2 32,3-3 0,0 0-96,0 0 64,6 0 32,7 0 64,4 0-96,6 0-64,-4 0 64,-2 0 64,0 0 0,2 0 64,-1 0-64,6 0-32,1 0-64,-2 0-32,0 0 64,4 0 0,0 0 32,8 0 0,2 0 0,2 0 0,6 0 0,0 0 64,-4 0-32,3 0-32,0 0 32,5 0-32,6-3-96,-1-2 0,4 5 64,23-3 0,-11 3-64,-3 0 64,-4 0 32,3 3 64,-7-3-32,4 0 64,2 0-64,2-3-32,9-1-64,-4 4-32,-6 0-32,6 0 96,-9-5-64,0 2 32,7-2-96,-7 2 32,13-1 0,-4 4 64,-4 0 32,-3 0 32,2 0 0,-9 0 64,4 0-96,1 0 0,4 0-32,4 0 0,-4 0 0,-9 0 0,-4 0 64,13 0 0,-14 0-96,2 0 64,-2 0 32,-4 0 64,5 0-96,4 0 0,-5 0 32,-3 4 0,-6-1-96,5 2 64,4-5-32,-8 0-64,4-5 96,0 2 0,1 3-64,12-4 64,-7 0 32,2 4 0,-7 0 0,8 0 0,-1 4-160,-8-4 32,0 0 0,6-4 64,-6 4 32,4-4 32,6-1 0,-6 5 0,-9 0 0,2 0 64,1 5-96,0-1-64,-8-4-31,-2 0-1,-1 0 96,-2-4 64,7 4-64,-4 0 0,-2-5 32,6 2 0,-5 3-96,-2 0 64,3 0-32,-6 0 0,6 3 64,2 2 64,-3-5-96,-4 0 0,-1 4 32,0-4 0,0 0 0,2 0 64,2 0-96,10 0 0,-4 0-32,-6 4-64,5 0 96,-4-1 64,4 2 0,2 3 64,1-4-128,-2-1 0,4 2-32,0-2-64,4 2 160,4-2 32,-4 0-96,0 6 32,-4-4-64,4-2 0,0 5 128,1-5 32,0 2-128,-1-1-32,0-1 96,14 2 32,-6-2 0,-3 2-64,8-5-64,-9 3 32,5 0-32,1-3 0,-1 0 64,-1 0 64,6 0-96,4 0 0,0 0-32,-4 0 0,8 0 0,-4 0-64,0 0 0,-1-3 96,6 3 0,7-3 32,-11 3-96,-6 0 0,14 0 64,-14 0 64,-2 0-160,-3 0 32,1 0-128,-1-5 0,3 2-224,-11-2-64,-9-2-352,-9-1-96,-8-3-1056,-10-6-1760,-12-19 640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56:42.025"/>
    </inkml:context>
    <inkml:brush xml:id="br0">
      <inkml:brushProperty name="width" value="0.07938" units="cm"/>
      <inkml:brushProperty name="height" value="0.07938" units="cm"/>
      <inkml:brushProperty name="color" value="#ED1C24"/>
    </inkml:brush>
  </inkml:definitions>
  <inkml:traceGroup>
    <inkml:annotationXML>
      <emma:emma xmlns:emma="http://www.w3.org/2003/04/emma" version="1.0">
        <emma:interpretation id="{C7F6F03D-EE5B-4ED0-B535-5C7EF9B8CF48}" emma:medium="tactile" emma:mode="ink">
          <msink:context xmlns:msink="http://schemas.microsoft.com/ink/2010/main" type="inkDrawing" rotatedBoundingBox="19843,2683 29231,3881 28835,6986 19446,5787" semanticType="callout" shapeName="Other">
            <msink:sourceLink direction="with" ref="{07DF5EAF-45AD-49E2-A2E0-AF9AB8117389}"/>
            <msink:sourceLink direction="with" ref="{B1B196D4-F42E-4B75-9DC9-E791D3D4E306}"/>
          </msink:context>
        </emma:interpretation>
      </emma:emma>
    </inkml:annotationXML>
    <inkml:trace contextRef="#ctx0" brushRef="#br0">20196 4937 4608,'-27'0'1760,"22"3"-960,0 1-864,5-4 288,0 0-160,10 0 32,-2 0 0,5 0 32,19 0-64,-1 0 160,5 0 96,-2 0 96,8 5 160,2-2-32,8-3 32,3 0-96,2 0-32,8 0-128,16 0-32,8 0-160,-4 0-32,4 0-32,-6-3 32,3-2-64,2-2-32,19-6 32,-5 6 32,-6 3-32,8 0-32,-8-1 96,8 2 0,11-5-32,-3 4-64,-8 0 32,8 0 32,0 1-32,-2-2-32,14-3-64,1 5 32,-5-1 96,0-1 96,4 2-64,1-5-64,3 0 0,-8 4-32,4 0 0,-3 0 0,-2 0 0,9 0 64,2 1-96,3 3-64,-3-5-32,20 1 0,4 0 160,-6 4 96,-1 0-96,-15-12-32,1 12 0,10-8 64,-2 1-96,7-1 0,-15 0-32,0 8-64,13-3 160,-8-2 32,5 1 0,-16 0 32,3 4-128,8 0 0,-10 0 32,-12-4 0,-1 1 64,-13 3 96,0 0-224,-9 0 0,9 0 0,-8 0 96,-9 3 0,-10 5-32,14-8 32,-18 0-32,-4 0 0,-5 0 0,-5 0 64,-4 12 32,-4-4-128,4-8-32,1 8 96,-2-1 96,-7 1-192,1-3 0,-12 2 64,2-3 64,-5 5-96,4 2 32,-4-3 64,5 1 32,-9-3-32,-5 2 32,-3 1 0,-7-1 32,2 0 0,-1-1-64,-5 1-64,2 0 32,-2 4 32,2-1-32,-2 5-32,-3-4 96,-2-4 64,2 4 0,1-1 0,-2 6-32,0-6 0,0 5-64,1 1-64,-1-2 32,0 1-32,2 7 0,-3 13 0,7-8 64,-2 3 32,2 0-32,-2 5-64,-3 4 32,3 11-32,2 0 0,-2 4 0,5 4 0,-3 1 0,-2 12 0,0-2 0,7-3 0,-7 1 0,0 14 0,11-11 0,-6 4 0,0 0 64,10 1-32,-5 9-32,0-1-64,-1-5 32,0-9 96,-3 9 32,4 1-128,-5 3 32,-3-5 0,-2 14 0,2-6 0,-2-6 0,0-6 0,2 5 64,-7-4-96,2 0 0,5-4 32,-7-4 0,2 16 0,3-3 0,-3-10 0,1-7 0,-6-11-96,0 2 0,0-9-992,0-13-480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56:44.787"/>
    </inkml:context>
    <inkml:brush xml:id="br0">
      <inkml:brushProperty name="width" value="0.07938" units="cm"/>
      <inkml:brushProperty name="height" value="0.07938" units="cm"/>
      <inkml:brushProperty name="color" value="#ED1C24"/>
    </inkml:brush>
  </inkml:definitions>
  <inkml:traceGroup>
    <inkml:annotationXML>
      <emma:emma xmlns:emma="http://www.w3.org/2003/04/emma" version="1.0">
        <emma:interpretation id="{E8690D78-D152-440E-819A-85FAF8F5D81E}" emma:medium="tactile" emma:mode="ink">
          <msink:context xmlns:msink="http://schemas.microsoft.com/ink/2010/main" type="inkDrawing" rotatedBoundingBox="18569,7978 29405,8377 29339,10173 18503,9773" semanticType="callout" shapeName="Other">
            <msink:sourceLink direction="with" ref="{E2DA5242-4D4E-4A7C-93D4-14E150A105B1}"/>
            <msink:sourceLink direction="with" ref="{74D5E349-9F0D-48F0-AE08-8CDC44CDAB72}"/>
            <msink:sourceLink direction="with" ref="{CDDE4BCB-7C2D-4B11-8171-EC0AE4FC8C9F}"/>
          </msink:context>
        </emma:interpretation>
      </emma:emma>
    </inkml:annotationXML>
    <inkml:trace contextRef="#ctx0" brushRef="#br0">19050 9124 6048,'4'23'416,"5"5"0,-3 0 64,2 3-96,-3 11 32,-2 6-224,-3 5 0,5 1 32,-5 5-32,0 5 32,5 3-128,-5 0 0,5-1 32,-5 1 0,0 9-64,0-6 32,0 3 0,3-3 32,2 1-64,0-1 32,-2-6 64,7-5 64,-2-3-192,2-5-64,-2-3 64,1-9 96,-5 4-96,1-7-96,9 3 32,-2-8 0,1-6 32,1-2 64,-1-3 32,2-4-32,-2-4 32,0-4-128,0 0 0,5-5-32,0 0 0,-1 2 128,6-1 32,-2 1-128,7-5 32,-2 0 0,10 0 0,3-5 0,1 5 64,4-4-96,-3 4-64,-1 0 64,9 0 64,3 0 0,-2 0-32,2 0-64,7 0 32,-1-5 32,12 2 64,1 0-96,1 3 0,-6-5 32,9 5 64,-3 0-96,4 0 0,-1 0 32,4 0 64,15 0-32,-9 0-32,-6 0 32,1 5-32,-4-5 0,-1 0 0,5 0 0,-4 0 0,13-5 0,-6 2 0,-2 3 0,3 0 0,-4 0-96,-5 0 64,1 0 32,4 0 64,-1 0-32,6-8-32,-4-1 32,-6 14-32,1-1 0,-1-13 0,0 14 64,-4-5 32,5 0-192,13 0 0,-9 0 32,17 4 32,-12-4 32,-2 3 0,6-10 64,-9 7 32,1 0-128,-5 0 32,12-8 0,-4 3 0,-3 2-96,-11-1 0,15 0 128,-9 0 96,-1-1-32,1 2-64,2 0-96,8-2-32,-3-3 64,-7 8 0,4-12 32,-1 4 64,-3 1-96,1-1 0,-2 3 32,14 5 0,-6-3 0,-7-2 64,-6 2-32,3 0 64,-3-2-128,-2 1-64,-8 4 64,3-5 64,-1 5-64,9 0-64,-4 0 128,-10 0 96,6-3-96,-6 0-32,5-2-64,1 2 0,-6-2 64,-3 2 0,-1-1 64,1-1 32,-6 2-128,11-2 32,-2 5 64,-4 0 32,1 0 32,-6 0 64,1-3-96,5 3 0,4 0-32,-2 0 32,-1 0-64,-3 0 64,1-4-64,9 4 64,6 4 0,-11-4 32,6 0-64,-11 0-64,2 0 32,3 0-32,1 0 0,-4 0 0,-5 0 0,4 0 0,0-4 64,-5 4 32,15 0-32,-6 0-64,2 0 32,-1 0-32,-1 0-96,1 0 64,4 0 32,1 0 64,-1 0-96,0-4 0,-4 4 32,12 0 64,-7 0-96,-1 0 0,-5-4 32,1 4 0,4-5 0,0 5 64,-4-3-96,-4 0 0,-1-2 96,1 5 32,-7-3-192,3 3 0,7 0 32,-8 0 96,0 0 0,1-5-32,-6 1 32,-5 4-32,6-3 0,4-2 0,-9 5 0,-5 0 0,0 0 64,1 0 32,-5 0-32,1 0-64,-1 0-64,-5 0 32,0 0-32,10-3 0,-5 3 0,5 0 0,-4-5-160,-6 5 0,-5 0-320,-8-3-64,-2-1-1664,-16-9-1504,-40 5 1120</inkml:trace>
    <inkml:trace contextRef="#ctx0" brushRef="#br0" timeOffset="-1651">19080 9040 3328,'-36'0'1312,"36"16"-704,-6 2-800,6-6 256,0 5 64,6 16 64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56:46.959"/>
    </inkml:context>
    <inkml:brush xml:id="br0">
      <inkml:brushProperty name="width" value="0.07938" units="cm"/>
      <inkml:brushProperty name="height" value="0.07938" units="cm"/>
      <inkml:brushProperty name="color" value="#ED1C24"/>
    </inkml:brush>
  </inkml:definitions>
  <inkml:traceGroup>
    <inkml:annotationXML>
      <emma:emma xmlns:emma="http://www.w3.org/2003/04/emma" version="1.0">
        <emma:interpretation id="{E2DA5242-4D4E-4A7C-93D4-14E150A105B1}" emma:medium="tactile" emma:mode="ink">
          <msink:context xmlns:msink="http://schemas.microsoft.com/ink/2010/main" type="inkDrawing" rotatedBoundingBox="19525,7176 29505,7502 29432,9748 19452,9421" semanticType="callout" shapeName="Other">
            <msink:destinationLink direction="with" ref="{E8690D78-D152-440E-819A-85FAF8F5D81E}"/>
          </msink:context>
        </emma:interpretation>
      </emma:emma>
    </inkml:annotationXML>
    <inkml:trace contextRef="#ctx0" brushRef="#br0">19974 8907 6400,'4'-12'2464,"0"12"-1344,1 4-1312,-5-4 384,4 8-128,5 0 32,5 0 96,4-4 32,3 0-96,7-4-96,-1 0 64,7-4 128,10-3 128,2-1-64,-2-1 64,0 1-128,-4 0-64,9 5 64,0-2 64,-1 2-64,1-6 32,0 6-96,4-2 0,10-1-192,11-3-32,-2 1 32,-1 0 0,5 0 32,-1 1 0,-4-1 0,4-8 64,1 4-32,8 4 64,-4 0-128,-4 4 0,-9 0 32,3 8 0,-2 0 0,-6 1 0,-5-2 64,9 9 32,-4-4-128,0-3-32,6-2 32,-2-3 0,-4 0 96,0 3 32,6 2-32,-2-10-64,-4 10 32,0-2-32,6-3 0,-8-3 64,16-2-32,-1 2-32,-3 0 32,-6-2-32,9 5 0,1-4 64,0 0-32,-1-8-32,6 4 96,2 4 64,2-7 0,-4 3 0,8 0-32,-11-1 0,2 1 0,1 2 0,2-3-160,7 1 32,-6-3 128,0 2 64,5 1-160,-4 0 0,-1-3-32,2-1 64,5 1-32,2 2 64,-3-2-128,-2-2 0,2 1 32,-6 4 64,-4-7-32,-1-1-32,6 1 32,4 2-32,-14 6 0,1-1 64,0 3-32,-1 2 64,-4-5-64,1 8 64,-2-8-64,6 8 64,0 0-64,-6 0 63,0-8-126,-2 8-1,-1-7 32,4 10 0,9 1 0,4 0 0,-9-4 0,1 4 0,5-4 0,-7 0 0,-2 0 0,-6 13 63,0-2-94,2 1-1,-3-4 32,-2-5 0,3 2 0,-3-2 63,8 1-94,-5-4-1,0 0 32,-3 5 0,-6-5 0,11 8 63,-6-5-31,0 1-32,1 4 32,-6-3-32,1-2 0,7-3 0,-2 3-95,-5 5-1,-5 0 128,4-4 32,1 1-1,1 3-63,-6-1-63,-1 1-33,8 0 128,-8 0 95,2 0-95,11 1-96,-8-6 33,-2 5 62,-2-5 1,-4 5-32,-5-4-63,5 4-33,1-8 64,-11 5 64,-8-5 0,0 3-32,-10 1 32,3 0 31,-6 5-31,-5-6 64,-5 0-64,2 14-32,-2-6 32,2 1-128,-7-4 64,3 0 32,-6 8 0,0-4 64,0-1-32,0 1 64,0 1-128,-6-2 0,3 1 96,3 4 32,0-1-128,0 5 32,0 4-64,3 4 0,7-1 64,-2 0 0,0 29 0,2-8 0,4-5-96,-1 4 64,-4 1 32,-1 14 0,6 2 0,-6 3 0,6 4-95,-5 4-1,4 4-96,1 3 32,3-6-128,2 11-32,7-9-288,-8 6-64,0-2-448,0 9-160,-2-4 128,-1-1 128,-2-13-64,1 14-32,-2-5-160,2-7-1056,-2-8 288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12:12.69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4472C4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1395A2B-8160-476F-B63E-57F16E753FE1}" emma:medium="tactile" emma:mode="ink">
          <msink:context xmlns:msink="http://schemas.microsoft.com/ink/2010/main" type="writingRegion" rotatedBoundingBox="1930,9009 11230,8528 11663,16898 2364,17379"/>
        </emma:interpretation>
      </emma:emma>
    </inkml:annotationXML>
    <inkml:traceGroup>
      <inkml:annotationXML>
        <emma:emma xmlns:emma="http://www.w3.org/2003/04/emma" version="1.0">
          <emma:interpretation id="{4BFA6843-D364-4553-B917-9ED4E4BCBD75}" emma:medium="tactile" emma:mode="ink">
            <msink:context xmlns:msink="http://schemas.microsoft.com/ink/2010/main" type="paragraph" rotatedBoundingBox="5237,8775 5368,9237 5001,9341 4870,88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372A533-A6BD-433B-831D-2E725A8ECB86}" emma:medium="tactile" emma:mode="ink">
              <msink:context xmlns:msink="http://schemas.microsoft.com/ink/2010/main" type="line" rotatedBoundingBox="5237,8775 5368,9237 5001,9341 4870,8879"/>
            </emma:interpretation>
          </emma:emma>
        </inkml:annotationXML>
        <inkml:traceGroup>
          <inkml:annotationXML>
            <emma:emma xmlns:emma="http://www.w3.org/2003/04/emma" version="1.0">
              <emma:interpretation id="{FE864F7A-D243-4BEB-95F0-B2E0C0179950}" emma:medium="tactile" emma:mode="ink">
                <msink:context xmlns:msink="http://schemas.microsoft.com/ink/2010/main" type="inkWord" rotatedBoundingBox="5237,8775 5368,9237 5001,9341 4870,8879"/>
              </emma:interpretation>
              <emma:one-of disjunction-type="recognition" id="oneOf0">
                <emma:interpretation id="interp0" emma:lang="zh-CN" emma:confidence="0">
                  <emma:literal>2</emma:literal>
                </emma:interpretation>
                <emma:interpretation id="interp1" emma:lang="zh-CN" emma:confidence="0">
                  <emma:literal>工</emma:literal>
                </emma:interpretation>
                <emma:interpretation id="interp2" emma:lang="zh-CN" emma:confidence="0">
                  <emma:literal>乙</emma:literal>
                </emma:interpretation>
                <emma:interpretation id="interp3" emma:lang="zh-CN" emma:confidence="0">
                  <emma:literal>Z</emma:literal>
                </emma:interpretation>
                <emma:interpretation id="interp4" emma:lang="zh-CN" emma:confidence="0">
                  <emma:literal>z</emma:literal>
                </emma:interpretation>
              </emma:one-of>
            </emma:emma>
          </inkml:annotationXML>
          <inkml:trace contextRef="#ctx0" brushRef="#br0">5198 9836 6400,'-13'-4'2464,"13"8"-1344,0-2-1376,3-2 384,2-2-128,0-2 0,-2-1-96,2 2 64,0-5 32,-5 4 192,0 0 192,0-4 288,0 4 160,0 1-256,5 3 0,8 0-160,0 0-224,5 0-32,3 3-160,-3 1-32,-1 0 96,1 0 32,-5 0-32,0 3-64,0 1 32,-5 3 32,2 3 32,-10-3 96,0 5-96,0 7 0,-5 5 32,0-1 64,2-1-96,-2 1 0,-3-2 32,-7 2 0,12-1 64,-10-2 32,-5-4-96,1 0-96,4-4 64,0-2 64,3-2 0,2 0 0,-2-5-33,7 1 1,-2 0 0,5 1 0,8-1-64,2-6-64,11-2 32,2 0-32,-3 0 64,3-2-96,0-4 0,-2 4 32,2-4 64,3 3-320,-5-5-64,6 0-895,-1 1-417,8-5-1344,2-3-1760,-1 4 1312</inkml:trace>
        </inkml:traceGroup>
      </inkml:traceGroup>
    </inkml:traceGroup>
    <inkml:traceGroup>
      <inkml:annotationXML>
        <emma:emma xmlns:emma="http://www.w3.org/2003/04/emma" version="1.0">
          <emma:interpretation id="{2C05A2E4-5712-40FA-9CAC-1C957B7F1A55}" emma:medium="tactile" emma:mode="ink">
            <msink:context xmlns:msink="http://schemas.microsoft.com/ink/2010/main" type="paragraph" rotatedBoundingBox="2098,12163 11240,11754 11279,12627 2137,130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175E1B-BF54-41CD-856E-629CB9E51B81}" emma:medium="tactile" emma:mode="ink">
              <msink:context xmlns:msink="http://schemas.microsoft.com/ink/2010/main" type="line" rotatedBoundingBox="2098,12163 11240,11754 11279,12627 2137,13037"/>
            </emma:interpretation>
          </emma:emma>
        </inkml:annotationXML>
        <inkml:traceGroup>
          <inkml:annotationXML>
            <emma:emma xmlns:emma="http://www.w3.org/2003/04/emma" version="1.0">
              <emma:interpretation id="{F1167942-D7EF-48E3-89B5-F44748D38E9A}" emma:medium="tactile" emma:mode="ink">
                <msink:context xmlns:msink="http://schemas.microsoft.com/ink/2010/main" type="inkWord" rotatedBoundingBox="2193,12221 3034,12592 2795,13132 1955,12761"/>
              </emma:interpretation>
              <emma:one-of disjunction-type="recognition" id="oneOf1">
                <emma:interpretation id="interp5" emma:lang="zh-CN" emma:confidence="0">
                  <emma:literal>天</emma:literal>
                </emma:interpretation>
                <emma:interpretation id="interp6" emma:lang="zh-CN" emma:confidence="0">
                  <emma:literal>弘</emma:literal>
                </emma:interpretation>
                <emma:interpretation id="interp7" emma:lang="zh-CN" emma:confidence="0">
                  <emma:literal>汕</emma:literal>
                </emma:interpretation>
                <emma:interpretation id="interp8" emma:lang="zh-CN" emma:confidence="0">
                  <emma:literal>凶</emma:literal>
                </emma:interpretation>
                <emma:interpretation id="interp9" emma:lang="zh-CN" emma:confidence="0">
                  <emma:literal>压</emma:literal>
                </emma:interpretation>
              </emma:one-of>
            </emma:emma>
          </inkml:annotationXML>
          <inkml:trace contextRef="#ctx0" brushRef="#br1" timeOffset="30388">2403 13306 4736,'-13'-5'1760,"13"5"-960,0-19-928,0 15 672,5 4-352,-5-4 832,3 4-576,2-4 640,3 4-608,2-3 448,-2 6-512,1-3 384,4 8-448,0-4 192,0 4-320,5-4 0,3 0-128,2-1 96,3 2-128,0-2 192,1 5-160,-6 1 192,2 1-192,-7 7 320,-1-3-224,-12 6 96,2-1-161,-18 1 1,3 4-64,-16 7 160,0 4-128,-9 5 192,4-2-192,-8-4 96,8 2-96,-4-8-64,13-1 0,-4-8 32,14-3-32,-3-4 64,12 0-64,3-12-288,8 2 128,5-10-448,10 2 320,7-14-287,4 4 287,7-14-192,-2 2 256,0-11-192,1 8 224,-6-9 0,2 14 96,-5-13 64,-1 12 0,-4-4 64,-3 6-32,-5 3 128,-5 9-96,-10-2 384,2 7-224,-10 0 512,2 4-417,-7 4 353,2 9-384,-10-2 192,5 5-256,-4 3 224,3 4-256,-3 5 256,4-1-256,-5 5 96,10-1-160,-2 1 64,7 2-96,-2-2-64,5 0 0,0-8 32,8 2-32,2-10 64,8 4-64,-6-8-512,6 3 256,4-8-1312,0 5 864,-1-8-1983,5 4 1503,-3-4-2912,-2 0 2304,-3 0-2080,0 0 2208</inkml:trace>
          <inkml:trace contextRef="#ctx0" brushRef="#br1" timeOffset="30907">3087 13524 4992,'0'-4'1824,"0"4"-960,0-3-160,0-2 1504,0 10-1216,0-5 800,0 0-1056,0 0 448,0 0-672,0 0 415,0 3-511,0 1 320,0 4-416,0 3 64,0 5-256,0 3 160,0 1-192,0 4 32,0-1-64,0 4-128,5 1 32,-1-6-192,0 3 128,1-2-1216,0 5 704,3-1-2559,-4-1 1791,-4-7-3424,4-3 2720</inkml:trace>
        </inkml:traceGroup>
        <inkml:traceGroup>
          <inkml:annotationXML>
            <emma:emma xmlns:emma="http://www.w3.org/2003/04/emma" version="1.0">
              <emma:interpretation id="{4930D6E7-A939-4927-AC6C-D3C8DEB5B899}" emma:medium="tactile" emma:mode="ink">
                <msink:context xmlns:msink="http://schemas.microsoft.com/ink/2010/main" type="inkWord" rotatedBoundingBox="3220,12829 3276,12667 3290,12673 3234,12834"/>
              </emma:interpretation>
              <emma:one-of disjunction-type="recognition" id="oneOf2">
                <emma:interpretation id="interp10" emma:lang="zh-CN" emma:confidence="0">
                  <emma:literal>、</emma:literal>
                </emma:interpretation>
                <emma:interpretation id="interp11" emma:lang="zh-CN" emma:confidence="0">
                  <emma:literal>,</emma:literal>
                </emma:interpretation>
                <emma:interpretation id="interp12" emma:lang="zh-CN" emma:confidence="0">
                  <emma:literal>丿</emma:literal>
                </emma:interpretation>
                <emma:interpretation id="interp13" emma:lang="zh-CN" emma:confidence="0">
                  <emma:literal>′</emma:literal>
                </emma:interpretation>
                <emma:interpretation id="interp14" emma:lang="zh-CN" emma:confidence="0">
                  <emma:literal>’</emma:literal>
                </emma:interpretation>
              </emma:one-of>
            </emma:emma>
          </inkml:annotationXML>
          <inkml:trace contextRef="#ctx0" brushRef="#br1" timeOffset="32944">3527 13609 5760,'-5'5'2176,"5"-5"-1152,0 22-352,0-16 1344,0 0-1120,0-2 384,0 4-800,-5-4-128,5 8-224,-8 4-288,3-2 64,-3 2-1440,3 0 832,-8 0-3552,5 0 2368</inkml:trace>
        </inkml:traceGroup>
        <inkml:traceGroup>
          <inkml:annotationXML>
            <emma:emma xmlns:emma="http://www.w3.org/2003/04/emma" version="1.0">
              <emma:interpretation id="{301B7E7A-075F-4924-86C2-1A1AC08D102F}" emma:medium="tactile" emma:mode="ink">
                <msink:context xmlns:msink="http://schemas.microsoft.com/ink/2010/main" type="inkWord" rotatedBoundingBox="3542,12736 3807,12649 3822,12695 3557,12782"/>
              </emma:interpretation>
              <emma:one-of disjunction-type="recognition" id="oneOf3">
                <emma:interpretation id="interp15" emma:lang="zh-CN" emma:confidence="0">
                  <emma:literal>“</emma:literal>
                </emma:interpretation>
                <emma:interpretation id="interp16" emma:lang="zh-CN" emma:confidence="0">
                  <emma:literal>:</emma:literal>
                </emma:interpretation>
                <emma:interpretation id="interp17" emma:lang="zh-CN" emma:confidence="0">
                  <emma:literal>.</emma:literal>
                </emma:interpretation>
                <emma:interpretation id="interp18" emma:lang="zh-CN" emma:confidence="0">
                  <emma:literal>·</emma:literal>
                </emma:interpretation>
                <emma:interpretation id="interp19" emma:lang="zh-CN" emma:confidence="0">
                  <emma:literal>!</emma:literal>
                </emma:interpretation>
              </emma:one-of>
            </emma:emma>
          </inkml:annotationXML>
          <inkml:trace contextRef="#ctx0" brushRef="#br1" timeOffset="33548">3987 13663 4224,'10'-44'1568,"-10"44"-832,0-10-800,0 10 416,6 10-224,5-10-1056,5 0 512,3 0-1824,-3 0 1248</inkml:trace>
          <inkml:trace contextRef="#ctx0" brushRef="#br1" timeOffset="33365">3805 13680 4480,'-11'7'1664,"11"-7"-896,11-7-416,-11 7 832,6 7-640,-6-7-64,10 6-320,-1-6-1216,-2 0 544,2 0-2400,1 0 1632</inkml:trace>
        </inkml:traceGroup>
        <inkml:traceGroup>
          <inkml:annotationXML>
            <emma:emma xmlns:emma="http://www.w3.org/2003/04/emma" version="1.0">
              <emma:interpretation id="{96AF7C75-1EE7-48BC-B58C-440F5994C0AB}" emma:medium="tactile" emma:mode="ink">
                <msink:context xmlns:msink="http://schemas.microsoft.com/ink/2010/main" type="inkWord" rotatedBoundingBox="3918,12577 4262,12619 4238,12813 3894,12771"/>
              </emma:interpretation>
              <emma:one-of disjunction-type="recognition" id="oneOf4">
                <emma:interpretation id="interp20" emma:lang="zh-CN" emma:confidence="0">
                  <emma:literal>…</emma:literal>
                </emma:interpretation>
                <emma:interpretation id="interp21" emma:lang="zh-CN" emma:confidence="0">
                  <emma:literal>”</emma:literal>
                </emma:interpretation>
                <emma:interpretation id="interp22" emma:lang="zh-CN" emma:confidence="0">
                  <emma:literal>"</emma:literal>
                </emma:interpretation>
                <emma:interpretation id="interp23" emma:lang="zh-CN" emma:confidence="0">
                  <emma:literal>“</emma:literal>
                </emma:interpretation>
                <emma:interpretation id="interp24" emma:lang="zh-CN" emma:confidence="0">
                  <emma:literal>〃</emma:literal>
                </emma:interpretation>
              </emma:one-of>
            </emma:emma>
          </inkml:annotationXML>
          <inkml:trace contextRef="#ctx0" brushRef="#br1" timeOffset="33907">4473 13555 8704,'0'3'3232,"0"-3"-1728,10 8-1056,-10-4 1248,3 4-992,2 0 223,0 0-575,-5 3-64,3 1-160,-3-1-288,0 5 64,-3 0-960,3-1 609,-10 1-2561,2 4 1664,-9-1-3360,8 0 2656</inkml:trace>
          <inkml:trace contextRef="#ctx0" brushRef="#br1" timeOffset="33713">4171 13555 5632,'-9'0'2112,"9"0"-1152,9 45-768,-9-45 384,0 7-352,0-7-1568,11 10 672,-5-10-2336,20 6 1696</inkml:trace>
        </inkml:traceGroup>
        <inkml:traceGroup>
          <inkml:annotationXML>
            <emma:emma xmlns:emma="http://www.w3.org/2003/04/emma" version="1.0">
              <emma:interpretation id="{952AA664-6AF8-4347-98F0-73219408AAF6}" emma:medium="tactile" emma:mode="ink">
                <msink:context xmlns:msink="http://schemas.microsoft.com/ink/2010/main" type="inkWord" rotatedBoundingBox="4675,12028 5572,12403 5349,12940 4451,12565"/>
              </emma:interpretation>
              <emma:one-of disjunction-type="recognition" id="oneOf5">
                <emma:interpretation id="interp25" emma:lang="zh-CN" emma:confidence="0">
                  <emma:literal>如</emma:literal>
                </emma:interpretation>
                <emma:interpretation id="interp26" emma:lang="zh-CN" emma:confidence="0">
                  <emma:literal>『</emma:literal>
                </emma:interpretation>
                <emma:interpretation id="interp27" emma:lang="zh-CN" emma:confidence="0">
                  <emma:literal>和</emma:literal>
                </emma:interpretation>
                <emma:interpretation id="interp28" emma:lang="zh-CN" emma:confidence="0">
                  <emma:literal>☆</emma:literal>
                </emma:interpretation>
                <emma:interpretation id="interp29" emma:lang="zh-CN" emma:confidence="0">
                  <emma:literal>‰</emma:literal>
                </emma:interpretation>
              </emma:one-of>
            </emma:emma>
          </inkml:annotationXML>
          <inkml:trace contextRef="#ctx0" brushRef="#br1" timeOffset="36384">5360 13403 4352,'-5'-8'1664,"5"8"-896,5-4-64,-5 0 1440,0 8-1184,0-4 672,0 0-960,0 0 416,0 0-640,0 0 320,0 4-448,0-1 320,0 5-353,0 0 353,4 8-384,0 4 160,0-1-256,1 9 128,-2 3-160,-3 3 0,6 1-64,-6 4-128,0 5 32,0-13-608,0-4 352,0-7-1791,0-1 1151,0-10-2624,0-3 2016,0-12-2400,0 0 2272</inkml:trace>
          <inkml:trace contextRef="#ctx0" brushRef="#br1" timeOffset="36927">5365 13450 5376,'-10'-8'2016,"10"8"-1088,0 0-448,0 0 1088,0 0-896,0 0 480,5 3-704,-5-3 384,8 5-480,1-2 384,0 5-416,-1 0 320,6 0-352,-1 3 351,5 1-383,3 11 224,5 1-256,2 3 224,-2 1-256,-5-5 256,1 0-256,-4 1 256,-1-5-256,-3-4 96,-1-2-160,-10-10 0,7 1-64,-10-8-64,5 4 32,-5-8-32,3 0 0,-3-12 0,5 6 0,-5-14-96,5 9 64,-2-4 32,2 7 0,-5-8 0,0 4 0,0-3 0,0 4 0,0-4-96,0 7 64,0-3-128,0 2 96,0-2-320,0 8 224,0-5-448,0 9 352,0-6-352,5 10 320,-5-9-192,3 7 288,2-1-543,0 6 415,0-8-1184,-2 0 832,-3 0-2016,5 8 1504,-5-8-2464,4 8 2048</inkml:trace>
          <inkml:trace contextRef="#ctx0" brushRef="#br1" timeOffset="34975">4846 13172 6144,'-3'-8'2368,"3"8"-1280,0 0-576,0-3 1184,3 3-960,2-5 352,3 5-640,2-3 96,-2 3-320,10-3 64,-1 6-160,1-3 64,4 0-96,-5 0 224,6 0-192,-11 0 447,5 8-319,-12 3 224,5 6-256,-16 6 128,2-1-192,-9 5 224,0 6-256,-13-2 256,8 0-256,-8 0 32,8-4-96,1-2-128,4-6 32,0-4-320,3-4 192,7-7-1216,3 0 768,8-8-1567,10 0 1215,3-11-1216,6 4 1248,-1-14-512,5 6 832,0-16 64,-1 9 320,-4-14 288,0 13-32,-3-6 768,-5 11-416,-10-1 1216,5 10-864,-8 2 960,-2 3-960,-6 1 704,3 7-832,-9 0 575,0 7-671,-8 1 448,8 8-544,-8 4 320,3 2-416,-4 3 256,6-3-320,-2 2 64,5 2-192,0 2-64,9-4-32,6-1-32,2-4 0,4-2-640,6 2 352,4-7-1504,0 4 992,1-13-2463,3 5 1855,5-8-3520,-1 0 2784</inkml:trace>
        </inkml:traceGroup>
        <inkml:traceGroup>
          <inkml:annotationXML>
            <emma:emma xmlns:emma="http://www.w3.org/2003/04/emma" version="1.0">
              <emma:interpretation id="{7BA02B76-E175-4AA2-8B35-EAEBB80CF177}" emma:medium="tactile" emma:mode="ink">
                <msink:context xmlns:msink="http://schemas.microsoft.com/ink/2010/main" type="inkWord" rotatedBoundingBox="5761,12753 5826,12585 5888,12609 5823,12777"/>
              </emma:interpretation>
              <emma:one-of disjunction-type="recognition" id="oneOf6">
                <emma:interpretation id="interp30" emma:lang="zh-CN" emma:confidence="0">
                  <emma:literal>:</emma:literal>
                </emma:interpretation>
                <emma:interpretation id="interp31" emma:lang="zh-CN" emma:confidence="0">
                  <emma:literal>√</emma:literal>
                </emma:interpretation>
                <emma:interpretation id="interp32" emma:lang="zh-CN" emma:confidence="0">
                  <emma:literal>;</emma:literal>
                </emma:interpretation>
                <emma:interpretation id="interp33" emma:lang="zh-CN" emma:confidence="0">
                  <emma:literal>.</emma:literal>
                </emma:interpretation>
                <emma:interpretation id="interp34" emma:lang="zh-CN" emma:confidence="0">
                  <emma:literal>「</emma:literal>
                </emma:interpretation>
              </emma:one-of>
            </emma:emma>
          </inkml:annotationXML>
          <inkml:trace contextRef="#ctx0" brushRef="#br1" timeOffset="37463">6018 13691 8320,'0'6'3168,"0"-6"-1728,0-13-1536,0 4 736,0 18-448,0-9 0,7 7-128,3-7-768,-1 0 416,-9 0-2656,10 6 1632,-10-6-2528,16 0 2176</inkml:trace>
          <inkml:trace contextRef="#ctx0" brushRef="#br1" timeOffset="51459">6070 13556 3072,'-5'-6'1120,"5"6"-576,5-3-160,-5-2 928,0 10-736,0-10 736,4 5-800,-4-3 672,6 0-672,-6-2 448,0 5-544,0-3 544,0 6-544,0-3 416,3 0-480,-3 0 192,0 0-320,0 0 64,0 0-160,5 0 0,-1 5-64,-4-5-64,0 0 32,0 0-320,8 3 160,2 0-1504,-2 2 896,0-5-3776,2 3 2528</inkml:trace>
        </inkml:traceGroup>
        <inkml:traceGroup>
          <inkml:annotationXML>
            <emma:emma xmlns:emma="http://www.w3.org/2003/04/emma" version="1.0">
              <emma:interpretation id="{4F7913B4-AC47-4EDE-B53B-1AA7D8A4BF16}" emma:medium="tactile" emma:mode="ink">
                <msink:context xmlns:msink="http://schemas.microsoft.com/ink/2010/main" type="inkWord" rotatedBoundingBox="6589,11976 7009,12584 6486,12946 6066,12337"/>
              </emma:interpretation>
              <emma:one-of disjunction-type="recognition" id="oneOf7">
                <emma:interpretation id="interp35" emma:lang="zh-CN" emma:confidence="0">
                  <emma:literal>你</emma:literal>
                </emma:interpretation>
                <emma:interpretation id="interp36" emma:lang="zh-CN" emma:confidence="0">
                  <emma:literal>位</emma:literal>
                </emma:interpretation>
                <emma:interpretation id="interp37" emma:lang="zh-CN" emma:confidence="0">
                  <emma:literal>径</emma:literal>
                </emma:interpretation>
                <emma:interpretation id="interp38" emma:lang="zh-CN" emma:confidence="0">
                  <emma:literal>统</emma:literal>
                </emma:interpretation>
                <emma:interpretation id="interp39" emma:lang="zh-CN" emma:confidence="0">
                  <emma:literal>经</emma:literal>
                </emma:interpretation>
              </emma:one-of>
            </emma:emma>
          </inkml:annotationXML>
          <inkml:trace contextRef="#ctx0" brushRef="#br1" timeOffset="38503">6618 13070 5632,'0'-2'2176,"0"2"-1152,18-4-480,-13-1 1120,3 10-928,-3-5 288,0 4-640,0-2 352,3 4-416,-4-6 416,0 2-448,1 4 288,3-4-320,-8 2 191,0 1-223,0 3 64,0 3-160,-8-3-64,3 4-32,-11 8-192,-2-2 96,-5 6-96,5 0 64,-21 6-351,14 2 223,-1-8-512,11-4 416,2-10-768,5 2 608,3-12-608,10 5 608,0-10-160,3 5 352,0-4 32,2 0 160,3-2 288,-1 0-128,-3-2 768,5 8-448,-6-3 864,1 6-672,0-3 544,4 8-640,-8 0 256,-2 9-449,-3 2 193,0 1-256,-3 2 224,3 3-256,-5 1 160,10 6-192,-5-1 64,8 3-128,-3 2 0,-2-6-32,2 6-192,0-8 64,0-6-384,3-2 224,-3-4-1280,-2-4 833,2-8-2465,5 0 1760,-7-16-3040,2 4 2496</inkml:trace>
          <inkml:trace contextRef="#ctx0" brushRef="#br1" timeOffset="39524">6789 13106 5376,'-5'-3'2016,"5"3"-1088,10 0-448,-7 0 1216,2 3-960,5-3 512,-2 3-736,5-3 0,4 5-320,5-5 32,0 0-128,-4 0 0,4 0-32,-10 0-64,6 3 32,-8 2-32,-2-1 0,-12 4-160,4 0 96,-14 3-192,6 0 160,-14 6 32,4-3 64,2 3 192,3-2-96,-2-3 320,7-1-224,-6 0 96,10 6-160,-1-14-64,5 2-32,5-10-32,8 5 0,4-8 0,1 8 0,-4-3 64,-2 6-32,2-3-32,-2 5 32,-12 3 160,6 3-96,-14 1 320,-2 4-224,-4-5 160,6 6-193,-10-3 129,6 6-160,-2-9 0,10 5-64,4-13-128,4 2 32,4-10-32,10 5 0,4-6-224,6 1 160,-8-3-223,3 8 191,-5-3 0,-5 3 96,-10 3 64,-3 5 0,-13 3 64,5 2-32,-14 2 128,5 1-96,-10 0 192,9-1-160,-4-4 95,10 2-95,-2-6-64,5 6 0,-4-7 160,8 7-96,-8-6 320,9 1-224,-8 0 448,7 0-352,-8-5 288,3 2-320,7-5 64,3 3-192,0-3 0,3 5-64,2-10 32,0 5-64,-2-3-32,7-2 32,-2-3-32,1 5 0,5-5 0,4 8 0,2-8 0,6 4 0,-2-4 64,2 8-32,0-8-32,1 8 32,-1-3-192,-1 6 96,1-3 96,-2 5 0,-6-2 64,-2 2-64,-2-2-32,2 1 32,-6-4-480,-2 4 256,-3-4-1120,0 0 736,-5-4-1727,0 4 1311,0-4-3712,0 4 2656,-5-8-2272,5 0 2528</inkml:trace>
        </inkml:traceGroup>
        <inkml:traceGroup>
          <inkml:annotationXML>
            <emma:emma xmlns:emma="http://www.w3.org/2003/04/emma" version="1.0">
              <emma:interpretation id="{3E56E47C-4B67-44CA-8AF4-F990AAF9AC15}" emma:medium="tactile" emma:mode="ink">
                <msink:context xmlns:msink="http://schemas.microsoft.com/ink/2010/main" type="inkWord" rotatedBoundingBox="7610,11914 7670,12745 7115,12785 7055,11954">
                  <msink:destinationLink direction="from" ref="{E7BBA95F-CDB9-4E78-A384-BE41F336020B}"/>
                </msink:context>
              </emma:interpretation>
              <emma:one-of disjunction-type="recognition" id="oneOf8">
                <emma:interpretation id="interp40" emma:lang="zh-CN" emma:confidence="0">
                  <emma:literal>婆</emma:literal>
                </emma:interpretation>
                <emma:interpretation id="interp41" emma:lang="zh-CN" emma:confidence="0">
                  <emma:literal>姿</emma:literal>
                </emma:interpretation>
                <emma:interpretation id="interp42" emma:lang="zh-CN" emma:confidence="0">
                  <emma:literal>資</emma:literal>
                </emma:interpretation>
                <emma:interpretation id="interp43" emma:lang="zh-CN" emma:confidence="0">
                  <emma:literal>凝</emma:literal>
                </emma:interpretation>
                <emma:interpretation id="interp44" emma:lang="zh-CN" emma:confidence="0">
                  <emma:literal>溢</emma:literal>
                </emma:interpretation>
              </emma:one-of>
            </emma:emma>
          </inkml:annotationXML>
          <inkml:trace contextRef="#ctx0" brushRef="#br1" timeOffset="40497">7373 13064 5760,'-13'0'2176,"13"0"-1152,0 3-416,0-3 1440,0 0-1120,0 0 832,0 0-1056,0 0 352,8 3-609,-3 2 1,3-2-256,-3-3 32,3 5-128,7-10-128,-2 5 0,-5-3-608,5 6 352,-4-3-1375,-1 0 927,-8 0-1824,6 8 1408,-12 1-1696,2-1 1632,-4 3-512,3 1 992,-8-1 1280,5 5-256,-5 0 1856,8-1-1216,-5-4 1408,7 6-1312,-2-6 864,5 5-1056,-5-5 512,10 0-768,-5 6 191,5-1-447,-2-5-32,2 1-192,0-4-64,3 0 0,-3-8-32,3 3 0,-3-6-96,0 3 64,-2-5-32,2 5 0,0-8-224,-1 5 160,0-9-223,0 8 191,2-3-480,-3 7 352,2-8-928,-1 0 704,1-12-1120,4 4 928,-4-6-1088,2 5 1056,-2-2-864,-2 7 928,2-4-1056,0 5 992,0-12-992,-2 4 992</inkml:trace>
          <inkml:trace contextRef="#ctx0" brushRef="#br1" timeOffset="40724">7597 12884 4992,'5'-3'1824,"-5"3"-960,16 0-96,-16 0 1600,5 3-1280,-10 1 896,2 1-1152,-7 3 448,10 3-737,-3 4 193,3 1-416,-5 0 32,10-2-224,-5 11-128,0-6-32,0-4-672,0 4 384,0-2-1567,0-1 1055,-5-9-2592,0 5 1920,-7-12-2464,6 0 2272</inkml:trace>
          <inkml:trace contextRef="#ctx0" brushRef="#br1" timeOffset="40962">7752 12865 6528,'12'-4'2464,"-12"4"-1344,13 7-256,-13-2 1696,5-2-1408,-1 2 735,0 1-1151,-4 2 320,5 0-608,-10 9-64,5-3-224,-4 3-96,4 2-32,-4 0-480,4-2 256,-10-3-1248,6 6 800,-9-4-2111,0-2 1535,0-1-3456,4 2 2624</inkml:trace>
          <inkml:trace contextRef="#ctx0" brushRef="#br1" timeOffset="42631">7351 13492 4992,'-4'0'1824,"4"0"-960,0 5-224,0-5 1312,0 0-1056,0 0 608,4 0-864,-4-5 352,9 5-576,-1-4 320,2 4-416,-7-4 256,7 4-321,3-7 129,5 3-224,-2-4 128,2 8-160,4-7 64,0 7-96,5-8 0,4 8-32,-2-8 32,7 8-64,-1-8 64,0 8-64,0-3-160,1 3 64,-10-5-32,0 10 32,-9-5 0,1 0 0,-5 0-448,0 0 288,-5 0-1663,7 0 1055,-15 0-2752,0 0 2016,-5 0-2368,5 8 2240</inkml:trace>
          <inkml:trace contextRef="#ctx0" brushRef="#br1" timeOffset="41983">7530 13320 7424,'0'-3'2816,"0"3"-1536,0 3-736,0-3 1216,0 0-992,0 6 32,5-4-480,-5 4-128,0-4-128,0 6 160,0 4-128,0-1 255,0 6-223,-5-6 256,5 6-256,-3-3 320,6 2-256,-3 0 96,0-1-160,0-4 64,0 5-96,5-4 96,3-1-128,7 2 32,-2-2-32,0 4 32,0 1-64,-5-4-224,5 4 96,1-5-864,0 0 512,-6-6-1567,-1 4 1151,-1-18-2528,3 4 1920,-5-6-2464,0 3 2240</inkml:trace>
          <inkml:trace contextRef="#ctx0" brushRef="#br1" timeOffset="42295">7689 13417 6784,'-5'-3'2624,"5"3"-1408,5 3-640,-5-3 1376,4 5-1120,-4-2 768,5 5-960,-5 4 511,4 4-671,-4 0 256,0 4-448,-4-6 128,4 3-256,-5-3 0,5 2-96,-4 4-192,-1-1 64,-3-2-896,-1 2 544,-12-8-2015,3 9 1343,-5-12-3072,5 3 2304,-3-11-2208,8 3 2336</inkml:trace>
          <inkml:trace contextRef="#ctx0" brushRef="#br1" timeOffset="41363">7672 13044 6528,'5'0'2464,"-5"0"-1344,3 0-384,-3 0 1600,0 7-1280,0 1 928,0 3-1185,-3 2 353,3 2-672,-15 1-192,7 4-192,-18 7-448,4 4 224,1 0-1312,8-4 800,-5-4-2207,8-2 1631,2-10-3328,8 4 2560</inkml:trace>
          <inkml:trace contextRef="#ctx0" brushRef="#br1" timeOffset="41555">7702 13156 7296,'5'8'2720,"-5"-8"-1472,17 8-768,-8 0 1376,-1 4-1056,10-1 352,0 0-704,-5-3-128,4 0-193,-3 1-382,-2-1 159,-3-2-832,0 2 512,-9 1-1504,5 2 1088,-10-6-2176,5 3 1696,-4-5-1888,-1 0 1792</inkml:trace>
          <inkml:trace contextRef="#ctx0" brushRef="#br1" timeOffset="43451">7684 13356 3840,'0'-3'1472,"0"3"-768,0 0-128,0 0 1120,0 0-928,0 0 768,0 0-896,0 0 640,0 0-736,0 3 512,0 1-608,0 0 448,0-1-480,0 5 191,0 4-351,0-1 64,0 3-192,0 0 64,0 2-96,-4 3-768,4 1 384,-19 7-2175,7 1 1375,-9-2-3616,3 6 2656</inkml:trace>
          <inkml:trace contextRef="#ctx0" brushRef="#br1" timeOffset="43037">7646 13676 3712,'0'-4'1472,"0"4"-768,3 0-192,-3-8 1088,5-4-896,-5 2 800,4 4-864,-4 6 704,3 8-736,3-8 512,-1 4-640,-1-4 256,0 4-448,0 4 128,5 0-256,-4-4 64,-1 0-128,4 0 0,6 0-33,-5-2 33,9 4-64,-10-6-96,0 0 32,2 0-671,-2 2 383,-3-2-1728,3 0 1152,-8-8-3456,0 6 2432</inkml:trace>
        </inkml:traceGroup>
        <inkml:traceGroup>
          <inkml:annotationXML>
            <emma:emma xmlns:emma="http://www.w3.org/2003/04/emma" version="1.0">
              <emma:interpretation id="{6BD6DE6A-FDEB-4B65-A0FC-04520181FAB1}" emma:medium="tactile" emma:mode="ink">
                <msink:context xmlns:msink="http://schemas.microsoft.com/ink/2010/main" type="inkWord" rotatedBoundingBox="9813,11861 9824,12703 9306,12710 9295,11868"/>
              </emma:interpretation>
              <emma:one-of disjunction-type="recognition" id="oneOf9">
                <emma:interpretation id="interp45" emma:lang="zh-CN" emma:confidence="0">
                  <emma:literal>未</emma:literal>
                </emma:interpretation>
                <emma:interpretation id="interp46" emma:lang="zh-CN" emma:confidence="0">
                  <emma:literal>末</emma:literal>
                </emma:interpretation>
                <emma:interpretation id="interp47" emma:lang="zh-CN" emma:confidence="0">
                  <emma:literal>耒</emma:literal>
                </emma:interpretation>
                <emma:interpretation id="interp48" emma:lang="zh-CN" emma:confidence="0">
                  <emma:literal>朱</emma:literal>
                </emma:interpretation>
                <emma:interpretation id="interp49" emma:lang="zh-CN" emma:confidence="0">
                  <emma:literal>米</emma:literal>
                </emma:interpretation>
              </emma:one-of>
            </emma:emma>
          </inkml:annotationXML>
          <inkml:trace contextRef="#ctx0" brushRef="#br2" timeOffset="87894">9567 13076 4224,'0'0'1568,"0"0"-832,21-5-224,-11 2 1152,-2 6-928,5-6 608,0 3-832,1-3 448,0 3-544,-2-6 128,6 3-320,-2-5 64,2 8-160,0-11-64,5 3-32,-7-8-832,2 9 448,-5-6-1312,1 10 896,-10 3-2656,6 3 1920,-10 2-1568,0 3 1760</inkml:trace>
          <inkml:trace contextRef="#ctx0" brushRef="#br2" timeOffset="88829">9575 13208 4736,'-26'4'1824,"26"-4"-960,5 2-320,-5 4 1408,3 1-1088,-3-4 736,10 6-960,-5-6 512,3 2-672,-3-2 512,3 0-544,-3-3 255,3 5-415,5-10 128,0 2-256,5-8 64,0 2-128,12-7 0,1 5-32,0-8-64,-5 7 32,0-4-192,-3 4 96,-6 2-608,-4 2 384,-5-1-1215,2 6 831,-10-5-1600,0 8 1280,-10-8-1408,7 8 1344,-12-8-864,12 4 1120,-9-7-512,2 6 768,-3-9 288,8 2 192,-8-12 768,9 4-384,-10-10 832,11 10-640,-10-4 832,8 9-768,-8-4 768,8 7-768,-3-4 544,3 8-640,-3-3 608,8 3-640,-10-4 352,10 7-480,-8-1 256,8 6-320,-5-5 288,10 5-320,-5-3 224,0 6-224,0 2 351,0 1-319,0 11 224,3 2-256,2 9 224,0-1-256,0 8 320,3 3-288,-3 6 160,-2-2-224,2 10 224,0-2-256,0 8 160,-2 1-160,-3-4-64,0-8-32,0-5-128,0 2 64,-3 1-192,3-1 128,-5-13-864,0-6 512,-3-11-1568,8-2 1153,-10-16-1601,10-4 1408,-3-12-896,-2 1 1152,-5-8-576,7 3 800,-6 0-64,9 5 416,-8-7 672,8 7-224,-6-1 1056,6 7-704,0 2 992,0 3-896,-8-4 736,4 4-800,-10 0 384,10 8-576,-4 0 32,3 8-256,-8 0-256,5 4 32,-10 4-1408,8 0 800,-6-4-3904,6-2 2528</inkml:trace>
          <inkml:trace contextRef="#ctx0" brushRef="#br2" timeOffset="89164">9777 13348 7936,'21'6'2976,"-21"-6"-1600,36 14-480,-28-6 1664,4 0-1409,12 4 353,-2 4-928,0-5-32,4 0-352,-4 1-96,4 4-64,-13-12-1248,4 4 672,-3-4-3295,-2 0 2143,-6-8-3584,6 0 3008</inkml:trace>
          <inkml:trace contextRef="#ctx0" brushRef="#br2" timeOffset="91556">9738 13337 5632,'0'0'2112,"0"0"-1152,0 0-288,0 0 1216,0 3-1056,-4-3 608,4 5-896,-4-2 448,-2 2-576,-2-2 128,8 5-320,-10 0 63,8-1-159,-8 1 64,2 3-96,-15 6-128,6 2 0,-5-3-1535,4 4 863,-3-6-4224,3 3 2752</inkml:trace>
        </inkml:traceGroup>
        <inkml:traceGroup>
          <inkml:annotationXML>
            <emma:emma xmlns:emma="http://www.w3.org/2003/04/emma" version="1.0">
              <emma:interpretation id="{5CD0EAD0-7F39-489B-B19D-9236222C5D9E}" emma:medium="tactile" emma:mode="ink">
                <msink:context xmlns:msink="http://schemas.microsoft.com/ink/2010/main" type="inkWord" rotatedBoundingBox="9954,11904 10669,12140 10453,12792 9738,12556">
                  <msink:destinationLink direction="from" ref="{4BBA1BE0-FC85-472E-90A3-BEA08D027D8B}"/>
                </msink:context>
              </emma:interpretation>
              <emma:one-of disjunction-type="recognition" id="oneOf10">
                <emma:interpretation id="interp50" emma:lang="zh-CN" emma:confidence="0">
                  <emma:literal>知</emma:literal>
                </emma:interpretation>
                <emma:interpretation id="interp51" emma:lang="zh-CN" emma:confidence="0">
                  <emma:literal>洳</emma:literal>
                </emma:interpretation>
                <emma:interpretation id="interp52" emma:lang="zh-CN" emma:confidence="0">
                  <emma:literal>和</emma:literal>
                </emma:interpretation>
                <emma:interpretation id="interp53" emma:lang="zh-CN" emma:confidence="0">
                  <emma:literal>䉺</emma:literal>
                </emma:interpretation>
                <emma:interpretation id="interp54" emma:lang="zh-CN" emma:confidence="0">
                  <emma:literal>籼</emma:literal>
                </emma:interpretation>
              </emma:one-of>
            </emma:emma>
          </inkml:annotationXML>
          <inkml:trace contextRef="#ctx0" brushRef="#br2" timeOffset="90198">10220 13242 6400,'-8'20'2368,"8"-20"-1280,-4 5-64,-2-5 1568,12 0-1376,-6 0 448,4 0-993,4-5 161,6 1-480,8-12-128,4 5-128,0-5-224,4 5 64,-4-4-384,5 2 224,-3-1-736,-7 6 545,-9-1-225,2 6 352,-14-2 32,4 5 160,-8-3 128,1 3 0,-12-5 128,7 10-96,-6-5 320,10 0-192,-4 0 256,3 0-257,0 0 97,5 0-160,-4 0 288,8 0-224,-4 0 384,0 8-320,0 0 576,0-2-448,0 8 352,0-3-416,-4 8 416,0 1-448,-4-6 160,8 2-288,-5-4 0,5 0-96,-5 8-64,1 0 32,-5 2-32,9 2 0,-8 0-96,8-2 64,-9 6-384,5-1 192,-10 4-1440,6 0 928,-10-7-2783,10-1 1983,-6-11-3808,10 0 3008</inkml:trace>
          <inkml:trace contextRef="#ctx0" brushRef="#br2" timeOffset="89454">10202 12846 5632,'0'0'2112,"0"0"-1152,6 0-224,-6 0 1664,0 0-1312,0 0 992,0 0-1248,0 0 479,4 8-767,0 0 480,0 4-576,-4-2 320,5 2-448,-5 4 192,3 4-288,-3 0 0,6 2-128,-6 5-128,0-2 0,-6-6-1440,6 4 768,-8-4-3967,4 1 2559,-10-1-3488,11 1 3200</inkml:trace>
          <inkml:trace contextRef="#ctx0" brushRef="#br2" timeOffset="89867">10303 13071 9728,'18'-3'3680,"-18"3"-1984,17-12-1344,-7 7 1119,3 5-895,3-3-32,2 0-384,0-10-96,5 6-32,-7-5-256,2 5 128,-9-1-1216,5 3 705,-14 5-2401,0 8 1664,-11 0-3200,3 8 2592</inkml:trace>
          <inkml:trace contextRef="#ctx0" brushRef="#br2" timeOffset="90431">10387 13320 6656,'8'0'2464,"-8"0"-1344,13 0 32,-8 0 1824,0 5-1632,3-2 639,2 5-1215,-2-5 160,4 5-576,-1 1-64,2 2-160,0 5-96,4-1 0,-9-1-480,6 0 256,-5-6-1472,-1 0 928,-3-5-2143,3 5 1631,-8-11-3520,0 3 2688</inkml:trace>
          <inkml:trace contextRef="#ctx0" brushRef="#br2" timeOffset="90989">10663 13076 7040,'23'0'2624,"-23"0"-1408,8 23-448,-3-12 1504,0 2-1280,-5 6 671,3 1-991,-3 2 128,5 3-480,-5-6-192,0-4-64,0-4-864,0 2 448,0-10-1759,0 1 1183,0-11-1280,0 2 1280,0-6-256,4 3 736,-4-4 320,5 9 96,-1-13 672,1 4-352,-1-4 896,4 9-704,0-5 512,2 4-576,-2-4 256,6 9-384,-5-5 128,4 8-256,-8 0 128,3 3-160,-8 2 288,5 7-224,-10 7 383,5 4-319,-8 1 512,-2 4-448,-3-6 576,9 3-512,-10-11 288,11 3-384,-2-9 64,5 3-224,0-11-64,8 3-32,-3-6-608,8 3 320,0-5-1664,0 2 1088,-3-5-3167,3 5 2239,-13-6-3168,5 6 2816</inkml:trace>
        </inkml:traceGroup>
        <inkml:traceGroup>
          <inkml:annotationXML>
            <emma:emma xmlns:emma="http://www.w3.org/2003/04/emma" version="1.0">
              <emma:interpretation id="{A298BC37-C9D7-434E-95D9-59323E05BEE4}" emma:medium="tactile" emma:mode="ink">
                <msink:context xmlns:msink="http://schemas.microsoft.com/ink/2010/main" type="inkWord" rotatedBoundingBox="10783,12077 11253,12056 11270,12423 10800,12444"/>
              </emma:interpretation>
              <emma:one-of disjunction-type="recognition" id="oneOf11">
                <emma:interpretation id="interp55" emma:lang="zh-CN" emma:confidence="0">
                  <emma:literal>的</emma:literal>
                </emma:interpretation>
                <emma:interpretation id="interp56" emma:lang="zh-CN" emma:confidence="0">
                  <emma:literal>们</emma:literal>
                </emma:interpretation>
                <emma:interpretation id="interp57" emma:lang="zh-CN" emma:confidence="0">
                  <emma:literal>幻</emma:literal>
                </emma:interpretation>
                <emma:interpretation id="interp58" emma:lang="zh-CN" emma:confidence="0">
                  <emma:literal>ⅵ</emma:literal>
                </emma:interpretation>
                <emma:interpretation id="interp59" emma:lang="zh-CN" emma:confidence="0">
                  <emma:literal>日</emma:literal>
                </emma:interpretation>
              </emma:one-of>
            </emma:emma>
          </inkml:annotationXML>
          <inkml:trace contextRef="#ctx0" brushRef="#br2" timeOffset="92490">11054 13048 6400,'-14'0'2368,"14"0"-1280,-4 0-512,1 0 1504,6 0-1152,-3 0 480,0 0-864,4 0 64,2 0-352,-3-4-33,6 4-127,5-4 0,4 4-32,-5-8-320,4 0 129,-3 0-865,-2 8 544,-4-4-1504,2 8 1120,-14-4-2240,4 4 1728,-6 0-1952,3 4 1856</inkml:trace>
          <inkml:trace contextRef="#ctx0" brushRef="#br2" timeOffset="93147">11094 13110 4736,'3'20'1824,"-3"-20"-960,5 32-160,-5-17 1440,5 0-1184,-5 13 736,0 3-992,0-4 32,0-3-416,0-5-128,0 0-128,-5-3-896,5-4 448,0-12-1472,5 0 1056,-5-12-352,3 1 704,2-5 256,3 1 128,2-9 480,-2 8-224,1 4 704,0 12-512,0 6 384,4 0-448,-4 6 416,3 4-448,-7-4 288,4 3-320,-5 1-160,4-1-32,-8-7-864,5 0 448,-5-12-1248,5 0 896,0-16-544,-2 6 736,7-14 0,3 4 320,5-4 256,-2 6-32,2-10 576,4 14-352,-4-2 672,3 9-512,-3-2 416,0 5-480,3-4 544,2 8-512,-10 4 704,0 9-608,-9-6 544,4 9-576,-8 7 319,6 6-447,-12-3 192,6 6-288,-4-6 0,0-2-128,-5-4 0,9 0-32,-8-4-64,8-1 32,-9-3 32,9 3-32,-9-5 128,9-4-96,-8-4 128,8 2-128,-5-6 128,0 3-128,-3-13-96,8 5 0,0-12-672,8 2 384,-3-10-1631,8 8 1087,0-15-3424,0 7 2400,-4-6-2592,5 10 2560</inkml:trace>
        </inkml:traceGroup>
      </inkml:traceGroup>
    </inkml:traceGroup>
    <inkml:traceGroup>
      <inkml:annotationXML>
        <emma:emma xmlns:emma="http://www.w3.org/2003/04/emma" version="1.0">
          <emma:interpretation id="{C18BA379-7A55-4B11-81AB-4D4BA7F8A3E0}" emma:medium="tactile" emma:mode="ink">
            <msink:context xmlns:msink="http://schemas.microsoft.com/ink/2010/main" type="paragraph" rotatedBoundingBox="2258,13409 11456,12919 11512,13966 2314,144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84C23B-F619-4670-B378-8BB6FCAF112F}" emma:medium="tactile" emma:mode="ink">
              <msink:context xmlns:msink="http://schemas.microsoft.com/ink/2010/main" type="inkBullet" rotatedBoundingBox="2267,13587 2879,13553 2918,14276 2307,14309"/>
            </emma:interpretation>
            <emma:one-of disjunction-type="recognition" id="oneOf12">
              <emma:interpretation id="interp60" emma:lang="zh-CN" emma:confidence="0">
                <emma:literal>尔</emma:literal>
              </emma:interpretation>
              <emma:interpretation id="interp61" emma:lang="zh-CN" emma:confidence="0">
                <emma:literal>乐</emma:literal>
              </emma:interpretation>
              <emma:interpretation id="interp62" emma:lang="zh-CN" emma:confidence="0">
                <emma:literal>小</emma:literal>
              </emma:interpretation>
              <emma:interpretation id="interp63" emma:lang="zh-CN" emma:confidence="0">
                <emma:literal>出</emma:literal>
              </emma:interpretation>
              <emma:interpretation id="interp64" emma:lang="zh-CN" emma:confidence="0">
                <emma:literal>幺</emma:literal>
              </emma:interpretation>
            </emma:one-of>
          </emma:emma>
        </inkml:annotationXML>
        <inkml:trace contextRef="#ctx0" brushRef="#br1" timeOffset="45712">2517 14549 5376,'0'-22'2112,"0"22"-1152,0 0-576,0 0 1504,0 0-1056,0 0 896,0 6-1024,0 2 224,4 0-576,-4 0 224,6 1-320,-3-3 64,6 7-193,4 2 65,0 4-96,0 8 160,0 1-160,0 3 32,5 5-64,-5-9-64,2 1 32,-3-6 32,2 1-32,-6-10-32,4-2 32,-2-11-384,-2-4 192,2-8-224,-2 1 224,5-12 1,0-1 95,0-3 128,0 7-32,-3-3-32,-2 7 32,1 1-32,0 3 0,-4 0 127,-2 9-63,2-2 320,-1 5-192,-4-3 384,5 6-320,-5-3 96,0 8-224,0 0 64,0 0-96,0 4 96,0 4-128,0 3 128,4 1-128,1 14 32,3 5-32,1 0-128,0-1 32,-4-2 96,-1 0-32,-4-5 64,0 0-64,-4 4-32,-1-4 32,-4-4-128,0-4 64,-8 5-32,0-4 0,-6-9 0,5 1 0,-8-13 64,5 2 0,-6-13 0,5 3 0,0-6 0,6 3 0,-7-7 0,10 4 0,3-9 0,7 7 0,3-6-96,8 4 64,2-9-32,3 9 0,0-1 64,0 5 0,-1-5 0,6 8 0,0-12 64,3 8-32,5-10-448,5 6 224,0 1-768,-4 2 544,-6 5-1279,-2 5 927,-7 0-2496,6 3 1792,0-9-2688,0 4 2368</inkml:trace>
        <inkml:trace contextRef="#ctx0" brushRef="#br1" timeOffset="46008">3110 14932 7040,'-10'0'2720,"10"0"-1472,0 0-768,0 0 1312,0 0-1024,0 3 480,0 6-736,0-1 351,5 3-511,0-2 320,7 1-384,-8 2 192,0-1-256,2 5 0,-2 1-128,0-6-128,0 4 0,1 1-384,-2 0 192,-3-1-1088,6 0 737,-6 9-1985,0 3 1408,0-8-3392,0-3 2528</inkml:trace>
      </inkml:traceGroup>
      <inkml:traceGroup>
        <inkml:annotationXML>
          <emma:emma xmlns:emma="http://www.w3.org/2003/04/emma" version="1.0">
            <emma:interpretation id="{90EC1B96-B84A-460E-A808-937BC64B9868}" emma:medium="tactile" emma:mode="ink">
              <msink:context xmlns:msink="http://schemas.microsoft.com/ink/2010/main" type="line" rotatedBoundingBox="3185,13360 11456,12919 11512,13966 3241,14407"/>
            </emma:interpretation>
          </emma:emma>
        </inkml:annotationXML>
        <inkml:traceGroup>
          <inkml:annotationXML>
            <emma:emma xmlns:emma="http://www.w3.org/2003/04/emma" version="1.0">
              <emma:interpretation id="{560B04C0-8CA6-4447-89B7-8CD0D8509112}" emma:medium="tactile" emma:mode="ink">
                <msink:context xmlns:msink="http://schemas.microsoft.com/ink/2010/main" type="inkWord" rotatedBoundingBox="3215,14029 3466,13966 3483,14033 3232,14096"/>
              </emma:interpretation>
              <emma:one-of disjunction-type="recognition" id="oneOf13">
                <emma:interpretation id="interp65" emma:lang="zh-CN" emma:confidence="0">
                  <emma:literal>”</emma:literal>
                </emma:interpretation>
                <emma:interpretation id="interp66" emma:lang="zh-CN" emma:confidence="0">
                  <emma:literal>…</emma:literal>
                </emma:interpretation>
                <emma:interpretation id="interp67" emma:lang="zh-CN" emma:confidence="0">
                  <emma:literal>“</emma:literal>
                </emma:interpretation>
                <emma:interpretation id="interp68" emma:lang="zh-CN" emma:confidence="0">
                  <emma:literal>ㄧ</emma:literal>
                </emma:interpretation>
                <emma:interpretation id="interp69" emma:lang="zh-CN" emma:confidence="0">
                  <emma:literal>—</emma:literal>
                </emma:interpretation>
              </emma:one-of>
            </emma:emma>
          </inkml:annotationXML>
          <inkml:trace contextRef="#ctx0" brushRef="#br1" timeOffset="46823">3714 14907 4480,'-4'20'1664,"4"-20"-896,0 35-896,0-31-256,4-4 160,2-4-1792,2 1 1088</inkml:trace>
          <inkml:trace contextRef="#ctx0" brushRef="#br1" timeOffset="46551">3503 15013 7040,'-17'-23'2720,"17"23"-1472,-10 0-1024,4 0 864,12 6-672,-6 5 96,0-5-320,0-6-960,0 6 416,0-6-2272,10 16 1472,1-32-2400,4 10 2016</inkml:trace>
        </inkml:traceGroup>
        <inkml:traceGroup>
          <inkml:annotationXML>
            <emma:emma xmlns:emma="http://www.w3.org/2003/04/emma" version="1.0">
              <emma:interpretation id="{E25D880A-ECB2-4180-ADC7-AB28EF18B910}" emma:medium="tactile" emma:mode="ink">
                <msink:context xmlns:msink="http://schemas.microsoft.com/ink/2010/main" type="inkWord" rotatedBoundingBox="3787,13959 3852,13944 3857,13964 3791,13979"/>
              </emma:interpretation>
              <emma:one-of disjunction-type="recognition" id="oneOf14">
                <emma:interpretation id="interp70" emma:lang="zh-CN" emma:confidence="0">
                  <emma:literal>、</emma:literal>
                </emma:interpretation>
                <emma:interpretation id="interp71" emma:lang="zh-CN" emma:confidence="0">
                  <emma:literal>.</emma:literal>
                </emma:interpretation>
                <emma:interpretation id="interp72" emma:lang="zh-CN" emma:confidence="0">
                  <emma:literal>·</emma:literal>
                </emma:interpretation>
                <emma:interpretation id="interp73" emma:lang="zh-CN" emma:confidence="0">
                  <emma:literal>一</emma:literal>
                </emma:interpretation>
                <emma:interpretation id="interp74" emma:lang="zh-CN" emma:confidence="0">
                  <emma:literal>心</emma:literal>
                </emma:interpretation>
              </emma:one-of>
            </emma:emma>
          </inkml:annotationXML>
          <inkml:trace contextRef="#ctx0" brushRef="#br1" timeOffset="47196">4051 14896 7680,'-3'3'2880,"3"-3"-1536,-5 13-1088,0-13 1024,10 0-736,-5 0 0,5 4-352,-5-4-160,8 0-64,2-4-832,-2-1 480,-4-3-2016,5 8 1312,0-3-2656,-1 6 2112</inkml:trace>
        </inkml:traceGroup>
        <inkml:traceGroup>
          <inkml:annotationXML>
            <emma:emma xmlns:emma="http://www.w3.org/2003/04/emma" version="1.0">
              <emma:interpretation id="{C547F6B1-9FD5-48B4-87EF-32007DD1F23E}" emma:medium="tactile" emma:mode="ink">
                <msink:context xmlns:msink="http://schemas.microsoft.com/ink/2010/main" type="inkWord" rotatedBoundingBox="4401,13571 5230,13527 5271,14299 4442,14343"/>
              </emma:interpretation>
              <emma:one-of disjunction-type="recognition" id="oneOf15">
                <emma:interpretation id="interp75" emma:lang="zh-CN" emma:confidence="0">
                  <emma:literal>y</emma:literal>
                </emma:interpretation>
                <emma:interpretation id="interp76" emma:lang="zh-CN" emma:confidence="0">
                  <emma:literal>牛</emma:literal>
                </emma:interpretation>
                <emma:interpretation id="interp77" emma:lang="zh-CN" emma:confidence="0">
                  <emma:literal>g</emma:literal>
                </emma:interpretation>
                <emma:interpretation id="interp78" emma:lang="zh-CN" emma:confidence="0">
                  <emma:literal>与</emma:literal>
                </emma:interpretation>
                <emma:interpretation id="interp79" emma:lang="zh-CN" emma:confidence="0">
                  <emma:literal>扌</emma:literal>
                </emma:interpretation>
              </emma:one-of>
            </emma:emma>
          </inkml:annotationXML>
          <inkml:trace contextRef="#ctx0" brushRef="#br1" timeOffset="48730">4754 14533 5120,'-14'-15'2016,"14"15"-1088,-2 0-320,-4 0 1376,12 0-1088,-6 0 544,0 0-864,0-4 352,0 0-576,0 1 384,0 3-416,0 0 255,2 7-319,4 5 192,-2 3-224,0 4 128,0 5-192,2 0-64,-2-2-64,0 0 32,6 0-32,-8-6 64,8 4-64,-2-9-160,2 4 64,-6-11-256,5-4 192,-1-8-320,2 0 288,-2-6-32,5-2 128,-5-8 128,6 8-32,0-8-32,-2 10 32,2-6 160,-2 8-96,-4-4 256,2 8-224,-2-3 320,2 3-256,-10 0 256,3 5-256,-6-5 256,3 8-256,-5-4 320,0 8-288,2-4 96,-2 4-192,-8 0 0,4 4-64,1 3 96,8 8-96,0-3-32,4 0 0,0 0-32,0 3 0,1 12 0,4-1 0,-5 6 64,4 4-32,-3 6 64,0-4-64,-5 2-32,0-2 32,0 2-32,0 3 0,-5-5 0,0 2 0,-7-10-160,6-3 96,-6-7-384,8-1 224,-14-7-288,6-5 256,-11-5-64,10 0 192,-13-10 64,8 2 64,-4-6 64,6 2-32,-8-5 128,6 3-96,-8-15-32,9-1 0,4-2-128,13 2 64,0-4 32,10 14 0,-2-11 0,4 10 0,12-21-96,-4 6 64,6-1 32,6 6 0,-5 3 64,-1 6-32,-5 0-32,1 9 32,4-8-384,5 3 192,0 0-800,-5 4 544,-4-3-1439,0 6 1055,-4-3-3296,0 8 2272,-10-6-2560,4 6 2528</inkml:trace>
        </inkml:traceGroup>
        <inkml:traceGroup>
          <inkml:annotationXML>
            <emma:emma xmlns:emma="http://www.w3.org/2003/04/emma" version="1.0">
              <emma:interpretation id="{8D6562FD-D21D-4585-A183-9F35DF6BB377}" emma:medium="tactile" emma:mode="ink">
                <msink:context xmlns:msink="http://schemas.microsoft.com/ink/2010/main" type="inkWord" rotatedBoundingBox="4875,13861 5231,13819 5282,14254 4926,14295"/>
              </emma:interpretation>
              <emma:one-of disjunction-type="recognition" id="oneOf16">
                <emma:interpretation id="interp80" emma:lang="zh-CN" emma:confidence="0">
                  <emma:literal>M</emma:literal>
                </emma:interpretation>
                <emma:interpretation id="interp81" emma:lang="zh-CN" emma:confidence="0">
                  <emma:literal>m</emma:literal>
                </emma:interpretation>
                <emma:interpretation id="interp82" emma:lang="zh-CN" emma:confidence="0">
                  <emma:literal>川</emma:literal>
                </emma:interpretation>
                <emma:interpretation id="interp83" emma:lang="zh-CN" emma:confidence="0">
                  <emma:literal>刈</emma:literal>
                </emma:interpretation>
                <emma:interpretation id="interp84" emma:lang="zh-CN" emma:confidence="0">
                  <emma:literal>州</emma:literal>
                </emma:interpretation>
              </emma:one-of>
            </emma:emma>
          </inkml:annotationXML>
          <inkml:trace contextRef="#ctx0" brushRef="#br1" timeOffset="49779">5167 14818 3968,'-9'0'1568,"9"0"-832,-4 4-32,-1-4 1440,10 0-1184,-5 0 832,0 0-1088,0 0 480,0 0-672,0 0 480,4 8-544,0 0 319,1 3-447,-2 5 192,2 7-288,0 2 224,0 2-256,-2-1 160,2-2-192,-5 4-64,5-9-64,-10 1-480,5-1 256,-5-7-1024,5 4 641,-3-13-1345,-2 5 1088,-5-12-1024,10 0 1088,-8-7-416,8 0 704,-8-14 0,8 9 288,-5-10 96,5 1 96,-5-2 256,10 8-128,-5-4 608,0 6-448,0 3 800,0 1-608,0 2 768,5 3-736,-5 1 608,4 2-640,0-3 384,1 5-512,-5 0 191,3 3-319,2 0 64,0 3-160,0 0 288,3 2-224,0-2 160,7 9-192,-2 0 0,0 3-96,-5 1 32,5-1-64,0 1-32,1 4 32,-5-9-32,4 2 0,-6-10-160,4 5 96,-3-16-256,4 0 192,-2-7-160,3-1 160,-5 0 64,2 5 64,-2-6 0,2 11 0,-2-14 0,0 8 0,6-3 0,-5 7 0,-4-8 352,-2 9-192,2-6 416,3 7-320,-3-7 160,0 10-256,-5-5 352,0 4-288,0 0 224,0 4-224,0-4 0,0 8-128,0-4 160,0 8-160,0 0 192,4 3-192,-4 0 96,0 5-96,0 1 0,0 2-32,0 0 32,4 4-64,-4 5-32,4-1 32,1 1-32,-1 6 0,1-3-224,-1 4 128,-4-3-960,5-5 608,-5-3-2304,0-4 1568,0-14-4639,0 2 3263</inkml:trace>
        </inkml:traceGroup>
        <inkml:traceGroup>
          <inkml:annotationXML>
            <emma:emma xmlns:emma="http://www.w3.org/2003/04/emma" version="1.0">
              <emma:interpretation id="{54408720-7C50-4A3A-B05C-6E20814F97B4}" emma:medium="tactile" emma:mode="ink">
                <msink:context xmlns:msink="http://schemas.microsoft.com/ink/2010/main" type="inkWord" rotatedBoundingBox="5904,13933 5968,13930 5974,14025 5909,14028"/>
              </emma:interpretation>
              <emma:one-of disjunction-type="recognition" id="oneOf17">
                <emma:interpretation id="interp85" emma:lang="zh-CN" emma:confidence="0">
                  <emma:literal>、</emma:literal>
                </emma:interpretation>
                <emma:interpretation id="interp86" emma:lang="zh-CN" emma:confidence="0">
                  <emma:literal>.</emma:literal>
                </emma:interpretation>
                <emma:interpretation id="interp87" emma:lang="zh-CN" emma:confidence="0">
                  <emma:literal>·</emma:literal>
                </emma:interpretation>
                <emma:interpretation id="interp88" emma:lang="zh-CN" emma:confidence="0">
                  <emma:literal>:</emma:literal>
                </emma:interpretation>
                <emma:interpretation id="interp89" emma:lang="zh-CN" emma:confidence="0">
                  <emma:literal>丶</emma:literal>
                </emma:interpretation>
              </emma:one-of>
            </emma:emma>
          </inkml:annotationXML>
          <inkml:trace contextRef="#ctx0" brushRef="#br1" timeOffset="50725">6161 14873 6016,'-7'7'2272,"7"-7"-1216,0 7-672,0-7 960,0 0-768,0 10 64,7-4-384,-7 4-800,9 2 288,2 4-2240,5 1 1376,-7-17-2400,7 7 1984</inkml:trace>
        </inkml:traceGroup>
        <inkml:traceGroup>
          <inkml:annotationXML>
            <emma:emma xmlns:emma="http://www.w3.org/2003/04/emma" version="1.0">
              <emma:interpretation id="{4B534C42-8735-4868-A12D-028B1B799435}" emma:medium="tactile" emma:mode="ink">
                <msink:context xmlns:msink="http://schemas.microsoft.com/ink/2010/main" type="inkWord" rotatedBoundingBox="6332,13192 7157,13148 7204,14022 6378,14066"/>
              </emma:interpretation>
              <emma:one-of disjunction-type="recognition" id="oneOf18">
                <emma:interpretation id="interp90" emma:lang="zh-CN" emma:confidence="0">
                  <emma:literal>路</emma:literal>
                </emma:interpretation>
                <emma:interpretation id="interp91" emma:lang="zh-CN" emma:confidence="0">
                  <emma:literal>䠖</emma:literal>
                </emma:interpretation>
                <emma:interpretation id="interp92" emma:lang="zh-CN" emma:confidence="0">
                  <emma:literal>踏</emma:literal>
                </emma:interpretation>
                <emma:interpretation id="interp93" emma:lang="zh-CN" emma:confidence="0">
                  <emma:literal>跻</emma:literal>
                </emma:interpretation>
                <emma:interpretation id="interp94" emma:lang="zh-CN" emma:confidence="0">
                  <emma:literal>踣</emma:literal>
                </emma:interpretation>
              </emma:one-of>
            </emma:emma>
          </inkml:annotationXML>
          <inkml:trace contextRef="#ctx0" brushRef="#br1" timeOffset="52342">6614 14214 4864,'-9'-4'1824,"9"4"-960,-13-4-320,5 0 1248,16 8-992,-8-4 704,0 0-896,0 0 448,0 0-608,5 0 256,0 4-416,-2 0 352,2 7-384,3 5 159,2 1-255,-2 2 64,2 4-128,-8-1-128,4 6 0,-2-8-480,2-1 289,-6 0-1249,2 6 832,-2-14-2336,0 0 1664,-2-6-2624,-4-2 2208</inkml:trace>
          <inkml:trace contextRef="#ctx0" brushRef="#br1" timeOffset="52913">6646 14219 6016,'18'3'2272,"-18"-3"-1216,3 0-736,-3 0 832,5 0-672,-1 0 224,5 0-448,-4-3 64,3 3-192,1-9 0,4 5-64,5-8-128,3 10 32,-3-7 32,0 4 0,-10 2 64,5 3-32,-8 0 64,3 3-64,-8 2 192,5 4-128,-10-1 96,5 2-96,-4 2 0,0 4-32,-4-4-64,3 2 32,-13 2-128,10 0 64,-7-4-128,7 2 96,-9 8-192,3-8 160,-4-2-96,6 0 96,-1-4 128,4 4 0,0-8 192,6 4-128,-7-8 192,10 2-192,0-4-96,10 2-32,-2-8 32,5 4 0,0-4 64,-1 8-32,-2-4-512,3 0 256,5-4-1664,-2 0 1056,-1 2-2816,-2 0 2048</inkml:trace>
          <inkml:trace contextRef="#ctx0" brushRef="#br1" timeOffset="53769">6720 14499 5248,'-4'3'2016,"4"-3"-1088,4 5-800,-4-5 928,0 0-640,0 0 672,0 0-640,0 0 416,0 7-512,0 1 384,0 3-416,-4 2 320,4 1-352,-6-2 256,6 4-288,-8 1 352,4-3-352,-10 5 159,10 1-255,-10 0 128,12-1-160,-8 0 64,4 6-96,-2-6 224,8 4-192,-8-4 256,8 1-256,-4-4 32,8 0-96,-4-5 32,8 1-64,-2-1 128,2 0-96,-4 3-32,4-3 0,2-8-32,4 5 0,-2-11-96,6-2 64,-5-3-256,0 8 160,-5-3-1024,5 3 672,-8-9-2015,5 6 1407,-7-13-2464,6 1 2016,-9-9-2016,4 5 2048</inkml:trace>
          <inkml:trace contextRef="#ctx0" brushRef="#br1" timeOffset="54087">6782 14638 5376,'0'-11'2112,"0"11"-1152,-5 0-416,5 0 1056,5 3-896,-5-3 448,8 8-704,0 0 256,2 4-416,-5-4-288,-2 0-32,2 0-928,-1 0 544,-4-4-1312,4-2 960,-4-4-320,5 2 640,-5-4 320,5 4 96,-5 0 384,3 0-160,-3-4 160,5 4-192,-5-4 0,0 8-96,0-4-1120,0 0 608,0-4-2464,4 4 1632</inkml:trace>
          <inkml:trace contextRef="#ctx0" brushRef="#br1" timeOffset="54913">7093 14133 6784,'0'-17'2624,"0"17"-1408,4-7-640,-4 3 1152,4 8-960,-4-4 384,0 0-672,0 4 288,0 3-448,0 6 415,0 1-447,-4 3 288,4-3-320,-8 10-224,2 4-32,-2-5-64,4 1 0,-1-9 0,5-4 0,0-3-160,9 0 128,-4-11-96,4-2 96,3-6 0,6 3 32,-5-4 0,0 4 0,0 0 64,-1 5 0,-2 0 128,-2 3-64,-3 3 480,3 8-320,-8 1 544,0 4-448,-3 3 512,-2 6-512,-3-6 224,3 0-320,-8 1 64,4 3-160,-4-1 64,5 2-96,-5 4 0,3 0-32,-7-2-128,3 1 32,-3 1-384,3-1 192,-6 1-1216,7-5 800,-10-4-1856,5-3 1441,-3-8-1793,8-5 1632,-5-11-1216,5 5 1376,0-8-704,4-2 1024,0-10-160,4 7 512,1-7 224,4 4 128,0-5 640,4 9-320,1-5 1152,4 9-800,0-5 1248,-1 5-1056,1-1 992,5 7-1024,-1-3 704,0 5-864,-5 0 448,5 6-640,-3 0 255,3 5-415,0-3 256,0 2-288,5 1 192,0 0-224,2 0 64,3 3-160,3-3 64,4 4-96,1-4-64,0 3 0,0-2-32,-5-1 0,0-2-96,1 2 64,-6-3-384,2-2 192,-10 0-1088,5 2 736,-10-5-1791,5 3 1343,-13-3-2720,5 0 2144,-10 0-2016,5 0 2080</inkml:trace>
          <inkml:trace contextRef="#ctx0" brushRef="#br1" timeOffset="55618">6995 14662 6272,'-13'0'2368,"13"0"-1280,0-4-576,0 0 1248,0 8-992,0-4 768,0 0-896,0 0 576,5 8-705,-2 3 449,8 5-544,-4 3 320,3 5-416,-7-1 192,7 5-288,-5 3-64,3-1-96,-3 2-192,-2-6 64,-3-1-800,5-6 448,-5-3-1440,0-4 1057,0-8-1409,0-2 1280,0-2-1120,0 0 1184,0-10-832,0 2 992,0-18-192,0-2 512,0 0 224,8 4 128,-3-2 384,5 6-192,-2-4 768,5 8-512,0-4 864,0 10-704,0-6 608,1 8-672,-6 0 512,6 6-576,-5-4 192,-1 6-384,0-3 64,2 3-192,-7 0 160,2 9-192,-5-3 192,0 6-192,-5 0 384,5 2-256,-8 6 448,3 4-385,-8-8 449,10-1-448,-6-4 352,3 6-352,-2-10 256,8 1-288,-4-4 192,4 4-224,0-4 0,4 0-128,1-8-64,8 0 0,-5-4-192,5 8 96,0-8-256,2 8 192,-2-8-736,5 8 480,-5-3-1440,3 3 1025,-2-9-2529,-1 6 1856,-9-5-2976,5 5 2528</inkml:trace>
        </inkml:traceGroup>
        <inkml:traceGroup>
          <inkml:annotationXML>
            <emma:emma xmlns:emma="http://www.w3.org/2003/04/emma" version="1.0">
              <emma:interpretation id="{CECCF554-C571-4E0B-8E94-F165EB36DCCD}" emma:medium="tactile" emma:mode="ink">
                <msink:context xmlns:msink="http://schemas.microsoft.com/ink/2010/main" type="inkWord" rotatedBoundingBox="7320,13294 8025,13256 8062,13942 7357,13980"/>
              </emma:interpretation>
              <emma:one-of disjunction-type="recognition" id="oneOf19">
                <emma:interpretation id="interp95" emma:lang="zh-CN" emma:confidence="0">
                  <emma:literal>标</emma:literal>
                </emma:interpretation>
                <emma:interpretation id="interp96" emma:lang="zh-CN" emma:confidence="0">
                  <emma:literal>株</emma:literal>
                </emma:interpretation>
                <emma:interpretation id="interp97" emma:lang="zh-CN" emma:confidence="0">
                  <emma:literal>栐</emma:literal>
                </emma:interpretation>
                <emma:interpretation id="interp98" emma:lang="zh-CN" emma:confidence="0">
                  <emma:literal>杯</emma:literal>
                </emma:interpretation>
                <emma:interpretation id="interp99" emma:lang="zh-CN" emma:confidence="0">
                  <emma:literal>標</emma:literal>
                </emma:interpretation>
              </emma:one-of>
            </emma:emma>
          </inkml:annotationXML>
          <inkml:trace contextRef="#ctx0" brushRef="#br1" timeOffset="56820">7592 14522 7552,'-8'0'2816,"8"0"-1536,3 0-992,-3 0 1184,0 0-864,5-3 448,5 3-640,-2-5 32,5 5-256,0-7-32,0 2-96,-1-6-128,7 3 32,-6 0-480,1 4 288,-6-4-1088,5 5 704,-5-10-768,10 7 800,-18-7-224,0 10 480,-13-9 256,8 7 64,-7-1 448,8 1-256,-9-3 480,8 4-384,-8-7 288,8 7-320,-3-3 192,8 7-224,-9-8 352,9 8-320,-6-5 288,12 5-288,-6 0 416,0 8-384,0 0 287,0 3-319,0 6 128,5 2-224,-1 4 288,0 4-256,0 9 256,1-2-256,-5 10 96,4-5-160,-4 0-128,0-4-32,0-1-128,0 2 96,0-5-608,0-4 384,0-7-1375,0 0 927,-4-13-1568,4-3 1312,-5-12-1344,1 5 1312,-4-17-448,8 4 864,-5-10 256,5 5 224,-6-10 320,12 8-96,-6-8 544,0 7-384,0 1 1088,0 7-736,-6 5 768,6 3-768,-3 0 448,3 8-608,-9 0 448,6 8-480,-11 0 384,10 3-448,-6-3 320,10 3-385,-3-2 353,3 2-384,-5 5 288,10 4-288,-5-6 192,0 6-224,-5-7 64,5 2-160,0-7 160,0 3-192,-5-3 320,5 3-224,0-6 256,5-2-256,-5-3 32,5 0-128,-2-3-64,2 3 0,0-8-128,3 5 64,-3-5-32,3 3 0,1-6-288,5 7 192,-6-9-1344,5 2 832,4-9-2815,1 6 1951,-5-10-3616,5 9 2912</inkml:trace>
          <inkml:trace contextRef="#ctx0" brushRef="#br1" timeOffset="57987">7816 14444 5888,'-5'8'2176,"5"-8"-1152,0-8-576,0 5 1216,0 6-960,5-3 672,0 3-832,-5-3 384,4 8-576,-4-3 384,8 2-416,-2-3 63,2 0-255,-4-4 160,4 5-192,2-5 256,-2 0-224,0-5 96,7 5-128,1-8-64,7 4 0,3-7-32,0 3 0,1-3-96,-1 3 64,0-4 160,5 4-64,-8-3-96,-2 6 0,-3-2-608,3 2 352,-11 2-1023,-3 3 735,-10 0-1536,3 3 1152,-9 2-1280,4 2 1280,-8 1-320,5 0 768,-10-5 512,10 5 32,-5-3 800,8-1-448,-5-4 864,10 3-672,-13-3 544,10 0-640,-7 0 672,10 5-672,-8-2 608,8 5-608,-5 0 384,5 3-512,-5 6 543,10-3-511,-5 3 416,0 2-448,0 0 320,5 4-384,-5 10 128,5 0-256,-5 0 0,3-7-96,-3-2 32,0 4-64,0 3-160,0 4 64,0-12-608,0 0 384,-3-7-1216,-2 0 832,-5-13-1727,7-3 1343,-10-11-1760,-2 3 1600,-1-15-1024,6 4 1312,-2-14 64,7 11 512,-3-6 736,3 8-192,-8-2 1344,8 9-832,-8-2 1280,10 7-1120,-7 0 1056,10 8-1088,-8 0 704,8 8-896,-10-4 511,10 8-671,-3 0 96,-2 2-320,-8 6-672,3-1 224,-2-2-1695,3-6 1055,-4-11-2688,9 5 1984,-1-10-2528,5 2 2304</inkml:trace>
          <inkml:trace contextRef="#ctx0" brushRef="#br1" timeOffset="57284">7947 14219 5760,'0'-5'2176,"0"5"-1152,5 19-416,0-14 1312,3 2-1088,2-2 608,3-2-864,0 5 480,0 0-608,0 0 191,0 3-383,-3-3-64,-2 4-128,0-4-544,2-2 257,-5-1-1441,2 4 896,-7-9-2592,0 3 1856,-4 2-2400,4 1 2240</inkml:trace>
          <inkml:trace contextRef="#ctx0" brushRef="#br1" timeOffset="58223">8106 14682 6656,'31'12'2464,"-31"-12"-1344,31 22-672,-23-17 1152,5 3-928,4-1 256,1 1-576,-5-4-480,5 3 64,-5-2-2336,0-1 1312,-5-8-3136,7 4 2368</inkml:trace>
        </inkml:traceGroup>
        <inkml:traceGroup>
          <inkml:annotationXML>
            <emma:emma xmlns:emma="http://www.w3.org/2003/04/emma" version="1.0">
              <emma:interpretation id="{2E37D85C-BEBA-470D-92F6-1C450067C14E}" emma:medium="tactile" emma:mode="ink">
                <msink:context xmlns:msink="http://schemas.microsoft.com/ink/2010/main" type="inkWord" rotatedBoundingBox="9310,13168 10786,13090 10834,13985 9358,14064"/>
              </emma:interpretation>
              <emma:one-of disjunction-type="recognition" id="oneOf20">
                <emma:interpretation id="interp100" emma:lang="zh-CN" emma:confidence="0">
                  <emma:literal>楸</emma:literal>
                </emma:interpretation>
                <emma:interpretation id="interp101" emma:lang="zh-CN" emma:confidence="0">
                  <emma:literal>椥</emma:literal>
                </emma:interpretation>
                <emma:interpretation id="interp102" emma:lang="zh-CN" emma:confidence="0">
                  <emma:literal>耞</emma:literal>
                </emma:interpretation>
                <emma:interpretation id="interp103" emma:lang="zh-CN" emma:confidence="0">
                  <emma:literal>䊋</emma:literal>
                </emma:interpretation>
                <emma:interpretation id="interp104" emma:lang="zh-CN" emma:confidence="0">
                  <emma:literal>枷</emma:literal>
                </emma:interpretation>
              </emma:one-of>
            </emma:emma>
          </inkml:annotationXML>
          <inkml:trace contextRef="#ctx0" brushRef="#br2" timeOffset="96214">10436 14171 7936,'-13'-5'2976,"13"5"-1600,-5 0-1312,0 0 1408,10 0-896,-5 0 800,5 0-768,-2 0 223,7 0-479,-7 0 384,6 5-448,-1-5 448,3 7-448,-8 0 448,7 2-448,-10 2 224,2 6-288,-4 10 0,2 1-128,-6-2-128,2-2 0,-4 3-320,2-7 192,-2-5-512,8 4 384,-4-6-64,4 1 192,0-9 96,8-5 64,2-8 0,8 3 0,0-6 64,-2 8-32,11-9-32,-1 4 32,0-8-32,-3 8 0,-7-7-512,2 7 288,0-3-960,0 3 672,-10 3-1343,-4 5 1055,-12 5-1088,-2 6 1056,-10 5-192,2 4 608,-5-5 96,5 4 192,-3-3 160,8 3 0,-5 1 256,10 4-160,-9-1 672,3 0-448,-3 1 800,4-1-640,-5-4 896,4-3-800,-4-4 735,11 4-735,-8-8 512,7 3-640,3-11 256,5 0-448,5-4 192,3 4-256,7-7 0,1-1-128,15-11-128,5 2 0,-6-2-32,1 7 0,-5-7-288,5 8 192,-1-9-640,2 4 448,-14 4-640,-6 4 576,-7 1-352,-2 3 448,-6-9 33,-2 10 159,-5-5 160,2 8 0,-4-8 64,2 8-64,-4-4 127,12 4-95,-8 0 192,10 4-160,-4-4 192,8 5-192,-4-2 384,0 2-256,-4-2 320,0 0-320,-6 2 224,2-1-224,-5 0 128,8 0-192,-3 0 224,8-1-256,-10 5 256,10 4-256,-3 4 160,3-1-160,-5 4 64,10 1-96,-5 4 0,0 2-32,-5 14 32,0 0-64,-3-6-384,3 1 224,-8-12-1664,5 1 992,-7-13-3199,13-3 2271,-8-12-3616,6 0 3040</inkml:trace>
          <inkml:trace contextRef="#ctx0" brushRef="#br2" timeOffset="96441">10632 14654 7424,'10'0'2816,"-10"0"-1536,26 8-512,-18-4 1632,2 4-1312,-2-5 735,2 5-1087,-8 0 320,8 0-608,-2 3-128,2 5-192,-2-4-288,0 2 64,-2 0-1088,3-3 640,-6-3-2207,2 0 1535,-5-5-3488,5 1 2656,-5-16-1920,4 4 2272</inkml:trace>
          <inkml:trace contextRef="#ctx0" brushRef="#br2" timeOffset="96973">10830 14260 7552,'0'-8'2880,"0"8"-1536,10 31-576,-6-18 1376,0 2-1216,-4 9 351,5-2-799,-5 6 160,3 0-384,-3 6 0,0 2-160,0-12-128,5-2 0,-5 1-480,0-3 288,0-16-832,5 0 609,-5-12-353,5 1 448,-5-12 128,3 2 128,2-2 160,0 3-32,-2-3 192,10 4-128,5-5 320,0 7-224,-1 2 96,1 3-160,-5 5 63,5 3-95,-5 0 224,0 8-192,-8 3 384,-2 5-288,-6 10 448,3 2-384,-13 4 640,3-1-512,-11 0 480,6-4-480,-1-4 320,3 1-416,8-9 128,5-2-288,0-10 64,8 0-128,6-6-480,3 0 192,-4-13-1248,5 4 800,-5-12-2272,4 10 1632,-8-11-4479,6 10 3231</inkml:trace>
          <inkml:trace contextRef="#ctx0" brushRef="#br2" timeOffset="94759">9760 14264 7808,'-13'0'2880,"13"0"-1536,-5 5-992,5-5 1152,5 3-864,-5-3 256,8 0-544,2-3-192,3 3-96,4-5-64,0 2 0,6-5-224,-3 8 128,11-8-736,0 8 448,-9-3-1216,-1 3 896,-21 0-1792,0 8 1408,-12 0-2048,-2 6 1792,-7 6-672,4 0 1184,-9 4 1792,3-2-480,-3-2 2016,9 4-1408,-1-10 960,5-2-1184,-5 1 800,10-2-960,-5 1 768,8 0-832,-8 0 640,8-1-736,-8 1 511,9 4-607,0-9 256,4 5-416,0-12 128,8 4-256,10-12 0,3 0-96,7-4 32,2 4-64,1-4-32,3 1 32,15-13-320,-1 9 160,-9-4-576,-8 8 384,-8-5-927,3 4 735,-18 0-1536,-3 4 1152,-10-8-1504,0 8 1376,-11-14-672,3 10 960,-15-8-160,10 4 544,-7-6 192,6 6 128,-2-4 640,9 4-320,-2-4 896,5 9-704,-4-5 1056,8 9-864,-8-9 960,10 8-960,-7-4 608,5 5-768,-3-1 384,8 8-544,-7-4 384,7 4-417,-5-3 193,5 6-288,0 1 224,5 9-256,-5-3 320,2 6-288,3 3 384,0 5-352,-2 19 288,7 0-288,-5 0 288,-2 3-320,2 2 160,3 2-224,-3 21 128,5-6-160,-10-2 64,3-8-96,-3-9-128,0-2 0,-3-6-256,3 1 160,-10 0-864,5 0 544,-8-20-1344,10-3 992,-12-24-1791,12 0 1439,-9-14-1536,7-2 1536,-9-24-640,5 6 1056,1-5 0,3 8 416,-3-3 768,8 6-224,-10-2 1408,10 10-896,-3 0 1280,3 14-1152,-5-2 928,10 12-1056,-10 8 479,5 4-703,-8 3 128,-2 8-352,-3 1-192,5 0-32,-20 10-1216,8 2 641,-12-8-3009,10-2 1920,1-14-3072,3 0 2656</inkml:trace>
          <inkml:trace contextRef="#ctx0" brushRef="#br2" timeOffset="95022">9834 14619 7552,'39'0'2816,"-39"0"-1536,80 8-576,-58-5 1472,-6 5-1248,7 0 799,-2 4-1055,2 1 352,8 2-576,0-4-64,-1 5-224,-4-5-224,0 1 0,-3-4-1024,-5 0 608,-6-5-2367,6 6 1599,-10-13-3872,0 4 2880</inkml:trace>
        </inkml:traceGroup>
        <inkml:traceGroup>
          <inkml:annotationXML>
            <emma:emma xmlns:emma="http://www.w3.org/2003/04/emma" version="1.0">
              <emma:interpretation id="{95818676-392B-4AF2-8603-48B883481177}" emma:medium="tactile" emma:mode="ink">
                <msink:context xmlns:msink="http://schemas.microsoft.com/ink/2010/main" type="inkWord" rotatedBoundingBox="10932,13334 11476,13305 11501,13776 10957,13805">
                  <msink:destinationLink direction="to" ref="{4BBA1BE0-FC85-472E-90A3-BEA08D027D8B}"/>
                </msink:context>
              </emma:interpretation>
              <emma:one-of disjunction-type="recognition" id="oneOf21">
                <emma:interpretation id="interp105" emma:lang="zh-CN" emma:confidence="0">
                  <emma:literal>的</emma:literal>
                </emma:interpretation>
                <emma:interpretation id="interp106" emma:lang="zh-CN" emma:confidence="0">
                  <emma:literal>问</emma:literal>
                </emma:interpretation>
                <emma:interpretation id="interp107" emma:lang="zh-CN" emma:confidence="0">
                  <emma:literal>砢</emma:literal>
                </emma:interpretation>
                <emma:interpretation id="interp108" emma:lang="zh-CN" emma:confidence="0">
                  <emma:literal>約</emma:literal>
                </emma:interpretation>
                <emma:interpretation id="interp109" emma:lang="zh-CN" emma:confidence="0">
                  <emma:literal>讨</emma:literal>
                </emma:interpretation>
              </emma:one-of>
            </emma:emma>
          </inkml:annotationXML>
          <inkml:trace contextRef="#ctx0" brushRef="#br2" timeOffset="97487">11195 14283 8064,'-13'0'3072,"13"0"-1664,0 0-864,0 0 1440,0 8-1152,0-3 479,8 2-799,-3-3 128,3 0-352,1-4 32,8 0-192,1-4-64,-1 0-32,6-3-256,-2 2 128,-8-3-800,5 5 480,-10 0-2207,2 3 1471,-15 3-3872,5 8 2816</inkml:trace>
          <inkml:trace contextRef="#ctx0" brushRef="#br2" timeOffset="98271">11243 14452 5888,'0'2'2272,"0"-2"-1216,3 20-256,-3-15 1664,0 3-1376,0 3 832,0 4-1152,0 4 383,0 5-671,0 0 0,0 3-288,0-8-96,5-3-64,0-7-736,-2 2 384,2-7-1439,3 0 991,7-12-768,-3 0 864,-3-8 96,4 4 352,-3-7 480,2 8-96,1-13 832,0 8-544,0 0 640,5 5-608,-10 0 320,5 6-481,-3 5 129,-2 5-288,-3 3 0,3 4-96,-8 2-192,5 2 64,-5-4-672,0-1 417,0-6-1217,0-2 864,0-14-960,0-1 928,0-16-352,9 1 640,0-12 128,4 9 192,5-14 288,2 12-96,3-1 672,3 0-416,-8 11 736,5 5-608,-7 6 608,2 3-608,-1 5 448,2 6-512,-12 8 607,7 6-575,-9 2 416,2 0-512,-7 6 384,0-2-416,0 7 192,0 6-288,0-6 64,5 2-160,0 0 0,0-6-64,-2 6 32,2-6-64,-5 2-32,5-4 32,-10-4-256,5-6 128,-8-6-160,-2 4 128,-11-12 64,-1 4 64,-4-8 192,8 0-96,-3-7 192,6 0-192,2-9-32,5 8-32,-2-16-192,10 8 96,5-6-672,5 7 416,-2 0-1440,5 5 992,0 3-2175,5 3 1631,0-3-3456,2 3 2688</inkml:trace>
        </inkml:traceGroup>
      </inkml:traceGroup>
    </inkml:traceGroup>
    <inkml:traceGroup>
      <inkml:annotationXML>
        <emma:emma xmlns:emma="http://www.w3.org/2003/04/emma" version="1.0">
          <emma:interpretation id="{98C8DDFF-A30C-46F0-B26A-A15F57BE197C}" emma:medium="tactile" emma:mode="ink">
            <msink:context xmlns:msink="http://schemas.microsoft.com/ink/2010/main" type="paragraph" rotatedBoundingBox="2444,15179 5702,15010 5751,15966 2493,161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97CBC7-79A5-4130-8947-780BDFD15FB5}" emma:medium="tactile" emma:mode="ink">
              <msink:context xmlns:msink="http://schemas.microsoft.com/ink/2010/main" type="line" rotatedBoundingBox="2444,15179 5702,15010 5751,15966 2493,16135"/>
            </emma:interpretation>
          </emma:emma>
        </inkml:annotationXML>
        <inkml:traceGroup>
          <inkml:annotationXML>
            <emma:emma xmlns:emma="http://www.w3.org/2003/04/emma" version="1.0">
              <emma:interpretation id="{05F5E7A1-14AA-401A-B6C4-5BF08FC83CFA}" emma:medium="tactile" emma:mode="ink">
                <msink:context xmlns:msink="http://schemas.microsoft.com/ink/2010/main" type="inkWord" rotatedBoundingBox="2453,15370 2895,15347 2923,15901 2482,15923"/>
              </emma:interpretation>
              <emma:one-of disjunction-type="recognition" id="oneOf22">
                <emma:interpretation id="interp110" emma:lang="zh-CN" emma:confidence="0">
                  <emma:literal>u</emma:literal>
                </emma:interpretation>
                <emma:interpretation id="interp111" emma:lang="zh-CN" emma:confidence="0">
                  <emma:literal>凵</emma:literal>
                </emma:interpretation>
                <emma:interpretation id="interp112" emma:lang="zh-CN" emma:confidence="0">
                  <emma:literal>"</emma:literal>
                </emma:interpretation>
                <emma:interpretation id="interp113" emma:lang="zh-CN" emma:confidence="0">
                  <emma:literal>U</emma:literal>
                </emma:interpretation>
                <emma:interpretation id="interp114" emma:lang="zh-CN" emma:confidence="0">
                  <emma:literal>〝</emma:literal>
                </emma:interpretation>
              </emma:one-of>
            </emma:emma>
          </inkml:annotationXML>
          <inkml:trace contextRef="#ctx0" brushRef="#br1" timeOffset="65801">2714 16375 4224,'-8'14'1664,"8"-14"-896,4-22-480,-4 14 1024,4 16-768,-4-8 608,5 0-672,-5-8 320,5 5-480,-5-3 320,3 3-352,-3-8 352,5-2-384,-5 6 288,5 7-288,-2-4 192,2 8-224,-5-8 128,0 4-192,0-4 128,0 8-160,0-4 160,5 4-192,-5-1 191,0 1-191,0 1 96,0 3-96,0-2 0,0 2-32,0 9 32,0-6-64,0 12 128,3 1-96,2 4 128,0 2-128,0 6 128,-2-2-128,2 5-96,-1 0 0,0-7 32,6-6 0,-2 2 0,1-4 0,0-13-288,3 1 160,6-7-512,6-2 352,-9-11-351,3 0 351,-5-7-64,5-1 224,0-20 64,2 5 64,-1-10 0,-2 10 0,1-5 64,0 8-32,-10-3-32,5 7 32,-3-7-32,-2 12 0,-8-4 0,5 11 0,-5-3 0,0 4 0,0 2 128,0 9-64,0 0 192,4 3-160,-4 6 192,4 7-192,-4 3 192,5 1-192,-5 2 319,0 3-223,0 9 96,0 5-160,0 4 160,0-3-192,0-2 32,0-4-64,0-1-256,13-3 96,-9-7-864,4-3 513,2-4-2561,4-5 1696,-6-3-3392,2 3 2656</inkml:trace>
        </inkml:traceGroup>
        <inkml:traceGroup>
          <inkml:annotationXML>
            <emma:emma xmlns:emma="http://www.w3.org/2003/04/emma" version="1.0">
              <emma:interpretation id="{B9629569-CB7F-4D34-AE5D-269F279B0487}" emma:medium="tactile" emma:mode="ink">
                <msink:context xmlns:msink="http://schemas.microsoft.com/ink/2010/main" type="inkWord" rotatedBoundingBox="3202,15600 3285,15596 3293,15747 3210,15751"/>
              </emma:interpretation>
              <emma:one-of disjunction-type="recognition" id="oneOf23">
                <emma:interpretation id="interp115" emma:lang="zh-CN" emma:confidence="0">
                  <emma:literal>:</emma:literal>
                </emma:interpretation>
                <emma:interpretation id="interp116" emma:lang="zh-CN" emma:confidence="0">
                  <emma:literal>;</emma:literal>
                </emma:interpretation>
                <emma:interpretation id="interp117" emma:lang="zh-CN" emma:confidence="0">
                  <emma:literal>?</emma:literal>
                </emma:interpretation>
                <emma:interpretation id="interp118" emma:lang="zh-CN" emma:confidence="0">
                  <emma:literal>Ⅰ</emma:literal>
                </emma:interpretation>
                <emma:interpretation id="interp119" emma:lang="zh-CN" emma:confidence="0">
                  <emma:literal>I</emma:literal>
                </emma:interpretation>
              </emma:one-of>
            </emma:emma>
          </inkml:annotationXML>
          <inkml:trace contextRef="#ctx0" brushRef="#br1" timeOffset="66143">3452 16561 6528,'0'0'2464,"0"0"-1344,6 0-1024,-6-10 704,10 4-512,0 0-192,-1 12-96,-3-6-1632,4 6 896,1-6-2720,-5 10 1920</inkml:trace>
          <inkml:trace contextRef="#ctx0" brushRef="#br1" timeOffset="66343">3495 16687 7296,'-17'-9'2816,"17"9"-1536,0 0-928,0 0 800,0 0-672,0 0-224,0 0-192,0 0-704,17 0 352,-8 0-2208,11 0 1376,-14 0-2624,5 9 2144</inkml:trace>
        </inkml:traceGroup>
        <inkml:traceGroup>
          <inkml:annotationXML>
            <emma:emma xmlns:emma="http://www.w3.org/2003/04/emma" version="1.0">
              <emma:interpretation id="{C3596D68-6CE5-465D-A287-79BBB94B1D95}" emma:medium="tactile" emma:mode="ink">
                <msink:context xmlns:msink="http://schemas.microsoft.com/ink/2010/main" type="inkWord" rotatedBoundingBox="4060,15095 4903,15052 4952,16008 4109,16051"/>
              </emma:interpretation>
              <emma:one-of disjunction-type="recognition" id="oneOf24">
                <emma:interpretation id="interp120" emma:lang="zh-CN" emma:confidence="0">
                  <emma:literal>输</emma:literal>
                </emma:interpretation>
                <emma:interpretation id="interp121" emma:lang="zh-CN" emma:confidence="0">
                  <emma:literal>轼</emma:literal>
                </emma:interpretation>
                <emma:interpretation id="interp122" emma:lang="zh-CN" emma:confidence="0">
                  <emma:literal>辆</emma:literal>
                </emma:interpretation>
                <emma:interpretation id="interp123" emma:lang="zh-CN" emma:confidence="0">
                  <emma:literal>辍</emma:literal>
                </emma:interpretation>
                <emma:interpretation id="interp124" emma:lang="zh-CN" emma:confidence="0">
                  <emma:literal>轿</emma:literal>
                </emma:interpretation>
              </emma:one-of>
            </emma:emma>
          </inkml:annotationXML>
          <inkml:trace contextRef="#ctx0" brushRef="#br1" timeOffset="69338">4869 16172 5888,'0'-13'2272,"0"13"-1216,0-6-384,0 1 1504,0 10-1216,0-10 672,0 5-960,-6-4 479,6 8-671,-4-4 320,4 5-480,-4-2 416,0 5-448,-4 0 288,3-1-320,-5 9 0,7 7-160,-10 1 96,3 4-128,-8-1-32,10-1 0,-10 1-672,10 1 352,-10-9-1568,9 1 1024,-5-12-2303,11 0 1759,-1-13-2592,4 2 2240,0-21-1536,4 5 1888</inkml:trace>
          <inkml:trace contextRef="#ctx0" brushRef="#br1" timeOffset="69062">4333 16164 4736,'-9'0'1760,"9"0"-960,0 3-448,0-3 1280,0 0-928,0 0 864,0 0-896,0 0 416,9 5-608,-1-5 416,1 0-480,5 0 320,-1 0-416,5 0 63,3 0-255,-3 0 0,3 0-64,6-5 32,-1 5-64,0 0-224,0 0 96,2-3-799,-2 3 479,-8-5-1216,-5 5 928,0-6-1440,0 1 1216,-8-3-1600,-2 4 1440,-3-7-384,0 3 864,-8-3 640,3 3 0,-8-4 832,5 7-480,-5-6 736,3 8-640,-8-10 608,10 6-608,-5-5 672,8 8-672,-3 1 608,3 3-608,-3-5 512,8 10-544,-9-5 544,9 3-576,-4 1 288,-1 4-416,-4 3 128,5 5-256,-6 3 223,10 1-255,-8 4 32,8 2-96,-9 2 32,6 3-64,-7-7-32,6 4 32,-13 2-32,7 1 0,-3-6 128,10-3-64,-7-6 128,5-5-128,2-2 32,6 2-32,2-8-64,8 2 32,5-10-128,0 5 64,8-8-128,0 5 96,1-5-96,-6 8 64,-3-4-224,0 8 192,-10-8-32,5 0 96,-3-8 128,-2 1-32,-13 0-32,5 3 32,-13-1 32,0 6-32,0 3 256,5 3-160,-2-3 96,10 0-128,-8-3 0,3-2-32,-3 2 160,8 6-128,-5-3 192,5 5-192,-5-2 256,5 6-224,-3 7 160,6-5-160,-3 0 64,0 1-96,0 7 160,0 1-160,0 7 32,5 1-64,-5 3 32,5 4-64,-5 1 64,0-2-64,0 2-288,0-5 128,-5-4-928,5-4 576,-5-4-1344,2-2 1025,-6-9-1249,5 0 1184,-10-13-640,10 5 896,-9-8-128,8 1 448,-12-12 384,4 2-32,-5 1 768,10 5-448,-10 0 864,8 3-672,-6 0 768,6 4-768,-7-4 480,8 8-609,1-3 257,3 3-416,-4-5 256,9 5-288,-3-3 192,3 3-224,-6-5 64,12 1-160,-6-4 224,8 5-224,-4-5 160,4 8-160,6-8-288,0 8 96,2-8-1120,2 8 640,5-11-1855,-2-1 1343,10-10-1984,-1 5 1728,-4-2-2336,5 8 2080,5-17-1216,3 4 1632</inkml:trace>
          <inkml:trace contextRef="#ctx0" brushRef="#br1" timeOffset="69970">4715 16319 6400,'-21'12'2368,"21"-12"-1280,-10-8-768,5 4 1184,10 4-864,-5-3 640,10 3-768,-7-5 160,10 5-384,5-3-32,0-2-160,0 2 0,0 3-32,2-3 32,3-3-64,8-5-32,0 3 32,-10 0 32,2 5-32,-7-9-224,2 8 96,-9 1-320,4 6 256,-8-6-736,3-2 512,-13-2-1216,5 7 896,-8 3-2240,4 6 1664,-10 2-1856,2 0 1792</inkml:trace>
          <inkml:trace contextRef="#ctx0" brushRef="#br1" timeOffset="70804">4728 16394 5632,'-8'-5'2176,"8"5"-1152,3 8-768,-3-8 992,0 0-704,0 0 672,5 8-736,-1 1 544,2 2-576,-4 0 384,4 1-480,-6 12 320,4-2-384,-4 6 127,0 0-255,-4-6 64,4-2-128,-6-4-64,6 0 0,-2-4-480,2-1 256,0-11-543,2 0 415,4-11-352,2 3 384,2-8 32,-2 8 128,2-10 32,-2 4 32,0 0 128,2 0-32,-6 4 64,4 2-64,-3-4 64,-2 8-64,2-6 128,5 4-96,-7-2 192,7 8-160,-2 0 256,0 5-224,2 7 256,-2 3-256,-3 5 256,0 3-256,-5-4 31,0 1-95,-5-4-607,0-4 287,1-10-960,4-2 704,0-14-576,9-2 640,-4-7 32,3 7 256,1-3 384,4 3-128,-5 0 544,0 9-352,2 4 512,-2 9-480,-3 6 224,0 8-320,-5-5 0,3 4-128,-3-5-832,0 0 384,0-10-1888,5 0 1248,0-16-1696,0 2 1568,-2-15-384,6 6 896,0-1 704,-1 4 0,1 1 1248,0 4-736,-4 3 928,-1 8-864,0-5 704,0 10-768,2-5 576,-2 0-672,-4 3 512,4 8-576,0 6 384,2-2-480,-4 1 192,4 0-321,-2 3 129,4 4-192,-2 5 64,-2 2-128,0 6-192,0 2 32,1 6-1311,-2-2 767,-3 1-3136,0 0 2080,0-12-2720,0-6 2528</inkml:trace>
          <inkml:trace contextRef="#ctx0" brushRef="#br1" timeOffset="69607">4776 16043 5504,'9'-15'2112,"-9"15"-1152,9-5-352,-5 5 1248,0 5-1056,6-2 832,-2 1-960,0 4 640,2 0-768,-2 3 287,5 0-479,5 5 160,0 4-288,4-4 128,0 3-192,0 4-64,4 5-64,-5-1-128,7 1 64,-7-5-192,2-4 128,-7-3-608,2-1 416,-5-7-1311,4 3 927,-7-6-2048,3 4 1536,-13-9-2976,3 0 2368</inkml:trace>
        </inkml:traceGroup>
        <inkml:traceGroup>
          <inkml:annotationXML>
            <emma:emma xmlns:emma="http://www.w3.org/2003/04/emma" version="1.0">
              <emma:interpretation id="{2C4341CE-0508-4256-87DE-B4318B767633}" emma:medium="tactile" emma:mode="ink">
                <msink:context xmlns:msink="http://schemas.microsoft.com/ink/2010/main" type="inkWord" rotatedBoundingBox="5145,15291 5715,15261 5735,15646 5165,15675"/>
              </emma:interpretation>
              <emma:one-of disjunction-type="recognition" id="oneOf25">
                <emma:interpretation id="interp125" emma:lang="zh-CN" emma:confidence="0">
                  <emma:literal>入</emma:literal>
                </emma:interpretation>
                <emma:interpretation id="interp126" emma:lang="zh-CN" emma:confidence="0">
                  <emma:literal>八</emma:literal>
                </emma:interpretation>
                <emma:interpretation id="interp127" emma:lang="zh-CN" emma:confidence="0">
                  <emma:literal>^</emma:literal>
                </emma:interpretation>
                <emma:interpretation id="interp128" emma:lang="zh-CN" emma:confidence="0">
                  <emma:literal>人</emma:literal>
                </emma:interpretation>
                <emma:interpretation id="interp129" emma:lang="zh-CN" emma:confidence="0">
                  <emma:literal>x</emma:literal>
                </emma:interpretation>
              </emma:one-of>
            </emma:emma>
          </inkml:annotationXML>
          <inkml:trace contextRef="#ctx0" brushRef="#br1" timeOffset="71351">5618 16369 6912,'-22'-11'2624,"22"11"-1408,0 0-640,0 0 1312,0 8-1088,0-8 640,0 3-896,0-3 511,0 0-607,0 5 320,0-2-448,-4 1 320,4 3-352,-9 5 128,4 1-256,-7 2-128,4 1-64,-7 3-192,7 0 128,-5 1-800,5 0 480,-15-1-1919,11 0 1311,-11-7-3168,10 1 2368,-8-10-2368,11 1 2368</inkml:trace>
          <inkml:trace contextRef="#ctx0" brushRef="#br1" timeOffset="71694">5412 16292 4992,'0'-11'1920,"0"11"-1024,13 0-416,-3-8 1088,-2 5-896,2-14 832,-2 9-896,0-3 736,6 7-736,-6 0 736,6 4-769,-2 0 417,2 8-576,3-5 256,1 5-384,0 0 192,0 4-256,-6 1 64,6-2-160,-4 0 64,3 1-96,0-1 224,5 5-192,-4 1 160,0 2-160,-2-5-64,7 6-32,3 7-256,0 1 128,1-1-1152,-1 1 672,0-8-2623,0-1 1759,2-8-3968,-7 6 3008</inkml:trace>
        </inkml:traceGroup>
      </inkml:traceGroup>
    </inkml:traceGroup>
    <inkml:traceGroup>
      <inkml:annotationXML>
        <emma:emma xmlns:emma="http://www.w3.org/2003/04/emma" version="1.0">
          <emma:interpretation id="{1CEBC535-FD1D-4A92-B6C1-52601EAC04AE}" emma:medium="tactile" emma:mode="ink">
            <msink:context xmlns:msink="http://schemas.microsoft.com/ink/2010/main" type="paragraph" rotatedBoundingBox="2577,16736 5796,16421 5865,17131 2646,174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547AEC-68BE-4704-A0E0-D65112177F23}" emma:medium="tactile" emma:mode="ink">
              <msink:context xmlns:msink="http://schemas.microsoft.com/ink/2010/main" type="line" rotatedBoundingBox="2577,16736 5796,16421 5865,17131 2646,17446">
                <msink:destinationLink direction="with" ref="{2071C8CB-FC3C-4E02-9408-DA02B027430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E4F61D9-F342-4C40-BE15-DD8B75326FD9}" emma:medium="tactile" emma:mode="ink">
                <msink:context xmlns:msink="http://schemas.microsoft.com/ink/2010/main" type="inkWord" rotatedBoundingBox="2577,16736 2907,16703 2970,17345 2639,17377">
                  <msink:destinationLink direction="to" ref="{2A22AF98-1DB7-4FCE-829A-3B27EC9BB1E8}"/>
                </msink:context>
              </emma:interpretation>
              <emma:one-of disjunction-type="recognition" id="oneOf26">
                <emma:interpretation id="interp130" emma:lang="zh-CN" emma:confidence="0">
                  <emma:literal>E</emma:literal>
                </emma:interpretation>
                <emma:interpretation id="interp131" emma:lang="zh-CN" emma:confidence="0">
                  <emma:literal>正</emma:literal>
                </emma:interpretation>
                <emma:interpretation id="interp132" emma:lang="zh-CN" emma:confidence="0">
                  <emma:literal>飞</emma:literal>
                </emma:interpretation>
                <emma:interpretation id="interp133" emma:lang="zh-CN" emma:confidence="0">
                  <emma:literal>㐉</emma:literal>
                </emma:interpretation>
                <emma:interpretation id="interp134" emma:lang="zh-CN" emma:confidence="0">
                  <emma:literal>z</emma:literal>
                </emma:interpretation>
              </emma:one-of>
            </emma:emma>
          </inkml:annotationXML>
          <inkml:trace contextRef="#ctx0" brushRef="#br1" timeOffset="75216">2827 17688 6016,'0'-12'2272,"0"12"-1216,0 20-608,0-20 1152,5 0-928,0-4 384,0 4-608,3 0 96,5 4-320,5-1 64,0 2-160,-5-5 64,4 3-96,5-3-64,0 0 0,-4-3-32,3 3 0,-8 0 64,5 3-32,-10 2-32,2 1 32,-5 2-128,-2 0 64,-6 9 160,3-2-64,-10 9 192,5-2-160,-3 3 32,3-2-64,-3-4 32,3 4-64,-8 4 64,8 0-64,-3-2 128,4-2-96,-10 5 127,6 2-127,-10-6 128,10-1-128,-6-4 128,10-2-128,-5-2 128,9 4-128,-3-8 32,6 3-32,-3-12 32,9 6-64,0-4-32,0 0 32,-1 0-128,6 4 64,-2 4 32,2-1 0,3-6 64,1 3-32,3-2-224,2 2 96,-5-2-736,0-4 449,2-2-1281,3 0 896,-10-2-1888,5-4 1504,-10-5-2624,5 3 2144</inkml:trace>
          <inkml:trace contextRef="#ctx0" brushRef="#br1" timeOffset="75546">2961 17964 6144,'-10'-8'2272,"10"8"-1216,0 5-448,0-5 1376,5 0-1088,0 0 480,-2 0-832,2 0 128,2 0-384,3-5 32,4 5-192,4-8 0,-1 8-65,0-3-254,5 6 95,-4-3-1088,8 5 640,-8-2-2720,0 2 1824,0-2-2752,-2 5 2400</inkml:trace>
        </inkml:traceGroup>
        <inkml:traceGroup>
          <inkml:annotationXML>
            <emma:emma xmlns:emma="http://www.w3.org/2003/04/emma" version="1.0">
              <emma:interpretation id="{24F988BF-2ED6-4AFA-9E9C-462C89D742BA}" emma:medium="tactile" emma:mode="ink">
                <msink:context xmlns:msink="http://schemas.microsoft.com/ink/2010/main" type="inkWord" rotatedBoundingBox="3261,17150 3388,17137 3399,17252 3272,17264">
                  <msink:destinationLink direction="from" ref="{2A22AF98-1DB7-4FCE-829A-3B27EC9BB1E8}"/>
                </msink:context>
              </emma:interpretation>
              <emma:one-of disjunction-type="recognition" id="oneOf27">
                <emma:interpretation id="interp135" emma:lang="zh-CN" emma:confidence="0">
                  <emma:literal>:</emma:literal>
                </emma:interpretation>
                <emma:interpretation id="interp136" emma:lang="zh-CN" emma:confidence="0">
                  <emma:literal>“</emma:literal>
                </emma:interpretation>
                <emma:interpretation id="interp137" emma:lang="zh-CN" emma:confidence="0">
                  <emma:literal>〗</emma:literal>
                </emma:interpretation>
                <emma:interpretation id="interp138" emma:lang="zh-CN" emma:confidence="0">
                  <emma:literal>「</emma:literal>
                </emma:interpretation>
                <emma:interpretation id="interp139" emma:lang="zh-CN" emma:confidence="0">
                  <emma:literal>,</emma:literal>
                </emma:interpretation>
              </emma:one-of>
            </emma:emma>
          </inkml:annotationXML>
          <inkml:trace contextRef="#ctx0" brushRef="#br1" timeOffset="75852">3580 18096 6656,'-56'-6'2528,"56"6"-1344,-6 0-1024,-3 0 960,18 0-672,-9 0 224,6 0-416,-6 0-576,20 0 160,-4 0-1632,4 0 992,-14 0-2752,13 6 1984</inkml:trace>
          <inkml:trace contextRef="#ctx0" brushRef="#br1" timeOffset="76183">3645 18168 6912,'-52'7'2624,"52"-7"-1408,-10 10-992,0-10 640,3 6-512,-12-6-384,19 10-32,0-10-2304,10 0 1280,-1-10-2656,8 10 2144</inkml:trace>
        </inkml:traceGroup>
        <inkml:traceGroup>
          <inkml:annotationXML>
            <emma:emma xmlns:emma="http://www.w3.org/2003/04/emma" version="1.0">
              <emma:interpretation id="{1012EB8A-85B8-4A48-B027-27BDCB39ED69}" emma:medium="tactile" emma:mode="ink">
                <msink:context xmlns:msink="http://schemas.microsoft.com/ink/2010/main" type="inkWord" rotatedBoundingBox="4040,16647 4939,16559 5003,17216 4104,17303"/>
              </emma:interpretation>
              <emma:one-of disjunction-type="recognition" id="oneOf28">
                <emma:interpretation id="interp140" emma:lang="zh-CN" emma:confidence="0">
                  <emma:literal>现</emma:literal>
                </emma:interpretation>
                <emma:interpretation id="interp141" emma:lang="zh-CN" emma:confidence="0">
                  <emma:literal>觀</emma:literal>
                </emma:interpretation>
                <emma:interpretation id="interp142" emma:lang="zh-CN" emma:confidence="0">
                  <emma:literal>观</emma:literal>
                </emma:interpretation>
                <emma:interpretation id="interp143" emma:lang="zh-CN" emma:confidence="0">
                  <emma:literal>理</emma:literal>
                </emma:interpretation>
                <emma:interpretation id="interp144" emma:lang="zh-CN" emma:confidence="0">
                  <emma:literal>㚮</emma:literal>
                </emma:interpretation>
              </emma:one-of>
            </emma:emma>
          </inkml:annotationXML>
          <inkml:trace contextRef="#ctx0" brushRef="#br1" timeOffset="76891">4334 17746 5760,'-13'0'2176,"13"0"-1152,-10 20-576,5-20 1344,10 4-992,-5-4 672,0 3-864,0 2 96,5-2-416,0-3-32,-2 4-160,2-8-64,8 4 0,5-11 32,3 3-32,2-3 64,-3 3-64,-2-1 64,5 6-64,-10-2 192,0 5-128,-5-8 319,7 8-223,-13 0 320,8 8-288,-10 0 160,0 1-224,0-6 128,0 5-160,0 0 64,0 0-96,-4 3 160,4 1-160,-6 4 192,4 4-192,-8-1 96,10 0-96,-5 4 0,2 2-32,-11 9 32,5 1-64,-4-4-224,5 0 96,-5-7-1088,8-1 640,-5-7-2271,7-5 1535,-14-6-2368,8-2 2080,-5-11-2048,11 5 2080</inkml:trace>
          <inkml:trace contextRef="#ctx0" brushRef="#br1" timeOffset="77238">4350 17926 4352,'5'-11'1664,"-5"11"-896,13-5-64,-9 2 1440,5 6-1184,5-3 1024,7 8-1152,-3 3 544,3 6-800,-3 2 192,0 1-449,-5-1-31,5 3-192,-6-2-607,6-1 255,-4-6-2304,-2-1 1440,2-12-3616,-2 3 2656</inkml:trace>
          <inkml:trace contextRef="#ctx0" brushRef="#br1" timeOffset="77881">4782 17618 5120,'0'3'2016,"0"-3"-1088,0-11-384,0 3 1056,3 8-896,2-12 448,3 9-704,2-5 192,2 3-384,6-7 192,4 4-224,-4-3 288,4 8-288,-9-2 512,5 5-416,-5 0 703,0 8-575,-5 3 480,5 9-512,-3 0 128,-2-1-320,-4 5-64,4-1-96,-8 5-64,6 7 32,-12-4-544,6 0 288,-8-4-1088,4 1 704,-14-9-1407,5 1 1151,-8-17-1280,8-3 1216,-5-15-960,9-1 1120,-5-6-256,11 2 608,-2-4 576,5 5-32,-4-1 1216,8 5-736,-4 2 1440,0 13-1184,0 0 960,0 5-1088,-4 3 704,4 7-833,-8 5 449,2 7-608,-6 12 256,-2 4-416,-4 5 64,6-3-224,-6 7-64,4-7-32,2-1-896,2-5 480,2-11-1951,3-6 1311,2-17-2720,6-2 2112,-3-22-2496,10 3 2368</inkml:trace>
          <inkml:trace contextRef="#ctx0" brushRef="#br1" timeOffset="77550">4697 17548 5760,'-3'0'2176,"3"0"-1152,3 6-416,-3-1 1312,5 6-1088,-1 5 768,4 8-960,1 0 160,0 2-480,-4 2-32,-2 7-192,2-8-64,0 1 0,-5 3-1088,4-4 576,-4-7-2496,0-6 1664,0-14-2784,0 0 2304</inkml:trace>
          <inkml:trace contextRef="#ctx0" brushRef="#br1" timeOffset="78212">4833 17929 5632,'10'-6'2112,"-10"6"-1152,8 3-480,-8-3 1152,4 8-928,0 3 736,9 5-832,-4-1 736,-1 4-768,-2-2 479,2 2-607,6 4 320,-1 1-448,-5-4 256,5-1-320,0-4 0,0-2-160,5-10-64,5 0 0,3-6-32,0 3 0,0-8 64,1 0-32,-1-4-32,0 4 32,-3-3 224,-5 8-128,-10-9 320,4 4-256,-12-5-96,6 7-64,-17-11-544,8 9 288,-6-11-1536,9 5 992,-8-19-3199,8 2 2239,-6-11-3264,6 6 2848</inkml:trace>
        </inkml:traceGroup>
        <inkml:traceGroup>
          <inkml:annotationXML>
            <emma:emma xmlns:emma="http://www.w3.org/2003/04/emma" version="1.0">
              <emma:interpretation id="{580CB617-D0A5-4507-B99A-A952D410AE06}" emma:medium="tactile" emma:mode="ink">
                <msink:context xmlns:msink="http://schemas.microsoft.com/ink/2010/main" type="inkWord" rotatedBoundingBox="5074,16588 5805,16517 5858,17056 5127,17128"/>
              </emma:interpretation>
              <emma:one-of disjunction-type="recognition" id="oneOf29">
                <emma:interpretation id="interp145" emma:lang="zh-CN" emma:confidence="0">
                  <emma:literal>洲</emma:literal>
                </emma:interpretation>
                <emma:interpretation id="interp146" emma:lang="zh-CN" emma:confidence="0">
                  <emma:literal>诚</emma:literal>
                </emma:interpretation>
                <emma:interpretation id="interp147" emma:lang="zh-CN" emma:confidence="0">
                  <emma:literal>删</emma:literal>
                </emma:interpretation>
                <emma:interpretation id="interp148" emma:lang="zh-CN" emma:confidence="0">
                  <emma:literal>珊</emma:literal>
                </emma:interpretation>
                <emma:interpretation id="interp149" emma:lang="zh-CN" emma:confidence="0">
                  <emma:literal>翊</emma:literal>
                </emma:interpretation>
              </emma:one-of>
            </emma:emma>
          </inkml:annotationXML>
          <inkml:trace contextRef="#ctx0" brushRef="#br1" timeOffset="78736">5368 17641 6656,'-12'0'2528,"12"0"-1344,-6 25-544,3-23 1408,6 4-1152,-3-12 384,6 6-800,-2-2-128,9-4-224,0 0-96,0 1 0,0-3-128,10 8 64,-10 0-544,0 5 320,-5-5-1600,2 3 1056,-6-6-2560,4 3 1888,-12 0-2048,4 8 2016</inkml:trace>
          <inkml:trace contextRef="#ctx0" brushRef="#br1" timeOffset="78946">5360 17890 7040,'0'25'2624,"0"-25"-1408,5 3-800,-2-3 992,2 0-832,-1-8 160,5 4-448,4-12-96,5 5-128,4-12-128,-1 4 32,2-6-384,-2 11 192,-3-3-1088,0 6 736,-10-2-1856,5 7 1376,-13 1-2336,0 5 1920</inkml:trace>
          <inkml:trace contextRef="#ctx0" brushRef="#br1" timeOffset="79231">5443 18008 6016,'-8'4'2272,"8"-4"-1216,0 0-544,0-4 1120,4 4-928,0-6 160,1 0-544,0-2 96,3 8-256,-4-6 0,5 1-96,0-7-128,-1 4 32,1-6-256,5 1 160,3-7-576,0 6 384,-4-2-416,0 8 416,2-16-256,1 6 320,-7-2-352,0 8 352,0-4-928,-1 8 672,-2-4-2240,-3 8 1536</inkml:trace>
          <inkml:trace contextRef="#ctx0" brushRef="#br1" timeOffset="80075">5719 17504 6016,'8'-8'2272,"-8"8"-1216,14-3-544,-10 0 1248,1 6-992,3-3 640,1 0-864,0-3 448,4-2-576,0 2 319,0 6-415,-3-3 256,-2 8-320,-3 3 352,3 5-352,-3 0 160,0 2-256,-5 2 64,0 4-128,-5 0 0,5 2-32,-5 2-832,5 0 416,-5 0-1759,2-6 1183,-7-10-2048,2 0 1696,0-12-1088,3 4 1376,-5-12 160,10 4 544,-13-12 608,10 0-160,-7 2 1216,10-3-768,-4 2 1088,8 3-992,-4-3 864,0 7-896,0 8 576,0 3-736,0 2 384,0-2-545,0 2 321,0 2-384,-4 5 128,4 8-256,-4 2 0,-1 2-96,-3 3 32,3 0-64,-7 1-96,6 0 32,-2-6-544,4 6 320,-14 3-1311,10 4 895,-5-12-1824,3-4 1408,-3-11-2176,5 0 1856,3-16-1728,5 0 1824</inkml:trace>
          <inkml:trace contextRef="#ctx0" brushRef="#br1" timeOffset="79548">5648 17520 5376,'-3'-4'2016,"3"4"-1088,0 0-512,0 0 960,0 0-768,0 0 480,0 0-640,0 4 448,0 8-480,0-9 480,3 2-512,-3-10 416,5 5-448,-5 8 255,5 3-351,-5 9 64,0 0-192,0 4 0,0-2-64,0-2-192,0 4 64,0-1-736,0 8 417,0-15-1857,0-4 1248,0-12-2176,5-4 1792,-5-7-2016,3 3 1952</inkml:trace>
          <inkml:trace contextRef="#ctx0" brushRef="#br1" timeOffset="80409">5738 17746 5632,'15'-8'2112,"-15"8"-1152,18 13-480,-8-10 1216,-2 5-960,0 3 960,7 5-1024,-7 4 672,5 0-800,-5-1 159,2 4-415,-2-7-32,2-2-160,-7-5-704,2 4 353,0-13-1537,0 0 992,-2-13-1600,2 1 1344,3-11-1536,2 4 1504,-2-5-1600,5 4 1568</inkml:trace>
          <inkml:trace contextRef="#ctx0" brushRef="#br1" timeOffset="80688">6031 17524 6144,'0'-11'2368,"0"11"-1280,0-3-352,0-2 1472,0 10-1216,0-5 704,0 0-992,0 0 671,8 6-767,-3 7 576,0 7-672,-5 3 320,3 4-512,-3 1 64,0-1-256,0 4-64,0 8-32,0-11-736,0-6 384,0-10-1792,0-4 1184,0-12-2111,5 0 1695,0-8-1792,-2 0 1792,2-6-1952,5 1 1888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13:02.986"/>
    </inkml:context>
    <inkml:brush xml:id="br0">
      <inkml:brushProperty name="width" value="0.05292" units="cm"/>
      <inkml:brushProperty name="height" value="0.05292" units="cm"/>
      <inkml:brushProperty name="color" value="#4472C4"/>
    </inkml:brush>
  </inkml:definitions>
  <inkml:trace contextRef="#ctx0" brushRef="#br0">6123 14788 7296,'-9'0'2720,"9"0"-1472,0 0-896,0 0 960,0 0-800,0 0 64,0 0-384,0 0-384,19 0 96,-3 0-1472,1 0 864,2 0-3008,-3 0 2080,-16 0-1728,0 0 1952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13:33.694"/>
    </inkml:context>
    <inkml:brush xml:id="br0">
      <inkml:brushProperty name="width" value="0.05292" units="cm"/>
      <inkml:brushProperty name="height" value="0.05292" units="cm"/>
      <inkml:brushProperty name="color" value="#4472C4"/>
    </inkml:brush>
  </inkml:definitions>
  <inkml:traceGroup>
    <inkml:annotationXML>
      <emma:emma xmlns:emma="http://www.w3.org/2003/04/emma" version="1.0">
        <emma:interpretation id="{2071C8CB-FC3C-4E02-9408-DA02B0274302}" emma:medium="tactile" emma:mode="ink">
          <msink:context xmlns:msink="http://schemas.microsoft.com/ink/2010/main" type="inkDrawing" rotatedBoundingBox="5942,16386 6021,17534 5955,17539 5876,16390" semanticType="verticalRange" shapeName="Other">
            <msink:sourceLink direction="with" ref="{84547AEC-68BE-4704-A0E0-D65112177F23}"/>
          </msink:context>
        </emma:interpretation>
      </emma:emma>
    </inkml:annotationXML>
    <inkml:trace contextRef="#ctx0" brushRef="#br0">6126 17372 7168,'0'-11'2720,"0"11"-1472,5-11-832,-5 7 1216,5 4-960,-2-4 384,2 0-608,0-4 160,-1 8-352,0 0 287,6 4-319,-10 0 320,3 0-320,2 4 448,-1 0-384,1 4 352,-2-2-352,-3 7 64,6-2-224,-6 1 64,0 3-96,0 0 96,0 1-128,0 0 128,0 4-128,0 6 32,4 1-32,-4 8 32,4 5-64,-4 10-32,9-8 32,-1 13-32,2-4 0,-7 3-96,2-2 64,-5 2-256,5-4 160,-10 4-928,5-4 576,-5 2-1632,2-6 1185,-7-2-3137,10-6 2240,-8-10-2816,8-6 2656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13:52.43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D2AB124A-42A6-4281-9815-E8AB3CB89D06}" emma:medium="tactile" emma:mode="ink">
          <msink:context xmlns:msink="http://schemas.microsoft.com/ink/2010/main" type="writingRegion" rotatedBoundingBox="9302,14899 11751,14790 11850,17020 9401,17129"/>
        </emma:interpretation>
      </emma:emma>
    </inkml:annotationXML>
    <inkml:traceGroup>
      <inkml:annotationXML>
        <emma:emma xmlns:emma="http://www.w3.org/2003/04/emma" version="1.0">
          <emma:interpretation id="{CDE7F45E-387C-4CDD-A48B-4F4806A6AA5C}" emma:medium="tactile" emma:mode="ink">
            <msink:context xmlns:msink="http://schemas.microsoft.com/ink/2010/main" type="paragraph" rotatedBoundingBox="9353,14879 11527,14825 11546,15601 9372,156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915E64-7296-4BF4-B3FC-8254943E4BBA}" emma:medium="tactile" emma:mode="ink">
              <msink:context xmlns:msink="http://schemas.microsoft.com/ink/2010/main" type="line" rotatedBoundingBox="9353,14879 11527,14825 11546,15601 9372,15656"/>
            </emma:interpretation>
          </emma:emma>
        </inkml:annotationXML>
        <inkml:traceGroup>
          <inkml:annotationXML>
            <emma:emma xmlns:emma="http://www.w3.org/2003/04/emma" version="1.0">
              <emma:interpretation id="{35EEF43E-2DD9-4694-958E-3077ED49EF25}" emma:medium="tactile" emma:mode="ink">
                <msink:context xmlns:msink="http://schemas.microsoft.com/ink/2010/main" type="inkWord" rotatedBoundingBox="9355,14982 9921,14968 9938,15641 9372,15656"/>
              </emma:interpretation>
              <emma:one-of disjunction-type="recognition" id="oneOf0">
                <emma:interpretation id="interp0" emma:lang="zh-CN" emma:confidence="0">
                  <emma:literal>已</emma:literal>
                </emma:interpretation>
                <emma:interpretation id="interp1" emma:lang="zh-CN" emma:confidence="0">
                  <emma:literal>己</emma:literal>
                </emma:interpretation>
                <emma:interpretation id="interp2" emma:lang="zh-CN" emma:confidence="0">
                  <emma:literal>巳</emma:literal>
                </emma:interpretation>
                <emma:interpretation id="interp3" emma:lang="zh-CN" emma:confidence="0">
                  <emma:literal>巴</emma:literal>
                </emma:interpretation>
                <emma:interpretation id="interp4" emma:lang="zh-CN" emma:confidence="0">
                  <emma:literal>玉</emma:literal>
                </emma:interpretation>
              </emma:one-of>
            </emma:emma>
          </inkml:annotationXML>
          <inkml:trace contextRef="#ctx0" brushRef="#br0">9606 15996 6400,'0'0'2464,"0"0"-1344,0 5-480,0-2 1344,0 3-1120,0-6 384,0 0-768,5 0-64,3 0-256,5-6 128,1 6-192,3-8 96,6 2-97,2-7-63,6 5 0,-5-3-32,5 3 0,-4-4 64,-1 9-32,-5-5 128,7 8-96,-7-9 320,5 6-192,-8 3 320,-5 3-288,-3 3 160,-2 0-224,-8-1 224,4 3-256,-8 3-32,-1 1-64,-8-1-128,5 5 64,-15 1-256,10-3 160,-13 6-320,8 4 288,-12-5-96,9 4 160,-7 1 128,15-1 0,-5-4 256,10-2-160,-10-6 320,10 0-256,-2-7 96,7 0-160,-2-8 160,10 4-192,-2-4 32,12 1-64,1-5-64,2 0 32,5-8-32,-2 9 0,1-9-512,-1 8 288,-3-4-1312,5 9 864,-20-5-2399,2 4 1727,-18 4-3392,5 4 2656</inkml:trace>
          <inkml:trace contextRef="#ctx0" brushRef="#br0" timeOffset="587">9698 16137 4480,'-8'-7'1760,"8"7"-960,0-8-512,0 4 1024,0 8-768,0-4 672,0 0-704,0 0 672,0 0-704,0 0 768,0 0-736,0 0 608,0 0-640,0 0 447,0 0-511,0 4 256,3 0-384,-3 0 128,0-1-256,0 5 224,0 4-256,0-1 160,0 6-160,-3 2 160,3 4-192,-5 1 256,0 4-224,-3-6 160,8 6-160,-5-6 64,10 5-96,-5-4-64,0 2 0,0-3 32,0 3-32,0-6 192,0 0-128,0 1 96,5-1-96,-2-4-64,7-2 0,-2-10-128,0 5 64,2-8 32,7 4 0,9-4 0,0 0 0,10-4-96,-2 1 64,7-10-128,-3 5 96,3-3-32,-2 2 32,-3-2 0,3 8 0,-14-5 64,1 4 0,-8-4 128,0 8-64,-13-7 32,-2 7-32,-3-4 32,0-1-64,-3-6-160,3 0 64,-5-14-1024,0 11 608,-3-22-2560,8 8 1697,-5-13-4353,5 10 3232</inkml:trace>
        </inkml:traceGroup>
        <inkml:traceGroup>
          <inkml:annotationXML>
            <emma:emma xmlns:emma="http://www.w3.org/2003/04/emma" version="1.0">
              <emma:interpretation id="{B1298A12-98FB-41A6-8BE0-FCD479463EFE}" emma:medium="tactile" emma:mode="ink">
                <msink:context xmlns:msink="http://schemas.microsoft.com/ink/2010/main" type="inkWord" rotatedBoundingBox="10118,14860 11527,14825 11545,15579 10137,15614">
                  <msink:destinationLink direction="with" ref="{076F3E57-4756-48C4-983D-C0381648FA67}"/>
                </msink:context>
              </emma:interpretation>
              <emma:one-of disjunction-type="recognition" id="oneOf1">
                <emma:interpretation id="interp5" emma:lang="zh-CN" emma:confidence="0">
                  <emma:literal>知</emma:literal>
                </emma:interpretation>
                <emma:interpretation id="interp6" emma:lang="zh-CN" emma:confidence="0">
                  <emma:literal>和</emma:literal>
                </emma:interpretation>
                <emma:interpretation id="interp7" emma:lang="zh-CN" emma:confidence="0">
                  <emma:literal>品</emma:literal>
                </emma:interpretation>
                <emma:interpretation id="interp8" emma:lang="zh-CN" emma:confidence="0">
                  <emma:literal>叔</emma:literal>
                </emma:interpretation>
                <emma:interpretation id="interp9" emma:lang="zh-CN" emma:confidence="0">
                  <emma:literal>箱</emma:literal>
                </emma:interpretation>
              </emma:one-of>
            </emma:emma>
          </inkml:annotationXML>
          <inkml:trace contextRef="#ctx0" brushRef="#br0" timeOffset="1938">10404 16193 7808,'-17'6'2976,"17"-6"-1600,-5 5-768,0-2 1472,10 5-1184,-5-4 639,0 0-895,5-8 352,3 4-576,5-4 32,9 1-256,0-5 32,5 0-128,7-8-128,2 4 0,8-7-192,-5 7 128,-3-7-448,0 8 288,-10-6-512,0 6 448,-9 0-480,1 3 448,-13 0-319,-2 4 383,-6-4 32,-2 8 128,-4-4 224,0 8-32,-4-8 480,9 4-321,-14-7 481,10 7-416,-10-5 448,10 10-448,-6-5 288,10 0-320,-6 0 288,7 3-320,-7 1 224,10 0-224,-3 0 224,3 4-256,-5 0 160,10 3-192,-5-3 128,0 3-160,-5 1 160,5 4-192,-8 0 32,8 4-64,-5 2 32,0 1-64,-3 9-32,-2-1 32,-3 5-192,5-2 96,-15 9-736,10-4 416,-8 0-1440,3 0 1024,-5-12-2175,5-4 1663,-3-15-2752,8-4 2304,1-16-2112,2 1 2208</inkml:trace>
          <inkml:trace contextRef="#ctx0" brushRef="#br0" timeOffset="1204">10483 15818 6400,'-3'-8'2368,"3"8"-1280,3-8-288,-3 5 1568,5 6-1280,0-3 800,0 0-1121,-2 0 673,7 4-832,-7 0 448,7 8-608,-2 4 384,1-2-480,-6 6 320,2 0-384,-5-2 0,6 7-192,-12-2-352,1 5 160,-7-4-1760,4 2 1056,-10-7-3903,10 0 2623</inkml:trace>
          <inkml:trace contextRef="#ctx0" brushRef="#br0" timeOffset="2147">10537 16231 6400,'31'-24'2464,"-31"24"-1344,64 24-480,-41-12 1472,-5-1-1152,-1 1 800,5 4-1056,-4 3 639,0 0-799,-6 4 224,6 5-448,-10-9-32,2 1-192,-6-9-544,5 5 224,-9-11-1728,3 2 1057,-3-14-2465,0 2 1856,0-11-2848,0 1 2432</inkml:trace>
          <inkml:trace contextRef="#ctx0" brushRef="#br0" timeOffset="1619">10562 15985 8192,'12'-8'3072,"-12"8"-1664,62-19-928,-44 11 1312,0 4-1024,3-7 287,2 6-671,-2-1-192,6 0-128,-5-2-992,-5 8 513,-8-3-2081,-5 3 1376,-12 3-3360,3 11 2528</inkml:trace>
          <inkml:trace contextRef="#ctx0" brushRef="#br0" timeOffset="2585">10843 16054 6784,'0'-11'2624,"0"11"-1408,10 0-640,-7 0 1376,2 8-1120,5 0 544,6 3-832,-3 5 351,1 4-543,-14 8 192,3-2-320,-6 1 0,-2 0-128,1-3-192,4-6 32,-5-9-736,1-4 416,-1-19-799,5 8 671,5-18-320,4 10 480,3-6 128,6 4 128,0-4 224,0 8-64,0 2 320,3 5-192,-8 2 384,4 6-320,-8 2 448,0 5-416,-9 6 575,0 3-479,-9 5 704,6 3-608,-10-3 704,0 0-704,-2-4 192,7-6-384,0-6-256,8-4-32,3-8-704,7 4 384,3-16-1440,8 4 992,1-10-2399,0 2 1791,1-4-3744,-3 10 2880</inkml:trace>
          <inkml:trace contextRef="#ctx0" brushRef="#br0" timeOffset="2866">11233 15860 9600,'-13'16'3584,"13"-16"-1920,13 8-1248,-8-8 1023,0 3-863,8-3 64,8 3-384,1-6 32,0 0-160,0-5-288,4 0 96,-3-4-1056,-2 8 640,-3-3-2207,-5 2 1503,-8 2-3552,-2 3 2656</inkml:trace>
          <inkml:trace contextRef="#ctx0" brushRef="#br0" timeOffset="3557">11313 16040 7552,'-5'20'2880,"5"-20"-1536,5 34-576,0-18 1440,-2 0-1248,-3 12 415,0-2-863,0 9 224,0 0-448,0-3 64,0-2-224,0-6-768,0-4 352,0-8-1408,0-10 961,0-12-1057,0 1 1024,0-14-256,10 4 608,-2-12 448,5 7 0,-3-4 800,3 14-448,0-2 672,0 8-608,-1 4 480,2 4-512,-2 12 255,2 4-383,-5 3 192,4 4-256,-13-3 64,5-2-160,-5-6-288,0 1 96,-5-13-704,5-5 448,0-15-511,5 6 479,-2-14-256,7 4 352,-2-6 0,5 7 160,5-5 192,8 9-32,1-5 192,4 12-160,-2 1 384,-1 3-256,-7-1 448,2 9-384,-5 6 511,-2 0-479,-7 7 512,5 6-512,-10 1 416,0 2-416,-4 6 256,4 2-320,-4 2 64,0-4-192,-4-4 0,4-5-64,-4-4-64,4-3 32,-9-5-128,0 1 64,-3-8 32,2 5 0,-8-10 128,5 5-64,-3-11 128,6 3-128,5-12-320,5 6 160,5-14-1472,8 4 864,0-7-3903,5 4 2559,0-7-3552,-1 10 3200</inkml:trace>
        </inkml:traceGroup>
      </inkml:traceGroup>
    </inkml:traceGroup>
    <inkml:traceGroup>
      <inkml:annotationXML>
        <emma:emma xmlns:emma="http://www.w3.org/2003/04/emma" version="1.0">
          <emma:interpretation id="{D73B37C6-93CD-4F67-9D1D-0C8B172D476B}" emma:medium="tactile" emma:mode="ink">
            <msink:context xmlns:msink="http://schemas.microsoft.com/ink/2010/main" type="paragraph" rotatedBoundingBox="9371,16454 11820,16344 11850,17020 9401,171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24BB38-1319-479E-969B-A68DDA6F5FA3}" emma:medium="tactile" emma:mode="ink">
              <msink:context xmlns:msink="http://schemas.microsoft.com/ink/2010/main" type="line" rotatedBoundingBox="9371,16454 11820,16344 11850,17020 9401,17129"/>
            </emma:interpretation>
          </emma:emma>
        </inkml:annotationXML>
        <inkml:traceGroup>
          <inkml:annotationXML>
            <emma:emma xmlns:emma="http://www.w3.org/2003/04/emma" version="1.0">
              <emma:interpretation id="{C8FDD7EA-8622-45EA-8978-66DD17024F04}" emma:medium="tactile" emma:mode="ink">
                <msink:context xmlns:msink="http://schemas.microsoft.com/ink/2010/main" type="inkWord" rotatedBoundingBox="9374,16518 9972,16491 9998,17084 9400,17111"/>
              </emma:interpretation>
              <emma:one-of disjunction-type="recognition" id="oneOf2">
                <emma:interpretation id="interp10" emma:lang="zh-CN" emma:confidence="0">
                  <emma:literal>已</emma:literal>
                </emma:interpretation>
                <emma:interpretation id="interp11" emma:lang="zh-CN" emma:confidence="0">
                  <emma:literal>己</emma:literal>
                </emma:interpretation>
                <emma:interpretation id="interp12" emma:lang="zh-CN" emma:confidence="0">
                  <emma:literal>巳</emma:literal>
                </emma:interpretation>
                <emma:interpretation id="interp13" emma:lang="zh-CN" emma:confidence="0">
                  <emma:literal>巴</emma:literal>
                </emma:interpretation>
                <emma:interpretation id="interp14" emma:lang="zh-CN" emma:confidence="0">
                  <emma:literal>正</emma:literal>
                </emma:interpretation>
              </emma:one-of>
            </emma:emma>
          </inkml:annotationXML>
          <inkml:trace contextRef="#ctx0" brushRef="#br0" timeOffset="5448">9728 17658 4864,'-4'-3'1824,"4"3"-960,0-17-448,0 9 1088,0 8-832,0-3 832,0 6-896,0-3 832,0 0-832,0 0 544,0 0-672,0 5 383,0 1-511,0 2 320,0 1-384,0-1 256,0 0-288,0-1 64,0 5-192,0-1 64,0 4-96,-4 1 224,4 4-192,-4 4 256,-2 2-256,-2-1 96,8 3-128,-9-6 96,9 1-128,-3 1 32,3-4-32,-5-4 160,10-1-128,-5-4-32,3 5-32,2-5-32,3 1 0,6-4 0,-1 0 0,5-8 0,3 3 0,10-6 0,0 3 0,7-3 64,3-2-32,3-3-96,-5 8 32,0-7 32,2 7 0,-11-5 64,-4 5-32,0-3 64,-3 6-64,-2-3 256,-3 0-160,-10 0 384,6 0-288,-14 0 32,4 0-160,-8-3-64,4 3 0,-4-8-608,4 5 320,-10-17-1792,6 1 1120,-5-14-3871,9 6 2655,-8-15-3520,8 6 3232</inkml:trace>
          <inkml:trace contextRef="#ctx0" brushRef="#br0" timeOffset="4880">9646 17486 5120,'-22'8'2016,"22"-8"-1088,0 4-320,0-4 1600,0 0-1248,0 0 992,8 0-1152,2 0 352,-2 4-672,-4-4-1,2 0-287,2 0-32,10 0-96,0-4-64,0 4 32,2-6 32,6 0-32,5-5 64,0 8-64,5-10-32,0 10 32,-3-5-32,-2 4 0,-8 4 0,-2 4 0,-8-1 128,0 5-64,-8 0 256,0 3-192,-10 5-96,0 1-64,-8-2 32,0 4 0,-13 0 0,3 1 0,-3-4 64,9 4-32,-9-4-32,4 4 32,-5-6-128,10 6 64,-5-5 96,9 5-32,-4-9 192,3 1-128,2-8 320,6 3-224,2-7 96,4 5-160,0-10 0,10 5-64,-2-7 32,10 3-64,-1-8-96,4 4 32,2-6-608,3 8 352,-3-4-1088,-3 6 768,-6-4-1535,-2 4 1183,-12 0-2144,0 4 1760,-12-4-2400,4 8 2144</inkml:trace>
        </inkml:traceGroup>
        <inkml:traceGroup>
          <inkml:annotationXML>
            <emma:emma xmlns:emma="http://www.w3.org/2003/04/emma" version="1.0">
              <emma:interpretation id="{5B08294D-74B6-424D-AEFB-96321A4C1DC8}" emma:medium="tactile" emma:mode="ink">
                <msink:context xmlns:msink="http://schemas.microsoft.com/ink/2010/main" type="inkWord" rotatedBoundingBox="10100,16421 10840,16388 10870,17063 10130,17096">
                  <msink:destinationLink direction="with" ref="{076F3E57-4756-48C4-983D-C0381648FA67}"/>
                </msink:context>
              </emma:interpretation>
              <emma:one-of disjunction-type="recognition" id="oneOf3">
                <emma:interpretation id="interp15" emma:lang="zh-CN" emma:confidence="0">
                  <emma:literal>知</emma:literal>
                </emma:interpretation>
                <emma:interpretation id="interp16" emma:lang="zh-CN" emma:confidence="0">
                  <emma:literal>和</emma:literal>
                </emma:interpretation>
                <emma:interpretation id="interp17" emma:lang="zh-CN" emma:confidence="0">
                  <emma:literal>郊</emma:literal>
                </emma:interpretation>
                <emma:interpretation id="interp18" emma:lang="zh-CN" emma:confidence="0">
                  <emma:literal>剁</emma:literal>
                </emma:interpretation>
                <emma:interpretation id="interp19" emma:lang="zh-CN" emma:confidence="0">
                  <emma:literal>郑</emma:literal>
                </emma:interpretation>
              </emma:one-of>
            </emma:emma>
          </inkml:annotationXML>
          <inkml:trace contextRef="#ctx0" brushRef="#br0" timeOffset="6007">10514 17405 7808,'-3'-13'2880,"3"13"-1536,3-12-736,2 10 1344,3 2-1120,-3-8 383,4 4-735,-1-4 416,1 8-480,-4-5 384,4 10-448,-9-5 256,3 8-352,-3 4 64,6 2-192,-12 2 0,3 4-64,-11-1-832,5 6 416,-8-3-2816,4 6 1761,-8-6-4385,6-2 3232</inkml:trace>
          <inkml:trace contextRef="#ctx0" brushRef="#br0" timeOffset="6333">10562 17474 8320,'12'-3'3072,"-12"3"-1664,36 0-928,-22 0 1248,4 0-992,-1-5 159,4 5-575,-3-3-320,0-2-32,-10 2-991,5 3 575,-8 0-2304,-1 3 1568,-16-3-3232,2 8 2496</inkml:trace>
          <inkml:trace contextRef="#ctx0" brushRef="#br0" timeOffset="6755">10374 17744 8704,'-9'0'3232,"9"0"-1728,0 0-832,0 0 1440,5 0-1185,-1-5 193,10 5-704,3-6-32,4 1-224,10-10-96,0 2-32,8-6-32,6 7 0,-5-7-352,-2 4 192,-7-1-928,-5 5 608,-8 3-863,-1 3 799,-11-2-256,-4 7 480,-4-5 128,-4 10 96,-2-10 288,4 5-96,-10-3 544,2-1-384,-6-3 672,5 2-513,-5-3 577,10 8-576,-7-3 480,12 6-480,-6-3 256,5 5-384,-6-2 128,10 5-256,-4 0 352,4 3-288,-4-2 224,8 2-224,-4-3 128,0 4-192,0-1 128,0 5-160,-4 0 224,4-1-224,-9 16 96,6-4-128,-11 9-192,10-1 32,-14 5-384,5-6 224,-13 1-1088,9-4 736,-7-3-1856,6-1 1376,-3-16-2431,8 1 1983,0-15-3296,4-2 2720,1-10-1344,8-1 2016</inkml:trace>
          <inkml:trace contextRef="#ctx0" brushRef="#br0" timeOffset="7223">10541 17708 7168,'21'0'2720,"-21"0"-1472,36 17-416,-23-9 1696,4 3-1408,1 8 671,4 4-1087,-4 2 256,0 2-576,-1-4 96,0 0-320,-5-4-576,3-3 224,-12-5-1760,7-3 1056,-10-11-2975,4-2 2175,-4-14-2944,0 0 2624</inkml:trace>
          <inkml:trace contextRef="#ctx0" brushRef="#br0" timeOffset="7624">10812 17561 7680,'5'0'2880,"-5"0"-1536,17 0-736,-12 3 1408,-1 9-1152,5 4 511,-1 0-831,2 4 352,-2 2-544,0-2 128,2 4-320,-7-4-128,2 2-64,-10-10-896,5-1 512,-8-11-1311,8 0 959,5-15-832,3 4 928,2-14 0,3 11 416,0-10 576,-1 10-160,2-6 736,4 4-512,-6 4 512,6 12-480,-5 0 320,5 6-416,-10 3 319,5 7-351,-13 3 352,0 1-384,-8 2 576,3 11-448,-8-7 416,0 1-448,-10-7 320,7-4-384,-2-4 128,6-4-256,6-12-64,6 4-64,6-8-384,6 0 192,6-3-1152,-2 3 736,2-4-2272,5 4 1569,-5-3-3969,-2 3 2944,-1-4-2208,-2 8 2624</inkml:trace>
        </inkml:traceGroup>
        <inkml:traceGroup>
          <inkml:annotationXML>
            <emma:emma xmlns:emma="http://www.w3.org/2003/04/emma" version="1.0">
              <emma:interpretation id="{2335AD39-1482-4ABF-A589-15181EA73D10}" emma:medium="tactile" emma:mode="ink">
                <msink:context xmlns:msink="http://schemas.microsoft.com/ink/2010/main" type="inkWord" rotatedBoundingBox="10996,16473 11602,16446 11623,16915 11017,16942"/>
              </emma:interpretation>
              <emma:one-of disjunction-type="recognition" id="oneOf4">
                <emma:interpretation id="interp20" emma:lang="zh-CN" emma:confidence="0">
                  <emma:literal>的</emma:literal>
                </emma:interpretation>
                <emma:interpretation id="interp21" emma:lang="zh-CN" emma:confidence="0">
                  <emma:literal>泊</emma:literal>
                </emma:interpretation>
                <emma:interpretation id="interp22" emma:lang="zh-CN" emma:confidence="0">
                  <emma:literal>们</emma:literal>
                </emma:interpretation>
                <emma:interpretation id="interp23" emma:lang="zh-CN" emma:confidence="0">
                  <emma:literal>孙</emma:literal>
                </emma:interpretation>
                <emma:interpretation id="interp24" emma:lang="zh-CN" emma:confidence="0">
                  <emma:literal>珂</emma:literal>
                </emma:interpretation>
              </emma:one-of>
            </emma:emma>
          </inkml:annotationXML>
          <inkml:trace contextRef="#ctx0" brushRef="#br0" timeOffset="7808">11251 17444 10752,'-5'3'4032,"5"-3"-2177,10 0-1535,-7 0 1120,6 0-896,9-3 32,4 3-384,4-5-96,1 2-64,-6-5-896,5 8 480,-4-3-1600,-4 3 1121,-10-5-2529,6 10 1920,-14-5-2880,4 6 2432</inkml:trace>
          <inkml:trace contextRef="#ctx0" brushRef="#br0" timeOffset="8645">11344 17502 7040,'-26'3'2624,"26"-3"-1408,0 24-512,0-12 1536,3-1-1248,-3 6 639,10-3-959,-2 10 320,0-1-544,-3 8 96,5 5-320,-10 3 0,3-3-128,-6-5-64,-2-1 0,-5-11-736,7 1 384,-7-15-1152,10-2 832,-3-19-959,3 4 895,0-10-288,8 3 608,0-9 64,7 4 192,-2-2 512,0 6-192,0 1 608,5 6-416,-6 1 576,6 9-544,-5-2 416,0 10-481,-8-2 385,3 9-416,-8 4 416,5 0-448,-5 7 288,0 0-320,0-2-64,0-2-128,0-7-256,0-1 96,0-11-608,3 3 416,2-14-672,0 0 544,0-12-352,-2-2 449,2-17-385,3 10 384,2-10-128,3 10 288,5-6 64,2 5 96,3-1 192,-2 6-96,2-3 448,-2 12-288,2 0 512,3 11-449,-8 3 289,5 5-352,-11 8 416,5 3-384,-8 9 640,4-1-512,-8 5 128,-1 4-288,0-1 96,1 4-192,-5-3 128,5-2-160,-2 2 64,2-4-96,0-4 0,-2-1-32,2 1-128,0-9 32,-10-3-256,5 0 160,-5-5-320,2 5 288,-10-8-160,-1 4 192,-8-4 224,4 0-64,-8 0 416,9 5-224,-6-5 384,7 0-352,-2-5 96,5 1-224,8-7-192,5 3 0,5-8-384,3 8 224,5-12-800,0 9 576,0-9-1696,5 6 1184,-5-2-3423,2 7 2463,-3-2-3008,1 3 2816</inkml:trace>
        </inkml:traceGroup>
        <inkml:traceGroup>
          <inkml:annotationXML>
            <emma:emma xmlns:emma="http://www.w3.org/2003/04/emma" version="1.0">
              <emma:interpretation id="{CF4F5113-AA48-4E5B-9543-3A53CCD4811D}" emma:medium="tactile" emma:mode="ink">
                <msink:context xmlns:msink="http://schemas.microsoft.com/ink/2010/main" type="inkWord" rotatedBoundingBox="11830,16787 11840,16786 11842,16825 11832,16826"/>
              </emma:interpretation>
              <emma:one-of disjunction-type="recognition" id="oneOf5">
                <emma:interpretation id="interp25" emma:lang="zh-CN" emma:confidence="0">
                  <emma:literal>、</emma:literal>
                </emma:interpretation>
                <emma:interpretation id="interp26" emma:lang="zh-CN" emma:confidence="0">
                  <emma:literal>·</emma:literal>
                </emma:interpretation>
                <emma:interpretation id="interp27" emma:lang="zh-CN" emma:confidence="0">
                  <emma:literal>.</emma:literal>
                </emma:interpretation>
                <emma:interpretation id="interp28" emma:lang="zh-CN" emma:confidence="0">
                  <emma:literal>‵</emma:literal>
                </emma:interpretation>
                <emma:interpretation id="interp2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8823">12080 17728 11264,'0'23'4224,"0"-23"-2305,10 16-2239,-10-16-415,0 0 255,0 0-4608,0 0 2816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5:27.61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35582B7-8209-44FE-92B7-786AAE2DEACD}" emma:medium="tactile" emma:mode="ink">
          <msink:context xmlns:msink="http://schemas.microsoft.com/ink/2010/main" type="inkDrawing" rotatedBoundingBox="24914,11499 25818,12297 25784,12335 24879,11538" semanticType="callout" shapeName="Other">
            <msink:sourceLink direction="with" ref="{556B6792-199A-4C8C-A7A1-90F13E77F1E1}"/>
          </msink:context>
        </emma:interpretation>
      </emma:emma>
    </inkml:annotationXML>
    <inkml:trace contextRef="#ctx0" brushRef="#br0">26040 13262 3840,'3'-2'1472,"2"2"-768,-5-6-320,0 6 928,0 0-256,0 0 64,0 0-96,0-6-544,0-2-64,-8 0 288,-1 4-128,1 0 32,-6-4-96,2 2-64,-6-3-32,0-2-96,-3-5-32,-7 4-96,2-4 32,0-6-64,-9-10 0,-9-8-97,0 2-63,0-10 32,-5 3 32,-2-2-32,-3 3-32,7 5 32,-2-12-32,1 10-223,4 0-1,5 7-480,4-2-160,4 6-480,5 2-192,3 0-96,5 1 32,2-7-1152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16:05.35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7BBA95F-CDB9-4E78-A384-BE41F336020B}" emma:medium="tactile" emma:mode="ink">
          <msink:context xmlns:msink="http://schemas.microsoft.com/ink/2010/main" type="inkDrawing" rotatedBoundingBox="556,11519 7443,10330 7791,12345 904,13535" semanticType="callout" shapeName="Other">
            <msink:sourceLink direction="from" ref="{3E56E47C-4B67-44CA-8AF4-F990AAF9AC15}"/>
          </msink:context>
        </emma:interpretation>
      </emma:emma>
    </inkml:annotationXML>
    <inkml:trace contextRef="#ctx0" brushRef="#br0">1174 14453 4480,'-12'8'1760,"8"-2"-960,0 3-1088,4-9 224,0 0-32,0 0 32,0-4 64,0-4 64,0-3-32,0-1 128,0-1 32,0-1 0,-6-10-32,2 1-32,0-8 0,0-1 128,-2 0 96,4 2-128,-3-1-64,0-5 0,0 6 32,2-1-96,-3-2 0,2-1-32,1-10-64,3 3 96,-5 1 0,5-3-32,0 4-64,-5-14 32,5 1-32,0 4 0,0-2 64,0 3 32,0 0 32,0 5-224,0 3 0,0-5 32,0-1 96,0 1 0,0 5-32,0 0-64,0 1 32,0-2 32,0-3 64,0-3-96,0 3 0,0 0-32,0-3 0,5 6 64,0 2 64,-2 2-96,7 5-64,-2 4 64,2-9 64,-2-3 0,0 8 64,2 0-128,8 4 0,-2-1 32,-2 5 0,7 0 0,-3 3 64,0 0-96,-1 1 0,0 0 32,0 4 64,1-1-32,0 4-32,0 1-64,-4 3 32,3 0 32,-4 0 0,5 4-96,-5 0 64,4 8 96,5 0-32,-4 4-32,3 0 32,-4 3-32,1 0 0,-5 1 0,-3 1 0,-2 2 64,0 0-32,-3 5-32,-5 3-64,0 1 32,0 4 160,-8-6 64,3-2 0,-8-1-32,0 1-192,0-4 32,0-5 0,-1 1 0,1-1 64,0-3 32,0-3-128,-5-5 32,5 0 0,0 0 64,0-5-96,4-3 0,1 2 32,-1-2 64,4-6-96,1-5-64,0 4 64,0-4 64,4 3-64,0-4 0,4 1 32,0 4 64,0-6-96,1 7 0,4-3 32,-5-2 0,4 4 0,2-1 64,-2 0-96,0 4 0,2 4 96,-6-3 96,5 3-64,-4-7 0,3 3 32,0 0 0,-3 4 0,8 13 0,0-13-64,4-1-64,1 6 32,-5-2-32,0 2 64,0 3 32,2 0 96,-3 0-32,2 0 0,-2 0-32,2 11 0,4-2-64,0-1 32,-2 0 0,2-5 96,4 1-96,-1 0 0,-3 0-32,0 0-64,7-4 96,7 4 0,-6-1-32,1 2 32,-1-2 0,5-3 32,-5 0 0,0-3 0,1-2 0,2 5 0,2 0 0,4 0 0,1 0 0,-2 0 0,-2-3 0,3-1 0,0 0-64,0-8 32,0 4-64,1 0-32,3-7-64,10 10 32,-11-1 96,2 1 32,0-6-32,-6-1-64,6 4 96,-6 5 0,2 3-32,0-8 32,-2 0-64,2 0 64,0 5-64,-2-3-32,1 3 32,1 0 32,-2-2-32,1 2 64,4-2-128,2 5-64,-3-3 64,-2 3 64,-2 0 0,2 0 64,0 0-128,-7 0 0,2 0 32,4 0 0,2-5 0,-4 2 64,3-1-32,-1 4 64,-1-4-64,7 1-32,-2-2 32,0 2 32,4-1-96,7 4 0,-10-5 32,-1 5 0,-4 0 0,-1 0 64,2 0-192,-2 0 32,-6 0 32,11 0 96,-4 5 0,-1-1 64,2-1-64,0 2-32,2-2-64,-2 1-32,-2-4 128,2 0 32,0 0 0,2 4 32,6-1-128,-5-3 0,2 0-32,3 0 0,-6 0 64,2 0 64,-5 0-32,4 0-32,-9 0 32,6 0-32,-4 0 0,-2 0 64,-4 0-96,5 0 0,0 0 32,-5 0 0,4 0 0,-4 0 0,2 0 0,-2 5 0,10-2-96,2 2 64,-2-2 32,3-3 64,-4 0-32,-1 0-32,7 0 32,-2 0-32,0 0 0,1-3 0,-1 3 0,0 0 64,5 0-96,-1 0 0,3 0 32,6 0 0,10 0 0,-6 0 0,2-5 0,-6 5 0,-4 0 0,10-3 0,-6-2-96,-4 2 64,1-1 32,3 0 0,1 1 64,-5-2 32,14 2-192,-6-1 0,2-1 96,-6 2 64,2-2 0,-10 2-64,2 0-64,3-2 32,-8 2 32,-3-2 64,1 1-96,2 1 0,-2-2 32,0 2 64,1 3-32,4 0-32,8 0 32,-8 0-32,0 0 0,-4 3 0,-1 2-96,-4-5 64,13 0 32,0 0 0,6-5-1056,2 2-480,1-5-1216,18 0-1760,5 0 1216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16:08.48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BBA1BE0-FC85-472E-90A3-BEA08D027D8B}" emma:medium="tactile" emma:mode="ink">
          <msink:context xmlns:msink="http://schemas.microsoft.com/ink/2010/main" type="inkDrawing" rotatedBoundingBox="10297,10609 13282,11522 12587,13796 9601,12882" semanticType="callout" shapeName="Other">
            <msink:sourceLink direction="to" ref="{95818676-392B-4AF2-8603-48B883481177}"/>
            <msink:sourceLink direction="from" ref="{5CD0EAD0-7F39-489B-B19D-9236222C5D9E}"/>
          </msink:context>
        </emma:interpretation>
      </emma:emma>
    </inkml:annotationXML>
    <inkml:trace contextRef="#ctx0" brushRef="#br0">10289 12389 2048,'-3'5'864,"6"-10"-448,2 5-480,3 0 192,2 0 96,-2-3 128,2-1 352,2-8 64,6 0-256,-1 4-160,0 2-64,6 0 32,-2 3-96,7-2 32,-2 2-160,5 0-64,8-2 64,-4 2 64,-4 3 128,0-5-64,-1 2 32,-4 3-96,5-12 64,0 4-64,3 0 64,7 0-128,-7 2-64,1-2 0,1-1-32,3 6 64,0-2 32,2 2-32,-3-2 32,6 2-64,5 3-32,-1-5 96,-4 2 0,0-1-32,0 0 32,-5 4-64,14-3-32,-6-2 32,2 5-32,-6 0-96,5 0 64,1 0 32,-5 0 0,5 5 0,3-2 64,-4 1-32,1 0-32,-10-1 32,4 2 32,-4-2-96,5-3 0,5 0 96,-6 0 32,-2 0-128,-2 0-32,0 0 32,2 0 64,2 0-64,-4 0 0,5 0 96,0 0 32,-4 0-128,-6 0-32,-3 0 96,-5 0 32,-3 0 0,-2 0-64,-4 0 32,1 0-32,-5 0 0,0 5 0,0-5 0,-3 3 64,-10-3-96,0 0 0,0 0 96,0 0-96,0 5 0,0 7 32,0-4 0,0-2 64,-5 2-32,0-3 64,5-5-128,0 3-64,0 1 64,0 0 64,0-4 0,0 0-32,0 0-64,0 0 32,0 0 32,5 4 64,0 12-32,0-5-32,-2 0 32,-3 1 32,0 1 32,0-6-128,-3 1-32,-2 3 32,0-3 64,-3 0 0,-2 0-32,2 0 32,-5 1-32,4-3 0,-13-1 0,-4-2-160,4 2-32,1-5 0,-2 0 64,5-5-32,1 2 128,0-5-160,3-4 64,1-7 64,5 3 32,3 0-64,5-7-64,5 3 64,-1 4 128,4-3 64,1 7-32,8 4-64,1 2-64,5 1 32,-2 2 32,-3-3 64,-1 3-96,1 3 0,-4 0 96,-2 3 96,1 11 0,0-3 0,-3 4 32,-2 9 96,0-2-64,2 3 32,-7-2-32,2 4 96,0 4-96,0 8-64,-2 0 0,2 0-32,0 0 0,-2 4 64,-3 5-32,5-2 0,0 8-32,0 1 0,-2 0-64,-3-1-64,0 4 32,5 5 32,0-1-32,-2 1 64,2-2-64,0 3 64,-5 2-64,3 4 64,-3 0-64,0 1-32,0 10 32,-3-6-32,3 2 0,-5 1 0,5 8 0,0 0 64,-5 0-96,5 3 0,0 8-736,0-2-320,-3-6-1760,-2 13-1408,-8-9 1632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16:10.22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A22AF98-1DB7-4FCE-829A-3B27EC9BB1E8}" emma:medium="tactile" emma:mode="ink">
          <msink:context xmlns:msink="http://schemas.microsoft.com/ink/2010/main" type="inkDrawing" rotatedBoundingBox="1118,16936 3786,18047 3343,19109 676,17997" semanticType="callout" shapeName="Other">
            <msink:sourceLink direction="from" ref="{24F988BF-2ED6-4AFA-9E9C-462C89D742BA}"/>
            <msink:sourceLink direction="to" ref="{3E4F61D9-F342-4C40-BE15-DD8B75326FD9}"/>
          </msink:context>
        </emma:interpretation>
      </emma:emma>
    </inkml:annotationXML>
    <inkml:trace contextRef="#ctx0" brushRef="#br0">1367 17876 3712,'-3'11'1472,"3"-11"-768,0 8-608,0-1 320,0 6 0,0 1 96,-5 11-96,5 6 64,0 4-256,-5 8 224,2 7 96,3 5-160,0 3-64,0 6-32,0 0-32,0 7-128,0-4-32,3 0 96,2-3 96,3 8-64,2-6 32,3 0-160,0-7 0,0-6-32,5-1 32,-1-6-64,4 1 64,7-8-128,-7-7 0,2-6 32,3-7 64,0-2-96,0-9 0,4-5-192,-2-3-96,-2-3-32,0-8 32,0-9-32,-4 0 64,-4 1 0,-2 0 96,-1-1 64,-2-1 64,-5 2-128,-3-1 0,-5 9 96,-5-1 96,-3 1 32,-5 3-32,-2 0 32,-1 5-32,-2 3 128,0 3 64,0 5 0,1 0-32,-1 0 32,5-1 32,0 1-32,5 0 32,-1 0-128,5 4 0,-1-4 32,5-1 0,0 0 0,5 9 64,3-4-96,5 1-64,0 1 64,5-2 64,4 0-64,0 0-64,4-1 64,4-3 0,6 1 32,0-3 64,-2 2-96,10 0-64,-9 4 128,0-4 128,9 0-96,0 0-32,0 0 0,0-5-32,4 0-64,0 2-64,0-2 32,6-3-32,8 6 64,-2-3 32,1 0-32,-2-3 32,1 0-64,-2 0 64,-2 0-64,2 0-32,-2-3 32,1 3-32,0-3 0,9-3 0,-4 6 0,-6 0 64,1 0-32,1 0-32,-1 6-64,-10-6 32,2 3 32,-5 0 64,-1 2-96,1-2 0,-1 2-192,3-2-96,6 1-800,5 0-320,0 0-2080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16:12.07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76F3E57-4756-48C4-983D-C0381648FA67}" emma:medium="tactile" emma:mode="ink">
          <msink:context xmlns:msink="http://schemas.microsoft.com/ink/2010/main" type="inkDrawing" rotatedBoundingBox="10185,17669 12253,15699 13327,16826 11259,18796" semanticType="callout" shapeName="Other">
            <msink:sourceLink direction="with" ref="{5B08294D-74B6-424D-AEFB-96321A4C1DC8}"/>
            <msink:sourceLink direction="with" ref="{B1298A12-98FB-41A6-8BE0-FCD479463EFE}"/>
          </msink:context>
        </emma:interpretation>
      </emma:emma>
    </inkml:annotationXML>
    <inkml:trace contextRef="#ctx0" brushRef="#br0">10729 18920 3968,'-8'-12'1568,"8"-4"-832,3 5-864,7 7 256,-2-4 64,0 0 128,2 0 320,3 2 160,0-2-64,0-1 0,0 6-384,0-2 0,14 2 64,4-2-96,-5 5 0,0 0-192,5 0-96,-1 5 0,6-5 32,-2 0 96,2 0 128,0 0-128,10 3-32,3-3-64,-5 0-64,0 0 96,-4-3 64,-1-2-64,5 2-64,4-5 0,-8 0-32,-2-4 0,-2 1 0,0-5-96,-3 1 64,4-1 96,-2 0 32,-4 1-128,0-1-32,-5 0 32,-5 1 64,6-1 0,-6 1 64,10-9-128,-8 1 0,-2-1 96,-8 5 96,0-1-64,-4 6-64,0-3-96,-4 1-32,-5 2 64,-10 2 64,-6-1-64,-2 2 0,0 3-32,0 1 0,-3-6 128,-2 7 32,2 1-192,-1 2 0,0-2 160,0 5 192,4 0-192,0 0-96,5 5 0,0-2 64,5 2-64,3-2 0,5 0 32,0 10 64,5-6-32,3 1 64,2 0 0,3 0 32,3 0-64,7 7 32,-1 1 0,8 3 96,5-4-160,1-2-96,-2-2 32,-3 1 64,0-1 0,-1 2 64,1-2-128,10 1 0,-2-4 32,-1 0 64,-2-5-32,0 1 64,3-4-64,0 0-32,5 0-64,-9 0 32,9-4 32,4 1 0,-8-2 0,0 2 0,-6-2 0,1 2 64,-3-9-32,-2-7 64,-4-1-64,-5 1-32,2-5-64,0 1 32,-7-4 96,2 4 32,-9-10-32,5 3 32,-11-10-128,-3 5 0,0 1-32,-3-2 0,-2-3 64,-1 0 64,-1 1-96,-3-10 0,-3-2-32,0 0-64,0-5 0,0 0 96,0-3 0,-5-4 32,5 7 64,0 0 32,-10 5-128,6 3 32,4 5-64,-9 3 0,5 3 64,-1 0 0,5 6 0,0-6 64,0 5-96,0-3 0,0 7 32,-1-6 0,1 3-96,5-2 64,0-6-32,-2-10 0,5 10-96,2-1-32,-2 3-64,0 2 64,5 1-32,0 3 64,0-1-128,0 3 32,0 6-288,0-2-128,-4 4-640,0 5-288,-1-9-992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5:45.18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B9CF487-6521-411E-8512-34FD9E8A0716}" emma:medium="tactile" emma:mode="ink">
          <msink:context xmlns:msink="http://schemas.microsoft.com/ink/2010/main" type="writingRegion" rotatedBoundingBox="2469,488 9085,516 9080,1503 2465,1475"/>
        </emma:interpretation>
      </emma:emma>
    </inkml:annotationXML>
    <inkml:traceGroup>
      <inkml:annotationXML>
        <emma:emma xmlns:emma="http://www.w3.org/2003/04/emma" version="1.0">
          <emma:interpretation id="{B51DC455-1797-44F7-AB9C-B5A70E7CA400}" emma:medium="tactile" emma:mode="ink">
            <msink:context xmlns:msink="http://schemas.microsoft.com/ink/2010/main" type="paragraph" rotatedBoundingBox="2469,488 9085,516 9080,1503 2465,14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EAAD3E-7DAD-4E65-A9BD-3377A8E32BDC}" emma:medium="tactile" emma:mode="ink">
              <msink:context xmlns:msink="http://schemas.microsoft.com/ink/2010/main" type="line" rotatedBoundingBox="2469,488 9085,516 9080,1503 2465,1475"/>
            </emma:interpretation>
          </emma:emma>
        </inkml:annotationXML>
        <inkml:traceGroup>
          <inkml:annotationXML>
            <emma:emma xmlns:emma="http://www.w3.org/2003/04/emma" version="1.0">
              <emma:interpretation id="{EC689F9C-ED6E-46B3-8C11-68565D5B16E0}" emma:medium="tactile" emma:mode="ink">
                <msink:context xmlns:msink="http://schemas.microsoft.com/ink/2010/main" type="inkWord" rotatedBoundingBox="2468,713 3152,716 3149,1266 2466,1264"/>
              </emma:interpretation>
              <emma:one-of disjunction-type="recognition" id="oneOf0">
                <emma:interpretation id="interp0" emma:lang="zh-CN" emma:confidence="0">
                  <emma:literal>从</emma:literal>
                </emma:interpretation>
                <emma:interpretation id="interp1" emma:lang="zh-CN" emma:confidence="0">
                  <emma:literal>㫃</emma:literal>
                </emma:interpretation>
                <emma:interpretation id="interp2" emma:lang="zh-CN" emma:confidence="0">
                  <emma:literal>认</emma:literal>
                </emma:interpretation>
                <emma:interpretation id="interp3" emma:lang="zh-CN" emma:confidence="0">
                  <emma:literal>以</emma:literal>
                </emma:interpretation>
                <emma:interpretation id="interp4" emma:lang="zh-CN" emma:confidence="0">
                  <emma:literal>汄</emma:literal>
                </emma:interpretation>
              </emma:one-of>
            </emma:emma>
          </inkml:annotationXML>
          <inkml:trace contextRef="#ctx0" brushRef="#br0">2820 1664 4992,'-5'-9'1824,"5"9"-960,0 0-320,0 0 1408,0 0-1088,0 0 864,0 9-1024,0-1 416,5-2-640,-5-1 64,4-2-288,0 3 32,5 0-160,0-1 159,1-2-191,-3 2 256,4-2-224,-3 0 256,-1 5-256,-2-3 160,0 2-160,-5 1 160,3 0-192,-3 3 96,0 6-96,-3-6 160,-2 5-160,-3-5 96,4 6-96,-10-3-64,9 3 0,-8 2-32,5 4 0,-10 9-224,5-1 128,-4 3-736,3 2 448,-3-1-1503,4-4 1055,0-3-2592,3 2 1920,2-10-2752,3-1 2432</inkml:trace>
          <inkml:trace contextRef="#ctx0" brushRef="#br0" timeOffset="331">2842 1964 6144,'4'-4'2272,"-4"4"-1216,10 12-384,-8-10 1408,8 7-1120,-2 2 576,5 1-896,0 4 128,2 0-449,-7 4-31,5-1-192,-3-4-128,-2 1 0,0-5-1087,2 0 575,-8-3-2272,4 0 1536,-2-8-2912,2 0 2368</inkml:trace>
          <inkml:trace contextRef="#ctx0" brushRef="#br0" timeOffset="662">3110 1697 6400,'0'5'2464,"0"-5"-1344,8 11-544,-8-7 1216,4 1-992,0 3 448,0 3-736,2 4 352,-2 4-512,-4 5 479,4 4-511,-8-5 288,4 1-352,-4 2-64,-2 2-128,-6 7-64,-6 1 32,0 3-480,5-5 256,-4-2-1471,4-1 927,-3-11-2848,6 2 2016,-8-14-2752,10 0 2464</inkml:trace>
          <inkml:trace contextRef="#ctx0" brushRef="#br0" timeOffset="1062">3079 1983 5760,'8'3'2176,"-8"-3"-1152,18 0-352,-13 0 1344,7 5-1120,2-2 640,-2 5-896,6 0 352,0 4-576,4 4 31,4-2-255,-4 3-32,4 2-96,-4-3-416,0-1 224,-4-4-1727,4 3 1023,-6-12-3968,2 2 2688</inkml:trace>
        </inkml:traceGroup>
        <inkml:traceGroup>
          <inkml:annotationXML>
            <emma:emma xmlns:emma="http://www.w3.org/2003/04/emma" version="1.0">
              <emma:interpretation id="{E6B48632-9A6A-48BF-99DA-C19DDF488D3E}" emma:medium="tactile" emma:mode="ink">
                <msink:context xmlns:msink="http://schemas.microsoft.com/ink/2010/main" type="inkWord" rotatedBoundingBox="3512,493 4522,497 4518,1372 3508,1368"/>
              </emma:interpretation>
              <emma:one-of disjunction-type="recognition" id="oneOf1">
                <emma:interpretation id="interp5" emma:lang="zh-CN" emma:confidence="0">
                  <emma:literal>滤</emma:literal>
                </emma:interpretation>
                <emma:interpretation id="interp6" emma:lang="zh-CN" emma:confidence="0">
                  <emma:literal>谑</emma:literal>
                </emma:interpretation>
                <emma:interpretation id="interp7" emma:lang="zh-CN" emma:confidence="0">
                  <emma:literal>濾</emma:literal>
                </emma:interpretation>
                <emma:interpretation id="interp8" emma:lang="zh-CN" emma:confidence="0">
                  <emma:literal>濨</emma:literal>
                </emma:interpretation>
                <emma:interpretation id="interp9" emma:lang="zh-CN" emma:confidence="0">
                  <emma:literal>渡</emma:literal>
                </emma:interpretation>
              </emma:one-of>
            </emma:emma>
          </inkml:annotationXML>
          <inkml:trace contextRef="#ctx0" brushRef="#br0" timeOffset="5690">4635 1952 3456,'-31'8'1408,"31"-8"-768,0 0-128,0 0 1280,0 0-960,0-5 736,5 5-928,0-3 512,3 3-672,2 0 608,3 3-640,-5 2 352,2 1-480,-2-1 192,5 4-288,-3-7 64,-2 6-160,0-4 0,2 4-65,-2-5-190,2 6 63,-2-5-1248,0 2 736,-3-1-2656,4 4 1792,-9-9-2560,0 0 2240</inkml:trace>
          <inkml:trace contextRef="#ctx0" brushRef="#br0" timeOffset="4668">4707 2041 8320,'13'8'3168,"-13"-8"-1728,13 8-832,-8-8 1344,-2 3-1120,7-3 95,-2 3-575,-8-3-992,0 0 320,0-3-2847,0 3 1759,0-8-3488,5 5 2784</inkml:trace>
          <inkml:trace contextRef="#ctx0" brushRef="#br0" timeOffset="3803">4298 1737 4224,'-5'0'1664,"5"0"-896,5 5 96,-5-5 1376,0 0-1184,0 3 736,4 8-1056,0 5 544,0 9-768,-4-2 224,6 4-416,-6 1 31,4-5-223,-4-5-64,0 2-32,0-3-479,0-3 255,0-1-1024,0-7 640,0-6-1184,0 0 960,0 0-512,4 6 768,-4-6 96,0 0 256,0 0 192,9 0 32,-6-6 608,7 6-352,3-6 672,0 1-544,5-3 288,0 5-416,-2-8 64,6 6-224,-8-2-640,4 7 288,-10-5-2240,2 5 1344,-10-3-2528,0 6 2048</inkml:trace>
          <inkml:trace contextRef="#ctx0" brushRef="#br0" timeOffset="4262">4321 2030 5760,'-10'15'2176,"10"-15"-1152,-8 39-288,3-23 1664,0 4-1312,-8-1 640,8 8-1056,-8-7-32,13 2-353,-3-5-287,3 0 0,0-9-991,3-2 543,2-10-1952,3 2 1376,-3-6-1664,5-1 1536,-7-2-416,2 6 928,-5-10 224,5 7 256,-5-3 960,0 2-416,0 1 1312,0 0-928,0 8 1024,3 8-992,2-4 768,0 0-896,3 0 416,5 4-608,5-4 288,-1 4-448,6 0 191,-2 0-287,2-5 64,3 2-160,-5-5 64,6 3-96,-6-3 160,-3 0-160,-5-3 96,0 3-96,-13-5-64,5 5 0,-10-3-544,5 3 288,-8-6-1599,3 6 1023,-8-2-2400,5 2 1792,-6-4-2720,6 4 2336</inkml:trace>
          <inkml:trace contextRef="#ctx0" brushRef="#br0" timeOffset="4489">4442 2064 5376,'0'-6'2112,"0"6"-1152,0 6-480,0-6 640,0 0-608,0 0-1056,0 0 256,0 0-2944,9 0 1792</inkml:trace>
          <inkml:trace contextRef="#ctx0" brushRef="#br0" timeOffset="5359">4365 2030 5120,'-5'-5'1920,"5"5"-1024,0 0-352,0 0 992,0 0-864,0 0 384,5 0-640,-5 0 320,8 5-416,1-5 192,5 0-288,-1 0 224,3 0-256,-1 0 96,-3 0-160,2 0-64,-2 0-32,-4 0-192,2 0 96,-2 0-1376,2 0 800,-7 0-3776,2 0 2464</inkml:trace>
          <inkml:trace contextRef="#ctx0" brushRef="#br0" timeOffset="1643">3768 1919 5888,'-10'9'2176,"10"-9"-1152,5-4-576,-5-1 1152,9 5-928,0-6 192,4-2-544,0-9-256,5 9-64,3-3-1408,2 3 768,-5 5-3360,2 3 2240</inkml:trace>
          <inkml:trace contextRef="#ctx0" brushRef="#br0" timeOffset="1473">3802 1636 5888,'-3'4'2176,"3"-4"-1152,0 4-832,0-4 1088,0 0-736,0 0 960,8 4-864,0 0 384,5-1-576,1-3 160,3 4-352,5-8 64,-1 4-192,2-3-128,0 3-32,-7-4-32,2 8 0,-9-4-1152,5 0 672,-14 3-2944,3 6 1952,-11 2-2496,-1 0 2304</inkml:trace>
          <inkml:trace contextRef="#ctx0" brushRef="#br0" timeOffset="2013">3802 2049 5376,'5'3'2016,"-5"-3"-1088,8 0-320,-3 0 1312,-1 5-1088,0-2 768,1 6-960,0 2 512,-1 8-672,0-7 607,0 4-639,2-5 544,-3 0-544,2-2 320,-1 2-448,-4-6 128,5-2-288,-5-3 128,3 5-160,2-5 160,4 0-192,0 0 32,-1 0-64,2-8-64,3 3 32,-5-18-384,5 7 192,0-18-928,0 7 608,4-20-1568,1 5 1185,0-14-2657,4 9 1984,-4-3-3008,4 6 2560</inkml:trace>
          <inkml:trace contextRef="#ctx0" brushRef="#br0" timeOffset="3077">4066 1683 5120,'0'-5'1920,"0"5"-1024,8 0-352,-4 0 1344,0 0-1056,6-3 672,-2 3-896,4-8 224,2 5-480,8-6 32,2 9-256,-4-7-128,6 7-32,-8-8-192,5 8 128,-7-9-1088,2 9 640,-13-3-1792,-1 3 1312,-8-3-1440,-1 6 1408,-8-3-448,0 3 896,-5 2 64,5-1 320,-5 0 640,10 4-224,-5-5 1152,4 6-768,-5-1 960,12-2-896,-8-1 672,4 4-768,-2-6 736,8 5-768,-8 3 896,8 5-800,-4 4 736,8 2-736,-8 6 447,4-1-607,-6 4 256,6 5-416,-4-2 0,0 2-192,-6 6 0,10-3-32,-8 0-192,8 1 64,-8 2-544,4-6 352,-6-5-1087,10-4 735,-8-7-1600,8-6 1216,-5-5-3328,5-1 2432</inkml:trace>
          <inkml:trace contextRef="#ctx0" brushRef="#br0" timeOffset="3495">4154 1896 5760,'0'0'2176,"0"0"-1152,12 0-640,-3 0 1152,0 0-864,8-8 480,10 5-704,-1-13 192,5 1-384,0-4 64,0 6-192,-6-1-64,1 5-32,-3-2-1184,-5 6 640,-10 5-3360,-3 5 2112,-10-2-2080,0 8 2176</inkml:trace>
          <inkml:trace contextRef="#ctx0" brushRef="#br0" timeOffset="2331">4157 1436 6272,'0'20'2368,"0"-20"-1280,0 16-704,0-16 1024,5 0-800,-5 0 480,4 0-640,2 0 448,2 8-480,4 4 384,2-2-448,-4-2 255,-2 4-351,0 4 64,2-1-192,-6 1-64,0 3-32,-4-2-1535,0 2 831,-4-7-4448,4 4 2848</inkml:trace>
          <inkml:trace contextRef="#ctx0" brushRef="#br0" timeOffset="2662">4303 1538 5888,'0'-4'2176,"0"4"-1152,13-4-352,-8 1 1504,3 6-1216,0-6 832,5 3-1088,2-5 415,1 5-639,-2 0 160,3 5-384,-4-5 0,1 3-160,-6 1 0,0 0-32,-8-1-256,0 6 96,-8-6-1440,4 5 833,-14 1-3201,5 2 2176,-18-3-2848,0 3 2624</inkml:trace>
        </inkml:traceGroup>
        <inkml:traceGroup>
          <inkml:annotationXML>
            <emma:emma xmlns:emma="http://www.w3.org/2003/04/emma" version="1.0">
              <emma:interpretation id="{744FEF83-1B62-4F81-977F-80F1B7824049}" emma:medium="tactile" emma:mode="ink">
                <msink:context xmlns:msink="http://schemas.microsoft.com/ink/2010/main" type="inkWord" rotatedBoundingBox="4740,556 5737,560 5733,1345 4737,1341"/>
              </emma:interpretation>
              <emma:one-of disjunction-type="recognition" id="oneOf2">
                <emma:interpretation id="interp10" emma:lang="zh-CN" emma:confidence="0">
                  <emma:literal>波</emma:literal>
                </emma:interpretation>
                <emma:interpretation id="interp11" emma:lang="zh-CN" emma:confidence="0">
                  <emma:literal>玻</emma:literal>
                </emma:interpretation>
                <emma:interpretation id="interp12" emma:lang="zh-CN" emma:confidence="0">
                  <emma:literal>彼</emma:literal>
                </emma:interpretation>
                <emma:interpretation id="interp13" emma:lang="zh-CN" emma:confidence="0">
                  <emma:literal>诐</emma:literal>
                </emma:interpretation>
                <emma:interpretation id="interp14" emma:lang="zh-CN" emma:confidence="0">
                  <emma:literal>佊</emma:literal>
                </emma:interpretation>
              </emma:one-of>
            </emma:emma>
          </inkml:annotationXML>
          <inkml:trace contextRef="#ctx0" brushRef="#br0" timeOffset="6364">5096 1675 6400,'-14'0'2464,"14"0"-1344,-8 8-736,4-8 1152,8 0-864,-4 0 736,0 0-800,0 0 448,8 3-608,2-3 255,3 6-415,0-6 128,0 0-256,0 0-128,0 0-64,0 0-320,2 0 192,-12 0-1439,7 3 895,-15 0-2432,0 5 1760,-8 11-2752,5 9 2336</inkml:trace>
          <inkml:trace contextRef="#ctx0" brushRef="#br0" timeOffset="6559">4992 1964 6912,'-5'0'2624,"5"0"-1408,8-12-928,-3 4 1056,3 8-800,2-8 160,2 0-416,2-4-544,4 9 160,-6-5-2688,2 8 1536,-6 0-2944,2 3 2400</inkml:trace>
          <inkml:trace contextRef="#ctx0" brushRef="#br0" timeOffset="6881">5105 2130 5632,'-5'25'2112,"5"-25"-1152,0 22-224,0-10 1600,0 0-1280,0 0 832,5 2-1120,0 0 447,3 0-703,-3-6 288,3 4-480,2-8 128,-2 0-288,0-8 64,5 0-128,-4-11 0,5 4-32,-2-22-128,2 6 32,3-24-320,1 12 192,0-11-1440,0 11 896,-5-11-2559,0 9 1791,-5-1-3104,5 7 2592</inkml:trace>
          <inkml:trace contextRef="#ctx0" brushRef="#br0" timeOffset="7156">5391 1652 5376,'-5'3'2112,"5"-3"-1152,0 9-288,0-6 1408,0 2-1120,0 1 736,5 2-1024,-5 0 352,3 4-576,-3-1 287,5 5-415,0 4 320,-1-1-352,0 9 128,1 2-256,-5 1 0,5-4-96,-2-2 32,11-2-64,-10-3-32,1-4 32,-5-5-480,4 5 256,-4-13-1472,0 5 929,-4-12-2785,4 4 1984,-9-7-2912,9-1 2528</inkml:trace>
          <inkml:trace contextRef="#ctx0" brushRef="#br0" timeOffset="8136">5421 1733 6784,'0'-3'2528,"0"3"-1344,4 0-832,-4-5 1216,14 5-896,-6-3 320,10-2-608,3-7 96,7 4-320,1-3 128,6 3-160,1-7 160,-2 7-192,2-8 256,-1 8-224,-4 1 383,0 2-287,-10 2 320,2 6-320,-7 2 224,-1 7-224,-12-1 64,2 5-160,-10-1 0,2 4-64,-15 6-128,5 2 32,-15-1-672,12 1 384,-7-13-1216,6-3 865,-9-16-1313,8 2 1120,-3-17-992,3 4 1088,0-11-544,10 4 768,-2-13 0,6 10 352,-5-9 384,9 7-96,0-2 896,5 10-544,-1 0 1152,0 9-928,1-2 832,0 7-864,-5-2 512,3 8-672,-3 3 256,0 5-449,0 8 129,0 4-256,-3 5 224,-2 3-256,-4 11 160,9 0-160,-9 5 288,9-2-224,-5-7 32,5-4-128,0-7-128,10-4 0,-6-6 32,5-2 0,-1-7 64,5 3-32,2-5-96,-2 0 32,0 2 32,5-1 0,-6 0 128,2 4-64,-6-1 128,4 6-128,-7-2 256,4 4-192,-13 1 256,4 4-256,-10 2 96,2 6-128,-10-4-64,6 4 0,-14-6-544,8 1 288,-13-7-1024,5-4 672,-5-8-992,9 0 897,-4-8-449,8 4 640,-3-8-128,8 0 320,-2-3 128,7 3 64,0-9 384,8 14-192,-5-8 640,10 3-448,-5-4 608,8 8-512,0-3 511,7 2-511,-2-3 224,5 8-352,3 0 288,5 5-320,1 3 320,3 7-320,0 1 224,6-2-224,-1 6-64,-1 0-96,2-4-64,-5 0 32,5-5-128,-5 1 64,-5-7-480,-5 1 288,-4-6-1536,-3 0 992,-5-6-2847,-1-2 2047,-13-6-3264,5 8 2752</inkml:trace>
        </inkml:traceGroup>
        <inkml:traceGroup>
          <inkml:annotationXML>
            <emma:emma xmlns:emma="http://www.w3.org/2003/04/emma" version="1.0">
              <emma:interpretation id="{5A1F741B-082D-40C8-ACCC-7E5B5FE637F4}" emma:medium="tactile" emma:mode="ink">
                <msink:context xmlns:msink="http://schemas.microsoft.com/ink/2010/main" type="inkWord" rotatedBoundingBox="6077,564 6826,567 6822,1494 6073,1490"/>
              </emma:interpretation>
              <emma:one-of disjunction-type="recognition" id="oneOf3">
                <emma:interpretation id="interp15" emma:lang="zh-CN" emma:confidence="0">
                  <emma:literal>到</emma:literal>
                </emma:interpretation>
                <emma:interpretation id="interp16" emma:lang="zh-CN" emma:confidence="0">
                  <emma:literal>列</emma:literal>
                </emma:interpretation>
                <emma:interpretation id="interp17" emma:lang="zh-CN" emma:confidence="0">
                  <emma:literal>利</emma:literal>
                </emma:interpretation>
                <emma:interpretation id="interp18" emma:lang="zh-CN" emma:confidence="0">
                  <emma:literal>糾</emma:literal>
                </emma:interpretation>
                <emma:interpretation id="interp19" emma:lang="zh-CN" emma:confidence="0">
                  <emma:literal>訓</emma:literal>
                </emma:interpretation>
              </emma:one-of>
            </emma:emma>
          </inkml:annotationXML>
          <inkml:trace contextRef="#ctx0" brushRef="#br0" timeOffset="10266">6355 1573 6144,'-7'0'2272,"7"0"-1216,-5 5-320,0-5 1664,5 3-1312,-9 2 768,9-2-1120,-4 0 95,8 2-479,-4-5 0,0 3-224,5-6 160,4 3-192,3-5-32,6 5-32,4-6 32,5 1-32,-1-6-32,5 7 32,0-8-32,0 8 0,-1-4 0,1 8 0,-15-8 0,2 8 0,-8-3 0,3 3 0,-8-3 0,-2 6 0,-6-3 0,-2 3 0,-8 2 64,3 3-32,-8-1-32,5 5 32,-13 3-128,13 1 64,-9 4 160,5-1-64,-10 4 192,11 1-160,-12 4 256,7 2-224,-2 1 160,10 0-160,-5-7 64,10-4-96,1-6-64,1 3 0,1-6-192,10-3 96,1-8 96,6 0 0,1-8-32,5 5 32,-2-13-192,7 1 96,-5-4-96,0 6 64,-5-2 64,0 7 32,-5-3 0,5 6 0,-9-7 64,5 9-32,-9-5 64,0 8-64,0-8 64,0 8-64,0-3-32,0 3 32,0 0 32,5 3-32,-5 8 192,4 6-128,-4 5 256,5 6-224,-5-4 96,0-4-128,0-1 0,0 3-32,0-2 32,0 0-64,0-4-32,0-2 32,-5-1-32,5-1 0,-4-4-448,4-2 256,-8 2-672,2 1 448,-6-1-704,4 3 640,-7-8-320,7 5 448,-10-8 128,5 0 128,-5 0 160,5 0-32,-5 0 128,10 0-96,-5-3 256,3 3-192,2-5 160,4 2-160,1-5 160,3 5-192,0-9 32,7 7-64,1-3-64,10 5 32,-5-5 32,5 8-32,-5-3 128,0 6-96,-3-3 256,3 8-192,-8 3 256,3 6-256,-3-3 256,-2 6-256,-3-4 256,5 3-256,-5-2 32,0 2-96,0 0 32,0 1-64,0-6-32,0 6 32,0-7-32,0 1 0,0-14-288,0 5 160,0-13-576,10 0 384,-2-19-480,0 4 448,10-21-192,4 13 352,9-4-256,-5 9 256,-5-10-128,6 8 192,-5-10 64,0 10 64,-4-3 64,-2 12-32,-3-1 320,2 12-160,-7 0 448,0 5-352,2 3 448,-2 3-448,-3 5 352,3 9-352,-3-3 128,0 2-256,-2 3 0,2 1-96,-5 0 32,0-1-64,0-3-288,0-5 128,0-7-800,0 1 512,0-14-1216,4 1 928,2-14-1183,-3-3 1087,2-13-800,3 4 928,7-10-288,0 10 576,-1-10 64,3 13 192,-4-5 160,2 9 0,-2-1 480,0 9-288,-5-4 1024,2 4-672,-7-1 992,2 4-896,0 5 512,-2 2-673,-3 3 225,0 6-448,0 0 256,0 6-288,0 3 64,0 2-192,0 5 224,5 0-224,-5 7 256,5 0-256,0 9 160,-2 2-160,2 13 224,-1 0-224,-1 17 160,2-6-160,-5 12 64,0-4-96,0 1 96,0-6-128,0 2 32,6-9-32,-3-2-128,2-10 32,-5-11-672,0-7 384,-5-16-1632,5-5 1088,-3-14-2719,-3 0 2015,-2-17-3520,4 1 2912</inkml:trace>
        </inkml:traceGroup>
        <inkml:traceGroup>
          <inkml:annotationXML>
            <emma:emma xmlns:emma="http://www.w3.org/2003/04/emma" version="1.0">
              <emma:interpretation id="{6BDFF6F4-961D-492B-A9CC-43EA3F8B2846}" emma:medium="tactile" emma:mode="ink">
                <msink:context xmlns:msink="http://schemas.microsoft.com/ink/2010/main" type="inkWord" rotatedBoundingBox="7082,655 7948,659 7945,1311 7080,1308"/>
              </emma:interpretation>
              <emma:one-of disjunction-type="recognition" id="oneOf4">
                <emma:interpretation id="interp20" emma:lang="zh-CN" emma:confidence="0">
                  <emma:literal>优</emma:literal>
                </emma:interpretation>
                <emma:interpretation id="interp21" emma:lang="zh-CN" emma:confidence="0">
                  <emma:literal>優</emma:literal>
                </emma:interpretation>
                <emma:interpretation id="interp22" emma:lang="zh-CN" emma:confidence="0">
                  <emma:literal>伏</emma:literal>
                </emma:interpretation>
                <emma:interpretation id="interp23" emma:lang="zh-CN" emma:confidence="0">
                  <emma:literal>代</emma:literal>
                </emma:interpretation>
                <emma:interpretation id="interp24" emma:lang="zh-CN" emma:confidence="0">
                  <emma:literal>犹</emma:literal>
                </emma:interpretation>
              </emma:one-of>
            </emma:emma>
          </inkml:annotationXML>
          <inkml:trace contextRef="#ctx0" brushRef="#br0" timeOffset="11623">7720 1897 6400,'0'3'2368,"0"-3"-1280,0 8-288,0-3 1568,4-2-1280,-4 0 736,5 2-1089,0-1 321,3 4-608,5-8-64,0 0-224,5-12-96,-1 1-32,6-14-32,3 11 0,0-10-352,0 9 192,1-4-1152,-6 5 737,-8 0-1793,0 6 1344,-13-3-2208,-3 6 1824,-15-3-2080,5 5 2016</inkml:trace>
          <inkml:trace contextRef="#ctx0" brushRef="#br0" timeOffset="11936">7816 1714 5376,'-5'0'2112,"5"0"-1152,5 0-416,-5 0 1472,0 0-1120,0 0 1056,4 8-1120,1 4 832,-2 4-961,2 6 577,0 6-768,-5 3 448,4 0-544,-8 1 192,-1-1-352,-3 4 0,-1-1-160,-9 2-704,10-2 352,-10-6-1888,5 0 1184,-5-12-2399,10-5 1919,3-19-1728,10 0 1824,-2-11-384,12 4 1056,-2-4 288,-1 5 256,2 0 1184,3 6-576,-4 0 1568,5 8-1152,-5 0 1120,0 4-1152,-5 3 960,2 6-1024,-2 7 767,2 2-895,-7 2 416,2-1-608,3 4 64,2-3-288,2-5-32,2-3-128,4-7 96,0-1-128,2-14 32,3 6-32,3-16-128,0 5 32,-3-12-480,3 7 288,-4-12-960,-6 14 672,-2-6-1631,-4 4 1215,-10-4-2304,0 4 1824,-10-6-2656,2 2 2304</inkml:trace>
          <inkml:trace contextRef="#ctx0" brushRef="#br0" timeOffset="12254">8049 1644 5888,'3'-17'2272,"-3"17"-1216,0-11-672,0 6 1376,0 5-992,0-3 768,0 0-896,0-2 352,0 5-544,0 5 511,10 1-543,-2 7 576,2-1-576,-2-1 288,5 5-416,-5-4 0,7-1-192,-7 0-128,0 2 0,-4-10-1024,2 6 576,-6-9-3199,0 0 2047,0-5-3648,0 5 2976</inkml:trace>
          <inkml:trace contextRef="#ctx0" brushRef="#br0" timeOffset="11170">7522 1625 4480,'5'-5'1760,"-5"5"-960,0 0-160,0 0 1312,0 0-1056,0 0 704,3 5-960,-3-2 512,5 1-672,0 0 448,3 0-512,2 4 383,-2 3-447,-4 2 256,0-1-352,-8 2 192,0 2-224,-9 7 0,3 4-128,-6 6-128,1 1 0,-14 5-320,6-3 192,-7 2-928,4-2 608,0-5-1471,8 0 1087,0-15-1216,10-10 1184,3-9-384,10 0 736,3-5 32,10 0 320,-6-4 256,6 4-32,-4-8 704,4 10-384,-6-2 1248,6 2-896,-4 4 1088,-2 4-1024,2 6 672,-2 4-832,-7 4 287,3 7-511,-8 4 160,5 1-320,-10 0-64,5 0-96,-5-1-320,5-4 128,-3-4-1440,-2-2 865,1-15-2785,4 4 1952,-4-20-2976,8 3 2560</inkml:trace>
        </inkml:traceGroup>
        <inkml:traceGroup>
          <inkml:annotationXML>
            <emma:emma xmlns:emma="http://www.w3.org/2003/04/emma" version="1.0">
              <emma:interpretation id="{DC4F82C8-F46D-43C0-BAC3-CC7B9175C317}" emma:medium="tactile" emma:mode="ink">
                <msink:context xmlns:msink="http://schemas.microsoft.com/ink/2010/main" type="inkWord" rotatedBoundingBox="8140,677 9084,681 9081,1296 8138,1292"/>
              </emma:interpretation>
              <emma:one-of disjunction-type="recognition" id="oneOf5">
                <emma:interpretation id="interp25" emma:lang="zh-CN" emma:confidence="0">
                  <emma:literal>化</emma:literal>
                </emma:interpretation>
                <emma:interpretation id="interp26" emma:lang="zh-CN" emma:confidence="0">
                  <emma:literal>㲺</emma:literal>
                </emma:interpretation>
                <emma:interpretation id="interp27" emma:lang="zh-CN" emma:confidence="0">
                  <emma:literal>伦</emma:literal>
                </emma:interpretation>
                <emma:interpretation id="interp28" emma:lang="zh-CN" emma:confidence="0">
                  <emma:literal>兆</emma:literal>
                </emma:interpretation>
                <emma:interpretation id="interp29" emma:lang="zh-CN" emma:confidence="0">
                  <emma:literal>仉</emma:literal>
                </emma:interpretation>
              </emma:one-of>
            </emma:emma>
          </inkml:annotationXML>
          <inkml:trace contextRef="#ctx0" brushRef="#br0" timeOffset="13475">9096 1652 7168,'10'-4'2720,"-10"4"-1472,8 4-320,-8 0 1664,6-1-1408,-6 2 767,0 3-1183,-6-2 448,6 8-704,-8-3 64,-2 4-320,-7 1-96,8 4-96,-8 2-64,4 5 32,-13 1-480,8 3 256,-12-7-1312,4-1 832,0-4-2271,3-3 1663,2-7-2912,6-2 2368,2-11-2048,5 4 2240</inkml:trace>
          <inkml:trace contextRef="#ctx0" brushRef="#br0" timeOffset="13974">8852 1628 5760,'0'-8'2176,"0"8"-1152,0 0-416,0 0 1376,0 0-1088,0 0 832,0 0-1024,0 5 576,3 1-769,2 3 321,0 3-512,-5 0 256,5 2-320,-5 3 192,0 2-224,0 4 128,0 4-192,0 6 288,0 1-256,0 2 96,0-2-160,0 1 64,3 1-96,2-2 0,3 2-32,2-9 32,-2 1-64,5-6-32,-3-2 32,-2-4 32,2 6-32,2-10 64,2 4-64,-2-7-32,6 2 32,0-8 32,-2 5-32,7-8-96,3 0 32,0-3 32,2 3 0,-3-5 64,1 5-32,0-3 128,2-1-96,-7-3 256,2 7-192,-7-9 160,-1 9-160,-12-8 0,6 5-64,-9-8-64,0 5 32,-5-5-480,1 0 256,-4-5-1728,-2 5 1024,-6-9-4159,6 9 2815,7-2-3520,3 6 3296</inkml:trace>
          <inkml:trace contextRef="#ctx0" brushRef="#br0" timeOffset="12759">8702 1678 6784,'0'-3'2528,"0"3"-1344,0-3-608,0-2 1312,4 5-1088,1-3 640,0 3-896,-5-9 575,4 9-639,-4-3 384,0 6-512,-4 0 256,-1 6-352,-13 2 0,5 9-160,-17 12-128,-2 2 0,-12 10-832,10 2 480,-14-3-1951,9 0 1311,-2-3-4224,16-10 2944</inkml:trace>
          <inkml:trace contextRef="#ctx0" brushRef="#br0" timeOffset="13148">8610 1908 3712,'-4'-3'1472,"4"3"-768,-18 11-128,14-8 1120,4 2-928,-4-1 480,-1 4-736,-3-4 416,8 3-512,-10-2 384,10 3-448,-3-5 608,6 5-544,-3-5 640,0 3-608,0-3 543,0 0-543,0 5 384,0 3-480,0 6 384,0-1-416,0 3 128,0 1-288,0-1 128,0 4-160,0-4 0,0 9-64,0-9-416,0-3 224,0-4-1312,5-4 800,-5-13-2207,5 2 1631,0-13-3904,7 1 2880</inkml:trace>
        </inkml:traceGroup>
      </inkml:traceGroup>
    </inkml:traceGroup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6:17.37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96BF73E-9404-46B1-8CC4-CD08A9E5D591}" emma:medium="tactile" emma:mode="ink">
          <msink:context xmlns:msink="http://schemas.microsoft.com/ink/2010/main" type="writingRegion" rotatedBoundingBox="23775,5756 27558,4464 28072,5970 24289,7262"/>
        </emma:interpretation>
      </emma:emma>
    </inkml:annotationXML>
    <inkml:traceGroup>
      <inkml:annotationXML>
        <emma:emma xmlns:emma="http://www.w3.org/2003/04/emma" version="1.0">
          <emma:interpretation id="{0B4F7D5D-F46D-47FF-ADC9-AD6EF880178F}" emma:medium="tactile" emma:mode="ink">
            <msink:context xmlns:msink="http://schemas.microsoft.com/ink/2010/main" type="paragraph" rotatedBoundingBox="23965,6691 24771,5274 25191,5514 24386,69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C434C9-4BD4-4A69-AECD-BA62D58B8ED4}" emma:medium="tactile" emma:mode="ink">
              <msink:context xmlns:msink="http://schemas.microsoft.com/ink/2010/main" type="line" rotatedBoundingBox="23965,6691 24771,5274 25191,5514 24386,6930"/>
            </emma:interpretation>
          </emma:emma>
        </inkml:annotationXML>
        <inkml:traceGroup>
          <inkml:annotationXML>
            <emma:emma xmlns:emma="http://www.w3.org/2003/04/emma" version="1.0">
              <emma:interpretation id="{07DF5EAF-45AD-49E2-A2E0-AF9AB8117389}" emma:medium="tactile" emma:mode="ink">
                <msink:context xmlns:msink="http://schemas.microsoft.com/ink/2010/main" type="inkWord" rotatedBoundingBox="23965,6691 24771,5274 25191,5514 24386,6930">
                  <msink:destinationLink direction="with" ref="{C7F6F03D-EE5B-4ED0-B535-5C7EF9B8CF48}"/>
                  <msink:destinationLink direction="with" ref="{0E7E49A2-C94D-4DFC-8C70-BF7354922B67}"/>
                </msink:context>
              </emma:interpretation>
              <emma:one-of disjunction-type="recognition" id="oneOf0">
                <emma:interpretation id="interp0" emma:lang="zh-CN" emma:confidence="0">
                  <emma:literal>淠</emma:literal>
                </emma:interpretation>
                <emma:interpretation id="interp1" emma:lang="zh-CN" emma:confidence="0">
                  <emma:literal>泮</emma:literal>
                </emma:interpretation>
                <emma:interpretation id="interp2" emma:lang="zh-CN" emma:confidence="0">
                  <emma:literal>骋</emma:literal>
                </emma:interpretation>
                <emma:interpretation id="interp3" emma:lang="zh-CN" emma:confidence="0">
                  <emma:literal>玮</emma:literal>
                </emma:interpretation>
                <emma:interpretation id="interp4" emma:lang="zh-CN" emma:confidence="0">
                  <emma:literal>竦</emma:literal>
                </emma:interpretation>
              </emma:one-of>
            </emma:emma>
          </inkml:annotationXML>
          <inkml:trace contextRef="#ctx0" brushRef="#br0">25102 6985 4736,'-2'-5'1824,"2"5"-960,0 5-448,0-5 544,0 3-64,-6 1 512,2 12-288,-4 8-576,-2-2-96,2 2-96,-10-4 0,4 0 32,2-1 0,-2 4 0,2 1-64,-1 2-32,0-2-160,-1 8-96,-3-2 0,-1 2 32,1-6-32,-1-1 64,5-6-288,0-4-32,3-2-800,7-7-352,-2-6-448,5-6-64,5-14-256,-2-4-992,7-4 704</inkml:trace>
          <inkml:trace contextRef="#ctx0" brushRef="#br0" timeOffset="-717">24634 6918 4736,'0'0'1824,"0"3"-960,0 2-512,0-5 480,0 8-32,0-1 0,0 1-192,0 0-32,-5 3-320,0 1 128,2 7 96,-6 8 64,0 1-32,1-4-256,-1-1-96,-5 0-32,2 1 64,-2 4-96,2 0 0,-1-6 32,-2 9 64,7 0-32,0-4 0,-2-3-96,5-4-64,2-6 96,3 0 64,0-8-64,0 2 0,0-8 96,0 0 32,3 5-96,6-5-32,0 0-96,1 0-32,-3 0 96,7-8 32,-2 0-33,2 0 33,0 5-128,2-3 0,2-5 32,0 3 0,5-3 0,-7 3 0,11 4-159,-10 1 31,0-5 64,-3 3 96,0 5-288,-6-3-64,-2-2-192,-12 2-32,2-5 96,0 0 96,0 4 160,-10 1 32,4-5 0,2 0 32,-1 5 96,6-2 0,-3 1 32,2 0 0,0 1 0,0-1 64,-1 4-32,2 0-32,-2 0 32,5 0 32,-5 0 160,0 4 128,2-1-128,3 5 32,-5 0 32,5 0 64,-5 3-32,5 6-32,-3 5-96,3-2 32,0-1-64,0 6 64,0 1-1,0 6 33,0 2-128,0 1-32,0 2 96,0 4 32,0 7-32,0-10-32,0-2-192,0-5 32,-5-9 0,5 3 0,-5-5 0,0-9 64,2-3-544,-6 0-192,0-5-895,1-3-353,-1 0-736,1-3-352,-2-5 128</inkml:trace>
          <inkml:trace contextRef="#ctx0" brushRef="#br0" timeOffset="-1575">24491 7160 5120,'-6'-8'2016,"6"8"-1088,0 0-256,0 0 704,0 0-192,0 0-64,0 0-256,0 0-160,0 0-384,0 0 64,6 0 64,-6 0-96,3 0 32,2-4-224,3 4-96,1-4 32,0 0 0,3 4-32,2 0-64,0-11 32,-1 3 31,0-1-31,0 1-32,5 2-63,-5 1 31,0 2 95,13-5-254,-13-4-97,0 5-544,-4-2-224,-4 9-416,-2-8-192,-3 2-320,0-2-96</inkml:trace>
          <inkml:trace contextRef="#ctx0" brushRef="#br0" timeOffset="-408">24401 7714 5504,'-8'-5'2112,"-9"2"-1152,8 3-704,9 0 1280,0-11 256,9-2-480,0 1-704,4 1-256,0 0-32,5-1-192,3-1 0,2 2 0,3-5 0,0 1-224,0-4 0,4 2 96,14-2 64,-3 0-288,-2 4-160,-4-1-320,-1 5-32,-3-6-320,0 1-64,-4 5-608,-6-9-160,3 6-640</inkml:trace>
          <inkml:trace contextRef="#ctx0" brushRef="#br0" timeOffset="-5058">25093 6333 3456,'-6'0'1312,"6"10"-704,0-3-352,0-7 352</inkml:trace>
          <inkml:trace contextRef="#ctx0" brushRef="#br0" timeOffset="-2415">25088 6353 7392,'0'11'896,"0"13"-224,0-4-192,0 0-160,0 2-32,0 2 32,0-1 32,0 1-96,0-1 0,0 2-96,0 0 64,0 8-64,0-8 0,0 3-96,0-4 32,0-4-128,0-6-64,0 0 128,0-8 96,0-6-96,2-11-96,3-12-256,0-1-64,-1 1 0,0-2 0,1 0 128,0-3 96,-2 1 0,2 7 128,3-11 0,-8-4 96,0 7-96,0 5 0,0 4 96,0 3 32,0 4-128,-8 4 32,8 5 0,-5 26 192,5 1 64,0 2-64,-3 1 32,3 1-64,-5 0 0,5-1-32,-5 4 64,5-8-96,-4-4-64,0-3 64,4-4-64,0-21-32,0-2 32,0 0-32,0-5 0,0-4 0,0 1 64,0-1-96,0 6 0,0-14 32,4 4 0,-4 4 0,0-2 0,0 3 0,0 2 0,0 17-96,0 17 64,0-2 32,0 5 64,0 3 96,4 0 0,-4 1 0,5-2-96,0-2 32,-5 4-64,3-5-32,-3 1-64,0-9 32,0-11 160,0-3-64,0-10-32,0-2-160,0-4 0,0-5 0,0-10-32,0 6 32,0-8 0,0 9 96,5 8 0,3 4 32,-3 30-96,0 4 64,-2 5 32,2 4 64,1 3 96,-6 8 128,0 0 160,0-1-128,-6-2 0,1-5-192,5-9-32,0-2 32,0-7 0,0-10-160,0-6-32,0-10-192,5-7 0,1-2-32,-2-2 32,-1 1 64,2 3 64,0 1 64,-5 3 96,0 5 0,0-1-32,0 4 32,0 0 32,-5 5-32,5 0-32,0 3-64,0 6 32,0 2 32,-5 3 64,2 9 32,-1 7 96,-2 1-32,1-5 0,2 1-32,-2-2 64,0-2-160,-3-4-32,8-8 0,0-4 64,0-4-192,0-4-32,0-12-384,0-6-96,8-3-256,-3 2 0,0-1 64,-2 1 96,2 4 64,1 0 96,-2-1 160,-1 1 192,2 2 128,-5 3 128,0-10 0,0 4-32,0 6 32,0-3 32,0 6-32,0-1 128,0 4 32,-5-8 128,2 5 128,3 3 96,-4 8 64,-2-9-64,1 15 0,2-3-160,-2 0 0,0-3 64,-8 16 96,5-4-160,-1 0 96,-5 0 0,-3-1-128,0 6 32,-1-6-160,1 0 32,-1 1-160,5-1-64,0-3 64,0 0 0,3-5-32,7-3-64,-2-3 32,5-5-32,5 0-96,-2 1 64,7-5-32,3 0 0,0-2 0,5-3 0,0-2 64,0 0 64,-2 2-32,2 3-32,-1-3 32,1 1-32,-5 2-96,5 2 64,-4-1 160,-7 7 64,3-2-160,-7 3 0,-3 5-32,0 0 0,-3 5 0,-2 3 64,0-2-32,-2 2-32,1 9 32,-2-3-32,-2-1 0,-3 10 0,0 1 64,5-5-32,-4-4-32,-3-4 32,6 6-32,1-6 0,4 1 0,-1-4-96,2-4 0,-3 0 64,6-4 0,0-4 32,9 0 0,0 0 64,-1-4-32,1 0-32,0-12 32,-1-2-32,2 2 0,-2 4 0,2 5 0,-2 0-96,5-3 64,-5 8 32,-3-2 64,1 0-96,-2 5 0,-1-2 32,2 2 64,-5-2-96,0 5 0,0 0 32,0 0 64,0 0-32,0 0 64,0 0-64,5 0-32,3 0 96,2 5 0,-2-2-32,-1 2 32,4 6 64,-3 0 64,1 6-32,0-3 32,-1 3-64,1-2-1,0 0-31,0 1 0,-1-4-160,0-1 32,2 1 0,-2-4 64,2 0-32,-2-5-32,-3 2 32,3-5 32,-8 0-32,9-5-32,-9 2 32,0-1-32,-4 0 0,-1-4 0,-3 1-96,-5 2 64,0 2-32,-5-2-64,1-7 96,-1 1 0,0 0 32,5-5 0,0 1 0,0-1 0,5 5 0,-2-3 0,2 3 0,3 3 0,0 2-96,5 1 64,0 2 32,0 3 64,0 0-96,5 11-64,3 0-31,2 8 95,3 1 64,0 0 64,0-1-128,0-3-32,0 1 96,-4-3 32,0 2-1,0-8 33,-1-1-64,0-2 64,-8-5-64,0 0 64,0-5-128,0 2 0,-3-5 32,-2-12 64,-3 6-96,-1-3 0,-4-2 32,0 3 0,0 1 0,3 2 64,2 7-32,0-3-32,-2 1 32,2 5-32,3-2-96,0 2 64,5 3 32,5 8 0,5 12 64,-2-6-32,5 3-32,0-2-64,0 0 32,0-4 32,1 3 0,-5-3-1215,-1 4-513,1 1-2528</inkml:trace>
        </inkml:traceGroup>
      </inkml:traceGroup>
    </inkml:traceGroup>
    <inkml:traceGroup>
      <inkml:annotationXML>
        <emma:emma xmlns:emma="http://www.w3.org/2003/04/emma" version="1.0">
          <emma:interpretation id="{9025CA89-5D7D-4377-BE6B-4043EA7C0E99}" emma:medium="tactile" emma:mode="ink">
            <msink:context xmlns:msink="http://schemas.microsoft.com/ink/2010/main" type="paragraph" rotatedBoundingBox="24507,6180 27764,5068 28072,5970 24815,708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B67ED6B-995C-41C2-B918-3FED9266C72D}" emma:medium="tactile" emma:mode="ink">
              <msink:context xmlns:msink="http://schemas.microsoft.com/ink/2010/main" type="line" rotatedBoundingBox="24507,6180 27764,5068 28072,5970 24815,7082"/>
            </emma:interpretation>
          </emma:emma>
        </inkml:annotationXML>
        <inkml:traceGroup>
          <inkml:annotationXML>
            <emma:emma xmlns:emma="http://www.w3.org/2003/04/emma" version="1.0">
              <emma:interpretation id="{74D5E349-9F0D-48F0-AE08-8CDC44CDAB72}" emma:medium="tactile" emma:mode="ink">
                <msink:context xmlns:msink="http://schemas.microsoft.com/ink/2010/main" type="inkWord" rotatedBoundingBox="24997,6010 25297,6868 24803,7040 24503,6183">
                  <msink:destinationLink direction="with" ref="{E8690D78-D152-440E-819A-85FAF8F5D81E}"/>
                </msink:context>
              </emma:interpretation>
              <emma:one-of disjunction-type="recognition" id="oneOf1">
                <emma:interpretation id="interp5" emma:lang="zh-CN" emma:confidence="0">
                  <emma:literal>前</emma:literal>
                </emma:interpretation>
                <emma:interpretation id="interp6" emma:lang="zh-CN" emma:confidence="0">
                  <emma:literal>俞</emma:literal>
                </emma:interpretation>
                <emma:interpretation id="interp7" emma:lang="zh-CN" emma:confidence="0">
                  <emma:literal>無</emma:literal>
                </emma:interpretation>
                <emma:interpretation id="interp8" emma:lang="zh-CN" emma:confidence="0">
                  <emma:literal>品</emma:literal>
                </emma:interpretation>
                <emma:interpretation id="interp9" emma:lang="zh-CN" emma:confidence="0">
                  <emma:literal>削</emma:literal>
                </emma:interpretation>
              </emma:one-of>
            </emma:emma>
          </inkml:annotationXML>
          <inkml:trace contextRef="#ctx0" brushRef="#br0" timeOffset="336">24972 7051 4992,'-3'-4'1824,"6"4"-960,2 4-576,-5-4 928,8 15-192,2-2-160,-2-1-64,5 2-448,0 2 64,1-4 96,-1 4-64,4-2 64,0 0-160,1 0 32,8 2-160,-3 0 32,-2-1-96,6-4 0,-5 2-192,0-6 32,0 1 64,0 0 32,-4 8-32,-2-13-64,-1-3-192,-3 4-128,-3-4-736,-4 0-352,-5-4-896,-10 4-384,2 0-192</inkml:trace>
          <inkml:trace contextRef="#ctx0" brushRef="#br0" timeOffset="657">24907 7324 3968,'-5'0'1568,"10"-3"-832,-5 18-384,0-15 480,0 0 384,8-4 192,-8 4-256,8 0-128,2-3-576,-2 3 0,1 0 0,9-5-160,-1 2-32,0-6-128,1 5-96,0 0-96,0-4 32,-2 0 96,2 2 32,-5 1-128,1 2-32,-5 3-896,-9 0-320,0 0-768,-6 3-256,3 5-384</inkml:trace>
          <inkml:trace contextRef="#ctx0" brushRef="#br0" timeOffset="2044">24954 7370 3200,'-3'0'1216,"3"3"-640,0 14-256,0-17 384,0 8 224,0 0 224,0 3-128,0 0-64,0 5-512,3 4 128,-3 0 96,6 2 64,-2 2 96,-4 0-256,0-2 0,5 6-288,-5 4-96,0-6-32,0-2-32,0-4-64,0-6 32,0 0-64,0-8-32,0 2 32,0-12-32,0-4-224,0-8-96,0 2-384,0-6-128,0 1 32,3-6 64,7 6 0,-10-4 32,8 4 256,0 0 192,-3 2 96,0 2 0,0 3 128,-2 0 64,2 1-160,0 2 32,-5 1 96,0 2 128,0-2 32,0 3 0,0 2 256,0-2 192,0 2-192,0-1-64,0 4-128,0-4 0,12 4 224,-3 0-192,0 0-32,-1 0 0,1 0 0,0 0-32,-1 0 32,2 4-64,-2 0 0,-3-1 96,0 5 96,-2 1-128,-3-1 32,0 2-32,0 2 32,0 4 0,0 0 0,0 4-64,0 2-32,0-5-33,0-2 1,0 1-64,0 6-64,0-2 32,-3-4 32,-2-4 32,0-4-128,1-5-32,0-10-64,-1-1 0,-8 0 96,4 0 0,0 0 32,1 2 0,4-2 0,-1-4 0,2-1 0,6 2 0,2-1-95,-1 1-1,0 3 64,0-1 64,2-1-160,-3 2 32,6-1-320,-3 1-128,-4 1-512,8-1-128,-2 0-128,2 0-32,-2 0 192,10 2 64,-4-2 352,-2-4 128,1 4 256,0 0 160,-1 0 192,-1 4 64,-3 0 352,-3 1 96,-1-2 384,-4 5 224,0 0-96,0 5 32,0 2-320,-4 5-128,-1 4-160,0 4-32,2-1-160,-2 0-96,-1-4-64,6-4-96,-2 5 32,2-7-32,0-9-864,0-5-352,0-7-96,2 2 32,4-7-192,2 2-576,2-1 672,-2 2 576,5-2 416,-4-1 288,5-2 64,-2-4 96,2 4 32,-5 3 576,-1 0 288,-3 4 224,-5 12 64,0 0-64,3 12 64,-3-5-192,0 6 0,-3-1-608,3-1 32,0 5 32,0 3-64,0 1 0,0 2-128,3 3-32,2 1 32,5 1 32,-2 9-32,0 4-32,5-5-160,2-4-32,-3-1 32,-4 1 63,-2-6-95,-12-3 0,2-6-96,0-1-32,-5-2-256,0-6-63,-3-2-1025,-2-5-448,5-5-1504,6 1-1344,-2 1 1792</inkml:trace>
        </inkml:traceGroup>
        <inkml:traceGroup>
          <inkml:annotationXML>
            <emma:emma xmlns:emma="http://www.w3.org/2003/04/emma" version="1.0">
              <emma:interpretation id="{CDDE4BCB-7C2D-4B11-8171-EC0AE4FC8C9F}" emma:medium="tactile" emma:mode="ink">
                <msink:context xmlns:msink="http://schemas.microsoft.com/ink/2010/main" type="inkWord" rotatedBoundingBox="25361,6260 25661,6793 25353,6966 25053,6433">
                  <msink:destinationLink direction="with" ref="{E8690D78-D152-440E-819A-85FAF8F5D81E}"/>
                </msink:context>
              </emma:interpretation>
              <emma:one-of disjunction-type="recognition" id="oneOf2">
                <emma:interpretation id="interp10" emma:lang="zh-CN" emma:confidence="0">
                  <emma:literal>八</emma:literal>
                </emma:interpretation>
                <emma:interpretation id="interp11" emma:lang="zh-CN" emma:confidence="0">
                  <emma:literal>入</emma:literal>
                </emma:interpretation>
                <emma:interpretation id="interp12" emma:lang="zh-CN" emma:confidence="0">
                  <emma:literal>Ⅹ</emma:literal>
                </emma:interpretation>
                <emma:interpretation id="interp13" emma:lang="zh-CN" emma:confidence="0">
                  <emma:literal>乄</emma:literal>
                </emma:interpretation>
                <emma:interpretation id="interp14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2386">25640 7370 6016,'-5'-3'2272,"0"3"-1216,0 0-1152,5 0 416,0 0 416,0 0 224,5 6 128,-5 3 160,0-1-704,0 3 128,0 1 64,-5 4-192,2 3-65,-7 6-191,-3 1-128,0 1-64,-4 4-96,-1 8-128,2-4-64,-2-4-703,0-7-193,5-15-1632,3-18-32,7-2-1248,-2-8 928</inkml:trace>
          <inkml:trace contextRef="#ctx0" brushRef="#br0" timeOffset="2715">25494 7265 4992,'-3'3'1824,"3"-3"-960,3 0-384,-3 0 576,0 0 192,5 5 96,3-2-288,2-3-96,-2 5-544,5 2-96,-4-3-96,5 4 96,-2-1 32,1 6 32,0-2 0,5 6-65,0-3 33,3 6-64,-3-2 0,0 2-96,0 0-32,-1 4-32,0-2 64,1 6-96,-1 0-64,1 2-96,3 2-32,-3-5-736,0 4-223,0-3-1473,0-4-512,0-4-704</inkml:trace>
        </inkml:traceGroup>
        <inkml:traceGroup>
          <inkml:annotationXML>
            <emma:emma xmlns:emma="http://www.w3.org/2003/04/emma" version="1.0">
              <emma:interpretation id="{6BFA1D84-CFA1-42C4-AC1A-4EC6437CFACD}" emma:medium="tactile" emma:mode="ink">
                <msink:context xmlns:msink="http://schemas.microsoft.com/ink/2010/main" type="inkWord" rotatedBoundingBox="27255,5582 27868,5372 28021,5821 27408,6030"/>
              </emma:interpretation>
              <emma:one-of disjunction-type="recognition" id="oneOf3">
                <emma:interpretation id="interp15" emma:lang="zh-CN" emma:confidence="0">
                  <emma:literal>成</emma:literal>
                </emma:interpretation>
                <emma:interpretation id="interp16" emma:lang="zh-CN" emma:confidence="0">
                  <emma:literal>母</emma:literal>
                </emma:interpretation>
                <emma:interpretation id="interp17" emma:lang="zh-CN" emma:confidence="0">
                  <emma:literal>甘</emma:literal>
                </emma:interpretation>
                <emma:interpretation id="interp18" emma:lang="zh-CN" emma:confidence="0">
                  <emma:literal>忙</emma:literal>
                </emma:interpretation>
                <emma:interpretation id="interp19" emma:lang="zh-CN" emma:confidence="0">
                  <emma:literal>旷</emma:literal>
                </emma:interpretation>
              </emma:one-of>
            </emma:emma>
          </inkml:annotationXML>
          <inkml:trace contextRef="#ctx0" brushRef="#br0" timeOffset="11993">27507 6536 3584,'0'-12'1408,"0"16"-768,5-8-320,-5 4 384,5 0-192,-2-3 32,7-2 160,-5 2 128,3 3-448,0 0 0,2 0 32,-2 3-32,2 5 32,-2 0-96,0 4-32,1 4 32,5 4 128,-6 7-64,10 4 32,-1-1-32,-4 6 0,5-2-192,0 2-64,-6 0 64,2-6 32,-6-2-96,2-5-32,-16 2-32,12-11-64,-12-6 32,6-8-32,-4-8-288,0-6-128,0-11-128,-1 2 0,2-9 128,3-2 128,-15 3 160,15-2 64,-8 11-32,3-2 0,2 4 128,6 0 32,-6 1-96,-2 4 32,10 4 64,-2 3-32,2-1-32,0 7 32,-2 2 32,12 6-32,-7 7 64,0 6 128,2 13 128,-2-2-128,2 1-64,-2 4 64,0-3 0,2-2-96,-2-2-32,-4-4-32,2-4 32,-6-1-64,0-10-32,0-9-64,-6-6-32,2-5-224,-14-12-64,4-1-64,-6-18 32,-3 6 160,5-3 128,2 8 96,3 3 32,-1 1 0,5 8 0,4 3 0,2 1 0,-2 4 64,1 13 256,4 7 32,0 2-32,4 12 32,1 10-192,-2-3-96,11 6-32,0-6-32,-6-2-96,0-5 64,2-4-544,2-3-1216,2-8 0,-6-8-640,2-4-992,-2-4 1152</inkml:trace>
          <inkml:trace contextRef="#ctx0" brushRef="#br0" timeOffset="12899">27610 6494 3968,'-10'-5'1472,"10"5"-768,0 5-320,0-5 416,0 0-64,0 0-64,0 0 64,0 0 0,0 0-384,5 0 224,3 3 352,2 2-224,-2-5-64,10 0 0,0 2-192,2-2 0,3 0-192,-2 0 0,7 0-160,-2-2 0,5-3-32,-1 2 32,1-2-64,0 2 64,3 3-128,6-9 0,-1 9 32,-8-3 0,-5-2 64,0 2 32,-3 3-32,-10-3-64,0 3-64,-5-5 32,-8-7-192,-3 4-96,-10 5-256,-5 6-96,-8 2-96,-5-2 96,-5 1 288,1 1 128,1-5 192,3 3 32,0 2 96,5 1 32,-5-1 32,4-5 0,-4 0 352,5 0-128,8 0 32,5 0-64,0 0-32,23 3 96,3-3-128,0 0 0,5 0-64,3 0 32,2 0-64,3-3 0,4 3-96,1 0 32,3-5-64,6 2-32,-6-8 32,-6 6-32,-2 1-96,-8 4 64,0 0 96,-10 4 32,-8-4-32,-18 8-64,-3-3-64,-6 1 32,-5-6 32,-2 5 64,-1-2-32,4-3 64,-3 0-128,3-3-64,4-2 64,10 2 64,0 0 64,17-5 32,3-1-1,7 1 1,8 5 0,2 11-64,6-13 32,2 10-64,3-2 64,8-3-64,0 4-32,-4 1-256,1-5-160,-10 0-927,0 3-385,0 5-2432</inkml:trace>
        </inkml:traceGroup>
      </inkml:traceGroup>
    </inkml:traceGroup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6:23.86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4AE0582-C446-4985-801B-0AE938F8450B}" emma:medium="tactile" emma:mode="ink">
          <msink:context xmlns:msink="http://schemas.microsoft.com/ink/2010/main" type="inkDrawing" rotatedBoundingBox="27282,5394 29677,6955 29613,7054 27217,5493" semanticType="strikethrough" shapeName="Other">
            <msink:sourceLink direction="with" ref="{8EC2B05E-D779-40FD-83FA-448E96908030}"/>
          </msink:context>
        </emma:interpretation>
      </emma:emma>
    </inkml:annotationXML>
    <inkml:trace contextRef="#ctx0" brushRef="#br0">27501 6389 3584,'-5'0'1408,"5"0"-768,5 3-544,-5-3 320,0 0 0,0 0 96,0 0-96,0 0 352,0 0-160,0 0-288,0 0 0,0 0 32,0 0-64,0 0 0,0 0-96,5 6-32,-5-6-96,2 11-64,-2-3 96,6 0 0,-6-8 96,0 4-96,0-4 0,0 0-32,0 0 32,4 7-128,-4-7 0,0 0 32,0 0 64,0 0-32,0 0 64,0 0-128,0 4 0,0-4 96,0 0 32,0 0 32,0 0 64,0 0-32,4 4 64,-4-4-64,0 0 0,0 0-32,0 0 0,5 4 0,0-1 0,-1 2 0,0-2 64,-4-3-96,9 5 0,-9-5-32,9 3 32,-1 0 0,-4 2 96,1-2-32,4-3 0,0 0-96,-1 6 32,-8-6-64,10 6-32,-2-1 96,0 3 0,-3-5-32,13 5 32,8 0 0,-4 4 32,0-1-160,0 0-32,0 3 32,0-3 64,-1-3 0,6 3-32,-1-3 32,0 12-32,0-6 64,-3 3 32,8-3-128,3 2-32,-4-4 32,-2 4 0,-2 0 32,0-1 0,0 1 0,0-1 0,2 1 0,-2 0 64,-6-2-96,4 3-64,11-2 64,-4 1 64,-5-5 0,0 8-32,0-2 32,1-1 32,-1-5-32,-5 0-32,1 1 32,0-1-32,0 9-96,0 7 64,0-14 96,4 7 32,-8-1-192,5 1 0,3-6 96,0 2 64,-1-1-96,1 1 32,-2 1 0,-2-3 64,0 2-96,0 0 0,-1-1 32,2 1 64,-2-4-32,-4 4-32,9 3 32,-3-4-32,3 9 0,0-4 0,0-6 0,-3 2-96,-1-5 64,4 1 96,-4 1 96,5-1-128,-6-1-96,-3-3 32,3 3 0,2 0-64,-3 6 64,8-1 32,-6-1 64,3 1-96,3-2 0,-2 6 32,-5-4 64,1 0-32,1 3-32,-6 1 32,0-6 32,1 6-32,0 0 64,-5-4-128,-1 3 0,2-2 32,-2 2 0,6-4-96,-4 1 64,4 0 96,0-2 32,-1 3-128,1-6-32,-2 1 32,-3-1 64,1 2 0,0-7 64,4 2-64,-6 0-32,2 4-64,-2-4-32,-4 0 128,2 8 32,-2-5 0,2-2-64,-2-3-64,-2-1-448,-12-13-2400,1-4-640,-12-4 160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6:28.25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EC2B05E-D779-40FD-83FA-448E96908030}" emma:medium="tactile" emma:mode="ink">
          <msink:context xmlns:msink="http://schemas.microsoft.com/ink/2010/main" type="writingRegion" rotatedBoundingBox="29492,7155 27242,5651 27447,5344 29697,6847">
            <msink:destinationLink direction="with" ref="{34AE0582-C446-4985-801B-0AE938F8450B}"/>
          </msink:context>
        </emma:interpretation>
      </emma:emma>
    </inkml:annotationXML>
    <inkml:traceGroup>
      <inkml:annotationXML>
        <emma:emma xmlns:emma="http://www.w3.org/2003/04/emma" version="1.0">
          <emma:interpretation id="{7DAFD7C2-A564-4BC9-82A3-F3413084DDB1}" emma:medium="tactile" emma:mode="ink">
            <msink:context xmlns:msink="http://schemas.microsoft.com/ink/2010/main" type="paragraph" rotatedBoundingBox="29492,7155 27242,5651 27447,5344 29697,68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BD7295-6806-4AC2-8C27-AE1C4482CA76}" emma:medium="tactile" emma:mode="ink">
              <msink:context xmlns:msink="http://schemas.microsoft.com/ink/2010/main" type="line" rotatedBoundingBox="29492,7155 27242,5651 27447,5344 29697,6847"/>
            </emma:interpretation>
          </emma:emma>
        </inkml:annotationXML>
        <inkml:traceGroup>
          <inkml:annotationXML>
            <emma:emma xmlns:emma="http://www.w3.org/2003/04/emma" version="1.0">
              <emma:interpretation id="{B1B196D4-F42E-4B75-9DC9-E791D3D4E306}" emma:medium="tactile" emma:mode="ink">
                <msink:context xmlns:msink="http://schemas.microsoft.com/ink/2010/main" type="inkWord" rotatedBoundingBox="29492,7155 27242,5651 27447,5344 29697,6847">
                  <msink:destinationLink direction="with" ref="{C7F6F03D-EE5B-4ED0-B535-5C7EF9B8CF48}"/>
                  <msink:destinationLink direction="with" ref="{0E7E49A2-C94D-4DFC-8C70-BF7354922B67}"/>
                </msink:context>
              </emma:interpretation>
              <emma:one-of disjunction-type="recognition" id="oneOf0">
                <emma:interpretation id="interp0" emma:lang="zh-CN" emma:confidence="0">
                  <emma:literal>凡</emma:literal>
                </emma:interpretation>
                <emma:interpretation id="interp1" emma:lang="zh-CN" emma:confidence="0">
                  <emma:literal>久</emma:literal>
                </emma:interpretation>
                <emma:interpretation id="interp2" emma:lang="zh-CN" emma:confidence="0">
                  <emma:literal>“</emma:literal>
                </emma:interpretation>
                <emma:interpretation id="interp3" emma:lang="zh-CN" emma:confidence="0">
                  <emma:literal>、</emma:literal>
                </emma:interpretation>
                <emma:interpretation id="interp4" emma:lang="zh-CN" emma:confidence="0">
                  <emma:literal>\</emma:literal>
                </emma:interpretation>
              </emma:one-of>
            </emma:emma>
          </inkml:annotationXML>
          <inkml:trace contextRef="#ctx0" brushRef="#br0">27658 6499 4480,'0'-4'1664,"4"4"-896,-4-4-416,0 4 576,0 0 0,0 0 160,0 0-32,-4 0 64,4-4-608,-4 4 0,4 0 0,0 0-64,0 0 64,0 0 64,0 0 32,0 0-65,4 8 1,0 0-160,10-1 64,-2 6-128,6-2 0,0 1 0,-5-1-96,0 2 32,0-7-160,0 7-64,5-1 64,0-1 0,-1 9-32,1-4 32,-2 6-128,2-2-64,5-1 64,-5-2 64,2-3 0,-2 2 64,8-5 0,6 1 32,-6-4-160,1 3-32,-2 2 96,1-1 96,-2-1-96,-4 5-32,4-1-64,-4 1 0,-2 4 0,5-4 0,-7-2 64,11 3 64,4-6-32,-5 0-32,0-2 96,0-1 0,-3 6-128,-2 2-32,2-5 32,-3 9 64,4-3 0,-4 2-32,-2-3 32,0-2-32,0 3 0,3-6 0,-3 1 0,5-1 0,-5 2 0,8-5 64,-6-2-32,4 2 64,-4 1-224,-2-1-32,0 0 64,0-2 96,-5 3 32,4-1-32,-3 3 96,3-3 0,1 3-128,-5-3 32,0 1 0,0 5 0,0 2 0,0-4 0,9 7 64,4 6-96,-2-6 0,-4 0 96,-2-4-96,0 1 0,0 1-32,-2-3-64,2 2 160,0-4 32,0-1 0,0 2-64,-2-2 32,1 1 32,1-1-96,1 5-64,-2-5 64,1 1 64,3 1-64,1-2 0,10 9-32,-7-6-64,-4-1 96,2 7-160,-2-1 192,-3 1 64,0-1 0,0-5-64,-6 0-64,2-3 32,-2 0 32,2 1 0,-2-1 0,-2 2 0,-2-2 0,2-3 0,-2-1 64,2 1 32,-2 0-128,0 0-32,-3 0-64,3-1 0,-3 1 96,8-3 0,0-2-64,-3-3 64,-2 5-32,1-2-64,4-3 96,-13 0 0,13 0-128,-13 0-32,9 0 0,0 0 64,-6 0-160,-6 0 32,-2-3-96,1-2 64,-14-6-352,1-1 97,0-1-33,-1 7 128,0-7 32,0 6 160,2-6 96,-6 7 96,4-2 96,0 0-64,2 4 0,-2 0 32,-6 1 64,4-6 32,-8 6 96,7-13-96,-2-1 0,2-5 32,-1 3 64,3-1-96,3 0-64,-1 4 64,-1 2 0,0-2 96,0-1 32,2 3-32,-1 1-32,-2 1-96,6 1 32,1-5 0,-2 4 32,4 4-65,2 2 33,-1-2-64,6 3 64,-2 1-128,5 1 0,0-1 32,0 4 0,0 0 0,0 0 64,8 0-32,1 4-32,-1-1 32,6 6 32,-2 2 32,2 0 32,3 1-64,1 8-64,5-5 96,8 2 0,3 2-128,-3 1 32,-1 2-64,6 3-64,-2-3 160,-3-2 32,0-1 0,-1 0 32,11-2-128,-2-3-64,0 3 64,-4-1 0,-4-2 32,0 3 64,-10-6-32,-3 0 64,-1-2-128,-3 2-64,-4-3-288,-8 0-159,-2-5-1217,-2-3-448,-8-6-1728</inkml:trace>
          <inkml:trace contextRef="#ctx0" brushRef="#br0" timeOffset="-3850">27595 6549 4480,'-20'-11'1760,"20"11"-960,-10 0-384,10 0 608</inkml:trace>
          <inkml:trace contextRef="#ctx0" brushRef="#br0" timeOffset="-3295">27565 6534 9824,'0'0'992,"0"-8"-512,0 5-96,0-2 32,0 2-32,0-2 96,0 1 32,0 2-32,0-3-160,0-3-64,0 1 0,5 2 0,-5 2 0,4-5 64,2 5-32,-6-2 0,0 5-33,0 0 65,0 0-160,0 0-96,0 0-32,3 0 32,-3 0 32,0 0 96,5 5-96,-1-2-64,0 0 64,5 5 0,0 4-32,0 3 32,-1 5 0,1 0 32,5-1-160,-1 0-32,0 6 96,5-2 96,-5 5-32,-1-6 0,-3-2-32,0-1-64,-5-3 32,0-5-32,2-3-352,-6 0-160,-10-8-1375,6-10-33,-8-7-96,-3 1 64,7 1 96,0-1-96,-2 0-704,2 4 768</inkml:trace>
          <inkml:trace contextRef="#ctx0" brushRef="#br0" timeOffset="-2964">27614 6530 3584,'-8'-15'1408,"3"15"-768,0 0-320,5 0 448,0 0 128,-3 0 96,-2 0-256,5-5-32,-5 5-416,2 0 192,3 0 64,0 0 64,0 0 32,0-4-160,0 4 32,0-7-160,0 4 32,0 3 64,0-5 96,0 5-160,3-3-64,2-1 32,0-1-1,-2 2-159,2 3-64,0-5 0,0 5 64,3-3-96,0 0 0,-3 3 32,3 0 0,6 0 0,0 0 64,3 0-32,0 3 0,0-3-96,1 0 32,0 0 0,0 0 32,3 0-160,2 0-32,-3 0 32,3 3 0,-2 2 32,2-2 0,-2-3 64,-3 5 32,0-1-192,-1-1 0,-3 2-1024,3-5-447</inkml:trace>
        </inkml:traceGroup>
      </inkml:traceGroup>
    </inkml:traceGroup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6:31.89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5E88524-7C87-4637-B13A-3B13981D7812}" emma:medium="tactile" emma:mode="ink">
          <msink:context xmlns:msink="http://schemas.microsoft.com/ink/2010/main" type="writingRegion" rotatedBoundingBox="28783,8118 29603,7811 29789,8308 28970,8616"/>
        </emma:interpretation>
      </emma:emma>
    </inkml:annotationXML>
    <inkml:traceGroup>
      <inkml:annotationXML>
        <emma:emma xmlns:emma="http://www.w3.org/2003/04/emma" version="1.0">
          <emma:interpretation id="{8F4A4E11-2CEC-4693-A7E8-24745610CC50}" emma:medium="tactile" emma:mode="ink">
            <msink:context xmlns:msink="http://schemas.microsoft.com/ink/2010/main" type="paragraph" rotatedBoundingBox="28783,8118 29603,7811 29789,8308 28970,86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7CFFAD-6D9B-42F9-A84E-373AFDF122C7}" emma:medium="tactile" emma:mode="ink">
              <msink:context xmlns:msink="http://schemas.microsoft.com/ink/2010/main" type="line" rotatedBoundingBox="28783,8118 29603,7811 29789,8308 28970,8616"/>
            </emma:interpretation>
          </emma:emma>
        </inkml:annotationXML>
        <inkml:traceGroup>
          <inkml:annotationXML>
            <emma:emma xmlns:emma="http://www.w3.org/2003/04/emma" version="1.0">
              <emma:interpretation id="{5BB5EB69-03D4-4157-A39D-CAC61DA51A0B}" emma:medium="tactile" emma:mode="ink">
                <msink:context xmlns:msink="http://schemas.microsoft.com/ink/2010/main" type="inkWord" rotatedBoundingBox="28783,8118 29603,7811 29789,8308 28970,8616"/>
              </emma:interpretation>
              <emma:one-of disjunction-type="recognition" id="oneOf0">
                <emma:interpretation id="interp0" emma:lang="zh-CN" emma:confidence="0">
                  <emma:literal>無</emma:literal>
                </emma:interpretation>
                <emma:interpretation id="interp1" emma:lang="zh-CN" emma:confidence="0">
                  <emma:literal>祭</emma:literal>
                </emma:interpretation>
                <emma:interpretation id="interp2" emma:lang="zh-CN" emma:confidence="0">
                  <emma:literal>鬯</emma:literal>
                </emma:interpretation>
                <emma:interpretation id="interp3" emma:lang="zh-CN" emma:confidence="0">
                  <emma:literal>叟</emma:literal>
                </emma:interpretation>
                <emma:interpretation id="interp4" emma:lang="zh-CN" emma:confidence="0">
                  <emma:literal>恕</emma:literal>
                </emma:interpretation>
              </emma:one-of>
            </emma:emma>
          </inkml:annotationXML>
          <inkml:trace contextRef="#ctx0" brushRef="#br0">29158 9200 3712,'0'-3'1408,"0"3"-768,0-5-256,0 5 416,0 0 192,0 0 128,0 0-64,0 0 0,0 0-576,0 0 64,3 0 96,-3 0-224,10 0 0,-2 0-96,5-3 32,5 3-192,0-5-96,4 2-32,8-5 32,10 5-32,-6-6-32,6 1 32,-5-3-32,0 3-96,1-4 64,-2 4 32,-6-8 64,6 16-32,-4-14-32,1 17-64,-5-14 32,-3 3 96,-5 0 96,-15 1-128,-3 2-32,-13 13-160,-3-4-32,-7 8-128,-3 0 32,-5 2 0,1 0 96,-19 0 128,6 2 96,-1 0 0,4-1 64,10-4 128,2 2 128,7-6-128,4 1-64,8-8 0,4 0 32,5 0-32,8-4 64,15 0-128,8-3-64,5-1 0,-2-3 32,6-2-96,0-2 0,8 4 32,-1-14 0,-4-5 64,3 2 96,-8 6-224,6-3 0,-8 6 64,-5 4 64,-5-2-96,-5 7 32,-8 2 64,-4-1 32,-9 6-128,-4-5-32,-4 8-128,-10 8 32,0-2-64,-12 2 64,-6 8 96,2 8 32,-7 3-64,7-8 64,-2 6 32,2-10 64,3 1-32,-4-2 64,4 0-64,5-4 64,-4-2-224,16 1 160,-4-2 128,6 0-96,6-2 32,6-2 96,9-3-32,0 0 0,-1-3-96,10-2-64,0-2 32,4 0-32,0-6-96,4 1 64,0-4-736,5 2-384,-4 2-736,-6 0-288,-3 5-992</inkml:trace>
          <inkml:trace contextRef="#ctx0" brushRef="#br0" timeOffset="1486">29408 8920 4736,'-6'0'1824,"6"0"-960,0 8-160,0-8 1216,-12 6-416,-2 2-320,2 25-224,-6-7-544,0 1-32,-4 1-32,0 0-128,-4-6 32,4 2-96,0-1 0,0-3 32,6-4 32,0-1-96,8-3-32,0-5-96,-2 1-32,6-3 32,4-5 0,0 0 0,4-5 0,6 2-96,4-9 64,6-4-32,4 5-64,2 0-64,-4-2-32,-1 1-32,10-11 0,-9 15 64,-5 0 64,0 0 128,-7 5 0,-10-8 0,-4 11 32,-2 3 32,-2 0-96,-1 2 0,0 4 160,-3-1 64,-2 6-160,2-2 0,-6 7 32,0-3 96,0 0 64,6-1 32,-2-4-128,2 2-96,2-7-96,6-1 32,0-5 32,4-8 0,4 0-288,4-7-128,6-4-128,4 0-96,-1-25 96,4 5 64,10 4 288,-4 3 160,3 2 0,0 2 0,-6 8 32,-7 4 64,1 2 96,-10 6 128,-3 8 0,-10 3 0,-3 13-32,-10 7 64,-5 13-32,-3-6 64,-4 10-64,-1-5 0,0 0-96,1-4 32,4 5-64,2-5 0,8-9-192,4-2-32,2-4-256,4-8-768,6-12-96,0 0-192,0 1-32,6-2 96,-6 5 0,0 0 384,0 0 224,-6 12 416,4-4 256,-4 0 448,2-6 288,0 4 192,0-3 192,-2 2-64,2-2 32,4-11 128,0-1-448,4 3-192,2 2-64,2-4 32,4 4-96,4 1 64,0-2-192,2 5-96,0 0-32,4 0 31,-1 0-95,-3 12 0,8-4-32,5 0 32,-1 3 0,-4-3 32,0 3-64,2-5 32,-2-4 0,0-2 32,0 0-160,-4 4 32,0 4 64,0 0 32,4 0-128,-4-4 32,-4 0-64,-4 0 0,-20-4-448,2 2-191,-4-2-97,-6 0 32,-3 0 64,-6 0 320,2-6 192,-2 2 96,-7-4 32,-9 12-96,4-12 32,3 4 128,4 0 128,4 0 32,2 0 0,6-8-32,-2 9 64,4 3 96,5 0 64,1 0 32,-2 0 0,7 0 64,3 0-160,0 0-96,8 0-32,2 0 31,2 0-31,10 3 64,8 5-64,2-8 64,-2 4-128,1-4-64,5 0 0,-5 0-32,-1-4 0,-4 4 0,5 0-704,-10 0-255,-3 0-1793,-18 0-2592</inkml:trace>
        </inkml:traceGroup>
      </inkml:traceGroup>
    </inkml:traceGroup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57:40.728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6BAFCF85-9266-4B74-BE64-5C36704C7950}" emma:medium="tactile" emma:mode="ink">
          <msink:context xmlns:msink="http://schemas.microsoft.com/ink/2010/main" type="writingRegion" rotatedBoundingBox="895,881 31717,300 31771,3137 949,3717"/>
        </emma:interpretation>
      </emma:emma>
    </inkml:annotationXML>
    <inkml:traceGroup>
      <inkml:annotationXML>
        <emma:emma xmlns:emma="http://www.w3.org/2003/04/emma" version="1.0">
          <emma:interpretation id="{251029C8-9B71-4192-9833-A8023D38287C}" emma:medium="tactile" emma:mode="ink">
            <msink:context xmlns:msink="http://schemas.microsoft.com/ink/2010/main" type="paragraph" rotatedBoundingBox="1012,879 31717,300 31745,1764 1039,23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EBEB06-0F9D-47EA-891D-D8249A652B1A}" emma:medium="tactile" emma:mode="ink">
              <msink:context xmlns:msink="http://schemas.microsoft.com/ink/2010/main" type="line" rotatedBoundingBox="1012,879 31717,300 31745,1764 1039,2343"/>
            </emma:interpretation>
          </emma:emma>
        </inkml:annotationXML>
        <inkml:traceGroup>
          <inkml:annotationXML>
            <emma:emma xmlns:emma="http://www.w3.org/2003/04/emma" version="1.0">
              <emma:interpretation id="{FFD1A68E-E36A-4772-8DBF-9F64FCD42D9A}" emma:medium="tactile" emma:mode="ink">
                <msink:context xmlns:msink="http://schemas.microsoft.com/ink/2010/main" type="inkWord" rotatedBoundingBox="1016,1132 1718,1119 1733,1927 1032,1941"/>
              </emma:interpretation>
              <emma:one-of disjunction-type="recognition" id="oneOf0">
                <emma:interpretation id="interp0" emma:lang="zh-CN" emma:confidence="0">
                  <emma:literal>E</emma:literal>
                </emma:interpretation>
                <emma:interpretation id="interp1" emma:lang="zh-CN" emma:confidence="0">
                  <emma:literal>正</emma:literal>
                </emma:interpretation>
                <emma:interpretation id="interp2" emma:lang="zh-CN" emma:confidence="0">
                  <emma:literal>巨</emma:literal>
                </emma:interpretation>
                <emma:interpretation id="interp3" emma:lang="zh-CN" emma:confidence="0">
                  <emma:literal>飞</emma:literal>
                </emma:interpretation>
                <emma:interpretation id="interp4" emma:lang="zh-CN" emma:confidence="0">
                  <emma:literal>乇</emma:literal>
                </emma:interpretation>
              </emma:one-of>
            </emma:emma>
          </inkml:annotationXML>
          <inkml:trace contextRef="#ctx0" brushRef="#br0">1504 2261 3840,'-3'-5'1472,"3"5"-768,-10 0-192,7 0 1152,6 0-928,-3 0 672,0 0-864,0 0 288,10 0-480,-2 0 384,10 0-448,1 0 448,2 0-448,-3-4 288,5 4-320,3-3 128,0 3-224,6-8 128,4 3-160,-2-2 64,7 3-96,-2-5-64,1 6 0,-4-5 32,0 4-32,-5-4 63,-4 8-63,-6-8-32,-3 8 32,-9 0-671,0 8 351,-14-8-1376,5 4 928,-8 0-992,3 5 992,-13-3-352,1 7 672,-6-6-64,2 1 288,-2-3-96,10-2 160,-5-3 224,10 4-64,-5-4 512,3 5-320,-3-5 672,8 0-480,-4 0 768,4 3-672,-3 2 672,8 3-672,-9-1 512,9 6-576,-9-2 384,4 1-480,-3 4 383,3-1-415,-3 9 256,3-1-320,-3 13 128,3-1-224,-8 9 128,8-4-160,-8 3 224,8-4-224,-8 0 96,8 1-128,-3-4 96,8 0-128,-9-5 128,9-3-128,-5 3 32,5-7-32,0-4 32,5 0-64,-2-5-32,8 1 32,-3-8-128,5 4 64,0-9 32,2 2 0,1-10 64,2 5-32,5-8 64,-2 5-64,6-9-32,4 4 32,-3-4-128,3 4 64,0-3 96,-5 3-32,-4-4-864,-4 7 448,-5-6-1888,0 7 1280,-8-4-2399,3 5 1951,-8-18-3072,5 9 2560</inkml:trace>
          <inkml:trace contextRef="#ctx0" brushRef="#br0" timeOffset="278">1847 2608 4992,'-18'0'1920,"18"0"-1024,-8-4-288,3 0 1312,10 8-1088,-5-8 608,3 4-864,2-4 480,4 4-608,5-7 320,2-2-448,7-7 192,-2 8-289,7-3-63,-1 7-96,4-9-64,0 10 32,-4-5 32,-5 8-32,0-8-448,-4 8 225,-5-7-1601,0 2 992,-3-3-2496,3 8 1888,0-7-2336,1 2 2144</inkml:trace>
        </inkml:traceGroup>
        <inkml:traceGroup>
          <inkml:annotationXML>
            <emma:emma xmlns:emma="http://www.w3.org/2003/04/emma" version="1.0">
              <emma:interpretation id="{A225A618-7F52-4802-85B9-75AEE9325C1C}" emma:medium="tactile" emma:mode="ink">
                <msink:context xmlns:msink="http://schemas.microsoft.com/ink/2010/main" type="inkWord" rotatedBoundingBox="1850,1132 2428,1121 2443,1925 1865,1936"/>
              </emma:interpretation>
              <emma:one-of disjunction-type="recognition" id="oneOf1">
                <emma:interpretation id="interp5" emma:lang="zh-CN" emma:confidence="0">
                  <emma:literal>K</emma:literal>
                </emma:interpretation>
                <emma:interpretation id="interp6" emma:lang="zh-CN" emma:confidence="0">
                  <emma:literal>k</emma:literal>
                </emma:interpretation>
                <emma:interpretation id="interp7" emma:lang="zh-CN" emma:confidence="0">
                  <emma:literal>火</emma:literal>
                </emma:interpretation>
                <emma:interpretation id="interp8" emma:lang="zh-CN" emma:confidence="0">
                  <emma:literal>氏</emma:literal>
                </emma:interpretation>
                <emma:interpretation id="interp9" emma:lang="zh-CN" emma:confidence="0">
                  <emma:literal>欠</emma:literal>
                </emma:interpretation>
              </emma:one-of>
            </emma:emma>
          </inkml:annotationXML>
          <inkml:trace contextRef="#ctx0" brushRef="#br0" timeOffset="1273">2478 2197 4736,'-5'-4'1824,"5"4"-960,0 0-384,0 0 1152,0 0-928,0 0 736,0 0-832,0 0 576,0 4-672,-4 0 448,4 8-544,-5 4 320,1 7-416,-4 13 191,2-1-287,-2 21 288,4-1-288,-10 13 96,4-1-192,-2 4-64,3-9-32,-4 2-32,3-10 0,-4 2-96,12-12 64,-8-13-1088,10-3 576,-5-16-1919,10-4 1343,-1-21-1920,4-2 1728,11-24-1920,4-1 1856,3-23-864,0 12 1312,32-64 3456,0 48-544,-18 16 800,5 11-1568,-19 9 768,0 11-1152,-8 4 608,-5 8-800,-7 1 128,2 7-448,-12 3 32,0 9-224,-15 4 64,1 7-96,-13-3 0,5 4-32,-9-4-192,8-5 64,-8-2-256,7-6 192,1-3-32,10 0 96,0-4 0,7 0 0,2-8 64,4 4 0,4 1 0,4 3 0,0 0 0,6 7 0,2 1 256,6 0-128,4 0 512,0 4-353,5-1 289,4 6-320,-5-2 0,6 4-160,-1 1 96,-5 4-128,2 0 32,-7 0-32,3-4 32,-3 3-64,-4-3-288,2 4 128,-6-1-1152,0-7 705,0-8-2081,1 4 1504,-2-12-3360,6 3 2560</inkml:trace>
        </inkml:traceGroup>
        <inkml:traceGroup>
          <inkml:annotationXML>
            <emma:emma xmlns:emma="http://www.w3.org/2003/04/emma" version="1.0">
              <emma:interpretation id="{E44081AB-60F2-4E09-AEC4-1CD17C096C10}" emma:medium="tactile" emma:mode="ink">
                <msink:context xmlns:msink="http://schemas.microsoft.com/ink/2010/main" type="inkWord" rotatedBoundingBox="2560,1217 3026,1208 3039,1888 2572,1897"/>
              </emma:interpretation>
              <emma:one-of disjunction-type="recognition" id="oneOf2">
                <emma:interpretation id="interp10" emma:lang="zh-CN" emma:confidence="0">
                  <emma:literal>F</emma:literal>
                </emma:interpretation>
                <emma:interpretation id="interp11" emma:lang="zh-CN" emma:confidence="0">
                  <emma:literal>月</emma:literal>
                </emma:interpretation>
                <emma:interpretation id="interp12" emma:lang="zh-CN" emma:confidence="0">
                  <emma:literal>尸</emma:literal>
                </emma:interpretation>
                <emma:interpretation id="interp13" emma:lang="zh-CN" emma:confidence="0">
                  <emma:literal>K</emma:literal>
                </emma:interpretation>
                <emma:interpretation id="interp14" emma:lang="zh-CN" emma:confidence="0">
                  <emma:literal>Y</emma:literal>
                </emma:interpretation>
              </emma:one-of>
            </emma:emma>
          </inkml:annotationXML>
          <inkml:trace contextRef="#ctx0" brushRef="#br0" timeOffset="1639">3072 2328 5760,'-4'-16'2176,"4"16"-1152,-5-12-480,2 9 1184,6 3-960,-3-5 704,0 1-864,0 0 448,0 4-608,0-4 192,0 8-385,0 0 193,5 8-224,-5 8 224,4 8-256,-4 11 160,0 4-192,0 12 64,0-4-128,-4 9 160,4-5-160,-5 4-32,2-8-32,-2 1-32,5-9 0,-5-3-512,10-12 288,-5-9-1600,0-2 1025,0-17-2689,8 0 1952,-3-25-2816,3 2 2496</inkml:trace>
          <inkml:trace contextRef="#ctx0" brushRef="#br0" timeOffset="1892">3105 2320 4992,'0'-8'1824,"0"8"-960,21 0-320,-11 0 1184,-2 0-960,13 0 576,-3 0-832,10 0 160,-2 0-384,5 0-32,4 0-160,-4 0 96,-3 0-128,-2 0 32,0 5-32,-7-5-832,-1 3 416,-10 0-2656,-3 6 1664,-10-1-2528,0 3 2208</inkml:trace>
          <inkml:trace contextRef="#ctx0" brushRef="#br0" timeOffset="2141">3046 2644 5504,'-9'8'2112,"9"-8"-1152,9 0-576,-4 0 1248,5 0-960,6-4 640,7 4-800,3-8 224,11 3-416,2-6 32,0 7-224,2-4 0,-2 4-64,-3 0 96,1 4-96,-11-4-320,0 8 160,-8-4-1312,-5 0 768,-4-4-3040,4 4 2048,-13-4-2080,4 8 2144</inkml:trace>
        </inkml:traceGroup>
        <inkml:traceGroup>
          <inkml:annotationXML>
            <emma:emma xmlns:emma="http://www.w3.org/2003/04/emma" version="1.0">
              <emma:interpretation id="{8F298F58-7005-432B-9DDA-D2A0AAB960AE}" emma:medium="tactile" emma:mode="ink">
                <msink:context xmlns:msink="http://schemas.microsoft.com/ink/2010/main" type="inkWord" rotatedBoundingBox="3500,995 4340,979 4357,1868 3517,1884"/>
              </emma:interpretation>
              <emma:one-of disjunction-type="recognition" id="oneOf3">
                <emma:interpretation id="interp15" emma:lang="zh-CN" emma:confidence="0">
                  <emma:literal>问</emma:literal>
                </emma:interpretation>
                <emma:interpretation id="interp16" emma:lang="zh-CN" emma:confidence="0">
                  <emma:literal>闰</emma:literal>
                </emma:interpretation>
                <emma:interpretation id="interp17" emma:lang="zh-CN" emma:confidence="0">
                  <emma:literal>同</emma:literal>
                </emma:interpretation>
                <emma:interpretation id="interp18" emma:lang="zh-CN" emma:confidence="0">
                  <emma:literal>回</emma:literal>
                </emma:interpretation>
                <emma:interpretation id="interp19" emma:lang="zh-CN" emma:confidence="0">
                  <emma:literal>间</emma:literal>
                </emma:interpretation>
              </emma:one-of>
            </emma:emma>
          </inkml:annotationXML>
          <inkml:trace contextRef="#ctx0" brushRef="#br0" timeOffset="4994">3974 2221 5504,'0'0'2112,"0"0"-1152,5 8-480,-5-8 1088,0 0-896,3 0 608,7 7-768,-1 1 320,3 0-512,-2 0 320,4 4-352,-6 0 416,1 4-416,-5 0 351,6-1-351,-10 10 192,5-3-256,-5 6 224,0 4-256,0-2 160,0 4-192,-5-3 224,5 0-256,-5 1 160,5-5-160,-5 1 160,10-5-192,-5 1 96,0-4-96,0 0 96,0-4-128,0-9-32,0 6 0,0-13-384,5 4 192,0-16-1504,-2 0 928,7-20-2207,-2 0 1631,5-18-1408,0 2 1568,0-11-672,5 8 1056,-5-8 64,1 14 448,-5-2 1056,0 16-416,-4 0 1632,3 11-1120,-3-5 1184,0 5-1184,-5-2 736,5 14-928,-2 0 383,11 4-607,-2 4 64,3 4-288,-2 0 32,6 8-160,-7-1-64,5-3-32,-7-5-608,-2 3 320,2-3-2015,-2 0 1279,2-3-4096,-2 5 2848,0-5-1952,2 0 2432</inkml:trace>
          <inkml:trace contextRef="#ctx0" brushRef="#br0" timeOffset="5981">4285 2382 5504,'-4'-22'2112,"4"22"-1152,0-16-352,0 12 1248,4 4-1056,1 0 640,5 4-896,-2 0 576,0 8-640,5 0 384,-3 4-513,-2 4 193,2-1-320,-7 4-64,2 5-96,-5-3-64,0-2 32,0-7-320,0-1 160,-5-15-448,5 0 321,-3-15-97,6 2 224,-3-6 0,10 3 64,-5-3 128,8 7-32,0-4 64,5 7-64,-1-2 64,1 8-64,0-5 64,0 8-64,-10 0 128,5 3-97,-13 5 129,5 9-128,-18 5 480,5 6-320,-15 0 672,9-2-480,-8-1 576,9-5-576,0-4 224,4-1-384,-1-7 64,10 0-192,5-8 64,4 0-96,0-4-64,10 0 0,-2-4 32,5 8-32,-4-8-640,0 8 320,-5-7-2080,0 2 1312,-5-3-3263,2 8 2431,-2-12-3008,5 4 2816</inkml:trace>
          <inkml:trace contextRef="#ctx0" brushRef="#br0" timeOffset="5458">4555 2075 5376,'17'-11'2112,"-17"11"-1152,19-5-768,-10 1 832,0 8-608,9-8 512,3 4-544,3-4 416,-3 4-448,-4-4 480,7 4-512,-6-3 576,-2 6-512,-6-3 416,3 4-448,-8 0 479,3 5-511,-8-6 352,6 9-384,-6 4 256,2 4-288,-2-1 192,0 1-224,0 3 128,0 10-192,0-2 64,0 0-128,0 13 96,0-1-128,0 8 192,0-3-160,0-1 32,0 1-64,0-5-64,6 1 32,-6-2 32,0-2-32,0-4 64,0 0-64,0-10 64,0-1-64,0-6-96,0 5 32,-6-12 32,6 3 0,-8-6-448,3-1 256,-8-13-1472,9 5 928,-18-12-2559,-1 1 1823,-12-17-3680,5 0 2912</inkml:trace>
        </inkml:traceGroup>
        <inkml:traceGroup>
          <inkml:annotationXML>
            <emma:emma xmlns:emma="http://www.w3.org/2003/04/emma" version="1.0">
              <emma:interpretation id="{40718F4D-89F7-42DC-9D75-575820929DCD}" emma:medium="tactile" emma:mode="ink">
                <msink:context xmlns:msink="http://schemas.microsoft.com/ink/2010/main" type="inkWord" rotatedBoundingBox="4608,915 5711,894 5730,1877 4627,1897"/>
              </emma:interpretation>
              <emma:one-of disjunction-type="recognition" id="oneOf4">
                <emma:interpretation id="interp20" emma:lang="zh-CN" emma:confidence="0">
                  <emma:literal>题</emma:literal>
                </emma:interpretation>
                <emma:interpretation id="interp21" emma:lang="zh-CN" emma:confidence="0">
                  <emma:literal>題</emma:literal>
                </emma:interpretation>
                <emma:interpretation id="interp22" emma:lang="zh-CN" emma:confidence="0">
                  <emma:literal>韪</emma:literal>
                </emma:interpretation>
                <emma:interpretation id="interp23" emma:lang="zh-CN" emma:confidence="0">
                  <emma:literal>邀</emma:literal>
                </emma:interpretation>
                <emma:interpretation id="interp24" emma:lang="zh-CN" emma:confidence="0">
                  <emma:literal>甦</emma:literal>
                </emma:interpretation>
              </emma:one-of>
            </emma:emma>
          </inkml:annotationXML>
          <inkml:trace contextRef="#ctx0" brushRef="#br0" timeOffset="12137">5244 2028 4608,'0'-4'1760,"0"4"-960,0 0-160,0-4 1376,5 4-1088,-1-8 672,0 4-928,1 0 320,-2 4-544,3-4 448,-1 8-512,-1 0 415,4 8-447,1 4 320,1 4-384,-2 8 352,1-2-384,-5 10 160,1 0-256,0 4 0,-2-6-96,7 2-64,-2-5 32,-3-6-480,3-2 256,-8-12-1600,0-3 993,-3-10-2977,3-4 2112,0-13-2976,3 4 2656</inkml:trace>
          <inkml:trace contextRef="#ctx0" brushRef="#br0" timeOffset="12874">5427 1972 6784,'0'5'2624,"0"-5"-1408,5 0-576,-5 0 1120,0 0-960,0 0 288,8 3-640,0-3 224,5 6-384,-3-6 255,3 2-287,6-4 192,-6 2-224,-5-6 224,2 12-256,-2-6 320,2 0-288,-10 0 320,0 0-320,0 2 320,0 2-320,0-4 224,0 4-224,0 0 64,0 4-160,0 0 160,0 4-192,0 0 96,0-1-96,-5 8 0,5 7-32,-5 2 32,0-2-64,-4 6 64,9 8-64,-4-10-32,4 2 32,-4-4-32,4 0 0,-4-8-448,-1-4 256,-3-10-1376,8 2 832,-14-16-1824,9 5 1409,-3-13-1537,3 1 1536,-8-5-480,8 4 960,-3 2 448,3 0 160,-3 2 864,-2 10-448,-8-16 896,5 10-672,0-3 608,8 8-672,2-11 512,6 12-576,2-7 255,3 6-415,2-5 64,-2 8-224,2-8 64,-2 8-96,2 0 0,3 8-32,-13-5-64,3 5 32,-6 1-128,-2 7 64,-18 4 320,7 0-192,-12-6 416,12 6-288,-3-8 96,10 0-192,5-8-64,8 0-32,5-12-192,10 3 96,6-6-448,2-1 256,-1-4-1344,0 4 865,-7 1-2113,4 6 1600,-19 5-3232,-4 5 2528</inkml:trace>
          <inkml:trace contextRef="#ctx0" brushRef="#br0" timeOffset="14290">5133 2522 6912,'-3'0'2624,"3"0"-1408,0 26-704,0-18 1120,0 0-928,0 0 576,3 0-768,2-4 575,3 4-607,-3-8 320,4 4-480,-5-4 320,6 0-352,-2-4 192,6 4-256,-5-8 64,5 0-160,2-6-64,7 0-32,3-6 32,0 6-32,6-11 64,-1 10-64,5-9-96,-5 4 32,-5-3 32,0 6 0,2 3-96,-11 1 64,-7 6-608,-2 2 352,-8 2-672,0 6 544,-8-3-288,-2 9 416,-3-6-64,9 5 224,-9-3 65,9-2 63,-15 0 0,15 3 0,-5-4 191,9 4-95,-5-4 544,5 7-384,-5 2 544,10 5-480,-5 4 224,0 0-320,0 0-64,0 3-96,0 5 32,0-1-64,-5 1-224,5-4 96,-3 0-1088,-2-1 640,-3-6-1375,8-3 1087,-5-6-384,5-4 704,0-8 448,5 4 64,-2-8 800,7 5-416,-7-5 800,7-1-672,-1-2 319,3 0-479,7-14-64,-2 10-160,-3-9-576,-1 8 224,-8-2-1375,3 1 863,-8 0-1568,5 11 1312,-10-2-640,5 8 928,-8 0 256,0 8 288,-10-2 608,4 2-224,-3-8 480,-2 0-416,1-8 288,5 2-320,-5-7 416,5 6-384,0-6 576,8 10-480,2-1 768,3 4-640,-5 0 960,0 7-833,-4 1 673,5 9-768,-4-3 512,-2 6-608,-8 8 256,10 4-416,-11-5 0,11 1-192,-5 0-64,3-1 0,-11 13-672,3 3 352,0-10-1664,5-7 1120,-5-4-2047,10-8 1631,-16-6-1376,11 0 1504,-5-12-544,10 0 960,-5-16 128,8-4 352,-3-2 288,8 6-32,-5-4 704,5 4-384,0-4 960,5 5-736,-5 0 928,3 5-864,-3 2 896,10 4-896,-2-3 736,2 3-768,-2 5 575,0 3-671,2-4 320,3 8-512,0-4 256,5 0-320,1 0 128,2 3-224,5 2 224,5-2-256,1 2 320,-1 1-256,0 2 160,-5 4-192,2-4 0,-7 0-96,5 0 32,6 1-64,4 2-32,0 9 32,-2 0 32,2 0-32,-4-4-96,-1-4 32,0-4 32,0 4 0,13-2 64,6 2-32,-6 2-160,0-4 64,-4-2-800,-4 4 448,-2-4-1280,-2-1 928,-6-2-2015,-3 3 1567,-5-8-4032,0 0 2976</inkml:trace>
          <inkml:trace contextRef="#ctx0" brushRef="#br0" timeOffset="15277">5666 2036 4224,'-13'0'1568,"13"0"-832,5-8 192,-5 5 1504,0 6-1312,0-3 736,0 0-1120,0 0 320,0 0-608,0 0 224,8 3-384,0-3 351,2 5-383,-2-1 96,2 1-224,-2-5 160,6 3-192,-4-3 192,2 3-192,-4 2 96,6-2-96,-4-3 96,-2 0-128,-3 5 32,4 7-32,-9 2 96,0 3-96,-9 3 128,4-1-128,-3 6 32,3 6-32,-8 0 32,7 0-64,-6 3-32,7-3 32,-4 0 32,9 0-32,-10 5 128,10-5-96,-8-3-32,4 0 0,-10-13-32,10 1 0,-4-8-160,8-4 96,-6-16-192,6 4 160,0-12-256,10 6 224,-2-6-160,6 3 160,-2-2-64,4 2 96,0-3 64,2 9 32,0 0 64,0 2-32,-5 1-96,5 5 32,-9 3 224,3 8-96,-6-2 384,2 3-256,-8-1 32,0 3-160,-4 6-64,4 3 0,-4-1-32,4 4 0,-8 2-864,2 3 480,-7-5-2015,8 2 1311,-8-11-2528,8-2 2048,-7-7-1664,6-2 1888,-2-6 192,3-2 704,-3-10 1728,8 4-672,-9-14 1888,9 8-1408,-4-2 1152,4 7-1280,-6 1 576,12 2-896,-6-2 416,0 8-608,0 6 383,0 5-479,-6 4 128,6 7-320,-8 1-64,-1 5-64,-4-11-1248,-1 3 673,-8-2-2817,8 4 1888,2-10-3072,3-4 2560</inkml:trace>
          <inkml:trace contextRef="#ctx0" brushRef="#br0" timeOffset="15515">5734 2615 8192,'8'5'3072,"-8"-5"-1664,18 8-736,-10-5 1600,2 1-1281,3-4 353,0 0-800,5 0-32,4 5-320,0-2-96,4 2-64,6-2-32,-1 1 0,-4 0-160,-1 4 96,-4-1-32,0 1 32,-9-3-448,5 2 288,-8-2-1248,-2-2 833,-8-3-2561,0 0 1824,0 0-3200,5 5 2592</inkml:trace>
        </inkml:traceGroup>
        <inkml:traceGroup>
          <inkml:annotationXML>
            <emma:emma xmlns:emma="http://www.w3.org/2003/04/emma" version="1.0">
              <emma:interpretation id="{8F7AC390-05F9-4394-8D64-16EE5B558BA8}" emma:medium="tactile" emma:mode="ink">
                <msink:context xmlns:msink="http://schemas.microsoft.com/ink/2010/main" type="inkWord" rotatedBoundingBox="5924,1513 6041,1510 6045,1723 5928,1725"/>
              </emma:interpretation>
              <emma:one-of disjunction-type="recognition" id="oneOf5">
                <emma:interpretation id="interp25" emma:lang="zh-CN" emma:confidence="0">
                  <emma:literal>:</emma:literal>
                </emma:interpretation>
                <emma:interpretation id="interp26" emma:lang="zh-CN" emma:confidence="0">
                  <emma:literal>;</emma:literal>
                </emma:interpretation>
                <emma:interpretation id="interp27" emma:lang="zh-CN" emma:confidence="0">
                  <emma:literal>二</emma:literal>
                </emma:interpretation>
                <emma:interpretation id="interp28" emma:lang="zh-CN" emma:confidence="0">
                  <emma:literal></emma:literal>
                </emma:interpretation>
                <emma:interpretation id="interp2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5788">6395 2581 8064,'0'-5'3072,"0"5"-1664,13 8-1024,-8-8 1056,-2 0-864,8 0-128,1 0-288,-4 0-1024,6 0 448,-9 0-4064,3 0 2496</inkml:trace>
          <inkml:trace contextRef="#ctx0" brushRef="#br0" timeOffset="15990">6413 2722 8320,'-10'5'3072,"10"-5"-1664,5 0-864,-5 0 1376,0 0-1120,0 0 287,8 9-703,2-6-192,3 0-128,0 2-1216,5-2 641,-5 2-3649,0 7 2304,-5-4-3008,3 3 2784</inkml:trace>
        </inkml:traceGroup>
        <inkml:traceGroup>
          <inkml:annotationXML>
            <emma:emma xmlns:emma="http://www.w3.org/2003/04/emma" version="1.0">
              <emma:interpretation id="{87FACC21-5997-4D78-B45E-99A4615C0958}" emma:medium="tactile" emma:mode="ink">
                <msink:context xmlns:msink="http://schemas.microsoft.com/ink/2010/main" type="inkWord" rotatedBoundingBox="6980,815 7778,800 7795,1743 6998,1758"/>
              </emma:interpretation>
              <emma:one-of disjunction-type="recognition" id="oneOf6">
                <emma:interpretation id="interp30" emma:lang="zh-CN" emma:confidence="0">
                  <emma:literal>线</emma:literal>
                </emma:interpretation>
                <emma:interpretation id="interp31" emma:lang="zh-CN" emma:confidence="0">
                  <emma:literal>浅</emma:literal>
                </emma:interpretation>
                <emma:interpretation id="interp32" emma:lang="zh-CN" emma:confidence="0">
                  <emma:literal>饯</emma:literal>
                </emma:interpretation>
                <emma:interpretation id="interp33" emma:lang="zh-CN" emma:confidence="0">
                  <emma:literal>钱</emma:literal>
                </emma:interpretation>
                <emma:interpretation id="interp34" emma:lang="zh-CN" emma:confidence="0">
                  <emma:literal>栈</emma:literal>
                </emma:interpretation>
              </emma:one-of>
            </emma:emma>
          </inkml:annotationXML>
          <inkml:trace contextRef="#ctx0" brushRef="#br0" timeOffset="36183">7455 2129 5376,'5'0'2112,"-5"0"-1152,3-9-416,29 21 1184,-27-12-960,-1-4 416,5 4-704,-4-3 64,3 3-288,1-5 256,4 5-288,0-3 224,0 3-224,-5-5 64,6 5-160,-5-3 64,4 6-96,-5-3 96,2 8-128,82 46 127,-88-38-127,-8-1 32,-2 2-32,-12-2-64,6 5 32,-2 9 160,-12-9-96,-10-2 96,6 5-96,-4-6 0,11-1-32,-3-5 32,13 0-64,0-6 64,4 2-64,3-7-96,6 0 32,15-2 32,-2 0 0,5-6 0,0 3 0,-2-2 64,2 7-32,-5-5 64,0 10-64,-4-5-96,0 7 32,-9 1 32,4 8 0,-8-1 64,0 1-32,-6 0 128,2-2-96,-4-2 192,6 1-160,-2-5 96,8-1-96,0-3 96,4 4-128,0-4-96,5-1 0,0 5-128,-1 0 96,2 3 96,-2 5 0,-3 4 128,-2 3-96,-3 2 192,5-3-160,-5-2 320,0 4-224,0-4 256,0-2-256,0-6 96,0 2-160,0-9 224,0 4-224,0-15 96,10 6-128,-7-8-64,7 6 0,-7-10-192,7 4 96,-2-20-1376,1 6 800,-1-18-3263,6 5 2175,4-40-3904,2 5 3200</inkml:trace>
          <inkml:trace contextRef="#ctx0" brushRef="#br0" timeOffset="37209">7868 2136 4224,'-6'8'1664,"6"-8"-896,0 7-256,-4-3 1152,4 4-928,-4 3 1024,8 0-1056,-4 6 800,0-1-864,0-5 576,4 6-704,2-14 319,2 5-511,-1-13 128,4 5-288,1-11 0,2 3-96,3-7-64,1 7 32,3-3 96,1 3-64,-8-1-448,3 6 192,-13-2-896,1 5 609,-10 8-769,1 9 704,-13 5-224,3 6 448,-11 0 256,-2 6 64,-5-2 512,6-4-288,0-5 608,8-4-448,0-3 512,6-4-512,4-9 287,8 5-383,3-11 64,12 3-224,1-13 64,6 6-96,4-12 0,0 6-32,-3-7-256,3 9 96,-3-5-960,-5 4 609,-10-11-1665,0 7 1184,-12-12-1312,4 9 1280,-9-7-736,0 5 992,-8-5-96,9 2 448,-15-10 640,15 6-128,-10-11 864,8 4-576,-6-1 928,6 10-768,-2-1 736,4 10-736,-6-2 640,10 11-704,-2 0 576,6 5-640,-4-1 607,8 4-639,-4 12 416,10 7-512,-2 12 320,0 4-384,5 4 192,2 4-256,1 12 128,2 0-192,0 14 128,8 6-160,-8 3 64,0-5-96,-6 2-64,6-12 0,-5-1-384,0-7 192,-3-13-1280,-2-7 800,-3-20-1983,3-7 1471,-3-16-1568,-2-3 1568,7-23-480,-2 1 960,1-12 224,-1 4 288,2-1 896,-2 6-384,0 2 1472,6 7-1024,-4-1 1280,2 12-1216,-6 2 863,2 6-1023,-14 4 640,6 8-800,-12 4 288,-2 3-480,-12 8-128,0 4-128,-14 9-576,6-1 256,-14-3-1888,-1-1 1184,6-15-4831,6-4 3231</inkml:trace>
          <inkml:trace contextRef="#ctx0" brushRef="#br0" timeOffset="37423">8064 1945 11776,'10'0'4480,"-10"0"-2433,18 47-1535,-15-31 1248,6-5-1056,5 1-128,-2 4-384,6 0-352,0-1 96,-2-4-1408,2 5 832,-5 0-2783,2-1 1919,-3 1-3968,2 4 3072</inkml:trace>
        </inkml:traceGroup>
        <inkml:traceGroup>
          <inkml:annotationXML>
            <emma:emma xmlns:emma="http://www.w3.org/2003/04/emma" version="1.0">
              <emma:interpretation id="{E87168AB-E013-4B7E-8C56-7036B6BBBD8E}" emma:medium="tactile" emma:mode="ink">
                <msink:context xmlns:msink="http://schemas.microsoft.com/ink/2010/main" type="inkWord" rotatedBoundingBox="8119,957 8877,943 8892,1733 8133,1747"/>
              </emma:interpretation>
              <emma:one-of disjunction-type="recognition" id="oneOf7">
                <emma:interpretation id="interp35" emma:lang="zh-CN" emma:confidence="0">
                  <emma:literal>性</emma:literal>
                </emma:interpretation>
                <emma:interpretation id="interp36" emma:lang="zh-CN" emma:confidence="0">
                  <emma:literal>胜</emma:literal>
                </emma:interpretation>
                <emma:interpretation id="interp37" emma:lang="zh-CN" emma:confidence="0">
                  <emma:literal>肢</emma:literal>
                </emma:interpretation>
                <emma:interpretation id="interp38" emma:lang="zh-CN" emma:confidence="0">
                  <emma:literal>脞</emma:literal>
                </emma:interpretation>
                <emma:interpretation id="interp39" emma:lang="zh-CN" emma:confidence="0">
                  <emma:literal>胱</emma:literal>
                </emma:interpretation>
              </emma:one-of>
            </emma:emma>
          </inkml:annotationXML>
          <inkml:trace contextRef="#ctx0" brushRef="#br0" timeOffset="38156">8604 2206 4992,'-3'-31'1824,"3"31"-960,0 5-96,0-5 1344,0 0-1184,0 0 800,3 3-1056,-3 5 640,6 3-768,-2 6 511,0 2-607,-4 4 448,0 4-480,0 9 256,0-2-384,0 10 64,0-5-224,-4 8 64,4-5-96,-4-3-704,4-4 352,-6-12-2464,6-4 1505,-3-13-4321,3-6 3104</inkml:trace>
          <inkml:trace contextRef="#ctx0" brushRef="#br0" timeOffset="39702">8657 2038 6912,'3'-19'2624,"-3"19"-1408,10 8-448,-5-8 1568,-2 3-1280,7 2 607,-2 6-991,0-3 480,2 4-672,-2-1 384,2 0-512,-2 6 192,1-1-320,0-1 128,-1 0-192,-4 0 64,1 1-128,-2 4 96,7 4-128,-5-1 192,-2 5-160,2 6 96,0-2-96,-5 7 0,0-5-32,0 10 32,0 3-64,0 3-32,0 0 32,0 2 32,0-10-32,0-3-576,0-8 288,-5-12-1792,5-2 1120,-8-17-2399,8 0 1887,-5-12-2144,5-1 2048,-10-26-1568,2 0 1792,-9-11-320,8 8 992,-3-2 1632,2 17-512,-3-7 2112,5 9-1440,-10-8 1376,10 0-1472,-7 7 1152,12 7-1280,-2 2 896,5 9-1089,-5-3 705,10 3-832,0 0 384,3 8-576,2 0 128,3 8-320,3 0 0,7 3-128,3-3-192,-1 1 32,3-6-1376,-2 2 800,-5-5-2431,2 0 1727,-6-5-2496,-3 2 2208,-6-6-1760,1 1 1952,-9-8 544,4 5 576,-4-12 2304,0 4-1088,-4-1 1856,4 4-1568,-5 1 1152,1 2-1312,1-1 704,3 6-992,0-4 607,3 7-799,1 2 576,5 3-640,0 3 448,4 8-512,-4 6 320,5-1-416,-6-5 128,0 6-288,2-6 0,3 0-96,8-2-64,2 2 32,-2-11 32,7 3-32,-8-14-160,12 8 64,-15-9-544,1-1 352,-10-2-672,5 7 512,-8-11-352,3 8 448,-11-6-32,3 9 192,-10-6 96,2 5 64,-10-6 192,10 6-96,-10-2 384,8 8-256,-2-5 224,-2 8-224,6-3 128,8 6-192,0 0 288,5 5-256,-2 0 256,7 4-256,-6 3 160,0 5-192,1 0 128,-2 2-160,-3 11-64,6-2-32,-6 3-32,0-7 0,-6-2-576,3-6 320,-6 0-1088,5 1 736,-14-6-992,14 6 928,-4-12-512,3 0 672,-4-8 65,5 3 287,-9-6 256,3 0-64,-3-5 575,5 3-351,-5-1 480,3 0-448,2-2 352,3 5-352,5-5 128,5 8-256,3-8 64,5 8-128,10-4 0,-2 4-32,2 0 32,2 4-64,-2-4 64,-10 8-64,-5 0 128,5 3-96,-13 1 256,0 4-192,-8 7 320,0 1-256,-7-1 256,7 1-256,-13-5 160,12 1-192,1-9 64,3 1-128,5-4-64,5 3 0,3-6-32,4-2 0,6 2 0,-4-2 0,-2 0 64,6 2-32,-5-5 64,5 3-64,-5-6 192,5-2-128,-5 2-32,5 3-32,-1-3-128,4-2 64,-7-6-256,3 6 160,-12-1-1088,0 6 672,-10 0-1728,0 3 1280,-8-3-2207,5 3 1791,-10-14-3616,9 2 2816</inkml:trace>
        </inkml:traceGroup>
        <inkml:traceGroup>
          <inkml:annotationXML>
            <emma:emma xmlns:emma="http://www.w3.org/2003/04/emma" version="1.0">
              <emma:interpretation id="{87211C42-84D8-4581-9DB5-F11B267BB8D3}" emma:medium="tactile" emma:mode="ink">
                <msink:context xmlns:msink="http://schemas.microsoft.com/ink/2010/main" type="inkWord" rotatedBoundingBox="9051,1036 9954,1019 9967,1711 9064,1728"/>
              </emma:interpretation>
              <emma:one-of disjunction-type="recognition" id="oneOf8">
                <emma:interpretation id="interp40" emma:lang="zh-CN" emma:confidence="0">
                  <emma:literal>化</emma:literal>
                </emma:interpretation>
                <emma:interpretation id="interp41" emma:lang="zh-CN" emma:confidence="0">
                  <emma:literal>他</emma:literal>
                </emma:interpretation>
                <emma:interpretation id="interp42" emma:lang="zh-CN" emma:confidence="0">
                  <emma:literal>佔</emma:literal>
                </emma:interpretation>
                <emma:interpretation id="interp43" emma:lang="zh-CN" emma:confidence="0">
                  <emma:literal>伦</emma:literal>
                </emma:interpretation>
                <emma:interpretation id="interp44" emma:lang="zh-CN" emma:confidence="0">
                  <emma:literal>㐶</emma:literal>
                </emma:interpretation>
              </emma:one-of>
            </emma:emma>
          </inkml:annotationXML>
          <inkml:trace contextRef="#ctx0" brushRef="#br0" timeOffset="40545">9828 2106 6400,'-4'-4'2464,"4"4"-1344,-14-8-384,14 8 1472,4 3-1216,-4-3 640,0 0-960,0 0 415,6 9-639,-6-1 384,0 6-480,-10 10 320,2 4-384,-10 6 64,0 2-224,-16 10-64,3-3-32,-13 0-832,9 0 448,-4-12-1888,11-4 1249,12-16-1889,6-3 1632,10-11-576,13-5 1056,0-8 160,5 5 384,0-3 1120,4 5-480,-8 1 1824,3 8-1248,-4 3 1248,0 5-1312,-4 12 799,3 4-991,-7 4 448,4-2-672,-9 6 128,0-2-352,-4 10-96,4 2-128,-5-6-896,5-6 448,-5-14-2240,10-1 1472,-5-10-4159,5-5 2975,-1-16-2368,10 1 2720</inkml:trace>
          <inkml:trace contextRef="#ctx0" brushRef="#br0" timeOffset="41225">10069 2280 6016,'31'-39'2272,"-31"39"-1216,39-8-32,-29 1 2016,2 3-1664,-3-4 1247,3 4-1535,-2 0 544,3 4-928,-5 4 224,5 8-544,-16 4 96,3-2-320,-13 6 64,0 4-128,-14-1-128,6 4 0,-10 1-672,5-5 384,-5-4-1728,3-3 1152,2-8-1919,14-4 1599,-2-12-1472,6 4 1568,-6-12-864,6 2 1184,0-11 64,8 6 448,-5-9 800,10 6-256,-5-18 1344,0 13-896,0 0 1216,0 12-1088,0-4 800,3 11-960,2 0 639,-1 4-767,0-1 576,0 10-640,-4 1 320,0 10-480,0 8 192,6 0-288,-6 4 128,0 5-192,0 6 64,4 2-128,0 4 160,0 2-160,1 5 96,4-7-96,3-5 96,1-5-128,5-8 32,0-3-32,8-8-128,5-5 32,8-6 32,1-5 0,-1-8 64,2 2-32,-2-4-32,-4-2 32,-9-4 32,0 4-32,-8-4 64,-5 10-64,-13-10-96,5 8 32,-10-4-32,5 9 0,-8-10-640,3 7 384,-8-19-1376,0 10 960,-5-9-2463,8 4 1791,-2-7-4096,8 4 3104</inkml:trace>
        </inkml:traceGroup>
        <inkml:traceGroup>
          <inkml:annotationXML>
            <emma:emma xmlns:emma="http://www.w3.org/2003/04/emma" version="1.0">
              <emma:interpretation id="{50B063B0-D0C8-42DC-B2A7-7EF2F2ACD89F}" emma:medium="tactile" emma:mode="ink">
                <msink:context xmlns:msink="http://schemas.microsoft.com/ink/2010/main" type="inkWord" rotatedBoundingBox="10182,905 10971,890 10986,1688 10197,1703"/>
              </emma:interpretation>
              <emma:one-of disjunction-type="recognition" id="oneOf9">
                <emma:interpretation id="interp45" emma:lang="zh-CN" emma:confidence="0">
                  <emma:literal>误</emma:literal>
                </emma:interpretation>
                <emma:interpretation id="interp46" emma:lang="zh-CN" emma:confidence="0">
                  <emma:literal>俣</emma:literal>
                </emma:interpretation>
                <emma:interpretation id="interp47" emma:lang="zh-CN" emma:confidence="0">
                  <emma:literal>谡</emma:literal>
                </emma:interpretation>
                <emma:interpretation id="interp48" emma:lang="zh-CN" emma:confidence="0">
                  <emma:literal>誤</emma:literal>
                </emma:interpretation>
                <emma:interpretation id="interp49" emma:lang="zh-CN" emma:confidence="0">
                  <emma:literal>谋</emma:literal>
                </emma:interpretation>
              </emma:one-of>
            </emma:emma>
          </inkml:annotationXML>
          <inkml:trace contextRef="#ctx0" brushRef="#br0" timeOffset="43922">10748 2108 5120,'-12'5'2016,"12"-5"-1088,-8 3-256,2-3 1632,6 5-1280,-2-5 1024,4 6-1216,-2-1 608,6 3-801,-2-8 417,10 4-608,-2-4 32,6 3-288,3-3-96,2 0-64,-5 0-256,3 0 128,-12 4-960,-5 5 608,-12 5-1503,-2 11 1087,-16 2-736,5 4 928,-10 3 96,9-2 352,-10-6 480,12 2-96,-4-8 768,16-4-512,-1-8 512,9-4-512,5-4-32,3 0-224,7 0 32,0 0-96,3 0 288,0 4-192,-4 0 671,-2 7-479,-7 5 736,4-1-640,-9 12 544,4 1-576,-4 2 320,5 3-448,-5-7 192,5 1-288,-2-2 64,2-2-160,3-4 0,2-3-64,-2-4 32,2 4-64,-2-13 64,5 0-64,0-9-96,-1-2 32,-2-20-736,-2 1 384,-2-29-1024,2 6 800,-4-19-640,4 5 736,2-6-160,4 12 384,-2-9 32,2 20 160,-5-6 288,4 6-128,-5-4 576,2 16-384,-2 7 608,0 12-480,-3 13 416,0 11-448,-2 3 192,2 9-320,-5 2 128,4 6-192,-4-4 0,0 4-96,0-5-256,0-1 96,0-14-864,0 0 512,0-11-1216,0 3 960,0-8-671,6 0 799,-3-8-128,2 1 416,-5-1 192,4 5 64,0-6 224,5 6-96,4-4 544,0 7-384,5-11 479,3 6-447,1-10 448,4 7-448,-2 1 288,-4 8-320,-2 3 128,0 4-224,-10 7 128,-2 5-160,-15 8 64,4 3-96,-21 4 160,-2 1-160,-10 3 256,7 0-224,-4-1 160,13-2-160,0-9 160,9 1-192,4-7-32,9-7-32,0-6-32,9 5 0,4-10 0,5 2 0,-1-5 0,6 0 0,-7-4 0,2 4 0,-8 8 0,2 5 0,-12-2 0,0 2 0,-4-2 64,4 5-32,0 1-32,8-3 32,2-6-128,2 5 64,-4-5-32,2 0 0,-2 0 0,2 8 0,-6-5-224,0 6 160,-8 5-320,0-1 288,-18 2-32,4 1 128,-13-2 128,10 8-32,-2-11 128,10 4-96,0-7 128,5 0-128,-5-5 128,8 6-128,0-9-32,10 0 0,4-4-32,3 4 0,2-5 0,0 2 0,-6 0-96,5 3 64,-13 0-192,5 6 128,-18 3-320,0 2 256,-5 2-96,5 1 160,-10-2 128,11 4 0,-11 0 64,10-1-64,0 1 128,5 0-96,-5-10 384,8 8-224,-3-11 224,8 5-224,0-8 64,8 3-160,1-11 64,8 5-96,9-14 0,5 6-32,9-12-192,-1 8 64,4-8-96,1 3 64,-8-4-512,0 9 352,-15-4-800,2 6 576,-15 1-608,-4 4 608,-13 2-96,6 1 352,-12 2-32,2 3 160,-3-6 64,2 12 32,-3-12 256,8 6-128,-5-3 256,10 6-256,-4-3 384,8 0-288,-6 0 448,6 0-384,-2 0 448,4 9-448,-4 2 352,2 6-352,-10 2 64,2 1-224,-16 7 0,7 1-64,-9 6-128,8 1 32,-3-4-1024,3 0 576,0-7-2208,6-4 1504,-2-9-2143,10 1 1887,-1-12-1056,5 0 1472,0-12 544,5 4 320,-1-12 1696,2 6-832,-3-6 1696,6 8-1376,-1 0 1216,6 4-1312,3 5 799,6 6-991,11 10 448,2 2-672,2 1 224,3 3-448,-7-2 0,2 2-192,-10-4-352,-1 1 160,-7-5-1184,-4 0 704,-10-5-2336,10-3 1601,-14-6-4257,0-3 3136</inkml:trace>
        </inkml:traceGroup>
        <inkml:traceGroup>
          <inkml:annotationXML>
            <emma:emma xmlns:emma="http://www.w3.org/2003/04/emma" version="1.0">
              <emma:interpretation id="{36A7C612-EB89-447B-B5EC-09CA2994264C}" emma:medium="tactile" emma:mode="ink">
                <msink:context xmlns:msink="http://schemas.microsoft.com/ink/2010/main" type="inkWord" rotatedBoundingBox="11183,764 11860,751 11881,1858 11204,1871"/>
              </emma:interpretation>
              <emma:one-of disjunction-type="recognition" id="oneOf10">
                <emma:interpretation id="interp50" emma:lang="zh-CN" emma:confidence="0">
                  <emma:literal>差</emma:literal>
                </emma:interpretation>
                <emma:interpretation id="interp51" emma:lang="zh-CN" emma:confidence="0">
                  <emma:literal>羞</emma:literal>
                </emma:interpretation>
                <emma:interpretation id="interp52" emma:lang="zh-CN" emma:confidence="0">
                  <emma:literal>姜</emma:literal>
                </emma:interpretation>
                <emma:interpretation id="interp53" emma:lang="zh-CN" emma:confidence="0">
                  <emma:literal>美</emma:literal>
                </emma:interpretation>
                <emma:interpretation id="interp54" emma:lang="zh-CN" emma:confidence="0">
                  <emma:literal>盖</emma:literal>
                </emma:interpretation>
              </emma:one-of>
            </emma:emma>
          </inkml:annotationXML>
          <inkml:trace contextRef="#ctx0" brushRef="#br0" timeOffset="45672">12003 1844 5632,'23'-5'2112,"-23"5"-1152,18 0-416,-15 0 1408,7 5-1088,-6-2 640,4 2-864,-8-2 128,0 5-448,-12 7-32,2 9-192,-16 4-64,5 0 0,-15-3 32,6 2-32,-10 1 128,10 0-96,-6-6 256,15 3-193,-2-2 385,10-4-288,0-8 96,9 3-192,4-14 0,4 2-64,4-10 96,5 6-96,10-10 192,3 4-160,0-8 96,5 8-96,-4-4-128,2 4 0,-1-4 32,-7 10 0,-8-6-224,0 8 128,-13 0-320,0 8 256,-16 3-160,3 5 192,-18 7 64,0-1 64,-9 6 128,9 0-64,-3-4 256,6-2-192,7-2 384,8-4-288,3-9 160,7-2-224,12-10 0,3 5-96,11-7-64,8-1 32,3-11-256,1 2 128,-4 3-448,0 1 288,-13 6-448,0 7 416,-18 7-576,0 6 513,-23 1-289,0 6 384,-15 4 224,7-1 32,-8 0 288,13 4-160,-5-2 384,9-3-288,0-2 383,8-4-351,1-8 384,10 4-384,3-10 224,3 4-256,6-14 0,5 2-128,12-8-64,4 3 0,14-14-128,0 6 64,-1-4-672,1 4 384,-3-8-1631,-2 7 1087,-17-5-2080,0 2 1664,-14 5-896,-4 6 1280,-12-4 576,4 8 224,-14-4 1152,0 4-544,-3-4 1312,3 10-1024,0-12 896,5 12-992,0-7 576,5 6-768,-2-2 383,5 5-543,2-3 384,3 3-416,-4 0 544,8 3-480,-4 5 416,0 9-448,-4 2 544,4 4-512,-9 1 224,4 4-352,-7 10 64,1-4-192,-9 13 160,2 0-192,-8 11-32,8-2-32,-8 6-192,8 0 96,-5-3-192,7-6 160,-2-5-1312,9-10 800,-4-10-2368,5-4 1664,-2-18-2783,10 2 2335,0-18-2752,5-2 2560</inkml:trace>
          <inkml:trace contextRef="#ctx0" brushRef="#br0" timeOffset="44656">11828 1824 7808,'0'3'2880,"0"-3"-1536,5 11-736,-5-5 1344,5 2-1120,-1 11 160,8 4-609,-2 1-95,-2 2-160,2-2-448,-2-4 192,-3-1-1375,-2-4 831,-3-7-2336,5-4 1696,-5-4-2432,0 0 2144,0-12-992,5 6 1536</inkml:trace>
          <inkml:trace contextRef="#ctx0" brushRef="#br0" timeOffset="46371">11802 2560 7424,'31'-26'2816,"-31"26"-1536,31-8-576,-23 4 1376,2 8-1152,6-8 351,2 0-799,4-4-128,0 5-224,0-10-96,0 9 0,-4-4 32,4 6-32,-9-4 128,5 6-96,-15-3 320,2 6-192,-10-3 384,5 6-320,-8-4 448,3 4-416,-8-4 224,5 6-288,-5-4 64,8 4-160,1-3 160,4 2-192,-6 1 32,12 8-64,-6 4 32,4-2-64,-4 2-96,5 3 32,-10-4-32,5 1 0,-10-4-640,8 0 384,-12-4-1504,4-1 1024,-2-8-1183,6 5 1119,-6-8-480,8 6 800,-10-6 0,6 0 352,-6 0 256,10 2-32,-14 2 640,10 0-384,-10-8 672,10 4-544,-10-4 352,10 2-448,-2-7 255,6 9-319,4-8 192,4 8-224,6-3 64,3 3-160,0-5 64,5 10-96,-2-5 96,6 0-128,0 0 32,0 0-32,2-5 96,-4 5-96,6-3 32,5-3-32,0 0 32,5-2-64,-6-3 128,-4 2-96,-4 1 128,0 8-128,4-8 128,2 8-128,-8-8 128,-2 5-128,-10-5-160,2 5 32,-10-2-1440,4 10 800,-8-10-4319,4 2 2751,-10-13-3136,7 4 3104</inkml:trace>
        </inkml:traceGroup>
        <inkml:traceGroup>
          <inkml:annotationXML>
            <emma:emma xmlns:emma="http://www.w3.org/2003/04/emma" version="1.0">
              <emma:interpretation id="{4F7EEC26-5C2D-4861-B820-B0E0D515C71D}" emma:medium="tactile" emma:mode="ink">
                <msink:context xmlns:msink="http://schemas.microsoft.com/ink/2010/main" type="inkWord" rotatedBoundingBox="12170,1459 12303,1456 12307,1647 12174,1649"/>
              </emma:interpretation>
              <emma:one-of disjunction-type="recognition" id="oneOf11">
                <emma:interpretation id="interp55" emma:lang="zh-CN" emma:confidence="0">
                  <emma:literal>、</emma:literal>
                </emma:interpretation>
                <emma:interpretation id="interp56" emma:lang="zh-CN" emma:confidence="0">
                  <emma:literal>丶</emma:literal>
                </emma:interpretation>
                <emma:interpretation id="interp57" emma:lang="zh-CN" emma:confidence="0">
                  <emma:literal>.</emma:literal>
                </emma:interpretation>
                <emma:interpretation id="interp58" emma:lang="zh-CN" emma:confidence="0">
                  <emma:literal>‵</emma:literal>
                </emma:interpretation>
                <emma:interpretation id="interp59" emma:lang="zh-CN" emma:confidence="0">
                  <emma:literal>乀</emma:literal>
                </emma:interpretation>
              </emma:one-of>
            </emma:emma>
          </inkml:annotationXML>
          <inkml:trace contextRef="#ctx0" brushRef="#br0" timeOffset="49935">12641 2522 4736,'3'0'1824,"-3"0"-960,5 0-512,-5 0 832,0 0-640,0 0 416,0 0-544,0 0 384,0 0-448,0 4 320,5 0-384,-5 1 352,5 6-384,-2 1 224,2-1-256,-1 0 0,0 5-128,1 0 0,4 0-32,-5-6 32,5 7-64,-6-6 64,7 3-64,-2-8-224,6 2 96,-5-4-1568,4 3 896,-5-7-3616,2 5 2432</inkml:trace>
        </inkml:traceGroup>
        <inkml:traceGroup>
          <inkml:annotationXML>
            <emma:emma xmlns:emma="http://www.w3.org/2003/04/emma" version="1.0">
              <emma:interpretation id="{9CA14165-D519-426C-883C-26519345F088}" emma:medium="tactile" emma:mode="ink">
                <msink:context xmlns:msink="http://schemas.microsoft.com/ink/2010/main" type="inkWord" rotatedBoundingBox="12793,1026 13418,1014 13428,1546 12803,1558"/>
              </emma:interpretation>
              <emma:one-of disjunction-type="recognition" id="oneOf12">
                <emma:interpretation id="interp60" emma:lang="zh-CN" emma:confidence="0">
                  <emma:literal>无</emma:literal>
                </emma:interpretation>
                <emma:interpretation id="interp61" emma:lang="zh-CN" emma:confidence="0">
                  <emma:literal>元</emma:literal>
                </emma:interpretation>
                <emma:interpretation id="interp62" emma:lang="zh-CN" emma:confidence="0">
                  <emma:literal>光</emma:literal>
                </emma:interpretation>
                <emma:interpretation id="interp63" emma:lang="zh-CN" emma:confidence="0">
                  <emma:literal>天</emma:literal>
                </emma:interpretation>
                <emma:interpretation id="interp64" emma:lang="zh-CN" emma:confidence="0">
                  <emma:literal>秃</emma:literal>
                </emma:interpretation>
              </emma:one-of>
            </emma:emma>
          </inkml:annotationXML>
          <inkml:trace contextRef="#ctx0" brushRef="#br0" timeOffset="51953">13360 2113 4608,'0'-8'1760,"0"8"-960,4 3-320,0-3 1152,2 0-928,-4 0 448,8 0-672,4 0 224,3 5-416,9-10 128,0 5-256,5-3 0,-1 3-96,-4-3-320,2 3 128,-7-9-1280,2 4 768,-10-1-3104,0 6 2080</inkml:trace>
          <inkml:trace contextRef="#ctx0" brushRef="#br0" timeOffset="52818">13289 2288 3584,'-13'31'1408,"13"-31"-768,-5 8-192,2-8 960,6 0-768,-3 0 768,9 3-832,0-3 544,4 0-640,5-3 512,0 3-544,4-8 320,4 4-448,5-12 192,3-3-288,2-4 0,3 7-128,-4-7-64,1 7 0,-5-4-32,-5 9 0,-6 0-352,-2 2 192,-8 2-928,-6 3 608,-12 4-576,2 4 608,-12-1 32,3 5 256,-16 0 256,8 0-64,-3 0 288,8-2-192,1-6 448,3 6-320,2-6 384,6 0-384,-2-6 288,8 6-288,-4-6 352,4 6-352,-5 3 384,10 6-384,-10 5 383,5 7-383,-8 2 224,3 5-256,-3 6 64,-2 1-160,-6 4-128,3 0-32,-5 5-544,5-2 320,-5-11-1599,8-4 1055,-2-19-1856,8-8 1504,0-19-704,8 3 1088,0-10 128,8 1 416,2-2 480,0 13-96,-1-6 896,5 12-576,-5 3 992,0 5-832,0 8 672,0 3-768,0 6 576,-1-1-640,-2 3 384,-2 4-512,0 1 319,2-1-383,-2 0 192,5-4-256,5-11 64,0 0-160,5-16 64,-3 5-96,4-8-64,-4-2 0,12-2-32,-2 4 0,9-5 64,-8 7-32,-9-2-32,0 3 32,-8-4 160,0 8-96,-20-3 96,6 2-96,-12-3-256,2 5 64,-6-8-1088,6 0 640,-4-9-2431,10 3 1663,0-10-3488,8 5 2688</inkml:trace>
        </inkml:traceGroup>
        <inkml:traceGroup>
          <inkml:annotationXML>
            <emma:emma xmlns:emma="http://www.w3.org/2003/04/emma" version="1.0">
              <emma:interpretation id="{6A6A852A-0AE5-4C27-9DC0-93B4C0C9F5BB}" emma:medium="tactile" emma:mode="ink">
                <msink:context xmlns:msink="http://schemas.microsoft.com/ink/2010/main" type="inkWord" rotatedBoundingBox="13631,870 14308,857 14320,1496 13644,1508"/>
              </emma:interpretation>
              <emma:one-of disjunction-type="recognition" id="oneOf13">
                <emma:interpretation id="interp65" emma:lang="zh-CN" emma:confidence="0">
                  <emma:literal>选</emma:literal>
                </emma:interpretation>
                <emma:interpretation id="interp66" emma:lang="zh-CN" emma:confidence="0">
                  <emma:literal>迭</emma:literal>
                </emma:interpretation>
                <emma:interpretation id="interp67" emma:lang="zh-CN" emma:confidence="0">
                  <emma:literal>送</emma:literal>
                </emma:interpretation>
                <emma:interpretation id="interp68" emma:lang="zh-CN" emma:confidence="0">
                  <emma:literal>迷</emma:literal>
                </emma:interpretation>
                <emma:interpretation id="interp69" emma:lang="zh-CN" emma:confidence="0">
                  <emma:literal>速</emma:literal>
                </emma:interpretation>
              </emma:one-of>
            </emma:emma>
          </inkml:annotationXML>
          <inkml:trace contextRef="#ctx0" brushRef="#br0" timeOffset="55189">14114 2152 6144,'-8'-5'2272,"8"5"-1216,3 5-736,-3-5 704,0 0-608,0 0 96,5 3-352,-1 2 416,0 2-320,-4 6 576,0 1-448,0 11 512,0-3-512,0 3 288,0 0-384,0 0 127,5 2-255,-5 1 0,5-5-96,-2-4-64,2 1 32,-1-4-32,5-2 0,0-2 64,-1 1-32,3-7-32,-4 7 32,1-9-32,2 4 0,-2-5 64,2 1-32,4 0 64,-2 1-64,1-5 64,0 3-64,-5-3 128,7 0-96,-7 0 128,5 0-128,-3 0 128,2 0-128,5 0 32,0 0-32,7 0 32,2 0-64,0 0 192,4 0-128,1 0-32,0 0-32,-1 0-128,1 0 64,0 0 32,-5 3 0,0 2 0,2 6 0,-12-11-576,2 3 320,-6-6-1727,3 3 1087,-12-8-3264,7 5 2336,-10-8-2560,0 2 2528</inkml:trace>
          <inkml:trace contextRef="#ctx0" brushRef="#br0" timeOffset="53918">14299 1930 5120,'3'0'2016,"-3"0"-1088,5 28-256,-5-25 1504,5-3-1216,-2 0 832,2 7-1088,0 1 480,0-1-672,-2 2 223,2 1-447,-1 4 256,0-3-288,-4 0 192,4 5-224,-4 4 128,0 0-192,0-6 128,0 6-160,0-8 160,6 3-192,-3-6 32,6-1-64,5-8-64,-2 0 32,6-6-32,4 4 0,5-7 0,-1 1 0,-5-7 0,7 7 0,-7-3-160,1 3 96,-4-3-544,-5 5 352,-9 4-1504,0 2 960,-8-4-2239,4 8 1695,-17-4-2816,3 8 2368,-12 0-1472,8-2 1888</inkml:trace>
          <inkml:trace contextRef="#ctx0" brushRef="#br0" timeOffset="54398">14346 2296 6656,'-8'11'2464,"8"-11"-1344,5 3-480,-5-3 1472,3 0-1152,2-3 512,3 3-896,7-11 191,1-5-447,12-4 32,-2 6-224,0-6 0,4 4-64,-4 0-64,-3 4 32,-2-4-384,-3 10 192,-5-3-863,-4 4 575,-9-1-1216,0 6 960,-9-4-736,5 4 832,-14-4-128,9-1 448,-7-2 128,6-1 64,-8-2 288,5 4-96,5-5 384,3 3-256,-3-3 448,8 7-384,0 0 576,8 4-480,-3-4 704,-2 8-608,-3 0 896,5 2-769,0 8 673,0 0-736,-5 2 384,3 4-576,-6-1 128,-2 4-320,-5 8 64,2 4-128,-5 5-192,5-2 32,-7-7-960,7-4 576,-4-2-2144,2-6 1441,-6 1-3073,6 0 2368,-3-18-2432,8 4 2464</inkml:trace>
          <inkml:trace contextRef="#ctx0" brushRef="#br0" timeOffset="54578">14553 2335 7936,'34'8'2976,"-34"-8"-1600,23 14-832,-15-5 1376,2-1-1120,2 3 127,4 5-575,0-5-224,-4 1-64,-4-4-1279,2 0 671,-10-8-3008,4 3 1952,-8-6-2720,0-2 2464</inkml:trace>
        </inkml:traceGroup>
        <inkml:traceGroup>
          <inkml:annotationXML>
            <emma:emma xmlns:emma="http://www.w3.org/2003/04/emma" version="1.0">
              <emma:interpretation id="{06D715BD-61FA-40DF-95AA-C135492223B5}" emma:medium="tactile" emma:mode="ink">
                <msink:context xmlns:msink="http://schemas.microsoft.com/ink/2010/main" type="inkWord" rotatedBoundingBox="14457,713 15214,699 15229,1529 14473,1543"/>
              </emma:interpretation>
              <emma:one-of disjunction-type="recognition" id="oneOf14">
                <emma:interpretation id="interp70" emma:lang="zh-CN" emma:confidence="0">
                  <emma:literal>代</emma:literal>
                </emma:interpretation>
                <emma:interpretation id="interp71" emma:lang="zh-CN" emma:confidence="0">
                  <emma:literal>伏</emma:literal>
                </emma:interpretation>
                <emma:interpretation id="interp72" emma:lang="zh-CN" emma:confidence="0">
                  <emma:literal>䘝</emma:literal>
                </emma:interpretation>
                <emma:interpretation id="interp73" emma:lang="zh-CN" emma:confidence="0">
                  <emma:literal>式</emma:literal>
                </emma:interpretation>
                <emma:interpretation id="interp74" emma:lang="zh-CN" emma:confidence="0">
                  <emma:literal>伐</emma:literal>
                </emma:interpretation>
              </emma:one-of>
            </emma:emma>
          </inkml:annotationXML>
          <inkml:trace contextRef="#ctx0" brushRef="#br0" timeOffset="56670">15264 2354 5888,'0'0'2176,"0"0"-1152,8 3-288,-8-3 1536,5 0-1248,0 0 704,3 0-1024,2-8 479,6 5-703,6-13 384,0 5-512,-4-9 192,4 9-320,-4-12 0,3 10-128,10-10-64,-1 7 0,-4-3-480,2 4 256,-12-1-1376,2 4 832,-18 5-2175,0 3 1599,-12-4-1632,-2 8 1696,-12-5-192,8 10 832,-8-10 800,4 5-64,-4-6 1184,8 6-736,-4-8 960,8 8-896,2-8 448,4 5-608,-2-11 416,10 11-480,0-5 384,4 5-448,2-5 480,2 4-512,-4-4 415,4 8-415,-2-4 320,-2 8-352,0-4 352,0 4-384,1 0 224,0 3-256,-1 6 224,5 1-256,-1 11 320,2 1-288,-2 6 160,5 2-224,-5 2 128,6-5-160,3 4 160,0-1-192,7 14 32,2-5-64,-4-12-64,-6-8 32,-1-7-672,-2 0 352,-5-8-1920,5-4 1216,-8-13-3103,3 1 2335,-8-15-3232,0-1 2848</inkml:trace>
          <inkml:trace contextRef="#ctx0" brushRef="#br0" timeOffset="56939">15526 1780 7808,'-21'-14'2976,"21"14"-1600,9 8-608,-5-5 1632,4 0-1312,2 6 447,8 2-927,-2 2 32,2 1-384,-5-2-320,4 1 32,-3 6-1280,-2 1 736,-2-1-3071,3 4 2015,-5-7-3360,5-1 2848</inkml:trace>
          <inkml:trace contextRef="#ctx0" brushRef="#br0" timeOffset="56079">15100 2047 6016,'0'-9'2272,"0"9"-1216,4 9-256,-4-9 1504,0 0-1248,0 0 608,10 8-992,-10 0 319,4 4-543,-8 2 160,4 2-352,-14 12 0,5-1-160,-12 4-128,3 5 0,-8-5-896,4 2 512,-4-8-2015,3-2 1343,10-12-1664,10 2 1536,3-13-224,3 0 864,2-5 480,8 2 96,0-5 1088,5 8-576,-5-4 1440,5 4-1088,-6 4 1024,2 4-1088,-5 8 480,-1 4-736,-3 2 351,3 1-543,-8 9 192,5-1-320,-5 0-640,0-1 224,0-5-1919,0-6 1183,0-19-3552,5 0 2496,-2-24-2176,2 4 2400</inkml:trace>
        </inkml:traceGroup>
        <inkml:traceGroup>
          <inkml:annotationXML>
            <emma:emma xmlns:emma="http://www.w3.org/2003/04/emma" version="1.0">
              <emma:interpretation id="{4037F905-6975-4FA3-8BE7-1434949B91C8}" emma:medium="tactile" emma:mode="ink">
                <msink:context xmlns:msink="http://schemas.microsoft.com/ink/2010/main" type="inkWord" rotatedBoundingBox="15521,1280 15604,1278 15606,1376 15522,1378"/>
              </emma:interpretation>
              <emma:one-of disjunction-type="recognition" id="oneOf15">
                <emma:interpretation id="interp75" emma:lang="zh-CN" emma:confidence="0">
                  <emma:literal>、</emma:literal>
                </emma:interpretation>
                <emma:interpretation id="interp76" emma:lang="zh-CN" emma:confidence="0">
                  <emma:literal>.</emma:literal>
                </emma:interpretation>
                <emma:interpretation id="interp77" emma:lang="zh-CN" emma:confidence="0">
                  <emma:literal>·</emma:literal>
                </emma:interpretation>
                <emma:interpretation id="interp78" emma:lang="zh-CN" emma:confidence="0">
                  <emma:literal>丶</emma:literal>
                </emma:interpretation>
                <emma:interpretation id="interp79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57120">15991 2343 10624,'5'20'3936,"-5"-20"-2112,14 22-1761,-10-13 1089,4 2-736,0-4-192,2 2-160,-2-1-1760,2-1 929,-7-7-4289,7 4 2848,-10-8-2496,5 0 2720</inkml:trace>
        </inkml:traceGroup>
        <inkml:traceGroup>
          <inkml:annotationXML>
            <emma:emma xmlns:emma="http://www.w3.org/2003/04/emma" version="1.0">
              <emma:interpretation id="{9175CA49-06C3-43EA-8E90-8EC090CC8C53}" emma:medium="tactile" emma:mode="ink">
                <msink:context xmlns:msink="http://schemas.microsoft.com/ink/2010/main" type="inkWord" rotatedBoundingBox="16124,637 17046,619 17065,1604 16142,1622"/>
              </emma:interpretation>
              <emma:one-of disjunction-type="recognition" id="oneOf16">
                <emma:interpretation id="interp80" emma:lang="zh-CN" emma:confidence="0">
                  <emma:literal>噪</emma:literal>
                </emma:interpretation>
                <emma:interpretation id="interp81" emma:lang="zh-CN" emma:confidence="0">
                  <emma:literal>澡</emma:literal>
                </emma:interpretation>
                <emma:interpretation id="interp82" emma:lang="zh-CN" emma:confidence="0">
                  <emma:literal>嘌</emma:literal>
                </emma:interpretation>
                <emma:interpretation id="interp83" emma:lang="zh-CN" emma:confidence="0">
                  <emma:literal>㗱</emma:literal>
                </emma:interpretation>
                <emma:interpretation id="interp84" emma:lang="zh-CN" emma:confidence="0">
                  <emma:literal>嚛</emma:literal>
                </emma:interpretation>
              </emma:one-of>
            </emma:emma>
          </inkml:annotationXML>
          <inkml:trace contextRef="#ctx0" brushRef="#br0" timeOffset="58632">16601 2055 7296,'0'0'2816,"0"0"-1536,5 20-576,-5-13 1248,5 0-1088,-2 9 224,2 7-704,0 4 223,-2 4-351,2 2 128,0-2-224,-5-9 0,5 5-96,-5-7-320,0-3 128,0-6-864,0 0 545,0-11-705,0 0 640,0-11-32,3 0 352,2-6-32,3 3 128,2-19 416,3 14-160,0-1 480,0 14-352,0-7 224,4 5-288,-7 4 64,3 4-160,-10 4 160,7 9-192,-10-2 95,0 0-95,-13 6 160,0 2-160,-5 0 320,5 1-224,-4-9 96,3 5-160,2-12 0,7-1-64,5-6-416,5-1 224,3-12-1120,5 5 705,9-17-1217,-1-2 960,2-6-1344,3 8 1216,0-14-960,0 6 1088,2-14-224,-8 11 608,-2-11 32,-5 6 224,0-3 384,0 13-128,-3-4 768,2 5-480,-4 2 672,6 12-608,-2-1 640,3 9-640,-2 3 768,0 8-704,-5 3 896,2 10-800,-10 7 896,3 2-864,-6 14 543,3-2-703,-5 5 256,5-4-448,-5-7-96,5-5-96,-3-4-448,6-3 224,-3-7-896,0-6 576,0-15-927,10 4 767,-7-11-544,7 4 672,-2-4-96,2 3 352,-2-4 128,0 4 64,1-7 448,0 7-224,1-7 608,2 7-416,6 1 512,-2 3-512,-1 0 415,1 9-447,-3-2 256,2 10-352,-7 1 128,0 7-224,-8 2 64,5 1-128,-10 12-64,2-1 0,-15 4 32,5-3-32,-5-9-32,10-4 32,-7-11-672,7 0 352,0-16-1215,8 1 831,3-13-1312,10 9 1120,5-9-1344,0 9 1280,0-9-1760,3 10 1536,-11-3-1408,3 6 1472</inkml:trace>
          <inkml:trace contextRef="#ctx0" brushRef="#br0" timeOffset="59552">16999 1891 4224,'-8'22'1664,"8"-22"-896,-4 8-192,0-5 1184,8 11-960,-4-3 1056,0 4-1088,0 1 800,0 3-896,0 1 512,0 2-704,0-1 319,0-1-479,0 0 128,0-1-288,-4 0-64,4 4-64,-4-7-480,8-4 256,-4-9-896,0-3 609,0-9-705,4 3 672,0-10-160,1 0 384,-2-4 32,7 9 160,-5-3 192,3 0-32,0 0 320,2 2-192,-2 0 384,5 3-320,-3 3 160,3 1-256,-5 5 352,2 8-288,-10 0 320,3 8-321,-6-1 161,-2 1-224,-3-1-64,3 4-64,-5-2-32,2-1 0,-5-5-96,5 3 64,3-8-672,5-3 385,0-6-1281,8-3 896,2-13-1248,3 4 1120,5-9-704,3 10 864,2-6-32,3 9 384,-9-9 640,4 4-160,-8 0 1280,0 8-800,-8 5 1152,5 3-1024,-10 0 736,8 8-864,-16-5 512,8 5-673,-5 4 97,0 4-320,-3 0-32,8-2-128,-10 3-256,7-3 64,-7-1-1024,10-6 641,0-10-1217,5 3 960,-5-8-512,5-1 736,-2-2 0,10 3 320,-3-4 320,8 4-64,-5-3 480,5 8-288,-2-9 512,2 8-448,0-8 352,4 7-384,-6 2 128,2 3-256,-8-3 288,3 6-256,-13-3 96,5 8-160,-15 0 160,2 4-192,-10-1 319,5 0-223,-10 3 256,11 0-256,-6-6 32,10 4-128,-2-4-256,6-1 64,0-7-864,4 4 513,-5-4-1857,10 0 1312,-5 0-3520,0 0 2528</inkml:trace>
          <inkml:trace contextRef="#ctx0" brushRef="#br0" timeOffset="60329">16935 2343 7424,'-36'7'2816,"36"-7"-1536,-3 4-736,-2-4 1280,10 0-1024,-2-4 256,7 4-672,3-7 287,0 7-383,-5-5 416,5 5-416,4-8 352,1 8-352,0-3 128,3 3-256,7-8 128,-2 5-160,9-9-64,5 4-32,4-16-128,4 10 64,-14-6-320,2 8 192,-10-4-736,0 8 512,1-8-1024,-5 10 801,-13-2-769,-6 8 800,-11 0-224,0 2 480,-14 4 64,4 0 128,-8-1 224,3-2-32,-7-6 320,8-2-192,-4 1 384,8 2-320,6-6 288,7 0-288,0-4 288,5 7-320,-4-6 447,8 7-383,-4-4 576,0 8-480,0-3 416,0 6-448,0-3 192,0 8-320,0-4 128,0 0-192,0 8 224,0 2-256,0 6 256,10 4-256,-7 7 256,6 0-256,-3 8 256,2-4-256,-4 13 32,-1 2-96,-3 0 32,0-6-64,-3-6-96,3-6 32,-12-8-1024,6-2 576,-3-10-1856,1-4 1312,-10-20-1791,10 2 1599,-5-18-928,3 0 1216,-3-8 32,4 10 512,0-6 608,6 12-96,-7 1 928,10 5-576,-13-6 1152,8 3-960,-3 7 896,8 2-896,-8 4 575,8 8-735,-10 4 96,5 2-352,-8 10-736,0 0 256,-8 2-2527,3 2 1503,-8-12-4032,8 0 2976</inkml:trace>
          <inkml:trace contextRef="#ctx0" brushRef="#br0" timeOffset="60523">17102 2390 7808,'31'-5'2880,"-31"5"-1536,69 16-448,-47-8 1792,0-1-1473,1 6 705,-2-2-1184,15 4-32,-2 4-416,-4-6-288,2 2 0,-6-10-864,-4 3 480,0-8-2431,-5 0 1535,-8-8-4224,5 3 3104</inkml:trace>
        </inkml:traceGroup>
        <inkml:traceGroup>
          <inkml:annotationXML>
            <emma:emma xmlns:emma="http://www.w3.org/2003/04/emma" version="1.0">
              <emma:interpretation id="{771E50AB-B6F2-4348-9173-E0A97A63EE79}" emma:medium="tactile" emma:mode="ink">
                <msink:context xmlns:msink="http://schemas.microsoft.com/ink/2010/main" type="inkWord" rotatedBoundingBox="17286,636 17929,624 17947,1596 17305,1609"/>
              </emma:interpretation>
              <emma:one-of disjunction-type="recognition" id="oneOf17">
                <emma:interpretation id="interp85" emma:lang="zh-CN" emma:confidence="0">
                  <emma:literal>声</emma:literal>
                </emma:interpretation>
                <emma:interpretation id="interp86" emma:lang="zh-CN" emma:confidence="0">
                  <emma:literal>聲</emma:literal>
                </emma:interpretation>
                <emma:interpretation id="interp87" emma:lang="zh-CN" emma:confidence="0">
                  <emma:literal>弟</emma:literal>
                </emma:interpretation>
                <emma:interpretation id="interp88" emma:lang="zh-CN" emma:confidence="0">
                  <emma:literal>與</emma:literal>
                </emma:interpretation>
                <emma:interpretation id="interp89" emma:lang="zh-CN" emma:confidence="0">
                  <emma:literal>荷</emma:literal>
                </emma:interpretation>
              </emma:one-of>
            </emma:emma>
          </inkml:annotationXML>
          <inkml:trace contextRef="#ctx0" brushRef="#br0" timeOffset="62341">17799 2261 5376,'-13'16'2016,"13"-16"-1088,-10 11-256,7-11 1504,3 3-1216,-5 2 896,10-2-1120,-5-3 544,0 0-737,0 0 353,3 0-544,2-3 192,5 3-320,3-8 0,8 0-128,2 0 96,-3 5-128,3-5-32,-2 0 0,15-12-32,3 6 0,1-3-96,-1 6 64,5-5 32,-5 5 0,1-1 0,-1 4 0,-3-3 64,-2 6-32,-6 1-32,-7 8 32,-3-4-32,-1 5 0,-9-2 192,10 8-96,-18 2 32,0 2-64,-12 1 32,3 3-64,-8 1-32,-1 0 32,-13-4-32,5 6 0,-5-5 64,13-3-32,-4-3-96,5 2 32,-10-6-192,5 6 128,0-13-736,14 0 448,-2-8-864,10 3 704,0-2-447,5 3 575,0-11-128,3 2 320,-3-7 32,0 1 128,-2 0 416,2 7-192,-5 1 544,4 3-384,-4 5 575,0 6-511,-4 5 512,4 3-512,-5 6 160,2 2-320,-7 0-352,7 1 64,-7-6-1248,5 6 704,-8-7-2559,10-2 1791,-10-11-3360,8 3 2688</inkml:trace>
          <inkml:trace contextRef="#ctx0" brushRef="#br0" timeOffset="62607">17962 2141 6912,'-6'0'2624,"6"0"-1408,0-13-704,0 13 1248,6 8-992,-6-3 832,0-2-928,0 5 703,0 7-767,0 1 384,0 0-576,-6 12 256,6-2-384,-3 1 192,6 1-256,-6 0 0,3-1-128,-9 1 0,5 2-32,-14 12-672,6 6 320,-12-2-2208,6-3 1376,-2-5-4799,2-5 3327</inkml:trace>
          <inkml:trace contextRef="#ctx0" brushRef="#br0" timeOffset="61694">17953 1789 4992,'-5'-3'1824,"5"3"-960,5 3-96,-5-3 1536,3 5-1248,3-2 768,-2 0-1088,0 2 672,5 4-800,-1-6 511,5 0-639,2-3 256,-2 5-448,3-10 192,7 5-256,-5-6-64,3 0-96,1-5-480,-1 3 224,2-4-960,-2 5 640,-6-5-991,1 7 863,-11-6-384,4 8 608,-13-5 64,-1 5 224,-3-6 448,-2 9-160,-3-8 768,5 5-512,-5-5 576,8 8-545,-8-8 193,8 8-384,-3 0 352,8 3-352,-5 5 384,5 3-384,-4 9 224,8 4-256,-4 4 0,0 3-128,-4-1-64,4 6 0,-4 0-608,-1-6 320,-4-2-1504,5-5 960,-9-4-2527,4-3 1855,-4-4-2752,4 4 2400,-3-10-1312,2 7 1824,-8-6 5728,5-2-1568,5-5 192,3 0-1760,0-5 64,5 5-800,5-3 192,5 3-417,6-4-31,7 0-192,3-5 0,0 6-32,1-5-608,-1 5 289,-8-2-1441,-5 5 928,-10 0-2048,2 5 1600,-18-2-2528,5 8 2112</inkml:trace>
        </inkml:traceGroup>
        <inkml:traceGroup>
          <inkml:annotationXML>
            <emma:emma xmlns:emma="http://www.w3.org/2003/04/emma" version="1.0">
              <emma:interpretation id="{B7CF9D95-F668-4335-B196-D1AEBDB2F2CB}" emma:medium="tactile" emma:mode="ink">
                <msink:context xmlns:msink="http://schemas.microsoft.com/ink/2010/main" type="inkWord" rotatedBoundingBox="18190,654 18958,639 18973,1442 18205,1457"/>
              </emma:interpretation>
              <emma:one-of disjunction-type="recognition" id="oneOf18">
                <emma:interpretation id="interp90" emma:lang="zh-CN" emma:confidence="0">
                  <emma:literal>非</emma:literal>
                </emma:interpretation>
                <emma:interpretation id="interp91" emma:lang="zh-CN" emma:confidence="0">
                  <emma:literal>那</emma:literal>
                </emma:interpretation>
                <emma:interpretation id="interp92" emma:lang="zh-CN" emma:confidence="0">
                  <emma:literal>昨</emma:literal>
                </emma:interpretation>
                <emma:interpretation id="interp93" emma:lang="zh-CN" emma:confidence="0">
                  <emma:literal>砟</emma:literal>
                </emma:interpretation>
                <emma:interpretation id="interp94" emma:lang="zh-CN" emma:confidence="0">
                  <emma:literal>啡</emma:literal>
                </emma:interpretation>
              </emma:one-of>
            </emma:emma>
          </inkml:annotationXML>
          <inkml:trace contextRef="#ctx0" brushRef="#br0" timeOffset="64218">18676 2124 5888,'-8'-8'2272,"8"8"-1216,3-11-384,2 8 1216,0 6-1056,0-6 448,8 3-768,5-5 224,-2 5-448,7-3 0,-2 6-192,2-3 0,-3 0-32,-2 0-192,-5 8 64,-8 0-384,0 0 224,-15 4-224,7 2 256,-15 6 0,5-1 128,-10 1 128,6 1-32,0-10 192,3 4-128,1-7 96,10 3-96,3-11-192,3 0 32,7-6-1152,7-2 640,5-4-2624,0 4 1760,0 0-2208,3 8 2048</inkml:trace>
          <inkml:trace contextRef="#ctx0" brushRef="#br0" timeOffset="63876">18817 1847 5632,'-5'-12'2112,"5"12"-1152,5-8-224,-5 5 1248,3 6-1088,3-3 480,3 0-832,4 0 352,0 0-544,5 0 256,-2 5-352,2-5 287,0 3-319,-5 1 320,5 4-320,-11-3 384,8 1-352,-11 7 224,0-1-256,-4-1 128,0 0-192,-4 5 128,4 4-160,-4 0 160,4-1-192,-4 0 32,8 1-64,-4 2 32,0 6-64,0-1-32,0 4 32,0 2-32,0 1 0,0 1 0,0-4 0,-4 5-704,-1-5 384,-8-9-1856,5 3 1216,-10-9-2879,8-1 2143,-6-11-3008,6-4 2688</inkml:trace>
          <inkml:trace contextRef="#ctx0" brushRef="#br0" timeOffset="64446">18773 2371 6912,'-31'19'2624,"31"-19"-1408,-18 12-576,14-9 1344,8 2-1120,-4-5 320,5 0-736,-2-5 96,11 2-321,0-5-63,-1-1-96,5-2-416,-2 3 225,2-12-1313,4 4 800,0-10-1984,1-1 1472,7-24-1920,1 5 1760,0-18-1344,-5 14 1536</inkml:trace>
          <inkml:trace contextRef="#ctx0" brushRef="#br0" timeOffset="65345">19224 1902 6528,'4'19'2464,"-4"-19"-1344,24-27-480,-22 19 1344,8 8-1120,4-8 384,-2 8-768,6-3 64,0 3-288,-2-4-32,7 8-129,-10-4 97,5 3-128,-14 10 32,0 6-32,-8 4-64,0 1 32,-9-5-32,0 4 0,-9-3 256,4-1-128,1-7 320,2 4-256,3-8 32,8 3-128,0-3-64,4 4 0,4-12 32,4 3-32,6-3-160,8 0 64,-6 0-192,2 5 160,-8-2-160,-2 5 128,-8 0 64,0 7 64,-8 4 544,-2 0-288,-8 1 608,6 4-480,-5-4 288,2-1-384,3 1 128,8-4-256,4-9 0,8 1-96,6-8-64,4 4 32,2-8-128,8 4 64,-7-4-128,2 4 96,-11 0-320,2 8 224,-14-1-576,0 6 416,-14 1-1696,2 3 1121,-14-1-4577,8 3 3008</inkml:trace>
          <inkml:trace contextRef="#ctx0" brushRef="#br0" timeOffset="64791">19216 1707 7552,'-5'0'2880,"5"0"-1536,-21 4-576,11-4 1440,10 3-1248,-3-3 543,3 5-927,-5-5 352,10 3-576,-5-3 128,0 5-320,0-5 128,8 6-160,-3 2 224,3 4-224,-3 1 256,0-2-256,-5 5 320,3-1-256,-3 12 256,5 4-256,-5 5 160,0-5-192,0 4 64,4-1-128,-4 10 0,0-2-32,0 10 32,0-7-64,0 7 64,0 2-64,0-7-288,0-3 128,0-10-1024,0 2 672,0-14-1664,0-2 1216,0-12-1823,0 0 1567,0-11-2464,0-2 2080,0-10-2368,0-1 2272</inkml:trace>
        </inkml:traceGroup>
        <inkml:traceGroup>
          <inkml:annotationXML>
            <emma:emma xmlns:emma="http://www.w3.org/2003/04/emma" version="1.0">
              <emma:interpretation id="{4FF3FB63-7A6D-4C23-93D3-EB94B6741321}" emma:medium="tactile" emma:mode="ink">
                <msink:context xmlns:msink="http://schemas.microsoft.com/ink/2010/main" type="inkWord" rotatedBoundingBox="19339,534 20069,520 20086,1398 19355,1412"/>
              </emma:interpretation>
              <emma:one-of disjunction-type="recognition" id="oneOf19">
                <emma:interpretation id="interp95" emma:lang="zh-CN" emma:confidence="0">
                  <emma:literal>商</emma:literal>
                </emma:interpretation>
                <emma:interpretation id="interp96" emma:lang="zh-CN" emma:confidence="0">
                  <emma:literal>脔</emma:literal>
                </emma:interpretation>
                <emma:interpretation id="interp97" emma:lang="zh-CN" emma:confidence="0">
                  <emma:literal>离</emma:literal>
                </emma:interpretation>
                <emma:interpretation id="interp98" emma:lang="zh-CN" emma:confidence="0">
                  <emma:literal>鬲</emma:literal>
                </emma:interpretation>
                <emma:interpretation id="interp99" emma:lang="zh-CN" emma:confidence="0">
                  <emma:literal>禹</emma:literal>
                </emma:interpretation>
              </emma:one-of>
            </emma:emma>
          </inkml:annotationXML>
          <inkml:trace contextRef="#ctx0" brushRef="#br0" timeOffset="68300">20098 2237 6144,'-18'-8'2368,"18"8"-1280,-5 4-512,2-4 1312,6 0-1088,-3 0 480,5 8-768,0 0 64,-2 3-320,-3 0-96,5 9-96,-10-4-128,5 0 32,-3-4-384,-2 2 192,0-9-288,5-2 256,0-6-128,5-2 224,0-1 0,8 1 96,-5-6 352,5 3-192,5-4 192,0 9-160,0-5 64,3 8-96,-7 0 448,3 3-320,-13 2 480,1 6-416,-14 1 351,1 4-351,-10-2 480,5 6-448,-10-4 352,10 0-384,0-9-160,5 6-64,3-10-576,5 0 288,10-6-1792,3 0 1089,8-10-4449,5 2 3008</inkml:trace>
          <inkml:trace contextRef="#ctx0" brushRef="#br0" timeOffset="67506">19830 2102 7808,'-10'0'2880,"10"0"-1536,0 19-576,0-16 1504,0 5-1280,0 0 607,0 7-959,0 4 192,5 1-480,0 4 96,3 4-288,-3-2 128,3 10-160,-3-6 0,0 3-64,-2-7-544,2-2 256,0-5-1312,0-4 864,-5-2-2271,0-7 1663,0-6-2144,3 0 1952,2-6-2016,-1-2 1984</inkml:trace>
          <inkml:trace contextRef="#ctx0" brushRef="#br0" timeOffset="66543">20036 1663 4480,'-8'-7'1760,"8"7"-960,-5 0 128,0 0 1568,10 0-1344,-5 0 864,0 0-1184,0 0 384,8 0-704,2-4 63,8 4-319,-2-3 32,1 3-160,7-8 0,2-1-64,0-1-192,0 2 64,-3-9-1023,-6 9 607,-14 8-2272,-3 5 1536,-16 6-2560,3 8 2144,-14 1-1408,6-1 1760,-41 25 5472,8-18-1344,20-10 32,8 4-1664,8-13-128,13 2-640,10-14 96,3 5-320,10-6-128,3-2-64,7-6-320,-2 8 160,-1-7-736,2 10 480,-9-5-512,-5 4 512,-3 0 96,-2 4 192,-8-4 224,0 8-64,-8-4 384,-2 4-224,-3 0 384,5 1-352,-10-2 288,10 0-288,-7 2 192,7 3-224,0-2 288,3 8-288,0-4 319,5 2-319,-3 4 320,6-1-320,-3 12 448,0 5-384,-3 8 352,3-1-352,-10-8 0,10-3-192,-5-10-192,5 2 32,-3-6-896,6 6 544,-3-6-1791,0-4 1215,0-10-2304,0 4 1888,0-12-2784,10 2 2368</inkml:trace>
          <inkml:trace contextRef="#ctx0" brushRef="#br0" timeOffset="67241">20172 1703 4992,'8'-15'1824,"-8"15"-960,28-5-320,-20 2 1344,0 6-1056,-8-3 1088,4 8-1120,-4 1 864,0 5-960,-4 2 415,0 0-639,-5-1 352,9 4-480,-3-2 256,3-1-352,-6 10 0,12 1-160,-6 4 96,0 5-128,0-5 192,0-4-160,0 1 96,0 3-96,0 1-64,0 2 0,0-3-256,0-4 128,-6-2-1088,6-6 640,-4-8-1792,4 1 1313,-5-12-1857,2-4 1632,-7-12-1280,10 5 1440,-8-17-352,3 9 864,-3-8 832,3 4-128,-8-5 1216,5 5-768,-7-9 1152,7 9-960,-10-8 928,10 12-960,-4 0 544,6 5-736,2 0 128,8 6-384,2-3-32,2 6-160,4-6 0,6 7-32,0-1-128,0 5 32,-10 0 32,5 5 0,-8 2 128,-1 9-65,-13 8 545,4-1-352,-11 0 608,3 1-480,-10-5 416,5 4-448,-2-3 192,6-4-320,4-8-64,6 3-96,4-8-128,10 5 32,-2-2-320,10-3 192,0 0-384,-1 2 320,-9-2-512,2 5 416,-15 4-768,5-1 608,-18 2-1535,6 1 1151,-14-3-3840,-2 6 2624</inkml:trace>
          <inkml:trace contextRef="#ctx0" brushRef="#br0" timeOffset="67925">20001 2180 6400,'10'-8'2368,"-10"8"-1280,21 0-512,-11-6 1440,-2 6-1120,4-2 480,2 2-832,8-9 128,4 6-384,13-9-33,2 0-159,-2-3 0,-4 7-32,-1-9 96,-3 11-96,-4-7 192,-1 6-160,-4-1 384,0 4-256,-4 4 320,4 4-320,-10 0 320,6 0-320,-8 3 32,3 2-160,-10-1 160,7 2-160,-10-1 256,4 2-224,-4 5 160,0 4-160,-4 0 160,4-1-192,-5 0 256,0 4-224,-3 2 96,8 5-128,-8-7 0,8 4-32,-10-2-320,10-6 128,-8 1-1216,3-6 736,-8-1-2144,5-6 1569,-10-7-3009,6 0 2400,-6-12-2688,4 4 2560</inkml:trace>
        </inkml:traceGroup>
        <inkml:traceGroup>
          <inkml:annotationXML>
            <emma:emma xmlns:emma="http://www.w3.org/2003/04/emma" version="1.0">
              <emma:interpretation id="{3724D044-DC09-45C8-8624-CF6B0EE60B3E}" emma:medium="tactile" emma:mode="ink">
                <msink:context xmlns:msink="http://schemas.microsoft.com/ink/2010/main" type="inkWord" rotatedBoundingBox="20240,600 21285,581 21311,1961 20266,1980"/>
              </emma:interpretation>
              <emma:one-of disjunction-type="recognition" id="oneOf20">
                <emma:interpretation id="interp100" emma:lang="zh-CN" emma:confidence="0">
                  <emma:literal>斯</emma:literal>
                </emma:interpretation>
                <emma:interpretation id="interp101" emma:lang="zh-CN" emma:confidence="0">
                  <emma:literal>靳</emma:literal>
                </emma:interpretation>
                <emma:interpretation id="interp102" emma:lang="zh-CN" emma:confidence="0">
                  <emma:literal>欺</emma:literal>
                </emma:interpretation>
                <emma:interpretation id="interp103" emma:lang="zh-CN" emma:confidence="0">
                  <emma:literal>澌</emma:literal>
                </emma:interpretation>
                <emma:interpretation id="interp104" emma:lang="zh-CN" emma:confidence="0">
                  <emma:literal>斟</emma:literal>
                </emma:interpretation>
              </emma:one-of>
            </emma:emma>
          </inkml:annotationXML>
          <inkml:trace contextRef="#ctx0" brushRef="#br0" timeOffset="70215">21089 1719 6016,'9'-27'2272,"-9"27"-1216,5-16-544,-1 9 1408,0 7-1088,1-9 800,3 9-960,-8-4 640,5 8-769,-5 0 449,3 4-576,2 4 320,0-2-416,-5 7 192,5 0-288,-5 1 224,3 2-256,-3 3 160,5 2-192,-5 8 64,5 3-128,-2-1 160,2-4-160,0 0 32,0-1-64,-5 6 96,3 0-96,-3-2 32,0-3-32,0 2-256,0-3 96,0-7-672,0 2 448,0-11-1280,0 5 896,-3-11-1887,3-3 1471,-5-13-1792,0 0 1664,-3-12-928,3 4 1248,-8-3 160,3 8 480,-3-5 896,10 4-320,-15-8 1088,9 6-768,-5-2 704,6 4-768,4 1 576,4 3-640,0 0 384,4 5-512,1-3 32,4 6-224,-5 0-96,4 9-32,-8-6 32,5 5-32,-10 0 192,5 4-128,-4-1 256,4 6-224,-8-7 448,2 2-321,-2-4 289,8 0-288,-4-4-64,4 0-128,0-8-64,9 4 32,-6-4-128,11 1 64,0-2-384,-1 2 192,0-6-927,0 7 639,-8-4-1888,-2 12 1344,-11 0-3200,3 10 2400</inkml:trace>
          <inkml:trace contextRef="#ctx0" brushRef="#br0" timeOffset="71664">21312 2022 6656,'-3'5'2464,"3"-5"-1344,0 0-608,0 0 1472,0 0-1120,3 0 384,2 3-768,0-3-192,-1 0-192,-4 0 64,3 0-96,-3 0 192,5 0-160,-5 0 607,6 0-415,-6 0 736,3 5-576,-3-10 480,9 5-512,-1-3 192,10 6-352,0-11 128,3 2-224,10-14 0,5 4-96,3-3-64,-4 2 32,-4-3 32,0 9-32,-10-5-864,2 10 448,-11-2-2176,-3 3 1440,-13 10-2399,4 3 1983,-22-2-1344,4 7 1664,-8 1 288,5 6 576,-7-3 1152,12 2-416,-7-8 1344,11 5-960,-6-4 1120,10-1-1088,-6-6 800,10 1-928,-6-1 703,10 3-767,-8-4 448,8 0-608,-5 0 544,5 4-576,-3 0 480,6 3-480,-3 4 256,0 1-384,0 4 352,0-1-384,-3 3 160,3 3-256,-5-2-64,5 4-64,-5 1-544,0-5 288,-3-4-1792,8 0 1088,-8-5-3103,8-3 2271,-5-11-3872,5 3 3200</inkml:trace>
          <inkml:trace contextRef="#ctx0" brushRef="#br0" timeOffset="69546">20953 1988 5632,'-30'8'2176,"30"-8"-1152,-23 3-288,15-3 1664,8 3-1312,-5-3 896,10 5-1152,-5-5 671,0 0-863,0 0 576,8 0-704,0-8 384,10 5-544,0-11 192,5 8-320,-3-10-64,6 8-96,5-12-64,0 9 32,0-5-128,5 7 64,-6-5-544,-4 6 320,-3-4-1088,-7 8 736,-6-8-1472,-5 10 1185,-15-7-1569,5 6 1408,-11-5-832,1 8 1120,-6-5-320,8 5 672,-9-3-64,4 6 288,-3-3 192,3 0 0,-3 0 640,6 0-352,-6 0 1152,8 0-800,0 0 1344,4 0-1152,5 0 1024,4 0-1056,-4 0 543,8 0-767,-4 0 416,0 0-576,0 5 128,0 3-320,0 12 64,0 2-160,0 9 160,4 2-192,-4 1 32,0-4-64,0 6-64,0 0 32,-4 2-32,0-4 0,-6 2-704,10-5 384,-4-7-1632,4-1 1088,0-12-2015,4-2 1631,0-13-1888,2-1 1824,-2-14-2112,4 4 1952</inkml:trace>
          <inkml:trace contextRef="#ctx0" brushRef="#br0" timeOffset="71062">20725 2416 4736,'0'6'1760,"0"-6"-960,0 3 32,0-3 1600,5 5-1344,-5-5 1056,0 3-1280,0-3 896,0 3-1025,0 2 705,4-2-832,-4-3 448,4 6-608,1-6 192,3 0-384,-3 0 128,3 0-224,2-6 64,2 6-128,6-8-64,8 2 0,6-8-128,-2 8 64,4-13-32,2 6 0,3-7 64,-4 9 0,1-8-352,-2 3 192,-3-4-864,-6 6 576,-7 2-1408,0 7 1024,-12 2-1919,-4 6 1535,-10 2-1728,0 1 1664,-10 0-896,8-4 1248,-10 6-128,6-4 640,-12 0 384,9 0 32,-10-4 896,5 5-512,-4-5 1408,9 0-1024,-6 0 1344,10 0-1216,0 0 992,5 0-1088,-2 0 416,10 0-704,5 0 479,4 7-543,0 1 384,4 8-480,-5-2 192,2 2-320,-2 0 0,2 4-128,-2-9-544,0 6 224,-3-11-1184,0 8 800,-5-14-1567,4 0 1215,-4-9-800,4 1 1024,-4-3 96,4 2 416,1-2 768,-2 3-288,3 0 992,2 4-704,1 0 576,-1 4-640,2 0 160,3 4-352,-5 0-32,5 4-160,-4-4-704,0 4 352,0-8-1888,-1 0 1184,-2-8-1824,-4 1 1568,4-10-800,4 1 1184,-2-6 576,0 6 192,2-8 1664,2 0-896,2 5 1472,-2 8-1216,2-1 768,-2 4-992,2-4 384,0 8-640,-6-2-352,0 0-96,-3-2-2144,4 8 1152,-9-6-3488,4 1 2496</inkml:trace>
          <inkml:trace contextRef="#ctx0" brushRef="#br0" timeOffset="72234">21435 2202 7296,'5'-35'2816,"-5"35"-1536,13 0-640,-8 0 1408,3 0-1152,4-3 575,2 3-895,4-4 352,4-1-576,12-3 192,6 2-320,-6-7-128,2 6-64,-10-1-256,-3 8 128,-5-8-1152,-5 8 672,-10-3-1983,2 6 1407,-10-3-1632,2 0 1568,-10 0-352,3 0 928,-3-3 864,9 3-96,-10-5 1472,6 5-864,-5-3 1280,8 3-1152,-3-5 992,4 10-1056,-4-5 639,8 0-831,-6 0 512,6 0-640,-4 0 384,8 8-512,-4-5 320,6 5-384,-6 0 256,2 4-288,-2-1 288,0 5-320,0-1 160,0 1-224,0-1 224,6 6-256,-6-2 256,4 4-256,-4 7 32,4-2-96,-4 0-64,4-1 32,-4 7-32,5 2 0,-2 3 0,3 0 0,-6 4-96,0-4 64,0 8-32,0-5 0,0 5-352,0 0 192,0 0-1280,0-4 832,0-2-2688,0 3 1888,0-13-4543,0-6 3391</inkml:trace>
        </inkml:traceGroup>
        <inkml:traceGroup>
          <inkml:annotationXML>
            <emma:emma xmlns:emma="http://www.w3.org/2003/04/emma" version="1.0">
              <emma:interpretation id="{CB60F19E-E016-481B-B879-53271671F499}" emma:medium="tactile" emma:mode="ink">
                <msink:context xmlns:msink="http://schemas.microsoft.com/ink/2010/main" type="inkWord" rotatedBoundingBox="21619,1120 21715,1118 21716,1166 21619,1168"/>
              </emma:interpretation>
              <emma:one-of disjunction-type="recognition" id="oneOf21">
                <emma:interpretation id="interp105" emma:lang="zh-CN" emma:confidence="0">
                  <emma:literal>、</emma:literal>
                </emma:interpretation>
                <emma:interpretation id="interp106" emma:lang="zh-CN" emma:confidence="0">
                  <emma:literal>·</emma:literal>
                </emma:interpretation>
                <emma:interpretation id="interp107" emma:lang="zh-CN" emma:confidence="0">
                  <emma:literal>.</emma:literal>
                </emma:interpretation>
                <emma:interpretation id="interp108" emma:lang="zh-CN" emma:confidence="0">
                  <emma:literal>`</emma:literal>
                </emma:interpretation>
                <emma:interpretation id="interp109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73006">22093 2183 7040,'-4'0'2624,"4"0"-1408,4 0-576,-4 0 1568,5 0-1248,0 0 608,-2 8-929,2-5 193,0 2-480,-2-5 288,7 3-352,-7-3 256,2 4-288,0-4 64,0 4-192,-2 0 64,2 1-96,0-2-64,-2 2 0,2-5-32,-1 3 0,2-6-96,-3 3 64,-3-5-896,5 10 512,-5-5-2367,0 0 1535,0-5-4224,0 10 3072</inkml:trace>
        </inkml:traceGroup>
        <inkml:traceGroup>
          <inkml:annotationXML>
            <emma:emma xmlns:emma="http://www.w3.org/2003/04/emma" version="1.0">
              <emma:interpretation id="{6350982E-26B7-4781-9091-E7DBC93A06DA}" emma:medium="tactile" emma:mode="ink">
                <msink:context xmlns:msink="http://schemas.microsoft.com/ink/2010/main" type="inkWord" rotatedBoundingBox="22154,502 22885,488 22903,1431 22172,1445"/>
              </emma:interpretation>
              <emma:one-of disjunction-type="recognition" id="oneOf22">
                <emma:interpretation id="interp110" emma:lang="zh-CN" emma:confidence="0">
                  <emma:literal>需</emma:literal>
                </emma:interpretation>
                <emma:interpretation id="interp111" emma:lang="zh-CN" emma:confidence="0">
                  <emma:literal>霄</emma:literal>
                </emma:interpretation>
                <emma:interpretation id="interp112" emma:lang="zh-CN" emma:confidence="0">
                  <emma:literal>熏</emma:literal>
                </emma:interpretation>
                <emma:interpretation id="interp113" emma:lang="zh-CN" emma:confidence="0">
                  <emma:literal>儒</emma:literal>
                </emma:interpretation>
                <emma:interpretation id="interp114" emma:lang="zh-CN" emma:confidence="0">
                  <emma:literal>嚅</emma:literal>
                </emma:interpretation>
              </emma:one-of>
            </emma:emma>
          </inkml:annotationXML>
          <inkml:trace contextRef="#ctx0" brushRef="#br0" timeOffset="88046">22633 1797 4992,'-4'0'1824,"4"0"-960,4 3 128,-4-3 1408,0 0-1312,0 0 640,6 8-1056,-3 8 544,6 4-704,-1 8 511,2-3-575,-2 8 192,0 1-384,-3-6-64,0-1-128,0-4-128,-2-3 32,2-4-1248,3 2 704,-3-6-2719,3 1 1823,-3-10-3264,5 5 2656</inkml:trace>
          <inkml:trace contextRef="#ctx0" brushRef="#br0" timeOffset="87670">22865 1649 3712,'0'0'1408,"0"0"-768,0 3-320,0-3 864,0 0-640,0 0 736,0 0-768,5 0 608,3 0-640,2 0 512,-2 0-544,-3 0 544,3 0-576,-8 0 352,5 4-448,-5-4 320,4 4-352,1-4 127,4 0-255,-1 0 128,5 0-160,-4 0 160,-1 0-192,2 0 256,-2 0-224,2-4 96,4 4-128,-2-7-64,9-1 0,-8-3-32,5 6 0,-6-15 0,7 12 0,-6-3-96,0 8 64,-4-6-544,-1 5 320,-2-8-1247,2 9 863,-12 3-2208,4 3 1632,-10 2-2976,7-2 2368</inkml:trace>
          <inkml:trace contextRef="#ctx0" brushRef="#br0" timeOffset="88526">22888 1858 6144,'26'-4'2272,"-26"4"-1216,9-2-608,-5-4 1056,9 12-832,0-12 224,5 6-544,0-2 32,-1-4-256,1 0 160,8 1-192,-8-6 192,3 8-192,2-6 96,-2 9-96,2-8 96,-2 8-128,-3-8 256,4 8-192,-9-3 320,5 3-256,-10 0 255,5 3-255,-8 2 160,3 2-192,-8 1 288,5 0-256,-10 0 256,5 3-256,-3 8 256,-2 5-256,-3 0 256,-2-2-256,-3 2-32,5-4-96,-5-6-128,3 6 32,-3-6-32,9 0 0,-10-3-288,10 2 192,-4-13-1216,8 4 768,-8-12-1855,8 4 1407,-10-12-2272,10 4 1888,-8-15-2272,3 4 2112</inkml:trace>
          <inkml:trace contextRef="#ctx0" brushRef="#br0" timeOffset="88853">23014 1695 4352,'-8'-23'1664,"8"23"-896,0-8-64,0 5 1504,0 6-1216,0-3 896,0 0-1152,0 0 704,0 0-832,0 0 448,0 8-609,0 0 321,0 4-448,0 4 256,0 4-320,0 2 192,0 6-224,0 8 64,5-2-160,-2 4 64,1-2-96,-4 0-64,6-2 0,-6-6-128,0-1 64,0-8-256,0-3 160,0-4-864,0 2 544,0-8-1407,0 2 1023,-6-8-1728,6 0 1472,-7-8-1696,2 0 1600,-8-9-1856,3 10 1728</inkml:trace>
          <inkml:trace contextRef="#ctx0" brushRef="#br0" timeOffset="89889">22703 2261 8064,'0'16'3072,"0"-16"-1664,9 11-864,-5-8 1216,6 2-992,-7-2 319,6 9-639,-1 4 0,2 0-256,-2-1-448,2 4 128,-6 1-1663,0-1 991,-4-2-4256,0-6 2848</inkml:trace>
          <inkml:trace contextRef="#ctx0" brushRef="#br0" timeOffset="89709">22821 1903 4352,'-8'-31'1664,"8"31"-896,0-5-192,0 2 1120,0 6-928,0-3 640,0 0-864,0 0 448,8 0-576,-3 0 320,3 9-416,-3 1 416,0 10-448,-5 8 448,4 0-448,-4-1 447,0-5-447,-4 3 448,4-3-448,-5-2 96,10-4-256,-5-4-128,0 4-32,0-14-480,4 7 288,4-18-1024,6 7 673,8-14-993,4 4 896,-5-16-448,7 0 640,-7-7 0,5 9 288,-4-6 192,0 12 0,-4-2 512,-1 5-288,-4-2 768,0 8-576,-3-1 576,-2 4-544,-3 5 384,-1 3-481,-4 7 481,0 5-512,-4 12 288,4 3-352,-5 0 128,0-4-224,2-4 64,3 1-128,0-9-64,3 6 0,2-9-32,4 2 0,0-6 0,-1 1 0,5-5 0,1 3 0,-6-3-160,6 0 96,-10 0-544,4 0 352,-10 0-1088,2 0 737,-10 0-1345,2 8 1120,-10 0-800,0 4 928,-4-4 32,8 3 416,-7 0 352,3 3-32,-13-3 768,11 0-448,-16 1 864,13 4-672,2-5 544,3 6-640,0-11 320,10 2-480,-2-3 479,7-2-479,6-6 352,7 3-384,3-9 64,4 5-224,-3-8 288,4 10-224,0-7 160,-2 9-192,6-8 224,-4 8-256,-10 0 160,6 5-160,-10-5 64,4 0-96,-8 0 160,5 6-160,-10 2-32,5 0-32,-8 0-608,0 4 320,-10 0-1952,0 0 1248,-12 0-3039,7-1 2239,-3-2-3072,5 1 2784</inkml:trace>
          <inkml:trace contextRef="#ctx0" brushRef="#br0" timeOffset="90655">22988 2191 6784,'-4'-11'2528,"4"11"-1344,4 3-608,-4 0 1376,6 5-1120,-6 4 544,0 9-832,0-2 127,0 4-383,-6 7-32,6-2-160,-4 0-416,4-6 192,-4-5-1375,8-1 831,-4-13-1472,10 0 1216,-3-9-480,4-2 832,-4-9 384,1 9 160,7-3 1024,-2 3-544,-5 0 1440,2 5-1056,-2-1 736,-1 4-896,4 0 543,-3 7-703,-3 6 224,3 1-416,-8 3-192,4-1-64,-4-1-1696,0 4 897,-4 8-4705,4 1 3008</inkml:trace>
          <inkml:trace contextRef="#ctx0" brushRef="#br0" timeOffset="90324">22839 2366 5376,'13'-11'2112,"-13"11"-1152,35-12-224,-22 8 1408,0 4-1216,5-3 512,-1-3-896,2 0 128,2 1-384,2-6 32,8 8-192,-6-11 64,1 11-96,0-13 0,5 10-32,-5-7 96,2 6-96,-8-1 255,4 8-191,-4-5 448,3 10-320,-10-5 224,0 8-256,-5-4 0,2 4-128,-2 0 224,1-2-192,-5 2 160,6 8-160,-10-7 224,4 2-224,-4-3 256,0 4-256,-4 2 160,4 7-160,-5-7 0,5 6-64,-5-4-128,1-1 32,-5-2-384,9-2 192,-13-3-1152,5 4 768,-10-9-1791,5 5 1375,-4-8-2208,3 3 1824,-8-9-2560,6 1 2240</inkml:trace>
        </inkml:traceGroup>
        <inkml:traceGroup>
          <inkml:annotationXML>
            <emma:emma xmlns:emma="http://www.w3.org/2003/04/emma" version="1.0">
              <emma:interpretation id="{D9E8B1C9-C617-4C31-B3FC-CEAB71BD8276}" emma:medium="tactile" emma:mode="ink">
                <msink:context xmlns:msink="http://schemas.microsoft.com/ink/2010/main" type="inkWord" rotatedBoundingBox="23243,653 23796,643 23811,1432 23258,1442"/>
              </emma:interpretation>
              <emma:one-of disjunction-type="recognition" id="oneOf23">
                <emma:interpretation id="interp115" emma:lang="zh-CN" emma:confidence="0">
                  <emma:literal>要</emma:literal>
                </emma:interpretation>
                <emma:interpretation id="interp116" emma:lang="zh-CN" emma:confidence="0">
                  <emma:literal>贾</emma:literal>
                </emma:interpretation>
                <emma:interpretation id="interp117" emma:lang="zh-CN" emma:confidence="0">
                  <emma:literal>霎</emma:literal>
                </emma:interpretation>
                <emma:interpretation id="interp118" emma:lang="zh-CN" emma:confidence="0">
                  <emma:literal>宴</emma:literal>
                </emma:interpretation>
                <emma:interpretation id="interp119" emma:lang="zh-CN" emma:confidence="0">
                  <emma:literal>婺</emma:literal>
                </emma:interpretation>
              </emma:one-of>
            </emma:emma>
          </inkml:annotationXML>
          <inkml:trace contextRef="#ctx0" brushRef="#br0" timeOffset="93151">24045 1770 5632,'-3'-4'2112,"3"4"-1152,0 4-64,0 0 1696,3-1-1408,-3 0 800,6 3-1216,-2 2 511,0 3-735,0-2 416,1 1-544,-5 2 32,3-1-256,-3 8-96,0 6-64,-3-2-192,3 4 96,-9-4-544,1 1 352,-6-2-1312,5 3 896,-8-10-1407,3 1 1183,-7 0-768,8-2 960,-10 3 96,10-2 384,-4 1 416,8 0-96,-4-4 704,4-2-448,0-1 672,5-1-576,0-8 480,4 3-512,4-6 256,5-2-384,4-3 64,5 4-224,3-12-64,2 5-32,-2-4-32,5 7 0,-8-3-96,0 6 64,-9-3-256,4 8 160,-13-3-224,0 6 192,-10-3 160,7 8 0,-11 0 352,11 0-160,-11 0 447,10-1-351,-6 6 448,10-1-448,-8 2 352,8 2-352,-8 0 256,8 4-288,-10 0 352,10-1-352,-3 8 512,3-4-448,-5 0 224,10 4-320,-5-2 0,0-3-128,0-2-128,3-4 0,2-8-960,3 4 544,2-10-2304,-2 4 1568,1-12-3007,-1 4 2367,-2-10-2816,-3-1 2656</inkml:trace>
          <inkml:trace contextRef="#ctx0" brushRef="#br0" timeOffset="93719">24063 2164 8960,'0'-9'3328,"0"9"-1792,5 5-960,-2-5 1471,2 4-1183,0-1 672,3 10-928,-3-2 448,3 4-608,-4 1 256,2 3-416,-6 1 192,5-1-256,-10 6-64,5-3-96,-10-2-128,6 4 32,-8-4-544,7-1 320,-8-4-1376,3 1 896,-6-5-1632,6 0 1345,-11-3-1825,4 1 1600,-9-6-1696,8 5 1664,-5-8-832,6 3 1216,-5-3 1152,4 0-128,-4-3 1952,6 3-1152,-8-3 1504,12-2-1408,-6-3 1120,5 8-1248,0-7 608,5 7-865,-2-8 129,5 8-448,5-8 160,5 5-256,0-10 128,3 10-192,1-5 128,5 4-160,4-7 64,2 6-96,6-6-64,2 2 0,3-2 32,-2 3-32,7-3-32,0 6 32,-2-6-128,1 8 64,0-6 32,-1 6 0,-2-5 64,-5 8-32,-1-5-160,-5 5 64,-3-3-1024,-5 6 608,-8-3-2079,-1 0 1439,-4 0-3936,0 0 2848</inkml:trace>
          <inkml:trace contextRef="#ctx0" brushRef="#br0" timeOffset="94317">24032 2490 3712,'-5'-8'1472,"5"8"-768,5-2-128,-5-4 1056,5 12-896,0-12 864,-2 6-960,2-3 1024,0 6-960,-2-3 800,2 0-864,0 0 575,-2 0-703,2 0 320,5 6-512,-7-6 64,6 2-256,-1 4 0,3-4-64,-4 2-128,1 0 32,2-4-736,-2 0 384,-3-4-1375,3 4 991,-3-4-2528,0 4 1824,-2-8-2880,2 6 2432</inkml:trace>
          <inkml:trace contextRef="#ctx0" brushRef="#br0" timeOffset="91390">23870 1719 4992,'-26'-5'1824,"26"5"-960,0 5-160,0-2 1440,4 3-1184,1-4 896,4 2-1120,-1 0 704,1 0-832,5-4 383,-1 4-575,0-4 320,5 0-416,-5-4 64,5 4-256,-2-4-64,2 0-32,-5-2-672,5 6 352,-14-6-2271,4 6 1407,-11 6-4096,-2 0 2976</inkml:trace>
          <inkml:trace contextRef="#ctx0" brushRef="#br0" timeOffset="92261">23848 1788 5376,'0'-3'2016,"0"3"-1088,22 0-320,-17 0 1504,-1 8-1152,1-5 1024,-1 9-1152,4 4 831,2 6-959,-2 10 576,0 3-768,-8 0 96,0-1-352,0-6-96,0-4-96,0-4-960,0-6 480,-3 0-2239,3 0 1503,-5-8-3104,5 0 2400,-4-12-2208,8 0 2336</inkml:trace>
          <inkml:trace contextRef="#ctx0" brushRef="#br0" timeOffset="91674">23721 1852 7296,'-5'6'2816,"5"-6"-1536,5 36-448,0-25 1408,-2 5-1248,2 4 383,5 0-863,-2-1 128,0 3-352,2-2-96,-2-1-128,1-6-608,0 2 288,-5-2-1791,0-2 1119,0-2-2688,1-3 2048,-5-6-2464,0 5 2336</inkml:trace>
          <inkml:trace contextRef="#ctx0" brushRef="#br0" timeOffset="92056">23826 1960 7296,'-4'-22'2816,"4"22"-1536,4 22-800,2-22 1248,-4 4-992,4-4 352,-2 4-640,0-8 0,6 0-257,2-8 97,11 4-160,-2-8 64,2 10-96,-2-10-64,5 8 0,1-4-128,-1 4 64,0-8 96,5 10-32,-8-8 64,-2 8-64,-3-2 64,2 8-64,-5-5 192,6 10-128,-16-2 384,4 5-256,-15 3 224,6 5-224,-8 8 128,4 0-192,-13-2 128,8 6-160,-9-6 64,10 6-96,-10-4 0,4-4-32,-4-6-192,6 3 64,-6-9-1024,10 3 608,-10-11-2079,10 4 1439,-6-10-2592,5-3 2112,-8-18-2496,9-1 2336</inkml:trace>
        </inkml:traceGroup>
        <inkml:traceGroup>
          <inkml:annotationXML>
            <emma:emma xmlns:emma="http://www.w3.org/2003/04/emma" version="1.0">
              <emma:interpretation id="{F4A17F1D-19D0-4640-AC14-E794E9B0971B}" emma:medium="tactile" emma:mode="ink">
                <msink:context xmlns:msink="http://schemas.microsoft.com/ink/2010/main" type="inkWord" rotatedBoundingBox="24143,618 24932,603 24950,1583 24161,1598"/>
              </emma:interpretation>
              <emma:one-of disjunction-type="recognition" id="oneOf24">
                <emma:interpretation id="interp120" emma:lang="zh-CN" emma:confidence="0">
                  <emma:literal>维</emma:literal>
                </emma:interpretation>
                <emma:interpretation id="interp121" emma:lang="zh-CN" emma:confidence="0">
                  <emma:literal>谁</emma:literal>
                </emma:interpretation>
                <emma:interpretation id="interp122" emma:lang="zh-CN" emma:confidence="0">
                  <emma:literal>渡</emma:literal>
                </emma:interpretation>
                <emma:interpretation id="interp123" emma:lang="zh-CN" emma:confidence="0">
                  <emma:literal>誰</emma:literal>
                </emma:interpretation>
                <emma:interpretation id="interp124" emma:lang="zh-CN" emma:confidence="0">
                  <emma:literal>淮</emma:literal>
                </emma:interpretation>
              </emma:one-of>
            </emma:emma>
          </inkml:annotationXML>
          <inkml:trace contextRef="#ctx0" brushRef="#br0" timeOffset="95483">24745 1941 4224,'-11'0'1664,"11"0"-896,-4 0-256,1 0 1024,6 0-864,-3 0 672,0 0-800,0-3 512,4-2-608,-4 2 192,6 6-384,-6-3 64,0 5-192,-6 2-64,6 6-32,-7 1-32,-3 6 0,-8-4 64,5 3-32,-8-4 64,8 6-64,-5-9-32,8 2 32,7-6 32,3 0-32,3-8-32,7 3 32,3-3-128,0 5 64,0-2 32,0 2 0,-3-2 0,2 6 0,-6 2 0,-3 0 0,-6 6 128,3-3-64,-6 6 192,2 1-160,-4-7 32,8 3-64,-5-6-64,5 0 32,0 0 32,8-3-32,-3 1 128,5 2-96,-7 6 320,7-3-192,-10 2 511,3 3-383,-3 1 576,0 0-512,0-4 160,0-2-320,0-6-224,10-3 0,-2-18-864,10 7 480,-6-22-1471,6 4 1055,0-15-2048,4 5 1632,5-32-2336,4 7 2016,-11-7-1344,4 15 1664</inkml:trace>
          <inkml:trace contextRef="#ctx0" brushRef="#br0" timeOffset="97347">24879 2082 8320,'-3'0'3072,"3"0"-1664,3-7-928,2 1 1120,0 12-928,3-12 223,5 6-543,5-3 288,4 3-352,-4-3 192,3 6-256,-3-6 128,3 3-192,2-5 0,-2 10-96,6-10 32,4 5-64,0-3-32,0-2 32,-5-7-32,0 5 0,-4-8-224,-1 2 128,-8 2-672,0 8 448,-8-3-576,0 12 512,-10-6-255,5 8 383,-8-13 96,-2 2 64,-8-6 384,10 9-192,-5-3 479,4-2-319,-4-3 384,10 5-384,-7 3 160,10 3-256,-5 2 224,10 3-256,-5-5 384,10 6-288,-10-1 160,0-2-224,-6 7 128,12 2-160,-6-4 160,8 5-192,-4 1 192,0 2-192,0 8 192,1-1-192,0 2 96,-1-1-96,0 1-64,1-5 0,-5 1-192,0 4 96,-5-9-800,5 0 448,-8-7-1440,3-1 1056,-8-6-1247,9-2 1151,-10-6-736,10-2 928,-9-3-32,8 5 416,-8-9 288,10-1 32,-12-1 576,12 3-320,-7-6 672,10 1-512,-3 2 352,3 6-448,-5-4 256,10 4-320,-5-3 128,8 6-224,0-3 64,2 4-128,-2-4 0,5 8-33,-3-3 33,-2 3-64,-4 0 64,5 8-64,-9-1-32,0 6 32,-9-2 160,5 0-96,-4 1 96,3 1-96,-3-7 96,8 2-128,-5 3 32,5-3-32,-5-2-64,10-3 32,-5 0-32,8 2 0,2-5-96,-2 0 64,2 0 32,-2 3 0,-4 2 64,0-2-32,-4 0 64,0 6-64,-4-1 128,0 3-96,-10-3 320,10 3-192,-4 3 160,3-3-192,-3-3 128,3-2-160,-3 3 64,8-1-96,-5 0 160,10 0-160,-5-5 192,0 0-192,0 2 96,8-2-96,0-3 0,5 5-32,-4-5 32,5 0-64,-6-5 64,6 5-64,-1-3-96,4-2 32,0-1-32,1 6 0,0-8-352,3 8 192,-6-8-992,-2 8 640,-10-8-1632,7 8 1249,-10-9-2849,5 9 2112,-5-6-2592,0 1 2464</inkml:trace>
          <inkml:trace contextRef="#ctx0" brushRef="#br0" timeOffset="96135">24946 1700 7040,'-6'-17'2624,"6"17"-1408,0-3-704,0-2 1248,0 10-992,0-2 576,6 2-832,-6-2 447,0 6-543,0 2 256,0 5-384,0-5 256,0 4-288,0-2 192,0 1-224,0-1 64,4-1-160,0-1 160,5 0-192,-1-3 96,2 1-96,-2-9-64,5 3 0,-3-6-128,3 3 64,0-5-32,0 1 0,0-4-448,4 5 288,-3-8-896,3 6 640,-8 2-1120,3 3 897,-12-5-865,5 10 896,-10-5 0,5 3 416,-8 2 352,0-2-32,-6 0 480,6 2-288,-6-5 640,10 3-480,-9-3 416,8 5-480,-8-2 191,10 1-319,-7-4 288,10 5-288,-5-2 320,5 8-320,-3 2 224,3-1-224,-5 7 288,5 3-288,-5 6 160,10 0-224,-5-1 224,5-4-256,-2 5 256,2 2-256,0 6 160,0 3-160,-5 3 64,3 2-96,-3 11 0,0-5-32,0-3-64,0 1 32,0-7-320,0-2 160,0-8-928,0 2 576,0-11-1408,0-2 1056,0-9-1727,0-3 1471,0-11-2816,0-2 2208,0-14-2144,0-1 2176</inkml:trace>
        </inkml:traceGroup>
        <inkml:traceGroup>
          <inkml:annotationXML>
            <emma:emma xmlns:emma="http://www.w3.org/2003/04/emma" version="1.0">
              <emma:interpretation id="{2EF9CA86-07B4-45AD-B93A-86A4A13E8277}" emma:medium="tactile" emma:mode="ink">
                <msink:context xmlns:msink="http://schemas.microsoft.com/ink/2010/main" type="inkWord" rotatedBoundingBox="25215,639 25832,628 25850,1612 25234,1624"/>
              </emma:interpretation>
              <emma:one-of disjunction-type="recognition" id="oneOf25">
                <emma:interpretation id="interp125" emma:lang="zh-CN" emma:confidence="0">
                  <emma:literal>护</emma:literal>
                </emma:interpretation>
                <emma:interpretation id="interp126" emma:lang="zh-CN" emma:confidence="0">
                  <emma:literal>垆</emma:literal>
                </emma:interpretation>
                <emma:interpretation id="interp127" emma:lang="zh-CN" emma:confidence="0">
                  <emma:literal>炉</emma:literal>
                </emma:interpretation>
                <emma:interpretation id="interp128" emma:lang="zh-CN" emma:confidence="0">
                  <emma:literal>妒</emma:literal>
                </emma:interpretation>
                <emma:interpretation id="interp129" emma:lang="zh-CN" emma:confidence="0">
                  <emma:literal>驴</emma:literal>
                </emma:interpretation>
              </emma:one-of>
            </emma:emma>
          </inkml:annotationXML>
          <inkml:trace contextRef="#ctx0" brushRef="#br0" timeOffset="98490">25760 1996 5504,'-18'-13'2112,"18"13"-1152,-12 13-224,8-13 1600,4 3-1280,-4-3 768,-2 3-1088,-2-3 543,8 0-767,-4 0 320,8 0-512,-4 0 416,8 0-448,2-3 160,4 3-288,-2-8 0,2 8-96,-2-8 32,6 5-64,0-9-96,3 8 32,2-11-32,3 7 0,-8-3-288,0 2 192,-10-2-448,4 6 352,-12-3 0,0 8 128,-12-6 96,4 6 32,-10-8 64,8 8-32,-3-8 256,5 4-160,-5-4 320,3 8-256,-3-8 160,10 8-192,-7-3 128,6 3-160,0-5 0,4 10-64,-5 1 96,10 7-96,-5 7 192,4 2-160,0 3 192,1 1-192,0 1 192,-2 1-192,2-1 96,0 1-96,-2 0 96,2-3-128,-5 3 32,5 2-32,-5-2-192,0 0 64,-5-4-672,5 2 416,-5-6-1280,2-4 896,-7-8-1024,2 0 992,-5-8-127,3 0 511,-6-5 288,6 2 64,-8-5 448,10 0-256,-10-7 703,10 7-511,-4-11 512,6 10-480,-3-7 480,6 10-512,3-7 288,3 9-384,2-7 64,5 6-224,-2-6-192,4 8 0,2-5-1152,4 2 640,0 0-2495,7-2 1727,11-8-4064,3 5 3040</inkml:trace>
          <inkml:trace contextRef="#ctx0" brushRef="#br0" timeOffset="99439">26116 1700 6144,'-13'-5'2272,"13"5"-1216,0 0-192,0 0 1568,0 0-1344,5 0 608,-1 0-1024,0 0 319,0 5-543,6-2 96,3 2-320,0-2 0,5 0-128,-2-3 0,2 5-32,-5-5 32,4 3-64,-7 3-160,4 0 64,-12-1-448,4 3 256,-14 3-352,2 1 320,-6-1-64,-2 5 224,-8-5 64,4 6 64,-3-3 256,3 6-128,-3-4 320,7 3-256,1-10 160,4 2-192,1-11 288,8 5-256,4-10-32,6 2-96,2-5-128,6 8 32,3-9 96,5 9-32,1-8-32,-1 8 32,0-3-32,-2 3 0,-12 0 64,2 3-32,-14 8-32,-6 11 32,-12-3 32,0 4-32,-2-4 256,2 4-160,-4-3 256,5-1-256,-1-3 96,5 1-128,3-6 96,7 0-128,3-6-96,3 1 0,2-9-544,5 0 320,-2-5-800,0 3 576,-8-6-544,5 2 576,-10-10-31,2 7 287,-7-7 32,2 8 96,-5-8 256,4 2-96,-5-2 447,10 4-287,-9-1 384,10 8-384,-7-3 224,10 5-256,-4 3 288,4 3-288,-4 3 384,8 6-352,-4 7 384,0 3-384,0 1 224,0 2-256,0-2 64,0 4-160,0-4 160,0-1-192,-4 4 32,4 1-64,-5 4 32,5-2-64,-5 6-32,1 2 32,-5 4-32,6 2 0,-7 3 0,4 4 0,-6 4-512,9-5 288,-6-3-1536,9-4 992,-9-7-2432,9-1 1825,-5-12-4097,5 1 3072</inkml:trace>
        </inkml:traceGroup>
        <inkml:traceGroup>
          <inkml:annotationXML>
            <emma:emma xmlns:emma="http://www.w3.org/2003/04/emma" version="1.0">
              <emma:interpretation id="{81DA8869-5009-48FC-895D-C72BC7E21278}" emma:medium="tactile" emma:mode="ink">
                <msink:context xmlns:msink="http://schemas.microsoft.com/ink/2010/main" type="inkWord" rotatedBoundingBox="26195,771 26998,756 27008,1270 26205,1285"/>
              </emma:interpretation>
              <emma:one-of disjunction-type="recognition" id="oneOf26">
                <emma:interpretation id="interp130" emma:lang="zh-CN" emma:confidence="0">
                  <emma:literal>协</emma:literal>
                </emma:interpretation>
                <emma:interpretation id="interp131" emma:lang="zh-CN" emma:confidence="0">
                  <emma:literal>林</emma:literal>
                </emma:interpretation>
                <emma:interpretation id="interp132" emma:lang="zh-CN" emma:confidence="0">
                  <emma:literal>忸</emma:literal>
                </emma:interpretation>
                <emma:interpretation id="interp133" emma:lang="zh-CN" emma:confidence="0">
                  <emma:literal>胁</emma:literal>
                </emma:interpretation>
                <emma:interpretation id="interp134" emma:lang="zh-CN" emma:confidence="0">
                  <emma:literal>胡</emma:literal>
                </emma:interpretation>
              </emma:one-of>
            </emma:emma>
          </inkml:annotationXML>
          <inkml:trace contextRef="#ctx0" brushRef="#br0" timeOffset="101495">26673 2023 5632,'-4'4'2112,"4"-4"-1152,0-4-352,0 0 1440,0 8-1120,0-4 832,0 0-1056,0 0 576,10 0-769,-6-4 449,4 4-544,0-8 128,6 0-320,0-6-64,-1-3-96,0-2-64,5 7 32,-2-4-192,2 10 96,-5-7-544,1 10 352,-6-6-960,6 6 705,-14-2-1281,0 5 1024,-6-3-1376,3 6 1216,-10-3-1056,4 0 1152,-4 0-416,5 0 736,-7-3-128,12 3 352,-10-5 256,8 2 32,-3-5 448,8 8-256,-10-8 960,10 8-608,-5-7 928,5 7-832,-3-8 736,6 8-768,-3-5 736,0 5-768,0-3 608,0 3-672,0-3 384,0 6-544,0-3 255,0 0-351,0 0 288,0 0-320,0 0 320,5 8-320,-5 3 320,0 6-320,0 8 384,0 3-352,0 0 224,0 2-256,0 6 0,0 0-128,0 3-64,0 0 0,-5 0-32,5-1 0,-3-2-928,3-5 512,-5-3-1792,10-6 1216,-5-10-2367,8-4 1919,-3-8-3136,3 0 2592</inkml:trace>
          <inkml:trace contextRef="#ctx0" brushRef="#br0" timeOffset="102491">26866 2121 7552,'0'0'2880,"0"0"-1536,5 15-640,0-11 1376,-1 3-1152,0 1 479,1 1-863,-2 1 64,7 2-352,-2 1-736,2-2 256,-2-3-2111,5 4 1279,-3-9-4032,2 2 2848</inkml:trace>
          <inkml:trace contextRef="#ctx0" brushRef="#br0" timeOffset="102230">26902 2030 7936,'0'0'2976,"0"0"-1600,21 5-896,-16-5 1184,3 0-960,7-5 224,-3 5-576,6-8 159,-1 5-287,5-8-64,-1 3-96,2-12 32,3 8-64,0-7 64,1 8-64,-1-5 128,0 8-96,-3-9 192,-2 11-160,-8-2 256,5 3-224,-9 2 256,4 3-256,-9-3 256,5 6-256,-9 0 320,3 10-256,-3 2 96,6 9-160,-6-2 160,0 2-192,0-4 96,0 3-96,0 0 96,0 4-128,-6 0 32,3 1-32,-6-5-64,1 2 32,-6-6-672,5 0 352,-4-3-1504,9-4 992,-10-9-1695,11-3 1439,-7-11-1280,7-1 1376,-10-15-384,8 0 800,-8-16 256,8 8 160,-8-13 544,8 12-224,-3-2 960,8 12-608,-5-6 992,10 9-864,-5 3 736,3 9-800,-3 3 575,0 3-671,0 13 448,0 3-544,0 14 384,0 2-448,0 4 192,0 4-320,-3-3 0,3-5-128,-5 0-64,0-1 0,-2 2-480,7 0 256,-9-6-960,4-2 640,-7-4-1344,7 0 1057,-8-8-1249,3 4 1184,-6-4-1344,6-2 1280,-8-6-1536,10 6 1408,-10-14-1536,6-1 1504</inkml:trace>
          <inkml:trace contextRef="#ctx0" brushRef="#br0" timeOffset="102672">27323 2113 6272,'13'-5'2368,"-13"5"-1280,21 20-224,-11-16 1760,-2 0-1440,5 0 736,0 0-1185,0-1 193,2 2-576,-7-5-64,4 3-160,-3-3-384,0 5 160,-4-1-608,-2-2 384,-3 6-1279,0 0 927,-3 1-2976,3-1 2048,-5-5-2720,5 1 2464</inkml:trace>
        </inkml:traceGroup>
        <inkml:traceGroup>
          <inkml:annotationXML>
            <emma:emma xmlns:emma="http://www.w3.org/2003/04/emma" version="1.0">
              <emma:interpretation id="{8B30B977-650B-4C69-87A4-02335D515D7E}" emma:medium="tactile" emma:mode="ink">
                <msink:context xmlns:msink="http://schemas.microsoft.com/ink/2010/main" type="inkWord" rotatedBoundingBox="27264,564 27690,556 27704,1290 27278,1299"/>
              </emma:interpretation>
              <emma:one-of disjunction-type="recognition" id="oneOf27">
                <emma:interpretation id="interp135" emma:lang="zh-CN" emma:confidence="0">
                  <emma:literal>方</emma:literal>
                </emma:interpretation>
                <emma:interpretation id="interp136" emma:lang="zh-CN" emma:confidence="0">
                  <emma:literal>六</emma:literal>
                </emma:interpretation>
                <emma:interpretation id="interp137" emma:lang="zh-CN" emma:confidence="0">
                  <emma:literal>亏</emma:literal>
                </emma:interpretation>
                <emma:interpretation id="interp138" emma:lang="zh-CN" emma:confidence="0">
                  <emma:literal>廳</emma:literal>
                </emma:interpretation>
                <emma:interpretation id="interp139" emma:lang="zh-CN" emma:confidence="0">
                  <emma:literal>高</emma:literal>
                </emma:interpretation>
              </emma:one-of>
            </emma:emma>
          </inkml:annotationXML>
          <inkml:trace contextRef="#ctx0" brushRef="#br0" timeOffset="103688">27774 1835 6144,'-16'9'2368,"16"-9"-1280,-10 8-416,5-8 1408,10 2-1120,-5-2 864,0 4-1088,0-4 415,10 4-671,-2-4 160,10 4-384,3-8 64,10 0-192,4-2-64,4-2-32,5-4-384,-4 4 192,-6-3-992,2 2 640,-15 1-1631,2 5 1215,-15-2-1888,-3 5 1600,-10-3-1248,1 6 1408,-8-3-192,2 0 704,-8 0 896,10 5-160,-5-2 1600,3 1-1024,-3 0 1376,10 0-1248,-7 1 1120,6 1-1152,-10-1 1120,11 3-1152,-10 4 863,9 2-991,-14 10 640,10-1-800,-10 4 384,8 1-576,-3-6 256,5 3-352,-5 2 0,3 1-160,-3 3-64,5 3 0,-10 2-32,5-1 0,-4-1-512,9 2 288,-10-6-1536,8-2 992,-3-12-2208,5-1 1665,3-10-2401,5-5 2112,0-8-2464,5 0 2304</inkml:trace>
          <inkml:trace contextRef="#ctx0" brushRef="#br0" timeOffset="103192">27862 1633 5760,'-4'-8'2176,"4"8"-1152,4 5-128,-4-5 1632,0 0-1376,4 0 800,6 6-1184,3 0 319,0 2-639,0-6 160,5 6-352,0-4-64,-2 1-128,-2-5-128,2 3 32,2-3-544,0 0 320,-5 0-1311,0 0 895,-8 0-1920,0 0 1472,-10 4-2080,0 4 1824,-16 2-1728,-2 4 1792</inkml:trace>
          <inkml:trace contextRef="#ctx0" brushRef="#br0" timeOffset="103972">27915 2054 7040,'31'-16'2720,"-31"16"-1472,31 3-544,-23-3 1600,5 0-1280,-3 0 767,2 0-1055,2 0 384,3 0-640,-4 0 352,0 5-480,0-1 256,0 0-352,0 0 64,1 4-192,0 0 64,-2 3-96,-8 0 96,6 1-128,-10 4 128,0 4-128,-10-1 32,2 0-32,-10 1-416,5-1 224,-13-7-1248,8 4 768,-8-8-2496,3 3 1761,3-8-4353,2 6 3232</inkml:trace>
        </inkml:traceGroup>
        <inkml:traceGroup>
          <inkml:annotationXML>
            <emma:emma xmlns:emma="http://www.w3.org/2003/04/emma" version="1.0">
              <emma:interpretation id="{D5C7F750-06E7-4959-8697-BA14BFA9B23E}" emma:medium="tactile" emma:mode="ink">
                <msink:context xmlns:msink="http://schemas.microsoft.com/ink/2010/main" type="inkWord" rotatedBoundingBox="27983,455 28434,447 28453,1463 28003,1472"/>
              </emma:interpretation>
              <emma:one-of disjunction-type="recognition" id="oneOf28">
                <emma:interpretation id="interp140" emma:lang="zh-CN" emma:confidence="0">
                  <emma:literal>着</emma:literal>
                </emma:interpretation>
                <emma:interpretation id="interp141" emma:lang="zh-CN" emma:confidence="0">
                  <emma:literal>差</emma:literal>
                </emma:interpretation>
                <emma:interpretation id="interp142" emma:lang="zh-CN" emma:confidence="0">
                  <emma:literal>美</emma:literal>
                </emma:interpretation>
                <emma:interpretation id="interp143" emma:lang="zh-CN" emma:confidence="0">
                  <emma:literal>暑</emma:literal>
                </emma:interpretation>
                <emma:interpretation id="interp144" emma:lang="zh-CN" emma:confidence="0">
                  <emma:literal>盖</emma:literal>
                </emma:interpretation>
              </emma:one-of>
            </emma:emma>
          </inkml:annotationXML>
          <inkml:trace contextRef="#ctx0" brushRef="#br0" timeOffset="105676">28779 1547 4352,'23'-27'1664,"-23"27"-896,16-3 352,-11-2 1920,7 10-1632,-6-5 1024,-1 0-1472,-5 3 511,0 5-895,-5 0 256,-1 3-480,-6 1 96,4 4-288,-10-1 64,5 9-128,-10-5-128,10 1 0,-13 3-128,8 1 96,-8-5-96,4 4 64,-4-3 0,8-1 32,-3-6 64,8 1 0,-5-5 64,8 2-32,2-6 64,3 1-64,10-6 64,8 0-64,5-6-32,3 1 32,7-6-192,2 8 96,-4-6-384,0 4 224,-8 2-448,0 3 384,-15 0-160,2 8 288,-18 1 0,5 2 96,-19 3 192,5 2-64,-8 4 384,4 2-224,-2 0 320,15-3-320,0-8-128,8 1-32,10-12-160,8 3 64,10-14-128,-2 3 96,-3-7-544,4 7 352,-9 0-608,5 5 513,-14 11-545,0 3 512,-12 8-96,-2 1 288,-11-6 320,-1 6-64,-9-4 480,10 0-288,-7-4 576,15 4-449,0-10 225,9 7-352,0-9 0,8-1-160,10-3-128,2 0 0,12-3-32,-2-1 0,-5-3-288,6-2 192,-6-2-639,-3 6 447,-10-10-640,2 3 576,-10-3-128,5 4 320,-10-9 320,5 7-32,-10 2 640,7 3-416,-6 1 544,5 2-512,-6-3 511,10 8-511,-8 0 416,8 8-416,-9-8 320,9 5-352,-9-5 352,5 3-384,-4 5 384,3 4-384,-4 4 384,5-1-384,-4 1 224,8 3-256,-10-4 64,5 6-160,-8 2 64,10 4-96,-10 4 0,8 0-32,-8 4 32,8 1-64,-8 9-576,4-6 288,-8 5-1792,8-5 1120,-5 3-2879,6-3 2111,-1-14-3776,6-9 3104</inkml:trace>
          <inkml:trace contextRef="#ctx0" brushRef="#br0" timeOffset="104677">28525 1524 7552,'0'7'2880,"0"-7"-1536,8 0-736,-8 5 1344,5 3-1120,-5 3 256,4 8-705,-4-4-127,0 10-160,0-9-863,0-2 415,0-2-2528,0 4 1600,0-13-3328,0 5 2624</inkml:trace>
          <inkml:trace contextRef="#ctx0" brushRef="#br0" timeOffset="106224">28543 2226 6016,'13'-28'2272,"-13"28"-1216,31 15-384,-23-15 1344,1 0-1120,5-3 448,-2-2-832,6-2-128,4 7-256,-5-8-96,6 3 0,-5-1-32,-2 6 0,-3-5 0,2 5 0,-7-3 192,4 3-96,-12 0 608,6 3-417,-12-3 673,6 5-544,-4-2 352,0 5-448,0 0 64,4 4-256,-6 4 0,6-2-64,-2-2 96,4 4-96,-2-4 128,0 4-128,-2-8-32,2 3 0,-10 0-32,5 1 0,-8-4-96,5 3 64,-6-2-32,10-1 0,-4-6 128,8 4-32,-10-6-32,10 2 32,0-2-32,10 0 0,-2-2 0,5 2 0,10-6 0,-3 4 0,-2-6 0,0 8 0,-4-4-160,8 4 96,-18-5-384,5 10 224,-6-5-640,2 0 448,0-5-1407,0 5 1023,-2-3-2464,7-2 1856,3-2-2880,4 3 2432</inkml:trace>
        </inkml:traceGroup>
        <inkml:traceGroup>
          <inkml:annotationXML>
            <emma:emma xmlns:emma="http://www.w3.org/2003/04/emma" version="1.0">
              <emma:interpretation id="{E7C1D8E4-8A38-4CBB-AE35-9BCF8229F4E1}" emma:medium="tactile" emma:mode="ink">
                <msink:context xmlns:msink="http://schemas.microsoft.com/ink/2010/main" type="inkWord" rotatedBoundingBox="28717,611 29643,594 29661,1576 28735,1593"/>
              </emma:interpretation>
              <emma:one-of disjunction-type="recognition" id="oneOf29">
                <emma:interpretation id="interp145" emma:lang="zh-CN" emma:confidence="0">
                  <emma:literal>阵</emma:literal>
                </emma:interpretation>
                <emma:interpretation id="interp146" emma:lang="zh-CN" emma:confidence="0">
                  <emma:literal>陈</emma:literal>
                </emma:interpretation>
                <emma:interpretation id="interp147" emma:lang="zh-CN" emma:confidence="0">
                  <emma:literal>冻</emma:literal>
                </emma:interpretation>
                <emma:interpretation id="interp148" emma:lang="zh-CN" emma:confidence="0">
                  <emma:literal>莳</emma:literal>
                </emma:interpretation>
                <emma:interpretation id="interp149" emma:lang="zh-CN" emma:confidence="0">
                  <emma:literal>背</emma:literal>
                </emma:interpretation>
              </emma:one-of>
            </emma:emma>
          </inkml:annotationXML>
          <inkml:trace contextRef="#ctx0" brushRef="#br0" timeOffset="107019">29191 1707 8064,'-3'0'2976,"3"0"-1600,3 0-960,2 0 928,7 0-800,6 0 32,0 0-384,4 0 32,0 0-128,0 0 0,5 0-32,-11 0-64,2 7 32,-9 1 224,5 0-128,-10 0 607,0 3-447,-8 1 320,4 4-352,-4-4 128,4 4-224,-6-5 64,12 5-128,-6-1-64,4 4 0,0 6 32,6-3-32,-2 3 64,0 1-64,-8-7-448,4 0 224,-8-2-960,0-1 640,-6-5-991,2 1 863,-4-8-608,2 0 736,-6-8 64,1 0 256,-1-4 416,3 4-128,-5-7 832,5 6-512,-4-3 672,7 5-640,2 0 287,8 3-447,0 0 256,4 3-288,-4 0 480,0 5-416,0 3 576,0 10-512,0-1 352,0 0-416,0 5 128,0 3-288,0 2-64,0-2-64,0 0-32,0-4 0,0 2-640,0-2 352,0-9-1376,0-2 928,0-10-1567,0 5 1311,4-19-2112,6 3 1728,2-16-2720,1 1 2336</inkml:trace>
          <inkml:trace contextRef="#ctx0" brushRef="#br0" timeOffset="108565">29428 2238 7168,'-13'3'2720,"13"-3"-1472,-3 0-480,-2 0 1440,10 0-1248,-5 0 415,0 9-863,0-9 288,3 2-480,-3-2 256,5 6-320,-5-12 192,8 6-224,1-2 224,5 2-256,-2-4 32,2 4-128,-2-8 0,6 3-32,8-2-64,5 3-64,-8-4 32,3 0 32,-4-4 64,4 9-32,0-6-32,0 1 32,-3 6-32,3-4 0,0 4 0,-4-2 64,9-4-32,3 0-96,-3 4-32,-4 0 64,-5 0 64,0 4 0,4 0-32,-8-4 96,0 4 0,-2 0-128,-1 0-32,-2 0 160,-5 4 96,0-4-32,2 0 0,-2 0-32,-3 4 0,-5-4-160,0 0-32,0 0-192,0 0 0,0 0-800,0-4-256,0 0-1311,0 0-545</inkml:trace>
          <inkml:trace contextRef="#ctx0" brushRef="#br0" timeOffset="107994">29560 1712 9472,'-9'8'3584,"9"-8"-1920,-3 8-960,-2-8 1343,10 0-1151,-5 0 32,8 3-576,0-3-64,4 3-192,12-6-64,2 3 0,4-3-32,1-3-96,0 4 64,-5-4-192,-4 4-96,-4-2 192,-4 0-608,-6 0-192,-4 4-671,-4 0-193,-4 0-160,-2 0-32,-2 0 416,0 0 224,4-5 608,-2 2 384,4-1 2272,-4 0-1024,-4-4 1248,10 8-1216,0-4 352,0 2-256,0-4-64,0 6-160,0 0 223,0 0-543,0 0 96,0 8-160,-2 0 64,2 7-256,-10 2 0,2 5-64,-2 2 64,-6-1-128,-2 4 160,8 5-160,2 0 32,3-1-64,2-9 32,6 3-64,-3-6 64,5-4-64,0-7-32,3 0 32,5-5 32,0 2-32,4-5-224,1 0 96,0-5-448,4 2 288,-10-5-448,6 0 416,-4 1-288,-5-1 192,-4 1 64,-5-2 32,0-6 192,-5 11 32,0 0 128,1-7 160,0 3 128,0 0 288,-2 3-64,3 10-64,-2-10-96,1 10-32,-2 3 0,4 6-128,-4-9 0,2 15 32,4-6 64,-4 6-96,0-4 0,4 7 192,0 1-256,0 4 0,0-1-64,4-1 64,0 6-96,0 0 0,-4-5-32,6 4 32,-6-1-128,2 10-64,-2-5 64,0 1 64,0-5 0,0 3-32,0 4 32,0-2 32,0-8-32,0-6-32,0-2-128,-2-4-64,-4-4-416,2-4-96,0 0-480,0-6-128,-2-12-768,4-10-383,-4-2-993,-4-3-384,8 2 640</inkml:trace>
        </inkml:traceGroup>
        <inkml:traceGroup>
          <inkml:annotationXML>
            <emma:emma xmlns:emma="http://www.w3.org/2003/04/emma" version="1.0">
              <emma:interpretation id="{2A17DEAD-A6D6-4646-AD31-5FE1F0468260}" emma:medium="tactile" emma:mode="ink">
                <msink:context xmlns:msink="http://schemas.microsoft.com/ink/2010/main" type="inkWord" rotatedBoundingBox="29898,1248 29949,1247 29950,1256 29898,1256"/>
              </emma:interpretation>
              <emma:one-of disjunction-type="recognition" id="oneOf30">
                <emma:interpretation id="interp150" emma:lang="zh-CN" emma:confidence="0">
                  <emma:literal>、</emma:literal>
                </emma:interpretation>
                <emma:interpretation id="interp151" emma:lang="zh-CN" emma:confidence="0">
                  <emma:literal>一</emma:literal>
                </emma:interpretation>
                <emma:interpretation id="interp152" emma:lang="zh-CN" emma:confidence="0">
                  <emma:literal>.</emma:literal>
                </emma:interpretation>
                <emma:interpretation id="interp153" emma:lang="zh-CN" emma:confidence="0">
                  <emma:literal>-</emma:literal>
                </emma:interpretation>
                <emma:interpretation id="interp154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09195">30376 2319 9984,'-8'-8'3680,"12"8"-1984,-4 0-1280,0 0 959,4 0-191,1 4 64,3-4-672,0 4-256,2-4-224,-2 0-352,-3 0-96,-5 0-1152,0 0-512,0 0-3071</inkml:trace>
        </inkml:traceGroup>
        <inkml:traceGroup>
          <inkml:annotationXML>
            <emma:emma xmlns:emma="http://www.w3.org/2003/04/emma" version="1.0">
              <emma:interpretation id="{B1FEDCFD-BBF1-445E-B599-093216E008EF}" emma:medium="tactile" emma:mode="ink">
                <msink:context xmlns:msink="http://schemas.microsoft.com/ink/2010/main" type="inkWord" rotatedBoundingBox="30905,1203 31374,1194 31375,1238 30906,1247"/>
              </emma:interpretation>
              <emma:one-of disjunction-type="recognition" id="oneOf31">
                <emma:interpretation id="interp155" emma:lang="zh-CN" emma:confidence="0">
                  <emma:literal>“</emma:literal>
                </emma:interpretation>
                <emma:interpretation id="interp156" emma:lang="zh-CN" emma:confidence="0">
                  <emma:literal>…</emma:literal>
                </emma:interpretation>
                <emma:interpretation id="interp157" emma:lang="zh-CN" emma:confidence="0">
                  <emma:literal>—</emma:literal>
                </emma:interpretation>
                <emma:interpretation id="interp158" emma:lang="zh-CN" emma:confidence="0">
                  <emma:literal>‐</emma:literal>
                </emma:interpretation>
                <emma:interpretation id="interp159" emma:lang="zh-CN" emma:confidence="0">
                  <emma:literal>∵</emma:literal>
                </emma:interpretation>
              </emma:one-of>
            </emma:emma>
          </inkml:annotationXML>
          <inkml:trace contextRef="#ctx0" brushRef="#br0" timeOffset="113445">31749 2288 4736,'-5'-8'1760,"5"16"-960,5-8-224,-5 0 640,0 0-192,8 0-32,2 0-544,2-8-224,2 6-128,-2-4-160,2 3 32,-2 0-1184,2 6-448</inkml:trace>
          <inkml:trace contextRef="#ctx0" brushRef="#br0" timeOffset="113222">31382 2291 9344,'-6'-3'3520,"12"3"-1920,-6-22-1440,2 25 768,-2-3-512,10 3-128,-2 2-192,2-2-1,3 5-63,0-5-511,5 2-225,-2-2-928,-2 3-320,0-3-1792</inkml:trace>
        </inkml:traceGroup>
        <inkml:traceGroup>
          <inkml:annotationXML>
            <emma:emma xmlns:emma="http://www.w3.org/2003/04/emma" version="1.0">
              <emma:interpretation id="{6B20EAEE-C502-4946-8F99-22728BDED03E}" emma:medium="tactile" emma:mode="ink">
                <msink:context xmlns:msink="http://schemas.microsoft.com/ink/2010/main" type="inkWord" rotatedBoundingBox="31576,1120 31733,1117 31734,1159 31577,1161"/>
              </emma:interpretation>
              <emma:one-of disjunction-type="recognition" id="oneOf32">
                <emma:interpretation id="interp160" emma:lang="zh-CN" emma:confidence="0">
                  <emma:literal>一</emma:literal>
                </emma:interpretation>
                <emma:interpretation id="interp161" emma:lang="zh-CN" emma:confidence="0">
                  <emma:literal>‐</emma:literal>
                </emma:interpretation>
                <emma:interpretation id="interp162" emma:lang="zh-CN" emma:confidence="0">
                  <emma:literal>、</emma:literal>
                </emma:interpretation>
                <emma:interpretation id="interp163" emma:lang="zh-CN" emma:confidence="0">
                  <emma:literal>-</emma:literal>
                </emma:interpretation>
                <emma:interpretation id="interp164" emma:lang="zh-CN" emma:confidence="0">
                  <emma:literal>	</emma:literal>
                </emma:interpretation>
              </emma:one-of>
            </emma:emma>
          </inkml:annotationXML>
          <inkml:trace contextRef="#ctx0" brushRef="#br0" timeOffset="113722">32047 2210 5376,'5'-27'2112,"3"27"-1152,0 3-416,2 5 640,-2-11-256,5 3-64,2 0-416,1 0-192,2 0-160,-5 0-224,0 0-64,1 11-1120,-6-3-480,0 4-1280</inkml:trace>
        </inkml:traceGroup>
      </inkml:traceGroup>
    </inkml:traceGroup>
    <inkml:traceGroup>
      <inkml:annotationXML>
        <emma:emma xmlns:emma="http://www.w3.org/2003/04/emma" version="1.0">
          <emma:interpretation id="{66DAF8D8-DC8D-4354-8F62-675431269513}" emma:medium="tactile" emma:mode="ink">
            <msink:context xmlns:msink="http://schemas.microsoft.com/ink/2010/main" type="paragraph" rotatedBoundingBox="928,2627 9338,2473 9358,3562 948,37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263E96-D925-47CB-B08C-486E3FCF88AF}" emma:medium="tactile" emma:mode="ink">
              <msink:context xmlns:msink="http://schemas.microsoft.com/ink/2010/main" type="inkBullet" rotatedBoundingBox="934,2931 1586,2917 1594,3321 942,3334"/>
            </emma:interpretation>
            <emma:one-of disjunction-type="recognition" id="oneOf33">
              <emma:interpretation id="interp165" emma:lang="zh-CN" emma:confidence="0">
                <emma:literal>为</emma:literal>
              </emma:interpretation>
              <emma:interpretation id="interp166" emma:lang="zh-CN" emma:confidence="0">
                <emma:literal>物</emma:literal>
              </emma:interpretation>
              <emma:interpretation id="interp167" emma:lang="zh-CN" emma:confidence="0">
                <emma:literal>牛</emma:literal>
              </emma:interpretation>
              <emma:interpretation id="interp168" emma:lang="zh-CN" emma:confidence="0">
                <emma:literal>屯</emma:literal>
              </emma:interpretation>
              <emma:interpretation id="interp169" emma:lang="zh-CN" emma:confidence="0">
                <emma:literal>她</emma:literal>
              </emma:interpretation>
            </emma:one-of>
          </emma:emma>
        </inkml:annotationXML>
        <inkml:trace contextRef="#ctx0" brushRef="#br0" timeOffset="125845">1498 4066 3968,'-30'4'1568,"30"-4"-832,-23 4-32,15-4 1344,8 0-1088,-10 0 864,7 0-1088,-7 0 544,10 4-736,-5-4 352,5 3-544,-3-3 320,6 0-385,7 0 193,3 8-256,10-3 0,-2-2-128,1 0 0,4 2-32,0-5-64,5 0 32,13 0-192,0 0 96,0-5 32,-4 5 32,-1-3-640,-3 3 352,-7-3-1791,-1 6 1151,-11-3-2400,-1 3 1888,-11 2-2304,0-2 2144</inkml:trace>
        <inkml:trace contextRef="#ctx0" brushRef="#br0" timeOffset="126146">1494 4283 5376,'-23'5'2112,"23"-5"-1152,23 0-352,-19 0 1152,4 0-960,1 0 448,5 0-736,-1 0 288,3 0-480,7-5 64,3 5-256,10-3-64,3 6-32,4-6 32,-2 3-32,3-3-32,-6 3 32,-7-5-192,0 10 96,-10-5-1376,2 3 800,-5-3-3776,0 3 2464,-15-3-1888,-3 0 2240</inkml:trace>
        <inkml:trace contextRef="#ctx0" brushRef="#br0" timeOffset="126523">1707 4011 3328,'-8'-17'1216,"8"17"-640,5-2-32,-5-2 1024,3 8-864,2-4 736,5 2-832,2 4 448,10 2-608,-4-5 192,4 2-384,0-2 288,0 5-320,4 1 320,0-3-320,0 2 224,-3 0-224,-6 0 352,5 0-320,-4-2 448,4 8-416,-14-3 351,6 0-351,-5 9 352,0 4-384,-15-4 160,6 2-256,-12-2 0,4 2-96,-16-2-64,12 4 32,-10-4-1024,4 7 544,-4-12-2495,9 1 1631,-5-5-3712,10 0 2816</inkml:trace>
      </inkml:traceGroup>
      <inkml:traceGroup>
        <inkml:annotationXML>
          <emma:emma xmlns:emma="http://www.w3.org/2003/04/emma" version="1.0">
            <emma:interpretation id="{8F853DA4-6C74-417D-8435-AAEF17EC257C}" emma:medium="tactile" emma:mode="ink">
              <msink:context xmlns:msink="http://schemas.microsoft.com/ink/2010/main" type="line" rotatedBoundingBox="2067,2606 9338,2473 9358,3562 2086,3695"/>
            </emma:interpretation>
          </emma:emma>
        </inkml:annotationXML>
        <inkml:traceGroup>
          <inkml:annotationXML>
            <emma:emma xmlns:emma="http://www.w3.org/2003/04/emma" version="1.0">
              <emma:interpretation id="{1A2E64D1-5F91-47B5-A6C1-E498D0072B81}" emma:medium="tactile" emma:mode="ink">
                <msink:context xmlns:msink="http://schemas.microsoft.com/ink/2010/main" type="inkWord" rotatedBoundingBox="2068,2679 2865,2664 2878,3406 2081,3420"/>
              </emma:interpretation>
              <emma:one-of disjunction-type="recognition" id="oneOf34">
                <emma:interpretation id="interp170" emma:lang="zh-CN" emma:confidence="0">
                  <emma:literal>使</emma:literal>
                </emma:interpretation>
                <emma:interpretation id="interp171" emma:lang="zh-CN" emma:confidence="0">
                  <emma:literal>便</emma:literal>
                </emma:interpretation>
                <emma:interpretation id="interp172" emma:lang="zh-CN" emma:confidence="0">
                  <emma:literal>健</emma:literal>
                </emma:interpretation>
                <emma:interpretation id="interp173" emma:lang="zh-CN" emma:confidence="0">
                  <emma:literal>侵</emma:literal>
                </emma:interpretation>
                <emma:interpretation id="interp174" emma:lang="zh-CN" emma:confidence="0">
                  <emma:literal>皎</emma:literal>
                </emma:interpretation>
              </emma:one-of>
            </emma:emma>
          </inkml:annotationXML>
          <inkml:trace contextRef="#ctx0" brushRef="#br0" timeOffset="127558">2708 3839 4608,'0'0'1760,"0"0"-960,0 5-160,0-5 1312,0 0-1056,0 0 832,4 0-1024,1 0 416,0 0-640,-1 0 352,0 0-480,-4 0 383,0 0-415,-4 3 192,4 8-288,-9 5 64,4 8-160,-12 0-64,-1 4-32,-8-3-384,5 2 192,-7 1-992,12-4 641,-2-4-1761,6 0 1280,1-14-1152,11 2 1216,0-8-352,11 0 736,-3-3 32,1 3 320,0-5 736,-2 5-288,3 0 1472,-1 8-960,-5 3 1344,1 9-1216,-2 7 704,2 1-928,0 0 415,-1 2-639,-4 1 32,0 10-288,0-11-96,4 2-64,-4-5-832,5-4 448,-5-4-2655,0-2 1663,0-9-3520,0-6 2752</inkml:trace>
          <inkml:trace contextRef="#ctx0" brushRef="#br0" timeOffset="128938">2687 4272 5120,'5'-8'1920,"-5"8"-1024,13 0-128,-10 0 1472,2 6-1216,5-6 704,-2 2-1024,5 4 320,5-4-576,8 6 287,4 1-415,1-1 256,0 6-320,-1-2 128,2 1-224,2-7 0,2 7-96,-1-2 32,-4 1-64,-5-4-32,4 3 32,6 1 32,-2-1-32,-8 2 64,2-2-64,-7-7-576,-4 4 288,-3-8-1727,4 4 1087,-14-8-2688,9 0 2016,-13-8-2656,3 5 2400</inkml:trace>
          <inkml:trace contextRef="#ctx0" brushRef="#br0" timeOffset="128629">2910 3851 4608,'8'-42'1760,"-8"42"-960,13-27-384,-8 15 1248,4 9-928,-5-10 992,6 10-1024,-2-6 800,0 6-864,2-2 640,-2 10-736,1-2 575,0 6-639,-5 7 320,1 6-480,-2 6 320,2 3-352,-5 4 352,0-4-384,0 5 160,0-2-256,-8 21 0,3 0-96,-8-1-64,4-2 32,-4-7-544,4-1 288,-3-2-1792,2-10 1088,-11-9-2527,8 0 1919,-15-10-3424,7-7 2816</inkml:trace>
          <inkml:trace contextRef="#ctx0" brushRef="#br0" timeOffset="128363">2892 3883 7296,'0'0'2816,"0"0"-1536,0 9-736,0-9 1088,6 3-960,-3-3 192,6 0-544,5-3 96,3-2-256,1-7 64,-2 4-128,7-3 95,-1 6-127,-1-6 32,5 8-32,-3-6-64,-2 6 32,-3-2 96,-5 5-64,-8 0-32,-1 5 0,-13 1-384,1 8 192,-10 0-383,0 6 319,-3-1 64,3 6 64,-4-6 160,5 0-32,-5-4-32,9 4 32,-10-2 96,10-1-64,-4-5 320,9 5-192,-6-1 319,10 4-287,-10-2 384,10-3-352,-9 2 96,10 1-224,-7-6-64,5 5-32,5-12-32,5-4 0,5-9 64,6 1-32,2-6-96,0 1 32,4-7-192,-1 9 128,2-9-32,3 9 64,-1-5 192,1 9-64,-3-5 32,-2 8-32,-3 1-64,0 3 32,-10 0 96,6 3-64,-10 1 256,6 8-192,-16 3 256,2 1-256,-9 7 96,0 1-128,-10 7 0,10 0-32,-8-4-64,8 1 32,-5-5-672,5-4 352,-5-6-1728,6 1 1121,-6-14-2273,10 0 1792,-7-19-2304,12 8 2080,-15-25-1440,10 5 1728</inkml:trace>
        </inkml:traceGroup>
        <inkml:traceGroup>
          <inkml:annotationXML>
            <emma:emma xmlns:emma="http://www.w3.org/2003/04/emma" version="1.0">
              <emma:interpretation id="{FC4F4044-2674-4795-8269-F591EDC05657}" emma:medium="tactile" emma:mode="ink">
                <msink:context xmlns:msink="http://schemas.microsoft.com/ink/2010/main" type="inkWord" rotatedBoundingBox="3012,2736 3701,2723 3714,3432 3024,3445"/>
              </emma:interpretation>
              <emma:one-of disjunction-type="recognition" id="oneOf35">
                <emma:interpretation id="interp175" emma:lang="zh-CN" emma:confidence="0">
                  <emma:literal>用</emma:literal>
                </emma:interpretation>
                <emma:interpretation id="interp176" emma:lang="zh-CN" emma:confidence="0">
                  <emma:literal>闸</emma:literal>
                </emma:interpretation>
                <emma:interpretation id="interp177" emma:lang="zh-CN" emma:confidence="0">
                  <emma:literal>闽</emma:literal>
                </emma:interpretation>
                <emma:interpretation id="interp178" emma:lang="zh-CN" emma:confidence="0">
                  <emma:literal>開</emma:literal>
                </emma:interpretation>
                <emma:interpretation id="interp179" emma:lang="zh-CN" emma:confidence="0">
                  <emma:literal>闹</emma:literal>
                </emma:interpretation>
              </emma:one-of>
            </emma:emma>
          </inkml:annotationXML>
          <inkml:trace contextRef="#ctx0" brushRef="#br0" timeOffset="129729">3489 3925 5120,'-5'-19'1920,"5"19"-1024,23-20-128,-15 12 1600,1 8-1280,-5-3 768,1 3-1120,-1 0 256,4 0-608,2-3 351,-2 3-415,-3 0 480,3 0-480,-3 0 352,3 3-384,-8-3 192,5 8-256,0 4 224,-2 3-256,-3 5 160,5 3-192,-5 12 64,0-1-128,0 5 0,0 0-32,-5 21 32,5-6-64,-3-11-96,3-9 32,0-1-896,0-10 512,-5-4-2016,5 1 1344,-5-17-2655,10-3 2111,-5-15-2976,0-1 2624</inkml:trace>
          <inkml:trace contextRef="#ctx0" brushRef="#br0" timeOffset="130838">3599 3872 7168,'3'-21'2720,"-3"21"-1472,10 0-672,-5 0 1216,-2 0-992,10 0 320,5 0-672,8-3-64,2-1-224,5-4 31,8 3-95,3-6 0,-5 8-32,-1-8 160,-2 5-128,0-2 384,-2 8-256,-7-3 512,-5 3-416,-10 0 512,6 3-512,-5 2 288,5 4-352,-10-3 128,2 7-224,-5 2 64,-2 4-128,2 5 0,0-1-32,-5 5 160,3 2-128,-3 1 192,5 2-192,-5 1 192,10-2-192,-7 2 96,2 2-96,-5 0-64,0-2 0,-5 2-32,5-6 0,-3 6 64,6-9-32,-6-4-32,3 0 32,-10-8-320,10 2 160,-8-10-1024,3-3 672,-8-12-1440,3 5 1088,-6-16-1567,3 2 1343,-15-18-1312,11 1 1344,-12-18-224,1 18 704,-11-5 640,8 8-64,-8-1 960,9 9-544,-6-2 928,15 14-768,-2-4 544,10 7-672,8-8 160,10 8-352,8-6 31,10 6-191,3-4-64,5 7-32,-1-3 32,4 8-32,-6 0 128,-7 8-96,-13-3 128,2 7-128,-15-2 256,-3 10-192,-18 11 672,-2 2-448,-2-7 448,8-2-448,0-8 128,9-4-320,0-2-64,8 2-64,10-12-128,3 0 64,10-12 96,4 4-32,9-11-512,4 4 256,-13-1-960,-1 8 672,-11-3-704,-2 6 704,-8-7-95,0 4 383,-13-3 128,0 3 64,-5-7 96,5 7-32,0-3 256,5 3-160,-1-3 383,3 5-287,-2-4 160,8 1-224,-4-6 288,4 7-256,0-3 448,4 3-352,-4 0 512,0 8-480,0 0 416,5 3-416,-5 2 256,3-2-320,3 2 128,-2-2-224,1 1 128,-2 0-160,2 4 64,0 4-96,-1 0-64,0-2 0,1 7 32,0 6-32,-5 15-32,0 2 32,0 6-608,0 2 320,0 6-2208,0 2 1344,0-11-4927,0-2 3359,0-7-2944,3-4 3264</inkml:trace>
        </inkml:traceGroup>
        <inkml:traceGroup>
          <inkml:annotationXML>
            <emma:emma xmlns:emma="http://www.w3.org/2003/04/emma" version="1.0">
              <emma:interpretation id="{BDC48373-D485-4C30-9452-67C53F3E25AE}" emma:medium="tactile" emma:mode="ink">
                <msink:context xmlns:msink="http://schemas.microsoft.com/ink/2010/main" type="inkWord" rotatedBoundingBox="3995,2598 4737,2585 4756,3646 4015,3659"/>
              </emma:interpretation>
              <emma:one-of disjunction-type="recognition" id="oneOf36">
                <emma:interpretation id="interp180" emma:lang="zh-CN" emma:confidence="0">
                  <emma:literal>非</emma:literal>
                </emma:interpretation>
                <emma:interpretation id="interp181" emma:lang="zh-CN" emma:confidence="0">
                  <emma:literal>那</emma:literal>
                </emma:interpretation>
                <emma:interpretation id="interp182" emma:lang="zh-CN" emma:confidence="0">
                  <emma:literal>排</emma:literal>
                </emma:interpretation>
                <emma:interpretation id="interp183" emma:lang="zh-CN" emma:confidence="0">
                  <emma:literal>啡</emma:literal>
                </emma:interpretation>
                <emma:interpretation id="interp184" emma:lang="zh-CN" emma:confidence="0">
                  <emma:literal>邶</emma:literal>
                </emma:interpretation>
              </emma:one-of>
            </emma:emma>
          </inkml:annotationXML>
          <inkml:trace contextRef="#ctx0" brushRef="#br0" timeOffset="131583">4682 3836 6400,'-18'-8'2368,"18"8"-1280,-8-8-352,3 5 1472,10 3-1216,-5-5 704,0 5-992,0-3 319,0 3-575,0-4 224,5 4-384,-2-5 352,7 5-384,-7-3 224,7 6-256,-5-3 288,-2 0-288,2 0 320,-1 0-320,-4 0 96,4 5-192,-4-1 160,0 4-192,0 3 32,0 5-64,0 4 32,0 2-64,0 6 128,5-1-96,0 4 128,-2 0-128,2 8-96,-1 0 0,1 5 160,-2-2-64,-3-7 32,6 1-32,-6-10 32,0 1-64,0 6-864,0-7 448,-6-10-1888,6 1 1280,-3-14-2111,3-3 1759,-5-12-2560,1 4 2176,-4-11-2240,-2-1 2272</inkml:trace>
          <inkml:trace contextRef="#ctx0" brushRef="#br0" timeOffset="132437">4502 4020 7552,'-30'-12'2816,"30"12"-1536,0-8-736,0 8 1280,10 3-1024,-2-3 448,9 5-737,-4-10 129,0 5-352,5-8 32,0 8-192,0-3 64,3 6-96,-8-3 0,5 5-32,-14-2 32,4 6-64,-12 1 128,0 4-96,-8-3 256,-2 4-192,-3-3 320,4 3-256,-2-6 96,7-1-160,-5-6-64,8 6-32,5-8-32,5 4 0,0-8-96,8 4 64,0-2-320,5-4 192,-1-2-576,5 8 416,-14 0-352,-4 8 384,-12 4 160,4 8 96,-14 12 448,0 2-224,-3-2 704,3-6-512,5-6 448,5 1-480,3-10 128,5-3-320,5-13 0,3 2-96,10-21-320,3 4 128,6-10-1216,-1 2 736,5-6-1984,3 2 1441,6-16-1569,-6 6 1568,-3-13-352,0 13 896,-5-9 704,2 8 0,-10 1 1536,-6 6-896,-4 5 1504,1 12-1248,-4 0 703,-1 7-991,-4-8 480,0 8-704,0 0 320,0 4-480,0 5 192,0 3-288,0 0 64,5 3-160,-5-3 224,3 8-224,-3 0 256,0 0-256,0 4 384,0 0-288,0 4 96,0 3-192,0 4 0,0 7-64,0 26 96,0-1-96,0 6 32,0 3-32,0 8-64,0 0 32,0 9 32,0-3-32,0-4-32,5-7 32,-5-5-128,5-10 64,-5-10-544,0-7 320,0-12-1312,0-3 896,0-16-1824,0 0 1408,0-21-2591,0 2 2079,0-20-3264,4 1 2752</inkml:trace>
          <inkml:trace contextRef="#ctx0" brushRef="#br0" timeOffset="132992">4959 3984 6144,'-9'-24'2272,"9"24"-1216,4-10-448,-4 1 1376,5 9-1088,-2-11 544,7-3-864,3 0 192,0 6-448,0-8 95,5 10-255,3-8-64,2 11-64,-2-5-32,2 5 0,-11-2 128,6 5-64,-13 5 128,3 6-128,-16 6 192,-2 2-160,-7 4 256,0-1-224,-6 2 256,6-4-256,-1-6 160,5 3-160,0-9 0,8 3-64,5-11-64,5 6 32,8-12 32,5 6-32,4-3-32,0-2 32,-10 2-128,6 3 64,-8 0-32,3 3 0,-13 5 64,3 4 0,-11 4 128,0 0-64,-10 4 192,5-1-160,-1-4 32,5 4-64,1-10-128,8 1 32,8-10 160,6 5-64,8-13-32,-1 5 0,-3-5-32,5 3 0,-10 2 0,0 6 0,-8 6-160,-2 1 96,-16 15-672,0 2 416,-18 4-2079,5 0 1343,-9-7-4256,9 2 2976</inkml:trace>
        </inkml:traceGroup>
        <inkml:traceGroup>
          <inkml:annotationXML>
            <emma:emma xmlns:emma="http://www.w3.org/2003/04/emma" version="1.0">
              <emma:interpretation id="{4872148B-CD52-4BA8-B151-C6EB8FB8D83B}" emma:medium="tactile" emma:mode="ink">
                <msink:context xmlns:msink="http://schemas.microsoft.com/ink/2010/main" type="inkWord" rotatedBoundingBox="5118,2550 5800,2538 5816,3374 5133,3386"/>
              </emma:interpretation>
              <emma:one-of disjunction-type="recognition" id="oneOf37">
                <emma:interpretation id="interp185" emma:lang="zh-CN" emma:confidence="0">
                  <emma:literal>线</emma:literal>
                </emma:interpretation>
                <emma:interpretation id="interp186" emma:lang="zh-CN" emma:confidence="0">
                  <emma:literal>浅</emma:literal>
                </emma:interpretation>
                <emma:interpretation id="interp187" emma:lang="zh-CN" emma:confidence="0">
                  <emma:literal>践</emma:literal>
                </emma:interpretation>
                <emma:interpretation id="interp188" emma:lang="zh-CN" emma:confidence="0">
                  <emma:literal>饯</emma:literal>
                </emma:interpretation>
                <emma:interpretation id="interp189" emma:lang="zh-CN" emma:confidence="0">
                  <emma:literal>栈</emma:literal>
                </emma:interpretation>
              </emma:one-of>
            </emma:emma>
          </inkml:annotationXML>
          <inkml:trace contextRef="#ctx0" brushRef="#br0" timeOffset="134870">5713 3828 5376,'0'-8'2112,"0"8"-1152,9-3-576,-4-2 1440,-1 10-1024,1-5 960,-2 0-1024,7-5 480,3 5-704,-5-3 287,5 3-479,-13 0 256,5 3-320,-13 2 0,3 3-160,-8 3 0,0 8-32,-14 1-64,10 0 32,-10-5-32,6 5 0,-5-9 0,11 4 0,7-7-96,3 0 64,-3-5-32,8 6 0,5-9 64,3 4 0,5-4-96,5 4 64,0-4 32,-5 0 0,-5 3 0,1 5 0,-9 8-96,4 4 64,-8-4 32,0 3 0,-4-7 0,8 2 0,-10-1 0,10-1 0,-4-4 0,4 3 0,0-3 64,9 0-32,-1-1-96,5 6 32,1 1 32,-1 6 0,-4-4 128,0 3-64,-9 4 480,3 2-320,-6 9 608,3-2-448,-5-6 352,10-2-416,-5-9 128,0 1-288,3-13 64,7-3-128,3-11-128,5-1 0,3-18-480,2 2 288,-7-11-1088,2 0 704,-5-4-1184,1 9 992,-6-6-639,1 8 831,-5-10 96,1 11 320,-5-5 352,3 14-96,-3-2 576,0 9-384,0-4 672,0 2-512,0 1 415,10 5-479,-5 0 192,8 7-320,5-9 0,-2 7-128,7-7 0,-2 5-32,2-4 32,-3 4-64,-2 2-96,5 1 32,-5-3-320,-2 8 192,-16 0-512,0 8 384,-12 8-160,3 3 288,-22 17 0,5-2 97,-4 2 478,4-5-223,-2-7 480,15-1-384,0-7 288,5-1-320,-5-4 128,8 5-224,10-13 64,3 2-128,5-13-128,5 5 0,3-10-384,2 2 192,8-12-1216,4 6 800,-19-2-1759,2 8 1343,-13-9-1184,-5 9 1280,-13-17-64,3 9 608,-10-5 256,-3 9 128,-8-13 640,10 9-320,-5-5 1152,3 4-800,2 1 640,3 4-768,0-4 448,10 7-544,3-1 480,5 7-512,0-2 511,5 3-511,-2 5 576,7 5-544,3 6 416,0 5-480,5 7 320,0 5-384,3 11 128,2 3-256,3 13 128,0-5-160,-1 2 64,-2-7-96,-5 2-64,-2-3 0,2 15 32,0-1-32,-8-11-640,3-8 320,-10-17-1376,6-2 928,-5-20-1472,1 0 1217,-5-20-1249,0 1 1280,0-15-448,5-2 832,-5-7 192,4 9 224,0-6 544,5 8-192,-5 1 1312,1 12-800,-1 0 1280,1 7-1120,-10 4 863,5 8-1023,-18 5 416,6 1-640,-19 7-64,8 2-256,-16 9-448,9 2 160,-14 2-2080,8-1 1216,-3-7-4799,13-1 3231</inkml:trace>
          <inkml:trace contextRef="#ctx0" brushRef="#br0" timeOffset="135092">6011 3614 9728,'0'-8'3584,"0"8"-1920,23 0-1088,-20 0 1471,7 4-1183,6 0 320,7 0-736,-5 0-64,3 3-224,1 6-96,0 1-32,0 6-1024,0 0 544,-5-1-3071,1 5 1951,-5-9-4032,0 4 3168</inkml:trace>
        </inkml:traceGroup>
        <inkml:traceGroup>
          <inkml:annotationXML>
            <emma:emma xmlns:emma="http://www.w3.org/2003/04/emma" version="1.0">
              <emma:interpretation id="{FDA5AEAD-63DC-4F8E-8508-61C0FF794137}" emma:medium="tactile" emma:mode="ink">
                <msink:context xmlns:msink="http://schemas.microsoft.com/ink/2010/main" type="inkWord" rotatedBoundingBox="6053,2653 6783,2640 6798,3436 6067,3449"/>
              </emma:interpretation>
              <emma:one-of disjunction-type="recognition" id="oneOf38">
                <emma:interpretation id="interp190" emma:lang="zh-CN" emma:confidence="0">
                  <emma:literal>性</emma:literal>
                </emma:interpretation>
                <emma:interpretation id="interp191" emma:lang="zh-CN" emma:confidence="0">
                  <emma:literal>胜</emma:literal>
                </emma:interpretation>
                <emma:interpretation id="interp192" emma:lang="zh-CN" emma:confidence="0">
                  <emma:literal>肢</emma:literal>
                </emma:interpretation>
                <emma:interpretation id="interp193" emma:lang="zh-CN" emma:confidence="0">
                  <emma:literal>胱</emma:literal>
                </emma:interpretation>
                <emma:interpretation id="interp194" emma:lang="zh-CN" emma:confidence="0">
                  <emma:literal>肝</emma:literal>
                </emma:interpretation>
              </emma:one-of>
            </emma:emma>
          </inkml:annotationXML>
          <inkml:trace contextRef="#ctx0" brushRef="#br0" timeOffset="135679">6529 3825 7296,'-4'-5'2816,"4"5"-1536,0 0-736,0 0 1376,0 5-1120,0-5 640,4 6-897,1 7 577,0 2-640,-2 9 256,6-1-448,0 5 192,1 2-256,-3 18 0,4-2-128,-8-6-64,1-5 0,1-8-1024,-2-3 544,-3-2-2303,5-2 1567,-5-16-2656,0 0 2176,0-19-2304,0 2 2272</inkml:trace>
          <inkml:trace contextRef="#ctx0" brushRef="#br0" timeOffset="136041">6600 3739 6656,'3'-16'2464,"-3"16"-1344,13-3-480,-8-2 1472,0 10-1152,3-5 736,5 8-1024,-3-5 575,-3 5-735,4 1 448,-3 2-544,4 3 192,2 6-352,-5-1 128,-1 0-224,2 6 224,-2-2-256,-3 1 256,3-4-256,-3-1 160,-2 0-160,2 9 64,5 0-96,-7 2 160,2 1-160,0 19 96,-2 6-96,-3-1 0,5-5-32,-5 5 32,0-10-64,0-1-736,0-5 416,0-20-1824,0-2 1184,-5-17-2463,5 0 1887,-3-20-3072,-2 4 2592,-3-20-1952,-2 2 2272</inkml:trace>
          <inkml:trace contextRef="#ctx0" brushRef="#br0" timeOffset="137180">6613 3874 8064,'-18'-27'2976,"18"27"-1600,-5 0-608,2 0 1440,6 0-1248,-3 3 479,5 5-895,0 6 352,3 5-544,5-4 128,0 4-320,5-3 0,-1-1-96,4-7-64,2 3 32,3-6-32,0 3 0,10-8-704,7 0 384,-7-4-1504,-5 0 1024,-5-8-1695,-4 0 1439,-8-3-928,-2 4 1184,-8-5 64,6 4 448,-10-12 672,4 10-192,-8-6 1056,4 4-672,-10-4 1120,6 8-928,-5-3 736,6 6-865,-2-2 449,5 3-640,-5 5 320,10 3-448,-5 0 320,5 8-352,-2 0 192,6 4-256,-5-2 224,6 2-256,-2 0 160,1 4-192,0 0 128,3-2-160,-2-6 0,3 4-64,5-4-64,3 0 32,-3-8-128,-1 0 64,-3-3-128,-2-2 96,7-3-672,-1 2 416,-11-8-800,6 6 640,-13-3-64,6 8 352,-12-9 256,6 8-32,-8 0 416,3 4-224,-8-4 448,8 8-384,-7-4 352,4 4-352,-5 0 128,3 2-256,1 3 0,5 2-96,-1 5 32,5 4-64,-8 10 64,8 4-64,-5-4 64,5-2-64,-8 0-384,3-3 224,-8-6-832,8-2 544,-8-9-576,5 3 544,-5-8-256,3 2 416,-2-10 32,6 5 128,-2-3 96,8 0 32,0-10 0,5 10 0,-2-6 192,3 9-96,-2-8 448,4 8-288,2-2 384,-2 2-384,0-4 224,2 8-256,-2-4 0,2 0-128,3 0 0,0 2-32,0 4 32,0 2-64,0-2-32,0 2 32,-8 8 32,4 4-32,-9-1 64,0 1-64,-9-4 192,1 3-128,-15 4 320,10 5-224,-5-9 160,5 1-192,0-1 0,5-3-96,-2-5 32,10 4-64,0-10-32,10 3 32,-2-8-128,10 4 64,0-4 32,-2 0 0,2 0 0,0 0 0,-1 0 64,4 0-32,-6 0-96,1 0 32,-6-4-832,-2 4 480,-8-5-2080,5 2 1344,-5-5-3647,0 4 2687,-5-8-3136,5 8 2976</inkml:trace>
        </inkml:traceGroup>
        <inkml:traceGroup>
          <inkml:annotationXML>
            <emma:emma xmlns:emma="http://www.w3.org/2003/04/emma" version="1.0">
              <emma:interpretation id="{73C2C972-1E25-4AEC-8EDF-AD848E4C5AA3}" emma:medium="tactile" emma:mode="ink">
                <msink:context xmlns:msink="http://schemas.microsoft.com/ink/2010/main" type="inkWord" rotatedBoundingBox="6985,2563 7900,2546 7912,3249 6998,3265"/>
              </emma:interpretation>
              <emma:one-of disjunction-type="recognition" id="oneOf39">
                <emma:interpretation id="interp195" emma:lang="zh-CN" emma:confidence="0">
                  <emma:literal>优</emma:literal>
                </emma:interpretation>
                <emma:interpretation id="interp196" emma:lang="zh-CN" emma:confidence="0">
                  <emma:literal>優</emma:literal>
                </emma:interpretation>
                <emma:interpretation id="interp197" emma:lang="zh-CN" emma:confidence="0">
                  <emma:literal>伏</emma:literal>
                </emma:interpretation>
                <emma:interpretation id="interp198" emma:lang="zh-CN" emma:confidence="0">
                  <emma:literal>代</emma:literal>
                </emma:interpretation>
                <emma:interpretation id="interp199" emma:lang="zh-CN" emma:confidence="0">
                  <emma:literal>就</emma:literal>
                </emma:interpretation>
              </emma:one-of>
            </emma:emma>
          </inkml:annotationXML>
          <inkml:trace contextRef="#ctx0" brushRef="#br0" timeOffset="137917">7660 3742 6272,'0'-3'2368,"0"3"-1280,5-5-352,-5 2 1472,5 6-1216,-1-3 576,0 0-928,0 0 479,2 0-639,-6 0 384,3 5-512,-6-2 256,3 9-352,-10 7 0,2 8-160,-15 4-64,2 5 0,-10 3-672,5-1 352,-5-6-2144,9 0 1345,1-12-3105,8-1 2336,-2-8-2272,12-3 2368</inkml:trace>
          <inkml:trace contextRef="#ctx0" brushRef="#br0" timeOffset="138144">7591 4012 7040,'13'-12'2720,"-13"12"-1472,17-19-544,-11 14 1472,2 10-1248,1-5 799,4 3-1055,0 2 576,0 6-736,-8 6 448,3 5-544,-8 6 192,5 3-352,-10 4 0,5-1-160,-5 2 0,2-5-32,-7-7-544,10-1 256,-3-7-1952,6-5 1216,-3-3-4095,0 1 2815,0-26-2944,10 9 2976</inkml:trace>
          <inkml:trace contextRef="#ctx0" brushRef="#br0" timeOffset="139071">7836 3995 6144,'-27'0'2272,"27"0"-1216,-21 5-96,16-5 1664,5 3-1408,0 2 544,0-2-1057,-3 2 225,3 1-544,0-1 288,8-2-384,-4-3 352,5 0-384,-1 0 384,1 0-384,-1 0 224,2 0-256,-6 0 224,6 0-256,-10 0 32,0 0-128,0 0 0,0 0-32,0 0-64,0 0 32,0 0-128,8 0 64,-4-3 96,4-2-32,5-9-32,2 1 32,7-10-32,0 4 0,9-4-96,-6 7 64,1-3 32,0 7 0,-3-4-512,-5 8 288,-5-4-1184,-5 9 800,-8-2-1152,0 5 1024,-8-3-991,-2 6 991,-3-6-704,5 3 864,-10-8-352,10 5 544,-10-10 128,9 6 160,-4-6 384,10 7-192,-7-7 768,5 6-480,-3-6 864,8 10-672,-5-5 672,5 5-704,-3-2 575,6 10-639,-3-2 512,0 5-544,-3 11 384,3 9-480,-10 6 128,5 2-320,-3 11-64,0-5-64,-5 10-32,4-5 0,-5-2-800,10-1 448,-4-13-1664,2-4 1088,1-10-1535,5-6 1407,0-16-736,11-1 1024,-3-14 64,1 4 448,4-4 288,0 4 0,0 2 992,10 6-576,-7 2 1024,2 6-832,-5 6 896,5 5-896,-9 5 959,4 3-927,-5-4 608,2 4-768,6 6 160,2-2-384,4-7-32,0-2-160,0-6 96,0-2-128,5-12-32,-1 3 0,0-8-192,0-2 96,-3-6-800,-5 7 448,-6-7-1792,2 4 1248,-10-9-2463,0 5 1919,-12-12-3200,2 3 2624</inkml:trace>
          <inkml:trace contextRef="#ctx0" brushRef="#br0" timeOffset="139326">8148 3618 7424,'-23'-4'2816,"23"4"-1536,0 4-448,5-4 1824,3 0-1472,7 0 863,1 4-1215,2 0 384,0 4-704,-5 0 0,5-2-320,-1 2-96,1 0-64,-5-4-896,0 0 480,-5 0-2528,2 0 1633,-2-4-4577,0 4 3264</inkml:trace>
        </inkml:traceGroup>
        <inkml:traceGroup>
          <inkml:annotationXML>
            <emma:emma xmlns:emma="http://www.w3.org/2003/04/emma" version="1.0">
              <emma:interpretation id="{17C4787C-D703-40DE-84B4-85A13344702F}" emma:medium="tactile" emma:mode="ink">
                <msink:context xmlns:msink="http://schemas.microsoft.com/ink/2010/main" type="inkWord" rotatedBoundingBox="8135,2609 9116,2591 9128,3228 8147,3246"/>
              </emma:interpretation>
              <emma:one-of disjunction-type="recognition" id="oneOf40">
                <emma:interpretation id="interp200" emma:lang="zh-CN" emma:confidence="0">
                  <emma:literal>化</emma:literal>
                </emma:interpretation>
                <emma:interpretation id="interp201" emma:lang="zh-CN" emma:confidence="0">
                  <emma:literal>代</emma:literal>
                </emma:interpretation>
                <emma:interpretation id="interp202" emma:lang="zh-CN" emma:confidence="0">
                  <emma:literal>仳</emma:literal>
                </emma:interpretation>
                <emma:interpretation id="interp203" emma:lang="zh-CN" emma:confidence="0">
                  <emma:literal>他</emma:literal>
                </emma:interpretation>
                <emma:interpretation id="interp204" emma:lang="zh-CN" emma:confidence="0">
                  <emma:literal>任</emma:literal>
                </emma:interpretation>
              </emma:one-of>
            </emma:emma>
          </inkml:annotationXML>
          <inkml:trace contextRef="#ctx0" brushRef="#br0" timeOffset="140232">8898 3672 6400,'-5'-4'2368,"5"4"-1280,-17 0-640,12 0 1408,5 0-1024,0 0 800,5 0-960,-1 0 703,0 4-767,0-1 512,1 2-640,-5-2 448,5 1-512,-10 4 320,5 5-416,-9-2 64,1 1-256,-10 4-64,10 3-32,-18 12-128,3 3 64,-8 2-672,10 0 384,-6-6-1856,5 1 1216,-8 5-2815,4 0 2111,8-17-2528,8 0 2400,7-12-1152,3-2 1728,16-13 4864,2-9-928,-5 3 512,5 6-1856,4-9 448,0 11-1120,-4-2 639,4 3-799,-6 5 640,2 8-672,-8 3 512,3 9-576,-8-1 320,3 6-448,-8-3 128,4 6-288,-8 7-64,4-1-64,-5-6-736,10-4 384,-5-4-2080,4-6 1344,-4-5-3903,4-4 2783,6-19-2944,2 6 2912</inkml:trace>
          <inkml:trace contextRef="#ctx0" brushRef="#br0" timeOffset="140979">9013 3950 7552,'0'-17'2880,"0"17"-1536,-6 3-576,2 2 1792,8-2-1440,-4-3 831,6 6-1183,-1-6 256,3 0-640,10-6 96,2 3-320,11-13 0,0 5-96,13-8-128,-4 2 32,-1-2-32,-3 4 0,-10-1-800,0 5 480,-13-1-1728,-3 7 1152,-16 2-1599,2 6 1471,-9-3-1440,0 5 1440,-5-5-704,5 4 1024,-13-8 128,8 4 416,-8-8 128,8 0 96,-4-8 128,9 4-64,0-7 736,5 8-416,3-6 1216,5 11-864,-5-7 1312,10 5-1152,-5 1 1184,5 2-1184,-5 2 735,0 3-927,0 0 480,3 3-704,-3 2 256,5 2-448,-5 1 256,5 5-288,0 2 64,3 1-192,-4 3 160,0 1-192,1 11 96,0-1-96,-1 9 160,0-3-160,0 0 32,1-2-64,-5 4 32,3-2-64,-3 0 128,6-2-96,-2-2 32,4-1-32,2-8 32,-2-4-64,5-3-96,5-4 32,3-9 32,6 2 0,5-10-96,-2 5 64,1-7 32,-5 3 0,-5-4 64,7 4-32,-2-7 128,-1 3-96,-6-9 128,-7 6-128,-7-8-32,-2 7 0,-3-12-480,0 4 256,0-10-1888,0 2 1152,0-11-4543,0 9 3071,0-6-3616,6 10 3456</inkml:trace>
        </inkml:traceGroup>
        <inkml:traceGroup>
          <inkml:annotationXML>
            <emma:emma xmlns:emma="http://www.w3.org/2003/04/emma" version="1.0">
              <emma:interpretation id="{AD248000-E531-4227-9094-02E812C5AC70}" emma:medium="tactile" emma:mode="ink">
                <msink:context xmlns:msink="http://schemas.microsoft.com/ink/2010/main" type="inkWord" rotatedBoundingBox="9279,3117 9349,3116 9350,3174 9280,3176"/>
              </emma:interpretation>
              <emma:one-of disjunction-type="recognition" id="oneOf41">
                <emma:interpretation id="interp205" emma:lang="zh-CN" emma:confidence="0">
                  <emma:literal>。</emma:literal>
                </emma:interpretation>
                <emma:interpretation id="interp206" emma:lang="zh-CN" emma:confidence="0">
                  <emma:literal>·</emma:literal>
                </emma:interpretation>
                <emma:interpretation id="interp207" emma:lang="zh-CN" emma:confidence="0">
                  <emma:literal>.</emma:literal>
                </emma:interpretation>
                <emma:interpretation id="interp208" emma:lang="zh-CN" emma:confidence="0">
                  <emma:literal>、</emma:literal>
                </emma:interpretation>
                <emma:interpretation id="interp20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145048">9758 4206 3712,'-8'-4'1408,"8"4"-768,8 4-256,-8-4 768,0 0-608,0 0 416,0 0-544,0 0 384,8 5-448,2-2 320,-2 5-384,2-4 256,-2 4-288,-8-8-64,4 4-128,-8-8-128,-1 4 32,-4-4 32,9 0 0,-4-3 0,4 7 0,-5-8-96,10 8 64,-5-5-128,0 1 96,4-6 96,5 4 0,-4 0-32,3 6 32,-4 0-672,2 4 352,-6 4-3136,0 0 1888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5:28.62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55976AF-F45A-42DC-9488-D02CAE835189}" emma:medium="tactile" emma:mode="ink">
          <msink:context xmlns:msink="http://schemas.microsoft.com/ink/2010/main" type="inkDrawing" rotatedBoundingBox="28476,9877 28630,10977 28525,10992 28371,9891" semanticType="callout" shapeName="Other">
            <msink:sourceLink direction="with" ref="{556B6792-199A-4C8C-A7A1-90F13E77F1E1}"/>
          </msink:context>
        </emma:interpretation>
      </emma:emma>
    </inkml:annotationXML>
    <inkml:trace contextRef="#ctx0" brushRef="#br0">28850 11907 4224,'0'0'1568,"0"5"-832,0-10-448,0 5 448,0 0 0,0 0 96,0 0-96,-4 8-64,-1-8-352,0 8 160,1-5 64,0-6 256,0-2-128,-2 2 0,3 0-32,-2-6 0,1-2-96,0-2 0,-5-1-97,0-11 33,0 2-64,-3-20 0,-2 0-224,2-6-128,3-15-32,0-2 32,1-12-32,-3 0-32,8-19-192,-1 8-128,4-2-384,0 10-128,4 6-1119,5 1-481,8 4-1536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0:13.994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Group>
    <inkml:annotationXML>
      <emma:emma xmlns:emma="http://www.w3.org/2003/04/emma" version="1.0">
        <emma:interpretation id="{BBDFABF8-90A9-4A6F-B458-C6395264C370}" emma:medium="tactile" emma:mode="ink">
          <msink:context xmlns:msink="http://schemas.microsoft.com/ink/2010/main" type="inkDrawing" rotatedBoundingBox="1129,3668 32534,2483 32547,2812 1142,3997" shapeName="Other"/>
        </emma:interpretation>
      </emma:emma>
    </inkml:annotationXML>
    <inkml:trace contextRef="#ctx0" brushRef="#br0">1385 4805 3456,'0'0'1312,"0"0"-704,12-3-288,-6 0 800,-2 6-608,4-6 608,5 3-672,0-5 544,5 10-544,5-5 256,3 0-416,4-8 192,6 3-256,-2-6 64,7 7-160,3-4 0,-1 8-64,9-4 32,-3 4-64,3-4 64,1 8-64,9-4-96,-10 0 32,4 0 96,-2 8-32,3-4 320,-4 0-160,12-4 160,-3 5-192,12-10 64,1 1-64,4 0 0,4 0-192,1 0 32,-1 0 0,0-7 0,4 11 64,6 0-32,-9-8 64,3-3-64,-4 2-32,2 6-64,-3-2 32,6 5 32,-1-3 0,-3 3 0,-6-5 0,11 2 64,-6 3 32,0-3-192,1 3 0,12 0 32,-4 0 96,-5 0 0,1-5 64,2 1-128,-3-4 0,1 1 32,-1-2 0,1 3 0,4-2 64,-4 0-96,4-4-64,-5-1 64,9 2 64,1 3 0,-1-3 64,-4-1-64,1 1 64,4 6-128,-6 2-64,6 0 64,-4-3 64,7-2-64,-2 5 0,2 3 32,1 0 0,-4 0 0,-2-3 0,6-2 128,4 2 64,-3-2-64,7-6-96,-9 11 0,6 0-32,4-12 0,4 9 64,0 3-32,-5-8-32,-3 0-64,-1 0 32,5 5 96,0-6 32,-4 4-128,-3-6 32,3 0 0,-1 3 0,-3 0 0,12 5 64,-9-1-32,-4-1-32,4 2 32,14-2-32,-4 2 0,-11 0 0,15-2 0,-15 2 0,-6-3 0,2 3 0,1 3 0,-9 0 0,0 0 64,14 0 32,-9 0-32,-1 0 32,9-3-64,-4 3-32,0-5 32,13 5-32,-8-3 0,-6-2 0,10 2-96,-9 3 64,4 0 32,1-3 64,2-2-32,-6 2-32,7-2 32,-7 5 32,-2-3-32,6-2-32,12 2 32,-13-1 32,4-1-32,-3-3-32,-1 2 32,0-2-32,10-1-96,-6 1 64,-4 0 96,10 5 32,-6-5-128,6 0 32,3 5 0,-9-1 0,-12 0 0,12 0 0,-7-1 0,3 2 64,1-5-96,3 5 0,-9-2 32,20 2 64,-16-6-96,-2-2 0,-2 3 96,6 0 96,-6 0-128,-7 5-32,7 0 0,-7-2 64,-6 2-96,1-3 0,4 3 96,14 0 32,-9-5-128,-1 0 32,4 0 0,2 0 0,-6 1-96,9-6 64,-4 2 32,-4 3 64,3-4-96,-2 1 0,-3 8 32,11-2 0,-6-3 64,2 0 32,2 4-33,2-4 33,4 0-64,3 5-32,2 0 32,-1-2-32,9 2 0,3-2 64,-2 2-96,12-6 0,-5 6-32,0-2 0,3 2 64,-8-5 64,15 5-32,-5-2-32,3 1 32,-2 4-32,4-3 0,-2-5 0,-8 0 0,15 8 0,-2-8 64,14 0 32,-4 2-32,-5 1-64,-5 2 32,6-3-32,-4-2 0,-7 5 0,2 3 0,-2 0 64,2-3-96,0-2 0,4 2 32,-4 3 0,-2-5 0,10 2 0,-4-1 0,4 4 64,0 0-96,-13 4-64,10-4 64,-11 0 64,11 3-64,-11 2 0,5-5 32,1 0 64,-10 0-32,23 0-32,-5 3 32,4-6-32,-4-2 0,5 10 0,0-5 0,0-8 0,-2 4 64,-2 4 32,-1-12-128,0 16-32,10-4-64,-15-4 96,10 4 0,-5 4 32,18-20 64,-15 5 96,3 8-224,-6-2 0,5-4 0,-5 3 96,-13 1 0,13-9-32,4 1 96,1 6 0,-13 10-192,11-11 0,-6 5 32,-7-2 96,10 2 0,-4-2-32,4 2 32,0 0-32,10 3 0,-5-5 0,-1 2-96,-4 3 64,4-6 32,5 3 0,-22 3 0,10 0 64,-12 0-96,3 0-64,-9 3 64,-5-3 0,8 0 32,-5 0 0,3 6 0,-3-6 64,-8 0-32,-7 0-32,7-6-192,-8 3-31,-1 3 31,9 0 32,-12-3 96,-9 3 32,3 0 32,-2 0 0,-7 3 0,-2 0 0,-7 3-288,6 5-64,-14 0-160,-17-3-32,-16 0-1376,-15-8-576,-13 0-832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0:24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3469 5526 128,'0'0'0,"0"0"0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0:21.785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C00000"/>
    </inkml:brush>
    <inkml:brush xml:id="br2">
      <inkml:brushProperty name="width" value="0.05" units="cm"/>
      <inkml:brushProperty name="height" value="0.05" units="cm"/>
      <inkml:brushProperty name="color" value="#5B9BD5"/>
    </inkml:brush>
  </inkml:definitions>
  <inkml:traceGroup>
    <inkml:annotationXML>
      <emma:emma xmlns:emma="http://www.w3.org/2003/04/emma" version="1.0">
        <emma:interpretation id="{73D16D89-EF2E-488D-BEF7-F4E43A46FFA6}" emma:medium="tactile" emma:mode="ink">
          <msink:context xmlns:msink="http://schemas.microsoft.com/ink/2010/main" type="writingRegion" rotatedBoundingBox="1313,4258 12816,3836 13262,16015 1759,16437"/>
        </emma:interpretation>
      </emma:emma>
    </inkml:annotationXML>
    <inkml:traceGroup>
      <inkml:annotationXML>
        <emma:emma xmlns:emma="http://www.w3.org/2003/04/emma" version="1.0">
          <emma:interpretation id="{E04DA04C-7BC2-48A6-9C2F-A868A783FE15}" emma:medium="tactile" emma:mode="ink">
            <msink:context xmlns:msink="http://schemas.microsoft.com/ink/2010/main" type="paragraph" rotatedBoundingBox="1312,4267 6499,4066 6542,5194 1355,53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F02042-1E53-4E51-A9A7-811056C41C4B}" emma:medium="tactile" emma:mode="ink">
              <msink:context xmlns:msink="http://schemas.microsoft.com/ink/2010/main" type="line" rotatedBoundingBox="1312,4267 6499,4066 6542,5194 1355,5394"/>
            </emma:interpretation>
          </emma:emma>
        </inkml:annotationXML>
        <inkml:traceGroup>
          <inkml:annotationXML>
            <emma:emma xmlns:emma="http://www.w3.org/2003/04/emma" version="1.0">
              <emma:interpretation id="{2F8508FB-8F4A-44EC-BCB6-35A0DBDD59CC}" emma:medium="tactile" emma:mode="ink">
                <msink:context xmlns:msink="http://schemas.microsoft.com/ink/2010/main" type="inkWord" rotatedBoundingBox="1323,4569 2372,4528 2399,5227 1350,5268"/>
              </emma:interpretation>
              <emma:one-of disjunction-type="recognition" id="oneOf0">
                <emma:interpretation id="interp0" emma:lang="zh-CN" emma:confidence="0">
                  <emma:literal>优</emma:literal>
                </emma:interpretation>
                <emma:interpretation id="interp1" emma:lang="zh-CN" emma:confidence="0">
                  <emma:literal>優</emma:literal>
                </emma:interpretation>
                <emma:interpretation id="interp2" emma:lang="zh-CN" emma:confidence="0">
                  <emma:literal>忧</emma:literal>
                </emma:interpretation>
                <emma:interpretation id="interp3" emma:lang="zh-CN" emma:confidence="0">
                  <emma:literal>砒</emma:literal>
                </emma:interpretation>
                <emma:interpretation id="interp4" emma:lang="zh-CN" emma:confidence="0">
                  <emma:literal>珑</emma:literal>
                </emma:interpretation>
              </emma:one-of>
            </emma:emma>
          </inkml:annotationXML>
          <inkml:trace contextRef="#ctx0" brushRef="#br0">1736 5563 4992,'-4'0'1920,"4"0"-1024,4 3-352,-4-3 1184,0 0-960,0 0 224,8 5-640,2-5 384,3 3-448,0 2 448,0 2-448,0 5 224,0 0-288,-4 0 352,0 4-320,-4 3 383,-2 0-383,-6 9 224,3-2-256,-14 6 0,5 2-128,-9 2 0,5-5-32,-8 4-64,4-4 32,-9 0-128,8 5 64,-14 2 96,6-2-32,4-13-448,9-4 224,5-7-895,3 1 607,0-13-704,10 3 672,0-11-384,3 4 544,5-12 32,0 0 192,-4 2 32,5 2 32,-2-4 0,1 4 0,0-4 192,0 8-64,-2 2 320,-3 1-192,-1-3 384,4 8-320,-4-3 512,3 6-448,-1 2 416,3 3-416,-7 4 415,3-2-447,-3 2 224,0 4-288,-5-2 64,0 6-160,0 0 0,0 1-64,0-2-64,0 4 32,0-12-896,0 1 480,0-12-2239,8 0 1471,-3-12-3296,3 4 2496,2-12-1632,2 6 2080</inkml:trace>
          <inkml:trace contextRef="#ctx0" brushRef="#br0" timeOffset="940">1968 5913 6912,'-5'0'2624,"5"0"-1408,0 16-704,0-16 1120,5 4-928,-5 1 352,10-3-608,-2-4 160,4 2-352,6-9 128,4 1-225,8-6 1,2-3-96,3-10 32,0 4-64,-1-9-32,-3 9 32,-5 0-256,2 7 128,-15 5-863,0 2 511,-13 7-1056,5 4 832,-15-2-448,2 9 640,-10-6 0,0 2 288,-2-5 96,4 3 96,0-11 256,6 5-128,-2-8 448,7 3-320,-4-4 512,9 4-448,-4-4 576,4 8-512,0-4 512,10 8-512,-2 0 575,2 4-543,-8 8 480,4 8-480,-6 7 320,4 4-416,-8-1 192,4 6-288,-6 0 64,4-2-160,-8 12 0,5-2-64,2-12-320,3-5 128,-6-12-1024,12-5 672,-6-12-1312,8-2 1025,2-12-481,2 0 736,1-10 0,6 6 320,-12 1 96,6 11 96,-7 3 416,1 5-224,-7 8 704,5 8-512,-5-1 448,5 4-481,-2-3 257,7 4-352,-2-4 128,4-1-224,7-7 128,-1 3-160,3-5 64,6 0-96,-6-6 0,5 4-32,2-8 32,2 4-64,-4-6-32,-4 0 32,0-5-736,-4 0 384,-10-5-1855,6 1 1215,-18-18-2528,0 3 1952,-20-20-2368,4 2 2240,-6-7 384,8 14 800,-5-3 2496,10 10-1088,-13-18 1760,8 10-1536,0 6 1312,6 13-1408,3-4 1088,9 10-1248,0 2 735,9 4-927,0 3 384,8 3-608,0 2 160,1 3-384,-1 0 128,5 3-224,-4 2 0,0 3-96,-10-1-416,6 1 224,-6-4-1888,6 0 1120,-2-1-5119,2 2 3359</inkml:trace>
        </inkml:traceGroup>
        <inkml:traceGroup>
          <inkml:annotationXML>
            <emma:emma xmlns:emma="http://www.w3.org/2003/04/emma" version="1.0">
              <emma:interpretation id="{54123641-6B7F-44CF-B066-CF8A5F0BECDF}" emma:medium="tactile" emma:mode="ink">
                <msink:context xmlns:msink="http://schemas.microsoft.com/ink/2010/main" type="inkWord" rotatedBoundingBox="2683,4564 3616,4528 3643,5229 2710,5265"/>
              </emma:interpretation>
              <emma:one-of disjunction-type="recognition" id="oneOf1">
                <emma:interpretation id="interp5" emma:lang="zh-CN" emma:confidence="0">
                  <emma:literal>化</emma:literal>
                </emma:interpretation>
                <emma:interpretation id="interp6" emma:lang="zh-CN" emma:confidence="0">
                  <emma:literal>代</emma:literal>
                </emma:interpretation>
                <emma:interpretation id="interp7" emma:lang="zh-CN" emma:confidence="0">
                  <emma:literal>㲺</emma:literal>
                </emma:interpretation>
                <emma:interpretation id="interp8" emma:lang="zh-CN" emma:confidence="0">
                  <emma:literal>氏</emma:literal>
                </emma:interpretation>
                <emma:interpretation id="interp9" emma:lang="zh-CN" emma:confidence="0">
                  <emma:literal>仗</emma:literal>
                </emma:interpretation>
              </emma:one-of>
            </emma:emma>
          </inkml:annotationXML>
          <inkml:trace contextRef="#ctx0" brushRef="#br0" timeOffset="1962">3086 5541 5504,'5'-8'2112,"-5"8"-1152,4-5-416,-4 2 1120,0 6-928,0-3 576,9 0-800,4 0 384,-5 0-544,2 0 384,-2 0-416,1 0 479,0 5-479,-9-2 224,0 8-320,-6 6 0,3 5-128,-10 6-64,-1 2 0,-7 11 32,3-2-32,-17 15-160,9-2 64,0-14-672,8-7 416,0-12-927,10-4 703,0-10-672,8-2 704,0-11-96,8 1 384,0-1 32,2 3 128,-2-1 192,2 6-64,-2-5 736,5 5-416,-3 5 960,2 1-768,-4 10 639,1 4-703,-5 4 320,6-1-512,-7 8-32,7 0-160,-7-4-96,2 4 0,-5 1-1312,5-4 704,-5-14-3647,4-2 2367,0-12-3072,6 0 2816</inkml:trace>
          <inkml:trace contextRef="#ctx0" brushRef="#br0" timeOffset="2322">3261 5868 4480,'0'-4'1760,"0"4"-960,5 0 32,-5 0 1664,0 0-1376,0 0 1056,8 4-1312,-3-4 544,4 3-833,-1-3 417,1 4-576,-4-4 192,5 5-352,2-10 64,10 1-192,4-11 0,1 0-64,-1-10-64,5 6 32,-1-4-32,2 4 0,-2-6 0,1 11 0,0-10-576,-5 9 320,-13 2-1312,0 7 897,-13-2-1409,4 2 1184,-8 0-1120,-1 6 1152,-3-5-896,-1 5 1024,-5-3-704,1-2 864,-8-6-1472,8 8 1152</inkml:trace>
          <inkml:trace contextRef="#ctx0" brushRef="#br0" timeOffset="3687">3441 5512 3456,'0'-4'1408,"0"4"-768,0-4 32,0 0 1184,5 8-1024,0-8 832,-2 4-992,2-4 576,4 1-736,-5-2 448,6 5-544,-7-3 384,2 6-448,-1-3 480,2 8-513,-6 0 353,2 7-384,-2 2 192,0 10-256,-2 12 128,2-1-192,-6 2 128,6-2-160,-4 1 64,4-2-96,-8 17 0,8-4-32,0-2-64,3-6 32,2-6 32,-1-9-32,4-4-32,6-1 32,14 2 32,-2-4-32,-6-8 64,8-4-64,-2-8-32,4 2 32,10-4-32,-2 2 0,-2-4 64,-6 0-32,-6-4-32,-8 8 32,-6-4 96,2 4-64,-6-3-32,-4-2 0,-2-3-320,0 0 160,-2-15-1440,2 0 864,-6-13-3487,2 9 2335,0-28-3264,4 10 2912</inkml:trace>
        </inkml:traceGroup>
        <inkml:traceGroup>
          <inkml:annotationXML>
            <emma:emma xmlns:emma="http://www.w3.org/2003/04/emma" version="1.0">
              <emma:interpretation id="{AD9A3D2D-821F-46FB-A534-8299E67CC247}" emma:medium="tactile" emma:mode="ink">
                <msink:context xmlns:msink="http://schemas.microsoft.com/ink/2010/main" type="inkWord" rotatedBoundingBox="4028,4395 4792,4366 4827,5260 4062,5290"/>
              </emma:interpretation>
              <emma:one-of disjunction-type="recognition" id="oneOf2">
                <emma:interpretation id="interp10" emma:lang="zh-CN" emma:confidence="0">
                  <emma:literal>思</emma:literal>
                </emma:interpretation>
                <emma:interpretation id="interp11" emma:lang="zh-CN" emma:confidence="0">
                  <emma:literal>恩</emma:literal>
                </emma:interpretation>
                <emma:interpretation id="interp12" emma:lang="zh-CN" emma:confidence="0">
                  <emma:literal>恧</emma:literal>
                </emma:interpretation>
                <emma:interpretation id="interp13" emma:lang="zh-CN" emma:confidence="0">
                  <emma:literal>鬼</emma:literal>
                </emma:interpretation>
                <emma:interpretation id="interp14" emma:lang="zh-CN" emma:confidence="0">
                  <emma:literal>毘</emma:literal>
                </emma:interpretation>
              </emma:one-of>
            </emma:emma>
          </inkml:annotationXML>
          <inkml:trace contextRef="#ctx0" brushRef="#br0" timeOffset="4544">4297 5450 5120,'-5'-3'2016,"5"3"-1088,0 0-320,0-5 1152,0 5-960,0-3 608,0 3-864,-3-4 640,3 4-672,-5-4 384,5 8-544,-5-4 255,10 4-351,-5-1 288,0 2-320,0-2 384,5 5-352,-5 3 224,3 6-256,2 2 64,0 4-160,-2 16 0,7 0-64,-5-4 32,3 1-64,0-8-736,2-3 416,-7-5-2112,6-4 1345,-1-8-3553,2-4 2592,-6-16-2464,6-4 2592</inkml:trace>
          <inkml:trace contextRef="#ctx0" brushRef="#br0" timeOffset="5714">4320 5458 5376,'-10'3'2016,"10"-3"-1088,-5 5-256,2-5 1152,6 3-1024,-3-3 256,5 5-672,0-5 160,3 0-320,-3-5 0,7 2-128,12-8-64,2-2 0,0-2-128,4 4 64,1-5 32,0 8 0,-1-7 0,4 7 0,-2-5 64,-2 7-32,6-8 256,-5 12-160,-10-7 384,1 9-288,1-3 320,3 3-320,-8-5 223,3 10-223,-8-5 128,0 3-192,-3 2 352,-2 7-288,-8-4 320,4 3-320,-8 5 384,4 3-352,-5-4 160,5 4-256,-3 1 128,-3-1-160,2 1 224,0 4-224,-8-1 32,7 7-96,-5-5-64,7 2 32,-7-4 32,7 4-32,-12 1-32,12-5 32,-10-6-192,3-7 96,-2-2-960,4 4 576,-6-12-1856,0 4 1280,-15-16-1567,6 4 1471,-3-6-928,3 2 1184,-3-4-32,3 4 544,3-4 352,2 8 32,-4-4 576,5 10-352,-1-6 832,10 2-640,-1 0 800,3 6-736,3-8 832,6 3-768,3-2 544,6 3-640,1-8 255,5 4-447,5-4 64,3 4-224,4-6-64,6 1-32,-15-1-128,2 9 64,-10-3-960,-5 8 545,-8-7-1793,5 7 1248,-15-5-1024,2 5 1152,-10-3-96,5 3 576,-5-5 96,5 1 160,0-3 512,8 7-192,-3-3 832,4 3-576,-2-5 736,6 10-704,-3-5 768,6 0-736,-3 0 768,0 8-768,0-2 671,0 2-671,0 4 512,0 1-576,-3 6 192,3-5-384,-5 0-64,5 0-128,-4 2-64,4-1 32,-4 1-832,0 1 448,-4 5-1824,2 2 1217,-6-4-1825,7 0 1568,-4-10-576,5 6 1024,-9-4 384,8 3 224,-3-7 1056,3 0-480,-3 1 1312,8-1-960,-5-6 768,5 2-896,5-10 288,8-2-544,3-9 95,7 6-319,3-5 64,-1 4-128,17-8-192,-4 4 32,-7 2-1439,-6 6 799,-6 0-3712,-6 8 2464,-13 4-2368,0 8 2464</inkml:trace>
          <inkml:trace contextRef="#ctx0" brushRef="#br0" timeOffset="6586">4323 5926 7552,'0'0'2880,"0"0"-1536,0 7-640,0-2 1376,0-3-1152,0 10 479,5 4-863,-1 0 192,0 4-416,0 2 32,2 3-224,-3-2 0,2 4-64,-1 4-192,2 5 64,-6-14-1024,0-2 608,0-12-1919,2 4 1343,-2-24-1440,6 8 1440,-2-12-96,0 5 704,0-8 416,2 7 32,-2-4 672,4 4-384,0-4 1024,6 5-736,-4 3 640,2 8-704,2 0 672,3 3-704,1-3 608,-1 5-609,15-2 385,-4 3-512,0-4 256,-2 6-352,-5-4 192,7 4-224,3-3 224,-1 2-256,-4-7 256,0 4-256,-3-4 96,-2 0-160,-3 0 64,3 0-96,-4-4 96,7 0-128,-12-4-32,-4 8 0,-8-12-832,0 4 448,-12-11-1312,4 8 896,-16-13-1087,7 4 1023,-9-6-608,5 6 832,-7-4-192,12 8 480,-6-3 192,8 7 96,-3-2 800,9 5-416,-3 1 1056,9 5-800,-8-2 831,10 5-799,-3 0 288,3 8-544,0-4-64,3 4-192,2-3-800,2-2 384,12-6-1471,4 3 991,-3-9-832,3 5 896,-2-3 96,7 7 384,-2-8 576,0 8-192,-4-5 1216,-6 10-768,-2-10 1151,4 5-991,-9-4 448,0 4-704,0-2 128,4-3-352,0-6-192,0-1-32,-5 4-1056,5 5 544,-8 3-3263,-1 3 2047,-8 5-3872,-1 4 3168</inkml:trace>
        </inkml:traceGroup>
        <inkml:traceGroup>
          <inkml:annotationXML>
            <emma:emma xmlns:emma="http://www.w3.org/2003/04/emma" version="1.0">
              <emma:interpretation id="{F39CB432-D6D5-4C1E-BFFC-D5ADDF4190F6}" emma:medium="tactile" emma:mode="ink">
                <msink:context xmlns:msink="http://schemas.microsoft.com/ink/2010/main" type="inkWord" rotatedBoundingBox="5166,4118 6107,4081 6149,5177 5208,5213"/>
              </emma:interpretation>
              <emma:one-of disjunction-type="recognition" id="oneOf3">
                <emma:interpretation id="interp15" emma:lang="zh-CN" emma:confidence="0">
                  <emma:literal>路</emma:literal>
                </emma:interpretation>
                <emma:interpretation id="interp16" emma:lang="zh-CN" emma:confidence="0">
                  <emma:literal>骼</emma:literal>
                </emma:interpretation>
                <emma:interpretation id="interp17" emma:lang="zh-CN" emma:confidence="0">
                  <emma:literal>豁</emma:literal>
                </emma:interpretation>
                <emma:interpretation id="interp18" emma:lang="zh-CN" emma:confidence="0">
                  <emma:literal>駱</emma:literal>
                </emma:interpretation>
                <emma:interpretation id="interp19" emma:lang="zh-CN" emma:confidence="0">
                  <emma:literal>龉</emma:literal>
                </emma:interpretation>
              </emma:one-of>
            </emma:emma>
          </inkml:annotationXML>
          <inkml:trace contextRef="#ctx0" brushRef="#br0" timeOffset="8730">5504 5447 4480,'9'-9'1664,"-9"9"-896,13-19-544,-5 11 960,0 8-672,2-8 704,3 1-736,0-1 480,5 8-544,-10 0 256,5 3-384,-8-3 352,-1 5-384,1-2 224,-2 1-256,2-4 0,0 0-128,-1 0 0,5 0-32,-1 0 32,2 0-64,-2 0-32,0 4 32,-3 0 32,0 4-32,-10-5 64,5 5-64,-13 9-160,5 2 64,-15 4 32,5 1 32,-3 10 192,4-2-96,-6-1 320,7 0-224,-11 0 160,10 1-193,2-17 65,15-7-128,6-11 0,3-2-32,4-6-64,8 2 32,2-5-32,-2 1 0,5-10-96,1 7 64,-6 1-32,-3 7 0,-10 3 0,-3 5 0,-10 5 64,5 3 0,-3-1 0,-2 1 0,-3 0 64,8 0-32,-10-5-96,10 5 32,-3-8 32,3 4 0,-5-4 0,5 0 0,-5 0 64,10 0-32,-5 0-96,0 0 32,0 0 32,0 0 0,-5 0-223,1 4 127,-5-4-320,4 4 256,2-4-224,3 0 224,-5 0-352,10 0 288,-10 0-448,5 0 384,-4 0-288,-1 0 320,-4 0 96,9 0 64,-8 0 160,8 0-32,-4 0 320,8 0-160,-8 0 384,4 0-320,-5 0 224,5 5-256,-3-5 128,3 3-192,-10 5 288,2 3-256,-5 6 256,8 2-256,-5 0 255,7 1-255,-6 0 320,5 2-288,-9 11 320,8-3-320,-5-2 320,10-2-320,-3-2 96,3 4-192,-5-1 160,5 4-192,0-12 32,8 1-64,2-12 32,3-2-64,0-6 64,0 5-64,0-10-224,5 2 96,-8-8-960,-2 3 608,0-8-1504,1 4 1089,-5-10-1153,1 5 1152,-10-2-128,5 8 608,-9-14 224,1 11 128,-4-3 384,2 6-192,2 3 640,8 5-448,0-2 608,3 5-544,2 0 480,5 8-480,-2-3 255,0 1-383,1 2 0,0 0-192,-5 1-192,1-1 32,-2-13-959,2 5 575,4-15-960,0 2 800,-1-6 32,2 4 352,-2-4 288,0 8-32,7-3 640,-3 11-384,-4 3 960,3 3-704,-8 2 703,7 4-703,-10-3 160,2 2-416,-2 0-448,0 4 64,0-8-1600,0 0 929,0-16-2785,6-4 2016,-2-23-2848,4 4 2528</inkml:trace>
          <inkml:trace contextRef="#ctx0" brushRef="#br0" timeOffset="7439">5424 5341 5760,'9'-16'2176,"-9"16"-1152,0-8-480,0 4 1248,0 4-992,0-3 768,5 3-928,-1 0 576,0 3-704,1 5 511,3 7-575,0 1 384,2 9-480,-2 1 192,2 1-320,-7 1-64,2-5-96,0 1-128,0-2 32,-5 3-1024,3-6 576,-6-4-2207,3 1 1503,-10-8-2656,10-5 2208,-5-11-2144,5 5 2176</inkml:trace>
          <inkml:trace contextRef="#ctx0" brushRef="#br0" timeOffset="10104">6004 5068 5632,'8'-31'2112,"-8"31"-1152,5 0-64,-5 0 1696,0 0-1408,0 5 928,0 6-1248,-5 9 223,5 2-607,-8 11-32,3-2-256,-8 2-32,0 0-96,0 1 32,8-2-64,0-6-32,5 2 32,0-9-128,10-3 64,-2-7 32,5 2 0,0-8 0,0 2 0,0-10 64,5 5-32,-5-3-32,5 0 32,0-5-128,4 2 64,-9 3 96,0 6-32,-5-3 256,5 9-160,-8-1 384,0 8-288,-10-1 320,0 4-320,-3 6 224,-1-3-224,-5 6 0,6 2-128,-10 6 0,1-2-32,-14 5-64,10 5 32,-15 2-32,10 5 0,-22 15-224,4-4 128,8-22-1376,10-9 832,0-17-1952,13-5 1473,-5-12-1857,10-6 1696,-4-10-1856,7 0 1824,-5-12-704,10-2 1184,-8-12 960,8 1-32,-5 5 1728,10 8-1024,-5 1 1504,4 5-1312,-4 3 1056,4 9-1184,0-2 768,7 7-960,-8 0 575,6 5-735,4-5 512,5 4-576,-5 4 256,5 4-416,-2-4 64,12 3-224,6 2 160,1-2-192,1-3 96,-2 0-96,2 0 0,3 0-32,14 0-64,-1 5 32,-13-2-128,-8 0 64,-4 2 32,-6 3 0,-3-5 64,5 5-32,-10 1-160,5-1 64,-10-5-960,0 0 576,-11-3-2080,3 5 1409,-10-5-2881,7 3 2272,-12-3-2656,7 0 2528</inkml:trace>
          <inkml:trace contextRef="#ctx0" brushRef="#br0" timeOffset="10273">5974 5755 5888,'-44'39'2272,"44"-39"-1216,-23-20-320,19 12 1472,4 5-1216,-4-10 640,4 7-960,4-2 319,5 2-543,-1 6 352,5 9-448,-3-1 320,3 3-384,0 5 352,0-1-384,0 4 288,0 3-288,0 8 64,1 4-192,-6-1 64,1-3-96,-5-2 0,1 3-32,-5 5-64,3-5 32,-3-12-832,0 0 448,0-11-1536,0-5 1056,0-10-1663,0 3 1407,0-12-1152,0 2 1280,0-22-416,0 5 800,0 4 192,5 10 224,-5-2 768,0 4-352,0-4 992,5 3-704,0-4 704,-2 4-704,2 1 384,3 7-576,7-8 256,-2 10-352,0-2 128,4 2-224,0 6 416,6 6-321,-11-3 385,6 2-384,-10 1 288,5 7-288,-16 2 192,3 1-224,-13 3 224,3 1-256,-7-1 256,9 4-256,-6-7 160,5 0-192,-4-4 128,9 2-160,0-6 0,4 0-64,0-8-64,4 0 32,4-3 32,6-2-32,-2-3-32,6 5 32,-5-5-128,0 5 64,5-9 96,0 7-32,-5-3-800,0 8 416,-4-3-2016,0 3 1280,-1-3-4127,1 3 2879,-4-5-2592,4 5 2848</inkml:trace>
        </inkml:traceGroup>
        <inkml:traceGroup>
          <inkml:annotationXML>
            <emma:emma xmlns:emma="http://www.w3.org/2003/04/emma" version="1.0">
              <emma:interpretation id="{0B739066-FDF4-485C-A6AD-EDF04AF7AE33}" emma:medium="tactile" emma:mode="ink">
                <msink:context xmlns:msink="http://schemas.microsoft.com/ink/2010/main" type="inkWord" rotatedBoundingBox="6477,4824 6528,4822 6537,5046 6486,5047"/>
              </emma:interpretation>
              <emma:one-of disjunction-type="recognition" id="oneOf4">
                <emma:interpretation id="interp20" emma:lang="zh-CN" emma:confidence="0">
                  <emma:literal>:</emma:literal>
                </emma:interpretation>
                <emma:interpretation id="interp21" emma:lang="zh-CN" emma:confidence="0">
                  <emma:literal>;</emma:literal>
                </emma:interpretation>
                <emma:interpretation id="interp22" emma:lang="zh-CN" emma:confidence="0">
                  <emma:literal>!</emma:literal>
                </emma:interpretation>
                <emma:interpretation id="interp23" emma:lang="zh-CN" emma:confidence="0">
                  <emma:literal>“</emma:literal>
                </emma:interpretation>
                <emma:interpretation id="interp24" emma:lang="zh-CN" emma:confidence="0">
                  <emma:literal>︰</emma:literal>
                </emma:interpretation>
              </emma:one-of>
            </emma:emma>
          </inkml:annotationXML>
          <inkml:trace contextRef="#ctx0" brushRef="#br0" timeOffset="11238">6746 5773 6784,'-19'55'2624,"19"-55"-1408,0-55-576,0 48 1408,0 7-1152,0 0 448,0 16-832,0-16-65,0 7-287,0-14-575,0 7 191,0 0-2016,10 7 1248,-1 2-3680,-1 15 2624</inkml:trace>
          <inkml:trace contextRef="#ctx0" brushRef="#br0" timeOffset="11477">6745 5894 8064,'0'0'2976,"0"0"-1600,5 8-1056,-5-2 1024,3 0-832,2 2 128,3 4-384,-3 0-1024,0-1 416,-1 6-4160,0-3 2464</inkml:trace>
        </inkml:traceGroup>
      </inkml:traceGroup>
    </inkml:traceGroup>
    <inkml:traceGroup>
      <inkml:annotationXML>
        <emma:emma xmlns:emma="http://www.w3.org/2003/04/emma" version="1.0">
          <emma:interpretation id="{1C06554B-A66D-46CF-9D73-726532E1F2B3}" emma:medium="tactile" emma:mode="ink">
            <msink:context xmlns:msink="http://schemas.microsoft.com/ink/2010/main" type="paragraph" rotatedBoundingBox="1474,5724 12888,5457 12912,6467 1498,67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B8A41F-E1FD-478E-AE0A-0B90D4DEE2B4}" emma:medium="tactile" emma:mode="ink">
              <msink:context xmlns:msink="http://schemas.microsoft.com/ink/2010/main" type="line" rotatedBoundingBox="1474,5724 12888,5457 12912,6467 1498,6735"/>
            </emma:interpretation>
          </emma:emma>
        </inkml:annotationXML>
        <inkml:traceGroup>
          <inkml:annotationXML>
            <emma:emma xmlns:emma="http://www.w3.org/2003/04/emma" version="1.0">
              <emma:interpretation id="{875A5911-B0E5-4704-A1BA-B370469B490E}" emma:medium="tactile" emma:mode="ink">
                <msink:context xmlns:msink="http://schemas.microsoft.com/ink/2010/main" type="inkWord" rotatedBoundingBox="1487,6285 1996,6273 2004,6624 1495,6636"/>
              </emma:interpretation>
              <emma:one-of disjunction-type="recognition" id="oneOf5">
                <emma:interpretation id="interp25" emma:lang="zh-CN" emma:confidence="0">
                  <emma:literal>*</emma:literal>
                </emma:interpretation>
                <emma:interpretation id="interp26" emma:lang="zh-CN" emma:confidence="0">
                  <emma:literal>女</emma:literal>
                </emma:interpretation>
                <emma:interpretation id="interp27" emma:lang="zh-CN" emma:confidence="0">
                  <emma:literal>也</emma:literal>
                </emma:interpretation>
                <emma:interpretation id="interp28" emma:lang="zh-CN" emma:confidence="0">
                  <emma:literal>义</emma:literal>
                </emma:interpretation>
                <emma:interpretation id="interp29" emma:lang="zh-CN" emma:confidence="0">
                  <emma:literal>飞</emma:literal>
                </emma:interpretation>
              </emma:one-of>
            </emma:emma>
          </inkml:annotationXML>
          <inkml:trace contextRef="#ctx0" brushRef="#br1" timeOffset="101256">1739 7420 3456,'0'-5'1408,"0"5"-768,11 0-320,-7 0 960,-1 0-736,7 0 672,3 0-704,0 0 384,5 0-544,8-3 192,0 3-320,9-4 0,-1 8-128,6-4 0,-5 0-32,0 0-64,1 0 32,3-4-480,-3-1 256,-5 2-1600,-5 3 992,-6 0-2496,-2 3 1888</inkml:trace>
          <inkml:trace contextRef="#ctx0" brushRef="#br1" timeOffset="100705">1806 7250 3968,'-5'-6'1568,"5"6"-832,0-4-384,0 0 928,0 8-736,0-4 448,0 0-576,0 0 384,0 0-448,0 0 480,5 4-512,0-4 416,-2 4-416,2-2 64,4 6-256,0 1 0,4 2-64,0 5-64,0-1 32,5 1-32,4 0 0,-6-1 64,12 4-32,-10-2 64,-2 2-64,-3-3-576,2 3 288,-7-4-1600,0 2 1056,2-7-2976,-2 2 2112</inkml:trace>
          <inkml:trace contextRef="#ctx0" brushRef="#br1" timeOffset="100988">2068 7220 3200,'0'0'1216,"0"0"-640,0 5-32,0-5 1216,5 3-928,-5 1 864,0 4-992,-5 3 416,5 2-640,-3 2 352,-3 4-480,-2 6 128,4-3-320,-10 6 0,2-1-96,-11 1 32,5 3-64,-3-4-576,3 1 288,1-9-1728,8-4 1088,-4-4-2912,9 5 2144</inkml:trace>
        </inkml:traceGroup>
        <inkml:traceGroup>
          <inkml:annotationXML>
            <emma:emma xmlns:emma="http://www.w3.org/2003/04/emma" version="1.0">
              <emma:interpretation id="{FD6AF506-55DB-40AB-BB51-DED090976A01}" emma:medium="tactile" emma:mode="ink">
                <msink:context xmlns:msink="http://schemas.microsoft.com/ink/2010/main" type="inkWord" rotatedBoundingBox="2609,5812 3337,5795 3358,6686 2630,6703"/>
              </emma:interpretation>
              <emma:one-of disjunction-type="recognition" id="oneOf6">
                <emma:interpretation id="interp30" emma:lang="zh-CN" emma:confidence="0">
                  <emma:literal>设</emma:literal>
                </emma:interpretation>
                <emma:interpretation id="interp31" emma:lang="zh-CN" emma:confidence="0">
                  <emma:literal>没</emma:literal>
                </emma:interpretation>
                <emma:interpretation id="interp32" emma:lang="zh-CN" emma:confidence="0">
                  <emma:literal>绞</emma:literal>
                </emma:interpretation>
                <emma:interpretation id="interp33" emma:lang="zh-CN" emma:confidence="0">
                  <emma:literal>役</emma:literal>
                </emma:interpretation>
                <emma:interpretation id="interp34" emma:lang="zh-CN" emma:confidence="0">
                  <emma:literal>設</emma:literal>
                </emma:interpretation>
              </emma:one-of>
            </emma:emma>
          </inkml:annotationXML>
          <inkml:trace contextRef="#ctx0" brushRef="#br0" timeOffset="39330">2867 7201 4992,'26'-11'1920,"-26"11"-1024,8 0-480,-3 0 960,0 3-768,3 2 480,1-2-640,0 2 608,0 1-608,-5 2 640,6 9-640,-7 6 480,6 4-512,-6 4 319,2 1-415,0-6 256,0 2-320,-5 0 192,4-1-224,0 4 224,1-1-256,-2-2 160,2 4-192,0-9 128,3-3-160,-3-9 0,0-3-64,-2-11-672,7-6 320,-7-15-1728,7 5 1120,-2-34-2335,2 1 1823,-2-2-2432,1 8 2176,-5-10-1376,6 9 1760</inkml:trace>
          <inkml:trace contextRef="#ctx0" brushRef="#br0" timeOffset="38983">2954 6843 6144,'-4'3'2272,"4"-3"-1216,4 5-448,-4-2 1312,6 1-1088,-6 0 544,3 0-832,2-4 128,-1 4-384,0 0-32,6 0-160,-2 0-64,2-1 0,-2 2-608,2-1 320,-10 6-1952,2-2 1248,-4 4-2784,2 1 2144,-18 10-1664,4-1 1888</inkml:trace>
          <inkml:trace contextRef="#ctx0" brushRef="#br0" timeOffset="40227">3073 7423 4864,'9'-11'1824,"-9"11"-960,14-9-160,-11 6 1440,2 6-1184,8-3 960,0 6-1120,0-3 704,0 0-864,9 2 447,4-2-639,0 2 320,2 2-448,-2 1 128,4 3-288,2 2 0,-2-2-96,4 0 32,2 6-64,-10-6-160,2 1 64,-8-4-960,4 0 576,-8 0-2303,6-2 1567,-8-6-3936,-6 0 2880</inkml:trace>
          <inkml:trace contextRef="#ctx0" brushRef="#br0" timeOffset="39988">3148 6779 4992,'0'-19'1920,"0"19"-1024,5-7-416,-5 2 1152,3 10-928,-3-5 800,6 0-864,-2 0 576,1 3-704,-2 1 512,7 3-576,-2 2 383,0 2-479,-3 6 320,4-3-384,0 5 128,-1 1-256,-3 1 64,4 5-128,-5-7-64,1 6 0,-5-7-384,4 6 192,-4-8-736,0 0 512,0-10-671,4 8 607,0-14-480,4 2 544,2-10-32,-2 6 256,2-7 32,-2 1 64,5-8 0,0 5 0,-3-1 128,-2 4-32,2 0 192,-2 4-128,0 2 320,2 2-224,-10 2 160,5 10-192,-10 4 0,5 4-96,-14 2 32,5 6-64,-17 8 192,8 2-128,-3-6 32,8-2-64,-2-6-64,12-4 32,3-8-128,3-2 64,7-4 32,3-3 0,-4-6 64,5 3-32,2-9 64,6 4-64,-8 3 256,4 2-161,-10 0 321,2 7-256,-8 2 320,8 2-288,-10 4 384,6 4-352,-12 2 224,6-1-256,-10 10-64,8 1-96,-11-3-192,2-6 64,-6-3-1248,0 1 736,-10-4-2239,6 4 1599,-7-12-2272,8 0 1984,-6-8-2080,8 0 2048</inkml:trace>
        </inkml:traceGroup>
        <inkml:traceGroup>
          <inkml:annotationXML>
            <emma:emma xmlns:emma="http://www.w3.org/2003/04/emma" version="1.0">
              <emma:interpretation id="{66EEE01E-2A54-40E0-81E2-62B72705E400}" emma:medium="tactile" emma:mode="ink">
                <msink:context xmlns:msink="http://schemas.microsoft.com/ink/2010/main" type="inkWord" rotatedBoundingBox="3498,5810 4097,5796 4117,6659 3518,6673"/>
              </emma:interpretation>
              <emma:one-of disjunction-type="recognition" id="oneOf7">
                <emma:interpretation id="interp35" emma:lang="zh-CN" emma:confidence="0">
                  <emma:literal>定</emma:literal>
                </emma:interpretation>
                <emma:interpretation id="interp36" emma:lang="zh-CN" emma:confidence="0">
                  <emma:literal>寶</emma:literal>
                </emma:interpretation>
                <emma:interpretation id="interp37" emma:lang="zh-CN" emma:confidence="0">
                  <emma:literal>宝</emma:literal>
                </emma:interpretation>
                <emma:interpretation id="interp38" emma:lang="zh-CN" emma:confidence="0">
                  <emma:literal>空</emma:literal>
                </emma:interpretation>
                <emma:interpretation id="interp39" emma:lang="zh-CN" emma:confidence="0">
                  <emma:literal>良</emma:literal>
                </emma:interpretation>
              </emma:one-of>
            </emma:emma>
          </inkml:annotationXML>
          <inkml:trace contextRef="#ctx0" brushRef="#br0" timeOffset="40856">3919 6776 5376,'-3'-4'2112,"3"4"-1152,0-8-352,0 4 1504,3 4-1152,2-4 832,8 1-1088,-3-2 576,2 5-768,2 0 447,-2 8-543,7 0 256,-2 4-384,-4-4 0,3 3-192,2 0-64,0 5 0,-5-1-544,5 1 288,-13-4-1792,-2 1 1089,-6-7-3809,3 2 2656,-10-8-2464,2 8 2624</inkml:trace>
          <inkml:trace contextRef="#ctx0" brushRef="#br0" timeOffset="41054">3752 6889 6272,'-3'19'2368,"3"-19"-1280,8 35-288,-3-20 1568,3 5-1280,-3 11 448,3 2-928,1 1-33,0 1-383,0-4-160,-1-3-64,-2-9-1375,2 0 767,-4-7-3968,2-4 2560,-6-5-2368,0 6 2560</inkml:trace>
          <inkml:trace contextRef="#ctx0" brushRef="#br0" timeOffset="42014">3780 7018 6144,'0'0'2272,"0"0"-1216,12 0-672,-6 0 896,-3 0-768,10-4 128,5 4-384,12-8 192,2 0-256,-2-3 160,1 3-192,0-4 0,-5 7-96,0-1 32,2 1-64,-13 2 128,3 6-96,-8 2-32,-1 1 0,-15 8-192,6 4 96,-16 6 32,1 3 32,-18 8 64,1-1-32,6-9 64,9-2-64,4-7-32,3-4 32,2-4 160,8 0-96,5-14 192,3 6-192,0-2 256,10-4-224,0 0 256,5 2-256,-11 0 160,4 4-160,-6 0 287,-2 8-223,-2 4 384,1 2-320,-7 6 288,0-1-288,0 6 128,5-3-224,-5 2 64,10-1-128,-2 4 0,0 1-32,-2-13-544,1 1 256,-2-13-1248,0 5 832,0-8-991,3 0 927,-3-14-416,3-2 640,-3-4 64,0 4 256,-5-4 608,3 9-256,-3-8 928,0 7-640,0 1 576,0 3-608,-3-1 255,-2 9-415,-5 0 64,7 4-224,-10 4 0,-2 4-64,-6 4-64,3 0 32,-8-2 96,8 6-64,-8-4 320,4 4-192,-12-1 320,6 4-288,8-7 224,6 0-224,2-4 64,2-1-160,-4-4 64,10 5-96,0-7 224,4-2-192,0-3 320,4 0-256,0 0 160,10 0-192,-2 0 64,6 4-128,5-4 0,-2 4-32,10-4-64,0 4 32,-1 1-32,6-2 0,8 0 0,5 5 0,-10 4 64,-1-5-32,-2-1-448,-10 0 224,-8-6-1312,0 4 832,-15-8-2400,6 4 1729,-9-12-4257,6 1 3168</inkml:trace>
        </inkml:traceGroup>
        <inkml:traceGroup>
          <inkml:annotationXML>
            <emma:emma xmlns:emma="http://www.w3.org/2003/04/emma" version="1.0">
              <emma:interpretation id="{3825AFD0-6D58-48EA-81B5-F1894B15F6B9}" emma:medium="tactile" emma:mode="ink">
                <msink:context xmlns:msink="http://schemas.microsoft.com/ink/2010/main" type="inkWord" rotatedBoundingBox="4453,6034 4889,6024 4904,6655 4468,6665"/>
              </emma:interpretation>
              <emma:one-of disjunction-type="recognition" id="oneOf8">
                <emma:interpretation id="interp40" emma:lang="zh-CN" emma:confidence="0">
                  <emma:literal>目</emma:literal>
                </emma:interpretation>
                <emma:interpretation id="interp41" emma:lang="zh-CN" emma:confidence="0">
                  <emma:literal>闰</emma:literal>
                </emma:interpretation>
                <emma:interpretation id="interp42" emma:lang="zh-CN" emma:confidence="0">
                  <emma:literal>同</emma:literal>
                </emma:interpretation>
                <emma:interpretation id="interp43" emma:lang="zh-CN" emma:confidence="0">
                  <emma:literal>国</emma:literal>
                </emma:interpretation>
                <emma:interpretation id="interp44" emma:lang="zh-CN" emma:confidence="0">
                  <emma:literal>回</emma:literal>
                </emma:interpretation>
              </emma:one-of>
            </emma:emma>
          </inkml:annotationXML>
          <inkml:trace contextRef="#ctx0" brushRef="#br0" timeOffset="42780">4714 7001 6144,'0'0'2368,"0"0"-1280,-8 0-512,3 0 1440,10 0-1120,-5 0 544,0 5-864,0-5 416,2 3-577,-2 2 385,6 3-448,-1 4 320,-2 7-384,2 0 416,0 4-416,-1 8 288,0 5-320,-4 8 64,0-2-192,0 0-64,0 1-32,0-1-480,0 2 256,0-13-1728,0 0 1024,0-7-3039,0-1 2207,0-23-3168,4-8 2784</inkml:trace>
          <inkml:trace contextRef="#ctx0" brushRef="#br0" timeOffset="43765">4745 6998 6528,'0'-8'2464,"0"8"-1344,5 0-480,-5 0 1280,4 0-1088,0 0 384,6 0-736,3 0 0,0 0-288,5-2 96,2 2-160,3-6 159,3 4-191,0-2 320,0 4-224,-3-5 448,-3 10-352,-2-5 448,0 0-448,-4 0 288,4 4-320,-6-4 288,2 2-320,-5 4 32,-1 1-160,-3 0 0,3 1-32,-3 5 160,0 2-128,-2 4 32,2 0-64,-1 9 32,0 0-64,1 2 64,0 6-64,-1-2 128,0 2-96,-4 0 128,0 2-128,0 4-96,0 2 0,0-13 32,0 0 0,0-4-160,0-4 96,-4-3-896,4 0 544,-9-8-1440,4-6 1024,-8-9-1791,5 0 1471,-5-13-1760,3 0 1664,-11-18-992,4-2 1280,-9-11-384,2 13 768,-2-2 480,9 9 64,-4-1 1536,7 8-800,-8 1 1248,9 4-1120,-5-4 864,10 6-992,-1-1 576,5 6-768,0-1 448,4 6-544,4-2 256,4 5-385,0 0 65,6 5-224,0-5 64,-1 3-96,0 2 0,5 1-32,-15 2-64,6 0 32,-9 4-32,0 4 0,-4-1 192,-1 1-96,-8-5 256,5 5-224,-5-4 96,8 0-128,-3-8 0,8 4-32,3-4-64,7-1 32,3-6-32,0 3 0,0-8-160,0 4 96,0 0-192,-1 8 160,-6 4-96,4 4 96,-16 2 352,6 6-160,-12 0 640,2-1-448,-12 5 608,10-1-512,-2-7 64,10-4-256,-1-5-160,5 2-64,5-15 32,8 3 0,0-8-448,5 3 256,0-8-1376,2 4 832,6-15-2879,2 4 1983,-6-13-3616,4 6 2976</inkml:trace>
        </inkml:traceGroup>
        <inkml:traceGroup>
          <inkml:annotationXML>
            <emma:emma xmlns:emma="http://www.w3.org/2003/04/emma" version="1.0">
              <emma:interpretation id="{094DA14A-03E5-4833-AF28-C0FD84349F69}" emma:medium="tactile" emma:mode="ink">
                <msink:context xmlns:msink="http://schemas.microsoft.com/ink/2010/main" type="inkWord" rotatedBoundingBox="5122,5865 5976,5845 5992,6511 5137,6531"/>
              </emma:interpretation>
              <emma:one-of disjunction-type="recognition" id="oneOf9">
                <emma:interpretation id="interp45" emma:lang="zh-CN" emma:confidence="0">
                  <emma:literal>标</emma:literal>
                </emma:interpretation>
                <emma:interpretation id="interp46" emma:lang="zh-CN" emma:confidence="0">
                  <emma:literal>椋</emma:literal>
                </emma:interpretation>
                <emma:interpretation id="interp47" emma:lang="zh-CN" emma:confidence="0">
                  <emma:literal>栋</emma:literal>
                </emma:interpretation>
                <emma:interpretation id="interp48" emma:lang="zh-CN" emma:confidence="0">
                  <emma:literal>椽</emma:literal>
                </emma:interpretation>
                <emma:interpretation id="interp49" emma:lang="zh-CN" emma:confidence="0">
                  <emma:literal>塬</emma:literal>
                </emma:interpretation>
              </emma:one-of>
            </emma:emma>
          </inkml:annotationXML>
          <inkml:trace contextRef="#ctx0" brushRef="#br0" timeOffset="44612">5386 7134 5504,'-9'5'2112,"9"-5"-1152,0 3-224,0-3 1600,3 0-1280,3 0 640,2 4-1024,1-4 64,4 4-448,5-8-32,-5 4-161,4-12 1,1 4-32,-1-7-128,6 4 32,-11-5-383,2 8 191,-10-3-576,4 2 448,-8-2-192,0 3 320,-2-7 32,-4 7 128,-4-8 192,10 8-64,-8-3 480,8 7-320,-8-9 480,8 10-416,-4 0 448,4 3-449,-6 0 513,12 6-480,-6 7 640,0 6-544,0 9 416,4 3-480,-4 8 128,4 3-320,-4 5 64,0 0-128,0 11-128,0 1 0,0-15-832,0-14 480,0-7-1376,0-7 960,0-7-1375,0-6 1247,-4-12-1184,4 1 1216,-4-14-256,4 2 704,-6-10 512,4 2 0,-4 0 1088,2 6-640,-10-6 896,6 12-800,-1 5 608,4 11-704,-3 3 576,8 5-609,-8 3 609,8 9-640,-5-1 640,5 5-640,-5-1 192,5 5-352,-4-9-32,8-3-160,-4-4 0,5-1-32,0-14-128,7-5 32,2-12-896,-2 1 512,6-17-1536,4 5 1120,-4-11-1951,4 7 1567,-4-7-2304,-2 6 1984,2-8-1920,0 13 1984</inkml:trace>
          <inkml:trace contextRef="#ctx0" brushRef="#br0" timeOffset="45575">5722 6799 7168,'-3'0'2720,"3"0"-1472,3 0-480,-3 0 1504,5 5-1280,0-2 735,3 2-1023,2-2 320,3 0-576,5 2 96,3-2-320,-3 3 0,0-3-128,-5 0-64,4 2 0,-3-2-192,-2 5 96,-7 0-672,-1 4 416,-8-1-1088,-1 8 800,-3-5-479,-1 0 607,-12 10 128,3-1 224,0-4 224,5 1-32,0-4 384,8 3-224,-3-4 511,3 1-415,-5-4 352,10-1-384,0-11 128,10 5-256,-2-13 0,10 0-96,8-7-128,2 7 32,-2-3 32,0 6 0,-4-7-160,-1 9 96,-3-5-320,-1 3 224,-13 2-224,6 3 224,-10-3-128,4 6 160,-13-3 128,4 3 32,-8-3 64,5 0-64,-10 0 256,10 0-160,-1 0 448,5 0-320,-1 0 288,10 8-288,-5 4 128,4 4-224,0 6 288,9 6-256,-3-1 320,-2 4-288,-3 2 160,3-2-224,-4 3 64,5 1-128,-9-7-128,5 0 0,-5-6-1024,0-3 576,-5-2-1568,5-6 1152,-9-7-1279,0 4 1247,-4-20-1152,5 4 1184,-10-12-96,10 6 576,-19-13 832,10 7-224,-5 1 1248,9 6-832,-10 1 1216,7 9-1024,-12-5 735,10 8-895,2 3 512,6 5-672,8 4 160,2 4-352,-6 0-96,12-1-128,-6-3-960,2 3 480,3-7-2239,3 3 1503,-3-14-2112,3 3 1856,2-11-576,3-2 1184,5-6 960,0 7-64,3-2 1952,1 1-1152,4 1 1728,0 9-1472,5-2 832,4 5-1153,-3 5 513,-6 2-768,0 1 192,4 0-448,-4 0-256,2 3-64,-2-2-1120,-5-1 576,-8-16-2623,-3 4 1727,-6-12-3840,4 0 2976</inkml:trace>
        </inkml:traceGroup>
        <inkml:traceGroup>
          <inkml:annotationXML>
            <emma:emma xmlns:emma="http://www.w3.org/2003/04/emma" version="1.0">
              <emma:interpretation id="{37C7FB70-C56C-428E-AC6A-FF3F645E60CE}" emma:medium="tactile" emma:mode="ink">
                <msink:context xmlns:msink="http://schemas.microsoft.com/ink/2010/main" type="inkWord" rotatedBoundingBox="6162,5840 6964,5821 6980,6508 6178,6527"/>
              </emma:interpretation>
              <emma:one-of disjunction-type="recognition" id="oneOf10">
                <emma:interpretation id="interp50" emma:lang="zh-CN" emma:confidence="0">
                  <emma:literal>函</emma:literal>
                </emma:interpretation>
                <emma:interpretation id="interp51" emma:lang="zh-CN" emma:confidence="0">
                  <emma:literal>凼</emma:literal>
                </emma:interpretation>
                <emma:interpretation id="interp52" emma:lang="zh-CN" emma:confidence="0">
                  <emma:literal>出</emma:literal>
                </emma:interpretation>
                <emma:interpretation id="interp53" emma:lang="zh-CN" emma:confidence="0">
                  <emma:literal>凾</emma:literal>
                </emma:interpretation>
                <emma:interpretation id="interp54" emma:lang="zh-CN" emma:confidence="0">
                  <emma:literal>涵</emma:literal>
                </emma:interpretation>
              </emma:one-of>
            </emma:emma>
          </inkml:annotationXML>
          <inkml:trace contextRef="#ctx0" brushRef="#br0" timeOffset="47586">6455 7106 4224,'-8'-34'1664,"8"34"-896,0 0-192,0 0 1184,0 4-960,0 0 768,0 8-928,-5-1 640,5 0-736,-3 1 512,-2 4-608,-5 4 320,10 4-448,-3-2 319,3 6-351,0-6 352,3 3-384,-3-6 288,5 4-288,0 2 192,3-3-224,2-6 64,-2-2-160,0-2 64,7 1-96,-2-6 96,0 1-128,4-8-32,0 4 0,0-4-32,6 0 0,3-4 64,0 4-32,2-3-96,-2-2 32,12-7 96,1 4-32,-3 2-32,-5 0 32,0-2-32,-1 2 0,1-7 0,0 6 0,3-5 0,-3 9 0,-4-6 0,-1 9 0,0-11-224,5 8 128,-13-5-1088,0 8 640,-15-5-1855,7 2 1343,-10-9-2496,5 8 2016,-10-8-2560,5 9 2304</inkml:trace>
          <inkml:trace contextRef="#ctx0" brushRef="#br0" timeOffset="47044">6692 6776 5248,'-8'4'2016,"8"-4"-1088,0 0-160,0 0 1248,5 0-1088,-5 0 416,3 0-832,2 0 224,4 0-448,0 0 192,3 4-256,2-4 128,3 4-192,1 0 224,0 2-257,-5 3 257,0-1-256,-9 3 256,5 1-256,-9 4 384,5 0-288,-5-2 320,0 11-320,0-2 160,0 4-224,0-4 128,3-3-160,2 4 64,5-2-96,-2 10 96,4 0-128,-7-10-32,4 2 0,-9 0-32,4 0 0,-8-5-224,4 4 128,-14-3-864,6 2 512,-4-14-1152,2 0 928,-8-11-767,5-2 863,-8-9-352,3-2 544,-5-4-224,11 8 352,-10-12 0,4 10 160,-4-11 64,9 6 32,-8-9 480,3 6-256,5 2 832,3 8-608,2 2 576,8 4-576,-5-2 256,5 8-417,-8 0 129,16 5-256,-8 4 288,10 1-256,-7 5 320,2 4-288,0 14 224,3-2-224,-3-3 128,3-1-192,-8-4 64,5-1-128,-5-2 0,0-4-32,0-4-320,5-4 128,-2-12-864,7 0 544,-2-11-704,5-2 640,9-18-447,0 4 575,0-7-160,-1 6 320,2-4 32,3 14 128,-3-5 192,-2 10-64,-4-3 480,1 6-320,-5 2 768,0 4-577,-3 1 673,3 2-640,-10 5 416,7 8-512,-10 4 320,5 8-384,-5 0 64,3 3-224,-3-4 64,5 1-96,0-4-64,3-2 0,0-2 32,10 4-32,0-5-288,4 2 128,-8-9-672,3 4 480,-8-8-928,3 0 704,-7 0-1599,3 0 1215,-8 0-2784,0 2 2048,-17 4-2528,3-3 2400</inkml:trace>
          <inkml:trace contextRef="#ctx0" brushRef="#br0" timeOffset="47899">7136 6948 5888,'0'-11'2176,"0"11"-1152,4 0-288,-4 0 1600,0 3-1280,0 1 928,4 3-1184,-4-2 415,6 2-703,-6 1 224,4 0-448,-4 0 192,4 0-256,0 4 224,1 7-256,-2 0 32,3 4-128,-2 5 96,4-1-128,-3 9 128,0-2-128,-2 5-32,2 0 0,0 8-384,-2 0 192,2-17-1440,0-2 896,-5-11-3135,0-6 2143,0-11-3488,4 0 2976</inkml:trace>
        </inkml:traceGroup>
        <inkml:traceGroup>
          <inkml:annotationXML>
            <emma:emma xmlns:emma="http://www.w3.org/2003/04/emma" version="1.0">
              <emma:interpretation id="{60390BD5-F902-4B24-A7C6-107ED33311DD}" emma:medium="tactile" emma:mode="ink">
                <msink:context xmlns:msink="http://schemas.microsoft.com/ink/2010/main" type="inkWord" rotatedBoundingBox="7159,5701 7993,5681 8013,6529 7179,6549"/>
              </emma:interpretation>
              <emma:one-of disjunction-type="recognition" id="oneOf11">
                <emma:interpretation id="interp55" emma:lang="zh-CN" emma:confidence="0">
                  <emma:literal>数</emma:literal>
                </emma:interpretation>
                <emma:interpretation id="interp56" emma:lang="zh-CN" emma:confidence="0">
                  <emma:literal>數</emma:literal>
                </emma:interpretation>
                <emma:interpretation id="interp57" emma:lang="zh-CN" emma:confidence="0">
                  <emma:literal>敉</emma:literal>
                </emma:interpretation>
                <emma:interpretation id="interp58" emma:lang="zh-CN" emma:confidence="0">
                  <emma:literal>敱</emma:literal>
                </emma:interpretation>
                <emma:interpretation id="interp59" emma:lang="zh-CN" emma:confidence="0">
                  <emma:literal>敳</emma:literal>
                </emma:interpretation>
              </emma:one-of>
            </emma:emma>
          </inkml:annotationXML>
          <inkml:trace contextRef="#ctx0" brushRef="#br0" timeOffset="48500">7429 6706 5120,'-13'-8'2016,"13"8"-1088,-4 0-96,0 0 1600,8 4-1344,-4 0 1056,4 3-1280,1 1 479,3 5-799,1-1 192,0-2-416,-1 2-128,2 4-96,-2-4-1056,1 4 512,0-5-2783,-1 0 1791,5-7-3520,1 4 2816</inkml:trace>
          <inkml:trace contextRef="#ctx0" brushRef="#br0" timeOffset="49821">7758 6643 6912,'8'-8'2624,"-8"8"-1408,18 0-576,-13 0 1568,3 0-1248,1 0 959,5 5-1119,-6-2 640,5 8-832,-8-5 448,5-4-608,-8 4 320,4-4-448,-6 6 192,0 4-288,-6-4 0,4 0-128,-13 4-64,2-1 0,-5 0-32,10 3 0,-10-8 0,5 7 0,-4-2-704,-1 3 384,-8 3-1504,4 2 1024,-6-3-1408,8 0 1281,-6-4-481,8 3 832,-12 4 192,6-3 224,4-4 608,2-1-224,0-3 896,5 0-640,0 1 703,5-3-671,3-1 384,5-2-544,0-3 256,8 4-352,2-8-64,7 4-128,9-11 32,6 2-64,-6-5-512,-1 2 256,-2-4-1312,3 6 864,-6-15-1823,4 13 1407,-6-7-2112,-1 7 1824,-13-4-2144,-4 8 2016,-9 0-832,5 5 1376,-14-14 5056,-3-8-1408,-2 0 352,7 3-1728,-2-6 416,8 12-1024,2 2 352,8 8-608,0 4 287,8 2-415,2 10 416,-2 7-448,2 14 512,-2 7-480,-3 2 352,-2-2-384,2 6 64,0 2-224,-5-3-64,2 4-32,-2 7-256,0-2 128,0-18-800,6-2 480,-6-12-1280,5-6 928,-5-9-1311,5-2 1183,-5-6-896,0-2 1024,0-6-160,0 2 544,-5-1 160,5 6 128,-5-17 96,-1 6 0,4-4 192,2 2-96,-5-1 192,10 6-192,-5-7 32,0 2-64,0 3 32,0 6-64,0-4-32,0 8 32,0-4 224,0 4-128,0 0 736,0 8-480,-5-4 800,0 0-672,-3-4 480,0 4-576,-2-4 32,5 4-256,-2-3 32,7-2-128,-6 2 96,12 3-128,-6-3-96,7 6 0,-7-3 96,5 0-32,-10 0 191,5 3-127,-7 5 192,-2 8-192,-8 0 384,6-1-256,-2 1 160,11-1-224,-9-3 128,6 4-160,-3-6 64,8 4-96,-4 0-64,4 2 0,-4-8 32,8 4-32,-4-9-32,4 6 32,-4 1-32,0 4 0,0 0 64,0 2-32,-4 4 320,4 0-160,-4-1 320,0 4-288,-2-4 96,12 0-192,2-6 0,4-1-64,12-1-64,-4 0 32,-2-2-544,5-1 288,-5-5-1440,3 5 896,-8-8-2335,5 3 1759,-13-9-3616,3-2 2816</inkml:trace>
          <inkml:trace contextRef="#ctx0" brushRef="#br0" timeOffset="50813">7736 7170 7552,'14'-11'2880,"-14"11"-1536,8 11-928,-3-11 1408,-2 3-1024,2 3 800,0 5-929,-5 0 513,5 5-704,-10-1 256,0 1-448,-3 0-96,3-1-96,-13 1-352,10-1 128,-10 6-224,10-2 192,-6-7 64,6-1 96,-16 0 64,12 5-32,-4-4-32,1-1 32,-6 6 96,3-3-64,-2-1 480,4-2-320,0-8 320,6 5-288,-2-11 0,7-2-160,2-6-64,3 0 0,3-13-320,6 4 160,9-14-1024,3 7 672,5-17-1440,5 10 1088,5-17-1151,0 5 1119,-2-13-192,6 12 640,-6-8 320,2 13 64,0-5 896,-8 3-480,-4 10 1056,-2 9-832,-9 3 639,0 6-735,0-4 448,0 6-544,-5 0 256,2 14-384,-6 0 192,5 9-256,-9 2 224,0 9-256,-5 4 96,5 4-160,-8-6 0,3 2-64,-8 7-64,8-3 32,2-9 32,3-4-32,0-4-32,8-3 32,0-3-128,6-2 64,0-3 32,2 4 0,2 1 0,0 3 0,-6 3 0,1 8 0,-8 1 64,3-1-32,-11 1 128,3 3-96,-13 4 192,3 5-160,-11-1 96,-1-3-96,-9-2-256,5-2 64,0-9-864,13 1 512,-4-11-1568,7 1 1152,-6-6-2015,0 0 1631,4-6-1248,4-2 1440,-6-5 0,10 6 640,-4-9 896,8 8-256,-10-7 1216,10 7-800,-4-3 896,8 3-864,-4-9 640,4 6-768,2 0 447,6 6-575,2-2 320,4 7-416,2 0 416,4 4-448,-4-1 576,3 10-480,-5-7 224,3 7-352,5 2-64,1 4-128,-6 1 32,5 4-64,-3-9-640,3 4 320,-3-6-2560,3 2 1568,0-7-4735,0 0 3391</inkml:trace>
        </inkml:traceGroup>
        <inkml:traceGroup>
          <inkml:annotationXML>
            <emma:emma xmlns:emma="http://www.w3.org/2003/04/emma" version="1.0">
              <emma:interpretation id="{189807FA-72B1-44D6-8567-DE55CD0D5B97}" emma:medium="tactile" emma:mode="ink">
                <msink:context xmlns:msink="http://schemas.microsoft.com/ink/2010/main" type="inkWord" rotatedBoundingBox="8439,6335 8489,6333 8492,6480 8443,6482"/>
              </emma:interpretation>
              <emma:one-of disjunction-type="recognition" id="oneOf12">
                <emma:interpretation id="interp60" emma:lang="zh-CN" emma:confidence="0">
                  <emma:literal>,</emma:literal>
                </emma:interpretation>
                <emma:interpretation id="interp61" emma:lang="zh-CN" emma:confidence="0">
                  <emma:literal>、</emma:literal>
                </emma:interpretation>
                <emma:interpretation id="interp62" emma:lang="zh-CN" emma:confidence="0">
                  <emma:literal>.</emma:literal>
                </emma:interpretation>
                <emma:interpretation id="interp63" emma:lang="zh-CN" emma:confidence="0">
                  <emma:literal>·</emma:literal>
                </emma:interpretation>
                <emma:interpretation id="interp64" emma:lang="zh-CN" emma:confidence="0">
                  <emma:literal>(</emma:literal>
                </emma:interpretation>
              </emma:one-of>
            </emma:emma>
          </inkml:annotationXML>
          <inkml:trace contextRef="#ctx0" brushRef="#br0" timeOffset="107356">8736 7276 5888,'-16'8'2176,"16"-8"-1152,-10 6-288,5 0 1664,5-4-1312,-3 6 832,3 0-1152,-5 1 159,5 2-543,-5 1-160,5 4-128,-3-5-352,6 6 128,-3-3-2495,0 6 1439</inkml:trace>
        </inkml:traceGroup>
        <inkml:traceGroup>
          <inkml:annotationXML>
            <emma:emma xmlns:emma="http://www.w3.org/2003/04/emma" version="1.0">
              <emma:interpretation id="{33ECD06B-3BB7-4099-870E-7925258298DC}" emma:medium="tactile" emma:mode="ink">
                <msink:context xmlns:msink="http://schemas.microsoft.com/ink/2010/main" type="inkWord" rotatedBoundingBox="9091,5613 9889,5594 9911,6522 9113,6541"/>
              </emma:interpretation>
              <emma:one-of disjunction-type="recognition" id="oneOf13">
                <emma:interpretation id="interp65" emma:lang="zh-CN" emma:confidence="0">
                  <emma:literal>选</emma:literal>
                </emma:interpretation>
                <emma:interpretation id="interp66" emma:lang="zh-CN" emma:confidence="0">
                  <emma:literal>造</emma:literal>
                </emma:interpretation>
                <emma:interpretation id="interp67" emma:lang="zh-CN" emma:confidence="0">
                  <emma:literal>迷</emma:literal>
                </emma:interpretation>
                <emma:interpretation id="interp68" emma:lang="zh-CN" emma:confidence="0">
                  <emma:literal>遠</emma:literal>
                </emma:interpretation>
                <emma:interpretation id="interp69" emma:lang="zh-CN" emma:confidence="0">
                  <emma:literal>遗</emma:literal>
                </emma:interpretation>
              </emma:one-of>
            </emma:emma>
          </inkml:annotationXML>
          <inkml:trace contextRef="#ctx0" brushRef="#br0" timeOffset="109829">9407 6967 4096,'-13'-11'1568,"13"11"-832,-4-5-448,0 2 928,8 6-672,-4-3 800,0 5-768,-4-5 832,4 3-800,-8 0 608,3 5-704,-5 1 576,10-1-608,-8 6 511,8 10-543,-5-4 192,10 0-384,-5 2 192,5 2-224,-5 4 64,3-2-160,2 1 64,5 1-96,-2 7 96,5 5-128,-5-18 32,7 2-32,-7-9 32,4 1-64,6 1-32,0-3 32,-4-2 96,3 0-64,1-5 32,-1 1-32,10 0-64,-1 0 32,-1-5-32,6 6 0,0-9 64,0 5-32,4-10-32,5 5 32,4-3-32,-6-3 0,2-2-96,-5 8 64,0-3-480,-3 3 288,-6-3-960,4 6 672,-12-3-1823,3 0 1311,-3-3-3264,-1 3 2400,-11 0-2240,2 0 2400</inkml:trace>
          <inkml:trace contextRef="#ctx0" brushRef="#br0" timeOffset="109304">9478 6706 4736,'0'-8'1824,"0"8"-960,0-20-160,0 12 1280,4 8-1088,1-8 736,0 8-992,-1-2 704,0-4-736,0 0 512,1 1-641,-1 2 449,1 6-512,-1-3 192,1 0-352,-2 5 192,2 7-224,0-2 64,-1 2-160,0 0 224,1 4-224,-2-5 160,7 5-160,-2 1-64,5 2-32,-3-12 96,3 5-64,0-8 32,5-2-32,8-4-64,0-2 32,-4-4-32,-1 0 0,-3-8-224,5 10 128,-10-11-672,5 6 448,-10-5-800,1 8 640,-9-7-416,4 6 544,-13-7-96,5 5 256,-9-5 192,4 9 0,-5-9-64,11 8 32,-10-6 96,8 6-32,-3-4 256,8 4-160,-10 0 384,10 3-288,-5 2 320,5 6-320,-3-3 224,6 8-224,-3 0 288,0 9-288,0-3 160,5 6-224,-5-1 64,5 6-128,-5-3 0,5 2-32,-5 4-64,0-2 32,-5 2-192,5-1 96,-5-4-800,5 1 448,-5-5-1280,2 4 928,-7-7-1375,7 0 1215,-7-12-1248,5 4 1248,-3-5-512,4 2 832,-10-5 64,6 0 320,-10 0 352,10 3-64,-9-3 768,7 3-448,-6 2 1216,1-2-864,2 3 768,10-3-864,-7 0 352,5 2-544,-3-5 160,8 3-352,5-6-1,3 3-159,2-5-64,6 2 0,2-6-32,5 6 0,-6-8 64,5 6-32,-4-2 128,-1 3-96,-9 0 320,5 4-192,-8 0 320,3 4-288,-8 0 320,5 3-320,-10-2 32,5 1-160,-8 2 160,3 9-160,-3 2 96,3 3-96,-12 6-128,9 3 0,-10-4 32,10 1 0,-10 3 0,8-4 0,-3-2-448,5-6 256,-5-4-896,8-4 608,0-13-927,10-2 799,0-9-256,8 2 512,-5-9 128,5 6 128,1-14 288,3 4-96,-3 1 608,-1 6-416,-5 3 544,5 10-513,-3 4 417,-2 4-416,-3 2 480,-2 11-480,2-1 512,0 3-512,0 1 352,-2 2-384,2-2 64,3 0-224,5-4 0,1-4-64,3-10-64,6 6 32,3-10-32,-1 2 0,3-8 64,-2 4-32,-5-9-32,2 6 32,-10-5-384,5 8 192,-14-7-1088,4 6 704,-16 2-1664,-1 3 1249,-12-3-2433,3 3 1888,-8-8-2944,3 2 2528</inkml:trace>
        </inkml:traceGroup>
        <inkml:traceGroup>
          <inkml:annotationXML>
            <emma:emma xmlns:emma="http://www.w3.org/2003/04/emma" version="1.0">
              <emma:interpretation id="{7C66EEF3-2443-445E-90B0-BDF3B36F790B}" emma:medium="tactile" emma:mode="ink">
                <msink:context xmlns:msink="http://schemas.microsoft.com/ink/2010/main" type="inkWord" rotatedBoundingBox="10096,5522 10690,5508 10712,6461 10118,6475"/>
              </emma:interpretation>
              <emma:one-of disjunction-type="recognition" id="oneOf14">
                <emma:interpretation id="interp70" emma:lang="zh-CN" emma:confidence="0">
                  <emma:literal>定</emma:literal>
                </emma:interpretation>
                <emma:interpretation id="interp71" emma:lang="zh-CN" emma:confidence="0">
                  <emma:literal>宝</emma:literal>
                </emma:interpretation>
                <emma:interpretation id="interp72" emma:lang="zh-CN" emma:confidence="0">
                  <emma:literal>寶</emma:literal>
                </emma:interpretation>
                <emma:interpretation id="interp73" emma:lang="zh-CN" emma:confidence="0">
                  <emma:literal>皂</emma:literal>
                </emma:interpretation>
                <emma:interpretation id="interp74" emma:lang="zh-CN" emma:confidence="0">
                  <emma:literal>空</emma:literal>
                </emma:interpretation>
              </emma:one-of>
            </emma:emma>
          </inkml:annotationXML>
          <inkml:trace contextRef="#ctx0" brushRef="#br0" timeOffset="110793">10347 6632 7424,'0'0'2816,"0"0"-1536,13 8-800,-10 0 1472,2 6-1120,-1 6 736,5 4-929,0 16 225,4-2-512,-4-4-128,1 2-128,-8 0-224,3-2 64,0-2-1248,-1-1 736,-4-8-3135,4-5 2047,-4-4-3072,0-8 2720</inkml:trace>
          <inkml:trace contextRef="#ctx0" brushRef="#br0" timeOffset="110521">10557 6471 6016,'-9'-11'2272,"9"11"-1216,0 0-544,0 0 1536,0 0-1152,0 0 864,9 5-1056,0-2 479,5 0-671,3 2 416,4 3-512,2-1 320,-2 5-416,-3-5 128,5 1-288,-6 0 0,0 0-96,-8 1 32,4-3-64,-8 2-736,-2 5 416,-6-7-2240,3 7 1409,-15-6-4385,7 6 3104</inkml:trace>
          <inkml:trace contextRef="#ctx0" brushRef="#br0" timeOffset="111796">10430 6804 6656,'-8'3'2528,"8"-3"-1344,0 5-736,0-5 1152,3 0-928,2 0 480,3 0-704,5-5 192,2 5-384,1-3 128,6-3-224,4-4 64,6 2-129,-2-4-63,1 4 0,-5-4 32,0 10-32,-3-7-32,-1 9 32,-6-8-32,2 8 0,-13 0 0,0 8 0,-15 3-223,2 5 127,-23 12-96,5 6 96,-14 2 192,9-5-32,1-4 319,8-3-191,-1-9 96,16-4-160,-3-5 0,10 0-64,4-6-128,6 0 32,12-6 96,4-3-32,-4-2 64,4 6-64,-8-2-32,0 3 32,-6 0 160,2 4-96,-6 0 448,1 8-288,-9-4 512,5 7-448,-5 0 288,0 6-352,0 2 128,4 3-224,0 12 0,1-4-96,-2-2-64,2-6 32,0-2-192,-2 0 96,-3-4-736,5-2 416,-5-6-1376,0 4 992,0-16-1055,0 4 1055,0-11-64,0 3 512,0-15 160,5 2 64,-5-2 288,0 7-96,0 2 672,0 2-416,0-1 544,0 6-512,-5 7 351,5 4-415,-13-1 416,5 10-448,-10-7 224,1 8-288,-9 0 0,3 2-128,-3-4 160,3 4-160,-3-2 32,8 3-64,-2-1 96,6 3-96,-4 1 256,6 0-192,-6-6 160,10 6-160,-7-4 224,12 0-224,-10-4 320,8 2-256,0-6 160,5 3-192,0-6 64,5-2-128,0-3 0,3 5-32,5-5-64,0 0 32,4 0 32,7 0-32,2 0-96,4 0 32,1 0 32,3 0 0,-3 0 64,-1 0-32,2 0-992,-2 0 512,-8-5-2496,-4 5 1632,-10-3-4415,6-2 3199,-6-1-2496,2-2 2912</inkml:trace>
          <inkml:trace contextRef="#ctx0" brushRef="#br0" timeOffset="111991">10864 7068 8320,'-9'-39'3072,"9"39"-1664,9 13-736,-9-13 1440,6 0-1185,-6 0 257,3 3-704,2 1-224,7 0-160,-3 0-512,5 1 224,-1-2-2079,0 0 1215,-8-3-4096,3 5 2880</inkml:trace>
        </inkml:traceGroup>
        <inkml:traceGroup>
          <inkml:annotationXML>
            <emma:emma xmlns:emma="http://www.w3.org/2003/04/emma" version="1.0">
              <emma:interpretation id="{8BF3B0D0-55CE-4B7A-9DA4-BE8EA56B2D62}" emma:medium="tactile" emma:mode="ink">
                <msink:context xmlns:msink="http://schemas.microsoft.com/ink/2010/main" type="inkWord" rotatedBoundingBox="10984,5659 11799,5640 11818,6455 11003,6474"/>
              </emma:interpretation>
              <emma:one-of disjunction-type="recognition" id="oneOf15">
                <emma:interpretation id="interp75" emma:lang="zh-CN" emma:confidence="0">
                  <emma:literal>初</emma:literal>
                </emma:interpretation>
                <emma:interpretation id="interp76" emma:lang="zh-CN" emma:confidence="0">
                  <emma:literal>衫</emma:literal>
                </emma:interpretation>
                <emma:interpretation id="interp77" emma:lang="zh-CN" emma:confidence="0">
                  <emma:literal>彻</emma:literal>
                </emma:interpretation>
                <emma:interpretation id="interp78" emma:lang="zh-CN" emma:confidence="0">
                  <emma:literal>勋</emma:literal>
                </emma:interpretation>
                <emma:interpretation id="interp79" emma:lang="zh-CN" emma:confidence="0">
                  <emma:literal>秒</emma:literal>
                </emma:interpretation>
              </emma:one-of>
            </emma:emma>
          </inkml:annotationXML>
          <inkml:trace contextRef="#ctx0" brushRef="#br0" timeOffset="113628">11474 6601 5888,'-5'0'2176,"5"0"-1152,5-5-352,-5 5 1632,0 8-1280,0-8 800,5 5-1088,-2-2 319,6 5-607,-1 0 96,2 4-320,-2-9 64,0 5-160,7 1 0,-2-1-64,-10-6-544,7 6 256,-10 1-1439,0-2 895,-5 1-1344,5 3 1216,-13 5-416,0 3 768,-5-3 192,6 0 192,-6 0 704,5 3-320,-13 0 864,8 5-640,-5-8 736,7 0-704,1-5 352,15 0-512,0-11 192,5 6-288,5-12 128,3 6-192,0-3 127,5-2-159,-5-6 160,4 11-192,-3-3 320,2 3-224,-6-6 384,2 12-320,-7-6 384,4 0-384,-5 0 224,1 0-256,-5 0-64,0 0-96,0 0 96,0 11-96,-5-3 128,5 3-128,-10 1 128,7 4-128,-6 6 128,1 2-128,-10 8 32,0-2-32,-8 6-64,3 3 32,-3 0 32,5 0-32,-6 0-160,11-3 64,-7-6-960,10-2 576,0-8-1792,3-1 1248,-3-8-1599,10 0 1503,-2-14-896,10-5 1184,-5-12 64,8 2 448,5-10 608,0 5-160,-4-2 992,5 6-608,-6-4 800,5 7-768,-4 2 544,4 0-640,0 4 608,0 6-641,-3 4 481,-2 8-512,0 4 256,2 2-384,-7 6 128,7 4-256,-5 4 0,3 2-96,-8-7-192,5 2 64,-5-6-960,0-5 576,0-6-1663,3 1 1183,-3-18-1312,5 6 1280,0-13-512,-1 1 864,0-9 192,6 9 256,-2-12 608,0 2-224,2 3 1024,2 6-672,2-7 704,3 4-736,-4 3 576,5 4-640,-13 0 736,-2 8-705,-6 4 545,3 4-608,-5 0 320,0 4-448,-3 0 256,8 0-320,-5-2 64,5 8-192,0-11 64,8 5-96,7-5-64,1 2 0,2-2-320,0 1 160,-5-4-1024,0 0 672,-1 0-2079,3 0 1439,-2-4-2592,0 4 2112,-5-8-2496,2 5 2336</inkml:trace>
          <inkml:trace contextRef="#ctx0" brushRef="#br0" timeOffset="114365">11644 7053 6912,'-21'-5'2624,"21"5"-1408,0-20-448,0 17 1440,8 3-1248,2-8 480,-2 5-897,2-5 1,-3 8-352,1-8-96,3 8-64,2-8-32,5 5 0,8-9 64,0-1-32,0-1-32,1 5 32,12-2-128,-1 3 64,-6 5 96,-5 6-32,-6-3 480,-3 8-288,0 3 672,0 6-480,-10-3 352,0 10-448,-3 16 416,0-2-448,-5-4 288,0 2-320,-5-5 0,0 2-160,-11 9-64,1-4 0,-1-10-320,6-9 160,-3-7-1216,5-1 736,-5-11-2336,8-3 1633,-7-9-4385,6 1 3168</inkml:trace>
          <inkml:trace contextRef="#ctx0" brushRef="#br0" timeOffset="113978">11860 6885 7040,'-8'-3'2624,"8"3"-1408,-5-4-512,0 0 1312,10 8-1120,-5-4 416,0 0-800,0 0 351,5 0-511,-5 0 480,0 0-512,0 0 416,4 4-416,-4-1 320,4 14-352,-4-7 192,0 7-256,-4 6 64,4 1-160,-4-2 64,-1 6-96,0-5 0,2 4-32,-6 4-192,4-3 64,-4-9-1312,9 1 768,-12-4-2592,7 4 1825,-4-12-3073,9 0 2528,-4-8-2240,-1 2 2400</inkml:trace>
        </inkml:traceGroup>
        <inkml:traceGroup>
          <inkml:annotationXML>
            <emma:emma xmlns:emma="http://www.w3.org/2003/04/emma" version="1.0">
              <emma:interpretation id="{ED4E92E2-41B4-4CF1-972D-07B3B45D34B9}" emma:medium="tactile" emma:mode="ink">
                <msink:context xmlns:msink="http://schemas.microsoft.com/ink/2010/main" type="inkWord" rotatedBoundingBox="12058,5652 12892,5632 12911,6461 12078,6480"/>
              </emma:interpretation>
              <emma:one-of disjunction-type="recognition" id="oneOf16">
                <emma:interpretation id="interp80" emma:lang="zh-CN" emma:confidence="0">
                  <emma:literal>值</emma:literal>
                </emma:interpretation>
                <emma:interpretation id="interp81" emma:lang="zh-CN" emma:confidence="0">
                  <emma:literal>谊</emma:literal>
                </emma:interpretation>
                <emma:interpretation id="interp82" emma:lang="zh-CN" emma:confidence="0">
                  <emma:literal>滇</emma:literal>
                </emma:interpretation>
                <emma:interpretation id="interp83" emma:lang="zh-CN" emma:confidence="0">
                  <emma:literal>缜</emma:literal>
                </emma:interpretation>
                <emma:interpretation id="interp84" emma:lang="zh-CN" emma:confidence="0">
                  <emma:literal>渣</emma:literal>
                </emma:interpretation>
              </emma:one-of>
            </emma:emma>
          </inkml:annotationXML>
          <inkml:trace contextRef="#ctx0" brushRef="#br0" timeOffset="115444">12369 6734 5888,'-5'20'2176,"5"-20"-1152,0 0-416,0 0 1248,5 0-1056,-5 0 416,5 0-736,-2 0 288,14 0-448,-7-6 320,4 6-352,-6-2 415,5-4-415,0 0 448,1 6-448,-6-5 352,6 10-352,-10-5 352,4 6-384,-8 0 288,5-4-288,-10 6 64,5 4-192,-8-4 0,4 4-64,-5 4 32,0 3-64,-9 0-96,5 5 32,-8 0-896,7 4 512,-13-6-1888,10-3 1312,0-8-1823,7 1 1599,2-7-672,3 2 1120,0-7 128,10 0 416,0-4 352,3 4-64,2-3 1056,-2 3-608,1 0 1184,0 3-960,-1-3 832,6 8-896,-5 4 703,-1 4-767,-3 6 640,0 2-704,-2 4 448,2-2-576,0 10 128,0-6-320,-5-2-64,0 0-96,0 2-480,3-2 224,-3-8-1472,5-4 928,-1-8-2367,5-2 1759,-4-8-3392,3-7 2656,4-14-1888,6-1 2272</inkml:trace>
          <inkml:trace contextRef="#ctx0" brushRef="#br0" timeOffset="116128">12623 6831 7040,'-26'-5'2624,"26"5"-1408,-9 0-224,6 0 1728,6 0-1504,-3 0 607,5 0-1087,3-8 96,6 4-512,8-6-128,0 4-96,-1-5-160,5 3 32,-3-7 32,3 7 0,0-8-640,5 10 352,4-10-1216,1 4 832,-15-1-1599,-3 6 1279,-13-1-1632,-5 4 1504,-5-3-864,0 7 1152,2-5 224,-2 2 384,-8-8 1088,8 3-480,-3-9 1344,8 9-960,-10-3 1024,10 7-992,-5-4 768,10 8-896,-5-8 576,0 8-736,0-3 575,0 3-607,0 0 736,5 8-704,-5-5 480,0 1-576,0 4 192,0 3-352,-5 2-64,5 1-128,-8 6-128,4 4 32,-10-4-608,6 0 352,-7 2-1568,7 2 1024,-10 8-1951,10-2 1567,-4-2-1248,7-6 1408,-3 2-64,3-9 672,0-7 1056,5 4-320,-5-5 1600,5 1-1056,-3 0 1120,3 1-1120,-5 2 543,10 4-799,-5 9 256,3 3-480,-3-3 96,5 0-288,-5-4 0,0 2-96,0 0-608,0 3 288,0-2-2080,0-4 1281,-5-6-2561,5-7 2048,-3-6-2496,6 0 2304</inkml:trace>
          <inkml:trace contextRef="#ctx0" brushRef="#br0" timeOffset="117248">12808 6959 4608,'16'-27'1760,"-16"27"-960,23-28-384,-18 17 1376,3 8-992,0-9 1184,6 4-1152,0 0 992,-2 4-1024,-3 0 639,4 4-831,-9 4 512,2 4-640,-4 7 448,4 8-512,-2-3 256,4 0-384,-2 3 128,-2 0-256,0 5 0,0 3-96,2-4 32,-2 4-64,-8 4-96,4-4 32,-6-12-736,2-2 384,-4-9-1280,2 3 896,-6-11-960,4 3 993,-6-9-609,10-2 768,-4-12-320,2 1 512,-3-9 0,9 9 224,-8-8 320,8 7-96,-5 1 704,5 7-416,-4 1 800,4 3-640,-4 0 607,-1 5-639,-3 3 384,8 6-512,-5 2 192,5 0-320,-5 0 0,10 4-128,-5 4 0,0-1-32,0-4-128,5 5 32,-5-4-544,3 3 320,-6-3-672,-2 4 512,-3-5-480,3 0 513,-8 1-257,3 4 384,-2-4 160,4-1 64,-6 2 224,4-2-96,2-3 320,4-1-224,-4 1 255,2 0-255,-2 0 160,8 0-192,-10 0 128,8 3-160,-8-2 288,5 2-224,-8-3 384,5 4-320,-6-4 384,5-2-384,-4-1 224,10 3-256,-2-5 64,5 1-160,0-8 64,8 4-96,-3-3-64,3 6 0,-3-3 96,-1 0-64,2 0 32,2 0-32,0-3 32,2-2-64,-2 2 64,2 3-64,-2-5 64,0 5-64,2-3-96,2 0 32,2-2 32,-2 5 0,6-3-96,5-3 64,-7 0 32,2 1 0,0-3 64,-1 5-32,1-5-32,-2 4 32,0 0-32,0 4 0,-2 0 0,-1 4 0,0 0 64,0 1-32,0-5-32,0 3 32,-3-3-128,-2 0 64,0 0 32,1 0 0,-5 0 0,6 3 0,-6-3 0,0 0 0,0 0 0,2 5 0,-3-5 64,6 0-32,-4 0-32,3 0 32,-3 0-32,3 0 0,-8 0-96,0 0 64,0 0-608,0 0 352,-4-5-2720,4 2 1696,-9-5-4895,4 0 3487</inkml:trace>
        </inkml:traceGroup>
      </inkml:traceGroup>
    </inkml:traceGroup>
    <inkml:traceGroup>
      <inkml:annotationXML>
        <emma:emma xmlns:emma="http://www.w3.org/2003/04/emma" version="1.0">
          <emma:interpretation id="{47960AF2-938A-4965-9627-4A92D64FED7E}" emma:medium="tactile" emma:mode="ink">
            <msink:context xmlns:msink="http://schemas.microsoft.com/ink/2010/main" type="paragraph" rotatedBoundingBox="1550,7397 8580,7140 8625,8380 1596,86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FB4723-B54D-4230-83CA-217826898417}" emma:medium="tactile" emma:mode="ink">
              <msink:context xmlns:msink="http://schemas.microsoft.com/ink/2010/main" type="line" rotatedBoundingBox="1550,7397 8580,7140 8625,8380 1596,8637"/>
            </emma:interpretation>
          </emma:emma>
        </inkml:annotationXML>
        <inkml:traceGroup>
          <inkml:annotationXML>
            <emma:emma xmlns:emma="http://www.w3.org/2003/04/emma" version="1.0">
              <emma:interpretation id="{0E137CE2-253E-48CB-8A19-978929E6154F}" emma:medium="tactile" emma:mode="ink">
                <msink:context xmlns:msink="http://schemas.microsoft.com/ink/2010/main" type="inkWord" rotatedBoundingBox="1566,7821 2007,7805 2021,8185 1580,8202"/>
              </emma:interpretation>
              <emma:one-of disjunction-type="recognition" id="oneOf17">
                <emma:interpretation id="interp85" emma:lang="zh-CN" emma:confidence="0">
                  <emma:literal>*</emma:literal>
                </emma:interpretation>
                <emma:interpretation id="interp86" emma:lang="zh-CN" emma:confidence="0">
                  <emma:literal>女</emma:literal>
                </emma:interpretation>
                <emma:interpretation id="interp87" emma:lang="zh-CN" emma:confidence="0">
                  <emma:literal>义</emma:literal>
                </emma:interpretation>
                <emma:interpretation id="interp88" emma:lang="zh-CN" emma:confidence="0">
                  <emma:literal>必</emma:literal>
                </emma:interpretation>
                <emma:interpretation id="interp89" emma:lang="zh-CN" emma:confidence="0">
                  <emma:literal>※</emma:literal>
                </emma:interpretation>
              </emma:one-of>
            </emma:emma>
          </inkml:annotationXML>
          <inkml:trace contextRef="#ctx0" brushRef="#br1" timeOffset="102651">1819 8921 4736,'4'-5'1760,"-4"5"-960,8 0-320,-2 0 1216,-2 0-960,9 0 512,8 5-736,7 3 128,-2-5-352,5-3-32,-1 0-160,1 0-64,0 0 0,-2 0-32,7 0 0,-6 0-160,1 0 96,-5 0-1440,-3 0 800,-5 0-3136,-2 0 2144</inkml:trace>
          <inkml:trace contextRef="#ctx0" brushRef="#br1" timeOffset="102066">1857 8784 3712,'-3'-8'1408,"3"8"-768,3-4-256,-3 0 992,0 8-768,0-4 704,0 0-768,0 0 512,10 4-608,-2-1 384,1 2-480,5 2 384,-2 6-416,2 1 128,4 6-288,0 4 0,0-1-96,-2 8 32,2 5-64,-6-1-576,6-4 288,-5-3-2016,0-5 1280,-3-4-3040,-2-3 2272</inkml:trace>
          <inkml:trace contextRef="#ctx0" brushRef="#br1" timeOffset="102352">2127 8760 4608,'0'-8'1760,"0"8"-960,3 0-384,-3 0 1024,0 0-800,0 5 480,0 3-672,-3 3 384,-2 4-480,-5 6 192,2 2-320,-5 4 0,3 4-128,-6 8 0,3-3-32,-10 3-320,10-6 128,-9 0-1504,6-7 896,-12-5-3136,15-1 2176</inkml:trace>
        </inkml:traceGroup>
        <inkml:traceGroup>
          <inkml:annotationXML>
            <emma:emma xmlns:emma="http://www.w3.org/2003/04/emma" version="1.0">
              <emma:interpretation id="{99F82F42-EF78-4C8A-89D1-06F39621CEE2}" emma:medium="tactile" emma:mode="ink">
                <msink:context xmlns:msink="http://schemas.microsoft.com/ink/2010/main" type="inkWord" rotatedBoundingBox="2664,7459 3261,7437 3295,8355 2698,8377"/>
              </emma:interpretation>
              <emma:one-of disjunction-type="recognition" id="oneOf18">
                <emma:interpretation id="interp90" emma:lang="zh-CN" emma:confidence="0">
                  <emma:literal>寻</emma:literal>
                </emma:interpretation>
                <emma:interpretation id="interp91" emma:lang="zh-CN" emma:confidence="0">
                  <emma:literal>哥</emma:literal>
                </emma:interpretation>
                <emma:interpretation id="interp92" emma:lang="zh-CN" emma:confidence="0">
                  <emma:literal>冔</emma:literal>
                </emma:interpretation>
                <emma:interpretation id="interp93" emma:lang="zh-CN" emma:confidence="0">
                  <emma:literal>君</emma:literal>
                </emma:interpretation>
                <emma:interpretation id="interp94" emma:lang="zh-CN" emma:confidence="0">
                  <emma:literal>再</emma:literal>
                </emma:interpretation>
              </emma:one-of>
            </emma:emma>
          </inkml:annotationXML>
          <inkml:trace contextRef="#ctx0" brushRef="#br0" timeOffset="54267">3065 8477 5504,'0'6'2112,"0"-6"-1152,3 5-640,-3-5 992,5 0-768,0 0 320,3 0-544,2 0 128,3 0-288,8-5 0,-3 5-96,5-6 96,-2 1-96,1-3 128,4 8-128,0-11 32,0 3-32,-8-7-64,0 4 32,0-3 96,0 8-64,-6-2 256,1 8-192,-4-5 160,3 5-160,-7 0 160,0 0-192,0-3 256,-2 6-224,-3-3 96,5 8-128,-5-3 0,0 1-32,0 2 32,0 1-64,0-6 128,0 5-96,0-3 32,0-2-32,0 1 95,0 4-95,0-4 128,0 3-128,0 1 192,0 0-160,0 0 96,0 3-96,0 6 0,0-3-32,0 6-64,0 4 32,-5 7 32,5 0-32,-3-4-32,3-2 32,-5-3-192,0 1 96,-3-4-1247,3-2 735,-2-6-2432,1 1 1664,-11-12-3040,-1 0 2464</inkml:trace>
          <inkml:trace contextRef="#ctx0" brushRef="#br0" timeOffset="54628">3156 8613 6144,'-8'0'2272,"8"0"-1216,-5 23-384,5-19 1408,5 4-1120,-5-4 640,4 0-928,0 0 256,6 0-545,7-4-63,9 4-192,-5-4-96,2 0 0,-6 0 32,1 0-32,-1 0 64,0 4-64,-7-2-96,-6 12 32,-12-3 32,2 4 0,-11 1 192,4 4-96,-13-1 384,8 4-256,0-7 96,5 0-192,5-8 0,3-2-64,10-8-128,3 2 32,5-12-832,10 4 480,-2-8-1727,1 8 1151,2-4-2304,-4 4 1856,-10 5-2592,-6 3 2272</inkml:trace>
          <inkml:trace contextRef="#ctx0" brushRef="#br0" timeOffset="55557">2963 9065 4864,'-3'34'1824,"3"-34"-960,0-51-224,0 48 1600,0 6-1248,-6 3 1248,6-3-1312,-4 0 672,0 2-929,0 3 321,4 3-544,-5-3 224,10 4-384,-5-4 256,0 0-288,0-5 192,0 5-224,0-5 224,4 3-256,-4-6 96,4 3-160,-4-6 0,10 3-64,-2-9 96,10 1-96,2-8-96,4 5 0,2-5 32,4 4 0,14-11 0,-4 7 0,-1-6-96,0 2 64,9-8 32,-4 9 0,-8-5 0,-5 12 0,3-7 0,-3 7 0,-9 1-448,-4 3 256,-10 5-896,-2 3 608,-12-5-768,6 10 704,-8-5-576,4 0 641,-4-5-161,2 5 352,-3-3 128,6 3 64,-7-5 224,6 2-64,-5-5 320,4 8-192,-3-9 383,3 9-319,-3-6 384,3 6-384,-3-8 448,8 8-416,-10-5 288,10 5-320,-3 0 128,6 5-224,-6 3 128,3 3-160,-5 1 224,10 4-224,-5-2 160,0 3-160,0 5 64,3 9-96,2 5 0,0 0-32,-5-6 96,5 1-96,-5 0 32,0 1-32,0-1-128,0 0 32,0-4-384,0-4 192,-5 1-1344,5-4 832,-13-12-1984,4 0 1537,-9-16-2465,4 0 2048,-6-12-2464,2 4 2304,-5-15-736,6 9 1472,-23-42 6432,14 29-1856,4 4 224,5 8-2208,0-1-97,3 10-895,5 6 160,9 8-416,-3 3-32,6 9-192,-3 3-768,5 10 384,-1-3-3007,10 1 1823,-2-7-3744,2 0 2944</inkml:trace>
        </inkml:traceGroup>
        <inkml:traceGroup>
          <inkml:annotationXML>
            <emma:emma xmlns:emma="http://www.w3.org/2003/04/emma" version="1.0">
              <emma:interpretation id="{CBEB360A-E623-4BD7-B438-2CECFE3A76BD}" emma:medium="tactile" emma:mode="ink">
                <msink:context xmlns:msink="http://schemas.microsoft.com/ink/2010/main" type="inkWord" rotatedBoundingBox="3608,7537 4379,7508 4407,8286 3636,8315"/>
              </emma:interpretation>
              <emma:one-of disjunction-type="recognition" id="oneOf19">
                <emma:interpretation id="interp95" emma:lang="zh-CN" emma:confidence="0">
                  <emma:literal>找</emma:literal>
                </emma:interpretation>
                <emma:interpretation id="interp96" emma:lang="zh-CN" emma:confidence="0">
                  <emma:literal>栈</emma:literal>
                </emma:interpretation>
                <emma:interpretation id="interp97" emma:lang="zh-CN" emma:confidence="0">
                  <emma:literal>我</emma:literal>
                </emma:interpretation>
                <emma:interpretation id="interp98" emma:lang="zh-CN" emma:confidence="0">
                  <emma:literal>牫</emma:literal>
                </emma:interpretation>
                <emma:interpretation id="interp99" emma:lang="zh-CN" emma:confidence="0">
                  <emma:literal>拢</emma:literal>
                </emma:interpretation>
              </emma:one-of>
            </emma:emma>
          </inkml:annotationXML>
          <inkml:trace contextRef="#ctx0" brushRef="#br0" timeOffset="66967">3889 8816 4736,'-21'8'1824,"21"-8"-960,0 8-96,0-8 1408,0 0-1184,4 0 576,4 3-928,6-6 192,4 3-480,-1-5 160,4 5-288,-3-8 0,5 5-128,-2-5-64,5 4 0,-3-8-32,3 8 0,5-7 0,-1 6 0,-12-1-640,0 0 352,-10-5-1216,-3 8 832,-10-10-960,5 10 928,-8-13-64,-2 9 448,-3-9 288,5 5 32,-10-6 160,8 6-96,-3-1 480,10 5-320,-10-10 544,4 9-448,0-6 288,5 5-352,-1 1 288,5 5-320,-3-5 320,6 8-320,-3-3 320,0 3-320,0 0 320,5 6-320,-5-1 224,4-2-224,-1 2 223,3 1-255,-6 3 256,5 2-256,-5 2 160,4-1-192,-4-1 128,3 5-160,-3-2 160,5 3-192,0 6 96,-2 1-96,3 4 160,-2-2-160,-1 14 96,2-1-96,0 0 96,0 3-128,-5 2 32,4-2-32,-4-11 96,0-1-96,0 6 32,0-5-32,0-7-64,0-1 32,-4-7-256,-1-1 128,0-11-1216,5-4 704,-8-8-2911,-2 0 1983,2-11-3648,3-1 2944</inkml:trace>
          <inkml:trace contextRef="#ctx0" brushRef="#br0" timeOffset="67276">3929 8995 7936,'-10'26'2976,"10"-26"-1600,0 5-768,0-5 1344,0 3-1120,0 2 607,5 1-895,3-6 224,7 0-448,1-11-128,2 3-96,0-6-96,4 6 32,-1-9-832,5 6 448,15-17-1887,-2 1 1247,-4 4-3360,-1 7 2432,-6 1-2208,-7 4 2368</inkml:trace>
          <inkml:trace contextRef="#ctx0" brushRef="#br0" timeOffset="67691">4320 8780 5760,'-15'8'2176,"15"-8"-1152,-8 8-416,3-8 1312,10 4-1088,-5-4 544,5 0-832,-2-4 288,7 4-512,-2-8 320,5 4-352,0-4 63,4 4-223,1-8 64,5 9-96,-10-8 0,5 6-32,-5-10-544,0-1 256,-8-4-1375,3 4 863,-8-6-1632,0 2 1344,-8-4-864,3 10 1120,-8-3 256,0 6 320,-5-1 736,5 4-320,-5 5 928,9 3-672,-5-5 864,11 5-768,-6-3 480,4 6-608,2-3 384,3 8-480,0 4 480,8 7-512,1 8 511,4 1-511,0 3 416,5 0-416,-5 8 192,5 0-288,3 24 0,1-2-128,-5-2 0,0-7-32,-3-13-480,4-5 224,-9-7-1728,4-2 1025,-10-17-2689,7-2 2016,-5-18-2656,-2 2 2400</inkml:trace>
          <inkml:trace contextRef="#ctx0" brushRef="#br0" timeOffset="67941">4596 8800 5888,'0'-20'2176,"0"20"-1152,-13 0-128,13 0 1408,5 0-1248,-2 0 864,2 8-1184,-10 0 703,5 8-831,-8-1 224,-2 4-480,-6 1-64,3 0-160,-9-1-384,4 5 160,-16 2-1600,2 6 928,2-4-4735,12-5 3039</inkml:trace>
          <inkml:trace contextRef="#ctx0" brushRef="#br0" timeOffset="68115">4454 8468 9472,'6'-11'3584,"-6"11"-1920,22 11-1152,-19-8 1279,7 6-1023,-2-1 32,5 3-480,0-3-128,2 3-128,1-3-1376,2 4 704,-5-4-3839,0 0 2463,1 1-3072,-1 2 2880</inkml:trace>
        </inkml:traceGroup>
        <inkml:traceGroup>
          <inkml:annotationXML>
            <emma:emma xmlns:emma="http://www.w3.org/2003/04/emma" version="1.0">
              <emma:interpretation id="{566F810C-9B3C-41D0-A02D-50FE094DFBAE}" emma:medium="tactile" emma:mode="ink">
                <msink:context xmlns:msink="http://schemas.microsoft.com/ink/2010/main" type="inkWord" rotatedBoundingBox="4314,7296 5584,7249 5630,8489 4359,8536"/>
              </emma:interpretation>
              <emma:one-of disjunction-type="recognition" id="oneOf20">
                <emma:interpretation id="interp100" emma:lang="zh-CN" emma:confidence="0">
                  <emma:literal>梯</emma:literal>
                </emma:interpretation>
                <emma:interpretation id="interp101" emma:lang="zh-CN" emma:confidence="0">
                  <emma:literal>睇</emma:literal>
                </emma:interpretation>
                <emma:interpretation id="interp102" emma:lang="zh-CN" emma:confidence="0">
                  <emma:literal>悌</emma:literal>
                </emma:interpretation>
                <emma:interpretation id="interp103" emma:lang="zh-CN" emma:confidence="0">
                  <emma:literal>娣</emma:literal>
                </emma:interpretation>
                <emma:interpretation id="interp104" emma:lang="zh-CN" emma:confidence="0">
                  <emma:literal>样</emma:literal>
                </emma:interpretation>
              </emma:one-of>
            </emma:emma>
          </inkml:annotationXML>
          <inkml:trace contextRef="#ctx0" brushRef="#br0" timeOffset="58754">5109 8594 7808,'-18'8'2976,"18"-8"-1600,-9-5-832,5 2 1440,8 6-1152,-4-3 543,0 0-831,0 0 288,4 0-512,1 0 320,4 0-352,0 0 64,4 0-224,-5-3-64,5 3-32,0-6-32,5 3 0,0-5-160,5 5 96,-8-8-544,3 6 352,-8-3-608,-2 5 512,-12-5 0,4 4 224,-8-4 224,2 5-32,-6-10 192,4 5-160,-5-4 384,8 9-256,-5-5 96,10 8-192,-8-8 64,8 8-96,-5-3 96,5 6-128,-3 2 256,6 1-192,-3 2 320,5 4-256,0 9 256,-2-2-256,1 7 160,2 2-192,-1 3 128,-2 1-160,2 2 160,2 2-192,-1 14-32,-1 2-32,-10-6-32,5 5 0,-6 7-224,4-4 128,-8-18-1024,10-14 640,-8-5-1376,2-6 1056,-1-6-1151,2-5 1087,-9-25-1024,5 3 1056,-4-22-256,10 5 640,-7-8 384,10 5 64,-3 3 736,3 11-384,-5 1 1024,10 8-768,-5-1 768,0 12-768,0-4 447,0 4-607,0 2 384,0 6-480,-5 3 192,5 5-320,-9 4 64,0 7-160,-4 1-480,4-1 160,-8 0-1824,8 1 1121,-4-4-2849,5-5 2080,3-7-2784,5 0 2496</inkml:trace>
          <inkml:trace contextRef="#ctx0" brushRef="#br0" timeOffset="58934">5099 8816 8320,'17'-4'3168,"-17"4"-1728,26 0-768,-16 0 1664,-2 0-1313,10 0 513,8 4-960,10-2 128,-2 4-416,-3-6-96,-4 3-128,-1-3-416,-4 5 224,-4-5-1376,0 0 832,-10 0-2687,10 0 1887,-18-5-3488,0 5 2816</inkml:trace>
          <inkml:trace contextRef="#ctx0" brushRef="#br0" timeOffset="59192">5446 8274 7936,'0'0'2976,"0"0"-1600,5-5-768,-2 5 1408,7 5-1152,-2-1 383,2 6-767,-2 2-64,0 1-256,-3-6-448,5 5 160,-7 0-1951,2 2 1151,-1 0-4256,0 0 2880</inkml:trace>
          <inkml:trace contextRef="#ctx0" brushRef="#br0" timeOffset="60631">5771 8194 7296,'5'0'2720,"-5"0"-1472,5 8-416,-5-3 1472,0-2-1280,-5 6 95,0-1-735,-3 0-96,3 3-160,-8 4-32,5 1-32,-15 6-64,10 3 32,-9-2-32,5 1 0,-14 7 0,9 0 0,1-12-96,6 0 64,2-7 96,10 4-32,-7-4 64,10 0-64,5-12-32,3 3 32,5-6-32,5-2 0,4-6 0,0 7 0,-4-3 0,-1 7 0,-4-5-224,5 5 128,-13 5-96,-5 2 96,-10 5 64,2 3 32,-10 1 192,1 4-96,-5-1 96,4 4-96,-7 1 0,7 4-32,5-17 32,13 0-64,3-11-96,7 5 32,8-13-256,3 0 160,-3-3-160,0 6 160,-6-3-64,6 4 96,-14 4 64,0 9 32,-8 2 0,0 8 0,-9 1 64,-1-1-32,-12 6 128,5 1-96,-2-7 192,5 2-160,-3-6 192,8 4-192,-5-8 32,9 5-64,-4-4 160,5-1-128,-2-3 320,6 1-224,-5-6 96,9 10-160,0-13-64,5 0-32,-1-8 32,5 8-32,0-8-32,8 4 32,5-12-32,4 5 0,0-9 0,5 4 0,-4 1-96,-1 2 64,0 2 32,5 3 0,-5 0 64,0 4-32,2 1 64,-8 6-64,-6 1 192,-2 4-128,-6 0 256,3 8-224,-13-1 32,-1 4-96,-8-3-192,5 1 64,-15-3-608,10 3 384,-10-9-1024,10-2 736,-8-6-575,3 0 671,0-6-320,5-7 480,0-2-32,5-1 192,3-4 96,10 9 64,-5-8 256,0 2-128,0-2 608,0 7-448,0-3 448,3 3-417,-3 4 257,5 8-320,-5-3 288,0 3-320,0 0 224,5 8-224,-5 0 128,4 3-192,-4 0 224,4 9-256,1 4 256,-2 2-256,2 7 160,0 9-160,-5 13 64,0-2-96,0-1 0,0-1-32,0 7 32,0-3-64,0-13-32,0-6 32,-5 3-896,0-3 480,-3-17-1728,8-8 1152,-4-11-1887,4-4 1631,-4-16-1600,4 0 1600,0-10-416,0-1 960,-5-19 384,0 3 192,2-8 800,3 7-384,-5-2 1280,5 11-896,-4 1 1216,4 7-1088,-5-2 992,10 11-1024,-5 2 543,0 12-767,0 0 480,0 5-608,-8-2 384,2 10-480,-2-2 384,-1 8-416,-9 6 64,5 5-256,-8 5-64,3 1-32,-4 0-256,5-6 128,-6-2-864,6 0 512,-14-1-1504,0-3 1120,10-8-2367,3 3 1791,1-5-3232,8-3 2656</inkml:trace>
          <inkml:trace contextRef="#ctx0" brushRef="#br0" timeOffset="68903">4595 9146 4864,'0'16'1824,"0"-16"-960,5-8-448,-5 5 1088,0 6-832,0-3 544,4 5-736,0-2 448,6 1-512,-2-4 384,0 4-448,-3-4 192,3 4-320,-3 0 128,0 0-192,0-1 224,-2 5-256,2 1 255,0-1-255,-2-6 256,2 6-256,0-4 32,0 4-96,-2-3 32,7-2-64,-8 5 128,9 0-96,-8-4 128,2 0-128,-5-4 256,5 0-192,-5-4 96,4 4-128,-4-8 0,0 4-32,0-7 32,0 3-64,0-11-576,0-1 288,0-16-1663,4 6 1087,0-10-4320,2 10 2880</inkml:trace>
        </inkml:traceGroup>
        <inkml:traceGroup>
          <inkml:annotationXML>
            <emma:emma xmlns:emma="http://www.w3.org/2003/04/emma" version="1.0">
              <emma:interpretation id="{D135B60D-96A2-466E-ABB2-DBF9114B9152}" emma:medium="tactile" emma:mode="ink">
                <msink:context xmlns:msink="http://schemas.microsoft.com/ink/2010/main" type="inkWord" rotatedBoundingBox="6017,7243 6717,7217 6754,8215 6053,8240"/>
              </emma:interpretation>
              <emma:one-of disjunction-type="recognition" id="oneOf21">
                <emma:interpretation id="interp105" emma:lang="zh-CN" emma:confidence="0">
                  <emma:literal>度</emma:literal>
                </emma:interpretation>
                <emma:interpretation id="interp106" emma:lang="zh-CN" emma:confidence="0">
                  <emma:literal>厦</emma:literal>
                </emma:interpretation>
                <emma:interpretation id="interp107" emma:lang="zh-CN" emma:confidence="0">
                  <emma:literal>瘦</emma:literal>
                </emma:interpretation>
                <emma:interpretation id="interp108" emma:lang="zh-CN" emma:confidence="0">
                  <emma:literal>疫</emma:literal>
                </emma:interpretation>
                <emma:interpretation id="interp109" emma:lang="zh-CN" emma:confidence="0">
                  <emma:literal>庋</emma:literal>
                </emma:interpretation>
              </emma:one-of>
            </emma:emma>
          </inkml:annotationXML>
          <inkml:trace contextRef="#ctx0" brushRef="#br0" timeOffset="61955">6311 8464 5120,'-13'16'1920,"13"-16"-1024,-18 0-288,13 0 1600,10 8-1248,-5-4 992,5 4-1152,-2-8 544,7 0-768,3-4 351,4 4-575,5-4 32,5 0-224,7-6-96,2-4-32,-6 0-32,1 2 0,3-7-288,-3 6 160,-8 1-672,-6 10 480,-9-10-511,-2 7 479,-16 5-192,2 8 352,-10 3-64,0 1 160,-3-4 0,8 4 32,-5-4 0,5 3 0,-5-6 128,10 3-32,-2-5 256,5 5-160,-2-5 608,7 3-448,-8-4 543,3 2-511,-3-4 416,8 4-416,-10 0 416,10 4-448,-8-4 224,8 4-288,-5-1 64,5 1-160,-5 4 224,5 7-224,-3 5 256,-2 2-256,0 10 320,1 0-256,-10 10 96,11 5-160,-6 0 0,9 3-64,-9 13-64,4-8 32,-2-21-672,7-4 352,-10 2-1856,6-5 1184,-1-16-3103,5 2 2303,-4-14-3360,4-3 2912</inkml:trace>
          <inkml:trace contextRef="#ctx0" brushRef="#br0" timeOffset="63124">6324 8741 8064,'0'0'3072,"0"0"-1664,4-3-736,1-2 1440,-1 10-1184,1-10 415,7 5-831,6-3 224,4-1-448,5-8 64,-1 0-224,10-7 0,-2 7-64,1-4-64,-4 5 32,0-5-544,-5 9 288,-1-9-1184,1 5 800,-16-1-1439,-2 4 1183,-11 0-1088,3 8 1120,-15-3-320,2 3 640,-17-5 384,9 10 96,-5-5 736,-1 0-352,5 0 896,10 0-704,-2 0 704,10 6-704,-4 2 576,3 9-640,0 2 447,5 4-511,-5-4 384,10 0-448,-10 1 128,5 0-320,-3 4-416,-2 4 128,0-14-1376,5 2 833,0-12-2113,5-4 1568,-5-8-1760,8 1 1696,7-18-768,1 3 1216,2-6 224,4 6 384,-1-3 1504,2 9-704,-5 2 1856,3 2-1408,1-4 1312,-1 5-1344,-8 2 736,0 6-992,-8 6 543,0 6-767,-10 2 160,0 9-384,-8-1-32,5 0-160,-10 1 0,5-1-32,-4 5-128,9-1 32,-2-6-32,10-3 0,-3-2 64,6 4 0,2-12-224,3 0 128,6-8-160,2 0 128,-3-4 64,5 4 64,-8-4 64,3 8-32,-5-3 192,2 6-128,-7-3 384,6 8-256,-9 0 448,4 7-384,-8 4 288,4 6-320,-9-2 64,1 4-192,-5-4-64,3-4-32,-11-3-128,8 4 64,-13-1-736,9 1 384,-14-4-1376,0-1 992,-9-3-1535,11 3 1279,-2-23-960,13 1 1120,-5-9-160,15 5 608,-2-5 160,7 7 160,-7-5 736,7 3-384,-2-2 1184,5 9-800,0-7 832,5 3-832,-2 0 576,7 5-704,-2-2 511,5 5-575,0-3 320,5 6-448,5-3 480,3 5-480,0-2 288,0 8-352,14-3 64,-1 0-192,-4 4 160,-4 4-192,-5-2 96,-5 3-96,-3-6 0,4 5-32,0-4-64,0-1 32,4 0-608,0 6 320,-3-9-1664,-2 0 1088,-7-8-3615,3 0 2495,-8-5-3488,5 5 3104</inkml:trace>
          <inkml:trace contextRef="#ctx0" brushRef="#br0" timeOffset="61397">6416 8183 6400,'-8'-3'2464,"8"3"-1344,0 0-320,0 0 1440,0 3-1248,0-3 672,3 6-992,-3-6 319,9 3-543,0 0 224,4 2-384,0-5 64,4 0-224,-3 0-64,-2 0-32,6 0-544,0 0 288,-4 0-1088,-2 3 704,-7 2-2047,4 3 1503,-13-2-2720,-1 2 2176</inkml:trace>
        </inkml:traceGroup>
        <inkml:traceGroup>
          <inkml:annotationXML>
            <emma:emma xmlns:emma="http://www.w3.org/2003/04/emma" version="1.0">
              <emma:interpretation id="{0961D798-98DD-44F4-83A2-A3C6F4288B0A}" emma:medium="tactile" emma:mode="ink">
                <msink:context xmlns:msink="http://schemas.microsoft.com/ink/2010/main" type="inkWord" rotatedBoundingBox="7030,7334 7550,7315 7580,8143 7060,8162"/>
              </emma:interpretation>
              <emma:one-of disjunction-type="recognition" id="oneOf22">
                <emma:interpretation id="interp110" emma:lang="zh-CN" emma:confidence="0">
                  <emma:literal>方</emma:literal>
                </emma:interpretation>
                <emma:interpretation id="interp111" emma:lang="zh-CN" emma:confidence="0">
                  <emma:literal>亓</emma:literal>
                </emma:interpretation>
                <emma:interpretation id="interp112" emma:lang="zh-CN" emma:confidence="0">
                  <emma:literal>六</emma:literal>
                </emma:interpretation>
                <emma:interpretation id="interp113" emma:lang="zh-CN" emma:confidence="0">
                  <emma:literal>示</emma:literal>
                </emma:interpretation>
                <emma:interpretation id="interp114" emma:lang="zh-CN" emma:confidence="0">
                  <emma:literal>卞</emma:literal>
                </emma:interpretation>
              </emma:one-of>
            </emma:emma>
          </inkml:annotationXML>
          <inkml:trace contextRef="#ctx0" brushRef="#br0" timeOffset="74285">7486 8274 6528,'5'-5'2464,"-5"5"-1344,5 0-544,-2 0 1152,2 5-960,0-1 384,3 4-672,5 0 288,4 3-448,2 0 128,2 5-289,-4-1 1,1 2-96,0-2-128,-1 0 32,1-7-831,-1 3 479,-8-2-2720,4-1 1696,-8-5-3104,-1 2 2560</inkml:trace>
          <inkml:trace contextRef="#ctx0" brushRef="#br0" timeOffset="74821">7310 8569 5120,'-22'5'1920,"22"-5"-1024,22 0-288,-17 0 1152,4 0-960,-9 0 608,4 3-864,1 2 640,-2 1-672,2 0 672,0 2-704,-5-6 479,4 2-543,0 0 256,4 5-384,-3-9 256,5 3-288,-2-3 64,0 0-192,2 0 224,3 0-224,5-3 160,3 3-160,6-9-64,-1 5-32,13-10-32,0 2 0,2-4 0,-8 4 0,4-4-224,-2 8 128,-4-6-864,-10 6 512,-8-1-1984,-4 6 1345,-13-2-2465,-1 10 2016,-8-2-2720,0 9 2432</inkml:trace>
          <inkml:trace contextRef="#ctx0" brushRef="#br0" timeOffset="75017">7596 8585 6144,'-4'9'2272,"4"-9"-1216,0 3-448,0-3 1376,0 5-1088,0-5 704,0 3-960,0 0 512,0 10-673,0 2 609,0 4-640,-5 0 352,2 6-480,-7 2 128,2-1-288,-10 22 0,5 4-96,-5 1-128,5 5 32,1-19-1184,3-3 672,0-13-3007,3-4 1951,-2-6-3648,8-7 2976</inkml:trace>
          <inkml:trace contextRef="#ctx0" brushRef="#br0" timeOffset="75275">7609 8768 6272,'26'-11'2368,"-26"11"-1280,18-11-512,-14 6 1376,5 10-1120,0-5 768,4 3-960,-4-3 511,3 8-671,2 1 512,-2 5-544,3 2 448,-7 6-480,-3 6 128,-2 4-320,-6-6-64,3 6-96,-5 0-672,0-1 320,-8-9-2272,8 3 1409,-7-6-4577,8 0 3200</inkml:trace>
        </inkml:traceGroup>
        <inkml:traceGroup>
          <inkml:annotationXML>
            <emma:emma xmlns:emma="http://www.w3.org/2003/04/emma" version="1.0">
              <emma:interpretation id="{BA583FA4-8FE5-4E24-B435-4233CA225A5D}" emma:medium="tactile" emma:mode="ink">
                <msink:context xmlns:msink="http://schemas.microsoft.com/ink/2010/main" type="inkWord" rotatedBoundingBox="7914,7378 8588,7353 8616,8129 7943,8153"/>
              </emma:interpretation>
              <emma:one-of disjunction-type="recognition" id="oneOf23">
                <emma:interpretation id="interp115" emma:lang="zh-CN" emma:confidence="0">
                  <emma:literal>向</emma:literal>
                </emma:interpretation>
                <emma:interpretation id="interp116" emma:lang="zh-CN" emma:confidence="0">
                  <emma:literal>问</emma:literal>
                </emma:interpretation>
                <emma:interpretation id="interp117" emma:lang="zh-CN" emma:confidence="0">
                  <emma:literal>间</emma:literal>
                </emma:interpretation>
                <emma:interpretation id="interp118" emma:lang="zh-CN" emma:confidence="0">
                  <emma:literal>的</emma:literal>
                </emma:interpretation>
                <emma:interpretation id="interp119" emma:lang="zh-CN" emma:confidence="0">
                  <emma:literal>闷</emma:literal>
                </emma:interpretation>
              </emma:one-of>
            </emma:emma>
          </inkml:annotationXML>
          <inkml:trace contextRef="#ctx0" brushRef="#br0" timeOffset="76154">8175 8543 8448,'-5'3'3168,"5"-3"-1728,5 20-704,0-12 1440,-2 0-1249,2 4 417,0 2-832,0 6 224,3 4-448,0 14 192,6 2-256,-10-4-64,6-6-96,-7 1-416,2-4 224,-10 1-2016,5-6 1184,-9-5-4671,9 2 3135,-4-15-2528,8-4 2880</inkml:trace>
          <inkml:trace contextRef="#ctx0" brushRef="#br0" timeOffset="75915">8363 8316 7040,'5'-3'2720,"-5"3"-1472,10 0-544,-10 0 1600,2 3-1280,4-3 639,-2 4-991,0 0 544,6 8-704,-8-4 576,4 3-608,-6 1 160,4 0-352,-4 0 96,0 2-224,-4 0-64,4-3-64,-14 4-1088,2 1 576,-11 0-2720,2 3 1793,-10-4-4449,5 4 3296</inkml:trace>
          <inkml:trace contextRef="#ctx0" brushRef="#br0" timeOffset="76693">8316 8602 8448,'0'0'3232,"0"0"-1728,3 0-1120,-3 0 928,5 0-800,0 0-96,3 0-288,5-5-96,5 5 0,8-11-32,4 3 0,11-6 0,-2 0 0,0 0 0,-4 2 0,-4-4 0,0 8 0,-5-4 256,0 8-128,-4-2 383,0 6-287,-4-6 320,0 6-320,-10 0 320,6 6-320,-6-4 224,0 2-224,-3 0 224,0 4-256,0 4 256,-2-1-256,2 0 256,0 6-256,-2 2 320,2 3-288,-5 3 320,0-2-320,0 5 320,0 2-320,0 6 32,0 0-160,-5 2 0,5 2-32,-3-2-64,-2 2 32,-3 1-384,8-4 192,-10-15-1216,10-3 768,-8-2-2208,3-6 1600,-7-6-3071,-2-5 2431,-4-13-2912,6 6 2720</inkml:trace>
          <inkml:trace contextRef="#ctx0" brushRef="#br0" timeOffset="77131">8404 8726 6784,'8'7'2528,"-8"-7"-1344,10 27-608,-7-15 1216,2 4-992,-1 4 32,0-1-512,-4 0-416,5 1 32,-5-8-1184,0 0 672,0-12-1440,0 3 1152,0-10-448,0-1 768,0-12 608,9 8-32,-5-2 1120,6 6-640,-2-8 1024,4 8-864,2-4 512,4 4-672,-6 0 224,6 5-448,-10 0 256,7 3-288,-12 0 288,7 6-320,-15 2 319,0 8-319,-7 0 576,3-1-416,-14 4 576,11 1-544,-2-8 288,10 0-416,0-12 64,8 3-224,6-6-128,2-1-32,10-8-896,5 1 512,-6-6-2304,5 9 1537,-4-3-4417,-4 3 3136</inkml:trace>
        </inkml:traceGroup>
      </inkml:traceGroup>
    </inkml:traceGroup>
    <inkml:traceGroup>
      <inkml:annotationXML>
        <emma:emma xmlns:emma="http://www.w3.org/2003/04/emma" version="1.0">
          <emma:interpretation id="{7BF6899C-0ABD-4977-80F9-A4E70966BE9A}" emma:medium="tactile" emma:mode="ink">
            <msink:context xmlns:msink="http://schemas.microsoft.com/ink/2010/main" type="paragraph" rotatedBoundingBox="1509,9101 11304,8645 11352,9670 1557,101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BF1EE4-4BDE-49C6-8BEF-863AAAF37E2E}" emma:medium="tactile" emma:mode="ink">
              <msink:context xmlns:msink="http://schemas.microsoft.com/ink/2010/main" type="line" rotatedBoundingBox="1509,9101 11304,8645 11352,9670 1557,10126"/>
            </emma:interpretation>
          </emma:emma>
        </inkml:annotationXML>
        <inkml:traceGroup>
          <inkml:annotationXML>
            <emma:emma xmlns:emma="http://www.w3.org/2003/04/emma" version="1.0">
              <emma:interpretation id="{DC0FC7AB-FC79-4712-963A-2939507F7B20}" emma:medium="tactile" emma:mode="ink">
                <msink:context xmlns:msink="http://schemas.microsoft.com/ink/2010/main" type="inkWord" rotatedBoundingBox="1519,9324 2044,9300 2062,9680 1537,9704"/>
              </emma:interpretation>
              <emma:one-of disjunction-type="recognition" id="oneOf24">
                <emma:interpretation id="interp120" emma:lang="zh-CN" emma:confidence="0">
                  <emma:literal>女</emma:literal>
                </emma:interpretation>
                <emma:interpretation id="interp121" emma:lang="zh-CN" emma:confidence="0">
                  <emma:literal>*</emma:literal>
                </emma:interpretation>
                <emma:interpretation id="interp122" emma:lang="zh-CN" emma:confidence="0">
                  <emma:literal>士</emma:literal>
                </emma:interpretation>
                <emma:interpretation id="interp123" emma:lang="zh-CN" emma:confidence="0">
                  <emma:literal>土</emma:literal>
                </emma:interpretation>
                <emma:interpretation id="interp124" emma:lang="zh-CN" emma:confidence="0">
                  <emma:literal>艹</emma:literal>
                </emma:interpretation>
              </emma:one-of>
            </emma:emma>
          </inkml:annotationXML>
          <inkml:trace contextRef="#ctx0" brushRef="#br1" timeOffset="103900">1779 10528 4736,'0'-5'1824,"0"5"-960,8-4-512,-3 1 928,0 6-736,3-3 448,5 0-576,5-3 320,3 3-416,6-5 64,4 5-256,0-3 64,8-2-96,-3-1-64,2 6 0,2-5-32,-5 5 0,-4 0-96,0 5 64,-5-2-320,-3 0 192,-8-3-1632,3 5 992,-5-10-2848,0 5 2080</inkml:trace>
          <inkml:trace contextRef="#ctx0" brushRef="#br1" timeOffset="103345">1813 10273 5888,'-8'-3'2176,"8"3"-1152,5 3-704,-5-3 992,0 0-768,0 0 224,8 12-448,2-5 160,6 6-256,2 1 288,4 3-288,-4 2 32,4 1-160,0 2-64,9 3 0,-10-6-32,2 4 0,-7-4-992,6 6 544,-8-2-2720,3 1 1760,-8-10-2336,3 3 2144</inkml:trace>
          <inkml:trace contextRef="#ctx0" brushRef="#br1" timeOffset="103615">2134 10258 4992,'-4'-8'1824,"4"8"-960,4 0-448,-4 4 1248,0 0-928,0 0 832,0 4-896,-4 11 288,4 1-576,-4 7 160,0 4-320,-6-3 0,6-1-128,-5 1-64,6-1 0,-12-1-320,12 2 160,-10-4-1440,3-1 864,-3-4-3200,9-2 2176,-10-6-1920,6 0 2112</inkml:trace>
        </inkml:traceGroup>
        <inkml:traceGroup>
          <inkml:annotationXML>
            <emma:emma xmlns:emma="http://www.w3.org/2003/04/emma" version="1.0">
              <emma:interpretation id="{2D4AA84C-893E-46D8-A102-FE6C2B77D2A2}" emma:medium="tactile" emma:mode="ink">
                <msink:context xmlns:msink="http://schemas.microsoft.com/ink/2010/main" type="inkWord" rotatedBoundingBox="2764,9157 3441,9125 3481,9996 2805,10028"/>
              </emma:interpretation>
              <emma:one-of disjunction-type="recognition" id="oneOf25">
                <emma:interpretation id="interp125" emma:lang="zh-CN" emma:confidence="0">
                  <emma:literal>世</emma:literal>
                </emma:interpretation>
                <emma:interpretation id="interp126" emma:lang="zh-CN" emma:confidence="0">
                  <emma:literal>迭</emma:literal>
                </emma:interpretation>
                <emma:interpretation id="interp127" emma:lang="zh-CN" emma:confidence="0">
                  <emma:literal>迷</emma:literal>
                </emma:interpretation>
                <emma:interpretation id="interp128" emma:lang="zh-CN" emma:confidence="0">
                  <emma:literal>送</emma:literal>
                </emma:interpretation>
                <emma:interpretation id="interp129" emma:lang="zh-CN" emma:confidence="0">
                  <emma:literal>选</emma:literal>
                </emma:interpretation>
              </emma:one-of>
            </emma:emma>
          </inkml:annotationXML>
          <inkml:trace contextRef="#ctx0" brushRef="#br0" timeOffset="79819">3047 10458 6656,'-10'0'2528,"10"0"-1344,-3 6-608,-2-1 1216,10 3-992,-5-1 320,0 1-672,0 3 224,3 9-384,-3 4 255,5-1-287,0 1 192,-2 4-224,-3-2 0,5 6-128,-5 2 160,5-3-160,0-4 256,-2 1-224,2 0 96,3-6-128,-3-2 96,4-1-128,0-6 128,8-2-128,-3-3 128,3 4-128,4-4 32,2 7-32,3-15-64,0 5 32,5-10-32,4 5 0,1-12-96,3 9 64,0-8 32,4 6 0,1-3 64,-3 4-32,-10 1 64,-5 3-64,0-4-32,0 8 32,-8-8-544,-6 4 288,-2-4-1728,-2-1 1056,-3-6-2975,3 3 2175</inkml:trace>
          <inkml:trace contextRef="#ctx0" brushRef="#br0" timeOffset="79309">3156 10652 7040,'-13'22'2720,"13"-22"-1472,5 6-608,-1-6 1344,0 2-1120,6-4 448,2-4-800,6-2 223,3 2-447,10-10 128,0 0-256,4-8 64,1 8-128,-2-6 0,2 6-32,-5-4-64,0 6 32,-5-6-32,-6 4 0,-2-4-160,0 9 96,-8-6-800,3 7 448,-10-7-1279,3 9 927,-12-3-1088,6 3 1024,-3-7-544,-2 7 800,-7-3 96,2 3 288,-4-4 192,6 4 32,-4-8 544,2 4-320,-6-6 736,6 9-544,-4-6 768,6 7-704,-6-3 768,11 6-768,-7-3 480,10 8-576,-3-3 319,3 6-415,-5 2 480,10 6-480,-5 1 352,3-1-384,-3 8 352,5 9-384,-5 0 224,0 2-256,-5 9 0,5 0-128,-8 5 0,3-2-32,-8 2-256,8-2 96,-11-3-1152,6-4 672,-8-7-2208,10-5 1569,-4-12-2497,2-3 2112,2-11-2336,2-2 2272,6-6-800,6 8 1440,-2-6 2496,4 9-768,2-7 3136,4 7-2176,-2-4 1216,1 8-1696,5-4 640,0 0-1088,3 0 447,1 7-671,0-3-64,0 4-288,0-3-224,0-2 0,-8 0-960,3 2 577,-8-2-2305,3 3 1568,-7-6-3296,0 2 2528</inkml:trace>
          <inkml:trace contextRef="#ctx0" brushRef="#br0" timeOffset="78586">3209 10095 5760,'0'-5'2176,"0"5"-1152,5 0-416,-2 0 1312,7 5-1088,-2-2 768,1 5-960,-5 0 448,1 1-640,0 2 383,3 0-479,-4 5 320,0 4-384,-4-1 192,0 1-256,-4-1 64,4 4-160,-4 1 64,-1-1-96,-3-4 0,8 6-32,-9-6 96,9 1-96,-9-9 128,9 3-128,0-6 128,9 0-128,0-8-32,4 0 0,9-8 32,0 0-32,0-6 64,4 6-64,0-8 64,0 4-64,2-2-96,-2 5 32,-5-7 32,-4 8 0,-3 2-448,-2 1 256,-6 2-1248,-2 3 800,-8 0-1759,4 3 1343,-8 2-2112,-2 1 1792,-6 7-2560,6 7 2208</inkml:trace>
        </inkml:traceGroup>
        <inkml:traceGroup>
          <inkml:annotationXML>
            <emma:emma xmlns:emma="http://www.w3.org/2003/04/emma" version="1.0">
              <emma:interpretation id="{38EDE005-D73E-425D-A8B1-C0E8E9BEFF25}" emma:medium="tactile" emma:mode="ink">
                <msink:context xmlns:msink="http://schemas.microsoft.com/ink/2010/main" type="inkWord" rotatedBoundingBox="3627,9125 4460,9086 4502,9989 3669,10028"/>
              </emma:interpretation>
              <emma:one-of disjunction-type="recognition" id="oneOf26">
                <emma:interpretation id="interp130" emma:lang="zh-CN" emma:confidence="0">
                  <emma:literal>代</emma:literal>
                </emma:interpretation>
                <emma:interpretation id="interp131" emma:lang="zh-CN" emma:confidence="0">
                  <emma:literal>戏</emma:literal>
                </emma:interpretation>
                <emma:interpretation id="interp132" emma:lang="zh-CN" emma:confidence="0">
                  <emma:literal>伐</emma:literal>
                </emma:interpretation>
                <emma:interpretation id="interp133" emma:lang="zh-CN" emma:confidence="0">
                  <emma:literal>䘝</emma:literal>
                </emma:interpretation>
                <emma:interpretation id="interp134" emma:lang="zh-CN" emma:confidence="0">
                  <emma:literal>伏</emma:literal>
                </emma:interpretation>
              </emma:one-of>
            </emma:emma>
          </inkml:annotationXML>
          <inkml:trace contextRef="#ctx0" brushRef="#br0" timeOffset="80831">4069 10298 5376,'-3'-9'2016,"3"9"-1088,8-16-320,-4 13 1440,5 3-1120,-4-4 768,2 0-1024,3-4 512,-1 8-704,-5-4 671,-1 4-671,2 0 704,0 4-704,-5 0 544,5 4-576,-10-1 192,5 9-384,-5-5 64,0 5-192,-2 8 0,-2 0-64,-4 4-128,-2-3 32,-10 8-672,7 1 384,-8 1-1792,5 1 1184,-10-2-2623,3 1 2015,8-15-3360,10-8 2752</inkml:trace>
          <inkml:trace contextRef="#ctx0" brushRef="#br0" timeOffset="81018">4055 10461 7040,'18'-3'2720,"-18"3"-1472,18 23-480,-13-15 1568,3 3-1280,-3 5 735,3-1-1055,-3 9 448,-2-1-672,2 1 0,0-1-320,-1 0-512,0-4 128,-4-3-1952,5-5 1184,0-5-4735,-2-3 3167,2-6-2336,-1-3 2848</inkml:trace>
          <inkml:trace contextRef="#ctx0" brushRef="#br0" timeOffset="81547">4245 10575 7168,'0'3'2720,"0"-3"-1472,22-11-608,-14 6 1632,1 5-1280,0-7 543,3 2-959,6-6 64,5 0-384,3-9 32,0 4-160,0-7-64,4 4-32,-2-1-128,3 4 64,-10-3-896,-3 8 512,-10-9-1887,-3 9 1311,-13-2-1408,3 6 1376,-13-6-96,5 7 672,-5-2 352,5 3 64,-8-7 832,6 4-448,-1-6 896,2 5-672,1-7 544,5 8-640,-5-6 512,8 6-544,-3-1 544,8 6-576,-5-2 479,5 5-479,-5 0 480,10 5-512,-5-2 288,5 9-384,-2 1 256,7 6-288,-2 4 288,5 8-320,0 4 224,1 4-224,-1 8 128,5 4-192,-2 7 128,7-3-160,-5 4 0,3-1-64,5 5-192,1-5 64,-9-16-1088,-5-11 608,-5-7-2432,5-9 1664,-8-18-3775,3 0 2847,-8-25-2464,5 4 2720</inkml:trace>
          <inkml:trace contextRef="#ctx0" brushRef="#br0" timeOffset="81787">4547 10044 9984,'5'-8'3680,"-5"8"-1984,26 0-1056,-16 0 1439,-3 8-1183,6-5 288,0 8-736,0 1-128,0 4-192,2-4-800,-2 4 384,-5-5-2528,5 5 1569,-3-9-4513,-2 5 3200</inkml:trace>
        </inkml:traceGroup>
        <inkml:traceGroup>
          <inkml:annotationXML>
            <emma:emma xmlns:emma="http://www.w3.org/2003/04/emma" version="1.0">
              <emma:interpretation id="{E011EF0B-EE20-43B3-A081-9C2CAE40E51B}" emma:medium="tactile" emma:mode="ink">
                <msink:context xmlns:msink="http://schemas.microsoft.com/ink/2010/main" type="inkWord" rotatedBoundingBox="4889,9065 5582,9032 5621,9857 4927,9890"/>
              </emma:interpretation>
              <emma:one-of disjunction-type="recognition" id="oneOf27">
                <emma:interpretation id="interp135" emma:lang="zh-CN" emma:confidence="0">
                  <emma:literal>五</emma:literal>
                </emma:interpretation>
                <emma:interpretation id="interp136" emma:lang="zh-CN" emma:confidence="0">
                  <emma:literal>更</emma:literal>
                </emma:interpretation>
                <emma:interpretation id="interp137" emma:lang="zh-CN" emma:confidence="0">
                  <emma:literal>吏</emma:literal>
                </emma:interpretation>
                <emma:interpretation id="interp138" emma:lang="zh-CN" emma:confidence="0">
                  <emma:literal>页</emma:literal>
                </emma:interpretation>
                <emma:interpretation id="interp139" emma:lang="zh-CN" emma:confidence="0">
                  <emma:literal>灭</emma:literal>
                </emma:interpretation>
              </emma:one-of>
            </emma:emma>
          </inkml:annotationXML>
          <inkml:trace contextRef="#ctx0" brushRef="#br0" timeOffset="82447">5244 10040 7040,'-21'4'2624,"21"-4"-1408,4 0-576,-4 0 1472,8 0-1152,1-4 640,8 4-929,1-4 321,5-1-544,-2-2 160,5 3-352,1-4 64,-1 5-192,5-6-64,0 9-32,-5-8-192,-3 8 96,-11-3-1504,2 3 832,-14 0-3551,3 8 2399,-16 1-3040,5 1 2816</inkml:trace>
          <inkml:trace contextRef="#ctx0" brushRef="#br0" timeOffset="83480">5223 10153 7040,'-5'16'2624,"5"-16"-1408,5 31-448,0-19 1632,3-2-1312,0 7 671,2 2-1055,-2 9 192,2 0-544,-2-6-64,1 6-160,-9-6-288,4 3 64,-4-6-736,0-4 448,0-7-1087,0-3 831,0-10-704,5 5 800,0-3-96,3-2 416,-1-10 128,8 2 64,-7-10 224,6 7-96,-2-6 608,6 6-416,0-4 672,0 6-544,3-6 575,1 0-575,0 1 480,5 2-480,-6 1 384,2 10-448,-7-2 384,2 3-416,-5 2 192,0 6-288,-3 2 224,2 7-256,-6-2 96,2 2-160,-8 4-64,4 4-32,-8 8 32,-1-1-32,-8-5-288,0 6 128,-8-5-1088,3 1 672,-5-9-1504,5 1 1152,-3-11-1151,8-2 1183,0-14-672,4-2 864,1-10-32,3 7 384,-4-7 352,9 7 0,-9-3 864,9 4-512,-3-2 1120,6 7-864,-3-2 896,0-1-865,0 6 577,0 3-736,0 4 320,0 4-512,0 0 256,0 12-320,0-2 192,0 6-224,0 0 128,0 4-192,-3 6 64,3 1-128,-10 5-64,6 3 0,-13 3 32,7-3-32,-11 2-576,3-3 288,-8-7-1856,3 0 1152,-2-11-2527,7-4 1951,-8-13-2208,8 2 2112,0-10-1760,10 2 1920,-18-13 4640,16 0-800,5 0 608,5 6-1664,0-7 288,10 6-928,3-1 416,5 4-641,3 0 609,2 8-608,3 0 544,0 8-544,9 0 320,1-1-448,-2 1 128,7 3-288,-3-3 64,6 4-128,-5-4-64,5 4 0,1 0-32,-1 0 0,-13-4 64,-2 0-32,-1-2-384,-8 2 224,-1-2-1312,-6 0 800,-4-2-2463,-1 0 1727,-8-8-4032,5 0 3040</inkml:trace>
        </inkml:traceGroup>
        <inkml:traceGroup>
          <inkml:annotationXML>
            <emma:emma xmlns:emma="http://www.w3.org/2003/04/emma" version="1.0">
              <emma:interpretation id="{CC0EB360-F081-4823-9A43-BAB51258E4B8}" emma:medium="tactile" emma:mode="ink">
                <msink:context xmlns:msink="http://schemas.microsoft.com/ink/2010/main" type="inkWord" rotatedBoundingBox="5874,9067 6651,9030 6688,9821 5911,9857"/>
              </emma:interpretation>
              <emma:one-of disjunction-type="recognition" id="oneOf28">
                <emma:interpretation id="interp140" emma:lang="zh-CN" emma:confidence="0">
                  <emma:literal>代</emma:literal>
                </emma:interpretation>
                <emma:interpretation id="interp141" emma:lang="zh-CN" emma:confidence="0">
                  <emma:literal>我</emma:literal>
                </emma:interpretation>
                <emma:interpretation id="interp142" emma:lang="zh-CN" emma:confidence="0">
                  <emma:literal>就</emma:literal>
                </emma:interpretation>
                <emma:interpretation id="interp143" emma:lang="zh-CN" emma:confidence="0">
                  <emma:literal>弛</emma:literal>
                </emma:interpretation>
                <emma:interpretation id="interp144" emma:lang="zh-CN" emma:confidence="0">
                  <emma:literal>秒</emma:literal>
                </emma:interpretation>
              </emma:one-of>
            </emma:emma>
          </inkml:annotationXML>
          <inkml:trace contextRef="#ctx0" brushRef="#br0" timeOffset="84997">6123 10039 6400,'0'-8'2368,"0"8"-1280,3-3-512,-3-1 1568,5 8-1184,0-8 736,3 4-992,5-4 31,5 0-415,5 0 0,-3 4-192,3-3 0,-2 6-64,-3-3-320,4 4 128,-13 0-735,4 4 479,-13 3-384,4 5 448,-16-1 96,2 1 128,-8 0 288,5 4-96,-3-6 384,7 6-256,-5-4 384,10 0-353,4-9 33,4 1-192,4 0 0,7 0-32,-2 0 32,0-1-64,0 1 64,0 3-64,-8 6 64,3 2-64,-8 0 320,4 6-160,-4-3 320,0 1-288,0-4 96,6 1-192,-6 0 0,3 0-64,2-5-64,3 1 32,2-1-32,2 1 0,-4 0 64,2-1-32,-6 1 64,0-1-64,-8 1-32,4 0 32,-8-5-128,0 6 64,-5-6 96,-2 0-32,-7-2 64,10-1-64,-6-8 64,5 3-64,0-6 64,3 3-64,2-8-32,8 3 32,-4-2 32,8 7-32,-4-8 64,8 0-64,-3-4 64,3 8-64,-3-8 64,3 9-64,6-13-32,3 8 32,6-12-128,3 9 64,10-16-256,-1 7 160,4-11-448,5 8 320,-6-4-288,6 8 288,-12-6-64,-5 10 192,-11-1-288,2 5 256,-13-5-448,-5 7 353,-13-5-225,3 1 288,-6-9-128,1 10 192,-1-12 64,6 9 64,-2-9 0,4 9 0,-10-4 192,12 2-96,-2 1 320,8 5-224,-10 0 447,10 7-351,-2 0 512,2 4-480,-6 0 288,12 8-352,-6 0 128,2 0-224,-2 3 224,10 4-256,-2 6 96,6-2-128,-10 7 96,4 2-128,-2 11 320,-2-4-192,0 4 96,6 0-160,-2 0 64,1-3-96,0-5 0,3 0-32,6-4-128,0-4 32,0-2 32,3-2 0,4-4 0,3 4 0,-7-7 64,-3 1-32,-10-7 64,1 7-64,-9-6-96,0 5 32,-12 0-480,-2 2 288,-3-6-1600,4 6 1024,-15-11-3391,12 0 2335,-2-6-3520,9 0 3040</inkml:trace>
          <inkml:trace contextRef="#ctx0" brushRef="#br0" timeOffset="85261">6789 9981 9600,'0'-3'3584,"0"3"-1920,13 0-1248,-8 0 1439,0 0-1087,-2 0 352,6 0-672,0 0-192,-1 3-160,1-3-864,5 8 416,-6-5-2015,2 11 1279,-2-4-3360,2 2 2496,-10-4-2272,2 0 2432</inkml:trace>
        </inkml:traceGroup>
        <inkml:traceGroup>
          <inkml:annotationXML>
            <emma:emma xmlns:emma="http://www.w3.org/2003/04/emma" version="1.0">
              <emma:interpretation id="{1B1CF342-E876-42FE-9EFC-7B634B1E4C86}" emma:medium="tactile" emma:mode="ink">
                <msink:context xmlns:msink="http://schemas.microsoft.com/ink/2010/main" type="inkWord" rotatedBoundingBox="6927,8877 7863,8833 7908,9800 6972,9843"/>
              </emma:interpretation>
              <emma:one-of disjunction-type="recognition" id="oneOf29">
                <emma:interpretation id="interp145" emma:lang="zh-CN" emma:confidence="0">
                  <emma:literal>直</emma:literal>
                </emma:interpretation>
                <emma:interpretation id="interp146" emma:lang="zh-CN" emma:confidence="0">
                  <emma:literal>真</emma:literal>
                </emma:interpretation>
                <emma:interpretation id="interp147" emma:lang="zh-CN" emma:confidence="0">
                  <emma:literal>亙</emma:literal>
                </emma:interpretation>
                <emma:interpretation id="interp148" emma:lang="zh-CN" emma:confidence="0">
                  <emma:literal>煮</emma:literal>
                </emma:interpretation>
                <emma:interpretation id="interp149" emma:lang="zh-CN" emma:confidence="0">
                  <emma:literal>亘</emma:literal>
                </emma:interpretation>
              </emma:one-of>
            </emma:emma>
          </inkml:annotationXML>
          <inkml:trace contextRef="#ctx0" brushRef="#br0" timeOffset="87159">7416 9969 8192,'-5'-4'3072,"5"4"-1664,0 7-800,0-7 1344,5 6-1120,-5-12 511,4 6-799,0-3 544,6 3-608,-2-4 448,1 8-512,4-8 320,5 0-416,3-4 128,2 5-288,3-8 0,0 3-96,0-9-64,5 6 32,-6-5-32,7 9 0,-6-6-576,-4 7 320,-4-2-1792,-6 3 1120,-16 2-2751,4 3 2079,-8-5-2080,0 10 2112,-15-5-352,5 0 1152,-3 0 768,3 0 0,-4 0 1280,9 0-704,-8-5 1152,7 2-960,0-6 800,11 6-896,-8-5 640,9 5-768,-3-5 576,5 8-640,0-5 607,7 10-639,-1-5 640,2 8-640,2-2 704,-2 2-672,-3 1 480,2 2-544,-7 5 128,6 0-320,-12 4 0,6-1-128,-7 4-64,2 4 0,-9 4-384,7 5 192,-16 6-1216,9-3 768,-3-3-2272,4-1 1601,-5-4-3137,5 0 2496,-4-8-2560,8 1 2592</inkml:trace>
          <inkml:trace contextRef="#ctx0" brushRef="#br0" timeOffset="87388">7478 10161 6784,'5'0'2624,"-5"0"-1408,3 14-448,-3-5 1568,6-1-1280,-6 3 671,0 5-1023,0 4 384,4 2-608,-4 9 0,4 2-288,-4 1-32,0-2-96,0-1-544,0 0 256,0-4-1440,0 1 896,0-13-2399,0 0 1791,0-7-3168,0-4 2560</inkml:trace>
          <inkml:trace contextRef="#ctx0" brushRef="#br0" timeOffset="88172">7640 10114 7040,'8'-19'2624,"-8"19"-1408,13-5-576,-8 2 1408,5 6-1152,-7-3 800,7 5-1025,-2-5 577,2 3-736,-2 2 512,0 1-576,2-1 384,-2 4-480,5-3 320,-4 2-384,-5 4 192,5 0-256,-4-1 128,-1 6-192,0-3 64,1 3-128,-2 2 224,2 4-192,0 8 96,-1-4-128,-4 6-64,0-2 0,0-1-32,0 6 0,0-2 64,0 1-32,-4-7-32,4 0 32,-5-6-672,0-2 352,-3-4-1376,8-4 928,-8-12-1344,3-4 1184,-4-12-1471,5-1 1343,-8-5-1024,-3 3 1152,-2-17-96,8 5 608,-9-5 384,10 14 0,-10-6 672,5 9-384,-8-9 800,6 8-608,2 1 544,5 8-576,3 0 320,5 3-448,0-1 128,10 6-288,-1-2-65,-2 5-63,-2 0 32,5 5-32,-10 2 64,0 6-64,-10 1 256,5 6-160,-8-4 448,5 3-320,-4-2 224,7-3-256,-4-3-64,5 2-96,4-1-64,4-1 32,-1-6 32,11-2-32,0-3-96,2 3 32,-6-3-128,3 5 96,-8-1-32,3 4 32,-13 0-96,5 3 96,-12 0-384,3 9 224,-14-1-640,6 6 449,0-11-1249,5-1 896,-6-7-2496,5 8 1792,-2-11-2464,12 0 2240</inkml:trace>
          <inkml:trace contextRef="#ctx0" brushRef="#br0" timeOffset="88690">7228 10766 7680,'-9'6'2880,"9"-6"-1536,0 6-928,0-6 1344,4 2-1024,-4-2 608,5 0-833,-1 0 321,5 0-512,-1 0 544,6 0-480,-5 0 352,4 0-416,-5 0 256,2 0-320,-2 0 64,5 0-192,-3 0 64,3 0-96,3-2-64,2-4 0,-1 0-32,1 2 0,4-8-96,5 7 64,-1-2 32,5 3 0,-6-4 64,7 4-32,-1-4-32,-1 5 32,1-5 32,-1 5-32,4-11-96,12 12 32,-12-2-32,-3 4 0,4-4 64,-4 8 0,0-4 192,-5 4-96,0-2 320,0 6-224,-4-2 160,-1 0-192,-3-1 64,0-2-128,-5-3 0,0 5-32,-3-5 96,-2 0-96,-3 0 32,0 0-32,-10-5-608,5 5 288,-10-3-1376,2-2 896,-15-7-2464,7 4 1793,-12-6-4449,7 6 3296</inkml:trace>
        </inkml:traceGroup>
        <inkml:traceGroup>
          <inkml:annotationXML>
            <emma:emma xmlns:emma="http://www.w3.org/2003/04/emma" version="1.0">
              <emma:interpretation id="{B08F61F8-938F-4B3A-AB95-4B2A98527086}" emma:medium="tactile" emma:mode="ink">
                <msink:context xmlns:msink="http://schemas.microsoft.com/ink/2010/main" type="inkWord" rotatedBoundingBox="8129,8922 8619,8899 8658,9754 8169,9777"/>
              </emma:interpretation>
              <emma:one-of disjunction-type="recognition" id="oneOf30">
                <emma:interpretation id="interp150" emma:lang="zh-CN" emma:confidence="0">
                  <emma:literal>至</emma:literal>
                </emma:interpretation>
                <emma:interpretation id="interp151" emma:lang="zh-CN" emma:confidence="0">
                  <emma:literal>主</emma:literal>
                </emma:interpretation>
                <emma:interpretation id="interp152" emma:lang="zh-CN" emma:confidence="0">
                  <emma:literal>頁</emma:literal>
                </emma:interpretation>
                <emma:interpretation id="interp153" emma:lang="zh-CN" emma:confidence="0">
                  <emma:literal>歪</emma:literal>
                </emma:interpretation>
                <emma:interpretation id="interp154" emma:lang="zh-CN" emma:confidence="0">
                  <emma:literal>否</emma:literal>
                </emma:interpretation>
              </emma:one-of>
            </emma:emma>
          </inkml:annotationXML>
          <inkml:trace contextRef="#ctx0" brushRef="#br0" timeOffset="90574">8424 9862 6912,'-8'3'2624,"8"-3"-1408,0 8-512,0-5 1600,5 2-1280,-2-5 512,2 3-961,0-3 129,8 3-416,5-6 32,3 3-192,5-3 0,5-2-64,-4-3-256,-1 8 96,-5-6-512,2 6 320,-10-6-639,4 6 511,-8-3-128,4 6 320,-13-3 128,4 6 64,-8-6 448,1 3-224,-10 0 607,7 5-415,-3-3 352,9-2-416,-8 0 320,3 2-352,-3-1 416,8 3-416,-10 1 288,10 4-320,-8-1 192,3 1-224,-8 1 64,10 1-160,-15 2 0,8 4-64,-11-1-64,8 4 32,-9 5 32,4-1-32,-3 1 192,3-5-128,0 4 256,5 1-224,0-1 256,3-4-256,2 4-32,8-7-64,0-9 96,8 2-64,7-13 32,1 0-32,7-8-544,-2 3 256,7-6-1600,-2 0 1024,0-6-1792,0 3 1504,-4-6-767,-4 7 1087,-5-1 352,0 6 256,-5-4 1056,1 7-480,-3-1 1023,-3 6-799,2-5 608,3 10-736,-4-5 448,5 0-544,0 0 32,4 3-256,-4 0-32,0 2-96,-1-2-128,2 2 32,-7-1-128,7-1 96,-10 2-384,3-2 224,-6 2-160,3-2 224,-10 0 64,7 2 96,-7-2 128,7 2-64,-7-2 192,10 5-160,-4 1 256,4-3-224,0 10 160,0 1-160,-3 2-64,-3 3-32,-2-5-128,8 3 64,-9-1-960,0 0 544,-8-8-1504,9 6 1088,-10-9-927,5 3 1023,-5-11-160,8 4 544,-6-4 384,6 4 0,-8-4 672,10 0-384,-5 0 448,8 0-416,-3 0 256,8 0-320,-4-4 288,4 4-320,-5-4 383,10-1-351,-5-1 384,0 6-384,0-8 288,4 8-288,0-5 64,5 5-192,0-3 160,0 6-192,4-3 96,0 0-96,5 0 0,-2 5-32,-1-2 32,-2 5-64,-5 0 192,5 4-128,-8-1 256,3 0-224,-8 5 160,4 4-160,-11 8 224,2 2-224,-3-5 256,2-6-256,-3-4 96,9 1-128,-3-8 96,6 3-128,2-8-96,5 6 0,-2-9 32,4 3 0,2-6 64,3 3-32,1-12-32,0 4 32,-2-8-32,2 5 0,-5-4-640,5 2 352,-5-1-1568,5 2 1024,-9-4-2591,5 5 1919,-6-5-3936,1 4 3040</inkml:trace>
        </inkml:traceGroup>
        <inkml:traceGroup>
          <inkml:annotationXML>
            <emma:emma xmlns:emma="http://www.w3.org/2003/04/emma" version="1.0">
              <emma:interpretation id="{57F9195F-05C8-441E-AC01-9024BBCCA41A}" emma:medium="tactile" emma:mode="ink">
                <msink:context xmlns:msink="http://schemas.microsoft.com/ink/2010/main" type="inkWord" rotatedBoundingBox="8934,8846 9916,8801 9954,9612 8971,9658"/>
              </emma:interpretation>
              <emma:one-of disjunction-type="recognition" id="oneOf31">
                <emma:interpretation id="interp155" emma:lang="zh-CN" emma:confidence="0">
                  <emma:literal>收</emma:literal>
                </emma:interpretation>
                <emma:interpretation id="interp156" emma:lang="zh-CN" emma:confidence="0">
                  <emma:literal>政</emma:literal>
                </emma:interpretation>
                <emma:interpretation id="interp157" emma:lang="zh-CN" emma:confidence="0">
                  <emma:literal>玟</emma:literal>
                </emma:interpretation>
                <emma:interpretation id="interp158" emma:lang="zh-CN" emma:confidence="0">
                  <emma:literal>㞶</emma:literal>
                </emma:interpretation>
                <emma:interpretation id="interp159" emma:lang="zh-CN" emma:confidence="0">
                  <emma:literal>枚</emma:literal>
                </emma:interpretation>
              </emma:one-of>
            </emma:emma>
          </inkml:annotationXML>
          <inkml:trace contextRef="#ctx0" brushRef="#br0" timeOffset="91937">9198 10045 6400,'-5'0'2368,"5"0"-1280,8 0-512,-3 0 1440,0 0-1120,-2 0 704,7 3-960,-2-3 351,2 3-543,3 2 288,5 3-416,-5-1 544,0 1-480,0 3 352,-1 5-416,-7 4 192,4-1-288,-4 0 64,-1 6-160,-4-6 224,3 4-224,-3-4 160,5 5-160,-5 0 160,5-2-192,-2-2 192,3-4-192,-2-4 192,1-1-192,3-3 32,0 0-64,2-11-64,3-2 32,0-6 32,5 3-32,0-7-96,3 6 32,-4-7-544,1 8 320,-5-6-1440,0 6 928,-8-4-2048,3 8 1600,-8-11-1695,0 10 1663,-5-9-832,2 6 1184,-6-9 0,9 6 544,-9-5 640,9 4-128,-8-8 736,8 5-512,-5-8 736,5 7-640,-4-7 768,4 4-736,-5-1 608,10 4-640,-5 1 512,0 4-544,0-2 447,0 5-479,0 1 320,0 2-416,0 2 416,0 6-448,0-3 352,0 5-352,0-1 128,0 4-256,0 0 64,4 4-128,1 3 96,-2 5-128,-3 3 192,0 4-160,0 7 192,0 1-192,0 9 32,0-4-64,0 5 32,0-2-64,0 0-32,0-4 32,0 1-544,0-6 288,0-10-1312,0-1 864,0-15-2272,0-5 1665,0-11-3617,5-2 2752,0-30-2272,-1 2 2560</inkml:trace>
          <inkml:trace contextRef="#ctx0" brushRef="#br0" timeOffset="92730">9758 9770 9088,'0'-8'3424,"0"8"-1856,5 27-992,-5-22 1120,0 2-993,0 1 225,0 0-576,0 8 288,0 4-352,-5 2 192,5 3-256,-8-2 128,8 4-192,-4-5 64,8 3-128,-4-6 0,4 1-32,0-9-64,4 0 32,2-5-32,3-3 0,0-6-96,5 3 64,0-6 32,-2 3 0,7-5 0,3 5 0,-8-5 128,0 8-64,-5-5 192,0 10-160,-8-5 320,3 8-224,-8-2 256,0 8-256,-3 0 96,3 2-160,-10 4 64,5-1-96,-8 1 0,10 2-32,-12 6 32,2-1-64,-13 4-32,8 8 32,-8-6-672,5-3 352,-15-2-1504,10-2 992,-5-13-1696,14-2 1440,-6-11-1695,7 4 1567,-7-19-1216,5 2 1344,5-7-64,5 6 672,-1-6 768,9 4-160,-4-6 1024,4 2-640,0 0 928,4 1-832,0 3 960,4 8-928,2-4 800,3 9-832,0-5 511,0 8-671,0 0 384,0 3-512,0 2 480,5 2-512,-1 1 288,6 0-352,-6 0 0,5 0-160,1 7 224,-2-4-192,2 5 256,3 1-256,-5-3 96,7 6-128,-7-1 0,2 5-32,-2-4-64,2-1 32,-3 1-128,6-1 64,2 1-1024,-2 3 576,-5-11-2496,-3-1 1664,-5-7-4703,4 1 3391</inkml:trace>
        </inkml:traceGroup>
        <inkml:traceGroup>
          <inkml:annotationXML>
            <emma:emma xmlns:emma="http://www.w3.org/2003/04/emma" version="1.0">
              <emma:interpretation id="{F94B2E3E-A39E-4C57-9FD4-8099F04D4EC7}" emma:medium="tactile" emma:mode="ink">
                <msink:context xmlns:msink="http://schemas.microsoft.com/ink/2010/main" type="inkWord" rotatedBoundingBox="10123,8700 11304,8645 11350,9613 10168,9668"/>
              </emma:interpretation>
              <emma:one-of disjunction-type="recognition" id="oneOf32">
                <emma:interpretation id="interp160" emma:lang="zh-CN" emma:confidence="0">
                  <emma:literal>敛</emma:literal>
                </emma:interpretation>
                <emma:interpretation id="interp161" emma:lang="zh-CN" emma:confidence="0">
                  <emma:literal>斂</emma:literal>
                </emma:interpretation>
                <emma:interpretation id="interp162" emma:lang="zh-CN" emma:confidence="0">
                  <emma:literal>欷</emma:literal>
                </emma:interpretation>
                <emma:interpretation id="interp163" emma:lang="zh-CN" emma:confidence="0">
                  <emma:literal>敆</emma:literal>
                </emma:interpretation>
                <emma:interpretation id="interp164" emma:lang="zh-CN" emma:confidence="0">
                  <emma:literal>骰</emma:literal>
                </emma:interpretation>
              </emma:one-of>
            </emma:emma>
          </inkml:annotationXML>
          <inkml:trace contextRef="#ctx0" brushRef="#br0" timeOffset="93420">10693 9853 5760,'-4'-32'2176,"4"32"-1152,4-23-416,-4 20 1440,5 3-1120,0-13 832,-2 7-1056,2-8 480,-1 8-673,1-7 225,-1 6-448,1-1 352,-1 8-384,0-4 448,0 4-416,-4-4 448,5 8-448,-5-4 288,0 8-320,-5 0 64,1 3-192,-4 0 160,-1 6-192,-5-1-32,1 7-32,-13 7-128,5 6 64,-10 3 96,8 0-32,-7 5-288,4-2 128,-5 0-1024,8 2 672,2-6-1920,3 2 1344,-3-13-3039,7-8 2303,5-23-2912,9-3 2688</inkml:trace>
          <inkml:trace contextRef="#ctx0" brushRef="#br0" timeOffset="93750">10513 9673 5376,'10'-3'2016,"-10"3"-1088,8-28-320,-3 23 1440,-1 5-1120,0-3 1024,0 6-1120,5-3 608,6 5-801,-7 3 481,4 4-640,2-1 320,-2 0-480,12 1 192,-4 4-288,3 0 128,-2-2-192,2 6 128,3 0-160,0 4 64,5-2-96,-4 6-64,4-1 0,-5 1-32,0 3 0,-4-4 0,4 1 0,-4-5-512,0 4 288,-1 1-1440,6-1 896,-10-12-2591,-2 1 1855,-13-8-3648,8-5 2880</inkml:trace>
          <inkml:trace contextRef="#ctx0" brushRef="#br0" timeOffset="95345">10562 10108 7168,'-18'0'2720,"18"0"-1472,-4 0-672,0 0 1376,8 0-1120,-4-2 608,8 2-865,6-8 353,4 4-576,0-4 256,2 8-352,4-8 128,2 4-224,-4-6 0,4 4-96,-5-5-64,6 3 32,-5-3-320,0 3 160,-9 0-736,-5 4 480,-3 4-928,0 4 705,-10 0-673,0 4 736,-8-4-224,5 4 448,-14-5 256,8 5 64,-8 0 288,6 1-160,-7-3 608,5 6-448,5-4 448,9 4-416,-4 2 416,8 6-448,-9 4 447,9 0-447,-9 3 352,5 0-352,-10 5 64,10 3-224,-8-12-416,6 1 160,-6-10-1312,6 3 801,-2-17-1633,8-5 1280,0-10-704,8 4 960,0-9 192,10 4 352,-4 0 544,4 8-160,0-4 832,4 4-576,-9 6 640,0 2-608,-5 0 384,2 2-512,-7 6 32,2-3-224,-5-5-1088,0 3 512,0-11-1344,0 0 992,0-6-320,4-2 640,0-4 96,10 6 224,-6-2 512,6 4-192,-2-4 896,6 8-608,-10 0 864,7 8-768,-12 0 672,7 8-704,-10 0 576,3 8-641,-11-2 33,3 3-320,-8-6-96,8 5-64,-7-1-32,3 2 0,-8 5 128,8 2-64,-4-4 384,9 2-224,-10-2 512,10 4-416,-9-4 576,4 2-512,-5-2 512,11 4-512,-10-4 416,3-1-448,2-4 384,4 1-416,-2-8 192,6 3-288,-3-8 0,6 3-128,-3-12 0,10 6-32,-6-3-64,5 0 32,4-10-128,0 2 64,0-4-832,5-2 480,0-13-1728,3 6 1152,-4-10-1728,6 1 1504,3-12-1855,5 6 1727,-10-16-1056,2 16 1376,-5-12 96,2 8 544,-2-8 608,0 7-128,-10 6 928,7 15-576,-12-12 928,7 11-800,-7-3 736,2 5-736,0-6 736,-2 9-768,2 2 671,0 9-703,-1 1 640,0 3-672,1 4 512,0 4-576,-5 0 320,3-1-448,-3 2 256,0 2-320,0 1-64,0 3-128,0 2-64,0-2 32,0 9 32,0-1-32,-3 8-32,3 1 32,-5 3-32,0-4 0,-3-3 0,8 0 0,-5-10 0,5 2 0,0-8-160,9 0 96,0-12-320,4 4 224,-1-12-224,6 4 224,0-11 0,0 2 96,0-1 64,-2 2 0,-2 0 64,4 8-32,4-3 128,-4 3-96,-10 0 192,5 8-160,-8 0 256,-1 5-224,-4-5 160,0 8-160,0-2 224,0 8-224,-4-4 256,4 2-256,-5 4 32,5-2-96,-9 6-64,5 4 32,-9 4-32,0-2 0,-13 6 64,12 2-32,-12 2-288,7-5 128,-6 5-1440,3-9 864,-5-5-2304,6 3 1696,-10-10-2687,5-4 2239,3-11-3008,11-3 2720</inkml:trace>
          <inkml:trace contextRef="#ctx0" brushRef="#br0" timeOffset="95746">10864 10103 6656,'5'-8'2464,"-5"8"-1344,13-5-384,-10 2 1472,7 6-1216,-2-3 704,5 5-993,0-2 609,1 5-768,0 3 512,2 1-608,-2 1 192,2 2-384,-1-3 192,1 3-224,2 1 128,5 4-192,-5-9 64,-2 5-128,-3-1 160,5 4-160,-6 1 256,7-1-224,-1 0 160,-1 1-160,4-1 64,2 0-96,-5-5-64,0 0 0,-2-2-32,2 4 0,0-5 0,-1 2 0,1-2-160,0 1 96,-2-4-384,7 0 224,-2-1-928,2 1 640,12-1-1696,-1 1 1248,-8-4-3135,2 1 2271</inkml:trace>
        </inkml:traceGroup>
      </inkml:traceGroup>
    </inkml:traceGroup>
    <inkml:traceGroup>
      <inkml:annotationXML>
        <emma:emma xmlns:emma="http://www.w3.org/2003/04/emma" version="1.0">
          <emma:interpretation id="{5E4065EA-9C1C-4952-9FA7-CC0D451748B1}" emma:medium="tactile" emma:mode="ink">
            <msink:context xmlns:msink="http://schemas.microsoft.com/ink/2010/main" type="paragraph" rotatedBoundingBox="1812,10588 2084,11098 1756,11273 1484,107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84D713-C912-40F9-8BAF-58B50492C4AF}" emma:medium="tactile" emma:mode="ink">
              <msink:context xmlns:msink="http://schemas.microsoft.com/ink/2010/main" type="line" rotatedBoundingBox="1812,10588 2084,11098 1756,11273 1484,10763">
                <msink:destinationLink direction="with" ref="{C9912E50-A510-4BC5-8E28-7CA63558B21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19B9F6D-6954-47A7-BA3D-3F2484E5EC5E}" emma:medium="tactile" emma:mode="ink">
                <msink:context xmlns:msink="http://schemas.microsoft.com/ink/2010/main" type="inkWord" rotatedBoundingBox="1812,10588 2084,11098 1756,11273 1484,10763"/>
              </emma:interpretation>
              <emma:one-of disjunction-type="recognition" id="oneOf33">
                <emma:interpretation id="interp165" emma:lang="zh-CN" emma:confidence="0">
                  <emma:literal>人</emma:literal>
                </emma:interpretation>
                <emma:interpretation id="interp166" emma:lang="zh-CN" emma:confidence="0">
                  <emma:literal>ㄟ</emma:literal>
                </emma:interpretation>
                <emma:interpretation id="interp167" emma:lang="zh-CN" emma:confidence="0">
                  <emma:literal>乀</emma:literal>
                </emma:interpretation>
                <emma:interpretation id="interp168" emma:lang="zh-CN" emma:confidence="0">
                  <emma:literal>久</emma:literal>
                </emma:interpretation>
                <emma:interpretation id="interp169" emma:lang="zh-CN" emma:confidence="0">
                  <emma:literal>讠</emma:literal>
                </emma:interpretation>
              </emma:one-of>
            </emma:emma>
          </inkml:annotationXML>
          <inkml:trace contextRef="#ctx0" brushRef="#br0" timeOffset="137066">2002 11585 3712,'0'-13'1408,"0"13"-768,9-12-256,-9 9 1120,5 3-800,-1-5 1056,0 5-992,-4-3 864,0 6-928,0-3 480,0 8-672,-4 1 128,0 7-352,-10 7 32,5 4-192,-12 0-64,-1 5-32,-4-2-192,4-2 96,-6 0-1152,10-6 640,2-2-2496,4-4 1728,2-5-2656,5-2 2272</inkml:trace>
          <inkml:trace contextRef="#ctx0" brushRef="#br0" timeOffset="137273">1985 11743 4864,'0'-3'1824,"0"3"-960,5 11-384,-5-8 1152,3 5-928,2 1 608,0 2-800,3 1 224,2 3-416,2 5-32,6 4-192,8-1-64,0 4 0,5-4-672,5 2 352,3-3-512,0 3-2176,4-6-896,-2 4 1376</inkml:trace>
        </inkml:traceGroup>
      </inkml:traceGroup>
    </inkml:traceGroup>
    <inkml:traceGroup>
      <inkml:annotationXML>
        <emma:emma xmlns:emma="http://www.w3.org/2003/04/emma" version="1.0">
          <emma:interpretation id="{657D6C80-AABB-45D4-9511-DCD223B58F61}" emma:medium="tactile" emma:mode="ink">
            <msink:context xmlns:msink="http://schemas.microsoft.com/ink/2010/main" type="paragraph" rotatedBoundingBox="4451,11330 6794,15921 5917,16368 3574,117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0F4F34A-1223-40E2-87A2-9BDFC08A2F61}" emma:medium="tactile" emma:mode="ink">
              <msink:context xmlns:msink="http://schemas.microsoft.com/ink/2010/main" type="inkBullet" rotatedBoundingBox="4483,11348 5155,12913 4281,13288 3609,11723"/>
            </emma:interpretation>
            <emma:one-of disjunction-type="recognition" id="oneOf34">
              <emma:interpretation id="interp170" emma:lang="zh-CN" emma:confidence="0">
                <emma:literal>嘟</emma:literal>
              </emma:interpretation>
              <emma:interpretation id="interp171" emma:lang="zh-CN" emma:confidence="0">
                <emma:literal>嘶</emma:literal>
              </emma:interpretation>
              <emma:interpretation id="interp172" emma:lang="zh-CN" emma:confidence="0">
                <emma:literal>嘭</emma:literal>
              </emma:interpretation>
              <emma:interpretation id="interp173" emma:lang="zh-CN" emma:confidence="0">
                <emma:literal>啷</emma:literal>
              </emma:interpretation>
              <emma:interpretation id="interp174" emma:lang="zh-CN" emma:confidence="0">
                <emma:literal>喇</emma:literal>
              </emma:interpretation>
            </emma:one-of>
          </emma:emma>
        </inkml:annotationXML>
        <inkml:trace contextRef="#ctx0" brushRef="#br2" timeOffset="153272">4174 13086 3072,'-3'12'1216,"3"-12"-640,3 3-256,-3-3 672,0 0-576,0 0 320,0 0-448,0 0 352,0 5-384,0-5 384,0 0-384,0 0 288,0 0-288,0 3 64,0 4-192,0 2 64,0 2-96,0 9 96,0-1-128,0 0 32,5 5-32,-5-5 32,5 0-64,-5 1-96,3 1 32,-3-10 96,9 4-32,-5-7 64,1 3-64,-5-11-32,0 5 32,-5-13-128,5 5 64,-4-10-32,4 2 0,-4-4 64,8 2 0,-4-1 0,0 0 0,0 0 0,0 6 0,0-4 0,4 8 0,1-3 0,0 2 0,-5 10 64,4 6-32,0 4-32,0 1 32,-4 1-128,0-3 64,0 2 96,0 0-32,0-4-32,0 2 32,-4-6-32,4 4 0,-4-12 0,0 4 0,-6-8-160,10 4 96,-8-4 32,8 2 32,-5-7 0,5 1 0,-3-3 0,6 6 0,-3-6 0,0 7 0,0-4 0,0 8 0,0-3 0,0 6 0,0 1 0,0 8 0,0 0 64,0 2-32,0 2-32,0 4 32,0-4-128,0-2 64,0-5 96,0 2-32,0-6-160,0-2 64,0-11-384,0 5 224,0-22-224,9 7 256,-5-8 96,1 6 64,-5-4 96,5 9-32,-1-2-96,0 9 32,0-3-32,1 6 0,-5-1 64,4 6 0,-4 0 128,5 6-64,-5 2 128,4 4-128,-4 0 32,0 0-32,0 0-64,5 4 32,-2-5-32,2 6 0,-5-7 64,5 2-32,-5-4-32,0 0 32,0-8-32,0 0 0,-5-12 0,0 4 0,-3-16-96,8 5 64,-4-8 32,8 7 0,-4 6 64,0 5-32,0-2-32,0 3 32,0 8-128,0 3 64,0 5 32,0 9 0,0 1 0,0 2 0,0 0 0,0 2 0,-4 6-1696,4 0 928,-5-1-2528,1-4 1888</inkml:trace>
        <inkml:trace contextRef="#ctx0" brushRef="#br2" timeOffset="158380">4125 13270 2048,'0'-6'768,"0"6"-384,5-3-160,-5-2 576,0 10-416,0-5 352,0 9-416,0-7 192,0 2-288,0-4 64,0 4-160,0-4 224,5 0-224,-1 0 160,0 0-160,1 0 64,0 0-96,-2-4 0,2 4-32,-1-4 224,2 8-160,-3-4 320,2 8-256,-5-4 160,4 5-192,-4-2 352,8 1-288,1 0 160,5 3-224,-1-3 0,0 3-96,-5 1-64,2 4 32,-2 0 32,10 4-32,-10-6 64,2 6-64,-2-4 64,5 0-64,-4 4-32,5-1 32,-6 4-32,4-1 0,-2 3-96,3-6 64,-5-3 32,2-2 0,-2 3 0,5 2 0,-3-4-224,-2 4 128,0-5-512,2 0 320,-2-1-1056,1-2 736,-5-3-1536,1 4 1184,0-4-1280,-2-2 1280</inkml:trace>
        <inkml:trace contextRef="#ctx0" brushRef="#br2" timeOffset="159613">4315 13479 3712,'5'4'1472,"-5"-4"-768,8 7-480,-4-3 768,0 4-576,0 0 352,5 0-448,0 4 192,-1-1-288,2 0 224,3 1-256,-5 4 96,5 0-160,0 4 0,2-1-64,-2-4-64,0 9 32,-5-10-32,5 6 0,5 4 64,0 4-32,4-6 64,-1 6-64,-3-5 64,0-4-64,-5 1-32,0 1 32,0-2-192,0 4 96,-3 0-800,3 4 448,-5-8-1088,2 1 864,-2 0-896,-1-1 864,7 0-1120,0 1 992,-6-4-576,1 0 800</inkml:trace>
        <inkml:trace contextRef="#ctx0" brushRef="#br2" timeOffset="157195">4854 12578 5760,'-4'-3'2176,"4"3"-1152,-5 0-480,2 0 1120,6 7-928,-3 1 416,0 3-672,0-3 288,0 0-448,0 0 256,0 1-320,0-3 128,0 6-224,0-4 64,0 4-128,0 2 0,5 3-33,-5-6 33,4 5-64,-4-4 64,0 4-64,0-4-32,0-1 32,0-3-128,0 3 64,0-3 96,0 0-32,0-4-511,0 4 255,0-5-960,0 2 672,0-1-1536,0 0 1152,0-4-3104,0 4 2240</inkml:trace>
        <inkml:trace contextRef="#ctx0" brushRef="#br2" timeOffset="156805">4310 12473 3712,'-5'0'1472,"5"0"-768,5 0-320,-5 0 704,5 0-608,-5-4 352,5 4-512,-2-4 256,7 4-320,-2-4 288,0 4-320,2-4 224,3 4-224,-5 0 128,2 4-192,-2-4 64,5 8-128,-4-4 0,-1 3-32,-2-3-64,2 1 32,-8 6 160,4 4-96,-8 1 256,4 3-224,-8 1 384,2-1-288,-6 1 160,4 4-224,-6-1 64,5-1-128,-4 0-64,8 0 0,-3-6 32,3 4-32,-3-9-448,8 1 224,0-12-1120,3 3 736,2-9-1152,5 0 992,3-8-640,4 1 800,-3-6-320,2 7 512,-2-10-64,2 5 256,2-6 96,0 7 96,-5-6 256,5 5-128,-5-5 736,5 2-480,-10-1 800,1 10-672,-5-9 672,6 6-672,-10 1 320,0 13-512,-5-3 416,5 6-448,-9-3 448,5 8-448,-9 3 352,8 5-352,-3 1 256,3 2-288,-8-4 64,8 1-192,-3 0 0,3 4-65,0-9 33,5 4-64,-3-3-32,6 0 32,-3-4-32,5 3 0,0-2 0,3-1 0,2-5-511,3 0 287,5-3-1376,-2 0 864,2-3-2112,5 3 1600,-6-3-2528,-1 3 2144</inkml:trace>
        <inkml:trace contextRef="#ctx0" brushRef="#br2" timeOffset="158651">4775 14056 3072,'5'7'1120,"-5"-7"-576,4 13-640,-4-10 192,4 0-96,1 2-928,-2 3 512,2-1-1088,0 1 832</inkml:trace>
      </inkml:traceGroup>
      <inkml:traceGroup>
        <inkml:annotationXML>
          <emma:emma xmlns:emma="http://www.w3.org/2003/04/emma" version="1.0">
            <emma:interpretation id="{4C8F4F94-3EF2-443C-BD43-B5AA937EBB72}" emma:medium="tactile" emma:mode="ink">
              <msink:context xmlns:msink="http://schemas.microsoft.com/ink/2010/main" type="line" rotatedBoundingBox="4655,13378 6126,16261 6059,16295 4588,13413">
                <msink:destinationLink direction="with" ref="{C9912E50-A510-4BC5-8E28-7CA63558B21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7E23EB0-F8CB-403C-BC70-AD726D4FFF47}" emma:medium="tactile" emma:mode="ink">
                <msink:context xmlns:msink="http://schemas.microsoft.com/ink/2010/main" type="inkWord" rotatedBoundingBox="4638,13388 4925,13999 4897,14012 4611,13401"/>
              </emma:interpretation>
              <emma:one-of disjunction-type="recognition" id="oneOf35">
                <emma:interpretation id="interp175" emma:lang="zh-CN" emma:confidence="0">
                  <emma:literal>`</emma:literal>
                </emma:interpretation>
                <emma:interpretation id="interp176" emma:lang="zh-CN" emma:confidence="0">
                  <emma:literal>‵</emma:literal>
                </emma:interpretation>
                <emma:interpretation id="interp177" emma:lang="zh-CN" emma:confidence="0">
                  <emma:literal>“</emma:literal>
                </emma:interpretation>
                <emma:interpretation id="interp178" emma:lang="zh-CN" emma:confidence="0">
                  <emma:literal>”</emma:literal>
                </emma:interpretation>
                <emma:interpretation id="interp179" emma:lang="zh-CN" emma:confidence="0">
                  <emma:literal>"</emma:literal>
                </emma:interpretation>
              </emma:one-of>
            </emma:emma>
          </inkml:annotationXML>
          <inkml:trace contextRef="#ctx0" brushRef="#br2" timeOffset="159820">4871 14337 2816,'5'14'1120,"-5"-14"-576,0 14-352,0-11 224,10 5-256,-2 0-288,0 3 64,-4-3-832,6-1 480,-2 1-1088,0 3 864</inkml:trace>
          <inkml:trace contextRef="#ctx0" brushRef="#br2" timeOffset="160047">4994 14610 2816,'5'27'1056,"-5"-27"-576,5 11-416,-5-5 192,3-3-128,2 0-160,0 5 0,-2-3-320,2 2 192,0-3-800,-1 4 544,0-1-640,1 1 576,0 0 32,-2 3 288,2 1 1152,5 1-512,-7-2 1120,2 1-896,3 4 96,1-2-480,-5-1-64,5-1-160,-4-1-128,3 0 0,1 5-128,0-1 96,-4-2-960,-2 1 576,2 6-1312,3 0 992</inkml:trace>
        </inkml:traceGroup>
        <inkml:traceGroup>
          <inkml:annotationXML>
            <emma:emma xmlns:emma="http://www.w3.org/2003/04/emma" version="1.0">
              <emma:interpretation id="{0F8A25E1-0682-4AB3-9A59-98CCB082E1DE}" emma:medium="tactile" emma:mode="ink">
                <msink:context xmlns:msink="http://schemas.microsoft.com/ink/2010/main" type="inkWord" rotatedBoundingBox="5015,14209 5111,14331 5096,14343 5000,14220"/>
              </emma:interpretation>
              <emma:one-of disjunction-type="recognition" id="oneOf36">
                <emma:interpretation id="interp180" emma:lang="zh-CN" emma:confidence="0">
                  <emma:literal>`</emma:literal>
                </emma:interpretation>
                <emma:interpretation id="interp181" emma:lang="zh-CN" emma:confidence="0">
                  <emma:literal>、</emma:literal>
                </emma:interpretation>
                <emma:interpretation id="interp182" emma:lang="zh-CN" emma:confidence="0">
                  <emma:literal>·</emma:literal>
                </emma:interpretation>
                <emma:interpretation id="interp183" emma:lang="zh-CN" emma:confidence="0">
                  <emma:literal>‵</emma:literal>
                </emma:interpretation>
                <emma:interpretation id="interp184" emma:lang="zh-CN" emma:confidence="0">
                  <emma:literal>‘</emma:literal>
                </emma:interpretation>
              </emma:one-of>
            </emma:emma>
          </inkml:annotationXML>
          <inkml:trace contextRef="#ctx0" brushRef="#br2" timeOffset="160281">5262 15151 4736,'5'19'1760,"-5"-19"-960,5 24-512,-2-24 512,7 4-448,-2 1-32,2 2-224,-2 5-416,-1 0 192,4-1-1536,-3 0 928,-3 3-1792,3-4 1440</inkml:trace>
        </inkml:traceGroup>
        <inkml:traceGroup>
          <inkml:annotationXML>
            <emma:emma xmlns:emma="http://www.w3.org/2003/04/emma" version="1.0">
              <emma:interpretation id="{AAD98EF6-B555-4525-9C54-8A5A4492CB17}" emma:medium="tactile" emma:mode="ink">
                <msink:context xmlns:msink="http://schemas.microsoft.com/ink/2010/main" type="inkWord" rotatedBoundingBox="5240,14618 5367,14851 5356,14857 5228,14624"/>
              </emma:interpretation>
              <emma:one-of disjunction-type="recognition" id="oneOf37">
                <emma:interpretation id="interp185" emma:lang="zh-CN" emma:confidence="0">
                  <emma:literal>`</emma:literal>
                </emma:interpretation>
                <emma:interpretation id="interp186" emma:lang="zh-CN" emma:confidence="0">
                  <emma:literal>、</emma:literal>
                </emma:interpretation>
                <emma:interpretation id="interp187" emma:lang="zh-CN" emma:confidence="0">
                  <emma:literal>·</emma:literal>
                </emma:interpretation>
                <emma:interpretation id="interp188" emma:lang="zh-CN" emma:confidence="0">
                  <emma:literal>‵</emma:literal>
                </emma:interpretation>
                <emma:interpretation id="interp189" emma:lang="zh-CN" emma:confidence="0">
                  <emma:literal>.</emma:literal>
                </emma:interpretation>
              </emma:one-of>
            </emma:emma>
          </inkml:annotationXML>
          <inkml:trace contextRef="#ctx0" brushRef="#br2" timeOffset="160469">5486 15561 4224,'10'17'1568,"-10"-17"-832,8 22-736,-4-14 544,2 0-352,-4 6 0,8 3-128,-6-2-128,6 1 32,-2 4-256,4-4 160,2 3-864,4 0 544,-9 1-1568,4 2 1152</inkml:trace>
        </inkml:traceGroup>
        <inkml:traceGroup>
          <inkml:annotationXML>
            <emma:emma xmlns:emma="http://www.w3.org/2003/04/emma" version="1.0">
              <emma:interpretation id="{37D2E43C-4051-43B3-BB5A-5579B2239494}" emma:medium="tactile" emma:mode="ink">
                <msink:context xmlns:msink="http://schemas.microsoft.com/ink/2010/main" type="inkWord" rotatedBoundingBox="5523,15226 5742,15605 5730,15612 5511,15233"/>
              </emma:interpretation>
              <emma:one-of disjunction-type="recognition" id="oneOf38">
                <emma:interpretation id="interp190" emma:lang="zh-CN" emma:confidence="0">
                  <emma:literal>`</emma:literal>
                </emma:interpretation>
                <emma:interpretation id="interp191" emma:lang="zh-CN" emma:confidence="0">
                  <emma:literal>、</emma:literal>
                </emma:interpretation>
                <emma:interpretation id="interp192" emma:lang="zh-CN" emma:confidence="0">
                  <emma:literal>丶</emma:literal>
                </emma:interpretation>
                <emma:interpretation id="interp193" emma:lang="zh-CN" emma:confidence="0">
                  <emma:literal>.</emma:literal>
                </emma:interpretation>
                <emma:interpretation id="interp194" emma:lang="zh-CN" emma:confidence="0">
                  <emma:literal>‵</emma:literal>
                </emma:interpretation>
              </emma:one-of>
            </emma:emma>
          </inkml:annotationXML>
          <inkml:trace contextRef="#ctx0" brushRef="#br2" timeOffset="160648">5770 16169 3968,'10'17'1568,"-10"-17"-832,13 34-512,-10-22 768,2 0-576,0-1 224,3 6-384,2-3-64,3 6-128,-5-5-64,5 5 32,-3-3-32,3 5 0,0-3-96,0 1 64,0 4-672,5 2 384,-6-2-1376,2-5 960,-5 1-1472,-1 0 1216</inkml:trace>
        </inkml:traceGroup>
        <inkml:traceGroup>
          <inkml:annotationXML>
            <emma:emma xmlns:emma="http://www.w3.org/2003/04/emma" version="1.0">
              <emma:interpretation id="{435A559B-E7F4-44EE-85D1-AC213FE69354}" emma:medium="tactile" emma:mode="ink">
                <msink:context xmlns:msink="http://schemas.microsoft.com/ink/2010/main" type="inkWord" rotatedBoundingBox="5884,15909 6132,16256 6087,16288 5839,15941"/>
              </emma:interpretation>
              <emma:one-of disjunction-type="recognition" id="oneOf39">
                <emma:interpretation id="interp195" emma:lang="zh-CN" emma:confidence="0">
                  <emma:literal>`</emma:literal>
                </emma:interpretation>
                <emma:interpretation id="interp196" emma:lang="zh-CN" emma:confidence="0">
                  <emma:literal>、</emma:literal>
                </emma:interpretation>
                <emma:interpretation id="interp197" emma:lang="zh-CN" emma:confidence="0">
                  <emma:literal>.</emma:literal>
                </emma:interpretation>
                <emma:interpretation id="interp198" emma:lang="zh-CN" emma:confidence="0">
                  <emma:literal>丶</emma:literal>
                </emma:interpretation>
                <emma:interpretation id="interp199" emma:lang="zh-CN" emma:confidence="0">
                  <emma:literal>‵</emma:literal>
                </emma:interpretation>
              </emma:one-of>
            </emma:emma>
          </inkml:annotationXML>
          <inkml:trace contextRef="#ctx0" brushRef="#br2" timeOffset="162915">6184 15050 3968,'-5'-16'1568,"5"16"-832,5 24-384,-5-17 928,3 1-736,3 0 384,-2 0-576,-4 3 128,4 6-320,0 2 64,1 1-128,-2 2-64,2 6 0,-5-5-320,5 4 160,-10 9-1024,0-1 672,2-4-1376,3 0 1056,-5 0-1440,10 1 1248</inkml:trace>
          <inkml:trace contextRef="#ctx0" brushRef="#br2" timeOffset="162524">6254 15070 512,'-10'0'256,"10"0"-128,0 0-384</inkml:trace>
        </inkml:traceGroup>
        <inkml:traceGroup>
          <inkml:annotationXML>
            <emma:emma xmlns:emma="http://www.w3.org/2003/04/emma" version="1.0">
              <emma:interpretation id="{95A38096-24A7-4879-A4AB-FF43317813FE}" emma:medium="tactile" emma:mode="ink">
                <msink:context xmlns:msink="http://schemas.microsoft.com/ink/2010/main" type="inkWord" rotatedBoundingBox="6080,16234 6127,16242 6119,16285 6073,16277"/>
              </emma:interpretation>
              <emma:one-of disjunction-type="recognition" id="oneOf40">
                <emma:interpretation id="interp200" emma:lang="zh-CN" emma:confidence="0">
                  <emma:literal>。</emma:literal>
                </emma:interpretation>
                <emma:interpretation id="interp201" emma:lang="zh-CN" emma:confidence="0">
                  <emma:literal>.</emma:literal>
                </emma:interpretation>
                <emma:interpretation id="interp202" emma:lang="zh-CN" emma:confidence="0">
                  <emma:literal>n</emma:literal>
                </emma:interpretation>
                <emma:interpretation id="interp203" emma:lang="zh-CN" emma:confidence="0">
                  <emma:literal>·</emma:literal>
                </emma:interpretation>
                <emma:interpretation id="interp204" emma:lang="zh-CN" emma:confidence="0">
                  <emma:literal>囗</emma:literal>
                </emma:interpretation>
              </emma:one-of>
            </emma:emma>
          </inkml:annotationXML>
          <inkml:trace contextRef="#ctx0" brushRef="#br2" timeOffset="164460">6197 15284 2560,'0'5'960,"0"-5"-512,21-19-256,-16 14 576,0 10-448,-2-10 448,2 5-480,-1-3 512,0 6-480,1-3 224,0 0-320,-5 0 0,4 5-128,-4-5-64,8 0 0,0-8-32,2 3 0,-6 1 64,0 4-32,-8 0-32,4 9 32,-8-1-128,2-2 64,-6 2 384,4 0-192,-6 0 416,10 0-320,-9-5 224,8 1-256,-3-4-128,3 0-64,-3 0-128,8 0 64,-5-4 32,10 4 0,-5-7 0,8 3 0,0 0 0,2 4 0,-5 0 128,-2 4-64,-3 0 192,5 0-160,-10-1 384,5 6-256,-8-1 448,3-2-384,-3-6 224,8 5-288,-5-10-64,5 5-96,0-3-128,8 3 32,2-3-1024,3-2 576,0-3-3552,0 1 2240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2:38.161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C9912E50-A510-4BC5-8E28-7CA63558B216}" emma:medium="tactile" emma:mode="ink">
          <msink:context xmlns:msink="http://schemas.microsoft.com/ink/2010/main" type="inkDrawing" rotatedBoundingBox="1804,10626 2127,17100 2030,17105 1708,10630" semanticType="verticalRange" shapeName="Line">
            <msink:sourceLink direction="with" ref="{3684D713-C912-40F9-8BAF-58B50492C4AF}"/>
            <msink:sourceLink direction="with" ref="{4C8F4F94-3EF2-443C-BD43-B5AA937EBB72}"/>
          </msink:context>
        </emma:interpretation>
      </emma:emma>
    </inkml:annotationXML>
    <inkml:trace contextRef="#ctx0" brushRef="#br0">2053 11568 1408,'-14'3'512,"14"-3"-256,0 8 192,0-3 928,0 7-736,-4 2 640,4 2-768,-5 9 384,10-6-544,-5 1 320,0-1-384,0 7 256,0 1-288,0 12 128,4 5-224,-4 10 128,4 1-160,-4 20 224,5-1-224,0 15 448,-2-8-320,2 17 384,0-12-384,-5 12 224,3-9-256,-3 17 64,0-9-160,0 17 160,0-9-192,0 12 192,5-9-192,-5 17 192,0-16-192,0 12 256,5-7-224,-2 6 320,2-10-256,-5 10 160,5-10-193,0 10 129,-2-18-160,2 10 64,3-13-96,-3 5 0,5-10-32,-7 3 32,6-6-64,-5 1 64,0-9-64,2 6 128,2-6-96,-4 9 256,1-6-192,-2 8 96,7-8-128,-2 0 0,2-8-32,-2 8 32,0-12-64,2 7-32,-2-3 32,2 8 96,-2-3-64,-3-2 32,3-12-32,-3 11-64,0-7 32,-2 5-32,2-7 0,0-1 128,-2-9-64,-3 6 128,5-12-128,0 3-96,-2-8 0,2 9 32,0 1 0,-1 1 128,5-6-64,-4 7-32,-2-7 0,2 4-128,-1-9 64,-4 5 96,0-8-32,0-5-32,0 2 32,0-2-192,0-3 96,-4-8-672,4 2 416,-5-14-1376,2 1 961,-8-17-1985,8-3 1536,-11-28-3328,6-3 2560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2:43.130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60FFE320-C88A-4160-9270-0EED8C8E2853}" emma:medium="tactile" emma:mode="ink">
          <msink:context xmlns:msink="http://schemas.microsoft.com/ink/2010/main" type="inkDrawing" rotatedBoundingBox="912,16150 10500,15639 10513,15878 925,16389" semanticType="underline" shapeName="Other"/>
        </emma:interpretation>
      </emma:emma>
    </inkml:annotationXML>
    <inkml:trace contextRef="#ctx0" brushRef="#br0">1174 17284 6912,'-3'-4'2624,"3"4"-1408,3 0-1408,2 0 448,8-5-160,10 2 96,-2-5-160,5 0-32,2-4 0,-2 1 128,-1 0 64,1-3 288,2 4 64,11 2 96,0-7 0,5 7-160,-1-4 32,6-1-160,-1 7 32,9-2-96,5 3 0,0 2-96,4-5-32,9 0-97,-1 4-63,4 1 96,1-2 64,4 2-64,10-2-64,-6 2 0,1 0 32,4 3 96,-5-6 64,1 6-32,1 0-32,7 0-96,-4 0-64,1 0 32,7 0-32,-2 0 0,-3-3 0,2 3 0,4 0 0,-6 0 0,8-5 64,-3 5 32,1 0 32,-4 0-64,16 0 32,-12 5-128,-1-5-64,6 0 128,-4 0 32,-1 0-160,-1 0 0,10 3 96,-5-3 128,1 0-192,3 0 0,6 0 0,6 6 96,-3-6 0,-2 0-32,2-6 96,0 3 0,-4-2-128,9-1-32,5-2 96,-2 0 32,3-4 0,-8 4-64,11 0-64,-9-3 32,0 3 96,0-11 32,26-1-128,-4 4-32,-5 4 32,-8 1 64,-1-8 0,-8 3-32,-4 0 32,7 8-32,-8-2 0,-7 1 0,7-2-160,-5 3 32,3 0 64,2 4 96,-13 0-64,-9-4 0,2 4 96,-6 1 96,-5-6-64,1 1-64,-5 0 0,9 1 32,-5 0-96,-7-1-64,-10 0 128,4 0 32,-7 0-96,-11 4 32,-2 0-64,-2 0-64,-4 1 160,1-2 32,3 1 0,-8 0-64,9-2 32,-9 1-32,-5-3 0,-8 4 0,-5-4-448,-4 5-160,-9-5-895,-9 0-321,-4-12-1376,-4 6-1728,-5-11 1568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2:46.030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C8A4BA4F-EE60-4BD4-B19D-305BC7E2AE28}" emma:medium="tactile" emma:mode="ink">
          <msink:context xmlns:msink="http://schemas.microsoft.com/ink/2010/main" type="inkDrawing" rotatedBoundingBox="3073,10754 8688,14933 8017,15834 2402,11656" semanticType="callout" shapeName="Other"/>
        </emma:interpretation>
      </emma:emma>
    </inkml:annotationXML>
    <inkml:trace contextRef="#ctx0" brushRef="#br0">3166 11973 1408,'-10'-22'512,"10"22"-256,0 0-160,0 0 992,0 0-608,0-8 1280,0 3-992,0-7 1248,0 9-1152,0-2 1120,0 10-1120,0-5 544,0 8-832,0-1 128,0 9-416,0 0 160,5-2-224,0 6 224,3 5-256,1-3 255,0 5-255,8 1 160,1 3-192,4 0 128,0-4-160,-1 4 64,7-4-96,-7 6 96,5 1-128,2 2 128,-3-2-128,1 7 192,5-7-160,0 1 32,0-1-64,-5 2 32,-1-5-64,3 4 64,-2 1-64,5 3 64,-1-5-64,1 10-32,4-2 32,5 5 32,-1-3-32,0 1 64,1 2-64,-1-3-32,-3-2 32,3 2-32,-4-2 0,5 1 128,-2 0-64,3 7 32,-2 2-32,9 1 32,-4 6-64,0-4 64,-5-5-64,14-3-96,-4 8-32,-2-5 128,2 1 32,-6 1 0,-2-5 32,3-2-64,0 2-32,-10-11 32,9 6 32,1 13-32,0-5 64,1 2-64,-1-7-32,-5-1 32,13 6 32,-4-2-32,-4-6-32,5 1 32,-5-4-32,0 4 0,4-5 64,4 3-32,-8-2-32,-1-5 32,3 1 32,-3 5-96,1 2 0,0-3 32,3-4 0,7 1 0,-6-5 64,-4 4-32,0-9-32,0 7 32,-6-3-32,6-2 0,5 6 64,-5-7-96,-1 1 0,1 0 32,-4-1 0,5 1 64,-7-2 32,1 1-128,2-2 32,20 6 0,-13-4 0,5-7 0,-9-1 64,-6-4-32,3 4-32,6-3 96,-3 1 0,-4 5-128,-5-2 32,0-1 0,1 0 64,3-2-32,0 2-32,-4-3 32,1 4 32,8-9-96,4 1 0,-4-1 32,-5 1 64,-3-4-96,-2-1 0,1 5-32,-4-1 0,8-3 64,5 0 64,-4 1-32,0 2-32,-2 5 32,3-5 32,-2 1-96,4-4-64,-7-5 64,3 2 64,5-2-64,-4 2 0,-6-2 32,2 1 64,-2 1-32,2 3-32,-5-8 32,-1 6-32,6 2 0,-2 0 0,-3 0 0,0-8 64,-1 0-32,1 0-32,-5-8 32,5 8 32,0 0-96,0 0 0,-6 4 32,3-4 0,3 0-96,3 0 64,2-4 32,-6 4 0,1 0 0,0 0 0,-5 0 0,5-3 64,-5-2-32,0 2-32,9-13 32,-9 16-32,5 0-224,-5-12 0,-16 12-1248,-7-11-448,-16-5-3615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2:47.614"/>
    </inkml:context>
    <inkml:brush xml:id="br0">
      <inkml:brushProperty name="width" value="0.05" units="cm"/>
      <inkml:brushProperty name="height" value="0.05" units="cm"/>
    </inkml:brush>
  </inkml:definitions>
  <inkml:traceGroup>
    <inkml:annotationXML>
      <emma:emma xmlns:emma="http://www.w3.org/2003/04/emma" version="1.0">
        <emma:interpretation id="{1A4FA47C-19D1-4B58-A794-7C50A77F5776}" emma:medium="tactile" emma:mode="ink">
          <msink:context xmlns:msink="http://schemas.microsoft.com/ink/2010/main" type="writingRegion" rotatedBoundingBox="10199,13784 10929,15657 9922,16049 9192,14176"/>
        </emma:interpretation>
      </emma:emma>
    </inkml:annotationXML>
    <inkml:traceGroup>
      <inkml:annotationXML>
        <emma:emma xmlns:emma="http://www.w3.org/2003/04/emma" version="1.0">
          <emma:interpretation id="{56BDAAAF-5DEA-4942-8141-6B41702AE219}" emma:medium="tactile" emma:mode="ink">
            <msink:context xmlns:msink="http://schemas.microsoft.com/ink/2010/main" type="paragraph" rotatedBoundingBox="10199,13784 10929,15657 9922,16049 9192,141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943D74-C133-42F7-969B-7974DA65E823}" emma:medium="tactile" emma:mode="ink">
              <msink:context xmlns:msink="http://schemas.microsoft.com/ink/2010/main" type="line" rotatedBoundingBox="10199,13784 10929,15657 9922,16049 9192,14176"/>
            </emma:interpretation>
          </emma:emma>
        </inkml:annotationXML>
        <inkml:traceGroup>
          <inkml:annotationXML>
            <emma:emma xmlns:emma="http://www.w3.org/2003/04/emma" version="1.0">
              <emma:interpretation id="{EA7CD712-767B-430F-8C1C-A859BC8ADA63}" emma:medium="tactile" emma:mode="ink">
                <msink:context xmlns:msink="http://schemas.microsoft.com/ink/2010/main" type="inkWord" rotatedBoundingBox="9748,13960 10098,14858 9543,15075 9192,14176"/>
              </emma:interpretation>
              <emma:one-of disjunction-type="recognition" id="oneOf0">
                <emma:interpretation id="interp0" emma:lang="zh-CN" emma:confidence="0">
                  <emma:literal>f</emma:literal>
                </emma:interpretation>
                <emma:interpretation id="interp1" emma:lang="zh-CN" emma:confidence="0">
                  <emma:literal>卜</emma:literal>
                </emma:interpretation>
                <emma:interpretation id="interp2" emma:lang="zh-CN" emma:confidence="0">
                  <emma:literal>『</emma:literal>
                </emma:interpretation>
                <emma:interpretation id="interp3" emma:lang="zh-CN" emma:confidence="0">
                  <emma:literal>寸</emma:literal>
                </emma:interpretation>
                <emma:interpretation id="interp4" emma:lang="zh-CN" emma:confidence="0">
                  <emma:literal>分</emma:literal>
                </emma:interpretation>
              </emma:one-of>
            </emma:emma>
          </inkml:annotationXML>
          <inkml:trace contextRef="#ctx0" brushRef="#br0">10032 15057 4352,'0'0'1664,"0"0"-896,3-8-256,-3 3 1088,0 2-896,0-9 608,0 8-800,0-8 384,0 1-544,-9-6 256,5 6-352,-14-8 192,5 7-224,-8 1 352,8 3-320,-5 8 288,5 3-288,-5 5 192,5 4-225,-5 0 225,10 3-256,-10 10 96,6 1-160,-2-2 224,5 3-224,1 4 256,8 5-256,-5 9 160,5 7-160,0-2 160,5 0-192,-2 33 96,6-5-96,-4-12-64,-1-12 0,1-2 32,0-2-32,-5 12-160,0-2 64,-5-15-1024,0-1 608,-4-13-2367,0-4 1599,-4-16-3808,5 1 2848</inkml:trace>
          <inkml:trace contextRef="#ctx0" brushRef="#br0" timeOffset="271">9661 15399 6784,'-3'-7'2624,"3"7"-1408,3 0-704,-3 0 1408,5 3-1088,0 1 512,3 1-800,2-5 0,6 0-353,2 0-31,5 0-96,3-5-64,-1 5 32,6-4-831,0 4 447,10-3-1824,-3 3 1216,-7 0-3456,-5 3 2496</inkml:trace>
        </inkml:traceGroup>
        <inkml:traceGroup>
          <inkml:annotationXML>
            <emma:emma xmlns:emma="http://www.w3.org/2003/04/emma" version="1.0">
              <emma:interpretation id="{BA85766A-C89C-453D-80CD-31F2399E6CD5}" emma:medium="tactile" emma:mode="ink">
                <msink:context xmlns:msink="http://schemas.microsoft.com/ink/2010/main" type="inkWord" rotatedBoundingBox="10255,14070 10880,15676 10219,15934 9593,14328"/>
              </emma:interpretation>
              <emma:one-of disjunction-type="recognition" id="oneOf1">
                <emma:interpretation id="interp5" emma:lang="zh-CN" emma:confidence="0">
                  <emma:literal>为</emma:literal>
                </emma:interpretation>
                <emma:interpretation id="interp6" emma:lang="zh-CN" emma:confidence="0">
                  <emma:literal>攻</emma:literal>
                </emma:interpretation>
                <emma:interpretation id="interp7" emma:lang="zh-CN" emma:confidence="0">
                  <emma:literal>冶</emma:literal>
                </emma:interpretation>
                <emma:interpretation id="interp8" emma:lang="zh-CN" emma:confidence="0">
                  <emma:literal>坄</emma:literal>
                </emma:interpretation>
                <emma:interpretation id="interp9" emma:lang="zh-CN" emma:confidence="0">
                  <emma:literal>坆</emma:literal>
                </emma:interpretation>
              </emma:one-of>
            </emma:emma>
          </inkml:annotationXML>
          <inkml:trace contextRef="#ctx0" brushRef="#br0" timeOffset="-3904">10469 16436 4992,'-8'-3'1824,"8"3"-960,-5 3-160,0-3 1440,10 0-1184,-5 0 544,0 0-928,0 0 192,5 8-448,0-5 96,3 2-256,5-2 224,0 5-256,5 1 160,4-1-160,0-2 223,4 2-223,-4 1 160,4-2-160,-8 5 160,3-1-192,-7 0 256,3 3-224,-12-3 256,4 5-256,-14 3 96,5 1-128,-17 3-64,-1 4 0,-13 1-672,10 0 352,-15-6-1375,10 1 927,-9 1-2272,14-1 1696,-7 1-2976,12 4 2400</inkml:trace>
          <inkml:trace contextRef="#ctx0" brushRef="#br0" timeOffset="617">10232 15122 7168,'-6'-4'2720,"6"4"-1472,-8 16-832,4-13 1344,4 2-1024,-4-1 608,4-2-832,-4 6 95,-2 4-351,-2 4 96,8 0-192,-9 4 64,9-1-128,-3 12 0,3 0-32,-5 0 96,10-4-96,-5 6-32,3 1 0,2 4-32,5-2 0,-8-5-1152,8 0 641,-2-3-2465,0-1 1664,2-16-3296,-2-3 2624</inkml:trace>
          <inkml:trace contextRef="#ctx0" brushRef="#br0" timeOffset="862">10276 15371 5120,'5'0'2016,"-5"0"-1088,26 8-384,-17-3 1184,5 3-960,-2 3 640,2 1-864,-2 4 288,6-2-480,-5 6 32,5 4-256,-5-1 0,0 1-64,-5-4-896,2-6 448,-5-6-2528,-2 0 1632,-3-12-2624,0 0 2240</inkml:trace>
          <inkml:trace contextRef="#ctx0" brushRef="#br0" timeOffset="1112">10473 15282 7296,'-4'-11'2816,"4"11"-1536,-3 0-640,-3 0 1472,12 3-1152,-12 2 639,6 3-927,-5-1 320,1 8-544,-9 8 96,4 2-320,-3 2-64,2 1-96,-6-2-128,6 1 32,-3 1-384,8 0 192,-3-6-1280,8 2 832,-5-12-2175,5-4 1599,-3-13-3232,6 2 2528,-3-13-1696,5 4 2112</inkml:trace>
          <inkml:trace contextRef="#ctx0" brushRef="#br0" timeOffset="1368">10525 15138 7680,'10'0'2880,"-10"0"-1536,13 16-736,-8-5 1536,-2 6-1184,2 2 511,8 4-895,5 8 352,0 1-576,-5 2 320,0 2-384,-4 6 0,-1-3-192,-3 4-64,-2 0 0,-6 0-896,3 0 480,-13 7-2943,4 5 1855,-9-24-4096,10-7 3136</inkml:trace>
        </inkml:traceGroup>
        <inkml:traceGroup>
          <inkml:annotationXML>
            <emma:emma xmlns:emma="http://www.w3.org/2003/04/emma" version="1.0">
              <emma:interpretation id="{0E064C52-F716-4E07-AA5A-D8456C550EE8}" emma:medium="tactile" emma:mode="ink">
                <msink:context xmlns:msink="http://schemas.microsoft.com/ink/2010/main" type="inkWord" rotatedBoundingBox="10564,14718 10570,14734 10557,14739 10551,14723"/>
              </emma:interpretation>
              <emma:one-of disjunction-type="recognition" id="oneOf2">
                <emma:interpretation id="interp10" emma:lang="zh-CN" emma:confidence="0">
                  <emma:literal>,</emma:literal>
                </emma:interpretation>
                <emma:interpretation id="interp11" emma:lang="zh-CN" emma:confidence="0">
                  <emma:literal>.</emma:literal>
                </emma:interpretation>
                <emma:interpretation id="interp12" emma:lang="zh-CN" emma:confidence="0">
                  <emma:literal>·</emma:literal>
                </emma:interpretation>
                <emma:interpretation id="interp13" emma:lang="zh-CN" emma:confidence="0">
                  <emma:literal>‘</emma:literal>
                </emma:interpretation>
                <emma:interpretation id="interp14" emma:lang="zh-CN" emma:confidence="0">
                  <emma:literal>、</emma:literal>
                </emma:interpretation>
              </emma:one-of>
            </emma:emma>
          </inkml:annotationXML>
          <inkml:trace contextRef="#ctx0" brushRef="#br0" timeOffset="1554">10798 15664 6400,'0'0'2368,"0"0"-1280,0 0-3936</inkml:trace>
        </inkml:traceGroup>
      </inkml:traceGroup>
    </inkml:traceGroup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3:05.140"/>
    </inkml:context>
    <inkml:brush xml:id="br0">
      <inkml:brushProperty name="width" value="0.05" units="cm"/>
      <inkml:brushProperty name="height" value="0.05" units="cm"/>
      <inkml:brushProperty name="color" value="#5B9BD5"/>
    </inkml:brush>
  </inkml:definitions>
  <inkml:traceGroup>
    <inkml:annotationXML>
      <emma:emma xmlns:emma="http://www.w3.org/2003/04/emma" version="1.0">
        <emma:interpretation id="{7C55A2DF-4C48-4467-A333-E17E61838CAA}" emma:medium="tactile" emma:mode="ink">
          <msink:context xmlns:msink="http://schemas.microsoft.com/ink/2010/main" type="writingRegion" rotatedBoundingBox="7068,13777 6230,16384 5291,16082 6130,13475"/>
        </emma:interpretation>
      </emma:emma>
    </inkml:annotationXML>
    <inkml:traceGroup>
      <inkml:annotationXML>
        <emma:emma xmlns:emma="http://www.w3.org/2003/04/emma" version="1.0">
          <emma:interpretation id="{924A46A1-4024-4D1B-ABCE-45EE2FE702CF}" emma:medium="tactile" emma:mode="ink">
            <msink:context xmlns:msink="http://schemas.microsoft.com/ink/2010/main" type="paragraph" rotatedBoundingBox="7068,13777 6230,16384 5291,16082 6130,134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44680C-2ECA-4323-B084-723BCCDD4120}" emma:medium="tactile" emma:mode="ink">
              <msink:context xmlns:msink="http://schemas.microsoft.com/ink/2010/main" type="line" rotatedBoundingBox="7068,13777 6230,16384 5291,16082 6130,13475"/>
            </emma:interpretation>
          </emma:emma>
        </inkml:annotationXML>
        <inkml:traceGroup>
          <inkml:annotationXML>
            <emma:emma xmlns:emma="http://www.w3.org/2003/04/emma" version="1.0">
              <emma:interpretation id="{AF131A33-D004-4364-8725-162664976D7F}" emma:medium="tactile" emma:mode="ink">
                <msink:context xmlns:msink="http://schemas.microsoft.com/ink/2010/main" type="inkWord" rotatedBoundingBox="6619,14311 6500,14682 5813,14461 5932,14090"/>
              </emma:interpretation>
              <emma:one-of disjunction-type="recognition" id="oneOf0">
                <emma:interpretation id="interp0" emma:lang="zh-CN" emma:confidence="0">
                  <emma:literal>产</emma:literal>
                </emma:interpretation>
                <emma:interpretation id="interp1" emma:lang="zh-CN" emma:confidence="0">
                  <emma:literal>今</emma:literal>
                </emma:interpretation>
                <emma:interpretation id="interp2" emma:lang="zh-CN" emma:confidence="0">
                  <emma:literal>芹</emma:literal>
                </emma:interpretation>
                <emma:interpretation id="interp3" emma:lang="zh-CN" emma:confidence="0">
                  <emma:literal>卢</emma:literal>
                </emma:interpretation>
                <emma:interpretation id="interp4" emma:lang="zh-CN" emma:confidence="0">
                  <emma:literal>卡</emma:literal>
                </emma:interpretation>
              </emma:one-of>
            </emma:emma>
          </inkml:annotationXML>
          <inkml:trace contextRef="#ctx0" brushRef="#br0">6303 16420 3072,'0'16'1120,"0"-16"-576,0 20-512,0-16 480,0 3-320,0 1 64,0 0-160,0 3-128,0 9 0,0 4-544,0 2 320,0-4-1376,0-4 896</inkml:trace>
          <inkml:trace contextRef="#ctx0" brushRef="#br0" timeOffset="-2510">6132 16849 4736,'5'31'1824,"-5"-31"-960,3 13-736,2-6 480,0 1-352,-1 3-128,4 2-96,1-2-32,0 4 0,-1-2-288,2 2 160,-2-4-672,0 2 480,7-2-1152,1 0 832,-6 6-1312,3-6 1088</inkml:trace>
          <inkml:trace contextRef="#ctx0" brushRef="#br0" timeOffset="199">6316 16978 2176,'0'16'864,"0"-16"-448,0 4-480,0 0-32,0 8 32,0-1-896,0 9 544</inkml:trace>
          <inkml:trace contextRef="#ctx0" brushRef="#br0" timeOffset="3779">6154 15248 2560,'-10'-5'1056,"10"5"-576,-4 0-64,0 0 576,8 5-544,-4-5 224,0 0-416,0 0 192,0 0-224,0-5 288,0 2-288,0-5 384,0 8-352,0-5 384,4 5-384,1 0 160,0 5-256,-5-5 128,0 0-160,0 0 160,3 3-192,2 2 192,3 3-192,-3-1 192,0 1-192,3-3 32,2 1-64,-2 2 96,5 0-96,0 0 128,0 0-128,-3-1-32,2 1 0,-4 0 32,6 0-32,-5 1 64,4-3-64,-5 2-32,7 0 32,-2 0 32,0 3-32,0-3-32,0 1 32,-5-1 32,7-2-32,-7 2-96,5 1 32,-4-1 32,5 0 0,-6-2 64,5 2-32,0 0-32,0 0 32,2 4-128,1-1 64,-3-3 32,4 1 0,-3-1 0,3 0 0,-4-5 0,5 5 0,-5-5 0,0 2 0,2-2-352,-3 1 192,2 0-864,-2-1 576,2 3-1568,3-3 1152,-4 0-2304,0 5 1792</inkml:trace>
          <inkml:trace contextRef="#ctx0" brushRef="#br0" timeOffset="2040">6530 14569 4736,'-3'-3'1760,"3"3"-960,3 3-512,2-6 800,0-3-608,-1-1 192,10 0-416,-1-1 64,8 8-192,-8-4 352,4 4-256,1-4 512,6 8-416,-12-4 640,2 8-544,-12 0 352,8 2-448,-10 2 256,5 4-320,-10 1 0,5-3-160,-10 5 0,2 6-32,-10 2 96,6-1-96,-6 2 191,10 0-159,-6 0-32,5 2-32,1-2-32,3-6 0,-3-8-511,16-8 287,2-12-1248,2 0 832,6-8-1280,-2-2 1088,2-7-512,6 4 800,-4-9 96,3 4 256,-2-8 192,2 10 32,-6-6 416,5 9-256,-9-6 896,0 11-608,-9-10 864,1 4-768,-10 9 480,5 8-608,-4 3 320,4 3-448,-4 0 320,0 10-352,-5-1 351,4-1-383,-7 5 512,7-2-448,-8 6 352,8 0-384,-8 7 0,8 0-192,2-3 96,3 0-128,0-4-32,8-2 0,2-1-480,2-2 256,2-7-1312,3 0 832,4-8-2047,2 0 1535,-4-5-2624,-4 5 2176,3-3-1984,-1-1 2080</inkml:trace>
          <inkml:trace contextRef="#ctx0" brushRef="#br0" timeOffset="2369">7057 14768 5504,'5'-4'2112,"-5"4"-1152,13-8-576,-8 4 960,3 8-768,0-4 480,2 0-608,-2 0 544,2 4-576,-7 0 576,6 4-576,-9 3 768,0 2-673,-9 1 833,6 6-768,-11 4 544,5 2-640,-9 7 256,5 1-448,0-15 0,8 1-192,2-7-64,6-7 0,7 2-128,3 0 64,5-4-736,-1 1 384,0-5-1728,6 0 1184,-11-5-2751,6 1 2079,0 1-3296,4 3 2784</inkml:trace>
          <inkml:trace contextRef="#ctx0" brushRef="#br0" timeOffset="-2192">6329 17174 5888,'0'45'2176,"0"-45"-1152,17-39-1056,-7 39 320,0 10-224,-10-4-1792,6 1 960,-6-14-2272,0 7 1728</inkml:trace>
          <inkml:trace contextRef="#ctx0" brushRef="#br0" timeOffset="199">6319 17264 2176,'0'0'864,"0"0"-448,0 8-768,0-14-640,0 4 512</inkml:trace>
          <inkml:trace contextRef="#ctx0" brushRef="#br0" timeOffset="-246">6250 15922 4608,'0'22'1760,"0"-22"-960,0 20-512,0-12 576,0 0-480,0 0-64,5 4-192,-5-1-96,0 5 0,0 3-896,8 1 480,1-6-1536,0 6 1088,-5-4-1408,0 4 1312</inkml:trace>
        </inkml:traceGroup>
      </inkml:traceGroup>
    </inkml:traceGroup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3:11.249"/>
    </inkml:context>
    <inkml:brush xml:id="br0">
      <inkml:brushProperty name="width" value="0.05" units="cm"/>
      <inkml:brushProperty name="height" value="0.05" units="cm"/>
      <inkml:brushProperty name="color" value="#5B9BD5"/>
    </inkml:brush>
    <inkml:brush xml:id="br1">
      <inkml:brushProperty name="width" value="0.025" units="cm"/>
      <inkml:brushProperty name="height" value="0.025" units="cm"/>
      <inkml:brushProperty name="color" value="#5B9BD5"/>
    </inkml:brush>
    <inkml:brush xml:id="br2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8486E633-4BF4-4845-9A0A-A0524780D7A7}" emma:medium="tactile" emma:mode="ink">
          <msink:context xmlns:msink="http://schemas.microsoft.com/ink/2010/main" type="writingRegion" rotatedBoundingBox="7788,14660 8696,15725 8063,16265 7156,15200"/>
        </emma:interpretation>
      </emma:emma>
    </inkml:annotationXML>
    <inkml:traceGroup>
      <inkml:annotationXML>
        <emma:emma xmlns:emma="http://www.w3.org/2003/04/emma" version="1.0">
          <emma:interpretation id="{6AF4F7F3-A5D3-4B8B-9245-CAFDF3CE3B25}" emma:medium="tactile" emma:mode="ink">
            <msink:context xmlns:msink="http://schemas.microsoft.com/ink/2010/main" type="paragraph" rotatedBoundingBox="7788,14660 8696,15725 8063,16265 7156,152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9DB382-6445-4EF2-93E9-5EEBC7AC0E5F}" emma:medium="tactile" emma:mode="ink">
              <msink:context xmlns:msink="http://schemas.microsoft.com/ink/2010/main" type="line" rotatedBoundingBox="7788,14660 8696,15725 8063,16265 7156,15200"/>
            </emma:interpretation>
          </emma:emma>
        </inkml:annotationXML>
        <inkml:traceGroup>
          <inkml:annotationXML>
            <emma:emma xmlns:emma="http://www.w3.org/2003/04/emma" version="1.0">
              <emma:interpretation id="{C3A81C04-087C-4B4D-A10F-CF2B28E69515}" emma:medium="tactile" emma:mode="ink">
                <msink:context xmlns:msink="http://schemas.microsoft.com/ink/2010/main" type="inkWord" rotatedBoundingBox="7170,15187 7243,15273 7229,15285 7156,15200">
                  <msink:destinationLink direction="with" ref="{6F8DEBF0-FC32-4A25-AB10-09F7D2B088CF}"/>
                  <msink:destinationLink direction="with" ref="{F9BBD9E8-BF45-4017-980C-BEC5D1616888}"/>
                </msink:context>
              </emma:interpretation>
              <emma:one-of disjunction-type="recognition" id="oneOf0">
                <emma:interpretation id="interp0" emma:lang="zh-CN" emma:confidence="0">
                  <emma:literal>、</emma:literal>
                </emma:interpretation>
                <emma:interpretation id="interp1" emma:lang="zh-CN" emma:confidence="0">
                  <emma:literal>`</emma:literal>
                </emma:interpretation>
                <emma:interpretation id="interp2" emma:lang="zh-CN" emma:confidence="0">
                  <emma:literal>‵</emma:literal>
                </emma:interpretation>
                <emma:interpretation id="interp3" emma:lang="zh-CN" emma:confidence="0">
                  <emma:literal>'</emma:literal>
                </emma:interpretation>
                <emma:interpretation id="interp4" emma:lang="zh-CN" emma:confidence="0">
                  <emma:literal>‘</emma:literal>
                </emma:interpretation>
              </emma:one-of>
            </emma:emma>
          </inkml:annotationXML>
          <inkml:trace contextRef="#ctx0" brushRef="#br0">7405 16141 3072,'8'4'1216,"-8"-4"-640,9 9-128,-5-6 608,0 1-576,2 4 32,2 0-320,-4-5-96,4 5-64,2-3-544,-2-2 288,2 5-1952,-2 3 1216</inkml:trace>
        </inkml:traceGroup>
        <inkml:traceGroup>
          <inkml:annotationXML>
            <emma:emma xmlns:emma="http://www.w3.org/2003/04/emma" version="1.0">
              <emma:interpretation id="{782873C0-9931-4EEF-8275-3CA3CBCA0964}" emma:medium="tactile" emma:mode="ink">
                <msink:context xmlns:msink="http://schemas.microsoft.com/ink/2010/main" type="inkWord" rotatedBoundingBox="7519,15416 7564,15468 7538,15490 7494,15438"/>
              </emma:interpretation>
              <emma:one-of disjunction-type="recognition" id="oneOf1">
                <emma:interpretation id="interp5" emma:lang="zh-CN" emma:confidence="0">
                  <emma:literal>、</emma:literal>
                </emma:interpretation>
                <emma:interpretation id="interp6" emma:lang="zh-CN" emma:confidence="0">
                  <emma:literal>·</emma:literal>
                </emma:interpretation>
                <emma:interpretation id="interp7" emma:lang="zh-CN" emma:confidence="0">
                  <emma:literal>.</emma:literal>
                </emma:interpretation>
                <emma:interpretation id="interp8" emma:lang="zh-CN" emma:confidence="0">
                  <emma:literal>‘</emma:literal>
                </emma:interpretation>
                <emma:interpretation id="interp9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224">7743 16379 3072,'13'8'1216,"-13"-8"-640,13 19-672,-9-19 192,6 4-96,-2-4-352,0 0 192,-3 0-1216,4 0 768</inkml:trace>
        </inkml:traceGroup>
        <inkml:traceGroup>
          <inkml:annotationXML>
            <emma:emma xmlns:emma="http://www.w3.org/2003/04/emma" version="1.0">
              <emma:interpretation id="{508C923A-4329-43A6-8959-4AE646A17175}" emma:medium="tactile" emma:mode="ink">
                <msink:context xmlns:msink="http://schemas.microsoft.com/ink/2010/main" type="inkWord" rotatedBoundingBox="7660,15502 7871,15749 7846,15771 7634,15524"/>
              </emma:interpretation>
              <emma:one-of disjunction-type="recognition" id="oneOf2">
                <emma:interpretation id="interp10" emma:lang="zh-CN" emma:confidence="0">
                  <emma:literal>、</emma:literal>
                </emma:interpretation>
                <emma:interpretation id="interp11" emma:lang="zh-CN" emma:confidence="0">
                  <emma:literal>丶</emma:literal>
                </emma:interpretation>
                <emma:interpretation id="interp12" emma:lang="zh-CN" emma:confidence="0">
                  <emma:literal>‵</emma:literal>
                </emma:interpretation>
                <emma:interpretation id="interp13" emma:lang="zh-CN" emma:confidence="0">
                  <emma:literal>`</emma:literal>
                </emma:interpretation>
                <emma:interpretation id="interp14" emma:lang="zh-CN" emma:confidence="0">
                  <emma:literal>\</emma:literal>
                </emma:interpretation>
              </emma:one-of>
            </emma:emma>
          </inkml:annotationXML>
          <inkml:trace contextRef="#ctx0" brushRef="#br1" timeOffset="29649">7884 16465 3712,'3'3'1408,"-3"-3"-768,10 8-480,-5-3 768,3 6-512,4 1 352,12-1-448,-8 1 416,2 4-448,-6-5 288,6 5-320,-4-5 64,-2 6-192,3-6 0,-2 5-64,-5-4-320,2-1 128,-2 0-1216,0 1 736,2 1-2400,-2-2 1664</inkml:trace>
        </inkml:traceGroup>
        <inkml:traceGroup>
          <inkml:annotationXML>
            <emma:emma xmlns:emma="http://www.w3.org/2003/04/emma" version="1.0">
              <emma:interpretation id="{64EB1DFB-C640-4A04-8070-675BD5644FD5}" emma:medium="tactile" emma:mode="ink">
                <msink:context xmlns:msink="http://schemas.microsoft.com/ink/2010/main" type="inkWord" rotatedBoundingBox="8110,15038 8696,15725 8157,16185 7571,15498"/>
              </emma:interpretation>
              <emma:one-of disjunction-type="recognition" id="oneOf3">
                <emma:interpretation id="interp15" emma:lang="zh-CN" emma:confidence="0">
                  <emma:literal>本</emma:literal>
                </emma:interpretation>
                <emma:interpretation id="interp16" emma:lang="zh-CN" emma:confidence="0">
                  <emma:literal>山</emma:literal>
                </emma:interpretation>
                <emma:interpretation id="interp17" emma:lang="zh-CN" emma:confidence="0">
                  <emma:literal>忄</emma:literal>
                </emma:interpretation>
                <emma:interpretation id="interp18" emma:lang="zh-CN" emma:confidence="0">
                  <emma:literal>门</emma:literal>
                </emma:interpretation>
                <emma:interpretation id="interp19" emma:lang="zh-CN" emma:confidence="0">
                  <emma:literal>丬</emma:literal>
                </emma:interpretation>
              </emma:one-of>
            </emma:emma>
          </inkml:annotationXML>
          <inkml:trace contextRef="#ctx0" brushRef="#br1" timeOffset="29876">8274 16831 4352,'3'3'1664,"-3"-3"-896,23 0-544,-18 0 896,3 5-640,-3-5 480,3 3-544,-3 3-32,3-3-224,-3 0-320,3 5 96,-4 0-1184,5 1 672,-4-2-2432,4 1 1696</inkml:trace>
          <inkml:trace contextRef="#ctx0" brushRef="#br1" timeOffset="30626">8392 16656 4480,'-4'-5'1664,"4"5"-896,-6 8 0,4-3 1344,2-2-1184,-6 6 640,6-1-928,-4 2 544,-1 2-672,-4 4 448,9-1-544,-4 5 127,8-1-319,-4 9 128,0 2-192,0 2 128,0 0-160,0-2 0,6 2-64,-3-5 32,2 0-64,-5-7-32,0 4 32,0-13-32,4 1 0,-4-9 64,0 2-32,0-13-96,0 5 32,0-13-32,0 4 0,0-16 128,0 4-32,0-2 128,0 2-96,0 1-96,6 7 0,-6-3-128,2 7 96,-2 0 32,6 4 32,-2 0 128,0 6-64,0 2 128,2 2-128,-6 10 128,2 4-128,-2 7 32,6 4-32,-6 1-64,0 3 32,0-4 32,0 1-32,0-8-384,0-1 224,0-8-1184,0 1 736,0-4-2431,0 0 1695,0-8-3360,0 0 2624</inkml:trace>
          <inkml:trace contextRef="#ctx0" brushRef="#br2" timeOffset="35316">8362 15982 3968,'-5'0'1568,"5"0"-832,0 3-448,0-3 864,0 0-640,0 0 384,0 0-544,0 0 32,0 0-224,0 0-32,0 0-64,0 0 160,0 0-128,0 0 544,0 0-384,0 0 544,5 8-480,-5 0 416,3 3-416,-3 1 256,0 0-320,0 4 64,0 3-192,0-3 0,0 3-64,0-3-64,0 2 32,0 7-32,5-2 0,-5 7 0,5 2 0,0 0 64,-2-2-32,2 9-32,0 5 32,-2-2-32,2 2 0,0-10 0,-2-3 0,2-3-96,0-4 64,0-2 32,-2 3 0,2 1-96,-1 6 64,0-9 32,1 1 0,-5-4-224,0-1 128,0-4-256,0 1 224,0-5-320,0 0 288,0-3-640,0 4 448,0-4-768,0 0 640,0-8-896,0 4 768,0-8-1152,0 1 960,0-2-1568,0 10 1344</inkml:trace>
        </inkml:traceGroup>
      </inkml:traceGroup>
    </inkml:traceGroup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3:10.450"/>
    </inkml:context>
    <inkml:brush xml:id="br0">
      <inkml:brushProperty name="width" value="0.05" units="cm"/>
      <inkml:brushProperty name="height" value="0.05" units="cm"/>
      <inkml:brushProperty name="color" value="#5B9BD5"/>
    </inkml:brush>
  </inkml:definitions>
  <inkml:traceGroup>
    <inkml:annotationXML>
      <emma:emma xmlns:emma="http://www.w3.org/2003/04/emma" version="1.0">
        <emma:interpretation id="{6F8DEBF0-FC32-4A25-AB10-09F7D2B088CF}" emma:medium="tactile" emma:mode="ink">
          <msink:context xmlns:msink="http://schemas.microsoft.com/ink/2010/main" type="inkDrawing" rotatedBoundingBox="5604,14028 6811,14885 6752,14967 5546,14111" semanticType="callout" shapeName="Other">
            <msink:sourceLink direction="with" ref="{C3A81C04-087C-4B4D-A10F-CF2B28E69515}"/>
            <msink:sourceLink direction="with" ref="{FC7E5189-7057-4C2B-ABA8-74414AE5F291}"/>
          </msink:context>
        </emma:interpretation>
      </emma:emma>
    </inkml:annotationXML>
    <inkml:trace contextRef="#ctx0" brushRef="#br0">5795 15052 3072,'3'-2'1120,"-3"2"-576,10-8-512,-10 4 704,5 8-448,-2-4 448,2 0-448,0 0 352,3 8-352,-3-8 256,3 2-288,2-2 192,-2 6-224,0-6 64,7 3-160,-3 0 224,2 2-224,-2-2 256,6 5-256,4 0 96,0 0-128,-9-4 160,5 0-160,-5 0 96,0 4-96,0-4 96,0 3-128,0 1 128,0 1-128,-3-3 128,2 2-128,-4 0-32,2 4 0,-2-1 32,2 2-32,-2-7-32,5 7 32,0-6-32,5 5 0,-5-4 0,0 0 0,0 0 0,1 2 0,-6-2 64,0 1-32,2-1-32,-2 0 32,2-1 32,-2 1-32,0 0-96,2 0 32,-2 0 32,5-2 0,-3 2-96,3 0 64,-5-4 32,5 4 0,-3-3 0,3 3 0,-5-1 0,6 1 0,-6 0 64,6 0-32,-2 0-32,2 4 32,-5-4-32,-1-2 0,5 7 0,0-2 0,0-3 0,2 4 0,-2-1-96,8 0 64,-8-3-32,4 4 0,-3-4 128,-2 0-32,3 0 64,1 4-64,-3-1-32,2 0 32,-7 2 32,5-2-32,-4 1-32,5-1 32,-2 1-32,6 4 0,-5-5 64,0 2-32,-5-6 64,6 1-64,-2 0-32,3 3 32,-2-3 32,0 4-32,-5-1 64,5 2-64,0-6-32,2 1 32,-8 0-32,2 0 0,5 0 0,0-2 0,-7 2-96,1 0 64,-3 0 32,5 0 0,-7-4-640,2 4 352,-5-4-2720,5 4 1696,-5-8-2432,3 0 2144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39:18.193"/>
    </inkml:context>
    <inkml:brush xml:id="br0">
      <inkml:brushProperty name="width" value="0.175" units="cm"/>
      <inkml:brushProperty name="height" value="0.175" units="cm"/>
    </inkml:brush>
  </inkml:definitions>
  <inkml:traceGroup>
    <inkml:annotationXML>
      <emma:emma xmlns:emma="http://www.w3.org/2003/04/emma" version="1.0">
        <emma:interpretation id="{EB1DA09D-346A-4CD9-BFA5-2DAB846F3E54}" emma:medium="tactile" emma:mode="ink">
          <msink:context xmlns:msink="http://schemas.microsoft.com/ink/2010/main" type="writingRegion" rotatedBoundingBox="4382,4162 30836,3793 30871,6344 4418,6713"/>
        </emma:interpretation>
      </emma:emma>
    </inkml:annotationXML>
    <inkml:traceGroup>
      <inkml:annotationXML>
        <emma:emma xmlns:emma="http://www.w3.org/2003/04/emma" version="1.0">
          <emma:interpretation id="{6566E373-620B-4FC5-B339-85CE7349F1D8}" emma:medium="tactile" emma:mode="ink">
            <msink:context xmlns:msink="http://schemas.microsoft.com/ink/2010/main" type="paragraph" rotatedBoundingBox="4382,4162 30836,3793 30871,6344 4418,67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F91233-4A6F-4E27-B408-DA83152321D5}" emma:medium="tactile" emma:mode="ink">
              <msink:context xmlns:msink="http://schemas.microsoft.com/ink/2010/main" type="line" rotatedBoundingBox="4382,4162 30836,3793 30871,6344 4417,6713"/>
            </emma:interpretation>
          </emma:emma>
        </inkml:annotationXML>
        <inkml:traceGroup>
          <inkml:annotationXML>
            <emma:emma xmlns:emma="http://www.w3.org/2003/04/emma" version="1.0">
              <emma:interpretation id="{4484C6BE-0F1A-42B4-AE41-B9B4CF554EED}" emma:medium="tactile" emma:mode="ink">
                <msink:context xmlns:msink="http://schemas.microsoft.com/ink/2010/main" type="inkWord" rotatedBoundingBox="4382,4162 5969,4140 6005,6690 4417,6712"/>
              </emma:interpretation>
              <emma:one-of disjunction-type="recognition" id="oneOf0">
                <emma:interpretation id="interp0" emma:lang="zh-CN" emma:confidence="0">
                  <emma:literal>启</emma:literal>
                </emma:interpretation>
                <emma:interpretation id="interp1" emma:lang="zh-CN" emma:confidence="0">
                  <emma:literal>居</emma:literal>
                </emma:interpretation>
                <emma:interpretation id="interp2" emma:lang="zh-CN" emma:confidence="0">
                  <emma:literal>眉</emma:literal>
                </emma:interpretation>
                <emma:interpretation id="interp3" emma:lang="zh-CN" emma:confidence="0">
                  <emma:literal>店</emma:literal>
                </emma:interpretation>
                <emma:interpretation id="interp4" emma:lang="zh-CN" emma:confidence="0">
                  <emma:literal>后</emma:literal>
                </emma:interpretation>
              </emma:one-of>
            </emma:emma>
          </inkml:annotationXML>
          <inkml:trace contextRef="#ctx0" brushRef="#br0">5654 4938 4864,'0'-3'1824,"0"3"-960,4 3-320,1-3 1120,-2 5-928,2-2 576,4 5-800,0 0 512,4 4-576,-5-4 384,5 4-480,2 2 480,-3 2-512,2 4 511,-2 2-511,-4 0 576,2-3-512,-10-5 352,0 3-416,-10-6 192,2 6-288,-14-3-64,6 2-96,-25-1-544,10 6 256,-25-2-1888,4 1 1184,-28 11-3903,6-1 2687,-14 14-2688,17 2 2784</inkml:trace>
          <inkml:trace contextRef="#ctx0" brushRef="#br0" timeOffset="1689">5096 6109 4224,'0'0'1568,"0"0"-832,4 0-160,-4 0 1056,5 3-896,-5-3 576,8 3-800,2 2 512,-2-2-576,2 2 384,-2-2-480,0 2 320,5-2-384,2-3 352,-2 0-384,5-3 160,2 3-256,-2-5 63,3 2-127,-3-5 96,0 8-128,0-5 128,3 5-128,2-3 128,-2 0-128,2-6-32,7 1 0,-4-3 32,5 6-32,5-10 64,-2 8-64,-4-5 128,1 4-96,0 0 256,0 5-192,13-6 160,4 6-160,-4-5 64,0 3-96,-8-6 96,-2 0-128,-4-1 192,-2 4-160,-7 0 96,-3 5-96,-5-5-128,4 8 0,-11-5 32,-3 5 0,-3 0-512,0 8 288,-3-3-1312,-3 1 864,-11-6-2271,4 5 1663,-18-5-3488,5 8 2688</inkml:trace>
          <inkml:trace contextRef="#ctx0" brushRef="#br0" timeOffset="849">4912 5602 3200,'-5'3'1216,"5"-3"-640,-21 13 32,16-9 1056,5 4-896,-4 0 576,8-2-832,1-1 512,4-2-576,-1 2 544,6 2-576,-6 5 352,5 3-448,0 4 256,0 1-320,0 0 128,2 4-224,-7-10 288,0 2-256,-3-8 160,0 1-192,-5 2 223,3 0-255,-3 1 256,0 3-256,-3-3 160,3 4-160,-10-4 160,10 4-192,-4-2 96,8 6-96,-4 4 160,0-1-160,0 2 256,0-3-224,0 6 160,0 0-160,0 6 160,0 1-192,-4 12 256,4 0-224,-4 6 256,4 3-256,-5 6 160,2 0-160,-7 13 0,5-8-64,-8 13-128,10-2 32,-15 20-256,5-12 160,-18 10-1632,9-10 960,-27 6-4159,5-12 2751,-20 3-3264,10-10 3168</inkml:trace>
          <inkml:trace contextRef="#ctx0" brushRef="#br0" timeOffset="2293">5141 6494 3968,'-5'0'1568,"5"0"-832,5 4-224,-5-4 1152,3 7-928,2 2 608,4-1-832,0-5 384,-1 5-544,-3-5 384,3 6-416,-3-1 320,3 3-352,-3-3 352,0 3-384,0-3 160,-2 4-256,-3-1 224,0 2-256,0-1 319,0 2-255,0 2 256,5 1-256,-5-3 160,8 6-192,2-1 224,-2 1-256,2 7 256,-2 1-256,0 7 320,2-1-256,-2 13 160,4-3-192,-2-2 224,-2 2-256,2-2 96,-2 1-128,-3 0 0,-2-4-32,-3-3-64,6-2 32,-6-7-384,0-2 192,-6-14-1504,6 0 928,-8-14-3199,0-5 2207,-7-23-3552,8 4 3008</inkml:trace>
          <inkml:trace contextRef="#ctx0" brushRef="#br0" timeOffset="3427">5504 7172 4864,'-5'0'1824,"5"0"-960,5 13-448,-5-13 896,4 4-736,-4-8 480,6 4-608,-4-4 384,4 4-480,2-3 480,2 6-512,-2-6 352,4 3-384,2-6 256,0 12-288,-1-6 288,4 0-320,0-6 31,1 6-159,-1-3-64,5-2 0,0-1-32,4 6 0,5-13 64,0 6-32,5-9 128,3 8-96,0 0 256,-4 8-192,-4 0 256,-1 5-256,-4-2 256,-2 5-256,-6-4 96,-2 4-128,-6-8-256,-2 4 64,-12-8-1088,4 4 640,-10-12-2495,6 4 1695,-10-11-3424,2 4 2688</inkml:trace>
          <inkml:trace contextRef="#ctx0" brushRef="#br0" timeOffset="2964">5342 6736 4480,'0'-16'1664,"0"16"-896,18 8-256,-13-11 928,3 3-768,5-8 384,0-1-640,5-2 320,8 3-416,-1-8 128,3 9-288,6-6 64,2 7-128,2-7 288,-2 6-192,4-6 32,0 7-128,4-7 96,-6 9-128,6-4 128,-3 5-128,-7-5 256,1 8-192,-9-3 384,0 6-288,-8 0 320,0 5-320,-5-8 319,4 5-319,-3-5 160,-2 3-224,-2 1 64,-2 1-128,0-2 96,2 2-128,-2-2 32,2 0-32,-2-3 32,0 5-64,2-5 192,-2 3-128,2 2 192,-2-1-192,0-4 96,2 3-96,-5 2 96,3-2-128,-8 2 192,5-2-160,-5 0 96,0 5-96,-5 0 288,5 4-192,-8-1 160,3 2-192,-5-1 64,7 4-128,-10-2 96,3 5-128,-10-2 128,6 3-128,-8-1-32,4 0 0,-8 4-32,3 1 0,-11-1 64,8 1-32,-9-1-224,12 0 96,-8 1-1088,10 4 640,-10-6-2432,8-2 1665,-3-4-4481,5-5 3232</inkml:trace>
        </inkml:traceGroup>
        <inkml:traceGroup>
          <inkml:annotationXML>
            <emma:emma xmlns:emma="http://www.w3.org/2003/04/emma" version="1.0">
              <emma:interpretation id="{DBC9A86B-11E3-4EB9-9555-E4F9DCDB542C}" emma:medium="tactile" emma:mode="ink">
                <msink:context xmlns:msink="http://schemas.microsoft.com/ink/2010/main" type="inkWord" rotatedBoundingBox="6728,4278 8852,4248 8884,6576 6760,6606"/>
              </emma:interpretation>
              <emma:one-of disjunction-type="recognition" id="oneOf1">
                <emma:interpretation id="interp5" emma:lang="zh-CN" emma:confidence="0">
                  <emma:literal>端</emma:literal>
                </emma:interpretation>
                <emma:interpretation id="interp6" emma:lang="zh-CN" emma:confidence="0">
                  <emma:literal>輲</emma:literal>
                </emma:interpretation>
                <emma:interpretation id="interp7" emma:lang="zh-CN" emma:confidence="0">
                  <emma:literal>喘</emma:literal>
                </emma:interpretation>
                <emma:interpretation id="interp8" emma:lang="zh-CN" emma:confidence="0">
                  <emma:literal>踹</emma:literal>
                </emma:interpretation>
                <emma:interpretation id="interp9" emma:lang="zh-CN" emma:confidence="0">
                  <emma:literal>瑞</emma:literal>
                </emma:interpretation>
              </emma:one-of>
            </emma:emma>
          </inkml:annotationXML>
          <inkml:trace contextRef="#ctx0" brushRef="#br0" timeOffset="4813">7080 5929 5376,'3'9'2112,"-3"-9"-1152,10 8-352,-7-6 1312,2 2-1088,4 0 704,5 0-928,-2 1 448,2-2-608,-2-3 384,6 5-481,0-5 257,-2 3-352,8-3 192,2 4-224,0-8 64,4 1-160,1-14 224,4 7-224,4-10 160,2 7-160,3-2 0,0 7-64,-6-14 96,2 6-96,-5-12 128,-4 8-128,-9-2-96,0 6 0,-10 0-960,-6 12 544,-14 8-2079,-2 8 1407,-4 3-2784,2 2 2176,-11-7-2336,2 7 2336</inkml:trace>
          <inkml:trace contextRef="#ctx0" brushRef="#br0" timeOffset="4277">7504 5282 6656,'0'-24'2464,"0"24"-1344,8 19-256,-3-19 1472,0 0-1280,3 0 704,2 8-1057,-2 0 385,5 1-608,0 2 352,0 5-480,2 4 256,1-1-352,-2 1 0,0 2-160,-2-2-256,2 4 64,-10-4-1216,4-1 704,-8-4-2751,0 4 1855,-4 0-3840,0-2 3040</inkml:trace>
          <inkml:trace contextRef="#ctx0" brushRef="#br0" timeOffset="5914">7005 7126 5888,'3'-4'2176,"-3"4"-1152,10 0-480,-7 0 1344,2 4-1056,0-4 672,3 4-896,1-4 576,5 4-672,-6-4 511,4 4-575,-2-8 320,4 4-448,-2-8 320,6 4-352,-4-7 192,3 0-256,1-6 128,-2 6-192,11-20 0,-1 4-96,14-29-64,0 9 32,16-42-480,2 12 256,11-21-1536,-2 12 960,7-5-3199,-8 22 2239,0-1-3392,-14 20 2912</inkml:trace>
          <inkml:trace contextRef="#ctx0" brushRef="#br0" timeOffset="5164">7395 5948 4864,'-8'0'1824,"8"0"-960,-5 12-160,2-12 1280,6 5-1088,-3-2 800,0 5-1024,0 0 512,5 4-704,-1-1 448,0 0-513,-4 2 193,4-2-352,2 1 288,-2 4-320,-4-4 384,4 2-352,-4 6 224,0 1-256,0-2 224,0 4-256,0 7 32,0 6-128,-4 3 160,4 0-160,-4 3-32,4-3-32,-6 1-32,2 0 0,-4-10-800,8-7 448,-8-12-2112,8 2 1377,-6-18-3745,6 2 2720,-4-16-2560,8-1 2688</inkml:trace>
          <inkml:trace contextRef="#ctx0" brushRef="#br0" timeOffset="5498">7540 5912 6528,'3'20'2464,"-3"-20"-1344,28 0-320,-25 0 1568,7 0-1280,-7 4 672,7 4-1057,-2 4 609,2 4-768,-7 4 576,7-1-640,-6 0 448,0 5-512,-4-6 192,5 5-352,-5-3 128,0 4-224,0-1 0,0 1-96,-5 23-64,1-5 32,-13 5-832,4 1 448,-15-2-2464,7 2 1568,-10-3-4095,6 2 2975,-20 0-2688,10-4 2912</inkml:trace>
          <inkml:trace contextRef="#ctx0" brushRef="#br0" timeOffset="7560">8615 5204 7552,'0'3'2816,"0"-3"-1536,3 25-576,-3-22 1600,0 0-1280,0 2 703,0 3-1023,0 3 544,5 9-736,0 3 512,-2 4-576,-3 1 256,0 2-416,0 2 64,0-5-224,-3 8-64,3-1-32,-10 26-128,7-6 64,-7-2-832,7-10 480,-7-3-1728,6-8 1152,-5-3-2655,4-4 2047,-3-10-3520,8-2 2912</inkml:trace>
          <inkml:trace contextRef="#ctx0" brushRef="#br0" timeOffset="7313">8044 5349 7040,'-4'3'2624,"4"-3"-1408,0 27-704,0-15 1312,0-1-1024,0 6 480,4 2-768,-4 3 223,0 3-447,0 2 192,5 1-256,-5 6 352,0 2-320,0-3 448,0 0-416,0-2 288,0-3-320,0-6 128,0 2-224,0-9 128,0-4-160,0-3 0,8 1-64,0-9-64,2 5 32,3-10-32,5 2 0,3-14 0,7 6 0,-3-13 64,6 4-32,4-3 64,0 4-64,4-8 64,2 7-64,2-3-32,1 4 32,0-5-32,0 9 0,-6-4 0,-2 5 0,-5-5-96,-5 8 64,-8-1-672,-1 8 384,-13-8-1504,1 9 1024,-10-5-2111,5 5 1663,-9-14-3168,2 1 2496,-6-6-1920,3 5 2240</inkml:trace>
          <inkml:trace contextRef="#ctx0" brushRef="#br0" timeOffset="6798">8171 5158 4224,'0'-12'1664,"0"12"-896,9-47-352,-5 36 1024,6 6-800,-2 2 768,2 3-832,2-5 672,6 2-704,-4-6 512,-2 6-608,-4-5 320,6 8-448,0-5 320,-1 5-353,-5 5 257,1 3-288,-5-1 288,6 1-320,-7 5 448,2 6-384,-5-12 288,0 0-320,0 2 128,0 2-224,0 9 128,0 4-160,0-2 224,0 6-224,0 3 160,0 0-160,0 5 160,0-6-192,0 9 32,0-3-64,0 0-64,0-2 32,0-2-32,0 2 0,0-10-800,0-4 448,-5-9-2016,5 0 1280,-3-11-3583,3 0 2623,-10-8-2944,6 0 2880</inkml:trace>
          <inkml:trace contextRef="#ctx0" brushRef="#br0" timeOffset="8500">7597 6556 5888,'0'0'2176,"0"0"-1152,21-8-288,-16 5 1248,4 6-1088,-5-6 416,6 3-800,-2-3 416,0 6-512,2-3 543,-2 3-543,-4 2 640,5 6-608,-4 5 416,5 8-512,-2 0 256,0 1-352,2 11 64,8 0-192,-10 5 0,4 3-64,-2-2-416,3 6 224,-5-12-1312,5-6 800,-3-15-2687,-2-2 1855,0-21-3904,2-4 3040</inkml:trace>
          <inkml:trace contextRef="#ctx0" brushRef="#br0" timeOffset="8181">8040 6104 7296,'-9'6'2816,"9"-6"-1536,0 6-800,0-6 1376,0 0-1056,0 0 640,9 4-897,0-4 449,4 4-576,0-4 480,0 0-512,5-4 352,0 4-416,8-10 128,0 1-288,4-10 0,6 3-96,-2-8 32,2 8-64,-6 2-800,1 1 416,-10 2-1760,-3 3 1184,-5 1-2175,-4 2 1727,-9 2-1792,0 3 1824,-9-5-1088,6 10 1408,-12-5 192,7 3 512,-5 2 1696,8 2-736,-8-3 1856,9 0-1376,-5 4 1280,4 0-1376,-3 0 800,8-2-1056,-9 2 735,9 0-863,-3 0 800,6 1-832,-6 2 608,3 1-704,-6-1 384,6 5-544,-8-1 320,4 1-384,-9 4 0,0 4-192,-10 2-128,10 10 0,-13 2 32,3 1 0,-8 11-992,5-3 544,-17 5-2368,4-6 1568,-9-8-4767,12-2 3327,-8-16-2624,13-4 3072</inkml:trace>
          <inkml:trace contextRef="#ctx0" brushRef="#br0" timeOffset="9211">8044 6542 4608,'13'-13'1760,"-13"13"-960,23-11-864,-15 3 928,5 8-544,5-7 672,8-1-576,5-12 128,4 1-288,4-12-32,0 7-128,10-7 224,-6 12-192,6-9 384,0 12-288,-1-4 448,-4 6-384,-5-2 448,0 4-448,-3 4 288,-6 5-320,-4-5 192,0 8-224,2-9 288,-2 18-288,-5-9 223,6 3-223,-5 2 0,4-2-128,-8 0 160,-1 2-160,-4-2 96,5 2-96,-5-1 96,0 4-128,0-5 128,0 5-128,-4 0 192,5 0-160,-6-5 192,5 5-192,-4-4 96,-1 4-96,2 0 96,-2 3-128,-8 6 192,5 2-160,-10 3 192,5 3-192,-4-2 192,4 1-192,-9-1 192,4 4-192,-7-4 192,3 1-192,-4 4 256,4 2-224,-12 4 256,7 2-256,-13 3 256,11-3-256,-12 3 320,7 0-256,-10 8 96,9 0-160,1-5 64,3-3-96,-5-8 0,7-4-32,-7-7-64,5-1 32,-8-3-320,4-5 160,-7-14-1024,6-1 672,-8-16-2144,10 1 1472,-10-12-3295,4 3 2527,-4-7-3200,5 9 2912</inkml:trace>
          <inkml:trace contextRef="#ctx0" brushRef="#br0" timeOffset="9493">8137 6522 4992,'-9'-8'1824,"9"8"-960,-9-4-96,4 0 1600,10 8-1280,-5-8 992,0 4-1248,0-4 416,0 0-737,0-4 417,5 4-512,-5 2 192,4 2-352,0-6 192,1 12-224,-5 0 288,3 6-288,2 8 96,0 3-192,0 8 0,-2 5-64,2 5-416,0-2 224,-2 2-1472,2-2 896,0-8-3199,-2-4 2175,2-15-3456,0-4 2944</inkml:trace>
          <inkml:trace contextRef="#ctx0" brushRef="#br0" timeOffset="9814">8413 6339 6656,'0'0'2464,"0"0"-1344,5 0-480,-5 0 1568,0 0-1248,0 0 672,0 0-960,0 0 255,0 0-543,0 3 448,7 9-512,-2 4 512,3 3-512,-3 0 352,0 5-384,-5-6 256,5 7-288,-5-2 288,0 5-320,0 7 32,0-1-160,-5 13 0,5 3-32,-10 17-256,7-1 96,-7 20-1376,7-11 832,-11 19-2656,6-5 1857,-5 16-4257,8-5 3200</inkml:trace>
        </inkml:traceGroup>
        <inkml:traceGroup>
          <inkml:annotationXML>
            <emma:emma xmlns:emma="http://www.w3.org/2003/04/emma" version="1.0">
              <emma:interpretation id="{4BA3EDE2-35BC-48D0-8E13-ACCD23061A01}" emma:medium="tactile" emma:mode="ink">
                <msink:context xmlns:msink="http://schemas.microsoft.com/ink/2010/main" type="inkWord" rotatedBoundingBox="9221,4428 11179,4401 11203,6117 9245,6144"/>
              </emma:interpretation>
              <emma:one-of disjunction-type="recognition" id="oneOf2">
                <emma:interpretation id="interp10" emma:lang="zh-CN" emma:confidence="0">
                  <emma:literal>优</emma:literal>
                </emma:interpretation>
                <emma:interpretation id="interp11" emma:lang="zh-CN" emma:confidence="0">
                  <emma:literal>優</emma:literal>
                </emma:interpretation>
                <emma:interpretation id="interp12" emma:lang="zh-CN" emma:confidence="0">
                  <emma:literal>伏</emma:literal>
                </emma:interpretation>
                <emma:interpretation id="interp13" emma:lang="zh-CN" emma:confidence="0">
                  <emma:literal>忧</emma:literal>
                </emma:interpretation>
                <emma:interpretation id="interp14" emma:lang="zh-CN" emma:confidence="0">
                  <emma:literal>沋</emma:literal>
                </emma:interpretation>
              </emma:one-of>
            </emma:emma>
          </inkml:annotationXML>
          <inkml:trace contextRef="#ctx0" brushRef="#br0" timeOffset="12285">10146 5999 4224,'5'8'1664,"-5"-8"-896,3 0-192,-3 5 1344,5 1-1056,0 2 864,-1 0-1024,0 0 704,6 1-800,-7-2 576,2 5-672,-1-6 511,4 3-575,2-1 448,4 3-480,-2-3 256,6 0-384,-4-8 192,3 4-256,0-8 64,1 4-160,4-10 0,4 1-64,4-16 96,6 7-96,11-14 32,2 5-32,8-7 32,-4 2-64,-1 1-32,2 11 32,-6-7-32,-4 4 0,-10-1-640,-8 10 352,-16 5-1504,-2 12 992,-21-3-1599,4 8 1343,-13-3-1376,9 6 1376,-13-7-928,3 4 1120,-11-8-288,4 0 640,-11-16-32,7 4 320,-7-15-32,15 4 160,-8 1 544,6 2-224,3 0 1024,7 4-672,-3 0 1280,9 4-1056,-4 2 1024,8 2-1024,4-1 544,4 6-768,0-2 352,9 10-577,-6-5 257,7 8-352,-2-2 288,5 8-320,-2 0 448,1 6-384,-4 4 288,5-2-320,-3 6 288,-3 3-320,-1 0 320,-1 1-320,-5 7 224,3 0-224,-6 11 128,-2 0-192,-3 22 0,-2-6-96,-11 18-128,4-4 32,-9 1-192,7-6 128,-6-5-1216,1-8 704,-2-11-2912,9-12 1985,-6-17-4353,7-2 3328</inkml:trace>
          <inkml:trace contextRef="#ctx0" brushRef="#br0" timeOffset="12993">10606 6174 4864,'22'-4'1824,"-22"4"-960,9 8-224,-4-5 1312,3 2-1056,1 3 768,4-2-992,-5 8 576,2 0-736,-2-2 512,5 4-577,-3 0 321,-2 4-448,-3 2 256,3 2-320,-3 2 288,-2 2-320,-3 0 224,5-1-224,-5 4 64,0-4-160,-5 4 160,5 2-192,-3-2 32,3-1-64,-5 1 96,5 0-96,-5 1 128,10-4-128,-5-2 128,0-2-128,0-2 32,5-2-32,-5-4 96,8-4-96,2-4 32,2 4-32,2-4-64,-2-6 32,6-2 32,4 0-32,5-2 64,-1 2-64,0-12-96,4 4 32,2-4 96,3 4-32,-1-8-32,2 8 32,3-4-32,-3 4 0,2-2 0,6 1 0,-8-2 0,-1 7 0,-9-6 128,0 4-64,-3-2 384,-7 5-224,-3-8 320,5 5-320,-13-8 320,0 6-320,-10-12 96,5 10-192,-8-18-288,-2 4 96,-11-27-2176,3 4 1216,-22-33-5535,10 2 3647,-15-20-3584,6 7 3744</inkml:trace>
          <inkml:trace contextRef="#ctx0" brushRef="#br0" timeOffset="13347">10843 5199 5376,'4'0'2016,"-4"0"-1088,8-3 32,-8 3 1888,5 3-1536,0-3 1056,8 5-1409,5-2 513,3 9-896,6 1 192,-1-2-448,5 1 32,0 4-224,3-5-352,-3 0 128,-5-2-1472,1 2 864,-5-8-5023,-4 5 3135</inkml:trace>
          <inkml:trace contextRef="#ctx0" brushRef="#br0" timeOffset="11059">9777 5532 6144,'-10'-5'2368,"10"5"-1280,0 0-640,0 0 1056,0 0-832,0 0 448,10 5-672,-2-2 384,5 8-480,-3-3 320,3 1-384,0-1 351,5 3-383,-5 5 384,0-1-384,-5 4 288,7 6-288,-12 2 192,6-1-224,-9 7 288,0-3-288,-9 9 160,1 4-224,-15 12 128,2-5-160,-20 16 0,7 0-64,-19 17-768,9-5 416,-13-5-2176,14-10 1376,-9-8-4671,11-9 3231</inkml:trace>
          <inkml:trace contextRef="#ctx0" brushRef="#br0" timeOffset="11531">9781 6233 4736,'4'0'1760,"-4"0"-960,10 7-96,-7-3 1280,2 0-1088,0 1 640,3 1-896,-3 2 352,3 6-576,-3-3 320,0 0-416,-2 8 480,2 9-481,-5-5 513,5 4-512,-5-2 416,0-3-416,0-2 128,0 3-288,0 1 64,0-2-128,0 11 96,0-2-128,0 3 128,0 1-128,-5 4 128,5 0-128,-5 0 128,10 0-128,-5-8 32,0 1-32,0-9-480,0-7 224,0-21-1536,5-1 960,-2-33-3199,7-2 2239,3-23-3392,0 4 2912</inkml:trace>
        </inkml:traceGroup>
        <inkml:traceGroup>
          <inkml:annotationXML>
            <emma:emma xmlns:emma="http://www.w3.org/2003/04/emma" version="1.0">
              <emma:interpretation id="{89A6F0FE-9DB3-423D-A15E-B912FCC04EDB}" emma:medium="tactile" emma:mode="ink">
                <msink:context xmlns:msink="http://schemas.microsoft.com/ink/2010/main" type="inkWord" rotatedBoundingBox="11535,4410 13343,4385 13368,6170 11560,6195"/>
              </emma:interpretation>
              <emma:one-of disjunction-type="recognition" id="oneOf3">
                <emma:interpretation id="interp15" emma:lang="zh-CN" emma:confidence="0">
                  <emma:literal>化</emma:literal>
                </emma:interpretation>
                <emma:interpretation id="interp16" emma:lang="zh-CN" emma:confidence="0">
                  <emma:literal>伦</emma:literal>
                </emma:interpretation>
                <emma:interpretation id="interp17" emma:lang="zh-CN" emma:confidence="0">
                  <emma:literal>佰</emma:literal>
                </emma:interpretation>
                <emma:interpretation id="interp18" emma:lang="zh-CN" emma:confidence="0">
                  <emma:literal>记</emma:literal>
                </emma:interpretation>
                <emma:interpretation id="interp19" emma:lang="zh-CN" emma:confidence="0">
                  <emma:literal>佗</emma:literal>
                </emma:interpretation>
              </emma:one-of>
            </emma:emma>
          </inkml:annotationXML>
          <inkml:trace contextRef="#ctx0" brushRef="#br0" timeOffset="14027">12128 5480 6656,'0'0'2528,"0"0"-1344,13 4-736,-8-4 1216,0 0-960,3 0 736,5 4-832,4-4 512,1 8-641,1 0 449,1 0-512,-7 4 544,5-1-544,-13 8 416,0 1-480,-15 4 256,5 2-352,-11 10 0,-2-1-160,-8 12-64,3-1 0,-20 14-832,4-2 448,-23 12-2176,9 0 1408,-9 8-4735,15-7 3295,-1-6-2528,12-13 2944</inkml:trace>
          <inkml:trace contextRef="#ctx0" brushRef="#br0" timeOffset="14463">12110 6046 4608,'5'0'1760,"-5"0"-960,5 5-224,-5-2 1184,3 5-960,-3 0 992,5 4-1088,-5-4 672,5-2-832,-5 2 512,5 0-608,-5 0 447,3 3-479,-3 6 256,0-3-384,0 6 128,0 4-256,0 15 224,0-3-256,-3 6 256,3 0-256,-5 5 256,10-3-256,-5 3 256,0-2-256,0 7 32,0-2-96,0 0 32,0 2-64,0 2 64,0-8-64,0-6 64,0-2-64,0-13-448,3-6 224,-3-15-1536,5-4 960,-5-28-3615,5-3 2431,-2-36-3392,10 9 3008</inkml:trace>
          <inkml:trace contextRef="#ctx0" brushRef="#br0" timeOffset="15790">12493 5191 5376,'3'-3'2016,"-3"3"-1088,18 11-512,-8-3 896,-2 0-736,10 0 352,8 4-576,0-4 320,4 3-384,1 0 352,-3 6-384,-2-3 512,-6 6-448,3-1 416,-2 6-416,-3-3 319,0 6-351,-5 2 128,0 3-256,-3 1 288,-2 5-256,-3 0 96,-2-3-160,2 10 64,0 2-96,-5 2 96,0-3-128,-5 3 32,5 0-32,-5 2-64,2-2 32,-7 1 96,10-1-64,-8 2-32,8-10 0,-5 8-32,5-6 0,-3-2 128,6 2-64,-3-8-32,0-2 0,0-3 32,0 1-32,0-6-32,5 1 32,0-7 32,-2-4-32,2 0 128,0 4-96,-2-6 32,2 2-32,0-1 160,-1 1-128,5-4 32,-1 4-64,1-8 32,5 3-64,-2-7-32,2 3 32,3-7-128,1 6 64,0-12 32,3 6 0,2-3 64,3 3-32,0-4-32,4 4 32,1-4-32,5 4 0,-2-8 0,2 5 0,-1-5 0,-4 5 0,3-10 0,-3 5 0,-5-4 0,1 4 0,-6-3 64,2 7-32,-5-4 192,3 8-128,2-8 320,-7 8-224,-1-8 320,-3 8-288,-8-6 224,6 1-224,-10-6-64,0 2-96,-10-10-768,6 4 416,-14-31-2656,6-2 1632,-11-30-5215,2 4 3647</inkml:trace>
          <inkml:trace contextRef="#ctx0" brushRef="#br0" timeOffset="14863">13059 5496 4608,'8'4'1760,"-8"-4"-960,18 8-32,-13-4 1344,3 0-1184,2-4 864,3 3-1088,0 2 768,5-2-832,-6-3 639,2 5-735,-6-1 640,1 6-672,-9-2 512,0 9-576,-13 2 320,3 1-448,-16 14 192,4 6-288,-22 11-64,10-1-96,-23 8-416,9-3 224,-19 7-1888,15-4 1120,-14-2-4543,14-6 3039,-6-3-3328,14-8 3296</inkml:trace>
        </inkml:traceGroup>
        <inkml:traceGroup>
          <inkml:annotationXML>
            <emma:emma xmlns:emma="http://www.w3.org/2003/04/emma" version="1.0">
              <emma:interpretation id="{7B751571-92E3-4B20-A153-7DC24F2DD289}" emma:medium="tactile" emma:mode="ink">
                <msink:context xmlns:msink="http://schemas.microsoft.com/ink/2010/main" type="inkWord" rotatedBoundingBox="14049,4404 16063,4376 16089,6197 14074,6226"/>
              </emma:interpretation>
              <emma:one-of disjunction-type="recognition" id="oneOf4">
                <emma:interpretation id="interp20" emma:lang="zh-CN" emma:confidence="0">
                  <emma:literal>理</emma:literal>
                </emma:interpretation>
                <emma:interpretation id="interp21" emma:lang="zh-CN" emma:confidence="0">
                  <emma:literal>鲤</emma:literal>
                </emma:interpretation>
                <emma:interpretation id="interp22" emma:lang="zh-CN" emma:confidence="0">
                  <emma:literal>娌</emma:literal>
                </emma:interpretation>
                <emma:interpretation id="interp23" emma:lang="zh-CN" emma:confidence="0">
                  <emma:literal>锂</emma:literal>
                </emma:interpretation>
                <emma:interpretation id="interp24" emma:lang="zh-CN" emma:confidence="0">
                  <emma:literal>裡</emma:literal>
                </emma:interpretation>
              </emma:one-of>
            </emma:emma>
          </inkml:annotationXML>
          <inkml:trace contextRef="#ctx0" brushRef="#br0" timeOffset="17594">14327 5449 5760,'-26'-3'2176,"26"3"-1152,0 3-288,0-3 1408,3 8-1216,-3 0 576,10 3-928,-2-3 352,6 3-576,-2-2 383,2 2-415,3-3 256,1 4-320,-1-1 192,5 2-224,0-7 64,1 7-160,-2-13-64,2 0-32,8-8-32,-3 3 0,8-6 0,4 3 0,4-12 0,-9 9 0,6-5 0,-7 9 0,6-5 0,-6 8 0,-3-4 0,-5 8 0,-3-8 128,-6 8-64,-9-3-32,5 3 0,-8-3-128,0 6 64,-5-3 32,0 0 0,0 0 0,0 3 0,-5 2 64,0-2-32,-8 2-32,0 2 32,-5-3-128,10 4 64,-4-5 32,2 6 0,-3-6 0,5 5 0,-5 0 0,3 4 0,-3 4 128,8-5-64,-3 5 320,8 4-192,-8 6 160,8 6-192,-5 2 128,10 5-160,-5 5 160,0-2-192,0 13 192,0-5-192,0 14 32,0-6-64,-5 12-64,5-7 32,-5 2-32,5-5 0,-8-15-352,4-1 192,-10-13-864,10-4 576,-14-15-1408,10-1 1024,-15-22-1567,2-4 1343,-10-13-1248,0 1 1344,1-9-512,4 9 864,-5-7 128,5 9 288,-2-5 640,7 7-256,-5-2 928,8 14-640,-4-5 928,8 9-800,2-5 608,4 8-704,2-4 576,6 5-608,0-10 256,9 7-449,0-8 65,4 8-224,8-10 0,2 8-64,8-7-64,5 2 32,3-1 96,4 5-64,-4 1 32,2 5-32,-11 3 288,-4 8-160,-8 4 384,-2 2-320,-6 3 448,-2 2-416,-8 0 352,0 1-352,-8-1 0,4 1-192,-10 4 0,10-1-32,-10 8 32,6-1-64,-10 6 128,10 3-96,-10 5 256,9-6-192,-8 2 256,0-2-256,-1 4 160,9-3-160,-5 5 160,6-2-192,-4-3 192,6 0-192,-2-3 256,8-5-224,-10-4 96,10-4-128,-2-2 0,2 2-32,0-7-64,2-5 32,-2-3 96,6-1-64,-2-7 32,10 5-32,-2-10 32,2 5-64,-2-12-32,1 4 32,0-11-32,10-4 0,-6-16-224,5 4 128,8-27-800,2 4 480,12-40-1632,-1 4 1120,10-36-2304,-1 19 1825,-3-33-4289,-6 27 3232</inkml:trace>
          <inkml:trace contextRef="#ctx0" brushRef="#br0" timeOffset="18095">15142 5180 4224,'5'0'1568,"-5"0"-832,8 12-288,-3-8 1120,-1 0-896,0 0 704,1 0-832,3 4 576,1 0-640,0-4 608,0 0-640,-1 0 480,2 4-512,-2 0 320,0 3-417,-2 0 193,-2 1-288,0 4 128,0-2-192,-4 6 224,6 0-256,-6 4 320,4-2-256,-4 6 160,4 2-192,0 3 224,1 1-256,4 18 160,0-7-160,4 15 0,0-1-64,0 6 32,5-5-64,-5 1 64,0-6-64,-5-7-96,2-6 32,-2-15-896,1-8 512,-1-19-2240,1-4 1505,-5-22-3521,6-2 2624,-7-30-2336,2 2 2496</inkml:trace>
          <inkml:trace contextRef="#ctx0" brushRef="#br0" timeOffset="20311">15524 5330 6784,'0'3'2528,"0"-3"-1344,8 3-1024,-3-6 800,4 0-576,3-11 32,6 8-256,8-10-96,5 8-32,4-6-32,4 0 0,2 0 0,-2 6 0,10-8 0,-3 4 0,0-4 64,-2 4-32,-10 4 320,2 8-160,-10 0 608,0 8-448,1-2 384,-6 0-416,-3 2 416,3 0-449,-4 4 513,1 0-480,-5-6 352,5 8-384,-5-11 352,0 5-384,-4 1 224,-1-3-256,-2 2 224,2 3-256,-4 2 256,2 1-256,-6-2 32,0 4-128,-6 0 160,2-2-160,-4 3 256,2 3-224,-6-1 160,4 3-160,-15 6 224,10 0-224,-13 16 160,4-2-160,-12 8 160,3-3-192,-10 0 32,11 1-64,-4-7-128,6 3 32,-3-5 32,10-5 0,-5-6-288,8-1 160,-8-19-1152,4 1 704,0-21-1504,5 4 1184,-14-16-1504,5 4 1377,-10-14-545,5 6 928,-4-2 128,13 5 320,-8-2 352,4 7-96,-2-2 704,12 5-416,-2 3 672,8 1-576,-2-9 415,8 5-511,4-2 320,8 4-384,6-4 192,4 5-256,8 0 128,9 2-192,22-12 0,-1 10-96,1-6-64,-8 7 32,-5 2-32,-1 7 0,-20 4 0,-5 4 0,-23 12-96,0 6 64,-26 3 96,-3 1-32,-14 18 256,7-2-160,-5 2 384,4-2-288,8-7 32,12-7-160,4-8 0,10-1-32,8-11-320,8-1 128,10-11-864,8 1 544,4-21-1152,1 4 928,0-15-1119,-1 4 1055,-6-8-576,-3 11 768,-8-6 160,-3 7 224,-10-9 480,0 13-160,-10-4 416,6 4-320,-5-1 288,1 4-288,-10-10 0,10 2-160,-7 6 160,12 5-160,-7 0 608,7 7-416,-3 6 799,6 8-607,-4 4 480,8 3-544,-4 5 256,0 3-384,0 1 128,0 2-256,0 6 128,0 0-160,-4 11 224,4-4-224,-5 11 256,5 1-256,-3 8 32,3 0-96,-5 4 160,5-1-128,-5 4 192,5-4-192,-2 14 32,4-6-64,-2 3-64,0-10 32,0-9-32,0-6 0,0-2 0,0-6 0,0-9-224,0-1 128,-2-7-608,2-3 416,-11-7-672,3-1 544,-5-8-288,0 3 416,-10-3-480,11 0 448,-6-3-576,10 3 544,-10-8-479,5 5 479,-5-11-192,5 4 352,-5-7 0,6 6 128,-12-9 128,12 6-32,-6-10 320,10 8-160,-6-2 512,10 4-384,-4 0 287,8 0-351,0 0 288,3 6-320,-3-3 160,9 3-224,-1-4 128,6 7-160,0-6 0,2 8-64,12-9 32,6 4-64,6-2 64,0 1-64,3-4-32,-4 10 32,2-6 32,-8 9-32,-1 0 192,-5 6-128,-1-3 320,-8 8-224,-5 3 256,-5-4-256,-8 5 96,0 4-160,-8 6 160,-2 2-192,-8-1 32,6 6-64,-20 0 32,16-5-64,-14 0-96,6-1 32,-11 2-128,9 0 96,-8 2-256,7-2 192,-4-4-224,5-1 192,-5-4 0,10 1 96,-6-4 64,11 4 0,-2-6-96,4 2 64,-4-4-32,9 4 0,-4-8 64,9 4 0,-5-4 0,9 0 0,-3-6 128,3 7-64,0-6 32,3 5-32,2-8-64,3 4 32,5-4-32,2 4 0,-3-4 0,6 0 0,-2-4 0,2 0 0,8-7 0,2 2 0,2-1-96,1 2 64,-1-4 32,-3 4 0,5-3-96,-2 6 64,14-7 32,0 4 0,2-3 0,0 8 0,-8-10 0,2 10 0,-4-9-96,-1 4 64,-9 0-32,0 5 0,-3-2 192,-7 5-64,-3-4 128,1 8-128,-6-4 192,1 5-160,-5-2 256,1 5-224,-5 0 256,0 4-256,-5-1 32,5 0-96,-8 5-192,-2 1 64,-7 2-544,0 4 352,-18 8-1792,4 1 1120,-13-6-4863,6-2 3231,-4-20-2976,12-8 3200</inkml:trace>
        </inkml:traceGroup>
        <inkml:traceGroup>
          <inkml:annotationXML>
            <emma:emma xmlns:emma="http://www.w3.org/2003/04/emma" version="1.0">
              <emma:interpretation id="{20850C54-24B3-4414-AB4C-601129101CE1}" emma:medium="tactile" emma:mode="ink">
                <msink:context xmlns:msink="http://schemas.microsoft.com/ink/2010/main" type="inkWord" rotatedBoundingBox="16644,4058 18708,4029 18736,6045 16672,6074"/>
              </emma:interpretation>
              <emma:one-of disjunction-type="recognition" id="oneOf5">
                <emma:interpretation id="interp25" emma:lang="zh-CN" emma:confidence="0">
                  <emma:literal>论</emma:literal>
                </emma:interpretation>
                <emma:interpretation id="interp26" emma:lang="zh-CN" emma:confidence="0">
                  <emma:literal>诧</emma:literal>
                </emma:interpretation>
                <emma:interpretation id="interp27" emma:lang="zh-CN" emma:confidence="0">
                  <emma:literal>诠</emma:literal>
                </emma:interpretation>
                <emma:interpretation id="interp28" emma:lang="zh-CN" emma:confidence="0">
                  <emma:literal>詫</emma:literal>
                </emma:interpretation>
                <emma:interpretation id="interp29" emma:lang="zh-CN" emma:confidence="0">
                  <emma:literal>绽</emma:literal>
                </emma:interpretation>
              </emma:one-of>
            </emma:emma>
          </inkml:annotationXML>
          <inkml:trace contextRef="#ctx0" brushRef="#br0" timeOffset="21400">16911 5796 7296,'-5'-8'2816,"5"8"-1536,5 16-576,-5-13 1600,3 5-1280,1 1 575,4 1-959,7-2 416,1 4-608,2-7 256,0-2-416,5-3 64,3 0-224,0-3 160,4-2-192,1-15 96,5 1-96,3-12-64,0 9 0,1-6 32,-6 9-32,-3-6-640,-5 11 320,-8-2-1856,0 4 1184,-14 4-2943,2 8 2175,-21 0-3136,7 8 2752</inkml:trace>
          <inkml:trace contextRef="#ctx0" brushRef="#br0" timeOffset="21890">17138 5851 5376,'-8'3'2112,"8"-3"-1152,0 8-704,0-3 864,5-2-640,-2 1 384,10 0-512,2 0 256,-3 0-352,2 3 352,3 1-352,-4 3 576,0 3-448,-8 0 704,3 6-608,-8 4 703,5-2-703,-10-2 416,5 4-544,-8-1 256,8 0-352,-5 5 192,10-1-224,-5 0 64,0 4-160,0 13 288,0-5-224,0 3 448,0-3-352,0 0 288,0-3-320,0 0 128,0-6-224,0 1 128,0 0-160,0 5 64,3-6-96,2 1 0,0 1-32,-2-1 32,2-3-64,-5-6 192,5 2-128,-5-4 96,5-6-96,-2-6 0,7-4-32,-2-16-256,0 4 96,10-22-800,5-1 480,-3-32-1696,3 1 1152,3-27-2720,5 6 2081,4-17-4193,0 9 3264</inkml:trace>
          <inkml:trace contextRef="#ctx0" brushRef="#br0" timeOffset="21065">17166 4946 6656,'-10'-11'2528,"10"11"-1344,10 8-480,-7-5 1600,2 5-1280,3 0 768,10 4-1057,-1 2 449,1 6-672,3-4 128,7 4-352,-7-1-32,4 6-160,-2 1-128,-2 1 0,-7-2-384,3-3 192,-8-3-1504,0-2 960,-9-3-3391,0 2 2303,-18 7-2976,5 2 2784</inkml:trace>
          <inkml:trace contextRef="#ctx0" brushRef="#br0" timeOffset="22295">18030 4946 6400,'20'-8'2368,"-20"8"-1280,14 8-288,-10-8 1728,1 4-1408,-2 0 832,7 0-1185,-2-4 161,2 4-544,-2-4-96,5 0-160,-3-4 128,-2 4-160,0-4 384,2 8-256,-5-4 384,-2 0-352,-3 0 448,5 8-416,-5 0 288,8 4-320,-16-2 0,8 7-160,-8 6 160,3 1-160,-8 4 32,3 2-64,-8 4-64,5-1 32,-18 9-32,5 2 0,-22 17-160,9 5 96,-23 20-320,6 4 224,-14 7-928,13-3 608,-4-5-1632,12-15 1184,-5-10-2367,21-14 1855,2-19-3552,13-12 2816</inkml:trace>
          <inkml:trace contextRef="#ctx0" brushRef="#br0" timeOffset="23458">17731 6136 4736,'-5'4'1824,"5"-4"-960,8 0-96,-8 0 1344,6 3-1184,-6-3 512,8 5-896,1-2 416,-1 5-544,2-5 480,3 5-512,0-3 351,4 2-415,-3-3 320,3 0-352,1-4 352,-1 0-384,5-8 96,-1 4-224,10-12 64,-1 2-96,12-14 160,-4 8-160,14-7-32,2 4-32,8-4-32,-10 8 0,0-6 64,-3 10-32,-5-1 128,-10 5-96,-7 0-96,-1 5 0,-12-2-736,-2 8 384,-12-6-1280,6 6 896,-16-8-1439,2 8 1215,-10-5-2016,0 5 1664,-13-7-2304,5 3 2080</inkml:trace>
          <inkml:trace contextRef="#ctx0" brushRef="#br0" timeOffset="22794">18016 4838 6400,'-4'-8'2368,"4"8"-1280,4 0-512,-4 0 1376,8 0-1120,1 0 704,0 0-928,-1 0 384,6 3-577,-2 2 385,6 2-448,-5-3 384,5 4-416,-5 7 416,5-4-448,-5 6 288,5-1-320,-5-1 288,5 4-320,0 0 224,-1 6-224,4-3 128,2 6-192,-2 0 128,2 2-160,-5-2 64,3 0-96,2-1-64,-3-5 0,6 6-32,2 3 0,-2 5-96,0-2 64,5 6-32,-1-1 0,6 3-704,-2-3 384,2 5-1376,0-2 992,-2 0-1824,1-3 1441,1-7-2593,-5-1 2112,3-3-2688,-4-5 2464</inkml:trace>
          <inkml:trace contextRef="#ctx0" brushRef="#br0" timeOffset="24210">18011 5765 5888,'-5'28'2176,"5"-28"-1152,10-64-416,-2 50 1152,0 6-960,2-4 544,-2 7-832,2-1 576,-2 2-608,-8 0 447,4 4-511,-4 4 320,4 6-416,-4-2 320,4 4-352,-4 1 352,0-2-384,0 1 224,0 4-256,0-5 64,0 0-160,0 1 160,0 4-192,0 0 96,0 4-96,-8 10 160,4 2-160,-4 6 192,8 1-192,-5 5 32,10-2-64,-5 9 160,0-5-128,0 1 96,0-4-96,0-3 0,0-6-32,0 13 32,0 0-64,0-5 128,3-6-96,-3 0 128,5-6-128,-1-2-32,0-6 0,0-2-32,2 0 0,-2-4 0,4-2 0,-2-1 64,1-1-32,2-4 64,1 0-64,-3-5-32,6 5 32,2-8-128,6 0 64,-3-5 32,3 2 0,6-5 0,-1 8 0,5-8 0,0 0 0,-1-7-96,5 7 64,0-3 32,5 3 0,4-4 64,4 7-32,0-1-32,2 1 32,-7-3 32,-4 5-32,-3-9 64,-2 5-64,-4-5-32,-2 4 32,-2 0 160,-5 4-96,-4-4 256,-3 6-224,-4-7 96,2 4-128,-12-6-544,0 2 224,-10-17-1888,2 0 1184,-10-18-4256,6 8 2881,-6-14-4033,5 8 3616</inkml:trace>
        </inkml:traceGroup>
        <inkml:traceGroup>
          <inkml:annotationXML>
            <emma:emma xmlns:emma="http://www.w3.org/2003/04/emma" version="1.0">
              <emma:interpretation id="{0DF712DA-AA3E-48DE-BCAB-B053D13CEB20}" emma:medium="tactile" emma:mode="ink">
                <msink:context xmlns:msink="http://schemas.microsoft.com/ink/2010/main" type="inkWord" rotatedBoundingBox="19845,4460 20791,4447 20814,6031 19868,6044"/>
              </emma:interpretation>
              <emma:one-of disjunction-type="recognition" id="oneOf6">
                <emma:interpretation id="interp30" emma:lang="zh-CN" emma:confidence="0">
                  <emma:literal>与</emma:literal>
                </emma:interpretation>
                <emma:interpretation id="interp31" emma:lang="zh-CN" emma:confidence="0">
                  <emma:literal>马</emma:literal>
                </emma:interpretation>
                <emma:interpretation id="interp32" emma:lang="zh-CN" emma:confidence="0">
                  <emma:literal>㢧</emma:literal>
                </emma:interpretation>
                <emma:interpretation id="interp33" emma:lang="zh-CN" emma:confidence="0">
                  <emma:literal>乌</emma:literal>
                </emma:interpretation>
                <emma:interpretation id="interp34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26494">20341 5363 5504,'0'-30'2112,"0"30"-1152,21-17-288,-16 11 1408,3 6-1120,-3-13 736,3 6-1024,-3-6 416,0 7-608,0-7 351,-2 10-479,-3-5 384,0 8-416,0-4 256,0 8-320,0-4 128,0 0-224,0 4 288,4 8-256,-4 7 256,5 9-256,-10 3 160,5 4-192,-4 8 128,1-2-160,-7 15 64,1 2-96,-8 5 96,4-1-128,-5-7 128,10-5-128,-7-11-32,12-3 0,3-5-32,3-4 0,7-12 64,3 1-32,5-8 64,0 0-64,8-8-96,0 3 32,9-6-192,4 3 128,5-5-320,5 2 256,3-5-224,1 0 224,-4-4-64,-2 4 128,-3-3 64,1 8 32,-11-2-96,2 5 64,-10 0 96,-3 5-32,-7 2 128,-1 5-96,-8 3 256,1 4-192,-8 6 160,5-3-160,-5 9 64,0 5-96,0 2 96,0-1-128,-5 9 192,5 8-160,-3 1 96,-2-5-96,-2 6 160,1-10-160,-6 5 32,2-4-64,-3-1 32,5-6-64,-10-6 64,10 1-64,-15-7-384,5-1 224,-12-12-1024,8 1 640,-13-13-1344,4 2 1056,-8-10-1152,8 2 1088,-26-13-959,4 1 1055,-9-4-768,15 3 896,-20-4 0,19 4 384,-4-3 224,11 4 32,-2-4 448,9 2-256,-2-6 768,10 8-544,0-5 736,11 6-672,7-14 608,8 4-608,0-4 607,8 8-639,2 1 544,8 8-544,-2-4 448,7 2-480,3 2 192,4 8-352,11-6 0,-2 4-160,-4-6 0,0 8-32,-4-5-64,4 5 32,14-10-608,-5 6 320,-10-1-1312,-3 3 896,-18 2-2047,0 3 1535,-13-3-4032,0 3 2944</inkml:trace>
          <inkml:trace contextRef="#ctx0" brushRef="#br0" timeOffset="25485">20341 5581 7552,'-10'-8'2880,"10"8"-1536,-26 8-1088,18-4 1312,8 4-928,-10-3 768,10 1-800,-3 2 383,3 1-575,8-9 320,5 3-416,10-6 480,-2 3-480,5-4 416,5-1-416,4-3 192,4 5-288,18-8-64,-4-1-96,4-4-64,0 5 32,0-8 32,-9 5-32,1 0-96,-10 5 32,-8-6-832,-1 8 480,-20-6-1952,-2 10 1312,-21 0-2943,0 3 2239,-22 0-3008,4 6 2720</inkml:trace>
        </inkml:traceGroup>
        <inkml:traceGroup>
          <inkml:annotationXML>
            <emma:emma xmlns:emma="http://www.w3.org/2003/04/emma" version="1.0">
              <emma:interpretation id="{B0AF8921-95ED-4929-836D-A731CB374E3A}" emma:medium="tactile" emma:mode="ink">
                <msink:context xmlns:msink="http://schemas.microsoft.com/ink/2010/main" type="inkWord" rotatedBoundingBox="21773,4580 22642,4568 22659,5833 21791,5845"/>
              </emma:interpretation>
              <emma:one-of disjunction-type="recognition" id="oneOf7">
                <emma:interpretation id="interp35" emma:lang="zh-CN" emma:confidence="0">
                  <emma:literal>G</emma:literal>
                </emma:interpretation>
                <emma:interpretation id="interp36" emma:lang="zh-CN" emma:confidence="0">
                  <emma:literal>Q</emma:literal>
                </emma:interpretation>
                <emma:interpretation id="interp37" emma:lang="zh-CN" emma:confidence="0">
                  <emma:literal>ㄊ</emma:literal>
                </emma:interpretation>
                <emma:interpretation id="interp38" emma:lang="zh-CN" emma:confidence="0">
                  <emma:literal>a</emma:literal>
                </emma:interpretation>
                <emma:interpretation id="interp39" emma:lang="zh-CN" emma:confidence="0">
                  <emma:literal>只</emma:literal>
                </emma:interpretation>
              </emma:one-of>
            </emma:emma>
          </inkml:annotationXML>
          <inkml:trace contextRef="#ctx0" brushRef="#br0" timeOffset="27466">22661 5851 6784,'26'0'2624,"-26"0"-1408,31-31-864,-22 23 1216,0 8-896,1-19 608,2 2-768,-3-17 448,0 7-544,-6-12 127,8 3-319,-11-6-64,3 6-96,-12-11 224,4 16-160,-16-4 320,4 7-256,-14 5 256,8 7-256,-11 2 32,3 6-128,-13 8 0,9 3-32,-17 10-64,12 1 32,-8 11-32,13-3 0,-9 17 64,13 0-32,-12 24 128,12-4-96,-13 14 320,13-2-192,-5 10 160,15-6-192,-6 14 224,14-6-256,0-3 160,13-2-160,10-11-64,2-12-32,6-8-32,8-8 0,8-12-96,7-4 64,8-12-384,-2-2 192,11-12-928,-6 3 640,0-14-1056,1 3 896,-1-12-927,-3 7 895,-9-15-1824,-11 9 1408,-6-11-2272,-1 11 1920,-8-6-1504,-6 8 1728</inkml:trace>
          <inkml:trace contextRef="#ctx0" brushRef="#br0" timeOffset="27987">22372 6110 6400,'-35'0'2464,"35"0"-1344,-26-6-192,17 3 1600,9-2-1376,-4-1 288,4-2-897,4-8-31,5 8-320,4-12 96,8 8-160,10-7-64,-1 8-32,6-5-32,3 4 0,2-4 0,-3 10 0,2-7 64,-5 9-32,-9 1-32,0 6 32,-8-3 224,-5 9-128,-9-7 512,5 6-352,-9 0 352,0 1-352,0 2 64,0 1-224,0 4 0,9-2-64,-1 6 160,6 4-128,-4 7 32,2 0-64,1 13-128,10 2 32,-10 13 96,0-6-32,0 11-640,0-3 320,-5-6-1856,2-5 1184,-2-14-4799,2-8 3231</inkml:trace>
        </inkml:traceGroup>
        <inkml:traceGroup>
          <inkml:annotationXML>
            <emma:emma xmlns:emma="http://www.w3.org/2003/04/emma" version="1.0">
              <emma:interpretation id="{D66E06EC-5132-470E-9155-2C0EA79BE25A}" emma:medium="tactile" emma:mode="ink">
                <msink:context xmlns:msink="http://schemas.microsoft.com/ink/2010/main" type="inkWord" rotatedBoundingBox="23360,4772 23575,5504 23149,5629 22934,4897"/>
              </emma:interpretation>
              <emma:one-of disjunction-type="recognition" id="oneOf8">
                <emma:interpretation id="interp40" emma:lang="zh-CN" emma:confidence="0">
                  <emma:literal>2</emma:literal>
                </emma:interpretation>
                <emma:interpretation id="interp41" emma:lang="zh-CN" emma:confidence="0">
                  <emma:literal>工</emma:literal>
                </emma:interpretation>
                <emma:interpretation id="interp42" emma:lang="zh-CN" emma:confidence="0">
                  <emma:literal>:</emma:literal>
                </emma:interpretation>
                <emma:interpretation id="interp43" emma:lang="zh-CN" emma:confidence="0">
                  <emma:literal>z</emma:literal>
                </emma:interpretation>
                <emma:interpretation id="interp44" emma:lang="zh-CN" emma:confidence="0">
                  <emma:literal>之</emma:literal>
                </emma:interpretation>
              </emma:one-of>
            </emma:emma>
          </inkml:annotationXML>
          <inkml:trace contextRef="#ctx0" brushRef="#br0" timeOffset="28674">23262 5710 8064,'-5'-34'3072,"5"34"-1664,5-9-1152,-5 4 1120,8 5-832,2-6 512,3 6-608,5-5 383,-2 10-479,12-5 384,-3 3-416,1 5 192,0 4-288,2 3-64,-2 5-96,-5 3 96,-3 4-96,-5 5 128,0 0-128,-16 6 320,3 5-192,-14 4 320,5-5-288,-12 2 384,3-2-352,-8-3 288,3-4-288,-3-7 0,8 0-160,1-6-64,3-6 0,7-9 96,7 6-64,3-10 128,12 6-128,-3-9-32,5 2 0,0-2-32,1 0 0,18 0-160,-2 0 96,7 0-896,-2 0 544,0 0-2240,1 0 1504,-1 0-3583,2 6 2655,-2-6-3040,-1 0 2912</inkml:trace>
        </inkml:traceGroup>
        <inkml:traceGroup>
          <inkml:annotationXML>
            <emma:emma xmlns:emma="http://www.w3.org/2003/04/emma" version="1.0">
              <emma:interpretation id="{257E0A5D-F0DB-4145-B68B-903AFF1D3D17}" emma:medium="tactile" emma:mode="ink">
                <msink:context xmlns:msink="http://schemas.microsoft.com/ink/2010/main" type="inkWord" rotatedBoundingBox="23590,5623 23853,4572 24631,4767 24368,5818"/>
              </emma:interpretation>
              <emma:one-of disjunction-type="recognition" id="oneOf9">
                <emma:interpretation id="interp45" emma:lang="zh-CN" emma:confidence="0">
                  <emma:literal>0</emma:literal>
                </emma:interpretation>
                <emma:interpretation id="interp46" emma:lang="zh-CN" emma:confidence="0">
                  <emma:literal>。</emma:literal>
                </emma:interpretation>
                <emma:interpretation id="interp47" emma:lang="zh-CN" emma:confidence="0">
                  <emma:literal>〇</emma:literal>
                </emma:interpretation>
                <emma:interpretation id="interp48" emma:lang="zh-CN" emma:confidence="0">
                  <emma:literal>○</emma:literal>
                </emma:interpretation>
                <emma:interpretation id="interp4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29274">24170 5820 5888,'-17'-27'2272,"17"27"-1216,-5-70-960,1 45 1408,8 14-896,-4-13 1024,10 9-960,-2-12 160,10 7-480,4-8 128,-1 9-256,5-3 224,5 8-256,0 3 95,5 3-159,12-3 64,4 7-96,2 0 160,-3 4-160,-7 4 320,-3 7-224,-10 6 256,-2 6-256,-2 12 320,-1-1-288,-8 10 320,0 3-320,-10 14 160,-4-2-224,-13-1 64,1 1-128,-23 40 96,1-7-128,-6-14 256,10-12-192,-10-14 256,10-10-256,-31 9 32,9 1-96,-9-26-128,8-2 32,-7-21-192,7 2 128,-13-25-160,16-4 128,-11-18-64,11-2 96,2-14-224,13 11 192,2-11-160,12 4 160,4-12 64,13 7 64,8-12-160,5 17 96,17-9-736,1 16 416,5-6-1792,-2 14 1217,7-5-3521,3 13 2496,-6 4-2528,1 10 2592</inkml:trace>
        </inkml:traceGroup>
        <inkml:traceGroup>
          <inkml:annotationXML>
            <emma:emma xmlns:emma="http://www.w3.org/2003/04/emma" version="1.0">
              <emma:interpretation id="{5319EED8-23DB-4D9B-8451-E3D832782A8C}" emma:medium="tactile" emma:mode="ink">
                <msink:context xmlns:msink="http://schemas.microsoft.com/ink/2010/main" type="inkWord" rotatedBoundingBox="25209,4422 26684,4401 26704,5823 25229,5844"/>
              </emma:interpretation>
              <emma:one-of disjunction-type="recognition" id="oneOf10">
                <emma:interpretation id="interp50" emma:lang="zh-CN" emma:confidence="0">
                  <emma:literal>的</emma:literal>
                </emma:interpretation>
                <emma:interpretation id="interp51" emma:lang="zh-CN" emma:confidence="0">
                  <emma:literal>約</emma:literal>
                </emma:interpretation>
                <emma:interpretation id="interp52" emma:lang="zh-CN" emma:confidence="0">
                  <emma:literal>酌</emma:literal>
                </emma:interpretation>
                <emma:interpretation id="interp53" emma:lang="zh-CN" emma:confidence="0">
                  <emma:literal>丽</emma:literal>
                </emma:interpretation>
                <emma:interpretation id="interp54" emma:lang="zh-CN" emma:confidence="0">
                  <emma:literal>劰</emma:literal>
                </emma:interpretation>
              </emma:one-of>
            </emma:emma>
          </inkml:annotationXML>
          <inkml:trace contextRef="#ctx0" brushRef="#br0" timeOffset="30959">25582 5651 4736,'-8'12'1824,"8"-12"-960,5 32-448,-5-17 1088,3 1-832,2 3 1024,0 1-992,-1-1 928,0 4-928,1 1 576,0-1-769,-2 13 321,7-1-512,-7 4 320,2 3-352,-5 13 128,0-4-256,0-4-128,5-5-64,-5 13-480,4-5 288,-4-14-1184,0-5 800,-4-12-1343,4 1 1087,-5-7-1888,5-7 1536,-5-6-2528,5 0 2144</inkml:trace>
          <inkml:trace contextRef="#ctx0" brushRef="#br0" timeOffset="30627">25855 5204 6144,'9'3'2368,"-9"-3"-1280,13 4-864,-9-4 1216,5 5-864,4-2 736,5 2-768,3-5 512,2 3-608,2 2 320,1-2-448,-3 0 255,-5 2-319,-5-1 416,5 4-384,-5 0 288,0 0-320,-10-5 192,7 5-224,-6-5 0,0 5-128,-4-4 160,5 4-160,-5-8 96,0 5-96,0-5 0,0 0-32,0 0 32,0 3-64,-5-3 64,5 0-64,-4 0-32,4 0 32,-4 0-128,8 0 64,-4 0 32,0 0 0,0 0 64,0 0-32,0 0-96,0 3 32,0-3 96,0 5-32,-4-5 64,4 0-64,-10 0-32,7 3 32,-7-3 32,2 5-32,-10-5-32,5 4 32,-13-1-32,9 5 0,-9 0-96,3 8 64,-21-2-608,5 3 352,-5 3-1728,9-1 1120,-17 8-3615,11 1 2527,2-2-3040,9 9 2848</inkml:trace>
          <inkml:trace contextRef="#ctx0" brushRef="#br0" timeOffset="31990">25482 6622 8064,'-5'9'3072,"5"-9"-1664,10-4-1024,-5-1 1472,-2 10-1056,7-5 1023,3 0-1055,5-5 864,-2 5-928,11-11 352,4 3-608,3-12-64,7 1-224,2-20-928,1 4 384,-5-15-2784,0 11 1728,2-11-4703,-3 6 3423</inkml:trace>
          <inkml:trace contextRef="#ctx0" brushRef="#br0" timeOffset="31791">25538 6206 8064,'0'-12'3072,"0"12"-1664,13-13-1440,-3 6 1216,3 7-768,8-12 960,10 5-768,9-9 191,-1 5-479,5-9-320,-4 7-32,-11 2-1471,-1 8 799,-10 3-4320,-5 3 2752</inkml:trace>
          <inkml:trace contextRef="#ctx0" brushRef="#br0" timeOffset="31559">25698 5878 7296,'-5'-4'2816,"5"4"-1536,26-7-1344,-13 2 608,0 2-384,10-16 640,-1-1-448,0-7 384,4 7-416,1 1 64,2 3-256,-1-4 224,2 9-224,1-6 512,-5 11-352,-5 2 447,-3 4-447,-5-4 448,4 4-448,-7 0 288,-2 4-320,0 0 288,6-1-320,-10 0 320,6 5-320,-6 4 160,6 7-224,-10-2 288,2-1-256,-2 6 256,0 1-256,0 2 96,0-3-160,0 2 64,0 4-96,0-2 160,6 2-160,-6 8 96,0 2-96,0-2 96,0-2-128,-6 21-32,6 3 0,-8 1 32,4-9-32,-10-3-32,10-8 32,-12-3 32,6-6-32,-4-10-448,6 0 224,-4-10-1536,2-2 960,-11-10-3136,3 2 2209,-13-24-4257,9-2 3360</inkml:trace>
          <inkml:trace contextRef="#ctx0" brushRef="#br0" timeOffset="32275">26456 5282 7040,'8'-24'2720,"-8"24"-1472,13-14-544,-8 8 1728,3 6-1344,-3-2 767,4 2-1119,0-4 256,-1 4-608,-3 4 160,-1 4-320,-4 6 288,0 6-288,-4 4 224,-1 7-224,-12 8-64,3 5-96,-7 6-768,8-4 416,-9 8-2368,4-7 1472,-8 8-4703,8-7 3295</inkml:trace>
          <inkml:trace contextRef="#ctx0" brushRef="#br0" timeOffset="32708">26579 5621 5504,'34'-17'2112,"-34"17"-1152,54-10-576,-41 6 1312,5 8-960,3-4 832,1 0-896,4 0 576,0 4-736,-3-4 512,-5 4-577,-5-2 449,0 6-480,0 1 320,0-1-416,-5 0 192,2 7-288,-2 4 128,2 5-192,-7-1 288,2 5-256,0-1 320,-2 0-288,-3 5 384,4 3-352,-8 18 160,1 6-256,-7-4 288,7-5-256,-7 2 96,2-2-160,-10 12 64,10-4-96,-10-10 0,8-4-32,-11-2-64,-1-4 32,-18 6-672,5-2 352,1-18-1728,6-8 1120,-11-16-2560,8 0 1953,-31-20-2881,11 0 2464,2-18-2272,13 6 2368</inkml:trace>
          <inkml:trace contextRef="#ctx0" brushRef="#br0" timeOffset="32928">26369 6131 7808,'57'-11'2880,"-57"11"-1536,38-8-800,-25 5 1376,5 6-1120,8-3 415,5 0-735,5 0-64,2 3-256,-6 2-224,-2 3 0,1-5-1503,0 5 831,-14-8-4384,-4 4 2816</inkml:trace>
        </inkml:traceGroup>
        <inkml:traceGroup>
          <inkml:annotationXML>
            <emma:emma xmlns:emma="http://www.w3.org/2003/04/emma" version="1.0">
              <emma:interpretation id="{55BE875D-C238-4F2F-BC7F-447E56F0E828}" emma:medium="tactile" emma:mode="ink">
                <msink:context xmlns:msink="http://schemas.microsoft.com/ink/2010/main" type="inkWord" rotatedBoundingBox="27930,3965 29793,5233 28620,6956 26757,5688"/>
              </emma:interpretation>
              <emma:one-of disjunction-type="recognition" id="oneOf11">
                <emma:interpretation id="interp55" emma:lang="zh-CN" emma:confidence="0">
                  <emma:literal>使</emma:literal>
                </emma:interpretation>
                <emma:interpretation id="interp56" emma:lang="zh-CN" emma:confidence="0">
                  <emma:literal>便</emma:literal>
                </emma:interpretation>
                <emma:interpretation id="interp57" emma:lang="zh-CN" emma:confidence="0">
                  <emma:literal>谏</emma:literal>
                </emma:interpretation>
                <emma:interpretation id="interp58" emma:lang="zh-CN" emma:confidence="0">
                  <emma:literal>健</emma:literal>
                </emma:interpretation>
                <emma:interpretation id="interp59" emma:lang="zh-CN" emma:confidence="0">
                  <emma:literal>陳</emma:literal>
                </emma:interpretation>
              </emma:one-of>
            </emma:emma>
          </inkml:annotationXML>
          <inkml:trace contextRef="#ctx0" brushRef="#br0" timeOffset="33567">27794 5320 6656,'4'-8'2528,"-4"8"-1344,14-7-480,-10 7 1472,4 4-1248,2-4 992,3 3-1121,0-3 769,0 0-896,0 0 416,5 4-608,0 0 288,-2 5-448,-6-3 256,2 10-320,-16 4-64,4-1-128,-22 9-64,4 3 32,-17 4-192,4-1 96,-13 13-672,10-3 416,-27 10-1792,8-2 1184,1-14-3391,8-3 2431,-13 0-3392,13 1 3040</inkml:trace>
          <inkml:trace contextRef="#ctx0" brushRef="#br0" timeOffset="33858">27618 5742 7936,'0'0'2976,"0"0"-1600,0 50-1184,0-36 1280,0 3-896,0 8 1024,0-3-929,-4 8 673,4 2-800,-4 22 288,0 5-480,-6 8 160,6-1-288,-5 15 64,9-6-160,-3-9 160,3-8-192,0-2 32,3-1-64,-3 14 32,5-3-64,-5-23-448,4-8 224,0-15-1728,0-6 1024,2-14-3871,2 0 2623,2-22-3104,-2-6 3008</inkml:trace>
          <inkml:trace contextRef="#ctx0" brushRef="#br0" timeOffset="35291">28071 5893 6144,'-5'-3'2368,"5"3"-1280,8 0-768,-3-4 1120,8 4-832,0-8 448,5 8-640,0-4-96,3 0-192,19-15-96,9 2 0,8-5-128,-5 3 64,9-9-256,-4 9 160,5-4-224,-6 7 192,-7-1 160,-10 11 0,-8-2 288,-1 3-160,-2 2 736,-2 3-480,0-5 672,0 10-608,-4 11 191,-8-10-159,-10-1 160,4 7-352,-3 4 288,-2-1-352,-6-4 32,3 5-160,-13 3-64,4 4 0,-9 2-256,5-3 128,-13 2-864,5-1 512,-28 8-1759,9 5 1215,-20-6-1248,1-2 1312,-2 0 96,9-6 544,-5 2 960,13 0-352,-4-8 1376,12 0-960,5-4 928,15-2-960,-2-6 287,5 0-607,3-8 0,7 4-224,12-7 32,3 0-96,14-10 96,10 6-128,8-5-96,4 1 0,14-12-832,0 7 480,-16 0-1599,3 4 1119,5-6-2720,-15 2 2016,-18 4-2464,-4 4 2336</inkml:trace>
          <inkml:trace contextRef="#ctx0" brushRef="#br0" timeOffset="34374">28066 5526 4224,'5'-3'1664,"-5"3"-896,31-8 0,-23 8 1408,-1 3-1184,8 2 704,1-2-992,-3 3 608,2-4-768,-7 4 448,5 0-576,0-6 191,5 4-351,0-8 64,3 4-192,1-6-64,4 0-32,23-10 32,-1 2-32,4-10-32,2 8 32,-2-8-128,5 5 64,-9 0 224,-4 4-96,-5 4 384,-3 3-256,-5-6 160,-5 11-224,-4-5 128,-4 5-160,-5-2 64,-5 10-96,-8-5-1056,4 3 544,-13 2-3103,6 1 1951,-20 16-1568,-21 0-416</inkml:trace>
          <inkml:trace contextRef="#ctx0" brushRef="#br0" timeOffset="34660">28128 5649 7424,'-10'-9'2816,"10"9"-1536,-16 0-640,16 0 1632,3 9-1280,2 5 1087,-1 7-1215,0 5 480,0 2-800,2-1 352,2 1-544,-4 3 192,4 0-320,2 15 0,-2 5-128,-2-11-64,2-9 0,-4-3-736,2-3 384,-6-5-1728,2 0 1152,-2-5-2687,0-3 2015,-2-7-3648,-4-2 2944</inkml:trace>
          <inkml:trace contextRef="#ctx0" brushRef="#br0" timeOffset="35808">28470 5052 7168,'0'-36'2720,"0"36"-1472,13-11-1024,-8 8 1056,3 6-736,2-6 512,2 3-608,1 0 384,5 6-480,-1 2 543,5 8-511,-9 0 512,5 8-512,-5 6 288,5 2-384,-10-5 128,5 0-256,-9-3 128,2 0-160,-6-2 64,0 6-96,-6-4 160,6 2-160,-4-2 96,1-2-96,-7 3 96,10 2-128,-8 16 128,3-1-128,-3 18 32,3-7-32,-3 11 96,3-6-96,-13-4 32,13-7-32,-8 5 32,0-3-64,-13 33 64,8 4-64,-17-4 64,9 0-64,-13-5 64,13-22-64,-1-7-32,1 2 32,-10-4-384,10-6 192,-18-4-1280,10-6 800,-37 1-2464,9 2 1729,-16-27-3969,12-6 3040,-4-22-2208,17-3 2624</inkml:trace>
          <inkml:trace contextRef="#ctx0" brushRef="#br0" timeOffset="36461">27829 6128 5120,'8'-4'2016,"-8"4"-1088,18 4-608,-13-1 1248,3 3-864,2-6 864,6 3-928,12-3 608,-2 3-736,4 2 512,4 3-576,2-2 319,3 7-447,-4-1 256,-3-1-320,-2 0 288,6 6-320,-2-6 160,6 5-224,12-1 224,-3 4-256,-6 1 320,1-1-256,-4-2 96,-5-1-160,-4-2 160,0 5-192,-10 1 32,7 0-64,2 4 32,4-2-64,-2 3-32,-7 1 32,2-7-32,-5-3 0,-4-4 64,4 1-32,-1-2 64,2 1-64,-7-5 64,2 5-128,12-4 0,-4 6 32,-2 0 64,-6-3-32,-1 4-32,0-3 32,0-5-32,1 1 0,-5 0 0,5-3 64,-6-2-32,6 0-32,0 3 160,0-6-224,-2 0-32,2 3 32,0 2 96,0-5 0,0 0-224,3 0-128,10 0-96,-1 0-64,-4 0-320,5 0-128,0-5-544,-5 2-287,2-6-897,-8-7-384,4 1-480</inkml:trace>
          <inkml:trace contextRef="#ctx0" brushRef="#br0" timeOffset="41131">27807 5590 3456,'-4'-5'1312,"4"5"-704,0 0-288,0 0 736,0 0-576,-4 0 448,4 5-512,-5-2 256,0 2-384,-3-2 352,8 0-384,-8 2 384,-2-2-384,-8 2 384,10 2-384,-10 1 512,5 3-448,-8 9 512,7 7-512,-12 9 224,8 0-320,-8-2 64,8 1-160,-8 1 64,0 3-96,-27 23-64,1 4 0,-5 9-672,3-3 352,-15 6-512,-1 2-3072,-9-7-1632,9 5 2784</inkml:trace>
        </inkml:traceGroup>
        <inkml:traceGroup>
          <inkml:annotationXML>
            <emma:emma xmlns:emma="http://www.w3.org/2003/04/emma" version="1.0">
              <emma:interpretation id="{9DFA2311-7735-4A02-85D3-4CA4979D6FCD}" emma:medium="tactile" emma:mode="ink">
                <msink:context xmlns:msink="http://schemas.microsoft.com/ink/2010/main" type="inkWord" rotatedBoundingBox="30709,4398 31114,6101 29606,6460 29201,4756"/>
              </emma:interpretation>
              <emma:one-of disjunction-type="recognition" id="oneOf12">
                <emma:interpretation id="interp60" emma:lang="zh-CN" emma:confidence="0">
                  <emma:literal>用</emma:literal>
                </emma:interpretation>
                <emma:interpretation id="interp61" emma:lang="zh-CN" emma:confidence="0">
                  <emma:literal>開</emma:literal>
                </emma:interpretation>
                <emma:interpretation id="interp62" emma:lang="zh-CN" emma:confidence="0">
                  <emma:literal>闱</emma:literal>
                </emma:interpretation>
                <emma:interpretation id="interp63" emma:lang="zh-CN" emma:confidence="0">
                  <emma:literal>闸</emma:literal>
                </emma:interpretation>
                <emma:interpretation id="interp64" emma:lang="zh-CN" emma:confidence="0">
                  <emma:literal>阑</emma:literal>
                </emma:interpretation>
              </emma:one-of>
            </emma:emma>
          </inkml:annotationXML>
          <inkml:trace contextRef="#ctx0" brushRef="#br0" timeOffset="38439">30092 5460 4096,'62'-20'1568,"-45"14"-832,1-10-160,-10 16 576,6-3-384,-2-2-96,2 1-256,3 4-32,1-11-224,0-2-32,8 2 64,4 0-96,1-6-64,5 6-96,3-5 32,5 5-32,0-4 0,0-1 64,4 7 0,-4 1 0,-5 2 0,-4 1 0,-4 2 0,-5 3 256,-3 0 160,-2 0-64,-4 3 32,-3-3-160,-2 0 32,2 5 192,-5-2 160,4 5-160,-5-5-32,2 6-32,-2-6 0,-3 5-64,0-3 32,-2 1-128,2 3-64,-5-9-1,0 7 33,5 1 32,-2 4 32,2 4-64,-5-4-32,5 4-96,0-2 32,8 2 0,-13-1 96,0 1-32,8 1 0,-8-3 32,0 6 32,0 4 32,8-1 0,-11 7 0,3 6 64,8 6-32,-13-1 64,2-2-128,11 3 32,1-3-96,-5 11 64,1 2-64,0-7 0,7 2-96,-12 0 32,9 0 64,0 0 128,-5-5-64,-4 21 32,9-12-160,-6-1-64,3-6 64,-2-5 0,-14-3-32,16-6-64,-12-2 32,3-2-32,-2-2 128,1-5 64,0 4-64,0-3-32,4-4-32,0 3 32,-5-2-64,5-3-32,-4 3 96,4-6 0,0 0 32,-5-3 64,-7 0-96,2 0 0,2 1 32,-2-3-64,7 2 32,-2 0-64,0 1 64,2-6-128,-2-3-64,0 0 128,2-3 32,-7-6-96,-3-7 32,-5-10-704,-8-6-256,-13-11-928,-4 0-320,-11-19-320,-7-1-127,-1 1-801,-16 4-1408,7 8 1568</inkml:trace>
          <inkml:trace contextRef="#ctx0" brushRef="#br0" timeOffset="39208">29925 5840 6784,'0'0'2624,"5"0"-1408,-1 3-576,-4-3 768,0 0-64,4 5-32,6-2-352,-2 1-129,4-4-479,2 0 0,4 0 0,12-4-128,6 1-64,3-5-64,5 0 0,-1 0-64,11-4-32,-6 1 32,0-9-32,0 1 0,1 3 0,-6-1-160,-7 6 32,-5 0-96,-10 3 0,-3 4-160,-10 0 0,-8 4-320,-8 16-95,-10 6-257,-3 6-96,-20 0-224,3 2 0,-3 3 160,2-2 192,1 8 576,-4-1 320,-1 2 416,-4-2 192,1-2 416,8-2 128,2 2 256,7-5 128,2-4-320,5-8-160,4 1-288,6-9-1,2 1-63,6-4 0,4-3 64,0-5 0,4 0-160,6 0-32,2 0-192,6-5-96,0-3 64,13 1 0,3-1-96,6-3-32,4-9-32,13 4-64,-1 0 96,6 2 0,0-3-128,-6 6 32,-4-1-64,2-7 0,-18 6-224,-7-7-64,-6 6-576,-11 3-224,-12-2-384,-4 1-95,-9 4-737,-8-3-256,-5 3-928</inkml:trace>
          <inkml:trace contextRef="#ctx0" brushRef="#br0" timeOffset="39765">30220 5527 4608,'0'-3'1760,"3"3"-960,6 0-384,-5 0 608,1 0-32,0 0 64,-2 0-160,6 0 0,0 0-512,0 3-64,-1 2-96,2 3 32,-2 3 64,0 1 32,-2-1 32,2 0 0,-4 6 64,2-1-32,-6-5 64,0 0-65,0 9 1,0 0-160,0 4 0,0-2 32,0 6 64,0-5-160,4 4-128,0 1 96,0 3 128,4-4-96,2 9-32,-2 3-64,-3 0-96,8-1 96,-3 2 0,-2-2-32,0 1-64,2 0-64,-2 8 32,-3 0 32,3 0 64,-3-8-32,-1 0-32,-4 0 96,4-5 0,-4-2-128,0 7 32,4 0-64,2-5 0,-6 2-96,4-1 32,-4-4-224,0 5-96,0-2-256,0 2-96,0 11-223,0 11-97,0-4-928,-4-3-416,-6 0-1120</inkml:trace>
          <inkml:trace contextRef="#ctx0" brushRef="#br0" timeOffset="37403">29645 5602 5248,'0'0'2016,"5"0"-1088,-5 3-800,0-3 416,0 0 96,3 5 64,2-2-96,8 2 32,-3 1-352,-2 2 96,2 0 64,2 1 128,-8 10 96,1 0 64,0 9 96,3 0-256,1-2-97,-9 1-127,9 1 0,-5-1-64,0 1 0,5 6 32,-9 9 32,0-3 32,0-2 0,0 4-128,0 2 0,0 4-96,0 18 64,-9-8 64,9 1 64,-4-1-160,0-3-128,-1 7-32,5-4-32,-4-8 0,-1-3 64,5-8-32,0-6-32,5-14-608,4-12-256,-1-19-1024,7-19-415,-8-16-2529</inkml:trace>
        </inkml:traceGroup>
      </inkml:traceGroup>
    </inkml:traceGroup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4:03.57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02C2E9D3-3135-4D99-BC0D-5D920FDB8AB7}" emma:medium="tactile" emma:mode="ink">
          <msink:context xmlns:msink="http://schemas.microsoft.com/ink/2010/main" type="writingRegion" rotatedBoundingBox="4686,14250 4143,14697 3840,14329 4383,13882"/>
        </emma:interpretation>
      </emma:emma>
    </inkml:annotationXML>
    <inkml:traceGroup>
      <inkml:annotationXML>
        <emma:emma xmlns:emma="http://www.w3.org/2003/04/emma" version="1.0">
          <emma:interpretation id="{66EB4A4F-A835-4EEE-8F30-CCB234559881}" emma:medium="tactile" emma:mode="ink">
            <msink:context xmlns:msink="http://schemas.microsoft.com/ink/2010/main" type="paragraph" rotatedBoundingBox="4686,14250 4143,14697 3840,14329 4383,138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7361EB-C5B0-49D4-89B1-A34687F4A51D}" emma:medium="tactile" emma:mode="ink">
              <msink:context xmlns:msink="http://schemas.microsoft.com/ink/2010/main" type="line" rotatedBoundingBox="4686,14250 4143,14697 3840,14329 4383,13882"/>
            </emma:interpretation>
          </emma:emma>
        </inkml:annotationXML>
        <inkml:traceGroup>
          <inkml:annotationXML>
            <emma:emma xmlns:emma="http://www.w3.org/2003/04/emma" version="1.0">
              <emma:interpretation id="{FC7E5189-7057-4C2B-ABA8-74414AE5F291}" emma:medium="tactile" emma:mode="ink">
                <msink:context xmlns:msink="http://schemas.microsoft.com/ink/2010/main" type="inkWord" rotatedBoundingBox="4686,14250 4143,14697 3840,14329 4383,13882">
                  <msink:destinationLink direction="with" ref="{6F8DEBF0-FC32-4A25-AB10-09F7D2B088CF}"/>
                  <msink:destinationLink direction="with" ref="{43A33093-F61D-4661-8D1D-A68450806008}"/>
                </msink:context>
              </emma:interpretation>
              <emma:one-of disjunction-type="recognition" id="oneOf0">
                <emma:interpretation id="interp0" emma:lang="zh-CN" emma:confidence="0">
                  <emma:literal>樺</emma:literal>
                </emma:interpretation>
                <emma:interpretation id="interp1" emma:lang="zh-CN" emma:confidence="0">
                  <emma:literal>擠</emma:literal>
                </emma:interpretation>
                <emma:interpretation id="interp2" emma:lang="zh-CN" emma:confidence="0">
                  <emma:literal>雅</emma:literal>
                </emma:interpretation>
                <emma:interpretation id="interp3" emma:lang="zh-CN" emma:confidence="0">
                  <emma:literal>墟</emma:literal>
                </emma:interpretation>
                <emma:interpretation id="interp4" emma:lang="zh-CN" emma:confidence="0">
                  <emma:literal>檔</emma:literal>
                </emma:interpretation>
              </emma:one-of>
            </emma:emma>
          </inkml:annotationXML>
          <inkml:trace contextRef="#ctx0" brushRef="#br0">4610 15006 2944,'0'0'1120,"0"0"-576,5 0-416,-5 0 672,0 0-448,0 0 480,0 0-512,0 0 352,0 8-384,0-4 256,0 0-288,-10 0 288,7 4-320,-10 0 160,3 2-224,-3 2 224,5 4-256,-10 0 256,5 0-256,-10 7 320,11 5-256,-14-2 256,8 6-256,-5-5 256,7-1-256,-7 2 32,10 0-128,-10 0 160,7-6-160,-2 2 32,6-4-64,-2-6-64,10 2 32,-6-7-32,2 2 0,0-11 64,8 4-32,0-8-96,8 1 32,0-10 32,2 1 0,-2-7 0,4 8 0,6-12 0,0 7 0,5-11 0,-2 7 0,5-11-96,2 4 64,2-5 32,4 8 0,2-6 0,-2 10 0,-6-2 64,-2 5-32,-6 2-32,4 3 32,-7 0-32,-4 4 0,-5 0 0,2 5 0,-10-2 64,4 5-32,-8 0-96,4 8 32,-10-3 32,7 6 0,-15 1 64,5 4-32,-15-2-32,8 6 32,-12 0 96,10 4-64,-7 3 128,1 0-128,-3-1 256,6 2-192,-6 0 96,10 0-128,-6-6-128,13-2 0,2-8 32,4 0 0,-2-12 0,6 3 0,4-11 0,8 1 0,0-9 0,7 0 0,2-6-96,5 2 64,-1-11 32,6 4 0,4-5 0,0 5 0,0-8 0,3 12 0,-3-10 0,-5 15 0,-4-8 0,0 9 0,-4-2 0,-1 3 0,-8-4 0,5 6 0,-11 5 0,2 4 0,-5 5 0,0 8 0,-5 0 0,2 12 0,-15-4 0,5 4 0,-18 2 0,9 6 0,-12 2 0,6 2 0,-3 0 0,5-6 0,-5-2 64,13-2-32,-2-2-32,6-4 32,2-4-128,2-4 64,2-8 32,8 3 0,0-10 0,8 3 0,2-16-96,2 6 64,2-18-32,3 9 0,0-8-96,5 3 96,4-2-32,0 10 32,-4-8 64,2 9 0,-8-6 64,2 7-32,-6 2 64,2 4-64,-5 8-96,0 4 32,-9 0 32,0 12 0,-9 0 64,0 4-32,-13 3-32,0 6 32,-12 1 32,6 6-32,-6 2 64,3 1-64,-4-4 64,13-3-64,-5-6-32,14-2 32,0-4-128,5-5 64,-1-6 32,5-1 0,4-8 64,4-1-32,0-3-32,9 1 32,5-12-128,0 0 64,-1-13-32,5 9 0,0-5 128,-1 5-32,7-4-32,-3 2 32,-3 3-128,1 6 64,-10-4 96,5 9-32,-10 0-32,4 3 32,-6-4-32,2 8 0,-4-4-96,1 4 64,0-8 32,-1 12 0,0-2 0,1 2 0,-5-9 0,3 9 0,-3-5 0,5 10 0,-5-5 0,0 0 0,-5 0-96,5 0 64,-3 0-128,3 0 96,-5 0 32,5 3 32,-4-3-160,0 0 96,-6 0-256,2 6 192,-2-6-576,10 2 384,-2-2-576,-4 4 544,-6 4-128,-2 0 288,-3-4 32,7 0 96,-3 0 64,5 0 0,-6 0 0,5-2 0,-4 4 64,5-4-32,-5-2 64,8 0-64,-8 0-32,8 0 32,-7-2 32,6 2-32,-2-6 64,4 4-64,-4-2 192,3 4-128,-4-4 384,9 4-256,-9-4 384,9 4-352,-8-4 288,3 8-288,-3-4 192,3 0-224,-3 0 64,3 0-160,-3 0 0,8 0-64,-10 0 32,10 0-64,-4 0-32,8 0 32,-4 0 32,10 0-32,-2-4-32,0 4 32,5-4 32,2 4-32,-3-4 128,6 8-96,-2-4-32,2 0 0,0-4-32,0 4 0,0-4 0,3 8 0,-4-4 0,7 4 0,-8-4 0,6 4 0,-4-4 0,4 4 0,-5-4 64,1 4-32,-5-4-32,5 0 32,-6 0-32,2 4 0,-6-4 0,2 4 0,-10-4 0,4 0 0,-4 0 64,0 2-32,-4-2 64,4 6-64,-10-6-32,6 0 32,-8 0-128,2 0 64,-8 0 96,10 2-32,-14 4-32,5-3 32,-14 0-128,9 2 64,-4-2 32,3 2 0,2-5 0,7 3 0,-3-3 0,9 0 0,-7-3-96,12 3 64,-7-5 32,7 2 0,-2-5 0,5 8 0,-5-3 0,10 6 0,-5-3-96,8 0 64,-3 0 32,3 0 0,7-3 0,-2 3 0,3-6-96,6 6 64,2-2 96,2 2-32,-8-6-32,2 12 32,-2-6-32,0 0 0,-5 0 64,0 0-32,-5 0 64,2 0-64,-6 0-96,4 2 32,-8-2-32,0 0 0,0 0 192,0 0-64,0 0-32,6 6 0,-6-6-128,0 6 64,-6 2 32,6 0 0,-4 0 0,0 0 0,-5 0 0,9 4 0,-8-4 0,8 3 0,-10 4 0,10 1 0,-3 0 0,3 4 0,-5-6 0,5 3 0,-5-6 64,5 1-32,-4-4-32,8 2 32,-4-4-32,0-4 0,0-2 0,0 0 0,0 0-96,5 0 64,-5-2-192,5-4 128,-5-4-256,3-2 224,2-4-160,0 4 160,-2-4 0,2 4 64,-5-2 64,0 2 0,0-3-96,0 7 64,0-4 32,0 4 0,0 1-96,0 3 64,0 0 32,0 4 0,0 4 0,0 4 0,-5 3 0,5 9 0,-3 3 64,3 4-32,-10 1 64,7-1-64,-7 1-32,10-6 32,-8 1-32,8-4 0,-10-5 64,10-3-32,-3-11-96,6 0 32,-3-11 32,5 3 0,-5-12 0,5 4 0,-1-12-160,0 8 96,-4-2-32,5 3 32,-5-6 64,0 11 0,-5-6 0,5 9 0,-4-5 0,0 7 0,-6-2-96,7 8 64,-6-5 32,9 4 0,-4 0 0,4 4 0,-5 0 0,10 8 0,-5 0 0,0 3 0,0 4 64,0 1-32,-5 0-32,5 4 32,-5-6 96,5 6-64,-8-4 32,8 0-32,-4-10-64,8 8 32,-4-11-32,0 0 0,0-6 0,4 0 0,0-11 64,6 4-32,-6-6-32,5 4 32,-6-3-32,2 2 0,0-1 0,-1 6 0,-4-4 0,4 8 0,-4-8 0,0 9 0,-4-5-96,4 8 64,-4-3 32,8 6 0,-8 0-96,4 5 64,-10 8 32,10 4 0,-3-1 64,3 1-32,-5-1 64,5 3-64,-4-2 128,8 0-96,-4-8-32,0 0 0,0-12-192,0 3 96,0-11 96,5 1 0,-5-9 64,0 0-64,0-6-96,0 2 32,0-4 32,0 4 0,0-2 0,0 6 0,0 1-96,0 7 64,0-1-32,0 6 0,0 3 64,0 3 0,0 9 64,0 4-32,0 4-384,0-1 224,0 0-2720,3 5 1568,2-4-3136,0 3 2496</inkml:trace>
        </inkml:traceGroup>
      </inkml:traceGroup>
    </inkml:traceGroup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3:49.185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F9BBD9E8-BF45-4017-980C-BEC5D1616888}" emma:medium="tactile" emma:mode="ink">
          <msink:context xmlns:msink="http://schemas.microsoft.com/ink/2010/main" type="inkDrawing" rotatedBoundingBox="6072,14235 6081,16339 6066,16340 6058,14236" semanticType="callout" shapeName="Other">
            <msink:sourceLink direction="with" ref="{C3A81C04-087C-4B4D-A10F-CF2B28E69515}"/>
          </msink:context>
        </emma:interpretation>
      </emma:emma>
    </inkml:annotationXML>
    <inkml:trace contextRef="#ctx0" brushRef="#br0">6313 15177 1664,'0'0'608,"0"0"-320,0 0-64,0 0 576,5 0-416,-5 0 288,0 0-384,0 0 192,0 0-256,0 0 224,0 8-256,0 0 96,0 1-160,0-6 160,0 5-192,0 0 320,0-1-224,0 5 320,0 0-288,0-4 384,0 3-352,0 0 224,0 1-256,0 1 128,0-2-192,-5 4 128,5 1-160,-5 0 64,10 4-96,-5 3 96,0 1-128,0-2 32,0 6-32,0-5 32,0 4-64,0 1 192,0-1-128,0 1 32,0-5-64,0 0-64,0 9 32,0-4 32,0-2-32,0 1 128,0 0-96,0 1 192,0-1-160,0 1-96,0-5-32,0-4 32,0 0 0,0 1 192,0 4-96,0-9-32,0 4-32,0-2-32,0 2 0,0-4 64,5 4-32,-5 1 64,0 1-64,0 5-32,0 6 32,0-6 32,3 2-32,-3-4 64,0-5-64,0-4-32,0 5 32,0-1-32,0 5 0,0-13-96,0 6 64,0-2 96,0 1-32,0 3-32,0 4 32,0-4-32,0 5 0,0-4-96,0-1 64,0 1 96,0 3-32,0-7 64,0 3-64,0 1-32,0 3 32,0-7-128,0 3 64,0 6 32,0 1 0,0-7 64,0 0-32,0 1-32,0-1 32,0 5-32,0-1 0,0 2 64,0-3-32,0 2-32,0-4 32,0 0 96,0-1-64,0-5-32,0 6 0,0-7 32,0-2-32,0 4-32,0 1 32,0 7-128,0 4 64,0-2 32,0-6 0,0-5 64,0 3-32,0-6 64,0 1-64,0-4-96,0 0 32,0-5-384,0 5 192,0-8-1696,5 6 1024,-5-12-3104,4 6 2240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3:52.362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D701BF4A-0D78-4AD1-A434-202C3C9BFF90}" emma:medium="tactile" emma:mode="ink">
          <msink:context xmlns:msink="http://schemas.microsoft.com/ink/2010/main" type="inkDrawing" rotatedBoundingBox="2589,10724 2754,10916 2745,10923 2580,10731" semanticType="callout" shapeName="Other">
            <msink:sourceLink direction="with" ref="{BF11E697-D0E2-45EE-95B2-1E689E25290E}"/>
          </msink:context>
        </emma:interpretation>
      </emma:emma>
    </inkml:annotationXML>
    <inkml:trace contextRef="#ctx0" brushRef="#br0">2838 11665 3456,'0'5'1312,"0"-5"-704,8 20-576,2-10 352,-2 2-256,6 0-64,-2 4-32,2-2-128,3 6 64,1 0-736,-1 0 384,5 3-1440,0 0 1024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3:52.128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BF11E697-D0E2-45EE-95B2-1E689E25290E}" emma:medium="tactile" emma:mode="ink">
          <msink:context xmlns:msink="http://schemas.microsoft.com/ink/2010/main" type="inkDrawing" rotatedBoundingBox="2673,10818 2736,10848 2733,10854 2670,10823" shapeName="Other">
            <msink:destinationLink direction="with" ref="{D701BF4A-0D78-4AD1-A434-202C3C9BFF90}"/>
          </msink:context>
        </emma:interpretation>
      </emma:emma>
    </inkml:annotationXML>
    <inkml:trace contextRef="#ctx0" brushRef="#br0">2983 11795 1792,'-7'-10'768,"7"10"-384,-36-12-448,17 1-672,19 11 384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3:51.660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A22B0B0D-8074-4C35-B206-84E143CECE2B}" emma:medium="tactile" emma:mode="ink">
          <msink:context xmlns:msink="http://schemas.microsoft.com/ink/2010/main" type="inkDrawing" rotatedBoundingBox="3382,11752 3576,11942 3565,11954 3370,11764" semanticType="callout" shapeName="Other">
            <msink:sourceLink direction="with" ref="{EAD4C477-4130-4F2A-A886-1C43136E91A5}"/>
          </msink:context>
        </emma:interpretation>
      </emma:emma>
    </inkml:annotationXML>
    <inkml:trace contextRef="#ctx0" brushRef="#br0">3821 12885 2560,'0'3'1056,"0"-3"-576,-5 0-160,2 0 608,6 0-544,-6-3 192,3 3-352,-10-8 64,7 0-160,-7-3 160,5 3-192,-7-7-32,-2 2-32,-3-6-32,4 7 0,-5-7-96,5 7 64,-8-4-480,8 5 288,-15-4-1888,12 2 1184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3:51.292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43A33093-F61D-4661-8D1D-A68450806008}" emma:medium="tactile" emma:mode="ink">
          <msink:context xmlns:msink="http://schemas.microsoft.com/ink/2010/main" type="inkDrawing" rotatedBoundingBox="3780,12187 3971,12442 3953,12456 3762,12200" semanticType="callout" shapeName="Other">
            <msink:sourceLink direction="with" ref="{FC7E5189-7057-4C2B-ABA8-74414AE5F291}"/>
            <msink:sourceLink direction="with" ref="{EAD4C477-4130-4F2A-A886-1C43136E91A5}"/>
          </msink:context>
        </emma:interpretation>
      </emma:emma>
    </inkml:annotationXML>
    <inkml:trace contextRef="#ctx0" brushRef="#br0">4189 13373 3072,'0'0'1216,"0"0"-640,23 3-320,-18 1 768,-2 0-576,-3-4 352,0 0-480,-3-4 320,3 4-352,-5-7 128,0 2-256,-3-3 128,3 5-160,-8-6 64,8 7-96,-3-6 0,3 8-32,-3-8-64,3 4 32,-8-12-128,8 4 64,-3-4-128,4 8 96,-10-14-320,2 6 224,-6-10-576,10 6 416,-7-4-1408,7 12 960,-5-4-1632,8 8 1376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4:05.80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E81B1E1A-0687-4D3C-B7DB-5B4C1028F0B7}" emma:medium="tactile" emma:mode="ink">
          <msink:context xmlns:msink="http://schemas.microsoft.com/ink/2010/main" type="writingRegion" rotatedBoundingBox="3412,13836 3457,15663 2775,15679 2730,13853"/>
        </emma:interpretation>
      </emma:emma>
    </inkml:annotationXML>
    <inkml:traceGroup>
      <inkml:annotationXML>
        <emma:emma xmlns:emma="http://www.w3.org/2003/04/emma" version="1.0">
          <emma:interpretation id="{CCAE3828-C996-4EB7-84F8-374356BAB45E}" emma:medium="tactile" emma:mode="ink">
            <msink:context xmlns:msink="http://schemas.microsoft.com/ink/2010/main" type="paragraph" rotatedBoundingBox="3412,13836 3457,15663 2775,15679 2730,138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99EE0B-F835-45E3-B730-2F5E1CEC575B}" emma:medium="tactile" emma:mode="ink">
              <msink:context xmlns:msink="http://schemas.microsoft.com/ink/2010/main" type="line" rotatedBoundingBox="3412,13836 3457,15663 2775,15679 2730,13853"/>
            </emma:interpretation>
          </emma:emma>
        </inkml:annotationXML>
        <inkml:traceGroup>
          <inkml:annotationXML>
            <emma:emma xmlns:emma="http://www.w3.org/2003/04/emma" version="1.0">
              <emma:interpretation id="{EAD4C477-4130-4F2A-A886-1C43136E91A5}" emma:medium="tactile" emma:mode="ink">
                <msink:context xmlns:msink="http://schemas.microsoft.com/ink/2010/main" type="inkWord" rotatedBoundingBox="3436,14792 3457,15663 2895,15677 2874,14806">
                  <msink:destinationLink direction="with" ref="{43A33093-F61D-4661-8D1D-A68450806008}"/>
                  <msink:destinationLink direction="with" ref="{A22B0B0D-8074-4C35-B206-84E143CECE2B}"/>
                </msink:context>
              </emma:interpretation>
              <emma:one-of disjunction-type="recognition" id="oneOf0">
                <emma:interpretation id="interp0" emma:lang="zh-CN" emma:confidence="0">
                  <emma:literal>醬</emma:literal>
                </emma:interpretation>
                <emma:interpretation id="interp1" emma:lang="zh-CN" emma:confidence="0">
                  <emma:literal>鸉</emma:literal>
                </emma:interpretation>
                <emma:interpretation id="interp2" emma:lang="zh-CN" emma:confidence="0">
                  <emma:literal>鬹</emma:literal>
                </emma:interpretation>
                <emma:interpretation id="interp3" emma:lang="zh-CN" emma:confidence="0">
                  <emma:literal>麓</emma:literal>
                </emma:interpretation>
                <emma:interpretation id="interp4" emma:lang="zh-CN" emma:confidence="0">
                  <emma:literal>攥</emma:literal>
                </emma:interpretation>
              </emma:one-of>
            </emma:emma>
          </inkml:annotationXML>
          <inkml:trace contextRef="#ctx0" brushRef="#br0">2993 15124 3840,'-5'3'1472,"5"-3"-768,0 0-416,0 0 1024,0 0-768,0 0 544,0 0-640,0 0 448,5 0-480,-2-3 544,10 3-544,5-4 416,-1 0-480,6-4 384,-2 0-416,10-3 64,-5 2-256,1-2-128,-6 3-32,-3-3 32,3 6 0,-7-2-288,-5 7 160,-14-4-672,5 4 480,-8-4-448,3 8 448,-8-4-128,5 0 288,-7-4 0,12 4 96,-10-4 64,8 0 0,-3-12-96,3 10 64,-5-11 32,10 9 0,-8-3 64,8 7-32,-8-8 256,8 8-160,-10-4 320,10 5-256,-4-2 320,8 10-288,-4-2 320,0 9-320,0 4 320,6 6-320,-2 11 320,4-7-320,-3 15 224,-2-3-224,3 8 223,-2-3-255,-4 0 32,5 0-128,-5-4-64,0 0 0,0-8-128,0-3 64,-5-9-895,5 0 511,-4-7-1728,-2-4 1184,-2-11-1536,4-2 1440,-4-15-736,8 6 1024,-10-11-224,10 6 608,-8-8 0,8 4 224,-8-8 384,8 3-128,-5-2 896,5 10-544,-5 4 1216,10 8-928,-10 4 1056,5 4-1024,-8 7 576,3 6-768,-8-2 352,8 6-576,-7-3-32,4 2-192,-6-1-576,5 1 224,-4-5-2784,8 6 1632,-3-14-3136,3 2 2560</inkml:trace>
          <inkml:trace contextRef="#ctx0" brushRef="#br0" timeOffset="181">3132 15228 7168,'23'5'2720,"-23"-5"-1472,18 19-416,-15-15 1408,6 4-1248,0-8 96,4 4-705,-1-8-287,2 4-96,0-4-1279,-1 0 703,0-4-2784,0 4 1856,-5-4-2624,2 5 2336</inkml:trace>
          <inkml:trace contextRef="#ctx0" brushRef="#br0" timeOffset="3741">3474 15899 4864,'10'-3'1824,"-10"3"-960,8 3-96,-8-3 1824,4 8-1408,-4 0 1056,0 0-1312,-4-1 160,4 1-673,-5 3-95,2 2-192,-11 10-160,5 1 0,-4 2 32,8 1 0,-8 1 0,10-5 0,-7 4 0,5-2 0,-3-3 64,8 3-32,-8-6-96,8 0 32,-5-12 96,10-2-32,-5-10 64,4 2-64,0-5-32,4 0 32,2-7-32,3 7 0,0-8 64,0 4-32,0-2 128,5 6-96,-6 0 256,6 4-192,-10-1 320,2 5-256,-4 0 448,-4 9-352,-4-1 352,2 3-352,-10 5 192,4 4-256,-2-1 0,4 4-128,-4-4 0,2 6-32,-6-6-64,4 4 32,-6-4-320,5 4 160,-12-4-1568,3 1 928,-22 4-2847,10 4 2047</inkml:trace>
          <inkml:trace contextRef="#ctx0" brushRef="#br0" timeOffset="1700">3515 14797 5504,'-5'-8'2112,"5"8"-1152,5-5-352,-5 2 1248,0 6-1056,0-3 416,0 0-736,0 0 160,0 5-384,0-2 0,0 5-160,-5 3-64,0 1 0,-3 7-32,3 5 0,-9-1 0,6 2 0,-9-6 0,7 0 0,-3-7-96,4 4 64,0-10 32,6 8 0,-2-11 64,5 0-32,0-6 128,8 3-96,1-9 256,0 1-192,1-6 32,3 6-96,0-8 32,-1 9-64,-3-1 64,1 3-64,-10 10-32,5 3 32,-15 3-32,5 9 0,-12-1-96,3 4 64,-2-3 32,6 4 0,-3-5 0,5-4 0,3-7 64,5 0-32,0-11-32,8 3 32,-3-8-128,5 3 64,-2-1 32,0 0 0,-4-2 0,5 8 0,-9-3 64,5 6-32,-10 2-32,2 7 32,-10 4-128,3-1 64,-3 4-32,5 0 0,-5 1 64,8-1 0,-8-7 0,8 4 0,-3-8 64,8 3-32,-10-6-32,10 2 32,-8-7-32,8 5 0,-5-5 0,10 0 0,-5-5 64,5 5-32,-2-7-32,10 2 32,0-6-32,2 3 0,1-8 128,7 4-64,-5-2 191,2 6-159,-1-9 96,4 9-96,-7-3 160,7 7-160,-10-4 192,4 8-192,-9-3 192,6 6-192,-10 1 192,6 4-192,-10 3 32,3 5-64,-6 4 32,-2-1-64,-4 1-32,5-1 32,-9-2-384,0-3 192,-5-6-1152,9 0 737,-4-11-1089,5 3 960,-2-16-288,7 5 576,-7-9 160,10 7 160,-8-2 224,8 7-64,-5-3 544,5 6-352,0 5 736,5 8-544,-5 4 416,5 7-512,-2 2 192,2 2-321,0 0 65,3 1-160,-3 10 0,-2 6-64,-6-14-768,3 2 417,-5-12-1953,0-1 1248,-3-11-2048,8 0 1760,-8-16-1152,8 4 1408,-10-11-160,10 4 704,-8-4 640,8 2-64,-11-2 1248,11 3-736,-3-7 1632,3 4-1248,-4-1 1216,4 12-1280,-5 0 1088,0 8-1152,-4 0 543,5 8-831,-9 0 0,4 7-384,-3 1-96,2 1-64,-3 2-1599,8 0 863,-8 1-4576,10-1 2944</inkml:trace>
          <inkml:trace contextRef="#ctx0" brushRef="#br0" timeOffset="450">3325 14797 5504,'5'-5'2112,"-5"5"-1152,8 8-224,-3-5 1536,0 5-1248,3 9 512,5 2-960,-4 4 64,-1 1-384,-2-1-96,2 1-96,-8-5-768,4-4 416,-4-4-2528,6 3 1568,-4-14-3040,4 0 2400</inkml:trace>
          <inkml:trace contextRef="#ctx0" brushRef="#br0" timeOffset="2194">3286 15770 6528,'21'-4'2464,"-21"4"-1344,9-4-672,-4 2 992,3 4-800,5-4 96,0 2-448,0-5-96,5 2-128,-5-6-128,0 9 32,-4-3-384,0 3 192,-9 0-1216,5 7 800,-13 1-2112,2 3 1536,-6 2-1824,-1-2 1728</inkml:trace>
          <inkml:trace contextRef="#ctx0" brushRef="#br0" timeOffset="4085">3175 16231 5632,'9'-25'2112,"-9"25"-1152,9-2-288,-4-3 1632,-2 10-1280,2-5 864,5 2-1120,2 4 383,10 0-671,-4 2 224,0 0-416,-1 1 256,1 2-288,-1-3 192,0 4-224,-4-4 224,5 2-256,4 2 256,0 4-256,0-4 160,-1 4-192,-3 4 64,1-6-128,-2 2 0,4 4-32,-3-1 32,0 0-64,-5-2-96,4 2 32,-3-4-832,3 1 480,-4-5-2880,5 5 1825,-5-7-4513,4-2 3328</inkml:trace>
          <inkml:trace contextRef="#ctx0" brushRef="#br0" timeOffset="2404">3250 15887 4352,'0'4'1664,"0"-4"-896,-18 0-128,18 0 1184,10 0-1024,-6 0 704,0 0-896,9-4 448,5 1-608,-1-5 96,6 0-288,-2-8-32,2 4-128,-2-4 0,5 5-32,-3-4-128,-2 2 32,-4-2-544,-3 7 320,-10 1-1664,1 3 1088,-10 0-3168,1 8 2240</inkml:trace>
          <inkml:trace contextRef="#ctx0" brushRef="#br0" timeOffset="3079">3168 16122 5888,'-5'-4'2272,"5"4"-1216,5 0-384,-1 0 1344,0 0-1120,0-5 576,4 2-896,6-5 256,0 0-480,2-7 287,7 7-351,3-11 192,0 7-256,1-8-64,-1 10-96,-4-7 32,5 6-64,-6-5 128,-3 8-96,-10-4-512,6 8 224,-10-4-1791,0 8 1087,-12-4-2688,4 8 2048,-9-4-2368,3 0 2240</inkml:trace>
          <inkml:trace contextRef="#ctx0" brushRef="#br0" timeOffset="2750">3172 15938 6784,'0'-8'2624,"0"8"-1408,3-4-448,-3 2 1440,5 2-1248,-5-6 416,5 6-865,-5 0 353,3 8-512,-3-4 320,5 4-384,0 4 192,-2 4-256,2 3 288,0 6-288,-5-3 224,5 0-224,-5 11 64,0 2-160,-5 16 0,5-1-64,-10 1-64,7-1 32,-7 4-128,7-3 64,-7-4-672,7-8 384,-6-4-2336,3-4 1473,-2-11-4641,4-3 3264</inkml:trace>
          <inkml:trace contextRef="#ctx0" brushRef="#br0" timeOffset="3261">3290 15935 5120,'-22'3'2016,"22"-3"-1088,22 0-256,-14 0 1408,1 8-1120,-4 0 864,5 4-1088,-8 4 416,4 3-672,-2 4-64,0 1-257,-4-1-223,4 0 1,-4-7-2081,0-4 1184,0-8-4000,6 0 2784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4:17.93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70AD3F31-1619-446C-8E19-CA4E6EBFDD3C}" emma:medium="tactile" emma:mode="ink">
          <msink:context xmlns:msink="http://schemas.microsoft.com/ink/2010/main" type="inkDrawing" rotatedBoundingBox="13337,3457 13665,17675 13444,17680 13116,3462" semanticType="verticalRange" shapeName="Line">
            <msink:sourceLink direction="with" ref="{91699421-9018-4C97-B140-9536FF59E645}"/>
          </msink:context>
        </emma:interpretation>
      </emma:emma>
    </inkml:annotationXML>
    <inkml:trace contextRef="#ctx0" brushRef="#br0">13536 4420 2432,'-9'-4'960,"9"4"-512,-3 0 32,-3-4 896,12 0-736,-6 1 416,0 3-640,0-5 320,0 5-416,0 0 320,0 8-352,0 0 256,0 6-288,0 0 288,0-3-320,0-2 224,0 1-224,0-2 288,0 4-288,0 0 320,0-2-320,0 7 96,0 0-192,0 1 224,0 2-224,0 6 256,3 6-256,-3 7 96,5 0-128,-1 8 0,4-4-32,-3 19 96,0-8-96,-5 12 192,4-2-160,-4 6 192,4-9-192,-4 10 31,0-4-63,0 10-64,5-3 32,-5 8-32,3-12 0,-3 5 64,0-9-32,0 1 128,10-6-96,-2 6 128,2-9-128,-7 8 32,2-7-32,-5 7-64,0-2 32,-5-3 32,2-3-32,-2 6 64,10-6-64,-5 4-32,0-7 32,-5 3-32,0-3 0,5 3 0,10 1 0,-7 8 0,2-14 0,0 2 0,-2-5 0,-3 6 0,0-6 0,0 8-96,0-3 64,0 0 96,5-5-32,-5 6 128,0-11-96,0 14-96,0-5 0,0 2 32,5-6 0,-5 5 0,0-4 0,0 3 0,0-6 0,0-3 0,0-2 0,0 5 0,0-6 0,0 8 0,0-3 0,0 8 64,0-8-32,-5 4 64,0-5-64,-3 10-32,3-6 32,-3 8 32,8-3-32,-8 7 64,3-4-64,-5 13 64,7-5-64,-10 13 64,8-10-64,-12 9 192,12-8-128,-4 12 96,5-8-96,-4 8-64,3-12 0,-4 5-32,9-9 0,-4 4 64,8-3-32,-4 2-96,0-6 32,0-5-32,4-2 0,1-2 128,0-4-32,-1 5-32,0-8 32,0 7-32,2-6 0,-6 2 0,3-3 0,2 6 0,-1-1 0,-4 7 0,8-8 0,-8 3 0,5-8 0,-5 6 0,5-6 0,-5 4 0,4 1 0,0 12 0,1-9 0,-5 4 64,3-3-32,2 8-32,5-9 32,-2 4-32,0-6 0,2 6 0,-2-4 0,2 10 0,-2-6 0,0 3-96,2-6 64,-2 9 32,2-11 0,-7 6-96,2-7 64,-1 6 96,0-8-32,0 8 64,2-2-64,-2 5-32,0 2 32,0 2-32,1-5 0,-2 1 0,3-2 0,-2 4 0,1-4 0,-2 7 0,2-7 0,0 2-96,-2-2 64,-3 7 96,5-8-32,0 6 64,-2-10-64,-3 8-32,5-6 32,-5 8-32,5-6 0,0 14-96,-2-10 64,2 9 32,0-2 0,-5 1 0,3-6 0,-3 2 0,0-4 0,0 4 64,5-8-32,0 9-96,-1-6 32,-4 11 32,4-2 0,-4-1 64,5-6-32,-5 4 64,0-6-64,0 6-96,0-5 32,0 9-32,0-9 0,0 12 64,0 0 0,0-4 64,0-3-32,0-1 64,0-5-64,0 9-96,0-3 32,0 4 32,0-4 0,0 2 0,0-2 0,0 0 0,0-9 0,-5 4-96,5-4 64,-4 5 96,4-4-32,-4 7 64,4-4-64,-5 7-96,5-6 32,-5 15 32,5-12 0,-3 4 0,3-3 0,-10 8 0,10-6 0,-3 1 64,6-3-32,-3 3-96,0-4 32,0 8 32,0-8 0,0 4 0,0-6 0,0 10 0,0-4 0,0 11 0,0-3 0,0 8 0,5 0 0,0 7 0,3-7 0,-3 12-576,3-12 320,2 16-2719,-2-13 1663,-4 5-4256,0-9 3136,-8 33-1344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4:43.86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1699421-9018-4C97-B140-9536FF59E645}" emma:medium="tactile" emma:mode="ink">
          <msink:context xmlns:msink="http://schemas.microsoft.com/ink/2010/main" type="writingRegion" rotatedBoundingBox="14067,3735 29089,3438 29201,9105 14179,9401">
            <msink:destinationLink direction="with" ref="{70AD3F31-1619-446C-8E19-CA4E6EBFDD3C}"/>
          </msink:context>
        </emma:interpretation>
      </emma:emma>
    </inkml:annotationXML>
    <inkml:traceGroup>
      <inkml:annotationXML>
        <emma:emma xmlns:emma="http://www.w3.org/2003/04/emma" version="1.0">
          <emma:interpretation id="{CCCFFDEE-0E56-493D-AC3D-7E3C94314952}" emma:medium="tactile" emma:mode="ink">
            <msink:context xmlns:msink="http://schemas.microsoft.com/ink/2010/main" type="paragraph" rotatedBoundingBox="14067,3735 27701,3465 27719,4367 14085,46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29A11C-968F-43C6-9D87-713D2DC51091}" emma:medium="tactile" emma:mode="ink">
              <msink:context xmlns:msink="http://schemas.microsoft.com/ink/2010/main" type="line" rotatedBoundingBox="14067,3735 27701,3465 27719,4367 14085,4637"/>
            </emma:interpretation>
          </emma:emma>
        </inkml:annotationXML>
        <inkml:traceGroup>
          <inkml:annotationXML>
            <emma:emma xmlns:emma="http://www.w3.org/2003/04/emma" version="1.0">
              <emma:interpretation id="{BA491B41-613F-4826-AAFE-5B9BF461156D}" emma:medium="tactile" emma:mode="ink">
                <msink:context xmlns:msink="http://schemas.microsoft.com/ink/2010/main" type="inkWord" rotatedBoundingBox="14069,3795 14691,3782 14706,4534 14084,4546"/>
              </emma:interpretation>
              <emma:one-of disjunction-type="recognition" id="oneOf0">
                <emma:interpretation id="interp0" emma:lang="zh-CN" emma:confidence="0">
                  <emma:literal>在</emma:literal>
                </emma:interpretation>
                <emma:interpretation id="interp1" emma:lang="zh-CN" emma:confidence="0">
                  <emma:literal>荻</emma:literal>
                </emma:interpretation>
                <emma:interpretation id="interp2" emma:lang="zh-CN" emma:confidence="0">
                  <emma:literal>砭</emma:literal>
                </emma:interpretation>
                <emma:interpretation id="interp3" emma:lang="zh-CN" emma:confidence="0">
                  <emma:literal>枉</emma:literal>
                </emma:interpretation>
                <emma:interpretation id="interp4" emma:lang="zh-CN" emma:confidence="0">
                  <emma:literal>农</emma:literal>
                </emma:interpretation>
              </emma:one-of>
            </emma:emma>
          </inkml:annotationXML>
          <inkml:trace contextRef="#ctx0" brushRef="#br0">14332 4923 3584,'16'0'1408,"-16"0"-768,0 5-256,0-5 928,0 0-736,0 0 640,0 0-704,0 0 512,0 0-576,5 0 320,0 3-448,-5-3 480,4 0-480,0 0 416,1 0-416,0 0 64,-2 0-256,2 0 160,3 0-192,-3 0 96,0 0-96,3-3 160,2 3-160,-2-5 192,4 5-192,2-7 95,-2-1-95,6-3 0,0 3-32,0-4 32,3-1-64,-4 2 64,7 3-64,-11-4-160,4 9 64,-9-5-1087,6 8 607,-18-3-1664,4 3 1248,-10-5-1024,6 10 1120,-10-5-384,7 0 736,-6-5-64,3 5 352,-4-3 192,12-2 32,-8-2 96,5 0-64,-4-5 320,9 7-160,-4-6 448,4 6-352,-3-7 576,6 9-480,-3-5 576,0 8-544,0-3 416,0 6-480,0-3 384,0 0-416,0 0 256,0 8-320,0 1 192,4-3-224,2 2 224,-3 0-256,-3-3 160,5-1-192,-1 4 352,2-1-288,-6 0 223,0 6-223,0-2 64,0 1-160,-6 7 0,6 9-64,-9-1-64,6 4 32,-10 11-128,-2 2 64,-6 6 32,8-3 0,-9 3 0,8 2 0,-3-6-512,4-3 288,-5-8-1311,5-3 863,-4-13-2048,8 1 1536,-4-12-2912,5-5 2336</inkml:trace>
          <inkml:trace contextRef="#ctx0" brushRef="#br0" timeOffset="378">14389 5029 5120,'0'0'2016,"0"0"-1088,4 0-448,-4 0 992,0 0-800,5 0 576,-1 4-736,1 0 576,-2 7-608,2 5 512,4 4-544,-5-1 384,1 6-481,-2-6 193,2 4-320,0-1 128,0 3-192,-2-3 288,2 3-256,0-3 32,-2 3-128,-3-2-128,0-1 0,0 2 32,0-1 0,0 1-96,0-1 64,0-7-1088,0-4 576,0-9-2367,0 2 1631,0-13-3520,0 5 2720</inkml:trace>
          <inkml:trace contextRef="#ctx0" brushRef="#br0" timeOffset="1279">14556 5205 6144,'0'0'2272,"0"0"-1216,3 3-448,-3-3 1312,0 0-1088,0 0 416,11 4-768,-4-4 160,12 4-384,-2-8 128,4 0-224,-3-4 128,5 0-160,-7-4-1,12 9-63,-12-13-64,6 8 32,-4-11-32,0 7 0,-10-7 0,5 7 0,-8-4-447,3 8 255,-8 1-896,0 3 608,-8 0-864,3 4 800,-8 4-608,5 4 672,-5 0-96,8 0 352,-8-5 32,8 2 128,-3-5 0,8 3 0,-9-3 352,9 0-192,-5-3 544,10-2-352,-5-3 512,0 8-480,-5-8 416,5 8-416,-4-3 480,4 6-480,-4-3 352,8 0-384,-4 0 352,4 5-384,-4-2 223,5 10-255,0-1 288,-1 2-288,0 2 224,0 0-224,-4-1 64,0 4-160,0 1 0,5 4-64,-5-4-64,4 2 32,-4-5 32,0 2-32,-4-4-448,4 1 224,-9 3-1600,5 1 993,-5-4-2209,0-1 1696,-3-7-1696,2 3 1728,-8-3-704,15 0 1184,-10 1 416,8-1 288,-8-5 1152,8 5-576,-3-5 1344,3 2-1024,-3-5 896,3 3-992,0-3 768,5 0-832,0 0 576,10 0-704,3-3 224,3-2-416,2-3 96,0 8-256,5-3 128,-7 3-160,6-3-1,4 3-63,5-5-64,0 5 32,-5 0 32,-3 5-32,-2-5 64,-4 3-64,-7-3-160,-2 0 64,-8-3-1023,5 3 607,-10-5-2208,5 2 1504,-4-6-3072,0 1 2400</inkml:trace>
        </inkml:traceGroup>
        <inkml:traceGroup>
          <inkml:annotationXML>
            <emma:emma xmlns:emma="http://www.w3.org/2003/04/emma" version="1.0">
              <emma:interpretation id="{59E14BE1-9409-4A73-B2A3-C4B6F057F3D6}" emma:medium="tactile" emma:mode="ink">
                <msink:context xmlns:msink="http://schemas.microsoft.com/ink/2010/main" type="inkWord" rotatedBoundingBox="14852,3815 15638,3799 15652,4483 14866,4499"/>
              </emma:interpretation>
              <emma:one-of disjunction-type="recognition" id="oneOf1">
                <emma:interpretation id="interp5" emma:lang="zh-CN" emma:confidence="0">
                  <emma:literal>优</emma:literal>
                </emma:interpretation>
                <emma:interpretation id="interp6" emma:lang="zh-CN" emma:confidence="0">
                  <emma:literal>伏</emma:literal>
                </emma:interpretation>
                <emma:interpretation id="interp7" emma:lang="zh-CN" emma:confidence="0">
                  <emma:literal>代</emma:literal>
                </emma:interpretation>
                <emma:interpretation id="interp8" emma:lang="zh-CN" emma:confidence="0">
                  <emma:literal>優</emma:literal>
                </emma:interpretation>
                <emma:interpretation id="interp9" emma:lang="zh-CN" emma:confidence="0">
                  <emma:literal>忧</emma:literal>
                </emma:interpretation>
              </emma:one-of>
            </emma:emma>
          </inkml:annotationXML>
          <inkml:trace contextRef="#ctx0" brushRef="#br0" timeOffset="1832">15256 4944 4224,'5'-8'1568,"-5"8"-832,5-5-160,-5 2 1056,5 6-896,-2-6 512,10 3-768,-3-5 608,-2 5-640,2 0 704,-2 5-672,-8-2 544,5 5-576,-5 0 447,4 4-479,-8-1 192,-1 5-352,-8 6-64,5 3-128,-10 6-192,0 5 64,-8-5-192,3-3 160,-3-1-1024,9-5 641,-4 3-1921,6-2 1344,2-7-2144,5-5 1824,3-8-2016,5-3 1952</inkml:trace>
          <inkml:trace contextRef="#ctx0" brushRef="#br0" timeOffset="2070">15218 5064 5248,'10'-23'2016,"-10"23"-1088,8 0-320,-3 4 1504,-2 3-1152,2 5 832,3 7-1088,-3-2 576,0 2-768,-1 0 383,0 1-543,-4 2 192,0 3-320,0-6-128,0 1-64,0-1-32,0 4 0,0 8 64,0 1-32,-4-9-992,4 1 512,-4-9-2303,8 1 1567,-4-13-3648,0 5 2720</inkml:trace>
          <inkml:trace contextRef="#ctx0" brushRef="#br0" timeOffset="2551">15390 5217 6656,'8'-9'2528,"-8"9"-1344,10-2-384,-7-4 1152,6 6-1056,5-8 96,-2 6-608,6-15 0,0 6-256,4-12 64,4 6-96,1-5-64,-1 6 0,0-4-480,-4 9 256,-5-5-1376,-4 8 832,-8 1-1696,-5 3 1376,-14 0-1280,6 4 1376,-10-5-576,9 10 896,-8-10 0,8 5 384,-4-3 576,8 0-160,-3-5 864,8 0-576,-8-3 992,8 5-800,-5-4 960,5 6-928,-4-1 960,8 5-960,-4 5 960,0 3-960,-4 4 672,4 7-800,-6 8 447,6 4-575,-8 8-160,4 0-160,-4-3-160,8-5 32,-10-4-736,10-4 384,-8-4-2431,8-2 1567,-6-9-3616,6-6 2752</inkml:trace>
          <inkml:trace contextRef="#ctx0" brushRef="#br0" timeOffset="2811">15569 5224 6912,'13'28'2624,"-13"-28"-1408,8 34-640,-3-23 1440,4 5-1120,0 4 704,4-1-961,5 5 161,-2 2-480,-2-12-128,3-4-96,0-10-96,1 0 32,6-16 32,-4 2-32,-2-10-96,4 4 32,-5 1-32,1 7 0,-5-3-224,5 6 160,-10-2-1023,2 3 671,-10 2-2208,4 6 1504,-8-9-3264,-2 4 2496</inkml:trace>
          <inkml:trace contextRef="#ctx0" brushRef="#br0" timeOffset="3062">15706 4748 5120,'3'-3'2016,"-3"3"-1088,11 23-96,-9-15 1728,8 0-1408,-2-5 1248,5 2-1408,-3-2 735,3 5-991,-5-5 256,4 6-608,-1-4 96,2 1-320,-5-1-64,2-2-64,-8 2-32,8-2 0,-5 1-576,-2 0 320,-3 0-2080,0 0 1281,-3 0-4513,3-1 3072</inkml:trace>
        </inkml:traceGroup>
        <inkml:traceGroup>
          <inkml:annotationXML>
            <emma:emma xmlns:emma="http://www.w3.org/2003/04/emma" version="1.0">
              <emma:interpretation id="{9FA74F9E-282B-420B-B12C-3544D8CAD92F}" emma:medium="tactile" emma:mode="ink">
                <msink:context xmlns:msink="http://schemas.microsoft.com/ink/2010/main" type="inkWord" rotatedBoundingBox="15918,3896 16644,3881 16655,4445 15929,4459"/>
              </emma:interpretation>
              <emma:one-of disjunction-type="recognition" id="oneOf2">
                <emma:interpretation id="interp10" emma:lang="zh-CN" emma:confidence="0">
                  <emma:literal>化</emma:literal>
                </emma:interpretation>
                <emma:interpretation id="interp11" emma:lang="zh-CN" emma:confidence="0">
                  <emma:literal>代</emma:literal>
                </emma:interpretation>
                <emma:interpretation id="interp12" emma:lang="zh-CN" emma:confidence="0">
                  <emma:literal>氏</emma:literal>
                </emma:interpretation>
                <emma:interpretation id="interp13" emma:lang="zh-CN" emma:confidence="0">
                  <emma:literal>仕</emma:literal>
                </emma:interpretation>
                <emma:interpretation id="interp14" emma:lang="zh-CN" emma:confidence="0">
                  <emma:literal>任</emma:literal>
                </emma:interpretation>
              </emma:one-of>
            </emma:emma>
          </inkml:annotationXML>
          <inkml:trace contextRef="#ctx0" brushRef="#br0" timeOffset="4036">16367 4862 5888,'0'-8'2272,"0"8"-1216,0-8-320,0 4 1312,5 4-1120,-5-3 480,4 3-864,-4-5 480,0 10-576,0-5 383,0 0-479,0 3 192,0 9-320,-4-1 64,-1 8-160,-3 1 0,-2 0-64,-11 15-64,-1 4 32,-4 4-960,8-4 512,-8-5-2303,8-2 1535,0-12-3296,5-6 2528,4-8-1760,5-3 2144</inkml:trace>
          <inkml:trace contextRef="#ctx0" brushRef="#br0" timeOffset="4204">16248 5052 7552,'13'20'2880,"-13"-20"-1536,23 36-640,-15-25 1376,2 4-1152,-7 4 479,2 5-863,-5-1 192,4 1-416,-4-1 32,0 5-224,0-1-480,0 1 160,-4-6-2719,4-2 1599,-5-4-4256,10-5 3136</inkml:trace>
          <inkml:trace contextRef="#ctx0" brushRef="#br0" timeOffset="4532">16454 5170 8320,'-8'3'3072,"8"-3"-1664,8-3-800,-3 0 1408,3 3-1152,5-8 159,1 2-639,0-8-160,3 3-128,4-6 0,5 6-64,2-5 64,1 5-64,2-9-224,-3 9 96,-12-2-1440,-2 6 833,-10-1-2785,6 8 1952,-20-5-2848,2 5 2528</inkml:trace>
          <inkml:trace contextRef="#ctx0" brushRef="#br0" timeOffset="4804">16529 4900 4864,'5'-16'1824,"-5"16"-960,4 0-96,-4 0 1760,4 5-1376,0-2 1152,1 5-1376,-1 0 543,1 8-895,-1 4 192,1 3-448,-5 4 160,3 4-256,2 12 128,4 0-192,-5-8 64,6-9-128,-2 2 96,0 0-128,5-4 32,2-1-32,1-4-64,6 1 32,0-9 96,0-2-64,1-9 32,3 2-32,-5-4 96,2 2-96,-6-4-32,5-1 0,-10-3-32,2 8 0,-10-3-224,6-1 128,-10-8-1504,4 8 864,-4-4-3967,0 5 2591,0-8-3264,0-3 3072</inkml:trace>
        </inkml:traceGroup>
        <inkml:traceGroup>
          <inkml:annotationXML>
            <emma:emma xmlns:emma="http://www.w3.org/2003/04/emma" version="1.0">
              <emma:interpretation id="{C7CF082D-6AE2-49BA-94BB-D5A04330D487}" emma:medium="tactile" emma:mode="ink">
                <msink:context xmlns:msink="http://schemas.microsoft.com/ink/2010/main" type="inkWord" rotatedBoundingBox="16871,3785 17421,3774 17435,4448 16885,4459"/>
              </emma:interpretation>
              <emma:one-of disjunction-type="recognition" id="oneOf3">
                <emma:interpretation id="interp15" emma:lang="zh-CN" emma:confidence="0">
                  <emma:literal>过</emma:literal>
                </emma:interpretation>
                <emma:interpretation id="interp16" emma:lang="zh-CN" emma:confidence="0">
                  <emma:literal>過</emma:literal>
                </emma:interpretation>
                <emma:interpretation id="interp17" emma:lang="zh-CN" emma:confidence="0">
                  <emma:literal>逍</emma:literal>
                </emma:interpretation>
                <emma:interpretation id="interp18" emma:lang="zh-CN" emma:confidence="0">
                  <emma:literal>䢘</emma:literal>
                </emma:interpretation>
                <emma:interpretation id="interp19" emma:lang="zh-CN" emma:confidence="0">
                  <emma:literal>迼</emma:literal>
                </emma:interpretation>
              </emma:one-of>
            </emma:emma>
          </inkml:annotationXML>
          <inkml:trace contextRef="#ctx0" brushRef="#br0" timeOffset="6560">17152 4858 5376,'-16'-8'2112,"16"8"-1152,-10-4-352,7 0 1152,6 8-960,-3-4 320,0 0-672,0 0 288,5 8-416,0 0 320,-2 8-352,-3 4 256,5-2-288,-5 13 287,0 0-319,-5 8 224,5 0-224,-3 5 128,3-6-192,-5-4 0,10-1-96,-5-6 32,3-1-64,-3-1 64,5-6-64,0-4-32,3-2 32,2-1 32,-2-2-32,0-1 128,2 2-96,-2-3 128,4 0-128,-2-8-32,3 4 0,5-4-128,0 0 64,-2-4 32,7 4 0,-2-5 64,6 2-32,-1 0 64,0 3-64,5-5-32,0 10 32,-1-5-128,-4 3 64,0 0-256,2 2 160,-7-5-800,2 4 512,-10-8-1791,5 4 1247,-5-8-3872,0 5 2688</inkml:trace>
          <inkml:trace contextRef="#ctx0" brushRef="#br0" timeOffset="6063">17236 4858 4224,'-10'0'1568,"10"0"-832,0 0-96,0 0 1312,0 4-1056,0-2 832,0 7-1024,0-9 480,4 5-672,2-5 352,2 3-512,2-3 320,-2 0-384,4-3 127,11 3-255,-2-5 0,7-4-96,-2 3 32,0 2-64,0-4-32,0 4 32,-4-4-128,4 4 64,-8-4-32,0 6 0,-13-6-160,3 2 128,-8-5-32,5 8 64,-10-5 128,5 8-32,-5-8-96,2 8 32,-8-8 32,11 4 0,-7-7-95,7 6 63,-10-3 95,10 8-31,-9-6 256,9 6-160,-4-8 256,4 8-256,-3-6 320,3 12-256,-5-6 160,5 8-192,-5-6 128,10 6-160,-5 4 64,0 0-96,0 4 160,5 0-160,-2 6 256,1 2-224,2 8 96,-3-6-128,2 9 0,0 1-32,-5-3-64,0 1 32,-5-4-32,5-2 0,-5-6-160,5 2 96,-3-4-448,-3 0 256,-1-6-800,7-2 608,-10-8-864,5 4 769,-8-12-961,10 4 864,-11-8-512,5 4 640,-12-12 64,7 2 288,-3-6 384,8 8-128,-4-6 640,4 4-448,0 0 672,6 6-544,-2-8 416,10 8-480,-2-4 383,6 8-415,5-6 192,-2 4-288,2-2 0,3 8-128,1-3-64,-1 3 0,-3-3-544,-2 6 288,-8-3-1951,6 0 1215,-10 0-3616,5 0 2560,-10 0-1952,0 0 2272</inkml:trace>
        </inkml:traceGroup>
        <inkml:traceGroup>
          <inkml:annotationXML>
            <emma:emma xmlns:emma="http://www.w3.org/2003/04/emma" version="1.0">
              <emma:interpretation id="{467E88A7-3EEF-468A-840F-458EFC08BAD3}" emma:medium="tactile" emma:mode="ink">
                <msink:context xmlns:msink="http://schemas.microsoft.com/ink/2010/main" type="inkWord" rotatedBoundingBox="17549,3731 18214,3718 18230,4490 17564,4503"/>
              </emma:interpretation>
              <emma:one-of disjunction-type="recognition" id="oneOf4">
                <emma:interpretation id="interp20" emma:lang="zh-CN" emma:confidence="0">
                  <emma:literal>程</emma:literal>
                </emma:interpretation>
                <emma:interpretation id="interp21" emma:lang="zh-CN" emma:confidence="0">
                  <emma:literal>誰</emma:literal>
                </emma:interpretation>
                <emma:interpretation id="interp22" emma:lang="zh-CN" emma:confidence="0">
                  <emma:literal>經</emma:literal>
                </emma:interpretation>
                <emma:interpretation id="interp23" emma:lang="zh-CN" emma:confidence="0">
                  <emma:literal>說</emma:literal>
                </emma:interpretation>
                <emma:interpretation id="interp24" emma:lang="zh-CN" emma:confidence="0">
                  <emma:literal>锃</emma:literal>
                </emma:interpretation>
              </emma:one-of>
            </emma:emma>
          </inkml:annotationXML>
          <inkml:trace contextRef="#ctx0" brushRef="#br0" timeOffset="7075">17881 4811 6144,'-13'0'2272,"13"0"-1216,0 0-544,0 0 1312,4 3-1024,0-3 640,5 0-896,0 0 96,9 0-384,3 0-96,2 0-96,-2 0 32,5 0-64,-4 0-96,0 0 32,-4 0-832,-6 0 480,-7 0-1952,5 5 1312,-20-2-3072,5 8 2304</inkml:trace>
          <inkml:trace contextRef="#ctx0" brushRef="#br0" timeOffset="8046">17814 5033 5888,'-8'3'2272,"8"-3"-1216,0 24-608,0-24 1280,0 4-992,0-8 608,8 4-832,-3-4 160,8 0-384,0-3-32,5 4-160,3-11-64,2 11 0,-2-5-256,2 5 128,-2-5-512,1 4 320,-9-4-352,5 8 352,-10-4-64,5 0 224,-8-4 64,5 5 64,-10-5 64,0 8-32,-5-8 128,5 8-96,-5-3 384,0 6-224,2-3 448,3 0-384,0 0 448,0 8-448,-5 3 448,5 9-449,-5 4 353,10-1-352,-5 8 192,0 1-256,0-2-64,0-2-96,0 3 32,0-4-64,-5 1-224,5-2 96,-3-6-864,3-1 512,-5-11-1407,5 1 1023,-8-9-1152,3 0 1120,-4-9-320,5 1 672,-9-7 96,8 4 256,-4-5 256,9 5-64,-9-9 416,1 8-224,-1-4 800,6 5-576,-7-5 800,10 7-736,-8 1 544,8 6-608,-10 2 448,10 2-480,-8 4 479,8 5-511,-5 0 352,5 1-416,-5 0 192,10 0-288,-5 0 0,0-2-128,0-2-64,5 4 0,0-7-32,3 3 0,-3-13-224,3 5 128,2-8-960,2 5 608,1-8-1151,0 3 895,0-16-928,5 4 928,-5-12-416,0 10 640,0-8-64,0 2 320,0-4 32,2 12 128,-7-6 128,0 2-32,2-4-32,-2 8 32,1-2-32,0 2 0,-4-4 416,3 4-224,-4 2 608,1 6-416,-2-2 640,3 0-576,1 3 480,-2 3-512,0 5 320,-2 6-416,3 2 415,-2 3-447,1-2 288,-2 8-320,2-4 64,0 6-192,-5-4-128,3 3-32,-3-7-832,0 3 480,0-5-2303,0-4 1503,0-4-3712,5-4 2752</inkml:trace>
          <inkml:trace contextRef="#ctx0" brushRef="#br0" timeOffset="9111">18381 4662 5888,'5'5'2176,"-5"-5"-1152,8 0-224,-4 0 1728,2 0-1408,-6 0 896,3 4-1184,2-4 319,-1 4-671,-4-4 352,5 3-480,-2 1 32,2 4-224,0 0-32,-1 3-64,0 0 32,1 3-64,-10-3-32,5 0 32,-8 1-480,-2 4 256,-7 0-672,0 4 448,-5-6-192,4 6 320,-3-1 256,3-3 32,0-4-64,5 4 32,0-9 96,3 5-32,7-12 192,3 3-128,3-6 32,11 3-64,4-8 32,-1 4-64,1-8-96,0 9 32,-5-2 32,0 5 0,-9 0 64,5 8-32,-14 0-32,1 4 32,-8 0-32,2 3 0,-8 1 0,10-1 0,0 1 128,3 0-64,0-5 192,10 1-160,0-4 32,3 0-64,0-8 32,7 3-64,-7-6 64,0 3-64,-3-5 64,3 5-64,-8-3-32,5 6 32,-5-3-128,0 8 64,-5 1 96,5 7-32,-4-5-32,0 0 32,-4 0-128,8 1 64,-10 1-256,10-1 160,-3-1-448,3 0 320,-10-3-160,2 0 256,-5-5 0,3 5 96,-3-8 128,5 4-32,-6-4 320,10 0-160,-6-4 256,7 4-256,-6-3 32,9-2-128,0 2 0,4 3-32,1-5 32,8 10-64,0-5 128,0 0-96,0 0 32,0 3-32,-3 2 32,-2 2-64,-3 1 128,0 5-96,-10-2 128,5 4-128,-10 1 32,7 0-32,-7-1-64,10 1 32,-8-1 32,8 1-32,-10-5 64,10 5-64,-8-7 128,8 2-96,0-3 256,5 0-192,-2-4 160,2 3-160,5-3 0,-2 0-64,0-4 32,7 0-64,-2-4-96,3 4 32,-2-4-128,3 0 96,-3-3-384,-1 7 224,-5-5-736,5 10 544,-8-10-864,3 5 736,-8-3-2207,5-2 1535,-5-6-3776,5-1 2816</inkml:trace>
        </inkml:traceGroup>
        <inkml:traceGroup>
          <inkml:annotationXML>
            <emma:emma xmlns:emma="http://www.w3.org/2003/04/emma" version="1.0">
              <emma:interpretation id="{4576F123-BBD1-47BE-BAF4-AB5FA0D7EEE1}" emma:medium="tactile" emma:mode="ink">
                <msink:context xmlns:msink="http://schemas.microsoft.com/ink/2010/main" type="inkWord" rotatedBoundingBox="18437,3732 18837,3725 18853,4516 18453,4523"/>
              </emma:interpretation>
              <emma:one-of disjunction-type="recognition" id="oneOf5">
                <emma:interpretation id="interp25" emma:lang="zh-CN" emma:confidence="0">
                  <emma:literal>中</emma:literal>
                </emma:interpretation>
                <emma:interpretation id="interp26" emma:lang="zh-CN" emma:confidence="0">
                  <emma:literal>申</emma:literal>
                </emma:interpretation>
                <emma:interpretation id="interp27" emma:lang="zh-CN" emma:confidence="0">
                  <emma:literal>巾</emma:literal>
                </emma:interpretation>
                <emma:interpretation id="interp28" emma:lang="zh-CN" emma:confidence="0">
                  <emma:literal>牛</emma:literal>
                </emma:interpretation>
                <emma:interpretation id="interp29" emma:lang="zh-CN" emma:confidence="0">
                  <emma:literal>冲</emma:literal>
                </emma:interpretation>
              </emma:one-of>
            </emma:emma>
          </inkml:annotationXML>
          <inkml:trace contextRef="#ctx0" brushRef="#br0" timeOffset="9473">18692 4951 7552,'0'0'2880,"0"0"-1536,23 13-640,-15-10 1376,2 5-1152,-7 0 351,6 4-799,-6-1 160,3 5-384,3 7 64,-1 5-192,-3-6-64,4-2-32,-5-4-544,1 0 288,-2-10-2079,2 3 1247,-5-9-4160,0 0 2880</inkml:trace>
          <inkml:trace contextRef="#ctx0" brushRef="#br0" timeOffset="9996">18811 4970 6656,'-4'-6'2528,"4"6"-1344,0-5-608,0 5 1216,4 0-992,0-3 96,4-2-544,-3-2 64,5 7-256,-2-5 64,5 5-128,10-7 96,-2 7-128,2-4 128,3 4-128,-6-4 128,3 4-129,-5-4 193,0 1-160,-5-2 96,4 5-96,-8 0 0,4 5-32,-9-2 96,1 5-96,-10 0-32,5 3 0,-9 1-384,6-1 192,-20 14-384,5 5 321,-8 1-33,8-3 160,-3-4 128,8-4 0,-5-6 128,9-3-96,-4-2 319,5 2-191,-2-6 320,7-2-288,3-6 96,3 3-192,2-8-64,4 0-32,5-12-128,6 6 64,3-6-320,-2 4 192,-3 0-991,0 8 639,-10-7-1888,5 7 1344,-8-4-2560,0 8 2048,-10-8-1728,0 9 1920</inkml:trace>
          <inkml:trace contextRef="#ctx0" brushRef="#br0" timeOffset="10316">18928 4747 3712,'-3'-47'1472,"3"47"-768,3-14 32,-3 6 1216,5 8-1056,-5-4 736,5 4-992,-5-4 800,0 8-832,0-4 672,0 7-736,0 6 383,0 1-575,0 6 320,5-1-384,-2 6 256,7 2-288,-2 4 192,0 0-224,-3 19 224,0-3-256,0 0 160,-2 0-192,-3 1 128,5-2-160,-5 0 64,0 0-96,0-6-128,0-2 0,0-2-1312,0-6 736,0-5-2783,5-2 1887,-5-7-3840,3-2 3040</inkml:trace>
        </inkml:traceGroup>
        <inkml:traceGroup>
          <inkml:annotationXML>
            <emma:emma xmlns:emma="http://www.w3.org/2003/04/emma" version="1.0">
              <emma:interpretation id="{DAF9C187-44D9-4BB2-B9DA-29788A3F9299}" emma:medium="tactile" emma:mode="ink">
                <msink:context xmlns:msink="http://schemas.microsoft.com/ink/2010/main" type="inkWord" rotatedBoundingBox="19043,4333 19069,4332 19071,4437 19046,4438"/>
              </emma:interpretation>
              <emma:one-of disjunction-type="recognition" id="oneOf6">
                <emma:interpretation id="interp30" emma:lang="zh-CN" emma:confidence="0">
                  <emma:literal>,</emma:literal>
                </emma:interpretation>
                <emma:interpretation id="interp31" emma:lang="zh-CN" emma:confidence="0">
                  <emma:literal>、</emma:literal>
                </emma:interpretation>
                <emma:interpretation id="interp32" emma:lang="zh-CN" emma:confidence="0">
                  <emma:literal>.</emma:literal>
                </emma:interpretation>
                <emma:interpretation id="interp33" emma:lang="zh-CN" emma:confidence="0">
                  <emma:literal>'</emma:literal>
                </emma:interpretation>
                <emma:interpretation id="interp3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10554">19293 5275 8960,'0'3'3328,"0"-3"-1792,9 8-1024,-5-3 1504,1-2-1185,0 1 353,-2 4-736,-3 0-192,0 3-160,-3 1-1696,3 1 864,-5 1-4927,0 2 3167</inkml:trace>
        </inkml:traceGroup>
        <inkml:traceGroup>
          <inkml:annotationXML>
            <emma:emma xmlns:emma="http://www.w3.org/2003/04/emma" version="1.0">
              <emma:interpretation id="{3F35FEBA-D478-460C-9905-2EC37F90D057}" emma:medium="tactile" emma:mode="ink">
                <msink:context xmlns:msink="http://schemas.microsoft.com/ink/2010/main" type="inkWord" rotatedBoundingBox="19529,3832 20166,3819 20178,4405 19541,4417"/>
              </emma:interpretation>
              <emma:one-of disjunction-type="recognition" id="oneOf7">
                <emma:interpretation id="interp35" emma:lang="zh-CN" emma:confidence="0">
                  <emma:literal>对</emma:literal>
                </emma:interpretation>
                <emma:interpretation id="interp36" emma:lang="zh-CN" emma:confidence="0">
                  <emma:literal>對</emma:literal>
                </emma:interpretation>
                <emma:interpretation id="interp37" emma:lang="zh-CN" emma:confidence="0">
                  <emma:literal>时</emma:literal>
                </emma:interpretation>
                <emma:interpretation id="interp38" emma:lang="zh-CN" emma:confidence="0">
                  <emma:literal>咐</emma:literal>
                </emma:interpretation>
                <emma:interpretation id="interp39" emma:lang="zh-CN" emma:confidence="0">
                  <emma:literal>吋</emma:literal>
                </emma:interpretation>
              </emma:one-of>
            </emma:emma>
          </inkml:annotationXML>
          <inkml:trace contextRef="#ctx0" brushRef="#br0" timeOffset="17029">19784 4833 4992,'-4'0'1920,"4"0"-1024,0 0-416,0 0 1152,0 0-928,0 0 800,0 6-864,0-3 576,0 0-704,0-3 448,4 5-544,-4-5 191,6 3-351,-3-3 64,2 5-192,-1-2 160,1 0-192,-2-3 32,8 9-64,-4-9-64,6 0 32,-3 0-32,3 0 0,0-9 0,5 9 0,0-6 64,3 1-32,1-6-32,4 8 32,-8-6-128,4 9 64,-10-8-32,6 8 0,-8-3 128,-2 3-32,-3 0 64,3 3-64,-8 0 128,5 2-96,-5-2 192,0 6-160,0-1 192,0 3-192,-5 5 192,5-4-192,-8 2 96,-2 2-96,-3 4 0,5 4-32,-10 2-64,5 2 32,-4 3 32,3 1-32,-8-4-96,4 2 32,-8-2-1088,8-2 576,-3-10-2495,8 0 1695,-10-12-3072,10 0 2496,0-12-1664,8 4 2048</inkml:trace>
          <inkml:trace contextRef="#ctx0" brushRef="#br0" timeOffset="17203">19789 5006 5248,'3'-3'2016,"-3"3"-1088,10 0-256,-5 0 1504,-2 3-1216,7 5 896,3 4-1120,0 4 704,5 3-833,-5 1 289,4 3-512,-3-5-64,-2 2-192,-4 0-928,5-1 416,-8-8-2303,5 3 1503,-2-8-3712,0 2 2752</inkml:trace>
          <inkml:trace contextRef="#ctx0" brushRef="#br0" timeOffset="18090">20096 4858 5760,'5'-4'2176,"-5"4"-1152,5 4-480,-5 0 1184,3-2-960,2 7 704,0-1-864,-2-5 448,6 5-608,0-2 256,0 0-417,-1-6 1,6 4-192,3-8 0,1 4-32,3-6-64,7 0 32,-7-2-128,5 5 64,-4-14 32,0 15 0,-5-10 0,1 8 0,-5-3-512,0 2 289,-8 1-609,0 4 480,-10-4-352,5 4 416,-13-4 96,3 4 96,-6-2 224,6 2-64,-7-8 256,3 2-192,2-5 512,7 8-352,-4-5 160,5 8-288,0-8 128,4 8-160,0-8 63,4 8-95,-4-4 96,10 8-128,-7 0 480,6 4-320,-4-4 416,-2-1-384,-3 2 448,0 3-416,0-2 288,0 8-320,-3-8 64,-2 7-192,-4 2 160,9 4-192,-3-3 256,6 3-224,-3 5 160,9 3-160,-4 16 160,-2 3-192,-3-6-32,6-6-32,-12 2-32,6-2 0,-8 2 0,4-6 0,-10-2-704,10-4 384,-4-9-1728,3 2 1152,-3-15-1567,3 4 1407,-3-20-960,3 8 1152,-8-14-224,8 8 640,-8-8 320,8 6 96,-8-11 960,10 6-512,-7-4 1376,6 4-992,-5-1 960,9 4-1025,-5 2 641,5 5-832,0 1 224,10 8-448,-2-3-32,2 3-192,-2-5-192,5 5 32,5-9-1600,0 3 928,-5-6-4063,0 8 2655,-5-4-3040,2 4 2944</inkml:trace>
        </inkml:traceGroup>
        <inkml:traceGroup>
          <inkml:annotationXML>
            <emma:emma xmlns:emma="http://www.w3.org/2003/04/emma" version="1.0">
              <emma:interpretation id="{774B2017-4649-4CD1-975A-22C4E94ECDBC}" emma:medium="tactile" emma:mode="ink">
                <msink:context xmlns:msink="http://schemas.microsoft.com/ink/2010/main" type="inkWord" rotatedBoundingBox="20367,3708 21236,3691 21248,4298 20379,4315"/>
              </emma:interpretation>
              <emma:one-of disjunction-type="recognition" id="oneOf8">
                <emma:interpretation id="interp40" emma:lang="zh-CN" emma:confidence="0">
                  <emma:literal>壮</emma:literal>
                </emma:interpretation>
                <emma:interpretation id="interp41" emma:lang="zh-CN" emma:confidence="0">
                  <emma:literal>状</emma:literal>
                </emma:interpretation>
                <emma:interpretation id="interp42" emma:lang="zh-CN" emma:confidence="0">
                  <emma:literal>狀</emma:literal>
                </emma:interpretation>
                <emma:interpretation id="interp43" emma:lang="zh-CN" emma:confidence="0">
                  <emma:literal>泷</emma:literal>
                </emma:interpretation>
                <emma:interpretation id="interp44" emma:lang="zh-CN" emma:confidence="0">
                  <emma:literal>试</emma:literal>
                </emma:interpretation>
              </emma:one-of>
            </emma:emma>
          </inkml:annotationXML>
          <inkml:trace contextRef="#ctx0" brushRef="#br0" timeOffset="18854">20792 4811 4864,'-16'0'1824,"16"0"-960,4 0-224,-4 0 1184,4 0-1024,-4 0 768,5 3-928,-2 2 640,3-2-736,-2-3 640,4 0-673,2 0 225,-2 0-416,0 0-32,7 0-192,-2 0 0,0 0-32,-4 0-320,0 0 128,-1 0-1503,0 3 895,-8 2-2720,0 7 1952,-8-1-2784,0 8 2464</inkml:trace>
          <inkml:trace contextRef="#ctx0" brushRef="#br0" timeOffset="19515">20631 5162 6400,'-4'5'2368,"4"-5"-1280,4 3-640,0-3 1216,9 0-960,0-8 736,5 5-832,0-9 512,3 7-640,-3-6 95,4 2-319,-4-5-32,-2 6-128,0-8-64,-4 8 0,2-7-736,-2 7 384,-4-8-1215,6 4 863,-5-4-832,4 4 864,-5-2-64,2 6 384,-7-8 224,7 7 64,-5-5 32,-2 6 0,-3-9 64,0 9-32,0-6 192,0 6-128,0-12 320,0 12-224,0-6 320,0 5-288,0-2 320,5 3-320,-5-4 320,0 8-320,0-4 320,0 8-320,0-7 320,5 7-320,-5-8 383,3 8-351,-3-8 224,5 8-256,-5-5 64,5 10-160,-5-5 0,0 0-64,0 0 96,0 0-96,0 0 32,5 0-32,-5 0 96,0 3-96,0 2 256,0-2-192,0 2 256,0-1-256,0-1 160,3 2-160,-3 2 288,0 0-224,0 6 160,5 1-192,-5 6 128,4 8-160,-4 2 64,0 3-96,0 1-64,0 5 0,0 0 32,0 0-32,0-3-448,0-5 224,-4-4-1664,4-4 1024,-5-7-2975,2-5 2143,-7-11-3520,10 0 2912</inkml:trace>
          <inkml:trace contextRef="#ctx0" brushRef="#br0" timeOffset="20373">21394 4639 9216,'-30'-3'3424,"30"3"-1856,0 3-640,0-3 1631,4 3-1439,1 2 192,4-2-832,-1 2-224,6-2-160,-1 1-96,0 0 32,0 0-1248,0 0 672,-5 0-2367,2 4 1599,-5 0-3968,3 4 2976</inkml:trace>
          <inkml:trace contextRef="#ctx0" brushRef="#br0" timeOffset="20130">21017 4951 7296,'4'-4'2816,"-4"4"-1536,18-3-448,-13-2 1696,3 10-1408,1-10 671,0 5-1087,4-7 256,0 3-576,5-4 0,0 5-224,3-10-32,2 10-64,-2-6-64,6 9 32,-6-8-128,2 8 64,-10-3-736,5 3 384,-15 0-1728,7 8 1185,-15 1-2049,0-3 1696,-8 2-1664,5 0 1696,-10-4-544,10 4 1024,-10-8 736,8 0 32,-2-4 1088,7 4-640,-4-4 1184,5 0-960,0-4 1472,4 8-1216,-4-3 1216,4 6-1216,-5 2 1151,10 2-1183,-10 1 672,5 7-896,-8 5-32,3 8-352,-3-1-288,3 4 0,-8-3-1056,8-6 576,-8 3-2560,8-6 1697,-3 1-2305,3-6 2080,2-6-480,3 3 1216,-5-3 1056,10 1-96,-5-1 1856,3 0-1088,2-5 1280,3 5-1248,2-8 672,-2 0-928,2-5 63,3 2-447,0-5-96,4 8-128,-3-3-192,3 3 64,-4 0-671,5 3 415,-5-3-1216,3 5 864,-1-2-1888,-2 0 1440,-10-3-2624,7 5 2112</inkml:trace>
        </inkml:traceGroup>
        <inkml:traceGroup>
          <inkml:annotationXML>
            <emma:emma xmlns:emma="http://www.w3.org/2003/04/emma" version="1.0">
              <emma:interpretation id="{1E445804-CB67-49EC-8ABF-4C49A5BE412D}" emma:medium="tactile" emma:mode="ink">
                <msink:context xmlns:msink="http://schemas.microsoft.com/ink/2010/main" type="inkWord" rotatedBoundingBox="21567,3664 22017,3655 22031,4342 21581,4351"/>
              </emma:interpretation>
              <emma:one-of disjunction-type="recognition" id="oneOf9">
                <emma:interpretation id="interp45" emma:lang="zh-CN" emma:confidence="0">
                  <emma:literal>志</emma:literal>
                </emma:interpretation>
                <emma:interpretation id="interp46" emma:lang="zh-CN" emma:confidence="0">
                  <emma:literal>直</emma:literal>
                </emma:interpretation>
                <emma:interpretation id="interp47" emma:lang="zh-CN" emma:confidence="0">
                  <emma:literal>齿</emma:literal>
                </emma:interpretation>
                <emma:interpretation id="interp48" emma:lang="zh-CN" emma:confidence="0">
                  <emma:literal>赵</emma:literal>
                </emma:interpretation>
                <emma:interpretation id="interp49" emma:lang="zh-CN" emma:confidence="0">
                  <emma:literal>巨</emma:literal>
                </emma:interpretation>
              </emma:one-of>
            </emma:emma>
          </inkml:annotationXML>
          <inkml:trace contextRef="#ctx0" brushRef="#br0" timeOffset="22291">21886 5002 6144,'-4'0'2272,"4"0"-1216,4 0-672,-4 0 960,4 0-768,2-5 288,-3 5-544,2-3 64,-1-2-256,-4 2-64,4 3-32,-4 0 96,0 8-64,0-5 320,0 5-192,0 4 320,0 7-288,0 1 160,0-1-224,0-3 64,0 1-128,0-6-64,0 4 0,0-2-32,0-1 0,0-1 64,0 5-32,0-5 415,0 4-255,-4 1 544,4 0-416,-4-4 288,8-1-352,-4-3 0,8 0-160,6-5-128,3 2 0,6-10 32,-2 5 0,5-3-352,2-2 192,-2-1-864,-6 6 576,-2-8-1695,-5 8 1183,-8-5-2304,3 5 1856,-8-3-2304,0 3 2112</inkml:trace>
          <inkml:trace contextRef="#ctx0" brushRef="#br0" timeOffset="21874">21926 4831 7424,'16'8'2816,"-16"-8"-1536,27 7-576,-13-3 1184,-2-1-1056,10-3 64,5 0-544,-6 0-160,2 0-97,-5 0-702,-2 0 319,-6 0-2208,-2 5 1376,-8-2-3456,0 9 2560</inkml:trace>
          <inkml:trace contextRef="#ctx0" brushRef="#br0" timeOffset="22472">22083 5146 4736,'10'-16'1824,"-10"16"-960,6 0-320,-6 0 1344,10 7-1056,0 2 160,0-2-608,-10 2-1408,0-2 512,0-7-3104,0 6 1984</inkml:trace>
          <inkml:trace contextRef="#ctx0" brushRef="#br0" timeOffset="22655">22202 5009 6656,'8'8'2464,"-8"-8"-1344,15 31-320,-12-18 1504,6-1-1248,-6-1 384,8 0-864,-7 2-385,-1-2-159,2-8-2207,0 6 1151,-1-18-4000,1 2 2816</inkml:trace>
          <inkml:trace contextRef="#ctx0" brushRef="#br0" timeOffset="21601">21939 4648 6144,'-23'-5'2272,"23"5"-1216,-8 5-384,4-2 1408,8 2-1120,-4-5 736,4 3-1024,0-3 511,1 3-703,0-3 160,3 0-352,5 0 32,0 0-192,5-3 0,0 3-64,0-3-128,-1 3 32,-8-5-1088,4 5 576,-9-8-2271,4 5 1535,-12-6-2208,4 9 1984,-13-3-1024,0 3 1472,-5-5 992,10 2 96,-5-5 2048,3 8-1152,-3-3 1504,10 3-1376,-7-5 864,10 10-1088,-3-5 608,3 6-832,-5-1 575,10 6-671,-5 6 512,0 2-576,-5 4 192,5 1-384,-10 2-160,2 6-32,-5-1-576,0 0 288,-9 13-2080,4-5 1249,-8-5-4449,8 2 3072</inkml:trace>
        </inkml:traceGroup>
        <inkml:traceGroup>
          <inkml:annotationXML>
            <emma:emma xmlns:emma="http://www.w3.org/2003/04/emma" version="1.0">
              <emma:interpretation id="{EA9E4732-D574-4DE4-A3F6-9EC39802CC77}" emma:medium="tactile" emma:mode="ink">
                <msink:context xmlns:msink="http://schemas.microsoft.com/ink/2010/main" type="inkWord" rotatedBoundingBox="22301,3572 22841,3562 22856,4342 22316,4353"/>
              </emma:interpretation>
              <emma:one-of disjunction-type="recognition" id="oneOf10">
                <emma:interpretation id="interp50" emma:lang="zh-CN" emma:confidence="0">
                  <emma:literal>有</emma:literal>
                </emma:interpretation>
                <emma:interpretation id="interp51" emma:lang="zh-CN" emma:confidence="0">
                  <emma:literal>夼</emma:literal>
                </emma:interpretation>
                <emma:interpretation id="interp52" emma:lang="zh-CN" emma:confidence="0">
                  <emma:literal>㟕</emma:literal>
                </emma:interpretation>
                <emma:interpretation id="interp53" emma:lang="zh-CN" emma:confidence="0">
                  <emma:literal>茁</emma:literal>
                </emma:interpretation>
                <emma:interpretation id="interp54" emma:lang="zh-CN" emma:confidence="0">
                  <emma:literal>宥</emma:literal>
                </emma:interpretation>
              </emma:one-of>
            </emma:emma>
          </inkml:annotationXML>
          <inkml:trace contextRef="#ctx0" brushRef="#br0" timeOffset="23603">22570 4662 6528,'-8'-6'2464,"8"6"-1344,-6 2-128,3-2 1568,6 4-1408,-3 1 735,0-2-1151,0 2 384,6-2-640,-2 1 224,0 0-416,5-4 0,0 4-192,3-4-64,11 0 0,3-4 32,5 0-32,13-8-96,0 0 32,4-4-32,-4 5 0,0-5 64,0 9 0,-6-5-576,-2 8 320,-10-4-1248,-4 5 864,-8 3-2623,-6 3 1823,-16 2-3488,-6 2 2784</inkml:trace>
          <inkml:trace contextRef="#ctx0" brushRef="#br0" timeOffset="23268">22934 4511 5504,'5'-4'2112,"-5"4"-1152,8 8-224,-3-8 1472,-2 3-1216,2 2 864,0 3-1120,-5-8 767,5 3-863,-5 0 640,0 5-736,-5 1 288,5 2-480,-5 0 32,0 2-256,-3 2 0,0 4-64,-10 6 32,0 2-64,-13 4-160,5 3 64,-17 2-1024,12 0 608,-9-6-2719,10 6 1791,-6-13-4096,14 0 3104</inkml:trace>
          <inkml:trace contextRef="#ctx0" brushRef="#br0" timeOffset="23942">22834 4811 5504,'-5'8'2112,"5"-8"-1152,0 6-224,0-1 1600,5 3-1280,-5-1 832,3 9-1120,-3 7 511,0 1-735,-3 6 288,3 2-512,-5 6 128,5-2-288,-5 0-224,2-6 32,-12-2-1344,15 0 768,-3-14-2943,3-2 2015,-5-12-3296,10 0 2752</inkml:trace>
          <inkml:trace contextRef="#ctx0" brushRef="#br0" timeOffset="24442">22865 4947 6528,'3'-19'2464,"-3"19"-1344,13-8-608,-8 5 1184,0 6-960,0-3 512,3 8-768,-3-4 448,-2 8-512,-3 0 479,5 2-511,-5 6 640,0-1-576,-5 0 480,5 5-512,-3-9 32,3 6-256,0-15-32,3 3-96,-3-12-64,10-3 32,3-5-1248,4 0 672,5-9-3711,0 9 2335,-1-13-3776,7 5 3200</inkml:trace>
          <inkml:trace contextRef="#ctx0" brushRef="#br0" timeOffset="24169">22922 4772 6144,'8'-24'2272,"-8"24"-1216,13-3-192,-8-2 1696,-1 10-1408,0-5 672,0 8-1121,2-5 385,2 5-608,1 0 352,-1 4-480,-3-1 256,0 0-352,-2 6 64,2-1-192,0 3 224,-2 7-224,2 7 256,3-3-256,-3 6 32,0 3-96,-5-5 32,0 2-64,0 0-32,0-5 32,0-1 32,0 1-32,0-7-928,0-4 480,-5-9-2304,0 0 1536,-3-11-3103,0 0 2431,-5-8-2784,8 5 2656</inkml:trace>
        </inkml:traceGroup>
        <inkml:traceGroup>
          <inkml:annotationXML>
            <emma:emma xmlns:emma="http://www.w3.org/2003/04/emma" version="1.0">
              <emma:interpretation id="{209E841C-7B4B-449C-AB06-DFF50E665D1D}" emma:medium="tactile" emma:mode="ink">
                <msink:context xmlns:msink="http://schemas.microsoft.com/ink/2010/main" type="inkWord" rotatedBoundingBox="23224,3972 23510,3966 23511,4016 23225,4022"/>
              </emma:interpretation>
              <emma:one-of disjunction-type="recognition" id="oneOf11">
                <emma:interpretation id="interp55" emma:lang="zh-CN" emma:confidence="0">
                  <emma:literal>一</emma:literal>
                </emma:interpretation>
                <emma:interpretation id="interp56" emma:lang="zh-CN" emma:confidence="0">
                  <emma:literal>-</emma:literal>
                </emma:interpretation>
                <emma:interpretation id="interp57" emma:lang="zh-CN" emma:confidence="0">
                  <emma:literal>―</emma:literal>
                </emma:interpretation>
                <emma:interpretation id="interp58" emma:lang="zh-CN" emma:confidence="0">
                  <emma:literal>—</emma:literal>
                </emma:interpretation>
                <emma:interpretation id="interp5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25204">23482 4936 8064,'-8'8'3072,"8"-8"-1664,3 7-800,-3-2 1280,5-2-1088,1-3 255,2 5-671,1-10 288,4 5-384,5-3 64,-2-2-224,7-2-64,3 2-32,-4-2-192,4 7 96,-8-8-608,3 8 384,-8-7-1791,5 7 1151,-9-5-3168,5 5 2272,-6-3-2304,2 6 2368</inkml:trace>
        </inkml:traceGroup>
        <inkml:traceGroup>
          <inkml:annotationXML>
            <emma:emma xmlns:emma="http://www.w3.org/2003/04/emma" version="1.0">
              <emma:interpretation id="{7D2615D8-E135-48A5-801A-2B7599DC3082}" emma:medium="tactile" emma:mode="ink">
                <msink:context xmlns:msink="http://schemas.microsoft.com/ink/2010/main" type="inkWord" rotatedBoundingBox="23882,3604 24531,3591 24545,4294 23896,4306"/>
              </emma:interpretation>
              <emma:one-of disjunction-type="recognition" id="oneOf12">
                <emma:interpretation id="interp60" emma:lang="zh-CN" emma:confidence="0">
                  <emma:literal>组</emma:literal>
                </emma:interpretation>
                <emma:interpretation id="interp61" emma:lang="zh-CN" emma:confidence="0">
                  <emma:literal>诅</emma:literal>
                </emma:interpretation>
                <emma:interpretation id="interp62" emma:lang="zh-CN" emma:confidence="0">
                  <emma:literal>沮</emma:literal>
                </emma:interpretation>
                <emma:interpretation id="interp63" emma:lang="zh-CN" emma:confidence="0">
                  <emma:literal>徂</emma:literal>
                </emma:interpretation>
                <emma:interpretation id="interp64" emma:lang="zh-CN" emma:confidence="0">
                  <emma:literal>俱</emma:literal>
                </emma:interpretation>
              </emma:one-of>
            </emma:emma>
          </inkml:annotationXML>
          <inkml:trace contextRef="#ctx0" brushRef="#br0" timeOffset="26316">24211 4554 5888,'-4'-3'2176,"4"3"-1152,13-6-352,-13 6 1408,3 6-1120,2-6 384,0 0-832,0 0 64,-2 6-320,-3 2-96,5 0-96,-10 4-64,2-1 32,-12 8 96,7 6-64,-10-3 256,10 2-192,-10-4 159,6 3-159,-2-4 0,10-3-64,-1-8-128,5 4 32,0-4-32,5 0 0,-1-5 64,5 6 0,0-6 0,-1 5 0,-2 0 0,-3 0 0,-3 3 64,5 1-32,-10 7 128,5 1-96,-3-4 192,-3 3-160,2 1 96,4-1-96,-4 1-64,8 2 0,-4-2 32,4-1-32,-4 1 256,6 4-160,-6-5 448,3 4-320,-3-3 448,0-1-416,0-3 224,5 4-288,-5-9-224,4-3 0,1-11-1216,3-2 672,1-18-2016,3 4 1409,6-17-2145,0 5 1888,0-7-1504,3 10 1664,-3-8 96,4 14 704,-8-6 1344,3 8-448,-8-3 1376,3 3-1024,-2-3 1184,-2 4-1152,2-4 992,-2 7-1024,-3-1 640,-2 6-832,2 8 511,0 3-639,0 0 448,-2 8-512,-3-2 128,0 11-320,0 2 0,0 1-128,0 2 0,0 3-32,0 2-64,0 4 32,0 0-544,0-4 288,0-4-1184,0-3 800,0-7-1503,0-5 1215,0-13-2208,0 5 1760,0-11-2656,0 2 2240</inkml:trace>
          <inkml:trace contextRef="#ctx0" brushRef="#br0" timeOffset="26741">24505 4623 8320,'0'5'3168,"0"-5"-1728,3 3-832,-3-3 1056,5 6-960,0-6 31,3 3-479,2-3-32,3 0-128,-5 0 160,5 0-160,0 0 192,1 0-192,-6 0 384,1 3-256,-4-3 320,2 5-320,-2-2 320,1 5-320,-6 0 160,4 3-224,-4 1 0,0 4-96,0-2 96,4 3-96,-4-1 32,4 3-32,-4 4 32,0 2-64,0-3-32,0 9 32,0-3 96,0-1-64,0 4 32,0 0-32,-4-4-480,4 1 224,-4-9-1600,0 1 992,-7-12-2975,11 0 2111,-7-16-3520,2 0 2912</inkml:trace>
          <inkml:trace contextRef="#ctx0" brushRef="#br0" timeOffset="27476">24474 4803 6784,'-10'-8'2528,"10"8"-1344,5 0-736,-5 0 1056,5 0-832,-2 0 224,6 0-544,0 0-64,1 5-160,-3-2-96,4 0 0,-8 3 32,7 2-32,-10 3-32,0 0 32,-10 1 320,7 7-192,-12-8 544,12 6-385,-10-6 225,7 1-320,2-4 0,4 4-128,0-9-64,10 6 0,-2-9-32,10 3 0,-6-3-352,6 0 192,-4 0-512,-2 0 385,-6 0-225,-4 8 320,-10 3-128,4 6 192,-14 2 0,4 4 64,-12 1 64,6-1 0,-8-4 128,7 0-64,-2-2 320,11 3-192,-6-9 256,10 0-256,-6-3 447,5 0-351,-4-5 576,9 5-480,-5-4 576,9 1-544,-8-5 224,8 0-384,-5 0 128,5 0-224,0-5 0,8 5-96,-3-4-64,8 4 32,0-3-32,1 6 0,-1-3 0,3 4 0,2-4 64,0 0-32,0 0-32,3 0 32,2-4-128,3 4 64,0-3 32,2 3 0,-3-5-96,6 10 64,-5-5 32,-4 3 0,-5 1 64,6 1-32,-11-2-32,6 2 32,-10-2-128,6 2 64,-10-5-736,6 3 384,-10-3-1792,4 0 1216,-8-3-3103,0 3 2303,-6-8-3168,6 3 2816</inkml:trace>
        </inkml:traceGroup>
        <inkml:traceGroup>
          <inkml:annotationXML>
            <emma:emma xmlns:emma="http://www.w3.org/2003/04/emma" version="1.0">
              <emma:interpretation id="{C64F8C3B-CA62-4F72-81DD-2C7752A2EE5B}" emma:medium="tactile" emma:mode="ink">
                <msink:context xmlns:msink="http://schemas.microsoft.com/ink/2010/main" type="inkWord" rotatedBoundingBox="24834,3663 25497,3650 25508,4217 24845,4230"/>
              </emma:interpretation>
              <emma:one-of disjunction-type="recognition" id="oneOf13">
                <emma:interpretation id="interp65" emma:lang="zh-CN" emma:confidence="0">
                  <emma:literal>估</emma:literal>
                </emma:interpretation>
                <emma:interpretation id="interp66" emma:lang="zh-CN" emma:confidence="0">
                  <emma:literal>佬</emma:literal>
                </emma:interpretation>
                <emma:interpretation id="interp67" emma:lang="zh-CN" emma:confidence="0">
                  <emma:literal>怙</emma:literal>
                </emma:interpretation>
                <emma:interpretation id="interp68" emma:lang="zh-CN" emma:confidence="0">
                  <emma:literal>佶</emma:literal>
                </emma:interpretation>
                <emma:interpretation id="interp69" emma:lang="zh-CN" emma:confidence="0">
                  <emma:literal>偌</emma:literal>
                </emma:interpretation>
              </emma:one-of>
            </emma:emma>
          </inkml:annotationXML>
          <inkml:trace contextRef="#ctx0" brushRef="#br0" timeOffset="28165">25233 4631 5888,'-12'0'2176,"12"0"-1152,-5-3-576,-1-2 1408,12 5-1024,-6-8 864,5 8-992,-5-3 480,0 6-672,0-3 351,8 0-511,-4 0 480,1 5-512,-5-2 416,0 5-416,-5 3 128,5 9-288,-9 4-64,1 4-64,-10-2-128,5 2 64,-5 4-832,5-6 480,-5-2-2367,2-1 1503,1-7-3168,7-5 2496,0-7-2112,8 0 2304</inkml:trace>
          <inkml:trace contextRef="#ctx0" brushRef="#br0" timeOffset="28346">25163 4858 7040,'8'6'2720,"-8"-6"-1472,13 28-480,-8-20 1568,0 0-1280,-2 8 607,2-1-991,0 10 480,-2-3-672,-3 6 160,5 3-352,-5-4-192,0-5-32,0 3-1472,0-6 768,0-7-4543,0 0 2879,0-8-3232,5 0 3200</inkml:trace>
          <inkml:trace contextRef="#ctx0" brushRef="#br0" timeOffset="29125">25372 4826 7680,'0'-3'2880,"0"3"-1536,10 8-640,-5-5 1376,3 5-1152,0 4 479,2-1-863,-2 8 352,2 1-544,-7 4 128,6 4-320,-5-1-64,1-1-64,-5-2-832,5-4 448,-5-5-1951,0 1 1279,0-8-2880,0-5 2208,0-9-2432,4 1 2336</inkml:trace>
          <inkml:trace contextRef="#ctx0" brushRef="#br0" timeOffset="29471">25509 4947 5632,'0'-11'2112,"0"11"-1152,18-12-352,-14 8 1376,5 4-1088,0-8 544,5 4-864,3-4 352,0 8-576,5-8 320,1 8-385,-2 0 257,2 6-288,-7-6 192,-1 6-224,-12 2 64,-3 8-160,-8 0 160,-2 4-192,-6 2 384,6 0-256,-8-2 384,10 4-352,-5-8 160,3 4-256,2-8 0,3-1-96,5-11 32,5 3-64,3-9-32,7-2 32,1-4-128,2 4 64,-5-4-128,0 8 96,2-8-960,-3 8 576,-3-2-2304,-1 0 1569,-4-2-4289,1 8 3072</inkml:trace>
          <inkml:trace contextRef="#ctx0" brushRef="#br0" timeOffset="28902">25408 4717 8704,'-21'-19'3232,"21"19"-1728,0 22-704,0-16 1599,8-3-1343,-3 2 288,3 1-832,2-1-32,-2-2-288,5-6-32,5 3-96,0-8-64,2 0 32,3-4-128,3 4 64,10-11-384,3 7 192,-14-4-800,1 10 576,-11-7-1280,-7 10 961,-13-6-1377,2 9 1216,-12-3-544,3 3 864,-2-5 256,6 5 224,-4-3 832,7-2-384,-8-1 992,8 6-736,-3-5 768,8 5-736,-5-3 512,5 3-641,-5-5 673,10 10-672,-5-5 544,8 8-576,-3-5 448,0 5-480,-5 0 384,4 4-448,-4 4 256,0-1-352,-4 4 0,4 5-160,-5-4-64,5 2 0,-8 3-256,3-3 128,-8 1-1312,8 5 800,-8-1-2720,5-7 1857,-5-1-3617,3-3 2848,-3-5-2240,9-2 2592</inkml:trace>
        </inkml:traceGroup>
        <inkml:traceGroup>
          <inkml:annotationXML>
            <emma:emma xmlns:emma="http://www.w3.org/2003/04/emma" version="1.0">
              <emma:interpretation id="{9F2221A9-4C73-416E-A744-DE27F18FC7FB}" emma:medium="tactile" emma:mode="ink">
                <msink:context xmlns:msink="http://schemas.microsoft.com/ink/2010/main" type="inkWord" rotatedBoundingBox="25637,3511 26216,3499 26231,4284 25652,4295"/>
              </emma:interpretation>
              <emma:one-of disjunction-type="recognition" id="oneOf14">
                <emma:interpretation id="interp70" emma:lang="zh-CN" emma:confidence="0">
                  <emma:literal>计</emma:literal>
                </emma:interpretation>
                <emma:interpretation id="interp71" emma:lang="zh-CN" emma:confidence="0">
                  <emma:literal>汁</emma:literal>
                </emma:interpretation>
                <emma:interpretation id="interp72" emma:lang="zh-CN" emma:confidence="0">
                  <emma:literal>针</emma:literal>
                </emma:interpretation>
                <emma:interpretation id="interp73" emma:lang="zh-CN" emma:confidence="0">
                  <emma:literal>什</emma:literal>
                </emma:interpretation>
                <emma:interpretation id="interp74" emma:lang="zh-CN" emma:confidence="0">
                  <emma:literal>計</emma:literal>
                </emma:interpretation>
              </emma:one-of>
            </emma:emma>
          </inkml:annotationXML>
          <inkml:trace contextRef="#ctx0" brushRef="#br0" timeOffset="44215">25895 4892 4992,'9'-3'1824,"-9"3"-960,14-5-384,-10 2 1152,4 6-928,-3-3 544,4 0-768,0 0 448,-1 5-512,1-2 480,0 9-512,-4-4 352,-2 4-416,2 0 415,0 2-447,-5 3 512,3-1-480,2 3 288,0 4-352,0-3 0,3-1-160,-3-3 160,-2-2-160,2 0 256,0 0-224,-2-2 256,2 4-256,0-8 256,0 4-256,-2-16 96,6 0-128,-1-12-128,2 0 0,-2-11-1088,6 4 576,-2-9-2368,1 6 1633,0-6-4225,2 9 3104,-7-5-2080,5 5 2624</inkml:trace>
          <inkml:trace contextRef="#ctx0" brushRef="#br0" timeOffset="43856">25992 4662 6400,'-5'0'2368,"5"0"-1280,5 0-512,0 0 1152,3 5-960,2-2 192,-2 2-608,0-2 96,5 0-288,2 2 0,-3 3-96,-4-1-64,2 1 32,-6 0-1312,5 3 704,-18 1-3840,5 4 2432,-14-5-1952,6 6 2304</inkml:trace>
          <inkml:trace contextRef="#ctx0" brushRef="#br0" timeOffset="44514">26233 4754 4224,'-5'0'1664,"5"0"-896,5 14-64,-5-10 1344,0 0-1088,0 1 800,5 2-1056,-2-3 640,2 0-800,-1 0 512,5 0-608,-4-4 319,3 2-447,5-2 192,4 0-288,1-2 64,0-2-160,0-4 0,-2 0-64,2-4-128,0 4 32,-5-8-192,0 8 128,-3-3-1216,3 2 705,-8-1-2561,3 6 1792,-8-7-3200,0 6 2592</inkml:trace>
          <inkml:trace contextRef="#ctx0" brushRef="#br0" timeOffset="44871">26316 4498 5120,'-8'-19'1920,"8"19"-1024,0-23-480,0 15 1088,5 8-832,-5-3 736,0 3-800,3 3 448,7 5-608,-2 0 448,0-1-480,2 1 384,-2 5-449,-4-7 193,2 2-320,-3 0 64,6 4-160,-3-4 64,2 3-96,-4 1 160,4 0-160,-8 0 96,6 2-96,-6 3 96,0 2-128,0 5 128,0 2-128,0 7 32,0-3-32,0 10-64,0 1 32,0 15 32,0-6-32,-6 5-224,6-5 96,-4 2-1568,4-2 896,-4-2-4735,4-6 3039</inkml:trace>
        </inkml:traceGroup>
        <inkml:traceGroup>
          <inkml:annotationXML>
            <emma:emma xmlns:emma="http://www.w3.org/2003/04/emma" version="1.0">
              <emma:interpretation id="{F8619771-D292-4518-BE6B-BB346F1EBA22}" emma:medium="tactile" emma:mode="ink">
                <msink:context xmlns:msink="http://schemas.microsoft.com/ink/2010/main" type="inkWord" rotatedBoundingBox="26519,3503 27348,3487 27365,4374 26537,4391"/>
              </emma:interpretation>
              <emma:one-of disjunction-type="recognition" id="oneOf15">
                <emma:interpretation id="interp75" emma:lang="zh-CN" emma:confidence="0">
                  <emma:literal>值</emma:literal>
                </emma:interpretation>
                <emma:interpretation id="interp76" emma:lang="zh-CN" emma:confidence="0">
                  <emma:literal>谌</emma:literal>
                </emma:interpretation>
                <emma:interpretation id="interp77" emma:lang="zh-CN" emma:confidence="0">
                  <emma:literal>憊</emma:literal>
                </emma:interpretation>
                <emma:interpretation id="interp78" emma:lang="zh-CN" emma:confidence="0">
                  <emma:literal>殖</emma:literal>
                </emma:interpretation>
                <emma:interpretation id="interp79" emma:lang="zh-CN" emma:confidence="0">
                  <emma:literal>磕</emma:literal>
                </emma:interpretation>
              </emma:one-of>
            </emma:emma>
          </inkml:annotationXML>
          <inkml:trace contextRef="#ctx0" brushRef="#br0" timeOffset="45591">26892 4592 5120,'0'-8'1920,"0"8"-1024,0 0-352,0 0 1184,3 0-960,1 0 416,6 0-704,-1 0 416,-2 0-480,3 0 384,-2 5-448,-3-2 384,3 0-416,-8 2 255,0 3-319,-3-1 128,3 6-224,-10 1 0,2 2-96,-9 4-320,3 0 128,-12-1-1215,3 4 735,-3-3-2400,4 1 1664,4-7-2976,5-3 2432</inkml:trace>
          <inkml:trace contextRef="#ctx0" brushRef="#br0" timeOffset="45861">26820 4806 7296,'10'0'2816,"-10"0"-1536,8 0-800,-3 0 1248,3 6-992,-3-3 576,3 2-800,-3-2 671,4 5-703,-1 3 544,1 1-576,0 7 384,-1-3-480,-2 4 192,-2 3-320,-4 4-224,4 4 0,-4-4 0,0 1 0,0-5-800,0 1 448,0-8-1952,0-5 1280,0-11-3071,0 0 2303,0-19-2912,0 3 2688</inkml:trace>
          <inkml:trace contextRef="#ctx0" brushRef="#br0" timeOffset="46402">27093 4564 6400,'0'0'2464,"0"0"-1344,5 0-32,-5 0 1632,4 0-1472,0 0 511,0 0-1055,1 0 224,4 0-544,0-3-64,4 3-192,3-4-96,2 0 0,0-4 32,4 0-32,4-12-96,0 9 32,-8 0-608,-4 3 352,-6 4-1919,2 8 1215,-10 1-2464,0 6 1952,-10-8-1376,2 2 1664,-6-2 192,6 0 640,-6-3 1120,6 6-384,-6-15 1344,10 6-928,-4-10 1120,2 7-1088,-2-7 576,8 5-800,-4-4 416,8 4-576,-4 2 672,0 1-608,0 2 703,0 6-703,0 2 480,4 6-544,0 0 320,2 1-416,-6-4 320,3 0-352,-3 0 64,0 3-224,0-2 64,0 2-96,0 0-64,0 1 0,-3 7-32,-3 0 0,-2 6-288,-1 2 160,-4 1-1440,5-2 864,-5-2-2655,8-2 1887,-8-2-3776,8-3 2976</inkml:trace>
          <inkml:trace contextRef="#ctx0" brushRef="#br0" timeOffset="46583">27133 4795 6272,'0'0'2368,"0"0"-1280,3 5-416,2-2 1280,0 6-1088,-2-1 736,2 3-960,-5 4 288,5 4-545,-5 8-127,0 1-160,-5 3-576,5 1 257,-8-6-2241,8 2 1376,-5-12-3840,10-5 2752</inkml:trace>
          <inkml:trace contextRef="#ctx0" brushRef="#br0" timeOffset="46989">27216 4714 5120,'4'-24'1920,"-4"24"-1024,8-4-288,-3 0 1248,4 8-1056,-5-4 480,4 0-768,2 0 288,-2 0-480,2 0 544,-2 0-480,0 0 512,2 9-513,-7-2 513,2 1-512,0 0 288,0 3-384,-5-3 64,3 3-224,-3-3 224,5 4-224,-5 1 160,5-2-160,-5 3 0,3 3-64,2 2 32,0 4-64,-5 4-32,5 1 32,-5 3-32,0 2 0,0-3 0,0-2 0,0-6-352,0-2 192,-5-4-992,5-1 640,-5-10-1535,0-3 1151,-3-12-2208,8 2 1760,-8-12-2880,8 0 2400</inkml:trace>
          <inkml:trace contextRef="#ctx0" brushRef="#br0" timeOffset="47994">27013 5233 7296,'-21'0'2720,"21"0"-1472,5-5-832,-5 2 1280,0 6-992,0-3 448,9 0-672,-2 0 287,3 0-447,-2 0 320,2 0-352,-2 0 352,1 5-384,0-5 288,-1 3-288,1-3 64,0 0-192,0 0 64,-1 0-96,0 0 0,7 0-32,-2-3 32,3 3-64,-1-8-32,1 8 32,-1-5-128,1 5 64,2-3 32,0 3 0,0-5 0,2 5 0,-2-4 0,5 2 0,-5-6 0,3 8 0,-3-8 0,3 8 0,-4-4 0,7 4 0,-12-5 0,6 10 0,-4-5 64,3 0-32,-4 0-96,0 0 32,0 0 32,0 0 0,-3 0 64,-2 0-32,-3 0 64,3 0-64,-4 0-96,2 0 32,-6 0-544,0 0 320,-6 0-1792,6 0 1120,-9-5-4639,6 2 3071</inkml:trace>
          <inkml:trace contextRef="#ctx0" brushRef="#br0" timeOffset="47473">27198 4812 7296,'-13'-6'2720,"13"6"-1472,0 0-832,0 0 1216,5 0-960,-2 0 256,6 0-576,-3 0-64,2 0-160,0 0-96,5 6 0,-4-4-128,-1 6 64,-8-4-32,5 4 0,-10 0 0,5 4 0,-8-2 64,-1 10 0,-4-6 192,5-4-96,-6 2 320,10 0-224,-4-5 159,3 4-191,0-5 0,10 2-96,0-8-64,3 3 32,2-3-32,-2 0 0,0 0-96,1 3 64,-9 2 32,4 3 0,-8 3 64,-1 1-32,-3-1-32,4 0 32,-4 3-32,2-4 0,2-2-96,4 0 64,0-8 32,10 0 0,-2-4-96,0 0 64,1-4-256,4 8 161,-5-7-737,6 7 480,-10 0-928,1 3 704,-10 1-1440,5 8 1152,-8 0-2752,-2 0 2048</inkml:trace>
          <inkml:trace contextRef="#ctx0" brushRef="#br0" timeOffset="49990">27146 5064 3712,'0'-23'1472,"0"23"-768,4 23-544,-4-20 512,0 2-416,0-10 32,5 5-192,-1-3 224,0-1-192,0 0 384,1 4-288,-5-4 384,0 8-352,0-4 448,0 8-416,0 0 288,0 0-320,0 3 192,0 6-224,0-3 128,0 6-192,0-4 64,0-2-128,0 0-64,0-4 0,0-2-32,0 0 0,0-4 0,0 0 0,0-8 0,0 0 0,0-8-160,5 0 96,-5-4-544,4 5 352,-4-4-672,4 3 512,1-12-1408,-2 8 1024,-3 2-2176,0 1 1664</inkml:trace>
          <inkml:trace contextRef="#ctx0" brushRef="#br0" timeOffset="51000">26948 5006 2688,'5'0'1056,"-5"0"-576,0 0-352,0 0 384,0 0-288,0 0 160,0 0-224,0 0 352,0 0-288,0 0 320,3 0-320,-3 0 320,6 3-320,-6-3 320,0 0-320,0 5 384,4 6-352,-4 1 224,0-1-256,0 2 224,0 2-256,0 1 256,0 0-256,0-2 160,0 3-192,-4-3 128,4 5-160,-6-2 224,6 2-224,-3-7 320,3 4-256,-5-5 96,10 0-160,-5 3 0,0-3-64,0-3-64,0-2 32,0 3-32,0-2 0,0-3 64,0 4-32,0-8-32,0 5 32,0-5-544,0 0 288,0-5-1600,0 5 1024,0-4-3040,0 0 2144</inkml:trace>
        </inkml:traceGroup>
        <inkml:traceGroup>
          <inkml:annotationXML>
            <emma:emma xmlns:emma="http://www.w3.org/2003/04/emma" version="1.0">
              <emma:interpretation id="{39A2B5FF-8847-4FF0-B870-3E18F5532501}" emma:medium="tactile" emma:mode="ink">
                <msink:context xmlns:msink="http://schemas.microsoft.com/ink/2010/main" type="inkWord" rotatedBoundingBox="27615,3986 27712,3984 27717,4229 27620,4231"/>
              </emma:interpretation>
              <emma:one-of disjunction-type="recognition" id="oneOf16">
                <emma:interpretation id="interp80" emma:lang="zh-CN" emma:confidence="0">
                  <emma:literal>:</emma:literal>
                </emma:interpretation>
                <emma:interpretation id="interp81" emma:lang="zh-CN" emma:confidence="0">
                  <emma:literal>;</emma:literal>
                </emma:interpretation>
                <emma:interpretation id="interp82" emma:lang="zh-CN" emma:confidence="0">
                  <emma:literal>?</emma:literal>
                </emma:interpretation>
                <emma:interpretation id="interp83" emma:lang="zh-CN" emma:confidence="0">
                  <emma:literal>︰</emma:literal>
                </emma:interpretation>
                <emma:interpretation id="interp84" emma:lang="zh-CN" emma:confidence="0">
                  <emma:literal>∶</emma:literal>
                </emma:interpretation>
              </emma:one-of>
            </emma:emma>
          </inkml:annotationXML>
          <inkml:trace contextRef="#ctx0" brushRef="#br0" timeOffset="52156">27882 4931 7040,'-3'-3'2624,"3"3"-1408,8 0-992,-3 0 704,-2 3-544,2 2-128,5-2-160,-2 2-160,5-2 32,-5 0-1312,1 2 736,-4-1-3136,4 4 2080</inkml:trace>
          <inkml:trace contextRef="#ctx0" brushRef="#br0" timeOffset="52360">27869 5130 6144,'0'28'2368,"0"-28"-1280,9-28-640,-5 25 704,5 10-640,0 1-480,0 3-64,-1-3-3328,5 3 1824</inkml:trace>
        </inkml:traceGroup>
      </inkml:traceGroup>
    </inkml:traceGroup>
    <inkml:traceGroup>
      <inkml:annotationXML>
        <emma:emma xmlns:emma="http://www.w3.org/2003/04/emma" version="1.0">
          <emma:interpretation id="{006FACFB-640D-4D4B-AA0C-DF8D6C3F5EC6}" emma:medium="tactile" emma:mode="ink">
            <msink:context xmlns:msink="http://schemas.microsoft.com/ink/2010/main" type="paragraph" rotatedBoundingBox="18430,5187 29116,4943 29140,5993 18454,62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0F6207E-B9A6-457E-8D20-4FBA92B1B25C}" emma:medium="tactile" emma:mode="ink">
              <msink:context xmlns:msink="http://schemas.microsoft.com/ink/2010/main" type="inkBullet" rotatedBoundingBox="18433,5301 18936,5291 18948,5888 18445,5898"/>
            </emma:interpretation>
            <emma:one-of disjunction-type="recognition" id="oneOf17">
              <emma:interpretation id="interp85" emma:lang="zh-CN" emma:confidence="0">
                <emma:literal>Ⅹ</emma:literal>
              </emma:interpretation>
              <emma:interpretation id="interp86" emma:lang="zh-CN" emma:confidence="0">
                <emma:literal>&amp;</emma:literal>
              </emma:interpretation>
              <emma:interpretation id="interp87" emma:lang="zh-CN" emma:confidence="0">
                <emma:literal>辽</emma:literal>
              </emma:interpretation>
              <emma:interpretation id="interp88" emma:lang="zh-CN" emma:confidence="0">
                <emma:literal>玉</emma:literal>
              </emma:interpretation>
              <emma:interpretation id="interp89" emma:lang="zh-CN" emma:confidence="0">
                <emma:literal>爪</emma:literal>
              </emma:interpretation>
            </emma:one-of>
          </emma:emma>
        </inkml:annotationXML>
        <inkml:trace contextRef="#ctx0" brushRef="#br0" timeOffset="53717">18720 6324 4992,'-28'0'1824,"28"0"-960,-3 3-224,-2-3 1184,10 0-1024,-2-3 480,7 3-768,-2-4 64,5 0-320,-3-4 96,3 4-192,-5-7 224,5 3-256,-4-3 96,5 3-128,-2-4 160,2 7-160,-6-3 96,6 8-96,-6 0 0,5 5-32,-3-2 96,-2 8-96,0 3 192,5-3-160,1 8 95,0 9-95,4 2-64,-2 1 0,2 6 32,4-7-32,-4 6-96,-2-6 32,-2 6 32,3-6 0,-7-2-511,3 0 287,-5-8-1664,2-6 1056,-7-2-2560,2 4 1920</inkml:trace>
        <inkml:trace contextRef="#ctx0" brushRef="#br0" timeOffset="54078">19108 6254 5376,'-3'-8'2112,"3"8"-1152,0 0-352,0 0 1312,0 0-1088,-5 0 768,5 3-960,-4-3 512,4 5-672,-4-1 319,-1 4-479,-4 3 320,5 0-352,-9 9 128,4 7-256,-13 9 64,10 3-128,-16 8 0,10-5-32,-8 8-64,6-3 32,-8 0-32,6 0 0,0-3-864,9-10 480,-5-6-2239,5-6 1471,5-8-3808,3-8 2784</inkml:trace>
        <inkml:trace contextRef="#ctx0" brushRef="#br0" timeOffset="57034">19152 6754 4352,'0'-6'1664,"0"6"-896,5-19-192,0 16 1280,0 6-1024,-5-6 736,0-2-928,0 2 288,0 6-544,0-3 160,0 0-320,0 0 64,3 0-160,-3 0 0,5 8-64,0-3 32,-2-2-64,2 0-32,0 3 32,-5-4 32,3 4-32,-3-6 64,0 0-64,0 0 64,0 2-64,0 2-32,0 0 32,0-4-32,0 4 0,0 1-96,0-2 64,0 1 32,0 0 0,0 0-512,0 0 288,0-4-1888,0 4 1184,0-4-3328,0 0 2368</inkml:trace>
      </inkml:traceGroup>
      <inkml:traceGroup>
        <inkml:annotationXML>
          <emma:emma xmlns:emma="http://www.w3.org/2003/04/emma" version="1.0">
            <emma:interpretation id="{A40D7DD7-52BB-4808-9D8B-70213B8CAE66}" emma:medium="tactile" emma:mode="ink">
              <msink:context xmlns:msink="http://schemas.microsoft.com/ink/2010/main" type="line" rotatedBoundingBox="19217,5169 29116,4943 29140,5993 19242,6219"/>
            </emma:interpretation>
          </emma:emma>
        </inkml:annotationXML>
        <inkml:traceGroup>
          <inkml:annotationXML>
            <emma:emma xmlns:emma="http://www.w3.org/2003/04/emma" version="1.0">
              <emma:interpretation id="{C648B674-8FB2-4614-AFA3-2881CE18ED90}" emma:medium="tactile" emma:mode="ink">
                <msink:context xmlns:msink="http://schemas.microsoft.com/ink/2010/main" type="inkWord" rotatedBoundingBox="19223,5393 19814,5380 19833,6206 19241,6220"/>
              </emma:interpretation>
              <emma:one-of disjunction-type="recognition" id="oneOf18">
                <emma:interpretation id="interp90" emma:lang="zh-CN" emma:confidence="0">
                  <emma:literal>&amp;</emma:literal>
                </emma:interpretation>
                <emma:interpretation id="interp91" emma:lang="zh-CN" emma:confidence="0">
                  <emma:literal>疒</emma:literal>
                </emma:interpretation>
                <emma:interpretation id="interp92" emma:lang="zh-CN" emma:confidence="0">
                  <emma:literal>「</emma:literal>
                </emma:interpretation>
                <emma:interpretation id="interp93" emma:lang="zh-CN" emma:confidence="0">
                  <emma:literal>戶</emma:literal>
                </emma:interpretation>
                <emma:interpretation id="interp94" emma:lang="zh-CN" emma:confidence="0">
                  <emma:literal>广</emma:literal>
                </emma:interpretation>
              </emma:one-of>
            </emma:emma>
          </inkml:annotationXML>
          <inkml:trace contextRef="#ctx0" brushRef="#br0" timeOffset="63189">19859 6327 3968,'-13'5'1568,"13"-5"-832,-5 3-160,2-3 1184,6 5-960,-3-5 544,0 4-800,0-4 192,0 3-416,0 2 224,5 3-288,0-2 352,-2 2-352,2 0 160,3 0-256,2-5 0,-2 3-96,1 0-64,5 2 32,-2 0 32,2 1-32,4-6-32,0 1 32,-1-4-544,0 4 288,-5-4-1728,6 4 1056,-4-8-3168,0 4 2240</inkml:trace>
          <inkml:trace contextRef="#ctx0" brushRef="#br0" timeOffset="63464">19841 6593 3456,'-8'8'1408,"8"-8"-768,5-5-256,-5 2 992,3 6-768,2-3 640,3 0-736,2 0 160,3 0-384,0 0-32,-1 0-160,6 0 96,4 0-128,0 0-160,1 0 32,-2-3-1088,2 3 608,-6-3-2720,5 3 1824</inkml:trace>
          <inkml:trace contextRef="#ctx0" brushRef="#br0" timeOffset="89587">19504 6632 3456,'0'0'1408,"0"0"-768,0 0-416,0 0 960,0 0-672,0 0 608,0 0-640,0 0 448,0 0-512,0 0 320,0 0-416,0 0 416,0 0-448,-4 0 288,4 8-320,-6-5 288,6 8-320,-3 2 320,3-2-320,-5 4 224,10 5-224,-5 7 64,0 6-160,0 1 0,0 4-64,0 10 32,0-2-64,0 2 64,0-7-64,0-1-736,0-5 416,0-12-1600,0-3 1056,0-12-2304,0 0 1760,0-16-2112,3-4 2016</inkml:trace>
          <inkml:trace contextRef="#ctx0" brushRef="#br0" timeOffset="90015">19710 6799 4224,'-5'0'1568,"5"0"-832,-17 0-224,13 0 928,4 5-768,-10-2 224,2 2-544,-5-2 96,3 5-288,-6 1 128,6-3-160,-8-1 160,10-2-192,-5-3 96,8 5-96,-3-5 224,4 0-192,-5 0 256,9 0-256,-9 0 320,9 0-256,-4 0 256,4 0-256,0 3 96,4 1-160,-4 0 64,4 0-96,1 4 96,4 3-128,-1-3 192,6 8-160,-1-7 96,0 2-96,0 0-64,5 0 0,-5 1-320,4 1 160,-3-7-1504,4 2 896,-6-3-3488,6 2 2368,-2 1-2016,2 0 2272</inkml:trace>
        </inkml:traceGroup>
        <inkml:traceGroup>
          <inkml:annotationXML>
            <emma:emma xmlns:emma="http://www.w3.org/2003/04/emma" version="1.0">
              <emma:interpretation id="{413DE67B-1175-4691-98DA-4E569305E8B7}" emma:medium="tactile" emma:mode="ink">
                <msink:context xmlns:msink="http://schemas.microsoft.com/ink/2010/main" type="inkWord" rotatedBoundingBox="20317,5218 20573,5212 20588,5856 20331,5861"/>
              </emma:interpretation>
              <emma:one-of disjunction-type="recognition" id="oneOf19">
                <emma:interpretation id="interp95" emma:lang="zh-CN" emma:confidence="0">
                  <emma:literal>t</emma:literal>
                </emma:interpretation>
                <emma:interpretation id="interp96" emma:lang="zh-CN" emma:confidence="0">
                  <emma:literal>〖</emma:literal>
                </emma:interpretation>
                <emma:interpretation id="interp97" emma:lang="zh-CN" emma:confidence="0">
                  <emma:literal>[</emma:literal>
                </emma:interpretation>
                <emma:interpretation id="interp98" emma:lang="zh-CN" emma:confidence="0">
                  <emma:literal>「</emma:literal>
                </emma:interpretation>
                <emma:interpretation id="interp9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63929">20587 6163 4736,'-13'-3'1824,"13"3"-960,-4 0-320,0 0 1344,8 3-1056,-4-3 736,0 6-928,0-6 352,0 3-544,0-3-64,4 0-224,1 0-32,3 0-64,5 0-64,0 0 32,5 0 32,4 0-32,0-3-32,5 3 32,-6-9-544,2 9 288,-7-3-1312,2 6 864,-8-3-3456,3 0 2304</inkml:trace>
          <inkml:trace contextRef="#ctx0" brushRef="#br0" timeOffset="64373">20592 6176 4224,'-8'0'1664,"8"0"-896,0 0-256,0 0 1152,0 4-928,0-2 736,3 4-864,2 2 384,0-2-576,-2 7 320,2 2-416,0 4 256,-2 6-320,2 2 192,0 4-224,-5 3 128,0 2-192,0 2 287,0-2-255,-5 3 160,5-5-192,-5 1 64,10-3-128,-5-5 0,0 0-32,0-3 32,0-5-64,0 2 64,5-7-64,0-2-32,-2 1 32,2-6-32,8 1 0,5-4 0,0 0 0,-1-4-96,4 2 64,-3-2-192,0 0 128,-5 0-608,0 0 416,0 0-863,0 0 639,-4 0-1664,0 0 1216,-4 0-3200,-2 0 2304</inkml:trace>
        </inkml:traceGroup>
        <inkml:traceGroup>
          <inkml:annotationXML>
            <emma:emma xmlns:emma="http://www.w3.org/2003/04/emma" version="1.0">
              <emma:interpretation id="{3BDB5423-D47D-4002-9A01-3A53038A971F}" emma:medium="tactile" emma:mode="ink">
                <msink:context xmlns:msink="http://schemas.microsoft.com/ink/2010/main" type="inkWord" rotatedBoundingBox="21019,5324 21402,5315 21409,5596 21025,5605"/>
              </emma:interpretation>
              <emma:one-of disjunction-type="recognition" id="oneOf20">
                <emma:interpretation id="interp100" emma:lang="zh-CN" emma:confidence="0">
                  <emma:literal>a</emma:literal>
                </emma:interpretation>
                <emma:interpretation id="interp101" emma:lang="zh-CN" emma:confidence="0">
                  <emma:literal>火</emma:literal>
                </emma:interpretation>
                <emma:interpretation id="interp102" emma:lang="zh-CN" emma:confidence="0">
                  <emma:literal>认</emma:literal>
                </emma:interpretation>
                <emma:interpretation id="interp103" emma:lang="zh-CN" emma:confidence="0">
                  <emma:literal>庆</emma:literal>
                </emma:interpretation>
                <emma:interpretation id="interp104" emma:lang="zh-CN" emma:confidence="0">
                  <emma:literal>氏</emma:literal>
                </emma:interpretation>
              </emma:one-of>
            </emma:emma>
          </inkml:annotationXML>
          <inkml:trace contextRef="#ctx0" brushRef="#br0" timeOffset="66070">21280 6266 5120,'-12'0'1920,"12"0"-1024,0 0-416,0 0 992,0 0-800,0 0 224,3 0-544,2 0 32,3 0-256,6 0 64,2 0-96,2 0 224,6 0-192,-7 0 384,4 3-288,-3 2 224,0-2-224,-5 2 128,0 1-192,-5 2 224,6 0-256,-10 4 160,0 8-160,-8-1 160,0 6-192,-10-6 191,6 4-191,-13-4 32,6 0-64,-6-3 32,8 4-64,-5-9-96,10 6 32,-2-11-479,6 8 287,0-14-1024,8 2 672,6-10-1120,7 5 960,4-13-800,2 4 896,-2-15-224,1 7 512,0-7 64,0 8 160,-4-5 160,-2 6 0,-6-7 608,3 10-352,-5-4 896,2 8-704,-5-3 576,-2 8-608,-3-2 384,0 3-480,-3 2 384,3 6-416,-5 2 320,0 3-352,-3 4 256,3 2-288,-2 6 287,1-1-319,-4 0 96,10 5-192,-3-4-64,3 3-32,-5-4-32,10 1 0,-5-7-160,8 2 96,-3-8-800,3 5 449,5-7-1633,2 1 1120,1-6-2080,2 5 1664,0-5-2144,4 0 1984</inkml:trace>
        </inkml:traceGroup>
        <inkml:traceGroup>
          <inkml:annotationXML>
            <emma:emma xmlns:emma="http://www.w3.org/2003/04/emma" version="1.0">
              <emma:interpretation id="{7E3E9991-A689-4EAF-914D-1696D6E1C9D3}" emma:medium="tactile" emma:mode="ink">
                <msink:context xmlns:msink="http://schemas.microsoft.com/ink/2010/main" type="inkWord" rotatedBoundingBox="21584,5468 21612,5467 21619,5746 21590,5746"/>
              </emma:interpretation>
              <emma:one-of disjunction-type="recognition" id="oneOf21">
                <emma:interpretation id="interp105" emma:lang="zh-CN" emma:confidence="0">
                  <emma:literal>l</emma:literal>
                </emma:interpretation>
                <emma:interpretation id="interp106" emma:lang="zh-CN" emma:confidence="0">
                  <emma:literal>、</emma:literal>
                </emma:interpretation>
                <emma:interpretation id="interp107" emma:lang="zh-CN" emma:confidence="0">
                  <emma:literal>,</emma:literal>
                </emma:interpretation>
                <emma:interpretation id="interp108" emma:lang="zh-CN" emma:confidence="0">
                  <emma:literal>‘</emma:literal>
                </emma:interpretation>
                <emma:interpretation id="interp10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66374">21854 6410 5632,'-12'4'2176,"12"-4"-1152,-5 27-576,2-22 1280,6 1-992,-3 0 512,0 2-736,0-6 224,0 6-448,0 1 128,5 2-256,-5 0 128,5 6-160,-5-3-64,4 6-32,-4-1-896,3 6 480,2-3-2592,0 2 1664,-5-4-2880,4 0 2368</inkml:trace>
        </inkml:traceGroup>
        <inkml:traceGroup>
          <inkml:annotationXML>
            <emma:emma xmlns:emma="http://www.w3.org/2003/04/emma" version="1.0">
              <emma:interpretation id="{149DCE4D-CBF5-43BC-8098-CA03CE9497B5}" emma:medium="tactile" emma:mode="ink">
                <msink:context xmlns:msink="http://schemas.microsoft.com/ink/2010/main" type="inkWord" rotatedBoundingBox="21906,5632 21965,5631 21967,5734 21908,5736"/>
              </emma:interpretation>
              <emma:one-of disjunction-type="recognition" id="oneOf22">
                <emma:interpretation id="interp110" emma:lang="zh-CN" emma:confidence="0">
                  <emma:literal>.</emma:literal>
                </emma:interpretation>
                <emma:interpretation id="interp111" emma:lang="zh-CN" emma:confidence="0">
                  <emma:literal>,</emma:literal>
                </emma:interpretation>
                <emma:interpretation id="interp112" emma:lang="zh-CN" emma:confidence="0">
                  <emma:literal>′</emma:literal>
                </emma:interpretation>
                <emma:interpretation id="interp113" emma:lang="zh-CN" emma:confidence="0">
                  <emma:literal>·</emma:literal>
                </emma:interpretation>
                <emma:interpretation id="interp11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66720">22214 6573 4864,'-8'11'1824,"8"-11"-960,-4-3-512,-2 3 1120,12 3-832,-6 2 768,0-2-800,-6 1 224,6 4-480,-2-3-64,-4 1-160,-2 7-736,4 2 352,-9 1-2464,8 3 1504</inkml:trace>
        </inkml:traceGroup>
        <inkml:traceGroup>
          <inkml:annotationXML>
            <emma:emma xmlns:emma="http://www.w3.org/2003/04/emma" version="1.0">
              <emma:interpretation id="{5798016E-A518-4BF8-9088-5B93B181F61A}" emma:medium="tactile" emma:mode="ink">
                <msink:context xmlns:msink="http://schemas.microsoft.com/ink/2010/main" type="inkWord" rotatedBoundingBox="22215,5638 22276,5637 22276,5645 22215,5646"/>
              </emma:interpretation>
              <emma:one-of disjunction-type="recognition" id="oneOf23">
                <emma:interpretation id="interp115" emma:lang="zh-CN" emma:confidence="0">
                  <emma:literal>…</emma:literal>
                </emma:interpretation>
                <emma:interpretation id="interp116" emma:lang="zh-CN" emma:confidence="0">
                  <emma:literal>一</emma:literal>
                </emma:interpretation>
                <emma:interpretation id="interp117" emma:lang="zh-CN" emma:confidence="0">
                  <emma:literal>.</emma:literal>
                </emma:interpretation>
                <emma:interpretation id="interp118" emma:lang="zh-CN" emma:confidence="0">
                  <emma:literal>·</emma:literal>
                </emma:interpretation>
                <emma:interpretation id="interp119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67018">22474 6587 4736,'-10'-6'1760,"10"6"-960,20 6-1024,-10-6-224,-4 0 160,4 0-1760,6 0 1120</inkml:trace>
        </inkml:traceGroup>
        <inkml:traceGroup>
          <inkml:annotationXML>
            <emma:emma xmlns:emma="http://www.w3.org/2003/04/emma" version="1.0">
              <emma:interpretation id="{EB85E416-6507-4F72-BC14-2BAF55E3BDBF}" emma:medium="tactile" emma:mode="ink">
                <msink:context xmlns:msink="http://schemas.microsoft.com/ink/2010/main" type="inkWord" rotatedBoundingBox="22505,5601 22592,5598 22593,5613 22505,5615"/>
              </emma:interpretation>
              <emma:one-of disjunction-type="recognition" id="oneOf24">
                <emma:interpretation id="interp120" emma:lang="zh-CN" emma:confidence="0">
                  <emma:literal>…</emma:literal>
                </emma:interpretation>
                <emma:interpretation id="interp121" emma:lang="zh-CN" emma:confidence="0">
                  <emma:literal>一</emma:literal>
                </emma:interpretation>
                <emma:interpretation id="interp122" emma:lang="zh-CN" emma:confidence="0">
                  <emma:literal>.</emma:literal>
                </emma:interpretation>
                <emma:interpretation id="interp123" emma:lang="zh-CN" emma:confidence="0">
                  <emma:literal>·</emma:literal>
                </emma:interpretation>
                <emma:interpretation id="interp124" emma:lang="zh-CN" emma:confidence="0">
                  <emma:literal>-</emma:literal>
                </emma:interpretation>
              </emma:one-of>
            </emma:emma>
          </inkml:annotationXML>
          <inkml:trace contextRef="#ctx0" brushRef="#br0" timeOffset="67245">22764 6543 4224,'-10'0'1664,"10"0"-896,17 0-896,-7 0 384,0 0-192,-1 0-576,7 6 256,-5-6-1792,4 6 1120</inkml:trace>
        </inkml:traceGroup>
        <inkml:traceGroup>
          <inkml:annotationXML>
            <emma:emma xmlns:emma="http://www.w3.org/2003/04/emma" version="1.0">
              <emma:interpretation id="{465543C3-4008-4F9A-AAC7-5C82BFDF3D27}" emma:medium="tactile" emma:mode="ink">
                <msink:context xmlns:msink="http://schemas.microsoft.com/ink/2010/main" type="inkWord" rotatedBoundingBox="22698,5573 22750,5571 22751,5584 22698,5585"/>
              </emma:interpretation>
              <emma:one-of disjunction-type="recognition" id="oneOf25">
                <emma:interpretation id="interp125" emma:lang="zh-CN" emma:confidence="0">
                  <emma:literal>…</emma:literal>
                </emma:interpretation>
                <emma:interpretation id="interp126" emma:lang="zh-CN" emma:confidence="0">
                  <emma:literal>、</emma:literal>
                </emma:interpretation>
                <emma:interpretation id="interp127" emma:lang="zh-CN" emma:confidence="0">
                  <emma:literal>·</emma:literal>
                </emma:interpretation>
                <emma:interpretation id="interp128" emma:lang="zh-CN" emma:confidence="0">
                  <emma:literal>.</emma:literal>
                </emma:interpretation>
                <emma:interpretation id="interp129" emma:lang="zh-CN" emma:confidence="0">
                  <emma:literal>一</emma:literal>
                </emma:interpretation>
              </emma:one-of>
            </emma:emma>
          </inkml:annotationXML>
          <inkml:trace contextRef="#ctx0" brushRef="#br0" timeOffset="67424">22952 6515 4736,'-5'0'1760,"5"0"-960,8 3-512,-3-3 928,0 5-672,-5-5 160,5 3-416,-5-3-1152,8 0 448,0 0-2752,6 0 1760</inkml:trace>
        </inkml:traceGroup>
        <inkml:traceGroup>
          <inkml:annotationXML>
            <emma:emma xmlns:emma="http://www.w3.org/2003/04/emma" version="1.0">
              <emma:interpretation id="{DD0747F5-6617-426D-9EC1-00184252C4D4}" emma:medium="tactile" emma:mode="ink">
                <msink:context xmlns:msink="http://schemas.microsoft.com/ink/2010/main" type="inkWord" rotatedBoundingBox="22870,5574 22944,5572 22948,5743 22873,5745"/>
              </emma:interpretation>
              <emma:one-of disjunction-type="recognition" id="oneOf26">
                <emma:interpretation id="interp130" emma:lang="zh-CN" emma:confidence="0">
                  <emma:literal>,</emma:literal>
                </emma:interpretation>
                <emma:interpretation id="interp131" emma:lang="zh-CN" emma:confidence="0">
                  <emma:literal>'</emma:literal>
                </emma:interpretation>
                <emma:interpretation id="interp132" emma:lang="zh-CN" emma:confidence="0">
                  <emma:literal>′</emma:literal>
                </emma:interpretation>
                <emma:interpretation id="interp133" emma:lang="zh-CN" emma:confidence="0">
                  <emma:literal>’</emma:literal>
                </emma:interpretation>
                <emma:interpretation id="interp134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67666">23194 6518 6144,'-6'-3'2272,"6"3"-1216,0 11-672,0-8 1312,0 2-960,0-2 768,0 3-864,0 0 96,0 2-448,-4 0-96,4 0-128,-5 0-416,2 3 224,-7 6-3008,2 6 1728,-9 4-3360,-1 1 2688</inkml:trace>
        </inkml:traceGroup>
        <inkml:traceGroup>
          <inkml:annotationXML>
            <emma:emma xmlns:emma="http://www.w3.org/2003/04/emma" version="1.0">
              <emma:interpretation id="{0B046D7F-4B34-41A0-9334-E82D8E0B5DF4}" emma:medium="tactile" emma:mode="ink">
                <msink:context xmlns:msink="http://schemas.microsoft.com/ink/2010/main" type="inkWord" rotatedBoundingBox="23171,5198 23464,5191 23474,5605 23181,5612"/>
              </emma:interpretation>
              <emma:one-of disjunction-type="recognition" id="oneOf27">
                <emma:interpretation id="interp135" emma:lang="zh-CN" emma:confidence="0">
                  <emma:literal>“</emma:literal>
                </emma:interpretation>
                <emma:interpretation id="interp136" emma:lang="zh-CN" emma:confidence="0">
                  <emma:literal>庄</emma:literal>
                </emma:interpretation>
                <emma:interpretation id="interp137" emma:lang="zh-CN" emma:confidence="0">
                  <emma:literal>飞</emma:literal>
                </emma:interpretation>
                <emma:interpretation id="interp138" emma:lang="zh-CN" emma:confidence="0">
                  <emma:literal>庆</emma:literal>
                </emma:interpretation>
                <emma:interpretation id="interp139" emma:lang="zh-CN" emma:confidence="0">
                  <emma:literal>火</emma:literal>
                </emma:interpretation>
              </emma:one-of>
            </emma:emma>
          </inkml:annotationXML>
          <inkml:trace contextRef="#ctx0" brushRef="#br0" timeOffset="79001">23448 6148 4352,'-10'-8'1664,"10"8"-896,5 0-416,-5 0 832,0 0-640,0 0 352,7 0-544,4 0 256,-3 0-352,-1 0 192,9 4-224,-8 0 224,5 0-256,0 0 160,-1 2-192,-2 3 128,-2-1-160,-3 3 224,4 1-224,-9 4-32,0 6-64,-9 3 32,4-2-32,-7 12 416,-2 1-256,-3-3 256,4 1-224,-5-9 0,5 0-128,-6-6-64,12 0 0,-3-4-192,7 2 96,3-15-800,8 4 448,2-14-992,3 4 768,2-16-672,4 4 768,4-12-288,-3 6 480,8-14 128,2 8 128,-8 1 96,0 8 0,-5-7 256,6 6-128,-15 2 736,4 4-480,-6-6 672,4 10-608,-10 2 352,0 4-480,-10-4 320,2 16-352,-6-8 256,10 8-288,-10-2 192,10 11-224,-10-1 224,10-1-256,-4 9 160,8-2-193,-10 6 65,6 2-128,0-5-128,4-6 0,4 5-543,5 0 319,4-10-1728,5-2 1088,0-8-2624,2 4 1984</inkml:trace>
        </inkml:traceGroup>
        <inkml:traceGroup>
          <inkml:annotationXML>
            <emma:emma xmlns:emma="http://www.w3.org/2003/04/emma" version="1.0">
              <emma:interpretation id="{15D315F2-8C8D-4D61-AFB9-AE1CE490DD8B}" emma:medium="tactile" emma:mode="ink">
                <msink:context xmlns:msink="http://schemas.microsoft.com/ink/2010/main" type="inkWord" rotatedBoundingBox="23580,5467 23957,5459 23965,5830 23588,5839"/>
              </emma:interpretation>
              <emma:one-of disjunction-type="recognition" id="oneOf28">
                <emma:interpretation id="interp140" emma:lang="zh-CN" emma:confidence="0">
                  <emma:literal>N</emma:literal>
                </emma:interpretation>
                <emma:interpretation id="interp141" emma:lang="zh-CN" emma:confidence="0">
                  <emma:literal>几</emma:literal>
                </emma:interpretation>
                <emma:interpretation id="interp142" emma:lang="zh-CN" emma:confidence="0">
                  <emma:literal>ⅳ</emma:literal>
                </emma:interpretation>
                <emma:interpretation id="interp143" emma:lang="zh-CN" emma:confidence="0">
                  <emma:literal>儿</emma:literal>
                </emma:interpretation>
                <emma:interpretation id="interp144" emma:lang="zh-CN" emma:confidence="0">
                  <emma:literal>九</emma:literal>
                </emma:interpretation>
              </emma:one-of>
            </emma:emma>
          </inkml:annotationXML>
          <inkml:trace contextRef="#ctx0" brushRef="#br0" timeOffset="79854">23916 6468 5888,'-13'0'2272,"13"0"-1216,-5-28-608,3 24 992,4 8-800,-2-4 320,0 8-608,0-5 256,0 2-352,-2-1 288,2 4-320,-6 0 384,6 3-352,-10 0 288,10 5-288,-3-1 63,3 2-191,-5 7 0,1 2-64,-4 1-128,8 0 32,-10-3-320,10 0 193,-8-4-993,8-4 640,-5-5-1536,10 0 1152,-5-11-1152,0 0 1184,0-11-256,0 2 672,0-9 32,0 6 256,0-8 96,0 4 64,0-6 256,0 6-128,0-4 608,4 8-448,-4-7 736,4 8-576,0-3 704,2 6-672,-2 2 608,0 1-608,0 2 512,1 3-544,-2 0 384,2 8-480,0-4 128,3 6-320,-3 4 64,3 0-128,2 2 95,-2 4-127,2 0 32,3 2-32,0-2 32,5-1-64,-5-2-32,5-1 32,-6-5-32,2 0 0,-6-3 64,4 0-32,-2-8-32,-2 4 32,2-8-32,-2-1 0,0-6 0,2 0 0,-5-8 0,3 2 0,0-6 0,1 4 0,-5-8-96,6 2 64,-6 6-128,0 7 96,0-8-671,2 10 415,-3-10-1152,2 4 832,-5-7-1312,4 4 1088,2-1-1824,-4 4 1504,4-7-1760,-2 7 1696</inkml:trace>
        </inkml:traceGroup>
        <inkml:traceGroup>
          <inkml:annotationXML>
            <emma:emma xmlns:emma="http://www.w3.org/2003/04/emma" version="1.0">
              <emma:interpretation id="{4A894B86-2B22-4172-9123-60B5B7D763EB}" emma:medium="tactile" emma:mode="ink">
                <msink:context xmlns:msink="http://schemas.microsoft.com/ink/2010/main" type="inkWord" rotatedBoundingBox="24242,5566 24299,5564 24302,5696 24246,5697"/>
              </emma:interpretation>
              <emma:one-of disjunction-type="recognition" id="oneOf29">
                <emma:interpretation id="interp145" emma:lang="zh-CN" emma:confidence="0">
                  <emma:literal>I</emma:literal>
                </emma:interpretation>
                <emma:interpretation id="interp146" emma:lang="zh-CN" emma:confidence="0">
                  <emma:literal>,</emma:literal>
                </emma:interpretation>
                <emma:interpretation id="interp147" emma:lang="zh-CN" emma:confidence="0">
                  <emma:literal>·</emma:literal>
                </emma:interpretation>
                <emma:interpretation id="interp148" emma:lang="zh-CN" emma:confidence="0">
                  <emma:literal>'</emma:literal>
                </emma:interpretation>
                <emma:interpretation id="interp14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80316">24549 6516 6528,'-10'3'2464,"10"-3"-1344,0-8-544,0 4 1376,0 8-1120,0-4 544,0 0-832,0 0 64,0 8-352,-3 0-96,3 3-97,-5 1-542,1 0 255,-5 3-2720,4 1 1632,-8 7-3488,8 1 2720</inkml:trace>
        </inkml:traceGroup>
        <inkml:traceGroup>
          <inkml:annotationXML>
            <emma:emma xmlns:emma="http://www.w3.org/2003/04/emma" version="1.0">
              <emma:interpretation id="{9BB22036-C53E-4F83-85BD-D9730F91573D}" emma:medium="tactile" emma:mode="ink">
                <msink:context xmlns:msink="http://schemas.microsoft.com/ink/2010/main" type="inkWord" rotatedBoundingBox="24770,5092 25079,5085 25097,5879 24788,5886"/>
              </emma:interpretation>
              <emma:one-of disjunction-type="recognition" id="oneOf30">
                <emma:interpretation id="interp150" emma:lang="zh-CN" emma:confidence="0">
                  <emma:literal>g</emma:literal>
                </emma:interpretation>
                <emma:interpretation id="interp151" emma:lang="zh-CN" emma:confidence="0">
                  <emma:literal>y</emma:literal>
                </emma:interpretation>
                <emma:interpretation id="interp152" emma:lang="zh-CN" emma:confidence="0">
                  <emma:literal>子</emma:literal>
                </emma:interpretation>
                <emma:interpretation id="interp153" emma:lang="zh-CN" emma:confidence="0">
                  <emma:literal>与</emma:literal>
                </emma:interpretation>
                <emma:interpretation id="interp154" emma:lang="zh-CN" emma:confidence="0">
                  <emma:literal>习</emma:literal>
                </emma:interpretation>
              </emma:one-of>
            </emma:emma>
          </inkml:annotationXML>
          <inkml:trace contextRef="#ctx0" brushRef="#br0" timeOffset="82041">25035 6141 4992,'-4'-9'1824,"4"9"-960,0-7-384,0 3 1088,0 4-896,0-4 384,9 0-608,0-4 0,0 0-256,-1-6 192,1 2-256,0-4 448,-1 8-320,-3 0 224,3 4-256,-3 1 352,0 6-320,0 1 224,-2 9-256,-3 1 0,5 3-129,-5 2 97,0 4-128,0 4 32,0 1-32,0 7-64,0 8 32,0-8-32,8-4 0,-3-3 0,0-1 0,-2-16 0,7 1 0,-2-15-160,2-3 96,-2-8-191,5 1 159,-4-9-32,5 5 64,-2-6 64,2 7 0,-6-3 0,1 8 0,0-6 0,0 6 0,-6-4 192,2 7-96,-5 0 255,5 5-223,-5-2 256,0 10-256,0-2 160,0 5-160,0 0 64,0 12-96,0 3 0,0 4-32,0 4 32,0 0-64,0 4 128,0 1-96,0-2 32,0 2-32,-5 3-64,5-4 32,-5-1 32,2 2-32,-6-5-32,5 0 32,-10-4-128,6 1 64,-6-4-32,5-5 0,-8-4-224,5-4 160,-6-6-160,5-2 160,-10-6 64,5 3 64,0-11 0,5 3 0,-4-8 0,8 1 0,-4-9-160,5 4 96,-2-7-32,10 7 32,0-2 64,10 2 0,-2 0 0,0 5 0,2-5 0,3 9 0,0-6-96,5 9 64,3-3-128,2 3 96,-2-3-256,2 7 192,-2-7-927,2 6 575,-1-3-1760,4 8 1248,-5-6-3200,2 6 2336</inkml:trace>
        </inkml:traceGroup>
        <inkml:traceGroup>
          <inkml:annotationXML>
            <emma:emma xmlns:emma="http://www.w3.org/2003/04/emma" version="1.0">
              <emma:interpretation id="{9BCDC878-0BEA-4C37-AFFA-DE64D7B06EF4}" emma:medium="tactile" emma:mode="ink">
                <msink:context xmlns:msink="http://schemas.microsoft.com/ink/2010/main" type="inkWord" rotatedBoundingBox="25286,5456 25311,5455 25317,5716 25292,5717"/>
              </emma:interpretation>
              <emma:one-of disjunction-type="recognition" id="oneOf31">
                <emma:interpretation id="interp155" emma:lang="zh-CN" emma:confidence="0">
                  <emma:literal>l</emma:literal>
                </emma:interpretation>
                <emma:interpretation id="interp156" emma:lang="zh-CN" emma:confidence="0">
                  <emma:literal>、</emma:literal>
                </emma:interpretation>
                <emma:interpretation id="interp157" emma:lang="zh-CN" emma:confidence="0">
                  <emma:literal>‘</emma:literal>
                </emma:interpretation>
                <emma:interpretation id="interp158" emma:lang="zh-CN" emma:confidence="0">
                  <emma:literal>'</emma:literal>
                </emma:interpretation>
                <emma:interpretation id="interp159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82314">25552 6426 6400,'-8'-28'2464,"8"28"-1344,-5 23-672,2-18 1152,6 1-928,-3-1 192,5 3-544,-5-5 160,4 6-256,-4-6 224,0 5-256,0 0 160,4 3-192,-4 1 64,0 4-128,0-2-64,4 3 0,-4 2-480,6 0 256,-6 1-1472,4-1 928,-4-2-3776,0 2 2528</inkml:trace>
        </inkml:traceGroup>
        <inkml:traceGroup>
          <inkml:annotationXML>
            <emma:emma xmlns:emma="http://www.w3.org/2003/04/emma" version="1.0">
              <emma:interpretation id="{3DC011D4-B672-44E4-83FD-87FCD36A8733}" emma:medium="tactile" emma:mode="ink">
                <msink:context xmlns:msink="http://schemas.microsoft.com/ink/2010/main" type="inkWord" rotatedBoundingBox="25647,5557 25698,5556 25702,5718 25651,5720"/>
              </emma:interpretation>
              <emma:one-of disjunction-type="recognition" id="oneOf32">
                <emma:interpretation id="interp160" emma:lang="zh-CN" emma:confidence="0">
                  <emma:literal>l</emma:literal>
                </emma:interpretation>
                <emma:interpretation id="interp161" emma:lang="zh-CN" emma:confidence="0">
                  <emma:literal>,</emma:literal>
                </emma:interpretation>
                <emma:interpretation id="interp162" emma:lang="zh-CN" emma:confidence="0">
                  <emma:literal>'</emma:literal>
                </emma:interpretation>
                <emma:interpretation id="interp163" emma:lang="zh-CN" emma:confidence="0">
                  <emma:literal>‘</emma:literal>
                </emma:interpretation>
                <emma:interpretation id="interp16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82991">25948 6504 6784,'-12'-5'2624,"12"5"-1408,-6 0-864,2 0 1376,8 0-992,-4 0 288,0 7-640,0 2-128,0-1-160,0-1 0,0 6-64,-4 1-800,4 5 416,-8 1-1760,3 4 1184,-4-4-3040,5 2 2240</inkml:trace>
        </inkml:traceGroup>
        <inkml:traceGroup>
          <inkml:annotationXML>
            <emma:emma xmlns:emma="http://www.w3.org/2003/04/emma" version="1.0">
              <emma:interpretation id="{C13ABB1B-FC8F-40F2-BE07-7088B9AA7FF1}" emma:medium="tactile" emma:mode="ink">
                <msink:context xmlns:msink="http://schemas.microsoft.com/ink/2010/main" type="inkWord" rotatedBoundingBox="26022,5563 26110,5561 26111,5583 26023,5585"/>
              </emma:interpretation>
              <emma:one-of disjunction-type="recognition" id="oneOf33">
                <emma:interpretation id="interp165" emma:lang="zh-CN" emma:confidence="0">
                  <emma:literal>-</emma:literal>
                </emma:interpretation>
                <emma:interpretation id="interp166" emma:lang="zh-CN" emma:confidence="0">
                  <emma:literal>一</emma:literal>
                </emma:interpretation>
                <emma:interpretation id="interp167" emma:lang="zh-CN" emma:confidence="0">
                  <emma:literal>.</emma:literal>
                </emma:interpretation>
                <emma:interpretation id="interp168" emma:lang="zh-CN" emma:confidence="0">
                  <emma:literal>·</emma:literal>
                </emma:interpretation>
                <emma:interpretation id="interp169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83259">26282 6523 5888,'-10'4'2272,"10"-4"-1216,5 0-896,-5-4 608,5 4-480,-1-4-576,8 0 128,-2-4-2400,3 8 1408,4-3-1984,5 6 1792</inkml:trace>
        </inkml:traceGroup>
        <inkml:traceGroup>
          <inkml:annotationXML>
            <emma:emma xmlns:emma="http://www.w3.org/2003/04/emma" version="1.0">
              <emma:interpretation id="{A1AA49A1-2A30-4FE7-9446-46C1405E8CBB}" emma:medium="tactile" emma:mode="ink">
                <msink:context xmlns:msink="http://schemas.microsoft.com/ink/2010/main" type="inkWord" rotatedBoundingBox="26322,5568 26356,5567 26357,5582 26322,5583"/>
              </emma:interpretation>
              <emma:one-of disjunction-type="recognition" id="oneOf34">
                <emma:interpretation id="interp170" emma:lang="zh-CN" emma:confidence="0">
                  <emma:literal>-</emma:literal>
                </emma:interpretation>
                <emma:interpretation id="interp171" emma:lang="zh-CN" emma:confidence="0">
                  <emma:literal>·</emma:literal>
                </emma:interpretation>
                <emma:interpretation id="interp172" emma:lang="zh-CN" emma:confidence="0">
                  <emma:literal>.</emma:literal>
                </emma:interpretation>
                <emma:interpretation id="interp173" emma:lang="zh-CN" emma:confidence="0">
                  <emma:literal>一</emma:literal>
                </emma:interpretation>
                <emma:interpretation id="interp174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83521">26571 6510 4736,'0'0'1760,"0"0"-960,19 0-1376,-13 0-1440,4 0 992</inkml:trace>
        </inkml:traceGroup>
        <inkml:traceGroup>
          <inkml:annotationXML>
            <emma:emma xmlns:emma="http://www.w3.org/2003/04/emma" version="1.0">
              <emma:interpretation id="{5D5CBD8B-348D-4ABC-8513-05AC52BFED3F}" emma:medium="tactile" emma:mode="ink">
                <msink:context xmlns:msink="http://schemas.microsoft.com/ink/2010/main" type="inkWord" rotatedBoundingBox="26586,5534 26643,5532 26644,5548 26586,5549"/>
              </emma:interpretation>
              <emma:one-of disjunction-type="recognition" id="oneOf35">
                <emma:interpretation id="interp175" emma:lang="zh-CN" emma:confidence="0">
                  <emma:literal>-</emma:literal>
                </emma:interpretation>
                <emma:interpretation id="interp176" emma:lang="zh-CN" emma:confidence="0">
                  <emma:literal>·</emma:literal>
                </emma:interpretation>
                <emma:interpretation id="interp177" emma:lang="zh-CN" emma:confidence="0">
                  <emma:literal>.</emma:literal>
                </emma:interpretation>
                <emma:interpretation id="interp178" emma:lang="zh-CN" emma:confidence="0">
                  <emma:literal>一</emma:literal>
                </emma:interpretation>
                <emma:interpretation id="interp179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83698">26835 6476 6144,'0'0'2272,"0"0"-1216,6 0-1024,-6 0 384,0 0-320,0 0-1440,20 0 736,-5 0-2528,2 0 1760</inkml:trace>
        </inkml:traceGroup>
        <inkml:traceGroup>
          <inkml:annotationXML>
            <emma:emma xmlns:emma="http://www.w3.org/2003/04/emma" version="1.0">
              <emma:interpretation id="{A4AD2322-9A03-4294-A986-06A0B49B608A}" emma:medium="tactile" emma:mode="ink">
                <msink:context xmlns:msink="http://schemas.microsoft.com/ink/2010/main" type="inkWord" rotatedBoundingBox="26891,5470 27002,5467 27007,5687 26897,5690"/>
              </emma:interpretation>
              <emma:one-of disjunction-type="recognition" id="oneOf36">
                <emma:interpretation id="interp180" emma:lang="zh-CN" emma:confidence="0">
                  <emma:literal>l</emma:literal>
                </emma:interpretation>
                <emma:interpretation id="interp181" emma:lang="zh-CN" emma:confidence="0">
                  <emma:literal>,</emma:literal>
                </emma:interpretation>
                <emma:interpretation id="interp182" emma:lang="zh-CN" emma:confidence="0">
                  <emma:literal>'</emma:literal>
                </emma:interpretation>
                <emma:interpretation id="interp183" emma:lang="zh-CN" emma:confidence="0">
                  <emma:literal>′</emma:literal>
                </emma:interpretation>
                <emma:interpretation id="interp18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84159">27252 6438 6784,'-10'-28'2528,"10"28"-1344,-5 4-608,2 0 1504,3 4-1152,-6-1 832,6 1-1057,-4-3 417,0 1-640,-5 2 224,9 4-416,-9-4 192,9 4-256,-9 0 0,9 3-128,-8 1-544,8-1 224,-8 1-2240,3 3 1377,-8 6-4609,0-3 3168</inkml:trace>
        </inkml:traceGroup>
        <inkml:traceGroup>
          <inkml:annotationXML>
            <emma:emma xmlns:emma="http://www.w3.org/2003/04/emma" version="1.0">
              <emma:interpretation id="{BAD928F3-2E60-4132-A006-944EA111986B}" emma:medium="tactile" emma:mode="ink">
                <msink:context xmlns:msink="http://schemas.microsoft.com/ink/2010/main" type="inkWord" rotatedBoundingBox="27264,5067 27622,5059 27638,5791 27280,5799"/>
              </emma:interpretation>
              <emma:one-of disjunction-type="recognition" id="oneOf37">
                <emma:interpretation id="interp185" emma:lang="zh-CN" emma:confidence="0">
                  <emma:literal>y</emma:literal>
                </emma:interpretation>
                <emma:interpretation id="interp186" emma:lang="zh-CN" emma:confidence="0">
                  <emma:literal>子</emma:literal>
                </emma:interpretation>
                <emma:interpretation id="interp187" emma:lang="zh-CN" emma:confidence="0">
                  <emma:literal>g</emma:literal>
                </emma:interpretation>
                <emma:interpretation id="interp188" emma:lang="zh-CN" emma:confidence="0">
                  <emma:literal>与</emma:literal>
                </emma:interpretation>
                <emma:interpretation id="interp189" emma:lang="zh-CN" emma:confidence="0">
                  <emma:literal>开</emma:literal>
                </emma:interpretation>
              </emma:one-of>
            </emma:emma>
          </inkml:annotationXML>
          <inkml:trace contextRef="#ctx0" brushRef="#br0" timeOffset="85424">27527 6117 4224,'-8'-12'1568,"8"12"-832,0-19-160,0 11 1056,0 8-896,0-7 512,3-1-768,-3-3 384,10 6-512,-2-10 544,1 7-512,0 0 352,4 5-416,-3-2 320,-2 5-352,0 0 256,1 8-289,0 4 193,0 7-224,-6 0 64,2 6-160,-5 1 0,5 1-64,-5 1 32,4 0-64,-4-1-32,4-8 32,1-7-128,8-1 64,-5-11-256,7 5 160,-2-18-160,0 6 160,-1-12 64,6 2 64,-4-1 0,-2 6 0,-4-4 0,6 8 0,-5-4 64,-1 4-32,-3-4 192,0 10-128,-2-6 320,2 8-224,-5-8 320,5-1-288,-5 1 224,0 8-224,0-3 64,0 6-160,-5-3 0,5 5-64,-8-2-64,8 6 32,-5 2-32,10 2 0,-5 1 0,0 3 0,0 2 64,3 3-32,-3 14 64,5-5-64,-5 5-32,5 3 32,-5 3-32,0-3 0,0-4 0,0-3 0,-5-2 0,5-2 0,-5 4-96,2-2 64,-7-2-320,2-5 192,-10-4-736,5-3 512,-13-8-224,8 4 320,-7-8 256,2 4 32,-8-12 96,10 0-64,-2-8-160,6 4 64,-1-8 32,5 4 32,0-10 64,5 6-32,3-8-32,10 9 32,-5-13-32,8 5 0,1-4 64,8 11-32,1-7 64,4 7-64,9-10-32,0 6 32,-10 4-384,5 5 192,5-8-1343,4 5 831,-9 3-2464,2 3 1760,-7 1-2816,2 7 2368</inkml:trace>
        </inkml:traceGroup>
        <inkml:traceGroup>
          <inkml:annotationXML>
            <emma:emma xmlns:emma="http://www.w3.org/2003/04/emma" version="1.0">
              <emma:interpretation id="{AC681707-A2C4-43AD-8F3F-2B84AF29C383}" emma:medium="tactile" emma:mode="ink">
                <msink:context xmlns:msink="http://schemas.microsoft.com/ink/2010/main" type="inkWord" rotatedBoundingBox="27763,5326 28226,5316 28234,5651 27770,5662"/>
              </emma:interpretation>
              <emma:one-of disjunction-type="recognition" id="oneOf38">
                <emma:interpretation id="interp190" emma:lang="zh-CN" emma:confidence="0">
                  <emma:literal>m</emma:literal>
                </emma:interpretation>
                <emma:interpretation id="interp191" emma:lang="zh-CN" emma:confidence="0">
                  <emma:literal>M</emma:literal>
                </emma:interpretation>
                <emma:interpretation id="interp192" emma:lang="zh-CN" emma:confidence="0">
                  <emma:literal>州</emma:literal>
                </emma:interpretation>
                <emma:interpretation id="interp193" emma:lang="zh-CN" emma:confidence="0">
                  <emma:literal>川</emma:literal>
                </emma:interpretation>
                <emma:interpretation id="interp194" emma:lang="zh-CN" emma:confidence="0">
                  <emma:literal>心</emma:literal>
                </emma:interpretation>
              </emma:one-of>
            </emma:emma>
          </inkml:annotationXML>
          <inkml:trace contextRef="#ctx0" brushRef="#br0" timeOffset="85906">28036 6301 6400,'-23'-5'2464,"23"5"-1344,0 5-736,0-5 1088,0 0-832,0 0 416,0 0-640,0 0 320,6 7-416,-6 5 128,4 3-288,-4 10 224,5 0-256,-5 3 255,0 4-255,0-9 32,0 0-96,0-4-192,0 1 64,0-4-1087,0 3 607,0-8-2080,0 5 1472,0-12-2944,0 4 2336</inkml:trace>
          <inkml:trace contextRef="#ctx0" brushRef="#br0" timeOffset="86473">28062 6331 5760,'-3'-8'2176,"3"8"-1152,-15-3-576,15-2 864,5 10-768,0-5 160,0 0-416,-2 0 320,10 3-352,0 1 288,2 0-288,-7 5 192,4 2-224,-2 3 64,-2 6-160,0 0 224,2 1-224,-2-7 320,2 6-256,-7-9-32,7 5-96,-7-8-192,7 0 64,-2-8-256,2 0 192,-2-16-384,5 5 288,-3-17-96,2 9 192,-4-9 0,6 9 64,-2-4 64,2 7 0,0-4 128,-1 9-64,-5-5 256,2 8-192,-2-4 320,5 9-256,-5-5 160,7 8-192,-12-5 128,2 10-161,-1-5 161,5 8-192,-4-5 192,-1 6-192,0 2 192,0 0-192,1 9 96,-1-1-96,1 6 96,-1-3-128,-4 11 32,4-2-32,-4-4-192,4-5 64,-4-2-672,5-3 416,-5-6-2143,5 5 1375,-1-10-3872,0 7 2752</inkml:trace>
        </inkml:traceGroup>
        <inkml:traceGroup>
          <inkml:annotationXML>
            <emma:emma xmlns:emma="http://www.w3.org/2003/04/emma" version="1.0">
              <emma:interpretation id="{1FC349AC-A0A1-4F09-875B-E34767810E97}" emma:medium="tactile" emma:mode="ink">
                <msink:context xmlns:msink="http://schemas.microsoft.com/ink/2010/main" type="inkWord" rotatedBoundingBox="28478,4958 28618,4954 28633,5624 28494,5628"/>
              </emma:interpretation>
              <emma:one-of disjunction-type="recognition" id="oneOf39">
                <emma:interpretation id="interp195" emma:lang="zh-CN" emma:confidence="0">
                  <emma:literal>)</emma:literal>
                </emma:interpretation>
                <emma:interpretation id="interp196" emma:lang="zh-CN" emma:confidence="0">
                  <emma:literal>〕</emma:literal>
                </emma:interpretation>
                <emma:interpretation id="interp197" emma:lang="zh-CN" emma:confidence="0">
                  <emma:literal>]</emma:literal>
                </emma:interpretation>
                <emma:interpretation id="interp198" emma:lang="zh-CN" emma:confidence="0">
                  <emma:literal>丿</emma:literal>
                </emma:interpretation>
                <emma:interpretation id="interp199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87403">28782 5902 6016,'-5'-3'2272,"5"3"-1216,5 0-1024,-5 0 800,5 0-512,-5 0 192,8 3-288,2 3-128,-2-4-64,0 2-32,2 0 0,-7 0 544,7 0-288,-10 0 832,4 0-640,-4 0 640,4-1-608,-4 2 384,0-2-513,0-3 257,0 0-352,0 0 0,5 8-160,-5 4 160,5 4-160,-5 3 192,3 1-192,-3 2 96,0 2-96,0 2 96,5 7-128,-5 1 32,4-1-32,-4 9 96,0-6-96,0-2 128,0-2-128,0-6-32,0-2 0,0 7-32,0 0 0,-4-7 0,4-1 0,-5-7-160,5-5 96,-8-3-736,3 4 416,-8-9-1152,0 2 865,-8-2-481,-2 2-736,0-2-2816,7 2 2496</inkml:trace>
        </inkml:traceGroup>
        <inkml:traceGroup>
          <inkml:annotationXML>
            <emma:emma xmlns:emma="http://www.w3.org/2003/04/emma" version="1.0">
              <emma:interpretation id="{A1D79A42-E899-4260-BA37-1E4080BBD105}" emma:medium="tactile" emma:mode="ink">
                <msink:context xmlns:msink="http://schemas.microsoft.com/ink/2010/main" type="inkWord" rotatedBoundingBox="28852,5373 29126,5367 29137,5862 28863,5869"/>
              </emma:interpretation>
              <emma:one-of disjunction-type="recognition" id="oneOf40">
                <emma:interpretation id="interp200" emma:lang="zh-CN" emma:confidence="0">
                  <emma:literal>K</emma:literal>
                </emma:interpretation>
                <emma:interpretation id="interp201" emma:lang="zh-CN" emma:confidence="0">
                  <emma:literal>k</emma:literal>
                </emma:interpretation>
                <emma:interpretation id="interp202" emma:lang="zh-CN" emma:confidence="0">
                  <emma:literal>《</emma:literal>
                </emma:interpretation>
                <emma:interpretation id="interp203" emma:lang="zh-CN" emma:confidence="0">
                  <emma:literal>飞</emma:literal>
                </emma:interpretation>
                <emma:interpretation id="interp204" emma:lang="zh-CN" emma:confidence="0">
                  <emma:literal>长</emma:literal>
                </emma:interpretation>
              </emma:one-of>
            </emma:emma>
          </inkml:annotationXML>
          <inkml:trace contextRef="#ctx0" brushRef="#br0" timeOffset="91517">29128 6327 3200,'-4'-4'1216,"4"4"-640,0-3 96,0-2 1120,0 10-992,0-5 640,0 0-896,0 0 640,0 0-672,0 0 384,0 0-544,0 0 256,0 0-352,0 0 288,0 0-320,0 3 384,0 1-352,0 4 288,0 3-289,0 14 129,0 2-224,0 4 128,0 5-160,0 2 64,0-4-96,-5 10-64,5-2 0,-3-3-192,3 0 96,-5-6-896,10-7 545,-5-7-1729,0 0 1184,0-10-1952,0-5 1664,0-17-2240,8 7 2016</inkml:trace>
          <inkml:trace contextRef="#ctx0" brushRef="#br0" timeOffset="91952">29334 6471 5248,'6'-6'2016,"-6"6"-1088,0 0-320,0 0 1152,0 0-960,-6 0 256,6 6-672,-8-1 160,-1 3-320,-9-5 288,10 5-288,-15 0 224,11-1-224,-10 1 224,9 0-256,-4 0 160,3 1-192,2-3 128,2 2-161,2-3 65,2-2-96,2 2 160,4-2-160,0-3 32,4 3-64,2-3 32,-4 8-64,4 0 128,4 1-96,-2-1 128,4-2-128,2 2 128,-2 4-128,2 1-96,4-2 0,-6 0-128,6 6 96,-5-3-96,0 3 64,1-6-864,3 0 545,-4-3-2081,1 0 1376,-6 0-3424,0 1 2528</inkml:trace>
        </inkml:traceGroup>
      </inkml:traceGroup>
    </inkml:traceGroup>
    <inkml:traceGroup>
      <inkml:annotationXML>
        <emma:emma xmlns:emma="http://www.w3.org/2003/04/emma" version="1.0">
          <emma:interpretation id="{17BCD47F-B42D-4B55-8FDB-950DEC4D96CC}" emma:medium="tactile" emma:mode="ink">
            <msink:context xmlns:msink="http://schemas.microsoft.com/ink/2010/main" type="paragraph" rotatedBoundingBox="14458,6856 27816,6586 27836,7583 14478,78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22BBB7-9DFD-4207-BFF8-015AB9DF3C6C}" emma:medium="tactile" emma:mode="ink">
              <msink:context xmlns:msink="http://schemas.microsoft.com/ink/2010/main" type="line" rotatedBoundingBox="14458,6856 27816,6586 27836,7583 14478,7853"/>
            </emma:interpretation>
          </emma:emma>
        </inkml:annotationXML>
        <inkml:traceGroup>
          <inkml:annotationXML>
            <emma:emma xmlns:emma="http://www.w3.org/2003/04/emma" version="1.0">
              <emma:interpretation id="{669A8BC3-449F-431C-BA56-535A19777B3B}" emma:medium="tactile" emma:mode="ink">
                <msink:context xmlns:msink="http://schemas.microsoft.com/ink/2010/main" type="inkWord" rotatedBoundingBox="14458,6856 15015,6844 15033,7774 14477,7785"/>
              </emma:interpretation>
              <emma:one-of disjunction-type="recognition" id="oneOf41">
                <emma:interpretation id="interp205" emma:lang="zh-CN" emma:confidence="0">
                  <emma:literal>寻</emma:literal>
                </emma:interpretation>
                <emma:interpretation id="interp206" emma:lang="zh-CN" emma:confidence="0">
                  <emma:literal>哥</emma:literal>
                </emma:interpretation>
                <emma:interpretation id="interp207" emma:lang="zh-CN" emma:confidence="0">
                  <emma:literal>弄</emma:literal>
                </emma:interpretation>
                <emma:interpretation id="interp208" emma:lang="zh-CN" emma:confidence="0">
                  <emma:literal>君</emma:literal>
                </emma:interpretation>
                <emma:interpretation id="interp209" emma:lang="zh-CN" emma:confidence="0">
                  <emma:literal>寺</emma:literal>
                </emma:interpretation>
              </emma:one-of>
            </emma:emma>
          </inkml:annotationXML>
          <inkml:trace contextRef="#ctx0" brushRef="#br0" timeOffset="97629">14824 7863 4224,'0'0'1568,"0"0"-832,8 0-224,-4 0 864,0 0-736,5 0 224,0 0-512,3-3 160,6-2-288,5-3 64,-2 8-160,-3-6 64,5 1-96,-7-3 160,6 5-160,-4-5 192,3 8-192,-3-3 256,0 3-224,-5-6 256,0 6-256,-3-3 320,-2 3-256,-3-3 160,3 3-192,-3-5 224,0 5-256,-5-3 256,3 3-256,-3-5 96,4 10-128,-4-5 0,0 0-32,0 0 96,0 0-96,0 0 191,0 0-159,0 0 96,0 0-96,0 0 160,5 8-160,-5-5 96,3 0-96,-3 3 0,6-3-32,-6 5 160,0 0-128,0 3-32,0 0-32,0 6-32,0-3 0,0 6 128,0 1-64,0 1 32,0 1-32,-6 2-64,6-3 32,-3 3 32,-2-3-32,-2-2-32,7 4 32,-10-4-32,10-1 0,-8-4 0,3 1 0,-3-8-576,3 3 320,-5-8-1247,7 5 863,-7-11-2208,7 3 1632,-10-8-3200,8 3 2496</inkml:trace>
          <inkml:trace contextRef="#ctx0" brushRef="#br0" timeOffset="98051">14871 8090 3968,'-3'0'1472,"3"0"-768,3 0-192,-3 0 1216,5 4-928,-5-4 736,8 0-896,10 0 160,4 0-480,0-4-32,0 0-192,0-4 0,5 1-32,-6-2-64,2 5 32,-2-4-320,1 8 160,-13 0-736,-4 8 480,-10 0-512,0 4 512,-8 4 32,0 0 224,-8-2 160,3 6 0,-8-4 256,9 4-160,-1-9 512,10 0-352,-2-3 352,4 4-352,6-12 192,10 4-256,-2-8 64,6 4-160,0-6-192,2 0 0,7-5-736,-2 3 416,-7-1-1984,0 7 1280,-11-4-2304,2 6 1920</inkml:trace>
          <inkml:trace contextRef="#ctx0" brushRef="#br0" timeOffset="98887">14734 8452 3712,'-3'-3'1472,"3"3"-768,-5 3 32,0-3 1376,10 5-1152,-5-5 736,0 0-992,0 0 384,0 0-608,0 0 160,0 3-384,0-3 288,5 3-320,-2-3 224,2 0-224,0 0 128,3 5-193,2-5 225,3 3-256,-5-3 96,5 0-128,0-3 0,2 3-32,5-5-64,3 2 32,3-8-32,5-1 0,8-15 0,5 8 0,-4-6 0,-6 14 0,-3-5 0,-5 9 0,1-9 64,-1 8-32,5-4-96,-5 4 32,-13 0 96,-3 5-32,-10 0 64,3 6-64,-3-6-224,0 3 96,-3-9-256,3 9 224,-10-4-96,5 8 128,-3-4 0,8 0 32,-5-4 64,2 4 0,-10-3 0,8-1 0,-5-9 0,10 13 0,-7-6 0,7 6 0,-5-5 128,5 5-64,0-3 32,0 6-32,-4-3 160,4 5-128,-5-2 192,10 5-192,-5 4 32,0-1-64,0 8 32,4 6-64,-4 1 128,5 1-96,-1-2 128,-1 2-128,-3 7 128,5 2-128,-5-6-32,0 1 0,0-3-32,0-1 0,0-4 0,0-3 0,-5 1-512,2 1 288,-6-10-960,9-1 673,-4-11-1185,-1 5 960,-7-13-1696,1 5 1376,-1-10-2752,9 1 2144</inkml:trace>
          <inkml:trace contextRef="#ctx0" brushRef="#br0" timeOffset="99114">14871 8379 5504,'-3'-32'2112,"3"32"-1152,8 27-416,-4-22 1344,0-5-1056,1 0 800,0 7-960,-1 6 416,4 1-608,1 11 0,6-3-288,-7-2-97,0-1-63,-4-7-607,2 3 319,-4-6-1952,8-1 1248,-2-5-3616,6 1 2560</inkml:trace>
        </inkml:traceGroup>
        <inkml:traceGroup>
          <inkml:annotationXML>
            <emma:emma xmlns:emma="http://www.w3.org/2003/04/emma" version="1.0">
              <emma:interpretation id="{70FFEF6D-52E2-4E78-8C09-DAA4528A628E}" emma:medium="tactile" emma:mode="ink">
                <msink:context xmlns:msink="http://schemas.microsoft.com/ink/2010/main" type="inkWord" rotatedBoundingBox="15290,6917 15996,6902 16012,7687 15306,7701"/>
              </emma:interpretation>
              <emma:one-of disjunction-type="recognition" id="oneOf42">
                <emma:interpretation id="interp210" emma:lang="zh-CN" emma:confidence="0">
                  <emma:literal>找</emma:literal>
                </emma:interpretation>
                <emma:interpretation id="interp211" emma:lang="zh-CN" emma:confidence="0">
                  <emma:literal>拢</emma:literal>
                </emma:interpretation>
                <emma:interpretation id="interp212" emma:lang="zh-CN" emma:confidence="0">
                  <emma:literal>拔</emma:literal>
                </emma:interpretation>
                <emma:interpretation id="interp213" emma:lang="zh-CN" emma:confidence="0">
                  <emma:literal>拨</emma:literal>
                </emma:interpretation>
                <emma:interpretation id="interp214" emma:lang="zh-CN" emma:confidence="0">
                  <emma:literal>我</emma:literal>
                </emma:interpretation>
              </emma:one-of>
            </emma:emma>
          </inkml:annotationXML>
          <inkml:trace contextRef="#ctx0" brushRef="#br0" timeOffset="100113">15569 8184 4608,'-5'0'1760,"5"0"-960,0 5 32,0-5 1504,0 3-1248,0-3 736,0 0-1088,0 0 320,0 0-608,0-3 160,8 3-352,2-5-1,8 5-159,-2-8-64,2 4 0,-5-4 32,5 8-32,-5-3-32,0-2 32,4-1-192,1-2 96,-5-4-383,0 7 223,-3-6-640,3 8 448,-13-5-480,5 8 512,-10-9-96,5 9 288,-10-8 96,7 0 96,-10-3 128,8 8-64,-5-10 256,7 10-192,-6-6 448,9 9-320,-3-3 384,3 3-384,-6-5 384,1 5-384,2 5 224,3 3-257,-5 4 129,10-1-192,-5 5 288,0 4-256,0 11 256,0 4-256,0 7 96,0 5-160,0-8 64,0 0-96,0-8 0,0 2-32,0-3-608,0-2 288,-5-8-1504,5-6 961,-9-2-1409,5-4 1280,-9-8-768,9 0 992,-10-8 32,10 4 416,-9-8 512,4 8-128,-5-2 1024,6 0-640,-5-5 960,3 8-832,-3-5 672,10 8-768,-7-8 447,7 0-575,-2-4 192,10 0-352,3-6 64,5 1-192,10-6-64,-2 7-32,5-12-1184,5 9 640,-4-4-2879,-1 12 1887,-5-8-3296,7 11 2720</inkml:trace>
          <inkml:trace contextRef="#ctx0" brushRef="#br0" timeOffset="100657">15858 8156 6272,'-13'16'2368,"13"-16"-1280,-8 16-352,3-16 1120,10 3-1024,-5-3 64,8 3-544,1-9 0,13 1-224,-4-6-64,-1 7-32,4-8-32,2 5 0,-2-6-352,2 7 192,-10-8-736,4 11 512,-8-5-736,4 5 640,-13-5-192,0 4 384,-8-4 128,-2 0 64,-11-11 96,3 2 0,-3-5 192,6 3-96,2-1 448,5 4-288,0 1 288,3 2-288,-5 7 288,10 6-320,-3 0 576,6 6-416,-3 7 512,6 7-512,-2 6 416,1 6-449,-2-1 321,2 0-384,3 13 0,2-2-192,-2 5 0,10 8-32,4 6-256,0-2 96,-4-4-1024,2-5 641,-5-11-1729,2-3 1248,-8-14-1792,4-2 1536,-5-12-2272,2 0 1952</inkml:trace>
          <inkml:trace contextRef="#ctx0" brushRef="#br0" timeOffset="100834">16148 8269 6784,'-4'-11'2528,"4"11"-1344,0 3-480,0-3 1472,0 8-1248,-5 1 704,2 1-961,-7 7 257,2-2-544,-14 9-64,5 4-192,-14-6-864,3 2 384,2-9-2719,8 1 1663,1-8-3584,4-5 2816</inkml:trace>
          <inkml:trace contextRef="#ctx0" brushRef="#br0" timeOffset="101014">16135 7847 9984,'3'5'3680,"-3"-5"-1984,15 20-1632,-12-12 800,7 2-577,-2-1-574,5 2 127,0 1-2400,5-1 1408,-6 2-3744,6 1 2752</inkml:trace>
        </inkml:traceGroup>
        <inkml:traceGroup>
          <inkml:annotationXML>
            <emma:emma xmlns:emma="http://www.w3.org/2003/04/emma" version="1.0">
              <emma:interpretation id="{4BC1BA3F-DFE1-4D14-BE62-4DD5AC4A2729}" emma:medium="tactile" emma:mode="ink">
                <msink:context xmlns:msink="http://schemas.microsoft.com/ink/2010/main" type="inkWord" rotatedBoundingBox="16203,6884 17099,6866 17118,7800 16222,7818"/>
              </emma:interpretation>
              <emma:one-of disjunction-type="recognition" id="oneOf43">
                <emma:interpretation id="interp215" emma:lang="zh-CN" emma:confidence="0">
                  <emma:literal>梯</emma:literal>
                </emma:interpretation>
                <emma:interpretation id="interp216" emma:lang="zh-CN" emma:confidence="0">
                  <emma:literal>楊</emma:literal>
                </emma:interpretation>
                <emma:interpretation id="interp217" emma:lang="zh-CN" emma:confidence="0">
                  <emma:literal>槁</emma:literal>
                </emma:interpretation>
                <emma:interpretation id="interp218" emma:lang="zh-CN" emma:confidence="0">
                  <emma:literal>椧</emma:literal>
                </emma:interpretation>
                <emma:interpretation id="interp219" emma:lang="zh-CN" emma:confidence="0">
                  <emma:literal>悌</emma:literal>
                </emma:interpretation>
              </emma:one-of>
            </emma:emma>
          </inkml:annotationXML>
          <inkml:trace contextRef="#ctx0" brushRef="#br0" timeOffset="102421">16464 8180 6144,'-4'0'2272,"4"0"-1216,0 0-448,0 0 1248,0 0-1056,0 0 480,8 0-768,2 0 224,2 0-448,6-5 64,0 2-224,4-5-64,4 4-32,4-7 32,1 3-32,10-9-96,2 9 32,-9-6-672,-3 6 384,-9-4-1216,-4 8 864,-10-2-832,0 6 864,-8-9-160,0 4 480,-8-3 64,4 8 128,-4-6 32,2 0 32,-6-8 128,7 6-32,-3-4 416,3 8-256,-3-4 480,8 8-384,-5-6 448,5 0-448,-5 3 512,5 3-480,-3-8 512,3 8-512,-5-3 288,10 3-352,-5-5 192,0 5-224,0-3 128,0 6-192,0-3 64,0 8-129,0 0 97,3 7-128,2 1 320,0 4-192,-5 2 160,0 10-192,0 22 64,0 4-128,0 9 96,0-4-128,0-8-96,0-9 0,0-3 32,0-8 0,-5-3-800,5-1 448,-8-15-1663,8-2 1087,-5-14-1376,5-2 1280,-5-23-1024,2 6 1184,-7-20-320,10 8 672,-4-8 256,8 8 128,-8-5 672,0 14-288,-9-17 1440,8 12-928,-4 2 1280,9 10-1184,-9 4 640,5 6-864,-9 5 256,10 8-512,-7 8 160,5-1-320,-8 10-1,10-3-127,-12 1-1119,12 2 575,-10-10-2400,8 0 1600,-3-10-2048,3-2 1888,1-14-416,8 2 1056,1-7 1184,8 2-192,3-6 1792,2 8-1120,0 5 1440,0 2-1344,-6 2 768,6 6-1024,-5-3 96,5 8-480,-5 0-512,5 0 96,-5-8-2208,0 4 1248,-5-12-3232,6 0 2400</inkml:trace>
          <inkml:trace contextRef="#ctx0" brushRef="#br0" timeOffset="103654">17052 7814 7680,'-4'3'2880,"4"-3"-1536,0 16-1152,0-13 768,0 5-576,0 3-128,0 6-160,0-6-864,4 0 416,0-2-1312,4-1 896,2-5-832,-2 2 928,6-10-64,4 5 416,-1-8 160,4 5 64,-3-9 448,0 7-192,-5-1 896,0 1-576,-3 2 704,-2 3-672,-8 0 384,0 8-544,-5-2 192,2 7-320,-11-1 64,2 4-160,-6 3 288,5 1-224,-10-1 256,10 0-256,-4-4 96,9 1-160,-6-4 224,10-1-224,-2-6 96,12-2-128,-2-6-64,10 3 0,-2-8-128,6 0 64,-2-1 32,2 6 0,-8 3 0,3 3 0,-8 3 0,3 0 0,-16 7 0,-2-2 0,-8 5 64,0 4-32,-11 3 256,2 4-160,5-7 320,10-1-256,2-8-33,6-2-95,4-6-64,4 2 32,6-10-128,2 2 64,2-6-32,4 6 1,-6-2-289,1 5 192,-8 0-288,-1 8 256,-13 1-64,4 7 160,-7 7 0,-2-1 32,-12 3 192,8 2-64,-8-8 256,4 4-192,-4 2 160,3-3-160,7-6-64,7-4-32,3-9 32,6 5-32,0-8 64,10 0-64,3-11 64,5 3-64,3-12 128,1 4-97,4-4 129,0 6-128,6-2-32,-2 4 0,1-4 32,5 8-32,-5 2 64,-1 1-64,4-4 192,-3 9-128,-13 9 320,-5 2-224,-9 5 96,2 4-160,-16 4-128,2 2-32,-10-2-128,10-4 96,-7-6-320,7 6 224,-10-7-736,5-2 513,-8-7-1217,7 3 896,1-10-832,5-1 896,-5-16-64,8 6 384,-8-26 288,5 8 32,-2-2 576,5 10-320,2 4 832,3 9-640,-5 3 736,10 5-704,-5 3 352,3 8-512,2 11 319,5 4-351,-7 4 256,7 1-288,-7 19-64,7 3-128,-10-3-64,0-5 32,-5-3-544,5 0 288,-5-11-1535,2-4 991,-7-12-1856,10-4 1472,-8-13-1600,8 5 1536,-5-15-1536,5-1 1536</inkml:trace>
          <inkml:trace contextRef="#ctx0" brushRef="#br0" timeOffset="103843">17135 8449 5376,'-5'-4'2112,"5"4"-1152,-5-7-128,2 2 1504,6 10-1248,-6-5 608,3 3-1024,-5 1 416,1 0-641,-1 0 257,2 4-416,-11 0-96,5 6-96,-4 2-160,5 1 32,-10-3-960,8 6 545,-11-4-2657,8 3 1760,-10-2-3392,10 2 2688</inkml:trace>
        </inkml:traceGroup>
        <inkml:traceGroup>
          <inkml:annotationXML>
            <emma:emma xmlns:emma="http://www.w3.org/2003/04/emma" version="1.0">
              <emma:interpretation id="{DCCE5CA8-BE49-4D72-A4FC-8A873A873A57}" emma:medium="tactile" emma:mode="ink">
                <msink:context xmlns:msink="http://schemas.microsoft.com/ink/2010/main" type="inkWord" rotatedBoundingBox="17390,6857 18127,6842 18145,7737 17408,7752"/>
              </emma:interpretation>
              <emma:one-of disjunction-type="recognition" id="oneOf44">
                <emma:interpretation id="interp220" emma:lang="zh-CN" emma:confidence="0">
                  <emma:literal>度</emma:literal>
                </emma:interpretation>
                <emma:interpretation id="interp221" emma:lang="zh-CN" emma:confidence="0">
                  <emma:literal>庪</emma:literal>
                </emma:interpretation>
                <emma:interpretation id="interp222" emma:lang="zh-CN" emma:confidence="0">
                  <emma:literal>疲</emma:literal>
                </emma:interpretation>
                <emma:interpretation id="interp223" emma:lang="zh-CN" emma:confidence="0">
                  <emma:literal>瘦</emma:literal>
                </emma:interpretation>
                <emma:interpretation id="interp224" emma:lang="zh-CN" emma:confidence="0">
                  <emma:literal>疫</emma:literal>
                </emma:interpretation>
              </emma:one-of>
            </emma:emma>
          </inkml:annotationXML>
          <inkml:trace contextRef="#ctx0" brushRef="#br0" timeOffset="105121">17679 8074 5248,'-25'0'2016,"25"0"-1088,-6 4-320,3-4 1440,6 0-1120,3 0 672,2 0-928,4 0 128,3 0-480,6-7 32,1-2-224,9-7 160,0 5-192,3-5 32,2 5-64,12-9-128,-4 8 32,-13-4-736,-5 8 384,-18 2-1504,-3 1 1056,-13 2-1248,-2 3 1184,-8 0-896,0 3 1056,-2 2-544,6-2 736,-4 0-64,6 11 384,-14-4 384,8 2-64,0 0 992,5 4-640,0-5 1440,3 0-1056,-2-3 1152,8 0-1120,-6 0 832,10 1-992,-8-2 640,8 5-800,-4 0 575,4-1-639,-9 12 256,9 5-448,-5 10 192,5 1-256,-4 13 64,-1-10-160,-3-3 0,8-1-64,-9-2 96,9 4-96,-9 10-96,1-4 0,-5-14-1088,8-5 576,-3-8-2495,8-2 1695,-10-9-3712,5-1 2848</inkml:trace>
          <inkml:trace contextRef="#ctx0" brushRef="#br0" timeOffset="105434">17709 8254 5376,'-8'4'2016,"8"-4"-1088,0 7-256,0-7 1632,0 4-1280,0 1 864,0-2-1120,0-3 160,4 3-544,6-6 127,2 3-287,6-8 0,3 0-128,7-7 0,1 4-32,20-14-64,4 9 32,-9 2 32,-10 2-32,-3-4-32,0 8 32,-4-3-480,-6 8 256,-8-6-1471,0 9 927,-8-8-2432,0 8 1792,-10-3-2624,0 3 2272</inkml:trace>
          <inkml:trace contextRef="#ctx0" brushRef="#br0" timeOffset="104603">17735 7798 6016,'-3'0'2272,"3"0"-1216,0 4-384,0 0 1344,0-1-1120,0 2 576,3-1-896,3 4 256,2 0-480,1-6 31,-1 7-255,5-6-64,2 2-32,1-5-32,2 0 0,0 0-799,4 3 447,-5-3-1408,0 0 992,-7 0-1888,3 5 1472,-10-2-2368,2 5 1984</inkml:trace>
          <inkml:trace contextRef="#ctx0" brushRef="#br0" timeOffset="106427">17766 8464 6656,'13'-7'2464,"-13"7"-1344,23 11-832,-15-11 1184,2 4-864,2-4 704,2 5-768,8-5 384,0 3-576,0 0 320,4 2-385,0-2 353,0 9-384,4 1 160,1 1-256,-8-1 128,3-2-160,0 4 64,5 1-96,0 1-64,-1 2 0,-4-4-32,0 1 0,-3-8-512,0 3 288,-11-8-1312,6 3 865,-4-15-2753,2 6 1920,-6-10-3040,-2 5 2560</inkml:trace>
          <inkml:trace contextRef="#ctx0" brushRef="#br0" timeOffset="106124">18126 8031 5120,'12'-3'1920,"-12"3"-1024,19 3-416,-15-3 1152,1 8-928,-5 0 736,3 8-832,-6-1 224,-2 1-480,-4 4 160,1 3-288,-5-4 288,0 5-288,-10 4 32,5-1-160,2 4 0,6-8-32,2-7-64,8-1 32,0-11-32,8 0 0,2-8 0,3 4 0,0-4 0,5 0 0,-5 1 0,0-2 0,0-3 64,4 5-32,-9 0 192,5 3-128,-8 0 447,3 3-287,-8 5 224,6 3-256,-12 9 224,6-1-256,-8 1 160,3 4-192,-11 2 0,7 6-96,-13-6 32,5-1-64,-9-3-224,3 6 96,-8-9-1088,10 6 640,-14-11-2271,4 3 1535,0-14-3328,9-3 2560,-8-11-1632,8-1 2144</inkml:trace>
          <inkml:trace contextRef="#ctx0" brushRef="#br0" timeOffset="105659">17902 8082 5632,'-4'-4'2176,"4"4"-1152,0 0-480,0 0 1344,4 4-1056,2 0 736,-2 4-928,0 4 352,0 4-544,2 3 160,-4 0-353,-2 4 1,0 2-160,0 5-192,0 10 32,0-18-1311,0 2 767,0-12-2592,0-4 1824,0-16-2720,6 0 2336</inkml:trace>
        </inkml:traceGroup>
        <inkml:traceGroup>
          <inkml:annotationXML>
            <emma:emma xmlns:emma="http://www.w3.org/2003/04/emma" version="1.0">
              <emma:interpretation id="{8C8D3913-3736-4700-A28A-3F006E0AB64B}" emma:medium="tactile" emma:mode="ink">
                <msink:context xmlns:msink="http://schemas.microsoft.com/ink/2010/main" type="inkWord" rotatedBoundingBox="18427,7492 18568,7489 18571,7644 18430,7647"/>
              </emma:interpretation>
              <emma:one-of disjunction-type="recognition" id="oneOf45">
                <emma:interpretation id="interp225" emma:lang="zh-CN" emma:confidence="0">
                  <emma:literal>;</emma:literal>
                </emma:interpretation>
                <emma:interpretation id="interp226" emma:lang="zh-CN" emma:confidence="0">
                  <emma:literal>:</emma:literal>
                </emma:interpretation>
                <emma:interpretation id="interp227" emma:lang="zh-CN" emma:confidence="0">
                  <emma:literal>∶</emma:literal>
                </emma:interpretation>
                <emma:interpretation id="interp228" emma:lang="zh-CN" emma:confidence="0">
                  <emma:literal>上</emma:literal>
                </emma:interpretation>
                <emma:interpretation id="interp229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107795">18684 8558 4736,'-5'6'1824,"5"-6"-960,5 0-384,-5 0 1088,5 2-896,-5 2 192,8 0-544,0 0-1312,7 0 512,-2 0-2976,0-2 1920</inkml:trace>
          <inkml:trace contextRef="#ctx0" brushRef="#br0" timeOffset="107611">18741 8433 5760,'0'16'2176,"0"-16"-1152,0 23-576,0-23 1056,0 9-832,0-9 288,9 0-576,-3 0 160,5 7-320,-1-7-64,-1 6-96,-2-6-960,2 0 480,1 0-3552,-3 0 2176</inkml:trace>
        </inkml:traceGroup>
        <inkml:traceGroup>
          <inkml:annotationXML>
            <emma:emma xmlns:emma="http://www.w3.org/2003/04/emma" version="1.0">
              <emma:interpretation id="{3BE07357-FCF6-4138-9C35-D7ED47856371}" emma:medium="tactile" emma:mode="ink">
                <msink:context xmlns:msink="http://schemas.microsoft.com/ink/2010/main" type="inkWord" rotatedBoundingBox="20969,7269 21168,7264 21175,7606 20976,7610"/>
              </emma:interpretation>
              <emma:one-of disjunction-type="recognition" id="oneOf46">
                <emma:interpretation id="interp230" emma:lang="zh-CN" emma:confidence="0">
                  <emma:literal>:</emma:literal>
                </emma:interpretation>
                <emma:interpretation id="interp231" emma:lang="zh-CN" emma:confidence="0">
                  <emma:literal>“</emma:literal>
                </emma:interpretation>
                <emma:interpretation id="interp232" emma:lang="zh-CN" emma:confidence="0">
                  <emma:literal>.</emma:literal>
                </emma:interpretation>
                <emma:interpretation id="interp233" emma:lang="zh-CN" emma:confidence="0">
                  <emma:literal>”</emma:literal>
                </emma:interpretation>
                <emma:interpretation id="interp234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125927">22607 8121 6400,'0'-12'2464,"0"12"-1344,5 0-672,-5 0 1280,0 0-992,0 0 736,0 4-864,0 0 448,0 0-609,0 0 321,0 4-448,0 3 192,0 6-288,0 2 64,0 0-160,0 12 64,0 0-96,0 8-64,0-9 0,0 3-736,0-2 384,0-9-1919,0 3 1247,0-14-2400,0 1 1952,0-12-2496,8-4 2240</inkml:trace>
          <inkml:trace contextRef="#ctx0" brushRef="#br0" timeOffset="126257">22805 8168 5376,'18'-7'2112,"-18"7"-1152,3-5-480,-3 5 1344,5 5-992,-5-2 576,0 1-832,-5 0 256,2 4-480,-12-1 384,2 6-448,-8-2 511,3 1-479,-4-1 512,5 2-512,-1-7 224,5 2-320,1 0 64,2 1-160,5-1 64,10-2-96,-1-1-64,10 3 0,-2-1-128,2 6 64,-2 1 32,6 2 0,-5-1 0,5 5 0,-5-4-800,0 0 448,0-5-1951,2 0 1279,-3-2-2944,2 2 2240,3-6-2432,0 2 2368</inkml:trace>
        </inkml:traceGroup>
        <inkml:traceGroup>
          <inkml:annotationXML>
            <emma:emma xmlns:emma="http://www.w3.org/2003/04/emma" version="1.0">
              <emma:interpretation id="{50D94A38-F5E7-4436-A761-AAABD84EBA75}" emma:medium="tactile" emma:mode="ink">
                <msink:context xmlns:msink="http://schemas.microsoft.com/ink/2010/main" type="inkWord" rotatedBoundingBox="22192,6930 22308,7403 21910,7500 21795,7027"/>
              </emma:interpretation>
              <emma:one-of disjunction-type="recognition" id="oneOf47">
                <emma:interpretation id="interp235" emma:lang="zh-CN" emma:confidence="0">
                  <emma:literal>x</emma:literal>
                </emma:interpretation>
                <emma:interpretation id="interp236" emma:lang="zh-CN" emma:confidence="0">
                  <emma:literal>X</emma:literal>
                </emma:interpretation>
                <emma:interpretation id="interp237" emma:lang="zh-CN" emma:confidence="0">
                  <emma:literal>ⅹ</emma:literal>
                </emma:interpretation>
                <emma:interpretation id="interp238" emma:lang="zh-CN" emma:confidence="0">
                  <emma:literal>Ⅹ</emma:literal>
                </emma:interpretation>
                <emma:interpretation id="interp239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127652">23137 8103 6016,'-8'0'2272,"8"0"-1216,0 0-320,0-5 1472,5 5-1216,-2-4 704,2 0-992,0 0 319,3 4-575,2 0 288,-2 4-416,5-4 128,0 0-288,4-4 64,1 4-128,8-8 0,0 5-32,2-10-128,3 10 32,-5-8-384,0 6 192,-4-7-992,4 9 640,-8-5-2399,-2 5 1663,-6-2-3488,-2 5 2688</inkml:trace>
          <inkml:trace contextRef="#ctx0" brushRef="#br0" timeOffset="128067">23304 7984 5632,'-21'-12'2176,"21"12"-1152,0-8-480,0 5 1248,8 6-992,1-6 768,0 3-928,-4-3 576,3 6-704,0-3 511,2 8-575,-2 0 320,1 3-448,-1 9 64,2 0-256,-7 2 0,2 6-64,0 2-64,-2 3 32,-3 0-960,5 7 512,-5-2-2783,0 2 1759,0-13-3648,0 0 2848</inkml:trace>
        </inkml:traceGroup>
        <inkml:traceGroup>
          <inkml:annotationXML>
            <emma:emma xmlns:emma="http://www.w3.org/2003/04/emma" version="1.0">
              <emma:interpretation id="{6F203FB7-0684-4E6D-B695-D3BFA10EA314}" emma:medium="tactile" emma:mode="ink">
                <msink:context xmlns:msink="http://schemas.microsoft.com/ink/2010/main" type="inkWord" rotatedBoundingBox="22544,7105 22680,7518 22393,7613 22257,7200"/>
              </emma:interpretation>
              <emma:one-of disjunction-type="recognition" id="oneOf48">
                <emma:interpretation id="interp240" emma:lang="zh-CN" emma:confidence="0">
                  <emma:literal>长</emma:literal>
                </emma:interpretation>
                <emma:interpretation id="interp241" emma:lang="zh-CN" emma:confidence="0">
                  <emma:literal>K</emma:literal>
                </emma:interpretation>
                <emma:interpretation id="interp242" emma:lang="zh-CN" emma:confidence="0">
                  <emma:literal>k</emma:literal>
                </emma:interpretation>
                <emma:interpretation id="interp243" emma:lang="zh-CN" emma:confidence="0">
                  <emma:literal>飞</emma:literal>
                </emma:interpretation>
                <emma:interpretation id="interp244" emma:lang="zh-CN" emma:confidence="0">
                  <emma:literal>几</emma:literal>
                </emma:interpretation>
              </emma:one-of>
            </emma:emma>
          </inkml:annotationXML>
          <inkml:trace contextRef="#ctx0" brushRef="#br0" timeOffset="127652">23137 8103 6016,'-8'0'2272,"8"0"-1216,0 0-320,0-5 1472,5 5-1216,-2-4 704,2 0-992,0 0 319,3 4-575,2 0 288,-2 4-416,5-4 128,0 0-288,4-4 64,1 4-128,8-8 0,0 5-32,2-10-128,3 10 32,-5-8-384,0 6 192,-4-7-992,4 9 640,-8-5-2399,-2 5 1663,-6-2-3488,-2 5 2688</inkml:trace>
          <inkml:trace contextRef="#ctx0" brushRef="#br0" timeOffset="128067">23304 7984 5632,'-21'-12'2176,"21"12"-1152,0-8-480,0 5 1248,8 6-992,1-6 768,0 3-928,-4-3 576,3 6-704,0-3 511,2 8-575,-2 0 320,1 3-448,-1 9 64,2 0-256,-7 2 0,2 6-64,0 2-64,-2 3 32,-3 0-960,5 7 512,-5-2-2783,0 2 1759,0-13-3648,0 0 2848</inkml:trace>
        </inkml:traceGroup>
        <inkml:traceGroup>
          <inkml:annotationXML>
            <emma:emma xmlns:emma="http://www.w3.org/2003/04/emma" version="1.0">
              <emma:interpretation id="{2D8CB2DD-DC0F-46FA-944B-9B2CB15F639B}" emma:medium="tactile" emma:mode="ink">
                <msink:context xmlns:msink="http://schemas.microsoft.com/ink/2010/main" type="inkWord" rotatedBoundingBox="22877,7019 23246,7012 23254,7401 22885,7409"/>
              </emma:interpretation>
              <emma:one-of disjunction-type="recognition" id="oneOf49">
                <emma:interpretation id="interp245" emma:lang="zh-CN" emma:confidence="0">
                  <emma:literal>大</emma:literal>
                </emma:interpretation>
                <emma:interpretation id="interp246" emma:lang="zh-CN" emma:confidence="0">
                  <emma:literal>十</emma:literal>
                </emma:interpretation>
                <emma:interpretation id="interp247" emma:lang="zh-CN" emma:confidence="0">
                  <emma:literal>士</emma:literal>
                </emma:interpretation>
                <emma:interpretation id="interp248" emma:lang="zh-CN" emma:confidence="0">
                  <emma:literal>廾</emma:literal>
                </emma:interpretation>
                <emma:interpretation id="interp249" emma:lang="zh-CN" emma:confidence="0">
                  <emma:literal>艹</emma:literal>
                </emma:interpretation>
              </emma:one-of>
            </emma:emma>
          </inkml:annotationXML>
          <inkml:trace contextRef="#ctx0" brushRef="#br0" timeOffset="129459">24633 7866 7040,'-8'-8'2720,"8"8"-1472,-5-2-544,1-2 1536,8 8-1248,-8-4 799,4 0-1087,-4 0 576,0 8-768,-6-6 320,6 7-512,-5-1 192,6 3-288,-11 1 0,5-1-128,-9 8-64,5 3 0,-8 4-320,3 1 160,-8 0-1088,4 1 672,-9 0-1792,10-6 1313,-2 3-4321,5-2 2976</inkml:trace>
          <inkml:trace contextRef="#ctx0" brushRef="#br0" timeOffset="129186">24415 7911 6912,'-13'0'2624,"13"0"-1408,-5 0-800,0 0 1472,10 0-1056,-5 0 512,5 3-800,-5-3 64,8 4-353,2 0 97,2 0-192,-3 0 128,4 3-160,0 6 64,0 7-96,1-1 96,-1 4-128,0-4 32,0 6-32,-5-6-672,2 0 320,-2-4-1855,1 1 1183,-5-7-3104,6 1 2304,-7-6-2176,6 0 2272</inkml:trace>
        </inkml:traceGroup>
        <inkml:traceGroup>
          <inkml:annotationXML>
            <emma:emma xmlns:emma="http://www.w3.org/2003/04/emma" version="1.0">
              <emma:interpretation id="{A3A86658-0889-4E56-9D77-BBFD6BB4957F}" emma:medium="tactile" emma:mode="ink">
                <msink:context xmlns:msink="http://schemas.microsoft.com/ink/2010/main" type="inkWord" rotatedBoundingBox="23633,7094 23936,6959 24039,7189 23736,7324"/>
              </emma:interpretation>
              <emma:one-of disjunction-type="recognition" id="oneOf50">
                <emma:interpretation id="interp250" emma:lang="zh-CN" emma:confidence="0">
                  <emma:literal>。</emma:literal>
                </emma:interpretation>
                <emma:interpretation id="interp251" emma:lang="zh-CN" emma:confidence="0">
                  <emma:literal>△</emma:literal>
                </emma:interpretation>
                <emma:interpretation id="interp252" emma:lang="zh-CN" emma:confidence="0">
                  <emma:literal>乙</emma:literal>
                </emma:interpretation>
                <emma:interpretation id="interp253" emma:lang="zh-CN" emma:confidence="0">
                  <emma:literal>°</emma:literal>
                </emma:interpretation>
                <emma:interpretation id="interp25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32648">25248 7990 6656,'-14'2'2528,"14"-2"-1344,-4 0-672,-1 0 1312,10 0-1024,-5 0 704,0 0-896,0 0 383,0 0-575,0 0 256,4 0-384,1 0 416,4 0-416,-1 0 288,1 0-320,0 0 64,3 6-192,1-4 288,5 2-224,0-4 96,0 4-160,-5-4-64,5 0-32,0 0 32,0 0-32,-2 0-32,6 0 32,-4 0 32,3 0-32,2 0 64,-2 0-64,2 0-32,3 0 32,0 0-32,1 0 0,2-4 0,7 0 0,-5 2 0,-5 2 0,1-6 0,-6 6 0,2-2 64,3 4-32,-5-2-32,10 0 32,-8 0-128,2 6 64,-2-6 32,3 0 0,-8 0 0,3 0 0,-3 0-96,4 0 64,-6 0 32,8 0 0,-6 0 0,-1 0 0,0 0 0,1 0 0,-6-6-448,2 6 256,0-2-608,-1-4 448,-5 0-1056,5 6 800,-13-5-2047,4 5 1503,-8 0-3840,4 5 2784</inkml:trace>
        </inkml:traceGroup>
        <inkml:traceGroup>
          <inkml:annotationXML>
            <emma:emma xmlns:emma="http://www.w3.org/2003/04/emma" version="1.0">
              <emma:interpretation id="{90A80628-DC2D-4E8C-932F-597F9F723FFD}" emma:medium="tactile" emma:mode="ink">
                <msink:context xmlns:msink="http://schemas.microsoft.com/ink/2010/main" type="inkWord" rotatedBoundingBox="24280,6823 24805,7319 24521,7620 23995,7124"/>
              </emma:interpretation>
              <emma:one-of disjunction-type="recognition" id="oneOf51">
                <emma:interpretation id="interp255" emma:lang="zh-CN" emma:confidence="0">
                  <emma:literal>从</emma:literal>
                </emma:interpretation>
                <emma:interpretation id="interp256" emma:lang="zh-CN" emma:confidence="0">
                  <emma:literal>斥</emma:literal>
                </emma:interpretation>
                <emma:interpretation id="interp257" emma:lang="zh-CN" emma:confidence="0">
                  <emma:literal>后</emma:literal>
                </emma:interpretation>
                <emma:interpretation id="interp258" emma:lang="zh-CN" emma:confidence="0">
                  <emma:literal>以</emma:literal>
                </emma:interpretation>
                <emma:interpretation id="interp259" emma:lang="zh-CN" emma:confidence="0">
                  <emma:literal>氏</emma:literal>
                </emma:interpretation>
              </emma:one-of>
            </emma:emma>
          </inkml:annotationXML>
          <inkml:trace contextRef="#ctx0" brushRef="#br0" timeOffset="128826">24178 7930 7552,'-19'-4'2816,"19"4"-1536,5-12-864,-5 9 1408,0 6-1024,0-3 608,0 0-865,0 0 161,0 0-416,-5 0 160,5 4-224,-4 0 0,-1 4-128,-4-1-64,2 6 0,-12 1 96,7 2-64,-11 4 128,5 0-128,-3-4 32,3-2-32,-4-2 160,9 1-128,-4-6 96,8 5-96,-4-4 0,8-1-32,-3-2-64,3 3 32,0-5-128,5 0 64,0 3 96,10-4-32,-6 4-32,10-4 32,-2 2-128,10 0 64,0-4 32,4 0 0,-3 0 0,3 0 0,0 0 0,4 0 0,-4 0 0,2 0 0,-7-4 0,-3 4 0,-5-4 0,5 2 0,-13-6 0,-2-1 0,-6-2 0,3-1 0,-10-8 0,5 8 0,-3-2-352,3 0 192,-8 0-1088,8 2 704,-3-7-1727,3 6 1279,2-1-2560,3 6 1984,-4-4-2432,4 4 2304</inkml:trace>
          <inkml:trace contextRef="#ctx0" brushRef="#br0" timeOffset="132648">25248 7990 6656,'-14'2'2528,"14"-2"-1344,-4 0-672,-1 0 1312,10 0-1024,-5 0 704,0 0-896,0 0 383,0 0-575,0 0 256,4 0-384,1 0 416,4 0-416,-1 0 288,1 0-320,0 0 64,3 6-192,1-4 288,5 2-224,0-4 96,0 4-160,-5-4-64,5 0-32,0 0 32,0 0-32,-2 0-32,6 0 32,-4 0 32,3 0-32,2 0 64,-2 0-64,2 0-32,3 0 32,0 0-32,1 0 0,2-4 0,7 0 0,-5 2 0,-5 2 0,1-6 0,-6 6 0,2-2 64,3 4-32,-5-2-32,10 0 32,-8 0-128,2 6 64,-2-6 32,3 0 0,-8 0 0,3 0 0,-3 0-96,4 0 64,-6 0 32,8 0 0,-6 0 0,-1 0 0,0 0 0,1 0 0,-6-6-448,2 6 256,0-2-608,-1-4 448,-5 0-1056,5 6 800,-13-5-2047,4 5 1503,-8 0-3840,4 5 2784</inkml:trace>
          <inkml:trace contextRef="#ctx0" brushRef="#br0" timeOffset="133012">26081 7899 6528,'-5'-4'2464,"5"4"-1344,0 4-960,0-4 1248,5 0-832,0 0 640,0 0-704,3 0 96,0 0-352,5 0 96,1 4-192,0 0 352,3 0-288,-4 0 223,3-1-223,-1 1 64,2 0-160,0 1 160,1 1-192,0-6 32,3 5-64,-3-5 32,-1 3-64,-8 2 64,5-2-64,-14 3 64,3 0-64,-20 7-160,4 1 64,-18 6-960,0 4 576,-8-1-2783,3 0 1791,-7 1-3360,9 4 2688</inkml:trace>
          <inkml:trace contextRef="#ctx0" brushRef="#br0" timeOffset="135040">27278 7926 6528,'-4'-4'2464,"4"0"-1344,4 1-544,-4 3 736,0 0-320,0 0-32,0 0-256,0 0-64,5 3-352,-2 5 96,3 4 127,-2 4-63,-4 14 64,0 3-288,0 1-128,0 1 64,0 1 128,-4-2-384,-2-2-64,3-8-160,-2-5 32,1-8-895,-1-5-353,5-12-768,0-5-224,5-6-128,4 3-768,0-2 1280</inkml:trace>
        </inkml:traceGroup>
        <inkml:traceGroup>
          <inkml:annotationXML>
            <emma:emma xmlns:emma="http://www.w3.org/2003/04/emma" version="1.0">
              <emma:interpretation id="{0972CBDD-FA37-40AC-80D1-601ABCB0B371}" emma:medium="tactile" emma:mode="ink">
                <msink:context xmlns:msink="http://schemas.microsoft.com/ink/2010/main" type="inkWord" rotatedBoundingBox="24973,6984 26109,6942 26117,7182 24982,7224"/>
              </emma:interpretation>
              <emma:one-of disjunction-type="recognition" id="oneOf52">
                <emma:interpretation id="interp260" emma:lang="zh-CN" emma:confidence="0">
                  <emma:literal>以</emma:literal>
                </emma:interpretation>
                <emma:interpretation id="interp261" emma:lang="zh-CN" emma:confidence="0">
                  <emma:literal>…</emma:literal>
                </emma:interpretation>
                <emma:interpretation id="interp262" emma:lang="zh-CN" emma:confidence="0">
                  <emma:literal>心</emma:literal>
                </emma:interpretation>
                <emma:interpretation id="interp263" emma:lang="zh-CN" emma:confidence="0">
                  <emma:literal>灬</emma:literal>
                </emma:interpretation>
                <emma:interpretation id="interp264" emma:lang="zh-CN" emma:confidence="0">
                  <emma:literal>艹</emma:literal>
                </emma:interpretation>
              </emma:one-of>
            </emma:emma>
          </inkml:annotationXML>
          <inkml:trace contextRef="#ctx0" brushRef="#br0" timeOffset="135040">27278 7926 6528,'-4'-4'2464,"4"0"-1344,4 1-544,-4 3 736,0 0-320,0 0-32,0 0-256,0 0-64,5 3-352,-2 5 96,3 4 127,-2 4-63,-4 14 64,0 3-288,0 1-128,0 1 64,0 1 128,-4-2-384,-2-2-64,3-8-160,-2-5 32,1-8-895,-1-5-353,5-12-768,0-5-224,5-6-128,4 3-768,0-2 1280</inkml:trace>
          <inkml:trace contextRef="#ctx0" brushRef="#br0" timeOffset="135399">27462 7989 6144,'10'-5'2368,"-10"10"-1280,4-5-512,-4 0 736,0 0-384,-4 3-64,-2-3-448,2 5-96,-12-2-192,-8 9-32,4-1 96,-3 5 192,5-5 64,5-5-32,5 4 64,-2 2 31,7 0-31,3-4-32,0 0-32,0 0-160,8 0 0,0-2-96,2 2 0,-2 0 32,1 0 96,5-4-64,-2 1-64,2-2 64,-2 1 0,2 0-96,-2-1-96,6 5-96,0-4-32,-4 4-32,3-3 96,-4 1-768,0-1-352,0-2-799,-3 3-385,-2-6-1664,-4 0-1120,2-6 2336</inkml:trace>
        </inkml:traceGroup>
        <inkml:traceGroup>
          <inkml:annotationXML>
            <emma:emma xmlns:emma="http://www.w3.org/2003/04/emma" version="1.0">
              <emma:interpretation id="{979FF04A-253B-4DBD-815D-BDB681ABA3A9}" emma:medium="tactile" emma:mode="ink">
                <msink:context xmlns:msink="http://schemas.microsoft.com/ink/2010/main" type="inkWord" rotatedBoundingBox="26688,6531 27670,6984 27399,7572 26417,7119"/>
              </emma:interpretation>
              <emma:one-of disjunction-type="recognition" id="oneOf53">
                <emma:interpretation id="interp265" emma:lang="zh-CN" emma:confidence="0">
                  <emma:literal>仙</emma:literal>
                </emma:interpretation>
                <emma:interpretation id="interp266" emma:lang="zh-CN" emma:confidence="0">
                  <emma:literal>仦</emma:literal>
                </emma:interpretation>
                <emma:interpretation id="interp267" emma:lang="zh-CN" emma:confidence="0">
                  <emma:literal>必</emma:literal>
                </emma:interpretation>
                <emma:interpretation id="interp268" emma:lang="zh-CN" emma:confidence="0">
                  <emma:literal>灿</emma:literal>
                </emma:interpretation>
                <emma:interpretation id="interp269" emma:lang="zh-CN" emma:confidence="0">
                  <emma:literal>吣</emma:literal>
                </emma:interpretation>
              </emma:one-of>
            </emma:emma>
          </inkml:annotationXML>
          <inkml:trace contextRef="#ctx0" brushRef="#br0" timeOffset="153776">19306 9334 3840,'0'0'1472,"0"0"-768,23 0-192,-10 0 1024,0 3-864,0-3 480,-1 0-704,-2 0 384,4 0-480,-6 0 544,0 9-512,-4-6 512,2 5-512,-16 0 416,6 4-448,-14-1 128,6 5-320,-14 3 0,-2 6-96,-6 1-256,3 1 96,-10 4-800,15 5 480,-4 3-1632,8-8 1120,0-7-1824,14-2 1568,-2-13-1824,7-6 1728</inkml:trace>
          <inkml:trace contextRef="#ctx0" brushRef="#br0" timeOffset="154017">19219 9556 4992,'8'-5'1824,"-8"5"-960,5 5-160,-5-5 1216,4 8-1056,-4 4 672,0 6-928,-4 14 512,4-5-640,-5 4 256,5 5-448,-3 2 192,-2 1-257,-3 4-63,8 0-96,-11 0-64,11-5 32,-8-2-735,8-6 383,0-10-1792,4 0 1184,-4-12-2688,9-4 2048,0-20-2016,4 0 2048</inkml:trace>
          <inkml:trace contextRef="#ctx0" brushRef="#br0" timeOffset="155442">19535 9557 3712,'20'-8'1472,"-20"8"-768,28-17-128,-12 11 1056,2 6-896,5-8 512,-2-1-768,-3-2 384,5 6-512,-7-1 384,2 1-416,-9 2 480,4 3-480,-13 0 640,5 8-544,-5-5 352,0 5-448,-5 3 191,5 1-287,-5-1 128,0 2-192,-3-1 0,8-1-96,-4 0-64,4 5 32,-9 7-544,0-3 288,-7-1-607,2 0 479,-13-5-64,9 0 256,-8-1 96,8-2 64,2-3 256,2-1-128,0-7 320,6 0-256,4-7 95,8 3-159,1-11-64,8-1-32,0-4-256,5 4 128,3-3-671,2 4 447,-5-4-1216,-2-1 864,-6 1-1376,2 6 1152,-12-2-1056,6 2 1120,-12-1-128,2 2 576,-4-4 96,8 5 160,-5-5 96,5 7 32,-5-10 192,10 4-96,-5-4 544,0 6-384,0-1 896,0 2-672,0-4 928,0 7-800,0 2 896,0 3-864,-5-7 800,5 6-800,-4 5 448,0 5-640,-9 3 383,8 3-479,-3 1 256,8 4-352,-5 4 128,10-1-224,-5 9 128,8-3-160,-8 11 64,0 0-96,-5 3 0,2-6-32,-7 11 32,7-5-64,-10 16-160,-2-1 64,-1-7-896,2-8 544,-3-8-1951,4-4 1343,-9-2-2880,4-6 2208,-8-4-2368,3-2 2336</inkml:trace>
          <inkml:trace contextRef="#ctx0" brushRef="#br0" timeOffset="154468">19499 9392 5120,'0'0'1920,"0"0"-1024,0 0-416,0 0 1088,5 3-896,-5-3 544,0 0-736,0 0 448,8 0-512,1-3 192,5 3-352,-2-8 128,2 5-224,8-10 128,-1 10-160,2-13 0,3 9-64,-4-9-64,0 8 32,-4-4 32,0 9-32,-10-5-640,5 3 320,-13 5-1664,4 8 1120,-8 0-2560,4 1 1920,-13 2-1824,5 0 1856</inkml:trace>
          <inkml:trace contextRef="#ctx0" brushRef="#br0" timeOffset="156464">20254 9368 3968,'4'-19'1472,"-4"19"-768,0 0 32,0 0 1216,0 8-1056,0-8 576,0 0-896,0 0 480,0 4-608,-4 0 192,4-1-384,-4 2 64,-2 3-192,-2 3 160,-1 1-192,-8 4-32,3-1-32,-12 1 32,5 3-32,-2-2-96,15-3 32,-1-6-128,9 4 96,0-8-192,9 3 160,-1-3-160,5 0 128,-3 1-128,3-2 128,-5-3 0,2 3 64,-7 2 64,2 6 0,-10 1 0,2 4 0,-7 7 128,5-4-64,-8 1 32,10-1-32,-2-3-128,5 0 32,0-4 32,5-1 0,-2 0 64,7 3-32,-2 0 64,2 5-64,-7-2 320,7 2-160,-10 4 608,3 1-448,-6 7 383,3 0-415,-5-7-32,5-1-160,-5-15-927,10 0 415,-5-16-2176,8-3 1440,2-25-2688,2 5 2176,2-16-1632,-2 8 1888</inkml:trace>
          <inkml:trace contextRef="#ctx0" brushRef="#br0" timeOffset="155758">19288 9817 4224,'10'-16'1568,"-10"16"-832,26-15-96,-8 7 1312,-5 8-1056,4-8 896,1 8-1056,-2-3 704,8 3-832,-6 0 384,2 8-576,-2-1 319,0 5-415,0 0 256,3-1-320,10 0 64,-1 6-192,6-1 0,-6 3-64,-4-4-64,0 1 32,-2-4-32,2 4 0,0-2 64,0 2-32,-4-4-576,-4-1 288,-5-3-1727,4 1 1087,1-9-3808,4 3 2624,-4-6-2336,0-1 2560</inkml:trace>
          <inkml:trace contextRef="#ctx0" brushRef="#br0" timeOffset="154663">19504 9506 4480,'-4'22'1664,"4"-22"-896,0 32-128,0-16 1312,0 0-1056,-6 10 256,6-2-672,-3-1-224,3 2-160,-5-7-1216,10-2 608,-10-4-3168,5-6 2048</inkml:trace>
        </inkml:traceGroup>
      </inkml:traceGroup>
    </inkml:traceGroup>
    <inkml:traceGroup>
      <inkml:annotationXML>
        <emma:emma xmlns:emma="http://www.w3.org/2003/04/emma" version="1.0">
          <emma:interpretation id="{43DA9628-A78E-418E-9B07-2DEE03D474C1}" emma:medium="tactile" emma:mode="ink">
            <msink:context xmlns:msink="http://schemas.microsoft.com/ink/2010/main" type="paragraph" rotatedBoundingBox="18840,8223 26736,7998 26769,9148 18873,93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6C87F74-4CEC-4F8C-B884-8467627226FB}" emma:medium="tactile" emma:mode="ink">
              <msink:context xmlns:msink="http://schemas.microsoft.com/ink/2010/main" type="line" rotatedBoundingBox="18840,8223 26736,7998 26769,9148 18873,9373"/>
            </emma:interpretation>
          </emma:emma>
        </inkml:annotationXML>
        <inkml:traceGroup>
          <inkml:annotationXML>
            <emma:emma xmlns:emma="http://www.w3.org/2003/04/emma" version="1.0">
              <emma:interpretation id="{4ECB2697-25AA-43B5-B4F6-369487CA7F50}" emma:medium="tactile" emma:mode="ink">
                <msink:context xmlns:msink="http://schemas.microsoft.com/ink/2010/main" type="inkWord" rotatedBoundingBox="18844,8366 19700,8342 19722,9118 18867,9142"/>
              </emma:interpretation>
              <emma:one-of disjunction-type="recognition" id="oneOf54">
                <emma:interpretation id="interp270" emma:lang="zh-CN" emma:confidence="0">
                  <emma:literal>使</emma:literal>
                </emma:interpretation>
                <emma:interpretation id="interp271" emma:lang="zh-CN" emma:confidence="0">
                  <emma:literal>便</emma:literal>
                </emma:interpretation>
                <emma:interpretation id="interp272" emma:lang="zh-CN" emma:confidence="0">
                  <emma:literal>硬</emma:literal>
                </emma:interpretation>
                <emma:interpretation id="interp273" emma:lang="zh-CN" emma:confidence="0">
                  <emma:literal>绠</emma:literal>
                </emma:interpretation>
                <emma:interpretation id="interp274" emma:lang="zh-CN" emma:confidence="0">
                  <emma:literal>谀</emma:literal>
                </emma:interpretation>
              </emma:one-of>
            </emma:emma>
          </inkml:annotationXML>
          <inkml:trace contextRef="#ctx0" brushRef="#br0" timeOffset="153776">19306 9334 3840,'0'0'1472,"0"0"-768,23 0-192,-10 0 1024,0 3-864,0-3 480,-1 0-704,-2 0 384,4 0-480,-6 0 544,0 9-512,-4-6 512,2 5-512,-16 0 416,6 4-448,-14-1 128,6 5-320,-14 3 0,-2 6-96,-6 1-256,3 1 96,-10 4-800,15 5 480,-4 3-1632,8-8 1120,0-7-1824,14-2 1568,-2-13-1824,7-6 1728</inkml:trace>
          <inkml:trace contextRef="#ctx0" brushRef="#br0" timeOffset="154017">19219 9556 4992,'8'-5'1824,"-8"5"-960,5 5-160,-5-5 1216,4 8-1056,-4 4 672,0 6-928,-4 14 512,4-5-640,-5 4 256,5 5-448,-3 2 192,-2 1-257,-3 4-63,8 0-96,-11 0-64,11-5 32,-8-2-735,8-6 383,0-10-1792,4 0 1184,-4-12-2688,9-4 2048,0-20-2016,4 0 2048</inkml:trace>
          <inkml:trace contextRef="#ctx0" brushRef="#br0" timeOffset="155758">19288 9817 4224,'10'-16'1568,"-10"16"-832,26-15-96,-8 7 1312,-5 8-1056,4-8 896,1 8-1056,-2-3 704,8 3-832,-6 0 384,2 8-576,-2-1 319,0 5-415,0 0 256,3-1-320,10 0 64,-1 6-192,6-1 0,-6 3-64,-4-4-64,0 1 32,-2-4-32,2 4 0,0-2 64,0 2-32,-4-4-576,-4-1 288,-5-3-1727,4 1 1087,1-9-3808,4 3 2624,-4-6-2336,0-1 2560</inkml:trace>
          <inkml:trace contextRef="#ctx0" brushRef="#br0" timeOffset="155442">19535 9557 3712,'20'-8'1472,"-20"8"-768,28-17-128,-12 11 1056,2 6-896,5-8 512,-2-1-768,-3-2 384,5 6-512,-7-1 384,2 1-416,-9 2 480,4 3-480,-13 0 640,5 8-544,-5-5 352,0 5-448,-5 3 191,5 1-287,-5-1 128,0 2-192,-3-1 0,8-1-96,-4 0-64,4 5 32,-9 7-544,0-3 288,-7-1-607,2 0 479,-13-5-64,9 0 256,-8-1 96,8-2 64,2-3 256,2-1-128,0-7 320,6 0-256,4-7 95,8 3-159,1-11-64,8-1-32,0-4-256,5 4 128,3-3-671,2 4 447,-5-4-1216,-2-1 864,-6 1-1376,2 6 1152,-12-2-1056,6 2 1120,-12-1-128,2 2 576,-4-4 96,8 5 160,-5-5 96,5 7 32,-5-10 192,10 4-96,-5-4 544,0 6-384,0-1 896,0 2-672,0-4 928,0 7-800,0 2 896,0 3-864,-5-7 800,5 6-800,-4 5 448,0 5-640,-9 3 383,8 3-479,-3 1 256,8 4-352,-5 4 128,10-1-224,-5 9 128,8-3-160,-8 11 64,0 0-96,-5 3 0,2-6-32,-7 11 32,7-5-64,-10 16-160,-2-1 64,-1-7-896,2-8 544,-3-8-1951,4-4 1343,-9-2-2880,4-6 2208,-8-4-2368,3-2 2336</inkml:trace>
          <inkml:trace contextRef="#ctx0" brushRef="#br0" timeOffset="154663">19504 9506 4480,'-4'22'1664,"4"-22"-896,0 32-128,0-16 1312,0 0-1056,-6 10 256,6-2-672,-3-1-224,3 2-160,-5-7-1216,10-2 608,-10-4-3168,5-6 2048</inkml:trace>
          <inkml:trace contextRef="#ctx0" brushRef="#br0" timeOffset="154468">19499 9392 5120,'0'0'1920,"0"0"-1024,0 0-416,0 0 1088,5 3-896,-5-3 544,0 0-736,0 0 448,8 0-512,1-3 192,5 3-352,-2-8 128,2 5-224,8-10 128,-1 10-160,2-13 0,3 9-64,-4-9-64,0 8 32,-4-4 32,0 9-32,-10-5-640,5 3 320,-13 5-1664,4 8 1120,-8 0-2560,4 1 1920,-13 2-1824,5 0 1856</inkml:trace>
        </inkml:traceGroup>
        <inkml:traceGroup>
          <inkml:annotationXML>
            <emma:emma xmlns:emma="http://www.w3.org/2003/04/emma" version="1.0">
              <emma:interpretation id="{C2DE48A5-FA9F-406A-B2D8-D9B44F6DEEC4}" emma:medium="tactile" emma:mode="ink">
                <msink:context xmlns:msink="http://schemas.microsoft.com/ink/2010/main" type="inkWord" rotatedBoundingBox="19850,8262 20492,8244 20517,9111 19875,9129"/>
              </emma:interpretation>
              <emma:one-of disjunction-type="recognition" id="oneOf55">
                <emma:interpretation id="interp275" emma:lang="zh-CN" emma:confidence="0">
                  <emma:literal>得</emma:literal>
                </emma:interpretation>
                <emma:interpretation id="interp276" emma:lang="zh-CN" emma:confidence="0">
                  <emma:literal>缧</emma:literal>
                </emma:interpretation>
                <emma:interpretation id="interp277" emma:lang="zh-CN" emma:confidence="0">
                  <emma:literal>倮</emma:literal>
                </emma:interpretation>
                <emma:interpretation id="interp278" emma:lang="zh-CN" emma:confidence="0">
                  <emma:literal>课</emma:literal>
                </emma:interpretation>
                <emma:interpretation id="interp279" emma:lang="zh-CN" emma:confidence="0">
                  <emma:literal>漯</emma:literal>
                </emma:interpretation>
              </emma:one-of>
            </emma:emma>
          </inkml:annotationXML>
          <inkml:trace contextRef="#ctx0" brushRef="#br0" timeOffset="156464">20254 9368 3968,'4'-19'1472,"-4"19"-768,0 0 32,0 0 1216,0 8-1056,0-8 576,0 0-896,0 0 480,0 4-608,-4 0 192,4-1-384,-4 2 64,-2 3-192,-2 3 160,-1 1-192,-8 4-32,3-1-32,-12 1 32,5 3-32,-2-2-96,15-3 32,-1-6-128,9 4 96,0-8-192,9 3 160,-1-3-160,5 0 128,-3 1-128,3-2 128,-5-3 0,2 3 64,-7 2 64,2 6 0,-10 1 0,2 4 0,-7 7 128,5-4-64,-8 1 32,10-1-32,-2-3-128,5 0 32,0-4 32,5-1 0,-2 0 64,7 3-32,-2 0 64,2 5-64,-7-2 320,7 2-160,-10 4 608,3 1-448,-6 7 383,3 0-415,-5-7-32,5-1-160,-5-15-927,10 0 415,-5-16-2176,8-3 1440,2-25-2688,2 5 2176,2-16-1632,-2 8 1888</inkml:trace>
          <inkml:trace contextRef="#ctx0" brushRef="#br0" timeOffset="156689">20399 9356 6144,'5'-34'2368,"-5"34"-1280,8-27-640,-4 19 1280,0 8-992,1 0 736,0 8-864,-1 3 448,0 5-608,-4-2 319,0 3-447,0-2 64,0 1-256,0 8-64,0-1-32,0-4-384,0-3 192,0-4-1503,4 0 927,-4-12-2784,6 2 1984,-4-8-2624,8-2 2368</inkml:trace>
          <inkml:trace contextRef="#ctx0" brushRef="#br0" timeOffset="158159">20301 9814 3968,'-31'4'1472,"31"-4"-768,-3 2-64,-2-2 1600,10 0-1248,-5 0 1120,0 0-1248,0 0 608,3 0-832,7-2 128,3-2-448,5-4 31,3 4-223,6-8-64,2 4-32,2-7-32,5 4 0,0-13 0,-3 9 0,3-6 0,4 9 0,-5-2-288,0 6 161,-9-4-321,-4 4 288,-4 0-96,-6 5 160,-6 3 128,-6 7 0,-14 1-32,6 0 32,-10-8 96,8 0-64,-2-4 256,7 0-192,-8-4 160,9 8-161,-5-7 161,6 7-192,-7-9 320,5 9-224,-3-4 256,8 8-256,-8 0 256,8 4-256,-5 8 160,5 4-192,-5 2 224,10 3-256,-5-2 32,8-1-96,-3 2-128,0 4 32,-2-2 96,2 2-32,-1 4-32,2-1 32,-6-8-192,0 1 96,-6-5-608,6-4 384,-9-3-736,6 4 576,-15-8-416,5 2 513,-5-10-257,10 0 352,-10-8 160,9 6 64,-13-22 288,10 6-128,-6-7 448,5 9-321,3 1 513,7 4-448,3-2 352,3 10-384,7-9 0,8 7-192,-3-5-352,4 6 160,3-8-2239,4 8 1279,0-8-4480,0 10 3104</inkml:trace>
          <inkml:trace contextRef="#ctx0" brushRef="#br0" timeOffset="157439">20569 9221 5120,'5'-8'1920,"-5"8"-1024,10-8-416,-7 5 1280,2 3-960,0-9 672,3 9-864,0-3 384,2 6-576,-2-3 128,2 5-320,-2-1 288,5 4-288,-4 0 447,-1 3-383,-8-3 352,0 3-352,-4-2 352,4 2-384,0 5 224,0-1-256,-4 4 128,0 6-192,-1-11 64,10 6-128,-10-4-64,5 3 0,-3-2-128,3 2 64,-6-4-832,2 4 480,-4-8-1728,8 5 1153,-10-7-1729,7 2 1504,-7-8-1312,5 2 1440,-8-10-384,10 2 864,-10-8 320,8 2 192,-9-7 480,10 10-224,-9-10 832,8 8-576,-3-4 512,8 9-544,-5-5 192,5 3-352,-5-1 288,10 6-320,-5-6 384,0 12-352,-5-6 576,5 6-448,-3-1 640,-2 3-576,0-2 352,5 3-480,0-5 128,5 0-289,0-4 1,3 3-96,0-3 32,7 0-64,-7 0-384,5 0 225,-3 0-1025,-2 5 640,-13-2-640,5 5 672,-8 3 32,-2 6 288,-6-6 320,1 5-96,-1-4 576,6-1-384,-3-3 544,0 3-480,8-6 160,5-2-320,5-6-128,8 3-64,0-5-544,5 5 320,0-3-1312,-1-2 896,-3 2-1760,-6 3 1376,-11 0-2336,3 8 1952</inkml:trace>
        </inkml:traceGroup>
        <inkml:traceGroup>
          <inkml:annotationXML>
            <emma:emma xmlns:emma="http://www.w3.org/2003/04/emma" version="1.0">
              <emma:interpretation id="{2C9C2CD2-003C-47D8-9961-1C60E347255A}" emma:medium="tactile" emma:mode="ink">
                <msink:context xmlns:msink="http://schemas.microsoft.com/ink/2010/main" type="inkWord" rotatedBoundingBox="20797,8367 21256,8354 21278,9128 20819,9141"/>
              </emma:interpretation>
              <emma:one-of disjunction-type="recognition" id="oneOf56">
                <emma:interpretation id="interp280" emma:lang="zh-CN" emma:confidence="0">
                  <emma:literal>目</emma:literal>
                </emma:interpretation>
                <emma:interpretation id="interp281" emma:lang="zh-CN" emma:confidence="0">
                  <emma:literal>闫</emma:literal>
                </emma:interpretation>
                <emma:interpretation id="interp282" emma:lang="zh-CN" emma:confidence="0">
                  <emma:literal>闰</emma:literal>
                </emma:interpretation>
                <emma:interpretation id="interp283" emma:lang="zh-CN" emma:confidence="0">
                  <emma:literal>同</emma:literal>
                </emma:interpretation>
                <emma:interpretation id="interp284" emma:lang="zh-CN" emma:confidence="0">
                  <emma:literal>日</emma:literal>
                </emma:interpretation>
              </emma:one-of>
            </emma:emma>
          </inkml:annotationXML>
          <inkml:trace contextRef="#ctx0" brushRef="#br0" timeOffset="164962">21088 9334 4480,'-5'-8'1760,"5"8"-960,-5 4-160,2-4 1312,6 0-1056,-3 0 608,0 4-864,0-1 352,0 6-576,0-1 320,0 3-416,0 6 256,0-3-320,0 5 128,0 6-225,0 5 129,0 6-160,0 3 64,0 3-96,0 5-64,0-5 0,0 6 32,0-2-32,0-2-224,0-2 96,-3-6-1503,3-8 863,-5-9-4256,0 0 2784</inkml:trace>
          <inkml:trace contextRef="#ctx0" brushRef="#br0" timeOffset="166167">21105 9584 4992,'-9'-5'1824,"9"5"-960,9-3-320,-6-1 1248,8 8-992,-3-8 480,-1 4-768,12-5 0,-2 2-320,6-5 32,-2 8-128,5-5 96,5 5-128,-4 0-32,-5 5 0,-10-2 32,-2 5-32,-15 4-96,5 1 32,-8 6-32,-1-4 0,-9 1 128,10-1-32,-6-2 64,10-2-64,-1-8 64,5 2-64,0-5-96,9 0 32,-5 0-192,10 0 128,-1 0-1088,5 7 640,-15-3-1664,7 8 1248,-20 4-736,7-2 960,-15 6 416,1 0 224,-6-1 1280,6 0-640,-5-6 1408,4 2-1120,0-7 608,5 3-864,5-6 64,8 3-384,0-8-32,8 3-128,2-6 0,3 3-32,-5-5 384,5 10-256,0-5 960,1 0-608,-5 0 799,-1 0-767,1 0 192,5 0-448,3-5-32,1 5-192,-2-3-704,7-2 352,-5-1-2655,3 1 1599,1-6-4224,0 6 3104</inkml:trace>
          <inkml:trace contextRef="#ctx0" brushRef="#br0" timeOffset="165547">21193 9354 5632,'0'20'2176,"0"-20"-1152,14-20-576,-11 15 800,6 5-736,5-6-32,3 0-320,4-5 128,2 8-192,-2-5 544,6 8-384,-9-8 672,4 8-512,-10-3 480,6 3-480,-5-5 320,0 10-417,-3-5 193,-2 0-288,0 0 288,2 6-288,-5 2 32,3 4-160,-3 1 0,-2 1-32,-3 3 96,5-3-96,-5 7 192,5-1-160,-5 5 96,4 3-96,-4 3 0,0 1-32,0 2 32,4 5-64,-4 0 128,4 0-96,-4 5-32,0-5 0,0 0-32,0-1 0,0-2 0,0-2 0,0-1 0,0-3 0,0-7-352,0-4 192,-4-2-1152,4-1 736,-4-13-1919,0 1 1375,-6-8-2912,7 4 2272,-7-11-2144,7 0 2240</inkml:trace>
        </inkml:traceGroup>
        <inkml:traceGroup>
          <inkml:annotationXML>
            <emma:emma xmlns:emma="http://www.w3.org/2003/04/emma" version="1.0">
              <emma:interpretation id="{A98693AB-FB9C-4A76-ACE1-7A0FCCAB6E38}" emma:medium="tactile" emma:mode="ink">
                <msink:context xmlns:msink="http://schemas.microsoft.com/ink/2010/main" type="inkWord" rotatedBoundingBox="21603,8369 22386,8417 22352,8974 21569,8926"/>
              </emma:interpretation>
              <emma:one-of disjunction-type="recognition" id="oneOf57">
                <emma:interpretation id="interp285" emma:lang="zh-CN" emma:confidence="0">
                  <emma:literal>标</emma:literal>
                </emma:interpretation>
                <emma:interpretation id="interp286" emma:lang="zh-CN" emma:confidence="0">
                  <emma:literal>栎</emma:literal>
                </emma:interpretation>
                <emma:interpretation id="interp287" emma:lang="zh-CN" emma:confidence="0">
                  <emma:literal>栋</emma:literal>
                </emma:interpretation>
                <emma:interpretation id="interp288" emma:lang="zh-CN" emma:confidence="0">
                  <emma:literal>椽</emma:literal>
                </emma:interpretation>
                <emma:interpretation id="interp289" emma:lang="zh-CN" emma:confidence="0">
                  <emma:literal>椋</emma:literal>
                </emma:interpretation>
              </emma:one-of>
            </emma:emma>
          </inkml:annotationXML>
          <inkml:trace contextRef="#ctx0" brushRef="#br0" timeOffset="167199">21860 9493 6144,'-14'-6'2272,"14"6"-1216,-4 0-384,4 0 1344,4 0-1120,-4 0 448,6 3-832,-6-3 0,8 0-320,0 0 32,6 0-128,0-3-64,-2 3 0,1-5-32,5 5 0,-5-4-96,5 0 64,-5-3-128,0 7 96,-9-8-192,4 8 160,-8-8 32,0 8 64,-4-8-96,0 8 64,-5-8 96,9 8-32,-8-7 192,8 7-128,-10-8 192,10 8-192,-3-5 256,3 10-224,-5-5 383,10 0-287,-10 0 320,5 8-320,-5 4 160,10 2-224,-5 10 128,0-1-160,0 8 64,0 5-96,0 8-64,0-10 0,0 1 32,0 1-32,-5-2-448,5-3 224,-3 1-1312,3-6 832,-5-10-1823,0 0 1407,-3-12-1248,8-4 1344,-9-12-480,9 4 864,-4-11 128,8 0 288,-4-9 416,0 5-128,0-4 704,0 7-448,0 0 800,0 4-640,0 2 832,0 6-768,-4 3 768,4 5-768,-10 8 896,2 3-832,-4 5 671,2 4-767,-4 0 448,6 4-576,-2-10 192,8 6-352,-4-8 0,6 4-160,0-8-64,8 0 0,2-8-192,4 0 96,-2-8-896,2 0 544,-2-8-1792,6 4 1217,-5-11-2657,5 4 2080,0-12-2816,-1 6 2528</inkml:trace>
          <inkml:trace contextRef="#ctx0" brushRef="#br0" timeOffset="167978">22201 9343 6528,'0'-6'2464,"0"6"-1344,8 0-544,-3 0 1376,0 0-1120,0 0 480,3 0-800,5 0-64,0 0-288,5 0-160,0 9-32,0-1 32,0 0 0,-6-1-288,1 1 160,-10 0-1216,3 3 736,-15 5-1568,0 1 1216,-7 2-288,-2 0 704,-10 1 896,12-1-160,-7-4 896,5 4-640,5-7 800,5 4-736,-2-8 544,10 3-608,0-6-96,10-2-224,-2-6-160,10 3 0,4-8 96,0 3-32,0-1-32,0 1 32,-4-6 32,-6 6-32,-4-7-32,2 9 32,-10-8 32,0 6-32,-4-3 416,4 8-256,-9-4 416,9 4-352,-5 0 159,10 4-255,-5-4 64,0 8-128,0 0 96,3 3-128,3 9 384,-2 4-224,1 4 384,-2-2-352,2-2 160,0 4-256,-5-6-64,4 6-64,-4-6-32,0 3 0,-4-6-160,4 1 96,-5-6-1088,0 2 608,-3-7-2079,4 2 1471,-10-6-1952,6-2 1792,-4-11-992,2 5 1344,-4-8 160,6 2 512,-10-7 960,9 8-352,-4-3 1504,5 3-1024,-6-4 1280,10 9-1216,-4-2 640,3 5-864,-5 5 192,10 2-480,-8 5 160,8 0-288,-5-1-224,5 5 0,-3-4-2048,3-1 1120,-5-6-3872,5 1 2720</inkml:trace>
          <inkml:trace contextRef="#ctx0" brushRef="#br0" timeOffset="168143">22456 9701 6912,'18'19'2624,"-18"-19"-1408,31 16-704,-23-12 1600,4 4-1184,2-5 640,0 5-929,-1-5-287,0 5-224,-5-8-1535,2 6 799,-7-12-4448,7 6 2816</inkml:trace>
        </inkml:traceGroup>
        <inkml:traceGroup>
          <inkml:annotationXML>
            <emma:emma xmlns:emma="http://www.w3.org/2003/04/emma" version="1.0">
              <emma:interpretation id="{8D0FCFFA-EFD7-45A9-861B-52AE76EDF786}" emma:medium="tactile" emma:mode="ink">
                <msink:context xmlns:msink="http://schemas.microsoft.com/ink/2010/main" type="inkWord" rotatedBoundingBox="22498,8304 23239,8245 23292,8904 22551,8963"/>
              </emma:interpretation>
              <emma:one-of disjunction-type="recognition" id="oneOf58">
                <emma:interpretation id="interp290" emma:lang="zh-CN" emma:confidence="0">
                  <emma:literal>函</emma:literal>
                </emma:interpretation>
                <emma:interpretation id="interp291" emma:lang="zh-CN" emma:confidence="0">
                  <emma:literal>凼</emma:literal>
                </emma:interpretation>
                <emma:interpretation id="interp292" emma:lang="zh-CN" emma:confidence="0">
                  <emma:literal>涵</emma:literal>
                </emma:interpretation>
                <emma:interpretation id="interp293" emma:lang="zh-CN" emma:confidence="0">
                  <emma:literal>凾</emma:literal>
                </emma:interpretation>
                <emma:interpretation id="interp294" emma:lang="zh-CN" emma:confidence="0">
                  <emma:literal>画</emma:literal>
                </emma:interpretation>
              </emma:one-of>
            </emma:emma>
          </inkml:annotationXML>
          <inkml:trace contextRef="#ctx0" brushRef="#br0" timeOffset="170275">22780 9556 5760,'-8'-5'2176,"8"5"-1152,5 8-640,-5-3 1248,3 3-960,2-1 640,0 6-800,-5 6 320,3-4-512,2 4 320,0 6-352,-2-6 416,7 4-417,-5-3 289,3-1-320,0 0 192,1 1-224,0-4 128,0-1-192,-1-2 224,1-2-256,0-3 160,-1 4-160,2-4 0,3 0-64,5-5 32,-2 0-64,12-3-96,-2 0 32,4-3-128,6 3 96,-2-3 32,2-2 32,-2-3-288,1 8 160,-4-6-928,-5 6 576,2-9-1471,-2 4 1087,-5-3-1792,2 5 1504,-6-8-2656,0 3 2112,0-8-1280,1 4 1728</inkml:trace>
          <inkml:trace contextRef="#ctx0" brushRef="#br0" timeOffset="169800">22948 9240 4992,'-8'-8'1920,"8"8"-1024,-5 0-288,0 0 1248,10 5-1056,-5-5 352,5 0-704,-2 0 0,10 0-256,5 0 192,4 3-256,-4-3 96,3 0-128,-3 0 96,4 4-128,-8 0 384,2 8-224,-6 4 448,2-2-384,-7 2 287,4 4-319,-9 3 352,0 2-352,0-3 384,0 5-384,0 1 96,4-1-224,-4 1 64,5-2-96,-2 2-64,7-1 0,-6 8-32,0-7 0,1-5-448,-2 0 256,-6-2-1184,3-6 768,-5-7-1215,1 3 1023,-5-11-864,4 5 960,-7-10-192,-2 5 512,-3-11 160,4-1 128,-5-8 96,5 4 0,0-3 0,5 3 0,-2-3 128,10 3-64,-5-8 320,10 13-192,-10 0 448,2 3-352,-7 4 640,2 4-512,-5 0 576,8 8-576,-8-1 576,9 6-576,-4 7 351,2-1-447,2 4 128,4-1-288,-4-2 64,8 4-128,-4-8 0,0 4-32,0-9-64,4-2 32,2-9-384,2 0 192,1-6-640,-1 3 448,5-13-415,0 5 447,0-12-32,5 2 192,0-2 32,5 4 64,-2-4 64,1 6 0,-1-5 0,5 9 0,-3-2 0,0 7 0,-10-3 128,3 2-64,-6 1 384,2 6-224,-6-3 448,-3 10-385,-6-5 449,3 6-448,-6-2 352,2 5-352,-4-2 192,8 5-256,-10-4 64,10 4-160,-4-4-64,4 6-32,-4-2 32,8 4-32,-4 0 64,4 4-64,1-6-96,0 6 32,-1-7 96,4 2-32,-2-5-96,2 4 32,4-11-736,6 0 384,0-6-1568,3 3 1089,-6-3-2657,1 3 1984,-6-5-2944,-2 5 2528</inkml:trace>
          <inkml:trace contextRef="#ctx0" brushRef="#br0" timeOffset="170606">23505 9506 4480,'-5'-28'1760,"5"28"-960,5-19-384,-5 14 1248,0 5-928,0-3 992,0-1-1024,0 0 864,0 4-896,0-4 576,0 8-736,0-4 447,0 4-543,-5 0 32,5-1-256,-5 2 32,10 3-128,-5-2 96,0 8-128,0-3 128,0 0-128,0 5 32,0-1-32,0 12 32,5 1-64,-2 8 64,2-5-64,0-1-384,0 1 224,-2-3-1952,2-1 1153,0-4-4609,-2-4 3072</inkml:trace>
        </inkml:traceGroup>
        <inkml:traceGroup>
          <inkml:annotationXML>
            <emma:emma xmlns:emma="http://www.w3.org/2003/04/emma" version="1.0">
              <emma:interpretation id="{E5A9D2B7-93FE-45E3-A39D-8175BB647671}" emma:medium="tactile" emma:mode="ink">
                <msink:context xmlns:msink="http://schemas.microsoft.com/ink/2010/main" type="inkWord" rotatedBoundingBox="24297,8076 24385,8871 23745,8942 23657,8147"/>
              </emma:interpretation>
              <emma:one-of disjunction-type="recognition" id="oneOf59">
                <emma:interpretation id="interp295" emma:lang="zh-CN" emma:confidence="0">
                  <emma:literal>数</emma:literal>
                </emma:interpretation>
                <emma:interpretation id="interp296" emma:lang="zh-CN" emma:confidence="0">
                  <emma:literal>叛</emma:literal>
                </emma:interpretation>
                <emma:interpretation id="interp297" emma:lang="zh-CN" emma:confidence="0">
                  <emma:literal>數</emma:literal>
                </emma:interpretation>
                <emma:interpretation id="interp298" emma:lang="zh-CN" emma:confidence="0">
                  <emma:literal>敕</emma:literal>
                </emma:interpretation>
                <emma:interpretation id="interp299" emma:lang="zh-CN" emma:confidence="0">
                  <emma:literal>敖</emma:literal>
                </emma:interpretation>
              </emma:one-of>
            </emma:emma>
          </inkml:annotationXML>
          <inkml:trace contextRef="#ctx0" brushRef="#br0" timeOffset="171195">23955 9159 8448,'0'3'3232,"0"-3"-1728,10 4-1408,-5 0 736,8 4-544,0-1-64,0 1-160,0 0-1376,0 0 704,0-5-3648,-1 5 2400,2-8-1952,0 4 2208</inkml:trace>
          <inkml:trace contextRef="#ctx0" brushRef="#br0" timeOffset="172363">24325 9116 6656,'26'8'2464,"-26"-8"-1344,5 0-32,-5 2 1696,0 4-1504,-5-4 639,0 4-1151,-3 0 352,-2 2-640,-3 0 64,5 4-288,-5-4-96,3 3-96,-6 0-128,2 3 32,-12 0-256,8 6 160,-13-1-800,10 0 512,-10-3-576,8 1 544,-3-6 96,8 4 224,-2-2 224,2-1-32,-6-4 384,12-2-224,-4 2 448,6 0-384,2-3 224,8 1-288,0-1 64,8-2-160,10-6 0,2 3-64,8-5-192,-2 5 64,0-6-672,0-2 416,2-5-1376,-7 9 961,-4-6-1057,-3 1 1024,-4-2-608,-2 6 800,-14-7-256,6 9 480,-2-8-160,-4 3 320,2-3-256,-1-3 256,-4-8-480,5 6 384,0-4-288,4 6 320,-4-19 0,4 7 160,-5-1 288,10 11-128,-10-1 832,5 10-480,-5-5 1024,1 8-832,-5-4 832,9 8-800,-8-3 512,8 3-672,-5 3 384,10 9-512,-5 4 256,5 8-353,-2-1 289,2 4-320,-1 5 160,0 3-224,1 4 128,0 0-160,-5 3 0,4-3-64,-4 5-64,0-6 32,0-3-544,0 0 288,0-15-1535,0-1 991,0-8-1792,0 5 1472,0-16-1344,0 4 1408,0-8-1088,0 2 1216,0-15-1088,0 9 1120,0-7-192,0 3 640,-4-3 1216,4 2-416,-5-1 1504,0 5-1056,-3-2 800,8 3-928,-8 0 384,8 4-608,-10-4 416,10 8-480,-3-3 320,6 3-416,-3 0 320,0 3-352,-3 1 256,-2 4-288,-8 0 288,4 3-320,-9 1 448,10 1-384,-10-3 352,10 2-352,-6 0 192,10 0-256,-4 0 127,8 2-191,0 2 0,8-4-96,-4 0 32,10 4-64,-6-5 64,4 5-64,-2-5-32,-2 5 32,-8 0 96,5 2-64,-10-1 128,5 2-128,-8-3 128,4 0-128,-5-6-32,9 7 0,0-6-544,9 3 288,-1-12-1887,1 6 1183,4-8-3904,0 0 2688,0-8-1888,5 0 2304</inkml:trace>
          <inkml:trace contextRef="#ctx0" brushRef="#br0" timeOffset="173233">24254 9598 6400,'0'8'2464,"0"-8"-1344,10 8-544,-6-4 1216,0 0-992,-4 0 544,0 4-832,0 0 320,0 7-512,-4-2 127,4 1-287,-10 2 0,2 1-96,-9-3-128,-1 6 32,-8-4 32,3-1 0,-7-3 0,8 0 0,-3-1 0,7 0 0,-5-2 64,11-1-32,-7-5 256,12 5-160,-4-8 96,8 5-128,-2-10-256,5 2 64,0-10-448,8 1 288,7-10-639,1 2 479,7-10-640,-2 2 608,7-8-544,-2 9 544,9-12-160,-1 8 320,2-5 192,-1 9 64,-5-7 576,0 6-288,-2-3 896,-6 12-672,-5-6 704,-4 14-672,-8 0 447,3 11-543,-8 3 192,5 5-352,-5-5-64,0 5-128,0 1 32,4-1-64,0 0-96,6 0 32,-2-1 32,1 1 0,0 0 256,-1 3-128,1 0 256,0 3-256,-9 0 384,4 6-288,-8 4 224,4-2-224,-9 6 224,4 8-256,-7-14 32,-2 1-128,-3-3-256,4-4 64,-10-5-1024,10-3 640,-3-8-1152,6 5 928,-8-10-287,10 2 575,-4-8-32,6 2 256,-2-7 96,8 8 96,-10-3 192,10 8-96,-4-10 384,8 9-256,-4-4 511,10 8-415,-2-3 416,10 3-416,0 0 256,4 8-320,-5-1 192,6 6-224,-7-2 224,6 4-256,0-3-32,0 3-96,-4-2-416,3 2 224,-3-4-1824,0 2 1088,-5-10-3999,-1 5 2719,2-8-2784,4 3 2848</inkml:trace>
        </inkml:traceGroup>
        <inkml:traceGroup>
          <inkml:annotationXML>
            <emma:emma xmlns:emma="http://www.w3.org/2003/04/emma" version="1.0">
              <emma:interpretation id="{B08B7DFC-2C49-4CD7-8966-2FFAF3374A8C}" emma:medium="tactile" emma:mode="ink">
                <msink:context xmlns:msink="http://schemas.microsoft.com/ink/2010/main" type="inkWord" rotatedBoundingBox="24926,8021 25412,8420 25073,8833 24587,8434"/>
              </emma:interpretation>
              <emma:one-of disjunction-type="recognition" id="oneOf60">
                <emma:interpretation id="interp300" emma:lang="zh-CN" emma:confidence="0">
                  <emma:literal>下</emma:literal>
                </emma:interpretation>
                <emma:interpretation id="interp301" emma:lang="zh-CN" emma:confidence="0">
                  <emma:literal>不</emma:literal>
                </emma:interpretation>
                <emma:interpretation id="interp302" emma:lang="zh-CN" emma:confidence="0">
                  <emma:literal>丅</emma:literal>
                </emma:interpretation>
                <emma:interpretation id="interp303" emma:lang="zh-CN" emma:confidence="0">
                  <emma:literal>ㄒ</emma:literal>
                </emma:interpretation>
                <emma:interpretation id="interp304" emma:lang="zh-CN" emma:confidence="0">
                  <emma:literal>T</emma:literal>
                </emma:interpretation>
              </emma:one-of>
            </emma:emma>
          </inkml:annotationXML>
          <inkml:trace contextRef="#ctx0" brushRef="#br0" timeOffset="174179">24956 9237 6656,'-8'3'2528,"8"-3"-1344,5 8-672,-2-4 1248,2 0-992,0 0 576,3 0-832,5-4 224,0 4-416,2-4 159,1 0-255,-2 0 224,2 0-256,-2 0 160,3 0-192,-4 0 288,5 0-256,0 0 96,-5 0-160,0 0-64,5 0-32,-5 0-32,5 0 0,-5-4 0,4 4 0,5-4-96,0 4 64,0-4 96,4 4-32,-4-4-32,5 0 32,-6 0-32,2 4 0,-7-4 0,6 4 0,-8-3-512,-2 3 288,-7-5-1888,4 10 1185,-9-5-4385,0 3 2944</inkml:trace>
          <inkml:trace contextRef="#ctx0" brushRef="#br0" timeOffset="174467">25285 9409 4992,'-8'0'1920,"8"0"-1024,0 0-288,0 0 1376,0 0-1088,0 0 544,5 3-864,-5-3 192,3 3-448,2 2 448,-1 6-448,-4 1 512,4-1-513,-4 5 417,5 4-416,-5 7 256,0 1-320,0-1-64,0 7-128,0-6-64,0 0 32,0-6-832,0 2 448,0-4-2239,0-6 1439,0-5-3872,0-1 2816</inkml:trace>
          <inkml:trace contextRef="#ctx0" brushRef="#br0" timeOffset="174872">25452 9487 6656,'5'3'2464,"-5"-3"-1344,8 11-608,-3-6 1184,0 2-960,-2-2 160,7-2-576,-2 2-1536,2-2 672,-2-3-3840,0 3 2432</inkml:trace>
        </inkml:traceGroup>
        <inkml:traceGroup>
          <inkml:annotationXML>
            <emma:emma xmlns:emma="http://www.w3.org/2003/04/emma" version="1.0">
              <emma:interpretation id="{058CADCD-B9B8-40EC-B18E-9A5DC630FC59}" emma:medium="tactile" emma:mode="ink">
                <msink:context xmlns:msink="http://schemas.microsoft.com/ink/2010/main" type="inkWord" rotatedBoundingBox="26135,7988 26496,9072 25863,9283 25502,8198"/>
              </emma:interpretation>
              <emma:one-of disjunction-type="recognition" id="oneOf61">
                <emma:interpretation id="interp305" emma:lang="zh-CN" emma:confidence="0">
                  <emma:literal>降</emma:literal>
                </emma:interpretation>
                <emma:interpretation id="interp306" emma:lang="zh-CN" emma:confidence="0">
                  <emma:literal>峰</emma:literal>
                </emma:interpretation>
                <emma:interpretation id="interp307" emma:lang="zh-CN" emma:confidence="0">
                  <emma:literal>障</emma:literal>
                </emma:interpretation>
                <emma:interpretation id="interp308" emma:lang="zh-CN" emma:confidence="0">
                  <emma:literal>濟</emma:literal>
                </emma:interpretation>
                <emma:interpretation id="interp309" emma:lang="zh-CN" emma:confidence="0">
                  <emma:literal>悻</emma:literal>
                </emma:interpretation>
              </emma:one-of>
            </emma:emma>
          </inkml:annotationXML>
          <inkml:trace contextRef="#ctx0" brushRef="#br0" timeOffset="175379">25900 9159 4352,'-5'0'1664,"5"0"-896,15-13-480,-7 10 736,0 6-608,2-3 96,2 5-320,6-2-32,0 5-96,4 0 96,0 0-96,-6 4 384,2 0-224,-8-2 320,3 2-320,-13 1 512,5 2-416,-10 1 352,5 4-384,-10-4 256,10 3-288,-3-5 192,6 6-224,-3-1 64,5 1-160,0-1 64,3 6-96,-3 2 0,-1-1-32,-4 2-64,0-1 32,-9 1-1024,1-6 544,-10-6-2368,10-8 1568,-10-16-2656,9 6 2176</inkml:trace>
          <inkml:trace contextRef="#ctx0" brushRef="#br0" timeOffset="175620">25953 9440 4096,'0'-5'1568,"0"5"-832,0 8-224,0-3 1216,0-2-928,0 0 1088,0 5-1088,-5 0 800,5 4-928,-4-1 512,4 2-704,-9-1 383,9 2-511,-5 2 128,10 0-320,-5 7 64,0 4-128,0-3 0,5 0-32,-5-5-608,4 0 288,-4-2-1663,4-2 1087,1-7-2208,-2-6 1728,2-12-2592,4-2 2176</inkml:trace>
          <inkml:trace contextRef="#ctx0" brushRef="#br0" timeOffset="176055">26272 8996 6144,'11'-28'2368,"-11"28"-1280,3-5-288,7 2 1440,-8 6-1248,-2-3 544,0 8-960,0 0 127,0 9-415,0-6-96,0 3-128,0 3-64,0-1 32,0-5-32,0 4 0,0-10-96,6 3 64,-2-5-192,10 0 128,-2 2-159,6-2 127,0-3 0,0 0 64,-5 0 64,3 6 0,-6-3 256,3 5-128,-9 0 671,4 3-447,-12 0 608,4 1-544,-4 1 416,0 1-480,-9 3 192,0 2-320,-10 0-64,10 1-96,-5 0-416,6-1 224,-6-8-1536,4 5 928,-6-7-2847,2 2 2015,-5-8-3168,10 2 2688,-5-10-1344,5 2 1984</inkml:trace>
          <inkml:trace contextRef="#ctx0" brushRef="#br0" timeOffset="177300">26118 9252 4224,'5'-4'1664,"-5"4"-896,13-4-128,-8 4 1376,3 4-1088,6-4 896,-1 4-1088,3-4 544,2 0-736,10 0 128,-2 0-384,8 0-32,-3 0-160,-1 0-64,1 0 0,-5 0 32,2 0-32,-10 0-160,-2 5 64,-6-2-736,-2 2 416,-8-2-1024,0 9 800,-18-1-704,5 5 768,-13 1 64,3-3 288,-3-2 352,9 0-96,-4-5 704,7 6-416,-3-7 672,9 2-576,-2-2 416,5-4-512,2-2 128,6 6-320,2-12 0,8 6-96,4-8-64,2 5 32,-1-5 32,-1 8-32,-4 0-32,0 3 32,-10 2-32,2 4 0,-13 1 352,-2 2-192,-6 4 416,-1-2-321,-6 3 289,5 2-288,2-3 192,1 4-224,-1-9 0,6 4-128,2-7 0,8 5-32,0-10-64,3 5 32,2-8-128,8 4 64,5-8 96,0 4-32,-1-4-32,1 4 32,-4-4-128,-2 8 64,-4-4-128,5 0 96,-8 0-192,3 4 160,-8-4-32,0 4 64,-8 0 64,0 11 0,-5-7 64,4 0-32,-5 1 64,9 1-64,-2-2 128,2 0-96,0-4-32,10 0 0,0-4-32,7 0 0,2-4-96,-2 0 64,1-4-480,0 0 288,2-2-608,-2 4 481,0-5-705,0 3 608,-5-11-704,2 7 672,-7-4-544,7 5 576,-10-6-448,4 7 512,-4-10 32,0 8 224,-4-4 448,4 10-160,-5-8 640,0 12-448,2-10 544,3 8-512,-5-3 512,10 7-512,-5-9 352,0 9-416,0-4 256,0 8-320,0-4 192,0 4-225,0-4 289,0 5-288,0-2 160,0 5-224,-5 0 224,5 4-256,-5-4 160,5 3-160,-3 0 64,6 5-96,-3-4 160,0 2-160,0 6 96,0 1-96,0 2-64,0 7 0,0-6 96,0 2-64,0-1 32,0-2-32,0-4-64,5 6 32,-5-6-32,0 0 0,0 4 0,0 2 0,0-3 64,0 6-32,0-6-32,0 3 32,0-6-320,0 4 160,0-4-1216,0 1 736,-5-4-3103,5 4 2047,-3-1-3488,-2 0 2944</inkml:trace>
        </inkml:traceGroup>
        <inkml:traceGroup>
          <inkml:annotationXML>
            <emma:emma xmlns:emma="http://www.w3.org/2003/04/emma" version="1.0">
              <emma:interpretation id="{33D4C365-AE3E-48F7-A2F9-42AD383C27B8}" emma:medium="tactile" emma:mode="ink">
                <msink:context xmlns:msink="http://schemas.microsoft.com/ink/2010/main" type="inkWord" rotatedBoundingBox="26675,8642 26755,8640 26757,8703 26677,8705"/>
              </emma:interpretation>
              <emma:one-of disjunction-type="recognition" id="oneOf62">
                <emma:interpretation id="interp310" emma:lang="zh-CN" emma:confidence="0">
                  <emma:literal>、</emma:literal>
                </emma:interpretation>
                <emma:interpretation id="interp311" emma:lang="zh-CN" emma:confidence="0">
                  <emma:literal>·</emma:literal>
                </emma:interpretation>
                <emma:interpretation id="interp312" emma:lang="zh-CN" emma:confidence="0">
                  <emma:literal>.</emma:literal>
                </emma:interpretation>
                <emma:interpretation id="interp313" emma:lang="zh-CN" emma:confidence="0">
                  <emma:literal>丶</emma:literal>
                </emma:interpretation>
                <emma:interpretation id="interp31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177831">26935 9584 9600,'-10'6'3584,"10"-6"-1920,10 10-1600,0-4 992,-4 0-672,3-6-33,2 17-223,-1-17-1567,-4 0 767,4 0-4288,-1 16 2752</inkml:trace>
        </inkml:traceGroup>
      </inkml:traceGroup>
    </inkml:traceGroup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6:59.43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30334 8034 7936,'-9'0'2976,"18"0"-1600,1 0-832,-10 0 864,0 0-384,0 0-32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53.7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4882 4510 4608,'-40'6'1760,"40"-6"-960,0 4-384,0-4 1024,0 5-800,0-1 672,0-1-768,0-3 384,0 6-576,6-6 320,3 4-384,7-4 64,10 0-224,-1-17 0,5 2-64,16-17 32,-6 6-64,17-16-96,5 6 32,7-9-256,-1 10 160,-7-11-1504,-5 14 896,-5-4-2784,-6 8 1984,-13-4-1792,-2 15 1952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8:29.44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BCCDCFED-DA20-4114-B971-F1FED08CC35C}" emma:medium="tactile" emma:mode="ink">
          <msink:context xmlns:msink="http://schemas.microsoft.com/ink/2010/main" type="inkDrawing"/>
        </emma:interpretation>
      </emma:emma>
    </inkml:annotationXML>
    <inkml:trace contextRef="#ctx0" brushRef="#br0">19678 7912 4736,'-4'-8'1760,"4"8"-960,-4 6-576,-1-6 1024,10 0-704,-10 0 832,0 0-800,-3 0 416,4 0-576,-5 0 384,4 2-448,-3 4 384,8-4-416,-10 4 256,7 0-320,-6 2 192,3 4-224,-2 0 127,4 3-191,-10 4 64,6 1-128,-10 4 160,6-1-160,-6 4 256,5 4-224,-13 0 160,8-3-160,-5-1 0,6 0-64,-4 5-64,8-8 32,0-2-32,3 2 0,2-5 0,8-3 0,0-8 0,5 3 0,-2-5 0,7 0 0,-2-6 0,5 4 0,0-4 0,5 0 0,0 0 0,-1 0 0,4-4 0,2 0 0,-2-4 0,7 8 0,-2-8 0,0 8 0,-4-3 64,0 6-32,-5-3-32,6 0 32,-10-3-32,3 3 0,-1-8 64,-3 0-32,-4-3 64,2 3-64,-6-4-32,0 9 32,-4-10-128,0 7 64,-4-8 32,4 8 0,-4-10 64,4 4-32,-5-12 64,0 12-64,-3-7-96,8 3 32,-9-3 32,9 4 0,-9-12 0,5 7 0,-9-11 0,8 4 0,-8-4-96,10 11 64,-11-4-32,10 9 0,-6-4-288,10 6 192,-3-1-1088,3 6 704,-5-4-2079,10 4 1471,-5 0-3488,3 8 2592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8:30.47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3FE7A98A-A3C4-49AF-ACB1-5B96F7C83F47}" emma:medium="tactile" emma:mode="ink">
          <msink:context xmlns:msink="http://schemas.microsoft.com/ink/2010/main" type="inkDrawing"/>
        </emma:interpretation>
      </emma:emma>
    </inkml:annotationXML>
    <inkml:trace contextRef="#ctx0" brushRef="#br0">19986 7965 2944,'-28'-8'1120,"28"8"-576,-4 0-160,0 0 1120,4 0-800,-5-5 768,10 5-832,-5-4 448,0 4-640,4-2 320,5-4-448,4 4 320,9 2-352,-6-6 192,8 6-256,-6-2 64,2 4-160,-2-2 160,0 6-192,-10 2 256,7 6-224,-15 6 320,3-1-256,-11 6 256,3 1-256,-12 6 319,-1-2-287,-8 6 96,4-5-192,0 0-64,4-1-32,2 3-32,1-10 0,7-7-96,8-2 64,5-8-608,3-4 353,5-13-1217,4 3 832,7-11-960,-4 3 928,3-10-640,3 1 800,-5-2-352,2 7 512,-6-11 128,5 4 160,-4-7 96,-1 10 0,-4-4 352,0 8-192,-3-2 896,-2 6-576,-8-4 928,5 8-800,-5 2 736,0 2-736,-5-1 288,0 9-512,-3 0 224,3 9-353,-8 1 289,5 7-320,-5 2 224,4 1-224,-9 0 64,10 2-160,-6 2 0,10-1-64,-4 2 32,3 1-64,0-2-32,10-5 32,0 0-128,7 1 64,2-9 32,-2 6 0,6-6-448,4 0 256,5-6-1120,-1-2 737,-5-3-1569,1 4 1184,-4-4-2400,4 4 1856,-4-4-2080,0 4 2048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8:30.99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69F51B02-7790-4B59-9562-BA1C67CEB1D7}" emma:medium="tactile" emma:mode="ink">
          <msink:context xmlns:msink="http://schemas.microsoft.com/ink/2010/main" type="inkDrawing"/>
        </emma:interpretation>
      </emma:emma>
    </inkml:annotationXML>
    <inkml:trace contextRef="#ctx0" brushRef="#br0">20521 8110 3072,'-4'-8'1120,"4"8"-576,-5-6 64,2 3 1120,6 6-928,-3-3 832,0 0-960,0 0 640,0 0-768,0 0 576,0 0-640,0 0 384,0 0-512,0 0 320,0 0-384,0 0 128,0 8-256,0 0 223,0 9-255,0-3 256,0 6-256,-3 7 96,3 4-128,-6 16 224,6-3-192,-4 2 160,4 0-160,-13-2-64,13-2-32,-5 2-32,5-5 0,-4-8-224,8-1 128,-4-10-1216,0-1 704,0-10-1919,0-5 1407,0-17-1632,0 7 1536,0-15-1632,5 1 1632,0-6-1088,7 7 1344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8:31.43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3849E13C-2D9E-4B28-9605-4F636208815A}" emma:medium="tactile" emma:mode="ink">
          <msink:context xmlns:msink="http://schemas.microsoft.com/ink/2010/main" type="inkDrawing"/>
        </emma:interpretation>
      </emma:emma>
    </inkml:annotationXML>
    <inkml:trace contextRef="#ctx0" brushRef="#br0">20626 8210 4096,'13'-16'1568,"-13"16"-832,8-3-160,-8 0 1120,4 6-928,-4-3 768,6 0-896,-6 0 576,0 0-704,-6 0 384,6 8-544,-4-5 32,-1 5-224,-3 1-96,0 2-32,-10 0 32,8 6-32,-6-6-96,2 0 32,-3-3 32,8 0 0,-5-5 192,6 3-96,-1-3 256,6 2-224,-3-5 256,6 3-257,-4-3 161,8 0-160,-4 0 64,9 3-96,0 2 96,4 3-128,-4 3 128,3 4-128,2 1 128,0 4-128,2-4 256,2 4-192,5-5 32,-2 4-96,2-3 32,2 3-64,-2-2-224,3-3 96,-8-1-1504,3-1 865,-3-4-3553,0-2 2400,-6 2-2784,2 0 2688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8:33.34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3A8E6E76-65E3-4390-B81C-63B6421E1613}" emma:medium="tactile" emma:mode="ink">
          <msink:context xmlns:msink="http://schemas.microsoft.com/ink/2010/main" type="inkDrawing"/>
        </emma:interpretation>
      </emma:emma>
    </inkml:annotationXML>
    <inkml:trace contextRef="#ctx0" brushRef="#br0">21174 8168 3968,'-5'-5'1568,"5"5"-832,0 0-640,0 0 1024,0 0-640,0 0 832,0 0-736,0 0 320,0 0-512,5 0 160,0 5-320,-2-5 64,2 0-160,3 0 0,2 0-64,-2 0-128,1 0 32,0 0-896,-1 0 512,1 0-3136,-1 0 1952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8:33.57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F2A0C14D-4A27-4B4C-9899-FA75D7447278}" emma:medium="tactile" emma:mode="ink">
          <msink:context xmlns:msink="http://schemas.microsoft.com/ink/2010/main" type="inkDrawing"/>
        </emma:interpretation>
      </emma:emma>
    </inkml:annotationXML>
    <inkml:trace contextRef="#ctx0" brushRef="#br0">21188 8358 4352,'-8'0'1664,"8"0"-896,3 5-352,-3-5 1088,0 0-832,0 0 384,9 3-608,-1 2-64,6 6-224,-2 1-224,2-2 0,4-2-1088,0 1 608,4-9-2784,0 3 1856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9:01.30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5E0502C-A317-4CF9-A713-4C481A4DC0D4}" emma:medium="tactile" emma:mode="ink">
          <msink:context xmlns:msink="http://schemas.microsoft.com/ink/2010/main" type="inkDrawing" rotatedBoundingBox="25771,10345 25969,10422 25907,10580 25709,10502" semanticType="callout" shapeName="Other">
            <msink:sourceLink direction="to" ref="{EF243818-114E-471B-A468-747EF78296A8}"/>
            <msink:sourceLink direction="to" ref="{772E91D7-626C-40BE-BA23-4041DD84FDCE}"/>
          </msink:context>
        </emma:interpretation>
      </emma:emma>
    </inkml:annotationXML>
    <inkml:trace contextRef="#ctx0" brushRef="#br0">25996 11395 8832,'-10'-8'3328,"10"8"-1792,0-11-1312,0 7 1312,4 4-928,5-8 575,5 5-703,-1-10 160,3 10-352,2-5 256,0 8-320,0-3 448,0 3-384,-5 0 288,5 3-320,-6 0 128,2 5-224,-6 0 288,1 0-256,-6 4 32,3-1-128,-12 5 0,6 4-32,-8-1-1472,4 1 800,-9-4-4095,4-2 2623,0 0-4000,6-3 3456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9:01.61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F243818-114E-471B-A468-747EF78296A8}" emma:medium="tactile" emma:mode="ink">
          <msink:context xmlns:msink="http://schemas.microsoft.com/ink/2010/main" type="inkDrawing" rotatedBoundingBox="25920,10789 25985,10819 25959,10874 25894,10844" shapeName="Other">
            <msink:destinationLink direction="to" ref="{65E0502C-A317-4CF9-A713-4C481A4DC0D4}"/>
          </msink:context>
        </emma:interpretation>
      </emma:emma>
    </inkml:annotationXML>
    <inkml:trace contextRef="#ctx0" brushRef="#br0">26194 11743 11136,'-27'9'4128,"27"-9"-2241,-9 13-1855,-1-3 864,20-4-608,-10 5-864,9-5 320,1-6-4383,7 0 2559,-8-6-3488,7 6 3168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8:41.64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C3F5281-3F65-4550-950F-13EBD845930B}" emma:medium="tactile" emma:mode="ink">
          <msink:context xmlns:msink="http://schemas.microsoft.com/ink/2010/main" type="writingRegion" rotatedBoundingBox="14476,10255 25498,9898 25656,14772 14634,15129"/>
        </emma:interpretation>
      </emma:emma>
    </inkml:annotationXML>
    <inkml:traceGroup>
      <inkml:annotationXML>
        <emma:emma xmlns:emma="http://www.w3.org/2003/04/emma" version="1.0">
          <emma:interpretation id="{0C60EDD9-7E05-4D3F-BBA7-7AEDD8CCD387}" emma:medium="tactile" emma:mode="ink">
            <msink:context xmlns:msink="http://schemas.microsoft.com/ink/2010/main" type="paragraph" rotatedBoundingBox="14476,10255 25406,9901 25440,10954 14510,113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F5DA96-8E36-4B6B-A16D-812C50720456}" emma:medium="tactile" emma:mode="ink">
              <msink:context xmlns:msink="http://schemas.microsoft.com/ink/2010/main" type="line" rotatedBoundingBox="14476,10255 25406,9901 25440,10954 14510,11307"/>
            </emma:interpretation>
          </emma:emma>
        </inkml:annotationXML>
        <inkml:traceGroup>
          <inkml:annotationXML>
            <emma:emma xmlns:emma="http://www.w3.org/2003/04/emma" version="1.0">
              <emma:interpretation id="{AB4EDC72-915B-48B8-9245-983AFC2A6E66}" emma:medium="tactile" emma:mode="ink">
                <msink:context xmlns:msink="http://schemas.microsoft.com/ink/2010/main" type="inkWord" rotatedBoundingBox="14483,10475 15266,10450 15291,11205 14507,11231"/>
              </emma:interpretation>
              <emma:one-of disjunction-type="recognition" id="oneOf0">
                <emma:interpretation id="interp0" emma:lang="zh-CN" emma:confidence="0">
                  <emma:literal>问</emma:literal>
                </emma:interpretation>
                <emma:interpretation id="interp1" emma:lang="zh-CN" emma:confidence="0">
                  <emma:literal>洵</emma:literal>
                </emma:interpretation>
                <emma:interpretation id="interp2" emma:lang="zh-CN" emma:confidence="0">
                  <emma:literal>间</emma:literal>
                </emma:interpretation>
                <emma:interpretation id="interp3" emma:lang="zh-CN" emma:confidence="0">
                  <emma:literal>間</emma:literal>
                </emma:interpretation>
                <emma:interpretation id="interp4" emma:lang="zh-CN" emma:confidence="0">
                  <emma:literal>同</emma:literal>
                </emma:interpretation>
              </emma:one-of>
            </emma:emma>
          </inkml:annotationXML>
          <inkml:trace contextRef="#ctx0" brushRef="#br0">14739 11617 3072,'10'-14'1120,"-10"14"-576,13 23-288,-10-12 832,2-3-608,0-3 544,3-1-576,1-2 448,0 3-480,-4 3 608,-2 4-576,2-4 640,-1-2-640,-4 7 288,0-1-448,0-2 256,0 2-288,0 0 288,6 4-320,-6-5 224,3 6-224,2 5 352,0 2-321,-2 4 225,2-2-256,0 6 288,0-1-288,-2 0 160,2 0-224,-5 8 128,5-3-160,-2-12 0,2-2-64,-1-10-256,0 0 96,1-12-1504,0-4 865,3-18-2561,2 2 1824,-2-16-3040,1 6 2560</inkml:trace>
          <inkml:trace contextRef="#ctx0" brushRef="#br0" timeOffset="254">14968 11431 6656,'0'-8'2528,"0"8"-1344,18 8-544,-15-5 1280,2 5-1088,0-4 320,3 4-704,-3 0 96,0-1-320,-2-3 0,7 4-129,-7 0-126,7 0-1,-2 1-832,2-3 480,-2-1-1824,4 3 1248,-2-5-1632,-2 1 1504,0-4-1440,7 0 1440,-7-4-992,0 1 1184</inkml:trace>
          <inkml:trace contextRef="#ctx0" brushRef="#br0" timeOffset="1177">15210 11434 4224,'12'-8'1568,"-12"8"-832,18-4-448,-14 2 800,5 4-608,4-4 320,9 2-480,-5-9 256,6 9-320,-5-5 544,-2 5-416,2-6 704,0 6-608,-6-5 608,2 10-608,-4-5 448,-2 0-512,-4 0 255,1 3-383,-2 0 192,3 2-256,-2-2 64,0 5-160,0 0 160,1 0-192,0 4 192,-2 0-192,-3-2 192,0 7-192,0-6 256,5 5-224,-5 7 256,5 5-256,-2-1 96,2 4-128,0 12 160,-2 0-160,2-4 96,0-1-96,0 2-64,-2-4 0,-3 10-32,5-4 0,-5-3 64,0-2-32,0-15-288,0 2 128,-5-4-736,5-6 480,-8-1-1152,3-6 864,-3-7-1663,-2 0 1311,-6-12-1760,2 0 1568,-12-6-1920,8-2 1760,-8-8-1280,4 6 1536,-44-44 4096,12 26-640,16 8 448,2 6-1568,10 2 384,8 9-960,2 2 576,11 5-704,0 4 160,5 8-384,-5 4 159,5 8-223,0 0 64,5-1-160,-5 4 0,5 6-64,-10-10-256,5 4 96,-5-8-512,2-3 321,-2-16-225,5 2 320,0-10 96,5 0 64,-2-8 160,12 8-64,-2-3 192,5 8-160,-5-4 256,3 7-224,2 0 255,4 3-255,-4 1 320,-2 4-256,-10 4 256,-2 9-256,-14-2 256,7 5-256,-10-4 384,3 2-320,-8 2 160,11 4-256,-12-4 0,12-1-96,2-10-64,10-2 32,-2-6-128,11-2 64,2-10-960,8 3 544,-4-12-2367,3 8 1567,0-6-4064,3 6 2944</inkml:trace>
        </inkml:traceGroup>
        <inkml:traceGroup>
          <inkml:annotationXML>
            <emma:emma xmlns:emma="http://www.w3.org/2003/04/emma" version="1.0">
              <emma:interpretation id="{65503AEB-9934-40E7-B15B-CB483C04D8FB}" emma:medium="tactile" emma:mode="ink">
                <msink:context xmlns:msink="http://schemas.microsoft.com/ink/2010/main" type="inkWord" rotatedBoundingBox="15584,10314 16582,10282 16612,11215 15614,11247"/>
              </emma:interpretation>
              <emma:one-of disjunction-type="recognition" id="oneOf1">
                <emma:interpretation id="interp5" emma:lang="zh-CN" emma:confidence="0">
                  <emma:literal>题</emma:literal>
                </emma:interpretation>
                <emma:interpretation id="interp6" emma:lang="zh-CN" emma:confidence="0">
                  <emma:literal>髓</emma:literal>
                </emma:interpretation>
                <emma:interpretation id="interp7" emma:lang="zh-CN" emma:confidence="0">
                  <emma:literal>題</emma:literal>
                </emma:interpretation>
                <emma:interpretation id="interp8" emma:lang="zh-CN" emma:confidence="0">
                  <emma:literal>顆</emma:literal>
                </emma:interpretation>
                <emma:interpretation id="interp9" emma:lang="zh-CN" emma:confidence="0">
                  <emma:literal>颳</emma:literal>
                </emma:interpretation>
              </emma:one-of>
            </emma:emma>
          </inkml:annotationXML>
          <inkml:trace contextRef="#ctx0" brushRef="#br0" timeOffset="1652">15868 11356 5888,'-23'0'2272,"23"0"-1216,-5 0-544,2 0 1312,6 0-1024,-3 0 480,0 0-768,0 0 288,5 0-480,0 0 320,-1 0-352,0 0 351,6 9-383,-7-1 448,6 7-416,-5 1 448,0 3-448,2 4 224,-2 1-288,0 4-64,0 2-96,2-2-192,-4 3 64,4-1-1024,-2 7 608,2-18-2431,-4-3 1631,-2-10-3872,6 2 2912</inkml:trace>
          <inkml:trace contextRef="#ctx0" brushRef="#br0" timeOffset="3616">15902 11914 7936,'4'-28'2976,"-4"28"-1600,14-3-832,-10-2 1280,2 10-1024,6-5 447,4 3-735,2 2 416,5-2-512,-5-3 480,3 4-512,-3-4 288,4 8-384,-5 0 256,5 0-288,-4 0 192,3-1-224,-3 1 128,4 5-192,0-7 0,0 7-96,0-7 32,4 2-64,-4 1 64,4-1-64,5 0-32,0-1 32,5 1-192,2 0 96,-2-5-1024,-2 5 608,15-3-2016,4 1 1408,-9-1-2463,-6-2 2015,-6 2-3360,-6-2 2784</inkml:trace>
          <inkml:trace contextRef="#ctx0" brushRef="#br0" timeOffset="3277">16060 11248 5376,'0'0'2016,"0"0"-1088,9 0-96,-5 0 1440,1 0-1216,-2 0 608,2 0-992,0 0 192,3 0-512,0 0 287,2 0-351,-4 0 352,2 3-384,0 2 384,1 6-384,-4 1 224,-1 3-256,0 1 352,1 2-320,-5 7 160,3-2-256,-3 5 0,0-1-96,0 4 32,0-3-64,0-6-32,0 2 32,-3 4-480,-2-2 256,1-10-960,4 0 640,0-12-1408,0 7 1089,-4-11-1377,-1 0 1280,-4-11-768,9 7 992,-8-9-96,3 7 448,-8-13 800,-1 3-256,-7-1 1088,6 6-704,-1-1 768,7 4-736,0 0 384,9 5-576,-4-6 128,8 7-320,0-12-128,6 8-64,-2-2-128,1 3 64,-6 2 32,7 3 0,-10 3 128,5 5-64,-10 3 383,1 5-223,-5 1 448,0-2-384,-4 1 288,4 0-320,0-2 64,9 3-192,5-14 0,3 2-64,6-10-128,2 5 32,-1-8-384,2 4 192,-8-4-1152,4 6 768,-7-4-1215,-3 12 1023,-12 2-448,5 3 736,-18 3 224,4 14 160,-8-4 672,4 4-288,0-5 736,5-5-544,-1-1 480,5 3-512,0-9 384,8 0-449,0-7 257,5 3-352,-3-7 288,6 6-320,-3-6 512,5 2-416,-5 4 576,0-4-512,0 2 224,0 4-352,0-3 192,0 2-224,0-3 0,5 0-128,-2-4 0,10 4-32,5-12 32,5 4-64,-5-8-32,3 9 32,-4-8-32,6 3 0,-6-12 0,5 7 0,-4-6-96,4 4 64,-10-4-128,6 7 96,-8-4-544,3 8 352,-10-4-672,7 4 512,-10 0-192,5 6 320,-10-2 32,5 4 160,-5 0 0,0 4 32,-3-2 64,8 6 0,-8-3 192,8 2-96,-10-2 256,10 3-224,-8-5 256,8 5-256,-10-5 256,10 6-256,-8-1 160,8 0-160,-4-2 64,4 7-96,-4-2 96,8 1-128,-4-1 128,4 6-128,1-1-32,-2 3 0,2 0-32,0 1 0,-1 0-160,0-1 96,-4-4-672,5 1 416,-5-5-736,0 0 608,0-5-128,0 2 352,0-8-32,0 2 160,0-4 192,5 2-32,-2-8 384,7-1-224,-2-2 160,2 3-224,-2-4-64,5 4-64,0-8-736,0 8 384,-4-4-2271,-1 10 1439,-8-7-2592,0 6 2112,-8-5-1472,4 3 1792,-14-2 1056,5 3 224,-5-4 2496,5 8-1344,-5-4 1728,5 4-1632,-5-3 928,6 6-1248,-2-3 575,10 4-831,-4-4 416,3 4-608,-4 0 448,5 7-480,-5 2 192,9-1-352,-5 2 64,5 2-192,-13 4 64,5 4-96,-10 2-128,5 6 0,-5-1-832,6-4 480,-6 1-2304,8-5 1504,-6 0-3999,1 1 2911,2-16-2400,5-2 2688</inkml:trace>
          <inkml:trace contextRef="#ctx0" brushRef="#br0" timeOffset="4982">16424 11450 4096,'-18'4'1568,"18"-4"-832,-4 0-384,0 0 1184,8 0-832,-4 0 864,0 0-928,0-4 608,0 0-736,0 0 512,4 4-576,1-4 256,4 0-416,-5-4 64,6 4-224,2-7 0,2 6-64,-6-1 96,4 6-96,-2-8 32,4 8-33,-6-5 161,1 5-128,-9 0 256,5 8-224,-10 3 384,5 5-288,-5 4 320,1 0-320,-4 2 32,2 6-160,-6-1 96,6 4-128,-2 5 32,4 2-32,-4-14-64,8-4 32,-8-6-128,8-2 64,-6-7-256,6 3 160,-4-13-224,8 5 192,-4-11-64,6 2 128,-4-5 64,8 6 32,-2-8 64,6 8-32,-2-4-96,2 9 32,0-5 32,2 0 0,-2 5 64,3 3-32,-4-6 64,1 12-64,-10-6 128,0 11-96,-4-3 320,0 7-192,-4 1 256,0 4-256,-5-4-32,9-2-96,-9-2 32,9 4-64,-9-5 64,9 6-64,-3-3-32,3 2 32,-10 8-544,2 0 288,-5-6-1376,4 2 864,-5-8-1823,6 4 1407,-5-13-1344,8 2 1440,-5-13-384,8 3 864,-8-6 128,10 7 256,-4-7 768,8 6-320,-4-7 1056,4 10-736,2-12 928,-4 12-864,4-7 736,-2 9-768,-4-3 288,5 6-512,-10-3 160,5 5-320,-10-1-64,8 6-97,-8 2-254,6 1 95,-6-6-800,8 5 480,-4-5-1152,6 1 896,-4-3-608,8-2 736,-4 0-64,6 3 384,-4-6 32,4 0 128,-2-6 704,0 3-384,0-5 1120,4 5-768,2-5 832,-2 4-800,2-4 448,3 8-640,0-8 319,5 5-447,0-2 320,3 10-352,2-5 192,2 0-256,-4 0 64,7 3-160,-7 1 160,5 0-192,-3 0 32,-3 4-64,-2-5-64,0 5 32,-8-8-832,3 5 448,-10-10-2367,7 5 1471,-10-3-4064,4-2 2944</inkml:trace>
        </inkml:traceGroup>
        <inkml:traceGroup>
          <inkml:annotationXML>
            <emma:emma xmlns:emma="http://www.w3.org/2003/04/emma" version="1.0">
              <emma:interpretation id="{31565F31-D631-4BF3-A990-645167C31B6E}" emma:medium="tactile" emma:mode="ink">
                <msink:context xmlns:msink="http://schemas.microsoft.com/ink/2010/main" type="inkWord" rotatedBoundingBox="16881,10950 17022,10946 17031,11203 16890,11207"/>
              </emma:interpretation>
              <emma:one-of disjunction-type="recognition" id="oneOf2">
                <emma:interpretation id="interp10" emma:lang="zh-CN" emma:confidence="0">
                  <emma:literal>:</emma:literal>
                </emma:interpretation>
                <emma:interpretation id="interp11" emma:lang="zh-CN" emma:confidence="0">
                  <emma:literal>;</emma:literal>
                </emma:interpretation>
                <emma:interpretation id="interp12" emma:lang="zh-CN" emma:confidence="0">
                  <emma:literal>Ⅰ</emma:literal>
                </emma:interpretation>
                <emma:interpretation id="interp13" emma:lang="zh-CN" emma:confidence="0">
                  <emma:literal>冫</emma:literal>
                </emma:interpretation>
                <emma:interpretation id="interp1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5554">17149 11891 8704,'-18'3'3232,"18"-3"-1728,0 0-1248,0 4 1120,5 4-832,-2-4 224,2 0-449,0-4-127,3 0-96,1 0-799,-1 3 415,0 2-2464,2 3 1536,-10-2-3488,5 8 2656</inkml:trace>
          <inkml:trace contextRef="#ctx0" brushRef="#br0" timeOffset="5727">17161 12125 8704,'5'0'3328,"-5"0"-1792,16-3-1024,-12-2 1504,6 10-1185,-2-5 257,0 3-672,2-3-736,-2 3 160,6 2-3007,-2 4 1759,-2-9-4064,4 2 3072</inkml:trace>
        </inkml:traceGroup>
        <inkml:traceGroup>
          <inkml:annotationXML>
            <emma:emma xmlns:emma="http://www.w3.org/2003/04/emma" version="1.0">
              <emma:interpretation id="{05D42A25-DCC2-4B59-B6A0-C08FF25CCE74}" emma:medium="tactile" emma:mode="ink">
                <msink:context xmlns:msink="http://schemas.microsoft.com/ink/2010/main" type="inkWord" rotatedBoundingBox="18215,10433 18741,10416 18765,11170 18240,11187"/>
              </emma:interpretation>
              <emma:one-of disjunction-type="recognition" id="oneOf3">
                <emma:interpretation id="interp15" emma:lang="zh-CN" emma:confidence="0">
                  <emma:literal>目</emma:literal>
                </emma:interpretation>
                <emma:interpretation id="interp16" emma:lang="zh-CN" emma:confidence="0">
                  <emma:literal>同</emma:literal>
                </emma:interpretation>
                <emma:interpretation id="interp17" emma:lang="zh-CN" emma:confidence="0">
                  <emma:literal>闰</emma:literal>
                </emma:interpretation>
                <emma:interpretation id="interp18" emma:lang="zh-CN" emma:confidence="0">
                  <emma:literal>回</emma:literal>
                </emma:interpretation>
                <emma:interpretation id="interp19" emma:lang="zh-CN" emma:confidence="0">
                  <emma:literal>因</emma:literal>
                </emma:interpretation>
              </emma:one-of>
            </emma:emma>
          </inkml:annotationXML>
          <inkml:trace contextRef="#ctx0" brushRef="#br0" timeOffset="6862">18473 11478 5632,'-5'0'2112,"5"0"-1152,0-8-480,0 3 928,0 10-768,0-5 384,5 0-608,-5 0 608,5 0-576,-2-5 704,2 5-672,-5 0 543,5 8-575,-5 1 320,0 2-448,0 5 256,5 3-320,-5 4 128,3 2-224,-3 5 64,5 9-128,-5 16-64,0-1 0,0-7-128,0-8 64,0-7-320,0-9 192,-5 0-1216,5-4 768,-3-6-1919,3-2 1407,-5-14-2624,10-2 2112,-5-18-2144,0 4 2176</inkml:trace>
          <inkml:trace contextRef="#ctx0" brushRef="#br0" timeOffset="7925">18586 11634 5888,'-3'16'2272,"3"-16"-1216,8-16-608,-3 8 1280,8 16-992,0-16 448,10 8-704,-2-4 0,5-1-288,-4 2-32,4-2-96,0-1 32,2 6-64,-12 0 64,-3 3-64,-8 0-32,5 5 32,-16 9-32,2-1 0,-9-2 0,0 6 0,-5-4 0,5-1 0,0-7-96,3 3 64,10-6 32,6-2 0,3-6-224,4 3 128,5-9-1216,3 9 704,-8 0-2208,0 9 1600,-13-1-1088,5 7 1344,-19 4 928,2 0 96,-14 9 1888,3 0-1088,-12 8 1472,9-6-1344,0-7 704,13-4-992,0-3 384,3-4-608,7-7 224,3 2-417,3-7 353,9 0-384,2-4 448,4 1-416,-6-6 288,6 9-320,-4-8 128,4 0-224,-1-3-64,1 3-64,3-11-480,7 7 256,-8-8-1952,6 10 1185,-2-10-4609,-4 7 3104</inkml:trace>
          <inkml:trace contextRef="#ctx0" brushRef="#br0" timeOffset="7353">18614 11434 5888,'3'-8'2272,"-3"8"-1216,9-3-608,-5 0 1056,11 3-832,0-6 224,9 3-544,-4-5 32,4 8-256,-4-8 160,8 0-192,-7-3 320,5 7-224,-3-4 448,-1 8-352,-6-3 576,8 3-481,-12 0 417,6 3-448,-13-3 384,4 4-416,-9 0 192,4 4-288,-4-1 128,4 9-192,0 1 224,4 2-256,-3-4 160,0 4-160,0 0 64,-2 6-96,-3-3 96,5 6-128,-5 14 32,5 10-32,-5-13 32,0-9-64,0 7-32,0-4 32,0 3-32,0 3 0,0 0 64,0 0-32,0-12-32,0 1 32,0-5-192,0 1 96,-5-5-608,5 1 384,-8-12-1504,3-2 992,-8-6-2175,4 5 1663,-5-16-3744,6-2 2848</inkml:trace>
        </inkml:traceGroup>
        <inkml:traceGroup>
          <inkml:annotationXML>
            <emma:emma xmlns:emma="http://www.w3.org/2003/04/emma" version="1.0">
              <emma:interpretation id="{EBF19C25-BF7E-4D82-8A32-1692025F28E2}" emma:medium="tactile" emma:mode="ink">
                <msink:context xmlns:msink="http://schemas.microsoft.com/ink/2010/main" type="inkWord" rotatedBoundingBox="19165,10298 20132,10267 20155,11000 19188,11032"/>
              </emma:interpretation>
              <emma:one-of disjunction-type="recognition" id="oneOf4">
                <emma:interpretation id="interp20" emma:lang="zh-CN" emma:confidence="0">
                  <emma:literal>标</emma:literal>
                </emma:interpretation>
                <emma:interpretation id="interp21" emma:lang="zh-CN" emma:confidence="0">
                  <emma:literal>標</emma:literal>
                </emma:interpretation>
                <emma:interpretation id="interp22" emma:lang="zh-CN" emma:confidence="0">
                  <emma:literal>栋</emma:literal>
                </emma:interpretation>
                <emma:interpretation id="interp23" emma:lang="zh-CN" emma:confidence="0">
                  <emma:literal>椋</emma:literal>
                </emma:interpretation>
                <emma:interpretation id="interp24" emma:lang="zh-CN" emma:confidence="0">
                  <emma:literal>棕</emma:literal>
                </emma:interpretation>
              </emma:one-of>
            </emma:emma>
          </inkml:annotationXML>
          <inkml:trace contextRef="#ctx0" brushRef="#br0" timeOffset="9112">19450 11528 5248,'-13'8'2016,"13"-8"-1088,-8 8-96,3-4 1440,10-1-1216,-5-3 736,0 0-1056,0 0 320,5 0-608,-5 0 223,3 0-383,2-3 256,3 3-288,2-4 192,3 0-224,-5-4 224,5 8-256,-3-7 512,3 7-384,-5-8 352,2 3-384,-2-1 128,1 0-256,-6-4 64,3 4-128,-2-5 0,0 8-32,0-9-64,1 4 32,0-3-32,-1 6 0,-4-6 64,0 8-32,0-5-32,0 2 32,0 0-32,0 6 0,0-8 0,0 4 0,0-4 0,0 8 0,-4-8-96,4 8 64,-5-4 32,5 8 0,-5-4 0,5 0 0,-4 0 0,8 8 0,-4 0-96,0 4 64,0 2 160,5 11-64,0 6 32,-1-1-32,0 10-64,1-2 32,-2 6 32,2 6-32,-5 12-96,0-3 32,0-16-672,0-12 384,0-6-1504,0-6 1024,-5-12-1600,5 1 1345,-3-16-833,-2 1 1120,-3-12-160,8-1 544,-10-8 224,10 4 128,-8-3 160,8 7-64,-10-3 544,10 3-352,-8 2 736,8 1-544,-8 6 544,8 3-544,-9 1 607,4 7-607,-8 3 768,10 9-704,-12 4 608,7 7-640,-5 1 160,8 2-352,2-6-32,3-5-160,-5-3 0,10 4-32,-5-8-128,8 0 32,0-12 32,5 4 0,2-12-512,1 1 288,2-14-1376,0 6 864,-1-8-1983,4 3 1535,2-11-2624,3 4 2176,-4 1-2336,4 2 2272</inkml:trace>
          <inkml:trace contextRef="#ctx0" brushRef="#br0" timeOffset="10176">19925 11223 7168,'-10'5'2720,"10"-5"-1472,-3 11-544,3-11 1536,3 0-1248,2 0 575,3 3-927,2-3 128,8 0-448,-2 0 32,7 6-224,-6-6 160,5 2-192,-4 4 32,-1-4-64,-4 2 32,5 0-64,-13 0-160,3 4 64,-8 0-960,0 4 576,-18 7-1247,1 0 991,-14 1-256,10 4 576,-5-4 288,3 2 96,-3-2 448,9 2-256,-5-2 416,4 4-352,6-8 288,6-4-288,6-9 127,6 5-223,2-8 64,4 0-128,11-8 0,-2 5-32,2-9-64,3 4 32,-5-2-32,1 4 0,1-5 0,-2 3 0,-13-1 352,2 9-192,-10 0 416,5 6-320,-5-6 224,0 6-256,-5 2 64,5 6-160,-5-8 160,10 2-192,-5 0 32,5 3-64,-2 5 160,2-1-128,-5 13 96,0 7-96,0-4 160,0-1-160,0 3 256,0-7-224,-5 7-32,5-3-64,-3-2-128,3-6 64,-5-2-128,5-4 96,-5-4-608,10 4 384,-10-10-1024,5 8 736,-5-14-928,2 2 864,-6-4-959,0-4 927,-4-8-576,0 1 704,-4-6 0,3 7 352,-3-2 192,8 0 0,-5 0 448,6 6-256,-5-4 416,3 4-352,-3-3 384,10 6-384,-10-3 640,9 8-480,-10-4 703,10 8-639,-10 1 416,9 6-544,-8 1 32,9 0-224,-10 0-160,12 2-32,-8-6-1024,10 0 576,-5-8-2431,10 0 1631,5-8-2240,2 0 2016,4-6-1728,8 2 1856,1-7 256,6 6 704,5-7 2912,-2 6-1344,-3-2 2528,-4 4-2112,-1 4 1408,0 5-1696,0-2 863,4 10-1247,-2-5 512,2 3-832,-8 1 64,4 4-384,-3-4-160,-2 3-64,-8-7-480,1 5 256,-5-5-1664,-1 0 1024,-4-5-3519,4 5 2431,-2-15-3232,-2 4 2944</inkml:trace>
        </inkml:traceGroup>
        <inkml:traceGroup>
          <inkml:annotationXML>
            <emma:emma xmlns:emma="http://www.w3.org/2003/04/emma" version="1.0">
              <emma:interpretation id="{53CC8E13-39AE-4187-8445-469385D11CF6}" emma:medium="tactile" emma:mode="ink">
                <msink:context xmlns:msink="http://schemas.microsoft.com/ink/2010/main" type="inkWord" rotatedBoundingBox="20442,10377 21026,10358 21047,11012 20463,11031"/>
              </emma:interpretation>
              <emma:one-of disjunction-type="recognition" id="oneOf5">
                <emma:interpretation id="interp25" emma:lang="zh-CN" emma:confidence="0">
                  <emma:literal>来</emma:literal>
                </emma:interpretation>
                <emma:interpretation id="interp26" emma:lang="zh-CN" emma:confidence="0">
                  <emma:literal>函</emma:literal>
                </emma:interpretation>
                <emma:interpretation id="interp27" emma:lang="zh-CN" emma:confidence="0">
                  <emma:literal>幽</emma:literal>
                </emma:interpretation>
                <emma:interpretation id="interp28" emma:lang="zh-CN" emma:confidence="0">
                  <emma:literal>逐</emma:literal>
                </emma:interpretation>
                <emma:interpretation id="interp29" emma:lang="zh-CN" emma:confidence="0">
                  <emma:literal>让</emma:literal>
                </emma:interpretation>
              </emma:one-of>
            </emma:emma>
          </inkml:annotationXML>
          <inkml:trace contextRef="#ctx0" brushRef="#br0" timeOffset="11920">20746 11758 6784,'-31'-4'2528,"31"4"-1344,-5-7-544,0 7 1408,10 3-1152,-5 1 512,0 0-864,0 0 287,0 4-511,0 0 480,0 3-480,0 6 512,0-3-512,0 6 352,5-1-384,-5 0 192,3 5-256,-3-4 64,10-5-160,-2-2 0,5-2-64,0-8 32,5 3-64,4-12-96,-1 3 32,10-8 32,0 3 0,5-12-96,2 9 64,3-8-544,-2 2 320,0-2-1024,2 7 704,-7-4-1280,-4 8 1057,1-4-2209,-5 10 1664,2-6-3232,-7 3 2592</inkml:trace>
          <inkml:trace contextRef="#ctx0" brushRef="#br0" timeOffset="11516">20820 11314 7296,'0'0'2720,"0"0"-1472,16 11-1024,-6-11 928,-2 3-672,5-3 192,1 0-416,3 0 0,1 6-160,-1-3 224,6 0-192,-6 2 512,0-2-352,-7 5 639,3 0-511,-10 4 416,7-1-480,-5 5 256,-2 1-352,2-3 288,0 6-320,-2-1 96,2 0-192,0 6 64,-2 2-96,2-1-64,0 7 0,0-3 32,-2-7-32,-3 2-384,5-3 224,-10-2-1120,2-4 704,-12-5-1312,7 0 1057,-10-11-801,5 0 896,-5-8-96,5 2 448,-4-11 288,8 2 64,-4-5 0,9 6 32,-5-6 32,4 9-32,-3-14 192,8 14-128,-9 0 608,9 3-416,-9-1 800,9 9-608,-9 0 767,6 9-735,-7 2 672,6 8-672,-10 6 448,11-3-544,-7-2 128,10 3-320,-3-4-128,3 5-64,0-9-192,8 1 96,-3-8-672,3 0 416,1-13-1024,5 2 768,-2-13-576,6 2 673,-2-14-161,2 8 352,0-7 192,0 7 64,0-7 32,3 4 0,-3-1 0,0 9 0,0-1 416,-1 4-224,-3 1 607,-2 6-415,-9 5 640,8 8-576,-11 0 704,4 7-672,-8 5 352,4-1-512,-6 5 192,6-1-288,0-7 0,6 4-128,-6-9-64,8 1 0,1-8-192,9 4 96,-2-8-320,2 3 224,0-6-928,4 3 608,-8-4-1632,-2 0 1184,-8 0-2303,1 8 1823,-10-4-3296,1 8 2656</inkml:trace>
        </inkml:traceGroup>
        <inkml:traceGroup>
          <inkml:annotationXML>
            <emma:emma xmlns:emma="http://www.w3.org/2003/04/emma" version="1.0">
              <emma:interpretation id="{BA4E6713-99A9-46FC-852A-61CE25245FE4}" emma:medium="tactile" emma:mode="ink">
                <msink:context xmlns:msink="http://schemas.microsoft.com/ink/2010/main" type="inkWord" rotatedBoundingBox="21201,10524 21295,10520 21307,10865 21212,10868"/>
              </emma:interpretation>
              <emma:one-of disjunction-type="recognition" id="oneOf6">
                <emma:interpretation id="interp30" emma:lang="zh-CN" emma:confidence="0">
                  <emma:literal>,</emma:literal>
                </emma:interpretation>
                <emma:interpretation id="interp31" emma:lang="zh-CN" emma:confidence="0">
                  <emma:literal>、</emma:literal>
                </emma:interpretation>
                <emma:interpretation id="interp32" emma:lang="zh-CN" emma:confidence="0">
                  <emma:literal>丶</emma:literal>
                </emma:interpretation>
                <emma:interpretation id="interp33" emma:lang="zh-CN" emma:confidence="0">
                  <emma:literal>‵</emma:literal>
                </emma:interpretation>
                <emma:interpretation id="interp3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12187">21451 11473 8448,'0'-8'3168,"0"8"-1728,5 0-832,-5 0 1472,4 5-1185,0-2 577,1 6-896,0-1 416,3 2-576,-4 7 256,5-2-384,-4 9 64,4-2-224,-1 6 0,1 8-64,-5-6-416,4 1 224,-3 0-1888,0-3 1120,1-4-5183,-4-4 3391</inkml:trace>
        </inkml:traceGroup>
        <inkml:traceGroup>
          <inkml:annotationXML>
            <emma:emma xmlns:emma="http://www.w3.org/2003/04/emma" version="1.0">
              <emma:interpretation id="{2491ACB9-D18D-4ADC-861B-3CE257D3BA81}" emma:medium="tactile" emma:mode="ink">
                <msink:context xmlns:msink="http://schemas.microsoft.com/ink/2010/main" type="inkWord" rotatedBoundingBox="21677,10184 22496,10157 22523,10998 21704,11024"/>
              </emma:interpretation>
              <emma:one-of disjunction-type="recognition" id="oneOf7">
                <emma:interpretation id="interp35" emma:lang="zh-CN" emma:confidence="0">
                  <emma:literal>和</emma:literal>
                </emma:interpretation>
                <emma:interpretation id="interp36" emma:lang="zh-CN" emma:confidence="0">
                  <emma:literal>数</emma:literal>
                </emma:interpretation>
                <emma:interpretation id="interp37" emma:lang="zh-CN" emma:confidence="0">
                  <emma:literal>歇</emma:literal>
                </emma:interpretation>
                <emma:interpretation id="interp38" emma:lang="zh-CN" emma:confidence="0">
                  <emma:literal>散</emma:literal>
                </emma:interpretation>
                <emma:interpretation id="interp39" emma:lang="zh-CN" emma:confidence="0">
                  <emma:literal>频</emma:literal>
                </emma:interpretation>
              </emma:one-of>
            </emma:emma>
          </inkml:annotationXML>
          <inkml:trace contextRef="#ctx0" brushRef="#br0" timeOffset="12729">21939 11170 7936,'-10'3'2976,"10"-3"-1600,0 17-1120,0-14 1248,5 5-896,0 3 352,3 1-576,-4 4-128,5 0-160,0-2-1408,5 2 704,-6-4-3200,1 4 2112,4-12-2432,0-2 2400</inkml:trace>
          <inkml:trace contextRef="#ctx0" brushRef="#br0" timeOffset="13601">22325 11118 6400,'26'8'2368,"-26"-8"-1280,0 9-160,0-6 1824,0 2-1536,-5 3 703,2-1-1151,-10 0 0,-2 5-448,-6 1-128,8-2-128,-17 5-320,7 4 128,-11-1-32,6 4 96,-6 0 0,8 1 0,-5-1 128,13 1-32,1-4 544,4 2-320,0-6 256,8 4-288,0-9 0,5 0-128,5-11-64,8 5 0,5-13-320,3 0 160,1-8-864,1 1 544,-2-9-1503,2 10 1119,-10-11-1248,5 6 1184,-10-1-384,0 6 736,-8-6 256,0 7 160,-3-6 320,3 7-96,-10-2 448,7 1-288,-7-7 384,10 6-384,-8-6 288,8 8-288,-5 0 192,5 4-224,-5-4 128,10 9-192,-5-2 640,0 5-448,0 5 608,0 4-545,0 2 481,0 8-480,0 4 320,0 4-416,0 9 192,5-2-288,-5 5 64,3 2-160,2-3-64,0 1-32,0 0-320,-2 0 160,-3-5-736,5-1 480,-5-8-864,0 3 704,0-11-959,0-6 863,-5-7-736,5-4 800,-3-8-160,3 1 448,-5-5 192,10 4 64,-5-12 96,0 12-32,0 0-32,0 5 32,0-2 160,0 5-96,0 0 608,0 5-416,-5 3 800,5 6-608,-10 6 608,7 0-608,-10-1 447,3 5-511,-3-4 192,8 3-352,-3-4 0,8 0-160,0 1-64,5 0 0,-2-8-736,7 3 384,-7-7-1791,7 0 1183,-2-8-2528,2 0 1920,-2-8-2496,5 0 2272</inkml:trace>
          <inkml:trace contextRef="#ctx0" brushRef="#br0" timeOffset="14379">22312 11645 6144,'26'0'2368,"-26"0"-1280,4 9-576,0-6 1408,6 9-1088,-7-5 672,2 6-896,-5-2 448,0 1-609,-8 4 257,2-1-416,-6 1 0,-2 3-192,-8 1 0,9 3-32,-13-4 32,9 5-64,-9-4 192,2-1-128,-2-4 256,6 1-224,-3-8 160,10 3-160,0-6 0,8-2-64,0-11-256,10 0 96,0-11-512,8 4 320,0-17-640,0 9 512,5-12-831,0 3 703,8-10-672,0 4 704,1-10-96,2 4 384,2-6-96,0 11 192,-1-8 64,-2 8 64,-2-3 128,0 10-64,-3 1 480,-2 8-320,-3 3 1024,-5 8-672,-8 5 704,3 7-737,-8 7 289,4 5-480,-4 3 96,0 1-288,0-1 0,5 1-96,-2-4 32,7 4-64,-2-5 64,6 0-64,-2 3-32,6 0 32,-5 2-32,5-1 0,-13 1 128,3 3-64,-13 1-32,2-1 0,-11 1-192,2 4 96,-11-4-448,10 0 256,-9-6-448,8-6 416,-3-3 0,4-1 160,0-8 96,8 4 32,2-5-96,3 2 64,0-5 96,3 8-32,2-11 480,0 11-288,-1-6 608,5 6-448,-1 0 576,6 9-544,-1 2 128,3 6-288,2-2-96,5 0-96,-2 1-320,7-1 128,-12 1-1216,6 4 736,-8-9-3103,4 5 2047,-6-8-3776,2-1 3104</inkml:trace>
        </inkml:traceGroup>
        <inkml:traceGroup>
          <inkml:annotationXML>
            <emma:emma xmlns:emma="http://www.w3.org/2003/04/emma" version="1.0">
              <emma:interpretation id="{4CAF00E0-8222-42AE-A7DB-F27F4F586B25}" emma:medium="tactile" emma:mode="ink">
                <msink:context xmlns:msink="http://schemas.microsoft.com/ink/2010/main" type="inkWord" rotatedBoundingBox="22939,9981 23589,9960 23621,10952 22971,10973"/>
              </emma:interpretation>
              <emma:one-of disjunction-type="recognition" id="oneOf8">
                <emma:interpretation id="interp40" emma:lang="zh-CN" emma:confidence="0">
                  <emma:literal>是</emma:literal>
                </emma:interpretation>
                <emma:interpretation id="interp41" emma:lang="zh-CN" emma:confidence="0">
                  <emma:literal>悬</emma:literal>
                </emma:interpretation>
                <emma:interpretation id="interp42" emma:lang="zh-CN" emma:confidence="0">
                  <emma:literal>莢</emma:literal>
                </emma:interpretation>
                <emma:interpretation id="interp43" emma:lang="zh-CN" emma:confidence="0">
                  <emma:literal>畏</emma:literal>
                </emma:interpretation>
                <emma:interpretation id="interp44" emma:lang="zh-CN" emma:confidence="0">
                  <emma:literal>缇</emma:literal>
                </emma:interpretation>
              </emma:one-of>
            </emma:emma>
          </inkml:annotationXML>
          <inkml:trace contextRef="#ctx0" brushRef="#br0" timeOffset="16587">23377 11548 8320,'-49'4'3072,"49"-4"-1664,-3 4-1024,-2 0 1536,10 0-1088,-5 0 927,3 4-1023,-3 3 480,5 8-704,-5 9 128,5-5-352,-10 4 96,5 1-224,-8 3-64,-2 4-64,-6 1-896,7-6 480,-9-2-2080,5-5 1344,-5-12-2655,10-3 2143,0-10-2912,3-7 2592</inkml:trace>
          <inkml:trace contextRef="#ctx0" brushRef="#br0" timeOffset="16257">23478 10960 6016,'18'-31'2272,"-18"31"-1216,18-13-384,-14 9 1568,4 8-1248,2-4 1024,-2 0-1184,0 0 959,2 0-991,-5 0 704,-2 8-864,-3-3 448,6 1-640,-6 7 192,0 7-384,0 2 128,4 1-224,-4 4 128,4 6-160,-4 1 160,4 2-192,-4-2 32,0 1-64,0 1-128,0-5 32,-4 0-960,4-4 544,-4-2-1728,0-6 1216,-5-7-1536,4-5 1440,-7-11-1535,6 4 1503,-2-15-1088,4-1 1248,-4-12-64,8 9 576,-10-9 672,10 9-96,-8-4 1152,8 12-736,-10-5 1216,10 7-992,-8 1 640,8 8-800,-10 0 352,10 5-577,-4-5 33,4 3-256,0-3-96,4 0-64,1-3-32,4 3 0,-1-8 0,6 8 0,-4-5 0,-2 10 0,-4-5-288,0 8 160,-8 4-320,0 4 288,-14 6-31,0 1 127,-8 2 128,4 2-32,-5-5 191,6 6-127,-1-5 32,4-4-64,2-3 96,6-4-96,2-4 128,2 3-128,-2-6 320,8 2-192,-4-2 608,4 3-448,-8 0 544,2 3-512,-6-3 416,2 4-448,-3-4 256,8 3-352,-3-3 64,3-1-192,2-2 0,3 3-64,0-8-64,8 0 32,0-5 32,2 5-32,-2-3-96,5-2 32,-4-2 32,5 7 0,-2-8-96,6 3 64,0-6-32,4 3 0,4-7-96,1 4 96,4-10-544,-1 9 352,4-2-608,-2 1 512,-6-2-480,1 7 480,-6-3-384,-3 6 416,-10-2-32,2 3 192,-15 1 96,0 3 64,-3-5 0,3 5 0,-8-4 192,9 8-96,-5-4 320,4 0-224,-3 0 160,8 0-192,-8 0 288,8 8-256,-5 0 256,5 3-256,-5 5 256,10-1-256,-5 1-32,0 4-96,-5-1-128,5 5 32,-4-1-256,0 0 160,-6 1-736,10-2 480,-8 3-928,8-6 704,-4-7-607,8-1 703,-4-6-32,5 1 352,-2-6 256,3 0-32,-2-6 160,4-2-128,2-8 192,3 8-160,0-7 96,5-1-96,-6-4-128,2 9 0,-2-8-1248,2 7 704,-10-4-3584,0 5 2336,-12 2-2400,3 6 2464</inkml:trace>
          <inkml:trace contextRef="#ctx0" brushRef="#br0" timeOffset="16775">23307 11637 8704,'13'-23'3232,"-13"23"-1728,31 3-896,-23 2 1632,2 6-1281,7-3 737,0 1-992,6 2 320,-1 3-576,4 0 160,0 0-352,5-2 128,-1 3-224,1-3-64,0 4-64,0-4-128,0 4 64,0-5-320,-6 0 192,1-6-1280,0 2 800,-3-7-2336,-2 5 1665,-8-5-4257,5 0 3136</inkml:trace>
          <inkml:trace contextRef="#ctx0" brushRef="#br0" timeOffset="15010">23356 11026 6400,'-18'-36'2464,"18"36"-1344,13 0-544,-13-2 1440,5 2-1120,-5-6 896,3 6-1056,1 0 479,7 8-703,-4 4 352,1 4-512,3 4 256,-4 2-352,-2 6 128,3 0-224,-8 2 64,6 1-128,-12 2-192,6-3 32,-8-2-1376,3-1 800,-8-7-2783,8-1 1919,-7-12-3680,9-2 2912</inkml:trace>
        </inkml:traceGroup>
        <inkml:traceGroup>
          <inkml:annotationXML>
            <emma:emma xmlns:emma="http://www.w3.org/2003/04/emma" version="1.0">
              <emma:interpretation id="{E779A93E-8E4C-4CC5-AF5F-BB2BE66881D5}" emma:medium="tactile" emma:mode="ink">
                <msink:context xmlns:msink="http://schemas.microsoft.com/ink/2010/main" type="inkWord" rotatedBoundingBox="23940,10349 24562,10328 24581,10896 23958,10916"/>
              </emma:interpretation>
              <emma:one-of disjunction-type="recognition" id="oneOf9">
                <emma:interpretation id="interp45" emma:lang="zh-CN" emma:confidence="0">
                  <emma:literal>什</emma:literal>
                </emma:interpretation>
                <emma:interpretation id="interp46" emma:lang="zh-CN" emma:confidence="0">
                  <emma:literal>计</emma:literal>
                </emma:interpretation>
                <emma:interpretation id="interp47" emma:lang="zh-CN" emma:confidence="0">
                  <emma:literal>汁</emma:literal>
                </emma:interpretation>
                <emma:interpretation id="interp48" emma:lang="zh-CN" emma:confidence="0">
                  <emma:literal>升</emma:literal>
                </emma:interpretation>
                <emma:interpretation id="interp49" emma:lang="zh-CN" emma:confidence="0">
                  <emma:literal>廾</emma:literal>
                </emma:interpretation>
              </emma:one-of>
            </emma:emma>
          </inkml:annotationXML>
          <inkml:trace contextRef="#ctx0" brushRef="#br0" timeOffset="17593">24282 11334 5888,'-6'-16'2176,"6"16"-1152,6-3-576,-4-2 1408,4 5-1024,2-8 864,2 4-992,-2-4 576,2 8-768,-2-3 383,4 6-543,-6 2 256,2 7-352,-12-1 64,0 0-192,-10 9-128,4 4-32,-10 3-896,6-1 512,-8 2-2143,4 0 1407,-3-9-2496,8-3 2048,0-8-1632,8-1 1888,0-7 192,5 0 704,0-4 2208,5 1-928,0 3 2368,3 3-1824,0 1 1408,7 4-1632,-3 3 896,2 9-1185,-2 4 577,2-2-800,-6 6 192,6 0-480,-6-6-64,0 3-160,-8-6-1152,0 4 576,-2-4-3295,2-2 2079,-6-9-3776,2-5 3072</inkml:trace>
          <inkml:trace contextRef="#ctx0" brushRef="#br0" timeOffset="17803">24518 11540 8704,'6'-8'3328,"-6"8"-1792,15-7-864,-5 2 1599,-2 5-1279,10-8 224,5 2-736,3-10-288,0 8-128,0-9-416,4 6 192,-4-4-1632,2 7 993,-8-3-3105,-2 6 2176,-10-3-2880,2 5 2624</inkml:trace>
          <inkml:trace contextRef="#ctx0" brushRef="#br0" timeOffset="18075">24655 11356 6400,'-18'-8'2464,"18"8"-1344,-5-23-608,0 12 1184,10 6-960,-5-6 576,5 7-800,0-4 672,-2 4-704,7-3 703,-2 7-703,2 0 704,-2 4-704,0-1 544,2 9-576,-7-5 192,2 6-384,-1 1 128,1 3-224,-2 2 64,3 1-128,-2 7 0,4 4-32,2 8-64,-2 5 32,-3 6-1024,-2 0 544,-3 14-2496,5-11 1632,-5-2-4767,5-5 3391</inkml:trace>
        </inkml:traceGroup>
        <inkml:traceGroup>
          <inkml:annotationXML>
            <emma:emma xmlns:emma="http://www.w3.org/2003/04/emma" version="1.0">
              <emma:interpretation id="{772E91D7-626C-40BE-BA23-4041DD84FDCE}" emma:medium="tactile" emma:mode="ink">
                <msink:context xmlns:msink="http://schemas.microsoft.com/ink/2010/main" type="inkWord" rotatedBoundingBox="24955,10261 25417,10246 25436,10818 24974,10833">
                  <msink:destinationLink direction="to" ref="{65E0502C-A317-4CF9-A713-4C481A4DC0D4}"/>
                </msink:context>
              </emma:interpretation>
              <emma:one-of disjunction-type="recognition" id="oneOf10">
                <emma:interpretation id="interp50" emma:lang="zh-CN" emma:confidence="0">
                  <emma:literal>么</emma:literal>
                </emma:interpretation>
                <emma:interpretation id="interp51" emma:lang="zh-CN" emma:confidence="0">
                  <emma:literal>幺</emma:literal>
                </emma:interpretation>
                <emma:interpretation id="interp52" emma:lang="zh-CN" emma:confidence="0">
                  <emma:literal>公</emma:literal>
                </emma:interpretation>
                <emma:interpretation id="interp53" emma:lang="zh-CN" emma:confidence="0">
                  <emma:literal>ㄠ</emma:literal>
                </emma:interpretation>
                <emma:interpretation id="interp54" emma:lang="zh-CN" emma:confidence="0">
                  <emma:literal>㕕</emma:literal>
                </emma:interpretation>
              </emma:one-of>
            </emma:emma>
          </inkml:annotationXML>
          <inkml:trace contextRef="#ctx0" brushRef="#br0" timeOffset="19036">25478 11372 8576,'9'-4'3232,"-9"4"-1728,0 4-768,0-4 1568,0 4-1313,-4 0 609,4 8-960,-8-1 128,-2 6-448,-3 2 96,0 0-256,-8 7 64,3 2-128,-5 4 224,6-1-192,-9-3 384,8 2-288,-4-7 160,10 2-224,-6-6 128,5 0-160,0-8 0,3 6-64,5-11-192,5 8 64,0-11 32,10 0 32,-2-3 128,10 0-64,5-3-96,3 0 0,0-11-672,0 8 384,-4-11-1440,4 10 992,-3-1-2048,-7 8 1601,-2-4-2273,0 8 2016,-6-11-1984,1 2 1984,-6-6-736,2 0 1280,0-6 1440,-1 6-224,0-5 2080,1 1-1312,-5-1 1408,0 8-1408,0-4 1280,3 9-1312,2-5 960,0 8-1153,0 0 705,3 3-896,0 5 224,2 9-512,-2 2-128,5 4-128,0-4-1056,1 6 512,3-6-3007,6 0 1951,-6-7-4160,1 2 3200</inkml:trace>
          <inkml:trace contextRef="#ctx0" brushRef="#br0" timeOffset="18495">25400 11196 9856,'-22'8'3680,"22"-8"-1984,-5 13-1280,2-10 1599,6 0-1183,-6 2 576,3 6-832,-5 6 128,0-3-416,-3 6-96,0-1-128,-10 9-256,0-1 96,-4 1-1088,5 3 640,0 0-2208,3-4 1537,5-11-2721,9-1 2240,5-10-2400,3-5 2304</inkml:trace>
        </inkml:traceGroup>
      </inkml:traceGroup>
    </inkml:traceGroup>
    <inkml:traceGroup>
      <inkml:annotationXML>
        <emma:emma xmlns:emma="http://www.w3.org/2003/04/emma" version="1.0">
          <emma:interpretation id="{DFD86280-CC81-4EBE-A4F1-C83685C40693}" emma:medium="tactile" emma:mode="ink">
            <msink:context xmlns:msink="http://schemas.microsoft.com/ink/2010/main" type="paragraph" rotatedBoundingBox="18007,11870 25542,11516 25597,12690 18062,130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53B746C-BFA3-45A6-8FC5-3FFC7429137D}" emma:medium="tactile" emma:mode="ink">
              <msink:context xmlns:msink="http://schemas.microsoft.com/ink/2010/main" type="inkBullet" rotatedBoundingBox="18017,12081 18341,12067 18379,12925 18054,12939"/>
            </emma:interpretation>
            <emma:one-of disjunction-type="recognition" id="oneOf11">
              <emma:interpretation id="interp55" emma:lang="zh-CN" emma:confidence="0">
                <emma:literal>才</emma:literal>
              </emma:interpretation>
              <emma:interpretation id="interp56" emma:lang="zh-CN" emma:confidence="0">
                <emma:literal>可</emma:literal>
              </emma:interpretation>
              <emma:interpretation id="interp57" emma:lang="zh-CN" emma:confidence="0">
                <emma:literal>力</emma:literal>
              </emma:interpretation>
              <emma:interpretation id="interp58" emma:lang="zh-CN" emma:confidence="0">
                <emma:literal>刀</emma:literal>
              </emma:interpretation>
              <emma:interpretation id="interp59" emma:lang="zh-CN" emma:confidence="0">
                <emma:literal>司</emma:literal>
              </emma:interpretation>
            </emma:one-of>
          </emma:emma>
        </inkml:annotationXML>
        <inkml:trace contextRef="#ctx0" brushRef="#br0" timeOffset="25927">18301 13210 6272,'-26'6'2368,"26"-6"-1280,23-6-576,-15 0 1312,2 12-1024,3-12 480,0 6-768,8-8 128,2 5-352,3-8 32,0 7-192,1-8 0,4 4-64,-10 2-192,1 0 64,-8-2-544,3 8 352,-8-8-960,3 5 704,-12 0-768,5 3 736,-10-6-96,5 12 416,-4-12 32,0 6 128,-6-8 256,10 6-96,-8-6 448,8 4-288,-9-16 448,9 4-416,-3-3 576,6 8-480,-3 3 640,0 4-576,0 0 480,0 8-513,0-8 257,0 4-384,0-4 352,0 8-384,0 4 288,5 8-288,-1 6 128,1 6-224,-2 11 224,3 0-256,-2 8 256,0 2-256,0 19 96,1-2-128,-5-3-64,3-2 0,-3 25-128,0-4 64,0-22-608,0-18 352,0-12-1568,0-2 1024,-3-16-2175,3-4 1695,-5-24-2112,1 0 1952,-4-22-1888,8 2 1920</inkml:trace>
        <inkml:trace contextRef="#ctx0" brushRef="#br0" timeOffset="26134">18542 13244 6272,'0'-62'2368,"0"62"-1280,0-4-352,0 0 1408,0 8-1216,0 3 576,0 5-928,-3 7 255,3 6-479,-14 13 224,5 1-320,-8 4 0,4 0-160,-5-4-544,10-3 224,-5-10-1791,4 1 1087,-8-15-3168,8 1 2272,1-22-2176,2-2 2304</inkml:trace>
      </inkml:traceGroup>
      <inkml:traceGroup>
        <inkml:annotationXML>
          <emma:emma xmlns:emma="http://www.w3.org/2003/04/emma" version="1.0">
            <emma:interpretation id="{4E91A79D-2834-4C63-925E-47E03B272D7D}" emma:medium="tactile" emma:mode="ink">
              <msink:context xmlns:msink="http://schemas.microsoft.com/ink/2010/main" type="line" rotatedBoundingBox="18266,11858 25542,11516 25597,12690 18321,13032"/>
            </emma:interpretation>
          </emma:emma>
        </inkml:annotationXML>
        <inkml:traceGroup>
          <inkml:annotationXML>
            <emma:emma xmlns:emma="http://www.w3.org/2003/04/emma" version="1.0">
              <emma:interpretation id="{E82A2203-15F9-471D-B80E-F54D5F67BA71}" emma:medium="tactile" emma:mode="ink">
                <msink:context xmlns:msink="http://schemas.microsoft.com/ink/2010/main" type="inkWord" rotatedBoundingBox="18300,12426 18453,12501 18437,12534 18284,12458"/>
              </emma:interpretation>
              <emma:one-of disjunction-type="recognition" id="oneOf12">
                <emma:interpretation id="interp60" emma:lang="zh-CN" emma:confidence="0">
                  <emma:literal>、</emma:literal>
                </emma:interpretation>
                <emma:interpretation id="interp61" emma:lang="zh-CN" emma:confidence="0">
                  <emma:literal>.</emma:literal>
                </emma:interpretation>
                <emma:interpretation id="interp62" emma:lang="zh-CN" emma:confidence="0">
                  <emma:literal>·</emma:literal>
                </emma:interpretation>
                <emma:interpretation id="interp63" emma:lang="zh-CN" emma:confidence="0">
                  <emma:literal>丶</emma:literal>
                </emma:interpretation>
                <emma:interpretation id="interp64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26312">18543 13380 8448,'27'16'3232,"-27"-16"-1728,21 20-896,-13-12 1280,2 0-1089,3 0 97,0-2-544,-3-1-928,-2 3 320,0-8-2911,5 0 1759,2-8-3552,-2 0 2816</inkml:trace>
        </inkml:traceGroup>
        <inkml:traceGroup>
          <inkml:annotationXML>
            <emma:emma xmlns:emma="http://www.w3.org/2003/04/emma" version="1.0">
              <emma:interpretation id="{A393514A-3FF8-4903-8735-F5E35262EE00}" emma:medium="tactile" emma:mode="ink">
                <msink:context xmlns:msink="http://schemas.microsoft.com/ink/2010/main" type="inkWord" rotatedBoundingBox="18935,11820 19013,12907 18609,12936 18530,11849"/>
              </emma:interpretation>
              <emma:one-of disjunction-type="recognition" id="oneOf13">
                <emma:interpretation id="interp65" emma:lang="zh-CN" emma:confidence="0">
                  <emma:literal>年</emma:literal>
                </emma:interpretation>
                <emma:interpretation id="interp66" emma:lang="zh-CN" emma:confidence="0">
                  <emma:literal>弟</emma:literal>
                </emma:interpretation>
                <emma:interpretation id="interp67" emma:lang="zh-CN" emma:confidence="0">
                  <emma:literal>矛</emma:literal>
                </emma:interpretation>
                <emma:interpretation id="interp68" emma:lang="zh-CN" emma:confidence="0">
                  <emma:literal>另</emma:literal>
                </emma:interpretation>
                <emma:interpretation id="interp69" emma:lang="zh-CN" emma:confidence="0">
                  <emma:literal>第</emma:literal>
                </emma:interpretation>
              </emma:one-of>
            </emma:emma>
          </inkml:annotationXML>
          <inkml:trace contextRef="#ctx0" brushRef="#br0" timeOffset="27518">18929 12780 7424,'0'8'2816,"0"-8"-1536,5 20-512,-5-12 1280,0-2-1120,0 2 32,0 5-609,0-2-510,4 4 95,-4 1-1504,5 1 864,-2-11-2016,7 7 1536,-2-18-928,5 5 1216,5-8 160,5 2 448,-10-2 544,3 2-128,-2 0 1024,0 6-640,-6-5 1184,5 5-960,-8 0 768,3 5-864,-8-2 224,0 6-512,-8-1 96,3 6-288,-13 6 224,1-1-256,-10 6 448,6 2-320,-2-4 383,5-1-383,-2 6 160,6 0-256,5-12 64,6-2-128,3-6 0,8-2-32,1-12 32,4 6-64,3-3 64,2-2-64,-8 2 64,3 6-64,-8 2-96,-2 4 32,-6 1 32,-2 10 0,-8-1 0,3 1 0,-8-1 64,10 3-32,0-5-32,4-6 32,4-3-32,4 4 0,4-8-96,5 4 64,0-8 32,0 4 0,-3-4-96,3 4 64,-5 0-256,2 2 160,-15 2-32,0 9 96,-16 2 128,3 4-32,-5-4 64,7 6-64,-6-6 256,4 1-160,-3 0 96,8-1-128,0-8-64,3 5 0,-3-4 96,8 2-64,2-6 32,3 0-32,0-8 160,3 5-128,-3-5 256,5 3-224,0-6 96,3 3-128,5-13-64,5 2 0,12-12-32,6 4 0,-2-8 0,7 2 0,-2 2 0,-4 7 0,-9 2 0,0 8 0,-3 4 128,-7 4-64,-1 4 256,-2 5-192,-10 5 256,6-1-256,-9 4 32,0 0-96,-9 6-128,6-2 32,-10-1-896,8 2 512,-8-12-1728,3-1 1184,-6-11-1375,1-3 1311,2-17-672,5 4 992,-2-6 96,10 6 384,-8-7 576,8 4-192,-8-6 928,8 10-608,-9-9 928,9 4-800,-4 6 608,8 9-704,-4 5 575,0 5-607,0 9 608,5 6-640,-1 8 352,0 0-480,-4 7 192,4 4-288,-4 14-224,0 6 0,0-15-768,0-6 384,0-7-1856,0-4 1248,-4-10-2527,0-2 1983,0-19-2912,4-4 2496</inkml:trace>
          <inkml:trace contextRef="#ctx0" brushRef="#br0" timeOffset="27851">19062 13459 8960,'-5'-5'3328,"5"5"-1792,-5 12-1088,1-4 1312,4 0-1025,-14 8 513,2 4-768,-10-1 96,10 4-320,-12 5-384,12 2 64,-20 14-1824,7-5 1025,-1-13-4705,8 1 3104</inkml:trace>
        </inkml:traceGroup>
        <inkml:traceGroup>
          <inkml:annotationXML>
            <emma:emma xmlns:emma="http://www.w3.org/2003/04/emma" version="1.0">
              <emma:interpretation id="{4AD2D6CE-A8C2-49CC-A55B-29AB3C83D042}" emma:medium="tactile" emma:mode="ink">
                <msink:context xmlns:msink="http://schemas.microsoft.com/ink/2010/main" type="inkWord" rotatedBoundingBox="19482,11810 20145,11779 20190,12744 19527,12776"/>
              </emma:interpretation>
              <emma:one-of disjunction-type="recognition" id="oneOf14">
                <emma:interpretation id="interp70" emma:lang="zh-CN" emma:confidence="0">
                  <emma:literal>度</emma:literal>
                </emma:interpretation>
                <emma:interpretation id="interp71" emma:lang="zh-CN" emma:confidence="0">
                  <emma:literal>庋</emma:literal>
                </emma:interpretation>
                <emma:interpretation id="interp72" emma:lang="zh-CN" emma:confidence="0">
                  <emma:literal>座</emma:literal>
                </emma:interpretation>
                <emma:interpretation id="interp73" emma:lang="zh-CN" emma:confidence="0">
                  <emma:literal>庾</emma:literal>
                </emma:interpretation>
                <emma:interpretation id="interp74" emma:lang="zh-CN" emma:confidence="0">
                  <emma:literal>庪</emma:literal>
                </emma:interpretation>
              </emma:one-of>
            </emma:emma>
          </inkml:annotationXML>
          <inkml:trace contextRef="#ctx0" brushRef="#br0" timeOffset="29062">19780 13038 5888,'-22'7'2272,"22"-7"-1216,-9 23-384,6-20 1408,6 5-1120,-3-3 736,5-2-1024,-1 1 352,10 4-577,4-11 225,2 3-384,8-12 192,1-1-256,7-6 0,0 5-128,-2-6 0,-3 9-32,-1-10-64,-2 6 32,1-4-480,-1 7 256,-16-1-1024,2 10 640,-10 0-1343,0 3 1087,-12 0-1440,0 6 1280,-10 2-768,5 4 1024,-10 1-96,2 1 480,-10 5 160,4-2 96,1-6 224,8 1-64,0-7 544,10 2-352,-5-3 1088,8-1-736,-8 2 1120,8-2-960,-3 2 928,3-2-960,2-3 640,3 3-832,-5 2 511,10 3-607,-5 4 448,0-1-480,0 9 256,0 4-384,-5 2 192,5 6-256,-10 18 64,7 5-160,-7 4 160,7-1-192,-10 0-32,8-7-32,-7-9-384,6-1 192,-2-11-1920,8-2 1152,-9-17-3615,9 1 2527,-5-21-3072,10-2 2880</inkml:trace>
          <inkml:trace contextRef="#ctx0" brushRef="#br0" timeOffset="30206">19882 13224 9088,'-15'27'3424,"15"-27"-1856,-3 28-928,-2-20 1375,10 0-1151,-5-5 0,8 5-544,-3-8-224,8 4-32,5-12 0,8 1-32,0-9-224,1 5 96,-1-14-608,0 10 416,-3-9-800,-2 10 609,-4-6-673,5 4 640,-13 0-800,0 8 768,-5-7-384,1 7 544,-5-3 64,0 6 192,0-7 224,0 4-32,0 2 320,0 1-192,-5-3 512,5 5-384,-4-1 640,4 4-544,-4 4 704,-1 4-640,-4 3 703,9 0-703,-8 6 480,8 2-544,-8 4 192,8 1-352,-10 4 64,10-2-192,-5 1 0,10 4-64,-10 5-64,5-1 32,-3-15-544,6-1 288,-3-11-736,0-4 512,0-8-544,9 0 544,0-11-255,4 2 415,1-10-128,-1 7 256,0-7 64,5 7 96,-2 2 64,2 0-32,4 0 192,0 2-128,-4 5 544,0 2-384,-10 5 543,2 5-479,-16 6 416,6 5-416,-8-2 64,-2 6-256,-8 0 0,6-1-64,-6 0-64,5 1 32,4-7-192,5-6 96,0-3-32,4 4 32,0-8 64,8 0 0,1 0 64,0 0-32,-5 0 64,6 4-64,-6-4 256,0 8-160,-8 0 384,4 6-288,-10 3 160,6-1-224,-4 3 0,0 1-96,-10-1-192,5 4 64,-14 0-896,5 4 544,-4-11-1600,8 1 1152,-8-11-1471,4-1 1343,-4-5-416,8 0 832,-8-8 320,8 5 192,0-5 416,6-1-192,-6-7 416,10 8-320,-2-3 384,10 3-384,0-4 640,4 9-480,2-8 640,2 6-608,4 2 703,2 3-671,4-5 704,4 10-704,9-5 416,0 8-544,-5-5 256,0 5-352,-4 0 64,4 3-192,0 4 64,5 1-96,0 1 0,-1-3-32,6 2-192,-2 4 64,-6-12-960,-2 3 576,-8-11-2080,-6 3 1408,-3-6-3135,0 0 2367,-9-10-2912,4-2 2752</inkml:trace>
          <inkml:trace contextRef="#ctx0" brushRef="#br0" timeOffset="28507">19898 12744 8064,'-8'5'2976,"8"-5"-1600,0 8-1056,0-5 1440,4 0-1024,0 2 416,6-2-673,-2 3-63,10-3-256,4-3-96,4 3-32,-4-3-192,5 0 96,-10 0-672,5 5 417,-9-2-1569,0 2 1056,-9-5-2592,2 3 1920,-16 1-2336,5 3 2208</inkml:trace>
        </inkml:traceGroup>
        <inkml:traceGroup>
          <inkml:annotationXML>
            <emma:emma xmlns:emma="http://www.w3.org/2003/04/emma" version="1.0">
              <emma:interpretation id="{AABF785D-50D9-4A7D-964F-E9E2527EEC53}" emma:medium="tactile" emma:mode="ink">
                <msink:context xmlns:msink="http://schemas.microsoft.com/ink/2010/main" type="inkWord" rotatedBoundingBox="20570,12066 21332,12113 21298,12649 20537,12601"/>
              </emma:interpretation>
              <emma:one-of disjunction-type="recognition" id="oneOf15">
                <emma:interpretation id="interp75" emma:lang="zh-CN" emma:confidence="0">
                  <emma:literal>如</emma:literal>
                </emma:interpretation>
                <emma:interpretation id="interp76" emma:lang="zh-CN" emma:confidence="0">
                  <emma:literal>加</emma:literal>
                </emma:interpretation>
                <emma:interpretation id="interp77" emma:lang="zh-CN" emma:confidence="0">
                  <emma:literal>机</emma:literal>
                </emma:interpretation>
                <emma:interpretation id="interp78" emma:lang="zh-CN" emma:confidence="0">
                  <emma:literal>挑</emma:literal>
                </emma:interpretation>
                <emma:interpretation id="interp79" emma:lang="zh-CN" emma:confidence="0">
                  <emma:literal>拁</emma:literal>
                </emma:interpretation>
              </emma:one-of>
            </emma:emma>
          </inkml:annotationXML>
          <inkml:trace contextRef="#ctx0" brushRef="#br0" timeOffset="31753">21090 13138 6784,'10'-3'2528,"-10"3"-1344,8 11-320,-3-5 1696,0 0-1408,-5 6 863,4 8-1183,-4 3 512,0 0-768,0 3 416,0 2-576,-4 0-32,4 0-224,-5-1-96,0-1-32,-3 1-608,8 1 320,-10-4-1376,8 0 896,-12-6-1983,4-1 1535,-8-10-1856,6 1 1760,-9-8-704,2 4 1152,-3-8 896,6 4 0,-12-8 1536,10 4-896,-7-4 1184,7 5-1088,-3-8 928,3 3-992,5-4 703,8 4-831,2-4 448,3 4-608,0-3 192,8 3-384,0-3-64,5 3-128,5-8-832,4 7 416,4-10-1536,0 7 1057,2-10-1537,1 2 1344,-1-8-768,3 9 1056,-5 0 32,0 3 448,-4 0 928,-1 4-352,-3 1 1376,0 2-960,-5 6 864,-1 3-928,-3 9 352,0 2-576,-3 8 223,2 1-383,-8-1 128,4 4-256,-4-3 64,0-2-128,0-1-416,0-6 192,0-6-416,4-2 320,0-6-32,6-2 160,4-6 64,2 0 32,6-5 0,4 4 0,-3 0 64,-2 8-32,1 0 128,0 8-96,-8-4 320,2 8-192,-6 0 448,-2 4-352,-8-2 512,5 7-480,-10-6 224,5 5-320,-4-8-64,4 4-96,-4-9 32,8 2-64,-4-10-576,9 2 288,-1-13-2016,10 1 1280,-5-12-3967,5 3 2783,0-2-2656,2 1 2752</inkml:trace>
          <inkml:trace contextRef="#ctx0" brushRef="#br0" timeOffset="30942">20828 13014 6912,'-8'0'2624,"8"0"-1408,0-4-864,0 1 1376,4 6-992,-4-3 768,4 8-864,2-4 511,2 4-671,-4 0 448,4 6-512,2 6 384,3 8-448,0 10 320,0 2-384,-5 3 192,7-4-256,-7 3-64,5 2-96,0-2-416,0 2 224,-4-10-1824,-1 2 1088,-3-14-2943,4-2 2143,-9-16-3392,0 0 2880</inkml:trace>
        </inkml:traceGroup>
        <inkml:traceGroup>
          <inkml:annotationXML>
            <emma:emma xmlns:emma="http://www.w3.org/2003/04/emma" version="1.0">
              <emma:interpretation id="{617F937D-B1C6-4B12-BC21-9BD635926AE1}" emma:medium="tactile" emma:mode="ink">
                <msink:context xmlns:msink="http://schemas.microsoft.com/ink/2010/main" type="inkWord" rotatedBoundingBox="21886,11613 22738,12199 22200,12982 21347,12396"/>
              </emma:interpretation>
              <emma:one-of disjunction-type="recognition" id="oneOf16">
                <emma:interpretation id="interp80" emma:lang="zh-CN" emma:confidence="0">
                  <emma:literal>何</emma:literal>
                </emma:interpretation>
                <emma:interpretation id="interp81" emma:lang="zh-CN" emma:confidence="0">
                  <emma:literal>诃</emma:literal>
                </emma:interpretation>
                <emma:interpretation id="interp82" emma:lang="zh-CN" emma:confidence="0">
                  <emma:literal>河</emma:literal>
                </emma:interpretation>
                <emma:interpretation id="interp83" emma:lang="zh-CN" emma:confidence="0">
                  <emma:literal>价</emma:literal>
                </emma:interpretation>
                <emma:interpretation id="interp84" emma:lang="zh-CN" emma:confidence="0">
                  <emma:literal>所</emma:literal>
                </emma:interpretation>
              </emma:one-of>
            </emma:emma>
          </inkml:annotationXML>
          <inkml:trace contextRef="#ctx0" brushRef="#br0" timeOffset="32349">21965 12830 6656,'0'-3'2528,"0"3"-1344,4-5-608,0 2 1440,0 6-1120,2-3 832,-3 0-1024,-3 0 479,0 5-671,-3-2 288,3 6-480,-6-1 64,2-1-256,-9 8-64,4 5-32,-13 4-320,9 3 160,-8-4-1152,3 5 704,-8-9-1983,3 4 1407,2-4-2272,4-2 1952,3-9-2112,10 0 2048</inkml:trace>
          <inkml:trace contextRef="#ctx0" brushRef="#br0" timeOffset="32683">21837 13065 6912,'15'14'2624,"-15"-14"-1408,12 5-352,-8-2 1568,1 6-1344,0 2 799,-1 0-1119,-4 9 512,0 4-736,0 4 192,4-2-416,-4 6 96,4-1-256,-4 4-64,0-1-64,0 6-320,0-2 160,0 2-1280,0-5 768,0-12-2687,6-4 1855</inkml:trace>
          <inkml:trace contextRef="#ctx0" brushRef="#br0" timeOffset="32891">22032 13057 8064,'-5'9'2976,"5"-9"-1600,0 0-896,0 0 1536,8 0-1152,2-6 575,6 6-863,2-8 0,5 2-384,7-10 96,4 4-160,7-8 64,-2 8-96,5-11 0,-4 12-32,-1-5-64,0 4 32,-3-4 32,0 10-32,-10-8-96,0 11 32,-4-5-256,-6 5 160,-3-2-928,-3 5 576,-10 0-1919,5 5 1375,-15-5-3872,5 3 2752</inkml:trace>
          <inkml:trace contextRef="#ctx0" brushRef="#br0" timeOffset="33287">22196 13077 6784,'-8'23'2528,"8"-23"-1344,0 0-480,0 0 1600,5 4-1280,-2 0 352,2 7-833,-5 0 97,5 2-352,-5 7 160,0-1-224,0 4 0,0 4-128,-5-4-352,5-3 160,-5-8-896,2 0 544,-2-12-639,10 3 607,-5-9 32,8-3 288,0-7 256,2 5-64,3 0 416,0 3-224,0-1 448,5 6-384,-6 3 447,2 7-447,-10 1 288,4 8-320,-8-1-352,0 1 32,-2-8-1695,-4 3 991,2-11-2656,4 5 1920,0-18-2688,10 2 2400</inkml:trace>
          <inkml:trace contextRef="#ctx0" brushRef="#br0" timeOffset="33600">22451 13107 5888,'13'-3'2272,"-13"3"-1216,15 11-384,-12-8 1568,2 6-1248,-1-6 1024,0 5-1184,0 0 703,2 0-895,-3-5 352,2 5-544,-1 4 352,1 4-448,-2 4 320,7 2-384,-2 2 256,2 4-288,-2 3 352,0 5-352,-3 2 96,0 4-224,-5 6-64,3-1-32,-3-5-32,0 2 0,-3-6-512,3 1 288,-10-8-1664,7 0 1056,-10-15-2816,3 1 2049,-2-17-4129,3 0 3232</inkml:trace>
        </inkml:traceGroup>
        <inkml:traceGroup>
          <inkml:annotationXML>
            <emma:emma xmlns:emma="http://www.w3.org/2003/04/emma" version="1.0">
              <emma:interpretation id="{1850FFEA-C2F0-4962-A486-905E0F00BF6F}" emma:medium="tactile" emma:mode="ink">
                <msink:context xmlns:msink="http://schemas.microsoft.com/ink/2010/main" type="inkWord" rotatedBoundingBox="22678,12135 23257,11638 23866,12348 23286,12845"/>
              </emma:interpretation>
              <emma:one-of disjunction-type="recognition" id="oneOf17">
                <emma:interpretation id="interp85" emma:lang="zh-CN" emma:confidence="0">
                  <emma:literal>计</emma:literal>
                </emma:interpretation>
                <emma:interpretation id="interp86" emma:lang="zh-CN" emma:confidence="0">
                  <emma:literal>汁</emma:literal>
                </emma:interpretation>
                <emma:interpretation id="interp87" emma:lang="zh-CN" emma:confidence="0">
                  <emma:literal>什</emma:literal>
                </emma:interpretation>
                <emma:interpretation id="interp88" emma:lang="zh-CN" emma:confidence="0">
                  <emma:literal>計</emma:literal>
                </emma:interpretation>
                <emma:interpretation id="interp89" emma:lang="zh-CN" emma:confidence="0">
                  <emma:literal>讨</emma:literal>
                </emma:interpretation>
              </emma:one-of>
            </emma:emma>
          </inkml:annotationXML>
          <inkml:trace contextRef="#ctx0" brushRef="#br0" timeOffset="35135">23171 12869 6400,'-8'5'2464,"8"-5"-1344,4 0-608,-4 0 1248,4 3-992,1-3 288,3 5-672,2-5-64,-2 0-192,0 0-736,2 3 352,-5-3-1888,3 3 1184,-8 10-1536,0 2 1408,-8 4 0,-2 6 640,-3-6 1408,5 9-480,-7-9 1504,12 0-1120,-6-4 800,5 1-960,-1-8 384,10 4-608,-1-4 64,5-2-288,-1-1 256,5 3-288,-3-4 448,-2 4-385,-3 8 577,3 3-480,-8 4 768,5 5-640,-5-1 608,0 4-640,0 0 320,0 4-480,0-4 256,5-3-320,-2-6-64,6-2-128,0-4 32,0-4-64,-1-8-96,1 0 32,0-8 32,-1 4 0,2-12 64,3 5-32,-5-12-512,2 5 256,-2-13-1024,5 8 672,0-13-1280,5 5 1056,-5-7-1151,0 9 1087,-3-2-256,3 8 672,-9-1 512,5 9 0,-9-1 1152,5 4-672,-10 0 1087,5 8-927,-6-3 672,12 3-832,-6-3 288,0 3-480,0-8 96,8 3-288,1-6 64,9 7-128,-2-9-64,7 7 0,8-11-128,0 6 64,3-8 32,2 7 0,-1-4-96,-4 5 64,-5-6-736,-5 6 384,-3-5-1088,0 8 832,-14-3-704,1 8 800,-10-6-223,5 6 447,-9-5 128,6 8 96,-11-8 96,5 5 0,-9-6 128,5 9-64,-8-8 384,8 5-224,-5-5 383,9 3-351,-8-1 448,8 6-416,-5-8 512,6 8-480,-6-5 512,10 5-512,-5 0 288,9 5-352,-3-2 128,6 8-224,-3 2 288,5 2-256,-1 4 160,5 1-192,0 4 288,-1 7-256,-3 4 96,4-1-160,-5 14 0,1-2-64,-5 13-64,3-1 32,-6 9-192,3-9 96,-5 1-1376,1-9 800,-1-3-2912,5-3 1984,-4-10-4575,8-2 3455</inkml:trace>
        </inkml:traceGroup>
        <inkml:traceGroup>
          <inkml:annotationXML>
            <emma:emma xmlns:emma="http://www.w3.org/2003/04/emma" version="1.0">
              <emma:interpretation id="{EB5D67A8-9CB8-48CD-BAEB-2D0723F39125}" emma:medium="tactile" emma:mode="ink">
                <msink:context xmlns:msink="http://schemas.microsoft.com/ink/2010/main" type="inkWord" rotatedBoundingBox="23890,12612 24009,11645 24892,11754 24773,12721"/>
              </emma:interpretation>
              <emma:one-of disjunction-type="recognition" id="oneOf18">
                <emma:interpretation id="interp90" emma:lang="zh-CN" emma:confidence="0">
                  <emma:literal>算</emma:literal>
                </emma:interpretation>
                <emma:interpretation id="interp91" emma:lang="zh-CN" emma:confidence="0">
                  <emma:literal>并</emma:literal>
                </emma:interpretation>
                <emma:interpretation id="interp92" emma:lang="zh-CN" emma:confidence="0">
                  <emma:literal>奔</emma:literal>
                </emma:interpretation>
                <emma:interpretation id="interp93" emma:lang="zh-CN" emma:confidence="0">
                  <emma:literal>弄</emma:literal>
                </emma:interpretation>
                <emma:interpretation id="interp94" emma:lang="zh-CN" emma:confidence="0">
                  <emma:literal>昇</emma:literal>
                </emma:interpretation>
              </emma:one-of>
            </emma:emma>
          </inkml:annotationXML>
          <inkml:trace contextRef="#ctx0" brushRef="#br0" timeOffset="37201">24202 13366 4480,'-23'10'1760,"23"-10"-960,-3 9-96,-2-6 1440,10 2-1184,-5-2 960,0 1-1120,0 0 704,3 0-864,2-4 511,0 0-671,0 0 608,-2 0-640,2 0 192,3 0-352,2 0-96,-2 0-128,5-4 96,4 4-96,6-4-32,-2 0 0,5-4-128,5 5 64,0-8 96,4 5-32,5-8 64,3 6-64,6-8-96,-6 4 32,6-7-32,-5 8 0,5-5 0,-5 4 0,-1-4 64,1 8 0,-5-4 64,-4 10-32,-4-6-32,-5 8 32,-3-4-32,-5 4 0,-10-5-288,5 10 160,-8-5-928,2 0 576,-7 0-1344,0 0 1025,-7 0-1953,-3 0 1568,-6-5-3168,1 5 2432</inkml:trace>
          <inkml:trace contextRef="#ctx0" brushRef="#br0" timeOffset="36120">24254 12627 6272,'0'0'2368,"0"0"-1280,10 20-416,-6-12 1408,0 0-1120,0 3 576,2 0-896,-4 6 64,12-1-417,0-1-191,2 1-32,-1-8-991,-2 3 511,0-8-1600,0 3 1152,-5-12-672,2 3 896,-2-5 256,2 0 256,-2-4 768,5 9-384,-4-5 992,4 8-704,0-4 640,5 8-672,-4-4 384,4 4-544,-6 0 32,1-1-224,0-3-512,0 4 160,-5-8-896,2 4 608,-3-7-640,4 3 640,-3-7 128,-1 6 192,4-6 480,2 8-160,5-5 768,-1 2-512,0 3 672,5 3-640,0 0 352,0 3-480,0 3 191,0-3-287,-10-3-128,6 0-64,-10-3-256,7 3 128,-12-9-607,7 4 415,-10-1-736,4 1 576,-8 2 0,4 3 288,-10 0 96,7 3 64,-12 2-704,3 6 384,-10 1-1856,4-1 1216</inkml:trace>
          <inkml:trace contextRef="#ctx0" brushRef="#br0" timeOffset="37668">24557 13170 6528,'-34'3'2464,"34"-3"-1344,-15-8-544,12 5 1504,6 6-1152,-3-6 672,5 3-928,0-5 319,3 5-543,-3-3 352,3 3-448,2 0 128,-2 3-320,2 5 224,-2 4-256,0 4 96,2 4-128,-6-1 0,-1 3-32,2-2-416,1 4 224,-6-4-1376,3-4 832,-3-10-2271,5 2 1663,-1-11-2208,4-2 1984,2-14-1248,3 4 1600,5-9 896,-2 4 192,2-7 2400,0 8-1280,-5-4 2016,0 12-1728,0-6 1152,0 9-1440,-9 2 639,6 6-991,-6 3 480,0 5-704,1 3 320,-2 9-480,3 0 192,3 2-288,-6 2 128,7 4-192,-7 3 64,2-1-128,0 10-64,3-2 0,-3 6-832,0-5 448,-2 0-2592,2 0 1632,0-8-4799,-2-4 3423</inkml:trace>
          <inkml:trace contextRef="#ctx0" brushRef="#br0" timeOffset="36458">24562 12843 7808,'0'11'2880,"0"-11"-1536,5 15-640,-2-7 1664,2 0-1312,0 8 575,-2 4-991,2-1 64,0 4-416,-5 0-32,5 1-160,-5-5-896,0 1 416,-5-4-2079,5-2 1343,-5-6-2784,0 1 2176,-3-9-2336,8 0 2336</inkml:trace>
          <inkml:trace contextRef="#ctx0" brushRef="#br0" timeOffset="36703">24626 12924 5248,'24'-31'2016,"-24"31"-1088,35 0-384,-22 0 1696,0 0-1248,0 0 1152,5 0-1248,-5 0 895,4 8-1055,-9 3 640,6 4-832,-10 5 288,4 4-480,-8 3 32,0 1-256,-8-5-416,4-1 160,-10-2-1248,10-1 768,-4-6-1919,3-1 1407,-3-12-1792,8 0 1664,-9-8-736,9-1 1184,-9-5 640,9 6 128,-8-9 1504,8 6-800,-10-5 1600,10 5-1280,-8 3 1152,8 4-1248,-9 1 671,9 6-895,-4-3 256,8 9-544,-8-6 0,4 5-224,-5 0-384,5 3 128,-8 0-1248,3 6 736,-7-3-2495,-2 6 1759,-8 1-3776,9-2 2880</inkml:trace>
        </inkml:traceGroup>
        <inkml:traceGroup>
          <inkml:annotationXML>
            <emma:emma xmlns:emma="http://www.w3.org/2003/04/emma" version="1.0">
              <emma:interpretation id="{B742731E-B9E6-45D6-A512-401941043743}" emma:medium="tactile" emma:mode="ink">
                <msink:context xmlns:msink="http://schemas.microsoft.com/ink/2010/main" type="inkWord" rotatedBoundingBox="25555,11950 25620,12464 25453,12485 25388,11971"/>
              </emma:interpretation>
              <emma:one-of disjunction-type="recognition" id="oneOf19">
                <emma:interpretation id="interp95" emma:lang="zh-CN" emma:confidence="0">
                  <emma:literal>?</emma:literal>
                </emma:interpretation>
                <emma:interpretation id="interp96" emma:lang="zh-CN" emma:confidence="0">
                  <emma:literal>︰</emma:literal>
                </emma:interpretation>
                <emma:interpretation id="interp97" emma:lang="zh-CN" emma:confidence="0">
                  <emma:literal>}</emma:literal>
                </emma:interpretation>
                <emma:interpretation id="interp98" emma:lang="zh-CN" emma:confidence="0">
                  <emma:literal>]</emma:literal>
                </emma:interpretation>
                <emma:interpretation id="interp99" emma:lang="zh-CN" emma:confidence="0">
                  <emma:literal>7</emma:literal>
                </emma:interpretation>
              </emma:one-of>
            </emma:emma>
          </inkml:annotationXML>
          <inkml:trace contextRef="#ctx0" brushRef="#br0" timeOffset="38342">25668 12952 9600,'-26'-5'3584,"26"5"-1920,0-4-1312,0 1 1343,8-2-1023,0-3 320,2 5-608,-2-5 0,5 4-224,0-4 192,5 8-224,-6-3 384,6 3-288,-4 0 96,-2 3-192,-2 5 288,3 4-224,-8 4 96,3-1-160,-8 1 0,5 6-64,-10-2-192,5 0 64,-5-1-1664,5 0 960,-8 1-4127,0-1 2719,-7 1-3552,12 1 3296</inkml:trace>
          <inkml:trace contextRef="#ctx0" brushRef="#br0" timeOffset="38663">25783 13334 11648,'-15'12'4384,"15"-12"-2369,0 27-1919,0-21 896,0 10-640,0-10-1536,9 10 640</inkml:trace>
        </inkml:traceGroup>
      </inkml:traceGroup>
    </inkml:traceGroup>
    <inkml:traceGroup>
      <inkml:annotationXML>
        <emma:emma xmlns:emma="http://www.w3.org/2003/04/emma" version="1.0">
          <emma:interpretation id="{E1FAEF1B-D7F1-43B0-B6A8-02CAC05CF4D9}" emma:medium="tactile" emma:mode="ink">
            <msink:context xmlns:msink="http://schemas.microsoft.com/ink/2010/main" type="paragraph" rotatedBoundingBox="18005,13953 22531,13858 22553,14902 18027,1499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26DFED7-3362-42D2-A132-8684429E6151}" emma:medium="tactile" emma:mode="ink">
              <msink:context xmlns:msink="http://schemas.microsoft.com/ink/2010/main" type="line" rotatedBoundingBox="18005,13953 22531,13858 22553,14902 18027,14997"/>
            </emma:interpretation>
          </emma:emma>
        </inkml:annotationXML>
        <inkml:traceGroup>
          <inkml:annotationXML>
            <emma:emma xmlns:emma="http://www.w3.org/2003/04/emma" version="1.0">
              <emma:interpretation id="{6CFEC76B-2B9B-4C1E-B251-FAF424F3FAAC}" emma:medium="tactile" emma:mode="ink">
                <msink:context xmlns:msink="http://schemas.microsoft.com/ink/2010/main" type="inkWord" rotatedBoundingBox="18005,13977 18880,13959 18896,14721 18021,14740"/>
              </emma:interpretation>
              <emma:one-of disjunction-type="recognition" id="oneOf20">
                <emma:interpretation id="interp100" emma:lang="zh-CN" emma:confidence="0">
                  <emma:literal>如</emma:literal>
                </emma:interpretation>
                <emma:interpretation id="interp101" emma:lang="zh-CN" emma:confidence="0">
                  <emma:literal>拁</emma:literal>
                </emma:interpretation>
                <emma:interpretation id="interp102" emma:lang="zh-CN" emma:confidence="0">
                  <emma:literal>加</emma:literal>
                </emma:interpretation>
                <emma:interpretation id="interp103" emma:lang="zh-CN" emma:confidence="0">
                  <emma:literal>扏</emma:literal>
                </emma:interpretation>
                <emma:interpretation id="interp104" emma:lang="zh-CN" emma:confidence="0">
                  <emma:literal>机</emma:literal>
                </emma:interpretation>
              </emma:one-of>
            </emma:emma>
          </inkml:annotationXML>
          <inkml:trace contextRef="#ctx0" brushRef="#br0" timeOffset="48866">18740 15104 7296,'-5'-13'2816,"5"13"-1536,0 8-640,0-3 1216,0 7-1056,0 2 544,0 6-833,0 4 385,5-2-544,-5 6 192,5 3-320,-10 2 64,0-3-160,-3 4 64,8-2-96,-8 2-64,3-1 0,-8-2-128,4-4 64,-9 8-256,4-3 160,-1-6-928,5-2 576,-8-10-1407,5 2 1055,-13-7-1312,3-1 1248,-3-8-896,8 3 1024,-2-19-224,2 4 576,-13-10 224,10 6 160,-7 1 928,7 2-480,-1-1 1312,8 6-960,-3-8 960,4 9-992,0-6 832,4 10-896,0-9 575,4 7-735,2-3 448,3 8-544,0-6 192,8 6-352,1-8 0,8 0-160,10-8-64,-1 1 0,0-4-32,5 7 0,0-4-352,4 4 192,4-7-736,0 3 512,15-11-576,-6 3 512,-13 5-96,-5 11 321,-7 0 127,-5 8 64,-5-8 160,0 8-64,-5-3 255,5 3-191,-8 0 384,3 8-288,-3 0 160,-1 3-224,-4 0 64,6 5-128,-6 4 96,0 0-128,0 2 32,0 2-32,0-8-64,3 0 32,-3-14-256,5-2 128,-1-10-256,9-2 224,0-12-160,0 9 160,5-10 64,0 7 64,0 2 64,-2 12-32,2 0-32,0 8 32,0-8-32,-1 8 0,-8 0 192,3 8-96,-12 2 320,0 6-224,-8 0 320,-2 4-288,-6-2 448,2 6-384,1-8 160,5-4-288,-2-4 64,10-2-128,0-2 0,5 1-32,5-14-256,6 1 96,2-14-672,0 1 448,-1-9-1376,4 7 960,-3-5-1983,0 4 1535,-5 0-3616,0 9 2720</inkml:trace>
          <inkml:trace contextRef="#ctx0" brushRef="#br0" timeOffset="47907">18376 15002 4096,'-4'-8'1568,"4"8"-832,4-31-384,-4 20 1280,4 3-928,-4-4 800,6 4-864,-6 0 448,0 8-640,0 0 544,4 8-576,0 0 576,0 7-576,2 1 352,-4 3-449,4 4 193,-2 5-288,1 11 128,-2 5-192,2 2 288,0-4-256,-1 6 160,5-2-192,4 21 64,0 0-128,0-14 0,0-6-32,0-9-192,0-6 64,4-5-1152,1 0 640,-5-18-2495,0-6 1727,-3-17-3552,-2-6 2752</inkml:trace>
        </inkml:traceGroup>
        <inkml:traceGroup>
          <inkml:annotationXML>
            <emma:emma xmlns:emma="http://www.w3.org/2003/04/emma" version="1.0">
              <emma:interpretation id="{6EDB8C91-18C3-4B02-863B-CD533238329A}" emma:medium="tactile" emma:mode="ink">
                <msink:context xmlns:msink="http://schemas.microsoft.com/ink/2010/main" type="inkWord" rotatedBoundingBox="19195,13952 19960,13936 19981,14956 19217,14972"/>
              </emma:interpretation>
              <emma:one-of disjunction-type="recognition" id="oneOf21">
                <emma:interpretation id="interp105" emma:lang="zh-CN" emma:confidence="0">
                  <emma:literal>何</emma:literal>
                </emma:interpretation>
                <emma:interpretation id="interp106" emma:lang="zh-CN" emma:confidence="0">
                  <emma:literal>诃</emma:literal>
                </emma:interpretation>
                <emma:interpretation id="interp107" emma:lang="zh-CN" emma:confidence="0">
                  <emma:literal>价</emma:literal>
                </emma:interpretation>
                <emma:interpretation id="interp108" emma:lang="zh-CN" emma:confidence="0">
                  <emma:literal>伺</emma:literal>
                </emma:interpretation>
                <emma:interpretation id="interp109" emma:lang="zh-CN" emma:confidence="0">
                  <emma:literal>所</emma:literal>
                </emma:interpretation>
              </emma:one-of>
            </emma:emma>
          </inkml:annotationXML>
          <inkml:trace contextRef="#ctx0" brushRef="#br0" timeOffset="49679">19643 14928 6016,'-21'-4'2272,"21"4"-1216,21 0-448,-16-4 1376,0 4-1088,0-4 832,-2 2-1024,2-7 639,-1 4-799,-4-1 640,0 6-672,-4-5 224,-1 5-416,-8 0-32,5 8-192,-10 3 0,10 5-32,-15 4-128,10 3 32,-13 1-544,9 7 320,-6-3-1024,5-1 704,2-4-1119,3-3 959,3-10-992,5-2 992,5-8-480,5 0 704,0-8 288,3 5 160,2-4 672,3 3-320,-5-4 1024,5 8-736,-4 0 864,5 8-832,-6 3 607,1 6-703,0 2 384,-1 7-544,-4 13 384,6 5-416,-6 2 128,0-4-288,-4 2 0,0-4-96,0-10-768,0-2 416,0-8-1952,0-2 1249,0-6-3169,0 0 2336,0-19-2656,0-1 2560</inkml:trace>
          <inkml:trace contextRef="#ctx0" brushRef="#br0" timeOffset="50024">19740 15085 7296,'-4'0'2720,"4"0"-1472,4-5-768,-4 2 1376,8 6-1056,2-6 480,8 3-768,-2-8 63,7 0-319,8-4 32,0 7-160,0-6 160,-1 3-192,-4-4 32,6 4-64,3-3-64,-1 3 32,-8-6-32,1 2 0,-5-1-96,0 7 64,-4-7-320,-5 9 192,-10-4-991,7 8 639,-10-3-2336,4 6 1600,-13 5-3232,4 9 2528</inkml:trace>
          <inkml:trace contextRef="#ctx0" brushRef="#br0" timeOffset="50726">19841 15135 4608,'-8'8'1760,"8"-8"-960,0 4-160,0-4 1184,5 3-1024,-5-3 832,3 5-960,-3-2 640,10 8-768,-2 5 576,0 1-640,-3-3 383,5 3-511,-7-2 256,2 5-352,-5 6 192,4 6-224,-8-1 64,4-3-160,-5-5-352,2-4 128,-2-11-896,5 0 544,0-16-863,5 0 767,-2-11-320,6 4 512,-1-1 192,2 4 128,-2-4 160,0 5-64,6-5 384,4 4-224,-8 9 448,2 6-384,-4 1 287,2 8-319,-6 3 0,0 1-160,-4-5-608,5 6 256,-5-9-1855,3-1 1151,3-14-2400,3-1 1920,-1-17-1088,5 6 1472,-3-12 416,2 9 416,-3-6 1376,4 12-608,-3 0 1696,2 4-1280,-4 1 1312,6 8-1280,-5 6 800,-1 8-1024,-3 1 735,3 8-863,-3 3 640,3 5-736,-8-1 384,5 4-576,-5 16 32,5 3-224,-5 9-96,3-4-32,-3-5-128,0-3 64,0-5 32,0-2 0,-3 3-576,3-1 320,-5-14-960,0-4 704,-3-17-1279,3 1 1023,-8-20-2592,5 1 1888,-5-20-2976,8-1 2496</inkml:trace>
        </inkml:traceGroup>
        <inkml:traceGroup>
          <inkml:annotationXML>
            <emma:emma xmlns:emma="http://www.w3.org/2003/04/emma" version="1.0">
              <emma:interpretation id="{392918DE-3EAB-471B-9C4A-109111C8C436}" emma:medium="tactile" emma:mode="ink">
                <msink:context xmlns:msink="http://schemas.microsoft.com/ink/2010/main" type="inkWord" rotatedBoundingBox="20877,13741 21562,14311 21034,14945 20349,14375"/>
              </emma:interpretation>
              <emma:one-of disjunction-type="recognition" id="oneOf22">
                <emma:interpretation id="interp110" emma:lang="zh-CN" emma:confidence="0">
                  <emma:literal>保</emma:literal>
                </emma:interpretation>
                <emma:interpretation id="interp111" emma:lang="zh-CN" emma:confidence="0">
                  <emma:literal>係</emma:literal>
                </emma:interpretation>
                <emma:interpretation id="interp112" emma:lang="zh-CN" emma:confidence="0">
                  <emma:literal>條</emma:literal>
                </emma:interpretation>
                <emma:interpretation id="interp113" emma:lang="zh-CN" emma:confidence="0">
                  <emma:literal>㙅</emma:literal>
                </emma:interpretation>
                <emma:interpretation id="interp114" emma:lang="zh-CN" emma:confidence="0">
                  <emma:literal>㳭</emma:literal>
                </emma:interpretation>
              </emma:one-of>
            </emma:emma>
          </inkml:annotationXML>
          <inkml:trace contextRef="#ctx0" brushRef="#br0" timeOffset="52100">21091 14835 8064,'0'19'3072,"0"-19"-1664,15 70-864,-13-59 1088,4 1-960,-1 1 64,3 1-480,-3-2-672,-3 4 224,4-5-1632,-1 1 1024,-5-7-2688,5 3 1952,-5-13-2048,0 5 2080</inkml:trace>
          <inkml:trace contextRef="#ctx0" brushRef="#br0" timeOffset="52725">21224 14866 6272,'21'-5'2368,"-21"5"-1280,23 0-768,-15 0 896,0 0-672,7 0 0,1 5-352,-1-2 96,1 2-160,-11-5 64,4 3-96,-18-3-544,4 9 224,-11 2-384,1 5 320,-11 3 800,8 1-288,-3 0 1088,4-1-736,-1-5 576,10 11-672,-2-14 319,10 0-479,4-6-96,5 2-128,5-7-96,7 0 32,-3-3-256,3-1 128,-6-4-799,1 8 479,-16 0-1280,0 3 928,-13 6-832,5 2 928,-15 5 0,10 3 416,-8 4 352,3 5-32,-4-1 768,9 1-448,-5-5 864,10-4-672,-5-3 832,8-5-800,-3-2 607,3 2-703,0-6 384,5-2-544,0-3 320,5 0-384,0-3 192,8 3-256,0-13 0,10 7-128,3-14-128,4 7 0,1-2-256,0 3 160,-5-3-448,0 7 320,-9-4-448,1 4 416,-10 0-64,6 5 192,-14-5 96,0 5 64,-9-5 128,4 8-64,-7-8 320,7 8-192,-8-4 160,9 4-192,-5-5 128,9 10-160,-5-5 288,5 4-224,0 7 160,5 5-192,0 6 288,-1 3-256,0 6 320,0-1-288,-4 6 96,0-2-192,0 7 64,0-2-96,-4 0-256,4-5 64,-4-2-1216,0-1 704,-6-12-1920,10-4 1408,-8-10-2079,3-2 1823,-3-14-1792,3-1 1824,-8-12-192,8 5 928,-8-9 1312,8 6-384,-8-6 1632,10 8-1120,-10 1 1248,8 4-1184,-4-1 672,9 8-896,-8 0 256,8 8-544,-9 5 0,0 6-224,-9 1-448,10 7 160,-15 5-2304,10-1 1344,-8 0-3552,3-4 2592</inkml:trace>
          <inkml:trace contextRef="#ctx0" brushRef="#br0" timeOffset="53052">21364 15396 8832,'62'8'3328,"-62"-8"-1792,35 15-864,-26-10 1535,3 3-1279,2-2 448,3 7-864,-4-6 0,5 6-320,-5-7-384,0 2 96,-3-3-1664,2-1 960,-4-4-3903,2 0 2655,-10-4-2976,4 4 2880</inkml:trace>
          <inkml:trace contextRef="#ctx0" brushRef="#br0" timeOffset="51358">20882 14990 6656,'0'-10'2464,"0"10"-1344,0 0-608,0 0 1408,4 0-1088,-4 0 672,4 2-896,-4-4 287,5-4-511,-2-5 288,2 8-384,-5-5 352,5 8-384,-5-5 288,0 5-288,-5 5 64,5 3-192,-8 6-128,3 11-32,-8 1-32,4-2 0,-13-1-160,10 4 128,-14 0-864,8 1 512,-6-5-2047,7-4 1375,0-3-3072,3-4 2336,6-8-2144,8-4 2304</inkml:trace>
          <inkml:trace contextRef="#ctx0" brushRef="#br0" timeOffset="51781">20780 15116 6784,'9'-5'2528,"-9"5"-1344,9 24-544,-5-16 1408,4-1-1152,-3 6 736,3 6-992,-3 4 511,3 0-671,2 4 320,-2 6-480,-3-3 192,0 4-288,-5 2-128,3-5-64,-3 1-1024,0-6 544,0-2-2207,0-1 1471,0-15-2784,0 0 2240,0-16-2208,5 5 2272</inkml:trace>
        </inkml:traceGroup>
        <inkml:traceGroup>
          <inkml:annotationXML>
            <emma:emma xmlns:emma="http://www.w3.org/2003/04/emma" version="1.0">
              <emma:interpretation id="{DDB84ED2-1266-4DFA-9AFA-6EEC6F34BF16}" emma:medium="tactile" emma:mode="ink">
                <msink:context xmlns:msink="http://schemas.microsoft.com/ink/2010/main" type="inkWord" rotatedBoundingBox="21665,13992 22292,13979 22307,14719 21681,14732"/>
              </emma:interpretation>
              <emma:one-of disjunction-type="recognition" id="oneOf23">
                <emma:interpretation id="interp115" emma:lang="zh-CN" emma:confidence="0">
                  <emma:literal>证</emma:literal>
                </emma:interpretation>
                <emma:interpretation id="interp116" emma:lang="zh-CN" emma:confidence="0">
                  <emma:literal>征</emma:literal>
                </emma:interpretation>
                <emma:interpretation id="interp117" emma:lang="zh-CN" emma:confidence="0">
                  <emma:literal>让</emma:literal>
                </emma:interpretation>
                <emma:interpretation id="interp118" emma:lang="zh-CN" emma:confidence="0">
                  <emma:literal>讧</emma:literal>
                </emma:interpretation>
                <emma:interpretation id="interp119" emma:lang="zh-CN" emma:confidence="0">
                  <emma:literal>诂</emma:literal>
                </emma:interpretation>
              </emma:one-of>
            </emma:emma>
          </inkml:annotationXML>
          <inkml:trace contextRef="#ctx0" brushRef="#br0" timeOffset="53802">21921 15224 7296,'13'0'2816,"-13"0"-1536,23-22-800,-15 22 1248,0 3-992,5 0 512,5 5-768,-5 0 607,5 4-639,-5 4 640,0 6-640,-9 6 480,6 3-512,-6 4 480,0 1-512,-4 3 288,5-5-384,-2 5 64,2-3-224,0-5 0,3 1-64,-3-9 32,3-4-64,2-11-32,-2-4 32,2-12-384,-2 1 192,0-21-1440,7 4 896,-7-18-3072,5 6 2113,5-14-4193,-1 3 3328</inkml:trace>
          <inkml:trace contextRef="#ctx0" brushRef="#br0" timeOffset="53489">21960 14960 9472,'-13'26'3520,"13"-26"-1920,5-44-1376,-5 35 1184,5 12-865,-2-6 225,10 6-448,0-3-192,5 0-64,-5 0-1280,5 8 673,-8 0-3073,2 4 1984,-16 4-3072,-1-2 2688</inkml:trace>
          <inkml:trace contextRef="#ctx0" brushRef="#br0" timeOffset="54132">22258 15099 8704,'-8'5'3232,"8"-5"-1728,4 12-1344,-4-12 1056,4 0-736,6-5 192,6 1-416,6-7-160,2 3-32,1-3-224,1 3 96,0-3-800,0 6 448,-8-3-2208,-1 8 1472,-7 0-3168,-6 8 2432</inkml:trace>
          <inkml:trace contextRef="#ctx0" brushRef="#br0" timeOffset="54459">22448 15135 5120,'0'-11'1920,"0"11"-1024,0 0-64,0 0 1600,0 6-1344,-5 2 896,5 9-1152,-5 2 671,0 3-863,-3 3 640,0 2-736,-5-1 384,8 2-576,0 0 192,5-6-320,0 3 128,5-2-192,0-4 288,-2 0-256,2-3 160,3 1-192,2-6 0,3 1-96,0-9-128,5 5 32,-5-8-736,5 5 384,-5-10-1920,0 5 1280,-5-8-3295,2 5 2431,-10-9-3296,4 8 2976</inkml:trace>
          <inkml:trace contextRef="#ctx0" brushRef="#br0" timeOffset="54459">22495 15322 7808,'-8'0'2880,"8"0"-1536,5 0-1152,-5 0 704,3 4-544,2-4-1536,0 0 640,-2 0-3616,7 0 2304</inkml:trace>
          <inkml:trace contextRef="#ctx0" brushRef="#br0" timeOffset="54792">22702 15249 9984,'4'20'3776,"-4"-20"-2048,26 11-1440,-22-8 863,2 6-703,-2-6-1088,4 5 321,0-3-3905,2-3 2304,-2-2-3104,2 0 2848</inkml:trace>
        </inkml:traceGroup>
      </inkml:traceGroup>
    </inkml:traceGroup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8-06T04:03:40.378"/>
    </inkml:context>
    <inkml:brush xml:id="br0">
      <inkml:brushProperty name="width" value="0.025" units="cm"/>
      <inkml:brushProperty name="height" value="0.025" units="cm"/>
      <inkml:brushProperty name="color" value="#5B9BD5"/>
      <inkml:brushProperty name="ignorePressure" value="1"/>
    </inkml:brush>
  </inkml:definitions>
  <inkml:traceGroup>
    <inkml:annotationXML>
      <emma:emma xmlns:emma="http://www.w3.org/2003/04/emma" version="1.0">
        <emma:interpretation id="{57D6D84A-129B-42B8-8053-D774FF6D79A3}" emma:medium="tactile" emma:mode="ink">
          <msink:context xmlns:msink="http://schemas.microsoft.com/ink/2010/main" type="writingRegion" rotatedBoundingBox="14960,16830 14975,16830 14975,16845 14960,16845"/>
        </emma:interpretation>
      </emma:emma>
    </inkml:annotationXML>
    <inkml:traceGroup>
      <inkml:annotationXML>
        <emma:emma xmlns:emma="http://www.w3.org/2003/04/emma" version="1.0">
          <emma:interpretation id="{8624099F-57F8-4DAD-BFCB-1919C5490D23}" emma:medium="tactile" emma:mode="ink">
            <msink:context xmlns:msink="http://schemas.microsoft.com/ink/2010/main" type="paragraph" rotatedBoundingBox="14960,16830 14975,16830 14975,16845 14960,168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17702C-DE29-478E-BA7C-5834F930A86C}" emma:medium="tactile" emma:mode="ink">
              <msink:context xmlns:msink="http://schemas.microsoft.com/ink/2010/main" type="line" rotatedBoundingBox="14960,16830 14975,16830 14975,16845 14960,16845"/>
            </emma:interpretation>
          </emma:emma>
        </inkml:annotationXML>
        <inkml:traceGroup>
          <inkml:annotationXML>
            <emma:emma xmlns:emma="http://www.w3.org/2003/04/emma" version="1.0">
              <emma:interpretation id="{14941B2F-E73C-4DC8-8EFC-45D4AD105F4D}" emma:medium="tactile" emma:mode="ink">
                <msink:context xmlns:msink="http://schemas.microsoft.com/ink/2010/main" type="inkWord" rotatedBoundingBox="14960,16830 14975,16830 14975,16845 14960,16845"/>
              </emma:interpretation>
              <emma:one-of disjunction-type="recognition" id="oneOf0">
                <emma:interpretation id="interp0" emma:lang="zh-CN" emma:confidence="0">
                  <emma:literal>.</emma:literal>
                </emma:interpretation>
                <emma:interpretation id="interp1" emma:lang="zh-CN" emma:confidence="0">
                  <emma:literal>·</emma:literal>
                </emma:interpretation>
                <emma:interpretation id="interp2" emma:lang="zh-CN" emma:confidence="0">
                  <emma:literal>‘</emma:literal>
                </emma:interpretation>
                <emma:interpretation id="interp3" emma:lang="zh-CN" emma:confidence="0">
                  <emma:literal>「</emma:literal>
                </emma:interpretation>
                <emma:interpretation id="interp4" emma:lang="zh-CN" emma:confidence="0">
                  <emma:literal>'</emma:literal>
                </emma:interpretation>
              </emma:one-of>
            </emma:emma>
          </inkml:annotationXML>
          <inkml:trace contextRef="#ctx0" brushRef="#br0">15209 17772,'0'0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54.1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5500 3903 4224,'-21'0'1664,"21"0"-896,-15 4-544,9-4 768,6 0-576,-9 0 416,9 6-480,-6-3 480,12 7-512,-6-1 416,0 1-416,0-7 416,6 7-448,-6 4 352,3 8-352,3 6 352,-1-2-384,-5 16 384,5-2-384,0 14 160,1 4-256,-3 16 64,3-2-128,-6 14 159,6-8-159,-6 8 192,0-6-192,0 16 96,0-1-96,-6 6-64,6-11 0,-15-4 32,0-9-32,-12-5 64,9-13-64,-8-5 64,5-4-64,-4-10-32,10-2 32,-6-16-320,6-4 160,-5-12-1439,4-6 863,-4-24-2912,5 2 1984,-6-29-2624,6 6 2432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9:37.08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23196 14908 5376,'-3'24'2016,"3"-24"-1088,-5 0-320,0 0 1376,10 0-1088,-5 0 768,0 4-992,0-8 512,0 4-704,0-4 607,5 8-639,-5 5 416,3 2-512,2 4 384,0 4-416,-5 17 416,0-6-448,0 10 224,0 3-288,-5 4-128,5-1-64,-5 0-32,5-2 0,-3-4-992,6-5 544,-3-9-2496,0-7 1633,0-13-3841,0-4 2880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9:37.55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23402 14839 7424,'28'-8'2816,"-28"8"-1536,17-3-640,-14-2 1344,7 10-1120,-2-5 671,0 0-927,2 0 576,-2 0-672,-3 0 448,0 3-544,-2 2 320,2-2-416,0 1 256,0 4-320,-2 0 192,2 3-224,-1 6 224,0 2-256,1 0-32,0 4-96,-2-3 160,2 4-128,-1 6 192,2 1-192,-6 2 96,3 1-96,-3 2 96,0 2-128,0 5-32,5 1 0,-5-2-128,4 2 64,-4-5 32,4 0 0,-4-9-160,4 1 96,-4-6-608,0-3 384,0-3-1312,0-2 928,0-9-1824,0-5 1408,-4-6-2943,4-2 2271,-8-6-3264,3-1 2848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9:38.10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23232 15077 7680,'-5'0'2880,"5"0"-1536,18-5-992,-10 2 1024,2 6-800,2-3 64,2 0-384,3 0-160,4 0-64,-3 0-256,0 5 128,-8-2-256,3 9 224,-18-4-96,5 4 128,-13 3 480,0 2-192,-10-3 608,10 6-416,-5-9 223,6 2-351,4-10 64,8 5-192,0-8-64,8 0-32,4-5-128,6 2 64,0 0-256,3 3 160,-6 0-575,1 6 383,-11 2-224,3 9 352,-16-2 160,0 5 32,-10 3 640,0 4-352,-5 1 799,11-2-607,-5-2 352,3-4-512,1-4 192,9-4-288,0-4 128,4 3-192,0-8 288,4 5-256,0-8 256,0 4-256,2-8 320,2 4-288,-4-3 224,4 3-224,2-8-64,6-1-96,7-7-416,0 5 224,-2-8-1600,5 4 960,1-10-3391,-1 7 2303,0-10-3744,5 8 3200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9:39.18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23951 15058 9088,'-13'14'3424,"13"-14"-1856,0-20-1280,0 18 1216,3 4-897,7-2 129,3 0-448,8-2-96,2 2-128,-3-12-64,8 4 32,-2-8-128,0 2 64,-4-6-384,-5 7 192,-3-6-288,2 7 257,-11-4 95,5 4 64,-10-2 224,3 6-64,-3-8 255,0 8-191,0-4 384,0 8-288,0 0 384,0 4-352,0 0 288,0 8-288,0 4 416,0 4-384,0 6 352,0 6-352,0 4 128,0-1-256,0 12 64,0-5-128,0 6 96,0-2-128,0 5-32,0-4 0,-3-3-608,3-6 320,-5-6-1312,5-1 896,-5-8-1568,0-3 1281,-3-16-1217,8 0 1248,-8-16-736,3 5 960,-4-16-32,9-1 416,-9-8 640,9 10-160,-8-6 1152,8 9-736,-9 4 960,5 7-896,-10 4 544,11 4-704,-10 8 607,3 8-639,-8 4 640,10 6-640,-5 2 544,9 0-544,-10-2 320,9 6-448,-2-4 128,7-4-288,-5-9 0,5 0-96,0-11-128,9 5 32,-1-13-256,10 0 160,0-11-1024,3-1 672,2-11-1664,-2 6 1216,5-9-2175,4 7 1759,1-16-2816,0 9 2368,0-14-1536,-5 10 1920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9:40.17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24438 14742 6272,'0'-9'2368,"0"9"-1280,4 0-288,-4 0 1504,6 4-1248,-4 1 832,4 3-1153,2-6 545,2 6-736,2 1 192,2-2-416,3 1 32,1 0-224,-1-4 0,0 0-64,1-1-192,5 2 64,-11-2-672,2 2 416,-10 1-1280,0 8 896,-12 0-959,2 2 959,-11 4 64,4-1 416,-13 8 1120,4 5-480,-8-5 1120,2 4-865,-2-9 449,8-2-640,4-4 160,10-4-384,8-8 0,4 4-160,8-12-128,6 4 0,6-12-320,-4 4 192,8-8-288,2 10 256,-3-8-64,-6 8 160,-8 2 0,0 4 32,-9-4 192,6 8-64,-10-4 480,0 4-320,-4 0 416,4-2-384,-6 4 96,6-4-224,-4 4 224,8 5-224,-4 0 160,6 1-160,-2 4 64,0 0-96,0 7 96,2 0-128,-6 3 32,2 2-32,-2 4 32,0-6-64,-2 2-32,2-5 32,-10 2-320,10-6 160,-4-3-736,4-1 480,-4-7-1280,-2 3 896,-2-6-1535,8-1 1311,-9-13-1696,6 6 1504,-11-13-1312,5 1 1440,-4-12-32,5 2 672,-10-6 1248,5 9-448,-5-6 1504,9 12-1056,-7-4 1152,0 12-1120,0 0 896,6 8-1024,-2 8 704,4 4-833,-6 8 641,10 4-704,-6-2 512,10 6-608,-8-4-32,8-2-256,-5-5-672,5-2 288,0-11-1760,9 0 1088,-5-16-1695,10 4 1471,2-14-672,8-3 1056,-4-2 288,8 4 256,3 4 992,0 7-416,3 0 1312,-4 4-928,2 8 1120,-6 4-1089,1 0 865,-1 8-960,-5-4 416,-3-2-640,0 0-64,0-4-256,-6-2-512,2 6 160,-2-12-1312,2 4 832,-5-6-2623,-1 0 1855,-3-4-3712,3 8 2912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9:41.64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25197 14667 8320,'-3'-4'3168,"3"4"-1728,13-4-1248,-5 0 928,0 8-704,7-8 192,-2 4-384,8-3-128,1-2-64,4 2-32,5 3 0,-5-5 64,-3 10-32,-5-5 256,-2 3-160,-7 2 511,5 2-351,-14 1 576,4 3-480,-4 5 288,0 1-384,0 2 192,0 0-256,0 7 128,4 2-192,0 4 128,5 2-160,0-3 0,4 1-64,0 3 32,0-3-64,-3 7 128,-2-5-96,-3 1 32,-2 1-32,-3-5-64,5 0 32,-5-8-32,0 1 0,-5-5-512,5-2 288,-3-11-1088,-2 7 704,-3-10-1600,3 1 1217,-8-8-1921,0 4 1664,-9-11-1024,4 0 1312,-8-9 320,8 7 384,-8-6 704,8 4-256,-3-4 864,8 2-608,-5-5 736,5 6-704,-1-7 256,10 6-416,0 1 320,4 5-384,0 0 576,4 6-448,0 2 224,1 6-352,0 2 544,-1 3-417,-8 3 641,4 8-576,-5 4 704,5 2-672,-9-3 256,5 6-416,-4-5-128,8-3-96,-5-5-224,5-4 64,0-6-672,8 4 416,-3-18-928,8 1 704,4-8-544,1 1 641,0-9-257,3 4 416,2-7 96,3 5 96,-5-9 96,7 6 0,-3-5 64,1 7-32,0-13 416,5 17-256,-8 3 543,-5 9-415,-10 7 416,-4 7-416,-8 6 544,4 1-480,-5 5 512,2 1-512,-7-1 224,10 1-352,-4-1 0,4 1-160,-4-4-128,8 4 0,0-9 32,6 5 0,2-8-160,10 3 96,-4-2-544,-1-3 352,1-1-960,0-2 704,-5-3-1760,0 0 1281,-8-3-3201,3-2 2336,-16 2-2592,3 3 2560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9:42.05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25084 15135 5888,'-10'0'2176,"10"0"-1152,0 0-704,0 0 1184,5 3-864,-5 3 864,5-3-896,-5 0 480,0 10-640,0-2 448,0 9-481,0-1 385,5 4-448,-5-3 320,3 4-384,-3-5 192,4 4-256,2-4 128,-3 0-192,2-2 128,4 2-160,8-7 0,-5 4-64,6-13-64,0 6 32,8-9-32,5 2 0,0-4-96,5 2 64,-1-9-128,-6 6 96,7-5-384,-5 4 224,5-8-864,2 8 608,-2-7-1471,-2 6 1087,-3-3-1984,-1 8 1600,-4-6-2848,-3 0 2304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9:42.36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25824 15068 5888,'0'-8'2176,"0"8"-1152,0-3-288,0-2 1600,5 10-1280,-5-5 832,5 3-1120,-2-3 511,2 3-735,-5 2 480,5 3-576,-2 1 256,2 2-416,0 4 128,0 4-256,-2 5 64,2 4-128,0-2-64,3 6 0,-3-1-384,3 4 192,-4 5-1280,5 1 800,-4 3-2815,3-5 1919,-4-8-3744,1-3 2976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9:42.87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26232 14683 9344,'-13'3'3520,"13"-3"-1920,9 25-1600,-5-19 960,4 7-640,-3 2 96,4 0-288,3 5-1056,4 0 512,-1-4-2528,0 4 1632,-2-14-3008,0-2 2432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9:44.50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26610 14639 6272,'13'5'2368,"-13"-5"-1280,13 9-288,-9-6 1728,0 0-1408,-4 2 1120,5 3-1345,-10-1 481,5 1-832,-8 0 128,-2 3-384,-6 0-96,2 2-128,-7-1 32,8-1-64,-10 1 64,5 4-64,-12 0-224,8 3 96,-8 4-160,4 4 128,-5-4 64,5 5 64,-5-4 128,8-5-64,-3-4 320,9 1-192,-1-7 160,5 5-192,4-9 64,9-2-128,4-6-64,6 3 0,7-13-32,9 7 0,10-8-160,-7 11 96,2-13-672,5 9 416,-5-9-864,-1 8 672,-8-8-832,0 10 800,-9-11-607,-3 6 671,-10-9-384,0 4 512,-5-6-32,0 5 224,-3-5 320,3 6-96,-3-4 288,8 9-224,-5-6 384,5 9-288,-5 2 448,10 1-384,-5 2 447,5 3-447,-5 0 448,3 8-448,-3-5 512,0 8-480,-3 6 288,3-3-352,-5 11 128,5 2-224,-5 4 0,10 4-96,-5-1 96,0 2-96,0 3 32,5 4-32,-2-5-416,2 3 224,-5-11-896,0-2 576,0-5-1280,0-4 960,-5-7-959,5-4 991,-3-12-480,-2 0 704,-4-8 160,9 1 192,-9-5 352,9 8-128,-5 1 416,5 2-256,-3 2 576,6 6-416,-3 5 512,0 9-512,0 2 512,0 4-513,0-4 417,0 6-448,0-6 128,0 0-320,0-4-640,0-4 256,0-6-1823,5-2 1119,0-6-2176,3-2 1728,5-1-1088,0-2 1440,2-8 192,1 8 512,2-4 928,0 9-320,-5-5 1440,0 5-960,-4 3 1120,4 3-1056,-13 0 608,4 5-800,-8 0 480,0 4-640,-10-1 384,2 2-513,-11 1 129,5 3-320,-3-2 64,3 5-128,-3 0 96,3 3-128,-4-1 320,4 2-192,-8-1 320,8-3-288,-3-7 160,8-2-224,-5-11 0,8-5-96,-3-6-256,10 0 96,3-9-320,3 4 256,7-7-576,8 4 416,3-12-416,5 3 416,5-10-607,0 5 511,4-9-640,4 6 608,2-14-128,-3 8 352,-2-10 256,-2 13 0,-8 0 512,1 5-320,-9 6 832,-1 12-608,-8 8 575,4 13-575,-8 3 320,-1 7-448,0 1 192,1-2-288,-2 3-64,2 2-96,0-7-128,3-1 32,-3-3 32,3 3 0,2-3 0,-2 6 0,2-3 0,3 0 0,-5 5 64,2-1-32,-7 4 192,7 1-128,-10 4 256,3-1-224,-6 1 32,-2-1-96,-3-4-480,-2-3 224,-8-4-416,0-1 352,-8-8-160,8 2 256,-3-5 0,4 0 96,3 0 128,10 0-32,4 0 128,4 0-96,2 0 256,6 3-192,1 3 160,5 0-160,-5 2 64,5 4-96,-2 0 160,2-1-160,0 1 32,5-1-64,-7 2-832,7-1 416,-5-4-2175,2-2 1407,-7-1-4160,-2 3 2944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54.3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5046 5019 4992,'-21'-9'1824,"21"9"-960,-15 0 128,9 0 1536,6 0-1344,-10-6 704,10 6-1152,-5-7 384,10 1-641,1-11 1,4 2-288,5-11-160,11 3-64,13-13-32,9 4 0,12-13-799,2 4 479,14-18-1888,-5 5 1280,6-10-2176,-5 11 1792,0-17-2016,-6 17 1952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9:44.87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26272 15147 7040,'-8'0'2720,"8"0"-1472,-5 3-416,0-3 1760,10 5-1440,-5-5 799,0 0-1183,0 0 320,0 3-640,0 2 0,0-2-256,0 1-32,0 0-96,0 0-64,5 4 32,-5 0-608,4 0 320,-4-5-1728,0 0 1088,0-6-3039,0 3 2207,0-3-3008,4-3 2688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9:45.85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27245 14820 8704,'-18'-4'3232,"18"4"-1728,0-4-1248,0 0 1248,5 8-896,-1-4 703,0 0-767,1 0 512,8 0-608,5-4 384,0 4-480,2-4 256,6 0-352,6-4-64,4 8-128,7-8-64,-4 5 32,7-5-256,-2 5 128,-6-6-1088,-2 9 640,-10-8-1792,0 8 1313,-9-3-2273,-4 6 1856,-13 0-1856,-4 6 1888,-14-1 448,2 0 608,-7 0 2016,5 0-864,-8-1 1568,9 1-1344,-1-4 832,4 3-1088,2 6 736,4-2-864,-2 4 447,10 5-639,-4 4 544,8-2-576,-4 6 480,4 0-480,2 10 320,-4-2-416,-2 3 192,6 0-288,-6 3-128,0 2-64,0-2-320,0-3 160,0 0-1216,0 0 736,-6-7-2560,6-1 1793,-2-20-2657,-4 0 2304,2-13-2176,4-4 2240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9:46.04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27600 15185 5632,'14'-16'2112,"-14"16"-1152,17-6-64,-8 1 1856,0 10-1504,4-5 1088,5 3-1377,0 0 577,-2 5-896,2 4 64,-1 7-416,-4-3-256,0 0-32,0-4-1216,1-1 672,-5-3-3167,-1 3 2079,1-11-3648,-1 6 2976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9:48.0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28237 14784 7552,'-29'4'2816,"29"-4"-1536,-15 0-1088,12 0 1216,6 0-864,-3 0 544,5 0-640,0 0-32,3 0-256,2 0 32,3 4-96,5 0 287,-2 8-191,2 2 608,0 6-448,-10 8 544,6-1-512,-11 4 288,2 1-384,-10-1-288,5 4-32,-8-11-1184,3-5 640,-7-8-2143,6 1 1535,-6-12-1856,8 4 1728,-10-8-320,10 0 960,-8-7 896,7 3-96,-8-3 1472,8 5-864,-3-2 1216,3 6-1120,-3-6 800,8 8-960,-10-4 415,10 8-607,-5 0 288,5 8-448,-3-1 480,6 8-480,-3 9 512,0-1-512,0 8 224,0 0-320,0 4 0,0-3-128,0-6-544,5-2 224,0-8-1536,0-6 992,-2-14-2271,7-4 1695,-2-18-2048,5 2 1952,5-24-1344,0 2 1632,8-16 224,-1 3 608,3-11 1824,1 7-800,-2-7 1728,-1 16-1408,-4-8 928,5 6-1120,4-18 448,0 11-736,-5 12 480,-5 20-576,-4 4 319,-3 15-447,-10 5 320,1 11-352,-10-1 416,5 9-416,-4-5 160,1 6-288,-2-7-64,5 2-64,0-4-32,5 0 0,-2 0-96,6 0 64,5-4 32,-2-1 0,6 2 0,0-2 0,-2 2 64,2 1-32,-8 7 416,3-2-256,-13 4 608,3 1-416,-11 3 352,3 5-416,-11 3 128,-2 0-288,-10 1-224,12 0 32,-12-6-1056,8-2 608,-19-4-2272,11-4 1536,-6-4-2559,3 3 2143,0-6-1120,9 1 1600,0-6 864,5 5 192,-1-10 1280,5 2-640,0-5 896,8 0-832,5-7 736,10 7-736,3-8 736,8 8-768,5-7 320,5 7-513,0-3 225,4 6-352,4-2 128,2 3-224,2-4 0,-9 8-96,-3-4-128,0 4 32,-5-3-192,-3 6 128,-10 1-384,0 4 256,-9 0-224,1 8 257,-14-2 95,1 6 64,-15-4 383,2 4-191,-10-4 544,8 4-384,-8-2 352,11-2-384,-6 0 128,3-2-256,5-1 64,5-2-128,0-3-64,8 4 0,2-8-128,6 4 64,2-8 32,8 4 0,0-4-160,5 0 96,5 0-384,-8 0 224,0 0-224,1 3 256,-11 0-64,3 5 160,-16 4 352,3 8-160,-11-1 704,-2 5-448,-9-4 608,1 3-544,0-5 224,3 7-384,2-10 64,13 4-192,-2-6 0,10 1-64,5-8-128,3 0 32,5-6-128,5 0 96,8-4-448,5 2 256,0-6-640,-1 2 480,-4 0-640,2 6 608,-7-8-768,-3 3 704,-5-2-735,0-1 703,-4-8-512,0 5 608,-4-8-96,-1 7 320,-4-4 192,4 5 32,-4-6 512,0 6-288,0-5 608,0 5-448,-4-4 640,0 7-576,-10-9 479,10 9-511,-4 2 480,3 2-512,-8 0 416,8 4-448,-3-4 256,8 8-352,-10-4 352,10 8-352,-8-2 288,8 8-288,-5 0 64,10 6-192,-5 4 64,0-2-96,0 6 96,0 2-128,0 6-32,5 4 0,-5-2-384,0 2 192,0-5-1344,0-1 832,0-7-2752,3 1 1921,-3-8-4257,5-4 3264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9:48.57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29184 15080 8064,'-18'-8'3072,"18"8"-1664,-5-8-736,5 5 1312,5 3-1120,0-9 287,8 7-703,0-14 0,4 4-256,2-8 192,2 9-256,5 0 160,1 11 128,-1 0 320,0 3-384,-3 0 480,-2 5-512,-4 4 224,-3 8-128,-10-4 0,2 3-160,-12-3-96,6 3-64,-9 1-96,-4-6-608,5 0-1440,-6 5-128,2-4-2207,-1 9-929,-2-13 1408,3 16 704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09:48.91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29285 15365 11776,'-8'7'4480,"8"-7"-2433,0 12-2047,0-8 1056,3 0-704,7 4 64,-2 0-1056,-3-4-3391,2 0 2143,4-4-2144,6-4 512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59:33.89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89077A1-A0A6-4BC9-8595-ABE81DB77C91}" emma:medium="tactile" emma:mode="ink">
          <msink:context xmlns:msink="http://schemas.microsoft.com/ink/2010/main" type="writingRegion" rotatedBoundingBox="21560,6970 26797,6710 26822,7212 21584,7472"/>
        </emma:interpretation>
      </emma:emma>
    </inkml:annotationXML>
    <inkml:traceGroup>
      <inkml:annotationXML>
        <emma:emma xmlns:emma="http://www.w3.org/2003/04/emma" version="1.0">
          <emma:interpretation id="{1BB0426C-FF8D-4E5C-94AA-9BDF35E82976}" emma:medium="tactile" emma:mode="ink">
            <msink:context xmlns:msink="http://schemas.microsoft.com/ink/2010/main" type="paragraph" rotatedBoundingBox="21560,6970 26797,6710 26822,7212 21584,74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4D9335-6830-4532-81EA-E8A10B91D4F6}" emma:medium="tactile" emma:mode="ink">
              <msink:context xmlns:msink="http://schemas.microsoft.com/ink/2010/main" type="line" rotatedBoundingBox="21560,6970 26797,6710 26822,7212 21584,7472"/>
            </emma:interpretation>
          </emma:emma>
        </inkml:annotationXML>
        <inkml:traceGroup>
          <inkml:annotationXML>
            <emma:emma xmlns:emma="http://www.w3.org/2003/04/emma" version="1.0">
              <emma:interpretation id="{2CC4F4BF-E72D-4A45-A769-A2F9CF19E4BE}" emma:medium="tactile" emma:mode="ink">
                <msink:context xmlns:msink="http://schemas.microsoft.com/ink/2010/main" type="inkWord" rotatedBoundingBox="21560,6970 22069,6945 22094,7447 21584,7472"/>
              </emma:interpretation>
              <emma:one-of disjunction-type="recognition" id="oneOf0">
                <emma:interpretation id="interp0" emma:lang="zh-CN" emma:confidence="0">
                  <emma:literal>天</emma:literal>
                </emma:interpretation>
                <emma:interpretation id="interp1" emma:lang="zh-CN" emma:confidence="0">
                  <emma:literal>飞</emma:literal>
                </emma:interpretation>
                <emma:interpretation id="interp2" emma:lang="zh-CN" emma:confidence="0">
                  <emma:literal>头</emma:literal>
                </emma:interpretation>
                <emma:interpretation id="interp3" emma:lang="zh-CN" emma:confidence="0">
                  <emma:literal>孔</emma:literal>
                </emma:interpretation>
                <emma:interpretation id="interp4" emma:lang="zh-CN" emma:confidence="0">
                  <emma:literal>x</emma:literal>
                </emma:interpretation>
              </emma:one-of>
            </emma:emma>
          </inkml:annotationXML>
          <inkml:trace contextRef="#ctx0" brushRef="#br0">21820 7805 4096,'-10'-8'1568,"10"8"-832,0-3-448,0-2 1024,0 10-768,5-13 768,3-1-800,5-2 256,5 3-448,4 5 320,0 6-384,0 5 384,4 3-384,0 1 288,2 4-288,-2 0 288,-6 4-320,-6-1 448,0 4-384,-18 8 288,-2 1-321,-12 2 129,2 6-224,-12-1 64,11-1-128,-9-5 0,8-2-32,2-12-320,6 1 128,5-17-799,5-3 511,15-20-1088,1 6 864,15-22-704,5 6 800,2-14-288,-2 5 480,0-4 128,-6 12 128,-4-4 448,0 10-192,-8-6 704,0 9-480,-10-6 800,-2 12-672,-12 4 608,6 9-640,-18 12 799,6 2-703,-10 12 544,4 7-640,-4 6 96,4 3-320,5 0 32,5-3-160,8 3-64,5-3-32,3-2-32,10 1 0,3-7-800,2-5 448,7-7-2367,6-2 1471,8-6-4224,0-3 3072</inkml:trace>
        </inkml:traceGroup>
        <inkml:traceGroup>
          <inkml:annotationXML>
            <emma:emma xmlns:emma="http://www.w3.org/2003/04/emma" version="1.0">
              <emma:interpretation id="{691A6633-5E92-4523-BB82-2E3F7DE01894}" emma:medium="tactile" emma:mode="ink">
                <msink:context xmlns:msink="http://schemas.microsoft.com/ink/2010/main" type="inkWord" rotatedBoundingBox="26428,6734 26798,6715 26822,7208 26452,7226"/>
              </emma:interpretation>
              <emma:one-of disjunction-type="recognition" id="oneOf1">
                <emma:interpretation id="interp5" emma:lang="zh-CN" emma:confidence="0">
                  <emma:literal>天</emma:literal>
                </emma:interpretation>
                <emma:interpretation id="interp6" emma:lang="zh-CN" emma:confidence="0">
                  <emma:literal>㲺</emma:literal>
                </emma:interpretation>
                <emma:interpretation id="interp7" emma:lang="zh-CN" emma:confidence="0">
                  <emma:literal>x</emma:literal>
                </emma:interpretation>
                <emma:interpretation id="interp8" emma:lang="zh-CN" emma:confidence="0">
                  <emma:literal>火</emma:literal>
                </emma:interpretation>
                <emma:interpretation id="interp9" emma:lang="zh-CN" emma:confidence="0">
                  <emma:literal>头</emma:literal>
                </emma:interpretation>
              </emma:one-of>
            </emma:emma>
          </inkml:annotationXML>
          <inkml:trace contextRef="#ctx0" brushRef="#br0" timeOffset="1432">26728 7554 5760,'-10'-17'2176,"10"17"-1152,0-8-1056,0 5 736,5 3-416,-5-6 480,8 12-448,1-6 64,5 0-224,-2 0-96,2 3-32,4 2 96,2 1-64,-4-1 256,0 4-192,-6-3 512,-2 10-352,-4 0 576,4-2-480,-11 10 512,3 4-512,-15 6 415,3 2-447,-10-5 128,0 0-320,-9 5 0,5-1-96,5-12-192,7-1 64,0-6-800,11 1 449,6-9-1217,7-5 928,8-14-1088,3 0 1024,5-17-672,1 0 832,13-26-128,-2 6 448,-2 2 480,-5 14-128,-6-2 1024,-1 6-640,-8-4 1024,-2 14-832,-6-8 736,6 12-768,-14 3 384,0 2-576,-14 6 384,6 6-449,-10 11 481,8 0-512,-16 25 512,9 0-512,-4-1 288,8 2-352,-5-4 0,9-6-160,0 2-64,4 2 0,2 2-256,6-2 128,2-9-1024,8-2 640,5-7-1855,0 0 1311,3-12-2976,6 4 2240,-1-8-2432,0 0 2400</inkml:trace>
        </inkml:traceGroup>
      </inkml:traceGroup>
    </inkml:traceGroup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16:26.38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0CBF9422-F1DC-442D-BC1F-9937FCCC2518}" emma:medium="tactile" emma:mode="ink">
          <msink:context xmlns:msink="http://schemas.microsoft.com/ink/2010/main" type="writingRegion" rotatedBoundingBox="465,519 29453,-387 29907,14128 919,15035"/>
        </emma:interpretation>
      </emma:emma>
    </inkml:annotationXML>
    <inkml:traceGroup>
      <inkml:annotationXML>
        <emma:emma xmlns:emma="http://www.w3.org/2003/04/emma" version="1.0">
          <emma:interpretation id="{1DAACE21-3818-4FCB-A308-99DDDED30CDD}" emma:medium="tactile" emma:mode="ink">
            <msink:context xmlns:msink="http://schemas.microsoft.com/ink/2010/main" type="paragraph" rotatedBoundingBox="865,463 12219,278 12268,3244 914,34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FD5C24-8727-4549-AA2F-86071C25CE53}" emma:medium="tactile" emma:mode="ink">
              <msink:context xmlns:msink="http://schemas.microsoft.com/ink/2010/main" type="line" rotatedBoundingBox="873,305 8589,404 8574,1585 857,1486"/>
            </emma:interpretation>
          </emma:emma>
        </inkml:annotationXML>
        <inkml:traceGroup>
          <inkml:annotationXML>
            <emma:emma xmlns:emma="http://www.w3.org/2003/04/emma" version="1.0">
              <emma:interpretation id="{B4097B2D-9188-4061-B44C-FE17D0039253}" emma:medium="tactile" emma:mode="ink">
                <msink:context xmlns:msink="http://schemas.microsoft.com/ink/2010/main" type="inkWord" rotatedBoundingBox="869,559 1587,569 1578,1289 860,1280"/>
              </emma:interpretation>
              <emma:one-of disjunction-type="recognition" id="oneOf0">
                <emma:interpretation id="interp0" emma:lang="zh-CN" emma:confidence="0">
                  <emma:literal>的</emma:literal>
                </emma:interpretation>
                <emma:interpretation id="interp1" emma:lang="zh-CN" emma:confidence="0">
                  <emma:literal>问</emma:literal>
                </emma:interpretation>
                <emma:interpretation id="interp2" emma:lang="zh-CN" emma:confidence="0">
                  <emma:literal>闩</emma:literal>
                </emma:interpretation>
                <emma:interpretation id="interp3" emma:lang="zh-CN" emma:confidence="0">
                  <emma:literal>似</emma:literal>
                </emma:interpretation>
                <emma:interpretation id="interp4" emma:lang="zh-CN" emma:confidence="0">
                  <emma:literal>为</emma:literal>
                </emma:interpretation>
              </emma:one-of>
            </emma:emma>
          </inkml:annotationXML>
          <inkml:trace contextRef="#ctx0" brushRef="#br0">1676 1511 3712,'0'-3'1408,"0"3"-768,0 0-64,0 0 832,0 0-768,0 3 352,0 0-640,0 3 480,0 2-512,0 2 416,0 6-416,0 8 544,0-2-480,0 14 288,0 0-384,0 6 128,0-3-256,0 0 288,5-4-256,-2-8 32,7-1-128,-2-1-64,0-6 0,7-3-32,-2 0 0,0-8 0,5 2 0,-5-1 128,0-1-64,-5-5 256,2 5-192,-7 0 383,6 4-287,-9-1 384,5 0-352,-10 3 96,1 0-224,-9 2 0,4 0-64,-13-1-832,1 4 416,-21 1-3423,12 8 2047,-14-9-3520,13 4 2944</inkml:trace>
          <inkml:trace contextRef="#ctx0" brushRef="#br0" timeOffset="-431">1118 1570 1920,'0'-4'768,"0"4"-384,0 4-448,0-4 192,0 0-96,0 0-32,0 0 32,0 0-128,0 0 64,0 2 32,0 4 0,0-3 128,0 2-64,0-5 192,0 0-160,0 0 320,0 3-224,0-3 448,0 0-352,0 0 352,0 3-352,0-3 64,0 0-224,0 0 224,0 0-224,0 0 320,0 0-256,0 0 160,0 0-192,0 0 224,0 0-256,0 0 256,0 0-256,0 0 96,0 0-128,0 0 160,0 0-160,0 5 96,0-2-96,0-3 224,0 0-192,0 6 96,0-4-128,0-2 96,0 0-128,0 0 128,0 0-128,0 0-32,0 0 0,0 0 32,0 0-32,0 0 64,5 4-64,-5-4-32,0 0 32,0 0 32,0 0-32,0 0-32,0 0 32,0 0 32,5 4-32,-5-4 128,0 0-96,0 0-32,0 0 0,0 0 96,0 0-64,0 0 128,2 4-128,-2-4 128,6 4-128,-6-4 128,0 0-128,0 0 32,4 4-32,-4-4 160,4 3-128,-4-3 192,4 5-192,2-1 192,-2 4-192,-4 2 96,4 4-96,-4 6 0,0 2-32,0 8 96,0 1-96,-4 5 128,4-1-128,-4-1 256,8-1-192,-4 1 256,0-1-256,0-3 31,0-2-95,0-6 32,0 2-64,0-12 64,4-4-64,-4-12-32,4 0 32,2-8-192,2 0 96,0-8-383,10 6 223,-1-14-512,1 9 416,-5-12-288,5 7 352,-6-7 0,6 4 160,-4-5 64,-2 13 32,-4-6 0,8 15 0,-8-2 64,0 7-32,2 10 192,-2 11-128,-4 4 320,1 3-224,-2-4 96,3 3-160,-2-2 0,0 0-64,0-8-416,1 0 224,0-16-1472,-2 4 896,2-16-1152,3 0 1024,-3-6-64,4 6 544,-5 0 224,6 8 96,-7 4 224,2 12-96,-5 3 672,4 6-416,-4-7 256,0 7-352,0-6-288,0 5 0,0-12-2240,4-4 1216,1-16-2368,0 4 1952</inkml:trace>
        </inkml:traceGroup>
        <inkml:traceGroup>
          <inkml:annotationXML>
            <emma:emma xmlns:emma="http://www.w3.org/2003/04/emma" version="1.0">
              <emma:interpretation id="{B79BA9E9-3604-4994-84B6-8B618BD24FAF}" emma:medium="tactile" emma:mode="ink">
                <msink:context xmlns:msink="http://schemas.microsoft.com/ink/2010/main" type="inkWord" rotatedBoundingBox="1851,449 2771,460 2763,1115 1843,1103"/>
              </emma:interpretation>
              <emma:one-of disjunction-type="recognition" id="oneOf1">
                <emma:interpretation id="interp5" emma:lang="zh-CN" emma:confidence="0">
                  <emma:literal>观</emma:literal>
                </emma:interpretation>
                <emma:interpretation id="interp6" emma:lang="zh-CN" emma:confidence="0">
                  <emma:literal>戏</emma:literal>
                </emma:interpretation>
                <emma:interpretation id="interp7" emma:lang="zh-CN" emma:confidence="0">
                  <emma:literal>吡</emma:literal>
                </emma:interpretation>
                <emma:interpretation id="interp8" emma:lang="zh-CN" emma:confidence="0">
                  <emma:literal>现</emma:literal>
                </emma:interpretation>
                <emma:interpretation id="interp9" emma:lang="zh-CN" emma:confidence="0">
                  <emma:literal>妣</emma:literal>
                </emma:interpretation>
              </emma:one-of>
            </emma:emma>
          </inkml:annotationXML>
          <inkml:trace contextRef="#ctx0" brushRef="#br0" timeOffset="996">2105 1667 4224,'-8'5'1664,"8"-5"-896,0 3-256,0-3 1024,0 3-864,0-3 480,0 0-704,0 0 192,8 0-384,0-3 64,7 0-192,6-5 224,2 2-224,3-4 320,0 2-256,-3-4 160,3 4-192,-5-4 128,2 10-160,-5-7 288,-1 4-224,-4-1 256,3 6-256,-6-5 320,3 10-288,-13-5 223,0 6-223,-5 2 128,5 4-192,-8 0 224,4 0-256,-10 4 160,9-1-160,-7 10 64,3-3-96,-8 5 0,8 4-32,-8-1-64,4-2 32,-10 0-32,10 0 0,-10-6-96,10-2 64,-3-4-1024,1 0 576,-1-10-2079,6 0 1439,-8-12-2304,10 4 1952,-5-10-2112,8 4 2048</inkml:trace>
          <inkml:trace contextRef="#ctx0" brushRef="#br0" timeOffset="1216">2101 1713 4992,'10'-3'1824,"-10"3"-960,13-8-320,-8 8 1536,-2 3-1152,10 2 992,5 1-1120,4 8 544,-1 5-768,-3 4 351,5 4-575,-2 0 32,2 5-224,-7-10 32,7 2-96,-6-4-128,1 0 0,-10-4-1312,6-5 737,-10-8-2785,4 3 1888,-8-12-2976,5 3 2528</inkml:trace>
          <inkml:trace contextRef="#ctx0" brushRef="#br0" timeOffset="1456">2518 1534 5888,'0'0'2176,"0"0"-1152,0 8-288,0-3 1536,4 2-1248,-4 9 576,0 3-960,0 0 128,6 4-449,-6 10-31,3-3-192,-3 6-64,5-5 0,-5-4-607,4 1 319,-4-14-2080,0 2 1280,0-20-3552,0 1 2592</inkml:trace>
          <inkml:trace contextRef="#ctx0" brushRef="#br0" timeOffset="1936">2667 1644 5888,'4'4'2272,"-4"-4"-1216,0 16-320,0-8 1664,0-2-1312,-8 18 896,4 7-1152,-14 5 319,0 3-671,-8 3-64,8-4-256,-3 2-160,3-2-32,0-5-1728,5-7 961,5-13-4705,8-1 3072</inkml:trace>
          <inkml:trace contextRef="#ctx0" brushRef="#br0" timeOffset="2235">2646 1933 7424,'-5'8'2816,"5"-8"-1536,10 19-640,-7-12 1344,6 6-1120,5-2 448,-2 0-801,6-2 129,0 2-352,3-8 96,2 5-224,3-3 416,5-1-320,-5-4 448,0 0-416,-4-4 640,-1-1-512,-8-3 576,5 8-576,-5-6 416,0 1-480,-3-7 128,-2 4-320,-3-6-64,3 1-64,-8-13-32,5 1 0,-10-10-992,2 4 544,-7 0-3072,7 9 1952,-12-11-5151,7 14 3775</inkml:trace>
          <inkml:trace contextRef="#ctx0" brushRef="#br0" timeOffset="1756">2697 1425 5120,'23'-27'2016,"-23"27"-1088,21 8-512,-16-5 1312,3 5-960,2 0 896,-2 1-960,-3 2 704,0 5-800,-5 3 448,3 4-609,-3 2 257,0-3-416,-3 6 192,3 3-256,-5 0-128,5 4-64,-8 4-32,3-3 0,-8-2-352,3 1 192,-6-7-1344,6-5 833,-11-12-2401,7-3 1728,-3-16-2272,5-3 2048,2-12-1248,10-1 1632</inkml:trace>
        </inkml:traceGroup>
        <inkml:traceGroup>
          <inkml:annotationXML>
            <emma:emma xmlns:emma="http://www.w3.org/2003/04/emma" version="1.0">
              <emma:interpretation id="{A2735C10-61A0-4AE4-9729-1F8168F98A9C}" emma:medium="tactile" emma:mode="ink">
                <msink:context xmlns:msink="http://schemas.microsoft.com/ink/2010/main" type="inkWord" rotatedBoundingBox="2953,449 3877,461 3867,1252 2943,1240"/>
              </emma:interpretation>
              <emma:one-of disjunction-type="recognition" id="oneOf2">
                <emma:interpretation id="interp10" emma:lang="zh-CN" emma:confidence="0">
                  <emma:literal>测</emma:literal>
                </emma:interpretation>
                <emma:interpretation id="interp11" emma:lang="zh-CN" emma:confidence="0">
                  <emma:literal>侧</emma:literal>
                </emma:interpretation>
                <emma:interpretation id="interp12" emma:lang="zh-CN" emma:confidence="0">
                  <emma:literal>側</emma:literal>
                </emma:interpretation>
                <emma:interpretation id="interp13" emma:lang="zh-CN" emma:confidence="0">
                  <emma:literal>倒</emma:literal>
                </emma:interpretation>
                <emma:interpretation id="interp14" emma:lang="zh-CN" emma:confidence="0">
                  <emma:literal>㣜</emma:literal>
                </emma:interpretation>
              </emma:one-of>
            </emma:emma>
          </inkml:annotationXML>
          <inkml:trace contextRef="#ctx0" brushRef="#br0" timeOffset="2977">3316 1539 5376,'-10'0'2016,"10"0"-1088,-16 3-96,16-3 1504,8 5-1248,-3-5 608,-2 0-1024,7 0 128,3 0-480,-4 0 32,5 0-225,-1 0 1,3 0-64,-1 0-64,-3 0 32,-4 0-831,2 0 447,-15 3-2528,5 5 1600,-9 4-3328,1 4 2624</inkml:trace>
          <inkml:trace contextRef="#ctx0" brushRef="#br0" timeOffset="3678">3198 1761 5504,'8'-5'2112,"-8"5"-1152,26 5-480,-12-5 992,0 0-800,-2 0 160,2 0-512,-6-5-128,5 5-96,-4-3-704,-1-1 320,2-4-1088,-2 8 768,2-8-480,-2 8 608,-3-3 0,-2 3 288,-3-5 192,0 10 0,0-5 352,5 6-160,-5 2 608,5 9-448,-5-3 736,0 7-608,0-1 544,0 3-576,0-1 384,0 2-480,0-1 480,0 5-512,0-1 576,0 1-512,0-1 575,0-1-543,0-1 352,0-3-448,0-2 320,0-4-352,0-8 192,3 3-256,2-11 64,0 3-160,0-14-64,3 3-32,0-15-320,1 4 160,0-12-928,4 3 576,0-15-1695,1 4 1215,0-8-1376,3 8 1312,-8 5-512,3 6 896,-4 1-96,2 4 448,-2-13 256,2 6 32,-2 2 512,2 12-288,-7-4 608,2 9-448,-5 0 768,0 3-640,0 4 768,0 4-768,0 0 544,0 7-608,0 6 256,8 1-417,-3 6 257,0-1-288,-5 14 64,3 1-192,-6 5 0,3-4-64,-5-4-416,5-3 224,-5-6-1727,10-2 1023,-5-12-3520,0 0 2432,0-16-2304,8-3 2432</inkml:trace>
          <inkml:trace contextRef="#ctx0" brushRef="#br0" timeOffset="4322">3654 1724 5248,'0'-14'2016,"0"14"-1088,5-8-448,-5 3 1440,0 10-1088,0-5 1120,4 8-1152,0-2 640,0 8-800,-4 8 479,0 6-639,-4 8 320,4-2-480,-8 1 64,3-1-256,-8-1-64,8-3-32,-8 2-608,9-5 320,-5-8-2143,4-3 1311,2-12-2816,6-4 2176,2-8-1632,4 4 1952,-5-7 576,6 3 544,-7-3 2240,6 2-1088,-4 2 2080,4 7-1696,-1-4 1120,1 8-1408,0-4 576,3 2-896,2-2-1,0 5-383,-1-5-384,3 3 64,-1-11-1759,1 6 1023,2-15-3008,4 6 2144,-1-17-2176,7 6 2176</inkml:trace>
          <inkml:trace contextRef="#ctx0" brushRef="#br0" timeOffset="3935">3689 1600 6656,'13'-3'2464,"-13"3"-1344,22 11-384,-14-8 1472,1 5-1216,0 4 704,-1 1-993,2 1 609,-2 6-768,-8 4 576,6-1-640,-12 13 320,6-1-480,-8 4-32,4-5-160,-10 5-96,10-3 0,-10-6-192,10 1 96,-9-14-1728,8-6 992,-3-6-3199,3-5 2239,-3-13-3424,8 6 2944</inkml:trace>
          <inkml:trace contextRef="#ctx0" brushRef="#br0" timeOffset="4548">3996 1749 8064,'-3'12'2976,"3"-12"-1600,3 27-832,-3-13 1280,0 3-1024,0 3 95,0-1-543,0-3-288,5 4-64,-5-14-1631,5 2 895,-5-16-2944,8-4 2048,2-10-2336,-2-2 2272</inkml:trace>
          <inkml:trace contextRef="#ctx0" brushRef="#br0" timeOffset="4779">4083 1456 4992,'0'-8'1824,"0"8"-960,5-26-384,-5 18 1280,6 8-960,-6-8 1024,4 8-1056,-4-4 800,3 4-896,-3 4 511,0 4-703,0 6 320,5 6-480,-5-1 192,0 6-288,0-3 288,0 5-288,0 4 224,5 2-224,-5 6 64,3 3-160,-3 13 64,6-5-96,-6 13 0,0-4-32,-6-1 32,6-4-64,-3-2-1152,3-10 608,-5-3-5695,0-4 3423</inkml:trace>
        </inkml:traceGroup>
        <inkml:traceGroup>
          <inkml:annotationXML>
            <emma:emma xmlns:emma="http://www.w3.org/2003/04/emma" version="1.0">
              <emma:interpretation id="{707A4727-E58B-4D19-A1C8-0C30EEC5FCBF}" emma:medium="tactile" emma:mode="ink">
                <msink:context xmlns:msink="http://schemas.microsoft.com/ink/2010/main" type="inkWord" rotatedBoundingBox="4272,445 5227,457 5216,1318 4261,1306"/>
              </emma:interpretation>
              <emma:one-of disjunction-type="recognition" id="oneOf3">
                <emma:interpretation id="interp15" emma:lang="zh-CN" emma:confidence="0">
                  <emma:literal>模</emma:literal>
                </emma:interpretation>
                <emma:interpretation id="interp16" emma:lang="zh-CN" emma:confidence="0">
                  <emma:literal>棋</emma:literal>
                </emma:interpretation>
                <emma:interpretation id="interp17" emma:lang="zh-CN" emma:confidence="0">
                  <emma:literal>榞</emma:literal>
                </emma:interpretation>
                <emma:interpretation id="interp18" emma:lang="zh-CN" emma:confidence="0">
                  <emma:literal>槛</emma:literal>
                </emma:interpretation>
                <emma:interpretation id="interp19" emma:lang="zh-CN" emma:confidence="0">
                  <emma:literal>榷</emma:literal>
                </emma:interpretation>
              </emma:one-of>
            </emma:emma>
          </inkml:annotationXML>
          <inkml:trace contextRef="#ctx0" brushRef="#br0" timeOffset="6459">4518 1656 5760,'0'8'2176,"0"-8"-1152,0 8-352,0-8 1344,6 4-1120,-2-4 640,0 2-896,5 4 256,4-4-512,5-4 287,3 2-383,2-8 192,3 4-256,-4-9 64,4 6-160,-5-5 160,7 4-192,-7-7-32,2 7-32,-7-9-32,-1 11 0,-12-7-704,6 10 384,-9-5-1439,0 8 991,-9-4-704,1 8 864,-10-4 32,10 0 352,-10-4 128,9 4 96,-5-4 64,11 0-32,-6-4 320,3 5-160,4-8 448,4 3-352,-2-4 352,0 8-352,0-4 352,0 8-384,0-4 512,0 4-449,0-8 353,6 4-384,-6 0 256,0 8-288,0-4 192,4 4-224,-4 4 128,5-4-192,-5 0 128,0 0-160,0 4 64,3 8-96,-3 4 160,5 2-160,-5 8 320,5 2-224,-1 12 256,0 2-256,-4 8 32,0 1-128,0 3 160,0-3-160,-4 3 32,4-7-64,-4-4-64,4-3 32,-5-5-320,0-8 160,-3-12-1440,4-2 864,-4-17-2144,2 0 1601,-6-25-1825,6 6 1760,-2-21-832,8 2 1248,-4-10 0,4 6 544,-6-10 352,12 14 32,-6-4 1056,0 11-576,0-2 1376,4 11-1056,-4 5 1152,6 11-1120,-6-2 832,0 8-993,0 11 481,0 5-672,-6 4 224,6 2-448,-10 1 0,2 5-192,-4-4-352,6-1 160,-11-4-2368,8 0 1345,-8-11-4673,8 1 3232</inkml:trace>
          <inkml:trace contextRef="#ctx0" brushRef="#br0" timeOffset="6641">4751 1775 6144,'13'-22'2368,"-13"22"-1280,26 30-288,-13-17 1920,0-1-1472,5 2 959,0 6-1311,0-4 96,2 3-608,-6-2-160,3-3-128,-7-6-1632,3 4 832,-10-12-4927,7 0 3135</inkml:trace>
          <inkml:trace contextRef="#ctx0" brushRef="#br0" timeOffset="6952">4988 1530 7552,'-10'-2'2880,"10"2"-1536,0 2-576,0-2 1440,0 0-1248,0 0 479,10 4-895,-2-4 288,2 4-512,3-4 192,0 0-288,8-4 64,2 0-160,-2-4-64,6 0-32,-6-6-32,5-2 0,-3 0-160,3 4 96,-8-2-1312,-6 6 768,-6-4-2783,-2 7 1887,-14-3-3488,6 5 2848</inkml:trace>
          <inkml:trace contextRef="#ctx0" brushRef="#br0" timeOffset="7162">5093 1428 6656,'-9'-26'2464,"9"26"-1344,-4 22-480,-1-13 1568,10-1-1248,-5-1 736,0 5-993,0 3 385,0 4-608,0 1-64,0 0-256,0 4-160,0-2-32,-5-2-736,5-1 384,-4-8-2783,4 3 1759,-4-14-3680,8 0 2848</inkml:trace>
          <inkml:trace contextRef="#ctx0" brushRef="#br0" timeOffset="7386">5189 1395 5888,'10'0'2176,"-10"0"-1152,13 27-128,-8-15 1856,-2-1-1504,2 0 1024,0 5-1345,-5 4 225,3 0-672,-6-1-160,-2 0-192,-3 4 64,-2 4-128,-8 1-320,5 0 160,-4 0-1408,3-1 864,-3-4-3199,4-3 2143,-5-12-3200,10 0 2784</inkml:trace>
          <inkml:trace contextRef="#ctx0" brushRef="#br0" timeOffset="8814">4896 2058 4864,'-26'0'1824,"26"0"-960,0 0-512,0 0 928,3 0-736,-3 0 800,9 0-768,-4 0 896,-2 0-832,-3 0 736,0 0-768,0 0 383,10 0-575,-6 0 256,0 0-384,1 0 192,3 0-256,2 0 64,-2 0-160,0 0 160,2 0-192,-5 0 256,3 0-224,0-5 96,7 5-128,-3-8-64,5 5 0,6-9-128,3 7 64,4-9 32,1 5 0,5-10 64,-2 8-32,-4-5-32,1 7 32,-3-2-256,-7 3 128,-8 0-864,0 4 512,-13-3-1568,5 7 1153,-13 0-1729,-2 4 1472,-8-1-960,2 1 1216,-7-4-32,10 5 544,-5-5 352,10 0 32,-9 0 704,7 0-384,-3 0 960,10 0-736,-7 0 1120,10 0-928,-8 0 800,8 0-896,-5 3 511,10 5-703,-10 3 384,5 2-512,-5-1 32,2 2-224,-7 2-32,7 7-64,-15 10-608,5 1 288,-5-7-2495,5 1 1503,-5-6-4160,9-5 3008</inkml:trace>
          <inkml:trace contextRef="#ctx0" brushRef="#br0" timeOffset="7625">5027 1592 6912,'0'8'2624,"0"-8"-1408,5 20-448,-1-9 1376,0 2-1216,1 1 352,0 6-800,-5 0 63,0 4-287,0 4-160,0-3-64,0 0-544,0-3 288,-5-5-1951,5-2 1215,-5-15-3328,10 0 2400,-5-12-1792,5 0 2112</inkml:trace>
          <inkml:trace contextRef="#ctx0" brushRef="#br0" timeOffset="8211">5133 1648 5760,'12'-17'2176,"-12"17"-1152,18-11-480,-10 8 1248,2 3-992,3-8 480,0 5-768,10-6 224,-2 9-448,-3-5 192,4 5-256,-8 0 416,1 8-353,-4 1 577,-3 2-480,-4 5 352,1 0-416,-10 4 256,5 0-320,-8 5 128,-2 8-224,-7-2 0,9-1-96,-10-2-64,10-6 32,-5-2-128,3-4 64,-3-4-960,5-1 544,-5-6-2143,3-2 1439,-8-15-2304,10 5 1984,-10-13-1408,10 1 1664,-5-4 0,8 7 736,-4-4 1280,5 9-416,-1-5 1504,5 7-1056,0-2 960,5 8-1056,-1-8 640,10 6-832,-1-3 512,0 4-608,5-4 192,-2 8-384,-1-3 64,1 3-192,-11 0-64,-5 8-32,-8-1-32,3 6 0,-8 1 0,0 11 0,-5-3 0,8 3 0,-2-6 0,3-4 0,4-4-96,10-3 64,0-8-480,3 0 288,5-8-1440,10 2 896,-10-8-2688,5 8 1952,-18 6-1984,0 3 1984</inkml:trace>
          <inkml:trace contextRef="#ctx0" brushRef="#br0" timeOffset="9047">5212 2061 5888,'44'3'2176,"-44"-3"-1152,44 33-224,-27-22 1568,1 0-1280,-2 1 608,7 4-1024,-5 3 127,0-3-479,-5-1-128,4 1-96,-8-5-576,-1 0 257,-8-5-2081,5-3 1248,-5-6-3744,4-3 2688</inkml:trace>
        </inkml:traceGroup>
        <inkml:traceGroup>
          <inkml:annotationXML>
            <emma:emma xmlns:emma="http://www.w3.org/2003/04/emma" version="1.0">
              <emma:interpretation id="{45C70B14-E185-46CB-9613-CF5438E7D91C}" emma:medium="tactile" emma:mode="ink">
                <msink:context xmlns:msink="http://schemas.microsoft.com/ink/2010/main" type="inkWord" rotatedBoundingBox="5355,369 6158,380 6145,1335 5343,1325"/>
              </emma:interpretation>
              <emma:one-of disjunction-type="recognition" id="oneOf4">
                <emma:interpretation id="interp20" emma:lang="zh-CN" emma:confidence="0">
                  <emma:literal>型</emma:literal>
                </emma:interpretation>
                <emma:interpretation id="interp21" emma:lang="zh-CN" emma:confidence="0">
                  <emma:literal>製</emma:literal>
                </emma:interpretation>
                <emma:interpretation id="interp22" emma:lang="zh-CN" emma:confidence="0">
                  <emma:literal>垒</emma:literal>
                </emma:interpretation>
                <emma:interpretation id="interp23" emma:lang="zh-CN" emma:confidence="0">
                  <emma:literal>望</emma:literal>
                </emma:interpretation>
                <emma:interpretation id="interp24" emma:lang="zh-CN" emma:confidence="0">
                  <emma:literal>梨</emma:literal>
                </emma:interpretation>
              </emma:one-of>
            </emma:emma>
          </inkml:annotationXML>
          <inkml:trace contextRef="#ctx0" brushRef="#br0" timeOffset="9679">5716 1617 5504,'-8'3'2112,"8"-3"-1152,3 5-288,-3-5 1344,9 0-1120,-1-5 512,10 5-864,0-3 0,0 3-352,3-8-96,5 5-64,2-11-192,-2 11 96,0-5-896,-4 8 544,-5-8-1792,-3 8 1216,-10 0-2784,-4 5 2112</inkml:trace>
          <inkml:trace contextRef="#ctx0" brushRef="#br0" timeOffset="9968">5623 1854 4224,'-26'31'1568,"26"-31"-832,0 3-96,0-3 1312,0 0-1056,5 0 896,3 6-1056,5-12 704,0 3-832,5-13 448,4 1-608,4-4 31,6 6-287,6-7-32,2 9-96,0-8-64,-2 8 32,-2-9-192,-5 4 96,-10 1-607,-3 2 383,-8 7-1504,-2 1 992,-16 2-2656,3 3 1920,-18 0-2176,7 3 2112</inkml:trace>
          <inkml:trace contextRef="#ctx0" brushRef="#br0" timeOffset="10166">5768 1691 5120,'0'-5'2016,"0"5"-1088,10 5-448,-6-2 1216,0 5-960,0 3 864,4 9-928,-2 3 512,-2 4-704,1-2 32,-2 2-320,-3-8-384,0 1 96,0-9-2240,0-2 1280,0-15-3552,6 3 2560</inkml:trace>
          <inkml:trace contextRef="#ctx0" brushRef="#br0" timeOffset="10339">6006 1648 6656,'4'16'2464,"-4"-16"-1344,0 22-480,0-10 1568,0 1-1248,0 2 320,4 1-768,-4-4-800,5-2 128,-5-12-2080,3 2 1248,-3-8-3552,6-1 2560</inkml:trace>
          <inkml:trace contextRef="#ctx0" brushRef="#br0" timeOffset="10562">6115 1581 5760,'9'11'2176,"-9"-11"-1152,4 24-640,0-12 1376,2 0-992,-6 0 544,3 3-768,-3-4-512,0 5-32,0-16-2304,0 4 1248,0-10-3136,5-3 2336</inkml:trace>
          <inkml:trace contextRef="#ctx0" brushRef="#br0" timeOffset="10762">6312 1320 6144,'-5'0'2368,"5"0"-1280,0 8-160,0-8 1824,0 3-1536,0 2 799,0 3-1247,0-2 256,0 8-640,0 5 288,5 4-384,-5 5 128,5-1-256,-5 7 128,3-1-160,-3 1 64,0-4-96,0 9-64,0-3 0,-3 7-480,3-3 256,-5-6-1952,0 1 1184,-3-12-3903,3 1 2719,-3-4-2688,8-6 2784</inkml:trace>
          <inkml:trace contextRef="#ctx0" brushRef="#br0" timeOffset="11285">5878 2052 8320,'-8'-8'3168,"8"8"-1728,0 6-704,0-6 1504,0 0-1281,3 0 129,12 0-704,1-6-160,6 6-128,0-6-96,6-2 32,2-4-128,1 4 64,-2-8-256,-1 5 160,-7-6-736,2 11 480,-11-7-671,1 10 607,-8-9-352,-1 8 480,-8-4 32,4 4 160,-10-4 160,7 8 0,-11-8 416,11 8-256,-7-3 704,6 6-512,-5-3 447,6 0-479,-2 0 256,5 5-352,-5-2 192,10 5-224,-5 4 416,0 4-352,0 0 224,0-2-288,0 6 128,0 0-192,0 4 128,0-2-160,0 2-64,0 0-32,0-4-608,0-4 320,-5-5-1728,5 8 1088,-5-11-3167,2 4 2239,-7-9-3072,2 2 2752</inkml:trace>
          <inkml:trace contextRef="#ctx0" brushRef="#br0" timeOffset="11743">5760 2241 6144,'-5'8'2272,"5"-8"-1216,5 3-672,-5-3 1088,5 3-832,-2 2 544,7-2-704,-2-3 448,2 6-512,-2-6 256,4 0-384,-1-6 0,1 6-192,6-3 95,-2 3-127,7-8 128,-2 5-128,2-5-32,3 3 0,0-3-32,1 5 0,-6-5 64,5 5-32,-3-6-32,3 6 32,0-5-32,2 8 0,-2-5 128,4 10-64,-9-5 320,2 0-192,-5 0 320,3 0-288,-3 0 96,0 0-192,-6 0-64,2 0-32,-5 0-32,-1 0 0,-3 0-352,-1 0 192,-8-5-1088,4 5 704,-5-6-1919,0-3 1343,-3-10-3552,4 3 2624</inkml:trace>
        </inkml:traceGroup>
        <inkml:traceGroup>
          <inkml:annotationXML>
            <emma:emma xmlns:emma="http://www.w3.org/2003/04/emma" version="1.0">
              <emma:interpretation id="{1C4D42AC-120B-4B5A-BBE0-154B8D54FADF}" emma:medium="tactile" emma:mode="ink">
                <msink:context xmlns:msink="http://schemas.microsoft.com/ink/2010/main" type="inkWord" rotatedBoundingBox="6424,440 7044,448 7033,1297 6413,1289"/>
              </emma:interpretation>
              <emma:one-of disjunction-type="recognition" id="oneOf5">
                <emma:interpretation id="interp25" emma:lang="zh-CN" emma:confidence="0">
                  <emma:literal>为</emma:literal>
                </emma:interpretation>
                <emma:interpretation id="interp26" emma:lang="zh-CN" emma:confidence="0">
                  <emma:literal>※</emma:literal>
                </emma:interpretation>
                <emma:interpretation id="interp27" emma:lang="zh-CN" emma:confidence="0">
                  <emma:literal>哮</emma:literal>
                </emma:interpretation>
                <emma:interpretation id="interp28" emma:lang="zh-CN" emma:confidence="0">
                  <emma:literal>戊</emma:literal>
                </emma:interpretation>
                <emma:interpretation id="interp29" emma:lang="zh-CN" emma:confidence="0">
                  <emma:literal>刃</emma:literal>
                </emma:interpretation>
              </emma:one-of>
            </emma:emma>
          </inkml:annotationXML>
          <inkml:trace contextRef="#ctx0" brushRef="#br0" timeOffset="13367">6672 1900 6912,'-5'5'2624,"5"-5"-1408,10 11-448,-7-11 1280,2 0-1120,3 0 160,2 0-672,3-3-96,0 3-193,5-5-31,3 2-32,9-14-64,6 6 32,3-12-128,1 8 64,5-5 32,-7 9 0,3-1 64,-7 4-32,-3 8 128,-5 3-96,-3 8 256,-6 6-192,-8 3 320,0-1-256,-9 0 384,0 4-320,-5-4 224,1 6-256,-2-6-128,12 1-64,-6-4-32,9-1 0,-1 4 64,5 0-32,0 1-32,0 4 32,0-9 32,2 1-32,-12-5-32,7 0 32,-15 6 32,5-6-32,-13-3 64,0 0-64,-10-4-32,10 0 32,-8-4-32,6 0 0,-1-4-96,2 0 64,6-7 96,3 3-32,5-17-288,9 6 128,0-7-1088,4 5 672,5-5-1439,-1 7 1119,4-1-2144,2 4 1696,0 0-2816,2 4 2336</inkml:trace>
          <inkml:trace contextRef="#ctx0" brushRef="#br0" timeOffset="12790">7072 1417 5632,'4'-30'2112,"-4"30"-1152,0 8-64,0-8 1856,0 0-1504,0 3 960,0 5-1313,0 0 385,0 3-768,0 1 352,0-1-512,0 2 320,0-2-384,-4 1 256,4 7-288,-5-2 128,2-3-224,-7 6 128,10 4-160,-8-2 160,8 6-192,-8 11 192,3 0-192,-5 5 192,7-2-192,-10 5 32,3-5-64,-11 5-64,8 0 32,-10 0-128,5 0 64,-2-5-192,7-6 128,-6-6-1216,7-2 704,-6-12-2912,4-4 1985,-3-17-4481,7 2 3392</inkml:trace>
          <inkml:trace contextRef="#ctx0" brushRef="#br0" timeOffset="12418">6901 1597 6656,'13'0'2528,"-13"0"-1344,0 3-608,0 3 1440,8-4-1120,2 6 480,-2 0-832,0-1-160,2 6-224,-2-2-128,2 1 0,-7-1-1184,2 3 640,-5-12-3584,4 2 2272,-4-8-2592,4 4 2528</inkml:trace>
        </inkml:traceGroup>
        <inkml:traceGroup>
          <inkml:annotationXML>
            <emma:emma xmlns:emma="http://www.w3.org/2003/04/emma" version="1.0">
              <emma:interpretation id="{97DBB892-8744-4222-80FF-B916CD06A271}" emma:medium="tactile" emma:mode="ink">
                <msink:context xmlns:msink="http://schemas.microsoft.com/ink/2010/main" type="inkWord" rotatedBoundingBox="7299,387 8162,398 8147,1580 7284,1568"/>
              </emma:interpretation>
              <emma:one-of disjunction-type="recognition" id="oneOf6">
                <emma:interpretation id="interp30" emma:lang="zh-CN" emma:confidence="0">
                  <emma:literal>例</emma:literal>
                </emma:interpretation>
                <emma:interpretation id="interp31" emma:lang="zh-CN" emma:confidence="0">
                  <emma:literal>倒</emma:literal>
                </emma:interpretation>
                <emma:interpretation id="interp32" emma:lang="zh-CN" emma:confidence="0">
                  <emma:literal>咧</emma:literal>
                </emma:interpretation>
                <emma:interpretation id="interp33" emma:lang="zh-CN" emma:confidence="0">
                  <emma:literal>侧</emma:literal>
                </emma:interpretation>
                <emma:interpretation id="interp34" emma:lang="zh-CN" emma:confidence="0">
                  <emma:literal>俐</emma:literal>
                </emma:interpretation>
              </emma:one-of>
            </emma:emma>
          </inkml:annotationXML>
          <inkml:trace contextRef="#ctx0" brushRef="#br0" timeOffset="14336">7704 1581 6272,'0'-3'2368,"0"3"-1280,0-5-352,0 2 1248,0 6-1088,-5-3 352,5 8-768,-8 0 0,3 3-288,-8 6 32,0 2-128,-9 4 0,3 4-32,-2 4-128,4 2 32,-1-11-672,10 3 384,-2-19-864,7 2 672,6-16-192,7 5 416,3-8-32,5 6 192,-1-4 64,-1 6 64,-1 3 192,-2 9-96,-10 10 800,7 8-480,-10 4 864,3 0-704,-6 5 480,3-1-609,-5 4 193,0-5-384,2-3-64,3-3-128,-5-9-832,10 1 416,-5-15-2239,3-2 1439,2-14-3648,0 2 2688</inkml:trace>
          <inkml:trace contextRef="#ctx0" brushRef="#br0" timeOffset="15258">7808 1698 7808,'-4'8'2880,"4"-8"-1536,8 5-864,-3-5 960,4 0-832,5-5 0,-2 5-416,10-8-96,0 2-64,4-8-32,5 11 0,-5-5 0,-3 5 0,-5-2 64,-6 10-32,-8-2 256,6 8-160,-15 6 319,0-1-255,-11 10 256,2 6-256,-8 2 96,4-1-160,0-8 64,6 3-96,-2-8-64,6-4 0,4-8-32,4 3 0,8-11-96,6 0 64,2-3 32,7-2 0,-5 2 0,-1 3 0,-3 0 64,-2 3-32,-3 2 64,0 1-64,-9 3 128,4 2-96,-12 2 128,-2-2-128,-11 0-32,3 6 0,-8-3-320,3 3 160,-3-9-800,6-2 512,-4-9-735,6 3 671,6-8-128,4 5 384,-2-5-32,10 4 160,0-4 192,10 3-32,-7-1 384,6 1-224,-1-3 384,2 4-352,4-4 160,-2 5-256,6-5-65,0 8-63,-2-3 32,2 3-32,0 3 128,0 5-96,-10 0 192,5 4-160,-4-4 192,0 3-192,0-3-160,-1-1 0,-3-7-1087,4 0 607,-5-15-1920,4-1 1344,2-12-1024,-2 2 1248,0-14 128,7 9 480,-7-3 960,0 10-352,2 1 1440,-2 7-992,-3 5 1056,3 5-1024,-3 6 544,0 6-768,-2 5 255,2 5-479,0-1 160,0 4-288,-3-6-224,4 2 0,-6-10-928,4-2 512,0-14-1951,6-1 1343,-2-16-2464,2 4 1984,-2-10-2016,0 6 2016</inkml:trace>
          <inkml:trace contextRef="#ctx0" brushRef="#br0" timeOffset="15595">8349 1351 6400,'-5'-12'2464,"5"12"-1344,0 6-608,0-6 1408,0 0-1088,0 0 800,0 0-960,0 0 511,5 6-703,-5 2 320,3 3-480,2 6 128,0 2-288,-2 0 224,2 4-256,-5-3 320,0 4-256,0-2 320,0 6-288,0 3 224,0 5-224,0 7 128,0 0-192,0 3 128,5 2-160,-5-1 64,5-5-96,-2 8-64,2 2 0,-5 6-32,0 1 0,0 10 0,0-10 0,0 4-1056,0-5 576,0-4-3680,5-7 2305,-5-8-4417,3-4 3552</inkml:trace>
        </inkml:traceGroup>
        <inkml:traceGroup>
          <inkml:annotationXML>
            <emma:emma xmlns:emma="http://www.w3.org/2003/04/emma" version="1.0">
              <emma:interpretation id="{AF736AA6-C8C1-49D1-A951-C659DAE9B713}" emma:medium="tactile" emma:mode="ink">
                <msink:context xmlns:msink="http://schemas.microsoft.com/ink/2010/main" type="inkWord" rotatedBoundingBox="8499,973 8582,975 8579,1175 8497,1174"/>
              </emma:interpretation>
              <emma:one-of disjunction-type="recognition" id="oneOf7">
                <emma:interpretation id="interp35" emma:lang="zh-CN" emma:confidence="0">
                  <emma:literal>:</emma:literal>
                </emma:interpretation>
                <emma:interpretation id="interp36" emma:lang="zh-CN" emma:confidence="0">
                  <emma:literal>;</emma:literal>
                </emma:interpretation>
                <emma:interpretation id="interp37" emma:lang="zh-CN" emma:confidence="0">
                  <emma:literal>?</emma:literal>
                </emma:interpretation>
                <emma:interpretation id="interp38" emma:lang="zh-CN" emma:confidence="0">
                  <emma:literal>“</emma:literal>
                </emma:interpretation>
                <emma:interpretation id="interp39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19095">8756 1980 5120,'-8'-17'2016,"8"17"-1088,5 0-384,-5-3 1408,3 3-1088,2-5 800,0 2-992,-2-5 288,7 4-576,-7-4-128,7 8-160,-2-8-224,1 8 64,-1-5-736,2 5 416,-10-3-2208,4 6 1440</inkml:trace>
          <inkml:trace contextRef="#ctx0" brushRef="#br0" timeOffset="19283">8805 2033 5888,'-6'11'2176,"6"-11"-1152,-3 8-416,-2-8 1152,10 0-960,-5 6 96,0 0-544,0 2-288,3 4-64,3-4-2048,-2 0 1120,-4 0-3296,3 0 2368</inkml:trace>
        </inkml:traceGroup>
      </inkml:traceGroup>
      <inkml:traceGroup>
        <inkml:annotationXML>
          <emma:emma xmlns:emma="http://www.w3.org/2003/04/emma" version="1.0">
            <emma:interpretation id="{9D7C0D4E-0ABC-44A4-A68B-B056BC7672F1}" emma:medium="tactile" emma:mode="ink">
              <msink:context xmlns:msink="http://schemas.microsoft.com/ink/2010/main" type="line" rotatedBoundingBox="3311,2343 12250,2197 12268,3244 3328,3390"/>
            </emma:interpretation>
          </emma:emma>
        </inkml:annotationXML>
        <inkml:traceGroup>
          <inkml:annotationXML>
            <emma:emma xmlns:emma="http://www.w3.org/2003/04/emma" version="1.0">
              <emma:interpretation id="{B4553134-2E17-4C9E-8B49-2EF63A21FBD0}" emma:medium="tactile" emma:mode="ink">
                <msink:context xmlns:msink="http://schemas.microsoft.com/ink/2010/main" type="inkWord" rotatedBoundingBox="3312,2394 3855,2385 3866,3032 3323,3041"/>
              </emma:interpretation>
              <emma:one-of disjunction-type="recognition" id="oneOf8">
                <emma:interpretation id="interp40" emma:lang="zh-CN" emma:confidence="0">
                  <emma:literal>z</emma:literal>
                </emma:interpretation>
                <emma:interpretation id="interp41" emma:lang="zh-CN" emma:confidence="0">
                  <emma:literal>E</emma:literal>
                </emma:interpretation>
                <emma:interpretation id="interp42" emma:lang="zh-CN" emma:confidence="0">
                  <emma:literal>区</emma:literal>
                </emma:interpretation>
                <emma:interpretation id="interp43" emma:lang="zh-CN" emma:confidence="0">
                  <emma:literal>&amp;</emma:literal>
                </emma:interpretation>
                <emma:interpretation id="interp44" emma:lang="zh-CN" emma:confidence="0">
                  <emma:literal>¥</emma:literal>
                </emma:interpretation>
              </emma:one-of>
            </emma:emma>
          </inkml:annotationXML>
          <inkml:trace contextRef="#ctx0" brushRef="#br0" timeOffset="32022">3598 3359 3968,'-22'9'1568,"22"-9"-832,-4 0-384,-1 0 992,10 0-768,-10 0 864,5 0-832,-5-6 544,10 6-672,-5-3 320,0 6-480,0-3 256,5 0-320,-1 0 192,4 0-224,-2-3 0,2 3-128,0-3 96,2 6-128,-2-6 32,4-2-32,3-3 32,-2 8-64,3-3-32,2 3 32,0-3 32,4 3-32,0-5 128,0 10-96,4-5-32,0 3 0,0 0-128,5 2 64,-4-2 96,5 2-32,-6-2 64,0 6-64,-4-6-32,-1 2 32,-8-2-32,5 5 0,-10-5 64,6 2-32,-10-5 127,0 0-95,-4-5 128,0 5-128,-4-3-32,4 3 0,-8-5 96,3 10-64,-4-5 32,5 0-32,-9 0-64,3 8 32,-3-1 32,5 5-32,-10 0 64,10-1-64,-14 6-32,8-3 32,-6 6-32,2-1 0,-6 8 64,12 1-32,-6 0-32,5-1 32,-5 1 160,5 2-96,-5 1-32,6 0-32,-6 2-128,10-2 64,-10-9 32,10 2 0,-6-4 64,10 3-32,-4-4 64,3-3-64,-4-5 64,9 1-64,-4-4-32,8 0 32,-4-8-32,0 3 0,4-3-96,6 5 64,2-5 32,2 4 0,4-4 0,-2 0 0,6 0 64,0 0-32,5 0-32,4 0 32,-5 0-32,0 0 0,-4-4-512,0 4 288,-4-5-1791,-1 5 1087,-4-3-4096,0-2 2816</inkml:trace>
          <inkml:trace contextRef="#ctx0" brushRef="#br0" timeOffset="32320">3790 3648 4480,'-8'-8'1664,"8"8"-896,0-3-192,0-2 1120,3 5-928,2-3 704,-1 0-864,5-6 576,0 9-672,-1 0 320,6 3-512,4-3 192,0 9-288,2-1 0,4 3-128,-4-3 0,8 0-32,-7-1-192,5 1 64,-3 0-1664,-3 0 960,-2-8-4000,0 3 2656</inkml:trace>
        </inkml:traceGroup>
        <inkml:traceGroup>
          <inkml:annotationXML>
            <emma:emma xmlns:emma="http://www.w3.org/2003/04/emma" version="1.0">
              <emma:interpretation id="{B79DD338-8154-401B-A731-347C43580E4D}" emma:medium="tactile" emma:mode="ink">
                <msink:context xmlns:msink="http://schemas.microsoft.com/ink/2010/main" type="inkWord" rotatedBoundingBox="4109,2605 5064,2590 5076,3361 4122,3377"/>
              </emma:interpretation>
              <emma:one-of disjunction-type="recognition" id="oneOf9">
                <emma:interpretation id="interp45" emma:lang="zh-CN" emma:confidence="0">
                  <emma:literal>的</emma:literal>
                </emma:interpretation>
                <emma:interpretation id="interp46" emma:lang="zh-CN" emma:confidence="0">
                  <emma:literal>砑</emma:literal>
                </emma:interpretation>
                <emma:interpretation id="interp47" emma:lang="zh-CN" emma:confidence="0">
                  <emma:literal>岈</emma:literal>
                </emma:interpretation>
                <emma:interpretation id="interp48" emma:lang="zh-CN" emma:confidence="0">
                  <emma:literal>烁</emma:literal>
                </emma:interpretation>
                <emma:interpretation id="interp49" emma:lang="zh-CN" emma:confidence="0">
                  <emma:literal>炼</emma:literal>
                </emma:interpretation>
              </emma:one-of>
            </emma:emma>
          </inkml:annotationXML>
          <inkml:trace contextRef="#ctx0" brushRef="#br0" timeOffset="33778">4922 3886 5760,'-4'3'2176,"4"-3"-1152,4 8-224,-4-8 1504,0 0-1248,0 0 736,0 0-1056,0 0 255,0 8-607,0 1-128,0 1-160,-4-2-224,0 4 64,-6 2-1247,6 3 735,-8 2-3232,6 1 2144,-3 0-2720,6 4 2496</inkml:trace>
          <inkml:trace contextRef="#ctx0" brushRef="#br0" timeOffset="34466">5050 3750 5376,'-4'-27'2016,"4"27"-1088,0-8-384,0 2 992,0 12-864,0-6 288,8 0-576,1-6 160,4 6-320,0-3 224,5 3-256,-5-3 256,0 6-256,-4-3 384,5 3-320,-6 3 448,0-3-416,-4 5 287,1 3-319,-5 9 192,5 4-224,-5-1 288,4 1-288,-4-1 224,4 4-224,-4 1 64,6 2-160,-4 1 160,3 5-192,-5 0 96,0-2-96,0 1 96,0-1-128,-5-1 128,3 1-128,-8-10 32,1-1-32,-4-4 32,1-2-64,-11-9-32,5-2 32,-3-9-32,8 3 0,-5-16-96,9 4 64,-5-7 32,11 4 0,-2-4 0,5 3 0,0-15 0,5 12 0,-2-9 0,7 8 0,3-4 0,0 5 0,5-4-96,0 7 64,-2-4-32,6 9 0,0-5 64,6 4 0,-2 4 64,-1 5-32,-2-5-640,-5 8 320,-10-3-1312,5 3 928,-8-5-2047,-3 10 1535,-2-10-3744,0 5 2752</inkml:trace>
          <inkml:trace contextRef="#ctx0" brushRef="#br0" timeOffset="34675">5132 3550 8320,'-5'-8'3072,"5"8"-1664,5-2-800,0-4 992,0 12-928,3-6-192,0 0-320,2 0-256,2 2 32,2 2-1312,-2 4 768,7 0-2784,-1 4 1888,-1-4-2496,4 2 2304</inkml:trace>
          <inkml:trace contextRef="#ctx0" brushRef="#br0" timeOffset="33507">4379 3709 5248,'-10'-6'2016,"10"6"-1088,-3-5-512,-2 2 960,10 6-768,-5-3 608,0 0-704,0-3 448,0 3-544,0-5 384,0 10-448,0-5 384,0 0-416,0 0 415,0 0-447,0 3 224,0 2-288,0 1 224,3 7-256,-3 7 256,5 7-256,-5 4 32,0 0-128,0 4 0,0-4-32,0 8 32,0-3-64,0-2-96,5-2 32,-5-9-896,3-1 512,2-8-1727,0-3 1183,-5-19-1728,4-3 1504,0-14-1440,6 6 1504,-2-9-1056,4 5 1248,2-12 0,-2 9 544,3-13 736,1 7-160,2 1 1216,5 11-800,-2 1 1440,5 8-1184,-4-1 1024,-3 4-1088,-12 0 704,-2 8-864,-13 3 448,-1 5-640,-9 4 96,0 4-288,-8-5 96,8 5-192,-8-4 287,8-1-255,2-3 96,1 0-160,7-8 64,4 4-96,0-4 160,4 0-160,-4 0 256,8 0-224,-4 0 96,8 4-128,-3 0 224,4-1-192,0 2 256,4 3-256,-5 0 96,5 3-128,5-2 0,0 2-32,3 0-64,2 1 32,-2-4 32,6 0-32,-11 0-96,7 3 32,-5-3-960,0 4 544,-5-4-2367,0-2 1567,0-1-4000,0 3 2944</inkml:trace>
        </inkml:traceGroup>
        <inkml:traceGroup>
          <inkml:annotationXML>
            <emma:emma xmlns:emma="http://www.w3.org/2003/04/emma" version="1.0">
              <emma:interpretation id="{BFEE3E87-8384-404D-90F8-09A247FB9E08}" emma:medium="tactile" emma:mode="ink">
                <msink:context xmlns:msink="http://schemas.microsoft.com/ink/2010/main" type="inkWord" rotatedBoundingBox="5284,2649 5688,2642 5691,2821 5287,2828"/>
              </emma:interpretation>
              <emma:one-of disjunction-type="recognition" id="oneOf10">
                <emma:interpretation id="interp50" emma:lang="zh-CN" emma:confidence="0">
                  <emma:literal>“</emma:literal>
                </emma:interpretation>
                <emma:interpretation id="interp51" emma:lang="zh-CN" emma:confidence="0">
                  <emma:literal>二</emma:literal>
                </emma:interpretation>
                <emma:interpretation id="interp52" emma:lang="zh-CN" emma:confidence="0">
                  <emma:literal>=</emma:literal>
                </emma:interpretation>
                <emma:interpretation id="interp53" emma:lang="zh-CN" emma:confidence="0">
                  <emma:literal>上</emma:literal>
                </emma:interpretation>
                <emma:interpretation id="interp54" emma:lang="zh-CN" emma:confidence="0">
                  <emma:literal>亠</emma:literal>
                </emma:interpretation>
              </emma:one-of>
            </emma:emma>
          </inkml:annotationXML>
          <inkml:trace contextRef="#ctx0" brushRef="#br0" timeOffset="35281">5584 3590 4608,'-4'0'1760,"4"0"-960,-21 0-96,11 0 1632,10 3-1280,-5-3 864,10 5-1152,-5-5 256,10 3-640,-2 2 160,9-2-320,-3 0 64,3 2-161,1-5-63,3 0-32,2 0-32,-2 0 0,1 0-351,4 0 191,-8 0-1856,0 3 1120,-10-3-3776,-2 9 2624</inkml:trace>
          <inkml:trace contextRef="#ctx0" brushRef="#br0" timeOffset="35547">5559 3769 6400,'-23'-5'2464,"23"5"-1344,5 0-480,-5-3 1472,8 3-1152,2-8 512,6 5-896,-2-5 191,2 8-447,7-5 32,-2 10-224,2-5 0,3 0-64,0 0-128,1 0 32,-6-5-384,5 5 192,-3-4-1567,3 4 991,-3-4-3104,3 0 2176,-5-4-2304,2 5 2304</inkml:trace>
        </inkml:traceGroup>
        <inkml:traceGroup>
          <inkml:annotationXML>
            <emma:emma xmlns:emma="http://www.w3.org/2003/04/emma" version="1.0">
              <emma:interpretation id="{F283DE18-8085-461A-B877-DD478ED64BE4}" emma:medium="tactile" emma:mode="ink">
                <msink:context xmlns:msink="http://schemas.microsoft.com/ink/2010/main" type="inkWord" rotatedBoundingBox="6210,3250 6298,2318 6724,2359 6635,3290"/>
              </emma:interpretation>
              <emma:one-of disjunction-type="recognition" id="oneOf11">
                <emma:interpretation id="interp55" emma:lang="zh-CN" emma:confidence="0">
                  <emma:literal>g</emma:literal>
                </emma:interpretation>
                <emma:interpretation id="interp56" emma:lang="zh-CN" emma:confidence="0">
                  <emma:literal>与</emma:literal>
                </emma:interpretation>
                <emma:interpretation id="interp57" emma:lang="zh-CN" emma:confidence="0">
                  <emma:literal>车</emma:literal>
                </emma:interpretation>
                <emma:interpretation id="interp58" emma:lang="zh-CN" emma:confidence="0">
                  <emma:literal>扌</emma:literal>
                </emma:interpretation>
                <emma:interpretation id="interp59" emma:lang="zh-CN" emma:confidence="0">
                  <emma:literal>8</emma:literal>
                </emma:interpretation>
              </emma:one-of>
            </emma:emma>
          </inkml:annotationXML>
          <inkml:trace contextRef="#ctx0" brushRef="#br0" timeOffset="37498">6576 3488 5120,'28'0'2016,"-28"0"-1088,30 0-448,-22 0 928,6 0-768,-5-4 384,4 4-608,0-8 256,4 4-384,-3-6 192,-2-4-256,2 0 128,-2 0-192,-4-4 0,2 6-96,-10-8 96,5 9-96,-10-8-32,1 7 0,-10-4-128,2 4 64,-11 2 32,10 2 0,-13-1-96,8 9 64,-8 0 32,4 9 0,0-1 64,0 6-32,6 10-32,1 7 32,6 0 96,5 5-64,4-8 32,10-1-32,-2-8 32,4 4-64,6-15-32,6-5 32,-8-6 32,6-2-32,-4-15 256,0 10-160,-10-10 384,5 6-288,-4-6 223,0 7-223,-4 2 224,-2 3-256,-3 0 96,5 8-160,-5 4 160,0 4-192,0 4 192,0 4-192,0-2 32,0 6-64,-5 4 32,5 7-64,-3-4 128,6 5-96,-3 4 32,5 2-32,-5 7 32,4-1-64,1 3-32,-1-5 32,-4 6-32,0-2 0,0 2 64,0-6-32,-4-4 128,-1-5-96,-7-7-96,2 1 0,-8-7-32,2-4 0,-12-5 0,8-2 0,-12-13 0,6 4 0,-1-19 64,10 6 0,-5-9-160,9 2 96,0-11 32,8 6 32,5-5 0,5 2 0,3-8 0,5 6 0,5-4 0,-1 10 0,9-4-96,6 8 64,-2-2 96,6 6-32,-5 0-32,0 4 32,-1 0-32,4 4 0,-3 2-704,0 1 384,-5 2-2207,-4 3 1407,-4-5-4096,0 5 2944</inkml:trace>
        </inkml:traceGroup>
        <inkml:traceGroup>
          <inkml:annotationXML>
            <emma:emma xmlns:emma="http://www.w3.org/2003/04/emma" version="1.0">
              <emma:interpretation id="{1CF3D78C-090D-43D6-97E4-2127C0D7913F}" emma:medium="tactile" emma:mode="ink">
                <msink:context xmlns:msink="http://schemas.microsoft.com/ink/2010/main" type="inkWord" rotatedBoundingBox="6996,2280 7041,2945 6856,2957 6812,2292"/>
              </emma:interpretation>
              <emma:one-of disjunction-type="recognition" id="oneOf12">
                <emma:interpretation id="interp60" emma:lang="zh-CN" emma:confidence="0">
                  <emma:literal>、</emma:literal>
                </emma:interpretation>
                <emma:interpretation id="interp61" emma:lang="zh-CN" emma:confidence="0">
                  <emma:literal>(</emma:literal>
                </emma:interpretation>
                <emma:interpretation id="interp62" emma:lang="zh-CN" emma:confidence="0">
                  <emma:literal>〔</emma:literal>
                </emma:interpretation>
                <emma:interpretation id="interp63" emma:lang="zh-CN" emma:confidence="0">
                  <emma:literal>[</emma:literal>
                </emma:interpretation>
                <emma:interpretation id="interp6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37859">7190 3237 7296,'-8'-6'2720,"8"6"-1472,-5-5-672,0 5 1312,5 5-1088,-4-5 544,0 6-800,-4 2 415,3 4-543,-8 4 320,3 0-416,-3 7 192,5 5-288,-5 2 128,9 6-192,-5 0 64,9 3-128,0 6 0,3-1-32,3 3 32,6 0-64,1-2-512,0-1 256,10-9-1664,3-4 1056,-1-8-3103,7-3 2207,-5-9-3168,2 2 2784</inkml:trace>
        </inkml:traceGroup>
        <inkml:traceGroup>
          <inkml:annotationXML>
            <emma:emma xmlns:emma="http://www.w3.org/2003/04/emma" version="1.0">
              <emma:interpretation id="{D802FEBF-9524-4085-9122-F1EA5415319A}" emma:medium="tactile" emma:mode="ink">
                <msink:context xmlns:msink="http://schemas.microsoft.com/ink/2010/main" type="inkWord" rotatedBoundingBox="7254,2442 8441,2423 8451,3079 7265,3098"/>
              </emma:interpretation>
              <emma:one-of disjunction-type="recognition" id="oneOf13">
                <emma:interpretation id="interp65" emma:lang="zh-CN" emma:confidence="0">
                  <emma:literal>领</emma:literal>
                </emma:interpretation>
                <emma:interpretation id="interp66" emma:lang="zh-CN" emma:confidence="0">
                  <emma:literal>妆</emma:literal>
                </emma:interpretation>
                <emma:interpretation id="interp67" emma:lang="zh-CN" emma:confidence="0">
                  <emma:literal>准</emma:literal>
                </emma:interpretation>
                <emma:interpretation id="interp68" emma:lang="zh-CN" emma:confidence="0">
                  <emma:literal>颈</emma:literal>
                </emma:interpretation>
                <emma:interpretation id="interp69" emma:lang="zh-CN" emma:confidence="0">
                  <emma:literal>炸</emma:literal>
                </emma:interpretation>
              </emma:one-of>
            </emma:emma>
          </inkml:annotationXML>
          <inkml:trace contextRef="#ctx0" brushRef="#br0" timeOffset="38767">7510 3454 5120,'-5'11'1920,"5"-11"-1024,0-17-416,0 11 864,5 6-768,-2-8 384,7 8-608,-2-8 384,5 3-416,5 2 256,0 3-320,0 0 192,3 3-224,-3 2 352,0 7-320,-11-2 288,8 7-288,-15 0 64,0 1-192,-15 8 159,8 2-191,-15-4 192,8 4-192,-7-5 96,8 0-96,-5-7-64,10 0 0,-2-10-192,5 8 96,5-20-384,5 6 224,8-10-511,5-2 415,0-12-288,3 1 352,2-4 96,-3 3 64,3-11 224,0 4-64,-6 1 32,0 5-32,1 2 96,-5 7-96,-8 0 320,3 4-192,-8 4 320,0 5-288,-3 6 223,-2 5-223,-8 4 288,0 7-288,-10 6 448,15-3-384,-5 2 160,4 4-288,0-5 0,4 4-96,1-4 32,8-4-64,5 1-96,5 0 32,3-8-544,10 3 320,-1-6-1376,0 1 897,4-10-2337,1 0 1728,0-2-3200,0-4 2592</inkml:trace>
          <inkml:trace contextRef="#ctx0" brushRef="#br0" timeOffset="39604">8141 3512 7168,'-12'-6'2720,"12"6"-1472,-4-2-672,-1-2 1152,5 8-960,-5-4 192,5 0-608,-4 0 96,8 0-288,-4 0 287,0 0-255,0 2 160,0 4-192,0 2 128,5-2-160,-5 8 352,0-4-256,0 6 384,0 4-352,0 3 32,0 0-192,0 1 96,0-2-128,-5 6-32,5 0 0,-4-1-32,4-4 0,-4-3 64,0-4-32,-5-5-160,9 0 64,-9-11-256,6 0 192,-7-11-96,10 0 128,-5-14-160,10 11 160,0-11-96,7 6 96,2-9 64,-2 9 32,6-4 0,0 7 0,3 1 0,2 5 0,-2 1 0,2 4 0,-10 2 0,4 3 0,-11 0 64,2 8-32,-16 1-32,2 1 32,-6-2-256,2 4 128,-6-4-96,1-2 96,-1 2 128,6 1 0,-3-1-32,8 0 32,-3-2 32,3 7-32,-3-9 64,8 4-64,-5-8 64,5 3-64,-8-3 128,3 0-96,-3-3 128,3 3-128,-4-5 128,9 5-128,-4-7 128,4 7-128,0-4 32,4 8-32,0-4-128,10 0 32,-2 4 32,3 4 0,1 0 64,2 3-32,0 0-32,5 6 32,-7-3-128,6 5 64,-4-2-320,4-1 192,-5-5-1344,6 4 832,-7-7-2687,7 1 1887,-5-9-3264,0 4 2656</inkml:trace>
        </inkml:traceGroup>
        <inkml:traceGroup>
          <inkml:annotationXML>
            <emma:emma xmlns:emma="http://www.w3.org/2003/04/emma" version="1.0">
              <emma:interpretation id="{40D558B3-C12C-4700-BE1F-6D419F1F22E7}" emma:medium="tactile" emma:mode="ink">
                <msink:context xmlns:msink="http://schemas.microsoft.com/ink/2010/main" type="inkWord" rotatedBoundingBox="8367,3081 8419,2848 8464,2858 8412,3091"/>
              </emma:interpretation>
              <emma:one-of disjunction-type="recognition" id="oneOf14">
                <emma:interpretation id="interp70" emma:lang="zh-CN" emma:confidence="0">
                  <emma:literal>,</emma:literal>
                </emma:interpretation>
                <emma:interpretation id="interp71" emma:lang="zh-CN" emma:confidence="0">
                  <emma:literal>'</emma:literal>
                </emma:interpretation>
                <emma:interpretation id="interp72" emma:lang="zh-CN" emma:confidence="0">
                  <emma:literal>丿</emma:literal>
                </emma:interpretation>
                <emma:interpretation id="interp73" emma:lang="zh-CN" emma:confidence="0">
                  <emma:literal>〉</emma:literal>
                </emma:interpretation>
                <emma:interpretation id="interp7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90002">8681 3815 4096,'-3'-3'1568,"3"3"-832,3-17-288,-3 14 1312,0 6-960,0-3 960,0 9-1024,0-4 544,0-2-736,0-3 352,0 0-544,0 0 384,0 0-416,0 0 415,5 3-447,-5 2 288,5-2-320,-5 2 128,3-2-224,-3 5 64,4 7-128,-8 1-128,4 1 0,-13 10-2144,0-1 1153,-13 13-4641,0 4 3168</inkml:trace>
        </inkml:traceGroup>
        <inkml:traceGroup>
          <inkml:annotationXML>
            <emma:emma xmlns:emma="http://www.w3.org/2003/04/emma" version="1.0">
              <emma:interpretation id="{8052CB39-020C-494D-AFF7-FBDBE2DEA3B4}" emma:medium="tactile" emma:mode="ink">
                <msink:context xmlns:msink="http://schemas.microsoft.com/ink/2010/main" type="inkWord" rotatedBoundingBox="9153,2029 9853,2908 9143,3473 8443,2594"/>
              </emma:interpretation>
              <emma:one-of disjunction-type="recognition" id="oneOf15">
                <emma:interpretation id="interp75" emma:lang="zh-CN" emma:confidence="0">
                  <emma:literal>为</emma:literal>
                </emma:interpretation>
                <emma:interpretation id="interp76" emma:lang="zh-CN" emma:confidence="0">
                  <emma:literal>抖</emma:literal>
                </emma:interpretation>
                <emma:interpretation id="interp77" emma:lang="zh-CN" emma:confidence="0">
                  <emma:literal>料</emma:literal>
                </emma:interpretation>
                <emma:interpretation id="interp78" emma:lang="zh-CN" emma:confidence="0">
                  <emma:literal>扦</emma:literal>
                </emma:interpretation>
                <emma:interpretation id="interp79" emma:lang="zh-CN" emma:confidence="0">
                  <emma:literal>册</emma:literal>
                </emma:interpretation>
              </emma:one-of>
            </emma:emma>
          </inkml:annotationXML>
          <inkml:trace contextRef="#ctx0" brushRef="#br0" timeOffset="94327">9532 3640 4736,'-3'-8'1760,"3"8"-960,8-4-384,-3 2 960,-1 2-768,0-6 352,9 3-608,0-5 256,5 8-352,-5-8 192,0 5-224,0-5 128,1 8-192,-1-4 288,0 4-256,-5 0 320,2 4-288,-7-2 224,7 4-224,-7 2 224,2-2-256,-5 8 256,5-4-256,-5 5 159,0 4-191,0 9 128,0 0-160,0 7 160,0-1-192,0 5 32,0 0-64,-5 5 160,5-2-128,-5 2 32,5-5-64,-8-3-64,3-2 32,-8-7-32,10 0 0,-11-7 64,5 0-32,-8-12 128,9 0-96,-10-13 32,10 5-32,-7-20-64,7 1 32,0-17-32,3 10 0,0-10-96,5 9 64,5-12-32,3 11 0,5-10 64,2 4 0,-3-7 0,2 15 0,-2-1 0,1 7 0,0-4 0,0 12 0,0 1 0,0 3 0,2 0-224,-3 5 128,-4-2-800,2 5 480,-6-3-2047,6 6 1343,-10-6-3712,2 3 2720</inkml:trace>
          <inkml:trace contextRef="#ctx0" brushRef="#br0" timeOffset="94536">9668 3304 7808,'-14'0'2880,"14"0"-1536,-17 16-1088,17-13 1120,5 5-832,-5-2 160,4-3-416,0 8-672,6 5 192,-2-5-2048,2 6 1248</inkml:trace>
          <inkml:trace contextRef="#ctx0" brushRef="#br0" timeOffset="92621">9028 3304 5120,'0'-14'1920,"0"14"-1024,0 2-352,0-2 1184,0 0-960,0 0 480,0 0-736,0-2 288,0 2-480,0-5 192,0 5-288,0-3 288,0-2-288,0-2 224,5 7-224,-5-5 128,3 5-193,-3 5 225,5 2-256,0 8 256,0 5-256,-2 11 384,2 2-288,0 1 160,3 4-224,-4 2 64,5-2-128,0-6-64,-1-4 0,1-13-256,5-4 128,-6-14-448,5 0 288,0-21-160,0 4 256,0-16 0,2 2 96,-7-2 64,0 9 0,-4-4 256,5 11-128,-4-2 320,-1 6-256,-4 0 256,6 4-256,-6 0 96,2 10-160,-2-4 160,6 6-192,-2-2 256,4 4-224,-2 4 320,2 0-256,-4 7 256,2-2-256,-4 9 32,4 2-128,-2 6 160,0 3-160,6 4 96,-2 1-96,1 6 0,0-2-32,-5 4 32,4-6-64,-3 4-32,0-3 32,-5 0-32,0-1 0,-5 2-160,0-4 96,-7-1-256,-2-4 192,-8-1-320,6-2 288,-12-8-224,6 0 224,-8-18-64,7-2 128,-8-11-160,10 3 160,-5-7 32,9 7 64,-6-11 64,10 2-32,-5-2-32,10 8 32,0-9-32,3 9 0,0-16 0,5 2 0,5-6 128,4 3-64,3-2 32,11 10-32,3-7-64,5 4 32,4-1-128,4 9 64,0 0 32,2 3 0,-11 0-352,1 8 192,-5-2-1216,-3 0 768,-7-2-1919,-3 5 1407,-4-8-2272,0 5 1920,-4-4-2400,-1 2 2208</inkml:trace>
        </inkml:traceGroup>
        <inkml:traceGroup>
          <inkml:annotationXML>
            <emma:emma xmlns:emma="http://www.w3.org/2003/04/emma" version="1.0">
              <emma:interpretation id="{5B27C84D-57C2-4366-9F03-FFAC2439D553}" emma:medium="tactile" emma:mode="ink">
                <msink:context xmlns:msink="http://schemas.microsoft.com/ink/2010/main" type="inkWord" rotatedBoundingBox="9718,3023 9741,2349 9903,2355 9879,3028"/>
              </emma:interpretation>
              <emma:one-of disjunction-type="recognition" id="oneOf16">
                <emma:interpretation id="interp80" emma:lang="zh-CN" emma:confidence="0">
                  <emma:literal>,</emma:literal>
                </emma:interpretation>
                <emma:interpretation id="interp81" emma:lang="zh-CN" emma:confidence="0">
                  <emma:literal>)</emma:literal>
                </emma:interpretation>
                <emma:interpretation id="interp82" emma:lang="zh-CN" emma:confidence="0">
                  <emma:literal>丿</emma:literal>
                </emma:interpretation>
                <emma:interpretation id="interp83" emma:lang="zh-CN" emma:confidence="0">
                  <emma:literal>'</emma:literal>
                </emma:interpretation>
                <emma:interpretation id="interp8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95887">10054 3301 5248,'-3'-8'2016,"3"8"-1088,0 5-160,0-5 1344,3 3-1184,-3-3 576,0 9-928,0-1 352,5 3-576,0 0 256,8 5-352,-5-1 63,2 1-191,-2-1 288,0 4-224,2 6 320,-2-3-288,-3 6 320,0 2-320,-5 3 96,3-2-192,-6 5 0,3 2-64,-10 4-192,2-2 64,-10 3-1312,0-4 768,-16 3-3295,7-3 2207,-4-8-3296,5-7 2848</inkml:trace>
        </inkml:traceGroup>
        <inkml:traceGroup>
          <inkml:annotationXML>
            <emma:emma xmlns:emma="http://www.w3.org/2003/04/emma" version="1.0">
              <emma:interpretation id="{60026B5C-2CA4-4F16-89C8-C49A320B9BAA}" emma:medium="tactile" emma:mode="ink">
                <msink:context xmlns:msink="http://schemas.microsoft.com/ink/2010/main" type="inkWord" rotatedBoundingBox="10197,2429 10592,2422 10599,2820 10203,2827"/>
              </emma:interpretation>
              <emma:one-of disjunction-type="recognition" id="oneOf17">
                <emma:interpretation id="interp85" emma:lang="zh-CN" emma:confidence="0">
                  <emma:literal>十</emma:literal>
                </emma:interpretation>
                <emma:interpretation id="interp86" emma:lang="zh-CN" emma:confidence="0">
                  <emma:literal>+</emma:literal>
                </emma:interpretation>
                <emma:interpretation id="interp87" emma:lang="zh-CN" emma:confidence="0">
                  <emma:literal>÷</emma:literal>
                </emma:interpretation>
                <emma:interpretation id="interp88" emma:lang="zh-CN" emma:confidence="0">
                  <emma:literal>“</emma:literal>
                </emma:interpretation>
                <emma:interpretation id="interp89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96620">10501 3523 5888,'-21'3'2176,"21"-3"-1152,-12 5-352,6-2 1408,6 2-1120,-10-5 512,10 0-896,-3 0 192,6 0-448,-3 0 223,10 0-287,-2 0 128,10 0-224,-5 0 128,5 0-160,7-5 64,3 5-96,-2-8 0,5 8-32,0-3-128,-1 3 32,-4-3-384,0-5 192,-2-1-863,-4 9 607,-2-8-1568,0 5 1184,-10-2-3296,6 5 2336,-14 0-1984,0 8 2208</inkml:trace>
          <inkml:trace contextRef="#ctx0" brushRef="#br0" timeOffset="96921">10643 3375 5888,'0'-8'2176,"0"8"-1152,0 0-416,0 0 1440,0 0-1120,0 3 768,0 5-1024,0 0 576,0 4-737,0-4 321,5 3-512,-2-2 256,6 2-320,-5 0 128,1 2-224,-5 7 224,5-1-256,-5 12 96,0-4-128,-5 4-192,10 0 32,-5 5-1248,8-5 736,-4-4-3711,1 1 2367,-2-17-3360,7 0 3008</inkml:trace>
        </inkml:traceGroup>
        <inkml:traceGroup>
          <inkml:annotationXML>
            <emma:emma xmlns:emma="http://www.w3.org/2003/04/emma" version="1.0">
              <emma:interpretation id="{365FA8BE-0E71-490F-97CC-A1FCEAE6876B}" emma:medium="tactile" emma:mode="ink">
                <msink:context xmlns:msink="http://schemas.microsoft.com/ink/2010/main" type="inkWord" rotatedBoundingBox="11241,2213 11413,2725 11057,2845 10885,2332"/>
              </emma:interpretation>
              <emma:one-of disjunction-type="recognition" id="oneOf18">
                <emma:interpretation id="interp90" emma:lang="zh-CN" emma:confidence="0">
                  <emma:literal>八</emma:literal>
                </emma:interpretation>
                <emma:interpretation id="interp91" emma:lang="zh-CN" emma:confidence="0">
                  <emma:literal>n</emma:literal>
                </emma:interpretation>
                <emma:interpretation id="interp92" emma:lang="zh-CN" emma:confidence="0">
                  <emma:literal>汀</emma:literal>
                </emma:interpretation>
                <emma:interpretation id="interp93" emma:lang="zh-CN" emma:confidence="0">
                  <emma:literal>爪</emma:literal>
                </emma:interpretation>
                <emma:interpretation id="interp94" emma:lang="zh-CN" emma:confidence="0">
                  <emma:literal>几</emma:literal>
                </emma:interpretation>
              </emma:one-of>
            </emma:emma>
          </inkml:annotationXML>
          <inkml:trace contextRef="#ctx0" brushRef="#br0" timeOffset="97979">11305 3262 4992,'-9'-8'1920,"9"8"-1024,-17 0-288,12-3 1248,5 3-1056,-4-5 640,8 2-896,-4-5 448,0 8-576,0-8 480,10 8-512,-6-4 351,0 4-415,-4 0 192,4 8-288,1-1 224,-1 9-256,-4 3 256,5 1-256,-5 8 96,0 2-160,-5 6 0,1 3-64,-5 0-64,9 0 32,-8 0-32,8-4 0,-10-12 0,10 2 0,-8-11-96,8-3 64,-5-11-256,10 0 160,-5-14-384,0 3 288,4-17-96,5 0 192,0-8-128,8 2 128,0-4 64,1 10 64,0-4 0,0 9 0,-5-5 64,4 9-32,-3 0 64,4 10-64,-6-2 256,2 3-160,-2 0 384,2 8-288,-6-4 160,2 8-224,-2 1 128,1 3-160,-6 6 160,3 6-192,-6 7 96,0 1-96,0 3 96,0 1-128,0 2 32,4-3-32,-4 5-64,5-5 32,-5-4-608,3-2 320,7-6-2016,3-4 1280,4-8-4383,5 1 3007,4-12-2528,2 0 2816</inkml:trace>
        </inkml:traceGroup>
        <inkml:traceGroup>
          <inkml:annotationXML>
            <emma:emma xmlns:emma="http://www.w3.org/2003/04/emma" version="1.0">
              <emma:interpretation id="{1F0C4E09-63DF-4B00-9BCC-1428CEFD9F55}" emma:medium="tactile" emma:mode="ink">
                <msink:context xmlns:msink="http://schemas.microsoft.com/ink/2010/main" type="inkWord" rotatedBoundingBox="11645,2281 12320,2474 12115,3192 11440,2999"/>
              </emma:interpretation>
              <emma:one-of disjunction-type="recognition" id="oneOf19">
                <emma:interpretation id="interp95" emma:lang="zh-CN" emma:confidence="0">
                  <emma:literal>的</emma:literal>
                </emma:interpretation>
                <emma:interpretation id="interp96" emma:lang="zh-CN" emma:confidence="0">
                  <emma:literal>炓</emma:literal>
                </emma:interpretation>
                <emma:interpretation id="interp97" emma:lang="zh-CN" emma:confidence="0">
                  <emma:literal>好</emma:literal>
                </emma:interpretation>
                <emma:interpretation id="interp98" emma:lang="zh-CN" emma:confidence="0">
                  <emma:literal>吋</emma:literal>
                </emma:interpretation>
                <emma:interpretation id="interp99" emma:lang="zh-CN" emma:confidence="0">
                  <emma:literal>州</emma:literal>
                </emma:interpretation>
              </emma:one-of>
            </emma:emma>
          </inkml:annotationXML>
          <inkml:trace contextRef="#ctx0" brushRef="#br0" timeOffset="98917">11854 3506 5376,'-10'-6'2016,"10"6"-1088,-4-8-608,0 3 1248,8 5-864,-4-11 576,0-1-768,0 1 320,0 3-512,0-3 256,0 6-320,0-4 288,0 6-320,0 0 224,0 6-224,0 0 127,4 6-191,0 4 352,2 1-288,-3 2 224,2 4-224,-5 8 128,0-2-192,0 1 64,0 5-128,0-1 160,0 0-160,0 5-32,0-6-32,0 6-32,0-5 0,0-3 0,0-3 0,0-5-160,0 1 96,-5-10-448,5-2 256,-3-15-512,6 6 448,-3-14-416,0 1 417,0-15-321,5 6 352,-1-9-64,4 4 224,2-4 128,-2 6 32,6-2-32,-2 7 32,6-3-32,0 12 0,0 0 0,3 3 0,-8 0 128,5 8-64,-8 0 32,2 3-32,-8 2-192,1 3 64,-14-5-256,5 5 192,-9 0-96,0-1 128,-5-2 64,10-2 32,-10 2 128,8-2-64,-2 0 320,6 5-192,-2-3 384,8 2-320,-4-2 383,8 3-383,-4-5 288,8 5-288,2-5 128,-2 5-224,2 0 64,-2 1-128,5 2-64,0 5 0,0-1-480,5 1 256,-5-5-1471,5 0 927,-6-5-2912,2 0 2016,-5-12-2752,4 0 2496</inkml:trace>
          <inkml:trace contextRef="#ctx0" brushRef="#br0" timeOffset="99596">12209 3543 5376,'-5'-3'2112,"5"3"-1152,0 0-224,0 0 1536,0 0-1248,0 0 416,0 0-864,0-6-32,10 6-352,-2-3 32,5 6-128,5-3 224,0 0-192,-5 0 160,4 6-160,-9-3 223,6 0-223,-5 2 320,-1 3-256,-3-1 256,-2 1-256,-3 0 256,0 3-256,0 2 96,0-2-160,0 4 64,5 1-96,-5 11 0,0 1-32,0 3 32,5 0-64,-5 5 64,0-6-64,0 6 64,0-5-64,-5-1-32,5 1 32,-8 2-32,-2-3 0,-2-7-96,-2 2 64,-6-11-128,5-1 96,-1-10-192,6-3 160,-3-11-96,8 0 96,-8-14 0,10 6 32,-2-9 64,5 6 0,-5-14 0,10 5 0,-5-8 0,5 12 0,-2-4-96,10 6 64,5 0 32,0 8 0,0-7-96,-1 10 64,-3-3-192,-2 6 128,-4-1-672,5 8 448,-8-3-1791,5 7 1183,-10-4-3456,3 4 2464,-3-4-2176,0 4 2368</inkml:trace>
          <inkml:trace contextRef="#ctx0" brushRef="#br0" timeOffset="99876">12227 3324 8448,'0'-7'3232,"0"7"-1728,0 4-832,0-4 1376,0 0-1153,3 3 65,6 5-608,-1 0-640,5 0 128,0 0-1983,5 4 1183,0-1-4192,0 0 2912</inkml:trace>
          <inkml:trace contextRef="#ctx0" brushRef="#br0" timeOffset="101712">12366 3683 3968,'-3'-5'1568,"3"5"-832,0 0-384,0 0 992,0 0-768,0 0 448,0 0-608,0 0 480,0 0-512,0 0 416,0 0-448,0 0 128,9 0-320,-5-3 128,9 3-160,-8-5 0,3 5-64,0-3-64,2 0 32,-2-5-32,5 8 0,-4-9-160,0 9 96,0-8-608,-1 8 384,0-3-1856,2 3 1184,-6-5-2688,6 5 2080</inkml:trace>
        </inkml:traceGroup>
      </inkml:traceGroup>
    </inkml:traceGroup>
    <inkml:traceGroup>
      <inkml:annotationXML>
        <emma:emma xmlns:emma="http://www.w3.org/2003/04/emma" version="1.0">
          <emma:interpretation id="{816D9358-CB26-41E8-9505-27801D6B4FBD}" emma:medium="tactile" emma:mode="ink">
            <msink:context xmlns:msink="http://schemas.microsoft.com/ink/2010/main" type="paragraph" rotatedBoundingBox="1162,4200 29582,3532 29616,4985 1197,56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E7C3BD-8FDA-4964-B794-F0C066367067}" emma:medium="tactile" emma:mode="ink">
              <msink:context xmlns:msink="http://schemas.microsoft.com/ink/2010/main" type="inkBullet" rotatedBoundingBox="1170,4534 1839,4518 1849,4972 1181,4987"/>
            </emma:interpretation>
            <emma:one-of disjunction-type="recognition" id="oneOf20">
              <emma:interpretation id="interp100" emma:lang="zh-CN" emma:confidence="0">
                <emma:literal>→</emma:literal>
              </emma:interpretation>
            </emma:one-of>
          </emma:emma>
        </inkml:annotationXML>
        <inkml:trace contextRef="#ctx0" brushRef="#br0" timeOffset="103801">1440 5764 6144,'-14'-22'2272,"14"22"-1216,0 0-896,0 0 1152,0 0-768,0 0 832,8 0-800,0 0 320,7 0-512,2 0 224,10 3-352,4 0 192,-2 2-224,6-5 63,1 0-159,3 3-64,0 5-32,7-4-128,-3 0 64,1 0-383,-5 0 191,-3-4-992,-6 0 640,-4-4-1984,-8 0 1440,-5 4-2880,-4 4 2272</inkml:trace>
        <inkml:trace contextRef="#ctx0" brushRef="#br0" timeOffset="103515">1522 5551 7424,'-26'-5'2816,"26"5"-1536,5 0-1216,-5 0 1184,0 0-768,3 0 736,7 5-736,3-2 192,0 3-384,0-4 96,4 2-225,-3-4 129,3 4-160,4-4 0,2 4-64,-2-4-64,7 0 32,-2 0 32,5 0-32,0 0-32,-1 0 32,1 0-480,-5 0 256,-5 0-1471,1 4 927,-14 0-3488,2 4 2368,-20 0-2272,-2-2 2368</inkml:trace>
        <inkml:trace contextRef="#ctx0" brushRef="#br0" timeOffset="104355">1751 5480 4736,'-11'-4'1760,"11"4"-960,-2-2-224,-3-4 1280,10 12-1024,-5-6 672,0 0-896,0 0 384,0 0-576,0 0 384,8 0-448,-3 0 384,2 0-416,3 0 191,4 0-287,-6 0 64,4 0-160,-2 0 64,3 2-96,0 2 224,5 4-192,3 0 96,2 0-128,-3 0 0,8-2-32,-6 2-64,0 6 32,-6-3-32,7 0 0,-10-3 64,5 0-32,-10-1 192,5 6-128,-8-7 192,-1 8-192,-8-3 96,4 3-96,-8 3 96,-2-1-128,-6 3 32,6 1-32,-16 7-64,4-1 32,-10 2-128,2 0 64,4-4-192,4-5 128,0-4-864,4 1 512,2-4-2207,6-2 1503</inkml:trace>
      </inkml:traceGroup>
      <inkml:traceGroup>
        <inkml:annotationXML>
          <emma:emma xmlns:emma="http://www.w3.org/2003/04/emma" version="1.0">
            <emma:interpretation id="{003C8D27-2D9F-4C65-BEFF-11BFF38C141B}" emma:medium="tactile" emma:mode="ink">
              <msink:context xmlns:msink="http://schemas.microsoft.com/ink/2010/main" type="line" rotatedBoundingBox="3092,4155 29582,3532 29616,4985 3126,5609"/>
            </emma:interpretation>
          </emma:emma>
        </inkml:annotationXML>
        <inkml:traceGroup>
          <inkml:annotationXML>
            <emma:emma xmlns:emma="http://www.w3.org/2003/04/emma" version="1.0">
              <emma:interpretation id="{FF8046E1-D73C-4A41-98A6-710182871B83}" emma:medium="tactile" emma:mode="ink">
                <msink:context xmlns:msink="http://schemas.microsoft.com/ink/2010/main" type="inkWord" rotatedBoundingBox="3097,4380 3554,4369 3567,4880 3109,4890">
                  <msink:destinationLink direction="with" ref="{4653E89A-80CF-406E-8BB4-E5BC6D90A3E0}"/>
                </msink:context>
              </emma:interpretation>
              <emma:one-of disjunction-type="recognition" id="oneOf21">
                <emma:interpretation id="interp101" emma:lang="zh-CN" emma:confidence="0">
                  <emma:literal>n</emma:literal>
                </emma:interpretation>
                <emma:interpretation id="interp102" emma:lang="zh-CN" emma:confidence="0">
                  <emma:literal>“</emma:literal>
                </emma:interpretation>
                <emma:interpretation id="interp103" emma:lang="zh-CN" emma:confidence="0">
                  <emma:literal>”</emma:literal>
                </emma:interpretation>
                <emma:interpretation id="interp104" emma:lang="zh-CN" emma:confidence="0">
                  <emma:literal>"</emma:literal>
                </emma:interpretation>
                <emma:interpretation id="interp105" emma:lang="zh-CN" emma:confidence="0">
                  <emma:literal>m</emma:literal>
                </emma:interpretation>
              </emma:one-of>
            </emma:emma>
          </inkml:annotationXML>
          <inkml:trace contextRef="#ctx0" brushRef="#br0" timeOffset="107994">3347 5333 3968,'0'0'1568,"0"0"-832,0-4-160,0-1 1120,0 10-928,0-10 416,5 5-704,-5-3 352,3 6-480,2-3 320,3 0-384,-3 0 256,3 5-288,1 7 128,0 2-224,0 7 128,-1 2-160,-3 8 224,0-1-224,-1 6 160,0 3-160,-4 11 0,6-6-64,-6 3-64,0-5 32,0-6-32,0-5 0,0-12 0,0 1 0,0-15-224,0-5 128,0-22-448,2 8 288,3-22-160,8 8 256,-3-10 0,4 4 96,3-10 64,4 10 0,2-10 64,-2 13-32,-3-5-32,0 14 32,-6-2 96,2 9-64,-2 4 384,2 6-224,-5 10 384,-1 6-352,-3 8 224,3 4-257,-3 8 225,0 5-256,-2 8-32,6-6-96,0 4-64,0-2 32,-1-5-1024,6-1 545,-2-10-3009,6-1 1952,0-12-3168,4 3 2656</inkml:trace>
        </inkml:traceGroup>
        <inkml:traceGroup>
          <inkml:annotationXML>
            <emma:emma xmlns:emma="http://www.w3.org/2003/04/emma" version="1.0">
              <emma:interpretation id="{C0424ED8-A241-4C91-9973-B3BA02D362BB}" emma:medium="tactile" emma:mode="ink">
                <msink:context xmlns:msink="http://schemas.microsoft.com/ink/2010/main" type="inkWord" rotatedBoundingBox="3923,4556 3980,5002 3778,5028 3721,4582">
                  <msink:destinationLink direction="with" ref="{4653E89A-80CF-406E-8BB4-E5BC6D90A3E0}"/>
                </msink:context>
              </emma:interpretation>
              <emma:one-of disjunction-type="recognition" id="oneOf22">
                <emma:interpretation id="interp106" emma:lang="zh-CN" emma:confidence="0">
                  <emma:literal>k</emma:literal>
                </emma:interpretation>
                <emma:interpretation id="interp107" emma:lang="zh-CN" emma:confidence="0">
                  <emma:literal>K</emma:literal>
                </emma:interpretation>
                <emma:interpretation id="interp108" emma:lang="zh-CN" emma:confidence="0">
                  <emma:literal>文</emma:literal>
                </emma:interpretation>
                <emma:interpretation id="interp109" emma:lang="zh-CN" emma:confidence="0">
                  <emma:literal>父</emma:literal>
                </emma:interpretation>
                <emma:interpretation id="interp110" emma:lang="zh-CN" emma:confidence="0">
                  <emma:literal>&amp;</emma:literal>
                </emma:interpretation>
              </emma:one-of>
            </emma:emma>
          </inkml:annotationXML>
          <inkml:trace contextRef="#ctx0" brushRef="#br0" timeOffset="108843">4027 5524 3968,'-13'-5'1568,"13"5"-832,0 0-288,0 0 1184,0 0-896,-5 0 640,5 0-832,-3 0 288,6 0-480,-3 0 384,0 8-448,0 1 448,5 7-448,0-2 288,0 2-320,-2 4 352,2 0-352,0 7 160,-2 4-257,2 5 225,0-2-256,-5 1 96,3 1-128,-3-2-64,0-2 0,-3-9-32,3 0 0,-5-8-352,5-3 192,-5-7-511,2-2 383,-7-11-224,10 4 320,-3-12-128,6 2 192,-3-10 0,10 9 64,-2-12 0,0 2 0,2-2 64,3 7 0,0-2 0,-1 6 0,1-4 0,0 8 0,-3 2 0,-1 1 0,-5 1 128,4 5-64,-8-1-160,5 8 32,-10-1-192,2 5 160,-6 3-32,5 3 64,-11-3 128,12 0-32,-10 0 192,8 1-128,-3-4 320,8 0-224,-9 1 256,9-2-256,-9-4 384,9 5-321,-9-4 289,6 1-288,-7-10 192,10 5-224,-5-4 128,5 4-192,0 0 0,10 4-96,-5 1 32,3 3-64,5 3-32,4 4 32,-3 0-128,-2 5 64,6-8-672,0 4 384,-5-8-2207,5 4 1407,-5-12-3936,4 2 2816</inkml:trace>
        </inkml:traceGroup>
        <inkml:traceGroup>
          <inkml:annotationXML>
            <emma:emma xmlns:emma="http://www.w3.org/2003/04/emma" version="1.0">
              <emma:interpretation id="{4446BF25-8F83-43B4-AA1A-0E8B011F2BAA}" emma:medium="tactile" emma:mode="ink">
                <msink:context xmlns:msink="http://schemas.microsoft.com/ink/2010/main" type="inkWord" rotatedBoundingBox="4385,4379 4387,5292 4148,5293 4146,4380">
                  <msink:destinationLink direction="with" ref="{4653E89A-80CF-406E-8BB4-E5BC6D90A3E0}"/>
                </msink:context>
              </emma:interpretation>
              <emma:one-of disjunction-type="recognition" id="oneOf23">
                <emma:interpretation id="interp111" emma:lang="zh-CN" emma:confidence="0">
                  <emma:literal>y</emma:literal>
                </emma:interpretation>
                <emma:interpretation id="interp112" emma:lang="zh-CN" emma:confidence="0">
                  <emma:literal>j</emma:literal>
                </emma:interpretation>
                <emma:interpretation id="interp113" emma:lang="zh-CN" emma:confidence="0">
                  <emma:literal>与</emma:literal>
                </emma:interpretation>
                <emma:interpretation id="interp114" emma:lang="zh-CN" emma:confidence="0">
                  <emma:literal>子</emma:literal>
                </emma:interpretation>
                <emma:interpretation id="interp115" emma:lang="zh-CN" emma:confidence="0">
                  <emma:literal>扌</emma:literal>
                </emma:interpretation>
              </emma:one-of>
            </emma:emma>
          </inkml:annotationXML>
          <inkml:trace contextRef="#ctx0" brushRef="#br0" timeOffset="109501">4400 5612 6656,'-4'-8'2528,"4"8"-1344,8-6-896,-2 2 960,-4 4-704,8-4 352,4-1-544,-6-2 256,4 3-352,-2-4 416,-2 8-384,-3-6 448,3 6-449,-8-6 353,5 6-352,-5 0 256,5 8-288,-5-4 128,3 8-224,2 4 128,0 2-160,-1 10 224,5 3-224,-4 8 320,3 0-256,-4 0-32,5 1-96,-9-1-64,5 0 32,-5 0-32,0 0 0,0-5 0,0 2 0,-5-6 64,5-2-32,-9-4-96,5-1 32,-4-4 32,3 1 0,-8-9-96,8 6 64,-8-14-128,5 2 96,-5-13-32,4-1 32,-5-2 128,10 0-32,-10-14-96,10 6 32,0-16-32,4 9 0,0-14 128,8 4-32,-2-6-96,6 10 32,2-2-32,3 6 0,1 9 64,-1 8 0,0 3 0,1 2 0,-5 4-352,5 2 192,-6 0-1216,2 2 768,0-2-2495,-1 6 1759,-13-6-3552,3 0 2752</inkml:trace>
          <inkml:trace contextRef="#ctx0" brushRef="#br0" timeOffset="109729">4474 5333 8192,'-8'-12'3072,"8"12"-1664,5 3-864,-5-3 1152,3 0-960,-3 0 191,10 0-575,-2 0-128,5 5-128,0-1-991,0 7 479,2 0-2720,1 2 1728,-4-5-3232,6 4 2624</inkml:trace>
        </inkml:traceGroup>
        <inkml:traceGroup>
          <inkml:annotationXML>
            <emma:emma xmlns:emma="http://www.w3.org/2003/04/emma" version="1.0">
              <emma:interpretation id="{C9928D9B-2B64-432A-834E-070FCA2AAB3A}" emma:medium="tactile" emma:mode="ink">
                <msink:context xmlns:msink="http://schemas.microsoft.com/ink/2010/main" type="inkWord" rotatedBoundingBox="4786,4541 5173,4532 5177,4714 4791,4723">
                  <msink:destinationLink direction="with" ref="{4653E89A-80CF-406E-8BB4-E5BC6D90A3E0}"/>
                </msink:context>
              </emma:interpretation>
              <emma:one-of disjunction-type="recognition" id="oneOf24">
                <emma:interpretation id="interp116" emma:lang="zh-CN" emma:confidence="0">
                  <emma:literal>=</emma:literal>
                </emma:interpretation>
                <emma:interpretation id="interp117" emma:lang="zh-CN" emma:confidence="0">
                  <emma:literal>二</emma:literal>
                </emma:interpretation>
                <emma:interpretation id="interp118" emma:lang="zh-CN" emma:confidence="0">
                  <emma:literal>工</emma:literal>
                </emma:interpretation>
                <emma:interpretation id="interp119" emma:lang="zh-CN" emma:confidence="0">
                  <emma:literal>䒑</emma:literal>
                </emma:interpretation>
                <emma:interpretation id="interp120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10436">5072 5492 6656,'-14'0'2464,"14"0"-1344,0 3-672,0-3 1280,0 0-992,0 0 448,0 0-704,5 0 64,4 4-288,3-4 192,2 0-256,3 0 95,1 0-159,5-4-64,-3 4-32,6-3-831,5 3 447,0-4-2240,-3 0 1440,-7-4-3296,2 8 2496</inkml:trace>
          <inkml:trace contextRef="#ctx0" brushRef="#br0" timeOffset="110679">5071 5656 7552,'-22'3'2816,"22"-3"-1536,-4 4-1216,-1-4 1184,10 0-768,-1 0 640,4 0-640,6 0 32,8 0-320,9-4 32,0 4-128,8-8-256,-1 5 64,3-5-1216,-7 5 704,2-5-2848,-1 8 1952,-9-5-2528,-4 5 2336</inkml:trace>
        </inkml:traceGroup>
        <inkml:traceGroup>
          <inkml:annotationXML>
            <emma:emma xmlns:emma="http://www.w3.org/2003/04/emma" version="1.0">
              <emma:interpretation id="{B739CA41-91F1-470C-96A1-A8B5840AA99F}" emma:medium="tactile" emma:mode="ink">
                <msink:context xmlns:msink="http://schemas.microsoft.com/ink/2010/main" type="inkWord" rotatedBoundingBox="5749,4918 5973,4204 6460,4356 6235,5071">
                  <msink:destinationLink direction="with" ref="{4653E89A-80CF-406E-8BB4-E5BC6D90A3E0}"/>
                </msink:context>
              </emma:interpretation>
              <emma:one-of disjunction-type="recognition" id="oneOf25">
                <emma:interpretation id="interp121" emma:lang="zh-CN" emma:confidence="0">
                  <emma:literal>E</emma:literal>
                </emma:interpretation>
                <emma:interpretation id="interp122" emma:lang="zh-CN" emma:confidence="0">
                  <emma:literal>已</emma:literal>
                </emma:interpretation>
                <emma:interpretation id="interp123" emma:lang="zh-CN" emma:confidence="0">
                  <emma:literal>彐</emma:literal>
                </emma:interpretation>
                <emma:interpretation id="interp124" emma:lang="zh-CN" emma:confidence="0">
                  <emma:literal>z</emma:literal>
                </emma:interpretation>
                <emma:interpretation id="interp125" emma:lang="zh-CN" emma:confidence="0">
                  <emma:literal>己</emma:literal>
                </emma:interpretation>
              </emma:one-of>
            </emma:emma>
          </inkml:annotationXML>
          <inkml:trace contextRef="#ctx0" brushRef="#br0" timeOffset="111743">6215 5302 6784,'-34'4'2624,"34"-4"-1408,-4 0-928,-1 0 1408,10 0-992,-5-4 960,0 4-992,0-5 383,9 5-607,0-3 288,8 3-416,4-4 256,2 4-320,3-8 0,5 4-160,0-2 0,4 0-32,-1-2 32,2 8-64,3-3-32,-3 3 32,-6 0 96,-4 3-64,-8 2 128,-5 4-128,-13-3-32,-5 6 0,-16 8-32,8 3 0,-17 4 0,7 4 0,-11 0-96,3 5 64,-13-1 160,8-1-64,-8 2 32,9-5-32,-4 5 96,13-6-96,-9 1 192,12 2-160,-3-11 96,8 1-96,2-4 0,1-3-32,2 1-64,10-3 32,-7-1-32,10-1 0,0-4 0,5 3 0,0-8 128,8 5-64,0-8-160,0 4 32,5-4-32,3 0 32,6 0 64,2 0 0,2-4 0,0 4 0,5-3 0,0-2 0,-3-3-160,-2 8 96,-3-4-672,-2 4 416,-5-2-1280,-3 4 896,-5-4-2079,-4 2 1567,-9-5-3104,4 5 2432,-8-3-1920,0-2 2208</inkml:trace>
          <inkml:trace contextRef="#ctx0" brushRef="#br0" timeOffset="112009">6186 5523 6400,'-10'-16'2368,"10"16"-1280,0 0-416,0 0 1504,0 0-1216,0 0 736,5 0-992,0 0 319,3 5-575,5-2-64,10 0-224,-7-3 32,2 0-96,0 0-64,4 0 0,-6 0-544,7 5 288,0-5-1311,-2 3 863,2-3-2816,3 0 1952,-8 0-2912,2 0 2528</inkml:trace>
        </inkml:traceGroup>
        <inkml:traceGroup>
          <inkml:annotationXML>
            <emma:emma xmlns:emma="http://www.w3.org/2003/04/emma" version="1.0">
              <emma:interpretation id="{EB1022AF-8C92-4645-80D8-267F1E68554E}" emma:medium="tactile" emma:mode="ink">
                <msink:context xmlns:msink="http://schemas.microsoft.com/ink/2010/main" type="inkWord" rotatedBoundingBox="6569,4383 7441,4580 7269,5338 6397,5141">
                  <msink:destinationLink direction="with" ref="{4653E89A-80CF-406E-8BB4-E5BC6D90A3E0}"/>
                </msink:context>
              </emma:interpretation>
              <emma:one-of disjunction-type="recognition" id="oneOf26">
                <emma:interpretation id="interp126" emma:lang="zh-CN" emma:confidence="0">
                  <emma:literal>的</emma:literal>
                </emma:interpretation>
                <emma:interpretation id="interp127" emma:lang="zh-CN" emma:confidence="0">
                  <emma:literal>對</emma:literal>
                </emma:interpretation>
                <emma:interpretation id="interp128" emma:lang="zh-CN" emma:confidence="0">
                  <emma:literal>矷</emma:literal>
                </emma:interpretation>
                <emma:interpretation id="interp129" emma:lang="zh-CN" emma:confidence="0">
                  <emma:literal>炒</emma:literal>
                </emma:interpretation>
                <emma:interpretation id="interp130" emma:lang="zh-CN" emma:confidence="0">
                  <emma:literal>好</emma:literal>
                </emma:interpretation>
              </emma:one-of>
            </emma:emma>
          </inkml:annotationXML>
          <inkml:trace contextRef="#ctx0" brushRef="#br0" timeOffset="114249">7436 5668 5504,'0'0'2112,"0"0"-1152,4-5-640,-4 2 1184,0 6-864,0-3 768,4 0-800,-4 0 224,10 5-480,-2-2 384,0 2-448,-3 3 448,5 3-448,-7 9 287,7 0-319,-7 2 288,7 6-320,-7 2 224,2 6-224,-5 3 0,0 4-128,-5 0-64,5-1 0,-3 2-32,3-5 0,-10-3 0,7-2 0,-10-7-224,3 1 128,-3-14-256,5 3 224,-6-14-96,5-3 128,-4-12 0,5 4 32,-2-15 64,6 12 0,0-16 192,4 4-96,0-13 96,4 9-96,0-4 96,10 11-128,-2-4 32,2 5-32,0-1-128,2 6 32,7 1-32,3 6 0,-3-1-576,3 4 352,-13 0-1855,-1 4 1183,-12-3-3456,5 6 2496,-5-6-2176,0 3 2368</inkml:trace>
          <inkml:trace contextRef="#ctx0" brushRef="#br0" timeOffset="114521">7444 5477 8064,'-18'-12'3072,"18"12"-1664,-3 0-928,-2 0 1248,10 0-992,-5 0 223,8 0-607,1 0-128,0 3-128,-1 3-863,5-3 415,1-3-2368,0 3 1472,-2 2-3360,6-2 2560</inkml:trace>
          <inkml:trace contextRef="#ctx0" brushRef="#br0" timeOffset="113148">6796 5560 4992,'-10'-9'1824,"10"9"-960,-3-11-224,-2 6 1184,10 5-1024,-10-3 640,5-2-896,-5 2 512,10 3-608,-5-5 448,0 10-480,0-5 319,0 0-415,0 0 320,0 0-352,0 3 256,5 5-288,-5 8 128,3-1-224,2 1 224,0 4-256,-5 7 256,0 4-256,0 4 160,0-1-160,0 5 0,0-3-64,0-6-64,0 3 32,-5-2 32,5-4-32,-5-4-160,5 1 64,-3-12-448,3-4 256,-10-13-704,10 2 512,-5-9-256,10-1 384,-5-6-96,10 4 256,-2-9 0,0 9 96,7-9 64,-3 4 0,5-2-96,1 2 64,4 1-32,-1 3 1,-3 5-1,5 3 0,-10 5-160,0 3 128,-8 0-32,-2 3 64,-6 0 64,-2 10 0,-8-7 192,0 7-96,-10-10 319,10 6-223,0-6 160,6 5-192,-4 0 64,7 0-128,-4-5 160,8 2-160,-5-2 96,5 0-96,-3-3 96,3 5-128,-6-2 192,6 3-160,-4-6 96,-1 0-96,2 0 160,3 0-160,-5 0 192,10 0-192,-5 0 96,8 6-96,2 2 0,2 3-32,7-2-128,-4 2 32,3-3-256,0 3 160,-5-3-928,5 0 576,0-4-1823,0 4 1279,-2-3-3136,7-2 2336,-5-3-2368,-1 3 2368</inkml:trace>
          <inkml:trace contextRef="#ctx0" brushRef="#br0" timeOffset="113677">7202 5823 7296,'-8'-3'2816,"8"3"-1536,0 0-640,0 0 1344,0 8-1120,0-2 224,0 2-672,0 4 191,5 1-351,-5 2 0,0 1-160,0 3-480,0 4 192,-5 5-2079,5-1 1215,-5-5-3968,2-2 2816</inkml:trace>
        </inkml:traceGroup>
        <inkml:traceGroup>
          <inkml:annotationXML>
            <emma:emma xmlns:emma="http://www.w3.org/2003/04/emma" version="1.0">
              <emma:interpretation id="{B21A729A-CBC1-466A-878E-7B3DFE681084}" emma:medium="tactile" emma:mode="ink">
                <msink:context xmlns:msink="http://schemas.microsoft.com/ink/2010/main" type="inkWord" rotatedBoundingBox="7603,4639 8102,4592 8103,4602 7604,4649">
                  <msink:destinationLink direction="with" ref="{4653E89A-80CF-406E-8BB4-E5BC6D90A3E0}"/>
                </msink:context>
              </emma:interpretation>
              <emma:one-of disjunction-type="recognition" id="oneOf27">
                <emma:interpretation id="interp131" emma:lang="zh-CN" emma:confidence="0">
                  <emma:literal>一</emma:literal>
                </emma:interpretation>
                <emma:interpretation id="interp132" emma:lang="zh-CN" emma:confidence="0">
                  <emma:literal>-</emma:literal>
                </emma:interpretation>
                <emma:interpretation id="interp133" emma:lang="zh-CN" emma:confidence="0">
                  <emma:literal>ㄧ</emma:literal>
                </emma:interpretation>
                <emma:interpretation id="interp134" emma:lang="zh-CN" emma:confidence="0">
                  <emma:literal>—</emma:literal>
                </emma:interpretation>
                <emma:interpretation id="interp135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114971">7914 5585 7168,'-30'-3'2720,"30"3"-1472,-13 0-256,8 0 1568,5 0-1408,-5 0 447,2 0-991,-2 0 224,5 0-480,5 0 224,3 0-320,10 0 64,3 0-192,6-3-64,3 3-32,0-8-32,6 8 0,0-5-160,3 5 96,0-3-544,1 0 352,-6-6-1152,2 9 768,-5-11-1663,-5 11 1279,-3-5-3872,-3 5 2720</inkml:trace>
        </inkml:traceGroup>
        <inkml:traceGroup>
          <inkml:annotationXML>
            <emma:emma xmlns:emma="http://www.w3.org/2003/04/emma" version="1.0">
              <emma:interpretation id="{DEB9B7A2-7A88-41CE-B99A-E37956D63605}" emma:medium="tactile" emma:mode="ink">
                <msink:context xmlns:msink="http://schemas.microsoft.com/ink/2010/main" type="inkWord" rotatedBoundingBox="8520,5114 8684,4287 9156,4380 8992,5208">
                  <msink:destinationLink direction="with" ref="{4653E89A-80CF-406E-8BB4-E5BC6D90A3E0}"/>
                </msink:context>
              </emma:interpretation>
              <emma:one-of disjunction-type="recognition" id="oneOf28">
                <emma:interpretation id="interp136" emma:lang="zh-CN" emma:confidence="0">
                  <emma:literal>g</emma:literal>
                </emma:interpretation>
                <emma:interpretation id="interp137" emma:lang="zh-CN" emma:confidence="0">
                  <emma:literal>8</emma:literal>
                </emma:interpretation>
                <emma:interpretation id="interp138" emma:lang="zh-CN" emma:confidence="0">
                  <emma:literal>扌</emma:literal>
                </emma:interpretation>
                <emma:interpretation id="interp139" emma:lang="zh-CN" emma:confidence="0">
                  <emma:literal>牛</emma:literal>
                </emma:interpretation>
                <emma:interpretation id="interp140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116083">9072 5512 5120,'5'-8'1920,"-5"8"-1024,8-8-544,-3 5 1056,0 3-800,3-8 576,5 3-704,-4-10 512,5-1-544,-6-7 608,4 4-608,-2-6 192,-2 11-352,-3-10-96,-2 9-128,-6-4-128,-2 6 32,-8-2-320,0 7 192,-13 0-224,8 5 224,-17 3-64,9 3 128,-10 5 128,6 8 0,-1 4 256,13 3-160,2 4 256,3 1-256,13-1 96,3-4-128,15-1-64,0-2 0,-1-7-32,5-6 0,-4-11 0,4 4 0,-6-11-96,2 0 64,-5-9 224,5 7-96,-5-2 383,0 8-255,-8-2 384,4 9-352,-9-3 224,4 3-256,-4 3 128,0 6-192,-4-2 128,4 1-160,-4-1 160,-1 1-192,-4 0 96,5 3-96,-4 1 96,3 1-128,-5 2 192,10 4-160,-3 8 192,3 1-192,-5 3 192,10 5-192,-5 6 32,3-4-64,-3 2-128,0-5 32,-3 4 32,3 0 0,-10 0 64,7 0-32,-10-3-32,3-1 32,-7-12-256,8-1 128,-17-8-256,9-8 224,-9-12-160,8-2 160,-8-12-64,11 0 96,2-7-160,5 4 160,-2-9 32,10 5 64,0-8 128,10 11-64,3-7 32,5 9-32,13-11 32,-5 14-64,4-1-96,1 9 32,5-1 32,-2 4 0,10-3-640,0 8 352,-4-6-1856,-1 9 1185,-13-8-3105,0 8 2304,-8-3-2720,-6 3 2560</inkml:trace>
        </inkml:traceGroup>
        <inkml:traceGroup>
          <inkml:annotationXML>
            <emma:emma xmlns:emma="http://www.w3.org/2003/04/emma" version="1.0">
              <emma:interpretation id="{9E8C22FF-0C90-467D-9542-E80FA685CF0A}" emma:medium="tactile" emma:mode="ink">
                <msink:context xmlns:msink="http://schemas.microsoft.com/ink/2010/main" type="inkWord" rotatedBoundingBox="9199,4781 9272,4113 9410,4128 9337,4797">
                  <msink:destinationLink direction="with" ref="{4653E89A-80CF-406E-8BB4-E5BC6D90A3E0}"/>
                </msink:context>
              </emma:interpretation>
              <emma:one-of disjunction-type="recognition" id="oneOf29">
                <emma:interpretation id="interp141" emma:lang="zh-CN" emma:confidence="0">
                  <emma:literal>(</emma:literal>
                </emma:interpretation>
                <emma:interpretation id="interp142" emma:lang="zh-CN" emma:confidence="0">
                  <emma:literal>‘</emma:literal>
                </emma:interpretation>
                <emma:interpretation id="interp143" emma:lang="zh-CN" emma:confidence="0">
                  <emma:literal>「</emma:literal>
                </emma:interpretation>
                <emma:interpretation id="interp144" emma:lang="zh-CN" emma:confidence="0">
                  <emma:literal>〔</emma:literal>
                </emma:interpretation>
                <emma:interpretation id="interp145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116685">9650 5088 5504,'-26'-8'2112,"26"8"-1152,-8 0-640,4-6 1408,-1 4-992,-3-7 928,-2 9-960,-3 0 416,10 3-640,-12 5 352,12 8-481,-10 4 385,8 0-416,-8 8 192,9-1-288,-10 12 128,10-1-192,-4 12 64,2-2-128,2 7-64,4-5 0,4 3-256,6 7 128,3-9-1376,8-9 832,5-6-3135,2-5 2111</inkml:trace>
        </inkml:traceGroup>
        <inkml:traceGroup>
          <inkml:annotationXML>
            <emma:emma xmlns:emma="http://www.w3.org/2003/04/emma" version="1.0">
              <emma:interpretation id="{33D3F1B7-A5AD-4C92-BFB3-2549B4809C34}" emma:medium="tactile" emma:mode="ink">
                <msink:context xmlns:msink="http://schemas.microsoft.com/ink/2010/main" type="inkWord" rotatedBoundingBox="9433,4585 9623,4167 10034,4353 9844,4772">
                  <msink:destinationLink direction="with" ref="{4653E89A-80CF-406E-8BB4-E5BC6D90A3E0}"/>
                </msink:context>
              </emma:interpretation>
              <emma:one-of disjunction-type="recognition" id="oneOf30">
                <emma:interpretation id="interp146" emma:lang="zh-CN" emma:confidence="0">
                  <emma:literal>不</emma:literal>
                </emma:interpretation>
                <emma:interpretation id="interp147" emma:lang="zh-CN" emma:confidence="0">
                  <emma:literal>x</emma:literal>
                </emma:interpretation>
                <emma:interpretation id="interp148" emma:lang="zh-CN" emma:confidence="0">
                  <emma:literal>头</emma:literal>
                </emma:interpretation>
                <emma:interpretation id="interp149" emma:lang="zh-CN" emma:confidence="0">
                  <emma:literal>足</emma:literal>
                </emma:interpretation>
                <emma:interpretation id="interp150" emma:lang="zh-CN" emma:confidence="0">
                  <emma:literal>兴</emma:literal>
                </emma:interpretation>
              </emma:one-of>
            </emma:emma>
          </inkml:annotationXML>
          <inkml:trace contextRef="#ctx0" brushRef="#br0" timeOffset="117398">9822 5271 6144,'-13'-6'2368,"13"6"-1280,-5 6-576,0-6 1408,10 0-1088,-5 0 448,0 0-768,5 0 64,3 3-320,2-3 32,6 3-160,7 2 0,-2-2-64,2-3 160,2 5-128,-2-2 319,-5 9-223,-14-1 384,0 5-320,-17 7 384,0 1-384,-14 7 384,1-1-384,-5 3 160,5-7-256,-5-2-64,13-1-64,1-10-672,13-2 352,8-16-1376,5 2 928,12-13-1279,7-4 1151,6-11-768,2 9 928,0-11 96,-2 8 384,-4-8 640,-4 6-224,-3-4 992,-2 8-640,-6-1 864,-3 9-800,-8-1 543,6 5-671,-10 3 320,4 4-480,-8 8 256,-2 4-320,-6 3 352,-1 8-352,-18 9 384,13-1-384,-8 4 224,3-3-256,2-1 64,8-4-160,1 5 0,6-5-64,6 1-128,6-5 32,6-2-128,6 2 96,-2-8-896,7 4 544,-2-10-1728,2 3 1184,3-8-2783,-4 3 2079,-4-6-3136,3 3 2688</inkml:trace>
        </inkml:traceGroup>
        <inkml:traceGroup>
          <inkml:annotationXML>
            <emma:emma xmlns:emma="http://www.w3.org/2003/04/emma" version="1.0">
              <emma:interpretation id="{4FC8627F-E7C0-4AFB-999A-2C6803F1F565}" emma:medium="tactile" emma:mode="ink">
                <msink:context xmlns:msink="http://schemas.microsoft.com/ink/2010/main" type="inkWord" rotatedBoundingBox="10236,4373 10301,4743 10072,4783 10007,4413">
                  <msink:destinationLink direction="with" ref="{4653E89A-80CF-406E-8BB4-E5BC6D90A3E0}"/>
                </msink:context>
              </emma:interpretation>
              <emma:one-of disjunction-type="recognition" id="oneOf31">
                <emma:interpretation id="interp151" emma:lang="zh-CN" emma:confidence="0">
                  <emma:literal>上</emma:literal>
                </emma:interpretation>
                <emma:interpretation id="interp152" emma:lang="zh-CN" emma:confidence="0">
                  <emma:literal>k</emma:literal>
                </emma:interpretation>
                <emma:interpretation id="interp153" emma:lang="zh-CN" emma:confidence="0">
                  <emma:literal>贝</emma:literal>
                </emma:interpretation>
                <emma:interpretation id="interp154" emma:lang="zh-CN" emma:confidence="0">
                  <emma:literal>K</emma:literal>
                </emma:interpretation>
                <emma:interpretation id="interp155" emma:lang="zh-CN" emma:confidence="0">
                  <emma:literal>欠</emma:literal>
                </emma:interpretation>
              </emma:one-of>
            </emma:emma>
          </inkml:annotationXML>
          <inkml:trace contextRef="#ctx0" brushRef="#br0" timeOffset="118393">10350 5368 7168,'-10'-24'2720,"10"24"-1472,0 0-608,-5 0 1344,5 0-1120,-3 0 320,-2 0-736,0 0 159,5 0-351,-4 0 288,8 0-320,-4 0 224,0 0-224,0 5 128,5 1-192,-5 10 224,5 4-256,-5 4 160,0-1-160,0 4 64,0 4-96,0 0 0,0 5-32,0-9 32,0 1-64,-5-6-32,5-2 32,-5 0-480,5-5 256,-4-11-672,8 1 448,-8-14-416,4 5 480,-4-7-192,8-1 352,0-7-64,6 2 161,-7-2-1,6 4 32,0-4 64,4 3 0,0-7 64,2 10-32,1 2-32,2 3 32,0 0-32,-1 4 0,-8 1 191,3 3-95,-12 0 32,0 3-64,-8 1-64,4 4 32,-14 0 160,4 3-96,-2-3 384,6 8-256,-8-4 224,10-1-224,-1-3 0,6 4-128,-7-4 0,10 0-32,-4 0 96,8-2-96,-4-6 32,0 5-32,0-5 96,0 0-96,0 0 32,0 0-32,0 0 96,4 3-96,-4-3 128,9 5-128,0-2 32,5 6-32,-6-6-128,6 2 32,0-2-960,2 5 544,-2-5-2207,2 2 1471,-1-1-3552,1 0 2656,2-4-2208,-1 0 2496</inkml:trace>
        </inkml:traceGroup>
        <inkml:traceGroup>
          <inkml:annotationXML>
            <emma:emma xmlns:emma="http://www.w3.org/2003/04/emma" version="1.0">
              <emma:interpretation id="{0EC9B811-14EB-4218-8516-6BC0CC76E9E4}" emma:medium="tactile" emma:mode="ink">
                <msink:context xmlns:msink="http://schemas.microsoft.com/ink/2010/main" type="inkWord" rotatedBoundingBox="10544,4564 10612,4562 10616,4717 10548,4719">
                  <msink:destinationLink direction="with" ref="{4653E89A-80CF-406E-8BB4-E5BC6D90A3E0}"/>
                </msink:context>
              </emma:interpretation>
              <emma:one-of disjunction-type="recognition" id="oneOf32">
                <emma:interpretation id="interp156" emma:lang="zh-CN" emma:confidence="0">
                  <emma:literal>,</emma:literal>
                </emma:interpretation>
                <emma:interpretation id="interp157" emma:lang="zh-CN" emma:confidence="0">
                  <emma:literal>·</emma:literal>
                </emma:interpretation>
                <emma:interpretation id="interp158" emma:lang="zh-CN" emma:confidence="0">
                  <emma:literal>.</emma:literal>
                </emma:interpretation>
                <emma:interpretation id="interp159" emma:lang="zh-CN" emma:confidence="0">
                  <emma:literal>′</emma:literal>
                </emma:interpretation>
                <emma:interpretation id="interp160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19139">10862 5504 8192,'-5'0'3072,"5"0"-1664,-13 8-1088,10-4 1280,3-2-928,-5 4 256,0 2-577,-3 0-127,8 6-128,-5-2-224,5 0 64,-5 0-799,5 2 447,-3 3-2272,-2-1 1504,-3-5-3232,8 1 2496</inkml:trace>
        </inkml:traceGroup>
        <inkml:traceGroup>
          <inkml:annotationXML>
            <emma:emma xmlns:emma="http://www.w3.org/2003/04/emma" version="1.0">
              <emma:interpretation id="{45138852-92AA-4A54-B78C-FFE566FAFB9C}" emma:medium="tactile" emma:mode="ink">
                <msink:context xmlns:msink="http://schemas.microsoft.com/ink/2010/main" type="inkWord" rotatedBoundingBox="10832,4119 11679,4099 11703,5131 10856,5151">
                  <msink:destinationLink direction="with" ref="{4653E89A-80CF-406E-8BB4-E5BC6D90A3E0}"/>
                </msink:context>
              </emma:interpretation>
              <emma:one-of disjunction-type="recognition" id="oneOf33">
                <emma:interpretation id="interp161" emma:lang="zh-CN" emma:confidence="0">
                  <emma:literal>我</emma:literal>
                </emma:interpretation>
                <emma:interpretation id="interp162" emma:lang="zh-CN" emma:confidence="0">
                  <emma:literal>物</emma:literal>
                </emma:interpretation>
                <emma:interpretation id="interp163" emma:lang="zh-CN" emma:confidence="0">
                  <emma:literal>抖</emma:literal>
                </emma:interpretation>
                <emma:interpretation id="interp164" emma:lang="zh-CN" emma:confidence="0">
                  <emma:literal>妇</emma:literal>
                </emma:interpretation>
                <emma:interpretation id="interp165" emma:lang="zh-CN" emma:confidence="0">
                  <emma:literal>抒</emma:literal>
                </emma:interpretation>
              </emma:one-of>
            </emma:emma>
          </inkml:annotationXML>
          <inkml:trace contextRef="#ctx0" brushRef="#br0" timeOffset="120561">11537 5480 5504,'-4'-4'2112,"4"4"-1152,0-2-64,0-4 1568,0 12-1344,0-6 672,0 0-1088,0-6 191,4 6-543,4-3 160,5 6-288,0-3 64,2 0-160,-2 0 160,0 8-192,0 0 256,0 0-224,-5 4 384,2 0-288,-5 7 320,2 6-320,-2-3 224,-2 0-224,-3 11 64,0 1-160,-3 10 160,-2-3-192,-2 7 32,7-1-64,-10-5-64,5 2 32,-8-5-32,5-3 0,-10-14-160,5 1 96,-10-10-320,10-1 224,-8-18-288,3 0 256,-4-18-128,9 4 192,0-8 64,5 6 64,-2-9 0,10 6 0,0-9 0,10 7 0,-2-8 0,5 7 0,0 0-160,5 9 96,0-1-384,-1 6 224,-4-3-1088,5 6 736,-10 0-1983,2 6 1407,-7-6-2848,2 3 2272,0-7-2016,0 7 2176</inkml:trace>
          <inkml:trace contextRef="#ctx0" brushRef="#br0" timeOffset="120746">11559 5290 8320,'-8'0'3072,"8"0"-1664,8 3-800,-8-3 1344,5 4-1120,0-4 159,3 5-607,1-2-448,0 5 32,3-5-1023,2 2 607,-2 3-2304,1 4 1568,-3-1-3360,3 0 2560</inkml:trace>
          <inkml:trace contextRef="#ctx0" brushRef="#br0" timeOffset="119967">11111 5219 6016,'-3'-12'2272,"3"12"-1216,-4-3-608,-2-2 1568,12 10-1152,-6-5 832,0 0-1024,0 3 224,0 1-544,0 1 447,7 3-479,-2 3 352,3 8-384,2 9 128,-2 0-256,-3 2 128,2 1-160,4-4 0,-3 1-64,-3-8-128,3-6 32,2-6-480,-2-2 288,1-15-384,0 4 320,8-15-128,-4 2 256,5-8 64,3 1 96,-3 2 64,-1 7-32,-3-4 416,-2 10-256,-6-7 544,2 9-416,-8-3 352,4 7-384,-8-7 256,0 6-288,-6-3 128,6 8-224,-9-3 128,10 3-160,-7-3 64,6 6-96,-5 0 0,9 5-32,-9 0 32,9 9-64,-4 5 64,8 5-64,-4 5 64,9 4-64,0 2-32,-1 1 32,1 4 32,0 0-32,-9 4-32,0-5 32,-9 5-32,6-5 0,-11-3-96,5 0 64,-4-6-384,5-3 192,-10-10-448,8 0 384,-6-10-224,2 2 320,-12-12-64,13-4 160,-8-12 128,5 5 0,1-16 128,5 4-96,-3-8 192,5 4-160,-2-4 96,10 11-96,0-7-128,10 2 0,-2-2-128,10 4 96,0-5-736,0 10 416,8-6-1440,8 5 1024,-4-6-2175,1 17 1663,-4 2-3232,-1 2 2560</inkml:trace>
          <inkml:trace contextRef="#ctx0" brushRef="#br0" timeOffset="121105">11795 5066 7040,'0'-22'2624,"0"22"-1408,10 0-512,-5 0 1472,-2 0-1248,2 3 576,3 5-929,2 0 353,-2 3-576,2 5 544,3 1-512,-5 5 416,2 1-448,-2 4 256,0 1-352,2 8 192,3-2-224,-9 9 64,4-3-160,-12 2 0,4 2-64,-4 5-256,0 2 96,-4 1-1152,-2-7 672,-8 2-2496,10-8 1729,-10-3-4417,10-8 3232</inkml:trace>
        </inkml:traceGroup>
        <inkml:traceGroup>
          <inkml:annotationXML>
            <emma:emma xmlns:emma="http://www.w3.org/2003/04/emma" version="1.0">
              <emma:interpretation id="{80A1A89F-D3E9-4AB1-8035-2D2A58627E8C}" emma:medium="tactile" emma:mode="ink">
                <msink:context xmlns:msink="http://schemas.microsoft.com/ink/2010/main" type="inkWord" rotatedBoundingBox="11940,4334 12488,4260 12524,4526 11975,4600">
                  <msink:destinationLink direction="with" ref="{4653E89A-80CF-406E-8BB4-E5BC6D90A3E0}"/>
                </msink:context>
              </emma:interpretation>
              <emma:one-of disjunction-type="recognition" id="oneOf34">
                <emma:interpretation id="interp166" emma:lang="zh-CN" emma:confidence="0">
                  <emma:literal>一</emma:literal>
                </emma:interpretation>
                <emma:interpretation id="interp167" emma:lang="zh-CN" emma:confidence="0">
                  <emma:literal>~</emma:literal>
                </emma:interpretation>
                <emma:interpretation id="interp168" emma:lang="zh-CN" emma:confidence="0">
                  <emma:literal>‐</emma:literal>
                </emma:interpretation>
                <emma:interpretation id="interp169" emma:lang="zh-CN" emma:confidence="0">
                  <emma:literal>“</emma:literal>
                </emma:interpretation>
                <emma:interpretation id="interp170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122563">12217 5465 6144,'-3'-5'2368,"3"5"-1280,0-3-928,0 0 960,3-2-672,2-6 224,1-1-416,-4-4 0,11 4-160,5-7 288,-1 3-192,2-3 320,-1 7-288,-5-4 160,-1 10-224,2-8 352,-2 11-288,-2 0 224,3 3-224,-5 0 0,5 3-128,-3 0 223,3 11-191,0 0 256,5 6-256,-6-1 160,6 6-160,-4-7 0,4 6-64,0-5 32,2-3-64,3-5-96,-2-3 32,2-8-32,-2 0 0,-3-10 64,-1 1 0,-4-10 0,0 3 0,-4-4 0,5 6 0,-11-11 0,7 9 0,-10-3-224,3 3 128,-6-2-320,3 1 256,-5 3-639,5 1 447,-8-2-1344,3 7 960,-4-3-2336,9 6 1728,-4-7-2400,4 9 2112</inkml:trace>
        </inkml:traceGroup>
        <inkml:traceGroup>
          <inkml:annotationXML>
            <emma:emma xmlns:emma="http://www.w3.org/2003/04/emma" version="1.0">
              <emma:interpretation id="{D94A2354-EA43-4B87-8B54-5952D5089A1F}" emma:medium="tactile" emma:mode="ink">
                <msink:context xmlns:msink="http://schemas.microsoft.com/ink/2010/main" type="inkWord" rotatedBoundingBox="13510,3801 13863,4719 13020,5043 12667,4125">
                  <msink:destinationLink direction="with" ref="{4653E89A-80CF-406E-8BB4-E5BC6D90A3E0}"/>
                </msink:context>
              </emma:interpretation>
              <emma:one-of disjunction-type="recognition" id="oneOf35">
                <emma:interpretation id="interp171" emma:lang="zh-CN" emma:confidence="0">
                  <emma:literal>为</emma:literal>
                </emma:interpretation>
                <emma:interpretation id="interp172" emma:lang="zh-CN" emma:confidence="0">
                  <emma:literal>*</emma:literal>
                </emma:interpretation>
                <emma:interpretation id="interp173" emma:lang="zh-CN" emma:confidence="0">
                  <emma:literal>Ⅴ</emma:literal>
                </emma:interpretation>
                <emma:interpretation id="interp174" emma:lang="zh-CN" emma:confidence="0">
                  <emma:literal>x</emma:literal>
                </emma:interpretation>
                <emma:interpretation id="interp175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24292">13094 5130 4736,'-8'-36'1824,"8"36"-960,0-22-448,0 13 1024,5 6-800,-2-5 608,2 8-736,0-8 672,3 8-704,-3-3 704,3 3-704,2-5 544,-2 10-577,-4-5 321,5 3-448,0 5 256,-1 3-320,2 6 192,3 2-224,0 0 128,0 1-192,8 0 128,2 2-160,-1 5 0,4 1-64,-4 3 96,5 0-96,-6 5 128,5-1-128,-8-1 32,5 2-32,-7 0 32,7-6-64,-1 1-32,0 5 32,0-9 32,-6-4-32,2-1-96,0 3 32,0-2 32,0 4 0,-5-2 128,0-6-64,-5-4-32,1 1 0,-5-8-32,0 3 0,-4-8 0,0 3 0,0-6 0,0 0 0,0-14 0,0 8 0,0-14 0,0 4 0,-4-3-224,4 2 128,-4-5-96,4 2 96,-4-10-64,-1 2 64,-3-11-64,3 9 64,-3-18 0,8 10 32,-10-14 0,10 12 0,-3-9 0,3 9 0,0-10 64,8 6 0,1 3-96,0 4 64,-4 4 32,-2 5 0,2 0 0,3 9 0,-4-5-96,6 9 64,-6-4-32,5 7 0,0-4-512,3 8 320,-2-8-1440,3 10 929,-5-8-2113,5 11 1632,-3-5-3168,3 0 2496</inkml:trace>
          <inkml:trace contextRef="#ctx0" brushRef="#br0" timeOffset="123448">13288 4982 5888,'-27'-8'2272,"27"8"-1216,-3-5-544,-2 2 1312,10 6-1024,-5-6 768,0 3-928,0-4 640,0 4-736,0-4 575,0 0-639,-5-4 320,5 8-480,-5-3 320,5 6-352,-5-3 192,2 0-256,-7 0 0,10 8-128,-3 0-64,3-1 0,-5 1 96,10 3-64,-5 5 32,0 4-32,0 7 32,0 1-64,0 6 64,0 5-64,0 13 64,0-2-64,0 12 64,0 1-64,0 4 64,0-9-64,0 8-96,0-7 32,0-4-480,0-5 288,0-11-1312,0-8 864,-5-7-2335,5-10 1695,-5-8-3136,5-6 2528,-8-20-2048,3 4 2272</inkml:trace>
        </inkml:traceGroup>
        <inkml:traceGroup>
          <inkml:annotationXML>
            <emma:emma xmlns:emma="http://www.w3.org/2003/04/emma" version="1.0">
              <emma:interpretation id="{D7D50B56-8D00-4E26-9A70-E55014532C4F}" emma:medium="tactile" emma:mode="ink">
                <msink:context xmlns:msink="http://schemas.microsoft.com/ink/2010/main" type="inkWord" rotatedBoundingBox="13833,4817 13887,4099 14014,4109 13960,4827">
                  <msink:destinationLink direction="with" ref="{4653E89A-80CF-406E-8BB4-E5BC6D90A3E0}"/>
                </msink:context>
              </emma:interpretation>
              <emma:one-of disjunction-type="recognition" id="oneOf36">
                <emma:interpretation id="interp176" emma:lang="zh-CN" emma:confidence="0">
                  <emma:literal>1</emma:literal>
                </emma:interpretation>
                <emma:interpretation id="interp177" emma:lang="zh-CN" emma:confidence="0">
                  <emma:literal>(</emma:literal>
                </emma:interpretation>
                <emma:interpretation id="interp178" emma:lang="zh-CN" emma:confidence="0">
                  <emma:literal>〔</emma:literal>
                </emma:interpretation>
                <emma:interpretation id="interp179" emma:lang="zh-CN" emma:confidence="0">
                  <emma:literal>「</emma:literal>
                </emma:interpretation>
                <emma:interpretation id="interp180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25151">14227 5063 6016,'-10'-16'2272,"10"16"-1216,-8 0-608,3 0 1280,10 0-992,-10 0 736,5 8-864,-5-3 384,5-2-576,-3 0 319,-2 3-415,-3 2 320,3 0-352,-4 3 256,5 0-288,-6 9 352,7-1-352,-11 4 288,11 4-288,-7 6 64,10-3-192,-8 4 64,8 2-96,-5 8-64,5-2 0,0 0 32,5-2-32,-1 0-576,4 5 288,10 10-1856,0 0 1152,3-16-4799,2-5 3231</inkml:trace>
        </inkml:traceGroup>
        <inkml:traceGroup>
          <inkml:annotationXML>
            <emma:emma xmlns:emma="http://www.w3.org/2003/04/emma" version="1.0">
              <emma:interpretation id="{16131A99-D8D2-4744-815D-07E486D86A63}" emma:medium="tactile" emma:mode="ink">
                <msink:context xmlns:msink="http://schemas.microsoft.com/ink/2010/main" type="inkWord" rotatedBoundingBox="14339,4206 14733,4533 14521,4789 14127,4463">
                  <msink:destinationLink direction="with" ref="{4653E89A-80CF-406E-8BB4-E5BC6D90A3E0}"/>
                </msink:context>
              </emma:interpretation>
              <emma:one-of disjunction-type="recognition" id="oneOf37">
                <emma:interpretation id="interp181" emma:lang="zh-CN" emma:confidence="0">
                  <emma:literal>.</emma:literal>
                </emma:interpretation>
                <emma:interpretation id="interp182" emma:lang="zh-CN" emma:confidence="0">
                  <emma:literal>。</emma:literal>
                </emma:interpretation>
                <emma:interpretation id="interp183" emma:lang="zh-CN" emma:confidence="0">
                  <emma:literal>·</emma:literal>
                </emma:interpretation>
                <emma:interpretation id="interp184" emma:lang="zh-CN" emma:confidence="0">
                  <emma:literal>‘</emma:literal>
                </emma:interpretation>
                <emma:interpretation id="interp185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27100">14888 5407 7296,'-4'3'2816,"4"-3"-1536,0 28-992,0-20 1408,0 4-992,0-4 672,0 3-832,0 0-65,0 5-287,0-4-607,0 4 191,0 4-2016,0-6 1248,-4 2-3680,4 0 2624</inkml:trace>
          <inkml:trace contextRef="#ctx0" brushRef="#br0" timeOffset="126845">14533 5220 4480,'-4'0'1664,"4"0"-896,10-8-192,-7 4 1056,2 4-896,-1-4 352,4 0-640,3-4 352,-4 8-448,1-6 480,7 6-512,-7-6 288,5 12-352,0-4 128,0 6-224,0 4 64,2 0-128,-2 4 0,4 0-32,-8 4 96,-1 2-96,-3 0-32,3 6 0,-8-4-32,0-1 0,-8 2 64,0-3-32,-15-2-32,10 2 32,-10-6-32,10 4 0,-8-9 64,3 2-32,-5-7-32,11 0 32,-10-18 32,10 8-32,-6-8 64,5 0-64,-5-7-32,10 6 32,-7-9-32,12 2 0,-7-2 63,7 2-31,-2 0-95,10 4 31,-2-3-32,7 2 0,-2-1 64,5 6 0,0-4-96,5 10 64,-5-8-128,5 8 96,-6-8-672,6 8 416,-5-2-1632,5 4 1088,-5-4-3360,5 8 2368</inkml:trace>
        </inkml:traceGroup>
        <inkml:traceGroup>
          <inkml:annotationXML>
            <emma:emma xmlns:emma="http://www.w3.org/2003/04/emma" version="1.0">
              <emma:interpretation id="{FEBF45E8-FC2B-49F1-8C14-B45E433FC6FC}" emma:medium="tactile" emma:mode="ink">
                <msink:context xmlns:msink="http://schemas.microsoft.com/ink/2010/main" type="inkWord" rotatedBoundingBox="15304,3988 15412,4684 14900,4763 14793,4067">
                  <msink:destinationLink direction="with" ref="{4653E89A-80CF-406E-8BB4-E5BC6D90A3E0}"/>
                </msink:context>
              </emma:interpretation>
              <emma:one-of disjunction-type="recognition" id="oneOf38">
                <emma:interpretation id="interp186" emma:lang="zh-CN" emma:confidence="0">
                  <emma:literal>之</emma:literal>
                </emma:interpretation>
                <emma:interpretation id="interp187" emma:lang="zh-CN" emma:confidence="0">
                  <emma:literal>三</emma:literal>
                </emma:interpretation>
                <emma:interpretation id="interp188" emma:lang="zh-CN" emma:confidence="0">
                  <emma:literal>∑</emma:literal>
                </emma:interpretation>
                <emma:interpretation id="interp189" emma:lang="zh-CN" emma:confidence="0">
                  <emma:literal>王</emma:literal>
                </emma:interpretation>
                <emma:interpretation id="interp190" emma:lang="zh-CN" emma:confidence="0">
                  <emma:literal>立</emma:literal>
                </emma:interpretation>
              </emma:one-of>
            </emma:emma>
          </inkml:annotationXML>
          <inkml:trace contextRef="#ctx0" brushRef="#br0" timeOffset="139982">15122 4997 3200,'-5'0'1216,"5"0"-640,-4 5 96,-2-5 1248,12 0-1024,-6 0 544,0 0-864,0 0 480,0 0-608,0 0 544,4 3-576,1-3 576,-2 3-576,2-3 480,0 5-480,-2-5 319,2 3-415,-5-3 256,5 0-320,-5 0 192,5 0-224,-2 0 64,2 0-160,0 0 160,3 0-192,0 0 256,2 0-224,-5 0 96,3 0-128,-3 0 0,3 0-32,2 0 32,-2 0-64,0 0-32,5 0 32,5 0 32,0 5-32,4-5 64,4 0-64,-8 0-96,3 0 32,-3 0 32,4 0 0,-5 0-96,6 0 64,-6 0 32,1 0 0,-5 0 0,0 0 0,-5 0-96,5 3 64,-3-3-480,-2 4 288,-3-4-896,-1 0 640,-4 0-1407,0 0 1055,-4 0-2016,4 0 1632,-5 0-2976,2 0 2400</inkml:trace>
          <inkml:trace contextRef="#ctx0" brushRef="#br0" timeOffset="140975">15186 5066 4480,'-7'-22'1760,"7"22"-960,-5 0-672,-1 0 1280,12 0-832,-6 0 960,0 0-896,0 0 448,0 0-608,0 0 512,0 0-576,0 3 416,0 5-480,0 0 480,0 0-513,0 0 225,5 0-320,-2 4 0,1-1-128,2 0 288,2 5-192,-3-4 160,2-1-192,3 0-64,4 3-64,-6-8 32,4 7-32,3-2 64,-2 1-64,5-4 128,-2 0-96,2 0-32,0 3 0,-6 1-128,6-1 64,-10 0 32,2 2 0,-4-2 64,-4 4-32,-2 1-32,0 4 32,-8-4-32,4 3 0,-14-4 0,0 4 0,-4-2 0,5 2 0,-4-3 64,3 4-32,-4-6 64,8 6-64,-4-7 128,6-2-96,-6-3-32,10 4 0,-5-4 32,8-2-32,-3-1 64,2-2-64,-1 2-32,7-1 32,-10-1 96,10 2-64,-5-5 32,10 3-32,-5-3 32,0 0-64,0 0 64,0 0-64,0 0 64,0 0-64,0 0 64,10 0-64,-3 0-32,1 0 32,3 0 32,-4 0-32,7 0-32,4 0 32,-6 0-32,6 0 0,0 0-96,0 0 64,3 0 32,2 0 0,-5 0 64,2 0-32,-6 0-32,4 0 32,4 0-32,0 0 0,-4 0 0,4 0 0,-6 0 0,2 0 0,-5 0 0,0 0 0,-3 0-224,2 0 128,-4 0-608,2 0 416,-6 0-1312,5 0 928,0 0-2111,0 0 1567,-9 0-3744,3 0 2784</inkml:trace>
        </inkml:traceGroup>
        <inkml:traceGroup>
          <inkml:annotationXML>
            <emma:emma xmlns:emma="http://www.w3.org/2003/04/emma" version="1.0">
              <emma:interpretation id="{6BDC03F2-F867-4B7E-9D3B-100ADA792B4A}" emma:medium="tactile" emma:mode="ink">
                <msink:context xmlns:msink="http://schemas.microsoft.com/ink/2010/main" type="inkWord" rotatedBoundingBox="16926,3975 18599,4000 18592,4497 16919,4472">
                  <msink:destinationLink direction="with" ref="{4653E89A-80CF-406E-8BB4-E5BC6D90A3E0}"/>
                </msink:context>
              </emma:interpretation>
              <emma:one-of disjunction-type="recognition" id="oneOf39">
                <emma:interpretation id="interp191" emma:lang="zh-CN" emma:confidence="0">
                  <emma:literal>中</emma:literal>
                </emma:interpretation>
                <emma:interpretation id="interp192" emma:lang="zh-CN" emma:confidence="0">
                  <emma:literal>戶</emma:literal>
                </emma:interpretation>
                <emma:interpretation id="interp193" emma:lang="zh-CN" emma:confidence="0">
                  <emma:literal>…</emma:literal>
                </emma:interpretation>
                <emma:interpretation id="interp194" emma:lang="zh-CN" emma:confidence="0">
                  <emma:literal>小</emma:literal>
                </emma:interpretation>
                <emma:interpretation id="interp195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.07766E6">17174 5032 5760,'0'4'2176,"0"-4"-1152,8 0-480,-8 0 1120,0 0-928,0 0 640,10 0-832,-2 0 448,4 0-576,6 0 256,6 0-384,2-4 191,0 4-255,4-4-64,6 4-96,-2-4 32,1 8-64,9-4 128,-1 0-96,7 0 32,-2 0-32,-1 0 96,2 0-96,-1 0-32,1 4 0,-5 0-128,-1 4 64,1 0 32,-5 0 0,2-5 64,-7 1-32,2-4-32,-6 0 32,1-4-128,3 1 64,2-2 32,-1 5 0,-3 0 0,-2 8 0,-4-4-288,0 4 160,0-3-448,-4-2 320,0 2-287,0-2 287,-4-3-192,3 3 256,-3-3-352,5 0 320,-11 0-736,6 5 544,-4-5-1280,4 0 928,-6 0-1728,2 0 1408,-10 3-1824,0 5 1664</inkml:trace>
          <inkml:trace contextRef="#ctx0" brushRef="#br0" timeOffset="1.07832E6">17473 5329 4480,'-5'-5'1760,"5"5"-960,0 0-160,0 0 1184,0 0-1024,0 0 544,0 0-800,0 0 416,0 0-544,5 0 384,3 5-448,7-5 384,-2 4-416,0-4 415,5 0-447,2 0 352,6 0-352,5 0 128,5 0-256,3 0-64,1 0-64,4-4-32,0 4 0,8-8 64,1 8-32,4-5-32,-5 5 32,9-3-32,-4 0 0,10-5 0,-11 8 0,1-9 64,-3 9-32,-2-8-96,1 8 32,-5-3-256,-4 3 160,-5-5 32,0 10 96,-8-5 64,-4 0-32,-5 0-640,-4 0 320,-6 0-1215,-3 0 831,-9-5-1824,5 5 1440,-10-6-3040,1 1 2304</inkml:trace>
          <inkml:trace contextRef="#ctx0" brushRef="#br0" timeOffset="1.07873E6">18267 4938 4736,'3'-3'1824,"-3"3"-960,0 0-384,10 0 1088,3 0-896,4 0 480,5 0-704,0 0 320,4 0-448,0 0 256,5 3-320,0 2 288,4 1-320,4 3 320,2-1-320,2 0 160,-3 0-224,-5-2 224,-1 7-256,-6-1 159,-2-1-159,-5 9 288,-3-1-224,-8 0 384,-2 6-320,-8-11 96,0 6-224,-14-1 0,5 0-64,-17 6-128,5-2 32,-20 4-256,7 4 160,-7 0-512,11 1 352,-9-4-1567,13-6 1055,-5-2-4160,13-4 2752</inkml:trace>
        </inkml:traceGroup>
        <inkml:traceGroup>
          <inkml:annotationXML>
            <emma:emma xmlns:emma="http://www.w3.org/2003/04/emma" version="1.0">
              <emma:interpretation id="{A995B425-C709-41D5-ABFB-82FB52F4085C}" emma:medium="tactile" emma:mode="ink">
                <msink:context xmlns:msink="http://schemas.microsoft.com/ink/2010/main" type="inkWord" rotatedBoundingBox="20139,3774 20233,4353 19723,4436 19628,3858"/>
              </emma:interpretation>
              <emma:one-of disjunction-type="recognition" id="oneOf40">
                <emma:interpretation id="interp196" emma:lang="zh-CN" emma:confidence="0">
                  <emma:literal>飞</emma:literal>
                </emma:interpretation>
                <emma:interpretation id="interp197" emma:lang="zh-CN" emma:confidence="0">
                  <emma:literal>z</emma:literal>
                </emma:interpretation>
                <emma:interpretation id="interp198" emma:lang="zh-CN" emma:confidence="0">
                  <emma:literal>&amp;</emma:literal>
                </emma:interpretation>
                <emma:interpretation id="interp199" emma:lang="zh-CN" emma:confidence="0">
                  <emma:literal>Z</emma:literal>
                </emma:interpretation>
                <emma:interpretation id="interp200" emma:lang="zh-CN" emma:confidence="0">
                  <emma:literal>E</emma:literal>
                </emma:interpretation>
              </emma:one-of>
            </emma:emma>
          </inkml:annotationXML>
          <inkml:trace contextRef="#ctx0" brushRef="#br0" timeOffset="1.08481E6">19947 4802 4736,'-8'-4'1824,"8"4"-960,-5-4-384,0 1 1216,10 6-960,-10-3 608,5 0-832,-3 0 384,3 0-544,-5 0 384,10 0-416,-5 0 320,0 0-352,3 0 0,7 0-192,3 0 160,8 0-160,6 0 96,-1 0-97,0 0 1,0 4-32,2-4 32,3 0-64,-2 0-32,6 4 32,1-4-32,-2 3 0,-3 2 0,-1-1 0,-7 0 64,-2 2-32,-8 0 128,2 2-96,-12 3 192,2 0-160,-18 9 192,3-4-192,-16 4 192,5 2-192,-15 6 96,6 2-96,-9 6 160,3-5-160,-8 0 192,14-4-192,-6 1 96,10-5-96,-5 1-64,13-4 0,2-1-128,3-3 64,-1-5 96,6 4-32,3-2-32,5-1 32,5-4-128,3-2 64,10 2 32,7 0 0,3-8 0,3 4 0,0-4-96,0 0 64,7-4-480,1 4 288,2-3-1440,-7-2 897,-3-3-1985,-5 8 1568,-4-6-2048,-4 6 1824,-5-8-1760,-5 8 1824</inkml:trace>
          <inkml:trace contextRef="#ctx0" brushRef="#br0" timeOffset="1.08508E6">20118 5063 6144,'-13'-16'2272,"13"16"-1216,0 0-608,0 0 1280,0 8-992,0-3 672,0-2-864,0-3 576,4 0-640,0 0 319,4 3-479,2 3 128,8-4-288,-2 4 0,7-4-96,-1 4-128,4 5 32,0 0-672,5 0 384,0-2-2911,0 2 1791,-1-3-3616,1 1 2880</inkml:trace>
        </inkml:traceGroup>
        <inkml:traceGroup>
          <inkml:annotationXML>
            <emma:emma xmlns:emma="http://www.w3.org/2003/04/emma" version="1.0">
              <emma:interpretation id="{E54B15C3-D270-42AF-A307-2DCE1981B8EC}" emma:medium="tactile" emma:mode="ink">
                <msink:context xmlns:msink="http://schemas.microsoft.com/ink/2010/main" type="inkWord" rotatedBoundingBox="20733,4064 20834,4547 20563,4603 20462,4120"/>
              </emma:interpretation>
              <emma:one-of disjunction-type="recognition" id="oneOf41">
                <emma:interpretation id="interp201" emma:lang="zh-CN" emma:confidence="0">
                  <emma:literal>上</emma:literal>
                </emma:interpretation>
                <emma:interpretation id="interp202" emma:lang="zh-CN" emma:confidence="0">
                  <emma:literal>k</emma:literal>
                </emma:interpretation>
                <emma:interpretation id="interp203" emma:lang="zh-CN" emma:confidence="0">
                  <emma:literal>K</emma:literal>
                </emma:interpretation>
                <emma:interpretation id="interp204" emma:lang="zh-CN" emma:confidence="0">
                  <emma:literal>丘</emma:literal>
                </emma:interpretation>
                <emma:interpretation id="interp205" emma:lang="zh-CN" emma:confidence="0">
                  <emma:literal>反</emma:literal>
                </emma:interpretation>
              </emma:one-of>
            </emma:emma>
          </inkml:annotationXML>
          <inkml:trace contextRef="#ctx0" brushRef="#br0" timeOffset="1.0861E6">20823 5079 4736,'-3'-5'1760,"3"5"-960,0-15-320,0 10 1152,0 5-928,0-3 544,0 3-768,0-7 320,0 7-480,-5-4 320,5 8-352,-5-4 256,10 0-288,-5 2 192,0 6-224,0 9 64,0 5-160,0 5 224,5 5-224,-5 4 159,3 2-159,-3 1 64,0 0-96,0 0 0,0-4-32,0 1-64,0-4 32,-3-5 32,3-5-32,-5-5-448,5-3 224,-5-8-767,5-6 543,-3-14-288,6 8 384,-3-14 64,5 1 128,0-8 32,-2 7 32,2-4-96,8 4 96,0 0 96,5 6 0,-5-2-32,5 4 32,0-4-128,2 8 64,-4 2 32,0 0 0,-6 4 64,2 2-32,-12-6-32,0 12 32,-9-6-32,6 8 0,-11-2 64,5 7-32,-4-2-32,7 1 32,-6-1-32,8 0 0,-5-3 128,4 6-64,-3-12 32,8 7-32,-8-9 224,3 3-160,-4-6 320,5 3-256,-6-5 160,7 1-192,-7 2 128,10 2-160,-3 0 64,6 2-96,-3-2 0,10 4-33,-7 1 33,11-2-64,0 2-32,2 2 32,2 1-128,0 0 64,0 0 32,3 3 0,-3-2-351,-1 1 191,-3-2-1504,3 1 928,-4-2-3840,5 1 2560</inkml:trace>
        </inkml:traceGroup>
        <inkml:traceGroup>
          <inkml:annotationXML>
            <emma:emma xmlns:emma="http://www.w3.org/2003/04/emma" version="1.0">
              <emma:interpretation id="{8F5640C3-C050-45D4-A1C3-A6C0C1D91FE4}" emma:medium="tactile" emma:mode="ink">
                <msink:context xmlns:msink="http://schemas.microsoft.com/ink/2010/main" type="inkWord" rotatedBoundingBox="21033,4559 21097,4337 21111,4340 21046,4563"/>
              </emma:interpretation>
              <emma:one-of disjunction-type="recognition" id="oneOf42">
                <emma:interpretation id="interp206" emma:lang="zh-CN" emma:confidence="0">
                  <emma:literal>,</emma:literal>
                </emma:interpretation>
                <emma:interpretation id="interp207" emma:lang="zh-CN" emma:confidence="0">
                  <emma:literal>′</emma:literal>
                </emma:interpretation>
                <emma:interpretation id="interp208" emma:lang="zh-CN" emma:confidence="0">
                  <emma:literal>'</emma:literal>
                </emma:interpretation>
                <emma:interpretation id="interp209" emma:lang="zh-CN" emma:confidence="0">
                  <emma:literal>1</emma:literal>
                </emma:interpretation>
                <emma:interpretation id="interp210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.0864E6">21360 5282 5760,'-5'0'2176,"5"0"-1152,0 8-416,0-5 1312,0 0-1088,-5 2 416,0-1-768,-3 3-64,8 10-256,-8 2-32,8 1-64,-9-1-128,9 0 32,-9-4-832,9 4 480,-9-2-1888,9 2 1280,-8-7-2816,8 4 2144</inkml:trace>
        </inkml:traceGroup>
        <inkml:traceGroup>
          <inkml:annotationXML>
            <emma:emma xmlns:emma="http://www.w3.org/2003/04/emma" version="1.0">
              <emma:interpretation id="{A6B14971-8101-4ADA-BB00-655D37B1FC97}" emma:medium="tactile" emma:mode="ink">
                <msink:context xmlns:msink="http://schemas.microsoft.com/ink/2010/main" type="inkWord" rotatedBoundingBox="21237,4822 21305,4025 21627,4052 21559,4849"/>
              </emma:interpretation>
              <emma:one-of disjunction-type="recognition" id="oneOf43">
                <emma:interpretation id="interp211" emma:lang="zh-CN" emma:confidence="0">
                  <emma:literal>与</emma:literal>
                </emma:interpretation>
                <emma:interpretation id="interp212" emma:lang="zh-CN" emma:confidence="0">
                  <emma:literal>8</emma:literal>
                </emma:interpretation>
                <emma:interpretation id="interp213" emma:lang="zh-CN" emma:confidence="0">
                  <emma:literal>的</emma:literal>
                </emma:interpretation>
                <emma:interpretation id="interp214" emma:lang="zh-CN" emma:confidence="0">
                  <emma:literal>我</emma:literal>
                </emma:interpretation>
                <emma:interpretation id="interp215" emma:lang="zh-CN" emma:confidence="0">
                  <emma:literal>扌</emma:literal>
                </emma:interpretation>
              </emma:one-of>
            </emma:emma>
          </inkml:annotationXML>
          <inkml:trace contextRef="#ctx0" brushRef="#br0" timeOffset="1.08728E6">21587 5211 5888,'-21'0'2272,"21"0"-1216,-12 0-1088,6 0 832,6 0-512,-10-4 576,10 4-480,-3-8 160,6 5-320,-3-5 64,10 5-160,-4-6 64,1 4-96,1-6-64,7 3 0,-2-3 160,0 3-96,5 4 384,-2 8-256,7 0 224,-6 8-224,-3-4 224,-2 0-256,-4 6 320,2 3-288,-5 2 159,3 4-223,-3 10 224,-2-3-256,-3 9 96,0 3-128,-3 2 96,3-5-128,-5 4-32,5 0 0,-5 0-128,2-5 64,-6 1 160,3 0-64,-2-11-32,8-9 0,-8-7-256,-1 0 128,-10-16-320,7-4 256,-9-12-96,10 0 160,-6-10-64,8 7 65,-3-13-1,7 9 32,2-7 0,3 6 0,0-15 0,8 12 0,0-6 64,5 12 0,4-3 64,11 12-32,-6-4 64,0 9-64,0 0-32,0 2 32,-6 5-32,7 4 0,-10-4-288,5 8 160,-10-4-1440,4 4 864,-6-4-3136,-2 0 2144,-4-4-2208,0 4 2240</inkml:trace>
          <inkml:trace contextRef="#ctx0" brushRef="#br0" timeOffset="1.08749E6">21742 4994 5504,'-5'-12'2112,"5"12"-1152,0 0-352,0 0 1152,0 0-960,0 0 384,9 6-704,0 2 0,4 0-288,0 1-96,0-1-64,1 3-736,-1 1 384,0-1-2336,0 0 1472,-5 3-2656,5 0 2176</inkml:trace>
        </inkml:traceGroup>
        <inkml:traceGroup>
          <inkml:annotationXML>
            <emma:emma xmlns:emma="http://www.w3.org/2003/04/emma" version="1.0">
              <emma:interpretation id="{39860C94-E15E-498E-8EB3-CBA527DC9B0E}" emma:medium="tactile" emma:mode="ink">
                <msink:context xmlns:msink="http://schemas.microsoft.com/ink/2010/main" type="inkWord" rotatedBoundingBox="21904,4073 22542,4075 22541,4278 21903,4277"/>
              </emma:interpretation>
              <emma:one-of disjunction-type="recognition" id="oneOf44">
                <emma:interpretation id="interp216" emma:lang="zh-CN" emma:confidence="0">
                  <emma:literal>“</emma:literal>
                </emma:interpretation>
                <emma:interpretation id="interp217" emma:lang="zh-CN" emma:confidence="0">
                  <emma:literal>~</emma:literal>
                </emma:interpretation>
                <emma:interpretation id="interp218" emma:lang="zh-CN" emma:confidence="0">
                  <emma:literal>·</emma:literal>
                </emma:interpretation>
                <emma:interpretation id="interp219" emma:lang="zh-CN" emma:confidence="0">
                  <emma:literal>」</emma:literal>
                </emma:interpretation>
                <emma:interpretation id="interp220" emma:lang="zh-CN" emma:confidence="0">
                  <emma:literal>…</emma:literal>
                </emma:interpretation>
              </emma:one-of>
            </emma:emma>
          </inkml:annotationXML>
          <inkml:trace contextRef="#ctx0" brushRef="#br0" timeOffset="1.08909E6">22163 5188 3584,'-10'0'1408,"10"0"-768,5-3-320,-5-3 672,5 6-576,-2-3 384,2-2-480,0-6 256,0 3-320,-2-7 128,7 4-224,-7-8 224,7 5-256,-2 0 320,2 6-256,-2-4 160,-1 8-192,4-4 128,-4 5-160,7-1 224,-2 4-224,7 4 320,-2 7-256,1 5 160,0 3-192,0 1 64,-2 3-128,2-7 96,4 3-128,0-2 32,0-3-32,-1-6 32,7 4-64,-2-12-32,4 0 32,-4-12-128,5 4 64,-5-12 32,0 1 0,-3-8-576,-2 4 320,-6-5-1728,1 5 1088,-2-4-2912,0 11 2144</inkml:trace>
        </inkml:traceGroup>
        <inkml:traceGroup>
          <inkml:annotationXML>
            <emma:emma xmlns:emma="http://www.w3.org/2003/04/emma" version="1.0">
              <emma:interpretation id="{C4FED7DA-0042-45FB-A055-B95D05B72FEE}" emma:medium="tactile" emma:mode="ink">
                <msink:context xmlns:msink="http://schemas.microsoft.com/ink/2010/main" type="inkWord" rotatedBoundingBox="23011,3561 23593,3797 23274,4581 22693,4344"/>
              </emma:interpretation>
              <emma:one-of disjunction-type="recognition" id="oneOf45">
                <emma:interpretation id="interp221" emma:lang="zh-CN" emma:confidence="0">
                  <emma:literal>×</emma:literal>
                </emma:interpretation>
                <emma:interpretation id="interp222" emma:lang="zh-CN" emma:confidence="0">
                  <emma:literal>ⅹ</emma:literal>
                </emma:interpretation>
                <emma:interpretation id="interp223" emma:lang="zh-CN" emma:confidence="0">
                  <emma:literal>X</emma:literal>
                </emma:interpretation>
                <emma:interpretation id="interp224" emma:lang="zh-CN" emma:confidence="0">
                  <emma:literal>「</emma:literal>
                </emma:interpretation>
                <emma:interpretation id="interp225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1.09011E6">23132 4883 4608,'-10'-7'1760,"10"7"-960,-3-4-384,-2-5 960,10 18-768,-5-9 416,0 0-608,0 0 256,8 8-384,0 0 352,10 6-384,5 2 288,-2 4-288,-4 4 288,6-1-320,-2-1 160,2 6-224,8 8 128,3 0-160,-3-6 160,-5 1-192,1-3 32,-6-5-64,2 1 32,-2-2-64,-3-2 128,0 4-96,-5-4 255,4-6-191,-8-6 160,0 1-160,-5-14 224,5 1-224,-4-7 96,-1 3-128,-4-12 0,4 1-32,-4-20 32,0 8-64,0-16-96,5 8 32,-2-8-32,2 8 0,-5-5 64,5 11 0,-1-6-160,10 11 96,-6-16-192,0 19 160,2-8-256,3 14 224,0-4-575,0 12 383,-3-6-928,-2 9 736,0-3-1632,1 8 1216,0-5-2944,0 8 2176</inkml:trace>
          <inkml:trace contextRef="#ctx0" brushRef="#br0" timeOffset="1.08957E6">23240 4838 4224,'-16'-5'1664,"16"5"-896,-10 0-192,6 0 1056,4 0-896,-4 0 512,0 0-768,-4 0 320,8 5-480,-10-1 192,10 4-288,-5 3 224,10 5-256,-5-1 256,0 4-256,0 8 96,0 1-160,0 11 64,0 0-96,0 8-64,0-4 0,0 0-32,0 0 0,0 0-704,0-4 384,-5-8-2080,5-4 1344,-3-15-2976,6-2 2272</inkml:trace>
        </inkml:traceGroup>
        <inkml:traceGroup>
          <inkml:annotationXML>
            <emma:emma xmlns:emma="http://www.w3.org/2003/04/emma" version="1.0">
              <emma:interpretation id="{D1B9CEFB-15BF-48FE-AC83-F1297B1DA2C6}" emma:medium="tactile" emma:mode="ink">
                <msink:context xmlns:msink="http://schemas.microsoft.com/ink/2010/main" type="inkWord" rotatedBoundingBox="23935,3663 23979,4582 23784,4591 23740,3672"/>
              </emma:interpretation>
              <emma:one-of disjunction-type="recognition" id="oneOf46">
                <emma:interpretation id="interp226" emma:lang="zh-CN" emma:confidence="0">
                  <emma:literal>(</emma:literal>
                </emma:interpretation>
                <emma:interpretation id="interp227" emma:lang="zh-CN" emma:confidence="0">
                  <emma:literal>〔</emma:literal>
                </emma:interpretation>
                <emma:interpretation id="interp228" emma:lang="zh-CN" emma:confidence="0">
                  <emma:literal>「</emma:literal>
                </emma:interpretation>
                <emma:interpretation id="interp229" emma:lang="zh-CN" emma:confidence="0">
                  <emma:literal>〈</emma:literal>
                </emma:interpretation>
                <emma:interpretation id="interp230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.09068E6">24149 4611 5248,'-13'-4'2016,"13"4"-1088,-3 4-512,-2-4 1248,5 8-928,-5 0 928,2 0-992,-8-2 512,3 7-672,-10 2 288,9 1-480,-8 7 319,8 1-351,-4 2 256,8 2-288,-8 7 192,10 1-224,-2 14-64,5 1-96,0 7 32,8 0-64,5 5-32,5-9 32,0 1-480,-1-5 256,5-3-1376,1-3 833,-2-5-2689,1 0 1920,4-9-2976,5-2 2528</inkml:trace>
        </inkml:traceGroup>
        <inkml:traceGroup>
          <inkml:annotationXML>
            <emma:emma xmlns:emma="http://www.w3.org/2003/04/emma" version="1.0">
              <emma:interpretation id="{44FEFB86-FEF4-4FC3-964E-B68B54102693}" emma:medium="tactile" emma:mode="ink">
                <msink:context xmlns:msink="http://schemas.microsoft.com/ink/2010/main" type="inkWord" rotatedBoundingBox="24575,3882 26033,3848 26051,4617 24593,4651"/>
              </emma:interpretation>
              <emma:one-of disjunction-type="recognition" id="oneOf47">
                <emma:interpretation id="interp231" emma:lang="zh-CN" emma:confidence="0">
                  <emma:literal>g</emma:literal>
                </emma:interpretation>
                <emma:interpretation id="interp232" emma:lang="zh-CN" emma:confidence="0">
                  <emma:literal>与</emma:literal>
                </emma:interpretation>
                <emma:interpretation id="interp233" emma:lang="zh-CN" emma:confidence="0">
                  <emma:literal>车</emma:literal>
                </emma:interpretation>
                <emma:interpretation id="interp234" emma:lang="zh-CN" emma:confidence="0">
                  <emma:literal>牛</emma:literal>
                </emma:interpretation>
                <emma:interpretation id="interp235" emma:lang="zh-CN" emma:confidence="0">
                  <emma:literal>扌</emma:literal>
                </emma:interpretation>
              </emma:one-of>
            </emma:emma>
          </inkml:annotationXML>
          <inkml:trace contextRef="#ctx0" brushRef="#br0" timeOffset="1.09685E6">24974 5079 3456,'5'-8'1312,"-5"8"-704,31-27-352,-23 18 768,5 6-576,2-8 576,-3 3-608,-4-4 416,1 4-480,-4-3 256,-1 3-352,-4-4 192,0 4-224,-4-3 352,-1 3-320,-12-5 224,5 9-256,-11-7 64,10 6-160,-9-1 64,5 6-96,-6-5 96,5 10-128,-2-2 128,6 8-128,-8 1-32,8 4 0,2 4-32,2 4 0,2 1 0,8 8 0,0-2 0,4-3 0,0-6 0,9 2 0,-4-4 0,5-6 0,-2-5 0,2-1 0,-2-13 64,2 5-32,-4-6 128,-2-3-96,1-2 128,0-2-128,0-6 256,-1 4-192,1-4 96,0 7-128,-6-4 0,7 8-32,-5-4 32,-2 5-64,2-5 192,0 7-128,-5-6 319,0 8-223,0-6 160,0 9-192,0-3 224,0 3-256,0-5 32,0 10-96,0-5-64,0 6 32,0 11-32,0 3 0,0 2 128,3 5-64,2 1-32,-1 0 0,2-6-32,-3 3 0,-3-2 0,5 4 0,-5 1 0,0 3 0,0-1-160,0-2 96,-5 4 160,5-6-32,-9 2 128,5-1-128,-9-4-32,8 1 0,-8-1 32,5-7-32,-5-8-96,3 3 32,-8-7-32,6 1 0,-6-10 128,4 1-32,-2-7-32,6 3 32,-2-3-32,4 0 0,-2-6 0,5 6 0,2-6-160,3 6 96,0-8 32,8 8 32,2-9-96,2 7 64,6-6-32,-2 7 0,8-2 128,-4 6-32,8-9-96,-2 9 32,10-3-544,2 3 320,-7-4-1311,3 9 895,-6-5-2528,-2 8 1792,-8-8-2816,-1 8 2400</inkml:trace>
        </inkml:traceGroup>
        <inkml:traceGroup>
          <inkml:annotationXML>
            <emma:emma xmlns:emma="http://www.w3.org/2003/04/emma" version="1.0">
              <emma:interpretation id="{A01C1F1D-19A1-41F4-9B42-4FFCF9B13794}" emma:medium="tactile" emma:mode="ink">
                <msink:context xmlns:msink="http://schemas.microsoft.com/ink/2010/main" type="inkWord" rotatedBoundingBox="25168,3867 25201,4440 25072,4447 25039,3874"/>
              </emma:interpretation>
              <emma:one-of disjunction-type="recognition" id="oneOf48">
                <emma:interpretation id="interp236" emma:lang="zh-CN" emma:confidence="0">
                  <emma:literal>l</emma:literal>
                </emma:interpretation>
                <emma:interpretation id="interp237" emma:lang="zh-CN" emma:confidence="0">
                  <emma:literal>(</emma:literal>
                </emma:interpretation>
                <emma:interpretation id="interp238" emma:lang="zh-CN" emma:confidence="0">
                  <emma:literal>〔</emma:literal>
                </emma:interpretation>
                <emma:interpretation id="interp239" emma:lang="zh-CN" emma:confidence="0">
                  <emma:literal>「</emma:literal>
                </emma:interpretation>
                <emma:interpretation id="interp240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.09719E6">25418 4818 4864,'-27'-8'1824,"27"8"-960,-21 3-224,11-3 1312,10 0-1056,-8 0 544,3 5-864,-3-2 256,3 5-480,-3 4 384,8-1-448,-10 9 352,10-1-352,-8 8 191,8 4-255,-5 8 128,5 0-192,0 5 0,5-5-96,0-3-64,-2-5 32,7-1-128,-2 1 64,5 2-896,5-2 513,-1-9-2145,1 3 1408,0-6-3424,3-5 2560</inkml:trace>
        </inkml:traceGroup>
        <inkml:traceGroup>
          <inkml:annotationXML>
            <emma:emma xmlns:emma="http://www.w3.org/2003/04/emma" version="1.0">
              <emma:interpretation id="{3234C023-E5A3-4EDF-AB99-5CE2173FF6E0}" emma:medium="tactile" emma:mode="ink">
                <msink:context xmlns:msink="http://schemas.microsoft.com/ink/2010/main" type="inkWord" rotatedBoundingBox="25258,4361 25295,4018 25651,4057 25614,4400"/>
              </emma:interpretation>
              <emma:one-of disjunction-type="recognition" id="oneOf49">
                <emma:interpretation id="interp241" emma:lang="zh-CN" emma:confidence="0">
                  <emma:literal>u</emma:literal>
                </emma:interpretation>
                <emma:interpretation id="interp242" emma:lang="zh-CN" emma:confidence="0">
                  <emma:literal>飞</emma:literal>
                </emma:interpretation>
                <emma:interpretation id="interp243" emma:lang="zh-CN" emma:confidence="0">
                  <emma:literal>口</emma:literal>
                </emma:interpretation>
                <emma:interpretation id="interp244" emma:lang="zh-CN" emma:confidence="0">
                  <emma:literal>x</emma:literal>
                </emma:interpretation>
                <emma:interpretation id="interp245" emma:lang="zh-CN" emma:confidence="0">
                  <emma:literal>*</emma:literal>
                </emma:interpretation>
              </emma:one-of>
            </emma:emma>
          </inkml:annotationXML>
          <inkml:trace contextRef="#ctx0" brushRef="#br0" timeOffset="1.09875E6">25557 5013 3712,'-8'-5'1408,"8"5"-768,-5 0-128,0 0 1024,10 0-864,-5 0 320,0 0-608,0 0 224,0 0-352,5 0 128,3 5-224,2-2 224,3 2-256,0 2 160,0 1-160,5 0 64,-1 0-96,4 7 0,2 1-32,-7 0 288,-1 3-160,-12-4 448,2 4-352,-13 1 448,3-1-448,-13 1 352,10 1-352,-7-6 64,7 1-225,-4-5-63,6 5-32,-2-9-192,4 6 97,-1-10-609,10 0 384,4-9-1088,8 1 768,5-10-896,4 2 832,-3-13-352,3 7 608,-5-17 0,7 9 256,-7-9 160,1 13 32,-9-4 320,0 11-160,-4-4 608,0 9-448,-6-4 608,2 7-544,-10 0 640,5 5-608,-8-2 480,4 10-512,-10 1 480,6 7-513,-10 10 353,6 5-416,-11-1 128,10 1-288,-5-3 224,5 3-256,5-4 32,3-4-96,5-6-192,5 6 64,-5-4-32,8 3 32,2-7-928,3-1 544,5-11-2143,-3 5 1439,4-10-3648,3 5 2720</inkml:trace>
        </inkml:traceGroup>
        <inkml:traceGroup>
          <inkml:annotationXML>
            <emma:emma xmlns:emma="http://www.w3.org/2003/04/emma" version="1.0">
              <emma:interpretation id="{BCEC2551-5627-454F-8407-2444935F71BF}" emma:medium="tactile" emma:mode="ink">
                <msink:context xmlns:msink="http://schemas.microsoft.com/ink/2010/main" type="inkWord" rotatedBoundingBox="25943,4129 26060,4515 25848,4579 25731,4193"/>
              </emma:interpretation>
              <emma:one-of disjunction-type="recognition" id="oneOf50">
                <emma:interpretation id="interp246" emma:lang="zh-CN" emma:confidence="0">
                  <emma:literal>a</emma:literal>
                </emma:interpretation>
                <emma:interpretation id="interp247" emma:lang="zh-CN" emma:confidence="0">
                  <emma:literal>k</emma:literal>
                </emma:interpretation>
                <emma:interpretation id="interp248" emma:lang="zh-CN" emma:confidence="0">
                  <emma:literal>K</emma:literal>
                </emma:interpretation>
                <emma:interpretation id="interp249" emma:lang="zh-CN" emma:confidence="0">
                  <emma:literal>氏</emma:literal>
                </emma:interpretation>
                <emma:interpretation id="interp250" emma:lang="zh-CN" emma:confidence="0">
                  <emma:literal>『</emma:literal>
                </emma:interpretation>
              </emma:one-of>
            </emma:emma>
          </inkml:annotationXML>
          <inkml:trace contextRef="#ctx0" brushRef="#br0" timeOffset="1.0995E6">26128 5129 6144,'-10'-3'2368,"10"3"-1280,-4-16-704,0 13 1024,-2 6-800,-2-6 352,8 3-608,-8-5 320,8 10-384,-10-2 352,10 5-384,-8 0 224,8-1-256,-4 5 128,4 0-192,-5 2 127,10 3-159,-5-1 0,0 3-64,0 1 96,0 2-96,0 3 32,0 1-32,0-2-64,0-4 32,0-1-256,0-3 128,0-9-671,0 6 447,0-13-800,0 3 640,0-15-480,8 4 576,2-14-256,2 1 384,2 1-256,-2 5 256,6-4-128,0 8 224,0-8 0,-2 5 96,-1 3 128,-2 3-32,-5 1 256,5 7-160,-13 0 672,0 4-448,-8-1 736,3 2-608,-13-2 608,6 5-608,-14 0 384,8 1-513,-4-6 193,8 0-320,0 2 0,12 3-128,-4-5-128,12 5 0,-4-4 32,8 3 0,-6-3 0,6 4 0,-2 0 0,2 3 0,-2-3 0,1 1 0,-6-1 0,7 3 0,-2 0 0,0 1 0,2 1-288,-2-2 160,2-3-1439,3-2 863,-5 0-3552,5 2 2368,5-5-2496,8 0 2528</inkml:trace>
        </inkml:traceGroup>
        <inkml:traceGroup>
          <inkml:annotationXML>
            <emma:emma xmlns:emma="http://www.w3.org/2003/04/emma" version="1.0">
              <emma:interpretation id="{E836ACA7-A67C-472F-BF14-5E136CD579B2}" emma:medium="tactile" emma:mode="ink">
                <msink:context xmlns:msink="http://schemas.microsoft.com/ink/2010/main" type="inkWord" rotatedBoundingBox="26312,4473 26340,4317 26348,4318 26321,4474"/>
              </emma:interpretation>
              <emma:one-of disjunction-type="recognition" id="oneOf51">
                <emma:interpretation id="interp251" emma:lang="zh-CN" emma:confidence="0">
                  <emma:literal>l</emma:literal>
                </emma:interpretation>
                <emma:interpretation id="interp252" emma:lang="zh-CN" emma:confidence="0">
                  <emma:literal>,</emma:literal>
                </emma:interpretation>
                <emma:interpretation id="interp253" emma:lang="zh-CN" emma:confidence="0">
                  <emma:literal>′</emma:literal>
                </emma:interpretation>
                <emma:interpretation id="interp254" emma:lang="zh-CN" emma:confidence="0">
                  <emma:literal>·</emma:literal>
                </emma:interpretation>
                <emma:interpretation id="interp255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.09979E6">26597 5263 7296,'-8'-5'2720,"8"5"-1472,0 13-768,0-10 1376,0 0-1056,0 5 480,0 0-768,0-4-225,0 4-159,-5 0-192,5 3 32,-3 1-543,3 3 319,-5 2-1856,0-3 1152,0 2-3520,5 1 2496</inkml:trace>
        </inkml:traceGroup>
        <inkml:traceGroup>
          <inkml:annotationXML>
            <emma:emma xmlns:emma="http://www.w3.org/2003/04/emma" version="1.0">
              <emma:interpretation id="{D455E087-7F70-4479-8AF9-B878CE79719F}" emma:medium="tactile" emma:mode="ink">
                <msink:context xmlns:msink="http://schemas.microsoft.com/ink/2010/main" type="inkWord" rotatedBoundingBox="26899,3990 26909,4666 26621,4670 26611,3994"/>
              </emma:interpretation>
              <emma:one-of disjunction-type="recognition" id="oneOf52">
                <emma:interpretation id="interp256" emma:lang="zh-CN" emma:confidence="0">
                  <emma:literal>y</emma:literal>
                </emma:interpretation>
                <emma:interpretation id="interp257" emma:lang="zh-CN" emma:confidence="0">
                  <emma:literal>餐</emma:literal>
                </emma:interpretation>
                <emma:interpretation id="interp258" emma:lang="zh-CN" emma:confidence="0">
                  <emma:literal>子</emma:literal>
                </emma:interpretation>
                <emma:interpretation id="interp259" emma:lang="zh-CN" emma:confidence="0">
                  <emma:literal>g</emma:literal>
                </emma:interpretation>
                <emma:interpretation id="interp260" emma:lang="zh-CN" emma:confidence="0">
                  <emma:literal>与</emma:literal>
                </emma:interpretation>
              </emma:one-of>
            </emma:emma>
          </inkml:annotationXML>
          <inkml:trace contextRef="#ctx0" brushRef="#br0" timeOffset="1.10088E6">26878 4974 5376,'-9'-12'2016,"9"12"-1088,-5-12-512,2 8 960,6 4-768,-3-3 416,5-2-608,0 2 256,-1 3-384,0 0 352,6 8-384,-2-1 288,2 5-288,-2 12 192,4 3-224,-4 4 128,2-1-192,-2-2 64,2-4-128,-7-9 0,8-4-33,-3-5 33,1-4-64,0-13-32,-2 0 32,3-17-128,3 8 64,0-4 32,0 5 0,-3 0 0,2 4 0,-3 4-95,0 3 63,-5 0 159,5 4-63,-6-4 384,3 8-224,-6-8 448,4 8-384,-8-4 288,4 8-320,-9-4 64,9 3-192,-5-3 0,10 8-64,-5 3 96,0 9-96,0 8 256,3 2-192,3 3 32,-2 1-96,1-1-128,-2-8 32,2 3 96,0 4-32,-5-1 64,0-1-64,-5 2-32,5-5 32,-5 4-32,2-3 0,-6 2-96,0-2 64,-8-4-128,7-1 96,-6 4-192,2-7 160,-3-8-96,4-2 96,-9-10 0,8 6 32,-4-14 64,6 0 0,-7-8 64,12 4-32,-3-3-32,6-1 32,0-3-128,4 3 64,0-8-32,4 8 0,0-6 64,8 6 0,4-4-160,-1 6 96,13-11-960,3 6 576,-1 4-2367,0 2 1567,0-1-3808,6 5 2848</inkml:trace>
        </inkml:traceGroup>
        <inkml:traceGroup>
          <inkml:annotationXML>
            <emma:emma xmlns:emma="http://www.w3.org/2003/04/emma" version="1.0">
              <emma:interpretation id="{D1B8D213-698D-4B97-9D67-8EA875E8900D}" emma:medium="tactile" emma:mode="ink">
                <msink:context xmlns:msink="http://schemas.microsoft.com/ink/2010/main" type="inkWord" rotatedBoundingBox="27045,4547 27337,3851 27766,4030 27474,4727"/>
              </emma:interpretation>
              <emma:one-of disjunction-type="recognition" id="oneOf53">
                <emma:interpretation id="interp261" emma:lang="zh-CN" emma:confidence="0">
                  <emma:literal>n</emma:literal>
                </emma:interpretation>
                <emma:interpretation id="interp262" emma:lang="zh-CN" emma:confidence="0">
                  <emma:literal>丬</emma:literal>
                </emma:interpretation>
                <emma:interpretation id="interp263" emma:lang="zh-CN" emma:confidence="0">
                  <emma:literal>卩</emma:literal>
                </emma:interpretation>
                <emma:interpretation id="interp264" emma:lang="zh-CN" emma:confidence="0">
                  <emma:literal>打</emma:literal>
                </emma:interpretation>
                <emma:interpretation id="interp265" emma:lang="zh-CN" emma:confidence="0">
                  <emma:literal>』</emma:literal>
                </emma:interpretation>
              </emma:one-of>
            </emma:emma>
          </inkml:annotationXML>
          <inkml:trace contextRef="#ctx0" brushRef="#br0" timeOffset="1.1014E6">27457 5188 6144,'-13'0'2368,"13"0"-1280,-18 0-992,13 0 1184,5 0-736,0 0 512,10 0-608,-2 0-32,5 0-256,-3 0 256,3 0-224,-5 0 256,5 8-256,-3 0 384,-2 4-320,-3-1 224,-2 0-256,-3 5 223,5 4-255,-5-1 160,0 4-192,0-3 0,0 4-96,-5-2-64,5 2 32,-3 0-32,-2 0 0,-3-4 0,8-2 0,-10-2 64,10 2-32,-8-9 64,3 7-64,-8-13-32,8 3 32,-3-12-32,3 3 0,-3-13-96,8 5 64,0-9-32,8 4 0,-3-7 64,0 7 0,-2-3 64,7 4-32,-2-4-96,0 5 32,2-5-672,3 4 384,-5 3-2079,2 8 1343,-2-4-3744,1 4 2688</inkml:trace>
          <inkml:trace contextRef="#ctx0" brushRef="#br0" timeOffset="1.10161E6">27545 4966 6912,'-13'-4'2624,"13"4"-1408,0 4-928,0-1 1120,5 2-832,-5-2 160,3 5-448,2 0-736,8 3 224,-5 1-2336,7-1 1440,-7 2-2912,5-2 2272</inkml:trace>
          <inkml:trace contextRef="#ctx0" brushRef="#br0" timeOffset="1.10194E6">27686 4852 5376,'-31'-8'2112,"31"8"-1152,26 0-480,-18 0 1216,2 0-960,-2 0 448,0 4-704,7 0 224,-2 4-416,0 4 480,5-4-448,-5 8 576,0-2-512,-5 6 415,5-1-447,-4 14 480,-1 1-512,-2 9 224,2 0-320,-8-5-64,4 1-96,-8 0-64,4 0 32,-4 0-1440,0 0 768,-5 2-5119,4-3 3199</inkml:trace>
        </inkml:traceGroup>
        <inkml:traceGroup>
          <inkml:annotationXML>
            <emma:emma xmlns:emma="http://www.w3.org/2003/04/emma" version="1.0">
              <emma:interpretation id="{906D4DA0-0030-48A6-8232-10D7A02033D1}" emma:medium="tactile" emma:mode="ink">
                <msink:context xmlns:msink="http://schemas.microsoft.com/ink/2010/main" type="inkWord" rotatedBoundingBox="27963,4598 27992,4386 28003,4387 27974,4599"/>
              </emma:interpretation>
              <emma:one-of disjunction-type="recognition" id="oneOf54">
                <emma:interpretation id="interp266" emma:lang="zh-CN" emma:confidence="0">
                  <emma:literal>,</emma:literal>
                </emma:interpretation>
                <emma:interpretation id="interp267" emma:lang="zh-CN" emma:confidence="0">
                  <emma:literal>、</emma:literal>
                </emma:interpretation>
                <emma:interpretation id="interp268" emma:lang="zh-CN" emma:confidence="0">
                  <emma:literal>'</emma:literal>
                </emma:interpretation>
                <emma:interpretation id="interp269" emma:lang="zh-CN" emma:confidence="0">
                  <emma:literal>1</emma:literal>
                </emma:interpretation>
                <emma:interpretation id="interp270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1.10649E6">28252 5329 4992,'-10'3'1920,"10"-3"-1024,0 3-640,0-3 1440,0 0-992,0 0 1120,0 0-1056,0 0 448,0 0-704,0 0 352,0 0-512,0 5 319,0 3-383,0 4 128,0 7-256,-6-3 0,6 4-96,-2-1-320,2 1 128,-6-1-1855,2 3 1087,-4-2-4192,8 5 2848</inkml:trace>
        </inkml:traceGroup>
        <inkml:traceGroup>
          <inkml:annotationXML>
            <emma:emma xmlns:emma="http://www.w3.org/2003/04/emma" version="1.0">
              <emma:interpretation id="{F73E41F9-9B8E-4215-AA93-F7A93FA046BC}" emma:medium="tactile" emma:mode="ink">
                <msink:context xmlns:msink="http://schemas.microsoft.com/ink/2010/main" type="inkWord" rotatedBoundingBox="28459,3854 29015,3841 29032,4567 28476,4580"/>
              </emma:interpretation>
              <emma:one-of disjunction-type="recognition" id="oneOf55">
                <emma:interpretation id="interp271" emma:lang="zh-CN" emma:confidence="0">
                  <emma:literal>上</emma:literal>
                </emma:interpretation>
                <emma:interpretation id="interp272" emma:lang="zh-CN" emma:confidence="0">
                  <emma:literal>∑</emma:literal>
                </emma:interpretation>
                <emma:interpretation id="interp273" emma:lang="zh-CN" emma:confidence="0">
                  <emma:literal>亡</emma:literal>
                </emma:interpretation>
                <emma:interpretation id="interp274" emma:lang="zh-CN" emma:confidence="0">
                  <emma:literal>之</emma:literal>
                </emma:interpretation>
                <emma:interpretation id="interp275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1.10808E6">28764 4805 4096,'-18'0'1568,"18"0"-832,18-6-96,-18 1 1376,5 10-1088,-10-5 768,5 0-1024,-5 0 576,10 0-736,-5 0 672,0 0-704,0 0 415,5 0-543,-5 0 320,5 3-384,-2 0 192,6 6-256,-5-4 64,6 1-160,-2 2 0,4 0-64,6 0 32,0 0-64,8-4-32,0-1 32,5 5-128,5-3 64,-1-5 96,-4 3-32,3-3-96,-3 0 32,-1 0-384,-4 0 192,-3 0-800,-2 0 576,-3 0-1343,-5 0 991,-8 0-1856,0 0 1472,-10 0-2816,0 3 2272</inkml:trace>
          <inkml:trace contextRef="#ctx0" brushRef="#br0" timeOffset="1.10886E6">28813 4872 4352,'-8'-8'1664,"8"8"-896,0 8-256,0-8 1088,0 0-896,0 5 608,0-2-800,0 0 672,0 2-704,0 4 480,3-3-544,-3 2 256,10 4-384,-2-4 192,0 4-256,2-5 127,3 6-191,0-7 64,5 7-128,-6-1 0,2 2-32,-2 2-64,2 1 32,-5-3 32,-1 6-32,-3-1 64,3 5-64,-11-1-32,3 2 32,-10-3-32,2 6 0,-10-1 64,10 4-32,-15 0 128,11-3-96,-11-6 256,6 2-192,-10-4 96,11 0-128,-7-5 96,10 0-128,-5-4 32,10 3-32,-2-8 32,7 2-64,-2-3 128,10 2-96,-2-7-32,10 4 0,0-4-128,5 4 64,-5-4 96,5 4-32,0-4-32,0 4 32,3-4-128,2 0 64,3 0 96,4 0-32,6-4-224,-2 4 96,1-4-320,-4 4 256,0-8-288,0 8 256,-5-4-480,0 8 384,-8-4-1055,0 0 735,-6-4-1248,2 4 1024,-5-3-1760,-1 3 1440,-3-5-2176,-2 5 1888</inkml:trace>
        </inkml:traceGroup>
        <inkml:traceGroup>
          <inkml:annotationXML>
            <emma:emma xmlns:emma="http://www.w3.org/2003/04/emma" version="1.0">
              <emma:interpretation id="{C87176F0-EDE2-4DFB-AA34-E4BB1FB423D2}" emma:medium="tactile" emma:mode="ink">
                <msink:context xmlns:msink="http://schemas.microsoft.com/ink/2010/main" type="inkWord" rotatedBoundingBox="29372,3722 29586,3717 29616,4985 29402,4991"/>
              </emma:interpretation>
              <emma:one-of disjunction-type="recognition" id="oneOf56">
                <emma:interpretation id="interp276" emma:lang="zh-CN" emma:confidence="0">
                  <emma:literal>,</emma:literal>
                </emma:interpretation>
                <emma:interpretation id="interp277" emma:lang="zh-CN" emma:confidence="0">
                  <emma:literal>丿</emma:literal>
                </emma:interpretation>
                <emma:interpretation id="interp278" emma:lang="zh-CN" emma:confidence="0">
                  <emma:literal>)</emma:literal>
                </emma:interpretation>
                <emma:interpretation id="interp279" emma:lang="zh-CN" emma:confidence="0">
                  <emma:literal>〕</emma:literal>
                </emma:interpretation>
                <emma:interpretation id="interp280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1.14482E6">29726 4666 3200,'0'-5'1216,"0"5"-640,0 0-384,0 0 288,0 0 0,0 0 128,0 0-160,0 0 64,0 0 64,0 0 32,3 5 32,6 3-352,0 6-32,0-2-32,4 12 256,-7-4-64,-3-1 64,1 1-128,1-1-32,-2 3-64,2 3 0,0 6 0,-1-3 64,0-1-32,1 7 0,3 10-96,-3-5 32,0-1-64,-2-2 0,2 4-32,0-7 0,0 6-64,-5 5 32,0-6-64,0 2 64,0-4-64,-5 2 64,0 2-64,0-6 64,2 4-64,-2-6 64,-3 19-128,3-4-64,-4-8 128,-5-5 96,2-2-96,-10-1-96,4-9-128,1 3-32,4-6-736,0 1-320,0-6-1024,-5 0-384,5-8-224</inkml:trace>
        </inkml:traceGroup>
      </inkml:traceGroup>
    </inkml:traceGroup>
    <inkml:traceGroup>
      <inkml:annotationXML>
        <emma:emma xmlns:emma="http://www.w3.org/2003/04/emma" version="1.0">
          <emma:interpretation id="{65488E9B-62C8-4046-BBE1-9F4EF2C83D3C}" emma:medium="tactile" emma:mode="ink">
            <msink:context xmlns:msink="http://schemas.microsoft.com/ink/2010/main" type="paragraph" rotatedBoundingBox="710,6411 14545,5890 14602,7398 767,79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59D2C9-7D6E-476D-AB44-A6329B3DFE00}" emma:medium="tactile" emma:mode="ink">
              <msink:context xmlns:msink="http://schemas.microsoft.com/ink/2010/main" type="line" rotatedBoundingBox="710,6411 14545,5890 14602,7398 767,7919"/>
            </emma:interpretation>
          </emma:emma>
        </inkml:annotationXML>
        <inkml:traceGroup>
          <inkml:annotationXML>
            <emma:emma xmlns:emma="http://www.w3.org/2003/04/emma" version="1.0">
              <emma:interpretation id="{66900FFB-A70C-44A3-8E07-DEC3F853CFF2}" emma:medium="tactile" emma:mode="ink">
                <msink:context xmlns:msink="http://schemas.microsoft.com/ink/2010/main" type="inkWord" rotatedBoundingBox="715,6560 1484,6531 1509,7204 741,7233"/>
              </emma:interpretation>
              <emma:one-of disjunction-type="recognition" id="oneOf57">
                <emma:interpretation id="interp281" emma:lang="zh-CN" emma:confidence="0">
                  <emma:literal>以</emma:literal>
                </emma:interpretation>
                <emma:interpretation id="interp282" emma:lang="zh-CN" emma:confidence="0">
                  <emma:literal>川</emma:literal>
                </emma:interpretation>
                <emma:interpretation id="interp283" emma:lang="zh-CN" emma:confidence="0">
                  <emma:literal>所</emma:literal>
                </emma:interpretation>
                <emma:interpretation id="interp284" emma:lang="zh-CN" emma:confidence="0">
                  <emma:literal>州</emma:literal>
                </emma:interpretation>
                <emma:interpretation id="interp285" emma:lang="zh-CN" emma:confidence="0">
                  <emma:literal>似</emma:literal>
                </emma:interpretation>
              </emma:one-of>
            </emma:emma>
          </inkml:annotationXML>
          <inkml:trace contextRef="#ctx0" brushRef="#br0" timeOffset="161041">969 7610 3712,'5'-5'1408,"-5"5"-768,8-8-256,-3 5 768,-1 6-608,5-3 224,4 0-480,-4 0 128,4 0-256,-5 0 416,6 8-320,-5-3 512,4 3-448,-5-1 512,2 6-512,-2 6 416,0 4-416,-3 8 192,0-1-288,0 3 224,-2-2-256,-3 5 160,0-2-192,0 1 128,0 1-160,0-10-64,5 1-32,-5-15-384,5-4 192,-2-20-736,7 1 512,3-17-448,8 1 480,2-4 32,-1 4 192,-6-4 96,7 11 32,-5 4 256,0 8-128,-5 8 608,0 5-448,-5 6 448,5 6-416,-4 2 192,0 0-288,0-4-128,-1 1-64,-3-8-672,4 1 352,-5-15-1216,4 3 832,2-16-1024,3-1 960,-5-12-832,5 6 896,-3-10-416,-2 9 608,5-4 64,0 11 256,0-10 32,1 5 64,-1-2 192,0 4-64,-5-5 736,6 6-416,-5-2 1088,-1 9-832,-3-1 832,0 4-832,-5 4 352,0 8-544,0 0 448,0 8-512,0 4 352,0 4-416,0 3 128,0 4-288,0 16 128,0 0-160,-5 8 223,5 0-223,-5-5 96,10-6-128,-5-6 160,8-2-160,-3-1-32,3-4-32,2-3-32,-2-1 0,5-3-96,0-4 64,2-4 96,1 0-32,-3-5 64,2 5-64,-7 1 128,4-1-96,-6-2 256,-2 7-192,-8-6 32,-2 5-96,-6 0-416,4-1 224,-10 0-1375,5 6 831,-10-6-3456,10 1 2304,-13-5-2784,8 1 2624</inkml:trace>
        </inkml:traceGroup>
        <inkml:traceGroup>
          <inkml:annotationXML>
            <emma:emma xmlns:emma="http://www.w3.org/2003/04/emma" version="1.0">
              <emma:interpretation id="{EDB50B7D-E9B7-415A-9DBC-9AA90FFDD47E}" emma:medium="tactile" emma:mode="ink">
                <msink:context xmlns:msink="http://schemas.microsoft.com/ink/2010/main" type="inkWord" rotatedBoundingBox="2043,6342 2158,7127 1844,7173 1729,6388"/>
              </emma:interpretation>
              <emma:one-of disjunction-type="recognition" id="oneOf58">
                <emma:interpretation id="interp286" emma:lang="zh-CN" emma:confidence="0">
                  <emma:literal>中</emma:literal>
                </emma:interpretation>
                <emma:interpretation id="interp287" emma:lang="zh-CN" emma:confidence="0">
                  <emma:literal>〖</emma:literal>
                </emma:interpretation>
                <emma:interpretation id="interp288" emma:lang="zh-CN" emma:confidence="0">
                  <emma:literal>书</emma:literal>
                </emma:interpretation>
                <emma:interpretation id="interp289" emma:lang="zh-CN" emma:confidence="0">
                  <emma:literal>〗</emma:literal>
                </emma:interpretation>
                <emma:interpretation id="interp290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238571">2014 7458 4736,'-8'-8'1824,"8"8"-960,-6 0-672,2 0 1024,8 0-704,-4 0 480,0 0-576,0 0 256,9 0-384,0-4 352,5 4-384,4-4 224,2 0-256,8 0 64,3 4-160,-2-4 160,7 8-192,-6-4 96,-4 4-96,-2 0 0,-4 6-32,-7 4-64,2 5 32,-20 4 160,5 5-96,-18-1 320,5 4-224,-13-1 32,3 3-128,-2-7 0,7 1-32,0-7-64,10-4 32,-2-8-128,10-4 64,5-8 32,8 4 0,5 0 0,0 7 0,-1 0-96,4 7 64,-3-3 96,0 0-32,-10 5 256,5 4-160,-13 6 383,5 2-287,-18 4 320,5 2-320,-15-3 32,3 2-160,-8-11-128,6 2 0,-4-9-832,9-4 480,-1-5-2015,5 2 1311,3-8-3648,10 2 2656</inkml:trace>
          <inkml:trace contextRef="#ctx0" brushRef="#br0" timeOffset="238000">2098 7372 4736,'-5'-8'1760,"5"8"-960,0-23-320,0 15 1216,0 8-960,0-8 864,0 5-928,0-2 576,0 5-736,0-4 384,0 8-544,0 1 256,0 3-352,0 3 287,0 4-319,0 9 160,5 4-224,-1 6 128,0 4-160,1 18 64,3 2-96,-3 5 0,3-1-32,-3 1-64,3-4 32,-3-6-192,3-6 96,-3-8-960,0-3 576,-5-14-2143,0-2 1439,0-16-3552,0-4 2624</inkml:trace>
        </inkml:traceGroup>
        <inkml:traceGroup>
          <inkml:annotationXML>
            <emma:emma xmlns:emma="http://www.w3.org/2003/04/emma" version="1.0">
              <emma:interpretation id="{A849DA92-5FA6-4119-A549-CD1901D13851}" emma:medium="tactile" emma:mode="ink">
                <msink:context xmlns:msink="http://schemas.microsoft.com/ink/2010/main" type="inkWord" rotatedBoundingBox="2546,6587 3077,7371 2608,7689 2077,6905"/>
              </emma:interpretation>
              <emma:one-of disjunction-type="recognition" id="oneOf59">
                <emma:interpretation id="interp291" emma:lang="zh-CN" emma:confidence="0">
                  <emma:literal>的</emma:literal>
                </emma:interpretation>
                <emma:interpretation id="interp292" emma:lang="zh-CN" emma:confidence="0">
                  <emma:literal>門</emma:literal>
                </emma:interpretation>
                <emma:interpretation id="interp293" emma:lang="zh-CN" emma:confidence="0">
                  <emma:literal>叫</emma:literal>
                </emma:interpretation>
                <emma:interpretation id="interp294" emma:lang="zh-CN" emma:confidence="0">
                  <emma:literal>付</emma:literal>
                </emma:interpretation>
                <emma:interpretation id="interp295" emma:lang="zh-CN" emma:confidence="0">
                  <emma:literal>叼</emma:literal>
                </emma:interpretation>
              </emma:one-of>
            </emma:emma>
          </inkml:annotationXML>
          <inkml:trace contextRef="#ctx0" brushRef="#br0" timeOffset="239047">2589 7793 5632,'-10'-17'2176,"10"17"-1152,-31-19-576,19 11 1056,6 8-832,-6-8 384,4 8-640,-10 0 128,10 5-320,-6-2 64,4 9-160,-2 0 224,7 0-224,-4 4 384,5-1-288,0 4 224,4 5-224,-4 2 64,8 7-160,-4-3-65,8-2-31,-2-5-32,2-4 0,-4-8-95,4 3 63,2-20-320,-2-2 192,0-6-288,8-2 256,-4-4 0,2 9 128,3 0 64,4 2 0,-3 1-96,3 8 64,-6 5 96,1 2-32,-6 6 64,2 1-64,-7 3-928,3-3 480,-8-6-4000,5-3 2464</inkml:trace>
          <inkml:trace contextRef="#ctx0" brushRef="#br0" timeOffset="239679">2725 7773 4736,'3'0'1760,"-3"0"-960,10 3-96,-10 3 1632,3 0-1280,2 7 1088,0-1-1280,-2 2 608,2 2-833,0 3 193,0 1-480,-5 3-128,3 1-128,2-1 0,3-4-64,2-6-224,3-1 96,0-12-608,4 0 416,2-12-735,2-1 575,-9-6-128,6 7 352,-8-10 128,3 6 64,-13-15 160,3 6-64,-6-5 608,-2 2-384,-3 1 448,8 12-417,-5-1 65,5 4-256,-5 1 224,10 6-224,-5 10 160,8 3-160,2 7 352,-2 9-256,-3 4 384,3-3-352,-3 14 224,0 0-256,-2 8 224,2 0-256,0 3 96,-2 2-160,2 7 64,0-1-96,0 8-64,-2-12 0,-3-2-32,5-10 0,-5-3-96,0-3 64,-5-13-256,5 1 160,-8-16-224,-2-2 192,-6-17-288,-2-1 288,-5-18-160,6-3 192,0-9 0,5 6 64,1-6-704,7 7 384,4-4-1791,4 8 1215,7-5-3040,1 9 2272,1-7-2592,5 6 2464</inkml:trace>
        </inkml:traceGroup>
        <inkml:traceGroup>
          <inkml:annotationXML>
            <emma:emma xmlns:emma="http://www.w3.org/2003/04/emma" version="1.0">
              <emma:interpretation id="{295C1425-5F9F-4714-8632-C840AE680599}" emma:medium="tactile" emma:mode="ink">
                <msink:context xmlns:msink="http://schemas.microsoft.com/ink/2010/main" type="inkWord" rotatedBoundingBox="2772,6890 3180,6612 3451,7010 3043,7288"/>
              </emma:interpretation>
              <emma:one-of disjunction-type="recognition" id="oneOf60">
                <emma:interpretation id="interp296" emma:lang="zh-CN" emma:confidence="0">
                  <emma:literal>“</emma:literal>
                </emma:interpretation>
                <emma:interpretation id="interp297" emma:lang="zh-CN" emma:confidence="0">
                  <emma:literal>山</emma:literal>
                </emma:interpretation>
                <emma:interpretation id="interp298" emma:lang="zh-CN" emma:confidence="0">
                  <emma:literal>川</emma:literal>
                </emma:interpretation>
                <emma:interpretation id="interp299" emma:lang="zh-CN" emma:confidence="0">
                  <emma:literal>扎</emma:literal>
                </emma:interpretation>
                <emma:interpretation id="interp300" emma:lang="zh-CN" emma:confidence="0">
                  <emma:literal>叶</emma:literal>
                </emma:interpretation>
              </emma:one-of>
            </emma:emma>
          </inkml:annotationXML>
          <inkml:trace contextRef="#ctx0" brushRef="#br0" timeOffset="240070">3083 7921 6528,'14'9'2464,"-14"-9"-1344,26 3-544,-18-3 1152,2 5-960,3-5 192,5 0-608,3-5-64,2 5-160,-7-12-96,7 4 0,-10-11-128,5 4 64,-14-17 32,4 6 0,-12-10 64,4 9-32,-8-1 64,-2 9-64,-6 4 256,6 7-160,-8 8 320,10 11-256,-5 12 159,3 4-191,-6 6 416,6 1-320,-2 5 288,6 5-288,3-5-64,3-1-128,0-7 32,9-3-64,3-9-576,6-2 288,5-11-1599,3-1 1055,0-16-2336,0 2 1760,-4-10-2816,4 0 2400</inkml:trace>
          <inkml:trace contextRef="#ctx0" brushRef="#br0" timeOffset="240357">3473 7629 6912,'-3'-8'2624,"3"8"-1408,0-3-576,0-2 1344,0 10-1120,0-2 384,0 5-768,-4 7-1,4 4-287,-5 9 96,10 3-160,-5 1 64,0-4-96,0-3 160,7 0-160,4-3 192,-4-2-192,6-1 320,0-2-224,0-6 160,5 0-192,-5 5 128,5 4-160,-13 0 160,0-1-192,-18-3-1152,3 4 544,-16-6-5279,3 2 3199</inkml:trace>
        </inkml:traceGroup>
        <inkml:traceGroup>
          <inkml:annotationXML>
            <emma:emma xmlns:emma="http://www.w3.org/2003/04/emma" version="1.0">
              <emma:interpretation id="{9A82E212-2C5A-48C2-BBC2-6BA4F1B661C4}" emma:medium="tactile" emma:mode="ink">
                <msink:context xmlns:msink="http://schemas.microsoft.com/ink/2010/main" type="inkWord" rotatedBoundingBox="3776,6302 4246,6284 4277,7102 3806,7120"/>
              </emma:interpretation>
              <emma:one-of disjunction-type="recognition" id="oneOf61">
                <emma:interpretation id="interp301" emma:lang="zh-CN" emma:confidence="0">
                  <emma:literal>方</emma:literal>
                </emma:interpretation>
                <emma:interpretation id="interp302" emma:lang="zh-CN" emma:confidence="0">
                  <emma:literal>片</emma:literal>
                </emma:interpretation>
                <emma:interpretation id="interp303" emma:lang="zh-CN" emma:confidence="0">
                  <emma:literal>污</emma:literal>
                </emma:interpretation>
                <emma:interpretation id="interp304" emma:lang="zh-CN" emma:confidence="0">
                  <emma:literal>另</emma:literal>
                </emma:interpretation>
                <emma:interpretation id="interp305" emma:lang="zh-CN" emma:confidence="0">
                  <emma:literal>㢪</emma:literal>
                </emma:interpretation>
              </emma:one-of>
            </emma:emma>
          </inkml:annotationXML>
          <inkml:trace contextRef="#ctx0" brushRef="#br0" timeOffset="165484">4039 7519 4352,'-3'0'1664,"3"0"-896,0 5 0,0-5 1536,0 0-1248,0 0 928,0 3-1184,0 2 704,0-2-864,0-3 447,0 0-639,0 0 384,0 0-480,0 0 192,8 3-320,-3-3 64,3 0-160,2 0 64,-2 0-96,-1-3 96,9 3-128,-4-3 32,4-2-32,8-3-64,-2 4 32,8-7-128,0 3 64,6-3 32,2 3 0,-2 0-96,-5 5 64,-5-6-128,0 9 96,1-8-608,-1 5 384,-12-2-1504,-2 10 992,-12-5-2303,-4 6 1727,-10 2-2880,2 1 2432,-6-1-1344,10 0 1856</inkml:trace>
          <inkml:trace contextRef="#ctx0" brushRef="#br0" timeOffset="165709">4304 7527 7296,'-10'5'2816,"10"-5"-1536,0 3-800,0 0 1472,0 2-1120,-3-2 864,-2 6-993,-5 2 481,10 13-672,-13-1 352,13 1-512,-8 2 192,3 7-320,-8 9-64,0 5-96,-4-5-128,8 2 32,-4-10-1184,9 1 672,-4-10-2463,2-6 1695,-3-19-3072,9 0 2464,-3-16-2016,3 0 2240</inkml:trace>
          <inkml:trace contextRef="#ctx0" brushRef="#br0" timeOffset="165064">4155 7239 8192,'-5'0'3072,"5"0"-1664,5 4-928,-5 0 1248,3-1-992,-3 1 511,5 0-767,5 4 96,6 0-320,7 3-96,3 1-96,0-1-128,4 2 32,-7-5-320,2-1 192,-1 1-992,-8 0 641,-2-5-1825,-6 2 1312,-8 3-2912,0-2 2208,-8 3-1856,4 2 2048</inkml:trace>
          <inkml:trace contextRef="#ctx0" brushRef="#br0" timeOffset="165953">4325 7652 5888,'18'-8'2272,"-18"8"-1216,23-3-384,-15-1 1504,5 8-1216,0-4 896,0 8-1120,-4 0 767,5 3-863,-6 8 512,1 1-672,-9 8 320,3-2-480,-3 6 128,0-1-288,-3 4-64,3-4-64,-9 0-32,5 0 0,-10-4-1056,10 1 576,-8-9-2432,7-2 1633,-8-14-4225,8 0 3104</inkml:trace>
        </inkml:traceGroup>
        <inkml:traceGroup>
          <inkml:annotationXML>
            <emma:emma xmlns:emma="http://www.w3.org/2003/04/emma" version="1.0">
              <emma:interpretation id="{F99D39DF-9199-4AC6-AFC1-26E7D4704706}" emma:medium="tactile" emma:mode="ink">
                <msink:context xmlns:msink="http://schemas.microsoft.com/ink/2010/main" type="inkWord" rotatedBoundingBox="4432,6271 5124,6245 5161,7228 4469,7254"/>
              </emma:interpretation>
              <emma:one-of disjunction-type="recognition" id="oneOf62">
                <emma:interpretation id="interp306" emma:lang="zh-CN" emma:confidence="0">
                  <emma:literal>式</emma:literal>
                </emma:interpretation>
                <emma:interpretation id="interp307" emma:lang="zh-CN" emma:confidence="0">
                  <emma:literal>弐</emma:literal>
                </emma:interpretation>
                <emma:interpretation id="interp308" emma:lang="zh-CN" emma:confidence="0">
                  <emma:literal>武</emma:literal>
                </emma:interpretation>
                <emma:interpretation id="interp309" emma:lang="zh-CN" emma:confidence="0">
                  <emma:literal>试</emma:literal>
                </emma:interpretation>
                <emma:interpretation id="interp310" emma:lang="zh-CN" emma:confidence="0">
                  <emma:literal>弎</emma:literal>
                </emma:interpretation>
              </emma:one-of>
            </emma:emma>
          </inkml:annotationXML>
          <inkml:trace contextRef="#ctx0" brushRef="#br0" timeOffset="166838">4729 7782 5888,'-19'-6'2272,"19"6"-1216,-3 6-192,-1-6 1568,8 0-1344,-4 0 448,3 6-928,2-6 159,9 5-447,3-13 160,9-1-256,5-6 0,5 3-128,3-7-64,4 7 0,-2-4-384,-7 5 192,-3-1-1215,-5 4 767,-8 0-2496,-6 8 1760,-7 0-3008,4 5 2464</inkml:trace>
          <inkml:trace contextRef="#ctx0" brushRef="#br0" timeOffset="167180">4870 7768 6272,'0'-14'2368,"0"14"-1280,20 6-288,-14-1 1568,2-2-1280,-8 2 672,4 4-1057,1-3 257,0 6-576,-5 0 224,3 0-352,-3-2 192,0 7-224,-3-2 224,-2 4-256,-4 0 256,9 3-256,-8-3 160,8 0-192,-6-4 64,6-4-128,0-5-64,10-6 0,-6-8-32,5 4 0,-1-9-704,5 6 384,0-17-1792,5 4 1184,0-18-2815,4 7 2079,-5-20-3136,1 8 2688</inkml:trace>
          <inkml:trace contextRef="#ctx0" brushRef="#br0" timeOffset="166567">4914 7508 7168,'-5'0'2720,"5"0"-1472,-18 0-768,18 0 1376,5 4-1056,0 0 416,8 4-736,-5-4-64,5 0-257,0-4-95,1 4-32,-6-4-543,6 0 287,-2 0-1728,2 0 1056,-10 0-3680,4 2 2560</inkml:trace>
          <inkml:trace contextRef="#ctx0" brushRef="#br0" timeOffset="167616">5009 7206 6656,'-3'-6'2528,"3"6"-1344,0 0-544,0 0 1472,0 0-1152,0 0 512,0 6-896,0-6 191,0 0-447,0 0 320,0 6-384,0 2 224,3 0-256,-3 0 224,5 0-256,0 3 320,-2 9-288,2 3 32,5 1-160,-7-2 160,7 2-160,-7-4 192,2 3-192,0 0 32,3 4-64,2 17 32,2-2-64,2 9 320,3-5-160,-4 6 160,5-6-192,-5 9 0,0 0-96,5 3 32,0-8-64,2 1-32,3-8 32,-7-3-544,2-10 288,-5-10-1376,0 0 864,-3-16-2048,3 0 1569,-8-16-3457,3 0 2624,-3-15-2432,0 0 2592</inkml:trace>
          <inkml:trace contextRef="#ctx0" brushRef="#br0" timeOffset="167841">5230 7197 9216,'-28'0'3520,"28"0"-1920,4 9-1088,2-9 1503,2 0-1183,4 0 480,6 6-800,0 2 0,5 3-320,-6 2-320,0-2 64,-4 1-1760,5-1 1024,-8 1-5055,2 0 3263</inkml:trace>
        </inkml:traceGroup>
        <inkml:traceGroup>
          <inkml:annotationXML>
            <emma:emma xmlns:emma="http://www.w3.org/2003/04/emma" version="1.0">
              <emma:interpretation id="{D15E15FB-329E-43EC-81A9-FF2C13F57DA2}" emma:medium="tactile" emma:mode="ink">
                <msink:context xmlns:msink="http://schemas.microsoft.com/ink/2010/main" type="inkWord" rotatedBoundingBox="5234,6809 5731,6160 6418,6686 5921,7335"/>
              </emma:interpretation>
              <emma:one-of disjunction-type="recognition" id="oneOf63">
                <emma:interpretation id="interp311" emma:lang="zh-CN" emma:confidence="0">
                  <emma:literal>理</emma:literal>
                </emma:interpretation>
                <emma:interpretation id="interp312" emma:lang="zh-CN" emma:confidence="0">
                  <emma:literal>哩</emma:literal>
                </emma:interpretation>
                <emma:interpretation id="interp313" emma:lang="zh-CN" emma:confidence="0">
                  <emma:literal>埋</emma:literal>
                </emma:interpretation>
                <emma:interpretation id="interp314" emma:lang="zh-CN" emma:confidence="0">
                  <emma:literal>娌</emma:literal>
                </emma:interpretation>
                <emma:interpretation id="interp315" emma:lang="zh-CN" emma:confidence="0">
                  <emma:literal>悝</emma:literal>
                </emma:interpretation>
              </emma:one-of>
            </emma:emma>
          </inkml:annotationXML>
          <inkml:trace contextRef="#ctx0" brushRef="#br0" timeOffset="169390">5680 7504 6016,'-8'0'2272,"8"0"-1216,0 0-736,0 0 1120,0 0-832,0 0 704,8 0-768,-3 0 160,3 0-416,2 0 160,7 0-224,2 0 352,1 4-320,-7 0 447,5 3-415,-5 1 448,0 0-448,-3 3 352,3 6-352,-13 2 256,3 0-288,-3 17-64,0-2-128,0-3-64,0 2 32,-3-11-256,3-3 128,-10 1-960,7 4 608,-10-9-1503,3-4 1087,-3-6-864,5 3 992,-10-13 32,8 2 448,-2-5 352,4 8-32,-2-11 704,6 3-416,-5-12 544,6 9-512,-2-6 416,5 9-448,0-14 256,5 6-353,-2 1 65,10 7-192,-3 3 352,2 10-256,-7 6 384,3 6-352,-3-3 384,-1 5-384,-4 9 288,4 3-288,-4 1 128,0-1-224,0-3 0,5-6-96,0-2-128,3-1 32,0-7-256,7 0 160,-2-16-864,0-4 544,0-15-1056,5 3 832,-10-7-799,5 4 831,-4-13-288,0 6 544,-1-20 64,6 6 192,-5 2 448,3 9-160,2-12 640,-2 5-448,-2 5 608,-2 19-544,2 1 479,-2 11-479,0 0 480,7 4-512,-7 8 352,0 7-416,-8 4 128,5 1-288,-5-1-64,0 1-64,-5-7-672,5 1 352,-3-9-2016,3 2 1313,-5-10-3105,10-1 2304,-5-9-2624,8 7 2528</inkml:trace>
          <inkml:trace contextRef="#ctx0" brushRef="#br0" timeOffset="170634">6155 7427 4992,'0'-13'1824,"0"13"-960,0-23-448,0 15 1184,4 5-928,0-5 928,10 0-960,8-7 800,-1 7-800,-3 0 448,0 8-640,-5 0 543,5 8-575,-1 0 640,0 7-608,-3-4 416,3 5-512,-13 1 256,7-3-352,-8 3 192,1-3-224,-4 13 224,0 1-256,-4 0 32,4-6-128,-3 6-128,-3 0 0,-3-4 32,9 1 0,-8 0-640,3-6 352,-8-11-1376,0-1 928,-10-10-1344,10 3 1184,-8-8-831,8 4 991,-5-12-96,5 8 480,0-3 224,3 8 96,-2-9 288,4 4-128,-10-8 736,8 8-480,2-7 608,3 7-576,2-3 415,3 6-479,0-7 320,3 4-384,2 0 128,8 5-256,-4 0 0,5 3-96,-2 0 32,2 3-64,-2 0 64,6 5-64,-10 4 64,2 1-64,-10 6-32,0 0 32,-5-4-32,0 1 0,-3-4-448,-2-1 256,-2-11-672,8-3 448,-6-14-479,10 6 511,-3-8-32,3 4 256,-5-6 96,10 10 64,-5-1 480,0 1-256,0 3 767,0 8-575,0 3 512,0 5-512,0 9 320,0 2-416,0 4 256,0 1-320,0 4-64,0-2-128,0 1-128,0-2 32,-5-3-544,5-2 320,-4-4-1152,4 3 768,-8-4-959,2 1 895,-2-8-416,8 4 640,-9-9 128,4 1 224,-11-8 224,6 4-32,-3-3 384,8 3-224,-3-4 448,3 0-384,-3-4 352,8 4-352,-5-12 191,5 10-255,0-8 128,5 11-192,0 0 128,3 3-160,0-5 0,7 5-64,-2-3 96,0 6-96,-5 2 128,5 6-128,-9-2 192,5 2-160,-9 4 96,5 1-96,-10 0 0,5 3-32,-9 1 32,5-1-64,-4-4 256,3 4-160,-8-3 256,5 1-256,-5-6 160,8 0-160,-8-3 64,3 4-96,2-4-64,3 0 0,0-8-32,10 3 0,0-3 64,3 5-32,5-5-32,5 0 32,0 0-128,4 0 64,4 0 32,0 0 0,-3 0 0,-2 0 0,-8 0-352,5 0 192,-10 0-736,6 0 512,-10 0-1152,1 0 864,-5-5-1951,0 5 1471,0-11-3552,0-1 2656</inkml:trace>
        </inkml:traceGroup>
        <inkml:traceGroup>
          <inkml:annotationXML>
            <emma:emma xmlns:emma="http://www.w3.org/2003/04/emma" version="1.0">
              <emma:interpretation id="{FB4B8427-D625-4C19-AB60-19EDFAABCC87}" emma:medium="tactile" emma:mode="ink">
                <msink:context xmlns:msink="http://schemas.microsoft.com/ink/2010/main" type="inkWord" rotatedBoundingBox="6868,6198 7471,7443 6727,7803 6124,6558"/>
              </emma:interpretation>
              <emma:one-of disjunction-type="recognition" id="oneOf64">
                <emma:interpretation id="interp316" emma:lang="zh-CN" emma:confidence="0">
                  <emma:literal>我</emma:literal>
                </emma:interpretation>
                <emma:interpretation id="interp317" emma:lang="zh-CN" emma:confidence="0">
                  <emma:literal>侔</emma:literal>
                </emma:interpretation>
                <emma:interpretation id="interp318" emma:lang="zh-CN" emma:confidence="0">
                  <emma:literal>毪</emma:literal>
                </emma:interpretation>
                <emma:interpretation id="interp319" emma:lang="zh-CN" emma:confidence="0">
                  <emma:literal>绎</emma:literal>
                </emma:interpretation>
                <emma:interpretation id="interp320" emma:lang="zh-CN" emma:confidence="0">
                  <emma:literal>饼</emma:literal>
                </emma:interpretation>
              </emma:one-of>
            </emma:emma>
          </inkml:annotationXML>
          <inkml:trace contextRef="#ctx0" brushRef="#br0" timeOffset="173158">6782 7333 5120,'-4'-24'2016,"4"24"-1088,4-4-608,-4 1 1056,4 6-800,0-6 576,2 3-672,-6-5 384,2 10-512,-2-5 384,0 0-416,-2 3 480,-4 9-480,-6 4 288,2 7-352,-11 1 191,-2-2-223,-7 3 224,8-2-256,0-4-32,6 0-96,-2-2-64,8-6 32,7-8-128,6 2 64,7-10-128,8 2 96,3-5-192,1 5 160,-1-8-96,2 5 96,-6-2 64,0 5 32,-8 0 0,5 3 0,-10 0 0,0 6 0,-8 2 256,4 4-128,-9 4 448,4 0-320,-3 7 384,0 13-384,-10 11 160,8 3-256,-6-3 288,6-5-256,-2 2 160,6-5-192,-6 11 0,4-3-96,-2-13-64,6-1 32,0-19-320,4 2 160,0-16-928,4-4 576,0-16-768,6 6 704,2-26-287,2 10 479,-2-14 0,6 9 192,-5-5 160,5 10 32,-5 2 256,5 8-160,-6 6 320,6 9-257,0 2 257,-2 3-256,2 8 32,0 3-128,-4 4 160,-2 1-160,-2 0 256,-2-1-224,-8 4 32,5 1-96,-5 0-64,0-1 32,-5-3 32,1 0-32,-5-7-32,1 2 32,-5-11-32,8 3 0,-4-6 0,5 3 0,-6-8 64,10-1-32,-2-18-448,2 4 224,2-21-768,8 10 544,8-13-639,3 8 575,2-8-384,-2 9 512,2-21-96,-3 15 256,-2-6 192,6 11 0,-9 0 288,8 9-160,-5-1 608,0 10-448,-5 1 448,0 14-416,-5-2 319,2 8-351,-2 0 192,0 3-256,-3-3 128,4 5-192,-5 1 224,0 10-256,-4 4 96,0 4-128,-8-9-64,-1 4 0,-9 0 32,10 1-32,-10-3 64,10 2-64,-5-3-32,3-2 32,6-2-128,8 1 64,1-7 32,3 3 0,2-5 64,3 3-32,-5-2-96,2 3 32,-7-2-192,2 10 128,-13-4 32,3 4 64,-8 4 64,0-1-32,-5 3 128,9 3-96,-5-6 192,11 4-160,-6-7 32,9 4-64,0-9-64,9 5 32,0-8-256,8-1 128,-4-2-448,0 3 288,-8-5-288,-2 5 288,-11 1 160,3 2 64,-11 4 448,-2 1-224,-10 6 608,12 3-416,-6-3 352,4 6-416,4-4 64,14-4-256,10-14 0,4 2-64,6-16-416,12 2 224,-2-11-768,6 1 512,3-3-576,-4 4 512,-9-4-256,0 2 416,-13-2-64,-4 3 224,-13-3 1,4 7 63,-8-16 0,-2 6 0,-3-6 64,8 6 0,-3-3 0,8 10 0,-8-4 0,8 6 0,-10 2 256,10 2-129,-8 3 449,8 1-320,-10 2 384,10 3-384,-8-5 448,8 10-416,-4-5 288,4 3-320,-4 2 0,4-2-160,-4 6 96,8 2-128,-4 5 256,0-1-192,0 1 160,0 3-160,0-4 64,4 6-96,-4-2 160,4 1-160,-4 0 96,5 2-96,-5 5 96,3 4-128,3 5-32,-2-5 0,-4 5 32,4-6-32,-4 9 64,4-3-64,-4 3-96,0-5 32,0 10-128,5-2 96,-5 2-1024,0-2 608,0-4-2432,0 2 1632,0 6-4639,0-2 3327,-5-2-2368,5 1 2912</inkml:trace>
          <inkml:trace contextRef="#ctx0" brushRef="#br0" timeOffset="173801">7234 7894 4224,'-4'-4'1568,"4"4"-832,17 0-32,-13-4 1440,1 4-1184,0-3 960,-1 3-1120,0-4 768,1 8-896,-2-8 575,11 4-735,0-4 224,-1 0-416,-5-4-32,5 8-192,0-3-64,0 6 0,2-3-736,-3 0 384,-4 0-2143,2 0 1375,-2 0-3872,0 0 2752</inkml:trace>
        </inkml:traceGroup>
        <inkml:traceGroup>
          <inkml:annotationXML>
            <emma:emma xmlns:emma="http://www.w3.org/2003/04/emma" version="1.0">
              <emma:interpretation id="{FCF72E60-1D8A-4F3F-AD04-81355E02647E}" emma:medium="tactile" emma:mode="ink">
                <msink:context xmlns:msink="http://schemas.microsoft.com/ink/2010/main" type="inkWord" rotatedBoundingBox="7572,6789 7664,7030 7566,7068 7473,6827"/>
              </emma:interpretation>
              <emma:one-of disjunction-type="recognition" id="oneOf65">
                <emma:interpretation id="interp321" emma:lang="zh-CN" emma:confidence="0">
                  <emma:literal>:</emma:literal>
                </emma:interpretation>
                <emma:interpretation id="interp322" emma:lang="zh-CN" emma:confidence="0">
                  <emma:literal>〝</emma:literal>
                </emma:interpretation>
                <emma:interpretation id="interp323" emma:lang="zh-CN" emma:confidence="0">
                  <emma:literal>;</emma:literal>
                </emma:interpretation>
                <emma:interpretation id="interp324" emma:lang="zh-CN" emma:confidence="0">
                  <emma:literal>二</emma:literal>
                </emma:interpretation>
                <emma:interpretation id="interp325" emma:lang="zh-CN" emma:confidence="0">
                  <emma:literal>之</emma:literal>
                </emma:interpretation>
              </emma:one-of>
            </emma:emma>
          </inkml:annotationXML>
          <inkml:trace contextRef="#ctx0" brushRef="#br0" timeOffset="174462">7773 7749 8576,'-8'28'3232,"8"-28"-1728,8 5-1344,-3-5 1120,0 3-768,3-3 160,0 4-384,1-4-448,5 4 64,-6 0-2016,5 0 1152</inkml:trace>
          <inkml:trace contextRef="#ctx0" brushRef="#br0" timeOffset="174642">7778 7913 8320,'0'0'3168,"0"0"-1728,18 8-1184,-10-3 896,1-1-704,0-2-480,4 4-32,5-4-3904,0 6 2208,3 1-3040,1 6 2752</inkml:trace>
        </inkml:traceGroup>
        <inkml:traceGroup>
          <inkml:annotationXML>
            <emma:emma xmlns:emma="http://www.w3.org/2003/04/emma" version="1.0">
              <emma:interpretation id="{EF3AE3BB-1E80-4222-B696-774D34E261EE}" emma:medium="tactile" emma:mode="ink">
                <msink:context xmlns:msink="http://schemas.microsoft.com/ink/2010/main" type="inkWord" rotatedBoundingBox="10124,6116 10899,6055 10946,6654 10171,6715"/>
              </emma:interpretation>
              <emma:one-of disjunction-type="recognition" id="oneOf66">
                <emma:interpretation id="interp326" emma:lang="zh-CN" emma:confidence="0">
                  <emma:literal>似</emma:literal>
                </emma:interpretation>
                <emma:interpretation id="interp327" emma:lang="zh-CN" emma:confidence="0">
                  <emma:literal>仙</emma:literal>
                </emma:interpretation>
                <emma:interpretation id="interp328" emma:lang="zh-CN" emma:confidence="0">
                  <emma:literal>㕞</emma:literal>
                </emma:interpretation>
                <emma:interpretation id="interp329" emma:lang="zh-CN" emma:confidence="0">
                  <emma:literal>形</emma:literal>
                </emma:interpretation>
                <emma:interpretation id="interp330" emma:lang="zh-CN" emma:confidence="0">
                  <emma:literal>础</emma:literal>
                </emma:interpretation>
              </emma:one-of>
            </emma:emma>
          </inkml:annotationXML>
          <inkml:trace contextRef="#ctx0" brushRef="#br1" timeOffset="359096">10730 7224 3712,'5'-5'1472,"-5"5"-768,3 0-192,-3 0 1152,5 5-928,-5-5 800,0 7-896,0 1 512,5 0-672,-5 0 320,3 4-480,-3-4 320,5 3-352,0 8 256,0 1-288,-5-1 128,0 1-224,0-1 224,0 0-257,0 1 257,0 4-256,0-4 160,3 2-160,-3-2 64,0 0-96,0-4 0,5-5-32,-1-8 32,0 5-64,1-8-96,0 0 32,-1-3-192,4-2 128,1-1-608,0-2 416,-5-4-1087,5 4 767,-4-8-1760,3 5 1344,-8-6-2560,5 11 2016,-5-18-1440,0 8 1728</inkml:trace>
          <inkml:trace contextRef="#ctx0" brushRef="#br1" timeOffset="359302">10866 7227 4224,'6'12'1664,"-6"-12"-896,0 0-128,0 0 1376,2 5-1088,-2-2 768,6 4-1024,-2 2 416,9 2-608,-4-3-192,3-1-192,-7 1-1056,4 0 512,-9-8-2912,4 3 1856,1-3-2368,0 0 2208</inkml:trace>
          <inkml:trace contextRef="#ctx0" brushRef="#br1" timeOffset="358236">10542 7044 3968,'0'17'1568,"0"-17"-832,4-17-224,0 17 928,2 8-768,-3-4 576,2 1-736,-1-5 512,2 3-576,-4-3 320,8 3-448,-2 5 320,6 3-352,-10 3 256,2-3-288,-4-3 352,4 3-352,-6 0 288,0 1-289,-8 4 65,2 0-192,-4-1 0,8 4-64,-12 1 32,2 4-64,-12 2-32,7 7 32,-9-2-256,8-4 128,-3-5-735,7 3 447,-2-6-1728,2-4 1184,4-7-3040,6 0 2240,0-11-1888,8-2 2080</inkml:trace>
          <inkml:trace contextRef="#ctx0" brushRef="#br1" timeOffset="358597">10524 7309 3456,'3'0'1312,"-3"0"-704,5 0-224,-5 0 928,5 0-736,-5 0 576,5 0-672,-5 0 608,3 0-640,2 5 480,1 3-512,-3 0 384,2-2-448,-5 2 544,4 4-512,-4 0 224,5 0-352,-5-4 288,3-2-320,-3 8 223,0-3-223,0 0 0,0 5-128,0 4 96,0 0-128,0-1 32,0 4-32,0-4-128,0 8 32,0-10-736,0-2 385,0-3-1793,0 3 1216,0-10-2592,0 1 1984,0-8-2080,0-2 2112</inkml:trace>
          <inkml:trace contextRef="#ctx0" brushRef="#br1" timeOffset="359638">11016 7094 3968,'0'-30'1568,"0"30"-832,4 7-224,-4-3 1024,4 4-864,0 0 608,2 3-768,-4 0 672,3 1-704,-5-4 544,5 4-576,-5-4 320,4 3-448,-4 2 256,0-2-320,0 0 128,0 1-224,0 1 63,0-2-127,-4 4 0,4 4-32,-5 6-64,0-3 32,-7 2-384,4 4 193,-10-8-1089,5-1 704,-5-4-2208,10 1 1536,-10-2-2912,5 3 2336</inkml:trace>
          <inkml:trace contextRef="#ctx0" brushRef="#br1" timeOffset="359888">11037 7329 6656,'0'26'2464,"0"-26"-1344,13 27-608,-8-21 960,4-4-832,0 6 64,3 1-448,-2-6 32,3 5-160,-5-4 160,5 4-192,-3-5-32,-2 5-32,0 0-608,2 0 320,-5 1-1952,3-1 1248,-3-8-3040,-2 2 2240</inkml:trace>
        </inkml:traceGroup>
        <inkml:traceGroup>
          <inkml:annotationXML>
            <emma:emma xmlns:emma="http://www.w3.org/2003/04/emma" version="1.0">
              <emma:interpretation id="{9E48DA78-3A0B-4A0E-A7C7-7A16690C7327}" emma:medium="tactile" emma:mode="ink">
                <msink:context xmlns:msink="http://schemas.microsoft.com/ink/2010/main" type="inkWord" rotatedBoundingBox="11473,5883 11907,6435 11334,6885 10900,6333"/>
              </emma:interpretation>
              <emma:one-of disjunction-type="recognition" id="oneOf67">
                <emma:interpretation id="interp331" emma:lang="zh-CN" emma:confidence="0">
                  <emma:literal>粗</emma:literal>
                </emma:interpretation>
                <emma:interpretation id="interp332" emma:lang="zh-CN" emma:confidence="0">
                  <emma:literal>臌</emma:literal>
                </emma:interpretation>
                <emma:interpretation id="interp333" emma:lang="zh-CN" emma:confidence="0">
                  <emma:literal>瞅</emma:literal>
                </emma:interpretation>
                <emma:interpretation id="interp334" emma:lang="zh-CN" emma:confidence="0">
                  <emma:literal>膨</emma:literal>
                </emma:interpretation>
                <emma:interpretation id="interp335" emma:lang="zh-CN" emma:confidence="0">
                  <emma:literal>蹰</emma:literal>
                </emma:interpretation>
              </emma:one-of>
            </emma:emma>
          </inkml:annotationXML>
          <inkml:trace contextRef="#ctx0" brushRef="#br1" timeOffset="360983">11366 7244 5888,'-4'-8'2176,"4"8"-1152,8-9-576,-3 6 864,-2 3-768,7-5 96,3 2-384,0-5-96,0 8-96,0-3-128,0 3 32,-8 0-256,4 3 160,-14 0-672,5 10 480,-9-1-224,6 2 320,-11 2 192,10 0 32,-9-4 288,8 2-160,-3-6 608,8 6-448,0-14 256,3 2-320,2-10-128,8 0-64,-4-3-896,5 8 480,-2-10-2592,2 10 1664,-10-1-2048,0 4 1920</inkml:trace>
          <inkml:trace contextRef="#ctx0" brushRef="#br1" timeOffset="362381">11393 7578 5376,'-5'0'2112,"5"0"-1152,5 0-576,-2 0 1088,2 0-832,0 0 544,-2 0-704,2 0 448,0 4-512,-2-4 384,7 4-448,-6 0 192,4 0-320,-2-1-128,2 2-64,-4-5-896,4 0 480,2-5-2176,-2 5 1440,0-3-3040,2-1 2368</inkml:trace>
          <inkml:trace contextRef="#ctx0" brushRef="#br1" timeOffset="360234">11389 7094 6784,'-5'28'2528,"5"-28"-1344,5-28-544,-5 20 1280,5 8-1088,-5-3 448,3 3-768,-3 3 224,5 5-449,-5 0 353,0 9-384,0-3 224,4 6-256,-4-4-128,0 3-64,0-2-896,0 2 480,0-8-2431,0 4 1535,0-11-3648,0 5 2784</inkml:trace>
          <inkml:trace contextRef="#ctx0" brushRef="#br1" timeOffset="360638">11494 7028 5632,'3'16'2112,"-3"-16"-1152,10-16-480,-10 13 1216,5 6-960,-5-3 736,3 0-864,2 0 448,0 8-608,-2-3 448,2-2-481,-5 1 385,5 4-448,-5 0 320,5 3-384,-5-3 192,0 4-256,0-4 64,0 3-160,0-3 160,0 4-192,0-1 32,0 5-64,0 1 32,0-3-64,0 5 64,0 1-64,0 3 64,0 5-64,0-2 64,0 2-64,0-4-96,0-1 32,-5-4-128,5 1 96,-10-9-960,10 5 576,-3-8-2144,3 1 1441,-5-9-3009,0 0 2368,-3-9-2432,8 1 2432</inkml:trace>
          <inkml:trace contextRef="#ctx0" brushRef="#br1" timeOffset="361689">11507 7309 6144,'0'0'2368,"0"0"-1280,5-7-512,-2 2 1216,2 10-992,-1-10 384,5 2-704,4-8 160,5 3-384,-1-4 192,4 4-224,-3-3 128,5 3-193,-10-4 65,5 7-128,-10-6 0,4 3-32,-6-3-480,2 7 225,-8 0-1249,5 4 800,-5-3-1504,0 3 1248,0-6-1280,0 3 1248,0-5-448,0 5 800,0-5 256,0 8 192,0-5 608,0 5-256,-5-4 1248,5 4-832,-4-3 1216,4 6-1056,-4-3 800,4 0-928,-6 0 640,12 0-768,-6 0 384,0 4-577,0-4 385,0 8-416,0 0 192,4 3-288,-4-2 0,0-1-128,0 3-64,0 0 0,-4 2-128,4-1 64,-8 2-736,-2 6 384,-8-1-1503,0 1 1055,2-7-1664,3 1 1408,-2-6-1152,7 4 1280,3-12-288,10 0 736,0-3 608,8-1-64,0-1 1472,0 5-832,-5 0 1536,2 9-1248,-2-1 928,4-1-1056,-1 0 32,-4 1-512,-1-8-704,2 5 160,-3-10-2624,2 2 1568,-1-9-3296,4 0 2592</inkml:trace>
          <inkml:trace contextRef="#ctx0" brushRef="#br1" timeOffset="362563">11700 7496 4096,'5'0'1568,"-5"0"-832,9 0-576,-5 0 768,-1 0-512,7-2 288,-2 2-416,2-6 0,-2 6-192,2-3-1120,-2 3 576,0-5-2400,1 10 1600</inkml:trace>
          <inkml:trace contextRef="#ctx0" brushRef="#br1" timeOffset="361915">11800 6975 8320,'5'-5'3168,"-5"5"-1728,13 5-832,-8-2 1280,-2 0-1088,7 2 319,-2 3-671,2-5-64,-2 6-224,0-1-448,2 3 160,-10 0-1951,4 1 1151,-8 1-4256,4-2 2880</inkml:trace>
          <inkml:trace contextRef="#ctx0" brushRef="#br1" timeOffset="362754">11915 7500 6144,'3'4'2272,"-3"-4"-1216,26 4-1024,-16-4 448,-2 4-320,-3-4-864,0 0 352,-2 0-2592,6 0 1632</inkml:trace>
          <inkml:trace contextRef="#ctx0" brushRef="#br1" timeOffset="363266">11550 7519 4736,'-5'5'1824,"5"-5"-960,0 8-160,0-4 1216,0-2-1056,0-2 672,0 0-928,0 0 384,0 0-576,0 0 128,5 0-320,0 0 64,8 6-160,5-6 64,-2 0-96,-1 0-128,1 0 0,-6 0-832,3 0 480,-1-6-1728,2 6 1152,-2-2-2720,2 2 2080,-5-4-1664,-1 0 1888</inkml:trace>
          <inkml:trace contextRef="#ctx0" brushRef="#br1" timeOffset="363911">11620 7528 4352,'0'-4'1664,"0"4"-896,5-5-480,-5 2 800,0 6-608,5-3 608,3 0-640,0 0 544,2 0-544,-2 0 384,1 0-480,-6 0 320,8 0-384,-7 0 128,4 0-256,1 0 64,3 0-128,-2 0 0,-2 0-32,2-3-64,3 3 32,0-4-32,5 0 0,-5-4 64,5 8-32,-5-6 128,-1 6-96,2-6 32,-2 6-32,-2-3-64,3 6 32,0-6 32,0 3-32,0-5 192,0 10-128,-3-5 32,-2 0-64,-8 0 32,5 0-64,-5 0 128,0 0-96,0 0 32,3 3-33,-6-3-254,-2 8 95,-3 0-1024,3 0 640,-8-4-2144,3 4 1472,-6-4-2944,6 4 2336</inkml:trace>
          <inkml:trace contextRef="#ctx0" brushRef="#br1" timeOffset="364436">11731 7305 5760,'0'-3'2176,"0"3"-1152,0 27-704,0-24 1120,5-3-832,-2-3 576,2-2-704,-5 2 448,5 3-512,-2-5 256,2 10-384,0-5 192,3 8-256,2-5 128,-2 5-193,0-4 65,2 1-128,-2-2-64,2 5 0,-2 0-671,1-2 351,-1-6-2080,1 6 1312,-5-12-3552,4 6 2592</inkml:trace>
        </inkml:traceGroup>
        <inkml:traceGroup>
          <inkml:annotationXML>
            <emma:emma xmlns:emma="http://www.w3.org/2003/04/emma" version="1.0">
              <emma:interpretation id="{00359434-5155-4CE4-86AF-B60727EEF762}" emma:medium="tactile" emma:mode="ink">
                <msink:context xmlns:msink="http://schemas.microsoft.com/ink/2010/main" type="inkWord" rotatedBoundingBox="13379,6156 13716,6663 13383,6885 13045,6378"/>
              </emma:interpretation>
              <emma:one-of disjunction-type="recognition" id="oneOf68">
                <emma:interpretation id="interp336" emma:lang="zh-CN" emma:confidence="0">
                  <emma:literal>先</emma:literal>
                </emma:interpretation>
                <emma:interpretation id="interp337" emma:lang="zh-CN" emma:confidence="0">
                  <emma:literal>浇</emma:literal>
                </emma:interpretation>
                <emma:interpretation id="interp338" emma:lang="zh-CN" emma:confidence="0">
                  <emma:literal>洼</emma:literal>
                </emma:interpretation>
                <emma:interpretation id="interp339" emma:lang="zh-CN" emma:confidence="0">
                  <emma:literal>洁</emma:literal>
                </emma:interpretation>
                <emma:interpretation id="interp340" emma:lang="zh-CN" emma:confidence="0">
                  <emma:literal>冼</emma:literal>
                </emma:interpretation>
              </emma:one-of>
            </emma:emma>
          </inkml:annotationXML>
          <inkml:trace contextRef="#ctx0" brushRef="#br1" timeOffset="370055">13450 7216 5120,'0'0'1920,"0"0"-1024,4 0-640,-4 0 992,4 0-704,2 0 736,-3 0-768,2 0 672,-1 0-672,-4 0 512,6 3-576,-6-3 384,2 8-480,-2 0 383,0 0-415,0-1 256,0 1-320,0 3 64,0 2-192,-2 2 160,2 1-192,-6 0 32,2 4-64,-4-6-416,2 3 224,-6 2-1728,4 0 1025,-10-4-3969,8 1 2688,-3-8-2496,8 1 2656</inkml:trace>
          <inkml:trace contextRef="#ctx0" brushRef="#br1" timeOffset="371073">13463 7460 5888,'-5'-2'2176,"5"2"-1152,-5 0-576,2 0 1056,6 0-832,-3 0 512,0 0-704,0 0 384,10 2-512,-2-2 192,5 0-320,0-2 128,2-4-192,1 0 0,12 6-96,-8-8-128,6 0 32,2-4 32,2 4 0,-8 0 64,0 8-32,-6-8-32,8 5 32,-16 0-256,2 6 128,-10-3-320,0 8 256,-10-5-96,6 3 160,-6-4 64,8 2 32,-14 0 64,8 4-32,-4-4 128,6 0-96,-11 0 256,9 0-192,-10 0 384,10 2-288,-15 8 319,10 5-319,-4 0 32,3 1-160,-3 0 0,8 2-32,-8 2-544,9-9 256,-2-2-1599,7-7 1023,-2-6-2048,5 0 1600,0-10-2304,8 1 2016,2-6-1216,-2 7 1600</inkml:trace>
          <inkml:trace contextRef="#ctx0" brushRef="#br1" timeOffset="370580">13497 7278 7168,'0'0'2720,"0"0"-1472,10 4-768,-5-4 1184,-2 0-960,2 0 224,3 0-576,10-4 32,0 4-256,8-8 64,0 4-96,-9-4 0,1 8-32,-5-4-64,0 4 32,-3-4-192,3 1 96,-5 0-736,5 3 416,-13-5-1024,5 10 800,-10-10-480,5 5 608,-3-3-288,-2 3 448,-3-9-128,8 6 288,-10-5 224,10 3-32,-8-6 288,3 7-192,-3-7 608,3 6-448,-3-3 672,8 5-544,-5-2 576,5 5-576,-5-3 480,10 6-480,-5-3 256,5 8-384,-2-2 351,2 4-383,0 7 160,-2-3-256,-3 6 128,0-1-160,0 5 0,0-1-64,-3-4-672,3 6 320,-5-6-1791,0 1 1151,-8-6-2528,5 2 1920,-5-8-2368,4 4 2240</inkml:trace>
          <inkml:trace contextRef="#ctx0" brushRef="#br1" timeOffset="371432">13677 7453 6656,'0'-3'2528,"0"3"-1344,0 8-672,0-8 1248,0 3-992,0 2 576,0 3-832,0-2 320,5 8-512,-1-3 191,0 4-287,0 4 224,2 6-256,-2-3 256,0-2-256,0-1 32,4 0-128,-2-5-64,4 0 0,-2-6-32,10-4 0,-1-8 0,4 1 0,-3-2 0,0 2 0,3-8 0,2 5 0,-6-2 64,-4 6-32,-9-7 256,0 9-160,-8-8 160,4 8-160,-4-3-128,4 3-32,-4-4-896,-1 4 512,1-4-1951,4 0 1343,0-4-2944,0 0 2240,-5-8-2368,5-4 2368</inkml:trace>
        </inkml:traceGroup>
        <inkml:traceGroup>
          <inkml:annotationXML>
            <emma:emma xmlns:emma="http://www.w3.org/2003/04/emma" version="1.0">
              <emma:interpretation id="{01D450AA-05F6-4EB8-9781-05AFFEB6790C}" emma:medium="tactile" emma:mode="ink">
                <msink:context xmlns:msink="http://schemas.microsoft.com/ink/2010/main" type="inkWord" rotatedBoundingBox="13896,6143 14667,6396 14495,6917 13725,6664"/>
              </emma:interpretation>
              <emma:one-of disjunction-type="recognition" id="oneOf69">
                <emma:interpretation id="interp341" emma:lang="zh-CN" emma:confidence="0">
                  <emma:literal>验</emma:literal>
                </emma:interpretation>
                <emma:interpretation id="interp342" emma:lang="zh-CN" emma:confidence="0">
                  <emma:literal>骓</emma:literal>
                </emma:interpretation>
                <emma:interpretation id="interp343" emma:lang="zh-CN" emma:confidence="0">
                  <emma:literal>骁</emma:literal>
                </emma:interpretation>
                <emma:interpretation id="interp344" emma:lang="zh-CN" emma:confidence="0">
                  <emma:literal>捡</emma:literal>
                </emma:interpretation>
                <emma:interpretation id="interp345" emma:lang="zh-CN" emma:confidence="0">
                  <emma:literal>骀</emma:literal>
                </emma:interpretation>
              </emma:one-of>
            </emma:emma>
          </inkml:annotationXML>
          <inkml:trace contextRef="#ctx0" brushRef="#br1" timeOffset="372530">14086 7305 5120,'-8'-11'1920,"8"11"-1024,0 3-192,0-3 1344,0 0-1088,0 0 864,0 8-1088,0-5 640,0 11-832,0 0 287,3 2-479,-3 0 160,0-1-288,0-4 64,5 3-160,-5 0 0,5 2-64,-2-4-64,2-2 32,0-1-32,0-1 0,-2-8-288,6 3 160,-5-6-384,6 3 288,2-8-96,6-1 192,-5 1 0,0 6 64,-5-6 64,5 8 0,5-8 128,0 8-64,-8-4 384,2 4-224,-8 0 448,1 4-384,0 0 352,-2 4-352,-3-2 128,0 8-256,0-3 128,0 6-160,0-3 160,0 2-192,-3-2 96,3 3-96,-5-6 0,0 9-32,-3-4-64,3 0 32,-3-2-832,3 3 448,-8-6-1312,5 1 896,-10-12-831,8 4 927,-3-8-128,5 4 448,-5-9 224,9 6 96,-14-8 224,10 6-96,-6-7 608,5 9-416,1-8 543,3 7-511,-3-5 352,8 6-384,0-5 128,3 4-256,-3-4 64,10 4-128,-2-8-544,5 9 224,0-8-1951,4 3 1215,6-8-3840,3 7 2720,0-6-2176,5 7 2464</inkml:trace>
          <inkml:trace contextRef="#ctx0" brushRef="#br1" timeOffset="371868">14109 7219 4608,'0'8'1760,"0"-8"-960,-5 0-224,0 0 1184,10 0-960,-5 0 640,0 0-896,0 0 384,5 0-576,-2 0 192,2 0-320,0 0 224,3 0-256,0 0 256,2 0-256,-2 0 384,2 3-321,-2 3 385,1-3-384,0 5 288,-1-1-288,-4 2 192,4 2-224,-8 1 0,6 4-128,-6-2-256,0 6 64,-6-4-960,6 0 608,-3-4-2079,3-1 1407,-13-3-2880,3 3 2272,-2-11-2016,4 0 2176</inkml:trace>
          <inkml:trace contextRef="#ctx0" brushRef="#br1" timeOffset="372784">14442 7199 6784,'-6'-8'2624,"6"8"-1408,0-6-640,0 1 1376,0 10-1120,0-5 544,0 0-832,0 0 543,0 6-607,0-1 512,0 4-544,-2 2 320,-4 0-448,-2 5 64,4-1-256,-4 4 64,-2 1-96,-8 0-832,10 4 384,-10-4-2304,10-1 1473,-5-8-4417,3 0 3136</inkml:trace>
          <inkml:trace contextRef="#ctx0" brushRef="#br1" timeOffset="373521">14362 7336 6144,'-13'24'2368,"13"-24"-1280,-16 4-576,11-4 1408,10 0-1088,-5 0 672,3 0-896,2-4 224,8 0-480,-5-3 31,6 2-255,0-3 0,-2 8-64,6-6 32,-2 6-64,2-8-32,0 8 32,0-6-32,0 6 0,0-3-96,-2-2 64,-2-1-192,0 6 128,-11-5-447,6 10 287,-9-5-640,4 0 480,-4 0-1056,0 0 832,-4 0-1600,4 0 1248,-9 0-2400,1 3 1888</inkml:trace>
          <inkml:trace contextRef="#ctx0" brushRef="#br1" timeOffset="373106">14376 7192 5888,'0'-3'2176,"0"3"-1152,8 0-352,-3 0 1504,-2 0-1216,7 0 608,-2 3-928,6-3 64,-2 8-416,3 0 255,-2 3-319,0-3 224,0 4-224,-1-1-64,2 6-96,3 2 32,1 0-64,-5-7-32,5 1 32,-4-7-256,3 2 128,1-3-608,-3 2 416,-1-2-1375,4-2 927,-8-6-1568,-2 3 1312,5-5-1760,-4 2 1536,-9-6-1728,4 9 1696</inkml:trace>
          <inkml:trace contextRef="#ctx0" brushRef="#br1" timeOffset="374615">14415 7368 5504,'0'0'2112,"0"0"-1152,5 31-480,-5-22 1280,0-3-960,0 10 800,0 0-928,0 4 416,0-1-608,0 1 0,0 3-288,-5-4 32,5 0-129,-5 1-126,10-4-1,-5-8-736,0 4 384,0-12-1376,0 0 992,0-12-1280,5 4 1184,-5-8-704,3 8 896,2-12-32,3 14 384,1-14 416,0 7-32,-4 2 928,3 8-576,-4-2 1120,2 5-896,-6 0 1056,4 5-992,-4-2 800,0 5-864,0 4 160,0-1-480,-4 2-128,4-2-96,-6-8-1152,12 9 608,-6-12-2400,0 0 1600,0-12-2656,8 9 2176,-4-8-1056,4 3 1632,15-20 4928,-15 20-1088,2 0 544,-2 5-1856,2-6 320,3 6-992,-5-2 480,0 10-704,2-5 511,3 3-543,-5 3 448,2 0-480,-5 2 256,-2 3-384,-6-2 0,3 2-192,-11-3 0,7 3-32,-9-3-768,0 9 416,-5-9-1312,10-2 896,-5 2-1183,3 1 1087,-11-1-800,8-1 928,-5 2 0,6-3 416,-6-1 416,10 3-64,-10-5 768,8 0-480,-3-3 800,5 6-672,-5-6 480,3 3-576,2-3 191,3 8-351,1-8 128,8 3-224,-4-9 0,5 1-96,0-4 32,3 9-64,-3-3 320,3 3-160,2-3 256,-2 3-256,0-5-32,5 10-96,-4-10 96,5 5-96,-2-3 32,6 3-32,-5-5 32,5 5-64,3-3 192,2 3-128,-5-3 192,3 3-192,7-5 192,-2 1-192,-6-3 192,8 7-192,-15-4 192,3 8-192,-1-4 192,-2 0-192,-5 0 96,2 0-96,-2 0-128,5 0 0,-5 0-32,1 0 0,-9-4-928,6 4 544,-6-8-3264,0 3 2049,-6-6-4289,6 8 3360</inkml:trace>
        </inkml:traceGroup>
      </inkml:traceGroup>
    </inkml:traceGroup>
    <inkml:traceGroup>
      <inkml:annotationXML>
        <emma:emma xmlns:emma="http://www.w3.org/2003/04/emma" version="1.0">
          <emma:interpretation id="{BE6A7E1B-F1E3-47FD-9E8A-D9C5B9D1D3A1}" emma:medium="tactile" emma:mode="ink">
            <msink:context xmlns:msink="http://schemas.microsoft.com/ink/2010/main" type="paragraph" rotatedBoundingBox="2534,8287 14661,7684 14740,9273 2613,98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03C1EAD-2B31-46A0-AAF4-8505CE3A960B}" emma:medium="tactile" emma:mode="ink">
              <msink:context xmlns:msink="http://schemas.microsoft.com/ink/2010/main" type="line" rotatedBoundingBox="2534,8287 14661,7684 14740,9273 2613,9877"/>
            </emma:interpretation>
          </emma:emma>
        </inkml:annotationXML>
        <inkml:traceGroup>
          <inkml:annotationXML>
            <emma:emma xmlns:emma="http://www.w3.org/2003/04/emma" version="1.0">
              <emma:interpretation id="{9D295006-652E-42E6-8A40-86730F5083C0}" emma:medium="tactile" emma:mode="ink">
                <msink:context xmlns:msink="http://schemas.microsoft.com/ink/2010/main" type="inkWord" rotatedBoundingBox="2548,8575 3126,8546 3169,9429 2592,9457"/>
              </emma:interpretation>
              <emma:one-of disjunction-type="recognition" id="oneOf70">
                <emma:interpretation id="interp346" emma:lang="zh-CN" emma:confidence="0">
                  <emma:literal>p</emma:literal>
                </emma:interpretation>
                <emma:interpretation id="interp347" emma:lang="zh-CN" emma:confidence="0">
                  <emma:literal>阝</emma:literal>
                </emma:interpretation>
                <emma:interpretation id="interp348" emma:lang="zh-CN" emma:confidence="0">
                  <emma:literal>卩</emma:literal>
                </emma:interpretation>
                <emma:interpretation id="interp349" emma:lang="zh-CN" emma:confidence="0">
                  <emma:literal>力</emma:literal>
                </emma:interpretation>
                <emma:interpretation id="interp350" emma:lang="zh-CN" emma:confidence="0">
                  <emma:literal>又</emma:literal>
                </emma:interpretation>
              </emma:one-of>
            </emma:emma>
          </inkml:annotationXML>
          <inkml:trace contextRef="#ctx0" brushRef="#br0" timeOffset="247333">3075 9535 4736,'18'-11'1824,"-18"11"-960,34 0-448,-19 0 1024,-3 7-800,10 1 480,4 8-672,4 0 544,6-1-576,-6 4 576,-4-3-576,-2 4 480,-6 0-480,-6 2 479,-4 2-511,-12 4 352,0-2-416,-18 6 64,0 2-256,-18 2 0,6-5-64,-7-3-128,16-6 32,-11-9-544,15-6 320,-5-11-1599,13-4 1055,3-6-3552,15-2 2464,3-4-2496,10 4 2528</inkml:trace>
          <inkml:trace contextRef="#ctx0" brushRef="#br0" timeOffset="245705">2826 9622 5888,'-23'3'2176,"23"-3"-1152,0 5-1184,0-5 928,0 0-480,0 0 672,0 0-544,5 0 224,-1 0-384,0 0 128,1 0-224,3-5 128,10 2-160,-1-5 64,2 0-96,-2-12 0,5 12-32,-4-6 32,4 0-64,-6 0 64,2 6-64,-8-4 256,3 8-160,-8-3 448,3 7-320,-8 0 288,4 3-288,-8 1 128,4 4-225,-5 3 225,2 2-256,-2 1 96,5 3-128,0 14 0,5-3-32,-2 18 96,6 1-96,-5 14 128,6 3-128,-2 6 32,2-4-32,-8 0-64,8-4 32,-6 2-256,6-11 128,-6-2-800,0-11 480,-4-10-1919,0-6 1311,-4-20-2816,4 0 2176,-4-20-1888,-2 0 2048</inkml:trace>
        </inkml:traceGroup>
        <inkml:traceGroup>
          <inkml:annotationXML>
            <emma:emma xmlns:emma="http://www.w3.org/2003/04/emma" version="1.0">
              <emma:interpretation id="{54A1B095-C52E-444F-AF1D-70E8978368DB}" emma:medium="tactile" emma:mode="ink">
                <msink:context xmlns:msink="http://schemas.microsoft.com/ink/2010/main" type="inkWord" rotatedBoundingBox="3367,8386 3583,8376 3621,9125 3404,9135"/>
              </emma:interpretation>
              <emma:one-of disjunction-type="recognition" id="oneOf71">
                <emma:interpretation id="interp351" emma:lang="zh-CN" emma:confidence="0">
                  <emma:literal>(</emma:literal>
                </emma:interpretation>
                <emma:interpretation id="interp352" emma:lang="zh-CN" emma:confidence="0">
                  <emma:literal>〈</emma:literal>
                </emma:interpretation>
                <emma:interpretation id="interp353" emma:lang="zh-CN" emma:confidence="0">
                  <emma:literal>「</emma:literal>
                </emma:interpretation>
                <emma:interpretation id="interp354" emma:lang="zh-CN" emma:confidence="0">
                  <emma:literal>[</emma:literal>
                </emma:interpretation>
                <emma:interpretation id="interp355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247333">3754 9322 7680,'-21'0'2880,"21"0"-1536,-22 26-640,13-18 1472,5 3-1248,-9 2 511,4 1-895,-3 3 288,7 2-512,-8 4 256,8 1-320,-3-1 64,8 4-192,-5 12 160,10 5-192,-5 7-32,8-5-32,1 5 32,8-1-32,1 2-288,-1-10 128,6-3-1504,3-3 896,0-5-2783,5-4 1983,-1-13-3456,2 3 2816</inkml:trace>
        </inkml:traceGroup>
        <inkml:traceGroup>
          <inkml:annotationXML>
            <emma:emma xmlns:emma="http://www.w3.org/2003/04/emma" version="1.0">
              <emma:interpretation id="{D3DABDFE-A099-4188-B0D0-0645E71F89AE}" emma:medium="tactile" emma:mode="ink">
                <msink:context xmlns:msink="http://schemas.microsoft.com/ink/2010/main" type="inkWord" rotatedBoundingBox="3881,8530 4391,8504 4410,8887 3900,8913"/>
              </emma:interpretation>
              <emma:one-of disjunction-type="recognition" id="oneOf72">
                <emma:interpretation id="interp356" emma:lang="zh-CN" emma:confidence="0">
                  <emma:literal>天</emma:literal>
                </emma:interpretation>
                <emma:interpretation id="interp357" emma:lang="zh-CN" emma:confidence="0">
                  <emma:literal>飞</emma:literal>
                </emma:interpretation>
                <emma:interpretation id="interp358" emma:lang="zh-CN" emma:confidence="0">
                  <emma:literal>u</emma:literal>
                </emma:interpretation>
                <emma:interpretation id="interp359" emma:lang="zh-CN" emma:confidence="0">
                  <emma:literal>x</emma:literal>
                </emma:interpretation>
                <emma:interpretation id="interp360" emma:lang="zh-CN" emma:confidence="0">
                  <emma:literal>大</emma:literal>
                </emma:interpretation>
              </emma:one-of>
            </emma:emma>
          </inkml:annotationXML>
          <inkml:trace contextRef="#ctx0" brushRef="#br0" timeOffset="248972">4137 9516 4992,'-5'-8'1824,"5"8"-960,0-8-320,0 5 1184,0 3-960,0-5 480,0 10-736,0-10 416,5 5-512,-5-6 384,5 6-448,-1-6 192,0 6-320,1-3 128,3 3-192,5-5 63,0 5-127,5-3-64,0 3 0,-5-3 96,4 6-64,-3-3 128,3 0-128,1 0 256,0 8-192,-10 1 320,5 5-256,-8-2 256,-2 3-256,-6-3 256,3 4-256,-13 12 160,3 2-192,-8-2 0,6 0-96,-19 2-64,10 6 32,-2-10 32,10 1-32,0-7-32,5-4 32,-2-4-320,10-1 160,0-11-864,10 0 544,6-20-992,11 1 801,-1-12-737,10 4 800,-2-7-512,2 6 640,-1-8-32,-5 14 288,-3-14 96,-1 13 96,-8-4 128,-5 10-64,-8-2 544,3 8-352,-8 0 672,0 5-512,-5-2 416,5 8-480,-8-3 543,-2 3-511,-3 0 512,5 8-512,-5 1 512,3 2-512,-2 4 352,4 4-416,-6-3 192,5 3-288,-8 6 64,8 5-160,1-2 0,3-5-64,0 0-64,5-2 32,0-7-32,10 6 0,3-4 0,5-1 0,2-3-928,3 3 512,8-7-1440,3 0 1024,7-5-2015,-7 2 1631,1-10-3808,-4 5 2816</inkml:trace>
        </inkml:traceGroup>
        <inkml:traceGroup>
          <inkml:annotationXML>
            <emma:emma xmlns:emma="http://www.w3.org/2003/04/emma" version="1.0">
              <emma:interpretation id="{49C31824-6D46-41B4-B5DD-ECBD363D9133}" emma:medium="tactile" emma:mode="ink">
                <msink:context xmlns:msink="http://schemas.microsoft.com/ink/2010/main" type="inkWord" rotatedBoundingBox="4652,8745 4720,8741 4737,9079 4669,9083"/>
              </emma:interpretation>
              <emma:one-of disjunction-type="recognition" id="oneOf73">
                <emma:interpretation id="interp361" emma:lang="zh-CN" emma:confidence="0">
                  <emma:literal>,</emma:literal>
                </emma:interpretation>
                <emma:interpretation id="interp362" emma:lang="zh-CN" emma:confidence="0">
                  <emma:literal>、</emma:literal>
                </emma:interpretation>
                <emma:interpretation id="interp363" emma:lang="zh-CN" emma:confidence="0">
                  <emma:literal>'</emma:literal>
                </emma:interpretation>
                <emma:interpretation id="interp364" emma:lang="zh-CN" emma:confidence="0">
                  <emma:literal>1</emma:literal>
                </emma:interpretation>
                <emma:interpretation id="interp365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269932">4970 9708 6784,'-4'-25'2528,"4"25"-1344,4 5-736,-4-1 1408,0 4-1024,0 0 672,0 3-896,0 0 159,0 1-447,0 4 32,0 4-224,0 7-64,0 4-32,-4-1-736,0 6 385,-10 0-2689,6-6 1664,-5-2-3456,4 0 2720</inkml:trace>
        </inkml:traceGroup>
        <inkml:traceGroup>
          <inkml:annotationXML>
            <emma:emma xmlns:emma="http://www.w3.org/2003/04/emma" version="1.0">
              <emma:interpretation id="{11CF657E-A28F-4F1D-9301-71E13CA8A151}" emma:medium="tactile" emma:mode="ink">
                <msink:context xmlns:msink="http://schemas.microsoft.com/ink/2010/main" type="inkWord" rotatedBoundingBox="4976,9640 5113,8168 5949,8245 5813,9717"/>
              </emma:interpretation>
              <emma:one-of disjunction-type="recognition" id="oneOf74">
                <emma:interpretation id="interp366" emma:lang="zh-CN" emma:confidence="0">
                  <emma:literal>叶</emma:literal>
                </emma:interpretation>
                <emma:interpretation id="interp367" emma:lang="zh-CN" emma:confidence="0">
                  <emma:literal>川</emma:literal>
                </emma:interpretation>
                <emma:interpretation id="interp368" emma:lang="zh-CN" emma:confidence="0">
                  <emma:literal>州</emma:literal>
                </emma:interpretation>
                <emma:interpretation id="interp369" emma:lang="zh-CN" emma:confidence="0">
                  <emma:literal>引</emma:literal>
                </emma:interpretation>
                <emma:interpretation id="interp370" emma:lang="zh-CN" emma:confidence="0">
                  <emma:literal>叫</emma:literal>
                </emma:interpretation>
              </emma:one-of>
            </emma:emma>
          </inkml:annotationXML>
          <inkml:trace contextRef="#ctx0" brushRef="#br0" timeOffset="271161">5335 9439 4352,'0'-8'1664,"0"8"-896,0-11-256,0 5 1024,0 6-864,0-2 672,0-2-800,0-4 512,3 8-608,-3-5 384,0 5-480,0-3 384,0 6-416,0-3 416,5 9-448,-5 1 351,5 7-351,-2 2 192,2 1-256,0 2 64,0 6-160,-2 11 0,6 8-64,0-11 32,-1-2-64,1-6-96,5-1 32,-6-8-480,10-3 288,-9-20-736,-1 0 513,0-15-193,2 3 352,-5-7 192,3 7 64,0-18 32,2 6 0,-2-2 64,5 10-32,0-1 192,2 14-128,-7-5 320,0 8-224,-8 1 383,4 3-319,-4-5 448,0 10-416,0-5 448,0 7-448,0 1 224,0 3-288,0 2 64,0 1-160,0 14 224,5 0-224,0 2 96,3 6-128,0 0 0,2-2-32,-6 2 32,0 2-64,1 13 64,0-1-64,-5-3 64,3-3-64,-6-10 64,3-6-64,-10-4-160,2-5 64,-10-4-320,5-3 224,-9-5-288,9 6 256,-18-13-128,10 4 192,-7-8-64,15 0 96,-3-8 0,-2 0 32,-4-7 0,9 3 0,-5-3 64,10 7 0,-2-12 128,7 9-64,3-16 128,3 7-128,7 4 128,3 9-128,5-5 128,-1 5-128,14-5-32,-5 4 0,5-2-32,3 6 0,-6-4-96,-3 7 64,1-6-672,5 8 384,-8-6-1440,-7 5 992,-3 0-2815,2 4 2015,-7-4-3264,0 0 2752</inkml:trace>
          <inkml:trace contextRef="#ctx0" brushRef="#br0" timeOffset="271671">5966 9192 7168,'-22'-19'2720,"22"19"-1472,4 0-608,-4-3 1280,9 3-1088,-4-5 256,3 10-704,-8-5 287,0 0-383,0 0 352,5 3-384,-5-3 384,3 5-384,-3-2 160,5 5-256,-5 4 224,5 4-256,-5 10 320,4 6-256,-4 18 32,4 1-128,1 20 0,0-6-32,-2 29-128,2-5 32,-1 21 32,0-5 0,1 12 0,4-8 0,-5 4-1216,0-10 672,2-11-3295,-3-9 2143,2-9-3776,-1-16 3104</inkml:trace>
        </inkml:traceGroup>
        <inkml:traceGroup>
          <inkml:annotationXML>
            <emma:emma xmlns:emma="http://www.w3.org/2003/04/emma" version="1.0">
              <emma:interpretation id="{6A5410CB-A57F-43C5-A20A-6EE4E468E3B9}" emma:medium="tactile" emma:mode="ink">
                <msink:context xmlns:msink="http://schemas.microsoft.com/ink/2010/main" type="inkWord" rotatedBoundingBox="6220,8255 7001,8216 7045,9115 6264,9154"/>
              </emma:interpretation>
              <emma:one-of disjunction-type="recognition" id="oneOf75">
                <emma:interpretation id="interp371" emma:lang="zh-CN" emma:confidence="0">
                  <emma:literal>飞</emma:literal>
                </emma:interpretation>
                <emma:interpretation id="interp372" emma:lang="zh-CN" emma:confidence="0">
                  <emma:literal>z</emma:literal>
                </emma:interpretation>
                <emma:interpretation id="interp373" emma:lang="zh-CN" emma:confidence="0">
                  <emma:literal>正</emma:literal>
                </emma:interpretation>
                <emma:interpretation id="interp374" emma:lang="zh-CN" emma:confidence="0">
                  <emma:literal>E</emma:literal>
                </emma:interpretation>
                <emma:interpretation id="interp375" emma:lang="zh-CN" emma:confidence="0">
                  <emma:literal>区</emma:literal>
                </emma:interpretation>
              </emma:one-of>
            </emma:emma>
          </inkml:annotationXML>
          <inkml:trace contextRef="#ctx0" brushRef="#br0" timeOffset="274763">6480 9414 5376,'0'-3'2016,"0"3"-1088,5 0-448,-5 0 1088,0 0-896,0 0 544,3 0-736,2 0 512,0 0-544,-2 0 384,2 0-480,0 0 320,3 0-384,-3 0 127,3 0-255,-4 0 128,2 0-160,-3 0 160,11 0-192,-1-3-32,8 3-32,-3-5-32,0 10 0,8-5 0,0 0 0,1-5 64,-1 5-32,-5-3 64,-3 6-64,-1-3-96,6 0 32,-6 0-32,5 5 0,-1-2 64,7 0 0,-12-3 0,-1 5 0,-8-2 64,2 5-32,-9 0 64,0 0-64,-9 4 64,2 0-64,-8 4-32,7-2 32,-10 2-32,10 4 0,-15 0-96,10-1 64,-13 0 96,9 9-32,-14-6 192,10 6-128,-10 0 256,4 2-224,-2-2 160,6-5-160,0-4 160,10 1-192,0-8-32,0 3-32,5-7-32,8 3 0,-10-3 0,10 0 0,0-4 0,5 4 0,0-3 64,3-2-32,10-3-32,0 4 32,0-4-32,-2 4 0,2-4 0,0 4 0,7-8-160,6 4 96,-5-4-384,1 4 224,-6-4-864,5 1 608,-3-5-1407,-5 8 1055,-5-9-2272,4 7 1728,-8-6-2656,1 2 2272</inkml:trace>
          <inkml:trace contextRef="#ctx0" brushRef="#br0" timeOffset="275098">6615 9622 6528,'-4'0'2464,"4"0"-1344,4 0-672,-4 0 1216,0 0-960,4 0 544,6 4-768,-2-4 448,4 0-512,-2 0 255,3 4-383,-5 0 128,5-1-256,2-3 64,1 5-128,2-2-64,0 2 0,0-5-256,2 3 128,3 0-960,-2 11 609,2-4-2497,3 2 1632,-8-4-3360,5 4 2624</inkml:trace>
        </inkml:traceGroup>
        <inkml:traceGroup>
          <inkml:annotationXML>
            <emma:emma xmlns:emma="http://www.w3.org/2003/04/emma" version="1.0">
              <emma:interpretation id="{00DB2099-AB1E-4005-8EC6-B0D7914EE84B}" emma:medium="tactile" emma:mode="ink">
                <msink:context xmlns:msink="http://schemas.microsoft.com/ink/2010/main" type="inkWord" rotatedBoundingBox="6986,8209 7076,9105 6910,9122 6819,8226"/>
              </emma:interpretation>
              <emma:one-of disjunction-type="recognition" id="oneOf76">
                <emma:interpretation id="interp376" emma:lang="zh-CN" emma:confidence="0">
                  <emma:literal>,</emma:literal>
                </emma:interpretation>
                <emma:interpretation id="interp377" emma:lang="zh-CN" emma:confidence="0">
                  <emma:literal>)</emma:literal>
                </emma:interpretation>
                <emma:interpretation id="interp378" emma:lang="zh-CN" emma:confidence="0">
                  <emma:literal>丿</emma:literal>
                </emma:interpretation>
                <emma:interpretation id="interp379" emma:lang="zh-CN" emma:confidence="0">
                  <emma:literal>'</emma:literal>
                </emma:interpretation>
                <emma:interpretation id="interp380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276225">7098 9184 4608,'-4'-11'1760,"4"11"-960,0-8-384,0 8 832,0 4-736,0-4 288,4 4-512,0-8 352,6 4-384,-7 0 288,7 4-288,-2-4 480,5 4-416,-3 0 416,2 7-416,-3 0 320,4 2-352,-1 7 416,2 7-416,0 7 287,-1 5-319,-5 11 64,5-2-192,-13 4 0,0-7-64,-8 10 32,3 3-64,-8 28-512,0-3 256,-10-5-1951,11-9 1215,-6-14-3968,5-7 2752</inkml:trace>
        </inkml:traceGroup>
        <inkml:traceGroup>
          <inkml:annotationXML>
            <emma:emma xmlns:emma="http://www.w3.org/2003/04/emma" version="1.0">
              <emma:interpretation id="{F0A5DE0A-8080-4DAA-ACB7-6B67776E8A56}" emma:medium="tactile" emma:mode="ink">
                <msink:context xmlns:msink="http://schemas.microsoft.com/ink/2010/main" type="inkWord" rotatedBoundingBox="7413,8210 8099,8176 8134,8876 7448,8910"/>
              </emma:interpretation>
              <emma:one-of disjunction-type="recognition" id="oneOf77">
                <emma:interpretation id="interp381" emma:lang="zh-CN" emma:confidence="0">
                  <emma:literal>又</emma:literal>
                </emma:interpretation>
                <emma:interpretation id="interp382" emma:lang="zh-CN" emma:confidence="0">
                  <emma:literal>Ⅹ</emma:literal>
                </emma:interpretation>
                <emma:interpretation id="interp383" emma:lang="zh-CN" emma:confidence="0">
                  <emma:literal>乄</emma:literal>
                </emma:interpretation>
                <emma:interpretation id="interp384" emma:lang="zh-CN" emma:confidence="0">
                  <emma:literal>ⅹ</emma:literal>
                </emma:interpretation>
                <emma:interpretation id="interp385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434112">8216 9184 4480,'0'-18'1664,"0"18"-896,5-16-416,-5 8 1344,10 8-960,-2-8 928,0 8-960,-8-8 480,0 8-672,-3-3 352,-2 3-512,0 0 320,5 8-384,-8-5 128,3 9-257,-8 4 65,8 0-128,-8 7 160,5 0-160,-10 4 96,10 6-96,-10 1 96,5 4-128,-5 1 192,5 0-160,-14 8 96,6-3-96,-10 3 0,5 3-32,-5-8-64,5-2 32,-4-8 96,7-2-64,-3-7-32,8 2 0,-4-11-128,5-2 64,-6-8 32,11 0 0,-11-8 0,15 0 0,-5-3-96,8-1 64,-3-8-128,3 4 96,0-10-32,5-3 32,-3-5 64,6 2 0,-3-2-160,5 5 96,0-6 96,3 1 0,1-2-32,5 13 32,-6-6-32,10 11 0,-6-6 0,6 8 0,-5-3-96,0 7 64,0-3 96,0 5-32,5 4 192,0 2-128,5 0 96,-3 8-96,3 3 160,-2 5-160,2 3 192,3 5-192,5 3 32,0 4-64,3-1-64,1 10 32,4-8-608,2-2 320,-2-6-1856,1-5 1153,-1-3-4353,-3 1 2944</inkml:trace>
        </inkml:traceGroup>
        <inkml:traceGroup>
          <inkml:annotationXML>
            <emma:emma xmlns:emma="http://www.w3.org/2003/04/emma" version="1.0">
              <emma:interpretation id="{DE2489E8-3249-4C74-A2D2-31C198F08E88}" emma:medium="tactile" emma:mode="ink">
                <msink:context xmlns:msink="http://schemas.microsoft.com/ink/2010/main" type="inkWord" rotatedBoundingBox="8533,8184 8882,8167 8926,9046 8577,9063"/>
              </emma:interpretation>
              <emma:one-of disjunction-type="recognition" id="oneOf78">
                <emma:interpretation id="interp386" emma:lang="zh-CN" emma:confidence="0">
                  <emma:literal>”</emma:literal>
                </emma:interpretation>
                <emma:interpretation id="interp387" emma:lang="zh-CN" emma:confidence="0">
                  <emma:literal>p</emma:literal>
                </emma:interpretation>
                <emma:interpretation id="interp388" emma:lang="zh-CN" emma:confidence="0">
                  <emma:literal>P</emma:literal>
                </emma:interpretation>
                <emma:interpretation id="interp389" emma:lang="zh-CN" emma:confidence="0">
                  <emma:literal>阝</emma:literal>
                </emma:interpretation>
                <emma:interpretation id="interp390" emma:lang="zh-CN" emma:confidence="0">
                  <emma:literal>卩</emma:literal>
                </emma:interpretation>
              </emma:one-of>
            </emma:emma>
          </inkml:annotationXML>
          <inkml:trace contextRef="#ctx0" brushRef="#br0" timeOffset="279462">8805 9231 5376,'-5'-15'2112,"5"15"-1152,-3-19-352,-2 14 1248,10 10-1056,-5-5 544,0 0-800,0-8 480,0 3-576,0 2 544,0 3-577,-5 0 225,5 3-384,-6 2 288,12 3-320,-6 3 224,0 1-224,0 7 128,5 6-192,-5 5 128,3 9-160,2 22-64,2 7-32,-2-6-128,1-3 64,-2 7-256,0-12 160,-4 1-864,4 0 544,-4 6-1759,5-2 1215,-5-20-2560,0-11 1984,0-24-2432,0-8 2304</inkml:trace>
          <inkml:trace contextRef="#ctx0" brushRef="#br0" timeOffset="279808">8827 9134 5760,'8'-11'2176,"-8"11"-1152,21 16-576,-3-13 1280,0 1-992,8 3 448,-4 1-704,4 1 224,0-1-416,2-5 416,3 5-416,-2 0 352,2-1-353,-17 9 417,-1 3-416,-18 6 352,0-2-352,-16 4 192,4 4-256,-22 11 64,-2 5-160,-3-8-416,8-4 160,2-12-1824,12 2 1089,4-17-4609,15 0 3008</inkml:trace>
        </inkml:traceGroup>
        <inkml:traceGroup>
          <inkml:annotationXML>
            <emma:emma xmlns:emma="http://www.w3.org/2003/04/emma" version="1.0">
              <emma:interpretation id="{BA0620AF-EDF7-4DBF-8684-B7CAF0BE895D}" emma:medium="tactile" emma:mode="ink">
                <msink:context xmlns:msink="http://schemas.microsoft.com/ink/2010/main" type="inkWord" rotatedBoundingBox="9116,8056 9273,8048 9305,8675 9147,8682"/>
              </emma:interpretation>
              <emma:one-of disjunction-type="recognition" id="oneOf79">
                <emma:interpretation id="interp391" emma:lang="zh-CN" emma:confidence="0">
                  <emma:literal>(</emma:literal>
                </emma:interpretation>
                <emma:interpretation id="interp392" emma:lang="zh-CN" emma:confidence="0">
                  <emma:literal>‘</emma:literal>
                </emma:interpretation>
                <emma:interpretation id="interp393" emma:lang="zh-CN" emma:confidence="0">
                  <emma:literal>`</emma:literal>
                </emma:interpretation>
                <emma:interpretation id="interp394" emma:lang="zh-CN" emma:confidence="0">
                  <emma:literal>〔</emma:literal>
                </emma:interpretation>
                <emma:interpretation id="interp395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280138">9524 9010 7808,'-9'-20'2880,"9"20"-1536,-13 16-864,5-12 1472,8 4-1120,-14 0 671,5 0-895,-4 6 288,5 2-512,-5 0 96,8 0-320,-8 8 224,8 2-256,-8 10 160,8-1-160,-3 8 160,8 0-192,-5 2 96,10 2-96,-5-3-256,8-2 64,2-6-1216,8-2 704,-2-9-3103,7-3 2047,3-9-3680,0-6 3008</inkml:trace>
        </inkml:traceGroup>
        <inkml:traceGroup>
          <inkml:annotationXML>
            <emma:emma xmlns:emma="http://www.w3.org/2003/04/emma" version="1.0">
              <emma:interpretation id="{4EF1AF53-20C5-49E2-B28A-7DD16DA0F69E}" emma:medium="tactile" emma:mode="ink">
                <msink:context xmlns:msink="http://schemas.microsoft.com/ink/2010/main" type="inkWord" rotatedBoundingBox="9797,8151 9867,8564 9539,8619 9469,8207"/>
              </emma:interpretation>
              <emma:one-of disjunction-type="recognition" id="oneOf80">
                <emma:interpretation id="interp396" emma:lang="zh-CN" emma:confidence="0">
                  <emma:literal>区</emma:literal>
                </emma:interpretation>
                <emma:interpretation id="interp397" emma:lang="zh-CN" emma:confidence="0">
                  <emma:literal>已</emma:literal>
                </emma:interpretation>
                <emma:interpretation id="interp398" emma:lang="zh-CN" emma:confidence="0">
                  <emma:literal>飞</emma:literal>
                </emma:interpretation>
                <emma:interpretation id="interp399" emma:lang="zh-CN" emma:confidence="0">
                  <emma:literal>己</emma:literal>
                </emma:interpretation>
                <emma:interpretation id="interp400" emma:lang="zh-CN" emma:confidence="0">
                  <emma:literal>正</emma:literal>
                </emma:interpretation>
              </emma:one-of>
            </emma:emma>
          </inkml:annotationXML>
          <inkml:trace contextRef="#ctx0" brushRef="#br0" timeOffset="280875">9778 9146 7808,'-22'4'2976,"22"-4"-1600,0-4-1312,0 0 832,4 8-576,-4-4 160,8 0-320,6-4-64,4 4-64,0-3-128,4 3 64,4 0 32,0 3 0,0-3 0,2 8 0,-8 0 128,-2-1-64,-10 1 320,2 3-192,-10 2 384,0 2-320,-12 4 224,2 6-256,-16 2 351,3 4-319,2-9 288,3-2-288,-3 0 64,6-1-192,-5 0 160,6 1-192,-4-4 192,10 0-192,-2-9 32,6 6-64,0-10-64,4 5 32,0-8-128,8 3 64,2-3 32,4 5 0,3-5-160,9 0 96,13 0-384,0 0 224,2 0-736,-7 0 544,-4 0-927,6 0 735,-13 0-1952,-2 0 1440</inkml:trace>
          <inkml:trace contextRef="#ctx0" brushRef="#br0" timeOffset="281144">9874 9274 7424,'-18'-4'2816,"18"4"-1536,-15 32-640,10-28 1568,5 4-1248,-5-14 607,1 6-927,4-2-96,4-2-320,6 4-288,2 4 32,9-2-288,10 4 192,0-3-928,5 2 577,-6-2-1825,2 0 1280,-12 2-3488,6 4 2528</inkml:trace>
        </inkml:traceGroup>
        <inkml:traceGroup>
          <inkml:annotationXML>
            <emma:emma xmlns:emma="http://www.w3.org/2003/04/emma" version="1.0">
              <emma:interpretation id="{E522F42F-752F-4332-9F0B-40E6F9E2D6C2}" emma:medium="tactile" emma:mode="ink">
                <msink:context xmlns:msink="http://schemas.microsoft.com/ink/2010/main" type="inkWord" rotatedBoundingBox="10098,7911 10159,8894 10111,8897 10051,7914"/>
              </emma:interpretation>
              <emma:one-of disjunction-type="recognition" id="oneOf81">
                <emma:interpretation id="interp401" emma:lang="zh-CN" emma:confidence="0">
                  <emma:literal>、</emma:literal>
                </emma:interpretation>
                <emma:interpretation id="interp402" emma:lang="zh-CN" emma:confidence="0">
                  <emma:literal>‘</emma:literal>
                </emma:interpretation>
                <emma:interpretation id="interp403" emma:lang="zh-CN" emma:confidence="0">
                  <emma:literal>丨</emma:literal>
                </emma:interpretation>
                <emma:interpretation id="interp404" emma:lang="zh-CN" emma:confidence="0">
                  <emma:literal>1</emma:literal>
                </emma:interpretation>
                <emma:interpretation id="interp405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281839">10349 8872 5760,'-10'-8'2176,"10"8"-1152,0-8-640,0 5 1312,0 6-960,0-3 768,0 0-864,-5 0 512,5 0-672,-3 0 384,-2 5-513,-3-2 321,8 5-384,-10 4 352,10-1-384,-4 8 224,8 6-256,-4 14 128,10-1-192,-6 10 0,0 2-96,1 13-128,-2-2 32,7 45-544,-2 0 320,2 2-1728,3-6 1089,-5-8-4513,5-12 3008</inkml:trace>
        </inkml:traceGroup>
        <inkml:traceGroup>
          <inkml:annotationXML>
            <emma:emma xmlns:emma="http://www.w3.org/2003/04/emma" version="1.0">
              <emma:interpretation id="{0151DF86-8D2B-4849-8A38-2944C08E5B30}" emma:medium="tactile" emma:mode="ink">
                <msink:context xmlns:msink="http://schemas.microsoft.com/ink/2010/main" type="inkWord" rotatedBoundingBox="10780,8245 10793,8643 10481,8653 10467,8256"/>
              </emma:interpretation>
              <emma:one-of disjunction-type="recognition" id="oneOf82">
                <emma:interpretation id="interp406" emma:lang="zh-CN" emma:confidence="0">
                  <emma:literal>大</emma:literal>
                </emma:interpretation>
                <emma:interpretation id="interp407" emma:lang="zh-CN" emma:confidence="0">
                  <emma:literal>飞</emma:literal>
                </emma:interpretation>
                <emma:interpretation id="interp408" emma:lang="zh-CN" emma:confidence="0">
                  <emma:literal>天</emma:literal>
                </emma:interpretation>
                <emma:interpretation id="interp409" emma:lang="zh-CN" emma:confidence="0">
                  <emma:literal>庆</emma:literal>
                </emma:interpretation>
                <emma:interpretation id="interp410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324598">10751 9212 3584,'-8'0'1408,"8"0"-768,-4-3 32,0-2 1312,4 10-1056,-4-5 1120,-1 0-1216,1-5 448,4 5-768,-5-3 128,10 3-352,-5-4 256,4 8-320,1-4 32,3 0-160,1 0 0,4 0-32,0 0 32,5 3-64,-5 2 128,0-2-97,0 2 129,5-2-128,-1 5 320,1 0-192,-10 3 256,-3 6-256,-10 2 160,1 4-192,-4 0 128,0 4-160,-10 4 160,5 1-192,-5-4 32,8-5-64,-6-4-64,6 4 32,-8 1-32,10-1 0,-2-7-288,7-5 160,-2-6-736,5-2 480,5-14-1087,8 3 831,5-16-1056,0 1 992,8-8-640,5 4 768,-1-12-128,1 8 416,-5-8 32,0 7 160,-8 1 480,-5 8-192,-8-1 960,3 9-608,-13-1 928,2 5-832,-7 3 608,2 8-736,-10 0 319,10 8-511,-10 0 416,9 3-448,-5 4 352,6 9-352,-1 4 64,5-1-224,-1-1 64,5 2-96,0-1 0,9 1-32,0-6-128,9 3 32,-5-6-960,5-4 544,-2-2-2495,7-7 1631,0-6-4000,-3 0 3008</inkml:trace>
        </inkml:traceGroup>
        <inkml:traceGroup>
          <inkml:annotationXML>
            <emma:emma xmlns:emma="http://www.w3.org/2003/04/emma" version="1.0">
              <emma:interpretation id="{56E84D0E-1600-484F-A47B-2C848E96B788}" emma:medium="tactile" emma:mode="ink">
                <msink:context xmlns:msink="http://schemas.microsoft.com/ink/2010/main" type="inkWord" rotatedBoundingBox="10976,8942 11154,7885 11932,8015 11754,9073"/>
              </emma:interpretation>
              <emma:one-of disjunction-type="recognition" id="oneOf83">
                <emma:interpretation id="interp411" emma:lang="zh-CN" emma:confidence="0">
                  <emma:literal>叫</emma:literal>
                </emma:interpretation>
                <emma:interpretation id="interp412" emma:lang="zh-CN" emma:confidence="0">
                  <emma:literal>州</emma:literal>
                </emma:interpretation>
                <emma:interpretation id="interp413" emma:lang="zh-CN" emma:confidence="0">
                  <emma:literal>咑</emma:literal>
                </emma:interpretation>
                <emma:interpretation id="interp414" emma:lang="zh-CN" emma:confidence="0">
                  <emma:literal>咧</emma:literal>
                </emma:interpretation>
                <emma:interpretation id="interp415" emma:lang="zh-CN" emma:confidence="0">
                  <emma:literal>刈</emma:literal>
                </emma:interpretation>
              </emma:one-of>
            </emma:emma>
          </inkml:annotationXML>
          <inkml:trace contextRef="#ctx0" brushRef="#br0" timeOffset="324866">11393 9348 9344,'-15'8'3520,"15"-8"-1920,-3 0-1152,-2 0 1439,1 8-1087,-5 0 480,4 4-768,-3 4 0,8-2-320,-9 6-256,0 4 32,-3-2-1472,7 6 800,-8-8-3487,8 0 2335,-3-10-3264,3 4 2912</inkml:trace>
          <inkml:trace contextRef="#ctx0" brushRef="#br0" timeOffset="325658">11515 9095 5760,'0'-11'2176,"0"11"-1152,0-28-352,0 28 1504,0 4-1216,0-4 832,0 0-1088,0 4 479,5 8-671,-5 4 352,4 4-512,0 10 192,1 1-320,0 8 0,-1-1-128,0 2 96,8-2-128,2-2-32,3 0 0,-4-14-128,2 2 64,-2-17-480,0-2 288,-5-13-384,5 0 320,-3-15 160,3-2 96,-6-5 32,7 2 0,-4-2 0,2 10 0,-4-2 128,2 5-64,-6 1 384,5 5-224,-9 3 448,5 4-384,-5 4 224,0 4-288,-5 4 128,5 3-192,-5 8 288,5 5-256,-4 8 32,8-2-128,-4 14 0,10-2-32,-6 14-64,5-6 32,-1 8 32,1 0-32,-5-2 64,6-6-64,-10 0-288,3-3 128,-11-8-800,3-7 512,-13-9-512,6 0 544,-14-19-96,8-4 288,-14-16 32,6 5 96,-4-12 192,9 7-64,-2-12 192,15 9-160,-2-12 256,10 7-224,10-10 32,3 3-96,8-4-128,5 10 32,2-6 32,2 12 0,2-9-448,-2 17 256,0 0-1536,-3 8 961,-2-3-2689,-3 6 1920,-4-2-2944,4 2 2528</inkml:trace>
          <inkml:trace contextRef="#ctx0" brushRef="#br0" timeOffset="325957">11950 8931 8576,'-18'-16'3232,"18"16"-1728,22 5-1056,-14-5 1376,2 8-1056,-2-2 575,5 7-831,5 10 448,0 5-544,0 18 384,0 1-448,-6 15 192,2-4-320,-11 9 0,2-1-128,-10 4-128,5-7 0,-13 4-896,0-6 512,-13-2-2368,8-7 1537,-8-7-4513,8-1 3232</inkml:trace>
        </inkml:traceGroup>
        <inkml:traceGroup>
          <inkml:annotationXML>
            <emma:emma xmlns:emma="http://www.w3.org/2003/04/emma" version="1.0">
              <emma:interpretation id="{766373D1-35C6-4451-828D-5F688EF74DC4}" emma:medium="tactile" emma:mode="ink">
                <msink:context xmlns:msink="http://schemas.microsoft.com/ink/2010/main" type="inkWord" rotatedBoundingBox="12255,8266 12286,8348 12254,8360 12223,8279"/>
              </emma:interpretation>
              <emma:one-of disjunction-type="recognition" id="oneOf84">
                <emma:interpretation id="interp416" emma:lang="zh-CN" emma:confidence="0">
                  <emma:literal>“</emma:literal>
                </emma:interpretation>
                <emma:interpretation id="interp417" emma:lang="zh-CN" emma:confidence="0">
                  <emma:literal>·</emma:literal>
                </emma:interpretation>
                <emma:interpretation id="interp418" emma:lang="zh-CN" emma:confidence="0">
                  <emma:literal>」</emma:literal>
                </emma:interpretation>
                <emma:interpretation id="interp419" emma:lang="zh-CN" emma:confidence="0">
                  <emma:literal>.</emma:literal>
                </emma:interpretation>
                <emma:interpretation id="interp420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327595">12490 9236 5632,'-8'-8'2176,"8"8"-1152,-6-5-832,2 2 896,8 6-640,-4-3 352,6 0-480,-4 0-96,4 0-128,-2 0-96,4 0 32,-2 0-32,-2 5 0,-4-5 64,0 0-32,0 0 64,0 8-64,0-5 64,0 1-64,0-4 64,0 0-64,0-4 64,0 4-64,0-8 64,0 8-64,0-3-32,0 6 32,0-3-128,0 8 64,0 0 32,0 4 0,0-1 64,0 2-32,0-6-800,0 1 416,0-11-2016,4 3 1280,-4-8-2240,4-1 1888</inkml:trace>
        </inkml:traceGroup>
        <inkml:traceGroup>
          <inkml:annotationXML>
            <emma:emma xmlns:emma="http://www.w3.org/2003/04/emma" version="1.0">
              <emma:interpretation id="{4E31746C-987F-45BC-B854-9B15A96516DD}" emma:medium="tactile" emma:mode="ink">
                <msink:context xmlns:msink="http://schemas.microsoft.com/ink/2010/main" type="inkWord" rotatedBoundingBox="12982,7995 13044,8920 12699,8943 12637,8018"/>
              </emma:interpretation>
              <emma:one-of disjunction-type="recognition" id="oneOf85">
                <emma:interpretation id="interp421" emma:lang="zh-CN" emma:confidence="0">
                  <emma:literal>P</emma:literal>
                </emma:interpretation>
                <emma:interpretation id="interp422" emma:lang="zh-CN" emma:confidence="0">
                  <emma:literal>p</emma:literal>
                </emma:interpretation>
                <emma:interpretation id="interp423" emma:lang="zh-CN" emma:confidence="0">
                  <emma:literal>》</emma:literal>
                </emma:interpretation>
                <emma:interpretation id="interp424" emma:lang="zh-CN" emma:confidence="0">
                  <emma:literal>戶</emma:literal>
                </emma:interpretation>
                <emma:interpretation id="interp425" emma:lang="zh-CN" emma:confidence="0">
                  <emma:literal>卩</emma:literal>
                </emma:interpretation>
              </emma:one-of>
            </emma:emma>
          </inkml:annotationXML>
          <inkml:trace contextRef="#ctx0" brushRef="#br0" timeOffset="328483">12906 9103 5248,'-5'-16'2016,"5"16"-1088,5-27-512,-1 15 960,5 9-768,4-13 192,5 7-480,4-2 320,-1 8-384,5-2 384,2 5-384,2 8 384,1 3-384,0 9 448,-5 4-416,0 4 352,0 3-352,-9 4 255,-3-4-287,-14 3 288,0-1-320,-22 1 160,5-2-224,-19-1 0,10-3-96,-18-6-416,9-3 224,-9-7-1312,13 1 801,0-10-3169,10 0 2112,4-6-2976,12 0 2656</inkml:trace>
          <inkml:trace contextRef="#ctx0" brushRef="#br0" timeOffset="328134">12928 8967 4992,'-27'0'1824,"27"0"-960,0-5-576,0 2 1376,0 6-960,0-3 960,0 5-960,0-5 224,0 0-576,0 0 224,0 8-320,0-1 352,5 6-352,-5 1 448,4 3-417,-4 2 353,9 4-352,0 7 192,-1 3-256,-2 14 224,-4-2-256,8 19-32,-2-6-96,2 11-64,-2-2 32,-2 3-256,-2 1 128,0-10-1088,0-2 640,1-7-2143,-2-10 1503,-3-17-3552,6-6 2656,-6-24-1632,0 2 2144</inkml:trace>
        </inkml:traceGroup>
        <inkml:traceGroup>
          <inkml:annotationXML>
            <emma:emma xmlns:emma="http://www.w3.org/2003/04/emma" version="1.0">
              <emma:interpretation id="{BDC15371-7EDC-487B-ABB6-24ADDA812CC9}" emma:medium="tactile" emma:mode="ink">
                <msink:context xmlns:msink="http://schemas.microsoft.com/ink/2010/main" type="inkWord" rotatedBoundingBox="13120,8644 13169,7917 13297,7925 13249,8653"/>
              </emma:interpretation>
              <emma:one-of disjunction-type="recognition" id="oneOf86">
                <emma:interpretation id="interp426" emma:lang="zh-CN" emma:confidence="0">
                  <emma:literal>(</emma:literal>
                </emma:interpretation>
                <emma:interpretation id="interp427" emma:lang="zh-CN" emma:confidence="0">
                  <emma:literal>‘</emma:literal>
                </emma:interpretation>
                <emma:interpretation id="interp428" emma:lang="zh-CN" emma:confidence="0">
                  <emma:literal>「</emma:literal>
                </emma:interpretation>
                <emma:interpretation id="interp429" emma:lang="zh-CN" emma:confidence="0">
                  <emma:literal>'</emma:literal>
                </emma:interpretation>
                <emma:interpretation id="interp430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331641">13520 8865 3712,'-8'5'1408,"8"-5"-768,-4 3-320,-1-3 864,10 4-640,-10-4 736,5 5-768,-5-2 672,1 2-672,-5-3 512,9 6-576,-8-4 384,3 4-480,-3 0 320,3 4-384,-8-4 192,8 3-256,-3 6 288,3-3-288,-3 6 223,8 4-223,-10 4 64,10-2-160,-8 6 64,8-2-96,-5 6 96,10 3-128,-5 4-96,0-5 0,0 0-32,5-1 0,-2-6-512,7-1 320,3 9-1503,0-4 959,0-7-2464,0 0 1856,0-14-2624,0 2 2304</inkml:trace>
        </inkml:traceGroup>
        <inkml:traceGroup>
          <inkml:annotationXML>
            <emma:emma xmlns:emma="http://www.w3.org/2003/04/emma" version="1.0">
              <emma:interpretation id="{79D2CAB8-827A-4540-8623-0895EDEBD34E}" emma:medium="tactile" emma:mode="ink">
                <msink:context xmlns:msink="http://schemas.microsoft.com/ink/2010/main" type="inkWord" rotatedBoundingBox="13286,8232 13680,8055 13830,8388 13436,8565"/>
              </emma:interpretation>
              <emma:one-of disjunction-type="recognition" id="oneOf87">
                <emma:interpretation id="interp431" emma:lang="zh-CN" emma:confidence="0">
                  <emma:literal>“</emma:literal>
                </emma:interpretation>
                <emma:interpretation id="interp432" emma:lang="zh-CN" emma:confidence="0">
                  <emma:literal>”</emma:literal>
                </emma:interpretation>
                <emma:interpretation id="interp433" emma:lang="zh-CN" emma:confidence="0">
                  <emma:literal>·</emma:literal>
                </emma:interpretation>
                <emma:interpretation id="interp434" emma:lang="zh-CN" emma:confidence="0">
                  <emma:literal>∞</emma:literal>
                </emma:interpretation>
                <emma:interpretation id="interp435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335491">13569 9242 4480,'-5'-12'1760,"5"12"-960,-5-8-512,2 5 864,6 3-640,-3-3 384,5 3-544,-5-5 384,5 5-416,-2-3 480,6-2-480,5-6 416,-2 3-416,2-4 320,-2 4-352,2-4 192,0 5-256,-6-5 128,5 9-192,-5-5 224,7 5-256,-7 3 160,0 3-161,2 0 225,3 10-224,0-1 96,4 2-128,1 10-64,0-1 0,-2 4-128,2 5 64,-5-5-192,5 0 128,-5-7-863,0 0 511,-3-4-1632,-2-5 1152,-8-8-2080,4 3 1664,-4-15-1952,6 4 1888</inkml:trace>
          <inkml:trace contextRef="#ctx0" brushRef="#br0" timeOffset="335761">13954 9072 5760,'-22'-36'2176,"22"36"-1152,0-22-640,0 14 1312,0 8-960,0-5 992,0 5-1024,-3-3 576,3 6-736,-10-3 415,5 5-543,-7 3 256,8 6-384,-9 6 192,4 4-256,-9-4 0,4 2-128,-4-2-64,6-1 0,-14 17-320,8-2 160,-4-1-1440,10-3 864,-6-8-3007,8 3 2079,-3-2-3136,5-3 2720</inkml:trace>
        </inkml:traceGroup>
        <inkml:traceGroup>
          <inkml:annotationXML>
            <emma:emma xmlns:emma="http://www.w3.org/2003/04/emma" version="1.0">
              <emma:interpretation id="{911F7523-66C5-490D-BA59-CEAC58C33B29}" emma:medium="tactile" emma:mode="ink">
                <msink:context xmlns:msink="http://schemas.microsoft.com/ink/2010/main" type="inkWord" rotatedBoundingBox="13838,8451 13876,8241 13920,8249 13882,8459"/>
              </emma:interpretation>
              <emma:one-of disjunction-type="recognition" id="oneOf88">
                <emma:interpretation id="interp436" emma:lang="zh-CN" emma:confidence="0">
                  <emma:literal>‘</emma:literal>
                </emma:interpretation>
                <emma:interpretation id="interp437" emma:lang="zh-CN" emma:confidence="0">
                  <emma:literal>(</emma:literal>
                </emma:interpretation>
                <emma:interpretation id="interp438" emma:lang="zh-CN" emma:confidence="0">
                  <emma:literal>「</emma:literal>
                </emma:interpretation>
                <emma:interpretation id="interp439" emma:lang="zh-CN" emma:confidence="0">
                  <emma:literal>′</emma:literal>
                </emma:interpretation>
                <emma:interpretation id="interp440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336031">14169 9192 8448,'-8'-3'3232,"8"3"-1728,-9 11-1248,4-8 1376,5 2-928,-9-2 703,6 5-799,-7 1-64,6 2-320,-5 5-192,9-1-64,-3 4-192,6 0 128,-3 1-960,0 0 608,0-4-2207,5 0 1471,-1-10-3552,4 8 2656</inkml:trace>
        </inkml:traceGroup>
        <inkml:traceGroup>
          <inkml:annotationXML>
            <emma:emma xmlns:emma="http://www.w3.org/2003/04/emma" version="1.0">
              <emma:interpretation id="{1952FECC-6612-4E4A-B7C1-1DB9EB1F72F2}" emma:medium="tactile" emma:mode="ink">
                <msink:context xmlns:msink="http://schemas.microsoft.com/ink/2010/main" type="inkWord" rotatedBoundingBox="13887,8624 14137,7771 14855,7982 14604,8834"/>
              </emma:interpretation>
              <emma:one-of disjunction-type="recognition" id="oneOf89">
                <emma:interpretation id="interp441" emma:lang="zh-CN" emma:confidence="0">
                  <emma:literal>中</emma:literal>
                </emma:interpretation>
                <emma:interpretation id="interp442" emma:lang="zh-CN" emma:confidence="0">
                  <emma:literal>州</emma:literal>
                </emma:interpretation>
                <emma:interpretation id="interp443" emma:lang="zh-CN" emma:confidence="0">
                  <emma:literal>咧</emma:literal>
                </emma:interpretation>
                <emma:interpretation id="interp444" emma:lang="zh-CN" emma:confidence="0">
                  <emma:literal>川</emma:literal>
                </emma:interpretation>
                <emma:interpretation id="interp445" emma:lang="zh-CN" emma:confidence="0">
                  <emma:literal>咑</emma:literal>
                </emma:interpretation>
              </emma:one-of>
            </emma:emma>
          </inkml:annotationXML>
          <inkml:trace contextRef="#ctx0" brushRef="#br0" timeOffset="336827">14315 9009 6784,'-5'11'2624,"5"-11"-1408,-5-14-512,2 9 1312,6 10-1120,-3 2 352,0 5-768,5 7 287,3 1-447,2 3 128,-2 4-288,2-2 0,-2 1-96,0 6 96,2-1-96,-2-4 32,1-4-32,0-15-320,0-5 128,-6-9-576,7 1 384,-2-10-223,0 2 351,2-9 0,3 2 128,-5-4 64,7 9 0,-7-12 0,5 7 0,-5-4 0,2 5 0,-5-1 416,2 8-225,-7-2 705,6 6-512,-6-4 384,0 8-448,0 1 256,0 3-320,0 3 128,0 5-224,0 8 64,3 4-128,2 6 96,4 1-128,-6 9 128,8 3-128,-8 3 32,6-2-32,-6 2-64,2-3 32,-5 0-32,6 0 0,-12-3-160,6-2 96,-8-6-256,-1-1 192,-8-3-224,8-1 192,-12 0-64,6-7 128,-6-8 64,8 3 32,-5-11-96,5 4 64,-5-16 32,10 4 0,-5-11 0,8-1 0,-4-6-96,9 2 64,-4-3 32,8 4 0,-4-2 0,5 11 0,-1-6 0,9 9 0,5-13 0,0 4 0,3-3 64,2 7-32,3 0-160,0 10 64,0-8-896,1 11 544,-1-5-2079,-5 5 1375,-3-8-3296,0 6 2496,-5-10-2080,5 7 2304</inkml:trace>
          <inkml:trace contextRef="#ctx0" brushRef="#br0" timeOffset="337158">14801 8873 4608,'0'-19'1760,"0"19"-960,5-9 256,-5 6 1728,3 3-1504,-3-5 896,0 10-1312,0-2 575,9 6-799,0 2 352,0 5-576,-1 3 192,6 1-352,-4 11 288,2 0-320,2 4 320,-2 4-320,-4 11 96,7 2-192,-12 2 0,7 1-64,-10 0-64,4-4 32,-8-2-736,-1-1 384,-3-6-1632,-1-3 1088,-5-4-3775,6 4 2591,-6-8-3232,6-4 3008</inkml:trace>
        </inkml:traceGroup>
      </inkml:traceGroup>
    </inkml:traceGroup>
    <inkml:traceGroup>
      <inkml:annotationXML>
        <emma:emma xmlns:emma="http://www.w3.org/2003/04/emma" version="1.0">
          <emma:interpretation id="{33921E58-D018-47BF-AF8A-6029F9F946EE}" emma:medium="tactile" emma:mode="ink">
            <msink:context xmlns:msink="http://schemas.microsoft.com/ink/2010/main" type="paragraph" rotatedBoundingBox="835,9906 16387,9219 16452,10682 899,113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124D70-A68A-4893-BD95-5CBF2F5D69AE}" emma:medium="tactile" emma:mode="ink">
              <msink:context xmlns:msink="http://schemas.microsoft.com/ink/2010/main" type="line" rotatedBoundingBox="835,9906 16387,9219 16452,10682 899,11368"/>
            </emma:interpretation>
          </emma:emma>
        </inkml:annotationXML>
        <inkml:traceGroup>
          <inkml:annotationXML>
            <emma:emma xmlns:emma="http://www.w3.org/2003/04/emma" version="1.0">
              <emma:interpretation id="{30CED47A-3BA8-4FF5-A958-FC74C8C27051}" emma:medium="tactile" emma:mode="ink">
                <msink:context xmlns:msink="http://schemas.microsoft.com/ink/2010/main" type="inkWord" rotatedBoundingBox="846,10166 1692,10129 1740,11214 894,11251"/>
              </emma:interpretation>
              <emma:one-of disjunction-type="recognition" id="oneOf90">
                <emma:interpretation id="interp446" emma:lang="zh-CN" emma:confidence="0">
                  <emma:literal>最</emma:literal>
                </emma:interpretation>
                <emma:interpretation id="interp447" emma:lang="zh-CN" emma:confidence="0">
                  <emma:literal>彘</emma:literal>
                </emma:interpretation>
                <emma:interpretation id="interp448" emma:lang="zh-CN" emma:confidence="0">
                  <emma:literal>髭</emma:literal>
                </emma:interpretation>
                <emma:interpretation id="interp449" emma:lang="zh-CN" emma:confidence="0">
                  <emma:literal>晸</emma:literal>
                </emma:interpretation>
                <emma:interpretation id="interp450" emma:lang="zh-CN" emma:confidence="0">
                  <emma:literal>羁</emma:literal>
                </emma:interpretation>
              </emma:one-of>
            </emma:emma>
          </inkml:annotationXML>
          <inkml:trace contextRef="#ctx0" brushRef="#br0" timeOffset="438437">1417 11132 5376,'5'0'2112,"-5"0"-1152,13 0-480,-8 0 864,-2 0-768,11-6 160,3 6-448,5-8-32,0 5-160,0-5 160,-1 5-160,-3-6 448,0 9-288,-5-7 800,0 7-608,-9-4 736,1 8-705,-5 0 417,4-1-544,-4 1 192,0 1-320,0 3 0,0-2-128,0 2 96,5 0-128,-5 0 128,0 4-128,0-1 256,0 0-192,0 6 160,0 2-160,0 1 0,0 4-64,0-4 32,0 2-64,0-2 64,0 2-64,0 0-96,0-4 32,-5-2-480,5 2 288,-4-6-1600,-1 4 1024,-3-8-2335,4 0 1759,-10-8-3168,5 0 2592,-7-4-1568,6 0 2080</inkml:trace>
          <inkml:trace contextRef="#ctx0" brushRef="#br0" timeOffset="437955">1242 11154 4096,'-5'0'1568,"5"0"-832,0 0-384,0 0 1120,0 0-832,0 0 704,0 0-800,0 0 576,0 0-640,0 0 512,5 4-544,0-4 320,3 7-448,0 1 320,2 0-352,-6 1 415,4 2-415,-2 0 288,-3 1-320,2 4 192,4 0-224,-6 4 64,3-1-160,-2 7 64,4 1-96,-3 1 0,-2-4-32,2-1-128,0 0 32,-5 0-1184,5 0 672,-5-15-3167,3 1 2079,2-12-3360,3-3 2816</inkml:trace>
          <inkml:trace contextRef="#ctx0" brushRef="#br0" timeOffset="438796">1364 11326 4736,'-4'8'1760,"4"-8"-960,4-8-160,0 3 1248,1 10-1056,4-5 704,-1 0-928,0 0 448,6 0-608,4 0 320,0 0-448,0 0 64,2 0-256,-5 0 64,-2 3-96,-5 2 0,2 2-32,-15 1-128,5-1 32,-13 2 96,3 2-32,-2 0 127,3 2-95,0-7 256,5 8-192,0-11 96,8 0-128,0-6-64,8 3 0,6-3-192,5-3 96,-6-2-799,0 8 447,-8-3-1632,5 6 1120,-14 2-2592,-5 4 1984,-13 2-2112,5 4 2112</inkml:trace>
          <inkml:trace contextRef="#ctx0" brushRef="#br0" timeOffset="439312">1128 11590 5760,'-10'0'2176,"10"0"-1152,0 0-576,0 0 1344,0 0-992,0 0 736,0 5-896,0-5 640,0 0-736,0 0 511,0 8-607,0-5 320,0 0-448,0-3 320,0 0-352,0-3 192,0 3-256,0-3 128,5 6-192,-5-3 64,5 0-128,-3 0 0,4 0-32,-2-3-64,4 3 32,6-5-32,4 5 0,4-3 0,4-2 0,0-1 0,4 1 0,2-6 0,4 2 0,-2-2 64,1 8-32,0-10-32,0 9 32,0-7-32,-4 6 0,0-1 64,-1 1-32,-4-3-224,-4 8 96,0-8-1024,0 5 640,-12-1-1152,-6 4 928,-8 0-1567,4 4 1279,-10-4-2464,6 8 1920,-18 0-2304,4 0 2208</inkml:trace>
          <inkml:trace contextRef="#ctx0" brushRef="#br0" timeOffset="439625">1321 11570 5120,'-10'-2'1920,"10"2"-1024,-3-4-416,-2-1 1280,10 10-960,-5-5 736,3 0-896,2 0 576,0 0-704,-2 0 672,2 0-705,0 0 417,-2 4-544,2-2 320,0 12-384,0 0 256,-2 5-288,-3 9 0,0-1-160,0 1-64,0 2 0,0 2-32,0-1 0,0 1-288,0-1 160,0-3-1088,0-6 672,0-6-1919,0-4 1343,0-12-2336,5-4 1920,-1-12-2208,5 4 2144</inkml:trace>
          <inkml:trace contextRef="#ctx0" brushRef="#br0" timeOffset="440642">1234 12016 6016,'-5'-8'2272,"5"8"-1216,-23 8-192,20-8 1760,3 4-1440,-10-4 928,10 4-1249,-5 0 673,10 0-896,-5 0 576,0 0-704,0-4 320,10 0-512,-2-4 320,0 4-352,2-4 352,3 8-384,-1-4 160,2 0-256,-5-4 64,-1 4-128,1-4 0,5 4-32,-1-12-64,3 4 32,7-11-896,3 3 480,4-11-2592,2 3 1664,-2-6-4287,6 2 3135,-6-2-2944,2 5 3104</inkml:trace>
          <inkml:trace contextRef="#ctx0" brushRef="#br0" timeOffset="440330">1373 11715 5120,'-5'-7'1920,"5"7"-1024,5-5-64,-5 2 1152,5 6-1056,0-6 256,3-2-736,0-1 160,5 6-352,-3-8 128,3-1-224,-5 1 64,6 5-128,-5 3 0,-1 8-32,-4-1 32,1 6-64,-10-2 64,1 1-64,-4-1 480,-1 5-288,-5-1 415,11 1-383,-7-8 96,6 3-224,-5-7 0,9 3-64,0-7-64,9 0 32,0-2-32,4 2 0,0-5-352,4 1 192,-9 1-1279,7 3 799,-15 0-2688,3 7 1856,-11 0-2848,-2 9 2464</inkml:trace>
          <inkml:trace contextRef="#ctx0" brushRef="#br0" timeOffset="440007">1478 11520 5120,'8'-11'1920,"-8"11"-1024,6-3-288,-6-2 1504,9 10-1152,-1-5 896,1 3-1120,-5 0 704,1 5-832,0 4 511,-2 4-639,2 4 384,-1 2-512,0 5 256,6 6-352,-7-7 128,6 1-224,-3 9 128,-3-2-160,2 7-64,-1-8-32,-4 6-32,0-3 0,-4 0 0,4-3 0,-5-1-224,2 0 128,-3-6-800,6-2 480,-4-4-1216,-1-1 928,-3-8-1727,3 1 1375,-3-7-3232,8-2 2400,-8-11-1952,8 4 2240</inkml:trace>
          <inkml:trace contextRef="#ctx0" brushRef="#br0" timeOffset="441168">1635 11722 7552,'10'-11'2816,"-10"11"-1536,18 11-512,-10-3 1376,2 0-1216,6 4 351,1 4-799,2-2 64,3 6-288,4-4-160,0 4-64,0-4-896,5 4 480,0-6-3487,4 2 2111,-13-12-3392,5 0 2944</inkml:trace>
          <inkml:trace contextRef="#ctx0" brushRef="#br0" timeOffset="440988">1706 11614 5120,'-4'-19'1920,"4"19"-1024,4 0-192,-4 0 1280,4 0-1088,0 0 288,6 0-704,-2 0 128,5 0-352,-3 0 352,3 0-352,-5 0 448,5 0-416,-4 0 447,0 0-447,-1 0 448,7 0-448,-13 3 448,4 5-448,-6 0 352,4 0-352,-8 12 128,4-6-256,-8 6 128,2-1-160,-3 1-64,1 4-32,-10-1-128,0 4 64,2-2-1024,1 1 576,-1-7-2368,2 0 1601,-2-13-3649,6-4 2752,-4-10-2112,7 5 2464</inkml:trace>
        </inkml:traceGroup>
        <inkml:traceGroup>
          <inkml:annotationXML>
            <emma:emma xmlns:emma="http://www.w3.org/2003/04/emma" version="1.0">
              <emma:interpretation id="{725ED006-1E4B-4AA0-BC44-23AA01825A3D}" emma:medium="tactile" emma:mode="ink">
                <msink:context xmlns:msink="http://schemas.microsoft.com/ink/2010/main" type="inkWord" rotatedBoundingBox="1965,10480 2425,10460 2445,10892 1984,10912"/>
              </emma:interpretation>
              <emma:one-of disjunction-type="recognition" id="oneOf91">
                <emma:interpretation id="interp451" emma:lang="zh-CN" emma:confidence="0">
                  <emma:literal>大</emma:literal>
                </emma:interpretation>
                <emma:interpretation id="interp452" emma:lang="zh-CN" emma:confidence="0">
                  <emma:literal>火</emma:literal>
                </emma:interpretation>
                <emma:interpretation id="interp453" emma:lang="zh-CN" emma:confidence="0">
                  <emma:literal>丈</emma:literal>
                </emma:interpretation>
                <emma:interpretation id="interp454" emma:lang="zh-CN" emma:confidence="0">
                  <emma:literal>太</emma:literal>
                </emma:interpretation>
                <emma:interpretation id="interp455" emma:lang="zh-CN" emma:confidence="0">
                  <emma:literal>攵</emma:literal>
                </emma:interpretation>
              </emma:one-of>
            </emma:emma>
          </inkml:annotationXML>
          <inkml:trace contextRef="#ctx0" brushRef="#br0" timeOffset="442130">2304 11517 6272,'-10'0'2368,"10"0"-1280,-8 3-288,2-3 1376,6 5-1216,-2-2 608,-3 1-928,-6 1 479,11-2-639,-8 2 256,8-2-448,0-3 64,8 3-224,-2-6 64,6 3-96,2-8 0,4 5-32,0-6-128,-1 6 32,1-10-736,3 7 384,-3-7-1439,0 10 1023,0-9-1344,-2 4 1248,-6-3-768,-2 6 960,-8-3 96,4 4 384,-8-4 224,4 8 0,-4-8 352,4 8-160,-4-6 672,-2 6-480,-2-5 736,4 5-640,-4-3 608,8 6-608,-10-3 512,10 5-544,-8-2 383,8 0-479,-10 2 480,10 6-512,-8 1 416,8 4-416,-8-1 192,8 1-288,-10 3 0,5 1-128,-3 8 0,3-1-32,-7 12-256,-2-4 96,-7 5-1312,4-6 800,-7-10-2783,12-2 1887,-9-5-3616,6-2 2880</inkml:trace>
          <inkml:trace contextRef="#ctx0" brushRef="#br0" timeOffset="442339">2352 11590 5376,'13'8'2016,"-13"-8"-1088,16 63 96,-6-52 1792,-2-2-1536,6 2 832,0 0-1280,2 9 159,7-1-575,-2-3-96,6-1-192,-1-2-576,5 1 224,-5-6-2143,5 4 1279,0-7-4032,4 3 2880</inkml:trace>
        </inkml:traceGroup>
        <inkml:traceGroup>
          <inkml:annotationXML>
            <emma:emma xmlns:emma="http://www.w3.org/2003/04/emma" version="1.0">
              <emma:interpretation id="{3816D81B-27B5-4341-AA58-3003628CDDA3}" emma:medium="tactile" emma:mode="ink">
                <msink:context xmlns:msink="http://schemas.microsoft.com/ink/2010/main" type="inkWord" rotatedBoundingBox="2732,10403 2768,11010 2601,11019 2566,10413"/>
              </emma:interpretation>
              <emma:one-of disjunction-type="recognition" id="oneOf92">
                <emma:interpretation id="interp456" emma:lang="zh-CN" emma:confidence="0">
                  <emma:literal>人</emma:literal>
                </emma:interpretation>
                <emma:interpretation id="interp457" emma:lang="zh-CN" emma:confidence="0">
                  <emma:literal>亻</emma:literal>
                </emma:interpretation>
                <emma:interpretation id="interp458" emma:lang="zh-CN" emma:confidence="0">
                  <emma:literal>〈</emma:literal>
                </emma:interpretation>
                <emma:interpretation id="interp459" emma:lang="zh-CN" emma:confidence="0">
                  <emma:literal>{</emma:literal>
                </emma:interpretation>
                <emma:interpretation id="interp460" emma:lang="zh-CN" emma:confidence="0">
                  <emma:literal>个</emma:literal>
                </emma:interpretation>
              </emma:one-of>
            </emma:emma>
          </inkml:annotationXML>
          <inkml:trace contextRef="#ctx0" brushRef="#br0" timeOffset="442870">2978 11348 5504,'-3'-3'2112,"3"3"-1152,0 0-288,0 0 1632,0 3-1280,0-3 864,0 0-1120,0 0 447,0 5-703,0-2 288,0 5-480,-5 0 64,0 8-256,-8 2-64,5 2-32,-10 8-320,5 0 160,-5 7-1216,6 4 737,-7-9-2689,12 1 1824,-7 2-3200,5-11 2656</inkml:trace>
          <inkml:trace contextRef="#ctx0" brushRef="#br0" timeOffset="443143">2908 11520 6656,'0'8'2464,"0"-8"-1344,5 20-256,0-12 1472,-2 4-1280,2 4 512,-1 6-993,0 9 257,1-3-480,0-4 224,-1 2-320,0 10 0,0-1-160,-4 0 0,6-3-32,-3-6-128,2-2 32,-1-5-320,0-4 192,0-7-1216,2 0 768,-2-16-2399,4 0 1663,-2-11-3328,2-1 2624</inkml:trace>
        </inkml:traceGroup>
        <inkml:traceGroup>
          <inkml:annotationXML>
            <emma:emma xmlns:emma="http://www.w3.org/2003/04/emma" version="1.0">
              <emma:interpretation id="{E0CDF5B9-105C-43CC-9F50-EB4E0BC41808}" emma:medium="tactile" emma:mode="ink">
                <msink:context xmlns:msink="http://schemas.microsoft.com/ink/2010/main" type="inkWord" rotatedBoundingBox="2897,10323 3585,10499 3468,10954 2781,10778"/>
              </emma:interpretation>
              <emma:one-of disjunction-type="recognition" id="oneOf93">
                <emma:interpretation id="interp461" emma:lang="zh-CN" emma:confidence="0">
                  <emma:literal>以</emma:literal>
                </emma:interpretation>
                <emma:interpretation id="interp462" emma:lang="zh-CN" emma:confidence="0">
                  <emma:literal>吹</emma:literal>
                </emma:interpretation>
                <emma:interpretation id="interp463" emma:lang="zh-CN" emma:confidence="0">
                  <emma:literal>呎</emma:literal>
                </emma:interpretation>
                <emma:interpretation id="interp464" emma:lang="zh-CN" emma:confidence="0">
                  <emma:literal>㕥</emma:literal>
                </emma:interpretation>
                <emma:interpretation id="interp465" emma:lang="zh-CN" emma:confidence="0">
                  <emma:literal>叹</emma:literal>
                </emma:interpretation>
              </emma:one-of>
            </emma:emma>
          </inkml:annotationXML>
          <inkml:trace contextRef="#ctx0" brushRef="#br0" timeOffset="443498">3101 11470 6400,'-8'3'2464,"8"-3"-1344,0 17-384,0-14 1472,0 5-1216,0 0 576,5 3-928,-2 6 63,7-3-415,-2 3-32,0-1-160,2-2-64,-2 2 0,1 4-544,0 0 288,-4-13-1375,-1 5 863,0-12-1824,0-4 1408,1-11-1408,-2 3 1472,3-13-352,-2 14 832,0-8 704,0 8 0,1-6 1312,3 6-768,2 3 1440,-2 8-1216,-3 0 800,-1 8-960,0 0 32,6 4-416,-2-1-768,0 0 224,2-6-2880,2-2 1696,-3-11-2560,6 5 2272</inkml:trace>
          <inkml:trace contextRef="#ctx0" brushRef="#br0" timeOffset="443787">3487 11353 6400,'5'0'2464,"-5"0"-1344,10 3-480,-10-3 1632,2 6-1280,4-4 800,-2 6-1056,-4-4 447,4 4-671,-4 0 352,4 0-512,-4-4 256,0 4-352,0 0 288,0 3-320,0 4 160,0 1-224,-4 4 64,0-2-128,-6 10-64,2 0 0,-10 2-32,6 6 0,-19 14-512,5-7 288,-1-11-2144,11-9 1280,-2-7-5023,8-4 3423</inkml:trace>
          <inkml:trace contextRef="#ctx0" brushRef="#br0" timeOffset="444038">3484 11637 8192,'8'5'3072,"-8"-5"-1664,18 34-576,-10-26 1536,2 0-1313,3 0 417,4 4-896,-3-1-32,3 0-352,0 2-96,0-2-64,1 1-384,5-1 192,-10 1-1152,0 1 736,0-5-2431,0 3 1695,-4-8-3584,-1 5 2784</inkml:trace>
        </inkml:traceGroup>
        <inkml:traceGroup>
          <inkml:annotationXML>
            <emma:emma xmlns:emma="http://www.w3.org/2003/04/emma" version="1.0">
              <emma:interpretation id="{CEC0ED3E-8520-458C-9F2F-3DCAFCE1F48D}" emma:medium="tactile" emma:mode="ink">
                <msink:context xmlns:msink="http://schemas.microsoft.com/ink/2010/main" type="inkWord" rotatedBoundingBox="3579,10191 4534,10149 4570,10964 3615,11006"/>
              </emma:interpretation>
              <emma:one-of disjunction-type="recognition" id="oneOf94">
                <emma:interpretation id="interp466" emma:lang="zh-CN" emma:confidence="0">
                  <emma:literal>然</emma:literal>
                </emma:interpretation>
                <emma:interpretation id="interp467" emma:lang="zh-CN" emma:confidence="0">
                  <emma:literal>逖</emma:literal>
                </emma:interpretation>
                <emma:interpretation id="interp468" emma:lang="zh-CN" emma:confidence="0">
                  <emma:literal>趟</emma:literal>
                </emma:interpretation>
                <emma:interpretation id="interp469" emma:lang="zh-CN" emma:confidence="0">
                  <emma:literal>趣</emma:literal>
                </emma:interpretation>
                <emma:interpretation id="interp470" emma:lang="zh-CN" emma:confidence="0">
                  <emma:literal>韪</emma:literal>
                </emma:interpretation>
              </emma:one-of>
            </emma:emma>
          </inkml:annotationXML>
          <inkml:trace contextRef="#ctx0" brushRef="#br0" timeOffset="445521">3903 11423 7552,'-21'0'2880,"21"0"-1536,21 0-864,-6 0 1312,-2 0-1024,0 0 352,4 0-672,-3 0-65,3 0-223,0 0 32,0 0-96,-4 0 0,0 0-32,-3 0 32,3 3-64,-8 2 64,-2 6-64,-6-3 64,3 4-64,-10 4 256,2-2-160,-5 0 512,8-3-352,-3 0 288,8 1-320,-10-4 192,10 0-224,-8 0 352,8-2-320,-5 2 448,10 0-416,-10 1 352,5-1-352,-4-5 128,4 5-256,-3-5 128,6 2-160,-3-10 0,9 5-64,-1-8 32,2 5-64,-2-8-32,5 2 32,-3-1-32,3 2 0,0-9 0,0 10 0,0-9-992,5 5 544,3-8-2848,2-1 1824,12-19-4575,4 4 3423,-3-5-2592,-5 13 3008</inkml:trace>
          <inkml:trace contextRef="#ctx0" brushRef="#br0" timeOffset="444681">4058 11154 5120,'-8'-16'1920,"8"16"-1024,0 0-64,0 0 1600,0 0-1344,0-3 832,0 3-1152,0-3 608,0-3-833,0 3 449,3 3-576,2 0 384,0 3-448,-5 3 256,5 5-352,-5 4 128,0 0-224,-5 5 0,5-1-96,-5 6-608,0 1 288,-3-2-1952,3-1 1248,-3 1-3839,3-5 2719,-3-7-2752,8-1 2784</inkml:trace>
          <inkml:trace contextRef="#ctx0" brushRef="#br0" timeOffset="445027">4158 11150 5248,'18'-19'2016,"-18"19"-1088,31 3-96,-27-3 1664,1 3-1376,-2 2 1120,2 3-1344,0-5 735,-1 1-927,-4 1 544,0 5-736,0 2 384,0 0-544,0 0 128,0 3-320,0 4 64,0 1-128,0 0 160,0 4-160,0-2 96,0 6-96,0 0 96,0-1-128,-4 8 32,-1 3-32,-3-6 32,3-1-64,-4 0-96,5-3 32,-5-1-544,5-7 320,-8-1-1664,6-3 1088,-3-10-2687,6 8 1983,-11-11-3872,10 0 3072</inkml:trace>
          <inkml:trace contextRef="#ctx0" brushRef="#br0" timeOffset="446293">4334 11384 5376,'-9'4'2016,"9"-4"-1088,-3 5 32,-2-2 1664,10 1-1408,-5-4 832,0 3-1216,0-3 383,3 3-703,-3-6 224,9 3-448,-1-3 128,10-1-256,0-8-64,4 4-64,-4-6-32,4 1 0,-6-2 0,2 7 0,-5-3 0,0 6 0,-8-7-224,4 9 128,-9-5-96,4 3 96,-8 2 0,4 6 32,-4-6 0,-1 3 0,-3-8 64,3 4 0,-3-4-96,8 8 64,-10-8 32,10 8 0,-8-8-96,4 8 64,-5-3 32,4 3 0,-7-3 128,6 6-64,-2-3 320,8 0-192,-10 0 320,8 8-288,-4 0 224,12 7-224,-6-4 128,2 5-192,4 1 64,-2 2-128,-4 0 0,4 1-32,-8 3-128,4 1 32,-10-2-832,2 1 480,-4-4-1888,6-3 1280,-6-7-1951,6 2 1663,-2-6-576,8-2 1088,0-6 320,6 3 256,-6-5 736,8 5-320,0-3 1120,6 6-736,-6-3 928,6 8-896,-2-4 736,2 3-768,-5 1 95,4 0-415,-5-4-800,2 1 256,-7-5-2815,7 0 1695,-2-9-3552,1 1 2784</inkml:trace>
          <inkml:trace contextRef="#ctx0" brushRef="#br0" timeOffset="446499">4574 11134 9856,'-16'-3'3680,"16"3"-1984,26 0-992,-18 0 1631,2 3-1343,-2 0 256,4 5-768,2 0-224,-2 4-160,-2 4-224,-2-1 64,-2 1-1312,2 0 768,-8-5-2783,4 6 1887,-12 2-3840,-2 0 3040</inkml:trace>
          <inkml:trace contextRef="#ctx0" brushRef="#br0" timeOffset="447055">3887 11836 6656,'-27'3'2528,"27"-3"-1344,4 5-480,-4-5 1472,5 3-1248,0 2 448,3-1-864,5-4 223,0 3-447,0-3 192,0 0-256,2 0 64,-3 0-160,-4 0-64,6 5-32,4-5-32,-1 3 0,1-6 0,-2-2 0,7-2-96,8 2 64,8-3-128,5 8 96,-9-6-96,-4-2 64,5-4 64,-10 4 32,-1-4 0,6 8 0,-5-4-96,5 8 64,0-8 96,0 5-32,0 0 64,-1 6-64,1-3-96,0 3 32,-10-3 32,2 0 0,-5 0 64,0 0-32,-6 0-32,2 0 32,-6 0-32,4 0 0,-7 0 0,4 5 0,-9-5-96,0 3 64,-4-3-1599,-1 0 895,-12 0-4480,-2 0 2880</inkml:trace>
          <inkml:trace contextRef="#ctx0" brushRef="#br0" timeOffset="447504">4479 11478 6400,'0'0'2368,"0"0"-1280,5 3-704,-2-3 1088,2 3-832,0 2 544,-2-2-704,2-3 384,5 5-512,-7-5 384,7 3-416,-2-3 127,5 6-287,5-3 128,0 0-160,-6-3 160,7 5-192,-7-5 192,1 3-192,-8 2-32,3-2-32,-13 1-1088,2 3 576,-15 1-4319,1 9 2655</inkml:trace>
        </inkml:traceGroup>
        <inkml:traceGroup>
          <inkml:annotationXML>
            <emma:emma xmlns:emma="http://www.w3.org/2003/04/emma" version="1.0">
              <emma:interpretation id="{0677C5EE-1BD2-4EF8-814E-C1BF8A4EB0EE}" emma:medium="tactile" emma:mode="ink">
                <msink:context xmlns:msink="http://schemas.microsoft.com/ink/2010/main" type="inkWord" rotatedBoundingBox="4437,10962 4538,10793 4571,10813 4470,10982"/>
              </emma:interpretation>
              <emma:one-of disjunction-type="recognition" id="oneOf95">
                <emma:interpretation id="interp471" emma:lang="zh-CN" emma:confidence="0">
                  <emma:literal>,</emma:literal>
                </emma:interpretation>
                <emma:interpretation id="interp472" emma:lang="zh-CN" emma:confidence="0">
                  <emma:literal>.</emma:literal>
                </emma:interpretation>
                <emma:interpretation id="interp473" emma:lang="zh-CN" emma:confidence="0">
                  <emma:literal>'</emma:literal>
                </emma:interpretation>
                <emma:interpretation id="interp474" emma:lang="zh-CN" emma:confidence="0">
                  <emma:literal>月</emma:literal>
                </emma:interpretation>
                <emma:interpretation id="interp475" emma:lang="zh-CN" emma:confidence="0">
                  <emma:literal>岁</emma:literal>
                </emma:interpretation>
              </emma:one-of>
            </emma:emma>
          </inkml:annotationXML>
          <inkml:trace contextRef="#ctx0" brushRef="#br0" timeOffset="449576">4782 11758 4736,'3'-19'1824,"-3"19"-960,5 14-512,0-14 1056,-2 0-800,-3-3 704,5 6-768,0-3 736,0 0-768,-5-3 544,0 3-608,0 0 96,0 8-288,-5-5-96,5 9-96,-10 1-1120,7-2 608,-15 12-3936,0 1 2432,-12 7-2464,-1 5 2528</inkml:trace>
        </inkml:traceGroup>
        <inkml:traceGroup>
          <inkml:annotationXML>
            <emma:emma xmlns:emma="http://www.w3.org/2003/04/emma" version="1.0">
              <emma:interpretation id="{15062820-963B-4F51-AF0A-2764CBB93C79}" emma:medium="tactile" emma:mode="ink">
                <msink:context xmlns:msink="http://schemas.microsoft.com/ink/2010/main" type="inkWord" rotatedBoundingBox="4989,10928 5058,10116 5224,10130 5155,10943"/>
              </emma:interpretation>
              <emma:one-of disjunction-type="recognition" id="oneOf96">
                <emma:interpretation id="interp476" emma:lang="zh-CN" emma:confidence="0">
                  <emma:literal>(</emma:literal>
                </emma:interpretation>
                <emma:interpretation id="interp477" emma:lang="zh-CN" emma:confidence="0">
                  <emma:literal>〔</emma:literal>
                </emma:interpretation>
                <emma:interpretation id="interp478" emma:lang="zh-CN" emma:confidence="0">
                  <emma:literal>「</emma:literal>
                </emma:interpretation>
                <emma:interpretation id="interp479" emma:lang="zh-CN" emma:confidence="0">
                  <emma:literal>!</emma:literal>
                </emma:interpretation>
                <emma:interpretation id="interp480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451303">5453 11076 5888,'-18'-8'2272,"18"8"-1216,-23 12-448,20-8 1376,3 0-1088,-5 0 608,1-1-864,-4 1 192,-2 4-480,-3 3 95,10 6-287,-12 2 224,7 0-256,-5 4 320,3 5-256,-6 19 96,3 0-160,3 11 160,5-3-192,2-1 32,6-2-64,-3-2-128,10 0 32,-2 5-736,2-4 384,-2-13-1791,5-2 1215,0-9-2816,5-4 2112,4-15-2368,4 1 2304</inkml:trace>
        </inkml:traceGroup>
        <inkml:traceGroup>
          <inkml:annotationXML>
            <emma:emma xmlns:emma="http://www.w3.org/2003/04/emma" version="1.0">
              <emma:interpretation id="{0B9934B0-EFB4-44CB-9B3D-95CE71BDC19F}" emma:medium="tactile" emma:mode="ink">
                <msink:context xmlns:msink="http://schemas.microsoft.com/ink/2010/main" type="inkWord" rotatedBoundingBox="5416,10388 5945,10365 5965,10831 5437,10854"/>
              </emma:interpretation>
              <emma:one-of disjunction-type="recognition" id="oneOf97">
                <emma:interpretation id="interp481" emma:lang="zh-CN" emma:confidence="0">
                  <emma:literal>M</emma:literal>
                </emma:interpretation>
                <emma:interpretation id="interp482" emma:lang="zh-CN" emma:confidence="0">
                  <emma:literal>m</emma:literal>
                </emma:interpretation>
                <emma:interpretation id="interp483" emma:lang="zh-CN" emma:confidence="0">
                  <emma:literal>川</emma:literal>
                </emma:interpretation>
                <emma:interpretation id="interp484" emma:lang="zh-CN" emma:confidence="0">
                  <emma:literal>州</emma:literal>
                </emma:interpretation>
                <emma:interpretation id="interp485" emma:lang="zh-CN" emma:confidence="0">
                  <emma:literal>山</emma:literal>
                </emma:interpretation>
              </emma:one-of>
            </emma:emma>
          </inkml:annotationXML>
          <inkml:trace contextRef="#ctx0" brushRef="#br0" timeOffset="452263">5698 11368 5888,'-13'-12'2176,"13"12"-1152,0-4-416,0 0 1088,0 4-928,0-4 544,0 0-800,0 0 512,0 4-576,0 0 448,5 4-481,-5 0 321,3 4-416,-3 1 256,5 6-320,-5 9 288,5 6-320,-5 2 160,0 3-224,0 4 64,0-5-128,0-2-64,0 2 0,0 2-192,0-6 96,0-5-736,0-6 416,-5-7-1280,5-4 896,-8-4-1247,8-2 1151,-5-8-928,10-2 1056,-5-16-416,0 4 672,0-10 0,0 6 288,0-14 32,0 10 96,0-8 544,0 14-256,0-8 1024,0 8-672,0-4 992,0 6-896,0-4 512,0 5-672,0 0 288,0 7-480,0 4 319,3 8-351,2 0 256,5 5-288,-2-2 192,4 9-224,2 4 224,3 3-256,-4 4 256,5 1-256,-5 2 96,5 6-160,-5-1 0,5 0-64,-5-3-64,0-1 32,-3-10-32,2-3 0,-3-10-160,4-4 96,0-12-256,0 0 192,1-16-96,-1 10 128,0-10 0,5 5 32,-5-8 64,5 7 0,-5 1 64,0 4-32,-1-11-96,6 5 32,-10 2 96,6 12-32,-5-6 192,-1 9-128,-3-3 256,-1 3-224,-4 0 256,4 8-256,-4 0 160,5 8-160,-5 0-64,5 3-32,-5 1 32,3 8-32,2 7 64,0 0-64,-2 5 128,2 3-96,0 4-32,0 0 0,-2 0-480,2-1 256,-5-2-1664,5-2 1024,-2-10-2975,2-4 2143,0-12-3456,-2-2 2912</inkml:trace>
        </inkml:traceGroup>
        <inkml:traceGroup>
          <inkml:annotationXML>
            <emma:emma xmlns:emma="http://www.w3.org/2003/04/emma" version="1.0">
              <emma:interpretation id="{045AABE7-04FD-44B8-B305-837BABE1B444}" emma:medium="tactile" emma:mode="ink">
                <msink:context xmlns:msink="http://schemas.microsoft.com/ink/2010/main" type="inkWord" rotatedBoundingBox="6250,10179 6542,10752 6249,10902 5957,10329"/>
              </emma:interpretation>
              <emma:one-of disjunction-type="recognition" id="oneOf98">
                <emma:interpretation id="interp486" emma:lang="zh-CN" emma:confidence="0">
                  <emma:literal>L</emma:literal>
                </emma:interpretation>
                <emma:interpretation id="interp487" emma:lang="zh-CN" emma:confidence="0">
                  <emma:literal>工</emma:literal>
                </emma:interpretation>
                <emma:interpretation id="interp488" emma:lang="zh-CN" emma:confidence="0">
                  <emma:literal>(</emma:literal>
                </emma:interpretation>
                <emma:interpretation id="interp489" emma:lang="zh-CN" emma:confidence="0">
                  <emma:literal>乚</emma:literal>
                </emma:interpretation>
                <emma:interpretation id="interp490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452744">6387 11184 8448,'-5'-3'3232,"5"3"-1728,5 3-896,-5-3 1408,5 9-1153,-5-1 321,4 8-736,0-2 0,1 3-256,0 5 192,-2 2-256,-3 2 320,5 2-256,-5 4 320,0-1-288,0 4 320,0 0-320,0 1 224,0-2-224,0-2 0,0-6-128,0 2 0,4-4-32,-4-4 32,4-1-64,1-8 64,4 1-64,-1-5-96,6 5 32,-2-4 32,2 0 0,-2-5 0,6 3 0,6-12 0,-4 6 0,3-3 0,8-2 0,-5-6-96,0 3 64,-4 1-480,-4 7 288,-5-4-1184,0 4 800,0-8-1984,4 1 1441,-13-6-3681,6 10 2720,-10-5-2560,4-1 2688</inkml:trace>
        </inkml:traceGroup>
        <inkml:traceGroup>
          <inkml:annotationXML>
            <emma:emma xmlns:emma="http://www.w3.org/2003/04/emma" version="1.0">
              <emma:interpretation id="{EC588138-9069-46A5-B5FC-CED2BE5F2BA1}" emma:medium="tactile" emma:mode="ink">
                <msink:context xmlns:msink="http://schemas.microsoft.com/ink/2010/main" type="inkWord" rotatedBoundingBox="6984,10226 7118,10683 6773,10784 6639,10327"/>
              </emma:interpretation>
              <emma:one-of disjunction-type="recognition" id="oneOf99">
                <emma:interpretation id="interp491" emma:lang="zh-CN" emma:confidence="0">
                  <emma:literal>E</emma:literal>
                </emma:interpretation>
                <emma:interpretation id="interp492" emma:lang="zh-CN" emma:confidence="0">
                  <emma:literal>巨</emma:literal>
                </emma:interpretation>
                <emma:interpretation id="interp493" emma:lang="zh-CN" emma:confidence="0">
                  <emma:literal>正</emma:literal>
                </emma:interpretation>
                <emma:interpretation id="interp494" emma:lang="zh-CN" emma:confidence="0">
                  <emma:literal>巳</emma:literal>
                </emma:interpretation>
                <emma:interpretation id="interp495" emma:lang="zh-CN" emma:confidence="0">
                  <emma:literal>€</emma:literal>
                </emma:interpretation>
              </emma:one-of>
            </emma:emma>
          </inkml:annotationXML>
          <inkml:trace contextRef="#ctx0" brushRef="#br0" timeOffset="453289">6979 11301 7296,'-8'-3'2816,"8"3"-1536,-18 3-640,13-3 1472,5 0-1152,-3 0 639,3 0-927,-5 0 320,10 0-544,-5-3 288,3-1-416,7-4 64,3 1-256,0-2 0,5 6-64,0-5-64,3 5 32,2-5-320,3 2 160,-9 0-1280,4 1 768,-8-3-2911,5 8 2015,-13-3-3648,3 3 2944</inkml:trace>
          <inkml:trace contextRef="#ctx0" brushRef="#br0" timeOffset="453704">7007 11271 6400,'-10'-23'2368,"10"23"-1280,0-8-512,0 5 1664,0 6-1280,0 0 992,0 10-1152,0-2 287,0 4-639,0 5 160,0-1-352,0 5 288,0-1-320,0 2 224,5 2-224,-5-1 128,0 1-192,0-2 224,0-3-256,0 3 160,0 1-160,0-2 64,0-2-96,0-2 0,5-3-32,-5-2-128,3 0 32,2-7 96,3 0-32,7-5-32,0 3 32,8-12-128,-1 6 64,-5-8-32,6 2 0,-5-7-224,3 10 160,-3-9-928,0 8 576,-6 1-1696,2 3 1216,-10-9-2655,0 6 2047,-8-16-3072,4 10 2624</inkml:trace>
          <inkml:trace contextRef="#ctx0" brushRef="#br0" timeOffset="454015">7002 11458 7552,'-13'0'2816,"13"0"-1536,3 0-736,2 0 1280,0 0-1024,0 0 320,8 0-672,5-4 95,-3 4-319,8-4 64,-1 0-160,5 0-64,-1 4-32,-5 0-384,2 0 192,-2-3-1343,6 3 831,-9-5-2272,3 10 1664,-8-5-2848,5 0 2336</inkml:trace>
        </inkml:traceGroup>
        <inkml:traceGroup>
          <inkml:annotationXML>
            <emma:emma xmlns:emma="http://www.w3.org/2003/04/emma" version="1.0">
              <emma:interpretation id="{95AFA0EE-286D-4E40-9FB6-EBE99106E160}" emma:medium="tactile" emma:mode="ink">
                <msink:context xmlns:msink="http://schemas.microsoft.com/ink/2010/main" type="inkWord" rotatedBoundingBox="7242,10102 7296,10981 7169,10989 7114,10110"/>
              </emma:interpretation>
              <emma:one-of disjunction-type="recognition" id="oneOf100">
                <emma:interpretation id="interp496" emma:lang="zh-CN" emma:confidence="0">
                  <emma:literal>)</emma:literal>
                </emma:interpretation>
                <emma:interpretation id="interp497" emma:lang="zh-CN" emma:confidence="0">
                  <emma:literal>丿</emma:literal>
                </emma:interpretation>
                <emma:interpretation id="interp498" emma:lang="zh-CN" emma:confidence="0">
                  <emma:literal>丨</emma:literal>
                </emma:interpretation>
                <emma:interpretation id="interp499" emma:lang="zh-CN" emma:confidence="0">
                  <emma:literal>1</emma:literal>
                </emma:interpretation>
                <emma:interpretation id="interp500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454442">7395 11095 5120,'-8'-19'2016,"8"19"-1088,5-9-320,-5 6 1312,3 3-1088,-3-5 544,5 2-832,0 0 288,0 3-512,-2-5 416,2 10-448,-5-5 288,5 0-320,-5 0 127,3 3-223,2-3 288,0 8-256,-2 1 256,7 2-256,-6 0 160,4 5-192,1 4 128,0-1-160,-4 7 224,4 7-224,-4-3 160,-2 6-160,1-2 0,1 5-64,-5 19 32,3 1-64,-6 4 64,3-7-64,-9 5-32,6-11 32,-11 6-1024,0-6 544,-3-7-2719,8-8 1759,-9-8-4000,10-3 3008</inkml:trace>
        </inkml:traceGroup>
        <inkml:traceGroup>
          <inkml:annotationXML>
            <emma:emma xmlns:emma="http://www.w3.org/2003/04/emma" version="1.0">
              <emma:interpretation id="{D1C23FF7-7468-4809-9499-F17942AD13CB}" emma:medium="tactile" emma:mode="ink">
                <msink:context xmlns:msink="http://schemas.microsoft.com/ink/2010/main" type="inkWord" rotatedBoundingBox="7600,10499 7611,10684 7522,10690 7510,10505"/>
              </emma:interpretation>
              <emma:one-of disjunction-type="recognition" id="oneOf101">
                <emma:interpretation id="interp501" emma:lang="zh-CN" emma:confidence="0">
                  <emma:literal>:</emma:literal>
                </emma:interpretation>
                <emma:interpretation id="interp502" emma:lang="zh-CN" emma:confidence="0">
                  <emma:literal>;</emma:literal>
                </emma:interpretation>
                <emma:interpretation id="interp503" emma:lang="zh-CN" emma:confidence="0">
                  <emma:literal>〝</emma:literal>
                </emma:interpretation>
                <emma:interpretation id="interp504" emma:lang="zh-CN" emma:confidence="0">
                  <emma:literal>“</emma:literal>
                </emma:interpretation>
                <emma:interpretation id="interp505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462354">7773 11595 5376,'-4'3'2112,"4"-3"-1152,9 5-480,-4-5 1088,-1 3-896,5 0 192,-1 2-544,1-5-608,0 3 128,-1-3-2208,2 0 1312,-2 0-2592,2 9 2080</inkml:trace>
          <inkml:trace contextRef="#ctx0" brushRef="#br0" timeOffset="462146">7772 11455 5248,'-7'-9'2016,"7"9"-1088,7 9-512,-7-9 960,0 0-768,9 0 352,1 0-608,0 0 32,-3 0-224,2 0-224,7 7 0,-16-7-1248,10 9 736,-10-2-3008,9-1 1984</inkml:trace>
        </inkml:traceGroup>
        <inkml:traceGroup>
          <inkml:annotationXML>
            <emma:emma xmlns:emma="http://www.w3.org/2003/04/emma" version="1.0">
              <emma:interpretation id="{2A46189B-9E11-4F16-96DE-5DAA991D7906}" emma:medium="tactile" emma:mode="ink">
                <msink:context xmlns:msink="http://schemas.microsoft.com/ink/2010/main" type="inkWord" rotatedBoundingBox="8303,9852 9064,10397 8680,10934 7919,10389"/>
              </emma:interpretation>
              <emma:one-of disjunction-type="recognition" id="oneOf102">
                <emma:interpretation id="interp506" emma:lang="zh-CN" emma:confidence="0">
                  <emma:literal>以</emma:literal>
                </emma:interpretation>
                <emma:interpretation id="interp507" emma:lang="zh-CN" emma:confidence="0">
                  <emma:literal>凶</emma:literal>
                </emma:interpretation>
                <emma:interpretation id="interp508" emma:lang="zh-CN" emma:confidence="0">
                  <emma:literal>出</emma:literal>
                </emma:interpretation>
                <emma:interpretation id="interp509" emma:lang="zh-CN" emma:confidence="0">
                  <emma:literal>山</emma:literal>
                </emma:interpretation>
                <emma:interpretation id="interp510" emma:lang="zh-CN" emma:confidence="0">
                  <emma:literal>怀</emma:literal>
                </emma:interpretation>
              </emma:one-of>
            </emma:emma>
          </inkml:annotationXML>
          <inkml:trace contextRef="#ctx0" brushRef="#br0" timeOffset="465324">8724 11193 5248,'-8'0'2016,"8"0"-1088,0-8-448,0 4 1216,0 8-960,0-4 608,0 0-832,0-4 384,0 4-544,0-4 384,0 8-416,0-4 416,5 4-448,-5 1 223,3-2-287,2 0 128,4 2-192,0-2 224,4 5-256,-5 4 160,5 4-160,-3 3 0,3 9-64,10 6 32,-2 7-64,-3-7-32,3-4 32,-7 3-736,7-7 384,-7-2-2335,-2-1 1471,-2-4-3936,-2-2 2880</inkml:trace>
          <inkml:trace contextRef="#ctx0" brushRef="#br0" timeOffset="465653">9032 11137 7040,'-13'5'2720,"13"-5"-1472,-9 0-544,4 0 1600,10 0-1280,-13 0 703,-2 8-1023,-3-1 192,5 6-544,-5 1 224,3 2-320,-8 7-64,6 2-128,-14 5-64,12 1 32,-4-4-320,6 1 160,-6 0-1440,4 0 864,-3 2-2911,4-2 1983,0-14-3264,8 2 2784</inkml:trace>
          <inkml:trace contextRef="#ctx0" brushRef="#br0" timeOffset="469981">8541 10881 3968,'-13'-5'1568,"13"5"-832,-14-3-96,11 3 1312,3 3-1056,-10 2 704,6-2-960,-5 1 576,4 4-704,-8 5 512,5 6-576,-5 7 192,8 1-384,-3 1 287,3 3-319,0 8 32,5 5-160,0 14-64,10-3 0,-7-5-128,12-2 64,-2 10-1023,0 0 575,4-11-2976,5-5 1920,8 2-3008,1-2 2592</inkml:trace>
          <inkml:trace contextRef="#ctx0" brushRef="#br0" timeOffset="466033">9172 11404 7424,'-8'0'2816,"8"0"-1536,0 0-736,0 0 1376,0 0-1120,0 0 640,0 3-897,0 2 161,0 3-416,0-2 32,0 2-192,0 0 64,0 4-96,0-1-480,0 6 192,0-6-1599,0 2 991,0-7-3904,0 7 2656,0-10-2432,8 6 2592</inkml:trace>
        </inkml:traceGroup>
        <inkml:traceGroup>
          <inkml:annotationXML>
            <emma:emma xmlns:emma="http://www.w3.org/2003/04/emma" version="1.0">
              <emma:interpretation id="{0A635FD5-C56D-4BD2-871D-CBEC1563C627}" emma:medium="tactile" emma:mode="ink">
                <msink:context xmlns:msink="http://schemas.microsoft.com/ink/2010/main" type="inkWord" rotatedBoundingBox="9124,9540 10267,9490 10327,10843 9184,10894"/>
              </emma:interpretation>
              <emma:one-of disjunction-type="recognition" id="oneOf103">
                <emma:interpretation id="interp511" emma:lang="zh-CN" emma:confidence="0">
                  <emma:literal>培</emma:literal>
                </emma:interpretation>
                <emma:interpretation id="interp512" emma:lang="zh-CN" emma:confidence="0">
                  <emma:literal>柞</emma:literal>
                </emma:interpretation>
                <emma:interpretation id="interp513" emma:lang="zh-CN" emma:confidence="0">
                  <emma:literal>璱</emma:literal>
                </emma:interpretation>
                <emma:interpretation id="interp514" emma:lang="zh-CN" emma:confidence="0">
                  <emma:literal>㙈</emma:literal>
                </emma:interpretation>
                <emma:interpretation id="interp515" emma:lang="zh-CN" emma:confidence="0">
                  <emma:literal>垶</emma:literal>
                </emma:interpretation>
              </emma:one-of>
            </emma:emma>
          </inkml:annotationXML>
          <inkml:trace contextRef="#ctx0" brushRef="#br0" timeOffset="468701">10216 11317 4992,'-21'-3'1920,"21"3"-1024,-13 20-416,8-18 1216,10 2-960,-5-4 512,0 4-736,0-4 224,0 0-448,0 0 128,8 0-256,5-4 64,5 4-128,0-4-64,3 2 0,9-7-128,2 9 64,-2-5 96,-4 5-32,1-3-224,-5 6 96,0-6-1216,0 3 704,1-3-3264,2 3 2176,-7-5-2016,0 2 2144</inkml:trace>
          <inkml:trace contextRef="#ctx0" brushRef="#br0" timeOffset="468403">10216 11170 3072,'-3'-17'1120,"3"17"-576,-5 17 64,0-14 1056,10 0-896,-5-3 704,0 0-864,0 0 736,0 5-768,0-5 608,0 3-672,0-3 384,0 0-544,0-3 320,5 3-384,-5-5 256,3 2-289,-3 0 193,5 3-224,0-5 128,-2 10-192,2-5 64,5 0-128,-2 0 0,5 0-32,-4 0 32,5 0-64,-2 0-32,2 0 32,-2-5-128,6 5 64,4-3 32,0 3 0,-4-5 64,3 5-32,-3-4-448,-1 1 224,1-5-768,0 8 545,-10-5-1569,6 10 1120,-10-5-2784,0 0 2048,-8 0-2176,4 8 2176</inkml:trace>
          <inkml:trace contextRef="#ctx0" brushRef="#br0" timeOffset="466750">9409 11104 7552,'-8'-5'2816,"8"5"-1536,5-11-736,-5 7 1504,3 8-1152,2-4 415,-1 4-799,2-1 128,2 9-352,0 4 320,2 3-352,-2 4 384,2 5-384,-8 7 32,8-1-192,-6-2 0,0-6-32,2 2-64,-2-4 32,0-8-256,0 0 128,1-14-608,4-2 416,-5-10-384,4 2 384,2-12-64,3 5 224,-5-10 128,2 11 32,-2-6-32,5 8 32,-3-3-32,-2 7 0,0-9 352,2 11-192,-7-6 416,6 8-320,-4 1 288,-2 3-288,2 0 288,0 7-320,-5 1 160,4 8-224,-4 6 128,0 6-160,0 0 64,4 2-96,-4 10 96,5-2-128,-5 10-32,0-5 0,0 0-32,0-5 0,-5 6-96,5-10 64,-13 5-320,0-4 192,-5-7-384,10-6 320,-4-10-96,2-4 192,-8-11 64,10 3 64,-5-17-96,4 7 64,0-18 96,9 8-32,0-2 64,5 2-64,3-16-32,5 6 32,0-3-128,5 14 64,0-1 96,0 9-32,-1-8-736,4 7 416,5-7-2016,2 2 1281,-8 3-4417,4 1 3040</inkml:trace>
          <inkml:trace contextRef="#ctx0" brushRef="#br0" timeOffset="471210">9712 10702 5760,'-8'0'2176,"8"0"-1152,0 0-640,0 0 1024,3 0-800,-3 0 256,10 0-512,-2 0 32,5 0-256,2 0 0,1 0-64,2 0-64,5 0 32,3-3-32,4-3 0,-4-2 0,5 8 0,-5-6-512,2 6 288,-7-8-1728,1 8 1056,-8-8-2688,3 8 2016</inkml:trace>
          <inkml:trace contextRef="#ctx0" brushRef="#br0" timeOffset="470593">9800 10507 5888,'-4'-8'2272,"4"8"-1216,0 3-736,0-3 992,0 0-768,0 0 160,4 5-416,0-2 320,4 2-352,-2 2 512,3 1-448,0 3 224,3 8-320,2 1-64,-2 4-96,6-1-64,0 1 32,0-1-384,0 1 192,-6-5-1696,2 1 1024,-6-6-3456,4 3 2400</inkml:trace>
          <inkml:trace contextRef="#ctx0" brushRef="#br0" timeOffset="469230">9830 10960 4224,'-3'-28'1664,"3"28"-896,0-3-192,0-2 1120,3 10-928,-3-5 480,6 0-736,-2 0 480,0 3-544,0 1 384,4 8-480,2 3 384,-2 4-416,2 5 416,3 0-448,0 3 223,5 0-287,-6 5 128,2 3-192,-10 4 0,4 3-96,-16 6-544,4-2 256,-14 4-2303,5 0 1407,-13 2-3840,8-2 2784</inkml:trace>
          <inkml:trace contextRef="#ctx0" brushRef="#br0" timeOffset="470924">10046 10472 6016,'-5'0'2272,"5"0"-1216,0-20-320,0 20 1472,0 5-1216,0-2 576,0 0-928,-5 2 192,2 3-481,-10 4 161,8-1-288,-8 5 64,8-1-160,-12 9 0,8-1-64,-4 1 32,3 2-64,-3-2-96,6 4 32,-7-5-256,4 0 160,-8 1-1087,10 3 671,-4-12-2912,2 1 1920,2-12-3072,3 0 2624</inkml:trace>
          <inkml:trace contextRef="#ctx0" brushRef="#br0" timeOffset="471839">9958 10705 4864,'0'-4'1824,"0"4"-960,3 4-448,-3 0 1088,0 0-832,0-4 608,0 4-768,0-1 32,5 1-352,0 1 96,4 3-160,0-2 352,-1 2-256,0 1 32,2 2-160,-2-3 0,2 4-32,-7 1-64,7-2 32,-6 1-672,4-1 352,-2-3-2432,2 0 1504,-4-5-2784,4 5 2272</inkml:trace>
        </inkml:traceGroup>
        <inkml:traceGroup>
          <inkml:annotationXML>
            <emma:emma xmlns:emma="http://www.w3.org/2003/04/emma" version="1.0">
              <emma:interpretation id="{C5BC6B9A-2636-49EF-9A3A-2F996FB9F8A0}" emma:medium="tactile" emma:mode="ink">
                <msink:context xmlns:msink="http://schemas.microsoft.com/ink/2010/main" type="inkWord" rotatedBoundingBox="10593,10413 10767,9979 11122,10120 10948,10554"/>
              </emma:interpretation>
              <emma:one-of disjunction-type="recognition" id="oneOf104">
                <emma:interpretation id="interp516" emma:lang="zh-CN" emma:confidence="0">
                  <emma:literal>a</emma:literal>
                </emma:interpretation>
                <emma:interpretation id="interp517" emma:lang="zh-CN" emma:confidence="0">
                  <emma:literal>Q</emma:literal>
                </emma:interpretation>
                <emma:interpretation id="interp518" emma:lang="zh-CN" emma:confidence="0">
                  <emma:literal>氏</emma:literal>
                </emma:interpretation>
                <emma:interpretation id="interp519" emma:lang="zh-CN" emma:confidence="0">
                  <emma:literal>q</emma:literal>
                </emma:interpretation>
                <emma:interpretation id="interp520" emma:lang="zh-CN" emma:confidence="0">
                  <emma:literal>只</emma:literal>
                </emma:interpretation>
              </emma:one-of>
            </emma:emma>
          </inkml:annotationXML>
          <inkml:trace contextRef="#ctx0" brushRef="#br0" timeOffset="473210">11169 11111 4608,'-4'7'1760,"4"-7"-960,0 0-320,0 0 992,4 0-800,-4 0 576,4 0-736,-4 0 448,4 0-544,-4-4 256,5 4-384,-5-3 128,0 3-256,0-13 64,0 7-128,0-10-64,0-1 0,-5-6 160,1 7-96,-4 2 384,3 6-256,-8-9 224,5 10-225,-10-5 65,5 9-160,-5-2 160,5 5-192,-10 5 32,5 6-64,2 0 32,1 9-64,-5 4 64,6 4-64,-4-2 192,10 6-128,-9 7 256,7 0-224,2-8 96,3-3-128,0-1-64,5-1 0,0 1 32,5 1-32,5-12 64,6-1-64,-2-7-160,0-3 64,-6-13-96,4 3 64,2-14-64,-2 3 64,3-2 0,-2 4 32,0-5 128,0 4-32,0-5 64,0 10-64,-3-10-96,3 7 32,-5-2 32,0 7 0,-3-12 64,0 10-32,0-7-32,-2 9 32,-3-6 32,0 1-32,-3 1 128,3 9-96,-5-6 256,5 9-192,-5 0 160,5 4-160,-5 1 0,10-2-64,-5 2-64,0 2 32,0 1 96,5 3-64,0 2 32,-2 1-32,2 2-64,2 8 32,4 3-128,-3 4 64,1-7-480,4-4 288,-5-9-1440,2 0 896,-2-5-2527,10 0 1823,-10-6-3232,5 0 2624</inkml:trace>
        </inkml:traceGroup>
        <inkml:traceGroup>
          <inkml:annotationXML>
            <emma:emma xmlns:emma="http://www.w3.org/2003/04/emma" version="1.0">
              <emma:interpretation id="{D32E547D-51A0-4702-97D2-EA6377534055}" emma:medium="tactile" emma:mode="ink">
                <msink:context xmlns:msink="http://schemas.microsoft.com/ink/2010/main" type="inkWord" rotatedBoundingBox="11085,10320 11115,10001 11296,10017 11265,10337"/>
              </emma:interpretation>
              <emma:one-of disjunction-type="recognition" id="oneOf105">
                <emma:interpretation id="interp521" emma:lang="zh-CN" emma:confidence="0">
                  <emma:literal>r</emma:literal>
                </emma:interpretation>
                <emma:interpretation id="interp522" emma:lang="zh-CN" emma:confidence="0">
                  <emma:literal>Ⅴ</emma:literal>
                </emma:interpretation>
                <emma:interpretation id="interp523" emma:lang="zh-CN" emma:confidence="0">
                  <emma:literal>v</emma:literal>
                </emma:interpretation>
                <emma:interpretation id="interp524" emma:lang="zh-CN" emma:confidence="0">
                  <emma:literal>ⅴ</emma:literal>
                </emma:interpretation>
                <emma:interpretation id="interp525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473765">11383 10981 5376,'-8'-7'2016,"8"7"-1088,-5 0-448,1 0 1280,4 0-960,-4 0 608,4 0-864,0 0 384,4 0-576,0 4 384,1 5-416,-2-6 416,7 5-449,-5 0 225,3 7-288,-3 4 288,-2 5-288,2-1 224,0 1-224,-5 7 64,3 0-160,-3-8 0,0 1-64,0-8-128,0 4 32,0-14-128,0 2 96,0-16-32,5-3 32,-5-12 64,5 4 0,0-17-96,-2 5 64,2 0 32,0 7 0,-2 1 0,2 12 0,0-10 64,3 10-32,-3-4-32,3 7 32,1-3-128,-1 2 64,-2 1-1088,2 8 576,-4-8-2623,4 8 1727,2-3-3424,-2 3 2752</inkml:trace>
        </inkml:traceGroup>
        <inkml:traceGroup>
          <inkml:annotationXML>
            <emma:emma xmlns:emma="http://www.w3.org/2003/04/emma" version="1.0">
              <emma:interpretation id="{4D9F354B-AD4A-498D-A45B-CCB91688E197}" emma:medium="tactile" emma:mode="ink">
                <msink:context xmlns:msink="http://schemas.microsoft.com/ink/2010/main" type="inkWord" rotatedBoundingBox="11367,10729 11428,9986 11738,10011 11677,10754"/>
              </emma:interpretation>
              <emma:one-of disjunction-type="recognition" id="oneOf106">
                <emma:interpretation id="interp526" emma:lang="zh-CN" emma:confidence="0">
                  <emma:literal>g</emma:literal>
                </emma:interpretation>
                <emma:interpretation id="interp527" emma:lang="zh-CN" emma:confidence="0">
                  <emma:literal>与</emma:literal>
                </emma:interpretation>
                <emma:interpretation id="interp528" emma:lang="zh-CN" emma:confidence="0">
                  <emma:literal>8</emma:literal>
                </emma:interpretation>
                <emma:interpretation id="interp529" emma:lang="zh-CN" emma:confidence="0">
                  <emma:literal>扌</emma:literal>
                </emma:interpretation>
                <emma:interpretation id="interp530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474558">11801 11006 5248,'4'-4'2016,"-4"4"-1088,8-15-320,-3 7 1312,0 8-1088,-1-8 544,0 8-832,1-8 192,0 8-416,-5-8 160,3 8-256,-6-12 64,3 12-160,-10-3 64,6 3-96,-10 0 224,2 3-192,-10 9 319,10 4-255,-16 7 160,7 1-192,-2-2 0,5 6-96,5-4-64,13-1 32,0 0-32,10 1 0,-7-13-224,7-3 128,-2-12-320,5 4 256,-3-12-96,-2 5 160,2-8 128,3 7 0,-5-9 128,2 6-96,-7-4 192,2 3-160,-1 5 320,0 7-224,-4-5 256,4 10-256,-4-5 256,0 0-256,0 0 320,0 3-288,0 1 224,0 4-224,0-1 128,0 2-192,0 2 288,0 0-256,0 6 96,5 2-160,-5 9 160,4-1-192,1-1 192,-1 7-192,1 1 32,3 1-64,-3 1-64,-1-2 32,-4 2-128,4-5 64,-8 4-32,4-4 0,-9 0-96,1-1 96,-10 3-256,5-10 192,-5-15-224,6 0 192,-11-13 0,10 5 96,-5-11 0,5 3 0,-5-12 64,10 0 0,-2-2 0,10 6 0,0-7 0,10 4 0,-2-17-96,5 8 64,2 1 96,1 12-32,2-4 64,0 7-64,5-4-96,-3 5 32,3 0-480,3 2 288,-5-3-1376,7 8 864,-7-4-2815,1 5 1983,-5-13-3680,-3 4 2976</inkml:trace>
        </inkml:traceGroup>
        <inkml:traceGroup>
          <inkml:annotationXML>
            <emma:emma xmlns:emma="http://www.w3.org/2003/04/emma" version="1.0">
              <emma:interpretation id="{07B5DF3F-FC0F-4994-9946-F66E72B0AF1A}" emma:medium="tactile" emma:mode="ink">
                <msink:context xmlns:msink="http://schemas.microsoft.com/ink/2010/main" type="inkWord" rotatedBoundingBox="12042,9819 12407,10240 12083,10521 11718,10100"/>
              </emma:interpretation>
              <emma:one-of disjunction-type="recognition" id="oneOf107">
                <emma:interpretation id="interp531" emma:lang="zh-CN" emma:confidence="0">
                  <emma:literal>的</emma:literal>
                </emma:interpretation>
                <emma:interpretation id="interp532" emma:lang="zh-CN" emma:confidence="0">
                  <emma:literal>心</emma:literal>
                </emma:interpretation>
                <emma:interpretation id="interp533" emma:lang="zh-CN" emma:confidence="0">
                  <emma:literal>m</emma:literal>
                </emma:interpretation>
                <emma:interpretation id="interp534" emma:lang="zh-CN" emma:confidence="0">
                  <emma:literal>不</emma:literal>
                </emma:interpretation>
                <emma:interpretation id="interp535" emma:lang="zh-CN" emma:confidence="0">
                  <emma:literal>从</emma:literal>
                </emma:interpretation>
              </emma:one-of>
            </emma:emma>
          </inkml:annotationXML>
          <inkml:trace contextRef="#ctx0" brushRef="#br0" timeOffset="475909">12152 10896 4992,'-5'-8'1824,"5"8"-960,5-4-448,-5 1 1024,3 6-800,-3-6 608,5 3-736,-1-8 512,0 8-576,1-5 320,0 10-448,0-5 320,-2 0-352,-3 0 256,4 3-288,2 2 287,-3 6-319,2 1 224,-1 7-224,2 6 128,-4 5-192,-2 1 64,0 5-128,0-5-64,0 0 0,0 4 32,0-4-32,-2 0 64,2-4-64,-10-2-32,10-6 32,-5-4-128,10 1 64,-5-13-32,0 2 0,-5-13-160,5 0 128,0-8-160,5 4 128,-5-7 0,4 4 64,2-4 64,7 3 0,-6-4 64,1 9-32,8-6-96,-4 9 32,2 0 32,-2 5 0,-4-5 0,6 5 0,-5 3 64,-1 3-32,-3 2 64,0 6-64,-5 0 64,3 6-64,-3-3 64,0 11-64,0-3-32,0 6 32,0-12-32,0-1 0,0-4-96,5 2 64,0-13-192,-1-5 128,0-6-320,1-1 256,0-12-288,7 10 256,-6-11-63,2 6 159,0-12 64,2 8 32,-2-4 0,2 3 0,-2-2-96,0 9 64,2 1 96,-2 5-32,1 0 192,0 2-128,-1 6 383,1 6-255,-4 6 384,3 5-352,-3-1 384,-2-2-384,-3 6 96,5 2-224,-5 0 0,5 1-64,0-6-416,-2 3 224,2-6-1472,3 5 896,-3-9-2431,8 6 1759,4-10-3264,1 5 2656</inkml:trace>
        </inkml:traceGroup>
        <inkml:traceGroup>
          <inkml:annotationXML>
            <emma:emma xmlns:emma="http://www.w3.org/2003/04/emma" version="1.0">
              <emma:interpretation id="{427608C8-B7F8-4461-8A82-FF0BD95EA6DE}" emma:medium="tactile" emma:mode="ink">
                <msink:context xmlns:msink="http://schemas.microsoft.com/ink/2010/main" type="inkWord" rotatedBoundingBox="12484,9979 13072,9912 13118,10320 12531,10387"/>
              </emma:interpretation>
              <emma:one-of disjunction-type="recognition" id="oneOf108">
                <emma:interpretation id="interp536" emma:lang="zh-CN" emma:confidence="0">
                  <emma:literal>议</emma:literal>
                </emma:interpretation>
                <emma:interpretation id="interp537" emma:lang="zh-CN" emma:confidence="0">
                  <emma:literal>以</emma:literal>
                </emma:interpretation>
                <emma:interpretation id="interp538" emma:lang="zh-CN" emma:confidence="0">
                  <emma:literal>伙</emma:literal>
                </emma:interpretation>
                <emma:interpretation id="interp539" emma:lang="zh-CN" emma:confidence="0">
                  <emma:literal>似</emma:literal>
                </emma:interpretation>
                <emma:interpretation id="interp540" emma:lang="zh-CN" emma:confidence="0">
                  <emma:literal>收</emma:literal>
                </emma:interpretation>
              </emma:one-of>
            </emma:emma>
          </inkml:annotationXML>
          <inkml:trace contextRef="#ctx0" brushRef="#br0" timeOffset="476418">12850 11053 5632,'0'-16'2112,"0"16"-1152,4-16-576,0 8 1088,1 8-832,-5-7 480,0 2-672,0-6 448,0 8-480,0-6 480,0 5-512,-5-3 288,5 7-384,-4-5 127,0 5-255,-4-3-64,8 6-64,-10 2 96,4 2-64,-6 6 192,4 1-160,-6 6 384,10-1-256,-9 5 160,8 4-224,-3 3-64,8-4-64,0-7-32,5-6 0,-5-2-160,8 4 96,0-11-448,1 1 256,-1-9-448,3 0 416,-4-10 0,7 5 160,-4-7 96,-2 4 32,0-6 64,2 9-32,-8-3 320,4 3-160,3 5 320,0 3-288,-1 3 96,1 8-192,0 2-128,0 2-32,-6-4-480,7 6 288,-7-14-1727,2 5 1055,0-8-2912,0 0 2144,-2-11-2400,6 2 2336</inkml:trace>
          <inkml:trace contextRef="#ctx0" brushRef="#br0" timeOffset="476644">13037 10932 6144,'0'-4'2368,"0"4"-1280,5 0-576,0 0 1408,-2 4-1088,2-4 800,-1 3-960,2 2 576,2 3-737,0 3 449,5 4-544,-4 1 192,4 7-352,5 1-64,0 4-128,-5-5-480,5-4 224,-2 0-1600,2 1 993,-5-4-3617,5-5 2464,-6-7-2688,6 0 2624</inkml:trace>
          <inkml:trace contextRef="#ctx0" brushRef="#br0" timeOffset="476903">13323 10868 8064,'-9'-6'2976,"9"6"-1600,-17-5-544,12 5 1760,10 5-1441,-10-5 929,5 6-1216,-4 2 448,0 4-768,-6 4 288,7 4-512,-10 10-32,3 3-160,-8-7-96,5 7 0,-8 1-544,4 4 288,-6 2-1536,6-5 992,0-4-3135,4-4 2207,-2-2-4032,7-7 3232</inkml:trace>
          <inkml:trace contextRef="#ctx0" brushRef="#br0" timeOffset="477979">13169 11114 3456,'0'-3'1408,"0"3"-768,0 7-256,0-7 864,0 0-704,0 0 672,0 0-736,0 0 608,4 8-608,2-3 384,-2-2-512,0 0 384,0 2-416,1-5 320,-2 3-352,2-3 192,0 0-256,0 0 64,3 5-160,-3-2-64,3 6-32,-3-1-128,3-2 64,2 2-1024,3 0 576,0 0-2848,0 0 1856,0-4-2528,5 0 2304</inkml:trace>
        </inkml:traceGroup>
        <inkml:traceGroup>
          <inkml:annotationXML>
            <emma:emma xmlns:emma="http://www.w3.org/2003/04/emma" version="1.0">
              <emma:interpretation id="{D330B554-AD79-4AD2-9993-B9F722D96B7D}" emma:medium="tactile" emma:mode="ink">
                <msink:context xmlns:msink="http://schemas.microsoft.com/ink/2010/main" type="inkWord" rotatedBoundingBox="13866,9825 13884,10753 13522,10760 13504,9832"/>
              </emma:interpretation>
              <emma:one-of disjunction-type="recognition" id="oneOf109">
                <emma:interpretation id="interp541" emma:lang="zh-CN" emma:confidence="0">
                  <emma:literal>,</emma:literal>
                </emma:interpretation>
                <emma:interpretation id="interp542" emma:lang="zh-CN" emma:confidence="0">
                  <emma:literal>力</emma:literal>
                </emma:interpretation>
                <emma:interpretation id="interp543" emma:lang="zh-CN" emma:confidence="0">
                  <emma:literal>p</emma:literal>
                </emma:interpretation>
                <emma:interpretation id="interp544" emma:lang="zh-CN" emma:confidence="0">
                  <emma:literal>中</emma:literal>
                </emma:interpretation>
                <emma:interpretation id="interp545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484150">13765 10935 4608,'-8'-3'1760,"8"3"-960,5 0-512,-5 0 1024,3 0-768,2-4 768,5 4-800,2-4 320,2 0-480,4-4 160,-2 8-288,11-3 224,-1 3-256,0 0 96,5 3-160,-5 1 224,2 4-224,-2 0 384,0 8-288,-4 4 384,-6-1-352,-6 0 287,3 4-287,-13 4 64,5 5-192,-18-2 0,3 2-64,-11 2 160,-1-1-128,-10-8 32,2 0-64,-19-2-608,10 1 288,9-18-2015,12 2 1279,4-16-4032,10 2 2816</inkml:trace>
          <inkml:trace contextRef="#ctx0" brushRef="#br0" timeOffset="483699">13836 10862 3584,'3'-8'1408,"-3"8"-768,0-8-256,0 5 928,0 3-736,0-5 736,5 5-800,-5-8 672,0 5-672,0-5 448,0 4-544,0-4 192,5 5-352,-5-5 288,5 8-320,-5-11 320,3 5-320,-3 3 224,5 3-224,-5-5 224,0 10-257,0-5 97,0 3-160,0 3 64,4 0-96,-4 7 96,0-2-128,0 4 192,0 1-160,0 7 96,0 4-96,0 9 160,0 3-160,0 3 32,0 2-64,-4 6 96,4 1-96,-8 20 128,8-5-128,-5-5-96,5-2 0,-10-1-320,10-6 192,-3-6-1568,3-8 961,-5-2-2785,5-8 2016,-5-12-2912,10-5 2528</inkml:trace>
        </inkml:traceGroup>
        <inkml:traceGroup>
          <inkml:annotationXML>
            <emma:emma xmlns:emma="http://www.w3.org/2003/04/emma" version="1.0">
              <emma:interpretation id="{D8C60049-F738-47CF-9FCE-77BEC9279560}" emma:medium="tactile" emma:mode="ink">
                <msink:context xmlns:msink="http://schemas.microsoft.com/ink/2010/main" type="inkWord" rotatedBoundingBox="13854,10017 14621,9423 15345,10360 14579,10953"/>
              </emma:interpretation>
              <emma:one-of disjunction-type="recognition" id="oneOf110">
                <emma:interpretation id="interp546" emma:lang="zh-CN" emma:confidence="0">
                  <emma:literal>则</emma:literal>
                </emma:interpretation>
                <emma:interpretation id="interp547" emma:lang="zh-CN" emma:confidence="0">
                  <emma:literal>則</emma:literal>
                </emma:interpretation>
                <emma:interpretation id="interp548" emma:lang="zh-CN" emma:confidence="0">
                  <emma:literal>例</emma:literal>
                </emma:interpretation>
                <emma:interpretation id="interp549" emma:lang="zh-CN" emma:confidence="0">
                  <emma:literal>刨</emma:literal>
                </emma:interpretation>
                <emma:interpretation id="interp550" emma:lang="zh-CN" emma:confidence="0">
                  <emma:literal>创</emma:literal>
                </emma:interpretation>
              </emma:one-of>
            </emma:emma>
          </inkml:annotationXML>
          <inkml:trace contextRef="#ctx0" brushRef="#br0" timeOffset="484560">14384 10744 5376,'0'-3'2016,"0"3"-1088,0 0-256,0 0 1344,0 3-1120,0-3 800,0 5-1024,-4-2 640,4 5-768,-8 0 447,3 3-575,-8 1 192,8 1-352,-3 10 192,3-1-224,-3 6 128,3 0-192,-8 27 64,5-5-128,3 0-64,5-6 0,0-5-128,9-5 64,0-2-896,4-1 512,0-8-2143,4 1 1407,5-4-4064,6-6 2944</inkml:trace>
          <inkml:trace contextRef="#ctx0" brushRef="#br0" timeOffset="485202">14546 10884 5504,'0'-3'2112,"0"3"-1152,5 0-576,0 0 1248,-2 0-960,2 0 480,3 0-672,5 0 160,5 0-384,-1 0 192,6 0-224,-6 0 288,0 0-288,-4 0 448,10 3-384,-10 1 287,0 0-319,-8 0 128,3 4-224,-8 3 128,5 2-160,-10 2 160,5 4-192,-13 9 96,0 0-96,-4-6 96,3 2-128,-4-4 32,6 3-32,-7-4 160,7 0-128,-9 1 192,3 4-192,0-4 192,5-1-192,-5-8 96,10 6-96,-5-6 0,8 1-32,0-5-128,5 1 32,0-4 32,10 4 0,-2-5 0,0 2 0,2-2 0,8 0 0,3 2 0,2-2 0,-2 3-640,2-3 352,-6-3-1216,4 3 832,5-6-2175,-3 3 1631,-10-3-3680,0-3 2752</inkml:trace>
          <inkml:trace contextRef="#ctx0" brushRef="#br0" timeOffset="485412">14559 11065 8704,'-8'3'3232,"8"-3"-1728,0-8-1056,0 8 1088,5 5-896,-5-2-1,8 2-447,0-2-96,10 5-64,0-4-32,5 3 0,-2 2-863,5-1 479,1-2-2368,-6 2 1504,2 1-3232,-2 2 2528</inkml:trace>
          <inkml:trace contextRef="#ctx0" brushRef="#br0" timeOffset="492386">15078 10713 3840,'-5'-8'1472,"5"8"-768,0-3-192,0 0 1024,0 6-864,0-6 544,0-3-736,0-2 384,0 2-512,0-2 384,0 3-416,0-6 320,0 7-352,0-7 256,0 6-288,0-3 288,0 8-320,0 0 224,0 5-224,0-2 128,0 9-192,0-4 223,0 3-255,0 2 160,0 7-160,0 6 224,0 1-224,0 9 320,0-1-256,0 30 32,0 10-128,0-9-64,0-3 0,0 7-128,5-3 64,-2 6-1024,2-2 576,-5 21-3135,0-1 2015,0-13-3392,0-17 2848</inkml:trace>
        </inkml:traceGroup>
        <inkml:traceGroup>
          <inkml:annotationXML>
            <emma:emma xmlns:emma="http://www.w3.org/2003/04/emma" version="1.0">
              <emma:interpretation id="{8F7D7EC7-BF55-4CA1-A483-FCE1A8E59994}" emma:medium="tactile" emma:mode="ink">
                <msink:context xmlns:msink="http://schemas.microsoft.com/ink/2010/main" type="inkWord" rotatedBoundingBox="15071,9892 15416,9877 15433,10245 15087,10261"/>
              </emma:interpretation>
              <emma:one-of disjunction-type="recognition" id="oneOf111">
                <emma:interpretation id="interp551" emma:lang="zh-CN" emma:confidence="0">
                  <emma:literal>上</emma:literal>
                </emma:interpretation>
                <emma:interpretation id="interp552" emma:lang="zh-CN" emma:confidence="0">
                  <emma:literal>庆</emma:literal>
                </emma:interpretation>
                <emma:interpretation id="interp553" emma:lang="zh-CN" emma:confidence="0">
                  <emma:literal>火</emma:literal>
                </emma:interpretation>
                <emma:interpretation id="interp554" emma:lang="zh-CN" emma:confidence="0">
                  <emma:literal>北</emma:literal>
                </emma:interpretation>
                <emma:interpretation id="interp555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494224">15420 10830 4480,'-12'0'1760,"12"0"-960,-6 5-384,2-5 1024,8 3-800,-4-3 416,6 0-640,-6 0 128,2 0-320,4 0 128,2 0-192,-4 0 224,4 5-256,2-5 320,-2 3-256,2 1 256,-2 4-256,2 0 160,-2 0-192,-3 0 224,-2 3-256,-3 1 160,5-1-160,-5 2 64,0-2-96,-5 9 96,5-6-128,-13 6 192,5 4-160,-9-4 31,8 2-63,-14 6-128,5 2 32,-2-5-32,2-6 1,0-4-353,4-2 192,10-9-800,8 4 576,5-16-992,8-1 800,1-10-736,6-1 800,2-10-352,0 2 544,-4-3-160,4 12 352,-5-9 0,6 6 128,-5-6 480,4 4-224,-9-2 960,1 9-608,-13 6 928,-2 6-832,-6 2 608,-2 6-736,-8 2 512,3 1-576,-2 8 384,8-4-481,-10 7 193,10-2-320,-6 9 128,7-2-192,-6 2 128,9 2-160,-4-1-64,8-2-32,-4 1-256,9-4 128,0-6-1088,8-2 640,4-4-2367,2 3 1631,-2-6-3296,1-2 2592</inkml:trace>
        </inkml:traceGroup>
        <inkml:traceGroup>
          <inkml:annotationXML>
            <emma:emma xmlns:emma="http://www.w3.org/2003/04/emma" version="1.0">
              <emma:interpretation id="{F4631982-BA0F-42AA-BFEB-E0AB1472C295}" emma:medium="tactile" emma:mode="ink">
                <msink:context xmlns:msink="http://schemas.microsoft.com/ink/2010/main" type="inkWord" rotatedBoundingBox="15670,10095 15674,10314 15656,10315 15653,10096"/>
              </emma:interpretation>
              <emma:one-of disjunction-type="recognition" id="oneOf112">
                <emma:interpretation id="interp556" emma:lang="zh-CN" emma:confidence="0">
                  <emma:literal>,</emma:literal>
                </emma:interpretation>
                <emma:interpretation id="interp557" emma:lang="zh-CN" emma:confidence="0">
                  <emma:literal>、</emma:literal>
                </emma:interpretation>
                <emma:interpretation id="interp558" emma:lang="zh-CN" emma:confidence="0">
                  <emma:literal>:</emma:literal>
                </emma:interpretation>
                <emma:interpretation id="interp559" emma:lang="zh-CN" emma:confidence="0">
                  <emma:literal>‘</emma:literal>
                </emma:interpretation>
                <emma:interpretation id="interp560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494509">15920 11068 7040,'-9'5'2720,"9"-5"-1472,-5-33-672,1 30 1376,8 6-1120,-4 3 352,0 2-736,0-5 95,0 5-319,0 0 64,0-1-160,0 5 64,0 3-96,0 1-256,0 4 64,0-1-1439,0 4 831,0-4-3552,5 6 2368,-5-11-2432,3-1 2496</inkml:trace>
        </inkml:traceGroup>
        <inkml:traceGroup>
          <inkml:annotationXML>
            <emma:emma xmlns:emma="http://www.w3.org/2003/04/emma" version="1.0">
              <emma:interpretation id="{F616AC6B-7A0C-4937-8833-6CEBDD0CC342}" emma:medium="tactile" emma:mode="ink">
                <msink:context xmlns:msink="http://schemas.microsoft.com/ink/2010/main" type="inkWord" rotatedBoundingBox="15862,9786 16411,9762 16447,10568 15897,10593"/>
              </emma:interpretation>
              <emma:one-of disjunction-type="recognition" id="oneOf113">
                <emma:interpretation id="interp561" emma:lang="zh-CN" emma:confidence="0">
                  <emma:literal>中</emma:literal>
                </emma:interpretation>
                <emma:interpretation id="interp562" emma:lang="zh-CN" emma:confidence="0">
                  <emma:literal>引</emma:literal>
                </emma:interpretation>
                <emma:interpretation id="interp563" emma:lang="zh-CN" emma:confidence="0">
                  <emma:literal>川</emma:literal>
                </emma:interpretation>
                <emma:interpretation id="interp564" emma:lang="zh-CN" emma:confidence="0">
                  <emma:literal>目</emma:literal>
                </emma:interpretation>
                <emma:interpretation id="interp565" emma:lang="zh-CN" emma:confidence="0">
                  <emma:literal>叮</emma:literal>
                </emma:interpretation>
              </emma:one-of>
            </emma:emma>
          </inkml:annotationXML>
          <inkml:trace contextRef="#ctx0" brushRef="#br0" timeOffset="495560">16490 10737 7936,'-4'-16'2976,"4"16"-1600,13-8-896,-8 5 1312,3 6-1024,2-3 415,2 5-703,2 2 288,-2 5-448,2 3 480,4 4-480,-6 6 576,2 6-512,3 19 352,6 2-416,-15 13 64,2-5-256,-10-7 64,0-6-96,-10 0-768,5 0 384,-11 3-2880,6 1 1760,-3-16-4735,5-4 3423</inkml:trace>
          <inkml:trace contextRef="#ctx0" brushRef="#br0" timeOffset="495246">16135 10882 6784,'-9'-13'2624,"9"13"-1408,-3-7-864,-3 2 1376,12 10-992,-6-5 640,0 0-832,0 0 160,3 3-416,2 1 319,-1 4-351,0 3 384,5 10-384,-4 2 160,3 5-256,-3-1 128,3-1-160,-3 1 0,-1 1-64,0-4-128,6-4 32,-7-6-256,7 3 160,-7-14-448,7-3 320,-5-14-160,3 0 256,5-16 0,0 7 96,0-2 0,0 11 0,2-2 64,-3 4 0,-4 1 128,1 3-64,0 3 128,-1 10-128,-3-5 384,0 3-224,-5 2 448,3 6-384,-3-3 448,0 4-448,0-1 224,0 0-288,0 9 0,5 0-128,0 4 96,0 4-128,-2 2 32,2 1-32,0 13 32,-2-5-64,-3-5-96,5-3 32,-5 9-128,0-6 96,-5-10-544,2-1 352,-15 0-736,5-2 544,-5-10-192,6-3 352,-11-8 128,5 3 64,-3-6 96,8-2 0,-5-6 128,5 0-64,0-5 128,8 4-128,0-4 32,5 4-32,0-10-64,5 6 32,0-7-32,8 7 0,5-12-448,8 6 256,-5-3-1823,1 14 1119,-3-5-4256,-2 9 2848</inkml:trace>
        </inkml:traceGroup>
      </inkml:traceGroup>
    </inkml:traceGroup>
    <inkml:traceGroup>
      <inkml:annotationXML>
        <emma:emma xmlns:emma="http://www.w3.org/2003/04/emma" version="1.0">
          <emma:interpretation id="{6E1D2573-5F45-4AE7-8D7E-92AF5C133279}" emma:medium="tactile" emma:mode="ink">
            <msink:context xmlns:msink="http://schemas.microsoft.com/ink/2010/main" type="paragraph" rotatedBoundingBox="821,11911 18707,11352 18745,12574 859,131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04662E-4C6B-4EAF-98ED-3C22B66E490C}" emma:medium="tactile" emma:mode="ink">
              <msink:context xmlns:msink="http://schemas.microsoft.com/ink/2010/main" type="line" rotatedBoundingBox="821,11911 18707,11352 18745,12574 859,13133"/>
            </emma:interpretation>
          </emma:emma>
        </inkml:annotationXML>
        <inkml:traceGroup>
          <inkml:annotationXML>
            <emma:emma xmlns:emma="http://www.w3.org/2003/04/emma" version="1.0">
              <emma:interpretation id="{A9421A6B-AF15-402A-91C9-545409900ADE}" emma:medium="tactile" emma:mode="ink">
                <msink:context xmlns:msink="http://schemas.microsoft.com/ink/2010/main" type="inkWord" rotatedBoundingBox="821,11927 1732,11898 1769,13105 859,13133"/>
              </emma:interpretation>
              <emma:one-of disjunction-type="recognition" id="oneOf114">
                <emma:interpretation id="interp566" emma:lang="zh-CN" emma:confidence="0">
                  <emma:literal>撮</emma:literal>
                </emma:interpretation>
                <emma:interpretation id="interp567" emma:lang="zh-CN" emma:confidence="0">
                  <emma:literal>嘬</emma:literal>
                </emma:interpretation>
                <emma:interpretation id="interp568" emma:lang="zh-CN" emma:confidence="0">
                  <emma:literal>埽</emma:literal>
                </emma:interpretation>
                <emma:interpretation id="interp569" emma:lang="zh-CN" emma:confidence="0">
                  <emma:literal>蹋</emma:literal>
                </emma:interpretation>
                <emma:interpretation id="interp570" emma:lang="zh-CN" emma:confidence="0">
                  <emma:literal>撖</emma:literal>
                </emma:interpretation>
              </emma:one-of>
            </emma:emma>
          </inkml:annotationXML>
          <inkml:trace contextRef="#ctx0" brushRef="#br0" timeOffset="665838">1714 13388 7168,'-12'8'2720,"12"-8"-1472,-5 2-608,5 4 1056,5-4-960,-5-4 96,8 2-544,2-6-32,7 4-160,-3-6 0,3 4-32,-4-4 160,5 8-128,-2-8 543,7 4-383,-10 0 608,5 4-480,-10 0 640,5 8-576,-13 0 416,5 8-512,-10-2 256,1 3-352,0 2 128,-1 1-224,-3 7-64,-2 4-64,-6-3-32,6-1 0,-8 0-704,5-1 384,-12 7-2144,3-7 1376,-5-13-2751,9-1 2143,2-20-2144,3-4 2208,-2-8-640,7 1 1312,-5 0 1472,8 3-224,0-7 2368,5 3-1504,0 4 1472,5 8-1504,0 0 1056,8 5-1280,5 3 735,8 3-927,-3 2 480,3 6-704,0 5 256,4-1-448,-4 1 0,5 4-192,0-1-608,0 4 256,-9-11-2080,4-5 1281,-8-2-4673,-2 3 3200</inkml:trace>
          <inkml:trace contextRef="#ctx0" brushRef="#br0" timeOffset="663069">1457 13052 6144,'0'-6'2368,"0"6"-1280,0-8-576,0 3 1248,3 10-992,3-5 416,2 0-704,1 0 224,9 0-416,-1 0 0,0 3-192,-4 2-64,0 1 0,2 2 32,-3 1-32,-12 2 64,-4 1-64,-10 7 416,2 0-257,-11 3 705,10 0-512,-5-3 384,6 1-448,-2-9-32,10-3-160,8-8-288,4 0 64,10-11-1216,5 3 704,-2-4-3551,7 8 2335,-12-3-3296,6 2 2912</inkml:trace>
          <inkml:trace contextRef="#ctx0" brushRef="#br0" timeOffset="665058">1368 13482 6528,'0'-11'2464,"0"11"-1344,5-9-544,-5 6 1152,10 6-960,-2-6 256,0-2-640,2-3 160,3 8-320,-5-6 64,2 6-160,2-5-64,2 5-32,-10 0 32,0 8-32,-8 0 192,4 7-128,-9 1 447,0 4-287,-3-1 512,2 0-448,-3-2 352,5-3-384,-2-6-96,10 1-96,0-9-96,10 3 32,3-11-320,5 1 160,-6-6-864,2 10 544,-6-5-1855,1 4 1311,-14 4-3104,5 4 2336,-8 7-2240,-1 9 2304</inkml:trace>
          <inkml:trace contextRef="#ctx0" brushRef="#br0" timeOffset="664697">1470 13337 7040,'0'-8'2624,"0"8"-1408,4 5-576,-4-5 1408,0 0-1152,0 0 640,0 6-897,0-1 353,4 4-576,1-3 256,-2 6-384,3 4 192,-2 0-256,1-2 224,3 8-256,1-8 320,0 6-288,-1 15 160,1-1-224,-5 1 0,1-3-96,-5 3 32,5 4-64,-5-1 64,0 2-64,0 6-96,0-3 32,0-8 32,0 1 0,-5-5-448,5-4 256,-5-4-896,1-3 608,-5-1-1632,6-3 1184,-7-12-2783,10-4 2047,-8-15-3008,3 4 2656</inkml:trace>
          <inkml:trace contextRef="#ctx0" brushRef="#br0" timeOffset="662220">1329 12932 4736,'0'-16'1824,"0"16"-960,5 0-576,-5 0 1024,3 5-768,-3-5 672,5 3-704,-5-3 512,5 0-576,-5 0 256,5 0-416,-2 0 256,2 4-288,-5-4 288,4 4-320,0 0 320,1 4-320,0 0 319,-1 3-319,0 6 160,0 5-224,2-2 64,-4-1-128,-2 8-64,6 1 0,-6 0-32,4 2 0,-4 6-224,0-2 128,0-10-1151,0-1 671,0-12-2912,0 3 1952,0-14-3008,0 2 2592</inkml:trace>
          <inkml:trace contextRef="#ctx0" brushRef="#br0" timeOffset="664352">1311 13407 4736,'-3'-8'1824,"3"8"-960,3-7-384,-3 3 1152,0 8-928,0-4 896,6 0-960,-6 0 672,0 0-768,0 0 512,0 4-608,0-1 447,4 10-479,0-1 320,0 4-416,-4 10 192,5 1-288,-5 4 128,0 1-192,0 0-64,3 3-64,-3 7-128,5-6 64,-5-14-896,0 3 512,0-14-2015,0 0 1343,0-14-2656,5-5 2112,0-16-2336,3 1 2272</inkml:trace>
          <inkml:trace contextRef="#ctx0" brushRef="#br0" timeOffset="662819">1460 12944 4864,'-3'-4'1824,"3"4"-960,3 4-320,-3-4 1056,6 0-896,-2-4 0,4 0-416,0-4-64,7 1-128,-2-6 0,5 10-32,-2-8 96,2 6-96,-5-7 192,4 9-160,-3-5 256,-2 5-224,-2-6 448,3 9-320,-5-4 448,3 4-416,-9 0 576,8 4-480,-10 0 415,5 1-447,-2-2 256,1 5-352,-4 0 288,0 4-320,0 2 224,0 6-224,0-1 64,0 5-160,-4 12-64,4-5-32,-3 0 96,3-4-64,-5 1 32,5 0-32,-5-6-544,0 1 256,-3-7-1312,8 3 864,-8-7-2623,3-4 1855,-4-16-3488,5 5 2784</inkml:trace>
          <inkml:trace contextRef="#ctx0" brushRef="#br0" timeOffset="665312">1162 13887 5888,'0'25'2272,"0"-25"-1216,5-25-192,-5 25 1920,0 5-1536,0-5 1247,0 0-1471,0 0 800,0 6-1056,0 2 384,0 0-672,0-4 160,0 0-384,5-4 192,8 0-224,0-8-64,5 6-96,0-12-64,-2 3 32,11-12-320,-1 4 160,-5-8-1632,7 2 960,10-20-3200,2 4 2273,4-4-4033,-4 6 3264</inkml:trace>
          <inkml:trace contextRef="#ctx0" brushRef="#br0" timeOffset="663931">1100 13380 5888,'-3'0'2176,"3"0"-1152,-5 0-480,0 0 896,10 5-800,-5-5 608,0 3-736,0-3 736,0 0-736,0 0 544,0 5-609,0-5 385,0 3-480,0-3 256,0 0-352,0 0 288,5 4-320,-2-4 160,2 0-224,0 0 128,3 0-160,-3 0 64,3 0-96,5-4-64,10 1 0,3-5 32,0 3-32,4-7-32,1 2 32,23-13-128,-2 3 64,-4-4 32,-9 8 0,-3 1-160,-1 7 96,0-8-192,0 9 160,4-8-160,-4 6 128,-9 1-224,-3 5 224,-5-5-384,-5 8 288,-4-8-640,3 8 448,-12-4-1599,5 8 1087,-10-4-4000,5 4 2752</inkml:trace>
        </inkml:traceGroup>
        <inkml:traceGroup>
          <inkml:annotationXML>
            <emma:emma xmlns:emma="http://www.w3.org/2003/04/emma" version="1.0">
              <emma:interpretation id="{0A7143A7-5071-4910-9AC5-36C78F59DE2B}" emma:medium="tactile" emma:mode="ink">
                <msink:context xmlns:msink="http://schemas.microsoft.com/ink/2010/main" type="inkWord" rotatedBoundingBox="2317,12190 2698,12753 2272,13040 1892,12477"/>
              </emma:interpretation>
              <emma:one-of disjunction-type="recognition" id="oneOf115">
                <emma:interpretation id="interp571" emma:lang="zh-CN" emma:confidence="0">
                  <emma:literal>大</emma:literal>
                </emma:interpretation>
                <emma:interpretation id="interp572" emma:lang="zh-CN" emma:confidence="0">
                  <emma:literal>丈</emma:literal>
                </emma:interpretation>
                <emma:interpretation id="interp573" emma:lang="zh-CN" emma:confidence="0">
                  <emma:literal>火</emma:literal>
                </emma:interpretation>
                <emma:interpretation id="interp574" emma:lang="zh-CN" emma:confidence="0">
                  <emma:literal>太</emma:literal>
                </emma:interpretation>
                <emma:interpretation id="interp575" emma:lang="zh-CN" emma:confidence="0">
                  <emma:literal>木</emma:literal>
                </emma:interpretation>
              </emma:one-of>
            </emma:emma>
          </inkml:annotationXML>
          <inkml:trace contextRef="#ctx0" brushRef="#br0" timeOffset="666806">2307 13380 7424,'-13'5'2816,"13"-5"-1536,-3 3-576,-2-3 1600,10 5-1280,-5-5 575,0 3-959,0-3 352,8 0-576,0-3 256,9 3-384,2-8 128,6 3-256,11-10-64,3 4-64,-3-5-32,-1 5 0,-4-9-448,0 9 256,-5-6-1184,-5 9 768,-8-3-1567,-3 3 1215,-15 0-736,5 5 992,-18-6 160,5 9 352,-8-8 544,3 8-160,0-8 832,5 8-576,1-6 640,6 6-608,-2-9 447,4 9-511,-4-8 480,2 8-512,2-3 416,4 3-448,-5-5 480,10 10-512,-5-5 352,0 3-384,0 5 256,0 4-288,0 4 192,0-1-224,0 4 288,0 1-288,-5 15 160,5 1-224,-3-2 0,-2-3-96,-3 4-128,-2 4 32,-11 16-736,3 0 384,-5-12-2080,11-4 1376,-2-20-3615,6-3 2655,-5-13-3424,8-3 3104</inkml:trace>
          <inkml:trace contextRef="#ctx0" brushRef="#br0" timeOffset="667010">2412 13454 8064,'27'-3'2976,"-27"3"-1600,26 3-704,-17 2 1600,0 2-1280,9 6 927,-2-2-1119,7 1 480,3 4-736,-4-5 352,-1 4-544,-3 1 192,5 0-320,-3-1 0,6 4-128,6 0-64,4 1 0,-6-4-736,-4-4 384,-4-4-1728,0 0 1152,-4-8-3391,3 3 2399,-4-3-3584,1 5 3104</inkml:trace>
        </inkml:traceGroup>
        <inkml:traceGroup>
          <inkml:annotationXML>
            <emma:emma xmlns:emma="http://www.w3.org/2003/04/emma" version="1.0">
              <emma:interpretation id="{8D1F87C5-286C-44E5-87A7-F2EBFDD94A37}" emma:medium="tactile" emma:mode="ink">
                <msink:context xmlns:msink="http://schemas.microsoft.com/ink/2010/main" type="inkWord" rotatedBoundingBox="3159,11917 3506,12588 2822,12942 2474,12272"/>
              </emma:interpretation>
              <emma:one-of disjunction-type="recognition" id="oneOf116">
                <emma:interpretation id="interp576" emma:lang="zh-CN" emma:confidence="0">
                  <emma:literal>后</emma:literal>
                </emma:interpretation>
                <emma:interpretation id="interp577" emma:lang="zh-CN" emma:confidence="0">
                  <emma:literal>者</emma:literal>
                </emma:interpretation>
                <emma:interpretation id="interp578" emma:lang="zh-CN" emma:confidence="0">
                  <emma:literal>辰</emma:literal>
                </emma:interpretation>
                <emma:interpretation id="interp579" emma:lang="zh-CN" emma:confidence="0">
                  <emma:literal>石</emma:literal>
                </emma:interpretation>
                <emma:interpretation id="interp580" emma:lang="zh-CN" emma:confidence="0">
                  <emma:literal>居</emma:literal>
                </emma:interpretation>
              </emma:one-of>
            </emma:emma>
          </inkml:annotationXML>
          <inkml:trace contextRef="#ctx0" brushRef="#br0" timeOffset="667940">3067 13056 5760,'-10'-11'2176,"10"11"-1152,-5 0-224,2 0 1792,6 0-1440,-3 0 960,0 0-1249,0 0 449,5 0-768,-5 0 416,5 0-544,0 0 192,3 0-352,0-5 128,6 5-224,0-2 128,2 2-160,2-9 0,9 6-64,2-10-64,2 1 32,-3-3-608,-7 3 320,1-2-1792,-1 6 1120,-3-4-3871,5 7 2655,-15-3-3104,0 8 3008</inkml:trace>
          <inkml:trace contextRef="#ctx0" brushRef="#br0" timeOffset="668330">3194 13052 5888,'-9'0'2176,"9"0"-1152,-5 0-416,1 0 1440,8 5-1120,-4-2 672,0 3-928,0-6 256,0 3-544,0-3 511,0 0-511,0 0 416,0 3-448,0 2 480,0 3-512,0-5 352,0 1-384,0 0 192,0 4-256,0-1 128,5 1-192,-5 0 128,0 3-160,0 6 64,0 6-96,0 4 96,0 0-128,-5 9 32,5-2-32,-8 18 32,4 1-64,-10 2-32,10-4 32,-9 7-1248,3 5 672,-11 15-2720,8-11 1792,-5-14-4543,10-9 3391</inkml:trace>
          <inkml:trace contextRef="#ctx0" brushRef="#br0" timeOffset="668721">3167 13354 6016,'0'-9'2272,"0"9"-1216,5-8-320,-5 5 1600,3 3-1280,2-5 928,3 2-1184,-3-5 703,0 4-863,3-4 512,2 4-672,3-3 160,0 7-352,0-9 32,4 5-192,5-10-64,0 5-32,4-7-32,0 8 0,5-7-224,0 4 128,0-6-736,-1 9 448,-4-3-1728,-3 3 1184,-10 0-4639,-5 5 3071</inkml:trace>
          <inkml:trace contextRef="#ctx0" brushRef="#br0" timeOffset="668975">3189 13354 7168,'-4'0'2720,"4"0"-1472,4 11-416,-4-8 1696,5 5-1408,0 4 607,-2-1-1055,6 5 320,5 3-544,-2 6 224,2-2-384,-2 4 0,1 1-192,2-2-544,-2 1 224,-5-2-1440,2-3 896,-7 2-2751,2-4 1983,-5-6-3456,4 3 2816</inkml:trace>
          <inkml:trace contextRef="#ctx0" brushRef="#br0" timeOffset="669396">3338 13489 4992,'9'-19'1920,"-9"19"-1024,13-16-128,-8 13 1408,3 3-1184,0-5 640,10 2-960,0-6 192,5 6-512,-2-5 160,5 8-288,-3-5 223,-3 5-255,3-3 96,0 6-160,-10 2 0,0 3-64,-13 4 32,0-1-64,-10 9 128,2 4-96,-10 2 320,10 1-192,-10-11 256,8-1-256,-3 1 320,10 4-288,-10-4 320,3 3-320,6-7 96,4-9-192,0-6 64,4 3-96,6-12-64,3 4 0,3-3-32,7 3 0,-5-3-448,0 6 256,-5-2-1120,0 2 736,-5-3-2335,5 8 1599,-4-8-3968,0 8 2976</inkml:trace>
        </inkml:traceGroup>
        <inkml:traceGroup>
          <inkml:annotationXML>
            <emma:emma xmlns:emma="http://www.w3.org/2003/04/emma" version="1.0">
              <emma:interpretation id="{DBEDEEFA-7BAB-43B5-8721-080AA603FFB5}" emma:medium="tactile" emma:mode="ink">
                <msink:context xmlns:msink="http://schemas.microsoft.com/ink/2010/main" type="inkWord" rotatedBoundingBox="3705,11961 4576,11933 4603,12770 3732,12798"/>
              </emma:interpretation>
              <emma:one-of disjunction-type="recognition" id="oneOf117">
                <emma:interpretation id="interp581" emma:lang="zh-CN" emma:confidence="0">
                  <emma:literal>验</emma:literal>
                </emma:interpretation>
                <emma:interpretation id="interp582" emma:lang="zh-CN" emma:confidence="0">
                  <emma:literal>骏</emma:literal>
                </emma:interpretation>
                <emma:interpretation id="interp583" emma:lang="zh-CN" emma:confidence="0">
                  <emma:literal>骚</emma:literal>
                </emma:interpretation>
                <emma:interpretation id="interp584" emma:lang="zh-CN" emma:confidence="0">
                  <emma:literal>驗</emma:literal>
                </emma:interpretation>
                <emma:interpretation id="interp585" emma:lang="zh-CN" emma:confidence="0">
                  <emma:literal>殓</emma:literal>
                </emma:interpretation>
              </emma:one-of>
            </emma:emma>
          </inkml:annotationXML>
          <inkml:trace contextRef="#ctx0" brushRef="#br0" timeOffset="671074">4026 12940 6912,'-2'-8'2624,"2"8"-1408,0 0-704,0 0 1120,2 0-928,-2 0 288,6 0-608,-2 0 160,4 0-320,0 0 128,2 0-192,-2 0 127,5 0-159,2-5 160,-2 5-192,-4-3 384,-2 6-256,8-3 384,-2 0-352,0 0 288,0 5-288,-5-2 288,1 9-320,-5 4 320,1 11-320,-10-4 96,5 2-192,-4 5-64,0 1-32,-4 0-320,3 1 160,-8-4-864,8-2 544,-8-2-1568,5-5 1152,-10-4-1311,8 1 1247,-6-19-384,6-2 768,-2-6 192,6 2 192,-6-10 416,4 4-160,-2 0 832,10 3-512,-4 1 800,8 3-704,-4 3 672,0 5-672,0 5 575,0 3-607,-4 3 448,4 9-512,-4-1 320,-2 0-416,4 4 128,-4 1-288,-3-1-64,6 5-64,3-12-32,3-1 0,2-7-224,5 0 128,2-8-320,2 0 256,4-8-160,-3 4 192,3-8 0,5 8 64,-1-4 64,5 5 0,-11-5 256,2 8-128,-9-3 512,4 3-352,-4 0 512,0 6-480,-6 2 288,2 4-352,0 4 64,-1 3-192,0-3 64,4 4-96,-16-1-64,8 4 0,-8 4 32,3 1-32,-8 3-288,0 0 128,-4-7-672,3-5 480,-8 1-576,4-6 512,-3-6-96,4 1 288,-9-9 96,8 0 96,-8-9 192,2 6-96,7-8 256,9 3-224,-5-4 160,8 4-160,0-3 64,10 6-96,0-9-352,3 6 160,5-12-1056,4 4 672,9-15-2016,2 7 1409,3-7-2241,4 4 1888,13-21-1440,0 6 1696,-4 3 96,-13 8 672,-6-1 1632,1 9-672,-2-4 1664,-4 7-1248,4-14 1024,-4 7-1152,-2-9 832,0 13-960,-10-4 767,6 11-831,-10-4 640,6 9-736,-7-1 448,2 7-576,-5 2 320,0 3-416,-5 3 256,5 5-320,-8 9 128,3 3-224,-8 10 224,0 1-256,-5 5-32,6-1-64,-14 4-672,8 0 352,0-8-1568,10-4 1024,-6-7-2528,4-6 1889,2-9-2689,4-2 2368,-1-17-2368,5-2 2368</inkml:trace>
          <inkml:trace contextRef="#ctx0" brushRef="#br0" timeOffset="672444">4387 13201 7552,'-18'4'2816,"18"-4"-1536,-3-4-576,-2 0 1472,10 8-1248,-2-4 447,7 9-863,3-6 352,5 0-512,2-3 192,4 5-320,6-5-128,1 3-64,0-6 32,-2 3-32,7-5-160,-1 2 64,-13 0-672,-4 3 416,-8-5-1376,-2 5 961,-8-4-1985,4 4 1536,-14-4-2048,8 4 1824,-16-4-928,4 8 1376,-8-4 928,8 4 96,-12 0 1952,9 7-1120,-6 5 1728,11 4-1472,-6-1 1184,10 1-1344,-6-1 896,10 1-1089,-10 4 417,10 2-704,-4-2-64,8-1-288,-8-4-448,8-3 160,-6-7-1184,6 2 736,0-11-1375,6 3 1119,-4-9-608,8 1 864,-2-7 224,0 9 224,2-2 480,-2 10-192,-2-5 544,-2 7-384,-4-2 288,4 6-352,-4-3-512,0 4 160,0-12-1920,0 3 1120,0-15-2656,9 4 2016,0-11-640,8 7 1312,1-2 2240,-1 6-672,-3-5 2368,4 7-1728,-6 0 1280,2 6-1536,-2 6 832,6 0-1088,-10 7 319,2-2-671,-10-3 64,3 3-288,-6-2-320,3-1 32,-12-2-640,2 2 384,-8-3-383,10 2 383,-10-2 96,10 3 96,-15-2 160,10 7-32,-10 2-32,10 4 32,-8 6-32,4 2 0,-7-7 128,12-1-64,-4-8 384,0 1-225,0-4 577,6 3-416,-7-3 416,9 0-448,-1-8 256,5 3-352,-6-3 128,10 0-224,-3-3 224,6-2-256,2-3 96,4 8-128,0-3 0,4 3-32,5-3 32,2 3-64,4-5-32,2 5 32,0-3-32,4 3 0,-2-5 64,2 10-32,-4-5 64,0 0-64,0 0 128,0 3-96,-3-3 32,0 5-32,-7-5 32,7 3-64,-10 0 64,-1 2-64,-6-5-224,2 0 96,-8-5-1088,4 5 640,-8-6-2496,4 1 1697,-4-10-4481,0 3 3264</inkml:trace>
          <inkml:trace contextRef="#ctx0" brushRef="#br0" timeOffset="671369">4374 12955 7168,'8'-54'2720,"-8"54"-1472,18-8-544,-13 3 1536,0 10-1248,3-5 703,4 3-991,-2 5 672,3 9-768,5 2 576,3 1-672,2-1 224,-2 9-416,2-6-32,3 6-192,-1-1 0,1 4-32,2-3-128,-3-1 32,-4-4-480,2 0 288,-5-4-1248,0 0 832,-5 1-1856,3 1 1441,-6-10-3041,-2 1 2304,-8-4-2784,5 0 2624</inkml:trace>
        </inkml:traceGroup>
        <inkml:traceGroup>
          <inkml:annotationXML>
            <emma:emma xmlns:emma="http://www.w3.org/2003/04/emma" version="1.0">
              <emma:interpretation id="{1C81A83F-B87D-45DC-AF8E-84F83A333B76}" emma:medium="tactile" emma:mode="ink">
                <msink:context xmlns:msink="http://schemas.microsoft.com/ink/2010/main" type="inkWord" rotatedBoundingBox="5226,11958 5247,12629 5112,12633 5091,11963"/>
              </emma:interpretation>
              <emma:one-of disjunction-type="recognition" id="oneOf118">
                <emma:interpretation id="interp586" emma:lang="zh-CN" emma:confidence="0">
                  <emma:literal>(</emma:literal>
                </emma:interpretation>
                <emma:interpretation id="interp587" emma:lang="zh-CN" emma:confidence="0">
                  <emma:literal>〔</emma:literal>
                </emma:interpretation>
                <emma:interpretation id="interp588" emma:lang="zh-CN" emma:confidence="0">
                  <emma:literal>「</emma:literal>
                </emma:interpretation>
                <emma:interpretation id="interp589" emma:lang="zh-CN" emma:confidence="0">
                  <emma:literal>‘</emma:literal>
                </emma:interpretation>
                <emma:interpretation id="interp590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673314">5449 12901 7808,'-13'0'2880,"13"0"-1536,-18 3-640,13 1 1376,5 4-1152,-8-4 479,3 8-863,-8 8 416,8 7-544,-3 0 384,3-1-448,-3 7 256,8 1-352,-10 9 128,10 5-224,0 2 0,6 0-96,-2 8-320,4-2 128,2-14-1504,6-4 896,7-5-3263,3-7 2207,0-10-3616,1-5 3072</inkml:trace>
        </inkml:traceGroup>
        <inkml:traceGroup>
          <inkml:annotationXML>
            <emma:emma xmlns:emma="http://www.w3.org/2003/04/emma" version="1.0">
              <emma:interpretation id="{A20F9ECE-371F-4868-8A33-58C3845AE23D}" emma:medium="tactile" emma:mode="ink">
                <msink:context xmlns:msink="http://schemas.microsoft.com/ink/2010/main" type="inkWord" rotatedBoundingBox="5414,11994 6057,12019 6034,12601 5391,12576"/>
              </emma:interpretation>
              <emma:one-of disjunction-type="recognition" id="oneOf119">
                <emma:interpretation id="interp591" emma:lang="zh-CN" emma:confidence="0">
                  <emma:literal>M</emma:literal>
                </emma:interpretation>
                <emma:interpretation id="interp592" emma:lang="zh-CN" emma:confidence="0">
                  <emma:literal>川</emma:literal>
                </emma:interpretation>
                <emma:interpretation id="interp593" emma:lang="zh-CN" emma:confidence="0">
                  <emma:literal>m</emma:literal>
                </emma:interpretation>
                <emma:interpretation id="interp594" emma:lang="zh-CN" emma:confidence="0">
                  <emma:literal>Ⅱ</emma:literal>
                </emma:interpretation>
                <emma:interpretation id="interp595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673629">5720 13068 7808,'-12'-3'2976,"12"3"-1600,-10 6-768,5-1 1408,10-2-1152,-5 2 575,0 2-863,0 1 256,0 3-480,0 9 384,0 4-448,0 4 352,0 3-352,0 4 0,0-1-192,0 5 0,0-3-32,0-1-672,0-1 320,0-1-1920,0-7 1216,0-10-3359,0 0 2431,0-13-2848,0-3 2720</inkml:trace>
          <inkml:trace contextRef="#ctx0" brushRef="#br0" timeOffset="674207">5685 13088 6144,'-13'-28'2272,"13"28"-1216,-8-8-384,3 2 1504,10 1-1216,-5-6 480,0 3-896,0-4 288,3 4-512,2 0 543,3 8-479,2 4 512,3 5-512,0 6 416,5 4-448,-6 6 256,6 1-352,4 12 0,0 6-160,-4-14-64,4-2 0,-5-12-192,6-2 96,-7-5-608,6-6 384,-4-9-608,4-2 544,-4-12-288,4 1 384,-6-12 0,7 7 160,-5-7 128,0 6 0,-5-5 64,5 7-64,-10-1 416,0 13-256,-4-4 704,5 2-512,-4-1 384,-1 5-448,-4 1 256,5 5-320,-5-2 128,0 5-224,0 0 128,3 8-160,-3 0 0,5 7-64,0-3 96,-1 4-96,0 3 256,1 8-192,0 13 160,3-2-160,-3-2 0,3-6-64,-3 2-64,3 0 32,-3 2-384,0-2 192,-2-1-1792,10 0 1088,-3-3-3552,2-1 2433,-4-8-3937,2 1 3360</inkml:trace>
        </inkml:traceGroup>
        <inkml:traceGroup>
          <inkml:annotationXML>
            <emma:emma xmlns:emma="http://www.w3.org/2003/04/emma" version="1.0">
              <emma:interpretation id="{4372C0A4-D1A6-42C9-8A20-B627CE54079A}" emma:medium="tactile" emma:mode="ink">
                <msink:context xmlns:msink="http://schemas.microsoft.com/ink/2010/main" type="inkWord" rotatedBoundingBox="6528,11926 6577,12541 6235,12568 6186,11953"/>
              </emma:interpretation>
              <emma:one-of disjunction-type="recognition" id="oneOf120">
                <emma:interpretation id="interp596" emma:lang="zh-CN" emma:confidence="0">
                  <emma:literal>H</emma:literal>
                </emma:interpretation>
                <emma:interpretation id="interp597" emma:lang="zh-CN" emma:confidence="0">
                  <emma:literal>*</emma:literal>
                </emma:interpretation>
                <emma:interpretation id="interp598" emma:lang="zh-CN" emma:confidence="0">
                  <emma:literal>艹</emma:literal>
                </emma:interpretation>
                <emma:interpretation id="interp599" emma:lang="zh-CN" emma:confidence="0">
                  <emma:literal>M</emma:literal>
                </emma:interpretation>
                <emma:interpretation id="interp600" emma:lang="zh-CN" emma:confidence="0">
                  <emma:literal>m</emma:literal>
                </emma:interpretation>
              </emma:one-of>
            </emma:emma>
          </inkml:annotationXML>
          <inkml:trace contextRef="#ctx0" brushRef="#br0" timeOffset="674836">6449 12963 9472,'-8'3'3520,"8"-3"-1920,3 28-1024,-3-23 1183,5 3-1023,0-1 160,-2 5-576,2 0 320,0-1-384,-2 9 448,2-1-416,-5 4 224,5 4-288,-5-2 64,0 2-160,0-4 64,0 5-96,0-1 96,0 1-128,0-6 128,5-2-128,-5-1 32,0 0-32,0-2 32,3-3-64,-3-5-96,0 2 32,0-3 32,5 0 0,-5-5 0,5 5 0,-5-8 0,3 5 0,-3-2 64,5 1-32,-5 1-96,5-2 32,-5 2 32,5-2 0,-5-3 0,0 0 0,0 0 64,0 0-32,0 0-32,3 0 32,-3 0-32,0 0 0,0 0-96,0 0 64,0 0 32,0 0 0,0 0 0,5 0 0,-5 0-96,0 0 64,0 0-256,0 0 160,0-3-1376,0 3 864,0-5-3487,0 2 2303,-5-6-4064,5 1 3360</inkml:trace>
          <inkml:trace contextRef="#ctx0" brushRef="#br0" timeOffset="675611">6536 13185 8576,'-17'-3'3232,"17"3"-1728,-8-5-896,3 1 1536,10 4-1185,-5-3 513,5 3-896,-2-5 64,6 2-384,-1-5 32,1 8-160,8-8-64,1 8-32,8-3-384,-2 6 192,-4-3-1216,8 0 768,-7 0-2495,2 0 1759,-6 0-3712,0 0 2848</inkml:trace>
          <inkml:trace contextRef="#ctx0" brushRef="#br0" timeOffset="675311">6515 12893 6656,'3'-5'2464,"-3"5"-1344,5 0-672,-5 0 1408,5 0-1024,-2 0 576,2 5-832,-5-5 256,5 0-481,-2 0 225,2 3-320,0-3 352,0 5-352,-2-2 288,7 1-288,-2 0 192,10 5-224,-5 2 224,-1 0-256,-2 6 256,3-3-256,0 13 160,1-2-192,-1 1 224,0 6-256,-1 2 32,2 5-96,0-3-64,-1-5 32,0 16-128,0-3 64,-5-10-672,5-7 384,-8-4-1792,5 2 1184,-7-6-2815,2-3 2079,-5-4-3360,4-1 2848</inkml:trace>
        </inkml:traceGroup>
        <inkml:traceGroup>
          <inkml:annotationXML>
            <emma:emma xmlns:emma="http://www.w3.org/2003/04/emma" version="1.0">
              <emma:interpretation id="{CB92E258-2039-4D24-9146-C1BC539A14EC}" emma:medium="tactile" emma:mode="ink">
                <msink:context xmlns:msink="http://schemas.microsoft.com/ink/2010/main" type="inkWord" rotatedBoundingBox="6998,11954 7027,12582 6757,12595 6727,11967"/>
              </emma:interpretation>
              <emma:one-of disjunction-type="recognition" id="oneOf121">
                <emma:interpretation id="interp601" emma:lang="zh-CN" emma:confidence="0">
                  <emma:literal>P</emma:literal>
                </emma:interpretation>
                <emma:interpretation id="interp602" emma:lang="zh-CN" emma:confidence="0">
                  <emma:literal>p</emma:literal>
                </emma:interpretation>
                <emma:interpretation id="interp603" emma:lang="zh-CN" emma:confidence="0">
                  <emma:literal>”</emma:literal>
                </emma:interpretation>
                <emma:interpretation id="interp604" emma:lang="zh-CN" emma:confidence="0">
                  <emma:literal>卩</emma:literal>
                </emma:interpretation>
                <emma:interpretation id="interp605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676211">7071 13026 9088,'-21'-5'3424,"21"5"-1856,-10-23-1120,7 15 1184,6 8-961,-3-4 385,0 4-640,0-7 320,0 7-416,0-5 192,0 5-288,0-3 288,0 3-288,0 0 320,5 8-320,0 6 224,-3 3-224,-2 2 64,6 4-160,-1 9 64,-2 7-96,-3 15-64,5 1 0,-5-5-128,5-6 64,-1-2-896,0-3 512,1-3-1888,0-5 1312,-5-7-2463,0-5 1951,0-12-3488,0 1 2816</inkml:trace>
          <inkml:trace contextRef="#ctx0" brushRef="#br0" timeOffset="676572">7002 12940 8064,'-10'-24'2976,"10"24"-1600,-3-4-832,3 0 1216,3 8-992,2-4 255,0 0-639,0 0 96,8 0-320,5 0 64,-2 0-128,6 0 160,0 9-160,0-2 384,4 9-256,-3 3 448,3 4-384,-5-2 352,2 2-352,-15 4 192,1 0-256,-18 13 288,-4 2-288,-18-4 448,0-2-384,-3-8 0,8-6-160,-4-6-448,2-4 192,-3-4-1312,15 4 800,6-12-2688,10 2 1857,10-8-4481,6-2 3360</inkml:trace>
        </inkml:traceGroup>
        <inkml:traceGroup>
          <inkml:annotationXML>
            <emma:emma xmlns:emma="http://www.w3.org/2003/04/emma" version="1.0">
              <emma:interpretation id="{F884D03E-B228-4EC4-9C2F-0F942AF63AFD}" emma:medium="tactile" emma:mode="ink">
                <msink:context xmlns:msink="http://schemas.microsoft.com/ink/2010/main" type="inkWord" rotatedBoundingBox="7270,11914 7353,12460 7205,12483 7121,11936"/>
              </emma:interpretation>
              <emma:one-of disjunction-type="recognition" id="oneOf122">
                <emma:interpretation id="interp606" emma:lang="zh-CN" emma:confidence="0">
                  <emma:literal>)</emma:literal>
                </emma:interpretation>
                <emma:interpretation id="interp607" emma:lang="zh-CN" emma:confidence="0">
                  <emma:literal>'</emma:literal>
                </emma:interpretation>
                <emma:interpretation id="interp608" emma:lang="zh-CN" emma:confidence="0">
                  <emma:literal>〉</emma:literal>
                </emma:interpretation>
                <emma:interpretation id="interp609" emma:lang="zh-CN" emma:confidence="0">
                  <emma:literal>丿</emma:literal>
                </emma:interpretation>
                <emma:interpretation id="interp610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676903">7392 12877 7424,'4'-3'2816,"-4"3"-1536,14 0-512,-10 0 1568,0 0-1280,1 0 607,3 3-991,1 2 320,5 1-544,-6 8 352,5 0-448,0 6 384,5-1-416,-6 6 256,2 5-320,-4 6 192,2 2-224,-12 2-64,0-6-96,-10 4-416,8 2 224,-12-2-1248,4-2 768,-7-6-2752,4 3 1857,-8-7-4385,8-1 3296</inkml:trace>
        </inkml:traceGroup>
        <inkml:traceGroup>
          <inkml:annotationXML>
            <emma:emma xmlns:emma="http://www.w3.org/2003/04/emma" version="1.0">
              <emma:interpretation id="{7C85D2EB-7778-4305-8D7E-4B0ADBA0DF6A}" emma:medium="tactile" emma:mode="ink">
                <msink:context xmlns:msink="http://schemas.microsoft.com/ink/2010/main" type="inkWord" rotatedBoundingBox="7620,12231 7628,12470 7575,12472 7568,12233"/>
              </emma:interpretation>
              <emma:one-of disjunction-type="recognition" id="oneOf123">
                <emma:interpretation id="interp611" emma:lang="zh-CN" emma:confidence="0">
                  <emma:literal>:</emma:literal>
                </emma:interpretation>
                <emma:interpretation id="interp612" emma:lang="zh-CN" emma:confidence="0">
                  <emma:literal>︰</emma:literal>
                </emma:interpretation>
                <emma:interpretation id="interp613" emma:lang="zh-CN" emma:confidence="0">
                  <emma:literal>;</emma:literal>
                </emma:interpretation>
                <emma:interpretation id="interp614" emma:lang="zh-CN" emma:confidence="0">
                  <emma:literal>!</emma:literal>
                </emma:interpretation>
                <emma:interpretation id="interp615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677322">7826 13174 9984,'-9'0'3680,"9"0"-1984,5 0-1472,-5 0 831,4 0-671,0 0-480,6 4 32,-2-4-2047,2 0 1151,-8 0-4032,8 0 2784</inkml:trace>
          <inkml:trace contextRef="#ctx0" brushRef="#br0" timeOffset="677501">7835 13357 11008,'-8'8'4128,"8"-8"-2241,3 11-1695,2-7 896,0 4-704,-2-4-1728,7 3 672,-2-2-4959,2 3 3135</inkml:trace>
        </inkml:traceGroup>
        <inkml:traceGroup>
          <inkml:annotationXML>
            <emma:emma xmlns:emma="http://www.w3.org/2003/04/emma" version="1.0">
              <emma:interpretation id="{D06E6574-3669-47F8-8D69-19D45E1E93A7}" emma:medium="tactile" emma:mode="ink">
                <msink:context xmlns:msink="http://schemas.microsoft.com/ink/2010/main" type="inkWord" rotatedBoundingBox="8372,11824 8536,11819 8558,12510 8394,12515"/>
              </emma:interpretation>
              <emma:one-of disjunction-type="recognition" id="oneOf124">
                <emma:interpretation id="interp616" emma:lang="zh-CN" emma:confidence="0">
                  <emma:literal>(</emma:literal>
                </emma:interpretation>
                <emma:interpretation id="interp617" emma:lang="zh-CN" emma:confidence="0">
                  <emma:literal>「</emma:literal>
                </emma:interpretation>
                <emma:interpretation id="interp618" emma:lang="zh-CN" emma:confidence="0">
                  <emma:literal>〔</emma:literal>
                </emma:interpretation>
                <emma:interpretation id="interp619" emma:lang="zh-CN" emma:confidence="0">
                  <emma:literal>‘</emma:literal>
                </emma:interpretation>
                <emma:interpretation id="interp620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684276">8786 12778 4352,'-4'-9'1664,"4"9"-896,-3-5-128,-2 2 1312,10 6-1056,-10-3 544,5 0-864,-5 0 544,2 0-640,-7 0 320,10 5-480,-8-2 192,3 9-288,-8 0 288,5 3-289,-10 1 225,8 4-224,-2 7 224,3 1-256,-4 6 96,4 4-160,0 10 0,5-1-64,-1 14-64,10-1 32,-1-9-832,5-4 448,4 6-2719,5 2 1663,-1-24-3584,6-4 2816</inkml:trace>
        </inkml:traceGroup>
        <inkml:traceGroup>
          <inkml:annotationXML>
            <emma:emma xmlns:emma="http://www.w3.org/2003/04/emma" version="1.0">
              <emma:interpretation id="{89846245-58AF-43AE-A98F-4790D2614278}" emma:medium="tactile" emma:mode="ink">
                <msink:context xmlns:msink="http://schemas.microsoft.com/ink/2010/main" type="inkWord" rotatedBoundingBox="8860,11852 9282,12140 9041,12494 8618,12206"/>
              </emma:interpretation>
              <emma:one-of disjunction-type="recognition" id="oneOf125">
                <emma:interpretation id="interp621" emma:lang="zh-CN" emma:confidence="0">
                  <emma:literal>小</emma:literal>
                </emma:interpretation>
                <emma:interpretation id="interp622" emma:lang="zh-CN" emma:confidence="0">
                  <emma:literal>大</emma:literal>
                </emma:interpretation>
                <emma:interpretation id="interp623" emma:lang="zh-CN" emma:confidence="0">
                  <emma:literal>不</emma:literal>
                </emma:interpretation>
                <emma:interpretation id="interp624" emma:lang="zh-CN" emma:confidence="0">
                  <emma:literal>凶</emma:literal>
                </emma:interpretation>
                <emma:interpretation id="interp625" emma:lang="zh-CN" emma:confidence="0">
                  <emma:literal>么</emma:literal>
                </emma:interpretation>
              </emma:one-of>
            </emma:emma>
          </inkml:annotationXML>
          <inkml:trace contextRef="#ctx0" brushRef="#br0" timeOffset="684930">9028 13018 6144,'-13'-8'2272,"13"8"-1216,0-55-544,0 44 1472,0 11-1120,0-8 800,5 4-992,-5-4 224,4 5-544,0-2 383,1 5-447,-2 5 352,7 6-352,-2 4 128,5 4-256,0 5 128,5 0-160,0 3-64,-1 4-32,-3 1-320,-2-6 160,-2 2-1376,3-1 864,-10-2-3263,7-7 2175,-5-2-3104,-2-6 2752</inkml:trace>
          <inkml:trace contextRef="#ctx0" brushRef="#br0" timeOffset="685111">9234 12908 7168,'-5'-31'2720,"5"31"-1472,-3-3-320,-3-2 1664,12 10-1408,-12-5 703,6 3-1151,-8 5 448,4 3-672,-9 5 128,3 4-352,-3 3-32,5 2-160,-10 2-128,5-1 0,-5 1-256,5 1 160,-9 8-1376,9 2 864,0-10-3071,4-2 2079,0-2-3712,6-4 3040</inkml:trace>
          <inkml:trace contextRef="#ctx0" brushRef="#br0" timeOffset="685372">9409 13076 8320,'-13'-5'3072,"13"5"-1664,0 5-928,0-2 1600,0 5-1184,0 1 639,0-1-895,0-2-96,5 2-320,-5 4-64,0 1-96,0 1-320,0 6 128,0-1-1920,5 6 1121,-5-6-4673,3 3 3104</inkml:trace>
        </inkml:traceGroup>
        <inkml:traceGroup>
          <inkml:annotationXML>
            <emma:emma xmlns:emma="http://www.w3.org/2003/04/emma" version="1.0">
              <emma:interpretation id="{FF3B4DCE-9BC1-4505-8906-EB371BB6EC81}" emma:medium="tactile" emma:mode="ink">
                <msink:context xmlns:msink="http://schemas.microsoft.com/ink/2010/main" type="inkWord" rotatedBoundingBox="9164,12557 9485,11767 10183,12050 9861,12841"/>
              </emma:interpretation>
              <emma:one-of disjunction-type="recognition" id="oneOf126">
                <emma:interpretation id="interp626" emma:lang="zh-CN" emma:confidence="0">
                  <emma:literal>川</emma:literal>
                </emma:interpretation>
                <emma:interpretation id="interp627" emma:lang="zh-CN" emma:confidence="0">
                  <emma:literal>引</emma:literal>
                </emma:interpretation>
                <emma:interpretation id="interp628" emma:lang="zh-CN" emma:confidence="0">
                  <emma:literal>沂</emma:literal>
                </emma:interpretation>
                <emma:interpretation id="interp629" emma:lang="zh-CN" emma:confidence="0">
                  <emma:literal>別</emma:literal>
                </emma:interpretation>
                <emma:interpretation id="interp630" emma:lang="zh-CN" emma:confidence="0">
                  <emma:literal>m</emma:literal>
                </emma:interpretation>
              </emma:one-of>
            </emma:emma>
          </inkml:annotationXML>
          <inkml:trace contextRef="#ctx0" brushRef="#br0" timeOffset="686030">9660 12940 8320,'-5'-24'3072,"5"24"-1664,0 0-864,-5 0 1216,5 8-992,-3 0 31,6 0-479,-3-1 224,5 6-320,0 1 384,-2 5-352,2-2 384,0 2-384,0 1 288,-2-1-288,2 9 192,0-1-224,-2 4-64,2 0-96,0-3-64,-2-6 32,2-3-320,0-2 160,0-9-576,3-5 384,0-14-288,6-1 352,-6-12 96,0 10 64,2-11 96,-2 6 0,2-4 128,-2 7-64,0-4 256,2 6-192,-5 1 320,-2 6-256,2-6 320,0 7-288,-2-7 320,2 10-320,-5-1 320,0 4-320,0 0 32,5 4-160,-2 4 96,2 3-128,0 8 128,0 9-128,-2 0 32,2-1-32,0 4-64,-2 0 32,-3 5 32,5-2-32,-10 9-32,5-4 32,-8-8-384,0 0 192,-7-3-384,2-4 320,-8-2-96,3 1 192,-8 5 0,4-4 64,0-13 64,10 1 0,-3-12 64,7-3-32,0-9 128,8-1-96,0-6-32,3 7 0,2-10 32,8 5-32,-3-5-736,2 2 416,2-4-2176,-2 10 1376,2-11-3391,3 9 2527,1-18-2848,3 6 2752</inkml:trace>
          <inkml:trace contextRef="#ctx0" brushRef="#br0" timeOffset="686330">10080 12869 7936,'0'-6'2976,"0"6"-1600,5-5-608,-5 1 1504,5 8-1280,0-4 383,-2 0-831,2 0 256,3 5-480,2-2 416,-2 8-448,5 9 512,5 7-480,-9 1 416,5 6-416,-6 2 320,1 2-352,-6 10 0,3-1-192,-6 3-128,4 0 0,-4 5-1184,0-4 672,-4 1-3360,4-6 2145,-6 8-4481,3-4 3520</inkml:trace>
        </inkml:traceGroup>
        <inkml:traceGroup>
          <inkml:annotationXML>
            <emma:emma xmlns:emma="http://www.w3.org/2003/04/emma" version="1.0">
              <emma:interpretation id="{D9CF8F5A-A158-4A0C-B730-CBF31BAFE6C8}" emma:medium="tactile" emma:mode="ink">
                <msink:context xmlns:msink="http://schemas.microsoft.com/ink/2010/main" type="inkWord" rotatedBoundingBox="9958,11928 10036,11570 10376,11644 10298,12002"/>
              </emma:interpretation>
              <emma:one-of disjunction-type="recognition" id="oneOf127">
                <emma:interpretation id="interp631" emma:lang="zh-CN" emma:confidence="0">
                  <emma:literal>*</emma:literal>
                </emma:interpretation>
                <emma:interpretation id="interp632" emma:lang="zh-CN" emma:confidence="0">
                  <emma:literal>女</emma:literal>
                </emma:interpretation>
                <emma:interpretation id="interp633" emma:lang="zh-CN" emma:confidence="0">
                  <emma:literal>书</emma:literal>
                </emma:interpretation>
                <emma:interpretation id="interp634" emma:lang="zh-CN" emma:confidence="0">
                  <emma:literal>艹</emma:literal>
                </emma:interpretation>
                <emma:interpretation id="interp635" emma:lang="zh-CN" emma:confidence="0">
                  <emma:literal>水</emma:literal>
                </emma:interpretation>
              </emma:one-of>
            </emma:emma>
          </inkml:annotationXML>
          <inkml:trace contextRef="#ctx0" brushRef="#br0" timeOffset="686769">10313 12671 6400,'-17'-16'2464,"17"16"-1344,0-23-256,0 15 1696,4 8-1408,0-8 735,0 8-1151,1-3 256,0 6-608,-1-3 288,5 0-384,-6 3 64,7 5-224,-2 4 0,5 4-64,0 7-64,2 4 32,-7-2-480,0 2 256,2-4-1184,-2 0 768,-4-4-2271,5-3 1599,-4-4-3616,3 0 2752</inkml:trace>
          <inkml:trace contextRef="#ctx0" brushRef="#br0" timeOffset="687022">10494 12586 7936,'0'-28'2976,"0"28"-1600,4 0-832,-4 0 1568,0 0-1184,0 0 767,0 4-1023,0-4 640,0 8-768,-4 3 448,4 5-576,-11 1 128,8-3-320,-9 6 0,6 4-128,-7-2-128,4 6 0,-4-5-480,10 4 288,-12-3-1952,11 2 1216,-5-1-3615,6 2 2559,-7-7-3232,10-6 3008</inkml:trace>
          <inkml:trace contextRef="#ctx0" brushRef="#br0" timeOffset="687259">10252 12788 7552,'-23'-16'2816,"23"16"-1536,5-14-512,0 9 1376,3 5-1216,5-3 255,5-2-703,0 1-96,-1 4-224,1-3-96,0 6-32,3-3 96,5 4-64,-3 1-96,3-2 0,-3 2-896,3-2 512,-6 0-2943,8 2 1887,-7-5-3456,2 0 2784</inkml:trace>
        </inkml:traceGroup>
        <inkml:traceGroup>
          <inkml:annotationXML>
            <emma:emma xmlns:emma="http://www.w3.org/2003/04/emma" version="1.0">
              <emma:interpretation id="{2D8C7644-7359-45AB-9F64-5DA6B5C88862}" emma:medium="tactile" emma:mode="ink">
                <msink:context xmlns:msink="http://schemas.microsoft.com/ink/2010/main" type="inkWord" rotatedBoundingBox="10580,12058 10781,12202 10655,12378 10454,12234"/>
              </emma:interpretation>
              <emma:one-of disjunction-type="recognition" id="oneOf128">
                <emma:interpretation id="interp636" emma:lang="zh-CN" emma:confidence="0">
                  <emma:literal>:</emma:literal>
                </emma:interpretation>
                <emma:interpretation id="interp637" emma:lang="zh-CN" emma:confidence="0">
                  <emma:literal>二</emma:literal>
                </emma:interpretation>
                <emma:interpretation id="interp638" emma:lang="zh-CN" emma:confidence="0">
                  <emma:literal>=</emma:literal>
                </emma:interpretation>
                <emma:interpretation id="interp639" emma:lang="zh-CN" emma:confidence="0">
                  <emma:literal>2</emma:literal>
                </emma:interpretation>
                <emma:interpretation id="interp640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688012">10787 13096 7168,'-18'-8'2720,"18"8"-1472,-3 8-608,-2-8 1632,10 0-1280,-5 0 735,0 0-1023,0-4 320,3 4-576,2 0 160,8 4-352,0-4 64,0 0-192,4 0-64,6 4-32,-2-4-1024,5 4 544,-3-4-3071,-1 0 1951,-8 0-3872,2 0 3072</inkml:trace>
          <inkml:trace contextRef="#ctx0" brushRef="#br0" timeOffset="688191">10804 13201 9216,'-17'0'3520,"17"0"-1920,-9 12-1440,5-9 1408,8 5-929,-4-4 385,4 0-576,1-4-128,8 0-192,0 0-928,9 4 416,4 0-2943,5 0 1855,0-4-3616,5 0 2912</inkml:trace>
        </inkml:traceGroup>
        <inkml:traceGroup>
          <inkml:annotationXML>
            <emma:emma xmlns:emma="http://www.w3.org/2003/04/emma" version="1.0">
              <emma:interpretation id="{6CC1F8F6-660A-42B7-BC2B-95906EBE27B3}" emma:medium="tactile" emma:mode="ink">
                <msink:context xmlns:msink="http://schemas.microsoft.com/ink/2010/main" type="inkWord" rotatedBoundingBox="11398,11916 11434,12309 11186,12332 11149,11939"/>
              </emma:interpretation>
              <emma:one-of disjunction-type="recognition" id="oneOf129">
                <emma:interpretation id="interp641" emma:lang="zh-CN" emma:confidence="0">
                  <emma:literal>a</emma:literal>
                </emma:interpretation>
                <emma:interpretation id="interp642" emma:lang="zh-CN" emma:confidence="0">
                  <emma:literal>Q</emma:literal>
                </emma:interpretation>
                <emma:interpretation id="interp643" emma:lang="zh-CN" emma:confidence="0">
                  <emma:literal>G</emma:literal>
                </emma:interpretation>
                <emma:interpretation id="interp644" emma:lang="zh-CN" emma:confidence="0">
                  <emma:literal>q</emma:literal>
                </emma:interpretation>
                <emma:interpretation id="interp645" emma:lang="zh-CN" emma:confidence="0">
                  <emma:literal>&amp;</emma:literal>
                </emma:interpretation>
              </emma:one-of>
            </emma:emma>
          </inkml:annotationXML>
          <inkml:trace contextRef="#ctx0" brushRef="#br0" timeOffset="688914">11542 13038 5376,'0'0'2112,"0"0"-1152,8-5-288,-4 2 1216,0 6-1056,1-3 608,3 5-896,1-5 640,-1 3-672,-2-11 575,2 5-607,-4-9 448,2 4-512,-12-8 320,6 8-416,-8-12 256,4 9-320,-4-4 64,8 7-192,-15-12 64,12 10-96,-7-4 0,10 8-32,-8-2 32,8 8-64,-8-5 64,3 5-64,-8 0-32,8 5 32,-8-2 32,3 5-32,-2-5 64,8 5-64,-9 4-32,8 4 32,-7 12-32,2 0 0,2 2 64,3 1-32,0 0-32,5-3 32,0-1 32,5 0-32,0-3-32,-1 2 32,0-2-128,6 0 64,-7-22-128,6 4 96,-1-18-320,2 0 224,-2-8-160,5 5 192,0-4 0,0 3 64,2-4 64,-3 9 0,2 0 128,4 5-64,-6 3 192,6 3-160,-10 0 192,6 9-192,-10 2 96,0 6-96,0 9-128,2 0 0,-6-6-896,4 0 512,0-16-2944,0 0 1889,1-16-4385,4 4 3296</inkml:trace>
        </inkml:traceGroup>
        <inkml:traceGroup>
          <inkml:annotationXML>
            <emma:emma xmlns:emma="http://www.w3.org/2003/04/emma" version="1.0">
              <emma:interpretation id="{9CAD73C9-705E-4A22-B59E-C19BFC6D80AE}" emma:medium="tactile" emma:mode="ink">
                <msink:context xmlns:msink="http://schemas.microsoft.com/ink/2010/main" type="inkWord" rotatedBoundingBox="11730,11909 11747,12174 11550,12187 11533,11921"/>
              </emma:interpretation>
              <emma:one-of disjunction-type="recognition" id="oneOf130">
                <emma:interpretation id="interp646" emma:lang="zh-CN" emma:confidence="0">
                  <emma:literal>r</emma:literal>
                </emma:interpretation>
                <emma:interpretation id="interp647" emma:lang="zh-CN" emma:confidence="0">
                  <emma:literal>v</emma:literal>
                </emma:interpretation>
                <emma:interpretation id="interp648" emma:lang="zh-CN" emma:confidence="0">
                  <emma:literal>ⅴ</emma:literal>
                </emma:interpretation>
                <emma:interpretation id="interp649" emma:lang="zh-CN" emma:confidence="0">
                  <emma:literal>卜</emma:literal>
                </emma:interpretation>
                <emma:interpretation id="interp650" emma:lang="zh-CN" emma:confidence="0">
                  <emma:literal>Ⅴ</emma:literal>
                </emma:interpretation>
              </emma:one-of>
            </emma:emma>
          </inkml:annotationXML>
          <inkml:trace contextRef="#ctx0" brushRef="#br0" timeOffset="689433">11806 12862 8960,'-14'0'3424,"14"0"-1856,-4 4-1120,-1-4 1184,10 2-961,-5 4 161,4 2-512,0 3 96,6 8-256,-6 4 288,4 4-256,-2 1 256,-3-5-256,-3 2 96,5-3-160,-5 2 0,0-1-64,0-12 32,0-3-64,0-11-288,4 3 128,1-16-320,3 5 288,-3-14-32,3 10 128,0-9 64,2 10 0,-2-6-96,2 8 64,-2-4 224,5 8-96,0-2 96,0 4-96,-8 3-416,5 3 192,-8 0-2432,4 3 1409,2-3-4545,2 6 3200</inkml:trace>
        </inkml:traceGroup>
        <inkml:traceGroup>
          <inkml:annotationXML>
            <emma:emma xmlns:emma="http://www.w3.org/2003/04/emma" version="1.0">
              <emma:interpretation id="{8B5B0333-D63B-4399-BB31-517978D89974}" emma:medium="tactile" emma:mode="ink">
                <msink:context xmlns:msink="http://schemas.microsoft.com/ink/2010/main" type="inkWord" rotatedBoundingBox="12113,11910 12131,12664 11899,12670 11880,11915"/>
              </emma:interpretation>
              <emma:one-of disjunction-type="recognition" id="oneOf131">
                <emma:interpretation id="interp651" emma:lang="zh-CN" emma:confidence="0">
                  <emma:literal>g</emma:literal>
                </emma:interpretation>
                <emma:interpretation id="interp652" emma:lang="zh-CN" emma:confidence="0">
                  <emma:literal>y</emma:literal>
                </emma:interpretation>
                <emma:interpretation id="interp653" emma:lang="zh-CN" emma:confidence="0">
                  <emma:literal>与</emma:literal>
                </emma:interpretation>
                <emma:interpretation id="interp654" emma:lang="zh-CN" emma:confidence="0">
                  <emma:literal>子</emma:literal>
                </emma:interpretation>
                <emma:interpretation id="interp655" emma:lang="zh-CN" emma:confidence="0">
                  <emma:literal>分</emma:literal>
                </emma:interpretation>
              </emma:one-of>
            </emma:emma>
          </inkml:annotationXML>
          <inkml:trace contextRef="#ctx0" brushRef="#br0" timeOffset="690070">12227 12893 7936,'0'-8'2976,"0"8"-1600,3-11-1120,1 6 768,4 5-640,-3-3-128,5-1-160,-10-4 128,0 8-128,-10 0 896,2 3-576,-10 6 1183,5 2-927,-9 5 608,9-1-736,0 4 192,5 6-416,-2-3-128,7 5-96,-2-2-160,10-2 32,-2-12-384,7 0 192,-2-11-512,0 5 416,2-10-128,-2 5 256,-4-6 256,1 1-32,-1-6 224,5 3-160,-4-7 320,-2 7-224,2-3 160,1 2-192,-3 1 0,6 4-96,-1-8 96,2 12-96,-7 0 256,7 12-192,-7 0 256,7 8-256,-5-5 320,-2 4-256,-3 0 160,0 1-192,0 7 288,0 1-256,0 16 160,10-2-192,-7 0 64,7-2-128,-10-6-64,3-2 0,-6-5-32,3 6 0,-10 1 0,7-4 0,-10-2-160,3-4 96,-3-1-384,5-4 224,-15-11-384,5-4 352,1-16-160,4 4 256,0-11 64,4 4 96,0-9 128,6 1-64,-2-12-160,10 4 32,-2 0-96,10 11 64,2-7 64,-3 2 32,6 3 64,3 2-32,2-4-96,3 12 32,-8 1-896,-2 3 512,-1-3-2944,-2 7 1889,0-8-4513,0 9 3360</inkml:trace>
        </inkml:traceGroup>
        <inkml:traceGroup>
          <inkml:annotationXML>
            <emma:emma xmlns:emma="http://www.w3.org/2003/04/emma" version="1.0">
              <emma:interpretation id="{839EEE05-57BA-476B-81AE-D7651CA507E9}" emma:medium="tactile" emma:mode="ink">
                <msink:context xmlns:msink="http://schemas.microsoft.com/ink/2010/main" type="inkWord" rotatedBoundingBox="12710,11795 13081,12215 12783,12478 12412,12058"/>
              </emma:interpretation>
              <emma:one-of disjunction-type="recognition" id="oneOf132">
                <emma:interpretation id="interp656" emma:lang="zh-CN" emma:confidence="0">
                  <emma:literal>h</emma:literal>
                </emma:interpretation>
                <emma:interpretation id="interp657" emma:lang="zh-CN" emma:confidence="0">
                  <emma:literal>n</emma:literal>
                </emma:interpretation>
                <emma:interpretation id="interp658" emma:lang="zh-CN" emma:confidence="0">
                  <emma:literal>m</emma:literal>
                </emma:interpretation>
                <emma:interpretation id="interp659" emma:lang="zh-CN" emma:confidence="0">
                  <emma:literal>爪</emma:literal>
                </emma:interpretation>
                <emma:interpretation id="interp660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691331">12862 12920 5120,'-5'12'2016,"5"-12"-1088,0-24-448,0 17 1152,0 7-928,0-13 800,0 7-864,0-8 448,0 12-640,0-7 256,0 6-416,0-9 352,0 8-385,0-4 161,5 4-256,0-4 128,-2 8-160,2-3 288,0 3-224,-1 0 256,0 7-256,1 5 384,0 3-320,-2 10 224,6 2-256,-3 4 64,-3 3-160,-3 10 160,0-2-192,-3 2-32,3-2-32,-6-3-128,6-4 64,-4-4-320,4-6 192,-5-23-512,10-2 384,-5-16-224,10 5 320,-2-12-64,0 3 160,2-7 64,-2 8 32,2-12 0,2 7 0,-4 1 64,2 7-32,-2 4 64,6 12-64,-6 0 128,6 8-96,-6 1 128,5-3-128,-8 2-32,0 4 0,-5-4-480,0 3 256,0-7-608,0 0 448,0-12-288,3 5 384,2-8 1,3-1 159,1-12 64,5 4 32,-6 1 256,2 8-129,-2-1 385,4 4-288,-2-3 448,-2 11-384,0 0 352,7 11-352,-12-3 352,7 4-384,-10 4 448,0 3-416,0 4 160,0 8-288,0 4-64,0 1-64,0-14-672,3-2 352,2-8-1792,5-1 1152,-2-11-2975,0 0 2207,5-7-3232,2-1 2784</inkml:trace>
        </inkml:traceGroup>
        <inkml:traceGroup>
          <inkml:annotationXML>
            <emma:emma xmlns:emma="http://www.w3.org/2003/04/emma" version="1.0">
              <emma:interpretation id="{70700322-6C29-4C9F-8565-B92B45045848}" emma:medium="tactile" emma:mode="ink">
                <msink:context xmlns:msink="http://schemas.microsoft.com/ink/2010/main" type="inkWord" rotatedBoundingBox="13110,11958 13663,11811 13765,12195 13212,12342"/>
              </emma:interpretation>
              <emma:one-of disjunction-type="recognition" id="oneOf133">
                <emma:interpretation id="interp661" emma:lang="zh-CN" emma:confidence="0">
                  <emma:literal>化</emma:literal>
                </emma:interpretation>
                <emma:interpretation id="interp662" emma:lang="zh-CN" emma:confidence="0">
                  <emma:literal>Ⅸ</emma:literal>
                </emma:interpretation>
                <emma:interpretation id="interp663" emma:lang="zh-CN" emma:confidence="0">
                  <emma:literal>㲼</emma:literal>
                </emma:interpretation>
                <emma:interpretation id="interp664" emma:lang="zh-CN" emma:confidence="0">
                  <emma:literal>ⅸ</emma:literal>
                </emma:interpretation>
                <emma:interpretation id="interp665" emma:lang="zh-CN" emma:confidence="0">
                  <emma:literal>〃</emma:literal>
                </emma:interpretation>
              </emma:one-of>
            </emma:emma>
          </inkml:annotationXML>
          <inkml:trace contextRef="#ctx0" brushRef="#br0" timeOffset="691795">13559 12894 5888,'-3'-8'2176,"3"8"-1152,0-8-416,-5 4 1088,5 4-928,-5-4 256,5 0-640,-8 1 352,3 3-416,-8-5 480,5 10-480,-7-5 511,7 7-511,-5 1 576,8 8-512,-8-2 416,8 10-448,-7 8 384,9 3-416,-8-8 64,11-1-256,-4-1-128,4-2-32,-3-4-256,6 0 160,1-13-576,7-4 384,-3-12-480,4 2 448,-3-9-32,5 10 224,-1-9 160,0 5 32,-5 0 544,5 5-320,-3 6 608,3 9-480,-8-1 224,-2 3-352,2 1-64,0 4-128,-5-4-1184,0-2 608,0-4-2943,3-4 1919,2-10-4000,5 0 3136</inkml:trace>
          <inkml:trace contextRef="#ctx0" brushRef="#br0" timeOffset="692036">13677 12850 8576,'0'0'3232,"0"0"-1728,9 4-992,-5 0 1344,0 1-1057,6-2 545,4 5-832,-6 0 512,4-1-576,-2 6 96,4 1-288,3 10-32,4 2-128,-3 7 0,0-6-32,-5-4-768,4-3 416,-8-4-1888,0 3 1216,-1-4-2879,6 4 2143,-10-11-3072,4-2 2720</inkml:trace>
          <inkml:trace contextRef="#ctx0" brushRef="#br0" timeOffset="692276">13929 12846 6400,'0'-20'2368,"0"20"-1280,0-8-160,0 5 1888,0 6-1568,0-3 1055,0 4-1375,0 0 704,0 4-928,-6 4 384,6-1-608,-9 6 160,6 2-384,-11 4 0,5 4-160,-9 0-256,5 9 64,-8-2-1088,9 2 640,-6-2-2784,8 2 1856,-3-9-4639,5 0 3455</inkml:trace>
        </inkml:traceGroup>
        <inkml:traceGroup>
          <inkml:annotationXML>
            <emma:emma xmlns:emma="http://www.w3.org/2003/04/emma" version="1.0">
              <emma:interpretation id="{57DF1F44-86FF-4218-BD83-EC42A341ED3C}" emma:medium="tactile" emma:mode="ink">
                <msink:context xmlns:msink="http://schemas.microsoft.com/ink/2010/main" type="inkWord" rotatedBoundingBox="14081,11753 14913,11727 14938,12544 14106,12570"/>
              </emma:interpretation>
              <emma:one-of disjunction-type="recognition" id="oneOf134">
                <emma:interpretation id="interp666" emma:lang="zh-CN" emma:confidence="0">
                  <emma:literal>”</emma:literal>
                </emma:interpretation>
                <emma:interpretation id="interp667" emma:lang="zh-CN" emma:confidence="0">
                  <emma:literal>p</emma:literal>
                </emma:interpretation>
                <emma:interpretation id="interp668" emma:lang="zh-CN" emma:confidence="0">
                  <emma:literal>阝</emma:literal>
                </emma:interpretation>
                <emma:interpretation id="interp669" emma:lang="zh-CN" emma:confidence="0">
                  <emma:literal>P</emma:literal>
                </emma:interpretation>
                <emma:interpretation id="interp670" emma:lang="zh-CN" emma:confidence="0">
                  <emma:literal>卩</emma:literal>
                </emma:interpretation>
              </emma:one-of>
            </emma:emma>
          </inkml:annotationXML>
          <inkml:trace contextRef="#ctx0" brushRef="#br0" timeOffset="695880">14371 12733 5120,'-9'-8'2016,"9"8"-1088,-4-7-384,-1 2 1344,5 5-1056,-5-3 736,2-2-928,-2-1 640,10 6-736,-10-5 575,5 10-639,-4-5 512,4 6-544,-4 2 448,4 9-480,0 2 256,4 4-384,0 15 64,1 6-224,-2 10 0,2 1-64,0 34 32,3-3-64,-3-8-96,0-12 32,-2-10-960,2-10 544,0-6-1856,-2-5 1280,-3-12-2431,5-3 1951,-5-18-3072,0 4 2592</inkml:trace>
          <inkml:trace contextRef="#ctx0" brushRef="#br0" timeOffset="696209">14415 12830 5120,'5'-20'1920,"-5"20"-1024,8-14-64,-3 9 1376,3 5-1216,2-3 608,2 3-960,2 0 352,-2 3-576,6 2 320,0 7-417,3-2 481,5 7-480,-3-2 416,-5 1-416,-11 3 192,-1 4-288,-12 5 128,2 2-192,-12 6 64,1-5-128,-11-4-64,8-3 0,-8-4-544,8 3 288,-8-7-1376,9-1 864,4-15-2623,13 0 1887,4-12-3424,10 4 2784</inkml:trace>
        </inkml:traceGroup>
        <inkml:traceGroup>
          <inkml:annotationXML>
            <emma:emma xmlns:emma="http://www.w3.org/2003/04/emma" version="1.0">
              <emma:interpretation id="{5E8C7D5D-AE32-49E8-8D17-67390EB2AA64}" emma:medium="tactile" emma:mode="ink">
                <msink:context xmlns:msink="http://schemas.microsoft.com/ink/2010/main" type="inkWord" rotatedBoundingBox="14815,11658 15031,12233 14645,12378 14430,11802"/>
              </emma:interpretation>
              <emma:one-of disjunction-type="recognition" id="oneOf135">
                <emma:interpretation id="interp671" emma:lang="zh-CN" emma:confidence="0">
                  <emma:literal>口</emma:literal>
                </emma:interpretation>
                <emma:interpretation id="interp672" emma:lang="zh-CN" emma:confidence="0">
                  <emma:literal>任</emma:literal>
                </emma:interpretation>
                <emma:interpretation id="interp673" emma:lang="zh-CN" emma:confidence="0">
                  <emma:literal>伍</emma:literal>
                </emma:interpretation>
                <emma:interpretation id="interp674" emma:lang="zh-CN" emma:confidence="0">
                  <emma:literal>住</emma:literal>
                </emma:interpretation>
                <emma:interpretation id="interp675" emma:lang="zh-CN" emma:confidence="0">
                  <emma:literal>伦</emma:literal>
                </emma:interpretation>
              </emma:one-of>
            </emma:emma>
          </inkml:annotationXML>
          <inkml:trace contextRef="#ctx0" brushRef="#br0" timeOffset="696464">14858 12694 9088,'0'-8'3424,"0"8"-1856,-4-3-1120,4-2 1440,0 10-1089,-4-5 481,-2 8-768,-2 3 416,4 9-512,-4 7 320,2 1-416,-3 6 128,6 5-288,-2 5 64,5-2-128,0 8-128,8-6 0,-3-2-1024,5 1 576,-2-6-2496,4-7 1664,2-7-4479,-2 1 3231</inkml:trace>
          <inkml:trace contextRef="#ctx0" brushRef="#br0" timeOffset="696855">15038 12808 7040,'0'-9'2624,"0"9"-1408,18-8-928,-13 5 1248,3 6-896,1-3 416,5 5-608,-6-2-64,5 6-224,0-7 256,-1 6-224,-2 4 447,-2 1-351,-8 6 512,0 1-480,-8 2 512,-2 6-512,-6 0 576,-2 2-512,-4-6 288,9 3-384,-8 0 0,7 1-192,5-6 0,9-2-32,5-4-128,3 4 32,10-4-192,4-2 128,-5-5-384,1 2 256,-5-11-1088,-1 4 736,-2-11-2431,-2 2 1695,-8 2-4128,0 3 3040</inkml:trace>
          <inkml:trace contextRef="#ctx0" brushRef="#br0" timeOffset="697050">15003 13018 9472,'-30'-4'3520,"30"4"-1920,20 4-1312,-14-8 1152,2 4-865,1-4-63,8 4-352,5 4-864,1 4 352,-2-4-2591,5 3 1631,-3-2-3456,3 3 2688</inkml:trace>
        </inkml:traceGroup>
        <inkml:traceGroup>
          <inkml:annotationXML>
            <emma:emma xmlns:emma="http://www.w3.org/2003/04/emma" version="1.0">
              <emma:interpretation id="{AB037036-2679-45DF-A44A-514BC5CF7149}" emma:medium="tactile" emma:mode="ink">
                <msink:context xmlns:msink="http://schemas.microsoft.com/ink/2010/main" type="inkWord" rotatedBoundingBox="15158,11623 15233,12298 15215,12300 15140,11625"/>
              </emma:interpretation>
              <emma:one-of disjunction-type="recognition" id="oneOf136">
                <emma:interpretation id="interp676" emma:lang="zh-CN" emma:confidence="0">
                  <emma:literal>I</emma:literal>
                </emma:interpretation>
                <emma:interpretation id="interp677" emma:lang="zh-CN" emma:confidence="0">
                  <emma:literal>l</emma:literal>
                </emma:interpretation>
                <emma:interpretation id="interp678" emma:lang="zh-CN" emma:confidence="0">
                  <emma:literal>|</emma:literal>
                </emma:interpretation>
                <emma:interpretation id="interp679" emma:lang="zh-CN" emma:confidence="0">
                  <emma:literal>丨</emma:literal>
                </emma:interpretation>
                <emma:interpretation id="interp680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697350">15398 12574 8320,'-8'-5'3168,"8"5"-1728,0-3-704,0 3 1696,3 3-1345,-3 2 737,5 2-1088,0 5 192,0 3-576,-2 4 32,2 6-256,-1 6 224,0-1-224,0 14 32,2-2-96,-3 9-192,2-4 64,-1 8-1248,1 3 736,-2 12-3072,3-7 2017,-2-13-4065,0-2 3232</inkml:trace>
        </inkml:traceGroup>
        <inkml:traceGroup>
          <inkml:annotationXML>
            <emma:emma xmlns:emma="http://www.w3.org/2003/04/emma" version="1.0">
              <emma:interpretation id="{741925FB-949A-4DF0-BAD5-B21D0E3D30C9}" emma:medium="tactile" emma:mode="ink">
                <msink:context xmlns:msink="http://schemas.microsoft.com/ink/2010/main" type="inkWord" rotatedBoundingBox="15449,11805 15714,11796 15725,12143 15460,12151"/>
              </emma:interpretation>
              <emma:one-of disjunction-type="recognition" id="oneOf137">
                <emma:interpretation id="interp681" emma:lang="zh-CN" emma:confidence="0">
                  <emma:literal>n</emma:literal>
                </emma:interpretation>
                <emma:interpretation id="interp682" emma:lang="zh-CN" emma:confidence="0">
                  <emma:literal>u</emma:literal>
                </emma:interpretation>
                <emma:interpretation id="interp683" emma:lang="zh-CN" emma:confidence="0">
                  <emma:literal>火</emma:literal>
                </emma:interpretation>
                <emma:interpretation id="interp684" emma:lang="zh-CN" emma:confidence="0">
                  <emma:literal>孔</emma:literal>
                </emma:interpretation>
                <emma:interpretation id="interp685" emma:lang="zh-CN" emma:confidence="0">
                  <emma:literal>又</emma:literal>
                </emma:interpretation>
              </emma:one-of>
            </emma:emma>
          </inkml:annotationXML>
          <inkml:trace contextRef="#ctx0" brushRef="#br0" timeOffset="698600">15744 12810 5376,'-12'-11'2016,"12"11"-1088,0-11-608,0 6 992,3 5-768,-3-6 576,5 0-640,-1-2 512,2 5-544,-3-5 544,2 8-576,0-3 352,-2 3-448,1-5 191,7 10-287,-3-5 224,-1 8-256,4-2 32,-3 8-128,-3-3 224,3 4-192,-8 8 256,0 5-256,-8 0 96,3 2-128,-8-2 160,5-2-160,-10 1-32,5-2-32,-10-2-384,5 1 192,5-13-992,13-3 640,0-13-1759,5 2 1279,3-16-1376,5 3 1344,5-12-384,-1 8 832,2-10 256,2 7 192,-3-5 768,0 4-384,-6-2 1056,11 7-736,-10-9 928,0 9-864,-8 0 800,3 10-800,-8-2 448,5 6-641,-15 5 449,7 8-480,-7 3 480,10 6-512,-3 2 224,-2 0-352,-5 12-64,7 5-128,-2-2-64,5-1 32,0-3 32,5-7-32,-2-3-864,7-4 448,3-5-2240,5 5 1473,3-13-4289,7 2 3040</inkml:trace>
        </inkml:traceGroup>
        <inkml:traceGroup>
          <inkml:annotationXML>
            <emma:emma xmlns:emma="http://www.w3.org/2003/04/emma" version="1.0">
              <emma:interpretation id="{CE710D16-B4DA-41FC-8F4E-EC96D2C5D5CB}" emma:medium="tactile" emma:mode="ink">
                <msink:context xmlns:msink="http://schemas.microsoft.com/ink/2010/main" type="inkWord" rotatedBoundingBox="15957,11785 16427,11770 16447,12400 15977,12414"/>
              </emma:interpretation>
              <emma:one-of disjunction-type="recognition" id="oneOf138">
                <emma:interpretation id="interp686" emma:lang="zh-CN" emma:confidence="0">
                  <emma:literal>l</emma:literal>
                </emma:interpretation>
                <emma:interpretation id="interp687" emma:lang="zh-CN" emma:confidence="0">
                  <emma:literal>‘</emma:literal>
                </emma:interpretation>
                <emma:interpretation id="interp688" emma:lang="zh-CN" emma:confidence="0">
                  <emma:literal>'</emma:literal>
                </emma:interpretation>
                <emma:interpretation id="interp689" emma:lang="zh-CN" emma:confidence="0">
                  <emma:literal>′</emma:literal>
                </emma:interpretation>
                <emma:interpretation id="interp690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698964">16236 12932 9472,'-18'12'3520,"18"-12"-1920,0 27-1088,0-12 1343,0-2-1055,0 2 96,0 1-544,0 0-640,0 4 128,0-6-1760,4 2 1025,-4-8-3873,6 3 2624,-6-2-2400,2-3 2624</inkml:trace>
        </inkml:traceGroup>
        <inkml:traceGroup>
          <inkml:annotationXML>
            <emma:emma xmlns:emma="http://www.w3.org/2003/04/emma" version="1.0">
              <emma:interpretation id="{0CEA2E7A-7338-4B6C-BA4C-44C87E4C38F2}" emma:medium="tactile" emma:mode="ink">
                <msink:context xmlns:msink="http://schemas.microsoft.com/ink/2010/main" type="inkWord" rotatedBoundingBox="16393,11743 16481,12381 16219,12418 16130,11780"/>
              </emma:interpretation>
              <emma:one-of disjunction-type="recognition" id="oneOf139">
                <emma:interpretation id="interp691" emma:lang="zh-CN" emma:confidence="0">
                  <emma:literal>y</emma:literal>
                </emma:interpretation>
                <emma:interpretation id="interp692" emma:lang="zh-CN" emma:confidence="0">
                  <emma:literal>日</emma:literal>
                </emma:interpretation>
                <emma:interpretation id="interp693" emma:lang="zh-CN" emma:confidence="0">
                  <emma:literal>勺</emma:literal>
                </emma:interpretation>
                <emma:interpretation id="interp694" emma:lang="zh-CN" emma:confidence="0">
                  <emma:literal>口</emma:literal>
                </emma:interpretation>
                <emma:interpretation id="interp695" emma:lang="zh-CN" emma:confidence="0">
                  <emma:literal>寸</emma:literal>
                </emma:interpretation>
              </emma:one-of>
            </emma:emma>
          </inkml:annotationXML>
          <inkml:trace contextRef="#ctx0" brushRef="#br0" timeOffset="699497">16380 12725 8960,'0'-4'3328,"0"4"-1792,0 4-1152,0-4 1472,6 8-1057,-2 3 609,0 5-864,0 4 288,4 3-480,-2 4 160,-2 5-288,1-1-64,3 0-96,-3-8 32,3 1-64,2-2-288,-2-2 128,-4-12-736,0-3 480,1-13-448,3 0 480,1-16-96,5-2 256,-2 1 96,2 11 96,-4-6 64,2 7-32,-4-1-32,2 6 32,3-12 160,0 9-96,-8-2 448,3 9-288,-3-4 384,-1 8-384,0-3 384,1 3-384,-5 0 160,0 3-256,0 2 288,3 2-256,2 9 160,5 3-192,-2 9 0,5-1-96,-3 8 32,-2 4-64,-8 1-32,4-1 32,-8 3 32,4-3-32,-8-3-448,3-2 224,-8-2-608,3-6 448,-11 2-416,3-4 448,-5-13-32,7-3 192,-2-8 160,6 0 32,-6-8 320,8 5-160,-3-13 96,10 4-160,-7-12-64,10 4-32,0-2-128,10 6 64,-2-12-896,10 9 512,2-1-2367,12 6 1535,-2-6-4160,6 4 3040</inkml:trace>
        </inkml:traceGroup>
        <inkml:traceGroup>
          <inkml:annotationXML>
            <emma:emma xmlns:emma="http://www.w3.org/2003/04/emma" version="1.0">
              <emma:interpretation id="{2379EC3F-AD9D-424F-BAD9-0CC635921140}" emma:medium="tactile" emma:mode="ink">
                <msink:context xmlns:msink="http://schemas.microsoft.com/ink/2010/main" type="inkWord" rotatedBoundingBox="16687,11662 16803,12222 16714,12241 16597,11681"/>
              </emma:interpretation>
              <emma:one-of disjunction-type="recognition" id="oneOf140">
                <emma:interpretation id="interp696" emma:lang="zh-CN" emma:confidence="0">
                  <emma:literal>)</emma:literal>
                </emma:interpretation>
                <emma:interpretation id="interp697" emma:lang="zh-CN" emma:confidence="0">
                  <emma:literal>'</emma:literal>
                </emma:interpretation>
                <emma:interpretation id="interp698" emma:lang="zh-CN" emma:confidence="0">
                  <emma:literal>’</emma:literal>
                </emma:interpretation>
                <emma:interpretation id="interp699" emma:lang="zh-CN" emma:confidence="0">
                  <emma:literal>`</emma:literal>
                </emma:interpretation>
                <emma:interpretation id="interp700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699783">16853 12624 7040,'0'0'2720,"0"0"-1472,10-5-608,-5 5 1568,-2 5-1248,7-2 1023,-2 9-1151,1 4 544,0 0-800,3 4 416,7 2-576,-7 5 320,1 4-416,0 13 192,0-2-288,-8-3-64,0 0-96,-10 24-608,5-9 288,-8-10-2368,3-5 1472,-8-12-5311,8-7 3615</inkml:trace>
        </inkml:traceGroup>
        <inkml:traceGroup>
          <inkml:annotationXML>
            <emma:emma xmlns:emma="http://www.w3.org/2003/04/emma" version="1.0">
              <emma:interpretation id="{B778130F-57BF-4420-AC7B-B4FAE6BC6D51}" emma:medium="tactile" emma:mode="ink">
                <msink:context xmlns:msink="http://schemas.microsoft.com/ink/2010/main" type="inkWord" rotatedBoundingBox="16976,11986 17003,11985 17005,12044 16978,12045"/>
              </emma:interpretation>
              <emma:one-of disjunction-type="recognition" id="oneOf141">
                <emma:interpretation id="interp701" emma:lang="zh-CN" emma:confidence="0">
                  <emma:literal>.</emma:literal>
                </emma:interpretation>
                <emma:interpretation id="interp702" emma:lang="zh-CN" emma:confidence="0">
                  <emma:literal>·</emma:literal>
                </emma:interpretation>
                <emma:interpretation id="interp703" emma:lang="zh-CN" emma:confidence="0">
                  <emma:literal>‘</emma:literal>
                </emma:interpretation>
                <emma:interpretation id="interp704" emma:lang="zh-CN" emma:confidence="0">
                  <emma:literal>“</emma:literal>
                </emma:interpretation>
                <emma:interpretation id="interp705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699993">17236 12927 11392,'-10'25'4224,"10"-25"-2305,10 27-2303,-6-27-256,0 7 193,0-19-4513,2 8 2720</inkml:trace>
        </inkml:traceGroup>
        <inkml:traceGroup>
          <inkml:annotationXML>
            <emma:emma xmlns:emma="http://www.w3.org/2003/04/emma" version="1.0">
              <emma:interpretation id="{2CC2EBEE-45CC-49D1-9763-D15FDBA913E5}" emma:medium="tactile" emma:mode="ink">
                <msink:context xmlns:msink="http://schemas.microsoft.com/ink/2010/main" type="inkWord" rotatedBoundingBox="17464,11670 17479,12389 17246,12393 17232,11675"/>
              </emma:interpretation>
              <emma:one-of disjunction-type="recognition" id="oneOf142">
                <emma:interpretation id="interp706" emma:lang="zh-CN" emma:confidence="0">
                  <emma:literal>p</emma:literal>
                </emma:interpretation>
                <emma:interpretation id="interp707" emma:lang="zh-CN" emma:confidence="0">
                  <emma:literal>P</emma:literal>
                </emma:interpretation>
                <emma:interpretation id="interp708" emma:lang="zh-CN" emma:confidence="0">
                  <emma:literal>卩</emma:literal>
                </emma:interpretation>
                <emma:interpretation id="interp709" emma:lang="zh-CN" emma:confidence="0">
                  <emma:literal>卜</emma:literal>
                </emma:interpretation>
                <emma:interpretation id="interp710" emma:lang="zh-CN" emma:confidence="0">
                  <emma:literal>习</emma:literal>
                </emma:interpretation>
              </emma:one-of>
            </emma:emma>
          </inkml:annotationXML>
          <inkml:trace contextRef="#ctx0" brushRef="#br0" timeOffset="700368">17486 12619 9728,'-5'-3'3584,"5"3"-1920,0 0-1312,0 0 1247,5 3-927,-5 2 224,4 7-544,-4-4 96,6 6-288,-4 10 288,8 7-256,-6-4 256,0 5-256,2 6 96,-4 2-160,3 14 0,0 2-64,-5 17-64,6-6 32,-6-15-832,0-11 448,0-2-1824,0 0 1216,0-8-2751,0-3 2111,0-24-3072,0-4 2656</inkml:trace>
          <inkml:trace contextRef="#ctx0" brushRef="#br0" timeOffset="700623">17508 12722 7040,'3'-17'2624,"-3"17"-1408,17-11-864,-6 8 1088,-3 6-832,15-3 480,3 5-640,-1-2 384,1 8-480,-3 1 479,-5 4-511,-10 4 576,4-1-512,-6 4 352,-2 1-416,-22 12-32,6 3-160,-16-5-448,12-4 192,-12-2-1952,10-4 1152,-10-4-4735,0-1 3135</inkml:trace>
        </inkml:traceGroup>
        <inkml:traceGroup>
          <inkml:annotationXML>
            <emma:emma xmlns:emma="http://www.w3.org/2003/04/emma" version="1.0">
              <emma:interpretation id="{02563870-39EE-4530-A4E4-3F4D084B767D}" emma:medium="tactile" emma:mode="ink">
                <msink:context xmlns:msink="http://schemas.microsoft.com/ink/2010/main" type="inkWord" rotatedBoundingBox="17674,11611 18714,11578 18737,12324 17697,12357"/>
              </emma:interpretation>
              <emma:one-of disjunction-type="recognition" id="oneOf143">
                <emma:interpretation id="interp711" emma:lang="zh-CN" emma:confidence="0">
                  <emma:literal>u</emma:literal>
                </emma:interpretation>
                <emma:interpretation id="interp712" emma:lang="zh-CN" emma:confidence="0">
                  <emma:literal>“</emma:literal>
                </emma:interpretation>
                <emma:interpretation id="interp713" emma:lang="zh-CN" emma:confidence="0">
                  <emma:literal>ⅸ</emma:literal>
                </emma:interpretation>
                <emma:interpretation id="interp714" emma:lang="zh-CN" emma:confidence="0">
                  <emma:literal>比</emma:literal>
                </emma:interpretation>
                <emma:interpretation id="interp715" emma:lang="zh-CN" emma:confidence="0">
                  <emma:literal>化</emma:literal>
                </emma:interpretation>
              </emma:one-of>
            </emma:emma>
          </inkml:annotationXML>
          <inkml:trace contextRef="#ctx0" brushRef="#br0" timeOffset="701509">18013 12632 6400,'-5'-28'2368,"5"28"-1280,5-27-704,-5 18 1312,4 9-960,-4-3 832,8-2-896,-2-1 576,-3 1-737,-6 5 385,-3 5-544,-2-2 256,-1 5-352,-9 4 288,10 7-320,-5 3 160,3 6-224,-3 3 64,10 4-128,-7 16 0,10 1-32,0-5-64,5-1 32,0 0-544,3 1 288,0-16-1440,10-7 896,5-4-2815,-2-5 2015,-3-7-3328,-6-3 2784</inkml:trace>
          <inkml:trace contextRef="#ctx0" brushRef="#br0" timeOffset="701720">18092 12769 7296,'0'-5'2816,"0"5"-1536,8 8-800,-3-3 1184,2 1-960,2 2 352,5 4-608,3 4-64,0 4-224,1-1-96,0 0-32,-5 1-1088,5 4 576,0-5-3840,3-4 2400,-8-4-2560,0 3 2592</inkml:trace>
          <inkml:trace contextRef="#ctx0" brushRef="#br0" timeOffset="701944">18324 12710 8320,'-8'-5'3072,"8"5"-1664,-28-6-800,20 1 1760,8 10-1345,-10-5 801,7 6-1088,-10 2-32,0 9-416,-5-2-128,5 4-96,-5 5-416,8-1 224,-6 5-1728,11-1 1024,-4 1-4095,9 2 2751,-3-2-2976,6-6 2944</inkml:trace>
        </inkml:traceGroup>
        <inkml:traceGroup>
          <inkml:annotationXML>
            <emma:emma xmlns:emma="http://www.w3.org/2003/04/emma" version="1.0">
              <emma:interpretation id="{40DE09C9-5291-442D-B702-CE17DB2439DE}" emma:medium="tactile" emma:mode="ink">
                <msink:context xmlns:msink="http://schemas.microsoft.com/ink/2010/main" type="inkWord" rotatedBoundingBox="18174,11941 18239,12166 18231,12168 18165,11944"/>
              </emma:interpretation>
              <emma:one-of disjunction-type="recognition" id="oneOf144">
                <emma:interpretation id="interp716" emma:lang="zh-CN" emma:confidence="0">
                  <emma:literal>l</emma:literal>
                </emma:interpretation>
                <emma:interpretation id="interp717" emma:lang="zh-CN" emma:confidence="0">
                  <emma:literal>、</emma:literal>
                </emma:interpretation>
                <emma:interpretation id="interp718" emma:lang="zh-CN" emma:confidence="0">
                  <emma:literal>‵</emma:literal>
                </emma:interpretation>
                <emma:interpretation id="interp719" emma:lang="zh-CN" emma:confidence="0">
                  <emma:literal>‘</emma:literal>
                </emma:interpretation>
                <emma:interpretation id="interp720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702170">18424 12885 10112,'-8'0'3872,"8"0"-2112,5 11-1408,-5-5 1247,3 0-927,2 7 160,0 6-512,-1 4-256,5 4-64,-1 1-992,2 3 544,-7-12-2559,7 1 1663,-7-8-3840,2-4 2912</inkml:trace>
        </inkml:traceGroup>
        <inkml:traceGroup>
          <inkml:annotationXML>
            <emma:emma xmlns:emma="http://www.w3.org/2003/04/emma" version="1.0">
              <emma:interpretation id="{CCB8BCA8-9126-4E3C-B4C5-890872350F11}" emma:medium="tactile" emma:mode="ink">
                <msink:context xmlns:msink="http://schemas.microsoft.com/ink/2010/main" type="inkWord" rotatedBoundingBox="18620,11700 18814,12275 18563,12360 18368,11785"/>
              </emma:interpretation>
              <emma:one-of disjunction-type="recognition" id="oneOf145">
                <emma:interpretation id="interp721" emma:lang="zh-CN" emma:confidence="0">
                  <emma:literal>y</emma:literal>
                </emma:interpretation>
                <emma:interpretation id="interp722" emma:lang="zh-CN" emma:confidence="0">
                  <emma:literal>日</emma:literal>
                </emma:interpretation>
                <emma:interpretation id="interp723" emma:lang="zh-CN" emma:confidence="0">
                  <emma:literal>与</emma:literal>
                </emma:interpretation>
                <emma:interpretation id="interp724" emma:lang="zh-CN" emma:confidence="0">
                  <emma:literal>勺</emma:literal>
                </emma:interpretation>
                <emma:interpretation id="interp725" emma:lang="zh-CN" emma:confidence="0">
                  <emma:literal>马</emma:literal>
                </emma:interpretation>
              </emma:one-of>
            </emma:emma>
          </inkml:annotationXML>
          <inkml:trace contextRef="#ctx0" brushRef="#br0" timeOffset="702815">18622 12740 7680,'0'-8'2880,"0"8"-1536,8-8-864,-3 5 1536,0 6-1152,3-3 735,2 8-959,-2 0 352,5 8-544,0-1 96,0 4-320,-3 6 128,-2-2-192,2 7 0,-2 3-96,-1-14-608,4 1 288,-3-14-1088,5 2 736,-4-16-1055,-1 5 959,2-13-576,-2 1 736,0-4 96,2 2 256,-2-10 704,5 8-288,-8-1 864,5 8-640,-7 2 736,2 4-705,0 0 609,-2 1-608,-3 2 448,5 3-512,0 0 256,-2 8-384,2-2 192,0 8-256,-1 0 64,0 2-160,0 7 0,5 2-64,0 5-64,-1 6 32,2-6-32,-2 10 0,-8 6-160,5 2 96,-14-1-544,5-8 352,-6-9-672,2-7 512,-10-12-128,10 3 320,-9-20 320,4 6-32,-5-8 352,8 5-224,-3-8 320,5-1-288,-5-12-32,8 4-128,5-7-64,8 8 32,2-5-736,8 6 384,0-7-2080,-2 6 1345,7-7-4033,3 6 2848,-4-7-2432,-1 8 2688</inkml:trace>
        </inkml:traceGroup>
      </inkml:traceGroup>
    </inkml:traceGroup>
    <inkml:traceGroup>
      <inkml:annotationXML>
        <emma:emma xmlns:emma="http://www.w3.org/2003/04/emma" version="1.0">
          <emma:interpretation id="{3E7BDFEF-BE06-402D-A9DC-62EB4D71F861}" emma:medium="tactile" emma:mode="ink">
            <msink:context xmlns:msink="http://schemas.microsoft.com/ink/2010/main" type="paragraph" rotatedBoundingBox="1105,13642 13556,13348 13588,14701 1137,149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D116DC-8525-410B-9383-9DEEBDA16161}" emma:medium="tactile" emma:mode="ink">
              <msink:context xmlns:msink="http://schemas.microsoft.com/ink/2010/main" type="line" rotatedBoundingBox="1105,13642 13556,13348 13588,14701 1137,14995"/>
            </emma:interpretation>
          </emma:emma>
        </inkml:annotationXML>
        <inkml:traceGroup>
          <inkml:annotationXML>
            <emma:emma xmlns:emma="http://www.w3.org/2003/04/emma" version="1.0">
              <emma:interpretation id="{E8D5A65D-4BC5-4034-8ACC-7E4660B242EA}" emma:medium="tactile" emma:mode="ink">
                <msink:context xmlns:msink="http://schemas.microsoft.com/ink/2010/main" type="inkWord" rotatedBoundingBox="1115,14051 1779,14035 1793,14629 1129,14644"/>
              </emma:interpretation>
              <emma:one-of disjunction-type="recognition" id="oneOf146">
                <emma:interpretation id="interp726" emma:lang="zh-CN" emma:confidence="0">
                  <emma:literal>m</emma:literal>
                </emma:interpretation>
                <emma:interpretation id="interp727" emma:lang="zh-CN" emma:confidence="0">
                  <emma:literal>训</emma:literal>
                </emma:interpretation>
                <emma:interpretation id="interp728" emma:lang="zh-CN" emma:confidence="0">
                  <emma:literal>讥</emma:literal>
                </emma:interpretation>
                <emma:interpretation id="interp729" emma:lang="zh-CN" emma:confidence="0">
                  <emma:literal>趴</emma:literal>
                </emma:interpretation>
                <emma:interpretation id="interp730" emma:lang="zh-CN" emma:confidence="0">
                  <emma:literal>爪</emma:literal>
                </emma:interpretation>
              </emma:one-of>
            </emma:emma>
          </inkml:annotationXML>
          <inkml:trace contextRef="#ctx0" brushRef="#br0" timeOffset="1.16914E6">1373 15034 2560,'-8'-8'960,"8"8"-512,0 0-32,0 0 864,0 0-704,0-4 448,3 4-608,2-3 256,5-2-384,-7-6 352,7 11-384,-7-9 384,2 9-384,0-3 448,3 6-416,1-3 352,0 6-352,-9-6 352,5 6-384,-2 7 160,6 2-256,-4 1 64,-1 3-128,1 4 224,-1 5-192,0 2 160,0 3-160,1 5 0,-2 5-64,-3 3 160,0-3-128,0-3 32,0-1-64,0-8-64,0-3 32,0 3-32,0-4 0,0-12-96,0 1 64,0-13-256,6-3 160,-2-12-320,9 1 288,-4-11-160,0 1 192,4-10 64,0 3 64,0-3 0,0 9 0,-3-10-96,-2 9 64,5-17 32,0 10 0,-4-1 64,4 10-32,-5 2-32,6 7 32,-5 4 32,-1 13-32,2 6 256,-2 9-160,-8 4 256,5-1-256,-5 4 160,0 1-160,0 6 64,0 1-96,0-12-64,3 2 0,2-11-192,0-1 96,0-10-320,-2 1 224,2-16-224,3 4 224,2-11-64,-2-1 128,2-6 64,-2-1 32,5-17 0,0 10 0,0-2 0,1 12 0,-5 1 64,3 12-32,2 3 128,3 5-96,-4-2 480,0 10-320,0-2 480,0 8-416,-3 5 287,8 4-319,-15 3 0,6 1-160,0 10 0,0 2-32,-5-9-192,0 1 64,1-9-1311,-1 1 767,1-6-2848,4-1 1920,-1-10-2848,1 1 2528</inkml:trace>
        </inkml:traceGroup>
        <inkml:traceGroup>
          <inkml:annotationXML>
            <emma:emma xmlns:emma="http://www.w3.org/2003/04/emma" version="1.0">
              <emma:interpretation id="{443F1D05-97DA-4DB9-A5DF-4F6301A1AC68}" emma:medium="tactile" emma:mode="ink">
                <msink:context xmlns:msink="http://schemas.microsoft.com/ink/2010/main" type="inkWord" rotatedBoundingBox="1942,14111 2565,14097 2575,14489 1951,14504"/>
              </emma:interpretation>
              <emma:one-of disjunction-type="recognition" id="oneOf147">
                <emma:interpretation id="interp731" emma:lang="zh-CN" emma:confidence="0">
                  <emma:literal>化</emma:literal>
                </emma:interpretation>
                <emma:interpretation id="interp732" emma:lang="zh-CN" emma:confidence="0">
                  <emma:literal>似</emma:literal>
                </emma:interpretation>
                <emma:interpretation id="interp733" emma:lang="zh-CN" emma:confidence="0">
                  <emma:literal>比</emma:literal>
                </emma:interpretation>
                <emma:interpretation id="interp734" emma:lang="zh-CN" emma:confidence="0">
                  <emma:literal>们</emma:literal>
                </emma:interpretation>
                <emma:interpretation id="interp735" emma:lang="zh-CN" emma:confidence="0">
                  <emma:literal>仪</emma:literal>
                </emma:interpretation>
              </emma:one-of>
            </emma:emma>
          </inkml:annotationXML>
          <inkml:trace contextRef="#ctx0" brushRef="#br0" timeOffset="1.16983E6">2343 15139 5248,'0'-19'2016,"0"19"-1088,0-20-384,0 12 1184,0 8-960,-5-6 480,5-3-736,-3-4 352,-2 10-512,-4-5 256,5 8-352,-6-3 128,10 6-224,-8-3 64,3 8-128,-8 0 160,5 3-160,-5 6 319,8 2-223,-13 12 160,5 5-192,0-6 224,8 1-256,-3 0 96,8-3-128,0-1 0,5 1-32,-2-1-64,7-4 32,-2-7-32,0-4 0,2-9-96,-2 2 64,5-13-192,2-1 128,-7-10-32,5 7 64,-5-7 0,2 3 0,-3-12 64,7 9 0,-5 4 128,0 7-64,0 0 256,-1 8-192,0 0 320,2 8-256,-2 4 96,2 4-160,-2-2 0,2 6-64,-7-4-64,7 3 32,-7-7-960,2 4 512,3-8-2367,2 0 1535,-5-16-3936,-2 3 2912</inkml:trace>
          <inkml:trace contextRef="#ctx0" brushRef="#br0" timeOffset="1.17001E6">2518 15099 6912,'0'-11'2624,"0"11"-1408,0-3-576,0 3 1344,4 3-1120,2 0 512,6 5-832,6 4 351,3 7-543,2 5 192,3 4-320,-3-2-64,-3 2-96,-2-4-64,0-2 32,-5-2-736,0 0 384,-5-4-1919,5 3 1247,-3-8-3104,3 1 2336,-5-12-2240,2 4 2304</inkml:trace>
          <inkml:trace contextRef="#ctx0" brushRef="#br0" timeOffset="1.17024E6">2816 15086 5888,'-4'-14'2176,"4"14"-1152,-10-14-128,7 9 1632,3 5-1376,-5 0 864,5 5-1185,-4-2 513,-2 8-768,-2 3 352,8-3-576,-8 4 192,4 0-320,-10 5 0,5-1-128,-12 12-64,3 0 0,-7 4-960,2-4 512,-3 1-3487,8-1 2143,-3-8-4032,8-3 3296</inkml:trace>
        </inkml:traceGroup>
        <inkml:traceGroup>
          <inkml:annotationXML>
            <emma:emma xmlns:emma="http://www.w3.org/2003/04/emma" version="1.0">
              <emma:interpretation id="{4537AEB0-6021-4DB1-BD47-643F8A10AE77}" emma:medium="tactile" emma:mode="ink">
                <msink:context xmlns:msink="http://schemas.microsoft.com/ink/2010/main" type="inkWord" rotatedBoundingBox="3129,14761 3170,13991 3448,14006 3407,14776"/>
              </emma:interpretation>
              <emma:one-of disjunction-type="recognition" id="oneOf148">
                <emma:interpretation id="interp736" emma:lang="zh-CN" emma:confidence="0">
                  <emma:literal>”</emma:literal>
                </emma:interpretation>
                <emma:interpretation id="interp737" emma:lang="zh-CN" emma:confidence="0">
                  <emma:literal>p</emma:literal>
                </emma:interpretation>
                <emma:interpretation id="interp738" emma:lang="zh-CN" emma:confidence="0">
                  <emma:literal>P</emma:literal>
                </emma:interpretation>
                <emma:interpretation id="interp739" emma:lang="zh-CN" emma:confidence="0">
                  <emma:literal>卩</emma:literal>
                </emma:interpretation>
                <emma:interpretation id="interp740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1.17218E6">3417 14975 4352,'4'-3'1664,"-4"3"-896,0-20-128,0 12 1184,6 8-1024,-6-3 768,0 3-928,0-5 576,0 10-704,0-5 384,0 7-544,0 1 256,0 3-352,0-3 287,0 3-319,0 9 160,0 4-224,0-1 224,0 4-256,0 5 160,0 0-160,0 10 64,0 0-96,0 21 96,0-4-128,0-9-96,0 2 0,0 6 32,0-4 0,0-10-992,0-6 544,0-10-2559,0-1 1663,0-23-3552,0-4 2752</inkml:trace>
          <inkml:trace contextRef="#ctx0" brushRef="#br0" timeOffset="1.1725E6">3484 14968 4736,'3'-32'1824,"-3"32"-960,15 20-448,-7-20 1248,0 4-928,4-4 640,6 8-832,0 0 288,5 2-480,-2 4 224,5 5-320,-8-4 352,0 1-352,-10 4 448,2-1-416,-15 8 351,5 1-351,-13 3 192,0 0-256,-13 4 0,8-4-128,-8 0-352,9-4 160,-1-7-1599,4-1 927,10-10-4384,8-1 2848</inkml:trace>
        </inkml:traceGroup>
        <inkml:traceGroup>
          <inkml:annotationXML>
            <emma:emma xmlns:emma="http://www.w3.org/2003/04/emma" version="1.0">
              <emma:interpretation id="{7A6C47C4-3984-4C49-965C-B7FFF268D09F}" emma:medium="tactile" emma:mode="ink">
                <msink:context xmlns:msink="http://schemas.microsoft.com/ink/2010/main" type="inkWord" rotatedBoundingBox="3386,14128 4150,13617 4648,14363 3884,14873"/>
              </emma:interpretation>
              <emma:one-of disjunction-type="recognition" id="oneOf149">
                <emma:interpretation id="interp741" emma:lang="zh-CN" emma:confidence="0">
                  <emma:literal>刚</emma:literal>
                </emma:interpretation>
                <emma:interpretation id="interp742" emma:lang="zh-CN" emma:confidence="0">
                  <emma:literal>浏</emma:literal>
                </emma:interpretation>
                <emma:interpretation id="interp743" emma:lang="zh-CN" emma:confidence="0">
                  <emma:literal>例</emma:literal>
                </emma:interpretation>
                <emma:interpretation id="interp744" emma:lang="zh-CN" emma:confidence="0">
                  <emma:literal>创</emma:literal>
                </emma:interpretation>
                <emma:interpretation id="interp745" emma:lang="zh-CN" emma:confidence="0">
                  <emma:literal>糾</emma:literal>
                </emma:interpretation>
              </emma:one-of>
            </emma:emma>
          </inkml:annotationXML>
          <inkml:trace contextRef="#ctx0" brushRef="#br0" timeOffset="1.17385E6">4566 14808 6400,'-26'-16'2464,"26"16"-1344,-5-3-608,1-2 1600,8 10-1184,-4-5 768,0 3-992,0 2 191,0-2-543,0 5 224,0 0-320,0 7 288,0 4-320,0 12 96,0 5-192,0 3 64,5 5-96,0 9 0,-1-1-32,0 1-128,1 2 32,-2 12-896,2-6 512,3-9-2655,2-6 1727,-2-11-3936,2-7 2976</inkml:trace>
          <inkml:trace contextRef="#ctx0" brushRef="#br0" timeOffset="1.1728E6">3965 14874 7040,'-31'-4'2720,"31"4"-1472,-3 8-672,-2-5 1312,5 2-1088,-8 6 544,4 6-800,-10 2 191,5 0-415,-4 4 384,5 5-416,-10 7 224,10-1-288,-7 6 0,12-2-128,-7 9-128,10 0 0,0-8-608,5-8 352,0 2-1855,8-7 1183,0-6-3648,9 0 2560,4-9-2304,5 1 2496</inkml:trace>
          <inkml:trace contextRef="#ctx0" brushRef="#br0" timeOffset="1.17329E6">4141 15038 6656,'-9'3'2528,"9"-3"-1344,4-8-832,-4 5 1152,5 6-864,-1-6 256,5 3-544,4-5-64,8 10-160,-3-5 64,4 3-128,-8 2 256,-2-2-192,2 0 320,4 5-256,-10 4 256,4 1-257,-6-2 161,-2 5-192,-14-1 288,8 9-256,-16 7 384,-5 0-320,-3-3 224,8 0-256,-8 2 128,9-2-192,-1-6 0,5 3-96,0-3-128,5 3 32,3-11 96,10 3-32,-5-6-32,8 0 32,1-6-128,8 2 64,1-7 32,4 4 0,-4-4-288,3 0 160,-4-4-1088,5 4 672,0-4-2207,2 1 1535,-12-5-3776,4 8 2816</inkml:trace>
          <inkml:trace contextRef="#ctx0" brushRef="#br0" timeOffset="1.17352E6">4158 15282 6400,'-12'-30'2368,"12"30"-1280,-4-12-512,-1 5 1504,10 2-1152,-5-7 544,0 9-896,0-5 256,8 8-481,-3 0 97,8 3-288,0 2 64,4 6-128,5 1-480,5 0 192,-6-4-1951,5 0 1183,-3-4-4032,2 2 2784</inkml:trace>
        </inkml:traceGroup>
        <inkml:traceGroup>
          <inkml:annotationXML>
            <emma:emma xmlns:emma="http://www.w3.org/2003/04/emma" version="1.0">
              <emma:interpretation id="{B5CBC033-D92C-4247-94F9-16073C8DF63B}" emma:medium="tactile" emma:mode="ink">
                <msink:context xmlns:msink="http://schemas.microsoft.com/ink/2010/main" type="inkWord" rotatedBoundingBox="4587,13926 5015,13916 5027,14424 4599,14434"/>
              </emma:interpretation>
              <emma:one-of disjunction-type="recognition" id="oneOf150">
                <emma:interpretation id="interp746" emma:lang="zh-CN" emma:confidence="0">
                  <emma:literal>从</emma:literal>
                </emma:interpretation>
                <emma:interpretation id="interp747" emma:lang="zh-CN" emma:confidence="0">
                  <emma:literal>么</emma:literal>
                </emma:interpretation>
                <emma:interpretation id="interp748" emma:lang="zh-CN" emma:confidence="0">
                  <emma:literal>长</emma:literal>
                </emma:interpretation>
                <emma:interpretation id="interp749" emma:lang="zh-CN" emma:confidence="0">
                  <emma:literal>小</emma:literal>
                </emma:interpretation>
                <emma:interpretation id="interp750" emma:lang="zh-CN" emma:confidence="0">
                  <emma:literal>Y</emma:literal>
                </emma:interpretation>
              </emma:one-of>
            </emma:emma>
          </inkml:annotationXML>
          <inkml:trace contextRef="#ctx0" brushRef="#br0" timeOffset="1.17451E6">4847 15026 6272,'0'-20'2368,"0"20"-1280,-3-12-640,-2 9 1056,10 3-832,-5-5 384,3 5-640,-3-3 384,5 3-448,-5 0 480,4 3-512,0 2 351,9 4-383,4 5 352,1 2-384,-4-1 224,4 4-256,-6 6-64,6 2-96,-4 1 96,3 3-96,-4-4-384,0 4 192,0 0-1472,0-4 897,-4-8-3009,0-2 2080,-4-11-3136,3-1 2720</inkml:trace>
          <inkml:trace contextRef="#ctx0" brushRef="#br0" timeOffset="1.17477E6">5124 14888 6528,'-12'-27'2464,"12"27"-1344,-14 5-256,10-5 1696,4 3-1408,-10 2 863,7 7-1183,-10 2 256,-1 6-640,0 0-64,6 3-224,-4 0-96,2 9-32,-6-1-128,0 0 64,-4 5-736,6 2 384,-8 4-1791,9-2 1215,5-8-3520,3-6 2496,0-6-2464,5-4 2560</inkml:trace>
          <inkml:trace contextRef="#ctx0" brushRef="#br0" timeOffset="1.17958E6">5232 15202 5120,'-20'-25'1920,"20"25"-1024,0 25-288,0-25 1376,0 0-1088,0 0 608,5 3-864,-2 0 64,7 10-416,-2 2 32,0 1-192,-4 3-416,2 1 160,-2-1-1952,0 4 1152,0-7-3328,4 0 2368</inkml:trace>
        </inkml:traceGroup>
        <inkml:traceGroup>
          <inkml:annotationXML>
            <emma:emma xmlns:emma="http://www.w3.org/2003/04/emma" version="1.0">
              <emma:interpretation id="{06B836E1-F341-404A-8BCC-363CDF243411}" emma:medium="tactile" emma:mode="ink">
                <msink:context xmlns:msink="http://schemas.microsoft.com/ink/2010/main" type="inkWord" rotatedBoundingBox="5272,13839 5881,13825 5906,14882 5297,14897"/>
              </emma:interpretation>
              <emma:one-of disjunction-type="recognition" id="oneOf151">
                <emma:interpretation id="interp751" emma:lang="zh-CN" emma:confidence="0">
                  <emma:literal>中</emma:literal>
                </emma:interpretation>
                <emma:interpretation id="interp752" emma:lang="zh-CN" emma:confidence="0">
                  <emma:literal>川</emma:literal>
                </emma:interpretation>
                <emma:interpretation id="interp753" emma:lang="zh-CN" emma:confidence="0">
                  <emma:literal>冽</emma:literal>
                </emma:interpretation>
                <emma:interpretation id="interp754" emma:lang="zh-CN" emma:confidence="0">
                  <emma:literal>州</emma:literal>
                </emma:interpretation>
                <emma:interpretation id="interp755" emma:lang="zh-CN" emma:confidence="0">
                  <emma:literal>別</emma:literal>
                </emma:interpretation>
              </emma:one-of>
            </emma:emma>
          </inkml:annotationXML>
          <inkml:trace contextRef="#ctx0" brushRef="#br0" timeOffset="1.18043E6">5536 14855 5504,'-4'-8'2112,"4"8"-1152,-4 3-416,-1-3 1472,10 0-1120,-5 5 800,4-1-1024,-4-1 352,4 5-576,1 3 287,3 8-415,5 14 192,5-2-288,-5 5 64,0-2-160,-4-4 0,4 6-64,-5-5-64,6 1 32,-5-12-128,-1-1 64,2-12-384,3-3 192,-5-12-384,2-3 352,2-13-159,2 1 255,-6-8 0,4 4 96,-2 2 64,-2 14 0,-2-4 64,-2 7-32,0-19 416,6 10-257,-8 3 257,4 9-224,-6-2 288,0 7-288,0-4 320,0 4-320,0 4 160,0 3-224,0 1 128,0 8-160,0 7 224,4 1-224,-4 7 256,5 5-256,-2 3 160,3-5-160,-2 5 0,0 0-64,0 4-64,1 5 32,-5 10 32,3 0-32,-6-8-32,3-6 32,-9 14-128,5-4 64,-6-2 96,7-10-32,-12-11-384,7-7 224,-4-17-544,2 1 384,-6-16-224,6 4 320,-4-7-128,6 0 192,-4-9 64,7 7 64,-5-13 0,10 2 0,-8-23 64,8 8-32,0-3 192,5 11-128,-2-4 192,12 7-192,1-3-32,2 12-32,0-1-32,4 9 0,-6-2-96,8 9 64,-4-4-960,8 5 544,-7-9-2367,5 8 1567,-8-4-3872,-1 5 2880</inkml:trace>
          <inkml:trace contextRef="#ctx0" brushRef="#br0" timeOffset="1.18087E6">6010 14838 5504,'-4'-16'2112,"4"16"-1152,0-19-128,0 12 1600,0 2-1344,0-3 832,4 5-1152,0-5 319,1 5-639,-1 3 448,5 3-512,-4 0 512,3 10-512,1 7 224,3 7-352,-2 7 192,3 2-224,0 11 128,0 3-192,-3 12 128,-2-2-160,-3-7 0,-2-2-64,-3-5-128,0-2 32,-8 10-544,3 1 320,-3-11-2080,8-10 1280,-5-10-5023,2-1 3391</inkml:trace>
        </inkml:traceGroup>
        <inkml:traceGroup>
          <inkml:annotationXML>
            <emma:emma xmlns:emma="http://www.w3.org/2003/04/emma" version="1.0">
              <emma:interpretation id="{1A422641-1C15-4F58-8098-2FB7DA420B80}" emma:medium="tactile" emma:mode="ink">
                <msink:context xmlns:msink="http://schemas.microsoft.com/ink/2010/main" type="inkWord" rotatedBoundingBox="6223,14067 6624,14057 6632,14375 6230,14385"/>
              </emma:interpretation>
              <emma:one-of disjunction-type="recognition" id="oneOf152">
                <emma:interpretation id="interp756" emma:lang="zh-CN" emma:confidence="0">
                  <emma:literal>=</emma:literal>
                </emma:interpretation>
                <emma:interpretation id="interp757" emma:lang="zh-CN" emma:confidence="0">
                  <emma:literal>二</emma:literal>
                </emma:interpretation>
                <emma:interpretation id="interp758" emma:lang="zh-CN" emma:confidence="0">
                  <emma:literal>「</emma:literal>
                </emma:interpretation>
                <emma:interpretation id="interp759" emma:lang="zh-CN" emma:confidence="0">
                  <emma:literal>:</emma:literal>
                </emma:interpretation>
                <emma:interpretation id="interp760" emma:lang="zh-CN" emma:confidence="0">
                  <emma:literal>∵</emma:literal>
                </emma:interpretation>
              </emma:one-of>
            </emma:emma>
          </inkml:annotationXML>
          <inkml:trace contextRef="#ctx0" brushRef="#br0" timeOffset="1.18203E6">6493 15322 6784,'-13'4'2624,"13"-4"-1408,0-8-800,0 4 1344,5 4-1024,-2-4 384,10 1-672,5-5-192,8 3-160,5 2 0,4 3-64,-9 0-448,2 3 224,-7 2-1888,4-2 1152,3-3-3488,-2 0 2496</inkml:trace>
          <inkml:trace contextRef="#ctx0" brushRef="#br0" timeOffset="1.18182E6">6528 15049 6272,'-12'8'2368,"12"-8"-1280,-5-19-416,0 14 1280,10 5-1088,-5-3 448,0 6-800,0-3 128,8 5-352,5-5 96,5 3-225,4-6 225,12-2-256,7-3 96,3 1-128,-10-6-64,-4 13 0,1-3-832,-3 6 449,-7-6-2881,2 3 1792,-15-3-3328,0 6 2688</inkml:trace>
        </inkml:traceGroup>
        <inkml:traceGroup>
          <inkml:annotationXML>
            <emma:emma xmlns:emma="http://www.w3.org/2003/04/emma" version="1.0">
              <emma:interpretation id="{00F1B577-B398-4D8E-8EE7-409DE48D96D6}" emma:medium="tactile" emma:mode="ink">
                <msink:context xmlns:msink="http://schemas.microsoft.com/ink/2010/main" type="inkWord" rotatedBoundingBox="6920,13869 7516,14227 7269,14638 6673,14280"/>
              </emma:interpretation>
              <emma:one-of disjunction-type="recognition" id="oneOf153">
                <emma:interpretation id="interp761" emma:lang="zh-CN" emma:confidence="0">
                  <emma:literal>m</emma:literal>
                </emma:interpretation>
                <emma:interpretation id="interp762" emma:lang="zh-CN" emma:confidence="0">
                  <emma:literal>讥</emma:literal>
                </emma:interpretation>
                <emma:interpretation id="interp763" emma:lang="zh-CN" emma:confidence="0">
                  <emma:literal>爪</emma:literal>
                </emma:interpretation>
                <emma:interpretation id="interp764" emma:lang="zh-CN" emma:confidence="0">
                  <emma:literal>训</emma:literal>
                </emma:interpretation>
                <emma:interpretation id="interp765" emma:lang="zh-CN" emma:confidence="0">
                  <emma:literal>ⅳ</emma:literal>
                </emma:interpretation>
              </emma:one-of>
            </emma:emma>
          </inkml:annotationXML>
          <inkml:trace contextRef="#ctx0" brushRef="#br0" timeOffset="1.18928E6">7146 14861 4480,'-5'-3'1664,"5"3"-896,0 0-256,0 0 1024,5 0-864,-5 0 608,5 3-768,-5-3 512,4 5-576,0 3 320,0 4-448,1 6 256,4 2-320,-5 0 288,4-1-320,-3 4 160,0 9-224,-2 14 128,7 1-161,-7-4 161,2-1-192,-5-6 32,0 0-64,0 2 32,0-4-64,0-9-96,0-6 32,0-11-256,0 0 160,0-12-511,0 4 351,0-8-416,0 0 384,0-12-320,5 0 352,0-6-64,3 2 224,5-14-128,5 6 128,-5-3 0,0 12 64,-4-1 192,4 10-64,-4-6 128,0 7-128,4-6 192,0 4-160,-5 7 320,2 8-224,-2 0 160,0 8-192,-3-1 224,5 5-256,-7 3 160,2 5-160,-5 3 64,0 1-96,0 0-64,5-2 0,-5 2-32,3-4 0,-3-13-448,5 1 256,-5-16-544,5 5 416,-2-13-416,7 0 416,-2-8-128,2 5 288,-7 0 64,6 4 96,-4-9 0,4 9 0,-1-9 192,1 8-96,4 1 448,0 10-288,-5 2 576,7 6-448,-7 2 352,0 3-416,-3-1 255,0 9-319,-5 3 352,3 6-352,-3-3 224,5 6-256,0-6 0,3 6-128,-3-4-352,3-4 160,-3-6-1536,4 6 897,-5-8-4033,6 0 2624,-2-12-2624,5 4 2720</inkml:trace>
        </inkml:traceGroup>
        <inkml:traceGroup>
          <inkml:annotationXML>
            <emma:emma xmlns:emma="http://www.w3.org/2003/04/emma" version="1.0">
              <emma:interpretation id="{B7E2264C-A7A0-429C-BBED-0D2C9BEFE1FE}" emma:medium="tactile" emma:mode="ink">
                <msink:context xmlns:msink="http://schemas.microsoft.com/ink/2010/main" type="inkWord" rotatedBoundingBox="7612,13866 7646,14345 7541,14352 7508,13874"/>
              </emma:interpretation>
              <emma:one-of disjunction-type="recognition" id="oneOf154">
                <emma:interpretation id="interp766" emma:lang="zh-CN" emma:confidence="0">
                  <emma:literal>i</emma:literal>
                </emma:interpretation>
                <emma:interpretation id="interp767" emma:lang="zh-CN" emma:confidence="0">
                  <emma:literal>;</emma:literal>
                </emma:interpretation>
                <emma:interpretation id="interp768" emma:lang="zh-CN" emma:confidence="0">
                  <emma:literal>:</emma:literal>
                </emma:interpretation>
                <emma:interpretation id="interp769" emma:lang="zh-CN" emma:confidence="0">
                  <emma:literal>「</emma:literal>
                </emma:interpretation>
                <emma:interpretation id="interp770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1.18967E6">7773 15042 4736,'0'0'1760,"0"0"-960,5 11-224,0-11 928,-2 5-832,-3-5 160,5 0-512,0 0 320,-2 4-384,2-2 288,-1 4-288,0-4 192,1 4-224,0-4 416,-1 4-352,-4-3 512,4 5-480,-4 3 511,4 5-511,-4 4 224,0 0-320,0 6 0,6 1-128,-6-8 0,3 1-32,-3-12-768,9 3 416,-1-6-1951,2 3 1247,-6-16-3808,6 0 2720</inkml:trace>
          <inkml:trace contextRef="#ctx0" brushRef="#br0" timeOffset="1.18987E6">7817 14811 7680,'-8'12'2880,"8"-12"-1536,0 8-800,0-3 928,4-2-832,-4-3-736,9 3-32,-1 2-2848,5-2 1600,-3 2-2976,3 6 2432</inkml:trace>
        </inkml:traceGroup>
        <inkml:traceGroup>
          <inkml:annotationXML>
            <emma:emma xmlns:emma="http://www.w3.org/2003/04/emma" version="1.0">
              <emma:interpretation id="{14CDF938-AD30-434D-B7CC-615B70FB78E1}" emma:medium="tactile" emma:mode="ink">
                <msink:context xmlns:msink="http://schemas.microsoft.com/ink/2010/main" type="inkWord" rotatedBoundingBox="7854,14003 8092,14349 7949,14448 7711,14102"/>
              </emma:interpretation>
              <emma:one-of disjunction-type="recognition" id="oneOf155">
                <emma:interpretation id="interp771" emma:lang="zh-CN" emma:confidence="0">
                  <emma:literal>n</emma:literal>
                </emma:interpretation>
                <emma:interpretation id="interp772" emma:lang="zh-CN" emma:confidence="0">
                  <emma:literal>、</emma:literal>
                </emma:interpretation>
                <emma:interpretation id="interp773" emma:lang="zh-CN" emma:confidence="0">
                  <emma:literal>"</emma:literal>
                </emma:interpretation>
                <emma:interpretation id="interp774" emma:lang="zh-CN" emma:confidence="0">
                  <emma:literal>^</emma:literal>
                </emma:interpretation>
                <emma:interpretation id="interp775" emma:lang="zh-CN" emma:confidence="0">
                  <emma:literal>八</emma:literal>
                </emma:interpretation>
              </emma:one-of>
            </emma:emma>
          </inkml:annotationXML>
          <inkml:trace contextRef="#ctx0" brushRef="#br0" timeOffset="1.19045E6">8042 15002 6784,'-6'-11'2528,"6"11"-1344,-3 11-608,-2-11 1152,10 3-960,-5-3 256,0 0-640,0 8 352,3 0-416,3 1 415,-2 2-447,1 5 288,-2-1-320,2 4 288,0 1-320,-5-1 96,3 6-192,-3-6 0,5 0-64,-5-7-480,5-4 224,-5-13-608,5 2 448,-2-13-544,2 4 513,-1-10-449,0 5 480,1-2-32,3 7 224,1-7 96,0 3 64,-4 1 256,3 7-128,-4 0 448,2 5-320,-2-2 384,0 5-385,0 0 385,2 8-384,-4-5 448,4 10-416,-2 2 352,0 1-352,0 3 192,2 4-256,-2 2 0,-1 2-128,2 4-128,9 0 0,-2-7-896,2-1 512,-2-12-2719,3 1 1727,-7-8-4096,5 0 3104</inkml:trace>
        </inkml:traceGroup>
        <inkml:traceGroup>
          <inkml:annotationXML>
            <emma:emma xmlns:emma="http://www.w3.org/2003/04/emma" version="1.0">
              <emma:interpretation id="{740D453E-BD11-4274-8840-67B1B501DDA5}" emma:medium="tactile" emma:mode="ink">
                <msink:context xmlns:msink="http://schemas.microsoft.com/ink/2010/main" type="inkWord" rotatedBoundingBox="8260,13473 8805,13460 8834,14683 8289,14696"/>
              </emma:interpretation>
              <emma:one-of disjunction-type="recognition" id="oneOf156">
                <emma:interpretation id="interp776" emma:lang="zh-CN" emma:confidence="0">
                  <emma:literal>i</emma:literal>
                </emma:interpretation>
                <emma:interpretation id="interp777" emma:lang="zh-CN" emma:confidence="0">
                  <emma:literal>义</emma:literal>
                </emma:interpretation>
                <emma:interpretation id="interp778" emma:lang="zh-CN" emma:confidence="0">
                  <emma:literal>£</emma:literal>
                </emma:interpretation>
                <emma:interpretation id="interp779" emma:lang="zh-CN" emma:confidence="0">
                  <emma:literal>『</emma:literal>
                </emma:interpretation>
                <emma:interpretation id="interp780" emma:lang="zh-CN" emma:confidence="0">
                  <emma:literal>这</emma:literal>
                </emma:interpretation>
              </emma:one-of>
            </emma:emma>
          </inkml:annotationXML>
          <inkml:trace contextRef="#ctx0" brushRef="#br0" timeOffset="1.20272E6">8782 15025 6400,'-8'8'2368,"8"-8"-1280,-8 11-704,3-6 1248,10-2-960,-10 2 768,5 2-832,-5-2 224,10-2-480,-5 2 224,5-2-321,-2 2 289,2-2-320,0-3 160,-2 3-224,1 2 128,7-2-160,-8-3 64,6 5-96,-1-5 0,2 0-32,-2 0 32,0 7-64,2-2 128,3-2-96,-5-3 32,5 5-32,2-5-128,6 0 32,-8 0-32,0 3 0,-4 0 128,5 2-32,-2-5-32,6 0 32,-5 0-480,0 0 256,-5 0-1376,7 3 833,-12-3-2273,7 5 1696,-7-5-3200,2 0 2560</inkml:trace>
          <inkml:trace contextRef="#ctx0" brushRef="#br0" timeOffset="1.22477E6">8589 14476 3584,'-21'0'1408,"21"0"-768,-5 4-192,0-4 1184,10 0-896,-10 0 928,5 8-992,-3-5 608,3 9-768,-5-1 448,5 9-544,-8-1 384,8 1-448,-5-1 256,10 5-352,-10 12 128,5-2-225,-5 5 225,10 0-256,-10 24 160,5-1-160,-3-7 64,6-5-96,-3 5 160,0-13-160,0 5 32,0 0-64,0 16 32,0-1-64,0-12 64,5-6-64,0-10-32,-2-1 32,2-3 32,3-2-32,2 0-32,3-6 32,0-2-128,0-4 64,5-5 32,-1-3 0,4-8-448,7 0 256,-7-8-1663,5 3 1023,-8-1-4320,5 1 2880</inkml:trace>
          <inkml:trace contextRef="#ctx0" brushRef="#br0" timeOffset="1.22434E6">8537 14434 3712,'-13'-8'1408,"13"8"-768,-5 0-192,0 0 1120,10 0-896,-5 0 1056,0 0-1024,0 0 736,0 0-832,0 0 288,0 0-512,0 0 288,5 0-384,-1 0 64,5 0-224,4 0-64,9 2-32,0-4-128,4 2 64,-4-4-672,4 4 384,-3-5-1856,-2 2 1216,-3-2-3168,0 5 2304</inkml:trace>
        </inkml:traceGroup>
        <inkml:traceGroup>
          <inkml:annotationXML>
            <emma:emma xmlns:emma="http://www.w3.org/2003/04/emma" version="1.0">
              <emma:interpretation id="{77901751-2EDC-4C98-83C4-01EE4C8FFBBF}" emma:medium="tactile" emma:mode="ink">
                <msink:context xmlns:msink="http://schemas.microsoft.com/ink/2010/main" type="inkWord" rotatedBoundingBox="9033,13752 9894,13731 9911,14447 9050,14467"/>
              </emma:interpretation>
              <emma:one-of disjunction-type="recognition" id="oneOf157">
                <emma:interpretation id="interp781" emma:lang="zh-CN" emma:confidence="0">
                  <emma:literal>l</emma:literal>
                </emma:interpretation>
                <emma:interpretation id="interp782" emma:lang="zh-CN" emma:confidence="0">
                  <emma:literal>』</emma:literal>
                </emma:interpretation>
                <emma:interpretation id="interp783" emma:lang="zh-CN" emma:confidence="0">
                  <emma:literal>d</emma:literal>
                </emma:interpretation>
                <emma:interpretation id="interp784" emma:lang="zh-CN" emma:confidence="0">
                  <emma:literal>Q</emma:literal>
                </emma:interpretation>
                <emma:interpretation id="interp785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1.20392E6">9326 15177 4224,'-31'-8'1568,"31"8"-832,0 33-288,0-30 1120,0 5-896,0-5 768,0 2-832,5-2 512,3 1-640,2 4 448,2 0-512,-3 0 320,0 0-416,-1 0 320,6-2-352,-4-1 63,2-2-223,2-3 0,-2 0-64,2-8 32,-2 5-64,2-5 64,3 0-64,1-7-32,-1 3 32,1-8-32,4 5 0,-5-9-96,1 10 64,-5-17-128,5 3 96,-10-4-192,0 6 160,2-13-31,-2 12 63,-4-10 0,2 15 0,-6-10 64,3 9 0,-3-5 0,0 9 0,-3-12 0,-3 7 0,-6 1 0,7 12 0,-3-6 0,3 9 0,-8 2-96,8 6 64,-3-5 32,8 5 0,-13 0 128,8 8-64,-3 0 191,8 4-159,-10 4 256,6-1-224,-9 9 256,10 3-256,-7 4 320,6 3-256,0 2 160,4-1-192,-5 5 64,10-7-128,-5 6 96,4 2-128,0 1-96,9-3 0,0-12-608,1-4 352,2 1-1663,7-1 1119,-5-12-2752,3 3 2016,-8-11-2720,4 0 2432</inkml:trace>
        </inkml:traceGroup>
        <inkml:traceGroup>
          <inkml:annotationXML>
            <emma:emma xmlns:emma="http://www.w3.org/2003/04/emma" version="1.0">
              <emma:interpretation id="{79488781-D0B3-43E5-86B2-6E9DB37C49EC}" emma:medium="tactile" emma:mode="ink">
                <msink:context xmlns:msink="http://schemas.microsoft.com/ink/2010/main" type="inkWord" rotatedBoundingBox="9628,13993 10000,14333 9749,14608 9376,14268"/>
              </emma:interpretation>
              <emma:one-of disjunction-type="recognition" id="oneOf158">
                <emma:interpretation id="interp786" emma:lang="zh-CN" emma:confidence="0">
                  <emma:literal>u</emma:literal>
                </emma:interpretation>
                <emma:interpretation id="interp787" emma:lang="zh-CN" emma:confidence="0">
                  <emma:literal>n</emma:literal>
                </emma:interpretation>
                <emma:interpretation id="interp788" emma:lang="zh-CN" emma:confidence="0">
                  <emma:literal>八</emma:literal>
                </emma:interpretation>
                <emma:interpretation id="interp789" emma:lang="zh-CN" emma:confidence="0">
                  <emma:literal>Ⅱ</emma:literal>
                </emma:interpretation>
                <emma:interpretation id="interp790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.20458E6">9800 15038 5376,'-13'6'2112,"13"-6"-1152,0-6-480,0 1 1088,0 10-896,0-5 384,0 0-608,0 0 224,9 3-384,-5 0 480,6 10-448,-7-1 512,6-1-512,-4 5 351,-1 4-383,-4-1 352,0 4-384,0 4 160,0 1-256,0-5 0,0 5-96,-4-1 32,4-4-64,-5-4-32,10 1 32,-5-4-128,0 0 64,0-8-320,4-5 192,1-6-512,3-2 384,1-10-288,0 3 321,0-11-129,-1 7 224,-3-11-128,3 7 160,2-6 0,-2 2 64,5-8 64,5 8 0,-5 5 64,0 7-32,0-7 64,0 7-64,0-4 192,1 5-128,-6 8 320,1 6-224,-4 2 319,4 6-287,-6-3 160,2 4-224,0 2 224,3 6-256,-3-1 256,3 5-256,-3 0 32,3 3-96,-3-2-128,3-3 32,-3-3-672,5 4 384,-2-6-1983,0-1 1279,2-13-4000,-2 1 2816</inkml:trace>
        </inkml:traceGroup>
        <inkml:traceGroup>
          <inkml:annotationXML>
            <emma:emma xmlns:emma="http://www.w3.org/2003/04/emma" version="1.0">
              <emma:interpretation id="{AEE29D75-4B29-4D2A-8FE0-B691A6FB9719}" emma:medium="tactile" emma:mode="ink">
                <msink:context xmlns:msink="http://schemas.microsoft.com/ink/2010/main" type="inkWord" rotatedBoundingBox="10167,14436 10187,13729 10303,13732 10283,14440"/>
              </emma:interpretation>
              <emma:one-of disjunction-type="recognition" id="oneOf159">
                <emma:interpretation id="interp791" emma:lang="zh-CN" emma:confidence="0">
                  <emma:literal>l</emma:literal>
                </emma:interpretation>
                <emma:interpretation id="interp792" emma:lang="zh-CN" emma:confidence="0">
                  <emma:literal>(</emma:literal>
                </emma:interpretation>
                <emma:interpretation id="interp793" emma:lang="zh-CN" emma:confidence="0">
                  <emma:literal>〔</emma:literal>
                </emma:interpretation>
                <emma:interpretation id="interp794" emma:lang="zh-CN" emma:confidence="0">
                  <emma:literal>1</emma:literal>
                </emma:interpretation>
                <emma:interpretation id="interp795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.20752E6">10502 14672 2816,'0'0'1120,"0"0"-576,0 0-288,0 0 480,0 0-416,0 0 352,0 0-416,0 0 640,0 0-480,0 0 416,0 3-480,0 1 480,0 0-512,-4-4 416,0 4-416,-2 0 320,6 3-352,-4 1 352,0 3-384,0 2 384,-1 2-384,-4 5 224,5-1-256,-4 5 224,8-1-256,-10 5 256,10 2-256,-8 14 255,8-2-255,-5 5-32,5-5-96,0 2-64,5-2 32,3 10-1023,5-2 543,2-11-2720,-3-8 1760,10 0-3104,8-3 2560</inkml:trace>
        </inkml:traceGroup>
        <inkml:traceGroup>
          <inkml:annotationXML>
            <emma:emma xmlns:emma="http://www.w3.org/2003/04/emma" version="1.0">
              <emma:interpretation id="{6A4BE680-AB52-4067-9B3D-87F7C898EC12}" emma:medium="tactile" emma:mode="ink">
                <msink:context xmlns:msink="http://schemas.microsoft.com/ink/2010/main" type="inkWord" rotatedBoundingBox="10550,14543 10613,13905 10869,13930 10806,14569"/>
              </emma:interpretation>
              <emma:one-of disjunction-type="recognition" id="oneOf160">
                <emma:interpretation id="interp796" emma:lang="zh-CN" emma:confidence="0">
                  <emma:literal>p</emma:literal>
                </emma:interpretation>
                <emma:interpretation id="interp797" emma:lang="zh-CN" emma:confidence="0">
                  <emma:literal>戶</emma:literal>
                </emma:interpretation>
                <emma:interpretation id="interp798" emma:lang="zh-CN" emma:confidence="0">
                  <emma:literal>P</emma:literal>
                </emma:interpretation>
                <emma:interpretation id="interp799" emma:lang="zh-CN" emma:confidence="0">
                  <emma:literal>卩</emma:literal>
                </emma:interpretation>
                <emma:interpretation id="interp800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1.20805E6">10880 14850 5376,'-8'-3'2112,"8"3"-1152,-6 0-352,2 0 1248,8 0-1056,-4 0 544,0 3-800,0 2 192,0 2-416,0 5 320,0 3-384,0 1 384,6 4-385,-6 7 225,3 4-256,2 8 128,-1 0-192,-4 0 64,0 0-128,0 19 0,0 1-32,-4-5-192,4-6 64,-5-13-608,5-4 384,-3-8-1663,6-4 1119,-6-7-2336,3 1 1792,-10-13-2528,10 0 2240</inkml:trace>
          <inkml:trace contextRef="#ctx0" brushRef="#br0" timeOffset="1.20838E6">10946 14874 5120,'0'0'2016,"0"0"-1088,26-4-512,-23 4 960,7 4-768,-2 3 256,5 6-512,1-2-64,0 1-160,-2-1 256,6 2-192,-4 6 608,3 1-448,-14-6 896,3 11-704,-15-2 639,4-1-671,-18 0 224,6 0-416,-9-3-32,4 1-192,-8-4-1120,7 4 576,10-17-3359,13-3 2111,13-11-3360,10-1 2880</inkml:trace>
        </inkml:traceGroup>
        <inkml:traceGroup>
          <inkml:annotationXML>
            <emma:emma xmlns:emma="http://www.w3.org/2003/04/emma" version="1.0">
              <emma:interpretation id="{96A11F63-89F5-4204-B402-BED42E7D017A}" emma:medium="tactile" emma:mode="ink">
                <msink:context xmlns:msink="http://schemas.microsoft.com/ink/2010/main" type="inkWord" rotatedBoundingBox="11072,13732 11546,13721 11559,14290 11085,14301"/>
              </emma:interpretation>
              <emma:one-of disjunction-type="recognition" id="oneOf161">
                <emma:interpretation id="interp801" emma:lang="zh-CN" emma:confidence="0">
                  <emma:literal>x</emma:literal>
                </emma:interpretation>
                <emma:interpretation id="interp802" emma:lang="zh-CN" emma:confidence="0">
                  <emma:literal>九</emma:literal>
                </emma:interpretation>
                <emma:interpretation id="interp803" emma:lang="zh-CN" emma:confidence="0">
                  <emma:literal>*</emma:literal>
                </emma:interpretation>
                <emma:interpretation id="interp804" emma:lang="zh-CN" emma:confidence="0">
                  <emma:literal>力</emma:literal>
                </emma:interpretation>
                <emma:interpretation id="interp805" emma:lang="zh-CN" emma:confidence="0">
                  <emma:literal>它</emma:literal>
                </emma:interpretation>
              </emma:one-of>
            </emma:emma>
          </inkml:annotationXML>
          <inkml:trace contextRef="#ctx0" brushRef="#br0" timeOffset="1.20956E6">11558 14819 6784,'-3'0'2528,"3"0"-1344,3 0-1024,-3 0 672,10 0-512,3-3 0,8 3-224,2-5 0,-2 2-32,-3-2-128,0 5 32,-6 0 32,7 5 0,-6-2 192,-1 5-96,-6 0 448,2 0-288,-8-1 448,0 9-416,-8 7 448,2 4-448,-6 0 352,-1 5-352,0-8 191,5 3-255,-8-12 128,14 4-192,-16 6 128,5-3-160,3-5 64,7-3-96,-2-1 0,10-1-32,-5 2-64,8 2 32,0 1 32,7 2-32,-2-12-288,5-2 128,-6-5-672,2 0 480,-2 0-1087,2 0 799,-2-5-1600,2 1 1216,-10-4-3104,4 0 2272</inkml:trace>
          <inkml:trace contextRef="#ctx0" brushRef="#br0" timeOffset="1.20979E6">11624 14991 6016,'-4'-5'2272,"4"5"-1216,0 5-384,0-5 1408,0 0-1120,4 0 512,4 9-896,6-6 64,4 8-384,-6-6-96,6-2-96,0-3-544,0 4 256,-5-4-1664,4 0 1056,5 0-3680,0 4 2528</inkml:trace>
          <inkml:trace contextRef="#ctx0" brushRef="#br0" timeOffset="1.20898E6">11406 14675 4736,'-9'-3'1824,"9"3"-960,-3 0-384,-2 0 1344,10 0-992,-5 0 800,0 3-960,-5 1 416,0 4-608,0 0 352,2 0-480,-7 3 479,7 5-511,-7-1 416,10 1-416,-8 12 256,3 2-320,-3 1 128,8-3-224,-5 8 0,10-3-96,-5 6-192,8 5 64,0 6-1376,10-3 800,-5-16-3423,5-7 2271,-1-13-3136,1 1 2784</inkml:trace>
        </inkml:traceGroup>
        <inkml:traceGroup>
          <inkml:annotationXML>
            <emma:emma xmlns:emma="http://www.w3.org/2003/04/emma" version="1.0">
              <emma:interpretation id="{E68F2502-FFD3-4FE3-9C05-84605602122F}" emma:medium="tactile" emma:mode="ink">
                <msink:context xmlns:msink="http://schemas.microsoft.com/ink/2010/main" type="inkWord" rotatedBoundingBox="11840,13670 11875,14503 11854,14503 11819,13671"/>
              </emma:interpretation>
              <emma:one-of disjunction-type="recognition" id="oneOf162">
                <emma:interpretation id="interp806" emma:lang="zh-CN" emma:confidence="0">
                  <emma:literal>i</emma:literal>
                </emma:interpretation>
                <emma:interpretation id="interp807" emma:lang="zh-CN" emma:confidence="0">
                  <emma:literal>1</emma:literal>
                </emma:interpretation>
                <emma:interpretation id="interp808" emma:lang="zh-CN" emma:confidence="0">
                  <emma:literal>|</emma:literal>
                </emma:interpretation>
                <emma:interpretation id="interp809" emma:lang="zh-CN" emma:confidence="0">
                  <emma:literal>l</emma:literal>
                </emma:interpretation>
                <emma:interpretation id="interp810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.21081E6">12077 14628 5120,'0'-8'2016,"0"8"-1088,0-3-384,0-2 1184,0 10-960,0-5 640,0 0-864,0 0 448,0 0-576,0 0 320,0 3-416,0 2 256,0-2-320,0 0 287,0 5-319,0 6 96,0 0-192,0 10 352,3 7-256,3 23 384,-2 1-352,-4 14-64,4 3-96,-4 9 0,0-7-64,0 1-160,4-13 64,-4-7-1088,5-8 608,0-17-2271,-1-2 1535,0-16-3680,4-4 2752</inkml:trace>
        </inkml:traceGroup>
        <inkml:traceGroup>
          <inkml:annotationXML>
            <emma:emma xmlns:emma="http://www.w3.org/2003/04/emma" version="1.0">
              <emma:interpretation id="{BCB9155D-15C8-4906-925C-563D3A44FCBB}" emma:medium="tactile" emma:mode="ink">
                <msink:context xmlns:msink="http://schemas.microsoft.com/ink/2010/main" type="inkWord" rotatedBoundingBox="12306,13830 12437,14217 12171,14308 12039,13920"/>
              </emma:interpretation>
              <emma:one-of disjunction-type="recognition" id="oneOf163">
                <emma:interpretation id="interp811" emma:lang="zh-CN" emma:confidence="0">
                  <emma:literal>u</emma:literal>
                </emma:interpretation>
                <emma:interpretation id="interp812" emma:lang="zh-CN" emma:confidence="0">
                  <emma:literal>汇</emma:literal>
                </emma:interpretation>
                <emma:interpretation id="interp813" emma:lang="zh-CN" emma:confidence="0">
                  <emma:literal>孔</emma:literal>
                </emma:interpretation>
                <emma:interpretation id="interp814" emma:lang="zh-CN" emma:confidence="0">
                  <emma:literal>火</emma:literal>
                </emma:interpretation>
                <emma:interpretation id="interp815" emma:lang="zh-CN" emma:confidence="0">
                  <emma:literal>飞</emma:literal>
                </emma:interpretation>
              </emma:one-of>
            </emma:emma>
          </inkml:annotationXML>
          <inkml:trace contextRef="#ctx0" brushRef="#br0" timeOffset="1.21143E6">12291 14866 5632,'0'-5'2176,"0"5"-1152,31-3-704,-21 3 992,2 3-768,2 2 448,4-2-576,-1 5-96,0 9-192,-5-3 128,6 6-160,0-1 608,0 1-416,-10-4 608,2 3-512,-10 0 512,0 1-513,-14 0 225,5-1-352,-9-3 128,5-1-224,-5-2 64,10-2-128,0-3-352,4 4 160,-5-4-832,9-2 512,3-12-1439,7 1 1055,3-10-1248,8-1 1152,2-7-384,-2 7 736,-3-15 32,4 7 320,-4-7 320,-2 12-64,-6-1 832,-2 4-480,-3-7 1088,3 7-864,-8 2 768,5 6-800,-10-1 384,5 9-576,-3 4 479,-2 9-511,-4 6 352,5 3-416,-9 6 416,8 3-448,-3 5 160,3-9-288,0 1 64,5-2-128,0-7-192,10 1 32,-2-12-1088,5 0 608,10-8-2367,7 3 1631,-4-6-3872,6 0 2912</inkml:trace>
        </inkml:traceGroup>
        <inkml:traceGroup>
          <inkml:annotationXML>
            <emma:emma xmlns:emma="http://www.w3.org/2003/04/emma" version="1.0">
              <emma:interpretation id="{C99ACAF7-B89D-4114-A817-AA178A9B4503}" emma:medium="tactile" emma:mode="ink">
                <msink:context xmlns:msink="http://schemas.microsoft.com/ink/2010/main" type="inkWord" rotatedBoundingBox="12602,14130 12621,14340 12613,14341 12594,14131"/>
              </emma:interpretation>
              <emma:one-of disjunction-type="recognition" id="oneOf164">
                <emma:interpretation id="interp816" emma:lang="zh-CN" emma:confidence="0">
                  <emma:literal>l</emma:literal>
                </emma:interpretation>
                <emma:interpretation id="interp817" emma:lang="zh-CN" emma:confidence="0">
                  <emma:literal>,</emma:literal>
                </emma:interpretation>
                <emma:interpretation id="interp818" emma:lang="zh-CN" emma:confidence="0">
                  <emma:literal>、</emma:literal>
                </emma:interpretation>
                <emma:interpretation id="interp819" emma:lang="zh-CN" emma:confidence="0">
                  <emma:literal>1</emma:literal>
                </emma:interpretation>
                <emma:interpretation id="interp820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.21177E6">12844 15072 7552,'0'5'2816,"0"-5"-1536,5 0-576,-5 0 1472,0 3-1248,0-3 639,0 8-927,0 0 128,5 4-448,-5 7-192,3 1-64,-3-1-352,5 1 160,-5-1-1216,0 0 736,0-3-2687,0 4 1823,0-8-3200,5-2 2656</inkml:trace>
        </inkml:traceGroup>
        <inkml:traceGroup>
          <inkml:annotationXML>
            <emma:emma xmlns:emma="http://www.w3.org/2003/04/emma" version="1.0">
              <emma:interpretation id="{43D5B072-0F1E-4D0B-B83C-7F5D8E31F0F9}" emma:medium="tactile" emma:mode="ink">
                <msink:context xmlns:msink="http://schemas.microsoft.com/ink/2010/main" type="inkWord" rotatedBoundingBox="12494,14208 13149,13408 13893,14017 13238,14817"/>
              </emma:interpretation>
              <emma:one-of disjunction-type="recognition" id="oneOf165">
                <emma:interpretation id="interp821" emma:lang="zh-CN" emma:confidence="0">
                  <emma:literal>m</emma:literal>
                </emma:interpretation>
                <emma:interpretation id="interp822" emma:lang="zh-CN" emma:confidence="0">
                  <emma:literal>州</emma:literal>
                </emma:interpretation>
                <emma:interpretation id="interp823" emma:lang="zh-CN" emma:confidence="0">
                  <emma:literal>牞</emma:literal>
                </emma:interpretation>
                <emma:interpretation id="interp824" emma:lang="zh-CN" emma:confidence="0">
                  <emma:literal>咧</emma:literal>
                </emma:interpretation>
                <emma:interpretation id="interp825" emma:lang="zh-CN" emma:confidence="0">
                  <emma:literal>叭</emma:literal>
                </emma:interpretation>
              </emma:one-of>
            </emma:emma>
          </inkml:annotationXML>
          <inkml:trace contextRef="#ctx0" brushRef="#br0" timeOffset="1.2129E6">13415 14753 6400,'-8'-8'2464,"8"8"-1344,0-8-672,0 4 1568,3 4-1152,2-3 960,0 3-1088,-2 0 287,7 3-639,-5 1 224,-2 4-352,7 3 192,-2 6-224,0 7 224,2-2-256,-5 9 320,3 5-288,-4 6 160,0-3-224,-4-3 64,0 3-128,0-4-128,0 4 0,-4 8-896,4-1 512,-4-11-2496,-1-4 1601,2-11-4289,3-5 3168</inkml:trace>
          <inkml:trace contextRef="#ctx0" brushRef="#br0" timeOffset="1.21254E6">13030 14836 7552,'-10'-13'2880,"10"13"-1536,0-7-864,0 2 1312,0 10-1024,0-5 416,4 3-705,-4 1 225,6 4-416,-2 11 0,4 9-192,0 2 96,2 3-128,-2-2 192,2-3-160,-6-2-96,0-2-32,1-10 32,-2 2 0,-3-10-224,6-3 128,-2-12-512,1 6 320,-2-13-64,7 0 192,-2-10 96,2 1 64,-2 3-96,0 6 64,2 1 96,-2 7-32,-3-5 256,3 10-160,-3-6 448,3 6-320,-4-5 384,2 8-384,-6-8 224,4 5-256,-4-5 128,0 8-192,0-4 128,0 4-160,0-4 160,0 8-192,0 0 96,4 7-96,0 5 160,1-1-160,-2 9 96,2-1-96,0 4 0,-1 5-32,0 11-64,1 4 32,-5 0-32,5-1 0,-5 1 64,0-4-32,-5-4-32,5-8 32,-5-7-128,1-1 64,-5 0-256,4 4 160,-3-11-576,4-1 384,-10-7-576,6 0 544,-4-16-288,2 5 384,-3-13-64,5 4 192,-5-10 0,3 2 64,2-4 128,3 9-32,0-12-32,5 8 32,0-21 96,10 5-64,-2-1 32,10 9-32,-5 4-64,0 7 32,0 1 32,4 7-32,1-4 64,4 4-64,-5 1-576,6 3 288,-10 0-2303,4 4 1439,-8-4-4032,0 1 2880</inkml:trace>
          <inkml:trace contextRef="#ctx0" brushRef="#br0" timeOffset="1.21389E6">13634 14655 4096,'-3'-11'1568,"3"11"-832,0-8-512,0 0 1024,3 8-704,-3-3 832,5-3-800,-5-5 416,5 8-576,-2-5 384,7 8-448,-2-5 480,2 5-512,-7-3 512,6 6-512,-5-3 416,0 0-416,-4 5 255,6 3-319,-2-2 128,4 11-224,0 10 288,7 4-256,-2 0 256,3 4-256,-1 13 160,-2-2-192,-5 13 128,5-1-160,-8 12 64,0-12-96,-10-2-352,5-7 160,-9-1-1664,5-4 960,-14 17-4959,5-2 3231</inkml:trace>
        </inkml:traceGroup>
      </inkml:traceGroup>
    </inkml:traceGroup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22:22.08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7B94F20B-7384-4EB2-9D5E-65EE271E27AE}" emma:medium="tactile" emma:mode="ink">
          <msink:context xmlns:msink="http://schemas.microsoft.com/ink/2010/main" type="writingRegion" rotatedBoundingBox="11074,7057 11119,7567 10734,7601 10690,7091"/>
        </emma:interpretation>
      </emma:emma>
    </inkml:annotationXML>
    <inkml:traceGroup>
      <inkml:annotationXML>
        <emma:emma xmlns:emma="http://www.w3.org/2003/04/emma" version="1.0">
          <emma:interpretation id="{F27C648A-5B99-46F9-806E-8595A248D610}" emma:medium="tactile" emma:mode="ink">
            <msink:context xmlns:msink="http://schemas.microsoft.com/ink/2010/main" type="paragraph" rotatedBoundingBox="11074,7057 11119,7567 10734,7601 10690,70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018D14-6D65-43D3-9292-122C9618CCFB}" emma:medium="tactile" emma:mode="ink">
              <msink:context xmlns:msink="http://schemas.microsoft.com/ink/2010/main" type="line" rotatedBoundingBox="11074,7057 11119,7567 10734,7601 10690,7091"/>
            </emma:interpretation>
          </emma:emma>
        </inkml:annotationXML>
        <inkml:traceGroup>
          <inkml:annotationXML>
            <emma:emma xmlns:emma="http://www.w3.org/2003/04/emma" version="1.0">
              <emma:interpretation id="{BE584133-7163-4E32-A678-BEE9359842BD}" emma:medium="tactile" emma:mode="ink">
                <msink:context xmlns:msink="http://schemas.microsoft.com/ink/2010/main" type="inkWord" rotatedBoundingBox="11074,7057 11119,7567 10734,7601 10690,7091"/>
              </emma:interpretation>
              <emma:one-of disjunction-type="recognition" id="oneOf0">
                <emma:interpretation id="interp0" emma:lang="zh-CN" emma:confidence="0">
                  <emma:literal>樾</emma:literal>
                </emma:interpretation>
                <emma:interpretation id="interp1" emma:lang="zh-CN" emma:confidence="0">
                  <emma:literal>榧</emma:literal>
                </emma:interpretation>
                <emma:interpretation id="interp2" emma:lang="zh-CN" emma:confidence="0">
                  <emma:literal>酣</emma:literal>
                </emma:interpretation>
                <emma:interpretation id="interp3" emma:lang="zh-CN" emma:confidence="0">
                  <emma:literal>酢</emma:literal>
                </emma:interpretation>
                <emma:interpretation id="interp4" emma:lang="zh-CN" emma:confidence="0">
                  <emma:literal>尴</emma:literal>
                </emma:interpretation>
              </emma:one-of>
            </emma:emma>
          </inkml:annotationXML>
          <inkml:trace contextRef="#ctx0" brushRef="#br0">11141 8016 4608,'0'3'1760,"0"-3"-960,0 5-448,0-5 992,0 6-768,0 2 576,5 1-672,-5-1 512,4 0-544,-4 3 384,3 1-480,-3 4 384,0 3-416,0 4 192,0 1-288,0-1 0,6 5-128,-6-9-128,0 4 0,0-6 32,5-1 0,-5-5-160,4 4 96,-4-11-800,0 5 448,0-9-736,0 0 672,0-5-128,0 5 384,-4-8-384,4 1 352,-5-9-96,-1 8 224,-1-12 64,7 9 64,-8-12 0,8 7 0,-5-4 64,10 9-32,-5-5 128,0 8-96,0-4 384,0 9-224,-5-10 384,0 10-352,0 3 448,5 3-416,-3 10 288,6 2-320,-3 4 192,0 0-224,0 1 0,0 4-128,0-1-64,0 2 0,0-6-32,0 1 0,0-6-224,0-2 128,0-7-384,0-5 256,-3-12-224,3 4 256,-5-12 0,0 4 128,-3-11 0,8 7 0,-5-11-96,10 11 96,-5 1 32,0 3 32,0 1 64,0 4-32,0 3 320,0 8-160,0 3 256,5 9-256,-5 4 160,3 6-192,-3 3 224,0 2-256,0 1 160,0-8-160,0 2 0,0 1-64,0-7-192,0-4 64,0-12-544,0 5 352,0-13-672,5 3 512,0-10-192,-2-1 320,-3-7-32,5 4 192,-5-9 0,0 0 64,-5 0 192,5 6-64,-3-2 128,3 12-128,0-8 192,0 6-160,-5-14 192,5 9-192,-5 3 320,10 13-224,-5-3 320,0 6-288,0 6 224,5 0-224,-2 10 224,2 4-256,0 7 256,0 1-256,-5 3 159,0-1-191,0 6 64,0 0-128,0-2-64,3 2 0,-3-5-32,5-4 0,-5-7 0,4-1 0,-4-3-160,0-4 96,0-9-447,0-3 255,0-19-352,0 4 320,0-13-256,0 4 288,0-7-128,3 4 224,-3-7 0,6 9 96,-6-9 0,5 15 0,-5-6 64,0 6 0,0-1 0,0 4 0,0-4 64,0 6-32,0-2 320,0 4-160,0 4 256,0 8-256,0-3 160,0 6-192,0-3 128,0 8-160,0 0 64,0 7-96,0 4 224,0 6-193,0 2 257,0-1-256,0 2 96,0-4-128,0 11 96,4-3-128,-4-1 128,4 0-128,-4-4-96,0 1 0,0-9 32,0 1 0,0-6 0,0-1 0,0-10 128,0 1-64,0-4-32,0 0 0,0 0-192,0 8 96,0-8 32,0 0 32,0-8 0,0 1 0,0-6 64,0 10-32,0-5-32,0 8 32,-4-11-128,4 3 64,-4-7 96,-1 7-32,-4-3 64,9 5-64,-9 6-32,9 6 32,-3-12-32,-2 6 0,-5-11 0,2 0 0,-5 3 64,8 8-32,-3-4-32,3 0 32,-8-4-32,8 5 0,-3-6 64,8 9-32,-13-11-32,8 6 32,-3-1-32,8 6 0,-10-9 0,10 9 0,-8-8-96,8 8 64,-5-8 32,10 8 0,-5-8 64,0 8-32,0-3 64,0 6-64,0-3-32,0 0 32,0 0-32,0 0 0,0 0 64,0 0-32,0 0 64,0 0-64,0 0-32,8 8 32,-3 0-32,3 9 0,2-3 0,-2 3 0,2 2 64,-2 0-32,0-2 64,2 2-64,-2 0-32,2 1 32,-2-9 32,0 4-32,-3-7-96,0 5 32,-5-10 96,5 0-32,-10-3 64,5 0-64,-5 0-96,5 0 32,-8-3-32,3 0 0,-8-18 128,5 6-32,-7-1-32,7 5 32,-5-5-192,3 4 96,-3-11 32,10 7 32,-10-3-96,3 8 64,2-1 32,3 4 0,-3 0 0,8 5 0,-10-10 0,6 9 0,-4-7 0,8 6 0,-5-1-96,5 6 64,0-8 32,5 8 0,-1-5 64,0 5-32,-4 0-96,4 5 32,2-2 32,-2 2 0,0-2 64,5 5-32,-1 0 64,2-1-64,-2 6 64,0 1-64,2-2-32,-2 4 32,2 0-128,3-2 64,-5 0 96,2 0-32,-2-2 64,0 0-64,2 0 64,3-1-64,-5-3-96,1 0 32,0-5 32,0 6 0,-9-9 128,4 3-64,-4-3-32,0 0 0,0 0-128,0 0 64,0-3 32,4 3 0,-4-5-96,0 1 64,0-4 32,0 8 0,0-8 0,0 8 0,0-3 0,0 3 0,0-3 64,0 6-32,0-3-96,0 0 32,0-3-32,5 3 0,-5-8 128,0 8-32,0-8-32,3 0 32,3 0-128,-2 8 64,0-4 96,0 4-32,1-11-32,4 0 32,-5-6-256,9 6 128,-3-5-96,-2 8 96,0-7 0,5 7 32,-3-3-96,-2 2 96,1-2 32,5 6 32,-6-6 64,5 8-32,-8-5-32,3 3 32,-8-2 32,0 7-32,-4-5-32,8 10 32,-4-5-32,0 0 0,-4 0 0,0 4 0,-4-1 0,8 5 0,-10 0 0,6 3 0,-5-3 0,4 4 0,-8-1 64,5 5-32,-5 1 64,3 2-64,-3-8 64,10 6-64,-7-11-32,10 2 32,-5-16-128,5 5 64,0-14-192,5 6 128,0-4-96,3 3 96,-3-3 64,0 7 32,3-8-96,0 8 64,-3 1 32,5 2 0,-10-3 64,3 5-32,-3-5 64,5 5-64,-5-5-32,0 8 32,-5-4-128,2 8 64,-7-4 32,10 3 0,-5 2 64,2 3-32,-7-2-32,2 7 32,-5-6 32,8 6-32,-12-7 128,13 2-96,-6 0-160,10 4 32,-4-7-32,8-2 32,-4-6 64,0-2 0,0-3 0,5 4 0,0-4 0,-1 5 0,0-8 0,9 6 0,-8-7 0,0 9 0,-2-2 0,2 5 0,0-3 0,-2 6 0,-3-3 128,0 0-64,-3 5 128,3 2-128,-5 6 192,0 1-160,-3-2 96,3 4-96,-16-5-64,11 5 0,-2-5-32,6 6 0,-2-6 0,4 1 0,-4-4-96,8 0 64,-5 0-608,5-2 352,-6-1-1216,12-2 833,-6-3-2785,5 0 1920,-1-8-3104,0 5 2624</inkml:trace>
          <inkml:trace contextRef="#ctx0" brushRef="#br0" timeOffset="-3404">11066 8116 3840,'0'-2'1472,"0"2"-768,6-8-544,-6 4 640,5 8-480,-2-8 352,1 4-384,-4-5 544,0 10-448,0-5 640,0 0-576,0 0 544,0 0-544,0 0 384,0 8-480,-4-2 256,4 8-352,-3-3 128,6 4-224,-3 4 64,0 0-128,0 3 96,0 0-128,0 9 32,4-4-32,-4 5 32,0-2-64,0-2-32,0-4 32,0-4-736,0-6 384,0-1-1632,0-6 1088,0-19-2880,0 1 2112,0-12-1856,0 4 2016</inkml:trace>
        </inkml:traceGroup>
      </inkml:traceGroup>
    </inkml:traceGroup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22:33.37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F56AA949-EB90-4A0E-BE89-938447E17B52}" emma:medium="tactile" emma:mode="ink">
          <msink:context xmlns:msink="http://schemas.microsoft.com/ink/2010/main" type="writingRegion" rotatedBoundingBox="13651,7106 13716,7599 13268,7658 13203,7166"/>
        </emma:interpretation>
      </emma:emma>
    </inkml:annotationXML>
    <inkml:traceGroup>
      <inkml:annotationXML>
        <emma:emma xmlns:emma="http://www.w3.org/2003/04/emma" version="1.0">
          <emma:interpretation id="{E93D6CC1-002B-42B6-9BE2-D132427C2226}" emma:medium="tactile" emma:mode="ink">
            <msink:context xmlns:msink="http://schemas.microsoft.com/ink/2010/main" type="paragraph" rotatedBoundingBox="13651,7106 13716,7599 13268,7658 13203,71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B9931F-320D-444B-8B4D-DD5A65A69FE8}" emma:medium="tactile" emma:mode="ink">
              <msink:context xmlns:msink="http://schemas.microsoft.com/ink/2010/main" type="line" rotatedBoundingBox="13651,7106 13716,7599 13268,7658 13203,7166"/>
            </emma:interpretation>
          </emma:emma>
        </inkml:annotationXML>
        <inkml:traceGroup>
          <inkml:annotationXML>
            <emma:emma xmlns:emma="http://www.w3.org/2003/04/emma" version="1.0">
              <emma:interpretation id="{C50B16DE-C87A-4FBD-AEC8-F373C8D7671B}" emma:medium="tactile" emma:mode="ink">
                <msink:context xmlns:msink="http://schemas.microsoft.com/ink/2010/main" type="inkWord" rotatedBoundingBox="13651,7106 13716,7599 13268,7658 13203,7166"/>
              </emma:interpretation>
              <emma:one-of disjunction-type="recognition" id="oneOf0">
                <emma:interpretation id="interp0" emma:lang="zh-CN" emma:confidence="0">
                  <emma:literal>迪</emma:literal>
                </emma:interpretation>
                <emma:interpretation id="interp1" emma:lang="zh-CN" emma:confidence="0">
                  <emma:literal>遇</emma:literal>
                </emma:interpretation>
                <emma:interpretation id="interp2" emma:lang="zh-CN" emma:confidence="0">
                  <emma:literal>䢗</emma:literal>
                </emma:interpretation>
                <emma:interpretation id="interp3" emma:lang="zh-CN" emma:confidence="0">
                  <emma:literal>過</emma:literal>
                </emma:interpretation>
                <emma:interpretation id="interp4" emma:lang="zh-CN" emma:confidence="0">
                  <emma:literal>尴</emma:literal>
                </emma:interpretation>
              </emma:one-of>
            </emma:emma>
          </inkml:annotationXML>
          <inkml:trace contextRef="#ctx0" brushRef="#br0">13699 8090 4224,'0'0'1664,"0"0"-896,0 3-480,0-3 1088,0 0-800,0 0 896,0 0-864,0 0 544,0 0-672,0 0 320,0 3-480,0 3 320,0 2-352,0-2 192,0 2-256,0 8 64,0 4-160,0-1 64,0 1-96,0-4 0,0 3-32,0 15-128,0-4 32,0 3 32,0-7 0,0-2-448,0-4 256,0-4-896,5-1 608,-2-7-928,2 0 800,-5-16-448,4 0 576,0-20-288,1 5 448,0-8-256,-1 7 320,0-7 0,0 9 160,1-14 64,-2 14 32,3-2 64,-2 7-32,-4-2 320,0 7-160,0-7 608,0 8-448,0-6 608,0 6-544,0 0 480,0 8-480,0-2 384,0 10-448,0-2 192,0 8-320,0 6 64,0 5-160,0 5 64,0 1-96,0 3 0,0 0-32,0 1-64,0-7 32,0 8-128,0-7 64,-4-5-256,4-1 160,-9-14-448,9 2 320,-5-16-576,5 2 480,-4-14-416,8-1 448,-4-2-128,0 7 288,0-10-128,0 7 160,0-8 0,0 7 64,0-4 64,0 10 0,-4-6 64,4 7-32,-4 1 256,8 5-160,-4 0 448,0 2-320,0 5 384,0 8-384,0 0 288,0 7-288,0 1 128,4 4-224,-4 7 128,0 9-160,0-11 64,5 8-96,-5-3-64,0 1 0,0-11-480,0-4 256,-5-13-768,5-3 544,-4-11-576,8 3 544,-4-12-160,0 4 320,-4-15 32,0 3 160,0-2-64,8 3 64,-4 1 64,0 10 32,0-4 128,0 9-64,0-2 672,0 6-384,0-1 800,0 8-640,0 3 480,0 9-576,0 4 192,0 7-352,0-2 64,0 1-192,0 5-352,0-4 128,0-6-1248,0-6 736,0-8-2336,0 2 1632,0-2-2432,0 2 2144</inkml:trace>
          <inkml:trace contextRef="#ctx0" brushRef="#br0" timeOffset="1924">13501 8354 4224,'0'0'1664,"0"0"-896,0-4-352,0 0 832,5 4-736,-5-8 352,4 1-544,0-2 480,0 9-480,2-4 640,-3 8-544,2-4 704,-1 4-640,4 1 480,2 2-544,4 5 256,-2 3-385,6 1 129,-2 3-256,2 1 64,0 0-128,-5-4 0,0-2-32,-3-2 32,-2 0-64,5 0-32,0-1 32,-3-3-32,-2 4 0,-4-4 64,1 0-32,-2-5-96,3 3 32,-6-6-192,4 0 128,0 0-320,0 0 256,1 0-287,0 2 255,-2-2 0,2 0 128,0-2 64,-2-4 0,-3-2 0,0 8 0,0-3 0,0 3 0,0-3 0,0 3 0,0-8-96,0 2 64,0 0 32,0 6 0,0-8 0,5 4 0,0-8 0,-1 4 0,0-12-160,6 9 96,-7-12-32,6 7 32,0-6 64,0 5 0,-1-2-96,6 7 64,-4-7-256,2 6 160,-4-1-448,0 5 320,-2 1-352,4 5 320,-10-2-320,2 5 320,-4 0-192,2 5 288,-10-2-64,4 5 160,-6 1 64,8 1 32,-8 7-96,2-2 64,-8 4 160,5 6-64,-5-7 480,10 6-320,-5-8 320,8-2-288,-3 0 192,8-4-224,-10-6 64,10 4-160,-8-8-64,8 4-32,-5-8-32,10 4 0,-5-4 0,5 0 0,-2-8 0,7 4 0,-2-11 0,5 0 0,0-1 0,0 6 0,1-3 0,0 6 0,-6-2 64,2 6-32,-10-1-96,2 4 32,-4 4 32,2 4 0,-10 8-96,2 4 64,-10-2 224,8 6-96,-3-7 320,5 2-224,-10 1 32,10-2-128,-2-6-64,7 4 0,-7-12 32,10 4-32,-4-8-32,8 0 32,-4-4-128,5 8 64,-5-3 32,5 3 0,-2-5 0,2 2 0,0-5 0,-2 8 0,-3-3 0,5 6 0,-5-3 0,0 5 0,0-2 64,0 0-32,-5-3-32,5 5 32,-8-5-32,8 0 0,-5 0-96,10 3 64,-5-6 32,0 3 0,0-11-96,0-2 64,0-2-128,5 4 96,-2-2-192,2 7 160,-5-2-32,5 8 64,-5-9 128,0 9-32,-5 3-32,5 5 32,-8 0-32,8 0 0,-5 1-448,10-2 256,-5-7-2368,3-4 1408,2-18-3040,8 2 2368</inkml:trace>
          <inkml:trace contextRef="#ctx0" brushRef="#br0" timeOffset="467">13489 8334 3968,'-5'20'1472,"5"-20"-768,5-16-128,0 12 1184,-2 4-960,-3-3 704,5 6-896,0-3 576,0 0-672,-2 0 576,7 8-608,3 0 384,5 7-512,-6 1 255,1 1-351,0-3 64,0 6-192,0-4 160,0-2-192,0-6 32,1 4-64,-5 1-192,4-2 64,-5-7-608,2 3 384,-2-7-1215,2 0 831,-8 0-1248,4 0 1088,-2-3-864,2 3 992,-4-4-544,4 0 704,-2-4-832,4 5 768,-2-10-1440,2 1 1152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54.62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6080 3890 4736,'20'-32'1824,"-20"32"-960,6-23-320,0 10 1120,-3 7-928,-3-7 704,6 4-832,-6-4 512,5 9-640,-5-5 448,0 9-512,0 3 384,0 10-449,0 10 321,0 5-384,-5 14 64,-1-3-224,-3 12-64,-3 4-32,3-3-128,4 9 64,-5-12-544,10-8 320,-6-9-1951,6-6 1247,0-16-3552,11-6 2528,5-27-1888,5 0 2240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24:47.05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1CBF828-E91A-41B1-9CFB-DEA5F7D6B6BA}" emma:medium="tactile" emma:mode="ink">
          <msink:context xmlns:msink="http://schemas.microsoft.com/ink/2010/main" type="writingRegion" rotatedBoundingBox="12165,10424 12970,10691 12792,11227 11987,10960"/>
        </emma:interpretation>
      </emma:emma>
    </inkml:annotationXML>
    <inkml:traceGroup>
      <inkml:annotationXML>
        <emma:emma xmlns:emma="http://www.w3.org/2003/04/emma" version="1.0">
          <emma:interpretation id="{3F74D381-3955-48C3-ACD3-E23EE52DB49E}" emma:medium="tactile" emma:mode="ink">
            <msink:context xmlns:msink="http://schemas.microsoft.com/ink/2010/main" type="paragraph" rotatedBoundingBox="12165,10424 12970,10691 12792,11227 11987,109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76A329-0F12-4394-A9CB-97787FFD8649}" emma:medium="tactile" emma:mode="ink">
              <msink:context xmlns:msink="http://schemas.microsoft.com/ink/2010/main" type="line" rotatedBoundingBox="12165,10424 12970,10691 12792,11227 11987,10960"/>
            </emma:interpretation>
          </emma:emma>
        </inkml:annotationXML>
        <inkml:traceGroup>
          <inkml:annotationXML>
            <emma:emma xmlns:emma="http://www.w3.org/2003/04/emma" version="1.0">
              <emma:interpretation id="{426E4A95-4D1C-4768-AB20-B85534CB893B}" emma:medium="tactile" emma:mode="ink">
                <msink:context xmlns:msink="http://schemas.microsoft.com/ink/2010/main" type="inkWord" rotatedBoundingBox="12135,10516 12332,10581 12228,10895 12030,10830"/>
              </emma:interpretation>
              <emma:one-of disjunction-type="recognition" id="oneOf0">
                <emma:interpretation id="interp0" emma:lang="zh-CN" emma:confidence="0">
                  <emma:literal>Ⅹ</emma:literal>
                </emma:interpretation>
                <emma:interpretation id="interp1" emma:lang="zh-CN" emma:confidence="0">
                  <emma:literal>×</emma:literal>
                </emma:interpretation>
                <emma:interpretation id="interp2" emma:lang="zh-CN" emma:confidence="0">
                  <emma:literal>X</emma:literal>
                </emma:interpretation>
                <emma:interpretation id="interp3" emma:lang="zh-CN" emma:confidence="0">
                  <emma:literal>x</emma:literal>
                </emma:interpretation>
                <emma:interpretation id="interp4" emma:lang="zh-CN" emma:confidence="0">
                  <emma:literal>“</emma:literal>
                </emma:interpretation>
              </emma:one-of>
            </emma:emma>
          </inkml:annotationXML>
          <inkml:trace contextRef="#ctx0" brushRef="#br0">12564 11517 4480,'-8'0'1760,"8"0"-960,-5 3-224,0-3 1344,10 5-1056,-10-2 800,5 5-992,-3-5 416,-2 5-608,-5 0 160,2 7-384,-5 1 64,4 1-192,-8 5 64,4 6-96,-9-6-352,8 3 160,-8-2-1248,8-4 736,-6-3-2752,6-1 1856,0-7-2432,11 4 2272</inkml:trace>
          <inkml:trace contextRef="#ctx0" brushRef="#br0" timeOffset="-288">12358 11555 2304,'-5'-4'960,"5"4"-512,0 0-256,0 0 640,0 0-448,0 0 352,0 0-416,0 0 416,0 0-448,0 0 576,0 0-480,0 0 512,0 0-512,0 0 416,0 0-448,0 0 384,0 0-416,0 0 256,0 4-320,0-4 128,0 4-224,0-4 224,0 5-256,0-2 256,0 0-256,0-3 160,0 0-160,0 0 64,0 5-96,0-2 96,0 2-128,0-5 32,0 3-32,0-3 32,0 4-64,0-4 128,5 8-96,-5-3-32,4-2 0,-4-3 96,0 0-64,0 8 32,4 3-32,1 9-64,3-4 32,1-5-128,-1 6 64,2-3 32,-2 2 0,0-1-224,2 4 128,-2-5-1024,2 0 640,-2-2-2144,2 0 1472,-7-4-2848,7 4 2240</inkml:trace>
        </inkml:traceGroup>
        <inkml:traceGroup>
          <inkml:annotationXML>
            <emma:emma xmlns:emma="http://www.w3.org/2003/04/emma" version="1.0">
              <emma:interpretation id="{564CCD51-69E8-43AE-948A-4CED578BA24C}" emma:medium="tactile" emma:mode="ink">
                <msink:context xmlns:msink="http://schemas.microsoft.com/ink/2010/main" type="inkWord" rotatedBoundingBox="12469,10789 12481,10927 12462,10928 12451,10790"/>
              </emma:interpretation>
              <emma:one-of disjunction-type="recognition" id="oneOf1">
                <emma:interpretation id="interp5" emma:lang="zh-CN" emma:confidence="0">
                  <emma:literal>l</emma:literal>
                </emma:interpretation>
                <emma:interpretation id="interp6" emma:lang="zh-CN" emma:confidence="0">
                  <emma:literal>‘</emma:literal>
                </emma:interpretation>
                <emma:interpretation id="interp7" emma:lang="zh-CN" emma:confidence="0">
                  <emma:literal>'</emma:literal>
                </emma:interpretation>
                <emma:interpretation id="interp8" emma:lang="zh-CN" emma:confidence="0">
                  <emma:literal>1</emma:literal>
                </emma:interpretation>
                <emma:interpretation id="interp9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358">12712 11748 5760,'-4'-5'2176,"4"5"-1152,0-3-480,0-2 1184,0 5-960,0-4 576,0 8-832,0-4 320,0 5-512,0-5 128,0 3-288,0-6 64,0 3-128,0 3 160,0 5-160,0 3-32,0 5-32,0 0-672,0-1 352,0 2-1728,4-3 1120,-4-6-3040,6 4 2208,-3-8-1760,6 0 2016</inkml:trace>
        </inkml:traceGroup>
        <inkml:traceGroup>
          <inkml:annotationXML>
            <emma:emma xmlns:emma="http://www.w3.org/2003/04/emma" version="1.0">
              <emma:interpretation id="{34A310FE-1CF0-44BF-9EFD-19729B7360B8}" emma:medium="tactile" emma:mode="ink">
                <msink:context xmlns:msink="http://schemas.microsoft.com/ink/2010/main" type="inkWord" rotatedBoundingBox="12609,11201 12618,10598 12885,10601 12877,11204"/>
              </emma:interpretation>
              <emma:one-of disjunction-type="recognition" id="oneOf2">
                <emma:interpretation id="interp10" emma:lang="zh-CN" emma:confidence="0">
                  <emma:literal>y</emma:literal>
                </emma:interpretation>
                <emma:interpretation id="interp11" emma:lang="zh-CN" emma:confidence="0">
                  <emma:literal>餐</emma:literal>
                </emma:interpretation>
                <emma:interpretation id="interp12" emma:lang="zh-CN" emma:confidence="0">
                  <emma:literal>子</emma:literal>
                </emma:interpretation>
                <emma:interpretation id="interp13" emma:lang="zh-CN" emma:confidence="0">
                  <emma:literal>犭</emma:literal>
                </emma:interpretation>
                <emma:interpretation id="interp14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1168">12880 11555 6272,'-5'-4'2368,"5"4"-1280,-5-7-640,2 2 1056,6 10-832,-3-5 288,5 0-576,0 0 96,-1 0-320,5 0 224,-1 3-256,1 5 320,0 4-256,0 7 96,5 1-160,-6-1 160,4 9-192,-2-9 32,-2 1-65,2-9 33,-2 1-64,-3-8-32,4 4 32,-5-12-192,4 0 97,-3-12-33,0 5 32,-1-9 0,0 9 0,1-9 64,3 4 0,-3 5 64,0 3-32,-2 0 191,2 5-127,-5-2 320,5 5-224,-5-4 512,0 8-384,-5-4 352,5 0-384,-5 0 192,5 5-256,0-2 64,0 2-160,-3 6 64,3 8-96,0 1 0,3 2-32,-3 3 32,10 2-64,-7 4 64,6 4-64,-5 0 64,1-4-64,-5 1-32,5 2 32,-15 10-32,6-5 0,-8-5-288,7-2 160,-8-12-384,3-1 288,-11-7-224,8-1 256,-9-6-128,8-2 192,-6-6 0,4-2 64,0-6 64,7 3 0,-4-12-96,8 9 64,-3-9-128,8 4 96,-5-6 32,5 5 32,0-3 0,5 6 0,3-10 0,7 8 0,-3 1-96,4 7 64,2-8-128,0 9 96,5-6 32,-2 7 32,-3-2-576,5 8 320,-7-5-2143,2 5 1311,-5-3-3808,5 3 2720</inkml:trace>
        </inkml:traceGroup>
      </inkml:traceGroup>
    </inkml:traceGroup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28:00.31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D6CB9CFD-E1C2-4A5D-9423-1A03288D2D71}" emma:medium="tactile" emma:mode="ink">
          <msink:context xmlns:msink="http://schemas.microsoft.com/ink/2010/main" type="writingRegion" rotatedBoundingBox="13100,12292 14815,14994 14053,15477 12339,12775"/>
        </emma:interpretation>
      </emma:emma>
    </inkml:annotationXML>
    <inkml:traceGroup>
      <inkml:annotationXML>
        <emma:emma xmlns:emma="http://www.w3.org/2003/04/emma" version="1.0">
          <emma:interpretation id="{EB5BDD61-A474-414E-8508-5C609FA08A20}" emma:medium="tactile" emma:mode="ink">
            <msink:context xmlns:msink="http://schemas.microsoft.com/ink/2010/main" type="paragraph" rotatedBoundingBox="13100,12292 14815,14994 14053,15477 12339,127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A1DE43-3720-413C-9B76-F7A05D03498E}" emma:medium="tactile" emma:mode="ink">
              <msink:context xmlns:msink="http://schemas.microsoft.com/ink/2010/main" type="line" rotatedBoundingBox="13100,12292 14815,14994 14053,15477 12339,12775"/>
            </emma:interpretation>
          </emma:emma>
        </inkml:annotationXML>
        <inkml:traceGroup>
          <inkml:annotationXML>
            <emma:emma xmlns:emma="http://www.w3.org/2003/04/emma" version="1.0">
              <emma:interpretation id="{90F44D31-A65A-4F14-AB0C-4A9225052D6D}" emma:medium="tactile" emma:mode="ink">
                <msink:context xmlns:msink="http://schemas.microsoft.com/ink/2010/main" type="inkWord" rotatedBoundingBox="13119,12294 14368,14346 13623,14800 12374,12747"/>
              </emma:interpretation>
              <emma:one-of disjunction-type="recognition" id="oneOf0">
                <emma:interpretation id="interp0" emma:lang="zh-CN" emma:confidence="0">
                  <emma:literal>片</emma:literal>
                </emma:interpretation>
                <emma:interpretation id="interp1" emma:lang="zh-CN" emma:confidence="0">
                  <emma:literal>䦺</emma:literal>
                </emma:interpretation>
                <emma:interpretation id="interp2" emma:lang="zh-CN" emma:confidence="0">
                  <emma:literal>爿</emma:literal>
                </emma:interpretation>
                <emma:interpretation id="interp3" emma:lang="zh-CN" emma:confidence="0">
                  <emma:literal>另</emma:literal>
                </emma:interpretation>
                <emma:interpretation id="interp4" emma:lang="zh-CN" emma:confidence="0">
                  <emma:literal>㔖</emma:literal>
                </emma:interpretation>
              </emma:one-of>
            </emma:emma>
          </inkml:annotationXML>
          <inkml:trace contextRef="#ctx0" brushRef="#br0">12844 13556 4480,'-3'0'1664,"3"0"-896,3 0-480,-3 0 1152,5 0-800,-5 0 1024,5 0-960,-2 0 800,2 0-864,0-4 576,-2 4-704,-3-8 511,0 8-575,0-4 256,0 8-416,0-4 64,5 0-224,-5 0 0,5 0-64,-5 0 160,4 0-128,-1 0 192,8 4-192,-3 0 32,1 7-64,4 5 32,0 8-64,0-1 64,0 0-64,-4 1-160,5-1 64,-6-4-1088,5 6 608,0-3-2015,0 3 1439,-3-14-3360,-2 0 2528,-4-8-2080,5 5 2336</inkml:trace>
          <inkml:trace contextRef="#ctx0" brushRef="#br0" timeOffset="186">13094 13521 6528,'-4'-8'2464,"4"8"-1344,0 0-320,0 0 1504,0 5-1248,-5-2 608,5 0-993,-8 3 321,4 2-544,-10 2 96,2 6-320,-11 3 0,5 5-128,-2-1-128,2 1 0,0-1-608,5 2 352,-5-3-2207,10 2 1375,-5-4-4096,3 0 2944</inkml:trace>
          <inkml:trace contextRef="#ctx0" brushRef="#br0" timeOffset="510">13165 13754 7808,'-5'8'2880,"5"-8"-1536,5 8-576,-5-5 1216,0 2-1088,0 3 31,3 6-575,-3 3-160,0 2-96,0 1-1215,5 0 607,-5-4-2816,5-2 1856,0-2-2944,-2 4 2496</inkml:trace>
          <inkml:trace contextRef="#ctx0" brushRef="#br0" timeOffset="1066">13407 13548 6784,'0'-4'2624,"0"4"-1408,8 0-448,-8 0 1568,5 4-1280,-5 0 607,3 4-991,2 8 416,0 4-640,0 2 192,-2 6-384,-3 11-64,5-4-128,0-7-416,-2-5 224,2-12-832,3 0 544,-3-11-992,5-3 769,-2-13-449,0 5 608,-3-12 128,0 6 224,-1-5 320,4 6-128,-2-15 576,2 11-384,-4 1 672,4 11-512,-3 0 415,0 5-479,-1-5 384,0 3-416,-4 1 320,0 4-352,0 0 192,8 9-256,2 2 0,-2 5-128,2 3 224,-2 9-192,0 3 160,7 3-160,-7-2 0,5-1-64,-13 0 32,5 5-64,-10 5-96,0 3 32,-3-10-256,0-6 160,-7-4-512,7-4 352,-13-1-160,3 1 288,0-12 0,1-1 96,-1-11 128,10 4-32,-6-8-32,10 0 32,-4-15 32,3 4-32,5-5-32,8 4 32,1-3-128,0 7 64,4-3 32,5 4 0,12-4-96,-4 2 64,0 1-384,2 9 192,-7-5-1792,1 9 1121,-4-9-4481,4 7 3008</inkml:trace>
          <inkml:trace contextRef="#ctx0" brushRef="#br0" timeOffset="532015">14025 14390 4480,'-36'-4'1664,"36"4"-896,-3-3-256,-2-2 1152,0 10-928,2-5 448,3 0-704,0 0 64,3 0-288,2 0 192,8 0-256,0 0 256,0 0-256,1 0 96,0 3-160,-6 1 224,-1 1-224,4-2 448,-4 5-320,-7 0 224,5 4-256,-5-4 64,0 3-160,0-3 63,0 3-95,-5 9 96,5 4-128,-3 2 32,6 7-32,-3 6 160,0-1-128,0 13 96,0-1-96,0 13 0,5-5-32,-5 9 32,0 0-64,0 5 192,0-5-128,-5-1 96,5-2-96,-3-6 0,3-8-32,-4-8-64,4-3 32,-6 0 32,6-3-32,-8-5 64,-1-4-64,-8-3-32,3-4 32,-7-6-480,8 3 256,-10-6-1312,5 9 833,-3-12-2977,3 3 2048,-3-3-3072,3 0 2656</inkml:trace>
        </inkml:traceGroup>
        <inkml:traceGroup>
          <inkml:annotationXML>
            <emma:emma xmlns:emma="http://www.w3.org/2003/04/emma" version="1.0">
              <emma:interpretation id="{48D32FCF-BFAE-445F-8ACE-69A1D3489227}" emma:medium="tactile" emma:mode="ink">
                <msink:context xmlns:msink="http://schemas.microsoft.com/ink/2010/main" type="inkWord" rotatedBoundingBox="14605,15037 14646,15102 14623,15116 14582,15051"/>
              </emma:interpretation>
              <emma:one-of disjunction-type="recognition" id="oneOf1">
                <emma:interpretation id="interp5" emma:lang="zh-CN" emma:confidence="0">
                  <emma:literal>、</emma:literal>
                </emma:interpretation>
                <emma:interpretation id="interp6" emma:lang="zh-CN" emma:confidence="0">
                  <emma:literal>.</emma:literal>
                </emma:interpretation>
                <emma:interpretation id="interp7" emma:lang="zh-CN" emma:confidence="0">
                  <emma:literal>·</emma:literal>
                </emma:interpretation>
                <emma:interpretation id="interp8" emma:lang="zh-CN" emma:confidence="0">
                  <emma:literal>丶</emma:literal>
                </emma:interpretation>
                <emma:interpretation id="interp9" emma:lang="zh-CN" emma:confidence="0">
                  <emma:literal>〈</emma:literal>
                </emma:interpretation>
              </emma:one-of>
            </emma:emma>
          </inkml:annotationXML>
          <inkml:trace contextRef="#ctx0" brushRef="#br1" timeOffset="953384">14849 15982 3456,'-9'15'1312,"9"-8"-704,9 9-640,1-10 224,7 5 64,2-5 160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36:47.34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04F156B-315A-4D8A-B44E-791B61300CC7}" emma:medium="tactile" emma:mode="ink">
          <msink:context xmlns:msink="http://schemas.microsoft.com/ink/2010/main" type="writingRegion" rotatedBoundingBox="1529,14700 2358,14993 2177,15504 1349,15212"/>
        </emma:interpretation>
      </emma:emma>
    </inkml:annotationXML>
    <inkml:traceGroup>
      <inkml:annotationXML>
        <emma:emma xmlns:emma="http://www.w3.org/2003/04/emma" version="1.0">
          <emma:interpretation id="{2431DC7A-2F5C-4EA9-8B44-18515EBFAAAC}" emma:medium="tactile" emma:mode="ink">
            <msink:context xmlns:msink="http://schemas.microsoft.com/ink/2010/main" type="paragraph" rotatedBoundingBox="1529,14700 2358,14993 2177,15504 1349,152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CF3A90-83D7-483E-9318-89783DB1FD5C}" emma:medium="tactile" emma:mode="ink">
              <msink:context xmlns:msink="http://schemas.microsoft.com/ink/2010/main" type="line" rotatedBoundingBox="1529,14700 2358,14993 2177,15504 1349,15212"/>
            </emma:interpretation>
          </emma:emma>
        </inkml:annotationXML>
        <inkml:traceGroup>
          <inkml:annotationXML>
            <emma:emma xmlns:emma="http://www.w3.org/2003/04/emma" version="1.0">
              <emma:interpretation id="{92724C4C-7EA5-4AD8-B223-9700213FAADA}" emma:medium="tactile" emma:mode="ink">
                <msink:context xmlns:msink="http://schemas.microsoft.com/ink/2010/main" type="inkWord" rotatedBoundingBox="1618,14792 1889,15089 1613,15340 1342,15043"/>
              </emma:interpretation>
              <emma:one-of disjunction-type="recognition" id="oneOf0">
                <emma:interpretation id="interp0" emma:lang="zh-CN" emma:confidence="0">
                  <emma:literal>x</emma:literal>
                </emma:interpretation>
                <emma:interpretation id="interp1" emma:lang="zh-CN" emma:confidence="0">
                  <emma:literal>X</emma:literal>
                </emma:interpretation>
                <emma:interpretation id="interp2" emma:lang="zh-CN" emma:confidence="0">
                  <emma:literal>Ⅹ</emma:literal>
                </emma:interpretation>
                <emma:interpretation id="interp3" emma:lang="zh-CN" emma:confidence="0">
                  <emma:literal>×</emma:literal>
                </emma:interpretation>
                <emma:interpretation id="interp4" emma:lang="zh-CN" emma:confidence="0">
                  <emma:literal>ⅹ</emma:literal>
                </emma:interpretation>
              </emma:one-of>
            </emma:emma>
          </inkml:annotationXML>
          <inkml:trace contextRef="#ctx0" brushRef="#br0">1692 15915 4224,'-5'-19'1568,"5"19"-832,0 0-448,0 0 928,0 0-672,0 0 512,0 0-608,0 0 320,0 0-448,0 0 416,0 0-448,0 0 352,0 0-352,0 0 192,0 0-256,0 0 128,5 0-192,-2 0 64,2 0-128,0 0 96,-2 0-128,-3 0 128,5 0-128,0 0 192,0 0-160,-2 0 96,2 0-96,-5 0 0,5 0-32,-2 0 96,2 0-96,-5 0 128,5 0-129,0 0 129,-2 0-128,-3 0 32,5 0-32,-5 0 96,8 8-96,2-2 32,-2 2-32,-3-3 32,3 2-64,-3 1 64,3-1-64,-3 2 64,-1 2-64,1 1 128,4 0-96,-1 8-32,1-1 0,0-4-128,0 1 64,-1-1 32,5 1 0,5 0-704,0 4 384,-5-9-1727,5 0 1151,-10-2-2336,2-1 1824,-7-8-2368,2 3 2144</inkml:trace>
          <inkml:trace contextRef="#ctx0" brushRef="#br0" timeOffset="345">1986 15876 4736,'-5'-16'1824,"5"16"-960,0 8-320,0-8 1184,0 0-960,-3 0 768,-3 4-896,-3 0 704,-4 4-736,0-1 384,5 1-576,-10 0 319,10 3-415,-10 1 64,8 0-256,-11 8-64,4 3-32,-6 4-192,6 1 96,0 0-1023,4-6 607,0-2-2624,3-4 1728,5-5-3200,5 0 2592</inkml:trace>
        </inkml:traceGroup>
        <inkml:traceGroup>
          <inkml:annotationXML>
            <emma:emma xmlns:emma="http://www.w3.org/2003/04/emma" version="1.0">
              <emma:interpretation id="{5CADE0C1-04D8-42A5-B396-DC306AC42D33}" emma:medium="tactile" emma:mode="ink">
                <msink:context xmlns:msink="http://schemas.microsoft.com/ink/2010/main" type="inkWord" rotatedBoundingBox="1826,15067 1862,15222 1845,15226 1808,15072"/>
              </emma:interpretation>
              <emma:one-of disjunction-type="recognition" id="oneOf1">
                <emma:interpretation id="interp5" emma:lang="zh-CN" emma:confidence="0">
                  <emma:literal>.</emma:literal>
                </emma:interpretation>
                <emma:interpretation id="interp6" emma:lang="zh-CN" emma:confidence="0">
                  <emma:literal>、</emma:literal>
                </emma:interpretation>
                <emma:interpretation id="interp7" emma:lang="zh-CN" emma:confidence="0">
                  <emma:literal>‘</emma:literal>
                </emma:interpretation>
                <emma:interpretation id="interp8" emma:lang="zh-CN" emma:confidence="0">
                  <emma:literal>‵</emma:literal>
                </emma:interpretation>
                <emma:interpretation id="interp9" emma:lang="zh-CN" emma:confidence="0">
                  <emma:literal>∶</emma:literal>
                </emma:interpretation>
              </emma:one-of>
            </emma:emma>
          </inkml:annotationXML>
          <inkml:trace contextRef="#ctx0" brushRef="#br0" timeOffset="646">2073 16009 6400,'-5'3'2368,"5"-3"-1280,0 11-640,0-6 1152,0-2-928,0 6 320,0 2-608,0 0-64,5 1-192,-5 0-32,5 3-32,-2-4-128,2 3 32,-1-4-608,2 2 352,-3-7-1856,2 2 1184,-5-7-2880,4 4 2144</inkml:trace>
        </inkml:traceGroup>
        <inkml:traceGroup>
          <inkml:annotationXML>
            <emma:emma xmlns:emma="http://www.w3.org/2003/04/emma" version="1.0">
              <emma:interpretation id="{B7F7F919-A300-4157-8439-5C38BE25489D}" emma:medium="tactile" emma:mode="ink">
                <msink:context xmlns:msink="http://schemas.microsoft.com/ink/2010/main" type="inkWord" rotatedBoundingBox="2228,14846 2353,15445 2055,15507 1930,14908"/>
              </emma:interpretation>
              <emma:one-of disjunction-type="recognition" id="oneOf2">
                <emma:interpretation id="interp10" emma:lang="zh-CN" emma:confidence="0">
                  <emma:literal>y</emma:literal>
                </emma:interpretation>
                <emma:interpretation id="interp11" emma:lang="zh-CN" emma:confidence="0">
                  <emma:literal>￥</emma:literal>
                </emma:interpretation>
                <emma:interpretation id="interp12" emma:lang="zh-CN" emma:confidence="0">
                  <emma:literal>g</emma:literal>
                </emma:interpretation>
                <emma:interpretation id="interp13" emma:lang="zh-CN" emma:confidence="0">
                  <emma:literal>斗</emma:literal>
                </emma:interpretation>
                <emma:interpretation id="interp14" emma:lang="zh-CN" emma:confidence="0">
                  <emma:literal>犭</emma:literal>
                </emma:interpretation>
              </emma:one-of>
            </emma:emma>
          </inkml:annotationXML>
          <inkml:trace contextRef="#ctx0" brushRef="#br0" timeOffset="1426">2178 15849 5760,'0'3'2176,"0"-3"-1152,23 0-352,-20 5 1344,2 4-1120,0 1 640,-2 2-896,2 0 352,3 4-576,2-2 255,-2 6-383,-3-1 192,0 2-256,-2-1 0,2-1-128,0-4-64,0 1 0,-2-8-32,2 4 0,0-12-160,-2 2 96,2-10-320,3 2 224,2-10-160,-3 8 192,4-7 64,-3 2 64,-4-1 64,5 2-32,-4-9-32,-1 10 32,-1-9-128,2 6 64,0-6 96,-2 8-32,3 0 64,-2 4-64,-4 2 256,5 0-160,-5 6 256,3 9-256,2 2 256,0 5-256,-1-4 256,0 4-256,1-2 160,0 6-160,-2 16 160,7-1-192,-7 4 32,2-5-64,0 10 32,-2-5-64,-3-5 64,0-2-64,-3-4-96,3-2 32,-10 6-128,7 2 96,-7-15-192,7-3 160,-7-7-256,6 2 224,-13-11-224,2 4 192,-1-12 0,7 1 96,0-10 64,5 7 0,-4-10 0,8 4 0,-5-7-160,5 4 96,0-6 96,5 11 0,-2-6 128,11 4-96,-1-3-32,0 7 0,5-7-128,-1 8 64,0-5-128,6 7 96,-10-2-1024,5 7 608,-6-4-3967,6 8 2463,-4-8-3168,3 0 2944</inkml:trace>
        </inkml:traceGroup>
      </inkml:traceGroup>
    </inkml:traceGroup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36:53.76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856CBFA-A06F-4FD3-989C-759FBF6271C0}" emma:medium="tactile" emma:mode="ink">
          <msink:context xmlns:msink="http://schemas.microsoft.com/ink/2010/main" type="writingRegion" rotatedBoundingBox="7055,14544 8028,15141 7649,15759 6676,15162"/>
        </emma:interpretation>
      </emma:emma>
    </inkml:annotationXML>
    <inkml:traceGroup>
      <inkml:annotationXML>
        <emma:emma xmlns:emma="http://www.w3.org/2003/04/emma" version="1.0">
          <emma:interpretation id="{A1449053-C3B1-4C34-ADBB-F9BFDBC8B2AD}" emma:medium="tactile" emma:mode="ink">
            <msink:context xmlns:msink="http://schemas.microsoft.com/ink/2010/main" type="paragraph" rotatedBoundingBox="7055,14544 8028,15141 7649,15759 6676,151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7273D4-D12C-4088-BDBC-792258BF8E73}" emma:medium="tactile" emma:mode="ink">
              <msink:context xmlns:msink="http://schemas.microsoft.com/ink/2010/main" type="line" rotatedBoundingBox="7055,14544 8028,15141 7649,15759 6676,15162"/>
            </emma:interpretation>
          </emma:emma>
        </inkml:annotationXML>
        <inkml:traceGroup>
          <inkml:annotationXML>
            <emma:emma xmlns:emma="http://www.w3.org/2003/04/emma" version="1.0">
              <emma:interpretation id="{CD4D22F9-5CCA-4B67-9BF1-DDE6E053802A}" emma:medium="tactile" emma:mode="ink">
                <msink:context xmlns:msink="http://schemas.microsoft.com/ink/2010/main" type="inkWord" rotatedBoundingBox="7039,14774 7270,15183 6969,15353 6738,14944"/>
              </emma:interpretation>
              <emma:one-of disjunction-type="recognition" id="oneOf0">
                <emma:interpretation id="interp0" emma:lang="zh-CN" emma:confidence="0">
                  <emma:literal>x</emma:literal>
                </emma:interpretation>
                <emma:interpretation id="interp1" emma:lang="zh-CN" emma:confidence="0">
                  <emma:literal>X</emma:literal>
                </emma:interpretation>
                <emma:interpretation id="interp2" emma:lang="zh-CN" emma:confidence="0">
                  <emma:literal>ⅹ</emma:literal>
                </emma:interpretation>
                <emma:interpretation id="interp3" emma:lang="zh-CN" emma:confidence="0">
                  <emma:literal>Ⅹ</emma:literal>
                </emma:interpretation>
                <emma:interpretation id="interp4" emma:lang="zh-CN" emma:confidence="0">
                  <emma:literal>×</emma:literal>
                </emma:interpretation>
              </emma:one-of>
            </emma:emma>
          </inkml:annotationXML>
          <inkml:trace contextRef="#ctx0" brushRef="#br0">7096 15829 4480,'-3'0'1664,"3"0"-896,0 0-416,0 0 992,0 0-768,0 0 512,3 0-640,-3-4 384,5 4-480,-5-4 384,5 8-416,-5-4 320,8 0-352,2 4 256,-2 5-288,0 2 288,6 5-320,-6-1 320,6 4-320,4 6 95,0-3-191,-1 9 0,4 2-64,-3 1-64,0 1 32,-5-4-320,0 0 160,-5-7-1279,6-4 767,-6-9-2336,1 0 1664,-4-11-2624,3 5 2208</inkml:trace>
          <inkml:trace contextRef="#ctx0" brushRef="#br0" timeOffset="255">7391 15899 5888,'-9'0'2272,"9"0"-1216,-9 0-544,5 0 1472,4 5-1120,-8-2 736,-2 5-960,-3 0 352,0 3-544,-8 0 95,7 1-319,-8 4 0,4 4-128,-3 2-128,4 3 0,-1-6-608,5 4 353,0-4-2081,3 1 1312,-3-4-3616,8 4 2624</inkml:trace>
        </inkml:traceGroup>
        <inkml:traceGroup>
          <inkml:annotationXML>
            <emma:emma xmlns:emma="http://www.w3.org/2003/04/emma" version="1.0">
              <emma:interpretation id="{54C68FE6-D153-4CC6-A5E1-899E242782DB}" emma:medium="tactile" emma:mode="ink">
                <msink:context xmlns:msink="http://schemas.microsoft.com/ink/2010/main" type="inkWord" rotatedBoundingBox="7263,15036 7303,15267 7278,15271 7239,15041"/>
              </emma:interpretation>
              <emma:one-of disjunction-type="recognition" id="oneOf1">
                <emma:interpretation id="interp5" emma:lang="zh-CN" emma:confidence="0">
                  <emma:literal>.</emma:literal>
                </emma:interpretation>
                <emma:interpretation id="interp6" emma:lang="zh-CN" emma:confidence="0">
                  <emma:literal>`</emma:literal>
                </emma:interpretation>
                <emma:interpretation id="interp7" emma:lang="zh-CN" emma:confidence="0">
                  <emma:literal>'</emma:literal>
                </emma:interpretation>
                <emma:interpretation id="interp8" emma:lang="zh-CN" emma:confidence="0">
                  <emma:literal>‘</emma:literal>
                </emma:interpretation>
                <emma:interpretation id="interp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556">7492 15982 5632,'-5'0'2112,"5"0"-1152,10 3-704,-10 1 1152,3 0-832,2 4 672,0 0-736,-2 3 320,2 0-512,0 9-32,0 0-160,-5-1-96,3 0 0,-3 1-608,0-1 320,0-2-1952,0 2 1248,0-8-2976,0 6 2208</inkml:trace>
        </inkml:traceGroup>
        <inkml:traceGroup>
          <inkml:annotationXML>
            <emma:emma xmlns:emma="http://www.w3.org/2003/04/emma" version="1.0">
              <emma:interpretation id="{888EEB63-11C8-4B0F-8832-EDDE59A457DF}" emma:medium="tactile" emma:mode="ink">
                <msink:context xmlns:msink="http://schemas.microsoft.com/ink/2010/main" type="inkWord" rotatedBoundingBox="7765,14898 7834,15734 7526,15759 7457,14923"/>
              </emma:interpretation>
              <emma:one-of disjunction-type="recognition" id="oneOf2">
                <emma:interpretation id="interp10" emma:lang="zh-CN" emma:confidence="0">
                  <emma:literal>y</emma:literal>
                </emma:interpretation>
                <emma:interpretation id="interp11" emma:lang="zh-CN" emma:confidence="0">
                  <emma:literal>牛</emma:literal>
                </emma:interpretation>
                <emma:interpretation id="interp12" emma:lang="zh-CN" emma:confidence="0">
                  <emma:literal>勺</emma:literal>
                </emma:interpretation>
                <emma:interpretation id="interp13" emma:lang="zh-CN" emma:confidence="0">
                  <emma:literal>g</emma:literal>
                </emma:interpretation>
                <emma:interpretation id="interp14" emma:lang="zh-CN" emma:confidence="0">
                  <emma:literal>子</emma:literal>
                </emma:interpretation>
              </emma:one-of>
            </emma:emma>
          </inkml:annotationXML>
          <inkml:trace contextRef="#ctx0" brushRef="#br0" timeOffset="1367">7724 15888 5248,'-8'0'2016,"8"0"-1088,-5 4-448,2 0 1152,6 4-928,-3-2 608,0 2-800,0 4 448,5 1-544,-1 2 192,5 1-352,-4 4 64,3-1-192,5 0 0,-4 1-64,-1-9-128,2 6 32,-2-15-480,0 6 288,2-16-480,3 0 416,-5-6-64,2-2 192,-2 1-32,2 2 96,-7-1 64,7 2 32,-7-16 192,7 9-96,-7 0 544,2 5-384,-5 0 480,5 6-448,-5-8 448,0 10-448,0-3 351,0 4-351,0 2 256,0 3-288,0 3 128,0 5-224,0 4 224,0 4-256,0 4 256,5 2-256,-2 10 256,2 2-256,-1 10 160,4-2-160,-2 10 64,2-1-96,-4 2 0,1-1-32,-5-2 96,0 0-96,-5 14 32,1-6-32,-4-10-128,8-6 32,-10-7-32,10-8 0,-8-11-224,3-6 160,-8-10-448,5 0 320,-10-10-512,5-2 448,-5-16-224,5 1 352,0-12-64,3 8 160,2-4 64,4 9 32,0-7 0,4 14 0,0-9 64,8 5-32,-3-8-32,8 7 32,0 2-128,5 5 64,3 3 32,5 5 0,1 1-160,4 8 96,-5-3-1087,0 6 607,-8 1-3488,-5 4 2240,-5 0-2944,7 3 2688</inkml:trace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37:06.23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DF36FC3-621D-4907-9664-E717084EBC74}" emma:medium="tactile" emma:mode="ink">
          <msink:context xmlns:msink="http://schemas.microsoft.com/ink/2010/main" type="inkDrawing" rotatedBoundingBox="19032,5335 33030,4817 33034,4919 19036,5437" shapeName="Other"/>
        </emma:interpretation>
      </emma:emma>
    </inkml:annotationXML>
    <inkml:trace contextRef="#ctx0" brushRef="#br0">19323 6364 3712,'-31'-22'1472,"26"22"-768,2 22-832,3-22 256,0 9 128,0-12 160,0 11 224,0-13 64,3 2 0,11-3-64,0 6 224,12 6-480,-5-12 32,2 12-64,-2-3 64,2-6 96,3-3-96,0 3 0,14-5 32,-6 5 128,7-5-192,-3 0 32,2 0-128,3 4 0,3-4-160,-3 0-32,4 5-32,12 0 32,-7-2-64,-1 2-32,-2-2 32,8 2-32,1 0-96,-6-3 64,2 3 96,-2-2 32,4 5-32,-2 0 32,23-3-64,-10-2 64,0 2-128,-3 0 0,3-2 32,-3 1 64,3 0-96,-2 1 0,1-1 32,17-4 0,-8 0-96,-1 5 64,-7-2 32,12 2 64,-4-2-32,-1 2-32,-4 3 32,5 0 32,9 0-96,-6 0-64,-4 0 64,1 0 64,12-3-64,-2-3 0,-3 3 32,6-5 64,4 5-32,-4-2-32,-9 2-64,9-2 32,-6 5 32,8-3 64,-12-1-32,1 4 64,9-4-128,-4 4 0,-10 0 32,9 0 64,0 0-96,-9-4 0,1 4-32,0-4-64,12 0 160,-8 1 96,1 3-96,-1-5-32,-1 5-64,7 0 0,-8-3 64,3 3 0,4-5 0,4 5 64,-6-8-32,-2 8-32,12 0 32,-4 0-32,-1-3-96,-4 0 64,9-11 32,1 8 64,-11 1-32,6 10-32,1-13-64,12 0 32,-6 4 32,-3 0 0,9-7 0,-8 11 64,-6 0-32,5-12-32,1 1 32,4 14-32,-6-14 0,11 5 0,-6 0-96,-9 1 0,-8 2 64,14-2 0,-11 2 32,3 0 64,-7-2-32,14 5-32,-4 0-64,-9-3 32,1-2 32,15 2 64,-10 3-96,-3 0 0,1 0 96,9 0 32,-4 0-128,-4 0-32,9-8 32,-3 8 0,3-4 32,-6-1 0,11 5-160,-3-3-32,-10-2 96,-3 2 96,15 0 32,-4-2 64,-2 2-224,1-2 32,5 1 96,-1 4 64,-8-3-160,9-2-64,0 2-32,-6-2 128,11 2 32,-2 0 32,-7-5-160,-5 8 32,7-5 64,-7 5 32,1 0 32,-6 0 64,9 0-96,-5 0-64,-4 0 128,9 0 32,1 0-96,4 0 32,-6 0 0,1 0 0,1 0 0,-6 0 64,1-3-96,12 3-64,-7 0 128,-1-4 32,6 4-96,-3-4 32,2 0 0,-4-1 0,3 5-96,-4 0 64,-5 0-32,-4 0 0,19-3 0,-14 0-64,-5-5 96,-4 3 0,4 5-192,-9 0 0,-7 0-320,-3 0-64,-5 0-384,-7 0-160,5-3-1952</inkml:trace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37:19.36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02133498-9E4A-45D5-B95C-04C86A7E5805}" emma:medium="tactile" emma:mode="ink">
          <msink:context xmlns:msink="http://schemas.microsoft.com/ink/2010/main" type="writingRegion" rotatedBoundingBox="16864,5841 33534,5067 34132,17947 17461,18720"/>
        </emma:interpretation>
      </emma:emma>
    </inkml:annotationXML>
    <inkml:traceGroup>
      <inkml:annotationXML>
        <emma:emma xmlns:emma="http://www.w3.org/2003/04/emma" version="1.0">
          <emma:interpretation id="{911043CF-31EE-4B75-AECA-A09470B1F7CC}" emma:medium="tactile" emma:mode="ink">
            <msink:context xmlns:msink="http://schemas.microsoft.com/ink/2010/main" type="paragraph" rotatedBoundingBox="19783,5705 26947,5372 27031,7172 19867,75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ABD3121-D424-409D-A541-22C6861211B7}" emma:medium="tactile" emma:mode="ink">
              <msink:context xmlns:msink="http://schemas.microsoft.com/ink/2010/main" type="line" rotatedBoundingBox="19783,5705 26947,5372 27031,7172 19867,7505"/>
            </emma:interpretation>
          </emma:emma>
        </inkml:annotationXML>
        <inkml:traceGroup>
          <inkml:annotationXML>
            <emma:emma xmlns:emma="http://www.w3.org/2003/04/emma" version="1.0">
              <emma:interpretation id="{2BDC0745-DB1A-40FF-A0B7-AAB4FD7AD16A}" emma:medium="tactile" emma:mode="ink">
                <msink:context xmlns:msink="http://schemas.microsoft.com/ink/2010/main" type="inkWord" rotatedBoundingBox="19794,5932 20452,5901 20477,6435 19819,6466"/>
              </emma:interpretation>
              <emma:one-of disjunction-type="recognition" id="oneOf0">
                <emma:interpretation id="interp0" emma:lang="zh-CN" emma:confidence="0">
                  <emma:literal>村</emma:literal>
                </emma:interpretation>
                <emma:interpretation id="interp1" emma:lang="zh-CN" emma:confidence="0">
                  <emma:literal>好</emma:literal>
                </emma:interpretation>
                <emma:interpretation id="interp2" emma:lang="zh-CN" emma:confidence="0">
                  <emma:literal>灯</emma:literal>
                </emma:interpretation>
                <emma:interpretation id="interp3" emma:lang="zh-CN" emma:confidence="0">
                  <emma:literal>封</emma:literal>
                </emma:interpretation>
                <emma:interpretation id="interp4" emma:lang="zh-CN" emma:confidence="0">
                  <emma:literal>划</emma:literal>
                </emma:interpretation>
              </emma:one-of>
            </emma:emma>
          </inkml:annotationXML>
          <inkml:trace contextRef="#ctx0" brushRef="#br0">20047 6950 4480,'18'0'1664,"-18"0"-896,4 12-64,-4-8 1216,9 4-1056,0 4 512,4 2-832,0 8 288,5 0-512,0 1-32,3 2-160,-3-3-96,4-2 0,0-4 32,0 3-32,-6-8-96,7 5 32,-10-4-960,0-1 544,-3-3-2016,3 1 1376,-5-6-2368,1 2 1920</inkml:trace>
          <inkml:trace contextRef="#ctx0" brushRef="#br0" timeOffset="-270">20157 6920 3456,'-8'2'1408,"8"-2"-768,-5 8-192,1-2 1312,4-4-960,-4 7 896,4-1-992,-5-8 288,10 3-608,-5-3 160,0 0-320,0-3 64,8 3-160,0-5-64,2 5-32,-2-8-32,5 4 0,0-6 0,1 4 0,0-5 64,-2 8-32,2-13-32,-2 12 32,2-7 32,4 6-32,-10-3 128,2 8-96,-10-3 320,2 3-192,-4 0 320,2 3-288,-6 2 160,2 3-224,-4-1 128,8 9-160,-6-5 63,6 0-95,-2 5 160,2 1-160,-6 6 96,6 5-96,-4 2 0,-2 1-32,-2-4 96,8 1-96,-8 0 32,8-6-32,-10 2-64,6 4 32,-9-5-480,10 0 256,-11 1-1375,5-5 831,-9-2-1920,10-7 1504,-10-6-1920,5 4 1760,-9-11-1568,9-2 1664</inkml:trace>
          <inkml:trace contextRef="#ctx0" brushRef="#br0" timeOffset="736">20389 6978 5376,'-3'0'2016,"3"0"-1088,3 3-512,-3-3 832,5 0-736,0 0 128,3 0-384,5 0-160,2 0-64,1-3-128,2 3 64,0-3-32,8-2 0,-9-3-160,1 8 128,-5-7-160,0 7 128,-3-8 64,3 4 64,-10-3 64,7 2-32,-10-3 256,3 5-160,-3-6 320,0 9-256,0-8 160,0 8-192,-3-3 224,3 3-256,-5 0 320,10 3-256,-5 2 320,0 4-288,0 2 384,0 0-352,0 8 384,0 4-384,0 5 160,0 4-256,0-1 127,0-3-159,0 2 0,0 1-64,0 5 32,0-6-64,0 1-96,0-3 32,0-5-480,0-2 289,-5-2-833,5-4 608,-8-4-704,3-3 640,-8-11-288,8-2 448,-8-6 128,5 3 128,-6-7 288,5 4-96,-3-6 448,7 6-288,-8-5 448,5 5-416,3-1 224,5 4-288,0-3 64,13 3-160,-3-9 64,5 6-96,4 0 160,-2 6-160,-4 2-32,5 3-32,-5 0-320,5 3 160,0-3-1088,0 5 672,-2-2-3424,2 2 2208,-6-5-2336,2 3 2368</inkml:trace>
        </inkml:traceGroup>
        <inkml:traceGroup>
          <inkml:annotationXML>
            <emma:emma xmlns:emma="http://www.w3.org/2003/04/emma" version="1.0">
              <emma:interpretation id="{DA2E3AD4-0DAF-444E-B58C-BCDC5A33F799}" emma:medium="tactile" emma:mode="ink">
                <msink:context xmlns:msink="http://schemas.microsoft.com/ink/2010/main" type="inkWord" rotatedBoundingBox="20859,5655 21076,5645 21116,6503 20899,6513">
                  <msink:destinationLink direction="with" ref="{90602964-C42F-4AED-8516-88550BAB583C}"/>
                </msink:context>
              </emma:interpretation>
              <emma:one-of disjunction-type="recognition" id="oneOf1">
                <emma:interpretation id="interp5" emma:lang="zh-CN" emma:confidence="0">
                  <emma:literal>高</emma:literal>
                </emma:interpretation>
                <emma:interpretation id="interp6" emma:lang="zh-CN" emma:confidence="0">
                  <emma:literal>主</emma:literal>
                </emma:interpretation>
                <emma:interpretation id="interp7" emma:lang="zh-CN" emma:confidence="0">
                  <emma:literal>示</emma:literal>
                </emma:interpretation>
                <emma:interpretation id="interp8" emma:lang="zh-CN" emma:confidence="0">
                  <emma:literal>京</emma:literal>
                </emma:interpretation>
                <emma:interpretation id="interp9" emma:lang="zh-CN" emma:confidence="0">
                  <emma:literal>方</emma:literal>
                </emma:interpretation>
              </emma:one-of>
            </emma:emma>
          </inkml:annotationXML>
          <inkml:trace contextRef="#ctx0" brushRef="#br0" timeOffset="7672">21145 6600 4992,'0'-5'1824,"0"5"-960,0 0-224,0 0 1248,0 0-1056,0 0 608,8 8-864,1-3 480,-1-2-608,2 0 96,3 2-288,0-2-32,5 6-128,-5-6 0,0 2-32,0-2-128,4 2 32,-3-2-896,-2 5 512,-4 0-2592,2-1 1696,-10-3-2816,6 5 2336</inkml:trace>
          <inkml:trace contextRef="#ctx0" brushRef="#br0" timeOffset="8859">21119 6814 5376,'0'-4'2112,"0"4"-1152,3 0-416,-3 0 1056,5 4-896,0-4 352,-2 0-608,2 0 0,5 0-256,-2 0 96,5 0-160,0-4 0,4 4-64,1-4-64,0 1 32,0-6-32,3 9 0,-8-8 0,5 8 0,-10-3 0,7 6 0,-15-3 0,3 8 0,-6 1 0,3 2 0,-10 0 0,5 6 0,-3-7 0,8 7 0,-8-2-96,8 9 64,-5-4 32,10-1 0,-5 4 0,3 4 0,2-2 0,3 1 0,-3-2 64,5 4-32,-7-6 128,2 1-96,-5-4 32,4 5-32,-8-4 96,4 2-96,-5-2-32,10 0 0,-5-8 32,4 3-32,-4-7 64,0 3-64,-4-3-32,4 0 32,-5-4-32,5 4 0,-3-3 0,3 2 0,-5 1 0,0 0 0,-3-6-160,8 4 96,-10-6-96,10 0 64,-3 0 0,6 0 32,-3 0-224,0 0 160,0-6-320,0 6 288,0-2-160,0 4 192,0-2 64,0 0 64,-3 0 64,3 0-32,-10 0-32,10 0 32,-5 0-32,5 0 0,-3 0 0,-2 0 0,-3 0 64,8 0-32,-5 0-32,5 0 32,-5-2-32,5-2 0,-3-4 64,-2 4-32,-4-3-32,9 7 32,-8-9-128,8 9 64,-9-8 96,9 8-32,-9-8-32,9 8 32,-8-8-32,8 5 0,-10-5 64,10 5-32,-4-10 128,4 6-96,-4-1 128,8 4-128,-4-3 32,0 2-32,0-3-64,4 8 32,0-3 96,5 3-64,-4-3 32,4 6-32,0-3 96,-1 3-96,1 1 128,-1 5-128,-3 2 128,3 9-128,-8 2-32,5 2 0,-10 4-1088,2-2 576,-7 2-3904,7 0 2432</inkml:trace>
        </inkml:traceGroup>
        <inkml:traceGroup>
          <inkml:annotationXML>
            <emma:emma xmlns:emma="http://www.w3.org/2003/04/emma" version="1.0">
              <emma:interpretation id="{D054A2DA-2D0B-4B4D-B933-B7012F93DF85}" emma:medium="tactile" emma:mode="ink">
                <msink:context xmlns:msink="http://schemas.microsoft.com/ink/2010/main" type="inkWord" rotatedBoundingBox="21269,5717 21993,5683 22073,7403 21349,7436">
                  <msink:destinationLink direction="with" ref="{90602964-C42F-4AED-8516-88550BAB583C}"/>
                </msink:context>
              </emma:interpretation>
              <emma:one-of disjunction-type="recognition" id="oneOf2">
                <emma:interpretation id="interp10" emma:lang="zh-CN" emma:confidence="0">
                  <emma:literal>斯</emma:literal>
                </emma:interpretation>
                <emma:interpretation id="interp11" emma:lang="zh-CN" emma:confidence="0">
                  <emma:literal>墘</emma:literal>
                </emma:interpretation>
                <emma:interpretation id="interp12" emma:lang="zh-CN" emma:confidence="0">
                  <emma:literal>嘶</emma:literal>
                </emma:interpretation>
                <emma:interpretation id="interp13" emma:lang="zh-CN" emma:confidence="0">
                  <emma:literal>漸</emma:literal>
                </emma:interpretation>
                <emma:interpretation id="interp14" emma:lang="zh-CN" emma:confidence="0">
                  <emma:literal>撕</emma:literal>
                </emma:interpretation>
              </emma:one-of>
            </emma:emma>
          </inkml:annotationXML>
          <inkml:trace contextRef="#ctx0" brushRef="#br0" timeOffset="10974">21569 7269 4864,'-16'8'1824,"16"-8"-960,-5 8-384,5-8 1152,5 4-928,-5-4 672,3 0-832,2-4 448,0 4-576,-2-3 384,2 3-448,0-5 544,0 10-512,-2-5 351,7 3-415,-3-3 192,2 0-288,5-3 128,0 3-192,6-8-64,-2 3-64,5-6-128,-2 7 64,5-7 32,5 3 0,0-3-96,0 3 64,0-8 96,4 8-32,-4-6-32,-5 0 32,-5 0-32,2 5 0,-10-2-224,5 3 128,-10 0-608,1 8 416,-9 0-1311,0 5 927,-9-2-2112,6 5 1568,-11 0-2880,5-1 2304</inkml:trace>
          <inkml:trace contextRef="#ctx0" brushRef="#br0" timeOffset="11231">21693 7192 6144,'0'0'2272,"0"0"-1216,17 8-672,-12-2 1088,3-4-832,-3 6 320,3 0-576,2 4 224,-2 2-352,0 6 288,2 0-320,-6-1-32,0 2-128,1-1-192,0-2 64,-5-2-1600,0-6 928,0-4-3360,0-6 2272,0-12-1696,0 4 2016</inkml:trace>
          <inkml:trace contextRef="#ctx0" brushRef="#br0" timeOffset="9923">21703 6872 4736,'-23'-8'1824,"23"8"-960,0 0-320,0 0 1184,0 0-960,0 0 480,8 0-736,-3-3 288,5 3-480,-2-5 256,-1 1-320,4-4 64,1 8-192,6-8 64,0 8-96,-2-6 0,7 6-32,-5-8-64,3 8 32,-3-8-192,-1 8 96,-3-4-608,-2 4 384,-7-4-1728,4 8 1120,-9-4-2272,0 0 1792,-4 0-1536,-1 0 1664</inkml:trace>
          <inkml:trace contextRef="#ctx0" brushRef="#br0" timeOffset="10584">21872 6642 5888,'-4'8'2176,"4"-8"-1152,4 28-480,-4-20 1120,0-1-928,0 9 416,6 0-672,-2 4 288,0 2-448,0 9 128,2 2-288,-6 5 64,2 4-128,-2 2-64,0-5 0,0-5-32,0 2 0,0-5-352,0-4 192,-2-8-1280,2 1 800,-6-9-1856,2-2 1440,-4-9-1440,8 0 1440,-10-17-512,10 6 928,-4-16 416,4 7 160,-4-3 1120,-2 7-544,-2-3 1184,8 7-960,-4-2 608,8 1-768,-4 1 128,0 4-416,0 5 32,0 3-192,-4 0 160,4 3-192,-6 5 448,4 9-288,-8-3 512,10 6-448,-8-4 352,8 0-384,-5-10 0,5 8-192,0-14-64,9 3 0,-1-6-192,6-2 96,-2-4-320,2 3 224,-4-2-864,2 3 576,-6 10-864,-4 3 768,-4-2-192,-4 8 448,-6-3 128,2 4 64,-6-3 32,0 3 0,0-4 0,4 6 0,-6-9-1152,4 3 672,0-6-2176,11 1 1536</inkml:trace>
          <inkml:trace contextRef="#ctx0" brushRef="#br0" timeOffset="10167">21780 6772 3328,'-8'-5'1216,"8"5"-640,-5 0-192,0 0 992,10 0-768,-5 0 800,0 5-832,0-5 480,0 4-608,0-1 448,0 5-480,0 3 192,0 5-352,0 4 192,0-1-224,0 8 0,0 10-128,0-6-64,5 3 0,-5-2-128,0-2 64,0-6-896,0 0 512,0-10-2144,0 2 1408,0-8-2432,0 0 2016</inkml:trace>
          <inkml:trace contextRef="#ctx0" brushRef="#br0" timeOffset="11415">21834 7263 5888,'13'3'2176,"-13"-3"-1152,17 8-640,-13-4 1024,6 4-800,-2 0 352,2 6-608,-2 2 192,0 0-320,-4-7-928,6-2 384,-6-11-3040,0 4 1856,2-12-2336,-4 2 2208</inkml:trace>
          <inkml:trace contextRef="#ctx0" brushRef="#br0" timeOffset="11596">22061 7164 5504,'36'16'2112,"-36"-16"-1152,-36-6-480,36 6 800,9 6-736,2-6-192,-2 11-224,-9-11-1600,0 0 800,-9 0-2816,-2 0 1952</inkml:trace>
          <inkml:trace contextRef="#ctx0" brushRef="#br0" timeOffset="12056">22088 6931 6144,'-10'12'2272,"10"-12"-1216,4 23-544,-4-11 1408,6 4-1088,-6 4 800,2 2-960,4 6 512,-2 0-705,-4-1 257,0-1-448,0 1 0,0 1-192,0-4-832,0-4 384,-4-6-3071,4-2 1855,-6-7-3456,6-5 2848</inkml:trace>
          <inkml:trace contextRef="#ctx0" brushRef="#br0" timeOffset="11861">22088 6825 5760,'-5'0'2176,"5"0"-1152,0 9-288,0-7 1312,5 4-1120,-2-6 352,7 2-800,-5-2 0,3 0-288,0-2 96,5 2-160,2-6-64,-2 4-32,0-7-32,-1 9 0,-4-8-224,6 8 128,-10-3-2080,2 3 1216,-12 0-3648,6 3 2592</inkml:trace>
          <inkml:trace contextRef="#ctx0" brushRef="#br0" timeOffset="12249">22145 7149 7040,'-5'4'2624,"5"-4"-1408,5-8-640,0 4 1152,-2 8-960,7-11 128,-2-1-576,2-12-480,3 10 96,0-7-1920,0 9 1088,-5-3-3488,1 3 2464</inkml:trace>
          <inkml:trace contextRef="#ctx0" brushRef="#br0" timeOffset="12476">22210 7105 6656,'0'-3'2464,"0"3"-1344,10-19-608,-5 19 1184,-2 8-960,2 0 640,-1-2-832,-1 2 799,3 4-767,-1 4 608,-1 4-672,-1 4 320,2-1-512,0 4 64,-1 1-256,-4-2-128,0 6-32,0-1-960,0-3 544,0-6-3711,0 2 2335,0-4-3808,0 0 3200</inkml:trace>
          <inkml:trace contextRef="#ctx0" brushRef="#br0" timeOffset="28556">22268 7979 6016,'-5'-8'2272,"5"8"-1216,0-3-672,0 0 1248,0 6-960,0-3 704,0 0-832,0 3 288,5 5-480,-5 4 224,4 0-320,-4 3 287,5 1-319,-5 7 32,0 5-160,0 16-64,4 1 0,-4 2-1023,3 0 543,-3-8-4544,0 0 2752</inkml:trace>
        </inkml:traceGroup>
        <inkml:traceGroup>
          <inkml:annotationXML>
            <emma:emma xmlns:emma="http://www.w3.org/2003/04/emma" version="1.0">
              <emma:interpretation id="{A216E9AB-8F23-41BE-9E7E-46D98D23B5F8}" emma:medium="tactile" emma:mode="ink">
                <msink:context xmlns:msink="http://schemas.microsoft.com/ink/2010/main" type="inkWord" rotatedBoundingBox="22334,5731 22771,5711 22804,6420 22367,6440">
                  <msink:destinationLink direction="with" ref="{90602964-C42F-4AED-8516-88550BAB583C}"/>
                </msink:context>
              </emma:interpretation>
              <emma:one-of disjunction-type="recognition" id="oneOf3">
                <emma:interpretation id="interp15" emma:lang="zh-CN" emma:confidence="0">
                  <emma:literal>分</emma:literal>
                </emma:interpretation>
                <emma:interpretation id="interp16" emma:lang="zh-CN" emma:confidence="0">
                  <emma:literal>孙</emma:literal>
                </emma:interpretation>
                <emma:interpretation id="interp17" emma:lang="zh-CN" emma:confidence="0">
                  <emma:literal>外</emma:literal>
                </emma:interpretation>
                <emma:interpretation id="interp18" emma:lang="zh-CN" emma:confidence="0">
                  <emma:literal>仔</emma:literal>
                </emma:interpretation>
                <emma:interpretation id="interp19" emma:lang="zh-CN" emma:confidence="0">
                  <emma:literal>仆</emma:literal>
                </emma:interpretation>
              </emma:one-of>
            </emma:emma>
          </inkml:annotationXML>
          <inkml:trace contextRef="#ctx0" brushRef="#br0" timeOffset="13167">22697 6817 5120,'-5'-3'1920,"5"3"-1024,-17 3-288,13 2 1376,8-2-1088,-4 3 544,0 0-864,-4 2 352,4 0-576,-5 4 256,5 0-352,-4 3 64,-1 4-192,-3 1-64,3-1-32,-3 1-192,3-1 96,-8-7-1376,8 4 800,-3-8-3488,8 3 2304,-5-11-2208,5 0 2304</inkml:trace>
          <inkml:trace contextRef="#ctx0" brushRef="#br0" timeOffset="13678">22675 7178 4480,'-31'7'1664,"31"-7"-896,-3-7-416,3 1 928,3 12-736,2-12 512,3 6-608,2-8 384,8 5-480,-1-5 256,5 5-352,1-6 352,3 2-352,-5-1 288,9 4-288,-7 4 416,-2 4-384,-8 0 352,5 7-352,-8 6 63,3-3-223,-9 2-64,0 4-32,-8-4-895,4-1 479,-9-4-2656,1 2 1696,-5-13-3168,3 3 2560</inkml:trace>
          <inkml:trace contextRef="#ctx0" brushRef="#br0" timeOffset="13872">22821 7157 6784,'3'-8'2528,"-3"8"-1344,0 3-544,0-3 1472,0 5-1152,0-5 512,0 3-896,-3 1 255,3 4-479,-15 0 32,7 3-256,-10 6-128,5 1-32,-8 6-1184,3 0 673,-4 4-4577,4-1 2848,1-1-2848,3-1 2976</inkml:trace>
          <inkml:trace contextRef="#ctx0" brushRef="#br0" timeOffset="13421">22837 6661 5632,'10'0'2112,"-10"0"-1152,13 20-352,-8-15 1504,3 1-1152,0 2 672,7 0-960,-2 4 64,0 1-448,5-2-96,2 4-128,-2 1-64,0 0 32,-5-1-320,0 1 160,-8-2-1376,-2 6 864,-11-4-2848,3 4 1952,-8 4-2272,0-5 2176</inkml:trace>
        </inkml:traceGroup>
        <inkml:traceGroup>
          <inkml:annotationXML>
            <emma:emma xmlns:emma="http://www.w3.org/2003/04/emma" version="1.0">
              <emma:interpretation id="{D140E9C0-EB01-4C82-9AE6-19E75469E119}" emma:medium="tactile" emma:mode="ink">
                <msink:context xmlns:msink="http://schemas.microsoft.com/ink/2010/main" type="inkWord" rotatedBoundingBox="22949,5778 23404,5757 23438,6493 22984,6514">
                  <msink:destinationLink direction="with" ref="{90602964-C42F-4AED-8516-88550BAB583C}"/>
                </msink:context>
              </emma:interpretation>
              <emma:one-of disjunction-type="recognition" id="oneOf4">
                <emma:interpretation id="interp20" emma:lang="zh-CN" emma:confidence="0">
                  <emma:literal>布</emma:literal>
                </emma:interpretation>
                <emma:interpretation id="interp21" emma:lang="zh-CN" emma:confidence="0">
                  <emma:literal>疖</emma:literal>
                </emma:interpretation>
                <emma:interpretation id="interp22" emma:lang="zh-CN" emma:confidence="0">
                  <emma:literal>㠻</emma:literal>
                </emma:interpretation>
                <emma:interpretation id="interp23" emma:lang="zh-CN" emma:confidence="0">
                  <emma:literal>沛</emma:literal>
                </emma:interpretation>
                <emma:interpretation id="interp24" emma:lang="zh-CN" emma:confidence="0">
                  <emma:literal>历</emma:literal>
                </emma:interpretation>
              </emma:one-of>
            </emma:emma>
          </inkml:annotationXML>
          <inkml:trace contextRef="#ctx0" brushRef="#br0" timeOffset="14548">23351 6857 7808,'-23'0'2880,"23"0"-1536,-3 4-736,-2-4 1344,10 0-1120,-5 0 319,8 0-703,2 0-128,3 0-192,0-4-96,5 4 0,-2-7-256,7 2 128,-5-3-1023,0 5 639,-6-6-1664,6 9 1216,-10-8-1888,6 8 1600,-10-6-1376,4 6 1472,-8-8-256,5 8 800,-10-8 480,5 0 96,-3-4 896,-2 9-512,-5-10 768,10 10-672,-3-5 896,6 8-768,-3-9 1024,0 3-928,0-7 1024,0 10-1024,0-5 1024,0 8-1024,-3-4 576,3 8-737,-5-4 417,1 3-544,-4 2 384,8 3-448,-5 0 192,5-2-320,-6 8 224,3-3-256,-6 4 160,9 4-192,-3 5 0,-2-1-96,-8 9-64,0 8 32,-10-2-320,10 1 160,-13 0-1376,8-5 864,-13-1-2911,10-7 1983,-6-7-3744,9-3 3008</inkml:trace>
          <inkml:trace contextRef="#ctx0" brushRef="#br0" timeOffset="14728">23215 7064 7168,'10'7'2720,"-10"-7"-1472,13 34-608,-10-26 1408,2 4-1152,-1 1 576,5 2-897,-4 1 65,-1 0-384,0-2-512,0 3 128,2-9-2367,-3 3 1375,2-7-4128,-1 4 2976</inkml:trace>
          <inkml:trace contextRef="#ctx0" brushRef="#br0" timeOffset="15073">23369 7141 6400,'0'-11'2368,"0"11"-1280,8-36-640,2 28 1152,-2 8-928,5-7 192,0-1-544,5-3 32,0 3-224,2-3 0,3 6-64,0-4 288,3 6-160,-8-5 448,3 8-352,-3-3 447,-1 3-447,-3 8 512,3 4-480,-13 2 288,5 6-352,-9-4 0,5 3-160,-10-2 0,5 2-32,-9 0-320,5 1 128,-9-6-1088,4 6 672,-4-12-2079,8 3 1471,-8-11-2016,9 5 1792,-10-16-2048,11 3 1952</inkml:trace>
          <inkml:trace contextRef="#ctx0" brushRef="#br0" timeOffset="15284">23526 6877 6656,'-4'-4'2464,"4"4"-1344,-4 11-384,-1-6 1536,10 6-1248,-5-3 704,0 7-1025,0 5 385,0 7-608,0 4 0,4 4-288,-4 1-32,4 3-96,-4 3-128,0 2 32,0 3-544,0-5 320,0 2-2207,0-2 1343,0-6-4224,0-2 2976</inkml:trace>
        </inkml:traceGroup>
        <inkml:traceGroup>
          <inkml:annotationXML>
            <emma:emma xmlns:emma="http://www.w3.org/2003/04/emma" version="1.0">
              <emma:interpretation id="{ABECEB2D-39BC-4EF0-A1ED-C88A53F7356F}" emma:medium="tactile" emma:mode="ink">
                <msink:context xmlns:msink="http://schemas.microsoft.com/ink/2010/main" type="inkWord" rotatedBoundingBox="23570,5714 24269,5682 24300,6348 23601,6381"/>
              </emma:interpretation>
              <emma:one-of disjunction-type="recognition" id="oneOf5">
                <emma:interpretation id="interp25" emma:lang="zh-CN" emma:confidence="0">
                  <emma:literal>取</emma:literal>
                </emma:interpretation>
                <emma:interpretation id="interp26" emma:lang="zh-CN" emma:confidence="0">
                  <emma:literal>诹</emma:literal>
                </emma:interpretation>
                <emma:interpretation id="interp27" emma:lang="zh-CN" emma:confidence="0">
                  <emma:literal>颐</emma:literal>
                </emma:interpretation>
                <emma:interpretation id="interp28" emma:lang="zh-CN" emma:confidence="0">
                  <emma:literal>㼢</emma:literal>
                </emma:interpretation>
                <emma:interpretation id="interp29" emma:lang="zh-CN" emma:confidence="0">
                  <emma:literal>颠</emma:literal>
                </emma:interpretation>
              </emma:one-of>
            </emma:emma>
          </inkml:annotationXML>
          <inkml:trace contextRef="#ctx0" brushRef="#br0" timeOffset="16458">23955 6673 6400,'-8'-23'2464,"8"23"-1344,0 0-544,0 0 1216,5 3-992,-5-3 544,3 0-832,2 0 384,5 0-544,3 0 255,3 0-351,2 0 0,5 0-160,-6 0-64,5 0 0,-4 0-384,4 0 192,-9 0-1503,4 0 927,-8 0-2848,4 0 2016,-13 0-2560,5 6 2368</inkml:trace>
          <inkml:trace contextRef="#ctx0" brushRef="#br0" timeOffset="17593">23855 7289 5632,'-5'8'2176,"5"-8"-1152,0 5-224,0-5 1728,0 3-1408,0-3 960,0 8-1216,0-5 383,10 3-735,-5-12 0,8 6-320,5-8-384,3 2 96,5-10-1887,10 0 1087,-5-10-4480,-1 6 3008,1-12-2208,-5 9 2656</inkml:trace>
          <inkml:trace contextRef="#ctx0" brushRef="#br0" timeOffset="16945">24027 6705 6144,'-22'-4'2272,"22"4"-1216,0 4-672,0 0 1088,0 4-832,0 0 544,0 3-704,0 6 448,0 2-512,0 4 256,0 4-384,0 8 128,0 8-257,-6-1-63,6-3-64,-3-4-735,3-4 383,-5-7-2336,10-1 1472,-5-12-3360,0 3 2560</inkml:trace>
          <inkml:trace contextRef="#ctx0" brushRef="#br0" timeOffset="17407">24035 6880 5888,'-5'0'2272,"5"0"-1216,-13 4-672,13-4 960,5 4-768,0-4 64,8 0-384,-5 0-160,5 4-64,-3 4-32,-2 0 0,-4 0 0,5-2 0,-9 8 64,0 0-32,-9 6-32,0 4 32,-4-2 576,5 3-320,-10-6 672,10-4-544,-2-4 64,7 5-288,-2-12-32,10-4-96,3-6-64,5 0 32,5-5-736,3 0 384,-3-1-1792,-1 4 1184,-7 8-3232,-2 4 2304</inkml:trace>
          <inkml:trace contextRef="#ctx0" brushRef="#br0" timeOffset="17232">24176 6756 6016,'3'0'2272,"-3"0"-1216,10 8-384,-5-5 1408,-2 6-1120,-3-1 736,5 6-1024,-5 6 511,0-1-703,0 14 448,0 1-512,0 5 192,0 0-352,0 1 64,0-1-192,0 0-128,0-5-32,0 2-128,0-6 96,0-2-608,0-6 384,0-2-1664,0-4 1121,-5-8-2401,5 0 1824,-3-12-2880,-2 0 2464</inkml:trace>
          <inkml:trace contextRef="#ctx0" brushRef="#br0" timeOffset="17986">24277 6939 5760,'-5'0'2176,"5"0"-1152,5-3-768,0-2 800,8 5-640,-5-3 384,5 3-480,0-5 256,2 2-320,1-6 352,2 9-352,-6-3 736,2 3-576,-4 0 736,2 9-673,-7-3 705,4 7-704,-9 1 480,0 11-544,-6-3-96,3 6-192,-10-5-224,-1 1 32,-8-4-1088,10-6 608,-6-6-2207,4 4 1535,-3-8-2016,4 0 1856,-5-12-640,10 4 1184,-5-12 448,8 5 288,-5-1 1216,10 4-608,-3-3 1344,3 8-1056,0-6 832,8 5-960,2 0 576,6 8-736,7 4 384,3 3-544,-4 2 319,4 2-383,-4 1 0,5-1-192,-6-3-192,2 0 32,-5-4-1951,-2-2 1119,2-6-4224,-1 5 2880</inkml:trace>
        </inkml:traceGroup>
        <inkml:traceGroup>
          <inkml:annotationXML>
            <emma:emma xmlns:emma="http://www.w3.org/2003/04/emma" version="1.0">
              <emma:interpretation id="{64E5720C-8E81-48A8-AE42-D9ED54FC9FB1}" emma:medium="tactile" emma:mode="ink">
                <msink:context xmlns:msink="http://schemas.microsoft.com/ink/2010/main" type="inkWord" rotatedBoundingBox="24826,5610 25094,6223 24666,6409 24399,5797"/>
              </emma:interpretation>
              <emma:one-of disjunction-type="recognition" id="oneOf6">
                <emma:interpretation id="interp30" emma:lang="zh-CN" emma:confidence="0">
                  <emma:literal>反</emma:literal>
                </emma:interpretation>
                <emma:interpretation id="interp31" emma:lang="zh-CN" emma:confidence="0">
                  <emma:literal>及</emma:literal>
                </emma:interpretation>
                <emma:interpretation id="interp32" emma:lang="zh-CN" emma:confidence="0">
                  <emma:literal>瓦</emma:literal>
                </emma:interpretation>
                <emma:interpretation id="interp33" emma:lang="zh-CN" emma:confidence="0">
                  <emma:literal>凡</emma:literal>
                </emma:interpretation>
                <emma:interpretation id="interp34" emma:lang="zh-CN" emma:confidence="0">
                  <emma:literal>夙</emma:literal>
                </emma:interpretation>
              </emma:one-of>
            </emma:emma>
          </inkml:annotationXML>
          <inkml:trace contextRef="#ctx0" brushRef="#br0" timeOffset="19382">24881 6739 6784,'-13'25'2624,"13"-25"-1408,-8 30-512,3-18 1472,10 4-1248,-5 6 448,0 3-864,0 9-1,0 1-319,-5 1-32,5-2-96,-5 2 32,10 0-64,-10-6-800,5-2 417,-3-5-2593,6-4 1632,-3-7-3456,0-4 2688</inkml:trace>
          <inkml:trace contextRef="#ctx0" brushRef="#br0" timeOffset="19143">24869 6642 5888,'-9'8'2272,"9"-8"-1216,0 0-384,0 0 1408,0 4-1120,0-4 736,5 0-1024,-1 0 511,5 0-703,-1 0 160,6 0-352,-2-4-32,6 4-160,0-2-256,5-4 64,-7-2-1503,2 6 863,0-7-3616,4 6 2400,-14-2-2560,-3 10 2592</inkml:trace>
          <inkml:trace contextRef="#ctx0" brushRef="#br0" timeOffset="19922">24925 6936 6656,'10'-5'2528,"-10"5"-1344,12 8-544,-3-4 1472,0 1-1152,4-3 512,0 6-896,5 4 191,0 4-447,3 4 32,2-1-224,2 0 0,1 5-64,11-6-128,-7-1 32,1-6-832,0 1 480,-5 0-2015,0 0 1311,-4-4-3584,-4-2 2624</inkml:trace>
          <inkml:trace contextRef="#ctx0" brushRef="#br0" timeOffset="19683">24939 6900 4352,'8'-20'1664,"-8"20"-896,36-11-192,-28 6 1184,5 5-960,0-3 768,5-2-928,-5-2 576,5 7-704,0-8 512,0 8-576,-6-5 448,10 10-481,-13-5 385,5 8-448,-10-1 256,-1 9-352,-6 0 128,3 4-224,-10 2 0,5 6-96,-3 3-192,-4 1 64,-6-6-1088,0-2 608,-8-4-2559,8-6 1727,-8-6-3616,8 4 2816</inkml:trace>
        </inkml:traceGroup>
        <inkml:traceGroup>
          <inkml:annotationXML>
            <emma:emma xmlns:emma="http://www.w3.org/2003/04/emma" version="1.0">
              <emma:interpretation id="{CD6595D4-2393-4F4B-8E8B-B642F8A44242}" emma:medium="tactile" emma:mode="ink">
                <msink:context xmlns:msink="http://schemas.microsoft.com/ink/2010/main" type="inkWord" rotatedBoundingBox="25182,5836 25779,5721 25858,6129 25261,6244"/>
              </emma:interpretation>
              <emma:one-of disjunction-type="recognition" id="oneOf7">
                <emma:interpretation id="interp35" emma:lang="zh-CN" emma:confidence="0">
                  <emma:literal>对</emma:literal>
                </emma:interpretation>
                <emma:interpretation id="interp36" emma:lang="zh-CN" emma:confidence="0">
                  <emma:literal>對</emma:literal>
                </emma:interpretation>
                <emma:interpretation id="interp37" emma:lang="zh-CN" emma:confidence="0">
                  <emma:literal>“</emma:literal>
                </emma:interpretation>
                <emma:interpretation id="interp38" emma:lang="zh-CN" emma:confidence="0">
                  <emma:literal>対</emma:literal>
                </emma:interpretation>
                <emma:interpretation id="interp39" emma:lang="zh-CN" emma:confidence="0">
                  <emma:literal>好</emma:literal>
                </emma:interpretation>
              </emma:one-of>
            </emma:emma>
          </inkml:annotationXML>
          <inkml:trace contextRef="#ctx0" brushRef="#br0" timeOffset="20493">25544 6803 5120,'-5'0'2016,"5"0"-1088,0 3-320,0 1 1504,0 0-1152,0-4 736,0 3-992,0-3 320,5 0-576,-1-3-64,4 3-224,2-8-96,4 5-32,2-6-32,2 9 0,4-8 0,0 8 0,-4-8 0,-1 8 0,-4-3 255,0 3-127,-4 0 448,0 3-320,-4 2 384,3 3-384,-8-1 384,4 1-384,-8 3 32,4 2-192,-8 1 0,3 6-32,-4 8-64,0 2 32,-9-2-192,5 3 96,-5-4-608,6 1 384,-10-4-1856,10-4 1185,-12-8-2753,12-2 2112,-10-10-2656,8 0 2432</inkml:trace>
          <inkml:trace contextRef="#ctx0" brushRef="#br0" timeOffset="20703">25452 6884 5632,'5'0'2112,"-5"0"-1152,13 5-288,-8-2 1408,3 5-1120,1-5 640,5 5-928,-2 1 256,1 2-544,5 5 0,0-2-225,3 6-31,5-1-64,-4-3-192,4-5 64,-2-5-1311,-4-6 767,-2-9-2720,0 6 1856,-5-10-2560,0 10 2272</inkml:trace>
          <inkml:trace contextRef="#ctx0" brushRef="#br0" timeOffset="21334">25807 6798 6144,'-13'-7'2368,"13"7"-1280,0-4-576,0 0 1312,5 8-1024,0-8 352,3 4-704,5-8-192,0 5-160,5-10-96,-1 10 32,4-5-128,2 5 64,0-6-192,-2 9 128,-8-8-32,4 8 64,-8-3 64,5 3 0,-14-8 192,3 3-96,-6-6 672,3 7-416,-5-7 607,1 6-543,-4-3 288,8 5-416,-6 3 128,12 3-256,-6 2 224,3 6-256,-3 5 96,5-1-128,-1 4 96,4 6-128,-2 2 128,2-1-128,-4 7 128,1-3-128,-5 10 32,0-10-32,-5-2-128,1 0 32,-4-9-256,8 0 160,-9-7-576,4 4 384,-4-8-576,6 4 544,-11-12-192,10 3 320,-9-12-31,3 3 159,-3-10 351,5 4-159,-10-4 416,10 5-288,-2-5 448,5 4-384,2-4 224,3 5-288,3-9-64,7 9-96,3-8-192,0 7 64,5-7-800,0 10 448,-1-2-1631,5 3 1119,-4 0-2240,-1 8 1792,-4 0-2656,0 4 2272</inkml:trace>
        </inkml:traceGroup>
        <inkml:traceGroup>
          <inkml:annotationXML>
            <emma:emma xmlns:emma="http://www.w3.org/2003/04/emma" version="1.0">
              <emma:interpretation id="{CDF11616-196A-4948-BF5C-2E899B0B32A6}" emma:medium="tactile" emma:mode="ink">
                <msink:context xmlns:msink="http://schemas.microsoft.com/ink/2010/main" type="inkWord" rotatedBoundingBox="25986,5569 26616,5540 26648,6225 26018,6254"/>
              </emma:interpretation>
              <emma:one-of disjunction-type="recognition" id="oneOf8">
                <emma:interpretation id="interp40" emma:lang="zh-CN" emma:confidence="0">
                  <emma:literal>数</emma:literal>
                </emma:interpretation>
                <emma:interpretation id="interp41" emma:lang="zh-CN" emma:confidence="0">
                  <emma:literal>频</emma:literal>
                </emma:interpretation>
                <emma:interpretation id="interp42" emma:lang="zh-CN" emma:confidence="0">
                  <emma:literal>㼥</emma:literal>
                </emma:interpretation>
                <emma:interpretation id="interp43" emma:lang="zh-CN" emma:confidence="0">
                  <emma:literal>叛</emma:literal>
                </emma:interpretation>
                <emma:interpretation id="interp44" emma:lang="zh-CN" emma:confidence="0">
                  <emma:literal>粗</emma:literal>
                </emma:interpretation>
              </emma:one-of>
            </emma:emma>
          </inkml:annotationXML>
          <inkml:trace contextRef="#ctx0" brushRef="#br0" timeOffset="23273">26242 6572 5632,'-3'11'2176,"3"-11"-1152,3-8-480,1 8 1408,2 5-1088,-3-2 640,6 5-864,-1 1 128,3 2-448,-8 0-32,7 5-192,-8-2-192,4 6 32,-6-4-1664,4 0 960,-4-8-3840,0 4 2560</inkml:trace>
          <inkml:trace contextRef="#ctx0" brushRef="#br0" timeOffset="23910">26496 6564 7808,'5'0'2880,"-5"0"-1536,4 9-736,-4-9 1408,0 0-1152,0 0 447,4 8-799,1 0 288,0-2-480,-5 3 128,3-1-288,-6-1 128,3 2-160,-5-3 0,5 2-64,-9 3-544,5 3 256,-14-3-1088,0 0 704,-8 5-1119,8-1 991,-8 1-512,9 1 736,-9-6 160,7 0 192,-1-3 480,5 4-160,-6-4 640,11 0-448,2-5 608,3 0-544,2-3 224,3 5-384,0-10 127,8 5-223,5-3 0,13 0-96,-3-5-128,3 3 32,0-2-384,1-1 193,-1-8-1089,0 8 736,-3-3-1632,-7 2 1216,-2-5-2208,-5 6 1824,-9-4-1664,5 4 1728</inkml:trace>
          <inkml:trace contextRef="#ctx0" brushRef="#br0" timeOffset="25087">26602 6900 5504,'0'0'2112,"0"0"-1152,-5 0-416,1 0 1120,8 3-928,-8-3 512,4 5-768,-4-2 320,4 5-480,-5 0 256,2 3-320,-7 6 128,5 6-224,-8-1 224,10 5-256,-10-2 95,3 2-127,-11-4 0,3 0-32,-8-3-64,4-4 32,-4-5 32,8 2-32,0-10-32,5 0 32,0-6-32,3 0 0,2-10-288,8 5 160,0-15-735,8 4 479,2-12-864,3 7 704,5-10-608,0 6 672,3-11-32,5 8 320,-4-16 96,4 15 96,-3-7 64,3 8-32,5-16 320,0 13-160,-6 2 512,-3 12-384,-5 6 416,-3 6-416,-5 4 480,3 8-480,-7-1 512,-1 10-512,1-2 159,-1 4-319,-4-2 0,5-2-96,-2-3 32,7 4-64,-2-4-32,5 0 32,-3-2-32,3 2 0,-5 0 128,2 3-64,-2 1 128,0 1-128,-3-1 128,5 2-128,-10 2 192,3 0-160,-6-4 96,3 4-96,-10-5-64,2 4 0,-5-2-32,-2-2 0,-6-3-96,8 4 64,-10-4 96,11-2-32,-6 2-32,5 1 32,-5-6-256,10 2 128,-5-5-160,8 3 128,-3-6-64,8 3 96,-5-8 0,5 4 32,0-9 64,5 7 0,-2-7 64,2 9-32,0-7 64,3 6-64,2-1 128,-2 6-96,5-5 128,4 5-128,1 0 192,4 5-160,-5-2 32,1 8-64,0 1-128,0 4 32,-6 4-896,2-1 512,-2-3-3295,2 4 2079,-5-9-3456,5 0 2880</inkml:trace>
          <inkml:trace contextRef="#ctx0" brushRef="#br0" timeOffset="24187">26426 6518 3840,'0'-8'1472,"0"8"-768,-18-7-320,13 7 928,5 3-736,-3 1 928,6 4-864,-3 3 800,0 2-800,0 7 576,0 2-704,0 6 448,5 0-544,0 2 128,3 1-320,-3 4-129,3-4-63,-3 0-383,4-3 191,-5-4-1152,2-4 736,-2-6-1568,0 6 1184,-4-12-1216,0 3 1248,-4-11-384,4 5 768,-4-5 256,4 0 160,-6 0 480,6 0-192,-4 0 480,8 3-352,-4 2 352,0-2-352,0 1 64,6 1-224,-2-3-128,0 4-32,0-4 32,1 6 0,-5-4-96,0 4 64,0-4-736,0 0 384,0-8-2080,3 4 1376</inkml:trace>
        </inkml:traceGroup>
        <inkml:traceGroup>
          <inkml:annotationXML>
            <emma:emma xmlns:emma="http://www.w3.org/2003/04/emma" version="1.0">
              <emma:interpretation id="{FA8A0A00-FB22-48C5-8570-1FFFC4B08234}" emma:medium="tactile" emma:mode="ink">
                <msink:context xmlns:msink="http://schemas.microsoft.com/ink/2010/main" type="inkWord" rotatedBoundingBox="26894,6163 26899,5935 26975,5937 26970,6165"/>
              </emma:interpretation>
              <emma:one-of disjunction-type="recognition" id="oneOf9">
                <emma:interpretation id="interp45" emma:lang="zh-CN" emma:confidence="0">
                  <emma:literal>:</emma:literal>
                </emma:interpretation>
                <emma:interpretation id="interp46" emma:lang="zh-CN" emma:confidence="0">
                  <emma:literal>;</emma:literal>
                </emma:interpretation>
                <emma:interpretation id="interp47" emma:lang="zh-CN" emma:confidence="0">
                  <emma:literal>“</emma:literal>
                </emma:interpretation>
                <emma:interpretation id="interp48" emma:lang="zh-CN" emma:confidence="0">
                  <emma:literal>i</emma:literal>
                </emma:interpretation>
                <emma:interpretation id="interp49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26666">27154 6997 7168,'-8'9'2720,"8"-9"-1472,3 27-832,-3-19 864,5 3-768,0 1-320,3-1-160,2-3-1856,3 1 960,-5-1-3136,5-2 2240</inkml:trace>
          <inkml:trace contextRef="#ctx0" brushRef="#br0" timeOffset="26469">27158 6880 6272,'-4'-3'2368,"4"3"-1280,4 0-768,0 0 896,0 3-672,2-3 288,-2 0-512,0 0-224,6 4-96,-2 1-1696,2-2 928,-2 5-3136,0-5 2176</inkml:trace>
        </inkml:traceGroup>
      </inkml:traceGroup>
    </inkml:traceGroup>
    <inkml:traceGroup>
      <inkml:annotationXML>
        <emma:emma xmlns:emma="http://www.w3.org/2003/04/emma" version="1.0">
          <emma:interpretation id="{16A025BD-BA1B-422B-BF7A-238E3969863D}" emma:medium="tactile" emma:mode="ink">
            <msink:context xmlns:msink="http://schemas.microsoft.com/ink/2010/main" type="paragraph" rotatedBoundingBox="22969,7195 31971,6617 32059,7987 23057,856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51E41F42-385F-4334-8AA0-D6389EE653A1}" emma:medium="tactile" emma:mode="ink">
              <msink:context xmlns:msink="http://schemas.microsoft.com/ink/2010/main" type="inkBullet" rotatedBoundingBox="22999,7651 24669,7550 24677,7679 23007,7780"/>
            </emma:interpretation>
            <emma:one-of disjunction-type="recognition" id="oneOf10">
              <emma:interpretation id="interp50" emma:lang="zh-CN" emma:confidence="0">
                <emma:literal>-</emma:literal>
              </emma:interpretation>
            </emma:one-of>
          </emma:emma>
        </inkml:annotationXML>
        <inkml:trace contextRef="#ctx0" brushRef="#br0" timeOffset="64467">23272 8596 4608,'-8'-4'1760,"8"4"-960,-6 8-448,2-8 1056,8 0-800,-4 4 704,0 4-768,0-5 448,0 2-576,-4-5 256,4 0-384,-4 0 352,8 0-384,-4 0 96,10 0-224,-2-5 64,2 5-96,-2-3 96,1-2-128,-1 2 192,5 3-160,-5-4 256,7 8-225,-2-4 161,0 0-160,0-4 160,5 4-192,-6 0 96,2 4-96,4-4-64,2 0 0,-2-4 32,0 4-32,0-4-32,0 8 32,-2-4-128,7 0 64,-6-4 160,5 4-64,0-4 128,4 4-128,-3-5-32,2 10 0,-3-5 32,6 0-32,-8 0-32,6 0 32,-2 0-32,1 0 0,-2 0 0,3 0 0,0 0 0,4 0 0,1 0 0,0 0 0,-5 0 64,0 0-32,-3 0-32,3 0 32,-4 0 32,-1 4-32,2-4-32,3 4 32,0-4-128,1 4 64,-1-4 32,0 0 0,-3 0 64,3 3-32,-5 2-32,7-2 32,-7-3-32,1 0 0,-1 0 0,3 0 0,-4 0 0,3 0 0,-2 0 0,7 0 0,-2 0 0,0 5 0,0-5 0,0 4 0,-4-4 0,0 0 0,0 0-96,0 0 64,-6 0-192,8 0 128,-6 0-448,-1 0 288,-4-4-799,0 4 607,-4-8-2624,3 8 1728,-7-5-3392,4 10 2688</inkml:trace>
      </inkml:traceGroup>
      <inkml:traceGroup>
        <inkml:annotationXML>
          <emma:emma xmlns:emma="http://www.w3.org/2003/04/emma" version="1.0">
            <emma:interpretation id="{24DA0054-6575-4F31-BB47-881F2E54AD00}" emma:medium="tactile" emma:mode="ink">
              <msink:context xmlns:msink="http://schemas.microsoft.com/ink/2010/main" type="line" rotatedBoundingBox="24979,7066 31971,6617 32059,7987 25067,8436"/>
            </emma:interpretation>
          </emma:emma>
        </inkml:annotationXML>
        <inkml:traceGroup>
          <inkml:annotationXML>
            <emma:emma xmlns:emma="http://www.w3.org/2003/04/emma" version="1.0">
              <emma:interpretation id="{07BF684E-A11B-4AC4-B3E5-128F6A23CA93}" emma:medium="tactile" emma:mode="ink">
                <msink:context xmlns:msink="http://schemas.microsoft.com/ink/2010/main" type="inkWord" rotatedBoundingBox="25002,7410 26004,7345 26053,8116 25051,8181"/>
              </emma:interpretation>
              <emma:one-of disjunction-type="recognition" id="oneOf11">
                <emma:interpretation id="interp51" emma:lang="zh-CN" emma:confidence="0">
                  <emma:literal>螂</emma:literal>
                </emma:interpretation>
                <emma:interpretation id="interp52" emma:lang="zh-CN" emma:confidence="0">
                  <emma:literal>揶</emma:literal>
                </emma:interpretation>
                <emma:interpretation id="interp53" emma:lang="zh-CN" emma:confidence="0">
                  <emma:literal>抑</emma:literal>
                </emma:interpretation>
                <emma:interpretation id="interp54" emma:lang="zh-CN" emma:confidence="0">
                  <emma:literal>珋</emma:literal>
                </emma:interpretation>
                <emma:interpretation id="interp55" emma:lang="zh-CN" emma:confidence="0">
                  <emma:literal>婀</emma:literal>
                </emma:interpretation>
              </emma:one-of>
            </emma:emma>
          </inkml:annotationXML>
          <inkml:trace contextRef="#ctx0" brushRef="#br0" timeOffset="66117">25781 8440 6144,'-8'0'2272,"8"0"-1216,0 4-608,0-4 1216,3 4-960,2 0 672,0 4-832,3 2 384,2 2-576,2 4 32,2 0-224,-2 8-32,6 0-64,-5-2-608,5 1 288,-5 2-1792,0-6 1120,-5-3-3456,7-1 2464</inkml:trace>
          <inkml:trace contextRef="#ctx0" brushRef="#br0" timeOffset="66342">25940 8432 5888,'-5'-8'2176,"5"8"-1152,-5 4-416,0-4 1376,5 4-1088,-3 0 832,-2 4-1024,-3 0 576,-2 2-769,-7 10 225,3 4-416,-3 4-128,9 3-96,-10 0-864,5-3 416,0-1-2367,9-5 1471,0-2-3584,4-1 2720</inkml:trace>
          <inkml:trace contextRef="#ctx0" brushRef="#br0" timeOffset="66642">26044 8390 6656,'-3'-28'2464,"3"28"-1344,3 28-384,-3-20 1472,0-2-1216,0 2 576,5 4-928,0 4 255,0 0-511,-2 7 352,7 0-416,-7 12 192,7 1-288,-10 11 0,5 0-128,-5 3 0,3 1-32,-3 4-192,5-5 64,-10-3-960,5 0 576,-8-13-2143,8-1 1439,-5-14-2848,5 0 2240,-8-23-2112,8 0 2208</inkml:trace>
          <inkml:trace contextRef="#ctx0" brushRef="#br0" timeOffset="66915">26115 8476 4480,'13'-20'1664,"-13"20"-896,21-12-128,-12 8 1248,0 8-1056,0-4 896,4 8-1024,0 0 704,0 2-800,0 2 512,0 4-640,-3 4 383,3 0-511,-10-2 256,2 7-352,-10-6 0,5 5-160,-8-6-128,0 2 0,-10-9-832,5 6 480,-9-9-1951,8 3 1311,-7-8-3872,7 5 2752</inkml:trace>
          <inkml:trace contextRef="#ctx0" brushRef="#br0" timeOffset="65893">25269 8553 5632,'-5'0'2112,"5"0"-1152,5 12-768,-1-9 1184,0 5-800,1-3 928,3 1-864,5-1 192,0-2-512,5 2 96,0-2-256,3-3 128,6 0-160,-5-3 0,4-2-64,-4-3-64,1 2 32,-7-10 96,7 4-64,-10-4 32,-1 4-32,-6-7-128,2 3 32,-8-7 32,4 4 0,-8-9 0,4 9 0,-8-4 0,2 10 0,-6 2 64,7 3-32,-8 0 128,5 4-96,-10 8 320,10 8-193,-10 3 321,5 10-288,-5-3 96,5 2-192,0 2 160,3 7-192,2-3 32,8 1-64,0 0-64,8 2 32,2-11-32,6 3 0,2-6-448,0-4 256,0-4-1471,3 2 927,2-13-2272,-2 3 1664,6-11-2816,-1 0 2368</inkml:trace>
        </inkml:traceGroup>
        <inkml:traceGroup>
          <inkml:annotationXML>
            <emma:emma xmlns:emma="http://www.w3.org/2003/04/emma" version="1.0">
              <emma:interpretation id="{07A9BE34-DB4C-4D4A-87D1-5D25AC23B57D}" emma:medium="tactile" emma:mode="ink">
                <msink:context xmlns:msink="http://schemas.microsoft.com/ink/2010/main" type="inkWord" rotatedBoundingBox="26287,6982 27566,6900 27647,8164 26368,8246"/>
              </emma:interpretation>
              <emma:one-of disjunction-type="recognition" id="oneOf12">
                <emma:interpretation id="interp56" emma:lang="zh-CN" emma:confidence="0">
                  <emma:literal>断</emma:literal>
                </emma:interpretation>
                <emma:interpretation id="interp57" emma:lang="zh-CN" emma:confidence="0">
                  <emma:literal>逖</emma:literal>
                </emma:interpretation>
                <emma:interpretation id="interp58" emma:lang="zh-CN" emma:confidence="0">
                  <emma:literal>啾</emma:literal>
                </emma:interpretation>
                <emma:interpretation id="interp59" emma:lang="zh-CN" emma:confidence="0">
                  <emma:literal>逃</emma:literal>
                </emma:interpretation>
                <emma:interpretation id="interp60" emma:lang="zh-CN" emma:confidence="0">
                  <emma:literal>斲</emma:literal>
                </emma:interpretation>
              </emma:one-of>
            </emma:emma>
          </inkml:annotationXML>
          <inkml:trace contextRef="#ctx0" brushRef="#br0" timeOffset="71390">27142 8096 6656,'-18'-3'2528,"18"3"-1344,-8 3-608,3 2 1312,10-2-1088,-10 2 544,0 1-800,-7 8 352,6-3-545,-2 4 257,8 4-352,-8 8 192,8 6-224,-10 9 224,10-3-256,-3 8-32,3 0-96,0 3-256,9-3 96,-1 0-1152,1-8 672,4-5-2559,0-1 1759,5-6-3488,-1-4 2752</inkml:trace>
          <inkml:trace contextRef="#ctx0" brushRef="#br0" timeOffset="68204">27137 8358 4992,'-8'0'1824,"8"0"-960,-5 0-384,0-4 1344,10 1-992,-5-5 672,0 8-896,0-8 160,5 5-448,0-6 160,3 5-256,0-8 352,5 9-320,2-8 288,-3 6-288,1-3 191,5 5-223,-5-1 224,5 8-256,-5 4 256,4 6-256,0 10 320,6 4-288,-3 3 96,4-1-192,-2 6-64,0-2-32,-5 2-320,1-5 160,-1 1-1280,0-1 768,-8-8-2815,5-4 1919,-6-11-3328,2-3 2752</inkml:trace>
          <inkml:trace contextRef="#ctx0" brushRef="#br0" timeOffset="68475">27546 8237 5888,'-6'-16'2176,"6"16"-1152,-2-3-288,-4 0 1536,12 6-1248,-12-3 928,6 8-1152,-10-5 543,8 8-767,-12 9 416,0 4-576,-7 4 192,8-2-352,-13 1-64,8 1-128,-4-1-192,4 1 64,-4 0-736,4 2 416,-4 1-1280,9 0 896,-4-7-1887,8-1 1503,1-4-3456,3-2 2560</inkml:trace>
          <inkml:trace contextRef="#ctx0" brushRef="#br0" timeOffset="68835">27633 8471 7040,'-13'0'2720,"13"0"-1472,-8 0-768,3 0 1600,10 0-1184,-5 0 640,4 0-897,-4 0 129,4 5-448,1-5 32,3 0-224,1 0 160,0 0-192,4 0 32,5 3-64,0-3-128,2 0 32,3 0-1184,-2 0 672,2-3-3295,3 3 2143,-3-5-3232,-3 5 2816</inkml:trace>
          <inkml:trace contextRef="#ctx0" brushRef="#br0" timeOffset="236938">26730 8456 2176,'6'0'864,"-6"0"-448,0 13-128,0-13 352</inkml:trace>
          <inkml:trace contextRef="#ctx0" brushRef="#br0" timeOffset="237298">26733 8463 5440,'0'0'864,"0"8"-32,0-8 0,0 5-32,0 1 0,0-6-448,-3 0 0,3 0 0,0-3-64,0 3 0,0 0-32,0 0 64,0 0-32,0 0 64,0 0-64,0 0 0,0 0-160,12 3 64,-3-3 0,0 0 0,-1 0-32,1 5-96,0-5-64,-1 0-64,2 0-32,3 0 128,-5 0 96,2 3-32,-2-3-64,5 0 0,0 0-32,-3 0-96,3 5 64,0-5-32,0 0-64,-5 0-128,2 0-64,-3 3-640,4-3-224,-11 0-1152,3 4-1504,-3-4 1056</inkml:trace>
          <inkml:trace contextRef="#ctx0" brushRef="#br0" timeOffset="237929">26756 8728 2688,'-23'0'1056,"46"-3"-576,-5 3-288,-10 0 352,0 0 128,1 0 128,0 0 0,0 0 0,-1 0-192,2 3-32,-2 1-320,0 1-96,2 3-32,-2-2 64,-3 2 96,0 4 0,-5 0 0,0 3-32,0 1 64,0 4-96,-5-1-64,0 0 0,0 4 32,-3 10 32,0-3 32,-2 1 0,2-7 0,-2-1 0,-6-3 64,2-1-32,6-3 64,0-1-192,-2-2-96,6-7 96,0-1 32,12-2-64,2 3-96,-2-3 64,4-3-128,-2 3 0,3 2 96,0-5 32,0 0-128,0 0 32,5 3-64,-5-3-64,5 8 96,-5-8 64,0 4 0,-1-4 64,-1 0-416,-3 0-192,-1 0-416,-2-4-160,1 4-704,-2 0-288,0 0-800</inkml:trace>
          <inkml:trace contextRef="#ctx0" brushRef="#br0" timeOffset="238841">26869 7905 2560,'0'-3'960,"0"6"-512,0-3-256,0 0 352,0 5-96,0-2 64,0 5-96,0 1 64,0-6-64,0 5 64,0-3-64,0 1 0,0 2-224,0 0 0,0-4 128,0 9-128,0-2 64,0-3-96,0 4 64,0-1-128,0 0-64,5 1 64,-5 0 64,0 0-128,0-4-32,0 0 64,0-2 96,0 3-64,0-1-64,0 0-96,0 0 32,0-1 96,0 0 96,0 1-64,0 1 0,0-1-32,0-2 32,0-1 0,0 4 32,0-9-160,0 6-32,0 2 32,4-3 0,-4-5 96,0 0 32,0 8-128,0-5 32,-4 0 0,-1 5 0,5-3 0,0-2 0,0-3-576,0 0-256,0 0-1056,0 0-1440,0 0 704</inkml:trace>
          <inkml:trace contextRef="#ctx0" brushRef="#br0" timeOffset="67318">26689 7957 8448,'-31'0'3168,"31"0"-1728,-13 28-896,8-22 1280,5 2-1024,-3 0 383,-2 4-703,-3 4 224,3 3-416,-3 4 416,3 5-416,-8 10 288,8 1-320,-3 13 64,3-1-192,1 7 0,4-3-64,0 3-64,4 1 32,1-1-896,3-7 480,0-5-1728,2-3 1152,-2-5-2655,5 2 2047,5-13-3168,0 0 2720</inkml:trace>
        </inkml:traceGroup>
        <inkml:traceGroup>
          <inkml:annotationXML>
            <emma:emma xmlns:emma="http://www.w3.org/2003/04/emma" version="1.0">
              <emma:interpretation id="{6778F62F-0789-401E-AE1E-2FAF6BAC1472}" emma:medium="tactile" emma:mode="ink">
                <msink:context xmlns:msink="http://schemas.microsoft.com/ink/2010/main" type="inkWord" rotatedBoundingBox="27658,7975 27690,7303 28185,7326 28153,7999"/>
              </emma:interpretation>
              <emma:one-of disjunction-type="recognition" id="oneOf13">
                <emma:interpretation id="interp61" emma:lang="zh-CN" emma:confidence="0">
                  <emma:literal>公</emma:literal>
                </emma:interpretation>
                <emma:interpretation id="interp62" emma:lang="zh-CN" emma:confidence="0">
                  <emma:literal>r</emma:literal>
                </emma:interpretation>
                <emma:interpretation id="interp63" emma:lang="zh-CN" emma:confidence="0">
                  <emma:literal>屮</emma:literal>
                </emma:interpretation>
                <emma:interpretation id="interp64" emma:lang="zh-CN" emma:confidence="0">
                  <emma:literal>K</emma:literal>
                </emma:interpretation>
                <emma:interpretation id="interp65" emma:lang="zh-CN" emma:confidence="0">
                  <emma:literal>㣺</emma:literal>
                </emma:interpretation>
              </emma:one-of>
            </emma:emma>
          </inkml:annotationXML>
          <inkml:trace contextRef="#ctx0" brushRef="#br0" timeOffset="69662">27988 8276 5632,'-14'-4'2112,"14"4"-1152,-8-4-416,4 0 1120,8 8-928,-4-4 576,0 0-800,0-4 576,0 4-608,-4-4 608,4 0-641,-5 1 545,5 3-544,-4-8 256,4 16-416,-9-8 256,9 3-288,-5 1 128,10 4-224,-5 0 64,0 3-128,0 6 160,0 5-160,0 6 192,0-1-192,0 9-32,4 3-32,1 3-32,-1 2 0,1 0-160,-1 1 96,0 2-608,0-5 384,-4 2-1312,0-6 928,0-4-1919,0-1 1471,0-14-2496,0 1 2048,0-14-2272,5 0 2176</inkml:trace>
          <inkml:trace contextRef="#ctx0" brushRef="#br0" timeOffset="70201">27969 8257 6784,'-12'-12'2528,"12"12"-1344,0 0-736,0 0 1216,0 0-960,0 0 448,4 8-672,1-4 224,3 3-416,2 2 192,-2 2-257,0 3 225,5 11-256,2-2 256,1 4-256,-1-2 160,-2 1-192,-5-2 0,4-1-96,-1-4-128,-3-2 32,-1-6-320,3 0 192,-1-14-576,0 3 416,-1-11-479,5 3 447,-3-17-192,3 6 352,0-7 0,0 1 128,0-3 128,0 14-32,-3-6 64,-2 8-64,0-3 256,2 7-160,-6 0 384,0 5-288,0-3 319,1 12-319,-2 2 160,3 3-224,2 8 64,1 1-128,-1 2-64,2 3 0,-2-2-544,5 1 288,0-4-1791,0-1 1087,-3-7-3040,-2-1 2240,1-6-2240,0 1 2272</inkml:trace>
        </inkml:traceGroup>
        <inkml:traceGroup>
          <inkml:annotationXML>
            <emma:emma xmlns:emma="http://www.w3.org/2003/04/emma" version="1.0">
              <emma:interpretation id="{3759206D-ED56-4E8F-AD86-8AC5842A14AA}" emma:medium="tactile" emma:mode="ink">
                <msink:context xmlns:msink="http://schemas.microsoft.com/ink/2010/main" type="inkWord" rotatedBoundingBox="28310,7182 28397,7696 28318,7710 28230,7196"/>
              </emma:interpretation>
              <emma:one-of disjunction-type="recognition" id="oneOf14">
                <emma:interpretation id="interp66" emma:lang="zh-CN" emma:confidence="0">
                  <emma:literal>,</emma:literal>
                </emma:interpretation>
                <emma:interpretation id="interp67" emma:lang="zh-CN" emma:confidence="0">
                  <emma:literal>)</emma:literal>
                </emma:interpretation>
                <emma:interpretation id="interp68" emma:lang="zh-CN" emma:confidence="0">
                  <emma:literal>'</emma:literal>
                </emma:interpretation>
                <emma:interpretation id="interp69" emma:lang="zh-CN" emma:confidence="0">
                  <emma:literal>’</emma:literal>
                </emma:interpretation>
                <emma:interpretation id="interp70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70503">28507 8148 6400,'-6'-8'2368,"6"8"-1280,6-5-512,-3 2 1440,2 6-1120,-1-3 832,0 5-1024,0-2 575,1 5-767,-1 0 448,5 7-544,-4 4 256,3 6-384,1 2 192,0 7-256,-1 2 64,2-1-160,-7 5-64,10-6-32,-13 9-1024,0-4 544,-13 0-3199,5-3 2015,-5-2-4160,4 2 3296</inkml:trace>
        </inkml:traceGroup>
        <inkml:traceGroup>
          <inkml:annotationXML>
            <emma:emma xmlns:emma="http://www.w3.org/2003/04/emma" version="1.0">
              <emma:interpretation id="{39114177-92DA-4DA8-8989-B8C171D5602F}" emma:medium="tactile" emma:mode="ink">
                <msink:context xmlns:msink="http://schemas.microsoft.com/ink/2010/main" type="inkWord" rotatedBoundingBox="28571,6815 28765,7160 28529,7293 28335,6948"/>
              </emma:interpretation>
              <emma:one-of disjunction-type="recognition" id="oneOf15">
                <emma:interpretation id="interp71" emma:lang="zh-CN" emma:confidence="0">
                  <emma:literal>“</emma:literal>
                </emma:interpretation>
                <emma:interpretation id="interp72" emma:lang="zh-CN" emma:confidence="0">
                  <emma:literal>T</emma:literal>
                </emma:interpretation>
                <emma:interpretation id="interp73" emma:lang="zh-CN" emma:confidence="0">
                  <emma:literal>下</emma:literal>
                </emma:interpretation>
                <emma:interpretation id="interp74" emma:lang="zh-CN" emma:confidence="0">
                  <emma:literal>ㄒ</emma:literal>
                </emma:interpretation>
                <emma:interpretation id="interp75" emma:lang="zh-CN" emma:confidence="0">
                  <emma:literal>丅</emma:literal>
                </emma:interpretation>
              </emma:one-of>
            </emma:emma>
          </inkml:annotationXML>
          <inkml:trace contextRef="#ctx0" brushRef="#br0" timeOffset="71883">28610 7886 7168,'-16'0'2720,"16"0"-1472,-6 4-832,2-4 1216,8 0-960,-4 0 384,6 0-608,-3 0 96,10 0-320,2 0 64,-2 0-161,7 0-63,6 0-32,6-4-479,-2 4 255,1-3-1312,-4-1 832,-1-4-2528,-4 8 1792,-4-5-2528,-6 5 2240</inkml:trace>
          <inkml:trace contextRef="#ctx0" brushRef="#br0" timeOffset="72123">28790 7921 5632,'-13'5'2112,"13"-5"-1152,-18-5-352,18 5 672,0 5-96,-3-2 32,3 0-192,0 2 288,0 6-736,0 1 319,0 7-543,0 5 32,0-1-224,0 5-96,9-1-32,-5 1-1184,1-2 641,-2-2-3713,7-1 2304,-2-4-2880,5-2 2752</inkml:trace>
        </inkml:traceGroup>
        <inkml:traceGroup>
          <inkml:annotationXML>
            <emma:emma xmlns:emma="http://www.w3.org/2003/04/emma" version="1.0">
              <emma:interpretation id="{76BB2940-4CCD-4178-B6D5-17804551293A}" emma:medium="tactile" emma:mode="ink">
                <msink:context xmlns:msink="http://schemas.microsoft.com/ink/2010/main" type="inkWord" rotatedBoundingBox="28822,7731 28858,7098 29336,7125 29300,7758"/>
              </emma:interpretation>
              <emma:one-of disjunction-type="recognition" id="oneOf16">
                <emma:interpretation id="interp76" emma:lang="zh-CN" emma:confidence="0">
                  <emma:literal>七</emma:literal>
                </emma:interpretation>
                <emma:interpretation id="interp77" emma:lang="zh-CN" emma:confidence="0">
                  <emma:literal>上</emma:literal>
                </emma:interpretation>
                <emma:interpretation id="interp78" emma:lang="zh-CN" emma:confidence="0">
                  <emma:literal>之</emma:literal>
                </emma:interpretation>
                <emma:interpretation id="interp79" emma:lang="zh-CN" emma:confidence="0">
                  <emma:literal>t</emma:literal>
                </emma:interpretation>
                <emma:interpretation id="interp80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73203">29186 8155 5632,'-14'0'2112,"14"5"-1152,0-5-768,0 0 480,0 0 352,0 0 224,8 8-288,2-2-192,-2 8-416,6-3 32,-2 5 64,2-2-32,0 11 0,-1 1-160,-5 9 0,-3-4-96,-5 1 0,-5-6 31,-3 2 97,-5 0-64,-5-6 32,0 3-160,0-3-64,0-2 256,-8 7 288,4-2-96,-4-11-192,13 3-96,5 2-32,-2-11-32,7 3 0,3-11 0,8 3-160,0-3 32,6 0 0,3 0 64,10 0-96,5 0-64,2 0 64,6 0 64,4-6-288,0-2-64,-6 0-352,-2 3-128,-5 2-128,0-1-63,-10-3-257,2 2-64,-7 2-352,2-6-160</inkml:trace>
          <inkml:trace contextRef="#ctx0" brushRef="#br0" timeOffset="72738">29211 8070 7040,'-13'-8'2624,"5"-8"-1408,-2 24-1152,10-13 608,0 10 352,0-2 224,0-6-224,0 3-64,5-5-544,0 10-97,3-2 1,5-3-64,5-3 32,5 3-96,-3 3-32,6-6-192,10 3 32,-5 0 64,0 3 32,-5 2-192,-4-2 0,0 2-672,-10-2-287,-2 1-1025,-10-4-352,0 8-1344</inkml:trace>
        </inkml:traceGroup>
        <inkml:traceGroup>
          <inkml:annotationXML>
            <emma:emma xmlns:emma="http://www.w3.org/2003/04/emma" version="1.0">
              <emma:interpretation id="{72BE57F8-4CBF-4D85-8F29-BDDED10BD2E0}" emma:medium="tactile" emma:mode="ink">
                <msink:context xmlns:msink="http://schemas.microsoft.com/ink/2010/main" type="inkWord" rotatedBoundingBox="29438,6885 29725,6866 29753,7303 29466,7321"/>
              </emma:interpretation>
              <emma:one-of disjunction-type="recognition" id="oneOf17">
                <emma:interpretation id="interp81" emma:lang="zh-CN" emma:confidence="0">
                  <emma:literal>”</emma:literal>
                </emma:interpretation>
                <emma:interpretation id="interp82" emma:lang="zh-CN" emma:confidence="0">
                  <emma:literal>“</emma:literal>
                </emma:interpretation>
                <emma:interpretation id="interp83" emma:lang="zh-CN" emma:confidence="0">
                  <emma:literal>"</emma:literal>
                </emma:interpretation>
                <emma:interpretation id="interp84" emma:lang="zh-CN" emma:confidence="0">
                  <emma:literal>″</emma:literal>
                </emma:interpretation>
                <emma:interpretation id="interp85" emma:lang="zh-CN" emma:confidence="0">
                  <emma:literal>丬</emma:literal>
                </emma:interpretation>
              </emma:one-of>
            </emma:emma>
          </inkml:annotationXML>
          <inkml:trace contextRef="#ctx0" brushRef="#br0" timeOffset="73863">29743 8019 5760,'-23'0'2176,"2"-20"-1152,29 9-288,-13 11 768,5 0-224,5 8 64,0-13-480,-2 2-160,15 0-384,0-2-192,0 1-96,0 4-32,-2 0-704,2 0-320,0 0-1120,-1-4-480,1 4-640</inkml:trace>
          <inkml:trace contextRef="#ctx0" brushRef="#br0" timeOffset="74118">29975 7821 4992,'-5'-8'1920,"5"3"-1024,0 10-192,0-5 640,0 0 0,0 0 32,0 8-256,0-2-128,0 8-544,-3 0 64,3 6 64,0 10-129,-5 6 1,5-1-352,0 5-32,0-2-64,0 1 64,0-3-544,0-2-127,5-6-1409,-2-4-608,2 7-1248</inkml:trace>
        </inkml:traceGroup>
        <inkml:traceGroup>
          <inkml:annotationXML>
            <emma:emma xmlns:emma="http://www.w3.org/2003/04/emma" version="1.0">
              <emma:interpretation id="{69B90DC3-BA70-4061-8DE0-8FBFAA7CEAF8}" emma:medium="tactile" emma:mode="ink">
                <msink:context xmlns:msink="http://schemas.microsoft.com/ink/2010/main" type="inkWord" rotatedBoundingBox="30047,7117 31334,7035 31373,7650 30087,7733"/>
              </emma:interpretation>
              <emma:one-of disjunction-type="recognition" id="oneOf18">
                <emma:interpretation id="interp86" emma:lang="zh-CN" emma:confidence="0">
                  <emma:literal>(</emma:literal>
                </emma:interpretation>
                <emma:interpretation id="interp87" emma:lang="zh-CN" emma:confidence="0">
                  <emma:literal>「</emma:literal>
                </emma:interpretation>
                <emma:interpretation id="interp88" emma:lang="zh-CN" emma:confidence="0">
                  <emma:literal>〔</emma:literal>
                </emma:interpretation>
                <emma:interpretation id="interp89" emma:lang="zh-CN" emma:confidence="0">
                  <emma:literal>[</emma:literal>
                </emma:interpretation>
                <emma:interpretation id="interp90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74704">30422 8054 7168,'-26'17'2720,"4"-34"-1472,9 25-672,8-4 736,2 1-192,-2 1 0,0 2-288,2 0-65,-2 1-415,0 2 128,1 5 96,-5 3-128,4 4 64,2 5-160,3 19-32,3 3-128,2-3 32,0 8-128,3-5-64,5 0 0,10 1 32,-5-7-800,0-13-320,-2-9-1024,1-1-415,2-21-2081</inkml:trace>
        </inkml:traceGroup>
        <inkml:traceGroup>
          <inkml:annotationXML>
            <emma:emma xmlns:emma="http://www.w3.org/2003/04/emma" version="1.0">
              <emma:interpretation id="{461ABFF8-306B-49E9-BC85-5587BEAD2221}" emma:medium="tactile" emma:mode="ink">
                <msink:context xmlns:msink="http://schemas.microsoft.com/ink/2010/main" type="inkWord" rotatedBoundingBox="30339,7187 31330,7099 31375,7617 30384,7704"/>
              </emma:interpretation>
              <emma:one-of disjunction-type="recognition" id="oneOf19">
                <emma:interpretation id="interp91" emma:lang="zh-CN" emma:confidence="0">
                  <emma:literal>印</emma:literal>
                </emma:interpretation>
                <emma:interpretation id="interp92" emma:lang="zh-CN" emma:confidence="0">
                  <emma:literal>必</emma:literal>
                </emma:interpretation>
                <emma:interpretation id="interp93" emma:lang="zh-CN" emma:confidence="0">
                  <emma:literal>邖</emma:literal>
                </emma:interpretation>
                <emma:interpretation id="interp94" emma:lang="zh-CN" emma:confidence="0">
                  <emma:literal>䢺</emma:literal>
                </emma:interpretation>
                <emma:interpretation id="interp95" emma:lang="zh-CN" emma:confidence="0">
                  <emma:literal>屮</emma:literal>
                </emma:interpretation>
              </emma:one-of>
            </emma:emma>
          </inkml:annotationXML>
          <inkml:trace contextRef="#ctx0" brushRef="#br0" timeOffset="75771">31318 8130 6912,'-8'-6'2624,"3"6"-1408,0 6-640,5-6 736,0 0-32,0 0 0,-4 2-480,4 2-161,0 0-383,0 4 32,0 0 64,0 0 0,0 2 32,0 4 64,0 0 64,0 6-224,0-1-96,0 25-32,0-5-32,-4 0-64,4 0 32,0-1-224,0-2-32,0-5-736,0 4-256,0-9-991,0-6-321,0-20-4672,4-4 3648</inkml:trace>
          <inkml:trace contextRef="#ctx0" brushRef="#br0" timeOffset="76310">31266 8115 7040,'-18'-6'2624,"12"6"-1408,2-5-640,4 5 736,0 0-128,0 0 96,0 0-512,0 0-193,0 0-351,4 5-32,2 1 128,-3 7 0,6 1 128,-1 6-160,2 5-32,-2-3 0,6 9 0,-2 13-128,2-14-32,0-2-32,2-8-64,2-9-256,-5-11-96,5-11-384,0-9-160,-1-4-159,1-2-1,-2-2 288,-1 0 224,-2 6 256,0 1 160,-5 2 96,2 4 96,-2 4 160,-3-2 192,-2 6 128,2-1 128,-5 3 0,0 2-33,0 0 33,0 3-32,0 0-160,-5 3-32,2 5-64,3 4 64,0 4-96,0 3 32,3 4-224,2 1-96,5 2-128,-2 13 32,0-6-256,2-7-128,-2-2-704,-3-8-256,0-4-831,-3-4-353,-2-16-1536</inkml:trace>
          <inkml:trace contextRef="#ctx0" brushRef="#br0" timeOffset="75424">30896 8276 8320,'-3'0'3072,"6"3"-1664,2 2-736,-5-5 896,5 3-544,3 2-129,2-2-447,6 0-192,-3-3-160,9 0-160,9 0 32,0 0-192,-5 0 0,0 0-895,-3-3-289,-2 0-1216,-3-2-384,0 2-256</inkml:trace>
          <inkml:trace contextRef="#ctx0" brushRef="#br0" timeOffset="74959">30664 8140 7808,'4'3'2880,"0"5"-1536,6 4-736,-2-1 832,5 5-320,0 4-96,5 4-513,-1 6-159,1 4-224,-5 2-96,0-4 64,0-5-224,0-8-32,-8 1-991,0-8-385,-2-4-1312,-3-8-608,10-4 352</inkml:trace>
          <inkml:trace contextRef="#ctx0" brushRef="#br0" timeOffset="75199">30874 8112 7296,'-5'-8'2816,"-3"8"-1536,-1 5-736,1-2 864,2 5-96,-6 4 64,-2 4-257,-8 3-63,1 4-576,3 2-64,-5 13-64,7 1-64,-2 1 0,0-6-256,0-2-64,6-6-704,-2-2-256,6-4-1055,4-6-353,4-6-1440,4 0-1152,4-8 2016</inkml:trace>
        </inkml:traceGroup>
        <inkml:traceGroup>
          <inkml:annotationXML>
            <emma:emma xmlns:emma="http://www.w3.org/2003/04/emma" version="1.0">
              <emma:interpretation id="{F6B9E53A-F5F2-4325-B076-93C9384E098E}" emma:medium="tactile" emma:mode="ink">
                <msink:context xmlns:msink="http://schemas.microsoft.com/ink/2010/main" type="inkWord" rotatedBoundingBox="31485,6819 31982,6787 32059,7987 31562,8019"/>
              </emma:interpretation>
              <emma:one-of disjunction-type="recognition" id="oneOf20">
                <emma:interpretation id="interp96" emma:lang="zh-CN" emma:confidence="0">
                  <emma:literal>)</emma:literal>
                </emma:interpretation>
                <emma:interpretation id="interp97" emma:lang="zh-CN" emma:confidence="0">
                  <emma:literal>'</emma:literal>
                </emma:interpretation>
                <emma:interpretation id="interp98" emma:lang="zh-CN" emma:confidence="0">
                  <emma:literal>丿</emma:literal>
                </emma:interpretation>
                <emma:interpretation id="interp99" emma:lang="zh-CN" emma:confidence="0">
                  <emma:literal>〉</emma:literal>
                </emma:interpretation>
                <emma:interpretation id="interp100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76596">31796 7941 7936,'0'5'2976,"5"-5"-1600,-5 6-768,3-1 832,2 10-96,0 4 31,-1 1-383,5-1-128,-1 1-512,1 4-64,-1-2 32,2 6-64,-2 3 96,0 2-64,-2 16 64,-6 7-192,-6-7-96,3 2-32,-6-4-32,1 3-288,-2 2-64,-3-10-1152,-4-6-448,-10-10-2527</inkml:trace>
        </inkml:traceGroup>
        <inkml:traceGroup>
          <inkml:annotationXML>
            <emma:emma xmlns:emma="http://www.w3.org/2003/04/emma" version="1.0">
              <emma:interpretation id="{E0969F9D-64FB-4A40-9FDD-3B6F35980711}" emma:medium="tactile" emma:mode="ink">
                <msink:context xmlns:msink="http://schemas.microsoft.com/ink/2010/main" type="inkWord" rotatedBoundingBox="31980,6787 32061,7987 31868,8000 31787,6800"/>
              </emma:interpretation>
              <emma:one-of disjunction-type="recognition" id="oneOf21">
                <emma:interpretation id="interp101" emma:lang="zh-CN" emma:confidence="0">
                  <emma:literal>,</emma:literal>
                </emma:interpretation>
                <emma:interpretation id="interp102" emma:lang="zh-CN" emma:confidence="0">
                  <emma:literal>)</emma:literal>
                </emma:interpretation>
                <emma:interpretation id="interp103" emma:lang="zh-CN" emma:confidence="0">
                  <emma:literal>丿</emma:literal>
                </emma:interpretation>
                <emma:interpretation id="interp104" emma:lang="zh-CN" emma:confidence="0">
                  <emma:literal>〕</emma:literal>
                </emma:interpretation>
                <emma:interpretation id="interp105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77816">32094 7746 5120,'0'20'1920,"0"-20"-1024,-5-20-544,5 15 1120,0 2-192,-8 14-352,16-2-160,-3-1-480,0-6 32,-2 6 32,12-2-64,-2-3 0,0 5 32,-5 3 128,2 5-64,2-1 32,-4 10-32,5-3-1,0 9 65,-3 8 64,-2 0-96,2 8 64,-2 0-64,0 8 0,2 11-96,-5 1-32,-5-6-96,-5 3 32,0 6-128,-3 0 0,-2-1-32,2-3-64,-5-2 32,0-11 32,-5-1-672,0-13-288,6-8-1248,-11-3-543,7-28-1985</inkml:trace>
        </inkml:traceGroup>
      </inkml:traceGroup>
    </inkml:traceGroup>
    <inkml:traceGroup>
      <inkml:annotationXML>
        <emma:emma xmlns:emma="http://www.w3.org/2003/04/emma" version="1.0">
          <emma:interpretation id="{833DEFC3-0057-4AEE-A083-889ABAC7661E}" emma:medium="tactile" emma:mode="ink">
            <msink:context xmlns:msink="http://schemas.microsoft.com/ink/2010/main" type="paragraph" rotatedBoundingBox="21472,8093 24952,7910 24994,8714 21514,889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470744F-4CC8-46AA-89A0-A1CCD3A1150C}" emma:medium="tactile" emma:mode="ink">
              <msink:context xmlns:msink="http://schemas.microsoft.com/ink/2010/main" type="line" rotatedBoundingBox="21472,8093 24952,7910 24994,8714 21514,8896"/>
            </emma:interpretation>
          </emma:emma>
        </inkml:annotationXML>
        <inkml:traceGroup>
          <inkml:annotationXML>
            <emma:emma xmlns:emma="http://www.w3.org/2003/04/emma" version="1.0">
              <emma:interpretation id="{898C7DFD-936A-4330-A2A0-726EFFAE8353}" emma:medium="tactile" emma:mode="ink">
                <msink:context xmlns:msink="http://schemas.microsoft.com/ink/2010/main" type="inkWord" rotatedBoundingBox="21675,8177 21677,8692 21492,8692 21491,8178">
                  <msink:destinationLink direction="with" ref="{3DC8BC06-743C-4DC8-9D73-F721DCBFA307}"/>
                </msink:context>
              </emma:interpretation>
              <emma:one-of disjunction-type="recognition" id="oneOf22">
                <emma:interpretation id="interp106" emma:lang="zh-CN" emma:confidence="0">
                  <emma:literal>(</emma:literal>
                </emma:interpretation>
                <emma:interpretation id="interp107" emma:lang="zh-CN" emma:confidence="0">
                  <emma:literal>〔</emma:literal>
                </emma:interpretation>
                <emma:interpretation id="interp108" emma:lang="zh-CN" emma:confidence="0">
                  <emma:literal>〈</emma:literal>
                </emma:interpretation>
                <emma:interpretation id="interp109" emma:lang="zh-CN" emma:confidence="0">
                  <emma:literal>{</emma:literal>
                </emma:interpretation>
                <emma:interpretation id="interp110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164543">21854 9130 4480,'0'-11'1664,"0"11"-896,0 0-256,0 0 1152,0 0-928,-3 0 672,3 3-864,-5 0 448,5 5-576,-9 1 320,5-1-416,-9 0 256,9 3-320,-10 1 128,10-1-224,-9 0 64,8 5-128,-8 7 160,8 1-160,-3 4 95,8 3-95,-8 0-64,8-4 0,-5 4-32,10 1 0,-2-1 0,7-3 0,-2-2-575,10 1 319,4-2-1504,-1-3 960,2-6-2592,-2-4 1888,5-12-2240,2 0 2112</inkml:trace>
        </inkml:traceGroup>
        <inkml:traceGroup>
          <inkml:annotationXML>
            <emma:emma xmlns:emma="http://www.w3.org/2003/04/emma" version="1.0">
              <emma:interpretation id="{05BD9F93-1407-4992-9B77-F70D05A1CBFC}" emma:medium="tactile" emma:mode="ink">
                <msink:context xmlns:msink="http://schemas.microsoft.com/ink/2010/main" type="inkWord" rotatedBoundingBox="22057,8196 22139,8631 21764,8702 21682,8266">
                  <msink:destinationLink direction="with" ref="{3DC8BC06-743C-4DC8-9D73-F721DCBFA307}"/>
                </msink:context>
              </emma:interpretation>
              <emma:one-of disjunction-type="recognition" id="oneOf23">
                <emma:interpretation id="interp111" emma:lang="zh-CN" emma:confidence="0">
                  <emma:literal>2</emma:literal>
                </emma:interpretation>
                <emma:interpretation id="interp112" emma:lang="zh-CN" emma:confidence="0">
                  <emma:literal>工</emma:literal>
                </emma:interpretation>
                <emma:interpretation id="interp113" emma:lang="zh-CN" emma:confidence="0">
                  <emma:literal>乙</emma:literal>
                </emma:interpretation>
                <emma:interpretation id="interp114" emma:lang="zh-CN" emma:confidence="0">
                  <emma:literal>二</emma:literal>
                </emma:interpretation>
                <emma:interpretation id="interp115" emma:lang="zh-CN" emma:confidence="0">
                  <emma:literal>z</emma:literal>
                </emma:interpretation>
              </emma:one-of>
            </emma:emma>
          </inkml:annotationXML>
          <inkml:trace contextRef="#ctx0" brushRef="#br0" timeOffset="165038">22031 9189 4736,'0'0'1824,"0"0"-960,4 12-320,1-12 992,3 3-864,5 2 288,1 6-576,-1-3 160,5 3-320,-5 1 64,3 1-160,-1 1 160,1 3-192,-6-3 192,3 2-192,-13 1 320,0 2-224,-8 1 320,-2-1-288,-11 3 448,-2 3-384,-3-6 288,4 4-321,-4-4 129,8 1-224,0-9 128,10 6-160,0-9 64,8 3-96,3-3-64,10 0 0,5-5 32,0 0-32,4-3 64,-1 0-64,2 0-160,3 0 64,0 0-736,5 0 416,4-3-1567,0 3 1087,-4-8-3232,-1 5 2304,-4-8-2208,2 6 2304</inkml:trace>
        </inkml:traceGroup>
        <inkml:traceGroup>
          <inkml:annotationXML>
            <emma:emma xmlns:emma="http://www.w3.org/2003/04/emma" version="1.0">
              <emma:interpretation id="{7BF6E6FE-06A3-4679-901D-CFB293841EE4}" emma:medium="tactile" emma:mode="ink">
                <msink:context xmlns:msink="http://schemas.microsoft.com/ink/2010/main" type="inkWord" rotatedBoundingBox="22366,8225 22461,8607 22121,8691 22027,8310">
                  <msink:destinationLink direction="with" ref="{3DC8BC06-743C-4DC8-9D73-F721DCBFA307}"/>
                </msink:context>
              </emma:interpretation>
              <emma:one-of disjunction-type="recognition" id="oneOf24">
                <emma:interpretation id="interp116" emma:lang="zh-CN" emma:confidence="0">
                  <emma:literal>长</emma:literal>
                </emma:interpretation>
                <emma:interpretation id="interp117" emma:lang="zh-CN" emma:confidence="0">
                  <emma:literal>廿</emma:literal>
                </emma:interpretation>
                <emma:interpretation id="interp118" emma:lang="zh-CN" emma:confidence="0">
                  <emma:literal>式</emma:literal>
                </emma:interpretation>
                <emma:interpretation id="interp119" emma:lang="zh-CN" emma:confidence="0">
                  <emma:literal>此</emma:literal>
                </emma:interpretation>
                <emma:interpretation id="interp120" emma:lang="zh-CN" emma:confidence="0">
                  <emma:literal>木</emma:literal>
                </emma:interpretation>
              </emma:one-of>
            </emma:emma>
          </inkml:annotationXML>
          <inkml:trace contextRef="#ctx0" brushRef="#br0" timeOffset="165654">22280 9251 5504,'-4'0'2112,"4"0"-1152,4 5-576,0-5 1088,6 0-832,2 0 416,12 0-640,-8 0 128,6 0-320,0 0 128,0 0-192,4-5 64,0 5-128,1-4 0,4 8-32,-5-4-64,-5 0 32,-3-4-256,5 4 128,-11-4-672,-4 4 448,-8-4-1216,0 1 864,-2-2-1248,-4 5 1088,-6-3-704,2 3 864,-8-5-480,10 5 672,-10-6-160,10 6 352,-10-5 736,10 5-224,-10-3 1216,8 3-832,-6 0 928,6 3-864,-2-3 768,7 8-800,-3 3 512,8 5-672,-10 4 448,10 3-512,-3 4 320,3 1-416,-5 0 192,10-1-288,-5 4 0,0-4-128,0-4-64,0 1 0,0-4-384,3-6 192,-3-5-1088,5-1 704,0-13-1568,0 5 1152,-2-12-1632,6 4 1472,-1-11-1504,6 7 1504</inkml:trace>
          <inkml:trace contextRef="#ctx0" brushRef="#br0" timeOffset="165895">22536 9223 4480,'-5'-6'1760,"5"6"-960,0 6-320,0-6 1152,5 5-928,-5 3 672,3 3-832,2 9 576,-1 3-640,1 4 384,4 1-512,-5 0 128,4 2-320,-3-2 0,4-1-96,0-4-416,-1-4 224,5-2-1472,0-3 896,5-6-2432,5 1 1760,-7-9-2208,6 0 2080</inkml:trace>
        </inkml:traceGroup>
        <inkml:traceGroup>
          <inkml:annotationXML>
            <emma:emma xmlns:emma="http://www.w3.org/2003/04/emma" version="1.0">
              <emma:interpretation id="{E3D5DAC1-077D-480D-828F-9465D7017676}" emma:medium="tactile" emma:mode="ink">
                <msink:context xmlns:msink="http://schemas.microsoft.com/ink/2010/main" type="inkWord" rotatedBoundingBox="22636,8210 22685,8833 22597,8840 22547,8217">
                  <msink:destinationLink direction="with" ref="{3DC8BC06-743C-4DC8-9D73-F721DCBFA307}"/>
                </msink:context>
              </emma:interpretation>
              <emma:one-of disjunction-type="recognition" id="oneOf25">
                <emma:interpretation id="interp121" emma:lang="zh-CN" emma:confidence="0">
                  <emma:literal>)</emma:literal>
                </emma:interpretation>
                <emma:interpretation id="interp122" emma:lang="zh-CN" emma:confidence="0">
                  <emma:literal>丿</emma:literal>
                </emma:interpretation>
                <emma:interpretation id="interp123" emma:lang="zh-CN" emma:confidence="0">
                  <emma:literal>丨</emma:literal>
                </emma:interpretation>
                <emma:interpretation id="interp124" emma:lang="zh-CN" emma:confidence="0">
                  <emma:literal>〉</emma:literal>
                </emma:interpretation>
                <emma:interpretation id="interp125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166224">22803 9170 3840,'0'-12'1472,"0"12"-768,3 3 32,-3-3 1152,0 0-1024,0 0 576,15 9-864,-7-1 544,0 3-640,1 1 448,0 4-512,0 6 320,-1 3-416,1 1 256,0 6-320,-3 2-1,2 2-159,-8 3 96,4-4-128,-8 11-96,4-2 0,-8 6-895,-2-3 511,-4-5-1952,6-6 1344,-4-9-3296,6-4 2432</inkml:trace>
        </inkml:traceGroup>
        <inkml:traceGroup>
          <inkml:annotationXML>
            <emma:emma xmlns:emma="http://www.w3.org/2003/04/emma" version="1.0">
              <emma:interpretation id="{53D02B8A-3BC9-46A8-A88D-BBCF867484BB}" emma:medium="tactile" emma:mode="ink">
                <msink:context xmlns:msink="http://schemas.microsoft.com/ink/2010/main" type="inkWord" rotatedBoundingBox="22776,8105 23220,8082 23239,8430 22794,8454"/>
              </emma:interpretation>
              <emma:one-of disjunction-type="recognition" id="oneOf26">
                <emma:interpretation id="interp126" emma:lang="zh-CN" emma:confidence="0">
                  <emma:literal>N</emma:literal>
                </emma:interpretation>
                <emma:interpretation id="interp127" emma:lang="zh-CN" emma:confidence="0">
                  <emma:literal>ⅳ</emma:literal>
                </emma:interpretation>
                <emma:interpretation id="interp128" emma:lang="zh-CN" emma:confidence="0">
                  <emma:literal>几</emma:literal>
                </emma:interpretation>
                <emma:interpretation id="interp129" emma:lang="zh-CN" emma:confidence="0">
                  <emma:literal/>
                </emma:interpretation>
                <emma:interpretation id="interp130" emma:lang="zh-CN" emma:confidence="0">
                  <emma:literal>儿</emma:literal>
                </emma:interpretation>
              </emma:one-of>
            </emma:emma>
          </inkml:annotationXML>
          <inkml:trace contextRef="#ctx0" brushRef="#br0" timeOffset="166615">23035 9134 4864,'-5'-3'1824,"5"3"-960,5-5-512,-5 2 928,0 6-736,0-3 576,9 5-640,-5-2 448,1 9-512,0 0 192,-2 3-352,2 9 64,4-1-192,-5 4 0,1 4-64,-1-3-256,0-1 96,0-7-1312,1-5 800,-5-2-3424,3-2 2240,-3-16-1728,0 2 2016</inkml:trace>
          <inkml:trace contextRef="#ctx0" brushRef="#br0" timeOffset="167020">23035 9103 3968,'0'-16'1472,"0"16"-768,5-31-416,-5 23 864,8 8-640,2-3 384,-2 3-544,1 3 320,0 5-384,-1 4 352,1 4-384,0-2 224,3 3-256,1-1 64,2 3-160,-3 1 0,5-1-64,-2 1 224,1 2-160,-2 3 448,2-3-320,-2 3 224,4-6-256,-6-5 64,3 3-160,-7-9 160,5-1-192,-5-7 192,7 0-192,-7-12-32,0 4-32,2-11-128,-2 4 64,1-9-192,5 4 128,-6-7-512,2 7 320,-8-2-768,8 2 576,-6-3-1120,0 4 928,2-5-2176,-2 7 1632,-1-5-1792,2 6 1728</inkml:trace>
        </inkml:traceGroup>
        <inkml:traceGroup>
          <inkml:annotationXML>
            <emma:emma xmlns:emma="http://www.w3.org/2003/04/emma" version="1.0">
              <emma:interpretation id="{A99609ED-49D9-49CB-B654-6D8D5EAE5B4B}" emma:medium="tactile" emma:mode="ink">
                <msink:context xmlns:msink="http://schemas.microsoft.com/ink/2010/main" type="inkWord" rotatedBoundingBox="23120,8421 23210,8084 23229,8089 23139,8426"/>
              </emma:interpretation>
              <emma:one-of disjunction-type="recognition" id="oneOf27">
                <emma:interpretation id="interp131" emma:lang="zh-CN" emma:confidence="0">
                  <emma:literal>I</emma:literal>
                </emma:interpretation>
                <emma:interpretation id="interp132" emma:lang="zh-CN" emma:confidence="0">
                  <emma:literal>1</emma:literal>
                </emma:interpretation>
                <emma:interpretation id="interp133" emma:lang="zh-CN" emma:confidence="0">
                  <emma:literal>'</emma:literal>
                </emma:interpretation>
                <emma:interpretation id="interp134" emma:lang="zh-CN" emma:confidence="0">
                  <emma:literal>‘</emma:literal>
                </emma:interpretation>
                <emma:interpretation id="interp135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69648">23462 9072 3072,'0'0'1120,"0"0"-576,3-25-416,-3 17 448,5 8-320,-5-3 320,0 3-352,0-3 448,0 3-384,0-5 352,0 10-352,0-5 192,0 0-256,0 0 288,0 0-288,0 0 320,0 0-320,0 3 224,0 5-224,-5 1 224,5-3-256,-8 2 320,8 0-288,-6 0 160,6 4-224,-3-1 64,3 5-128,-4-5 160,4 6-160,-10-2 256,7 1-224,-10 0 32,8 3-96,-5 1 32,10-1-64,-8 0-32,8 4 32,-8-3 32,8-4-32,-5-5-160,10 1 64,-5-8-896,0 3 544,0-10-1600,0-1 1152,0-4-2784,8 0 2048</inkml:trace>
        </inkml:traceGroup>
        <inkml:traceGroup>
          <inkml:annotationXML>
            <emma:emma xmlns:emma="http://www.w3.org/2003/04/emma" version="1.0">
              <emma:interpretation id="{42162370-6200-4DA1-B2E1-D5E56C89019C}" emma:medium="tactile" emma:mode="ink">
                <msink:context xmlns:msink="http://schemas.microsoft.com/ink/2010/main" type="inkWord" rotatedBoundingBox="23391,7992 24952,7910 24986,8562 23425,8644"/>
              </emma:interpretation>
              <emma:one-of disjunction-type="recognition" id="oneOf28">
                <emma:interpretation id="interp136" emma:lang="zh-CN" emma:confidence="0">
                  <emma:literal>d</emma:literal>
                </emma:interpretation>
                <emma:interpretation id="interp137" emma:lang="zh-CN" emma:confidence="0">
                  <emma:literal>Q</emma:literal>
                </emma:interpretation>
                <emma:interpretation id="interp138" emma:lang="zh-CN" emma:confidence="0">
                  <emma:literal>只</emma:literal>
                </emma:interpretation>
                <emma:interpretation id="interp139" emma:lang="zh-CN" emma:confidence="0">
                  <emma:literal>足</emma:literal>
                </emma:interpretation>
                <emma:interpretation id="interp140" emma:lang="zh-CN" emma:confidence="0">
                  <emma:literal>此</emma:literal>
                </emma:interpretation>
              </emma:one-of>
            </emma:emma>
          </inkml:annotationXML>
          <inkml:trace contextRef="#ctx0" brushRef="#br0" timeOffset="171174">23816 9150 4736,'-9'-4'1824,"9"4"-960,0 4-320,0-4 1344,0 0-1056,0 0 512,0 0-800,0 0 192,0 0-416,0 0 224,0 0-288,0 0 352,5 3-352,-5-3 288,4 5-288,-4-5 127,5 3-223,-5-3 128,0 0-160,0 0 0,0 0-64,0 0 160,3 4-128,-3-4 96,0 0-96,0 0-128,0 0 0,0 5 32,6-2 0,-6-3 64,0 0-32,0 0-32,0 0 32,0 0-32,4 0 0,-4 0 0,4 0 0,-4 0 0,4 0 0,-4 0 64,0 0-32,0-3 64,0 3-64,0-9-96,0 9 32,-4-3 32,4 3 0,-4-5 0,4 10 0,-4-5-96,4 0 64,-6 0 32,3 0 0,-6 0 64,9 0-32,-8 0-96,8 0 32,-10 0 96,10 0-32,-8 0-32,3 3 32,-3 1-32,8 1 0,-10 3 0,10-2 0,-8 2-96,0 0 64,-7 4-32,12-1 0,-10 5 128,8 4-32,-8 4-96,8-1 32,-8 4 160,5 0-64,3-1 128,5-1-128,0 2-96,5-3 0,-2-6-128,11 2 96,-5-4-320,4-4 224,0-9-736,0 2 513,5-13-929,0 4 704,3-12-960,1 5 896,0-20-864,0 3 864,-4-16-224,0 10 544,-5-9-96,3 12 288,-11-13 0,5 10 96,-10-13 352,3 8-192,-6-4 640,3 8-448,-10 0 800,5 12-608,-3-1 416,3 12-544,-3-4 480,8 10-512,-8-2 576,8 16-512,-10 4 288,10 2-384,-5 10 352,10 7-384,-5 8 383,5 0-383,0 8 224,-2 0-256,2 3 64,0 2-160,-2-7-192,7-5 0,-7-5-320,7-4 224,-5-12-1215,3 0 767,0-11-1920,2 1 1408,8-18-2432,-6 7 2016,6-14-1664,-2 4 1856</inkml:trace>
        </inkml:traceGroup>
        <inkml:traceGroup>
          <inkml:annotationXML>
            <emma:emma xmlns:emma="http://www.w3.org/2003/04/emma" version="1.0">
              <emma:interpretation id="{2DC3BFD5-69DB-446D-9B75-54BE302CFC04}" emma:medium="tactile" emma:mode="ink">
                <msink:context xmlns:msink="http://schemas.microsoft.com/ink/2010/main" type="inkWord" rotatedBoundingBox="23769,8523 23846,8249 23967,8283 23890,8557"/>
              </emma:interpretation>
              <emma:one-of disjunction-type="recognition" id="oneOf29">
                <emma:interpretation id="interp141" emma:lang="zh-CN" emma:confidence="0">
                  <emma:literal>e</emma:literal>
                </emma:interpretation>
                <emma:interpretation id="interp142" emma:lang="zh-CN" emma:confidence="0">
                  <emma:literal>‘</emma:literal>
                </emma:interpretation>
                <emma:interpretation id="interp143" emma:lang="zh-CN" emma:confidence="0">
                  <emma:literal>C</emma:literal>
                </emma:interpretation>
                <emma:interpretation id="interp144" emma:lang="zh-CN" emma:confidence="0">
                  <emma:literal>9</emma:literal>
                </emma:interpretation>
                <emma:interpretation id="interp145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171495">24097 9270 5376,'-5'8'2112,"5"-8"-1152,0 8-576,0-5 960,5 5-768,-5 0 192,8 1-448,2-7-128,-2 4-96,2-12-160,2 4 32,-3-7-128,4 1 96,-3-3-256,-2 3 192,-8-4 32,4 4 96,-8-8 192,4 10-96,-8-8 448,2 11-288,-6-5 448,7 5-416,-8-2 288,8 10-320,-11-2 128,6 5-224,-8 3 352,10 9-288,-5 8 160,8-1-224,-3 4 64,8 0-128,-5-4 0,10 1-33,-2-4-478,7-4 223,3-9-1664,5 0 1024,0-11-3808,3 4 2592</inkml:trace>
        </inkml:traceGroup>
        <inkml:traceGroup>
          <inkml:annotationXML>
            <emma:emma xmlns:emma="http://www.w3.org/2003/04/emma" version="1.0">
              <emma:interpretation id="{048750BE-1BC6-40D1-8F7C-E546094B5C73}" emma:medium="tactile" emma:mode="ink">
                <msink:context xmlns:msink="http://schemas.microsoft.com/ink/2010/main" type="inkWord" rotatedBoundingBox="24197,8118 24352,8556 24120,8638 23965,8200"/>
              </emma:interpretation>
              <emma:one-of disjunction-type="recognition" id="oneOf30">
                <emma:interpretation id="interp146" emma:lang="zh-CN" emma:confidence="0">
                  <emma:literal>t</emma:literal>
                </emma:interpretation>
                <emma:interpretation id="interp147" emma:lang="zh-CN" emma:confidence="0">
                  <emma:literal>七</emma:literal>
                </emma:interpretation>
                <emma:interpretation id="interp148" emma:lang="zh-CN" emma:confidence="0">
                  <emma:literal>心</emma:literal>
                </emma:interpretation>
                <emma:interpretation id="interp149" emma:lang="zh-CN" emma:confidence="0">
                  <emma:literal>辷</emma:literal>
                </emma:interpretation>
                <emma:interpretation id="interp150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171778">24364 9114 6656,'-12'-8'2528,"12"8"-1344,-26 0-736,16 0 1344,10 8-992,-4 0 672,4 3-864,0 6 160,4-2-449,-4 12 161,4 9-256,-4 2 224,8 4-256,2 2 32,8-5-128,-5-3-192,0-2 32,0-6-896,0-5 544,0-8-1791,5-3 1215,-5-7-2432,5-5 1920,-6-13-2240,2 6 2144</inkml:trace>
          <inkml:trace contextRef="#ctx0" brushRef="#br0" timeOffset="171990">24326 9247 6528,'-44'4'2464,"44"-4"-1344,-13 0-608,8 0 1248,5 8-992,-5-3 352,5-2-672,0-3-128,10 3-192,3-3-96,3 0 0,12-3-672,-2 3 352,0-3-1504,0 3 992,1-5-2176,4 2 1664,-5-2-1888,0 5 1792</inkml:trace>
        </inkml:traceGroup>
        <inkml:traceGroup>
          <inkml:annotationXML>
            <emma:emma xmlns:emma="http://www.w3.org/2003/04/emma" version="1.0">
              <emma:interpretation id="{BB14D127-9F0D-40D4-96AA-DCCCAE95CB5D}" emma:medium="tactile" emma:mode="ink">
                <msink:context xmlns:msink="http://schemas.microsoft.com/ink/2010/main" type="inkWord" rotatedBoundingBox="24397,8023 24431,8511 24349,8517 24316,8029"/>
              </emma:interpretation>
              <emma:one-of disjunction-type="recognition" id="oneOf31">
                <emma:interpretation id="interp151" emma:lang="zh-CN" emma:confidence="0">
                  <emma:literal>(</emma:literal>
                </emma:interpretation>
                <emma:interpretation id="interp152" emma:lang="zh-CN" emma:confidence="0">
                  <emma:literal>〈</emma:literal>
                </emma:interpretation>
                <emma:interpretation id="interp153" emma:lang="zh-CN" emma:confidence="0">
                  <emma:literal>「</emma:literal>
                </emma:interpretation>
                <emma:interpretation id="interp154" emma:lang="zh-CN" emma:confidence="0">
                  <emma:literal>‘</emma:literal>
                </emma:interpretation>
                <emma:interpretation id="interp155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72275">24626 8995 4864,'-7'-28'1824,"7"28"-960,-5 0-320,2 3 1344,3 9-1056,-5 4 800,5 0-960,-6 4 640,4-1-768,-8 0 448,10 4-576,-5 2 255,5-3-383,-3 6 64,6-1-224,-3 4-64,5 5-32,0-5-256,2-4 128,4 4-1024,-3 0 641,5-7-2017,0-4 1408,4-6-3296,1-3 2464</inkml:trace>
        </inkml:traceGroup>
        <inkml:traceGroup>
          <inkml:annotationXML>
            <emma:emma xmlns:emma="http://www.w3.org/2003/04/emma" version="1.0">
              <emma:interpretation id="{08A6B071-954B-4564-8868-ED54CB6180B5}" emma:medium="tactile" emma:mode="ink">
                <msink:context xmlns:msink="http://schemas.microsoft.com/ink/2010/main" type="inkWord" rotatedBoundingBox="24751,8092 24796,8483 24567,8510 24522,8119"/>
              </emma:interpretation>
              <emma:one-of disjunction-type="recognition" id="oneOf32">
                <emma:interpretation id="interp156" emma:lang="zh-CN" emma:confidence="0">
                  <emma:literal>2</emma:literal>
                </emma:interpretation>
                <emma:interpretation id="interp157" emma:lang="zh-CN" emma:confidence="0">
                  <emma:literal>己</emma:literal>
                </emma:interpretation>
                <emma:interpretation id="interp158" emma:lang="zh-CN" emma:confidence="0">
                  <emma:literal>∑</emma:literal>
                </emma:interpretation>
                <emma:interpretation id="interp159" emma:lang="zh-CN" emma:confidence="0">
                  <emma:literal>亡</emma:literal>
                </emma:interpretation>
                <emma:interpretation id="interp160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172605">24798 9075 6144,'-12'0'2272,"12"0"-1216,4-3-544,-4-2 1312,0 10-1024,0-5 352,8 0-704,0-5-64,10 2-224,0-5-32,0 8-64,0-8-192,4 8 64,0 0-800,-1 5 448,-3-2-1632,-1 8 1120,-8-6-2784,4 2 2048</inkml:trace>
          <inkml:trace contextRef="#ctx0" brushRef="#br0" timeOffset="173055">24825 9112 5888,'-8'0'2272,"8"0"-1216,0-6-800,0 3 928,5 3-672,-2 0 256,2 3-480,-1-3 256,0 6-288,6-4 288,-2 6-320,-4 0 320,5 8-320,-9-4 384,5 3-352,-10-4 288,5 5-288,-4 0 287,-1 4-319,-4-6 160,6 6-224,-7-4 128,10 0-160,-8-4 64,8-1-96,-8 0 96,8 1-128,-10-4 192,10 0-160,-5 0 256,10 0-224,-5-4 256,0 4-256,0-6-32,5 4-64,0-3-128,3 2 64,0-2-32,5 0 0,1 2-96,-1-2 96,5-3-736,-2 0 416,2 0-928,4 6 705,-4-6-1441,3 0 1152,-8 0-2496,0 0 1920,0-6-2272,2 6 2144</inkml:trace>
        </inkml:traceGroup>
        <inkml:traceGroup>
          <inkml:annotationXML>
            <emma:emma xmlns:emma="http://www.w3.org/2003/04/emma" version="1.0">
              <emma:interpretation id="{1756BAF2-129B-4B5F-9560-7991F361B7F4}" emma:medium="tactile" emma:mode="ink">
                <msink:context xmlns:msink="http://schemas.microsoft.com/ink/2010/main" type="inkWord" rotatedBoundingBox="24919,7991 25013,8522 24936,8536 24841,8005"/>
              </emma:interpretation>
              <emma:one-of disjunction-type="recognition" id="oneOf33">
                <emma:interpretation id="interp161" emma:lang="zh-CN" emma:confidence="0">
                  <emma:literal>1</emma:literal>
                </emma:interpretation>
                <emma:interpretation id="interp162" emma:lang="zh-CN" emma:confidence="0">
                  <emma:literal>)</emma:literal>
                </emma:interpretation>
                <emma:interpretation id="interp163" emma:lang="zh-CN" emma:confidence="0">
                  <emma:literal>'</emma:literal>
                </emma:interpretation>
                <emma:interpretation id="interp164" emma:lang="zh-CN" emma:confidence="0">
                  <emma:literal>l</emma:literal>
                </emma:interpretation>
                <emma:interpretation id="interp165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73386">25123 8942 5376,'-8'0'2016,"8"0"-1088,0 5-672,0-5 1280,0 0-864,0 3 736,8 8-800,-3 6 160,8-1-448,-5-1 320,2 4-384,-2 6 448,5-3-416,-3 1 447,-2 1-447,-3-1 352,2 5-352,-1-1 128,-1 4-256,-5 1 0,3-1-96,-6 3-608,-2 2 288,-4-6-2143,5 3 1311,-9-7-4032,8-2 2880</inkml:trace>
        </inkml:traceGroup>
      </inkml:traceGroup>
    </inkml:traceGroup>
    <inkml:traceGroup>
      <inkml:annotationXML>
        <emma:emma xmlns:emma="http://www.w3.org/2003/04/emma" version="1.0">
          <emma:interpretation id="{FBDCCA7B-0968-49A2-8677-1101FECB7912}" emma:medium="tactile" emma:mode="ink">
            <msink:context xmlns:msink="http://schemas.microsoft.com/ink/2010/main" type="paragraph" rotatedBoundingBox="19635,9405 33702,8723 33764,10013 19698,106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C39585C-BE87-4EA9-A832-E92ABE8ADE1C}" emma:medium="tactile" emma:mode="ink">
              <msink:context xmlns:msink="http://schemas.microsoft.com/ink/2010/main" type="inkBullet" rotatedBoundingBox="19655,9790 20614,9745 20638,10255 19678,10299"/>
            </emma:interpretation>
            <emma:one-of disjunction-type="recognition" id="oneOf34">
              <emma:interpretation id="interp166" emma:lang="zh-CN" emma:confidence="0">
                <emma:literal>→</emma:literal>
              </emma:interpretation>
            </emma:one-of>
          </emma:emma>
        </inkml:annotationXML>
        <inkml:trace contextRef="#ctx0" brushRef="#br0" timeOffset="80350">19928 10967 3712,'-3'0'1472,"3"0"-768,-5 0-128,0 0 1344,10 0-1056,-5 0 864,0 0-1024,0 0 576,0 7-768,0-7 512,5 4-576,-2-8 544,7 0-576,-7 1 415,7 3-479,-2-5 192,5 5-320,2-3 64,1 6-160,2-3 224,0 0-224,-5 0 96,4 0-128,1 0 96,0 0-128,-2 0 128,7 0-128,-2-3 128,2 3-128,7-5-32,2 5 0,3-6-32,-1 6 0,2-5 0,-2 10 0,2-10 0,-1 5 0,4-3 64,-8 3-32,4-5-32,5 5 32,-5-3-32,-1 6 0,-3-6 0,-4 3 0,-5-4-288,0-1 160,-6-3-1024,-1 8 672,-7-6-2015,0 1 1407,-8-3-2720,6 4 2112,-12-4-2272,6 5 2272</inkml:trace>
        <inkml:trace contextRef="#ctx0" brushRef="#br0" timeOffset="80771">20583 10701 4992,'-23'0'1824,"23"0"-960,-4 4-96,0-4 1408,8 0-1184,-4 0 704,0 0-992,0 0 320,9 8-576,0-4 96,3 3-320,6 1 127,5 0-191,-2 0 64,5 4-128,2-4 224,2 3-192,-4 0 96,0 2-128,-3-1 160,-7-1-160,-3-3 384,5 4-256,-8-4 224,-2 3-224,-8 0 0,0 5-128,-8 1-64,-2-3 0,-16 11-32,5 1 0,-20 2-160,7 2 96,-11 6-1024,10-5 608,-5 2-2847,11-3 1855,2-2-3776,14-6 2944</inkml:trace>
      </inkml:traceGroup>
      <inkml:traceGroup>
        <inkml:annotationXML>
          <emma:emma xmlns:emma="http://www.w3.org/2003/04/emma" version="1.0">
            <emma:interpretation id="{FA2E125C-2A8B-4386-B87C-B961E405A961}" emma:medium="tactile" emma:mode="ink">
              <msink:context xmlns:msink="http://schemas.microsoft.com/ink/2010/main" type="line" rotatedBoundingBox="21513,9314 33702,8723 33764,10013 21575,10604"/>
            </emma:interpretation>
          </emma:emma>
        </inkml:annotationXML>
        <inkml:traceGroup>
          <inkml:annotationXML>
            <emma:emma xmlns:emma="http://www.w3.org/2003/04/emma" version="1.0">
              <emma:interpretation id="{1093FB10-48AC-4DB2-A8B0-F1599BA9CDD6}" emma:medium="tactile" emma:mode="ink">
                <msink:context xmlns:msink="http://schemas.microsoft.com/ink/2010/main" type="inkWord" rotatedBoundingBox="21513,9314 21925,9294 21983,10498 21571,10518"/>
              </emma:interpretation>
              <emma:one-of disjunction-type="recognition" id="oneOf35">
                <emma:interpretation id="interp167" emma:lang="zh-CN" emma:confidence="0">
                  <emma:literal>兰</emma:literal>
                </emma:interpretation>
                <emma:interpretation id="interp168" emma:lang="zh-CN" emma:confidence="0">
                  <emma:literal>乏</emma:literal>
                </emma:interpretation>
                <emma:interpretation id="interp169" emma:lang="zh-CN" emma:confidence="0">
                  <emma:literal>纟</emma:literal>
                </emma:interpretation>
                <emma:interpretation id="interp170" emma:lang="zh-CN" emma:confidence="0">
                  <emma:literal>气</emma:literal>
                </emma:interpretation>
                <emma:interpretation id="interp171" emma:lang="zh-CN" emma:confidence="0">
                  <emma:literal>令</emma:literal>
                </emma:interpretation>
              </emma:one-of>
            </emma:emma>
          </inkml:annotationXML>
          <inkml:trace contextRef="#ctx0" brushRef="#br0" timeOffset="96388">21970 10252 5760,'-5'-6'2176,"5"6"-1152,-5 0-704,2 0 1184,6 0-864,-3 0 704,0 0-800,0 0 160,0 0-416,0 0 256,0 0-320,0 3 224,5 5-224,0 7 224,-2 13-256,-3-1 95,0 4-159,0-3 64,0-1-96,0 4-64,5 1 0,-5 10-672,0 6 353,0-10-2369,5-2 1504,-2-5-3616,7-4 2688</inkml:trace>
          <inkml:trace contextRef="#ctx0" brushRef="#br0" timeOffset="96747">21798 10834 6656,'-8'-4'2464,"8"4"-1344,0 0-1088,0 0 1280,0 0-768,3 0 960,2 4-864,-1-4 96,5 4-416,4-4-64,9 0-160,4-4 0,0 4-32,10-8-128,3 8 32,1-3-672,-6 6 384,-3-3-1856,0 0 1216,-5 0-3232,-3 0 2336</inkml:trace>
          <inkml:trace contextRef="#ctx0" brushRef="#br0" timeOffset="97256">21820 11068 6144,'-4'-3'2272,"4"3"-1216,8 0-672,-4 0 1152,4 0-864,8 0 320,-4 0-608,6 0 0,4 8-224,0-1 32,-1 1-96,2-4 160,3 3-160,0 1 32,4 3-64,-12 3-64,-5-3 32,-13 4 96,0 0-64,-18 8 256,1 5-192,-14-1 448,10 4-320,-10-4 383,5-2-383,-1-6 160,11 0-256,-2-4 128,8-2-160,6-7 160,8 2-192,6-2 32,2-3-64,6 0-64,0 2 32,8-2-32,0 2 0,4-2 0,2 1 0,-2-4-352,1 0 192,0-4-1504,-5 4 929,-4-8-2497,0 5 1824,-4-5-2976,-6 8 2496</inkml:trace>
        </inkml:traceGroup>
        <inkml:traceGroup>
          <inkml:annotationXML>
            <emma:emma xmlns:emma="http://www.w3.org/2003/04/emma" version="1.0">
              <emma:interpretation id="{6E46A9E5-400C-4035-BA8C-DC308DA9C20F}" emma:medium="tactile" emma:mode="ink">
                <msink:context xmlns:msink="http://schemas.microsoft.com/ink/2010/main" type="inkWord" rotatedBoundingBox="22227,10235 22359,9477 22768,9549 22636,10307"/>
              </emma:interpretation>
              <emma:one-of disjunction-type="recognition" id="oneOf36">
                <emma:interpretation id="interp172" emma:lang="zh-CN" emma:confidence="0">
                  <emma:literal>e</emma:literal>
                </emma:interpretation>
                <emma:interpretation id="interp173" emma:lang="zh-CN" emma:confidence="0">
                  <emma:literal>l</emma:literal>
                </emma:interpretation>
                <emma:interpretation id="interp174" emma:lang="zh-CN" emma:confidence="0">
                  <emma:literal>七</emma:literal>
                </emma:interpretation>
                <emma:interpretation id="interp175" emma:lang="zh-CN" emma:confidence="0">
                  <emma:literal>t</emma:literal>
                </emma:interpretation>
                <emma:interpretation id="interp176" emma:lang="zh-CN" emma:confidence="0">
                  <emma:literal>十</emma:literal>
                </emma:interpretation>
              </emma:one-of>
            </emma:emma>
          </inkml:annotationXML>
          <inkml:trace contextRef="#ctx0" brushRef="#br0" timeOffset="98351">22513 10974 4992,'-5'20'1920,"5"-20"-1024,5 8-640,-5-4 1216,9 3-832,0 1 672,8 3-768,-3-3 96,-2 0-384,6-2 192,3-4-256,2-10 160,3 0-192,4-19 64,6 4-128,-10-5-64,-3 1 0,-6-4-32,5 9 0,-4-30 0,3 10 0,-12-9 64,5 12-32,-11-5-32,2 14 32,-10-9 32,2 12-32,-7-5 192,2 13-128,-6 0 96,5 7-96,-4-1 160,10 6-160,-20 3 256,15 8-224,-10 3 255,8 6-255,-2 10 256,8 8-256,-6 7 96,6 1-128,-4 13 160,8-1-160,-6 7 32,6-3-64,0 6 32,10 3-64,-2-2 64,2-12-64,-2-3-224,6-8 96,-5-4-736,4-7 448,0-13-1439,8-3 1023,-8-8-2176,5-4 1664,-1-12-2528,1 4 2176</inkml:trace>
        </inkml:traceGroup>
        <inkml:traceGroup>
          <inkml:annotationXML>
            <emma:emma xmlns:emma="http://www.w3.org/2003/04/emma" version="1.0">
              <emma:interpretation id="{BF61B789-B1B7-4345-AB12-60140F8A536F}" emma:medium="tactile" emma:mode="ink">
                <msink:context xmlns:msink="http://schemas.microsoft.com/ink/2010/main" type="inkWord" rotatedBoundingBox="22875,9840 23146,10264 22971,10376 22700,9952"/>
              </emma:interpretation>
              <emma:one-of disjunction-type="recognition" id="oneOf37">
                <emma:interpretation id="interp177" emma:lang="zh-CN" emma:confidence="0">
                  <emma:literal>n</emma:literal>
                </emma:interpretation>
                <emma:interpretation id="interp178" emma:lang="zh-CN" emma:confidence="0">
                  <emma:literal>〝</emma:literal>
                </emma:interpretation>
                <emma:interpretation id="interp179" emma:lang="zh-CN" emma:confidence="0">
                  <emma:literal>“</emma:literal>
                </emma:interpretation>
                <emma:interpretation id="interp180" emma:lang="zh-CN" emma:confidence="0">
                  <emma:literal>几</emma:literal>
                </emma:interpretation>
                <emma:interpretation id="interp181" emma:lang="zh-CN" emma:confidence="0">
                  <emma:literal>口</emma:literal>
                </emma:interpretation>
              </emma:one-of>
            </emma:emma>
          </inkml:annotationXML>
          <inkml:trace contextRef="#ctx0" brushRef="#br0" timeOffset="98831">23053 10849 5120,'-23'-7'1920,"23"7"-1024,0 0-416,0 0 1216,0 4-960,0-1 608,9 5-832,-1 0 384,2 8-544,-2 4 480,2 2-512,-6 3 416,0 1-416,1 1 191,3 4-287,-8-4 0,5-2-128,-5-6 0,0-4-32,0-7-64,0-3 32,0-10-128,0 5 64,0-8-192,3 5 128,2-13-32,5 1 64,-7-13 64,7 4 0,-2-2 0,5 7 0,-4-1-96,5 1 64,-6 3 320,2 7-192,-2 6 416,0 6-288,1 6 160,0 2-224,-5 13 224,1 2-256,-2 6 160,7-1-160,-6 0-64,5 0-32,-4 1-736,3-6 384,5-1-2335,0-6 1471,5-8-4064,5-3 2944</inkml:trace>
        </inkml:traceGroup>
        <inkml:traceGroup>
          <inkml:annotationXML>
            <emma:emma xmlns:emma="http://www.w3.org/2003/04/emma" version="1.0">
              <emma:interpretation id="{CCC83E95-9DA6-4E09-91FB-2BDEAB858E1F}" emma:medium="tactile" emma:mode="ink">
                <msink:context xmlns:msink="http://schemas.microsoft.com/ink/2010/main" type="inkWord" rotatedBoundingBox="23349,9454 23565,9444 23606,10286 23389,10296"/>
              </emma:interpretation>
              <emma:one-of disjunction-type="recognition" id="oneOf38">
                <emma:interpretation id="interp182" emma:lang="zh-CN" emma:confidence="0">
                  <emma:literal>t</emma:literal>
                </emma:interpretation>
                <emma:interpretation id="interp183" emma:lang="zh-CN" emma:confidence="0">
                  <emma:literal>[</emma:literal>
                </emma:interpretation>
                <emma:interpretation id="interp184" emma:lang="zh-CN" emma:confidence="0">
                  <emma:literal>「</emma:literal>
                </emma:interpretation>
                <emma:interpretation id="interp185" emma:lang="zh-CN" emma:confidence="0">
                  <emma:literal>{</emma:literal>
                </emma:interpretation>
                <emma:interpretation id="interp186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202511">23618 10424 5760,'-8'0'2176,"8"0"-1152,0 0-480,0 0 1472,0 0-1120,0 0 704,0 0-928,0 0 256,0 0-544,3 0 223,6 0-351,5 0 192,-2 0-224,2 0 64,-2 0-160,6-3-64,0 3-32,0-5-32,0 10 0,-2-10-704,2 5 384,0-3-2143,0 6 1375</inkml:trace>
          <inkml:trace contextRef="#ctx0" brushRef="#br0" timeOffset="203319">23657 10397 3840,'-26'-3'1472,"26"3"-768,-9 3-192,5-3 1088,4 8-896,-8 0 672,8 3-832,-5 1 576,10 4-640,-5 0 384,0 4-512,0 2 384,0 3-416,0 6 320,0-1-352,0 6 128,3-2-256,2 5 223,-1 0-255,-4 5 256,4-2-256,-4 2 256,0-6-256,0-2 32,5 3-96,-5-8 32,0 0-64,0-4 128,9-4-96,-1 1-32,1-4 0,0-1-32,-1-4 0,2-2 0,4-2 0,-2-3-96,2 0 64,-2-4-192,6-1 128,-5-3-800,5 5 480,0-5-2335,-1 0 1503,-3-5-3520,-2 5 2688</inkml:trace>
        </inkml:traceGroup>
        <inkml:traceGroup>
          <inkml:annotationXML>
            <emma:emma xmlns:emma="http://www.w3.org/2003/04/emma" version="1.0">
              <emma:interpretation id="{BCD5B1E0-9B88-49F8-91ED-68BC98E24F4A}" emma:medium="tactile" emma:mode="ink">
                <msink:context xmlns:msink="http://schemas.microsoft.com/ink/2010/main" type="inkWord" rotatedBoundingBox="24016,9595 24035,10194 23904,10197 23885,9599"/>
              </emma:interpretation>
              <emma:one-of disjunction-type="recognition" id="oneOf39">
                <emma:interpretation id="interp187" emma:lang="zh-CN" emma:confidence="0">
                  <emma:literal>(</emma:literal>
                </emma:interpretation>
                <emma:interpretation id="interp188" emma:lang="zh-CN" emma:confidence="0">
                  <emma:literal>〔</emma:literal>
                </emma:interpretation>
                <emma:interpretation id="interp189" emma:lang="zh-CN" emma:confidence="0">
                  <emma:literal>{</emma:literal>
                </emma:interpretation>
                <emma:interpretation id="interp190" emma:lang="zh-CN" emma:confidence="0">
                  <emma:literal>〈</emma:literal>
                </emma:interpretation>
                <emma:interpretation id="interp191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203555">24233 10541 6016,'-18'-3'2272,"18"3"-1216,-8 0-608,3 0 1344,10 3-992,-10-3 608,5 5-864,-5-2 224,2 2-448,-7-1 224,10 7-288,-8 5 287,8 0-319,-10 4 160,10-1-224,-8 4 224,8 4-256,-9 4 256,9 0-256,-4 8 160,4 0-160,0 5 0,4-6-64,-4-2-128,9 3 32,-1-8-480,6 0 288,0-7-1664,-1-5 1057,3-4-2337,2-4 1792,5-3-2880,-3 1 2432</inkml:trace>
        </inkml:traceGroup>
        <inkml:traceGroup>
          <inkml:annotationXML>
            <emma:emma xmlns:emma="http://www.w3.org/2003/04/emma" version="1.0">
              <emma:interpretation id="{3C195DE1-FF23-4F15-AF4F-C344879097CE}" emma:medium="tactile" emma:mode="ink">
                <msink:context xmlns:msink="http://schemas.microsoft.com/ink/2010/main" type="inkWord" rotatedBoundingBox="24000,9809 24735,9554 24917,10078 24182,10333"/>
              </emma:interpretation>
              <emma:one-of disjunction-type="recognition" id="oneOf40">
                <emma:interpretation id="interp192" emma:lang="zh-CN" emma:confidence="0">
                  <emma:literal>%</emma:literal>
                </emma:interpretation>
                <emma:interpretation id="interp193" emma:lang="zh-CN" emma:confidence="0">
                  <emma:literal>迈</emma:literal>
                </emma:interpretation>
                <emma:interpretation id="interp194" emma:lang="zh-CN" emma:confidence="0">
                  <emma:literal>Ⅸ</emma:literal>
                </emma:interpretation>
                <emma:interpretation id="interp195" emma:lang="zh-CN" emma:confidence="0">
                  <emma:literal>与</emma:literal>
                </emma:interpretation>
                <emma:interpretation id="interp196" emma:lang="zh-CN" emma:confidence="0">
                  <emma:literal>世</emma:literal>
                </emma:interpretation>
              </emma:one-of>
            </emma:emma>
          </inkml:annotationXML>
          <inkml:trace contextRef="#ctx0" brushRef="#br0" timeOffset="204748">24719 10710 4736,'-3'-5'1760,"3"5"-960,0-3-224,0-1 1408,0 8-1088,0-4 704,0 0-928,0-4 256,3 4-544,-3-5 352,10 5-416,-2-8 416,2 5-448,-2-5 223,0 8-287,2-8 128,-2 8-192,2-4 224,-2 4-256,0-3 160,2 6-160,-2-3-64,5 4-32,0 1-32,1-2 0,-1 2 0,5-2 0,-2 0 0,7 2 0,-2-2-224,2 2 128,-5-5-736,0 4 448,-6-4-1375,1 0 991,-8 0-1984,3 0 1568,-8-4-1696,0-1 1632,-8-3-480,-2 8 992,-2-6 576,4 6 128,-10-8 1280,5 8-704,-5 0 1120,5 3-960,-5 2 736,9-2-832,-8-3 736,8 3-768,-5 2 608,10-2-672,-4 2 512,3 7-576,-4-2 384,9 10-480,-9 5 255,9-2-351,-3 4 64,3 4-192,-5-1-64,10 3-32,-5-7-896,0 1 480,0-11-1951,0 0 1311,0-16-2304,0-4 1888,0-8-2048,3 2 1984</inkml:trace>
          <inkml:trace contextRef="#ctx0" brushRef="#br0" timeOffset="205003">24909 10749 5760,'0'-5'2176,"0"5"-1152,3 0-480,-3 0 1184,0 5-960,0-5 704,5 3-864,-1 2 512,0 6-640,1 0 447,0 6-511,-1 2 192,4 4-352,1 4 0,0 4-160,-1 2-192,6-2 32,-5-9-608,4 2 384,0-4-2015,0-6 1311,-3-5-3904,3-1 2752,-5-16-1824,5-1 2304</inkml:trace>
          <inkml:trace contextRef="#ctx0" brushRef="#br0" timeOffset="204058">24425 10698 5120,'0'-5'1920,"0"5"-1024,8-3-480,-2-2 1024,3 10-800,-6-5 256,7 0-544,-2 0-128,5 3-128,-3 2 128,3-1-128,-5-1 384,2 5-256,-10-1 512,3 10-416,-6 3 640,-2-1-544,-8 3 575,3 6-575,-11 0 416,3 2-480,-5-2 256,7 0-352,-2 0 0,6-9-160,-2-4 0,5-4-32,1 2 96,8-2-96,-5-8 128,10 5-128,-5-8 128,0 6-128,0-6 192,0 2-160,0-2 256,0 0-224,0 0 160,8 0-160,1-2-64,0-4-32,-1-2-32,1 8 0,0-8 0,4 8 0,-4-6-96,4 6 64,0-8-32,5 8 0,0-5-224,3 10 160,-3-5-736,3 0 480,2-5-1280,-1 5 896,0-7-2367,4 7 1759,-4-4-3520,-1 0 2752</inkml:trace>
        </inkml:traceGroup>
        <inkml:traceGroup>
          <inkml:annotationXML>
            <emma:emma xmlns:emma="http://www.w3.org/2003/04/emma" version="1.0">
              <emma:interpretation id="{675EBA4E-0704-4160-9B6F-C77BC9B3E3E5}" emma:medium="tactile" emma:mode="ink">
                <msink:context xmlns:msink="http://schemas.microsoft.com/ink/2010/main" type="inkWord" rotatedBoundingBox="24704,9727 25528,9148 25821,9564 24997,10143"/>
              </emma:interpretation>
              <emma:one-of disjunction-type="recognition" id="oneOf41">
                <emma:interpretation id="interp197" emma:lang="zh-CN" emma:confidence="0">
                  <emma:literal>×</emma:literal>
                </emma:interpretation>
                <emma:interpretation id="interp198" emma:lang="zh-CN" emma:confidence="0">
                  <emma:literal>ⅹ</emma:literal>
                </emma:interpretation>
                <emma:interpretation id="interp199" emma:lang="zh-CN" emma:confidence="0">
                  <emma:literal>阝</emma:literal>
                </emma:interpretation>
                <emma:interpretation id="interp200" emma:lang="zh-CN" emma:confidence="0">
                  <emma:literal>卩</emma:literal>
                </emma:interpretation>
                <emma:interpretation id="interp201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206715">25382 10394 5120,'-4'-11'1920,"4"11"-1024,0 0-544,0-5 1056,0 5-800,0-4 640,4 1-736,2-5 448,2 8-544,-4-5 256,4 10-384,2-5 416,-2 3-416,0 2 352,2 2-352,-2-2 191,2 3-255,-2-2 128,0 7-192,2-2 224,3 4-256,0 1 96,0 4-128,0-1 96,0 0-128,5 1 128,-1 4-128,1-4-32,3 2 0,-3-5-32,5 2 0,-5-7 0,-2 3 0,-1-3 64,-3-1-32,2-3 128,-2 1-96,-3-6 128,0 5-128,-6-13 32,7 5-32,-5-12-64,-1 4 32,0-11-32,1 0 0,-5-4-96,0 3 64,0-4 32,0 5 0,0-12 0,0 8 0,0-8 0,3 7 0,2-7-96,0 7 64,-2-2-128,2 7 96,0-6-384,0 11 224,-2-7-640,2 9 448,0-7-1247,-2 7 895,2 1-2720,0 3 1952,0 0-2688,-2 5 2400</inkml:trace>
          <inkml:trace contextRef="#ctx0" brushRef="#br0" timeOffset="206114">25434 10396 3072,'-8'-10'1216,"8"10"-640,0-24-32,-4 20 960,4 4-832,-4-4 384,4 8-608,0-4 160,4 0-352,-4-4 480,0 4-416,0-2 512,4 2-512,-4-6 512,0 12-512,0-6 576,0 0-512,0 0 288,0 0-384,0 0 192,5 2-256,-5 2 223,3 4-255,-3 4 96,5 0-160,0 2 0,-1 6-64,0 4 32,1 4-64,0 3 64,-2 0-64,2-1-32,0-2 32,-2 0-544,2-6 288,-5-2-1727,5-4 1055,-5-8-2400,0 0 1856,0-13-2368,0 5 2176</inkml:trace>
          <inkml:trace contextRef="#ctx0" brushRef="#br0" timeOffset="205303">25233 10624 6784,'-10'-3'2528,"10"3"-1344,0-25-736,0 25 1280,5 5-992,0-2 608,0 0-832,-2 6 320,7-1-512,-7 0 415,7 4-447,-2 3 448,2 0-448,-7 4 352,2 6-352,-5 6 64,4-1-224,-8 6-64,4 3-32,-8 3-960,3-3 512,-8 5-3359,3-10 2111,-3-1-3808,10-6 3104</inkml:trace>
        </inkml:traceGroup>
        <inkml:traceGroup>
          <inkml:annotationXML>
            <emma:emma xmlns:emma="http://www.w3.org/2003/04/emma" version="1.0">
              <emma:interpretation id="{BB247C61-3BD5-47C5-9CCE-E1958827ED34}" emma:medium="tactile" emma:mode="ink">
                <msink:context xmlns:msink="http://schemas.microsoft.com/ink/2010/main" type="inkWord" rotatedBoundingBox="25830,9587 26611,9549 26634,10029 25853,10067"/>
              </emma:interpretation>
              <emma:one-of disjunction-type="recognition" id="oneOf42">
                <emma:interpretation id="interp202" emma:lang="zh-CN" emma:confidence="0">
                  <emma:literal>林</emma:literal>
                </emma:interpretation>
                <emma:interpretation id="interp203" emma:lang="zh-CN" emma:confidence="0">
                  <emma:literal>涧</emma:literal>
                </emma:interpretation>
                <emma:interpretation id="interp204" emma:lang="zh-CN" emma:confidence="0">
                  <emma:literal>柑</emma:literal>
                </emma:interpretation>
                <emma:interpretation id="interp205" emma:lang="zh-CN" emma:confidence="0">
                  <emma:literal>樹</emma:literal>
                </emma:interpretation>
                <emma:interpretation id="interp206" emma:lang="zh-CN" emma:confidence="0">
                  <emma:literal>枡</emma:literal>
                </emma:interpretation>
              </emma:one-of>
            </emma:emma>
          </inkml:annotationXML>
          <inkml:trace contextRef="#ctx0" brushRef="#br0" timeOffset="210648">26298 10796 4480,'0'-5'1760,"0"5"-960,0-6-384,0 0 960,0 6-768,0-3 480,0 3-640,0-8 256,0 5-416,0-10 256,0 10-288,-3-9 352,3 8-352,-9-8 384,5 4-384,-6 0 224,2 5-256,-5 0 128,4 6-192,-9-3 128,4 8-160,-4 0 159,6 3-191,-10 4 96,5 1-96,-1 9 96,10-3-128,-2 6 32,7 2-32,-2 1-128,10-3 32,-2-4 96,7 2-32,-2-10-288,5 0 128,0-16-927,2-4 575,-3-16-864,4 6 800,0-19-544,0 10 640,-2-12-160,-1 7 320,-4-10 128,3 6 64,-2-6 160,3 10-32,-10-6 64,7 10-64,-10-4 672,5 5-352,-5-4 736,0 8-608,-5-1 480,5 12-544,-10 0 384,10 4-448,-3 4 319,3 9-383,-9 2 192,18 9-256,-9 7 64,3 1-160,-3 3 0,5 4-64,0 4-192,3 0 64,2 0-192,2 0 160,2-9-960,-2 1 609,-3-15-2369,6-8 1568,-7-12-3008,4-3 2368,-4-6-1408,2 2 1920</inkml:trace>
          <inkml:trace contextRef="#ctx0" brushRef="#br0" timeOffset="211069">26483 10748 5632,'-5'12'2112,"5"-12"-1152,5 16-480,-5-13 1088,5 6-896,-2-1 384,7 0-608,-2-2-64,2 2-224,-2-3-96,4-2-32,2-3 32,4 0-32,-1-8-448,1 5 224,0-8-608,-2 3 448,-6-9-192,-2 9 320,-8-11 32,5 7 128,-10-8 416,1 10-192,-10-7 704,6 9-480,-10 2 512,5 1-480,-5 2 256,10 6-384,-10 2 256,10 6-288,-5 4 288,8 4-321,-4 5 97,9-1-192,-3 2-64,6-3-32,-3-2-192,9-4 96,-1-5-959,2 0 575,-2-11-1952,6 6 1376,-2-14-2016,1-1 1728,2-2-1824,1-1 1792</inkml:trace>
          <inkml:trace contextRef="#ctx0" brushRef="#br0" timeOffset="212209">26483 10892 4096,'0'-4'1568,"0"4"-832,5 0-224,-1 0 1088,0 0-896,-4 0 608,5 0-800,0 0 576,-2 4-608,2 0 512,0 1-544,-2-2 320,2 2-448,0-2 256,0 9-320,-2-4 0,7 3-160,-7 0-64,7-3 0,-2-2-480,5 0 256,-4-2-2368,5 0 1408,3-12-3616,9 4 2688</inkml:trace>
          <inkml:trace contextRef="#ctx0" brushRef="#br0" timeOffset="211534">26694 10705 6912,'-31'0'2624,"31"0"-1408,-8 0-512,3 0 1376,10 4-1152,-5-4 128,4 4-672,5-4-160,4 0-128,8 0 0,2 0-64,-2 0-864,7 0 448,-3 0-2432,1 0 1536,-3 0-3072,-2 0 2432</inkml:trace>
          <inkml:trace contextRef="#ctx0" brushRef="#br0" timeOffset="211308">26776 10565 5632,'-3'-17'2112,"3"17"-1152,0-11-416,0 8 1248,3 6-992,-3-3 704,5 3-896,-5 5 512,5 9-640,-2 2 447,2 3-511,-5 6 256,5 4-384,0 0 64,-2-2-224,2 6-64,0-5-32,-2-4-320,6-1 160,0-6-1088,1 0 673,-3-8-2017,2-4 1440,0-8-3360,-1 4 2528</inkml:trace>
        </inkml:traceGroup>
        <inkml:traceGroup>
          <inkml:annotationXML>
            <emma:emma xmlns:emma="http://www.w3.org/2003/04/emma" version="1.0">
              <emma:interpretation id="{E1F32CC3-90CC-42DB-B190-77C97196B48C}" emma:medium="tactile" emma:mode="ink">
                <msink:context xmlns:msink="http://schemas.microsoft.com/ink/2010/main" type="inkWord" rotatedBoundingBox="26870,9288 27850,9318 27822,10224 26842,10194"/>
              </emma:interpretation>
              <emma:one-of disjunction-type="recognition" id="oneOf43">
                <emma:interpretation id="interp207" emma:lang="zh-CN" emma:confidence="0">
                  <emma:literal>剑</emma:literal>
                </emma:interpretation>
                <emma:interpretation id="interp208" emma:lang="zh-CN" emma:confidence="0">
                  <emma:literal>制</emma:literal>
                </emma:interpretation>
                <emma:interpretation id="interp209" emma:lang="zh-CN" emma:confidence="0">
                  <emma:literal>钔</emma:literal>
                </emma:interpretation>
                <emma:interpretation id="interp210" emma:lang="zh-CN" emma:confidence="0">
                  <emma:literal>哟</emma:literal>
                </emma:interpretation>
                <emma:interpretation id="interp211" emma:lang="zh-CN" emma:confidence="0">
                  <emma:literal>吲</emma:literal>
                </emma:interpretation>
              </emma:one-of>
            </emma:emma>
          </inkml:annotationXML>
          <inkml:trace contextRef="#ctx0" brushRef="#br0" timeOffset="213351">27321 10510 6144,'-13'5'2272,"13"-5"-1216,-5 3-320,5-3 1248,5 4-1088,-5-4 192,3 4-672,2-4 128,8 0-320,5 0 128,0 0-192,4 0 128,0 0-160,3 0 0,6 0-65,-5 0-63,2 0 32,-2 0-479,0 0 255,0-4-1472,1 4 928,-6-4-2432,2 1 1792,-20-2-2400,2 10 2144</inkml:trace>
          <inkml:trace contextRef="#ctx0" brushRef="#br0" timeOffset="213921">27470 10549 5760,'-8'0'2176,"8"0"-1152,-31 5-480,26-2 1248,5 0-992,-5 2 768,10-2-928,-5 5 224,5 1-512,-2-1 160,7 0-288,-2-2-1,2 7-127,-2-2-64,0 1 0,2-4-32,-2 3 0,-3 1 64,3 4-32,-8-5 128,0 5-96,-8-1 256,3 4-192,-8-2 448,0 2-320,-5-3 224,0-1-256,1-4 64,9 2-160,-10-1 160,10-1-192,-6-3 96,10 0-96,-4-1 96,3 1-128,-5-3 192,10-2-160,-8 2 192,8-2-192,-5 0 96,5 2-96,-3-2 0,6 2-32,-3-5 32,10 4-64,-2-4-96,2 0 32,2 0 96,6 0-32,-2 0 64,7 0-64,3-4-96,-3 4 32,-2-5-128,5 2 96,1-5-672,5 8 416,-7-8-1376,1 8 960,-3-8-1759,-2 8 1407,-3-4-2464,0 4 2016,-10-4-2368,5 0 2240</inkml:trace>
          <inkml:trace contextRef="#ctx0" brushRef="#br0" timeOffset="214311">27733 10468 4608,'-3'-5'1760,"3"5"-960,0-7-96,0 3 1440,0 4-1184,0-4 736,8 4-992,0-4 544,2 8-736,-6-4 512,4 0-577,0 0 321,2 8-448,-6-1 192,6 1-288,-6 0 224,4 3-256,-2 6 160,2-2-192,1 8 64,0 0-128,-5 5 160,4-1-160,-3 4 96,-2 5-96,-3 3 0,6-3-32,-12 2-608,6 1 288,-3-5-1504,-2 2 960,-3-8-2591,8 2 1887,-4-10-3392,4-4 2784</inkml:trace>
          <inkml:trace contextRef="#ctx0" brushRef="#br0" timeOffset="217853">27905 10258 3072,'-10'-5'1120,"10"5"-576,0 0-64,0 0 480,0 0 128,0 0 128,0 0-192,0 0-64,0 5-512,0-5-64,0 0-32,0 0-64,0 0 0,0 0-96,10 0 32,-2 0-128,1 0 0,4 3-96,-5 2-32,6-5 96,-5 0 32,-1 4-128,5-2-32,-3-2 96,-2 8 32,0-8 0,-8 0-64,0 0 32,0 0-32,0 0 64,0 0 32,0 0 32,0 0 0,0 12-64,0 1-64,0 6 32,0 1-32,5-6-96,-5 2 64,5 1 160,0 2 160,-5 1-160,3-1 0,-3 0 0,10 4 0,-2 4-64,2 5 32,-7-2 0,2 3 32,0-2 0,-2 5 64,2-2 32,-5 1 32,0 1-64,0-2 32,0 1-64,0 4 64,-5 0-129,5 0 1,-3-8-96,-2-7-32,-3-4 32,3-1 64,-5 0-32,2-3-32,0-4 32,-2 0 32,2-4-32,-2-2-32,2 2-64,0-3-32,-2-2-447,2 1-129,-1 0-704,5-4-320,-1 0-1024,5-4-1472,0-3 1088</inkml:trace>
          <inkml:trace contextRef="#ctx0" brushRef="#br0" timeOffset="213020">27216 10452 4096,'-13'-8'1568,"13"8"-832,-9 0-96,5 0 1440,4 0-1120,-9 0 1024,6 0-1152,-7 0 608,10 4-800,-5 0 480,2 4-641,-11 0 385,10 3-512,-4 6 320,3 2-384,-5 3 192,10 6-256,-8 3 128,8 0-192,-5 4-64,5 1-64,0 3-320,5-5 160,0 5-1024,8-3 672,4-9-2431,0-4 1631,1-15-3712,4 0 2784</inkml:trace>
        </inkml:traceGroup>
        <inkml:traceGroup>
          <inkml:annotationXML>
            <emma:emma xmlns:emma="http://www.w3.org/2003/04/emma" version="1.0">
              <emma:interpretation id="{137A64CB-F2A3-469E-805E-F0CC3098D830}" emma:medium="tactile" emma:mode="ink">
                <msink:context xmlns:msink="http://schemas.microsoft.com/ink/2010/main" type="inkWord" rotatedBoundingBox="28021,10068 28040,9491 28414,9503 28395,10080"/>
              </emma:interpretation>
              <emma:one-of disjunction-type="recognition" id="oneOf44">
                <emma:interpretation id="interp212" emma:lang="zh-CN" emma:confidence="0">
                  <emma:literal>中</emma:literal>
                </emma:interpretation>
                <emma:interpretation id="interp213" emma:lang="zh-CN" emma:confidence="0">
                  <emma:literal>十</emma:literal>
                </emma:interpretation>
                <emma:interpretation id="interp214" emma:lang="zh-CN" emma:confidence="0">
                  <emma:literal>斗</emma:literal>
                </emma:interpretation>
                <emma:interpretation id="interp215" emma:lang="zh-CN" emma:confidence="0">
                  <emma:literal>干</emma:literal>
                </emma:interpretation>
                <emma:interpretation id="interp216" emma:lang="zh-CN" emma:confidence="0">
                  <emma:literal>牛</emma:literal>
                </emma:interpretation>
              </emma:one-of>
            </emma:emma>
          </inkml:annotationXML>
          <inkml:trace contextRef="#ctx0" brushRef="#br0" timeOffset="218139">28290 10659 6400,'-8'12'2368,"8"-24"-1280,8 4-1056,-3 16 512,-2-8 128,7-5 160,-6 5-384,0-3-160,9 3-192,-3 8 0,-2-1-928,2-2-352,-7-10-2112</inkml:trace>
          <inkml:trace contextRef="#ctx0" brushRef="#br0" timeOffset="225886">28304 10690 3072,'0'-5'1216,"0"5"-640,-5 0-128,2 0 896,6 0-736,-3 0 544,0 0-672,0 0 512,5 0-544,-5 0 320,5 0-448,-2 0 480,2 0-480,0 0 224,3 0-320,2 0 128,-2 5-192,1-5 288,4 3-256,-5-3 32,6 6-128,-5-6 96,4 0-128,-5 0 32,5 0-32,0 0-128,5 0 32,0 0 96,-1 0-32,1-6-32,4 6 32,-5-3-32,1-2 0,-5-1-352,8 6 192,-11-8-1088,3 8 704,-8-5-1216,3 10 960,-3-5-1920,0 0 1536,-5-5-1760,0 2 1664</inkml:trace>
          <inkml:trace contextRef="#ctx0" brushRef="#br0" timeOffset="226307">28501 10448 3200,'0'-8'1216,"0"8"-640,6 0-256,-3 0 800,2 4-608,-5-4 736,0 4-736,0-4 768,0 4-768,0 0 320,0 2-480,0 0 160,0 2-288,0-2 224,0 8-256,0-8 160,0 6-192,0 4 128,0 2-160,0 7 160,4 2-192,-4-1 96,4 2-96,-4 2 0,4 3-32,1-2-64,-1-3 32,1 2 32,-1 6-32,-4-2-160,5 2 64,-5-6-1248,0 2 736,0-8-3776,0-4 2400</inkml:trace>
        </inkml:traceGroup>
        <inkml:traceGroup>
          <inkml:annotationXML>
            <emma:emma xmlns:emma="http://www.w3.org/2003/04/emma" version="1.0">
              <emma:interpretation id="{6A29E32C-5334-4F7C-8E4F-D3EE67D2CC34}" emma:medium="tactile" emma:mode="ink">
                <msink:context xmlns:msink="http://schemas.microsoft.com/ink/2010/main" type="inkWord" rotatedBoundingBox="28955,9128 29055,10229 28654,10265 28554,9164"/>
              </emma:interpretation>
              <emma:one-of disjunction-type="recognition" id="oneOf45">
                <emma:interpretation id="interp217" emma:lang="zh-CN" emma:confidence="0">
                  <emma:literal>i</emma:literal>
                </emma:interpretation>
                <emma:interpretation id="interp218" emma:lang="zh-CN" emma:confidence="0">
                  <emma:literal>〖</emma:literal>
                </emma:interpretation>
                <emma:interpretation id="interp219" emma:lang="zh-CN" emma:confidence="0">
                  <emma:literal>公</emma:literal>
                </emma:interpretation>
                <emma:interpretation id="interp220" emma:lang="zh-CN" emma:confidence="0">
                  <emma:literal>忄</emma:literal>
                </emma:interpretation>
                <emma:interpretation id="interp221" emma:lang="zh-CN" emma:confidence="0">
                  <emma:literal>兰</emma:literal>
                </emma:interpretation>
              </emma:one-of>
            </emma:emma>
          </inkml:annotationXML>
          <inkml:trace contextRef="#ctx0" brushRef="#br0" timeOffset="241499">28862 10640 5120,'-10'0'1920,"10"0"-1024,4 0-480,2 0 608,2 0 64,1 0 128,0 0-192,3 0-64,2 0-512,3-8-64,9 8-32,5-8-64,-5 8 64,1 4-192,-1-4-32,-5 0 0,2 0 0,-2 4-224,-3-4 0,0 0-608,-6 0-192,2 4-736,-10 12-2848</inkml:trace>
          <inkml:trace contextRef="#ctx0" brushRef="#br0" timeOffset="242099">28882 10865 4864,'0'4'1824,"5"-4"-960,0 5-320,-5-5 704,8 0-160,0 0 32,7 3-384,-3 2-32,10-2-416,0 0 32,4 2 32,-3 3-64,-7 0 0,2 7-96,-5 1-32,-3 15 32,-7-4-96,-11-4-64,0 2 128,-10-3 32,0 2 64,0-4 0,-3 0 64,3-6 127,0 2-191,6-5 0,-2-3-64,5 1 32,6-6-128,-2 5-64,5-8 0,0 0-32,0 0 128,0 0 160,5 0-160,3 0 0,0-5 0,2 5 0,-2-3-64,2 0-64,6-2 96,6 1 64,1 0-64,-7 4 0,2 0-32,0-4-64,0 4 32,0-3-32,-2-2 0,2 5 64,5 0-96,-5 0 0,-2 0-32,1 0-64,1 5 96,-4-5 64,-2 0-704,1 0-256,-3 0-959,-2 0-417,-3 0-1856,-5 0-928,0 0 2528</inkml:trace>
          <inkml:trace contextRef="#ctx0" brushRef="#br0" timeOffset="241154">29013 10101 4352,'-26'-12'1664,"31"12"-896,-5 0-416,0 0 480,0 0 96,0 8 160,0-4-128,0 3 0,-5 1-544,5 0 160,0 0 96,0 0-160,0-1 32,0 6-192,-4-2 32,0 1-96,4-1 64,0 5-128,0 7 31,0 9-95,0-1 0,4-3-96,-4-1 32,4-1-128,-4-2-64,0-4 64,0-1 64,5-3-639,-5-1-289,0-4-1248,0 3-480,0-3-960</inkml:trace>
        </inkml:traceGroup>
        <inkml:traceGroup>
          <inkml:annotationXML>
            <emma:emma xmlns:emma="http://www.w3.org/2003/04/emma" version="1.0">
              <emma:interpretation id="{92245893-D362-4FAF-B3CB-6AB57999AC1C}" emma:medium="tactile" emma:mode="ink">
                <msink:context xmlns:msink="http://schemas.microsoft.com/ink/2010/main" type="inkWord" rotatedBoundingBox="29472,9260 29477,9915 29367,9916 29362,9261"/>
              </emma:interpretation>
              <emma:one-of disjunction-type="recognition" id="oneOf46">
                <emma:interpretation id="interp222" emma:lang="zh-CN" emma:confidence="0">
                  <emma:literal>l</emma:literal>
                </emma:interpretation>
                <emma:interpretation id="interp223" emma:lang="zh-CN" emma:confidence="0">
                  <emma:literal>(</emma:literal>
                </emma:interpretation>
                <emma:interpretation id="interp224" emma:lang="zh-CN" emma:confidence="0">
                  <emma:literal>1</emma:literal>
                </emma:interpretation>
                <emma:interpretation id="interp225" emma:lang="zh-CN" emma:confidence="0">
                  <emma:literal>Ⅰ</emma:literal>
                </emma:interpretation>
                <emma:interpretation id="interp226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244202">29658 10207 4096,'0'-5'1568,"0"10"-832,0-10-224,0 5 512,0 0 0,0 0 96,0 0 32,0 0-32,0 5-576,0 2-32,-4 1-64,4 3-32,-4 2 64,0 7-64,-1 11 0,5-9-32,-3 5 0,-2 5-129,0-5 1,1 4-96,0 5 64,-1-1 0,5 7 96,0-3-96,0 0-64,0 0-64,5 0-96,-1-3-64,0-6 32,1-2-128,0-4-32,3-9-960,10-4-383,0-3-1025,2-8-480,4 0-352</inkml:trace>
        </inkml:traceGroup>
        <inkml:traceGroup>
          <inkml:annotationXML>
            <emma:emma xmlns:emma="http://www.w3.org/2003/04/emma" version="1.0">
              <emma:interpretation id="{390C145A-507B-4854-82F8-364FB0778AFA}" emma:medium="tactile" emma:mode="ink">
                <msink:context xmlns:msink="http://schemas.microsoft.com/ink/2010/main" type="inkWord" rotatedBoundingBox="29829,9276 30153,9607 29819,9934 29496,9602"/>
              </emma:interpretation>
              <emma:one-of disjunction-type="recognition" id="oneOf47">
                <emma:interpretation id="interp227" emma:lang="zh-CN" emma:confidence="0">
                  <emma:literal>x</emma:literal>
                </emma:interpretation>
                <emma:interpretation id="interp228" emma:lang="zh-CN" emma:confidence="0">
                  <emma:literal>X</emma:literal>
                </emma:interpretation>
                <emma:interpretation id="interp229" emma:lang="zh-CN" emma:confidence="0">
                  <emma:literal>Ⅹ</emma:literal>
                </emma:interpretation>
                <emma:interpretation id="interp230" emma:lang="zh-CN" emma:confidence="0">
                  <emma:literal>ⅹ</emma:literal>
                </emma:interpretation>
                <emma:interpretation id="interp231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244639">29834 10472 5120,'-3'-9'2016,"6"6"-1088,2-5-384,-5 8 704,5-4-64,0 0 64,-2 0-384,7 0-224,-2 0-352,0 1 0,7-2 128,-2-6-96,-1 11 64,2 0-96,4 8 64,-1 0-64,0 3 63,5 5 1,-1 4 96,7 0-160,-7 6-32,2 6-128,-6-1-32,0-4-32,1 1-64,-6-2 32,-2-2-32,-7-4-512,7-1-128,-5-4-1087,-2-7-417,-3-8-1504,5-4-1184,-5-12 1920</inkml:trace>
          <inkml:trace contextRef="#ctx0" brushRef="#br0" timeOffset="245300">30206 10366 5888,'-8'-27'2272,"8"27"-1216,-4 19-320,4-14 768,0-2-224,-4 5 64,0 4-480,-1-4-160,-13 11-192,-3 0-1,-2 6-95,2-2 64,-2 7-64,-3-2 0,4 8-96,1-6-32,-2-2-160,7-5-96,1-4-96,2 0-32,5-2-736,3-6-320,5-3-2015,5-4-897</inkml:trace>
        </inkml:traceGroup>
        <inkml:traceGroup>
          <inkml:annotationXML>
            <emma:emma xmlns:emma="http://www.w3.org/2003/04/emma" version="1.0">
              <emma:interpretation id="{118EBD6B-6EF8-4F85-A141-10278466507E}" emma:medium="tactile" emma:mode="ink">
                <msink:context xmlns:msink="http://schemas.microsoft.com/ink/2010/main" type="inkWord" rotatedBoundingBox="30084,9586 30321,9561 30322,9572 30086,9597"/>
              </emma:interpretation>
              <emma:one-of disjunction-type="recognition" id="oneOf48">
                <emma:interpretation id="interp232" emma:lang="zh-CN" emma:confidence="0">
                  <emma:literal>-</emma:literal>
                </emma:interpretation>
                <emma:interpretation id="interp233" emma:lang="zh-CN" emma:confidence="0">
                  <emma:literal>一</emma:literal>
                </emma:interpretation>
                <emma:interpretation id="interp234" emma:lang="zh-CN" emma:confidence="0">
                  <emma:literal>‐</emma:literal>
                </emma:interpretation>
                <emma:interpretation id="interp235" emma:lang="zh-CN" emma:confidence="0">
                  <emma:literal>ㄧ</emma:literal>
                </emma:interpretation>
                <emma:interpretation id="interp236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245300">30370 10535 6912,'-27'0'2624,"23"0"-1408,0 3-1504,4-3 448,0 0 608,4 0 416,0-3-160,9-2-32,1 2-576,3-2-96,0 5 0,1-4-192,0 4 0,0 0-64,0 0 32,3 0-768,1-3-256,-5 3-1600,1 0-608,-1-5-128</inkml:trace>
        </inkml:traceGroup>
        <inkml:traceGroup>
          <inkml:annotationXML>
            <emma:emma xmlns:emma="http://www.w3.org/2003/04/emma" version="1.0">
              <emma:interpretation id="{E43D02C7-AA51-4AD1-ABC3-77643D3C554A}" emma:medium="tactile" emma:mode="ink">
                <msink:context xmlns:msink="http://schemas.microsoft.com/ink/2010/main" type="inkWord" rotatedBoundingBox="30802,9370 30837,9968 30439,9991 30404,9393"/>
              </emma:interpretation>
              <emma:one-of disjunction-type="recognition" id="oneOf49">
                <emma:interpretation id="interp237" emma:lang="zh-CN" emma:confidence="0">
                  <emma:literal>中</emma:literal>
                </emma:interpretation>
                <emma:interpretation id="interp238" emma:lang="zh-CN" emma:confidence="0">
                  <emma:literal>也</emma:literal>
                </emma:interpretation>
                <emma:interpretation id="interp239" emma:lang="zh-CN" emma:confidence="0">
                  <emma:literal>批</emma:literal>
                </emma:interpretation>
                <emma:interpretation id="interp240" emma:lang="zh-CN" emma:confidence="0">
                  <emma:literal>必</emma:literal>
                </emma:interpretation>
                <emma:interpretation id="interp241" emma:lang="zh-CN" emma:confidence="0">
                  <emma:literal>址</emma:literal>
                </emma:interpretation>
              </emma:one-of>
            </emma:emma>
          </inkml:annotationXML>
          <inkml:trace contextRef="#ctx0" brushRef="#br0" timeOffset="246123">30659 10429 4608,'0'-19'1760,"5"14"-960,-1-22-160,0 23 672,1 1 64,0-2 64,-2 2-192,2-2-32,-1 5 32,10 13-704,-2-1-33,2 2 33,-2 5 0,2 1 32,-5 1-160,-1 5 0,-3-2-64,3 7 32,2 0-128,-2-4 0,2-2-96,-2-2 64,0-1-192,2-3-32,-2-5-64,5-8-128,5-6 96,-6-12-288,2 1-128,0-12-32,2-1 64,-3-4 128,2 1 160,6 1 32,-3-1 96,-5-1 32,0-3 96,-4 4 32,-5-4 96,1 4-96,-5 2 0,-9 6 512,0 7-192,1 4-32,-2 8-96,7 8 32,-2 8-96,0 4-64,2 3 0,3 4 32,0 4 32,3 1 32,10 10-128,-3-2-32,-2-5-32,1-1-64,-5-2-64,1-6 32,0-1-896,-2-6-416,2-4-928,-5-7-351,0-8-1921,4-3-960,5-13 2752</inkml:trace>
          <inkml:trace contextRef="#ctx0" brushRef="#br0" timeOffset="245647">30720 10335 6144,'-20'-3'2368,"20"3"-1280,-6 0-416,6 0 1344,0 0-480,-4 3-416,4 0-288,0 13-161,0 0-31,0-1-160,0 4-32,0 1-64,0 8 64,4-1-96,-4 20 32,0-5-224,6 5-96,-6 0-32,0 0 32,0-5-96,0-3-64,0-6-288,0 1-160,0 5-576,0-20-223,0-2-801,0-21-3040,-6-4 96,6-8 2592</inkml:trace>
        </inkml:traceGroup>
        <inkml:traceGroup>
          <inkml:annotationXML>
            <emma:emma xmlns:emma="http://www.w3.org/2003/04/emma" version="1.0">
              <emma:interpretation id="{608A9F39-5962-4822-BF0D-B359C9A29ECC}" emma:medium="tactile" emma:mode="ink">
                <msink:context xmlns:msink="http://schemas.microsoft.com/ink/2010/main" type="inkWord" rotatedBoundingBox="31204,8610 32020,9641 31226,10270 30410,9239"/>
              </emma:interpretation>
              <emma:one-of disjunction-type="recognition" id="oneOf50">
                <emma:interpretation id="interp242" emma:lang="zh-CN" emma:confidence="0">
                  <emma:literal>后</emma:literal>
                </emma:interpretation>
                <emma:interpretation id="interp243" emma:lang="zh-CN" emma:confidence="0">
                  <emma:literal>卮</emma:literal>
                </emma:interpretation>
                <emma:interpretation id="interp244" emma:lang="zh-CN" emma:confidence="0">
                  <emma:literal>尻</emma:literal>
                </emma:interpretation>
                <emma:interpretation id="interp245" emma:lang="zh-CN" emma:confidence="0">
                  <emma:literal>%</emma:literal>
                </emma:interpretation>
                <emma:interpretation id="interp246" emma:lang="zh-CN" emma:confidence="0">
                  <emma:literal>及</emma:literal>
                </emma:interpretation>
              </emma:one-of>
            </emma:emma>
          </inkml:annotationXML>
          <inkml:trace contextRef="#ctx0" brushRef="#br0" timeOffset="246408">31192 10261 7296,'-15'-3'2816,"15"-2"-1536,5 5-800,-5 0 768,4 5-256,5 3-32,0 11-32,4 4 31,0 1-511,5-1 160,0 5 64,-2-1-160,-2 4 32,0 8-128,-6 3 64,-4-3-192,-4 2-96,-4-3-192,-4 4 0,-6 1-160,0-8 32,-2-4-928,-2-6-352,0-6-1183,0-8-513,-8-11-1152</inkml:trace>
          <inkml:trace contextRef="#ctx0" brushRef="#br0" timeOffset="246888">31186 9910 7552,'-22'0'2880,"18"-4"-1536,-1 4-736,5 0 832,0 0-256,0 0 32,0 0-417,0 0-191,5 0-320,3 0-128,5-4 32,5 4-96,5-3 0,3-1-96,0 0-32,10 4-128,-2 0-32,1 0-608,-9 4-287,-3 0-1185,-6-1-544,-8 5-992</inkml:trace>
          <inkml:trace contextRef="#ctx0" brushRef="#br0" timeOffset="247265">31230 9992 15392,'8'19'928,"2"0"-353,-2 6-383,2-2-160,-2 1-96,-4 2 32,0-2-831,0-1-289,2 1-1536,-2 4-672,0 6 0</inkml:trace>
          <inkml:trace contextRef="#ctx0" brushRef="#br0" timeOffset="248029">31598 10335 5888,'-13'-3'2272,"18"3"-1216,0-5-608,-5 5 704,8 0 64,0 0 128,2 0-384,3 5-96,8 6-512,1 0 64,4 5 32,-3-4-97,-2-1 33,-3 6-160,-5-3-64,0 2 0,-3 0-32,-7 4 128,2-6 160,-5 6-160,-5 7-64,2 4-32,-10 2 32,-2-7-32,-6-2 64,3 4 0,-3-6 32,-1 1-64,4-4 32,-3 3 0,3-3 32,5-5-64,0 3 32,3-6-128,2-3 0,8 0-32,5-1-64,3-2 32,5-5-32,0 0 0,13-5-96,5 2 64,0-1-32,4-1 0,1 2 64,-2-2 64,-4 2-32,2 0-32,-7-2-416,3 2-192,-7-2-384,-3 1-128,-5-4-800,0 5-287,-4-5-2017,-5 0-1152,9 0 2528</inkml:trace>
          <inkml:trace contextRef="#ctx0" brushRef="#br0" timeOffset="247519">31639 10222 7040,'-18'0'2720,"13"0"-1472,0-3-416,2 3 928,3 0-448,0 0-96,0 0-513,0 0-127,0 0-320,8 0 32,5 0 128,10 0-160,8 0-64,-1 0-96,4 0 0,2 0-64,2 0 64,3 0-64,-7 0-32,-3 0-192,-5 3-128,-4 2-800,-9-2-383,-4 5-1633,-9-4-640,-9 4 288</inkml:trace>
          <inkml:trace contextRef="#ctx0" brushRef="#br0" timeOffset="253287">31186 9895 2816,'0'0'1120,"0"0"-576,0 0-224,0 0 384,0 0-128,0 0 64,0 0-160,0 0-32,0 0-64,-5 0 64,1 0-224,0 0 0,4 0 96,-4 0-64,-1 0 96,5 0 0,-3-3 32,-3 3-128,2 0-96,4 0 0,-4-6-32,4 3 0,-4 3 64,-1 0 32,5 0 96,-5 0-32,1 0 0,-8 3 192,2 3-224,-8-3 32,2-3-160,1 5-32,7-5-96,0 2-32,-2-2-32,2 0 0,3 0 64,0 0 64,5 0-32,-3 0-32,3 0-960,13 0-480,0 0-2080</inkml:trace>
        </inkml:traceGroup>
        <inkml:traceGroup>
          <inkml:annotationXML>
            <emma:emma xmlns:emma="http://www.w3.org/2003/04/emma" version="1.0">
              <emma:interpretation id="{88510F81-3A09-4A1D-AE80-22C58CBF0392}" emma:medium="tactile" emma:mode="ink">
                <msink:context xmlns:msink="http://schemas.microsoft.com/ink/2010/main" type="inkWord" rotatedBoundingBox="31937,9146 32212,9130 32213,9153 31938,9169"/>
              </emma:interpretation>
              <emma:one-of disjunction-type="recognition" id="oneOf51">
                <emma:interpretation id="interp247" emma:lang="zh-CN" emma:confidence="0">
                  <emma:literal>一</emma:literal>
                </emma:interpretation>
                <emma:interpretation id="interp248" emma:lang="zh-CN" emma:confidence="0">
                  <emma:literal>‘</emma:literal>
                </emma:interpretation>
                <emma:interpretation id="interp249" emma:lang="zh-CN" emma:confidence="0">
                  <emma:literal>‐</emma:literal>
                </emma:interpretation>
                <emma:interpretation id="interp250" emma:lang="zh-CN" emma:confidence="0">
                  <emma:literal>-</emma:literal>
                </emma:interpretation>
                <emma:interpretation id="interp251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248344">32226 10108 8320,'-21'-6'3168,"8"6"-1728,8 0-1344,5 0 672,0 0 32,0 0 160,5-5-384,3 5-161,0-3-255,4 3-192,6-5 0,6 2-32,-4-1 0,11 4-639,5 4-257,-5-4-800,-5 0-256,-4 0-960,-6 0-992,2 0 1536</inkml:trace>
        </inkml:traceGroup>
        <inkml:traceGroup>
          <inkml:annotationXML>
            <emma:emma xmlns:emma="http://www.w3.org/2003/04/emma" version="1.0">
              <emma:interpretation id="{C655EDE7-CEC5-4E34-BD8F-9FA7F211353D}" emma:medium="tactile" emma:mode="ink">
                <msink:context xmlns:msink="http://schemas.microsoft.com/ink/2010/main" type="inkWord" rotatedBoundingBox="32171,8907 32225,9451 32192,9455 32139,8910"/>
              </emma:interpretation>
              <emma:one-of disjunction-type="recognition" id="oneOf52">
                <emma:interpretation id="interp252" emma:lang="zh-CN" emma:confidence="0">
                  <emma:literal>:</emma:literal>
                </emma:interpretation>
                <emma:interpretation id="interp253" emma:lang="zh-CN" emma:confidence="0">
                  <emma:literal>`</emma:literal>
                </emma:interpretation>
                <emma:interpretation id="interp254" emma:lang="zh-CN" emma:confidence="0">
                  <emma:literal>‘</emma:literal>
                </emma:interpretation>
                <emma:interpretation id="interp255" emma:lang="zh-CN" emma:confidence="0">
                  <emma:literal>'</emma:literal>
                </emma:interpretation>
                <emma:interpretation id="interp256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248615">32424 9882 4480,'-8'-16'1664,"2"14"-896,6-7-128,-10 6 608,8 3-128,-4 0 0,2 0 64,14 0 32,-16 3-640,12 6 160,-4 1 128,4 2-1,-6 8 129,4 7-256,2 0-64,2 5-256,-8 0 0,4-2-256,0 2-32,0-2-128,2 2-32,-12 8-544,6 2-256,0-3-960,0 0-415,8-9-1089,2 2-1728,-2-8 1408</inkml:trace>
        </inkml:traceGroup>
        <inkml:traceGroup>
          <inkml:annotationXML>
            <emma:emma xmlns:emma="http://www.w3.org/2003/04/emma" version="1.0">
              <emma:interpretation id="{97715C04-0633-48A2-BFB3-9A4E4FD94DD9}" emma:medium="tactile" emma:mode="ink">
                <msink:context xmlns:msink="http://schemas.microsoft.com/ink/2010/main" type="inkWord" rotatedBoundingBox="32277,9890 32391,9168 32641,9207 32527,9929"/>
              </emma:interpretation>
              <emma:one-of disjunction-type="recognition" id="oneOf53">
                <emma:interpretation id="interp257" emma:lang="zh-CN" emma:confidence="0">
                  <emma:literal>(</emma:literal>
                </emma:interpretation>
                <emma:interpretation id="interp258" emma:lang="zh-CN" emma:confidence="0">
                  <emma:literal>〔</emma:literal>
                </emma:interpretation>
                <emma:interpretation id="interp259" emma:lang="zh-CN" emma:confidence="0">
                  <emma:literal>[</emma:literal>
                </emma:interpretation>
                <emma:interpretation id="interp260" emma:lang="zh-CN" emma:confidence="0">
                  <emma:literal>‘</emma:literal>
                </emma:interpretation>
                <emma:interpretation id="interp261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249155">32840 10141 7552,'-23'3'2816,"2"1"-1536,3 0-736,10 0 864,-2 4-256,-2 0 64,-2 4-417,2-2-95,-2 4-416,2 0 192,-2 2 128,0 16-192,1 3 0,0-4-96,0-1-32,0 1-32,0 2 64,0-3-96,4 10 32,0 2-224,4-4-32,2 3 64,3-2 32,3-5-192,7 2 0,3-6 32,0-2 32,5-5-544,0-4-160,8-3-768,0-8-256,5 0-895,-1-8-353,-4-4-768</inkml:trace>
        </inkml:traceGroup>
        <inkml:traceGroup>
          <inkml:annotationXML>
            <emma:emma xmlns:emma="http://www.w3.org/2003/04/emma" version="1.0">
              <emma:interpretation id="{CA3EE1FD-D2AB-4EC3-828F-33F2B7966054}" emma:medium="tactile" emma:mode="ink">
                <msink:context xmlns:msink="http://schemas.microsoft.com/ink/2010/main" type="inkWord" rotatedBoundingBox="32532,9737 32640,9391 33008,9506 32900,9853"/>
              </emma:interpretation>
              <emma:one-of disjunction-type="recognition" id="oneOf54">
                <emma:interpretation id="interp262" emma:lang="zh-CN" emma:confidence="0">
                  <emma:literal>x</emma:literal>
                </emma:interpretation>
                <emma:interpretation id="interp263" emma:lang="zh-CN" emma:confidence="0">
                  <emma:literal>Ⅹ</emma:literal>
                </emma:interpretation>
                <emma:interpretation id="interp264" emma:lang="zh-CN" emma:confidence="0">
                  <emma:literal>ⅹ</emma:literal>
                </emma:interpretation>
                <emma:interpretation id="interp265" emma:lang="zh-CN" emma:confidence="0">
                  <emma:literal>X</emma:literal>
                </emma:interpretation>
                <emma:interpretation id="interp266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249425">32888 10476 6784,'-26'-8'2528,"21"8"-1344,-5 0-1248,10 0 544,5 0 352,0-5 256,4 2 0,0 3 64,8 3-640,5 6-160,1 7 0,6-2 255,2 18 257,-1 8-448,-2-7-160,-2 0-224,-5-7-128,-3-2-864,0-9-319,-6-7-1057,2-3-352,-5-5-1056</inkml:trace>
          <inkml:trace contextRef="#ctx0" brushRef="#br0" timeOffset="249696">33156 10416 6912,'-14'-3'2624,"10"6"-1408,-1 2-704,5-5 1536,-8 0-320,-2 0-416,-3 0-321,-3 8-607,1 3 96,2 1 160,0 4-224,-5 4-64,6-1-128,-6 8-64,2-3-96,-2 3 32,0 0-64,0-4-32,5-4-192,0 1-128,4-4-800,5-4-320,4-4-1439,8-5-641,2 2-352</inkml:trace>
        </inkml:traceGroup>
        <inkml:traceGroup>
          <inkml:annotationXML>
            <emma:emma xmlns:emma="http://www.w3.org/2003/04/emma" version="1.0">
              <emma:interpretation id="{2924374F-1691-4479-9F7B-612C51EAD188}" emma:medium="tactile" emma:mode="ink">
                <msink:context xmlns:msink="http://schemas.microsoft.com/ink/2010/main" type="inkWord" rotatedBoundingBox="33050,9563 33287,9523 33288,9531 33051,9571"/>
              </emma:interpretation>
              <emma:one-of disjunction-type="recognition" id="oneOf55">
                <emma:interpretation id="interp267" emma:lang="zh-CN" emma:confidence="0">
                  <emma:literal>-</emma:literal>
                </emma:interpretation>
                <emma:interpretation id="interp268" emma:lang="zh-CN" emma:confidence="0">
                  <emma:literal>一</emma:literal>
                </emma:interpretation>
                <emma:interpretation id="interp269" emma:lang="zh-CN" emma:confidence="0">
                  <emma:literal>‐</emma:literal>
                </emma:interpretation>
                <emma:interpretation id="interp270" emma:lang="zh-CN" emma:confidence="0">
                  <emma:literal>―</emma:literal>
                </emma:interpretation>
                <emma:interpretation id="interp271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249920">33313 10502 8320,'-13'5'3072,"13"-5"-1664,0 0-1152,0 0 768,5 0-160,3 0 64,1 0-512,0 0-193,3-5-127,2 2-96,13 0 96,-1-3-64,0 3-32,-3-2-831,-2 2-385,2 0-1312,-7-2-544,2 2-224</inkml:trace>
        </inkml:traceGroup>
        <inkml:traceGroup>
          <inkml:annotationXML>
            <emma:emma xmlns:emma="http://www.w3.org/2003/04/emma" version="1.0">
              <emma:interpretation id="{CCDB1856-F479-4ECC-A896-784A2A9D139F}" emma:medium="tactile" emma:mode="ink">
                <msink:context xmlns:msink="http://schemas.microsoft.com/ink/2010/main" type="inkWord" rotatedBoundingBox="33278,9974 33291,9131 33755,9139 33742,9981"/>
              </emma:interpretation>
              <emma:one-of disjunction-type="recognition" id="oneOf56">
                <emma:interpretation id="interp272" emma:lang="zh-CN" emma:confidence="0">
                  <emma:literal>阿</emma:literal>
                </emma:interpretation>
                <emma:interpretation id="interp273" emma:lang="zh-CN" emma:confidence="0">
                  <emma:literal>杪</emma:literal>
                </emma:interpretation>
                <emma:interpretation id="interp274" emma:lang="zh-CN" emma:confidence="0">
                  <emma:literal>河</emma:literal>
                </emma:interpretation>
                <emma:interpretation id="interp275" emma:lang="zh-CN" emma:confidence="0">
                  <emma:literal>呵</emma:literal>
                </emma:interpretation>
                <emma:interpretation id="interp276" emma:lang="zh-CN" emma:confidence="0">
                  <emma:literal>秒</emma:literal>
                </emma:interpretation>
              </emma:one-of>
            </emma:emma>
          </inkml:annotationXML>
          <inkml:trace contextRef="#ctx0" brushRef="#br0" timeOffset="250716">33568 10332 5248,'-18'-8'2016,"10"8"-1088,3 0-1088,5-8 2208,0 5-352,0-2-352,0 5-256,9 8-672,-1 0 96,6 12 128,-2-1-160,2 4-1,3 1-159,1 2-32,5-2-96,-2-1 32,4-4-128,-1-3-64,-4-4-96,-2-4 32,0-4-480,-4-8-128,-2-4-191,2-4 31,0-4 160,-6 2 64,0-2 416,2 1 160,-2 2 160,-4 5 128,5 4 352,-4 4 224,-1 9-160,0 2-33,0 1-255,-4 4-96,0 0-96,0-2-64,0-2-736,0-4-320,-4-3-2463,4-10-1057,0-7 768</inkml:trace>
          <inkml:trace contextRef="#ctx0" brushRef="#br0" timeOffset="250282">33611 10296 14112,'0'19'1568,"5"1"-801,-5-1-63,0 4-64,0 1-64,0 4 0,0 3-320,0 8-96,0 7-32,0-3 0,0 0-160,0 0 32,0-4-352,0-4-160,0-7-448,0-6-192,0-2-799,-5-9-289,5-3-1792</inkml:trace>
          <inkml:trace contextRef="#ctx0" brushRef="#br0" timeOffset="250109">33619 10347 6272,'-16'-6'2368,"26"-36"-1280,-10 28-512,0 14 800</inkml:trace>
          <inkml:trace contextRef="#ctx0" brushRef="#br0" timeOffset="251047">33876 10078 5120,'-24'4'2016,"20"0"-1088,4 0-800,0-4 416,0 4 448,0 4 288,4-2-160,1 8-32,0-3-608,3 4 192,0 5 96,5 4 32,2-2 63,-2 6-63,0 15 0,-5-9-96,4 2-64,-1 0-128,-4-3 0,3 11-224,-1-2-32,-4-2-192,-3-2-64,-2 2 0,-2-2 0,-12 6-1056,-8-2-416,-4 10-2495,-28 6-1057,-7 0 992</inkml:trace>
        </inkml:traceGroup>
      </inkml:traceGroup>
    </inkml:traceGroup>
    <inkml:traceGroup>
      <inkml:annotationXML>
        <emma:emma xmlns:emma="http://www.w3.org/2003/04/emma" version="1.0">
          <emma:interpretation id="{C1D7E3F6-F7DA-491B-BEB0-29016B5717A0}" emma:medium="tactile" emma:mode="ink">
            <msink:context xmlns:msink="http://schemas.microsoft.com/ink/2010/main" type="paragraph" rotatedBoundingBox="21810,11781 31864,11371 31913,12569 21859,1297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0850369-DF63-473C-9741-0B1411E7ABE4}" emma:medium="tactile" emma:mode="ink">
              <msink:context xmlns:msink="http://schemas.microsoft.com/ink/2010/main" type="line" rotatedBoundingBox="21810,11781 31864,11371 31913,12569 21859,12978"/>
            </emma:interpretation>
          </emma:emma>
        </inkml:annotationXML>
        <inkml:traceGroup>
          <inkml:annotationXML>
            <emma:emma xmlns:emma="http://www.w3.org/2003/04/emma" version="1.0">
              <emma:interpretation id="{BB4B190D-1534-49C2-A6E4-735F89CA6D41}" emma:medium="tactile" emma:mode="ink">
                <msink:context xmlns:msink="http://schemas.microsoft.com/ink/2010/main" type="inkWord" rotatedBoundingBox="21816,11932 22255,11914 22283,12600 21844,12618"/>
              </emma:interpretation>
              <emma:one-of disjunction-type="recognition" id="oneOf57">
                <emma:interpretation id="interp277" emma:lang="zh-CN" emma:confidence="0">
                  <emma:literal>与</emma:literal>
                </emma:interpretation>
                <emma:interpretation id="interp278" emma:lang="zh-CN" emma:confidence="0">
                  <emma:literal>马</emma:literal>
                </emma:interpretation>
                <emma:interpretation id="interp279" emma:lang="zh-CN" emma:confidence="0">
                  <emma:literal>芍</emma:literal>
                </emma:interpretation>
                <emma:interpretation id="interp280" emma:lang="zh-CN" emma:confidence="0">
                  <emma:literal>䒒</emma:literal>
                </emma:interpretation>
                <emma:interpretation id="interp281" emma:lang="zh-CN" emma:confidence="0">
                  <emma:literal>支</emma:literal>
                </emma:interpretation>
              </emma:one-of>
            </emma:emma>
          </inkml:annotationXML>
          <inkml:trace contextRef="#ctx0" brushRef="#br1" timeOffset="280715">22194 13033 5888,'-6'8'2176,"6"-8"-1152,0 5-352,0-5 1280,0 0-1088,0 0 512,8 3-832,-2-3 192,2 3-416,-4-6 224,6 3-288,-2-3 287,0 6-319,7-6 96,2 3-192,5-13 160,-1 6-192,-3-12 32,5 6-64,-5-10-192,2 12 64,-2-5-32,4 8 32,-8-4-352,2 4 192,-11 0-1151,0 5 767,-10 0-1696,0 3 1280,-3 3-1344,4 5 1344,-10-5-448,2 5 864,-10-8-32,8 0 416,-8-3 32,10 3 128,-6-5 128,4 2-32,-3-5 256,9 8-160,-7-3 736,12 3-480,-6-5 800,5 2-672,-6-6 608,10 9-640,-3-8 512,3 8-544,-5-8 608,10 8-608,-5-3 544,0 6-544,0-3 384,0 0-480,0 0 319,0 0-383,0 0 192,3 5-256,2-2 224,0 2-256,-5 2 256,4 6-256,-4 1 32,0 10-128,-4 2-64,4 10 0,-5-8 96,0-1-64,-3 1 32,8-5-32,-4-1-64,8 6 32,-4-4 96,0-5-64,0-4-32,5 1 0,-2-7-128,11-1 64,-2-8 32,6 3 0,0-6 0,0-2 0,0-3 0,0 1 0,-2-6 0,2 7 0,-6-7 64,6 9-32,-8-4 128,-2 5-96,0-8-32,2 6 0,-5-3 32,-2 5-32,2-6 192,0 9-128,-5-3 192,3 6-192,-3-3 96,0 0-96,0 0 0,5 6-32,0-3 32,-2 5-64,2 3 128,0 5-96,-5-1 128,0 4-128,0-2 128,0 2-128,0 0 128,0 4-128,0 2 32,0-3-32,0 2-64,0 2 32,-5-1-32,5-3 0,-5-2-224,2 4 128,-7-9-1216,2 1 704,-5-8-1792,0 0 1376,-14-5-1311,11 1 1375,-12-4-512,6 4 864,-4-4 64,8 0 320,-7 0 288,7 0-32,-5-4 704,5 4-384,-8-4 1024,8 1-768,-2-5 832,2 3-800,-5-1 511,10 1-671,-3-3 448,6 8-512,5-7 256,10 2-384,0-6 128,3 3-256,5-4 64,0 9-128,4-10 96,1 10-128,6-5-32,2 5 0,0-5-32,0 8 0,-4-8 64,-1 8-32,-3-9-32,5 9 32,-11-8-480,6 8 256,-10-3-1312,6 3 832,-10-3-2463,4 6 1759,-2-3-3808,-2 0 2912</inkml:trace>
        </inkml:traceGroup>
        <inkml:traceGroup>
          <inkml:annotationXML>
            <emma:emma xmlns:emma="http://www.w3.org/2003/04/emma" version="1.0">
              <emma:interpretation id="{BE5D8B5C-FF34-444C-BECB-4F0296B1E79F}" emma:medium="tactile" emma:mode="ink">
                <msink:context xmlns:msink="http://schemas.microsoft.com/ink/2010/main" type="inkWord" rotatedBoundingBox="22591,12100 22940,12086 22953,12405 22604,12419"/>
              </emma:interpretation>
              <emma:one-of disjunction-type="recognition" id="oneOf58">
                <emma:interpretation id="interp282" emma:lang="zh-CN" emma:confidence="0">
                  <emma:literal>飞</emma:literal>
                </emma:interpretation>
                <emma:interpretation id="interp283" emma:lang="zh-CN" emma:confidence="0">
                  <emma:literal>厌</emma:literal>
                </emma:interpretation>
                <emma:interpretation id="interp284" emma:lang="zh-CN" emma:confidence="0">
                  <emma:literal>凡</emma:literal>
                </emma:interpretation>
                <emma:interpretation id="interp285" emma:lang="zh-CN" emma:confidence="0">
                  <emma:literal>式</emma:literal>
                </emma:interpretation>
                <emma:interpretation id="interp286" emma:lang="zh-CN" emma:confidence="0">
                  <emma:literal>戈</emma:literal>
                </emma:interpretation>
              </emma:one-of>
            </emma:emma>
          </inkml:annotationXML>
          <inkml:trace contextRef="#ctx0" brushRef="#br1" timeOffset="282470">22846 13088 4608,'-4'0'1760,"4"0"-960,0-8-96,0 5 1344,0 6-1088,0-3 864,4 5-1088,2-5 480,-3 3-704,2-3 224,2 0-448,4 0 127,1 0-255,-4-3 64,6 3-128,0-5 96,-1 10-128,3-5 32,7 0-32,-10 0 32,5 3-64,-10 1 192,5 4-128,-8 0 192,-1 3-192,-8 5 192,-1 1-192,-8 2 256,5 0-224,-5 1 96,3 2-128,-6-2-64,6-1 0,-3-3-32,5-1 0,-5-2-96,8-1 64,-4-9-256,9 5 160,-4-8-800,4 3 512,0-14-800,8 3 705,2-12-833,6 1 800,2-4-544,5 4 640,-2-6 32,2 6 256,-6-4 160,0 7 32,-8-4 672,4 6-352,-8 1 800,3 6-640,-8-1 608,5 4-640,-10 4 319,5 4-479,-5 0 320,2 4-352,-6-1 192,9 5-256,-9 4 224,9-1-256,-9 5 256,9 3-256,-4-3 96,8 3-160,-4-4-64,4 1-32,1-7-32,4 1 0,0-6-96,4 4 64,0-7-608,5 1 352,-5-6-1216,0 5 832,0-5-2303,0 0 1663,-3 0-3680,-2 0 2784</inkml:trace>
          <inkml:trace contextRef="#ctx0" brushRef="#br1" timeOffset="283357">23122 13041 4736,'0'-3'1760,"0"3"-960,4-5-224,-4 2 1120,6 6-928,-4-3 768,4 0-896,-6 0 576,4 0-704,-4 0 512,0 0-576,0 0 319,0 5-447,-4-2 128,4 5-288,-6 0 0,6 1-96,-2-3 32,-4 7-64,-2-2-864,-1 4 448,-9-2-2591,10 1 1663,-10 0-3456,10-3 2688</inkml:trace>
        </inkml:traceGroup>
        <inkml:traceGroup>
          <inkml:annotationXML>
            <emma:emma xmlns:emma="http://www.w3.org/2003/04/emma" version="1.0">
              <emma:interpretation id="{25B4065B-AB6A-4B0C-9FA4-D4B3ED56245F}" emma:medium="tactile" emma:mode="ink">
                <msink:context xmlns:msink="http://schemas.microsoft.com/ink/2010/main" type="inkWord" rotatedBoundingBox="23098,11844 24019,11807 24045,12443 23124,12480"/>
              </emma:interpretation>
              <emma:one-of disjunction-type="recognition" id="oneOf59">
                <emma:interpretation id="interp287" emma:lang="zh-CN" emma:confidence="0">
                  <emma:literal>贼</emma:literal>
                </emma:interpretation>
                <emma:interpretation id="interp288" emma:lang="zh-CN" emma:confidence="0">
                  <emma:literal>贱</emma:literal>
                </emma:interpretation>
                <emma:interpretation id="interp289" emma:lang="zh-CN" emma:confidence="0">
                  <emma:literal>慨</emma:literal>
                </emma:interpretation>
                <emma:interpretation id="interp290" emma:lang="zh-CN" emma:confidence="0">
                  <emma:literal>赇</emma:literal>
                </emma:interpretation>
                <emma:interpretation id="interp291" emma:lang="zh-CN" emma:confidence="0">
                  <emma:literal>祓</emma:literal>
                </emma:interpretation>
              </emma:one-of>
            </emma:emma>
          </inkml:annotationXML>
          <inkml:trace contextRef="#ctx0" brushRef="#br1" timeOffset="284947">23891 12815 6912,'-5'-5'2624,"5"5"-1408,5 5-448,0-5 1504,-2 3-1280,2 1 480,3 4-929,-3 0 1,3 3-352,1 2-256,-1 2 32,-2 4-1695,2 1 959,-4-9-4416,2 5 2880</inkml:trace>
          <inkml:trace contextRef="#ctx0" brushRef="#br1" timeOffset="286044">23922 13152 6912,'-13'6'2624,"13"-6"-1408,-5 4-448,5-4 1280,5 4-1120,-2-8 256,7 4-736,3-8 223,5 6-383,13-12-96,-5 6-96,4-4-160,2 4 32,-6 2-32,-4 2 0,-6-4-288,2 4 192,0-8-511,0 8 383,-10 0-640,2 4 512,-10-2-352,0 4 448,-6-2-128,2 0 288,0 0-128,4 0 160,-4-2-64,4 2 96,-5-6-64,0 6 64,-3-3-224,8 6 192,-5-3-96,5 6 128,-3-6 0,-2 2 32,0-2 128,1 4-32,-5-8 128,4 4-96,-3-2 384,8 4-224,-8-4 384,8 2-352,-5-6 384,5 6-384,-5-3 512,10 6-448,-5-3 640,0 6-544,0-4 639,0 6-607,0 0 480,0 4-512,-5 0 256,1 4-384,-4-2 64,2 6-224,-6 0-64,6-2-32,-6 2-544,4 4 288,-10-4-1376,10-1 864,-10-2-2463,8 1 1791,-3-10-3456,10 4 2752</inkml:trace>
          <inkml:trace contextRef="#ctx0" brushRef="#br1" timeOffset="286298">24009 13151 5760,'21'3'2176,"-21"-3"-1152,10 3-64,-5 2 1600,3 3-1376,0-1 704,5 1-1152,-4 8 383,5-1-639,-2 1 160,2 0-384,-2-2 128,2 3-224,0-6 0,2 5-96,-1-4-64,-2-1 32,0 0-608,0 3 320,0-8-2016,5 2 1281,-6 0-4385,6 0 3008</inkml:trace>
          <inkml:trace contextRef="#ctx0" brushRef="#br1" timeOffset="285218">24171 12752 6272,'5'0'2368,"-5"0"-1280,3 4-64,-3-4 1920,5 4-1568,-5-4 895,0 8-1375,0 0 512,0-2-832,0 2 256,0 0-480,0 1 160,0-1-288,0-1 0,0 5-128,-5 0 96,2-1-128,-2 0-32,0 5 0,-3 1-32,-1-2 0,-5 1-512,6 4 288,-10-6-1664,6 6 1056,-6-8-2559,5 3 1919,-5-7-3456,10 0 2784,-10-5-1824,5 5 2336</inkml:trace>
          <inkml:trace contextRef="#ctx0" brushRef="#br1" timeOffset="284947">23680 13135 6144,'0'8'2272,"0"-8"-1216,0 8-448,0-5 1504,0 5-1152,0 0 736,0 7-992,0 1 319,0 4-575,0-6 160,8 5-352,2-2 128,-2-1-224,2-5 352,2 1-288,-4-4 320,6 3-320,-2-6 384,2 1-352,0-6 160,0 0-256,-2-3 0,2 3-96,-6-8-64,1 0 32,-6-7-544,7-1 288,-10-6-1952,5 5 1216,-10-10-3487,5 4 2527,-5-8-3008,5 7 2816</inkml:trace>
          <inkml:trace contextRef="#ctx0" brushRef="#br1" timeOffset="285545">23899 13038 6144,'-8'-9'2272,"8"9"-1216,-5-3-192,0-2 1568,10 10-1344,-5-5 672,0 0-1056,0 0 319,0 0-575,0 0 96,10 0-320,-2-5 64,5 2-160,10-5 0,3 5-64,4-6-64,1 9 32,-5-12-32,0 6 0,-3-3 0,-5 9 0,-6-8 0,1 5 0,-4-5-640,3 8 352,-7-8-1504,0 8 993,-10 0-2401,5 3 1824,-8 2-2976,3 6 2464</inkml:trace>
          <inkml:trace contextRef="#ctx0" brushRef="#br1" timeOffset="284393">23374 13190 6272,'-10'6'2368,"10"-6"-1280,0 0-352,0 0 1120,10 0-1024,-2-3-64,10 0-480,0-10-64,3 2-128,5-3-352,4 0 160,-2-5-1248,1 8 736,-2-1-1632,-5 4 1248,-10 0-1056,2 8 1152,-18-3-96,4 3 608,-5 0 160,0 3 128,-3-6-128,8 3 128,-8-5-32,8 2 64,-5-6 192,10 1-64,-5-6 832,0 6-512,0-4 1312,0 4-928,-5 0 1248,5 5-1152,-5-2 1056,5 10-1088,-4-2 768,4 5-928,-4 0 287,8 4-575,-4-1 288,0 0-384,-4 6 256,4-1-288,-4 3 128,4 4-224,-9 5 64,4-1-128,-7 0 0,2 4-32,-3-3-128,10-1 32,-12-8-1088,12 1 576,-2-9-2367,5-2 1631,0-15-3072,5-2 2432,-2-6-1760,12-2 2144</inkml:trace>
          <inkml:trace contextRef="#ctx0" brushRef="#br1" timeOffset="282771">23475 12916 1920,'-21'32'768,"21"-32"-384,-6 0-1312</inkml:trace>
          <inkml:trace contextRef="#ctx0" brushRef="#br1" timeOffset="283870">23469 12935 5376,'-5'0'2112,"5"0"-1152,0 0-352,0 0 1152,5 0-960,-5 0 544,0 0-832,0-3 448,5 3-544,-3-5 192,9 5-352,-6-3 64,3 3-192,0 0 0,6 3-64,2-6-64,2 0 32,0-6 31,4 5-31,-5-3-511,6 7 255,-11-8-1600,6 8 1024,-12 0-3744,-6 3 2528</inkml:trace>
        </inkml:traceGroup>
        <inkml:traceGroup>
          <inkml:annotationXML>
            <emma:emma xmlns:emma="http://www.w3.org/2003/04/emma" version="1.0">
              <emma:interpretation id="{D2032FDD-4E32-4B94-9F5D-AC28738D1BD1}" emma:medium="tactile" emma:mode="ink">
                <msink:context xmlns:msink="http://schemas.microsoft.com/ink/2010/main" type="inkWord" rotatedBoundingBox="24264,12260 24282,12260 24286,12376 24269,12377"/>
              </emma:interpretation>
              <emma:one-of disjunction-type="recognition" id="oneOf60">
                <emma:interpretation id="interp292" emma:lang="zh-CN" emma:confidence="0">
                  <emma:literal>,</emma:literal>
                </emma:interpretation>
                <emma:interpretation id="interp293" emma:lang="zh-CN" emma:confidence="0">
                  <emma:literal>.</emma:literal>
                </emma:interpretation>
                <emma:interpretation id="interp294" emma:lang="zh-CN" emma:confidence="0">
                  <emma:literal>·</emma:literal>
                </emma:interpretation>
                <emma:interpretation id="interp295" emma:lang="zh-CN" emma:confidence="0">
                  <emma:literal>、</emma:literal>
                </emma:interpretation>
                <emma:interpretation id="interp296" emma:lang="zh-CN" emma:confidence="0">
                  <emma:literal>ⅰ</emma:literal>
                </emma:interpretation>
              </emma:one-of>
            </emma:emma>
          </inkml:annotationXML>
          <inkml:trace contextRef="#ctx0" brushRef="#br1" timeOffset="286749">24531 13201 9216,'-13'4'3520,"13"-4"-1920,0 27-1664,0-23 1408,5 1-832,-5 3 607,0-2-639,0 2-192,0 0-160,0 0-1248,0 4 608,-5-1-4511,5 5 2783</inkml:trace>
        </inkml:traceGroup>
        <inkml:traceGroup>
          <inkml:annotationXML>
            <emma:emma xmlns:emma="http://www.w3.org/2003/04/emma" version="1.0">
              <emma:interpretation id="{621F9B93-AA5D-4D3A-9CCD-3026ABFF2CA4}" emma:medium="tactile" emma:mode="ink">
                <msink:context xmlns:msink="http://schemas.microsoft.com/ink/2010/main" type="inkWord" rotatedBoundingBox="24568,11888 25044,11869 25067,12441 24591,12460"/>
              </emma:interpretation>
              <emma:one-of disjunction-type="recognition" id="oneOf61">
                <emma:interpretation id="interp297" emma:lang="zh-CN" emma:confidence="0">
                  <emma:literal>在</emma:literal>
                </emma:interpretation>
                <emma:interpretation id="interp298" emma:lang="zh-CN" emma:confidence="0">
                  <emma:literal>始</emma:literal>
                </emma:interpretation>
                <emma:interpretation id="interp299" emma:lang="zh-CN" emma:confidence="0">
                  <emma:literal>妊</emma:literal>
                </emma:interpretation>
                <emma:interpretation id="interp300" emma:lang="zh-CN" emma:confidence="0">
                  <emma:literal>贬</emma:literal>
                </emma:interpretation>
                <emma:interpretation id="interp301" emma:lang="zh-CN" emma:confidence="0">
                  <emma:literal>㚶</emma:literal>
                </emma:interpretation>
              </emma:one-of>
            </emma:emma>
          </inkml:annotationXML>
          <inkml:trace contextRef="#ctx0" brushRef="#br1" timeOffset="287905">25023 12830 5376,'-5'-8'2016,"5"8"-1088,0 0-320,-3 0 1312,3 0-1088,-10 0 896,10 4-1024,-5-4 640,5 4-800,-3 1 383,3-2-575,-5 2 320,5 2-384,-8 1 256,8 3-288,-5 5 192,10 1-224,-10 2 64,5 0-160,-5 1 224,5 6-224,-8-2 160,3 4-160,-8 2-64,8 6-32,-8-2-192,5-2 96,-10 2-1088,10-2 608,-10 0-2559,9-2 1727,-9-6-4064,5-6 3072</inkml:trace>
          <inkml:trace contextRef="#ctx0" brushRef="#br1" timeOffset="288191">24842 13076 6784,'0'-11'2624,"0"11"-1408,5 6-576,-2-1 1472,2-2-1152,0 2 576,3 2-897,2 1 193,-2 7-480,1 5 224,0 3-320,-1 2 128,1 2-224,0-4 64,0 4-128,-6-4-128,2 1 0,0-1-896,-1-4 512,-4-3-2591,0-4 1695,0-8-3808,0 4 2880</inkml:trace>
          <inkml:trace contextRef="#ctx0" brushRef="#br1" timeOffset="287575">24886 12940 6400,'-8'0'2464,"8"0"-1344,-9 4-384,5 0 1536,8 0-1248,-8-4 704,4 4-1025,-5-4 257,10 0-576,-5 0 288,0 0-384,0 0 128,4 8-256,1-6 0,3 4-96,6-6 32,2 0-64,7-6-160,-2 6 64,2-6-896,3-2 544,-4-8-2143,0 8 1407,-10-4-3904,6 9 2816</inkml:trace>
          <inkml:trace contextRef="#ctx0" brushRef="#br1" timeOffset="288498">25053 13163 8320,'18'-8'3168,"-18"8"-1728,13-3-832,-5-3 832,2 12-800,2-12-288,10 6-224,-4-8-736,4 5 320,-4-8-2144,4 6 1344</inkml:trace>
          <inkml:trace contextRef="#ctx0" brushRef="#br1" timeOffset="288821">25136 13092 6144,'-8'-4'2272,"8"4"-1216,13 4-608,-8-4 1152,-2 4-928,2 0 672,0 0-800,0 0 640,-2 3-672,2 2 447,0-3-543,-5 2 192,3 6-352,-3-3 128,0 0-224,0 5 224,0-1-256,0 1 160,0-1-160,0-3 0,0 2-64,0 3 96,0-1-96,-3-1 256,3 1-192,-5-5 256,5 6-256,-5-11 320,5 7-256,-3-10 32,6 5-128,-3-8 96,0 4-128,0-4 32,10 0-32,-2-4-128,2 4 32,2-4-32,2 0 0,-2-4-160,6 8 128,-5-3-736,0 3 448,-5-5-1088,2 10 832,-7-5-1823,7 0 1407,-5-5-4096,-2 5 2880</inkml:trace>
        </inkml:traceGroup>
        <inkml:traceGroup>
          <inkml:annotationXML>
            <emma:emma xmlns:emma="http://www.w3.org/2003/04/emma" version="1.0">
              <emma:interpretation id="{ADF4E597-92F6-457C-8AC1-D064DB49610E}" emma:medium="tactile" emma:mode="ink">
                <msink:context xmlns:msink="http://schemas.microsoft.com/ink/2010/main" type="inkWord" rotatedBoundingBox="25202,11680 25692,11660 25722,12382 25231,12402"/>
              </emma:interpretation>
              <emma:one-of disjunction-type="recognition" id="oneOf62">
                <emma:interpretation id="interp302" emma:lang="zh-CN" emma:confidence="0">
                  <emma:literal>或</emma:literal>
                </emma:interpretation>
                <emma:interpretation id="interp303" emma:lang="zh-CN" emma:confidence="0">
                  <emma:literal>式</emma:literal>
                </emma:interpretation>
                <emma:interpretation id="interp304" emma:lang="zh-CN" emma:confidence="0">
                  <emma:literal>书</emma:literal>
                </emma:interpretation>
                <emma:interpretation id="interp305" emma:lang="zh-CN" emma:confidence="0">
                  <emma:literal>戋</emma:literal>
                </emma:interpretation>
                <emma:interpretation id="interp306" emma:lang="zh-CN" emma:confidence="0">
                  <emma:literal>求</emma:literal>
                </emma:interpretation>
              </emma:one-of>
            </emma:emma>
          </inkml:annotationXML>
          <inkml:trace contextRef="#ctx0" brushRef="#br1" timeOffset="289286">25470 12885 6784,'-8'0'2528,"8"0"-1344,0 0-544,0 0 1344,0 0-1120,0 0 512,4 0-832,-4 0 415,4 0-543,-4 0 320,6 0-416,-4 0 256,4 0-320,-2 0 192,1 4-224,-2-4 64,2 0-160,0-4-64,3 4-32,0-3-32,7 3 0,1-8 0,2 3 0,5-1-96,-3 1 64,3-6 32,-2 7 0,-3-4-512,5 8 288,-10-5-1376,5 5 864,-16-3-2111,9 6 1599,-8-3-2592,1 0 2176,-8 0-1760,4 0 1984</inkml:trace>
          <inkml:trace contextRef="#ctx0" brushRef="#br1" timeOffset="290232">25488 13088 6144,'-5'-20'2272,"5"20"-1216,5-8-736,-5 5 1120,4 6-832,0-3 448,0 6-640,2-4 192,-3 2-352,2 0 480,-1 4-416,-4 0 576,4 4-513,-8 2 577,4 6-544,-4 0 576,-1 4-576,-4-5 224,9 1-384,-8-5 64,8 3-192,-4-4-64,4-3-32,0-8-192,8 5 96,-4-8-544,5 0 352,0-8-672,4 0 512,0-6-352,5 6 448,0-12-128,-2 9 288,2-9-63,4 4 127,0-3 64,0 7 32,-4-4 128,0 5-65,-5-6 321,0 11-192,-5-6 448,2 8-352,-6 0 448,0 4-448,-4 0 352,5 4-352,-5 0 192,0 4-256,0 0 128,0-1-192,0 2 128,0-3-160,0 2 160,3 0-192,2 0-32,4 0-32,-5 0-32,6 4 0,-2-4 0,5 3 0,0-2-704,0-3 384,2-6-1984,-3 5 1280,-4-10-3167,0 2 2367,-2-6-3072,4 6 2752</inkml:trace>
          <inkml:trace contextRef="#ctx0" brushRef="#br1" timeOffset="289662">25658 12777 5376,'-26'-9'2112,"26"9"-1152,-5-8-480,2 5 1344,6 6-992,-3-6 800,0 3-960,-3-8 576,3 8-736,-5-5 383,10 10-543,-5-5 384,0 0-416,0 0 416,0 3-448,0 2 224,0 6-288,0 1 128,3-1-192,2 5 128,-1 3-160,2 9 224,2 0-224,0 2 160,2 1-160,-2 5 0,2 6-64,-2-3-64,0 0 32,2-3 32,-2-1-32,-4-4-96,1 0 32,-2-9-608,3 3 352,-12-9-1216,6-1 832,-3-7-1472,-2 3 1249,-3-11-1985,-2 5 1632,-8-10-2144,10 2 1920,-10-9-1536,6 0 1728</inkml:trace>
          <inkml:trace contextRef="#ctx0" brushRef="#br1" timeOffset="290443">25848 12605 8832,'0'0'3328,"0"0"-1792,3 22-672,2-17 1727,0 2-1439,0 1 288,3 3-896,0 2-96,5-2-288,-4 1-320,4 4 96,-5-4-1760,2-1 1024,-5-4-5247,3 5 3359</inkml:trace>
        </inkml:traceGroup>
        <inkml:traceGroup>
          <inkml:annotationXML>
            <emma:emma xmlns:emma="http://www.w3.org/2003/04/emma" version="1.0">
              <emma:interpretation id="{DB934669-0BA3-4073-B89B-A4AB486EB1E5}" emma:medium="tactile" emma:mode="ink">
                <msink:context xmlns:msink="http://schemas.microsoft.com/ink/2010/main" type="inkWord" rotatedBoundingBox="26013,12677 26225,11635 26896,11772 26683,12814"/>
              </emma:interpretation>
              <emma:one-of disjunction-type="recognition" id="oneOf63">
                <emma:interpretation id="interp307" emma:lang="zh-CN" emma:confidence="0">
                  <emma:literal>炒</emma:literal>
                </emma:interpretation>
                <emma:interpretation id="interp308" emma:lang="zh-CN" emma:confidence="0">
                  <emma:literal>卟</emma:literal>
                </emma:interpretation>
                <emma:interpretation id="interp309" emma:lang="zh-CN" emma:confidence="0">
                  <emma:literal>邺</emma:literal>
                </emma:interpretation>
                <emma:interpretation id="interp310" emma:lang="zh-CN" emma:confidence="0">
                  <emma:literal>吖</emma:literal>
                </emma:interpretation>
                <emma:interpretation id="interp311" emma:lang="zh-CN" emma:confidence="0">
                  <emma:literal>呗</emma:literal>
                </emma:interpretation>
              </emma:one-of>
            </emma:emma>
          </inkml:annotationXML>
          <inkml:trace contextRef="#ctx0" brushRef="#br1" timeOffset="294931">26434 12788 4864,'0'-5'1824,"0"5"-960,0-3-512,0 0 992,0 6-768,0-3 512,5 0-640,-5 0 320,0 0-448,0 0 192,0 0-288,0 0 128,5 3-192,-2-3 128,2 5-160,-5-2 224,5 9-224,0 1 256,-2 6-256,-3 4 256,5 4-256,-5 4 96,0 0-128,0 8 0,0 1-32,0 0-128,0-2 32,0-4 32,0 2 0,0-5 64,0-4-32,0-7-160,0-1 64,0-11-448,0 0 256,0-16-448,5-3 416,-2-8-288,2-1 320,0-8-64,3 9 192,1-11 64,5 2 64,-2-4 0,2 9 0,-2-5 64,2 9-32,-5-4 192,-1 10-128,0-2 320,2 15-224,-5 3 160,3 9-192,-3 1 224,-2 2-256,-3 1 96,5 3-128,-5 1-64,0 3 0,0-4 32,0 5-32,0-4-96,0-1 32,0-3-320,0-5 192,0-11-512,0 4 384,0-12-416,5 4 384,-2-11-256,7 0 320,-2-18 160,2 11 64,7-9-64,0 3 64,1-3-32,-1 4 0,-4-9 256,5 17-96,-5-4 448,0 12-288,-3-2 640,-2 9-480,-3 8 576,3 4-576,-4 3 288,2 5-416,-6 4 63,3 2-223,-3 6 0,5 0-64,-5-4-256,5-1 96,-2-4-1087,1-3 639,2-9-2496,-3 6 1696,2-10-2944,-1 0 2464</inkml:trace>
          <inkml:trace contextRef="#ctx0" brushRef="#br1" timeOffset="297303">26597 13524 4096,'-8'-3'1568,"8"3"-832,0-3-96,0-2 1248,0 10-1056,0-5 480,4 0-800,0-5 288,1 5-480,0-3 480,3-2-480,1-2 416,0 7-416,3-8 192,6 8-288,0-5 128,3 5-192,-3 0 128,4 5-161,-4-2 161,-1 6-192,0-1 96,1 6-96,-5 6 0,5-1-32,-5 1 96,0 4-96,0-5-96,0 4 0,-3-3-736,-2-1 385,2-6-2273,-2 1 1472,-3-9-3584,-2-2 2688</inkml:trace>
          <inkml:trace contextRef="#ctx0" brushRef="#br1" timeOffset="297588">26966 13392 6144,'-4'-8'2272,"4"8"-1216,0 0-256,0 0 1440,0 0-1248,0 0 544,0 4-960,-5 0 351,5 3-575,-3 6 384,-2-2-416,-5 6 256,7-3-320,-10 10 64,3-1-192,-8 5 0,10 0-64,-15-2-256,10 1 96,-8-3-1024,3 4 640,-4-9-2911,9-4 1887,0-4-3648,9 2 2912</inkml:trace>
          <inkml:trace contextRef="#ctx0" brushRef="#br1" timeOffset="296553">26953 12710 4992,'0'-8'1824,"0"8"-960,3-3-448,-3-2 1088,5 10-832,-5-5 896,5 0-928,-2 0 960,2 0-928,-5 0 608,5 0-769,-5 0 449,5 0-544,-5 0 128,3 0-320,-3 0 0,10 0-128,-2 0 0,0 3-32,2-3-128,-2 3 32,2 2-32,-2 3 0,1-4-288,0 4 192,-1 0-1983,1-2 1183,0 2-4384,0 0 2976</inkml:trace>
          <inkml:trace contextRef="#ctx0" brushRef="#br1" timeOffset="295171">27036 12936 5888,'-5'4'2176,"5"-4"-1152,0 8-224,0 0 1664,0 0-1376,0 0 704,0 6-1088,0-1 127,5 2-511,-5 1 32,0 4-224,0-4-64,5-2-32,-5-2-672,3 4 352,-3-8-2143,0 4 1343,0-10-3680,0 4 2688</inkml:trace>
          <inkml:trace contextRef="#ctx0" brushRef="#br1" timeOffset="295366">27088 12702 8960,'-3'0'3328,"3"0"-1792,0 8-960,0-5 1120,0 3-993,0-3-479,0 5-192,0-5-2111,3 5 1151,-3 0-4128,5 0 2816</inkml:trace>
        </inkml:traceGroup>
        <inkml:traceGroup>
          <inkml:annotationXML>
            <emma:emma xmlns:emma="http://www.w3.org/2003/04/emma" version="1.0">
              <emma:interpretation id="{361BE774-ED1F-4F0A-86FA-3D314DB81E08}" emma:medium="tactile" emma:mode="ink">
                <msink:context xmlns:msink="http://schemas.microsoft.com/ink/2010/main" type="inkWord" rotatedBoundingBox="26933,11905 27291,11940 27268,12172 26910,12137"/>
              </emma:interpretation>
              <emma:one-of disjunction-type="recognition" id="oneOf64">
                <emma:interpretation id="interp312" emma:lang="zh-CN" emma:confidence="0">
                  <emma:literal>n</emma:literal>
                </emma:interpretation>
                <emma:interpretation id="interp313" emma:lang="zh-CN" emma:confidence="0">
                  <emma:literal>“</emma:literal>
                </emma:interpretation>
                <emma:interpretation id="interp314" emma:lang="zh-CN" emma:confidence="0">
                  <emma:literal>Ⅵ</emma:literal>
                </emma:interpretation>
                <emma:interpretation id="interp315" emma:lang="zh-CN" emma:confidence="0">
                  <emma:literal>口</emma:literal>
                </emma:interpretation>
                <emma:interpretation id="interp316" emma:lang="zh-CN" emma:confidence="0">
                  <emma:literal>u</emma:literal>
                </emma:interpretation>
              </emma:one-of>
            </emma:emma>
          </inkml:annotationXML>
          <inkml:trace contextRef="#ctx0" brushRef="#br1" timeOffset="295877">27180 12869 7296,'0'0'2720,"0"0"-1472,5 5-768,0-5 1184,-2 3-960,2 2 288,5-2-608,-7 0 288,6 11-385,-5-4 257,5 10-288,-5 0 128,1-1-224,-5 0 128,4 1-160,-4-4 64,0-1-96,0-4-64,0 3 0,0-8-128,5 6 64,-5-12 96,3 4-32,2-8-96,0 0 32,-1-8-32,5 4 0,-4-11 64,3 0 0,0-5-160,2 0 96,-7 2-32,7 6 32,-2-4 128,5 8-32,2 2 128,-2 1-96,0 1 192,0 5-160,0-2 256,0 10-224,-3-2 256,-2 5-256,5 3 320,-4 5-256,-5 4 96,1 0-160,0-1-64,-2 8-32,1-7-480,1 0 256,-2-6-2176,8 0 1312,-4-12-4831,6 2 3295</inkml:trace>
        </inkml:traceGroup>
        <inkml:traceGroup>
          <inkml:annotationXML>
            <emma:emma xmlns:emma="http://www.w3.org/2003/04/emma" version="1.0">
              <emma:interpretation id="{2CFF88ED-AE1B-4609-92B2-74C945D2C145}" emma:medium="tactile" emma:mode="ink">
                <msink:context xmlns:msink="http://schemas.microsoft.com/ink/2010/main" type="inkWord" rotatedBoundingBox="27451,11551 27913,11532 27937,12130 27476,12149"/>
              </emma:interpretation>
              <emma:one-of disjunction-type="recognition" id="oneOf65">
                <emma:interpretation id="interp317" emma:lang="zh-CN" emma:confidence="0">
                  <emma:literal>t</emma:literal>
                </emma:interpretation>
                <emma:interpretation id="interp318" emma:lang="zh-CN" emma:confidence="0">
                  <emma:literal>』</emma:literal>
                </emma:interpretation>
                <emma:interpretation id="interp319" emma:lang="zh-CN" emma:confidence="0">
                  <emma:literal>比</emma:literal>
                </emma:interpretation>
                <emma:interpretation id="interp320" emma:lang="zh-CN" emma:confidence="0">
                  <emma:literal>*</emma:literal>
                </emma:interpretation>
                <emma:interpretation id="interp321" emma:lang="zh-CN" emma:confidence="0">
                  <emma:literal>式</emma:literal>
                </emma:interpretation>
              </emma:one-of>
            </emma:emma>
          </inkml:annotationXML>
          <inkml:trace contextRef="#ctx0" brushRef="#br1" timeOffset="299379">27820 12921 5120,'-3'23'2016,"3"-23"-1088,8 3-512,-3 2 1024,0-2-800,-2-3 480,7 5-672,-2-5 448,5 0-480,0-5 544,5 5-544,-5-8 288,5 5-416,-1-5 0,1 4-192,0-7-64,3-2 0,2-7-32,-2 6 0,-3-10 0,0 4 0,-6-2 0,6 2 0,-10-8 0,6 8 0,-5-7 0,-1 8 0,-3-4 64,-2 4-32,-3-14-96,5 10 32,-10-4 32,5 8 0,-3-4 0,3 6 0,-5 1 64,0 5-32,-3 3 191,4 8-127,-5 0 256,4 8-224,-7-3 256,7 7-256,-9 2 320,10 6-256,-9 4 320,10-2-288,-7 6 160,10 3-224,-8 4 224,8 1-256,-5 3 96,5 0-128,0 3 0,5 2-32,3 6-256,10-3 96,-6-11-1088,7-13 640,-7-7-2367,6-2 1631,0-8-3936,3 0 2944</inkml:trace>
          <inkml:trace contextRef="#ctx0" brushRef="#br1" timeOffset="300606">27715 12771 6272,'-3'-8'2368,"3"8"-1280,0 0-416,0 0 1280,0 0-1088,0-3 576,0 3-864,0-3 352,3 3-577,-3-5 257,9 2-352,0-6 192,0 9-224,-1-7 64,2 7-160,-2-8-64,6 8-32,-2-4-32,6 8 0,-4-4-448,4 0 256,-6 0-1311,2 0 831,-2 0-3104,1 0 2112,-3 0-2912,3 4 2592</inkml:trace>
        </inkml:traceGroup>
        <inkml:traceGroup>
          <inkml:annotationXML>
            <emma:emma xmlns:emma="http://www.w3.org/2003/04/emma" version="1.0">
              <emma:interpretation id="{B860C2A5-3982-4FDB-A2EB-28B5A44D478E}" emma:medium="tactile" emma:mode="ink">
                <msink:context xmlns:msink="http://schemas.microsoft.com/ink/2010/main" type="inkWord" rotatedBoundingBox="28235,11801 28436,12138 28258,12244 28057,11907"/>
              </emma:interpretation>
              <emma:one-of disjunction-type="recognition" id="oneOf66">
                <emma:interpretation id="interp322" emma:lang="zh-CN" emma:confidence="0">
                  <emma:literal>h</emma:literal>
                </emma:interpretation>
                <emma:interpretation id="interp323" emma:lang="zh-CN" emma:confidence="0">
                  <emma:literal>n</emma:literal>
                </emma:interpretation>
                <emma:interpretation id="interp324" emma:lang="zh-CN" emma:confidence="0">
                  <emma:literal>ⅱ</emma:literal>
                </emma:interpretation>
                <emma:interpretation id="interp325" emma:lang="zh-CN" emma:confidence="0">
                  <emma:literal>Ⅱ</emma:literal>
                </emma:interpretation>
                <emma:interpretation id="interp326" emma:lang="zh-CN" emma:confidence="0">
                  <emma:literal>"</emma:literal>
                </emma:interpretation>
              </emma:one-of>
            </emma:emma>
          </inkml:annotationXML>
          <inkml:trace contextRef="#ctx0" brushRef="#br1" timeOffset="300065">28432 12783 6016,'0'-3'2272,"0"3"-1216,0 0-544,0 0 1312,0 0-1024,-5 0 544,0 3-800,0-3 352,5 5-544,0-2 256,5 5-353,-5 3 65,5 5-32,-5 4 160,5 8-224,-5 6 32,0 2-96,0-9 0,0 4-96,-5-7-64,10-4 32,-2-6-32,2-2-160,-5-12-320,4 4 256,0-20-416,6 5 384,-7-16 1,6 3 127,0-8 32,4 10 32,-4-1 128,4 6-32,-5 1 319,6 10-159,0 1 96,-1 10 192,-5 1 96,2 10-32,-7 4 160,1 3-416,2 10-64,-3-6-224,2-8-672,7 1 384,-1-6-512,-4 2-1727,1-8-833,3 0-896,2-8-320</inkml:trace>
        </inkml:traceGroup>
        <inkml:traceGroup>
          <inkml:annotationXML>
            <emma:emma xmlns:emma="http://www.w3.org/2003/04/emma" version="1.0">
              <emma:interpretation id="{29F43CA9-C5AD-4270-AF82-77F5DF41D0BF}" emma:medium="tactile" emma:mode="ink">
                <msink:context xmlns:msink="http://schemas.microsoft.com/ink/2010/main" type="inkWord" rotatedBoundingBox="28518,11597 28585,12212 28505,12221 28437,11606"/>
              </emma:interpretation>
              <emma:one-of disjunction-type="recognition" id="oneOf67">
                <emma:interpretation id="interp327" emma:lang="zh-CN" emma:confidence="0">
                  <emma:literal>(</emma:literal>
                </emma:interpretation>
                <emma:interpretation id="interp328" emma:lang="zh-CN" emma:confidence="0">
                  <emma:literal>「</emma:literal>
                </emma:interpretation>
                <emma:interpretation id="interp329" emma:lang="zh-CN" emma:confidence="0">
                  <emma:literal>‘</emma:literal>
                </emma:interpretation>
                <emma:interpretation id="interp330" emma:lang="zh-CN" emma:confidence="0">
                  <emma:literal>∶</emma:literal>
                </emma:interpretation>
                <emma:interpretation id="interp331" emma:lang="zh-CN" emma:confidence="0">
                  <emma:literal>l</emma:literal>
                </emma:interpretation>
              </emma:one-of>
            </emma:emma>
          </inkml:annotationXML>
          <inkml:trace contextRef="#ctx0" brushRef="#br1" timeOffset="302001">28768 12546 5760,'-26'-4'2176,"22"4"-1152,-2 8-704,6 3 640,0 2 64,-2-1 96,-4 7-256,2 0-128,-1 1-416,5 2-64,0 6 64,0 3-64,0 4 32,0 8-96,5 4 32,5-1-128,2 2-64,4 6-96,0-11 32,0-4-1248,6 5-480,0-14-2240</inkml:trace>
        </inkml:traceGroup>
        <inkml:traceGroup>
          <inkml:annotationXML>
            <emma:emma xmlns:emma="http://www.w3.org/2003/04/emma" version="1.0">
              <emma:interpretation id="{C9AFB6C8-9B5C-4CC0-A12B-169D036C8BAC}" emma:medium="tactile" emma:mode="ink">
                <msink:context xmlns:msink="http://schemas.microsoft.com/ink/2010/main" type="inkWord" rotatedBoundingBox="28762,12307 28821,11520 29104,11541 29045,12328"/>
              </emma:interpretation>
              <emma:one-of disjunction-type="recognition" id="oneOf68">
                <emma:interpretation id="interp332" emma:lang="zh-CN" emma:confidence="0">
                  <emma:literal>)</emma:literal>
                </emma:interpretation>
                <emma:interpretation id="interp333" emma:lang="zh-CN" emma:confidence="0">
                  <emma:literal>“</emma:literal>
                </emma:interpretation>
                <emma:interpretation id="interp334" emma:lang="zh-CN" emma:confidence="0">
                  <emma:literal>亅</emma:literal>
                </emma:interpretation>
                <emma:interpretation id="interp335" emma:lang="zh-CN" emma:confidence="0">
                  <emma:literal>▽</emma:literal>
                </emma:interpretation>
                <emma:interpretation id="interp336" emma:lang="zh-CN" emma:confidence="0">
                  <emma:literal>∶</emma:literal>
                </emma:interpretation>
              </emma:one-of>
            </emma:emma>
          </inkml:annotationXML>
          <inkml:trace contextRef="#ctx0" brushRef="#br1" timeOffset="302636">29235 12483 5888,'-13'-8'2176,"13"8"-1152,-6-3-128,6 3 864,0 0-256,0 0 0,0 0-512,0 0-225,6 3-415,2-3-32,0 5 96,2-2-96,-2 2 64,2 1-96,-2 8 64,0-3-192,2 8-96,-2 9 32,1 2 64,0 10 128,0 2 64,-6 5-160,-3 5-64,-3 6-64,-2 1-64,-8-6 32,0 7-32,-5-7-800,-4 5-256,4-10-864,2-10-319,-2-6-1505,5-6-1472</inkml:trace>
          <inkml:trace contextRef="#ctx0" brushRef="#br1" timeOffset="303066">29045 12808 6784,'0'-9'2624,"18"6"-1408,-23 3-640,5 0 1312,10 0-576,-2 0-448,2 3-320,-7 1-320,2 1-224,-5-5-32,0 0 32,4 2 0,-4-2 0,0 0 64,0 0-32,0 0-32,0 0-128,0 0 0,0 0-512,0 0-128,-4 6-5824</inkml:trace>
        </inkml:traceGroup>
        <inkml:traceGroup>
          <inkml:annotationXML>
            <emma:emma xmlns:emma="http://www.w3.org/2003/04/emma" version="1.0">
              <emma:interpretation id="{7A99BE96-1742-414A-9A9E-C118E797D834}" emma:medium="tactile" emma:mode="ink">
                <msink:context xmlns:msink="http://schemas.microsoft.com/ink/2010/main" type="inkWord" rotatedBoundingBox="29614,11609 30196,11585 30220,12181 29638,12204"/>
              </emma:interpretation>
              <emma:one-of disjunction-type="recognition" id="oneOf69">
                <emma:interpretation id="interp337" emma:lang="zh-CN" emma:confidence="0">
                  <emma:literal>的</emma:literal>
                </emma:interpretation>
                <emma:interpretation id="interp338" emma:lang="zh-CN" emma:confidence="0">
                  <emma:literal>谢</emma:literal>
                </emma:interpretation>
                <emma:interpretation id="interp339" emma:lang="zh-CN" emma:confidence="0">
                  <emma:literal>协</emma:literal>
                </emma:interpretation>
                <emma:interpretation id="interp340" emma:lang="zh-CN" emma:confidence="0">
                  <emma:literal>樹</emma:literal>
                </emma:interpretation>
                <emma:interpretation id="interp341" emma:lang="zh-CN" emma:confidence="0">
                  <emma:literal>所</emma:literal>
                </emma:interpretation>
              </emma:one-of>
            </emma:emma>
          </inkml:annotationXML>
          <inkml:trace contextRef="#ctx0" brushRef="#br1" timeOffset="304118">29865 12585 4992,'5'-28'1824,"-5"51"-960,4-38-224,-4 15 608,4-4-192,0 0 0,2 1-160,-2-2 0,0 5-512,-4 0 192,0 0 160,4 12 32,2 7-257,-4-3-159,4 1-64,-2 2 32,2 4-96,-4 4-64,-2 4 64,0 5 64,6-2-64,-6 5-64,0 8-160,0-3 0,0-5 64,-6 3 32,6-10-192,-2-6 0,2-1-480,0-6-160,0-7-671,0-5-257,0-14-2976,0-5 896</inkml:trace>
          <inkml:trace contextRef="#ctx0" brushRef="#br1" timeOffset="304860">29949 12876 6016,'3'-10'2272,"7"6"-1216,3-4-608,-5 3 640,2 2-416,3-1-128,-5 0-320,9 4-96,-3 0-64,-5 4-64,-1 3 96,-13 6-128,-3 7 0,0 6 32,-6-2 0,1-2 0,5-2 64,-1-1 96,0-2 128,4-6 160,5 0 96,5-3 64,0-3 96,3-2-320,5-3-128,4 0-160,1-8 0,8 0-416,-3 2-96,-5-10-1152,-2 4-416,2-12-1792</inkml:trace>
          <inkml:trace contextRef="#ctx0" brushRef="#br1" timeOffset="304538">30006 12685 7552,'-5'-3'2880,"10"3"-1536,3-5-928,-3 5 704,8-3-448,0 0-128,10-2-256,-3 2-32,-2 3-160,-5-5 224,0 5 96,-3 0 159,-2 0 33,-8 0 32,0 0 0,0 0 0,-8 8 352,-2 0-288,7 0-192,-2 4-160,0-1-160,5 5 32,10 3-64,-7 1 64,2 3-128,0 1 0,-1-1-32,0 4 32,-4 4 0,0 5 32,0-5-64,0 0-64,0-4 32,0 1-32,0-9 0,0 0 0,-8-2-640,-2-6-224,7 0-768,-2-6-224,-3-5-1087,-10-5-385,0-3-736</inkml:trace>
          <inkml:trace contextRef="#ctx0" brushRef="#br1" timeOffset="305409">30268 12780 5888,'-8'-3'2176,"3"6"-1152,-3 0-288,8-3 832,0 0-320,0 0 0,0 0-576,8-3-160,5 0-320,5-6-128,-5 1-32,9 0-32,4 0 0,-3 2 0,-7-2 0,-1 3-96,-2 2 0,-13-1 64,8-1 64,-13 2 0,2 3-32,3 0 96,-5 0 0,0 0 96,2-5 32,3 5 96,0 0 127,0 0-63,0 0 32,0 5-32,0 3 0,0 4-64,0 2-32,0 6-32,0 4 64,0 4-32,0 14 64,8-4-192,0 2-32,-3-10-64,0 11-64,-2-15 96,1 1-128,-4-3-128,-4-8-416,1-6-128,-2 4-32,-13-14-192,0-9 320,5 2 225,0-5 255,0-4 96,5 2 96,-1 0 96,9-16 287,0 6-31,12-3-224,11 3-96,-4 5-576,1 3-223,3 6-1633,-5 2-640,-3-1-864</inkml:trace>
        </inkml:traceGroup>
        <inkml:traceGroup>
          <inkml:annotationXML>
            <emma:emma xmlns:emma="http://www.w3.org/2003/04/emma" version="1.0">
              <emma:interpretation id="{D6E901E0-3A8E-4782-87FF-996412C8940F}" emma:medium="tactile" emma:mode="ink">
                <msink:context xmlns:msink="http://schemas.microsoft.com/ink/2010/main" type="inkWord" rotatedBoundingBox="31192,11365 31319,12256 30503,12373 30375,11482"/>
              </emma:interpretation>
              <emma:one-of disjunction-type="recognition" id="oneOf70">
                <emma:interpretation id="interp342" emma:lang="zh-CN" emma:confidence="0">
                  <emma:literal>金</emma:literal>
                </emma:interpretation>
                <emma:interpretation id="interp343" emma:lang="zh-CN" emma:confidence="0">
                  <emma:literal>會</emma:literal>
                </emma:interpretation>
                <emma:interpretation id="interp344" emma:lang="zh-CN" emma:confidence="0">
                  <emma:literal>舍</emma:literal>
                </emma:interpretation>
                <emma:interpretation id="interp345" emma:lang="zh-CN" emma:confidence="0">
                  <emma:literal>倉</emma:literal>
                </emma:interpretation>
                <emma:interpretation id="interp346" emma:lang="zh-CN" emma:confidence="0">
                  <emma:literal>害</emma:literal>
                </emma:interpretation>
              </emma:one-of>
            </emma:emma>
          </inkml:annotationXML>
          <inkml:trace contextRef="#ctx0" brushRef="#br1" timeOffset="306104">30945 12456 4608,'0'-7'1760,"4"-1"-960,0-3-160,0 5 672,2 4-64,-1-4-32,-2 0-128,1-2-32,1 3-576,-2 2 192,3-5 192,-1 0-1,-5 4 65,4 0-256,-4 4 0,0 0-256,0 4 0,-4 4-128,-1 4 64,-1-4-128,-2 6-64,1 6 64,-8 4 0,-1 8-192,-12 3-64,7-1 0,-15 10 64,2 3 0,-2 0 64,11-6-352,-3-4-128,12-6-512,3-13-1504,3-1 97,5-14-833,5-6-160,0-14 96</inkml:trace>
          <inkml:trace contextRef="#ctx0" brushRef="#br1" timeOffset="307723">30883 12986 6656,'0'-31'2528,"9"50"-1344,-6-30-480,3 11 896,2 8-352,1 7-64,4-3-320,0 4-161,-5 3-383,7 5 64,-7-1 64,-3-3-32,-2 4 0,-3-5-320,0 4-96,-3-11-544,-2 6-128,-3-13-703,3-2-257,0-11-1312,0-3 1280,5 0 640,5-5 800,5 1 416,-2 2 416,15-2 256,3 4 96,0 3 64,0-4-192,-1 4-64,-2 0-288,0 6-128,-7-4-64,2 6-32,-8 0 64,-2 8 32,-8 0-32,-5 4-33,2 0 33,-2-2 32,-5 7 96,2-1 64,0-5-160,3 1 32,0 0-224,2 6 32,-2 7 128,-8-14-128,3 5 64,10-2 32,0-14 64,0 0-96,0 0 0,0 0-160,10-14-128,-2 2-64,5 4 64,0-4 64,0 6-224,2-3-96,-2 1-544,-1 5-224,-3-5-544,0 4-223,-5-4-1633,0 0-1920,2 0 1600</inkml:trace>
          <inkml:trace contextRef="#ctx0" brushRef="#br1" timeOffset="306601">30888 12424 5248,'8'-27'2016,"-2"24"-1088,2-2-320,1 5 736,4 0 96,-5 0 160,5 5-320,10 3-64,-1 4-672,4-2-33,6 10-63,-2 0 128,4 10 96,2 3-288,3-2-128,-4-1-96,4 1-32,-3-3-64,3-1-64,-3-2 32,-6-6-32,-4-4-576,0-4-256,-3-3-831,-10 0-321,-5-8-1472,-8 0-1664,-4 0 1728</inkml:trace>
          <inkml:trace contextRef="#ctx0" brushRef="#br1" timeOffset="307122">30971 12683 5376,'-3'-5'2112,"3"5"-1152,3 0-576,-3 0 672,0 0-320,9 0-128,0 0-128,8 0 0,4 0-256,2 0 160,0 0 32,-2-3-288,2 3-32,-7 0-320,2 0 0,-5 0-128,-8 3 0,-5 5-800,-5 5-288,-12 1-256,-13 3 0,2 2 992,-3 1 1248,0-1 608,5 1 320,5-6 64,4 3-224,-1-6-64,18-3-448,4 0-64,10-5-256,6-6 32,11 0-224,0-6-32,-3 2-128,-2-1-32,-5 4-32,2-1 32,-11 2-288,-3-2-32,-9 2-576,0 0-288,-3-2-480,-3-3-160,-2 1 64,-6-6 160,1 2 672,5 0 416,-2-5 416,7 4 192,-2 1 256,0-1 160,5 1 608,5-5-160,-10 4 32,2 4-64,-2 0 0,0 0-128,2 13 0,-2-5-96,5 3 0,-5 1-193,5-4 33,0 8-160,0 0 32,0 3-96,10 5 0,-10 1-96,8 2-32,-8 4-96,0 4-32,5-4-32,-10 9 64,0 2-160,2 2-32,-12-9-160,7-1-32,0 2-832,-2-8-352,2-4-1151,-5 0-385,0-10-1280</inkml:trace>
        </inkml:traceGroup>
        <inkml:traceGroup>
          <inkml:annotationXML>
            <emma:emma xmlns:emma="http://www.w3.org/2003/04/emma" version="1.0">
              <emma:interpretation id="{0BB1FCEE-D02B-4E59-8001-79DC4CD06D82}" emma:medium="tactile" emma:mode="ink">
                <msink:context xmlns:msink="http://schemas.microsoft.com/ink/2010/main" type="inkWord" rotatedBoundingBox="31801,11461 31977,12324 31552,12411 31375,11549"/>
              </emma:interpretation>
              <emma:one-of disjunction-type="recognition" id="oneOf71">
                <emma:interpretation id="interp347" emma:lang="zh-CN" emma:confidence="0">
                  <emma:literal>香</emma:literal>
                </emma:interpretation>
                <emma:interpretation id="interp348" emma:lang="zh-CN" emma:confidence="0">
                  <emma:literal>击</emma:literal>
                </emma:interpretation>
                <emma:interpretation id="interp349" emma:lang="zh-CN" emma:confidence="0">
                  <emma:literal>苇</emma:literal>
                </emma:interpretation>
                <emma:interpretation id="interp350" emma:lang="zh-CN" emma:confidence="0">
                  <emma:literal>昔</emma:literal>
                </emma:interpretation>
                <emma:interpretation id="interp351" emma:lang="zh-CN" emma:confidence="0">
                  <emma:literal>苕</emma:literal>
                </emma:interpretation>
              </emma:one-of>
            </emma:emma>
          </inkml:annotationXML>
          <inkml:trace contextRef="#ctx0" brushRef="#br1" timeOffset="308081">31677 12686 9216,'0'0'3424,"26"-3"-1856,-8-2-1184,-5 5 832,0 0-353,4 0-95,6-3-384,3-9-96,5 4-160,3 0-32,-3 0 96,9 2-96,-6 0-64,-6-5 0,3 3-32,-10 0-224,-4 5-96,-8-1-1663,-22-3-321,0 2-192,0-2-64,0-1-1184,-5 0 864</inkml:trace>
          <inkml:trace contextRef="#ctx0" brushRef="#br1" timeOffset="308487">31729 12869 7168,'-8'0'2720,"13"0"-1472,-28 5-672,33-5 800</inkml:trace>
          <inkml:trace contextRef="#ctx0" brushRef="#br1" timeOffset="309268">31729 12869 14816,'18'-3'1024,"-1"-1"-544,6-4-193,3 0-63,5-3-192,3 2 0,2-1-32,3 2 0,-4-1 0,1 1 0,-10 5-575,-5-2-161,-12 5-1824,-18 0-1376,-4 5 928,0-5 544,0 3 1600,0 2 1568,0-2 736,4 1 320,0 1 32,1-3-256,-1 4-96,0 0-96,4 2 32,1 0-768,0 4 160,0 0 0,-1 8-129,-4 0 33,0 6-192,1 1-32,-5-2-64,0 2 0,0-4-64,0-1 32,-2 2-64,2-4 0,5-1 32,3-4-96,2-2-64,-2-2 0,5-3-32,0-8 0,8 4 0,5-4-64,5-4-64,0 0 32,5 0 32,-2-4-32,1 0-32,-1 0 32,2 2-32,3 0-96,-5-2 64,7 6 32,-7-2 0,1 0-160,-9 0-32,0 0-128,-5 0 32,-3 0-128,0 0 32,-5 0-160,-5 0-64,0 0-96,2 2-32,-2-4 256,1 3 192,1 3 256,-3 0 32,6 0 96,0 0 128,0 0 128,0 0-64,0 0 64,-5 0-192,5-5-32,0 2-64,0 3-64,-8 0-64,-1 3 32,9-3 32,0 0 64,0 0 32,0 0 32,0 0 128,5 8 96,-1-2-128,0 0 32,11-2-96,-3 4 0,-4-4 32,1 8 96,-9 3-128,0-3-32,-9 4 0,-8 7 0,-1-4-352,-13 12-96,5 1-1600,-5-1-671,5 4-2465</inkml:trace>
          <inkml:trace contextRef="#ctx0" brushRef="#br1" timeOffset="308487">31896 12460 6400,'-8'-11'2464,"8"6"-1344,0 2-320,0 3 800,0-5-384,0 5-64,0 0-384,5 0-96,-2 0-385,7 5 97,-2 3 64,0 3 128,2 1 96,-6 4-64,0 15-64,1-1-32,0-2 0,-5 3-192,0 0-128,0 1-192,-5-1 0,0-4-64,1 1 0,0-5-640,-1 0-320,0-8-640,-3 2-223,0-6-833,-2 0-256,2-6-608</inkml:trace>
        </inkml:traceGroup>
      </inkml:traceGroup>
    </inkml:traceGroup>
    <inkml:traceGroup>
      <inkml:annotationXML>
        <emma:emma xmlns:emma="http://www.w3.org/2003/04/emma" version="1.0">
          <emma:interpretation id="{1FB24B75-0B08-43CA-A9AE-99DF4AAED840}" emma:medium="tactile" emma:mode="ink">
            <msink:context xmlns:msink="http://schemas.microsoft.com/ink/2010/main" type="paragraph" rotatedBoundingBox="19845,13580 30347,13015 30414,14255 19912,148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AFE9DA2-DFBA-49FA-8577-AF41B19D890A}" emma:medium="tactile" emma:mode="ink">
              <msink:context xmlns:msink="http://schemas.microsoft.com/ink/2010/main" type="line" rotatedBoundingBox="19845,13580 30347,13015 30414,14255 19912,14820">
                <msink:destinationLink direction="with" ref="{232D71B4-70E7-4131-9A14-616C256434E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C7BC9C3-3500-4AAC-9D6C-E90B735E08BF}" emma:medium="tactile" emma:mode="ink">
                <msink:context xmlns:msink="http://schemas.microsoft.com/ink/2010/main" type="inkWord" rotatedBoundingBox="19855,13760 20937,13701 20982,14547 19900,14605"/>
              </emma:interpretation>
              <emma:one-of disjunction-type="recognition" id="oneOf72">
                <emma:interpretation id="interp352" emma:lang="zh-CN" emma:confidence="0">
                  <emma:literal>与</emma:literal>
                </emma:interpretation>
                <emma:interpretation id="interp353" emma:lang="zh-CN" emma:confidence="0">
                  <emma:literal>水</emma:literal>
                </emma:interpretation>
                <emma:interpretation id="interp354" emma:lang="zh-CN" emma:confidence="0">
                  <emma:literal>出</emma:literal>
                </emma:interpretation>
                <emma:interpretation id="interp355" emma:lang="zh-CN" emma:confidence="0">
                  <emma:literal>廿</emma:literal>
                </emma:interpretation>
                <emma:interpretation id="interp356" emma:lang="zh-CN" emma:confidence="0">
                  <emma:literal>扌</emma:literal>
                </emma:interpretation>
              </emma:one-of>
            </emma:emma>
          </inkml:annotationXML>
          <inkml:trace contextRef="#ctx0" brushRef="#br0" timeOffset="321595">20816 14725 6400,'-18'-14'2368,"18"14"-1280,-8-8-928,3 3 1152,10 5-768,-5-3 1184,0-1-992,0-8 896,0 8-929,0-4 481,3 8-672,-3-3 416,5 6-512,-5-3 192,5 8-352,0 0 0,-2 4-160,2-1 0,3 5-32,5-1 32,2 1-64,-3 0-32,6 4 32,-4-6-32,2 2 0,2 1 0,0 2 0,-1-4 64,4 1-32,-3 3-32,0 4 32,-5-3-128,0-1 64,-3-3 160,2 1-64,-4-3 32,2-2-32,-6-4 96,6 3-96,-6-3 128,-1 3-128,2-3 32,1 0-32,-6-2-64,2 0 32,-2-1 32,0 3-32,0-8 128,0 3-96,-2 1 128,2 4-128,-6-4 32,6 3-32,-5-3 32,2 5-64,-7-6 64,10 5-64,-8-5 64,8 2-64,-4-2-32,4 9 32,-6-1-32,6 2 0,-2-6 0,2 1 0,-6-4-96,6 0 64,-4-1 96,4 2-32,-5 3-32,10 0 32,-10-1-32,5 1 0,-3-3 0,3-2 0,-6 0 0,2 2 0,-4 3-352,0 3 192,-15 9-1344,5-1 832,-16 16-3104,3 0 2113,-23 15-4193,6 2 3328</inkml:trace>
          <inkml:trace contextRef="#ctx0" brushRef="#br0" timeOffset="379004">20180 15347 4096,'-18'-6'1568,"13"6"-832,-3 0-736,8 0 320,-5 6 416,0-6 320,5 0 0,0 0 32,0 0-608,0 0 192,0 0 96,0 0-32,10 0-64,-2 0-160,5 0-64,0-6-128,0 3-32,5 3-96,0-5-32,4 2-32,-1 0 64,15-2 31,-5 2-95,0-2-32,-5 1 32,0 1 64,-1-1-96,3 4 0,3 0-96,-5-4-32,0 4 32,4-4 0,6-3 0,-2-1 64,-2 0 32,-6 5 32,1-2-64,-1 5-64,-5 0 32,2 0 32,-2-3-96,2 11 0,-1-5 96,-1-6 32,5-2-32,-3 2-64,3-2-64,-3 1 32,-3 1 32,3-2 0,-6 5-96,0-3 64,1 3-256,0 0-64,0 0-319,-5 0-33,0 0-640,5-13-2080,-1 2-1344</inkml:trace>
          <inkml:trace contextRef="#ctx0" brushRef="#br0" timeOffset="378312">20425 15002 4992,'-21'-3'1824,"-7"6"-960,-16 0-928,36 5 288,-1-3-256,0-5 32,1 0 544,-1 0 352,6 0-448,-2 0 192,0 0 32,0 0 128,5 0 64,0 0-192,0 0 0,0 0-192,18 3 256,-5-3-160,14 4 127,-6-4-383,2 0-96,-2 0-32,2 0 32,3 0-32,0 0-32,5 0-32,-6 0 64,3 0-160,6 0-96,7 0 96,-2 0 96,-1 0-32,-2 0-64,3 0-160,-3 0-64,-1-4 160,0 4 160,5 0-64,-6 0-32,-3 0 0,-5 0-32,1 0 0,-1 0 64,-5 0-96,2 0 0,-2 0 32,-3 0 0,0 0-224,-5 0-96,-4 0-256,-1-3-32,-3 3-607,-5-5-257,0 5-256,-5 0-160,-3 0-1408</inkml:trace>
        </inkml:traceGroup>
        <inkml:traceGroup>
          <inkml:annotationXML>
            <emma:emma xmlns:emma="http://www.w3.org/2003/04/emma" version="1.0">
              <emma:interpretation id="{77A6D1CE-4E2C-482F-BFC6-2AC6B9EB2D23}" emma:medium="tactile" emma:mode="ink">
                <msink:context xmlns:msink="http://schemas.microsoft.com/ink/2010/main" type="inkWord" rotatedBoundingBox="21750,13754 22377,13878 22272,14411 21644,14286"/>
              </emma:interpretation>
              <emma:one-of disjunction-type="recognition" id="oneOf73">
                <emma:interpretation id="interp357" emma:lang="zh-CN" emma:confidence="0">
                  <emma:literal>的</emma:literal>
                </emma:interpretation>
                <emma:interpretation id="interp358" emma:lang="zh-CN" emma:confidence="0">
                  <emma:literal>讥</emma:literal>
                </emma:interpretation>
                <emma:interpretation id="interp359" emma:lang="zh-CN" emma:confidence="0">
                  <emma:literal>沁</emma:literal>
                </emma:interpretation>
                <emma:interpretation id="interp360" emma:lang="zh-CN" emma:confidence="0">
                  <emma:literal>ⅳ</emma:literal>
                </emma:interpretation>
                <emma:interpretation id="interp361" emma:lang="zh-CN" emma:confidence="0">
                  <emma:literal>们</emma:literal>
                </emma:interpretation>
              </emma:one-of>
            </emma:emma>
          </inkml:annotationXML>
          <inkml:trace contextRef="#ctx0" brushRef="#br0" timeOffset="323697">21970 14846 4352,'0'-4'1664,"0"4"-896,4-7-352,-4 2 1024,4 10-800,2-5 608,-4 0-736,-2-5 512,6 5-576,-6-3 384,4 6-480,1-3 320,3 0-384,-3 0 256,-1 0-288,0 0 416,6 5-384,-2-2 223,0 9-287,2 4 0,-2 4-128,-3 2 0,0 5-32,-2 1 96,2 3-96,-5 5 128,0-2-128,-5 1 32,5-4-32,-8 2-64,8-7 32,-5-2-128,10-4 64,-5-9-128,0 0 96,-5-6-256,10-2 192,0-14-320,3 3 288,-4-12-32,4 4 128,2-3 64,-2 4 0,0-4 0,2 7 0,-2-1-96,5 7 64,-2-2 32,-4 3 0,3 1 128,-2 8-64,-3 1 192,3 6-160,-8 0 96,5 9-96,-5-1 96,0 0-128,0-2-32,0-2 0,0-3-32,0 0 0,0-12-288,3 3 160,-3-10-384,5 3 288,0-12-95,3 4 191,2-8 64,-2 6 64,2-5-96,-2 3 64,0-7 32,4 6 0,-2-2 64,-1 8-32,0-2-32,4 6 32,-4-6 96,3 10-64,-2-5 319,3 8-191,-5 0 320,2 8-288,-7 0 320,7 4-320,-6-1 224,0 5-224,0 0-64,2-1-96,-6 1-256,0 4 96,0-9-1088,3 5 640,2-13-1919,-1 1 1343,0-8-1920,0 4 1728,6-8-1984,-2 5 1888,-2-5-928,2 8 1376</inkml:trace>
          <inkml:trace contextRef="#ctx0" brushRef="#br0" timeOffset="323892">22531 15085 6400,'0'0'2464,"0"0"-1344,0-8-544,0 3 1440,0 10-1120,0-5 704,0 0-960,0 0 287,5 3-543,-5 2 96,3 1-320,-3 2 128,5 4-160,-5 4-288,0 0 96,0-1-1759,0 4 1023,0-7-4416,0 1 2912</inkml:trace>
          <inkml:trace contextRef="#ctx0" brushRef="#br0" timeOffset="324116">22603 14850 7040,'-20'-16'2720,"20"16"-1472,0-13-320,0 3 1472,0 20-1344,0-10 287,0 0-831,0 0-96,0 0-256,0 0-224,10 6 0,-10-6-1503,10 7 831,-1 3-4480,-2 6 2912</inkml:trace>
        </inkml:traceGroup>
        <inkml:traceGroup>
          <inkml:annotationXML>
            <emma:emma xmlns:emma="http://www.w3.org/2003/04/emma" version="1.0">
              <emma:interpretation id="{D766CBEF-CC68-4BAA-8955-C2DA5814B0E2}" emma:medium="tactile" emma:mode="ink">
                <msink:context xmlns:msink="http://schemas.microsoft.com/ink/2010/main" type="inkWord" rotatedBoundingBox="22472,14057 22799,14281 22699,14427 22372,14202"/>
              </emma:interpretation>
              <emma:one-of disjunction-type="recognition" id="oneOf74">
                <emma:interpretation id="interp362" emma:lang="zh-CN" emma:confidence="0">
                  <emma:literal>“</emma:literal>
                </emma:interpretation>
                <emma:interpretation id="interp363" emma:lang="zh-CN" emma:confidence="0">
                  <emma:literal>、</emma:literal>
                </emma:interpretation>
                <emma:interpretation id="interp364" emma:lang="zh-CN" emma:confidence="0">
                  <emma:literal>八</emma:literal>
                </emma:interpretation>
                <emma:interpretation id="interp365" emma:lang="zh-CN" emma:confidence="0">
                  <emma:literal>n</emma:literal>
                </emma:interpretation>
                <emma:interpretation id="interp366" emma:lang="zh-CN" emma:confidence="0">
                  <emma:literal>冖</emma:literal>
                </emma:interpretation>
              </emma:one-of>
            </emma:emma>
          </inkml:annotationXML>
          <inkml:trace contextRef="#ctx0" brushRef="#br0" timeOffset="324537">22706 15022 6784,'-4'4'2528,"4"-4"-1344,0 8-384,0-4 1376,0 0-1216,0-1 416,0 5-864,0 0 415,0 3-511,0 3 256,0-3-384,0 4 192,0 0-256,-4 2-64,4 2-96,-5-8-64,5 4 32,0-11-128,5-1 64,-1-10-320,5 3 192,4-12-288,0 5 256,-3-3-128,3 1 192,0-2 0,5 4 64,-5 3 128,5 3-32,-6 2 192,6 6-128,-5 2 448,0 6-288,-5 1 512,2 3-448,-7 5 160,2 2-320,0 3-64,3-3-64,-3-2-384,3 4 192,2-4-1920,2-6 1152,6-6-4959,-2-4 3263</inkml:trace>
        </inkml:traceGroup>
        <inkml:traceGroup>
          <inkml:annotationXML>
            <emma:emma xmlns:emma="http://www.w3.org/2003/04/emma" version="1.0">
              <emma:interpretation id="{4749CE77-D9C2-48D3-AEEF-69A69265DB32}" emma:medium="tactile" emma:mode="ink">
                <msink:context xmlns:msink="http://schemas.microsoft.com/ink/2010/main" type="inkWord" rotatedBoundingBox="23380,13619 23813,13596 23865,14566 23432,14590"/>
              </emma:interpretation>
              <emma:one-of disjunction-type="recognition" id="oneOf75">
                <emma:interpretation id="interp367" emma:lang="zh-CN" emma:confidence="0">
                  <emma:literal>之</emma:literal>
                </emma:interpretation>
                <emma:interpretation id="interp368" emma:lang="zh-CN" emma:confidence="0">
                  <emma:literal>i</emma:literal>
                </emma:interpretation>
                <emma:interpretation id="interp369" emma:lang="zh-CN" emma:confidence="0">
                  <emma:literal>〖</emma:literal>
                </emma:interpretation>
                <emma:interpretation id="interp370" emma:lang="zh-CN" emma:confidence="0">
                  <emma:literal>公</emma:literal>
                </emma:interpretation>
                <emma:interpretation id="interp371" emma:lang="zh-CN" emma:confidence="0">
                  <emma:literal>乞</emma:literal>
                </emma:interpretation>
              </emma:one-of>
            </emma:emma>
          </inkml:annotationXML>
          <inkml:trace contextRef="#ctx0" brushRef="#br0" timeOffset="325527">23675 14924 8320,'-8'0'3072,"8"0"-1664,-18 4-1024,18-4 1184,5 0-896,-1 0 224,5 0-545,-1 4-63,6 5-160,8-6-32,-1 1-32,7-8-64,2 1 32,4-10-128,7 9 64,-2-4-256,0 6 160,-3-7-1439,-10 9 863,-9 0-4064,1 3 2656</inkml:trace>
          <inkml:trace contextRef="#ctx0" brushRef="#br0" timeOffset="325994">23750 15138 5888,'-4'0'2176,"4"0"-1152,4-3-640,0 3 1312,1 3-960,3-3 768,1 6-864,5-3 224,-1 0-512,5-3 224,-2 5-320,2-2 64,0 9-193,-6 0 161,6 0-192,-13 2 256,4 6-224,-15 0 384,6 0-288,-12 3 320,4 0-320,-10 1 384,5-2-352,-10 3 224,10-2-256,-5-7 128,5-2-192,0 0 128,5 0-160,-2-6 0,10 0-64,-3 0 32,3-1-64,3-2-96,7 3 32,3-5 32,5 0 0,8-3 0,0 6 0,4-12-160,6 6 96,-2-3-608,7 3 384,-15-3-1216,0-2 832,-3-3-2527,-5 8 1823,-6-7-3840,1 7 2944</inkml:trace>
          <inkml:trace contextRef="#ctx0" brushRef="#br0" timeOffset="325257">23842 14578 7552,'-8'-8'2880,"8"8"-1536,-4 0-864,-2-3 1376,12 3-1056,-6-6 767,0 3-927,0-5 448,0 8-640,0 0 448,0 4-480,0 0 320,0 8-416,0-1 64,4 1-256,0 4 64,0 3-96,1 6-64,-2-3 0,2 1-544,0 4 288,0-2-1536,-2 1 992,-3-2-3679,0-5 2463,0-2-3392,0-3 3040</inkml:trace>
        </inkml:traceGroup>
        <inkml:traceGroup>
          <inkml:annotationXML>
            <emma:emma xmlns:emma="http://www.w3.org/2003/04/emma" version="1.0">
              <emma:interpretation id="{5670E491-7FB6-404C-BD74-406392B42AC2}" emma:medium="tactile" emma:mode="ink">
                <msink:context xmlns:msink="http://schemas.microsoft.com/ink/2010/main" type="inkWord" rotatedBoundingBox="24365,13671 25005,13829 24866,14392 24226,14234"/>
              </emma:interpretation>
              <emma:one-of disjunction-type="recognition" id="oneOf76">
                <emma:interpretation id="interp372" emma:lang="zh-CN" emma:confidence="0">
                  <emma:literal>比</emma:literal>
                </emma:interpretation>
                <emma:interpretation id="interp373" emma:lang="zh-CN" emma:confidence="0">
                  <emma:literal>Ⅸ</emma:literal>
                </emma:interpretation>
                <emma:interpretation id="interp374" emma:lang="zh-CN" emma:confidence="0">
                  <emma:literal>化</emma:literal>
                </emma:interpretation>
                <emma:interpretation id="interp375" emma:lang="zh-CN" emma:confidence="0">
                  <emma:literal>ⅸ</emma:literal>
                </emma:interpretation>
                <emma:interpretation id="interp376" emma:lang="zh-CN" emma:confidence="0">
                  <emma:literal>个</emma:literal>
                </emma:interpretation>
              </emma:one-of>
            </emma:emma>
          </inkml:annotationXML>
          <inkml:trace contextRef="#ctx0" brushRef="#br0" timeOffset="327195">24922 14850 4608,'-5'-8'1760,"5"8"-960,0-4-32,0 1 1472,0 6-1216,0-3 992,0 0-1184,0 0 608,5 0-800,-5 0 255,4 0-511,0 0 224,1 0-352,0 0 192,7 4-224,2 0 288,4 8-288,-6 4 160,6 4-224,-5 2-64,5 3-64,-5-3-128,3 1 64,-1-4-544,1 9 320,-1-12-2016,1 4 1281,-6-9-4257,-2 0 2944,2-6-2336,-2-2 2688</inkml:trace>
          <inkml:trace contextRef="#ctx0" brushRef="#br0" timeOffset="327966">25252 14781 7936,'-18'-12'2976,"18"12"-1600,-13-4-608,8 0 1728,5 8-1409,-8-4 1057,3 4-1280,-3 0 544,3 4-832,-8 0 256,3 3-480,-8 8 32,10 9-256,-18 3-64,13 5-32,-9-2-192,4 1 96,-4 4-960,5-3 576,-1-2-2560,5-2 1664,0-9-4831,5 0 3455</inkml:trace>
          <inkml:trace contextRef="#ctx0" brushRef="#br0" timeOffset="326758">24658 14656 5632,'-8'-9'2176,"8"9"-1152,0-3-352,0-2 1568,0 10-1248,0-5 960,0 0-1152,-5 0 543,5 0-767,-8 0 480,3 0-608,-3 0 256,3 9-416,-8 2 192,8 4-256,-3 4 128,3 5-192,-3 7 128,8 5-160,-5 6 0,5 1-64,0 8-64,8-4 32,2 3-384,-2-3 192,5-8-1440,5-3 896,5-10-2783,-2 1 1951,2-7-3744,-3-1 2976</inkml:trace>
        </inkml:traceGroup>
        <inkml:traceGroup>
          <inkml:annotationXML>
            <emma:emma xmlns:emma="http://www.w3.org/2003/04/emma" version="1.0">
              <emma:interpretation id="{39F0C121-227C-4EF3-9067-6A87DF9127F2}" emma:medium="tactile" emma:mode="ink">
                <msink:context xmlns:msink="http://schemas.microsoft.com/ink/2010/main" type="inkWord" rotatedBoundingBox="25128,14073 25308,14057 25309,14067 25129,14083"/>
              </emma:interpretation>
              <emma:one-of disjunction-type="recognition" id="oneOf77">
                <emma:interpretation id="interp377" emma:lang="zh-CN" emma:confidence="0">
                  <emma:literal>一</emma:literal>
                </emma:interpretation>
                <emma:interpretation id="interp378" emma:lang="zh-CN" emma:confidence="0">
                  <emma:literal>-</emma:literal>
                </emma:interpretation>
                <emma:interpretation id="interp379" emma:lang="zh-CN" emma:confidence="0">
                  <emma:literal>‐</emma:literal>
                </emma:interpretation>
                <emma:interpretation id="interp380" emma:lang="zh-CN" emma:confidence="0">
                  <emma:literal>_</emma:literal>
                </emma:interpretation>
                <emma:interpretation id="interp381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327966">25382 15014 8320,'-4'0'3072,"4"0"-1664,0 5-864,0-5 1440,4 0-1152,-4 0 607,6 3-863,-3-3 192,6 0-448,-1-3-128,6 3-96,-4-5-160,2 10 32,2-10-256,4 5 160,-1-8-1792,4 8 1057,2-3-4705,-2 6 3104</inkml:trace>
        </inkml:traceGroup>
        <inkml:traceGroup>
          <inkml:annotationXML>
            <emma:emma xmlns:emma="http://www.w3.org/2003/04/emma" version="1.0">
              <emma:interpretation id="{A9C1134D-5AF1-44F8-9C59-BF2726DFA5C5}" emma:medium="tactile" emma:mode="ink">
                <msink:context xmlns:msink="http://schemas.microsoft.com/ink/2010/main" type="inkWord" rotatedBoundingBox="25550,13402 26686,13341 26740,14349 25605,14410"/>
              </emma:interpretation>
              <emma:one-of disjunction-type="recognition" id="oneOf78">
                <emma:interpretation id="interp382" emma:lang="zh-CN" emma:confidence="0">
                  <emma:literal>心</emma:literal>
                </emma:interpretation>
                <emma:interpretation id="interp383" emma:lang="zh-CN" emma:confidence="0">
                  <emma:literal>R</emma:literal>
                </emma:interpretation>
                <emma:interpretation id="interp384" emma:lang="zh-CN" emma:confidence="0">
                  <emma:literal>水</emma:literal>
                </emma:interpretation>
                <emma:interpretation id="interp385" emma:lang="zh-CN" emma:confidence="0">
                  <emma:literal>阝</emma:literal>
                </emma:interpretation>
                <emma:interpretation id="interp386" emma:lang="zh-CN" emma:confidence="0">
                  <emma:literal>山</emma:literal>
                </emma:interpretation>
              </emma:one-of>
            </emma:emma>
          </inkml:annotationXML>
          <inkml:trace contextRef="#ctx0" brushRef="#br0" timeOffset="328327">25869 14733 7040,'-13'-11'2720,"13"11"-1472,-8-8-608,3 5 1568,10 6-1248,-5-6 735,0 3-991,0-8 320,0 8-576,0-5 160,0 10-352,0-5 288,0 0-320,0 0 448,0 8-384,-5-2 288,5 7-320,-5 2 64,5 1-192,-3 12 0,6 6-64,-3 5 32,0-1-64,0 10-96,0-2 32,0 10-128,5-6 96,0 0-608,-2-6 384,2-5-1504,0-3 992,0-10-2047,-2 1 1631,2-11-3040,0-4 2400,-2-12-2208,2-3 2336</inkml:trace>
          <inkml:trace contextRef="#ctx0" brushRef="#br0" timeOffset="328711">25866 14733 7552,'-15'-11'2816,"15"11"-1536,-3-11-640,-2 6 1472,10 5-1152,-5-4 447,0 0-863,0 0 128,3 4-384,2-3 320,5 6-352,-7 1 512,7 4-448,-2 3 352,0 5-384,1 7 64,0 9-224,0 2 64,-1 6-96,2-8 0,-2-2-32,0-2-128,2-5 32,-2-7-480,5-1 288,0-3-960,5-8 672,-5-20-768,5 4 736,0-10-224,0-2 448,-6-4 65,2 8 127,-2-6 160,1 7 0,-3-6 191,3 11-127,-5-2 448,5 4-288,-3 0 736,-2 8-576,2 4 736,-2 4-672,-4 12 416,5 8-544,1 2 32,-3 6-224,2-1-160,0-4-32,-1 1-1024,3-5 576,-8-4-2368,9 5 1600,-2-16-3231,-2 0 2527,2-8-2528,-2 0 2560</inkml:trace>
        </inkml:traceGroup>
        <inkml:traceGroup>
          <inkml:annotationXML>
            <emma:emma xmlns:emma="http://www.w3.org/2003/04/emma" version="1.0">
              <emma:interpretation id="{A85FFE04-DA38-48BB-A0CC-F8CD8D2F6105}" emma:medium="tactile" emma:mode="ink">
                <msink:context xmlns:msink="http://schemas.microsoft.com/ink/2010/main" type="inkWord" rotatedBoundingBox="26276,13697 26381,14256 26282,14275 26176,13715"/>
              </emma:interpretation>
              <emma:one-of disjunction-type="recognition" id="oneOf79">
                <emma:interpretation id="interp387" emma:lang="zh-CN" emma:confidence="0">
                  <emma:literal>,</emma:literal>
                </emma:interpretation>
                <emma:interpretation id="interp388" emma:lang="zh-CN" emma:confidence="0">
                  <emma:literal>)</emma:literal>
                </emma:interpretation>
                <emma:interpretation id="interp389" emma:lang="zh-CN" emma:confidence="0">
                  <emma:literal>丿</emma:literal>
                </emma:interpretation>
                <emma:interpretation id="interp390" emma:lang="zh-CN" emma:confidence="0">
                  <emma:literal>〉</emma:literal>
                </emma:interpretation>
                <emma:interpretation id="interp391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328965">26439 14675 5632,'0'-12'2112,"0"12"-1152,8-8-288,-3 5 1632,0 6-1280,0-3 960,3 4-1184,0 0 703,5 4-863,-3 4 640,3 2-736,-5 6 640,6 4-672,-5 7 320,-1 0-512,1 8 192,0 0-288,-9 4-64,4-4-96,-8 11-672,4-6 320,-9-2-2368,0 2 1504,-5-5-5311,6-5 3615</inkml:trace>
        </inkml:traceGroup>
        <inkml:traceGroup>
          <inkml:annotationXML>
            <emma:emma xmlns:emma="http://www.w3.org/2003/04/emma" version="1.0">
              <emma:interpretation id="{C782EA33-8009-4A3B-89A2-E91F441561BD}" emma:medium="tactile" emma:mode="ink">
                <msink:context xmlns:msink="http://schemas.microsoft.com/ink/2010/main" type="inkWord" rotatedBoundingBox="26483,13230 26772,13395 26607,13686 26317,13522"/>
              </emma:interpretation>
              <emma:one-of disjunction-type="recognition" id="oneOf80">
                <emma:interpretation id="interp392" emma:lang="zh-CN" emma:confidence="0">
                  <emma:literal>“</emma:literal>
                </emma:interpretation>
                <emma:interpretation id="interp393" emma:lang="zh-CN" emma:confidence="0">
                  <emma:literal>T</emma:literal>
                </emma:interpretation>
                <emma:interpretation id="interp394" emma:lang="zh-CN" emma:confidence="0">
                  <emma:literal>”</emma:literal>
                </emma:interpretation>
                <emma:interpretation id="interp395" emma:lang="zh-CN" emma:confidence="0">
                  <emma:literal>丁</emma:literal>
                </emma:interpretation>
                <emma:interpretation id="interp396" emma:lang="zh-CN" emma:confidence="0">
                  <emma:literal>7</emma:literal>
                </emma:interpretation>
              </emma:one-of>
            </emma:emma>
          </inkml:annotationXML>
          <inkml:trace contextRef="#ctx0" brushRef="#br0" timeOffset="330077">26663 14366 6144,'-13'-2'2368,"13"2"-1280,-13-6-640,8 3 1408,5 6-1024,-5-3 928,10 0-1024,-5 0 416,0 0-673,0-3 225,5 3-416,-2-5 192,11 2-256,3-5 224,1 5-256,-1-11 96,7 14-160,-8-6-128,6 2-32,0-4 32,5 8 0,-6-8-352,2 8 192,-6-8-1344,5 8 832,-10-4-3231,2 4 2175,-10 0-3200,2 8 2816</inkml:trace>
          <inkml:trace contextRef="#ctx0" brushRef="#br0" timeOffset="330316">26812 14383 6656,'-8'-16'2528,"8"16"-1344,-5 0-736,0 0 1408,10 0-1024,-5 0 800,0 3-960,0 2 415,5 3-607,-1 3 160,0 1-384,1 4 64,-2-2-192,2 6 0,0 4-64,0-1-416,-2 4 224,2-4-1824,0 5 1089,-2-4-4417,2-1 2944</inkml:trace>
        </inkml:traceGroup>
        <inkml:traceGroup>
          <inkml:annotationXML>
            <emma:emma xmlns:emma="http://www.w3.org/2003/04/emma" version="1.0">
              <emma:interpretation id="{41E158C4-A432-4A1C-B9AC-7EDA7AF09AEB}" emma:medium="tactile" emma:mode="ink">
                <msink:context xmlns:msink="http://schemas.microsoft.com/ink/2010/main" type="inkWord" rotatedBoundingBox="27566,13451 27628,14149 27127,14193 27065,13495"/>
              </emma:interpretation>
              <emma:one-of disjunction-type="recognition" id="oneOf81">
                <emma:interpretation id="interp397" emma:lang="zh-CN" emma:confidence="0">
                  <emma:literal>七</emma:literal>
                </emma:interpretation>
                <emma:interpretation id="interp398" emma:lang="zh-CN" emma:confidence="0">
                  <emma:literal>∑</emma:literal>
                </emma:interpretation>
                <emma:interpretation id="interp399" emma:lang="zh-CN" emma:confidence="0">
                  <emma:literal>〗</emma:literal>
                </emma:interpretation>
                <emma:interpretation id="interp400" emma:lang="zh-CN" emma:confidence="0">
                  <emma:literal>℃</emma:literal>
                </emma:interpretation>
                <emma:interpretation id="interp401" emma:lang="zh-CN" emma:confidence="0">
                  <emma:literal>t</emma:literal>
                </emma:interpretation>
              </emma:one-of>
            </emma:emma>
          </inkml:annotationXML>
          <inkml:trace contextRef="#ctx0" brushRef="#br0" timeOffset="331461">27509 14534 5888,'-21'-3'2272,"21"3"-1216,-12 3-608,7-3 1344,10 0-992,-5 0 800,0 8-928,0-3 512,3-2-704,1 1 255,10 0-447,-5 5 192,4 2-256,0 4 128,0 1-192,-5 3 224,5 0-256,-8 6 160,5-2-160,-15 7 0,5 1-64,-10 2 160,2-3-128,-13 1 384,3 0-256,-10-4 320,13 1-320,-8-4 96,2-4-192,3-6 0,5 6-64,0-8 96,3 0-96,2-5 32,8 6-32,0-7-192,8 2 64,5-3 32,10 4 32,-2-6 0,10 0 0,0-3-96,9 5 64,7-5-256,-3 0 160,-9 0-576,1 0 384,-5 0-928,-5 0 736,-5 0-1472,2 0 1121,-10-5-3489,4 5 2464,-9-6-2848,6 0 2720</inkml:trace>
          <inkml:trace contextRef="#ctx0" brushRef="#br0" timeOffset="330962">27422 14495 7040,'-31'-14'2624,"31"14"-1408,-21 0-640,16 0 1504,5 0-1152,-5 0 672,5 0-929,-3-5 417,6 5-640,-3-4 320,10 0-448,-2-3 192,5 2-288,0-3 128,5 5-192,4-8 0,4 6-96,-5-2-128,2 7 32,0-5 32,3 10 0,5-5 0,-1 0 0,9 0-576,0 0 320,-3 0-1600,-6 4 1056,-8-1-3103,-4 5 2175,-8-3-3168,-8-2 2784</inkml:trace>
        </inkml:traceGroup>
        <inkml:traceGroup>
          <inkml:annotationXML>
            <emma:emma xmlns:emma="http://www.w3.org/2003/04/emma" version="1.0">
              <emma:interpretation id="{C5F138F5-208F-420D-9B54-416D86052A70}" emma:medium="tactile" emma:mode="ink">
                <msink:context xmlns:msink="http://schemas.microsoft.com/ink/2010/main" type="inkWord" rotatedBoundingBox="27729,13156 28070,13137 28090,13515 27750,13533"/>
              </emma:interpretation>
              <emma:one-of disjunction-type="recognition" id="oneOf82">
                <emma:interpretation id="interp402" emma:lang="zh-CN" emma:confidence="0">
                  <emma:literal>”</emma:literal>
                </emma:interpretation>
                <emma:interpretation id="interp403" emma:lang="zh-CN" emma:confidence="0">
                  <emma:literal>“</emma:literal>
                </emma:interpretation>
                <emma:interpretation id="interp404" emma:lang="zh-CN" emma:confidence="0">
                  <emma:literal>「</emma:literal>
                </emma:interpretation>
                <emma:interpretation id="interp405" emma:lang="zh-CN" emma:confidence="0">
                  <emma:literal>"</emma:literal>
                </emma:interpretation>
                <emma:interpretation id="interp406" emma:lang="zh-CN" emma:confidence="0">
                  <emma:literal>^</emma:literal>
                </emma:interpretation>
              </emma:one-of>
            </emma:emma>
          </inkml:annotationXML>
          <inkml:trace contextRef="#ctx0" brushRef="#br0" timeOffset="331847">27988 14224 5248,'-4'-32'2016,"4"32"-1088,4-8-256,-4 4 1632,5 8-1280,-5-8 1216,4 4-1312,-4-4 799,4 8-991,-4-4 384,4 0-640,1-4 64,-2 4-288,3 0-96,3 4-96,-1-4-64,10 4 32,0-4-896,-2 0 480,2 0-2368,5 0 1505,-2 0-3521,2 0 2688,-5 0-2208,2 0 2496</inkml:trace>
          <inkml:trace contextRef="#ctx0" brushRef="#br0" timeOffset="332170">28286 14101 6016,'-8'-7'2272,"8"7"-1216,0-8-544,0 3 1536,0 10-1152,0-5 992,4 0-1088,-4-5 639,4 5-831,-4 0 448,4 8-608,-4 0 384,6 1-480,-4-1 320,4 6-384,-2 10 64,0 7-224,-4 0-128,4 5-32,-4-6-608,0 2 352,0 3-1856,0-8 1184,0-3-3999,6 0 2751,-2-5-2880,10-4 2944</inkml:trace>
        </inkml:traceGroup>
        <inkml:traceGroup>
          <inkml:annotationXML>
            <emma:emma xmlns:emma="http://www.w3.org/2003/04/emma" version="1.0">
              <emma:interpretation id="{E2BBA930-AFE5-4CAD-B4BE-139CADBDF0AB}" emma:medium="tactile" emma:mode="ink">
                <msink:context xmlns:msink="http://schemas.microsoft.com/ink/2010/main" type="inkWord" rotatedBoundingBox="28361,13518 28570,13507 28607,14182 28397,14194"/>
              </emma:interpretation>
              <emma:one-of disjunction-type="recognition" id="oneOf83">
                <emma:interpretation id="interp407" emma:lang="zh-CN" emma:confidence="0">
                  <emma:literal>(</emma:literal>
                </emma:interpretation>
                <emma:interpretation id="interp408" emma:lang="zh-CN" emma:confidence="0">
                  <emma:literal>[</emma:literal>
                </emma:interpretation>
                <emma:interpretation id="interp409" emma:lang="zh-CN" emma:confidence="0">
                  <emma:literal>〔</emma:literal>
                </emma:interpretation>
                <emma:interpretation id="interp410" emma:lang="zh-CN" emma:confidence="0">
                  <emma:literal>〈</emma:literal>
                </emma:interpretation>
                <emma:interpretation id="interp411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333184">28738 14456 6528,'0'-3'2464,"0"3"-1344,0 0-384,0 0 768,0 0-64,0 0 0,0 0-352,-5 3 95,2 5-703,-7 4 320,5 3-480,-8 8 416,5 2-448,-5 2 352,3 4-352,-3 8 0,6 3-64,-4-3 96,8 4-160,-2 13-32,5-6-64,5-3-64,3-5-128,2-11-704,6 8 448,2-12-1888,5 1 1280,3-9-895,5-7-1601,0-4-768,-1-3 928,-4-5 512</inkml:trace>
        </inkml:traceGroup>
        <inkml:traceGroup>
          <inkml:annotationXML>
            <emma:emma xmlns:emma="http://www.w3.org/2003/04/emma" version="1.0">
              <emma:interpretation id="{BAD45324-F2FA-43C2-8347-2063C90247BB}" emma:medium="tactile" emma:mode="ink">
                <msink:context xmlns:msink="http://schemas.microsoft.com/ink/2010/main" type="inkWord" rotatedBoundingBox="28630,14006 28799,13564 29198,13716 29030,14158"/>
              </emma:interpretation>
              <emma:one-of disjunction-type="recognition" id="oneOf84">
                <emma:interpretation id="interp412" emma:lang="zh-CN" emma:confidence="0">
                  <emma:literal>x</emma:literal>
                </emma:interpretation>
                <emma:interpretation id="interp413" emma:lang="zh-CN" emma:confidence="0">
                  <emma:literal>X</emma:literal>
                </emma:interpretation>
                <emma:interpretation id="interp414" emma:lang="zh-CN" emma:confidence="0">
                  <emma:literal>ⅹ</emma:literal>
                </emma:interpretation>
                <emma:interpretation id="interp415" emma:lang="zh-CN" emma:confidence="0">
                  <emma:literal>Ⅹ</emma:literal>
                </emma:interpretation>
                <emma:interpretation id="interp416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333529">28983 14706 7808,'-8'-8'2880,"8"8"-1536,5-3-928,-5 3 768,12 0-320,2 0-96,3 0-192,1 3-32,3 5-289,2 3-95,3 5 32,-1 4-32,7 3 64,-2 12-128,-4 4 0,-3-3-96,-5-2-96,-5-2-384,0-9-64,-5-7-1151,1-4-481,-5-1-1856</inkml:trace>
          <inkml:trace contextRef="#ctx0" brushRef="#br0" timeOffset="333859">29378 14631 8704,'-26'-3'3232,"26"3"-1728,-4 0-768,4 0 928,0 0-321,-5 3-63,-4 2-224,1 3-96,-6 4-544,-2 7 32,-7 4 64,2 4-192,-7 4-32,2 9-160,6 6-96,-8-2-160,6-10 0,-4-6-512,4-4-192,14-5-992,3-4-448,5-3-991,8-8-353,10-8-32</inkml:trace>
        </inkml:traceGroup>
        <inkml:traceGroup>
          <inkml:annotationXML>
            <emma:emma xmlns:emma="http://www.w3.org/2003/04/emma" version="1.0">
              <emma:interpretation id="{CC46EB9E-55B9-4B53-98D1-E27B9274A2F2}" emma:medium="tactile" emma:mode="ink">
                <msink:context xmlns:msink="http://schemas.microsoft.com/ink/2010/main" type="inkWord" rotatedBoundingBox="29242,13867 29545,13859 29546,13890 29243,13897"/>
              </emma:interpretation>
              <emma:one-of disjunction-type="recognition" id="oneOf85">
                <emma:interpretation id="interp417" emma:lang="zh-CN" emma:confidence="0">
                  <emma:literal>-</emma:literal>
                </emma:interpretation>
                <emma:interpretation id="interp418" emma:lang="zh-CN" emma:confidence="0">
                  <emma:literal>一</emma:literal>
                </emma:interpretation>
                <emma:interpretation id="interp419" emma:lang="zh-CN" emma:confidence="0">
                  <emma:literal>‐</emma:literal>
                </emma:interpretation>
                <emma:interpretation id="interp420" emma:lang="zh-CN" emma:confidence="0">
                  <emma:literal>_</emma:literal>
                </emma:interpretation>
                <emma:interpretation id="interp421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334185">29502 14808 8320,'0'8'3168,"-5"-5"-1728,0 0-896,5-3 864,10 6-256,-2-4 63,2 4-511,3-6-96,5 0-352,-2 0-160,6 0-64,4-6-128,5 4 64,-5 2-480,2 0-192,-7 0-1055,-4-6-481,1 3-1856,4 0-1024,-5-5 2464</inkml:trace>
        </inkml:traceGroup>
        <inkml:traceGroup>
          <inkml:annotationXML>
            <emma:emma xmlns:emma="http://www.w3.org/2003/04/emma" version="1.0">
              <emma:interpretation id="{4796A544-DDE4-4C00-9F45-75A2D3D518A3}" emma:medium="tactile" emma:mode="ink">
                <msink:context xmlns:msink="http://schemas.microsoft.com/ink/2010/main" type="inkWord" rotatedBoundingBox="29725,13529 30224,13820 29920,14343 29421,14053"/>
              </emma:interpretation>
              <emma:one-of disjunction-type="recognition" id="oneOf86">
                <emma:interpretation id="interp422" emma:lang="zh-CN" emma:confidence="0">
                  <emma:literal>中</emma:literal>
                </emma:interpretation>
                <emma:interpretation id="interp423" emma:lang="zh-CN" emma:confidence="0">
                  <emma:literal>山</emma:literal>
                </emma:interpretation>
                <emma:interpretation id="interp424" emma:lang="zh-CN" emma:confidence="0">
                  <emma:literal>心</emma:literal>
                </emma:interpretation>
                <emma:interpretation id="interp425" emma:lang="zh-CN" emma:confidence="0">
                  <emma:literal>凵</emma:literal>
                </emma:interpretation>
                <emma:interpretation id="interp426" emma:lang="zh-CN" emma:confidence="0">
                  <emma:literal>屮</emma:literal>
                </emma:interpretation>
              </emma:one-of>
            </emma:emma>
          </inkml:annotationXML>
          <inkml:trace contextRef="#ctx0" brushRef="#br0" timeOffset="334911">29901 14653 6656,'-8'-17'2528,"3"13"-1344,5 0-1376,0-4 2848,0 8-832,0 0-480,0 0-353,5 6-639,3-4 64,0 6 32,1 4-96,0 4 32,0 7 64,-1 4 32,1 5-128,0-5-32,-1 8-128,2 7 32,-2-6-128,2-8-64,-2-6 0,0-6 32,10-8-96,0-16 0,8-11-384,-3-6-224,-3-1 64,3-6 64,-2 2 32,2-1 64,-5 3 160,0 5 64,-2 3 128,-3 0 32,2 6 96,-7 2 32,0 4 224,1 4 192,0 4 32,-5 8 32,1 3 0,-2 8-64,2 5-192,0 4-64,-1-2-128,5 6-96,-4 2-352,-2-2-192,2-8-960,3-5-320,2-3-895,-2-16-417,-3-13-864</inkml:trace>
          <inkml:trace contextRef="#ctx0" brushRef="#br0" timeOffset="334429">29998 14636 8320,'-18'-5'3168,"8"5"-1728,-2 0-1056,6 0 832,4 0 0,-4 0 63,-2 0-287,4 0-128,-2 0-480,4 5-96,-4-2 32,6-3-128,0 8-32,0 0 0,6 4 32,-4 4-32,4 3 64,-2 9-64,0 2 64,0 21-128,2-4-64,-6 0 0,0 0-32,0-5-96,0 8 64,0-9-480,2-10-128,-2-9-672,0-2-288,0-23-1951,6-5-65,-6-4-1184,4-7 1664</inkml:trace>
        </inkml:traceGroup>
        <inkml:traceGroup>
          <inkml:annotationXML>
            <emma:emma xmlns:emma="http://www.w3.org/2003/04/emma" version="1.0">
              <emma:interpretation id="{DB8FF8D1-8AAD-4FE9-8599-623845680A16}" emma:medium="tactile" emma:mode="ink">
                <msink:context xmlns:msink="http://schemas.microsoft.com/ink/2010/main" type="inkWord" rotatedBoundingBox="30348,13433 30437,14246 30305,14261 30215,13448"/>
              </emma:interpretation>
              <emma:one-of disjunction-type="recognition" id="oneOf87">
                <emma:interpretation id="interp427" emma:lang="zh-CN" emma:confidence="0">
                  <emma:literal>,</emma:literal>
                </emma:interpretation>
                <emma:interpretation id="interp428" emma:lang="zh-CN" emma:confidence="0">
                  <emma:literal>)</emma:literal>
                </emma:interpretation>
                <emma:interpretation id="interp429" emma:lang="zh-CN" emma:confidence="0">
                  <emma:literal>丿</emma:literal>
                </emma:interpretation>
                <emma:interpretation id="interp430" emma:lang="zh-CN" emma:confidence="0">
                  <emma:literal>丨</emma:literal>
                </emma:interpretation>
                <emma:interpretation id="interp431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335195">30492 14386 6784,'6'0'2624,"1"8"-1408,3-4-512,-5 0 832,3 3-96,0 9 96,2 0-385,3 4-63,0 10-608,0 1 128,0 5 128,-1 3-96,-2 8-64,-2 0-128,2 7-32,-6 4-96,-4-3-32,-4 0-256,-6-5 0,7-11-544,-15 23-192,1-10-1504,-1-10-544,0 2-2527</inkml:trace>
        </inkml:traceGroup>
      </inkml:traceGroup>
    </inkml:traceGroup>
    <inkml:traceGroup>
      <inkml:annotationXML>
        <emma:emma xmlns:emma="http://www.w3.org/2003/04/emma" version="1.0">
          <emma:interpretation id="{D7D47109-F4A3-49D5-A602-AA84444A26E0}" emma:medium="tactile" emma:mode="ink">
            <msink:context xmlns:msink="http://schemas.microsoft.com/ink/2010/main" type="paragraph" rotatedBoundingBox="17314,15234 32419,14963 32443,16287 17338,165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DFDE43-2B66-48A4-A172-76F9E76EE352}" emma:medium="tactile" emma:mode="ink">
              <msink:context xmlns:msink="http://schemas.microsoft.com/ink/2010/main" type="line" rotatedBoundingBox="17314,15234 32419,14963 32443,16287 17338,16559"/>
            </emma:interpretation>
          </emma:emma>
        </inkml:annotationXML>
        <inkml:traceGroup>
          <inkml:annotationXML>
            <emma:emma xmlns:emma="http://www.w3.org/2003/04/emma" version="1.0">
              <emma:interpretation id="{AA1A45BB-CEFC-46BB-9DB1-2FEDC8711AF3}" emma:medium="tactile" emma:mode="ink">
                <msink:context xmlns:msink="http://schemas.microsoft.com/ink/2010/main" type="inkWord" rotatedBoundingBox="17320,15557 17946,15546 17956,16112 17330,16123">
                  <msink:destinationLink direction="with" ref="{CAE49D10-6BB7-47D7-B50B-D0547B1A0790}"/>
                </msink:context>
              </emma:interpretation>
              <emma:one-of disjunction-type="recognition" id="oneOf88">
                <emma:interpretation id="interp432" emma:lang="zh-CN" emma:confidence="0">
                  <emma:literal>拊</emma:literal>
                </emma:interpretation>
                <emma:interpretation id="interp433" emma:lang="zh-CN" emma:confidence="0">
                  <emma:literal>附</emma:literal>
                </emma:interpretation>
                <emma:interpretation id="interp434" emma:lang="zh-CN" emma:confidence="0">
                  <emma:literal>村</emma:literal>
                </emma:interpretation>
                <emma:interpretation id="interp435" emma:lang="zh-CN" emma:confidence="0">
                  <emma:literal>驸</emma:literal>
                </emma:interpretation>
                <emma:interpretation id="interp436" emma:lang="zh-CN" emma:confidence="0">
                  <emma:literal>咐</emma:literal>
                </emma:interpretation>
              </emma:one-of>
            </emma:emma>
          </inkml:annotationXML>
          <inkml:trace contextRef="#ctx0" brushRef="#br0" timeOffset="382714">17586 16683 4224,'-3'4'1568,"3"-4"-832,-5 7-96,0-7 1376,10 4-1088,-5-4 896,0 5-1088,0-2 768,0 0-864,0 2 448,5-2-640,-5-3 191,0 0-383,0 0 64,0 0-192,3 0 0,7 0-64,3-3-128,5 3 32,-1-8-32,4 5 0,-3-10-160,3 6 128,2-5-256,-2 5 224,2-9-160,3 7 160,-4-10 65,-1 8 63,-3-9 63,0 4-31,-5 2-32,0 0 32,-8 8 96,0 1-64,-5 2 128,0 6-128,0 2 128,0 1-128,-5 2 192,5 4-160,-5 1 192,0-2-192,-3 9 96,0-1-96,-10 9 96,9-1-128,-8-1 32,2 7-32,-1 1 32,3 1-64,-4 1-96,7-5 32,-8-8-736,5 1 384,-3-9-1919,6-3 1279,-3-20-2368,8 0 1920,-3-11-2336,3-1 2176</inkml:trace>
          <inkml:trace contextRef="#ctx0" brushRef="#br0" timeOffset="383492">17972 16637 6656,'-21'3'2528,"21"-3"-1344,0 5-736,0-5 1152,5 0-928,-2-5 256,10 5-576,5-3-64,4-2-160,0-2-96,0 7 0,-1-7 32,7-2-32,-12-2-32,7 3 32,-10-4-32,5 4 0,-11-8-96,3 8 64,-10-3 32,4 3 0,-8 1 192,4 2-96,-4-3 544,4 5-384,-13-5 383,8 4-351,-3 0 256,8 4-288,-5 0 288,10 8-320,-5 3 448,0 9-384,0 12 288,4-1-320,0 8 192,1-1-224,2 10 64,-1-1-160,-2 0 64,0-5-96,-4-3-128,0-1 0,0-6-256,0-5 160,0-3-1152,0-4 704,-4-5-1280,0-7 1024,-14-16-639,5-4 863,-8-8-128,3 1 448,-8-4 480,8 4-128,-5-6 800,6 11-480,0-6 608,3 8-577,5-3 417,5 7-480,0-3 320,8 5-384,6-5 192,2 8-256,1-10 64,5 10-160,-5-8-64,5 6-32,-5-2-960,5 2 512,-2-3-2495,1 5 1599,2-5-4000,-1 5 3008</inkml:trace>
          <inkml:trace contextRef="#ctx0" brushRef="#br0" timeOffset="383008">17701 16671 4096,'3'-12'1568,"-3"12"-832,10-8 64,-5 5 1632,-2 6-1344,7-3 1152,-2 8-1344,5 4 608,0 4-864,0 3 351,5 6-575,-5-3-32,5 5-224,-6 5-160,6-2-32,-5 3-544,0-7 320,0-7-1727,2-3 1087,-7-16-3392,0-2 2400,-3-18-2176,5 0 2336</inkml:trace>
        </inkml:traceGroup>
        <inkml:traceGroup>
          <inkml:annotationXML>
            <emma:emma xmlns:emma="http://www.w3.org/2003/04/emma" version="1.0">
              <emma:interpretation id="{4F10D409-C505-4D1D-9C4C-A84A831A391B}" emma:medium="tactile" emma:mode="ink">
                <msink:context xmlns:msink="http://schemas.microsoft.com/ink/2010/main" type="inkWord" rotatedBoundingBox="18144,15493 18483,15487 18494,16125 18155,16131"/>
              </emma:interpretation>
              <emma:one-of disjunction-type="recognition" id="oneOf89">
                <emma:interpretation id="interp437" emma:lang="zh-CN" emma:confidence="0">
                  <emma:literal>i</emma:literal>
                </emma:interpretation>
                <emma:interpretation id="interp438" emma:lang="zh-CN" emma:confidence="0">
                  <emma:literal>t</emma:literal>
                </emma:interpretation>
                <emma:interpretation id="interp439" emma:lang="zh-CN" emma:confidence="0">
                  <emma:literal>j</emma:literal>
                </emma:interpretation>
                <emma:interpretation id="interp440" emma:lang="zh-CN" emma:confidence="0">
                  <emma:literal>5</emma:literal>
                </emma:interpretation>
                <emma:interpretation id="interp441" emma:lang="zh-CN" emma:confidence="0">
                  <emma:literal>书</emma:literal>
                </emma:interpretation>
              </emma:one-of>
            </emma:emma>
          </inkml:annotationXML>
          <inkml:trace contextRef="#ctx0" brushRef="#br0" timeOffset="383823">18446 16437 5888,'-9'-3'2176,"9"3"-1152,0 3-416,0-3 1440,5 5-1120,-5-5 544,8 4-896,2-2 128,7 4-416,1-6-32,-2 2-160,2-2-128,5 0 0,-3 0 32,4 0 0,-4 0-224,4 0 128,-7 0-960,4 0 608,-11 0-2144,-6 0 1440,-4 0-2944,0 8 2336</inkml:trace>
          <inkml:trace contextRef="#ctx0" brushRef="#br0" timeOffset="384409">18412 16684 7296,'-14'0'2816,"14"0"-1536,6 0-800,-4 0 1120,8 0-928,3-4 96,8 4-480,7-8-192,-2 4-32,9-4-64,4 4 0,-3-6-96,-2 4 64,-8-2-256,-4 8 160,-4-6-384,-4 6 288,-10-5-512,0 5 416,-8-8-480,0 8 448,-5-3-96,4 3 256,-5-8 96,10 0 96,-8-4 0,0 8 0,-6-4 192,11 8-96,-10-8 448,7 8-288,-6-8 576,7 8-448,-8-3 576,8 6-544,-3-3 480,8 0-480,-5 6 255,5 0-383,0 6 352,5 4-384,0 3 512,-2 5-448,2 3 576,-1-1-512,0 7 160,1-2-320,0 5 128,3 2-192,-4 1 128,2 0-160,-12-8 64,6-4-96,-7-3 0,2 0-32,-9-5-320,5 0 128,-9-11-1024,5-1 672,-13-7-2016,8 5 1408,1-13-4639,4 4 3199</inkml:trace>
        </inkml:traceGroup>
        <inkml:traceGroup>
          <inkml:annotationXML>
            <emma:emma xmlns:emma="http://www.w3.org/2003/04/emma" version="1.0">
              <emma:interpretation id="{EF6DB248-E375-436A-A2C7-2B61254D3108}" emma:medium="tactile" emma:mode="ink">
                <msink:context xmlns:msink="http://schemas.microsoft.com/ink/2010/main" type="inkWord" rotatedBoundingBox="18839,15624 19179,15618 19186,15997 18846,16003"/>
              </emma:interpretation>
              <emma:one-of disjunction-type="recognition" id="oneOf90">
                <emma:interpretation id="interp442" emma:lang="zh-CN" emma:confidence="0">
                  <emma:literal>z</emma:literal>
                </emma:interpretation>
                <emma:interpretation id="interp443" emma:lang="zh-CN" emma:confidence="0">
                  <emma:literal>五</emma:literal>
                </emma:interpretation>
                <emma:interpretation id="interp444" emma:lang="zh-CN" emma:confidence="0">
                  <emma:literal>巨</emma:literal>
                </emma:interpretation>
                <emma:interpretation id="interp445" emma:lang="zh-CN" emma:confidence="0">
                  <emma:literal>E</emma:literal>
                </emma:interpretation>
                <emma:interpretation id="interp446" emma:lang="zh-CN" emma:confidence="0">
                  <emma:literal>三</emma:literal>
                </emma:interpretation>
              </emma:one-of>
            </emma:emma>
          </inkml:annotationXML>
          <inkml:trace contextRef="#ctx0" brushRef="#br0" timeOffset="385355">19144 16565 7168,'-13'21'2720,"13"-21"-1472,0-21-768,0 21 1312,5 5-1024,-2-10 416,6 5-704,5 0 351,-2 5-479,2-2 384,3 5-416,1-3 192,3-2-288,-3 1 64,5 0-160,-2 0 160,2 0-192,-2 0 96,2 4-96,-10-5 0,-5 5-32,-11 0 32,3 1-64,-15 2-32,7 0 32,-15 5 32,-3 4-32,-5-1-32,10 4 32,-5-4 32,3 1-32,-3-1-32,8 1 32,-4 4 96,9-1-64,-5-7 128,10-1-128,0-7 128,3 3-128,0-3 32,10 4-32,0-12-64,3 4 32,5-12-128,5 5 64,4-5 96,0 8-32,1-5-32,2 10 32,6-10-192,1 5 96,-7-6-608,6 1 384,-10-3-1312,-3 4 928,-5-4-2271,5 8 1663,-13-8-3680,-1 8 2752</inkml:trace>
          <inkml:trace contextRef="#ctx0" brushRef="#br0" timeOffset="385687">19179 16750 6400,'-13'-8'2464,"13"8"-1344,-4-5-320,-1 2 1440,10 6-1248,-1-3 544,0 0-960,0 0 191,5 0-447,4 0 96,2 5-256,-3-5-64,6 0-64,-2 0-608,2 3 320,5 2-2143,-2 2 1311,5-2-3872,-3 3 2752</inkml:trace>
        </inkml:traceGroup>
        <inkml:traceGroup>
          <inkml:annotationXML>
            <emma:emma xmlns:emma="http://www.w3.org/2003/04/emma" version="1.0">
              <emma:interpretation id="{BA58810B-0CFC-44C6-AB96-AC920B8DCCB7}" emma:medium="tactile" emma:mode="ink">
                <msink:context xmlns:msink="http://schemas.microsoft.com/ink/2010/main" type="inkWord" rotatedBoundingBox="19375,15930 19439,15929 19441,16087 19378,16089"/>
              </emma:interpretation>
              <emma:one-of disjunction-type="recognition" id="oneOf91">
                <emma:interpretation id="interp447" emma:lang="zh-CN" emma:confidence="0">
                  <emma:literal>,</emma:literal>
                </emma:interpretation>
                <emma:interpretation id="interp448" emma:lang="zh-CN" emma:confidence="0">
                  <emma:literal>'</emma:literal>
                </emma:interpretation>
                <emma:interpretation id="interp449" emma:lang="zh-CN" emma:confidence="0">
                  <emma:literal>′</emma:literal>
                </emma:interpretation>
                <emma:interpretation id="interp450" emma:lang="zh-CN" emma:confidence="0">
                  <emma:literal>1</emma:literal>
                </emma:interpretation>
                <emma:interpretation id="interp451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385998">19688 16870 9728,'-22'28'3680,"22"-28"-1984,0 8-1472,0-5 1311,0 5-927,0 3 224,0 1-512,-5 4-544,2 0 128,-7-1-2111,6 1 1215,-10-5-4384,11 5 3008</inkml:trace>
        </inkml:traceGroup>
        <inkml:traceGroup>
          <inkml:annotationXML>
            <emma:emma xmlns:emma="http://www.w3.org/2003/04/emma" version="1.0">
              <emma:interpretation id="{71187689-F21F-4241-A8EC-B0386D115A1F}" emma:medium="tactile" emma:mode="ink">
                <msink:context xmlns:msink="http://schemas.microsoft.com/ink/2010/main" type="inkWord" rotatedBoundingBox="19624,15365 20195,15355 20209,16122 19638,16133"/>
              </emma:interpretation>
              <emma:one-of disjunction-type="recognition" id="oneOf92">
                <emma:interpretation id="interp452" emma:lang="zh-CN" emma:confidence="0">
                  <emma:literal>有</emma:literal>
                </emma:interpretation>
                <emma:interpretation id="interp453" emma:lang="zh-CN" emma:confidence="0">
                  <emma:literal>䏑</emma:literal>
                </emma:interpretation>
                <emma:interpretation id="interp454" emma:lang="zh-CN" emma:confidence="0">
                  <emma:literal>省</emma:literal>
                </emma:interpretation>
                <emma:interpretation id="interp455" emma:lang="zh-CN" emma:confidence="0">
                  <emma:literal>喻</emma:literal>
                </emma:interpretation>
                <emma:interpretation id="interp456" emma:lang="zh-CN" emma:confidence="0">
                  <emma:literal>肖</emma:literal>
                </emma:interpretation>
              </emma:one-of>
            </emma:emma>
          </inkml:annotationXML>
          <inkml:trace contextRef="#ctx0" brushRef="#br0" timeOffset="387292">20188 16301 5632,'5'0'2176,"-5"0"-1152,8 0-768,-3 0 800,-1 0-640,0 0 256,6 3-416,-2-3 480,0 5-416,-4-5 928,6 3-704,-10 2 864,4-2-800,-4 1 735,4 4-735,-4-4 384,0 3-576,-4-2 320,4-2-416,-4 6 192,0 1-288,-6-2 64,6 4-160,-8 4 64,2-1-96,-11 12 0,8 6-32,-18 6-128,4 0 32,-12 3-544,8-3 320,-8-3-1504,8-2 960,-5-7-2463,10-2 1855,0-11-3808,14 2 2944</inkml:trace>
          <inkml:trace contextRef="#ctx0" brushRef="#br0" timeOffset="387607">19890 16482 6528,'-5'2'2464,"5"-2"-1344,5 0-480,-5 0 1408,0 0-1152,0 0 640,8 0-896,2-2 127,8 2-447,2-8-32,6 8-192,6-9-64,3 6 0,0-10 32,0 6-32,8-9-32,1 8 32,0-4-256,2 4 128,-12-2-512,1 5 321,-9-2-1057,-3 7 736,-11 0-2048,2 3 1504,-19 1-2848,-4 3 2240</inkml:trace>
          <inkml:trace contextRef="#ctx0" brushRef="#br0" timeOffset="387934">20183 16546 7296,'-8'-3'2816,"8"3"-1536,-9 8-736,5-8 1376,4 0-1120,-5 0 544,5 9-801,-4-3 353,4 6-544,-4 4 384,8 3-416,-4 8 320,4 1-352,-4 3 128,0 4-256,0 4 0,5 0-96,-5 0-128,4-4 32,-4-3-1024,0-2 576,0-10-2271,0-4 1535,0-12-2912,0 0 2336,0-20-2240,0-4 2304</inkml:trace>
          <inkml:trace contextRef="#ctx0" brushRef="#br0" timeOffset="388642">20170 16710 6912,'-5'-6'2624,"5"6"-1408,9-5-928,-3 1 832,-4 8-672,8-4 288,-2 0-448,2 0 192,4 0-256,-2 0 288,6 8-288,-10 0 448,5 3-384,-18 1 639,5 4-511,-8-5 832,0 5-672,-10-4 608,8 4-672,-6-5 96,6 1-352,2-10-96,8 6-96,4-8-192,6 0 64,2-2-320,2 2 224,4-6-1152,-1 6 736,9-6-2144,0 2 1537,-3-4-3201,-3 4 2464,-2-7-2336,0 3 2432</inkml:trace>
          <inkml:trace contextRef="#ctx0" brushRef="#br0" timeOffset="388312">20302 16492 7040,'27'-11'2720,"-27"11"-1472,26-8-768,-18 3 1248,2 10-992,-2-5 640,0 0-832,-3 0 575,5 3-639,-7 5 512,2 4-544,0 4 544,-2-2-576,-3 2 416,0 1-480,0-2 320,0 1-384,0 3 128,0 0-256,0 1 128,5 3-160,-5 0 64,5 5-96,0-5 0,-2 4-32,2 9-64,0-2 32,-2 2-32,2 0 0,-5-6 0,0-2 0,0-5-576,0-4 320,0-3-1152,0 4 768,-5-12-1536,5-2 1216,-8-6-2271,3 0 1823,-8-14-3296,5-6 2656,-15-12-1632,5 10 2144</inkml:trace>
        </inkml:traceGroup>
        <inkml:traceGroup>
          <inkml:annotationXML>
            <emma:emma xmlns:emma="http://www.w3.org/2003/04/emma" version="1.0">
              <emma:interpretation id="{52A5C4AA-4352-4D17-B591-500AA06E1ACC}" emma:medium="tactile" emma:mode="ink">
                <msink:context xmlns:msink="http://schemas.microsoft.com/ink/2010/main" type="inkWord" rotatedBoundingBox="20530,15843 20699,15840 20703,16048 20534,16051"/>
              </emma:interpretation>
              <emma:one-of disjunction-type="recognition" id="oneOf93">
                <emma:interpretation id="interp457" emma:lang="zh-CN" emma:confidence="0">
                  <emma:literal>2</emma:literal>
                </emma:interpretation>
                <emma:interpretation id="interp458" emma:lang="zh-CN" emma:confidence="0">
                  <emma:literal>:</emma:literal>
                </emma:interpretation>
                <emma:interpretation id="interp459" emma:lang="zh-CN" emma:confidence="0">
                  <emma:literal>二</emma:literal>
                </emma:interpretation>
                <emma:interpretation id="interp460" emma:lang="zh-CN" emma:confidence="0">
                  <emma:literal>工</emma:literal>
                </emma:interpretation>
                <emma:interpretation id="interp461" emma:lang="zh-CN" emma:confidence="0">
                  <emma:literal>=</emma:literal>
                </emma:interpretation>
              </emma:one-of>
            </emma:emma>
          </inkml:annotationXML>
          <inkml:trace contextRef="#ctx0" brushRef="#br0" timeOffset="404572">20784 16784 5376,'-4'5'2016,"4"-5"-1088,0 3-384,0-3 1056,0 0-896,0 0 288,0 0-608,0 0 96,9 4-320,0-4-64,3 0-64,-2 0-32,3 0 0,-5 0-512,5 0 288,-3 0-1952,-2 4 1216,1-4-2688,0 4 2048</inkml:trace>
          <inkml:trace contextRef="#ctx0" brushRef="#br0" timeOffset="404842">20810 16948 4352,'-12'44'1664,"12"-44"-896,4-5-608,2 2 864,-4 6-608,8-11 384,-2 5-480,6-5 128,-2 8-288,2-4-64,4 8-64,-6-4-832,6 0 448,0 0-2656,0 0 1664</inkml:trace>
        </inkml:traceGroup>
        <inkml:traceGroup>
          <inkml:annotationXML>
            <emma:emma xmlns:emma="http://www.w3.org/2003/04/emma" version="1.0">
              <emma:interpretation id="{22D55B2D-EFEF-4679-B6C1-AAE69599B692}" emma:medium="tactile" emma:mode="ink">
                <msink:context xmlns:msink="http://schemas.microsoft.com/ink/2010/main" type="inkWord" rotatedBoundingBox="21596,15639 21986,15982 21750,16250 21360,15907"/>
              </emma:interpretation>
              <emma:one-of disjunction-type="recognition" id="oneOf94">
                <emma:interpretation id="interp462" emma:lang="zh-CN" emma:confidence="0">
                  <emma:literal>m</emma:literal>
                </emma:interpretation>
                <emma:interpretation id="interp463" emma:lang="zh-CN" emma:confidence="0">
                  <emma:literal>不</emma:literal>
                </emma:interpretation>
                <emma:interpretation id="interp464" emma:lang="zh-CN" emma:confidence="0">
                  <emma:literal>ⅳ</emma:literal>
                </emma:interpretation>
                <emma:interpretation id="interp465" emma:lang="zh-CN" emma:confidence="0">
                  <emma:literal>训</emma:literal>
                </emma:interpretation>
                <emma:interpretation id="interp466" emma:lang="zh-CN" emma:confidence="0">
                  <emma:literal>爪</emma:literal>
                </emma:interpretation>
              </emma:one-of>
            </emma:emma>
          </inkml:annotationXML>
          <inkml:trace contextRef="#ctx0" brushRef="#br0" timeOffset="408642">21749 16694 4480,'0'-4'1664,"0"4"-896,0 0-416,0 0 928,5 0-736,-5 0 512,5 0-608,-2 0 384,2 0-480,0-3 384,-1 3-416,0-4 320,1 8-352,0-4 256,-2 0-288,2 0 128,-1 0-224,2 0 128,-3 0-160,2 0 160,-1 3-192,0 1 192,0 8-192,2-1 255,-4 6-223,-2 6 256,6 9-256,-6-1 96,0 3-128,0-2 160,0-1-160,0-4-32,0 1-32,0-5-192,0-4 96,0-3-256,0-1 192,0-10-384,0-2 288,0-6-159,0-2 223,0-10-128,4 3 160,2-11-64,-4 6 96,4-6 64,2 8 32,2 0 0,-2 4 0,2-6 0,-2 9 0,0-3 0,1 8 0,0-6 128,0 9-64,-1 4 192,2 7-160,-7 5 192,2 1-192,0-6 32,-2 4-65,2 0-63,0 2 32,-5-6-32,0 4 0,0-2-95,0-2 63,0-8-192,0 5 128,0-8-256,0 0 224,0-8-224,3 5 192,2-16-128,4 3 160,-1-12-64,6 9 96,-5-4 128,4 7 0,-5-4 64,0 9-64,2-5 192,-2 4-128,2 1 544,-2 3-384,2 5 384,-2 3-353,-4 0 353,0 8-384,-4 3 288,5 4-288,-5 6 0,5-2-160,-5 1-64,3 2 0,2-3-480,-1-2 256,2-6-1472,-4 1 929,4-9-2561,-1 2 1824,-2-10-2880,1 5 2432</inkml:trace>
        </inkml:traceGroup>
        <inkml:traceGroup>
          <inkml:annotationXML>
            <emma:emma xmlns:emma="http://www.w3.org/2003/04/emma" version="1.0">
              <emma:interpretation id="{3234E487-EF7B-46A8-A4A3-2009E6ABE317}" emma:medium="tactile" emma:mode="ink">
                <msink:context xmlns:msink="http://schemas.microsoft.com/ink/2010/main" type="inkWord" rotatedBoundingBox="22087,15640 22134,16037 21985,16055 21937,15658"/>
              </emma:interpretation>
              <emma:one-of disjunction-type="recognition" id="oneOf95">
                <emma:interpretation id="interp467" emma:lang="zh-CN" emma:confidence="0">
                  <emma:literal>i</emma:literal>
                </emma:interpretation>
                <emma:interpretation id="interp468" emma:lang="zh-CN" emma:confidence="0">
                  <emma:literal>;</emma:literal>
                </emma:interpretation>
                <emma:interpretation id="interp469" emma:lang="zh-CN" emma:confidence="0">
                  <emma:literal>:</emma:literal>
                </emma:interpretation>
                <emma:interpretation id="interp470" emma:lang="zh-CN" emma:confidence="0">
                  <emma:literal>氵</emma:literal>
                </emma:interpretation>
                <emma:interpretation id="interp471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410021">22201 16618 5248,'-5'-5'2016,"5"5"-1088,-3 0-384,-2-3 1120,10 3-928,-5-4 768,0 4-864,0-4 704,0 8-736,0-8 639,3 4-703,-3-4 448,5 4-576,-5 0 192,0 4-352,0-4 192,5 4-224,-2-4-128,2 4-64,0-1-32,0 2 0,-2-2 0,6 2 0,0-2-1152,0 0 640,-1 2-3711,1-2 2303,4 3-3520,1 0 3104</inkml:trace>
          <inkml:trace contextRef="#ctx0" brushRef="#br0" timeOffset="408951">22250 16801 7040,'0'11'2624,"0"-11"-1408,5 16-704,-5-10 1184,0 2-960,0 4 352,0 10-640,0-4-64,0 2-224,0-6-928,3 6 384,2-8-2944,0 4 1856,-5-8-2976,3 0 2528</inkml:trace>
          <inkml:trace contextRef="#ctx0" brushRef="#br0" timeOffset="409284">22285 16679 6912,'-17'-16'2624,"17"16"-1408,7-12-992,-7 1 576,10 22-480,-1-11-1600,7 6 704,4-6-3200,-4 6 2112</inkml:trace>
        </inkml:traceGroup>
        <inkml:traceGroup>
          <inkml:annotationXML>
            <emma:emma xmlns:emma="http://www.w3.org/2003/04/emma" version="1.0">
              <emma:interpretation id="{08B51B25-A2CB-469F-B8E3-E9E599BBFC87}" emma:medium="tactile" emma:mode="ink">
                <msink:context xmlns:msink="http://schemas.microsoft.com/ink/2010/main" type="inkWord" rotatedBoundingBox="22234,15804 22434,16081 22296,16180 22096,15903"/>
              </emma:interpretation>
              <emma:one-of disjunction-type="recognition" id="oneOf96">
                <emma:interpretation id="interp472" emma:lang="zh-CN" emma:confidence="0">
                  <emma:literal>n</emma:literal>
                </emma:interpretation>
                <emma:interpretation id="interp473" emma:lang="zh-CN" emma:confidence="0">
                  <emma:literal>、</emma:literal>
                </emma:interpretation>
                <emma:interpretation id="interp474" emma:lang="zh-CN" emma:confidence="0">
                  <emma:literal>"</emma:literal>
                </emma:interpretation>
                <emma:interpretation id="interp475" emma:lang="zh-CN" emma:confidence="0">
                  <emma:literal>口</emma:literal>
                </emma:interpretation>
                <emma:interpretation id="interp476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409609">22434 16781 7296,'-4'8'2816,"4"-8"-1536,0 7-800,0-2 1024,0-2-864,0 2 256,4 1-544,-4 7 288,4-2-352,2 4 351,-2 1-383,-4 4 224,0-1-256,0 0 64,0 1-160,0-8-64,0 4-32,0-8-192,4 0 96,-4-13-384,4 2 224,1-13-224,-2 1 256,2-10-64,5 11 161,-2-6-1,0 8 32,2-3 64,-2 2 0,1 7 191,0 0-95,-1 3 384,1 6-256,-4 3 448,4 0-384,-5 10 352,0 4-352,0-1 192,1 6-256,-5-3-64,3 1-96,3-4-672,3-3 320,-6-4-2144,7 8 1345,3-16-4385,4 0 3072</inkml:trace>
        </inkml:traceGroup>
        <inkml:traceGroup>
          <inkml:annotationXML>
            <emma:emma xmlns:emma="http://www.w3.org/2003/04/emma" version="1.0">
              <emma:interpretation id="{6AD1AFE6-C09F-494B-87F5-89C38BF0A686}" emma:medium="tactile" emma:mode="ink">
                <msink:context xmlns:msink="http://schemas.microsoft.com/ink/2010/main" type="inkWord" rotatedBoundingBox="22881,16458 22896,15389 23299,15394 23285,16464"/>
              </emma:interpretation>
              <emma:one-of disjunction-type="recognition" id="oneOf97">
                <emma:interpretation id="interp477" emma:lang="zh-CN" emma:confidence="0">
                  <emma:literal>i</emma:literal>
                </emma:interpretation>
                <emma:interpretation id="interp478" emma:lang="zh-CN" emma:confidence="0">
                  <emma:literal>上</emma:literal>
                </emma:interpretation>
                <emma:interpretation id="interp479" emma:lang="zh-CN" emma:confidence="0">
                  <emma:literal>ⅰ</emma:literal>
                </emma:interpretation>
                <emma:interpretation id="interp480" emma:lang="zh-CN" emma:confidence="0">
                  <emma:literal>〖</emma:literal>
                </emma:interpretation>
                <emma:interpretation id="interp481" emma:lang="zh-CN" emma:confidence="0">
                  <emma:literal>氵</emma:literal>
                </emma:interpretation>
              </emma:one-of>
            </emma:emma>
          </inkml:annotationXML>
          <inkml:trace contextRef="#ctx0" brushRef="#br0" timeOffset="413053">23171 16726 7040,'-18'-3'2624,"18"3"-1408,-8 0-800,3 0 1280,10 0-992,-5 0 608,0 0-800,0 0 320,5 0-513,-2 0 65,10 0-256,0 0-64,2 0-32,1 0-32,2 0 0,4 0 64,4 0-32,0 0-32,5 0 32,-5 0-480,1 3 256,-6-3-1311,-2 5 831,-7-2-2880,6 5 1984,-13 0-2624,-2 4 2400</inkml:trace>
          <inkml:trace contextRef="#ctx0" brushRef="#br0" timeOffset="413549">23184 17003 7552,'-18'-5'2880,"18"5"-1536,0-3-1088,0 0 896,10 6-704,-7-3 224,12 0-416,-3 0 64,6 3-192,-2 2-64,2 3-32,0 3 32,5 0-32,-10 9 256,3-4-160,-11 4 320,-5 2-256,-8 3 511,-2 1-383,-6-2 640,-2 3-544,-5-4 416,5 1-480,-3-4 320,8-1-384,-5-4 192,9 1-256,-4-4 0,5-1-128,0-3 96,3 3-128,0-3 128,5 0-128,0-4 192,5 1-160,0-5 32,7 3-64,2-6-128,4 3 32,7-5 32,1 5 0,5-4-96,0 1 64,0-5-480,5 8 288,-7-8-1088,1 8 704,-2-8-1536,-7 8 1184,-3-3-2271,-5 3 1823,-3-5-3232,2 2 2656</inkml:trace>
          <inkml:trace contextRef="#ctx0" brushRef="#br0" timeOffset="412723">23284 16348 6400,'-3'-8'2368,"3"8"-1280,0-4-512,0 0 1312,0 8-1088,0-4 640,0 0-896,0 0 288,0 0-480,0 0 383,0 4-447,0-1 448,3 5-448,-3 0 224,5 8-288,-5-1 64,5 5-160,-5 4 64,0-2-96,0 3-128,5 1 0,-2-2-736,2 4 384,-5-6-1919,0 2 1279,0-4-4288,0 0 2976</inkml:trace>
        </inkml:traceGroup>
        <inkml:traceGroup>
          <inkml:annotationXML>
            <emma:emma xmlns:emma="http://www.w3.org/2003/04/emma" version="1.0">
              <emma:interpretation id="{90FB8552-934A-4715-8715-B4C3FF9F9A81}" emma:medium="tactile" emma:mode="ink">
                <msink:context xmlns:msink="http://schemas.microsoft.com/ink/2010/main" type="inkWord" rotatedBoundingBox="23487,15533 23600,15531 23611,16169 23499,16172"/>
              </emma:interpretation>
              <emma:one-of disjunction-type="recognition" id="oneOf98">
                <emma:interpretation id="interp482" emma:lang="zh-CN" emma:confidence="0">
                  <emma:literal>l</emma:literal>
                </emma:interpretation>
                <emma:interpretation id="interp483" emma:lang="zh-CN" emma:confidence="0">
                  <emma:literal>(</emma:literal>
                </emma:interpretation>
                <emma:interpretation id="interp484" emma:lang="zh-CN" emma:confidence="0">
                  <emma:literal>丨</emma:literal>
                </emma:interpretation>
                <emma:interpretation id="interp485" emma:lang="zh-CN" emma:confidence="0">
                  <emma:literal>「</emma:literal>
                </emma:interpretation>
                <emma:interpretation id="interp486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414005">23850 16504 6144,'-8'-31'2368,"8"31"-1280,-4 0-352,0 0 1536,8 0-1248,-8 0 864,4 0-1152,-4 0 639,4 3-831,-8 5 512,2 8-608,-3-1 320,6 4-448,-11 6 192,5-3-288,-9 6 64,10 3-160,0 8-64,8 4-32,-5 5 32,10-3-32,-5 2-32,3-3 32,2-2-896,0-3 480,3-4-2432,0 5 1536,6-13-4639,0-4 3327</inkml:trace>
        </inkml:traceGroup>
        <inkml:traceGroup>
          <inkml:annotationXML>
            <emma:emma xmlns:emma="http://www.w3.org/2003/04/emma" version="1.0">
              <emma:interpretation id="{CC940812-432D-439C-8DA6-8364CFAA3477}" emma:medium="tactile" emma:mode="ink">
                <msink:context xmlns:msink="http://schemas.microsoft.com/ink/2010/main" type="inkWord" rotatedBoundingBox="24188,15675 24190,16142 23915,16143 23914,15676"/>
              </emma:interpretation>
              <emma:one-of disjunction-type="recognition" id="oneOf99">
                <emma:interpretation id="interp487" emma:lang="zh-CN" emma:confidence="0">
                  <emma:literal>E</emma:literal>
                </emma:interpretation>
                <emma:interpretation id="interp488" emma:lang="zh-CN" emma:confidence="0">
                  <emma:literal>z</emma:literal>
                </emma:interpretation>
                <emma:interpretation id="interp489" emma:lang="zh-CN" emma:confidence="0">
                  <emma:literal>工</emma:literal>
                </emma:interpretation>
                <emma:interpretation id="interp490" emma:lang="zh-CN" emma:confidence="0">
                  <emma:literal>己</emma:literal>
                </emma:interpretation>
                <emma:interpretation id="interp491" emma:lang="zh-CN" emma:confidence="0">
                  <emma:literal>五</emma:literal>
                </emma:interpretation>
              </emma:one-of>
            </emma:emma>
          </inkml:annotationXML>
          <inkml:trace contextRef="#ctx0" brushRef="#br0" timeOffset="415862">24185 16617 6656,'-14'0'2528,"14"0"-1344,-4 0-736,0 0 1408,8 0-1024,-4 0 736,0 0-928,0 0 447,4 0-639,2 0 320,-3 0-448,2 0 128,4 0-288,-1 0 0,5 0-96,5 0 32,0 0-64,3 0-32,2 0 32,-2 0-32,1 0 0,-4 0 64,4 0-32,-10 0 128,6 3-96,-8 1 192,3 0-160,-13-1 96,3 5-96,-6 3-64,3 3 0,-5-3-32,0 4 0,-8 1 64,0 3-32,-4 0-32,3 1 32,-7 8 32,7 0-32,-7-1 192,8-4-128,-5 1 96,10-2-96,-10-2 96,8-4-128,-3-4 32,8 2-32,-3 0 32,4-4-64,-5 2 64,9-1-64,-5-3-32,5 4 32,0-4-32,5 0 0,0-1 0,3 2 0,0-6-96,7 1 64,1-4-128,7 0 96,-2 0-384,2 0 224,-1 0-576,-1 0 448,-3 0-1056,0 0 800,-10 0-1599,5 0 1215,-8-4-2560,3 4 2016,-8-3-2464,5-2 2304</inkml:trace>
          <inkml:trace contextRef="#ctx0" brushRef="#br0" timeOffset="416196">24210 16858 8064,'-16'-24'3072,"16"24"-1664,-6 5-864,2-5 1376,8 3-1120,-4-3 415,0 0-735,0-3 64,8 3-288,-2-5-32,2 10-128,2-5-64,2 0 0,2-5-384,4 5 192,-1-3-1152,4 6 737,2-3-2337,-2 0 1600,-3 0-3264,4 0 2592</inkml:trace>
        </inkml:traceGroup>
        <inkml:traceGroup>
          <inkml:annotationXML>
            <emma:emma xmlns:emma="http://www.w3.org/2003/04/emma" version="1.0">
              <emma:interpretation id="{C5030105-1CD5-495A-A377-CAC2C375FBEF}" emma:medium="tactile" emma:mode="ink">
                <msink:context xmlns:msink="http://schemas.microsoft.com/ink/2010/main" type="inkWord" rotatedBoundingBox="24424,15907 24624,15950 24616,15986 24416,15943"/>
              </emma:interpretation>
              <emma:one-of disjunction-type="recognition" id="oneOf100">
                <emma:interpretation id="interp492" emma:lang="zh-CN" emma:confidence="0">
                  <emma:literal>一</emma:literal>
                </emma:interpretation>
                <emma:interpretation id="interp493" emma:lang="zh-CN" emma:confidence="0">
                  <emma:literal>-</emma:literal>
                </emma:interpretation>
                <emma:interpretation id="interp494" emma:lang="zh-CN" emma:confidence="0">
                  <emma:literal>、</emma:literal>
                </emma:interpretation>
                <emma:interpretation id="interp495" emma:lang="zh-CN" emma:confidence="0">
                  <emma:literal>‐</emma:literal>
                </emma:interpretation>
                <emma:interpretation id="interp496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416824">24693 16886 6272,'-21'0'2368,"21"0"-1280,0-28-416,0 24 1568,8 4-1248,-8-4 1024,5 8-1185,-5-4 417,3 0-736,2 0 352,0 8-512,3-4 128,2 5-320,-2-5 0,5-1-96,-4 1-64,5 0 32,-2-4-608,2 4 320,-2-4-1504,6 0 960,-5 0-2463,5 0 1855,-5 0-3328,0 0 2688</inkml:trace>
        </inkml:traceGroup>
        <inkml:traceGroup>
          <inkml:annotationXML>
            <emma:emma xmlns:emma="http://www.w3.org/2003/04/emma" version="1.0">
              <emma:interpretation id="{31B5A6C4-41A8-42C4-9D2C-F53DD3BC21D7}" emma:medium="tactile" emma:mode="ink">
                <msink:context xmlns:msink="http://schemas.microsoft.com/ink/2010/main" type="inkWord" rotatedBoundingBox="24865,15713 25885,15455 26054,16119 25033,16378"/>
              </emma:interpretation>
              <emma:one-of disjunction-type="recognition" id="oneOf101">
                <emma:interpretation id="interp497" emma:lang="zh-CN" emma:confidence="0">
                  <emma:literal>批</emma:literal>
                </emma:interpretation>
                <emma:interpretation id="interp498" emma:lang="zh-CN" emma:confidence="0">
                  <emma:literal>拋</emma:literal>
                </emma:interpretation>
                <emma:interpretation id="interp499" emma:lang="zh-CN" emma:confidence="0">
                  <emma:literal>抛</emma:literal>
                </emma:interpretation>
                <emma:interpretation id="interp500" emma:lang="zh-CN" emma:confidence="0">
                  <emma:literal>押</emma:literal>
                </emma:interpretation>
                <emma:interpretation id="interp501" emma:lang="zh-CN" emma:confidence="0">
                  <emma:literal>秘</emma:literal>
                </emma:interpretation>
              </emma:one-of>
            </emma:emma>
          </inkml:annotationXML>
          <inkml:trace contextRef="#ctx0" brushRef="#br0" timeOffset="419990">26241 16815 6144,'-8'-3'2272,"8"3"-1216,0 0-320,0 0 1408,0 0-1216,0 0 704,0 0-960,0 0 255,0 3-543,0 2 96,0 6-320,0 6 0,5 2-96,-2 0-64,2 4 32,-5-4-960,5 5 512,-5-4-2655,0 0 1727,0-9-3392,0 4 2688</inkml:trace>
          <inkml:trace contextRef="#ctx0" brushRef="#br0" timeOffset="417784">25469 16722 4352,'-4'-4'1664,"4"4"-896,0 0-256,0 0 1152,0 4-928,0-4 864,0 0-928,0 0 640,0 0-768,0 0 640,0 0-672,0-4 447,0 0-543,0-4 128,0 8-320,-4-8 64,4 4-160,-4-6 0,4 5-64,-10-7-64,6 9 32,-8-10 32,7 7-32,-8-11 64,8 9-64,-8-3-32,8 8 32,-8-5 32,8 8-32,-7-5 64,3 10-64,-4-5 128,3 8-96,-6-2 320,7 7-192,-9 2 160,10 4-192,-5 6 64,8-3-128,0 9 0,5 2-32,0-3-64,5-2 32,0-8-128,3-6 64,2-10-320,2-4 192,6-8-448,-2 0 352,2-8-160,0 10 256,-5-10 64,0 4 96,-3-4 192,3 8-96,-8-4 320,-2 10-224,-6-10 256,3 7-256,-10-3 160,5 5-192,-3-5-64,8 8-64,-8 0 32,8 5-32,-5-5 128,5 6-96,0 2 32,5 9-32,-5 1 96,8 6-96,0 6 32,2 6-32,-2-5 32,2 2-64,-2 1-32,0 1 32,-3 4-32,0-9 0,-5 6 64,4-5-32,-8 0-32,4-3 32,-10-4 32,6-2-32,-8-6 64,-1-1-64,-10-6-224,10 1 96,-5-10-160,5 0 128,-4-2 0,3-4 64,-3-5 64,8 3 0,-8-11 0,8 4 0,0-2 0,4 7 0,2-6-96,3 4 64,0-8 32,8 4 0,1-3-96,5 8 64,-2-9-32,6 9 0,4-6 64,4 11 0,-4-6 0,4 8 0,-3-4-640,-2 8 352,-4-4-1792,1 4 1152,0-4-3583,-2 4 2495,-1-4-2816,-2 8 2784</inkml:trace>
          <inkml:trace contextRef="#ctx0" brushRef="#br0" timeOffset="418127">25772 16542 7296,'-12'-8'2816,"12"8"-1536,-28 5-800,24-5 1536,4 3-1152,-4 0 863,-1 2-1023,-3-1 480,3 4-672,-8 3 352,8 2-512,-7 2 320,6 1-384,-2 3 64,4 4-224,0 5 0,4 2-64,0 6 32,8 0-64,-3-2-96,8 2 32,0-5-960,0-1 544,-3-2-2496,2-4 1633,2-4-4417,-2-1 3200</inkml:trace>
          <inkml:trace contextRef="#ctx0" brushRef="#br0" timeOffset="419299">25882 16703 3456,'-8'-5'1408,"8"5"-768,-5-4-64,2 0 1120,6 8-928,-3-4 768,0 0-896,0 0 576,0 0-704,0 0 512,5 0-576,-5 0 448,5 0-480,-5-4 320,3 4-416,2-7 255,0 7-319,-2-4 128,2 8-224,-1-4 224,2 0-256,-3 0 96,2 0-128,-1 0 224,4 4-192,-2-1 160,2 5-160,2 3 0,-2 2-64,0 2 32,6 1-64,0 7-96,-2 1 32,2 4-608,-2-2 352,1-2-1568,0-1 1025,-3-4-2881,-2-3 2080,2-4-2816,-2 4 2496</inkml:trace>
          <inkml:trace contextRef="#ctx0" brushRef="#br0" timeOffset="419585">26141 16667 8064,'-13'-8'3072,"13"8"-1664,-10-3-1024,7-2 1344,6 10-1024,-6-5 671,-2 0-831,-3 0 448,8 3-576,-10 2 192,2 2-352,-5 5 64,3-1-192,-8 4 64,6 1-96,-5 9-480,3 1 192,-7 6-1472,8-1 928,-10-4-3551,10 1 2399,-5-5-3200,10 0 2912</inkml:trace>
        </inkml:traceGroup>
        <inkml:traceGroup>
          <inkml:annotationXML>
            <emma:emma xmlns:emma="http://www.w3.org/2003/04/emma" version="1.0">
              <emma:interpretation id="{BE3CDB8A-0330-419D-A30E-4179D7174A87}" emma:medium="tactile" emma:mode="ink">
                <msink:context xmlns:msink="http://schemas.microsoft.com/ink/2010/main" type="inkWord" rotatedBoundingBox="25940,16061 26762,14843 27509,15347 26687,16565"/>
              </emma:interpretation>
              <emma:one-of disjunction-type="recognition" id="oneOf102">
                <emma:interpretation id="interp502" emma:lang="zh-CN" emma:confidence="0">
                  <emma:literal>成</emma:literal>
                </emma:interpretation>
                <emma:interpretation id="interp503" emma:lang="zh-CN" emma:confidence="0">
                  <emma:literal>悄</emma:literal>
                </emma:interpretation>
                <emma:interpretation id="interp504" emma:lang="zh-CN" emma:confidence="0">
                  <emma:literal>玢</emma:literal>
                </emma:interpretation>
                <emma:interpretation id="interp505" emma:lang="zh-CN" emma:confidence="0">
                  <emma:literal>环</emma:literal>
                </emma:interpretation>
                <emma:interpretation id="interp506" emma:lang="zh-CN" emma:confidence="0">
                  <emma:literal>标</emma:literal>
                </emma:interpretation>
              </emma:one-of>
            </emma:emma>
          </inkml:annotationXML>
          <inkml:trace contextRef="#ctx0" brushRef="#br0" timeOffset="420771">26439 16651 7296,'-5'-11'2720,"5"11"-1472,0 0-832,0 0 1216,0 0-960,0 0 608,5 5-768,-5-2 383,5 5-543,-2 0 256,2 7-352,0 5 64,3-1-192,-3 5 0,3-1-64,-3 5 32,3-1-64,-3-5-96,0-2 32,-1-12-480,0-3 288,1-13-384,3 0 320,1-9 96,-1 3 96,2-5 96,-2 3 0,0-4 0,2 9 0,-5-6 64,3 6-32,-3-5 256,-2 8-160,2-3 448,0 7-320,0-4 288,-2 5-288,2-2 128,0 5-224,-2 0 352,2 5-288,-5-2 320,5 9-320,-2 4 32,2 0-160,0 10 0,-1 1-32,0 9 32,1-2-64,-5 2 64,5-1-64,-5 0 64,0 0-64,-5 1-32,5-2 32,-5-2-256,1-6 128,-5-2-320,4-4 256,-8-4-224,5-4 224,-10-4 0,5 3 96,-4-3 64,3-1 0,-4-7 64,10 0-32,-9-7-32,8-1 32,-5-8-32,11 4 0,-2-7 0,5 7 0,0-7 64,5 3-32,-2-4-96,11 9 32,0-5-128,-2 8 96,6-7-384,-2 7 224,7-11-1504,3 10 960,0-10-3199,2 8 2239,-7-9-3104,1 9 2752</inkml:trace>
          <inkml:trace contextRef="#ctx0" brushRef="#br0" timeOffset="424269">27118 16020 3968,'-3'-8'1568,"3"8"-832,0-2-224,0-4 928,0 12-768,0-6 576,0 0-736,0 0 672,0 0-704,0 0 608,0 0-608,0 0 448,0 0-512,0 0 320,0 0-416,0 0 255,0 2-319,0-2 128,0 0-224,0 0 128,0 0-160,0 0 224,0 4-224,0-4 96,0 0-128,0 0 0,3 0-32,-3 0-64,6 4 32,-2 0-128,4 0 64,-3 0 96,4 0-32,0-4-32,-1 0 32,2 0-32,3 0 0,-5 0 0,5 0 0,-4 0 0,5 0 0,-2 0-96,2 0 64,-6 0 32,6 0 0,-6 0-352,0 0 192,2 0-640,-2 0 448,2-4-639,3 4 575,-5-4-1248,2 8 896,-7-4-2944,7 0 2080,-7 0-2368,2 0 2304</inkml:trace>
          <inkml:trace contextRef="#ctx0" brushRef="#br0" timeOffset="421101">26812 16578 7040,'-5'-19'2720,"5"19"-1472,5-5-672,0 2 1376,-2 6-1120,-3-3 704,5 0-929,-1 0 289,2 8-512,-3 0 288,7 3-384,-3 6 352,2-2-384,0 4 288,-1 0-288,3 9 192,-4 0-224,3 7 128,-1 4-192,-5 0 0,-1 0-96,-3 0-128,5 0 32,-10 0-896,5-4 512,-3 0-3072,-1-3 1921,-5-10-4289,4-2 3264</inkml:trace>
          <inkml:trace contextRef="#ctx0" brushRef="#br0" timeOffset="422362">27106 16434 4096,'-3'-8'1568,"3"8"-832,-5 3-160,0-3 1408,5 0-1088,-5 0 864,5 0-1056,0 0 480,5 0-672,-5 0 288,5 0-480,-5 0 320,5 0-352,-2 0 255,2 0-287,-1 0 288,0 0-320,1 0 384,0 0-352,-1 0 224,0 5-256,0-2 64,1 6-160,-1 1 64,5 10-96,-1 0 96,2 4-128,-2-2 32,0 6-32,1 3 160,0 4-128,0 5 32,-1 2-64,-3 4-64,-1 2 32,-8-2-192,4-3 96,-9 0-736,5 0 416,-8-4-1728,2 4 1185,-8-8-2753,10 0 2080,-5-7-2944,4-5 2592</inkml:trace>
          <inkml:trace contextRef="#ctx0" brushRef="#br0" timeOffset="422932">27110 16074 5888,'-8'-2'2176,"8"2"-1152,0-4-416,0-1 1376,0 10-1088,0-5 704,0 0-960,0 0 352,3 0-544,-3 0 159,5 0-351,-1-5 192,0 5-224,1-3 128,4 3-192,-1-8 0,6 8-96,-6-4-128,6 4 32,0-4-32,4 0 0,-2-4-352,2 8 192,-1-8-1279,6 8 831,-7-3-2624,2 3 1856,-8 0-2912,2 3 2432</inkml:trace>
          <inkml:trace contextRef="#ctx0" brushRef="#br0" timeOffset="423218">27268 16082 4992,'-14'-3'1920,"14"3"-1024,-3-5-416,-2 2 1152,10 6-928,-5-3 736,0 0-832,0 0 512,0 5-640,0-2 512,3 2-544,2-2 383,0 5-479,-1 0 256,1 4-352,0 4 128,-1-2-224,0 11 64,0 1-128,-4 1-64,0 4 0,0-4-896,0-2 480,0-2-2527,0 1 1631</inkml:trace>
        </inkml:traceGroup>
        <inkml:traceGroup>
          <inkml:annotationXML>
            <emma:emma xmlns:emma="http://www.w3.org/2003/04/emma" version="1.0">
              <emma:interpretation id="{13B4DA27-9A82-4922-BD69-31453B0F8DE7}" emma:medium="tactile" emma:mode="ink">
                <msink:context xmlns:msink="http://schemas.microsoft.com/ink/2010/main" type="inkWord" rotatedBoundingBox="27151,15832 27913,14872 28470,15314 27708,16274"/>
              </emma:interpretation>
              <emma:one-of disjunction-type="recognition" id="oneOf103">
                <emma:interpretation id="interp507" emma:lang="zh-CN" emma:confidence="0">
                  <emma:literal>“</emma:literal>
                </emma:interpretation>
                <emma:interpretation id="interp508" emma:lang="zh-CN" emma:confidence="0">
                  <emma:literal>心</emma:literal>
                </emma:interpretation>
                <emma:interpretation id="interp509" emma:lang="zh-CN" emma:confidence="0">
                  <emma:literal>山</emma:literal>
                </emma:interpretation>
                <emma:interpretation id="interp510" emma:lang="zh-CN" emma:confidence="0">
                  <emma:literal>『</emma:literal>
                </emma:interpretation>
                <emma:interpretation id="interp511" emma:lang="zh-CN" emma:confidence="0">
                  <emma:literal>凵</emma:literal>
                </emma:interpretation>
              </emma:one-of>
            </emma:emma>
          </inkml:annotationXML>
          <inkml:trace contextRef="#ctx0" brushRef="#br0" timeOffset="426622">28458 16048 7296,'-10'-8'2720,"10"8"-1472,0 0-608,0 0 1568,0 0-1248,0 0 831,0 4-1087,0 0 416,0 3-640,0 6 224,0-2-416,0 9 128,5 7-256,-5 4 0,5 5-96,-5 2-256,0 2 96,0-2-1376,0 1 832,0 3-3775,3-3 2463,2-6-3424,4-3 3040</inkml:trace>
          <inkml:trace contextRef="#ctx0" brushRef="#br0" timeOffset="426293">28190 16234 5504,'-13'-3'2112,"13"3"-1152,0 0-288,0 0 1504,0 0-1216,0 0 832,0 0-1088,0 0 416,3 0-641,2-5 225,0 5-416,-1-3 192,5-2-256,-4-1 0,3 6-128,0-9-64,5 9 0,-3-8-544,3 8 288,-1-3-2079,6 3 1247,-4-8-4096,-2 8 2880</inkml:trace>
          <inkml:trace contextRef="#ctx0" brushRef="#br0" timeOffset="425975">27812 16542 4352,'-13'-3'1664,"13"3"-896,-9 0-256,5-5 1280,4 5-960,-5-3 1088,0 6-1120,-3-3 928,4 5-992,-4-5 767,8 3-863,-10-3 448,10 0-640,-4 0 192,4 3-384,0-3 64,4 5-192,0-1 64,2 4-96,-2 0 0,4 3-32,0-3-64,2 4 32,-2-1-128,2 5 64,-2 1 96,0-3-32,-3 2 128,0 3-96,-5-4 128,5 7-128,-10-3 192,5 4-160,-10 0 96,2 4-96,-10-2 224,5-3-192,-4-2 160,3-1-160,-3-3-64,8-1-32,-3-2 96,2-2-64,2-3 128,3-1-128,-3-2-32,8-2 0,-5 2-32,10-2 0,0-3-96,3 0 64,0 0 32,5 3 0,5-3 0,-1 0 0,6 0 0,-2 0 0,5 0 0,5 0 0,-3 0-96,2 5 64,-4-5 32,5 0 0,-5 0-160,0 3 96,-3-3-672,3 5 416,-5-10-1216,-3 5 864,-6-8-2080,3 5 1537,-7-13-3745,0 5 2784,-3-12-2208,3 3 2496</inkml:trace>
          <inkml:trace contextRef="#ctx0" brushRef="#br0" timeOffset="425245">27720 16456 5888,'-8'-8'2176,"8"8"-1152,-26 0-352,21 0 1344,5 0-1120,-5 0 800,10 0-1024,-10-3 512,5 3-705,-5-3 513,10 3-544,-5-5 320,0 2-448,0-5 256,10 8-320,-7-8 192,2 8-224,0-4 64,3 8-160,0-4 160,1 0-192,0 0 192,0 0-192,-1 0 32,2 0-64,-2 0-64,0 0 32,2 0-32,3 0 0,0 0 0,5 0 0,0 0 0,4 0 0,0 0-96,-1 0 64,5 0-480,2 0 288,-7 0-960,4 0 672,-2-4-1632,-5 8 1216,-10-4-2303,-3 8 1823,-10-5-2880,2 5 2464</inkml:trace>
        </inkml:traceGroup>
        <inkml:traceGroup>
          <inkml:annotationXML>
            <emma:emma xmlns:emma="http://www.w3.org/2003/04/emma" version="1.0">
              <emma:interpretation id="{48FFF562-D1FB-456F-A7F5-5B566EEE2BC5}" emma:medium="tactile" emma:mode="ink">
                <msink:context xmlns:msink="http://schemas.microsoft.com/ink/2010/main" type="inkWord" rotatedBoundingBox="28593,15408 29273,15323 29359,16004 28679,16089"/>
              </emma:interpretation>
              <emma:one-of disjunction-type="recognition" id="oneOf104">
                <emma:interpretation id="interp512" emma:lang="zh-CN" emma:confidence="0">
                  <emma:literal>九</emma:literal>
                </emma:interpretation>
                <emma:interpretation id="interp513" emma:lang="zh-CN" emma:confidence="0">
                  <emma:literal>必</emma:literal>
                </emma:interpretation>
                <emma:interpretation id="interp514" emma:lang="zh-CN" emma:confidence="0">
                  <emma:literal>父</emma:literal>
                </emma:interpretation>
                <emma:interpretation id="interp515" emma:lang="zh-CN" emma:confidence="0">
                  <emma:literal>户</emma:literal>
                </emma:interpretation>
                <emma:interpretation id="interp516" emma:lang="zh-CN" emma:confidence="0">
                  <emma:literal>㐃</emma:literal>
                </emma:interpretation>
              </emma:one-of>
            </emma:emma>
          </inkml:annotationXML>
          <inkml:trace contextRef="#ctx0" brushRef="#br0" timeOffset="428023">29311 16340 7552,'-12'-4'2880,"12"8"-1536,5-1-1088,-5-3 768,7 0-288,4 0-32,6 0-320,-1 0-96,12 5-160,-2-2-96,0 2 64,-3 6-64,-2-3 64,-3-1-64,-6 9-32,-2 0 224,-6-1 96,-4 9 31,-4-1 33,-6 5-64,-20-1 32,4 1-64,-5 0 64,0-2 160,5 1 64,0-3-32,4-1 0,1-3-224,3-4-128,5-5-32,0 0-32,3 1-64,5-4-64,5 0 32,5-5-32,5 2 0,3-2 0,3-3 0,11 0 0,13 0-160,-5-3 32,-1-2-512,-3 2-192,-4 0-512,-1-2-192,-4 2-735,-10 3-225,-2 0-1440</inkml:trace>
          <inkml:trace contextRef="#ctx0" brushRef="#br0" timeOffset="428328">29304 16613 6400,'-5'-4'2464,"5"4"-1344,0-3-320,0 3 800,0 0-256,10 3 32,-2 1-320,2-4-97,6 0-511,2 5-64,5-5-32,3 0-288,-5 3 0,1-3-128,1 4 0,-2-1-800,2 0-351,-7 2-1153,2-2-512,-1 6-864</inkml:trace>
          <inkml:trace contextRef="#ctx0" brushRef="#br0" timeOffset="427451">29072 16340 6144,'-27'-4'2368,"1"4"-1280,13 0-512,8 0 736,5 0-128,-3-4 96,-2 4-288,0 0-64,0 0-512,2 4 31,-7 0 65,2-1-64,0 5 0,3 0-128,-4 8-32,0-1-32,4 5 64,-3 7-32,4 9 0,-2-2-32,3 1 0,-2 9 0,5 1 64,0 3-224,0 15-64,0-10-32,5-1 64,4-10-32,0-3-32,4-3-544,0-13-192,8-4-768,10-11-256,-3-4-1055,-2-8-449,-1 1-512</inkml:trace>
        </inkml:traceGroup>
        <inkml:traceGroup>
          <inkml:annotationXML>
            <emma:emma xmlns:emma="http://www.w3.org/2003/04/emma" version="1.0">
              <emma:interpretation id="{5C7D4EF3-49C0-4BF2-BA9F-5FF5EEFBD1CC}" emma:medium="tactile" emma:mode="ink">
                <msink:context xmlns:msink="http://schemas.microsoft.com/ink/2010/main" type="inkWord" rotatedBoundingBox="29575,15671 29835,15610 29839,15629 29580,15690"/>
              </emma:interpretation>
              <emma:one-of disjunction-type="recognition" id="oneOf105">
                <emma:interpretation id="interp517" emma:lang="zh-CN" emma:confidence="0">
                  <emma:literal>一</emma:literal>
                </emma:interpretation>
                <emma:interpretation id="interp518" emma:lang="zh-CN" emma:confidence="0">
                  <emma:literal>-</emma:literal>
                </emma:interpretation>
                <emma:interpretation id="interp519" emma:lang="zh-CN" emma:confidence="0">
                  <emma:literal>ㄧ</emma:literal>
                </emma:interpretation>
                <emma:interpretation id="interp520" emma:lang="zh-CN" emma:confidence="0">
                  <emma:literal>—</emma:literal>
                </emma:interpretation>
                <emma:interpretation id="interp521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428663">29844 16612 9728,'-18'0'3680,"18"6"-1984,0-6-1472,0 0 832,8 0-193,2 0 129,3 0-416,5-6-96,0 3-288,3 0-128,1 3-32,-5-8-128,0 0 64,7-1-896,-4 2-320,8 3-1215,-7-7-449,2 11-1152</inkml:trace>
        </inkml:traceGroup>
        <inkml:traceGroup>
          <inkml:annotationXML>
            <emma:emma xmlns:emma="http://www.w3.org/2003/04/emma" version="1.0">
              <emma:interpretation id="{C524455D-DE49-45A3-B5C2-474EA8993021}" emma:medium="tactile" emma:mode="ink">
                <msink:context xmlns:msink="http://schemas.microsoft.com/ink/2010/main" type="inkWord" rotatedBoundingBox="29927,15920 30368,15119 30968,15449 30526,16250"/>
              </emma:interpretation>
              <emma:one-of disjunction-type="recognition" id="oneOf106">
                <emma:interpretation id="interp522" emma:lang="zh-CN" emma:confidence="0">
                  <emma:literal>世</emma:literal>
                </emma:interpretation>
                <emma:interpretation id="interp523" emma:lang="zh-CN" emma:confidence="0">
                  <emma:literal>牡</emma:literal>
                </emma:interpretation>
                <emma:interpretation id="interp524" emma:lang="zh-CN" emma:confidence="0">
                  <emma:literal>乳</emma:literal>
                </emma:interpretation>
                <emma:interpretation id="interp525" emma:lang="zh-CN" emma:confidence="0">
                  <emma:literal>轧</emma:literal>
                </emma:interpretation>
                <emma:interpretation id="interp526" emma:lang="zh-CN" emma:confidence="0">
                  <emma:literal>抖</emma:literal>
                </emma:interpretation>
              </emma:one-of>
            </emma:emma>
          </inkml:annotationXML>
          <inkml:trace contextRef="#ctx0" brushRef="#br0" timeOffset="430327">31002 16278 13152,'-4'-8'2336,"0"16"-641,-1-2-671,0 8-448,1-3 32,0 0-128,-1 9-32,2-1-128,-2 9 32,0-1-128,0 4-64,5 5 0,0-6-32,0 1-64,0 0-64,5-3-64,0-1 32,0-4-320,-2-3-96,6-4-896,-5-5-352,1-3-671,12-11-2433,1-2-384,8 1 1920</inkml:trace>
          <inkml:trace contextRef="#ctx0" brushRef="#br0" timeOffset="430007">31063 16382 5888,'-52'-40'2272,"42"18"-1216,10 0-1248</inkml:trace>
          <inkml:trace contextRef="#ctx0" brushRef="#br0" timeOffset="429822">30580 16484 5888,'-8'0'2176,"8"0"-1152,0 0-480,5 0 704,-5-4-160,3 0 96,3-4-192,3 1 32,-1-1-576,0-3-32,2-3-1,-2 4-31,-3-7 96,-1 2-192,0-1-32,1-12-192,-5-2-64,0 7 0,-5 4 64,-3 3 32,-5 12 32,-5 4-64,-5 15 32,3 1-64,-12 3-32,6 1 96,-4 0 0,7 7 96,15-8 32,-2 1-192,15 0-64,5 2-96,-2-2 96,10-4 0,0-5 96,2-11-32,6 0 64,2-3-64,-2-5-32,0 0-128,0 0-64,-4 1 160,-4-1 64,-5 0 32,-4-1 32,-9 1 288,0 0-128,0 6 0,-4 2 0,-1 0 0,5 2 0,-5-2 0,1 6 0,0 2 0,0 3-64,-1 0-32,1 17 32,-1-1 32,1 1 96,-1-2-160,2 9-96,-2 1 32,5 3 0,-5 0 32,5 16 0,-4-4-160,0-5 32,-1-6 0,2-6 0,-7-2 0,2-6 64,-5-6-96,-5-5 0,1-3-128,-1-7 32,-8-10-160,12 1 32,-8-12 64,4 5 32,5-11 96,5-11 96,8 2 0,0 3 64,5 2-128,3 2-64,0-4-32,6 6 96,2-2 0,8 0 96,-4 6-32,4-2-32,2 4-64,-1 1-32,2-2-512,8 7-160,-4-2-1024,4 4-447,-4-4-1377,-1 12-576,2 0 832</inkml:trace>
        </inkml:traceGroup>
        <inkml:traceGroup>
          <inkml:annotationXML>
            <emma:emma xmlns:emma="http://www.w3.org/2003/04/emma" version="1.0">
              <emma:interpretation id="{58356D96-8D54-443E-8B4D-D1D74CFB0AC7}" emma:medium="tactile" emma:mode="ink">
                <msink:context xmlns:msink="http://schemas.microsoft.com/ink/2010/main" type="inkWord" rotatedBoundingBox="30751,15649 30998,15308 31226,15473 30978,15814"/>
              </emma:interpretation>
              <emma:one-of disjunction-type="recognition" id="oneOf107">
                <emma:interpretation id="interp527" emma:lang="zh-CN" emma:confidence="0">
                  <emma:literal>”</emma:literal>
                </emma:interpretation>
                <emma:interpretation id="interp528" emma:lang="zh-CN" emma:confidence="0">
                  <emma:literal>×</emma:literal>
                </emma:interpretation>
                <emma:interpretation id="interp529" emma:lang="zh-CN" emma:confidence="0">
                  <emma:literal>x</emma:literal>
                </emma:interpretation>
                <emma:interpretation id="interp530" emma:lang="zh-CN" emma:confidence="0">
                  <emma:literal>Ⅹ</emma:literal>
                </emma:interpretation>
                <emma:interpretation id="interp531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430660">31384 16348 7552,'-23'0'2816,"23"3"-1536,-5 3-512,2-3 864,-2-3-128,1 8-33,0 0-95,-6-1-96,-2 0-672,-2 5 0,-4 4-32,0 0-256,-2 7-96,-3 8-128,2 1 0,-10-1-416,0-4-96,5 1-1280,4-5-512,17-4-3999,18-3 1599</inkml:trace>
          <inkml:trace contextRef="#ctx0" brushRef="#br0" timeOffset="430327">31174 16359 7168,'0'-8'2720,"3"13"-1472,2-2-672,-5-3 736,10 8-128,-2 0 32,4-1-256,2 6-65,3 2-479,1 1-96,0 6 0,-1 3-192,0 2-64,-4-4-32,1-4 32,-6-2-896,-2-6-288,-4-3-1087,-2-16-3105</inkml:trace>
        </inkml:traceGroup>
        <inkml:traceGroup>
          <inkml:annotationXML>
            <emma:emma xmlns:emma="http://www.w3.org/2003/04/emma" version="1.0">
              <emma:interpretation id="{D637C97C-370C-42E7-8A6A-B599DCF83EC2}" emma:medium="tactile" emma:mode="ink">
                <msink:context xmlns:msink="http://schemas.microsoft.com/ink/2010/main" type="inkWord" rotatedBoundingBox="31202,15762 31243,15616 31262,15621 31221,15767"/>
              </emma:interpretation>
              <emma:one-of disjunction-type="recognition" id="oneOf108">
                <emma:interpretation id="interp532" emma:lang="zh-CN" emma:confidence="0">
                  <emma:literal>,</emma:literal>
                </emma:interpretation>
                <emma:interpretation id="interp533" emma:lang="zh-CN" emma:confidence="0">
                  <emma:literal>′</emma:literal>
                </emma:interpretation>
                <emma:interpretation id="interp534" emma:lang="zh-CN" emma:confidence="0">
                  <emma:literal>'</emma:literal>
                </emma:interpretation>
                <emma:interpretation id="interp535" emma:lang="zh-CN" emma:confidence="0">
                  <emma:literal>‘</emma:literal>
                </emma:interpretation>
                <emma:interpretation id="interp536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430982">31497 16559 8832,'-4'0'3328,"4"0"-1792,0 19-1024,0-11 864,0-1-321,0 1-63,0 0-480,0 1-160,-4 1-224,-5 7-288,0-3-160,-1 3-1152,7-6-543,-2 0-1889,13-3-1472,2-8 2208</inkml:trace>
        </inkml:traceGroup>
        <inkml:traceGroup>
          <inkml:annotationXML>
            <emma:emma xmlns:emma="http://www.w3.org/2003/04/emma" version="1.0">
              <emma:interpretation id="{6975573C-8221-442C-A5DD-DA1B1D819492}" emma:medium="tactile" emma:mode="ink">
                <msink:context xmlns:msink="http://schemas.microsoft.com/ink/2010/main" type="inkWord" rotatedBoundingBox="31374,15966 31431,15412 31803,15450 31746,16004"/>
              </emma:interpretation>
              <emma:one-of disjunction-type="recognition" id="oneOf109">
                <emma:interpretation id="interp537" emma:lang="zh-CN" emma:confidence="0">
                  <emma:literal>y</emma:literal>
                </emma:interpretation>
                <emma:interpretation id="interp538" emma:lang="zh-CN" emma:confidence="0">
                  <emma:literal>牛</emma:literal>
                </emma:interpretation>
                <emma:interpretation id="interp539" emma:lang="zh-CN" emma:confidence="0">
                  <emma:literal>g</emma:literal>
                </emma:interpretation>
                <emma:interpretation id="interp540" emma:lang="zh-CN" emma:confidence="0">
                  <emma:literal>与</emma:literal>
                </emma:interpretation>
                <emma:interpretation id="interp541" emma:lang="zh-CN" emma:confidence="0">
                  <emma:literal>扌</emma:literal>
                </emma:interpretation>
              </emma:one-of>
            </emma:emma>
          </inkml:annotationXML>
          <inkml:trace contextRef="#ctx0" brushRef="#br0" timeOffset="431594">31703 16388 8320,'-26'-5'3072,"26"5"-1664,0 0-800,0 0 928,0 0-256,5 5-33,-5 3-351,0 2-160,13 2-416,-5 4-64,2 7-32,-2 8 96,-3-3 128,-2-1-320,12 0-64,-7-7 0,0 0 32,2-9-128,-2-3 32,2-8-416,-2-3-160,0-13-96,2-12-96,2 6 160,-4-3 96,2 2 256,-2 3 64,2 2 192,-6-2 64,0 4 128,-4 0 96,0 4 224,0 0 64,-4 2 64,0 1 0,0 6-96,-2-2 0,2 5-160,0 5 0,0-2-96,4 6 64,0 1-192,0 2-32,4 4 0,0 12 64,0 2-96,2 2-64,-2-2 64,0 6 64,0 0-128,-4-2-32,0 2 0,0-1 0,-4 4 0,0 3 64,-6-4-32,2-4-32,-2-12 32,-6-6-32,2-4 0,-12-24-96,4-4 64,5 0-128,-1 1 32,5-1 0,0-1 64,4 3-32,0-2 32,4 2 128,2-3 32,3 2-32,3-1-64,11 0-64,8 0-32,4 1 64,0 0 0,2 3-64,2 0 64,0 4-128,0 0 32,1 5-288,-4-2-64,-5 5-256,0 0-64,-5 0-224,-3 0-96,-6 0-415,1 0-257,-9 0-1216,0 0-480</inkml:trace>
        </inkml:traceGroup>
        <inkml:traceGroup>
          <inkml:annotationXML>
            <emma:emma xmlns:emma="http://www.w3.org/2003/04/emma" version="1.0">
              <emma:interpretation id="{F86C4FD5-E36A-4C55-8A27-E94ACAE9DE68}" emma:medium="tactile" emma:mode="ink">
                <msink:context xmlns:msink="http://schemas.microsoft.com/ink/2010/main" type="inkWord" rotatedBoundingBox="31874,15847 31891,15304 31947,15306 31930,15849"/>
              </emma:interpretation>
              <emma:one-of disjunction-type="recognition" id="oneOf110">
                <emma:interpretation id="interp542" emma:lang="zh-CN" emma:confidence="0">
                  <emma:literal>)</emma:literal>
                </emma:interpretation>
                <emma:interpretation id="interp543" emma:lang="zh-CN" emma:confidence="0">
                  <emma:literal>丿</emma:literal>
                </emma:interpretation>
                <emma:interpretation id="interp544" emma:lang="zh-CN" emma:confidence="0">
                  <emma:literal>1</emma:literal>
                </emma:interpretation>
                <emma:interpretation id="interp545" emma:lang="zh-CN" emma:confidence="0">
                  <emma:literal>'</emma:literal>
                </emma:interpretation>
                <emma:interpretation id="interp546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431924">32160 16270 7808,'-5'-24'2880,"5"24"-1536,0 19-736,0-11 1472,0 3-544,5 6-353,-2 2-255,2 4-544,0 4-32,-2 1 0,2-5 64,0 17 160,-5-1-192,0 3 32,0 2-256,-5-2-32,0-3-64,2-3-64,-7-5-480,2-8-160,-1-8-1248,0-3-447,4-7-1825,2-5-1696,-2-5 2176</inkml:trace>
        </inkml:traceGroup>
        <inkml:traceGroup>
          <inkml:annotationXML>
            <emma:emma xmlns:emma="http://www.w3.org/2003/04/emma" version="1.0">
              <emma:interpretation id="{F6E61CE7-65B4-434A-8BFF-486D568C6A78}" emma:medium="tactile" emma:mode="ink">
                <msink:context xmlns:msink="http://schemas.microsoft.com/ink/2010/main" type="inkWord" rotatedBoundingBox="32387,15124 32505,16186 32296,16209 32178,15147"/>
              </emma:interpretation>
              <emma:one-of disjunction-type="recognition" id="oneOf111">
                <emma:interpretation id="interp547" emma:lang="zh-CN" emma:confidence="0">
                  <emma:literal>,</emma:literal>
                </emma:interpretation>
                <emma:interpretation id="interp548" emma:lang="zh-CN" emma:confidence="0">
                  <emma:literal>)</emma:literal>
                </emma:interpretation>
                <emma:interpretation id="interp549" emma:lang="zh-CN" emma:confidence="0">
                  <emma:literal>}</emma:literal>
                </emma:interpretation>
                <emma:interpretation id="interp550" emma:lang="zh-CN" emma:confidence="0">
                  <emma:literal>丿</emma:literal>
                </emma:interpretation>
                <emma:interpretation id="interp551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432603">32436 16110 7680,'13'-11'2880,"-26"11"-1536,5-5-1440,8 5 1216,8-4-64,0 1 64,2 3-64,-2 0-577,5 0 1,2 0-32,-2 3 128,-1 6 32,2-1-64,4 3 64,-1 5-32,0 7-64,0 8-192,-4 0-64,0 1-64,2-1 32,-2 4-64,0-1 64,-5 10-64,-3 7 0,-5-1-32,0 8 64,-5 6-96,-3 17 0,-5-4 160,3-2 96,-3-9-416,0-4-96,5 1-96,-2-16 0,2-13-1696,-1-14-736,5-16-2271,4-8-1761,0-3 2720</inkml:trace>
        </inkml:traceGroup>
      </inkml:traceGroup>
    </inkml:traceGroup>
    <inkml:traceGroup>
      <inkml:annotationXML>
        <emma:emma xmlns:emma="http://www.w3.org/2003/04/emma" version="1.0">
          <emma:interpretation id="{C522A9D4-6366-4046-B083-7D63844CE33D}" emma:medium="tactile" emma:mode="ink">
            <msink:context xmlns:msink="http://schemas.microsoft.com/ink/2010/main" type="paragraph" rotatedBoundingBox="27278,16370 27764,16370 27764,16983 27278,16983" alignmentLevel="6"/>
          </emma:interpretation>
        </emma:emma>
      </inkml:annotationXML>
      <inkml:traceGroup>
        <inkml:annotationXML>
          <emma:emma xmlns:emma="http://www.w3.org/2003/04/emma" version="1.0">
            <emma:interpretation id="{72D12582-3789-4AA0-A027-F6DDE594CD57}" emma:medium="tactile" emma:mode="ink">
              <msink:context xmlns:msink="http://schemas.microsoft.com/ink/2010/main" type="inkBullet" rotatedBoundingBox="27767,16371 27760,16985 27274,16980 27281,16366"/>
            </emma:interpretation>
            <emma:one-of disjunction-type="recognition" id="oneOf112">
              <emma:interpretation id="interp552" emma:lang="zh-CN" emma:confidence="0">
                <emma:literal>•</emma:literal>
              </emma:interpretation>
            </emma:one-of>
          </emma:emma>
        </inkml:annotationXML>
        <inkml:trace contextRef="#ctx0" brushRef="#br1" timeOffset="442573">27728 17366 5888,'0'0'2272,"0"6"-1216,0 0-544,0-6 704,0 10 0,-16-4 64</inkml:trace>
        <inkml:trace contextRef="#ctx0" brushRef="#br1" timeOffset="441112">27715 17392 4992,'-3'-4'1824,"3"1"-960,0-2-384,0 5 576,3 0-160,2-3 0,5-2-192,-2 5-64,0 0-352,-4 0 96,2 0 128,-6 0 32,-6 0 32,6 0-96,0 0 32,0 8-160,0 0-32,-4 1-65,4-1 65,-4-2-32,8 3 64,-8 2-64,0 1 64,4 11-128,0 5 32,4 3-32,0-1 96,-8 3-160,8-2-32,-8-1 0,0-2 0,4 8-64,0-5 32,8 4-64,-4-9-32,2-1 96,-2-11-352,0 2-128,-4-16-512,0 0-160,4-16-1727,2-3-225,-4-1-160,4-3 32</inkml:trace>
        <inkml:trace contextRef="#ctx0" brushRef="#br1" timeOffset="442389">27818 17450 3840,'-6'-4'1472,"6"4"-768,-4-3-480,4 3 416,0 0 32,0 0 128,0 0-64,4 0 0,-4-5-384,6 3 128,-6-4 96,2 4 32,-2-2 32,0 0 0,0 0 64,0-1-256,0 2-32,0-1-32,0 0 64,0 0-160,0 0-96,0 4 32,0 0 63,0 0-63,0 0 32,0 4-96,0 0 0,0 4-32,-2 0 0,2 4-64,0 3 32,0 8 128,0 13 128,0-2 0,0 5 32,0 0-128,0 1-96,0 10 64,0-2 0,0-10-96,0-4-96,-6-6 64,6-4 0,-4-4-128,4-6-32,0-6 96,0-2 32,-4-6-288,4-14-160,0-8-160,0-2-96,0 0 96,0-3 0,0 0 320,0 3 96,0 0 32,-4-2 64,4-6 32,0 6 0,0-6 0,0 4 0,0 6-96,-6 2 64,6 4 96,0 1 32,0 4-32,0 3-64,0 0-64,0 4-32,-4 4 128,4 4 32,-4 26 256,4 1 0,0 4-32,0 2-32,0-4 64,-4 7-96,-2-2 32,6-2-160,0-5 0,0-6-32,0-7 32,0-6-128,0-24 0,0-4 32,0-3-288,0-4-128,0-1-64,0-4-32,0-14 128,0-5 160,0 0-32,0 8 33,-8 5 191,8 2 64,0 9-64,0 4-32,0 2 32,0 9 64,0 6 127,0 2 65,0 10 96,0 26 128,0 3 32,0 3 96,0 2-192,0-2-64,0 5-96,0 3 0,0-9-64,0-7 0,0-7-96,0-3 32,0-8-64,0-5-32,-8-11 32,4-8-320,-2-11-128,2-5-128,8 2 0,-8-6 128,8 0 128,2 4 64,-2-2 96,0-6-32,0 6 32,-4-6 160,0 4 32,0 6-96,6 5-32,-6 6 32,0 3 0,0 24 384,0 4-64,0 2 96,0 6-32,0-1 96,0 4-160,0 8-32,-10 0-64,10-3-32,-8-9-32,8-4 64,-6-3-160,6-4-32,-4-8 0,0-5 64,0-11-736,4-7-256,-5-9-608,5 1-255,0-4-513,0-1-160,0 0-288,0 2-832,-3-6 1184</inkml:trace>
        <inkml:trace contextRef="#ctx0" brushRef="#br1" timeOffset="444040">27702 17388 15680,'-8'9'1023,"0"-1"-191,-7 3-288,2 1-128,0-1 0,-5 6-32,6 1 0,-6 2-128,2 3 0,1-4 32,2 1 64,5 0-256,0-8-32,3 0-128,0-4 0,5-8 128,0 0-32,13-8-32,0-9-128,0 3 0,2-3-96,1 1 0,-2 2-32,7-6 64,-3 4 128,3-4 32,2 1 32,-5 0 0,0-1 0,-2 0 0,-2 4-96,0 2 64,-6 2 96,0 4 32,-3 0-32,-5 5-64,0 3 32,0 0 32,0 0-96,-5 0-64,5 3 128,0 1 32,-3 0 0,3 0-64,0 0-64,0 0 32,0-1 32,0 2 64,-5-2-96,5 2 0,-5-1 32,5-2 0,-3 4 0,3-4 64,0 4 32,0-4-128,0-2 32,0 0 0,0 0 0,0 0 0,0 0 0,-6 0-160,-2 0 96,-2 0 96,6 0 0,0 0 64,0 0-128,-1 0 0,2 0 32,3-2 64,8 2-32,-4 0-32,0 0 32,0 0 32,-4 0-96,0 0-64,0 0 256,6 6-96,-2-1 0,0 3 32,6-1 64,-7 1 0,7 3 0,-2 2-32,5 1 64,0 6-96,1 8 0,-1-4 32,0-2 64,0-2-96,0-4-64,0-1 0,-3-4-32,-2-3 0,0 0 0,-3 0 0,-5-8 0,0 0-160,0 0-32,0-3-480,-5-10-192,2-1-256,-7-11-64,2 6 160,3-1 97,-3 6 287,-2-2 224,2 0 256,-2 1 96,2 4-32,0-3 64,-2 3 96,2 0 96,4-1 64,-1 0 32,2 0 0,-2 0 0,5 2 64,0-2 128,5-1-193,-2 2 1,2 3 0,-1 1 0,1-1 0,-5 3 0,0 2-64,3 3 32,-3 0-64,0 0 0,6 3-32,-2 5 0,4 4 64,0 0 32,2 3-32,-2 4-32,5 1 96,2 4 96,-2 2-192,0-2-32,0 8 0,0-5 0,-5-4-160,1-3-32,0-5 32,0-3 64,-5-1 64,0-3 32,1-2-64,-5-6 32,0 0-288,-5-6-32,1 3-96,0-8 32,-5-9 0,0 4 96,-3 0-32,-2 2 64,0-3 96,1 6 32,0-1-64,0 1 64,0-2 32,5 1 0,-1 4-96,3 0 64,3 2 32,3-2 0,0 0 64,3 0 32,3 4-32,-2 4 32,1 4 0,3 4 32,0 0 0,2 3 0,-2 0 0,2 9 0,-2 0 0,0 4 0,2-4 0,-2-6 0,2 6-64,-2-5-64,1-3 32,0-1 32,-1-3-32,1 0-32,-6-3-64,-3-5 32,0 0-896,0 0-416,0-5-1631,-3 3-737,-6-4-384</inkml:trace>
      </inkml:traceGroup>
    </inkml:traceGroup>
    <inkml:traceGroup>
      <inkml:annotationXML>
        <emma:emma xmlns:emma="http://www.w3.org/2003/04/emma" version="1.0">
          <emma:interpretation id="{D601E0E0-5F85-4AEA-9D54-F77334A879F6}" emma:medium="tactile" emma:mode="ink">
            <msink:context xmlns:msink="http://schemas.microsoft.com/ink/2010/main" type="paragraph" rotatedBoundingBox="25600,17268 28520,17279 28517,18253 25597,18242" alignmentLevel="5"/>
          </emma:interpretation>
        </emma:emma>
      </inkml:annotationXML>
      <inkml:traceGroup>
        <inkml:annotationXML>
          <emma:emma xmlns:emma="http://www.w3.org/2003/04/emma" version="1.0">
            <emma:interpretation id="{4E9C6B6A-0132-4452-B68E-C263EB6D895E}" emma:medium="tactile" emma:mode="ink">
              <msink:context xmlns:msink="http://schemas.microsoft.com/ink/2010/main" type="line" rotatedBoundingBox="25600,17268 28520,17279 28517,18253 25597,18242"/>
            </emma:interpretation>
          </emma:emma>
        </inkml:annotationXML>
        <inkml:traceGroup>
          <inkml:annotationXML>
            <emma:emma xmlns:emma="http://www.w3.org/2003/04/emma" version="1.0">
              <emma:interpretation id="{241803C9-8BF6-4273-A67B-DCB1B2FE832E}" emma:medium="tactile" emma:mode="ink">
                <msink:context xmlns:msink="http://schemas.microsoft.com/ink/2010/main" type="inkWord" rotatedBoundingBox="25600,17268 26363,17271 26360,18150 25597,18147"/>
              </emma:interpretation>
              <emma:one-of disjunction-type="recognition" id="oneOf113">
                <emma:interpretation id="interp553" emma:lang="zh-CN" emma:confidence="0">
                  <emma:literal>信</emma:literal>
                </emma:interpretation>
                <emma:interpretation id="interp554" emma:lang="zh-CN" emma:confidence="0">
                  <emma:literal>禧</emma:literal>
                </emma:interpretation>
                <emma:interpretation id="interp555" emma:lang="zh-CN" emma:confidence="0">
                  <emma:literal>德</emma:literal>
                </emma:interpretation>
                <emma:interpretation id="interp556" emma:lang="zh-CN" emma:confidence="0">
                  <emma:literal>请</emma:literal>
                </emma:interpretation>
                <emma:interpretation id="interp557" emma:lang="zh-CN" emma:confidence="0">
                  <emma:literal>偌</emma:literal>
                </emma:interpretation>
              </emma:one-of>
            </emma:emma>
          </inkml:annotationXML>
          <inkml:trace contextRef="#ctx0" brushRef="#br1" timeOffset="445934">25926 18640 4864,'22'-8'1824,"-22"8"-960,18 5-448,-14-5 1184,0 3-928,1 0 928,0 10-960,-2-1 800,2-1-800,-5 5 704,5-1-737,-5 9 577,3 4-672,-3 2 160,5 1-384,0 0-32,0 2-160,-5-2 0,3-1-32,-3 2-64,5-5 32,0 0-832,-2-4 448,2-3-1951,0-8 1279,3-12-4224,2-4 2944</inkml:trace>
          <inkml:trace contextRef="#ctx0" brushRef="#br1" timeOffset="445617">25892 18376 3328,'-10'-5'1216,"10"5"-640,0 5-32,0-5 1024,5 0-864,-5 0 736,5 0-832,-2-5 576,2 5-672,-1-3 576,5 3-608,0-5 512,-1 10-544,2-5 384,-2 0-480,0 0 255,2 3-351,-2-3 128,1 5-224,-5-1 288,6-2-256,-10 4 256,3 4-256,-6 2 96,3 0-160,-10 4-64,6 0-32,-10 4-192,6 2 96,-10-2-800,5 4 448,-7-4-1791,5 2 1247,-1-3-2528,6 1 1952,-3-3-2368,5-3 2240</inkml:trace>
          <inkml:trace contextRef="#ctx0" brushRef="#br1" timeOffset="447689">26285 18862 6656,'0'0'2528,"0"0"-1344,13 0-544,-9 0 1408,2 5-1152,-2-2 576,4 5-896,0 4 351,2-1-575,-2 5 256,2-1-352,-7 1 128,2 3-224,1-2 0,-4 2-96,-2-4-544,6 1 256,-6-5-1663,0 5 1055,-6-7-2400,6-3 1824,-2-9-1728,-4 3 1792,-2-12-448,8 8 1056,-4-8 928,8 9-64,-1-8 1216,8 3-768,-3-3 864,1 5-800,-1-5 864,5 3-864,-5-7 800,7 7-800,-2-11 704,0 3-736,0-4 288,-1 4-512,2-3 160,-2 7-320,-2-2 63,3 6-159,-5-4 160,2 4-192,-2 3 96,0 5-96,-3 0 224,5 8-192,-10 0 320,3 9-256,-6-3 32,-2 6-128,-5-4 96,2 3-128,-5 1 32,5-1-32,-6-3 32,10-1-64,-9-4 128,8 6-96,-4-6 256,9 0-192,-9-3 320,9 0-256,-8-4 320,8 9-288,-4-13 224,8 3-224,-4-3 224,0 0-256,0-3-32,4 3-96,0-13-64,5 9 32,0-4-32,5 5 0,-2-5-864,6 5 480,-5-10-2080,0 10 1344,-3-9-3999,2 7 2879,-3-1-3008,0 1 3008</inkml:trace>
          <inkml:trace contextRef="#ctx0" brushRef="#br1" timeOffset="446969">26238 18609 7424,'-5'4'2816,"5"-4"-1536,0 0-736,0 0 1280,5 0-1024,-2 0 320,7 0-672,3-4-1,0 4-255,8-4-96,2 4-64,-2-7-32,7-1 0,-8-9 0,3 9 0,-5-3-160,3 8 96,-8-9-895,5 4 543,-13 0-1792,3 8 1216,-8 4-1952,0 4 1696,-8 0-1184,3 3 1440,-8 0-64,0 6 640,-10-6 1312,10 5-448,-8-1 1792,8 4-1248,-4-3 1184,6 1-1280,-6-6 1024,8 1-1088,2-5 768,2 5-928,0-7 351,5 1-575,5-6 160,3 5-352,5-10 0,4 2-160,2-9 0,3 4-32,-6-7-128,7 8 32,-5-6-480,0 5 288,-10 1-1439,5 2 895,-8 2-2528,-1 3 1824,-8 0-2816,4 8 2432</inkml:trace>
          <inkml:trace contextRef="#ctx0" brushRef="#br1" timeOffset="446580">26210 18500 5376,'-3'16'2112,"3"-16"-1152,3 0-64,-3-4 1504,5 4-1312,0-4 672,3 0-1056,2-4 479,-2 8-703,5-8 160,0 4-352,13-6-32,-4 4-160,0-5-192,6 8 32,-8-10-544,3 10 352,-5-5-1023,-2 4 703,-6-4-2048,3 8 1472,-9-3-3136,0 3 2400</inkml:trace>
          <inkml:trace contextRef="#ctx0" brushRef="#br1" timeOffset="446250">26254 18235 6656,'-3'-24'2528,"3"24"-1344,3 24-544,3-21 1696,-2 5-1312,0-3 672,0 2-1025,1-3 129,4 4-480,3-1 32,3 1-224,-2 0-64,3 0-32,-2-5-256,3 2 128,-2-2-800,-3 1 480,-4 1-1567,6-2 1119,-10-3-2528,4 5 1920,-16-2-2400,4 5 2208</inkml:trace>
        </inkml:traceGroup>
        <inkml:traceGroup>
          <inkml:annotationXML>
            <emma:emma xmlns:emma="http://www.w3.org/2003/04/emma" version="1.0">
              <emma:interpretation id="{673D6F99-EDC0-49AD-BA6A-C5B3B3C79770}" emma:medium="tactile" emma:mode="ink">
                <msink:context xmlns:msink="http://schemas.microsoft.com/ink/2010/main" type="inkWord" rotatedBoundingBox="26609,17335 27153,17337 27149,18247 26606,18245"/>
              </emma:interpretation>
              <emma:one-of disjunction-type="recognition" id="oneOf114">
                <emma:interpretation id="interp558" emma:lang="zh-CN" emma:confidence="0">
                  <emma:literal>息</emma:literal>
                </emma:interpretation>
                <emma:interpretation id="interp559" emma:lang="zh-CN" emma:confidence="0">
                  <emma:literal>恩</emma:literal>
                </emma:interpretation>
                <emma:interpretation id="interp560" emma:lang="zh-CN" emma:confidence="0">
                  <emma:literal>甚</emma:literal>
                </emma:interpretation>
                <emma:interpretation id="interp561" emma:lang="zh-CN" emma:confidence="0">
                  <emma:literal>愚</emma:literal>
                </emma:interpretation>
                <emma:interpretation id="interp562" emma:lang="zh-CN" emma:confidence="0">
                  <emma:literal>㤙</emma:literal>
                </emma:interpretation>
              </emma:one-of>
            </emma:emma>
          </inkml:annotationXML>
          <inkml:trace contextRef="#ctx0" brushRef="#br1" timeOffset="448384">26992 18363 6016,'-5'5'2272,"5"-5"-1216,0 3-320,0 2 1600,0-1-1280,0-2 928,5 14-1184,-5 1 639,0 2-831,0 4 384,0 0-576,0 5 128,0-1-320,0 0-64,0 4-96,0-3-544,0-1 256,0-4-1792,0 2 1088,-5-11-3231,5 2 2303,-3-8-2944,-2 0 2752</inkml:trace>
          <inkml:trace contextRef="#ctx0" brushRef="#br1" timeOffset="448726">27075 18438 5248,'23'-17'2016,"-23"17"-1088,12-6-384,-7 1 1184,4 5-960,-5-3 832,4 3-928,-3-5 768,4 10-800,-5-5 639,1 0-735,-2 0 512,2 3-608,-5 2 320,5-2-448,-5 0 320,0 5-352,0 1 128,0-1-256,0 6 64,5 2-128,-5 1 160,0 2-160,0-4 192,0 4-192,0 0 192,0 1-192,0 4 96,0-1-96,0 4-128,0 5 0,0 0 32,3-1 0,-3-1 0,0-2 0,0-5-800,0-4 448,0-3-1664,0 0 1088,-3-12-2783,3-1 2047,-5-10-3648,0-1 3008</inkml:trace>
          <inkml:trace contextRef="#ctx0" brushRef="#br1" timeOffset="448064">26939 18321 7552,'-3'-4'2880,"3"4"-1536,0-4-448,0 1 1600,3 6-1408,-3-3 575,4 0-1023,2 0 64,7 0-416,5-3-96,-1 3-128,-1-5-416,7 2 224,0-5-1184,-2-1 736,-3 1-2143,-1 8 1535,-8 0-3712,4 5 2784</inkml:trace>
          <inkml:trace contextRef="#ctx0" brushRef="#br1" timeOffset="449724">26861 18945 7040,'-5'11'2624,"5"-11"-1408,0 16-576,0-9 1472,5 1-1152,-2 8 640,2-1-929,-5 4 321,5 1-544,-5 7-64,0-2-224,0-6-512,0 4 160,0-7-1727,5-1 1023,-2-10-3104,2-5 2240,0-12-2528,3-1 2464</inkml:trace>
          <inkml:trace contextRef="#ctx0" brushRef="#br1" timeOffset="450091">26966 18988 8064,'8'-4'3072,"-8"4"-1664,32 12-736,-25-10 1440,3 6-1184,-2 1 543,5 2-895,1-3 544,0 4-640,-2-4 256,2 8-448,3-12 64,1 4-224,-1-8 160,5 2-192,-4-4 32,3-4-64,-4 0-192,1-7 64,-4 2-736,-2 3 416,-6-4-1632,2 9 1088,-8-5-2527,0 8 1951,-4-9-2528,0 7 2272,-10-6-736,4 4 1472,-2-8 2208,7 0-608,-8-4 2208,9 4-1600,-5-2 512,6 0-992,-7 0-224,10 2-288,-5 0-608,5 6 192,-3-3-832,6 9 608,-3-5-448,5 10 544,-1-10 96,5 2 160,-4-5 992,3 8-480,2-8 1600,2 8-1120,2 0 1248,4 5-1216,0-2 959,-2 5-1087,2 0 544,4 1-768,-9-3 128,5 2-416,-10 0-320,1 0 0,-9 0-2112,0-2 1184,-9 0-5343,1 2 3519</inkml:trace>
          <inkml:trace contextRef="#ctx0" brushRef="#br1" timeOffset="449265">26988 18582 6528,'-4'-9'2464,"4"9"-1344,4-8-672,-4 5 1056,9 3-832,0-8 96,8 5-480,-4-5-96,0 0-128,0 0-64,0 4 32,-4 4-128,5 8 64,-10 0-32,0 4 0,-12-1 64,-2 0 0,-6 1 352,2 4-192,-3 0 480,7-1-352,-8-4 448,11 2-448,-2-6 223,4 6-287,5-13-64,8 3-96,2-6-64,8 3 32,-5-8-128,4 3 64,-3-2-256,2 7 160,-6-5-319,-2 5 287,-12 0-160,4 8 192,-14 1 0,6 7 64,-10-5 192,5 4-64,-5 1 192,10 3-160,-2-7 192,7-1-192,3-6 31,3 3-63,7-8-64,3 0 32,0-4-128,5 0 64,-5-4-831,0 8 479,-8-3-1888,3 3 1280,-8 0-3168,4 3 2336,-8 0-1600,0 10 1984</inkml:trace>
          <inkml:trace contextRef="#ctx0" brushRef="#br1" timeOffset="450977">27010 18832 4992,'-23'-24'1920,"23"24"-1024,26-4-192,-21 1 1280,0 6-1088,-1-3 864,0 0-1056,1 0 704,3 0-800,1 0 287,0 0-511,-4 4 0,-1 4-224,0 0-160,5 0-32,-6 3-1247,7 0 703,-2 3-4544,2-3 2816,-2-3-2592,5-1 2816</inkml:trace>
        </inkml:traceGroup>
        <inkml:traceGroup>
          <inkml:annotationXML>
            <emma:emma xmlns:emma="http://www.w3.org/2003/04/emma" version="1.0">
              <emma:interpretation id="{9C8E865E-9A91-43B5-A4F5-979330748E30}" emma:medium="tactile" emma:mode="ink">
                <msink:context xmlns:msink="http://schemas.microsoft.com/ink/2010/main" type="inkWord" rotatedBoundingBox="27628,17330 27743,18049 27312,18118 27197,17399">
                  <msink:destinationLink direction="with" ref="{24943FA9-681D-4FCD-A512-6650C87FFF1F}"/>
                  <msink:destinationLink direction="from" ref="{51AD241B-3E78-4834-9DC0-692281402ADB}"/>
                  <msink:destinationLink direction="to" ref="{51AD241B-3E78-4834-9DC0-692281402ADB}"/>
                  <msink:destinationLink direction="with" ref="{31EDF877-8702-4973-80CA-9EFF3366A995}"/>
                </msink:context>
              </emma:interpretation>
              <emma:one-of disjunction-type="recognition" id="oneOf115">
                <emma:interpretation id="interp563" emma:lang="zh-CN" emma:confidence="0">
                  <emma:literal>录</emma:literal>
                </emma:interpretation>
                <emma:interpretation id="interp564" emma:lang="zh-CN" emma:confidence="0">
                  <emma:literal>汆</emma:literal>
                </emma:interpretation>
                <emma:interpretation id="interp565" emma:lang="zh-CN" emma:confidence="0">
                  <emma:literal>泶</emma:literal>
                </emma:interpretation>
                <emma:interpretation id="interp566" emma:lang="zh-CN" emma:confidence="0">
                  <emma:literal>糸</emma:literal>
                </emma:interpretation>
                <emma:interpretation id="interp567" emma:lang="zh-CN" emma:confidence="0">
                  <emma:literal>汖</emma:literal>
                </emma:interpretation>
              </emma:one-of>
            </emma:emma>
          </inkml:annotationXML>
          <inkml:trace contextRef="#ctx0" brushRef="#br1" timeOffset="452314">27553 18894 8064,'-8'27'2976,"8"-27"-1600,-5 5-608,5-5 1376,5 0-1216,0-5 479,8 2-863,0-9 352,5 4-544,8-12 32,0 4-224,4-6-96,1 2-32,0-4-128,-1 10 64,-4-6-320,-2 4 192,-7 0-576,0 4 416,-8 0-480,0 5 448,-9-1-192,0 4 352,-6 1 1,3 3 127,-6-5 128,9 10-32,-8-5-32,8 0 32,-9 0 223,9 3-127,-5 1 384,5 1-288,-4-2 448,8 2-384,-8-3 576,4 6-480,-8-4 224,8 4-352,-6 0 192,6 0-224,-8 4 64,8 2-160,-4 6 0,4 4-64,-10-1 32,6 4-64,-8 1-448,6 0 224,-12-1-1728,10 0 1024,-10-3-3519,9-5 2431,-4-8-3296,5 1 3008</inkml:trace>
          <inkml:trace contextRef="#ctx0" brushRef="#br1" timeOffset="451622">27645 18313 7168,'-9'-3'2720,"9"3"-1472,4 3-608,-4-3 1216,0 4-1056,0 0 192,5 0-640,0-4 224,7 4-321,2-1 353,-2 1-352,2 0 448,-2 0-416,-2 1 512,-2 1-480,-2 2 416,2 0-416,-8 1 256,0 7-320,-8-2 0,2 2-160,-6 4-64,4 0 0,-6 2-544,4 2 288,-7-1-1792,8 2 1088,-8-6-4031,8 3 2783,-3-2-3040,7-3 2976</inkml:trace>
          <inkml:trace contextRef="#ctx0" brushRef="#br1" timeOffset="451802">27712 18601 7168,'62'-15'2720,"-62"15"-1472,30-35-608,-16 27 1216,-2 8-1056,2-8 256,3 8-672,-4-8 160,5 8-321,-10-4-287,5 4 32,-13 0-1823,0 8 991,-8 0-4000,-2 4 2720</inkml:trace>
          <inkml:trace contextRef="#ctx0" brushRef="#br1" timeOffset="452631">27830 18868 8320,'26'-9'3072,"-26"9"-1664,36 3-672,-28 3 1568,5 0-1313,0 6 321,0 0-800,1 0-96,-1-1-256,-5 0-800,2 2 352,-10-6-3167,4 5 1919,-8-8-3904,4 0 3072</inkml:trace>
        </inkml:traceGroup>
        <inkml:traceGroup>
          <inkml:annotationXML>
            <emma:emma xmlns:emma="http://www.w3.org/2003/04/emma" version="1.0">
              <emma:interpretation id="{077A94C1-2977-4459-A5D5-0A1628206FCF}" emma:medium="tactile" emma:mode="ink">
                <msink:context xmlns:msink="http://schemas.microsoft.com/ink/2010/main" type="inkWord" rotatedBoundingBox="28037,17390 28140,18077 27819,18125 27715,17438">
                  <msink:destinationLink direction="with" ref="{24943FA9-681D-4FCD-A512-6650C87FFF1F}"/>
                  <msink:destinationLink direction="from" ref="{51AD241B-3E78-4834-9DC0-692281402ADB}"/>
                  <msink:destinationLink direction="to" ref="{51AD241B-3E78-4834-9DC0-692281402ADB}"/>
                  <msink:destinationLink direction="with" ref="{31EDF877-8702-4973-80CA-9EFF3366A995}"/>
                </msink:context>
              </emma:interpretation>
              <emma:one-of disjunction-type="recognition" id="oneOf116">
                <emma:interpretation id="interp568" emma:lang="zh-CN" emma:confidence="0">
                  <emma:literal>如</emma:literal>
                </emma:interpretation>
                <emma:interpretation id="interp569" emma:lang="zh-CN" emma:confidence="0">
                  <emma:literal>〖</emma:literal>
                </emma:interpretation>
                <emma:interpretation id="interp570" emma:lang="zh-CN" emma:confidence="0">
                  <emma:literal>巨</emma:literal>
                </emma:interpretation>
                <emma:interpretation id="interp571" emma:lang="zh-CN" emma:confidence="0">
                  <emma:literal>叵</emma:literal>
                </emma:interpretation>
                <emma:interpretation id="interp572" emma:lang="zh-CN" emma:confidence="0">
                  <emma:literal>巳</emma:literal>
                </emma:interpretation>
              </emma:one-of>
            </emma:emma>
          </inkml:annotationXML>
          <inkml:trace contextRef="#ctx0" brushRef="#br1" timeOffset="453429">28018 18610 7680,'0'-12'2880,"0"12"-1536,5 0-864,-5 0 1248,5 3-992,-5 1 576,0 9-801,0-2 577,0 8-608,0 4 320,0 5-480,0 3 192,0 4-288,0 0 224,8-3-256,-3-2 256,3 2-256,2 0 32,-2-6-128,0-2 96,5-2-128,2-5 32,-3-1-32,6-9-64,-2 1 32,12-8-32,3 0 0,-2-8-224,2 4 128,-3-4-448,-2 5 288,-5-5-1056,-3 8 704,-5-9-2463,-4 9 1727,-9-8-4064,3 8 3040</inkml:trace>
          <inkml:trace contextRef="#ctx0" brushRef="#br1" timeOffset="453096">28044 18371 7040,'-21'0'2720,"21"0"-1472,0 5-608,0-1 1408,0-2-1152,0 4 224,8 2-704,2-6-97,3 2-191,0-4 64,0 5-128,-1-5 32,7 0-32,-2-5-64,5 5 32,-4-4-128,4 2 64,-4-6 32,-2 8 0,-3-6 64,2 12-32,-12-6-32,6 10 32,-13 2-32,-1 4 0,-3 4 0,-2 0 0,-6-2 0,6 6 0,-7 0-96,3-2 64,-4-2 32,10-4 0,0-5 64,8 6-32,0-14 64,8 0-64,0-3 64,7 0-64,-7-3 64,5 3-64,0-3 64,0-2-64,0 2 256,2 3-160,-7 0 256,0 3-256,-8 2 320,4 6-256,-8 4 96,4 1-160,-8 3-64,3 1-32,-8-1-480,5 5 256,-5-4-1728,3 2 1025,-7-6-3329,3-4 2368,-6-12-2688,6 0 2624</inkml:trace>
        </inkml:traceGroup>
        <inkml:traceGroup>
          <inkml:annotationXML>
            <emma:emma xmlns:emma="http://www.w3.org/2003/04/emma" version="1.0">
              <emma:interpretation id="{3E2DD72D-4FBD-4C4B-A13A-EB3D70E4C9E3}" emma:medium="tactile" emma:mode="ink">
                <msink:context xmlns:msink="http://schemas.microsoft.com/ink/2010/main" type="inkWord" rotatedBoundingBox="28251,18208 28286,17430 28532,17441 28498,18219">
                  <msink:destinationLink direction="with" ref="{24943FA9-681D-4FCD-A512-6650C87FFF1F}"/>
                  <msink:destinationLink direction="from" ref="{51AD241B-3E78-4834-9DC0-692281402ADB}"/>
                  <msink:destinationLink direction="to" ref="{51AD241B-3E78-4834-9DC0-692281402ADB}"/>
                  <msink:destinationLink direction="with" ref="{31EDF877-8702-4973-80CA-9EFF3366A995}"/>
                </msink:context>
              </emma:interpretation>
              <emma:one-of disjunction-type="recognition" id="oneOf117">
                <emma:interpretation id="interp573" emma:lang="zh-CN" emma:confidence="0">
                  <emma:literal>下</emma:literal>
                </emma:interpretation>
                <emma:interpretation id="interp574" emma:lang="zh-CN" emma:confidence="0">
                  <emma:literal>阝</emma:literal>
                </emma:interpretation>
                <emma:interpretation id="interp575" emma:lang="zh-CN" emma:confidence="0">
                  <emma:literal>戶</emma:literal>
                </emma:interpretation>
                <emma:interpretation id="interp576" emma:lang="zh-CN" emma:confidence="0">
                  <emma:literal>饣</emma:literal>
                </emma:interpretation>
                <emma:interpretation id="interp577" emma:lang="zh-CN" emma:confidence="0">
                  <emma:literal>卫</emma:literal>
                </emma:interpretation>
              </emma:one-of>
            </emma:emma>
          </inkml:annotationXML>
          <inkml:trace contextRef="#ctx0" brushRef="#br1" timeOffset="454610">28550 18382 6528,'-10'0'2464,"10"0"-1344,-5 0-608,5 0 704,0 0-224,9 0-32,-1 0-256,6-3-96,4 3-352,0 0-32,0 0 0,-6-3 32,11 6-128,6 0-96,-1 2 64,-8 6 0,-2-3-33,-4 0-63,-10 4 32,-8 8-32,-10-6 64,2 10-32,-2-4-32,2-4 32,-2-2-32,0-2 192,6 1-96,3-2 192,5-3-192,5 4-32,8-2 96,0 2 128,5 0-96,-6 1 64,6 6-160,-4 1 0,-10-1 32,-8 0 0,-4-4-224,-6-2-64,-4-1 64,1-4-672,4-8-192,-5-6-1503,5 4 1343,-10-10 320,7-4 576,2 4 704,6 4-256,0 0 832,8 5-608,-6-6 640,6 9-608,0 0 159,0 4-63,0 1 224,0 6-448,0 9 128,0 10-32,0-2 384,0 8-416,0 2 64,0-10-160,0-5 32,0 8-128,6 16 32,-4-4-160,4-3-64,2-10 64,-4-7-64,2-4-32,2-5-256,1-28-864,4-8-192,-5-10-576,2-19-191,3-7-1217,0-1-448,8 1 416</inkml:trace>
        </inkml:traceGroup>
      </inkml:traceGroup>
    </inkml:traceGroup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0:03.05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DC8BC06-743C-4DC8-9D73-F721DCBFA307}" emma:medium="tactile" emma:mode="ink">
          <msink:context xmlns:msink="http://schemas.microsoft.com/ink/2010/main" type="inkDrawing" rotatedBoundingBox="20646,7918 24391,7246 24559,8179 20813,8851" semanticType="callout" shapeName="Other">
            <msink:sourceLink direction="with" ref="{898C7DFD-936A-4330-A2A0-726EFFAE8353}"/>
            <msink:sourceLink direction="with" ref="{05BD9F93-1407-4992-9B77-F70D05A1CBFC}"/>
            <msink:sourceLink direction="with" ref="{7BF6E6FE-06A3-4679-901D-CFB293841EE4}"/>
            <msink:sourceLink direction="with" ref="{E3D5DAC1-077D-480D-828F-9465D7017676}"/>
          </msink:context>
        </emma:interpretation>
      </emma:emma>
    </inkml:annotationXML>
    <inkml:trace contextRef="#ctx0" brushRef="#br0">21031 9617 4352,'0'-3'1664,"0"3"-896,16-8-480,-11-1 800,0 9-608,-2-3 384,2 0-512,0-5 384,0 8-416,-5-8 192,3 8-288,2-8 128,0 8-192,-5-3 224,3 3-256,2-5 160,0 10-160,-1-5 160,-1 3-192,8 2 256,-3 1-224,-1 2 160,8 3-160,-7 6 160,5-6-192,-3 9 192,3-1-192,-5 0-32,0 1-32,2-7-32,-2 2 0,-3-4 128,0 2-64,-5-10-32,3 0 0,-3-3-32,0 0 0,0-3 0,5 3 0,0-16 64,-1 5-32,0-12-32,1 4 32,-5-9-32,5 8 0,-5-10 0,3 2 0,-3-4 64,5 9-32,-1-5-32,0 9 32,-4-9-192,5 9 96,-5-12 32,5 4 32,-5-7 0,4 9 0,-4-5 0,4 10 0,-4-4 0,4 4 0,-4-2 64,5 5-32,-5-2-32,0 7 32,0-10-32,0 3 0,0-9 0,0 8 0,0-4 0,0 10 0,0-6-96,0 9 64,0-9 32,0 7 0,0-1 0,0 1 0,0-7 0,0 9 0,0-4 0,3 7 0,-3-8 0,10 8 0,-2-4 0,2 4 0,-7-3 0,2 3 0,0-3 128,0 7-64,-5-4 32,3 4-32,-3-3-64,0 7 32,0-5 32,0 5-32,0-3 64,0 6-64,5-3-96,3 0 32,2 0 32,-2 0 0,1 0 0,0 0 0,-1 0 0,1 0 0,0 0 64,4 0-32,-4 0-32,4 0 32,0 0-128,5 0 64,-5 0 32,5 0 0,-5 0 64,5 0-32,0 0-32,-2 0 32,2 0-128,5 5 64,-3-2 96,-2 1-32,0-4-32,0 0 32,0 0-128,-2 0 64,2 0 32,0 4 0,-1-4 64,5 0-32,-4 0-96,-1 4 32,1-4 32,0 4 0,-5 0 0,5 0 0,-2 0 64,2-1-32,5-3-96,-3 5 32,3-5 32,-2 0 0,-3 0 0,5 3 0,-5 2 64,3-2-32,-4-3 64,5 3-64,-4-3-96,-1 5 32,1-5-32,3 0 0,2 0 128,-2 0-32,2 0-32,0 0 32,-7 0-32,6 0 0,-4 0-96,3 3 64,-3-3 96,0 0-32,0 0-32,0 0 32,-2 0-128,6 0 64,-4 0 32,3 0 0,-3 0 0,0 0 0,3-3 0,6 3 0,-1-5 0,0 10 0,-3-5 0,-2 0 0,-3 0 64,5 0-32,-7-5-32,12 5 32,-12-3-32,2 3 0,-1-3 0,2 3 0,-1-8 0,3 8 0,1-5-96,0 10 64,0-10 32,4 5 0,-8-3 0,3 3 0,2-4 64,-2 0-32,1 0-32,4 4 32,-3-4-32,3 8 0,-3-4 0,-2 0 0,5-4 0,1 4 0,-1-4-96,5 4 64,-5-4 96,-5 8-32,2-4 64,2 0-64,-2 0-32,3 0 32,-8-4-32,3 4 0,2-4-160,-2 4 96,7-3 32,-2 6 32,-5-6 64,6 3-32,-6-5 64,5 5-64,-3-3-96,3 3 32,-3-5 32,3 10 0,-6-5 0,8 0 0,-2-5 0,0 5 0,0-3 0,9 6 0,-9-3 0,2 0 0,-7 0 0,5 0 0,-3 0 0,3 0 0,-4 0 0,0 0 0,0 0 0,4 0 0,5 0 0,0 0 0,-5-3 64,-1 3-32,-2-3-32,3 6 32,-3-3-128,3 0 64,-5 0 32,1 0 0,0 0 0,5 0 0,-6 0-96,5 0 64,2 0 96,3 0-32,-5-3-224,-1 3 96,-2-6-1088,-6 6 640,-13-8-2624,1 8 1728,-18-3-2720,3 6 2368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1:26.44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31258 9968 6144,'-32'0'2368,"21"0"-1280,11 0-768,0 0 640,0 0 320,0 0 256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1:49.53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4FD347F3-7B02-4C8A-A803-92C689DAD4AB}" emma:medium="tactile" emma:mode="ink">
          <msink:context xmlns:msink="http://schemas.microsoft.com/ink/2010/main" type="writingRegion" rotatedBoundingBox="23431,10788 23532,11449 23038,11525 22936,10865"/>
        </emma:interpretation>
      </emma:emma>
    </inkml:annotationXML>
    <inkml:traceGroup>
      <inkml:annotationXML>
        <emma:emma xmlns:emma="http://www.w3.org/2003/04/emma" version="1.0">
          <emma:interpretation id="{1273AAAE-7C3B-43B4-9EB0-5705446DE3D2}" emma:medium="tactile" emma:mode="ink">
            <msink:context xmlns:msink="http://schemas.microsoft.com/ink/2010/main" type="paragraph" rotatedBoundingBox="23431,10788 23532,11449 23038,11525 22936,108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BC1F63-C1A8-4A4C-A62C-6A647CA0B15E}" emma:medium="tactile" emma:mode="ink">
              <msink:context xmlns:msink="http://schemas.microsoft.com/ink/2010/main" type="line" rotatedBoundingBox="23431,10788 23532,11449 23038,11525 22936,10865"/>
            </emma:interpretation>
          </emma:emma>
        </inkml:annotationXML>
        <inkml:traceGroup>
          <inkml:annotationXML>
            <emma:emma xmlns:emma="http://www.w3.org/2003/04/emma" version="1.0">
              <emma:interpretation id="{F60288D5-F7CF-4124-9A24-01A2607A9837}" emma:medium="tactile" emma:mode="ink">
                <msink:context xmlns:msink="http://schemas.microsoft.com/ink/2010/main" type="inkWord" rotatedBoundingBox="23431,10788 23532,11449 23038,11525 22936,10865"/>
              </emma:interpretation>
              <emma:one-of disjunction-type="recognition" id="oneOf0">
                <emma:interpretation id="interp0" emma:lang="zh-CN" emma:confidence="0">
                  <emma:literal>囄</emma:literal>
                </emma:interpretation>
                <emma:interpretation id="interp1" emma:lang="zh-CN" emma:confidence="0">
                  <emma:literal>嫐</emma:literal>
                </emma:interpretation>
                <emma:interpretation id="interp2" emma:lang="zh-CN" emma:confidence="0">
                  <emma:literal>㗾</emma:literal>
                </emma:interpretation>
                <emma:interpretation id="interp3" emma:lang="zh-CN" emma:confidence="0">
                  <emma:literal>慚</emma:literal>
                </emma:interpretation>
                <emma:interpretation id="interp4" emma:lang="zh-CN" emma:confidence="0">
                  <emma:literal>爀</emma:literal>
                </emma:interpretation>
              </emma:one-of>
            </emma:emma>
          </inkml:annotationXML>
          <inkml:trace contextRef="#ctx0" brushRef="#br0">23426 11816 3712,'0'0'1408,"0"0"-768,0-2-416,0-4 896,0 12-640,0-12 544,0 6-576,0-2 384,0-4-480,0 4 384,0 2-416,0-5 320,0 5-352,0-4 192,0 1-256,0-5 128,0 8-192,0-5 224,0 5-256,-6-3 384,3 6-288,-7-3 160,10 5-224,-7-2 224,7 9-256,0-5 96,2 7-128,-2 0 96,5 2-128,-5 4 127,5 0-127,0 2 32,-2 2-32,3 4 32,-2-2-64,-4 6-32,3-1 32,2 0-32,0-1 0,0 6-96,-3-5 64,4-3-128,-1-5 96,-5 1-543,3-5 351,-3-2-896,0-7 672,0-10-992,0 0 832,0-8-672,0 0 768,0-6-288,0-2 480,0-8-288,0 9 352,0-13-64,0 5 224,0-4 64,0 2 64,0-1 0,0 2 0,-3-3 64,3 8-32,-5-9 192,5 5-128,0 4 96,0 3-96,-6-8 288,6 8-192,-2 2 320,4 6-288,-2-8 320,0 4-320,0 1 448,0 2-384,0 7 512,6 2-480,-6 0 416,5 6-416,-5 7 256,3 2-320,2 4 192,0 6-224,-3 1 64,4 1-160,-1 0-64,0 5-32,-5 0-32,0-6 0,0-2-96,3-2 64,-3-2-32,5-4 0,-5-4-288,0 0 192,0-8-448,0-1 352,0-6-224,0-1 288,0-8-128,0 0 192,0-7-224,0 2 224,0-9-224,0 2 192,0-3-64,0 4 128,0-13 64,0 6 32,0-1 64,0 12-32,0-1 192,0 7-128,0 2 320,0 7-224,0-4 256,0 5-256,0-5 160,0 8-192,0 0 224,4 8-256,0 3 160,1 9-160,0 2 160,-1 6-192,0 0-32,0 2-32,1 2 32,-2 3-32,-3 0 64,0-4-64,0 0-32,0-3 32,0-9-320,0 1 160,0-12-576,0-1 384,-3-14-480,3 2 448,-5-15-256,5 6 352,-8-14-128,8 9 224,-4-12 0,4 3 96,-5-7 64,0 8 0,-3-5 64,8 5-32,-8-7 64,8 1-64,-10 3 128,10 10-96,-6 0 256,6 10-192,-2 1 448,4 9-320,-2 4 224,6 3-256,-6 9 128,5 4-192,0 8 224,-2 0-256,2 2 160,-1 6-160,-4-2 0,4-3-64,-4 2-64,0-3 32,0-2-32,5-6 0,-5-2-160,5-1 96,-5-8-320,4-3 224,-4-8-576,0 6 416,0-20-352,0 8 384,0-14-128,0 4 256,-4-14-64,4 6 128,-5-10 64,0 1 32,-3-12 0,8 4 0,-8 2 0,8 13 0,-10-2 0,10 12 0,-6-4 128,12 10-64,-6-2 256,0 4-192,0 0 512,0 8-352,0 3 352,5 10-352,0 7 256,-2 2-288,2 9 128,-1 4-224,0 5 128,1-2-160,0 6 64,-1-2-96,0 2-64,0-4 0,1-7-32,-2 3 0,-3-9-224,6 1 128,-6-8-448,0-6 288,0-6-512,0-8 448,0-16-288,0 10 352,0-14-128,0 4 224,-6-8-128,6 1 160,-8-12 0,8 9 64,-4-2 128,8 8-32,-4-4-32,0 4 32,0-2 32,0 6-32,0-4 128,0 8-96,0 2 128,0 1-128,0 1 256,0 8-192,0 5 320,0 1-256,0 10 160,5 4-192,-5 11 224,3 0-256,-3 1 160,0-1-160,0 0 0,6-1-64,-6 2-128,0 0 32,0-10 32,0-2 0,0 0-288,0-4 160,0-14-448,0-2 320,-6-10-288,6 2 288,-3-18-192,-2 1 256,-3-6 0,8 7 128,-9-2 64,9 2 0,-9-4 0,9 8 0,-9-2 0,9 2 0,-8 1 64,8 3-32,-11-3 64,11 4-64,-7-2 192,7 7-128,-5 1 256,10 6-224,-5 3 384,0 6-288,0 8 96,0 5-192,0 0 160,5 4-192,-5 4 192,2 1-192,4 0 32,-1 2-64,-5 1 32,5 0-64,-5-7-32,3-1 32,-3-4-128,5-3 64,-5-4 32,0 0 0,0-12-224,0 0 128,0-12-256,0-4 224,0-4-96,0 9 128,0-12 64,0 7 32,-5-6-96,5 5 64,-3-2 32,3 3 0,-5-4 64,5 9-32,-5-1 64,10 5-64,-10-1 64,5 8-64,-6 0 192,12 8-128,-6-1 192,0 5-192,0 4 96,5-1-96,-5 9 0,5-2-32,-2 2 32,2 4-64,-5-5-32,4-4 32,-4 5-32,0-8 0,0-8 64,0 3-32,0-8-96,0 5 32,-4-8-128,4 0 96,-5-8-96,5 5 64,-3-8 0,-2 3 32,-6-8 64,11 4 0,-7 0-96,7 10 64,-8-12 96,-3 11-32,-1-8-32,7 5 32,-11-4-32,6 6 0,-8-8 0,10 8 0,-5-4 0,8 5 0,-8-8 0,5 5 0,-6-5 64,6 3-32,-6-3-96,6 7 32,-6-8 96,11 8-32,-10-4 128,8 8-96,-4-8 32,9 8-32,-9-6-64,9 6 32,-8-8 32,8 8-32,-5-6 64,10 6-64,-5-3 128,0 6-96,0-3 192,3 6-160,2-6 32,0 3-65,-1 2 33,5 1-64,-1 2 64,2 0-64,-2 0-32,5 4 32,0-4 96,4 3-64,-3 0 32,3 6-32,-4-6 32,0 5-64,0-4 64,2 4-64,-2-2-32,0 2 32,0 0-128,0-4 64,-6-6 96,9 8-32,-8-3-32,0 0 32,-3-3-32,4 0 0,-5-4-96,0 4 64,1-5 32,-2 2 0,-3-5 0,6 4 0,-6-8-224,0 4 128,-6-5-160,6 5 128,-3-3 64,-2-2 64,-3-2-95,4-1 63,-6-8 32,6 5 0,-8-6 63,2 7-31,-8-10-32,4 8 32,-6-4-127,7 5 63,-4-4 32,3 3 0,2-4 0,6 9 0,-6-10 0,6 9 0,-2-3 0,8 8 0,-4-5-96,4 4 64,-6-4 96,12 8-32,-6 0 63,8 4-63,2 0 64,-3 4-64,4-1 128,1 4-96,2 3 32,-2 0-32,2 6 32,-2-2-64,-2 2 64,3 0-64,-5 0 64,5-4-64,-3-6-96,2 7 32,-3-6 32,0 1 0,-1-4 64,0 0-32,2 0 64,-2 0-64,-3-4-32,4-2 32,-5-2-128,1 6 64,-5-6 32,0 0 0,0-6-96,0 6 64,-5-2-32,5-2 0,-8-4 64,3 0 0,-8-8 0,9 8 0,-10-7 0,10 7 0,-9-9-96,8 11 64,-8-10 32,10 4 0,-7 2 0,10 4 0,-8-5-96,8 8 64,-5-11 32,5 12 0,-5-6-96,10 8 64,-5-8 96,0 8-32,0-8 64,0 8-64,0-4-32,5 8 32,-5-4-128,2 0 64,-2 0 32,6 4 0,-6-4 0,5 4 0,0 0 0,-2 4 0,2-2 0,-1 3 0,0-1 0,1 3 0,0 1 64,-1 4-32,-4-4-32,4-2 32,-4-2-128,4 4 64,-4-4 32,5 0 0,-5 0 0,3 0 0,-3-8 0,0 4 0,0-4 0,0 3 0,0-3 64,6 5-32,-6-5 64,0 0-64,0 0-32,0 0 32,0 0-128,0 0 64,0-5-32,4 5 0,0-3 128,0-1-32,1-8-32,0 0 32,-1-10-128,5 6 64,-6-8-128,7 8 96,-2-3-96,2 4 65,-2-5 63,5 8 32,-4-8 0,-1 9 0,-2-4 0,2 7 0,-4-4 0,4 6 0,-2-8 0,-2 11 0,-4-5 0,0 8 0,0-9-96,0 9 64,0-3 96,0 6-32,0-3 63,0 6-63,0-3-32,0 5 32,-4 0-32,-2 3 0,-2 1 64,4 4-32,-4 6 128,2 2-96,-2 0 32,4 3-32,-6-4-64,10 1 32,-8-4 96,8-6-64,-8-1-96,8-6 0,-5-7-128,5 0 96,-5-12-256,10 4 192,-5-12-223,5 2 191,-2-14-64,2 10 128,-1-6 64,5 4 32,0-2 64,-1 6-32,-2-4 64,2 10-64,-4-3-32,2 6 32,-6-5-128,0 8 64,-6 0 96,6 8-32,-4-4-32,-1 8 32,-4 0 32,5 8-32,-4 4 64,8-2-64,-10 3 192,6 2-128,-5 1 95,9-1-95,-3 1-128,-2 3 0,-4-3-32,5-5 0,-1-10 64,5-2 0,-5-6-95,10-2 63,-5-6-192,5-1 128,-1-4-160,0 5 128,1-9 0,0 4 64,3-3 64,0 7 0,2-7 64,2 8-32,2-5-96,-2 4 32,-2 0 32,-2 8 0,-8-4 128,6 8-64,-6-4-32,0 4 0,-6 0 96,2 8-64,-10 0 32,6 8-32,-4-1 96,6 2-96,-6 3 127,7 2-127,-8 0 32,8 3-32,-3-2 32,8-5-64,-9-4-96,9-3 32,-4-11-32,4 3 0,-5-11-96,10 2 97,-5-8-97,8 4 64,2-10-224,-2 4 192,5-4-160,0 6 160,0-6 0,2 4 64,-3-3 64,2 7 0,-6-3 0,2 7 0,-8 0 128,8 4-64,-10 0 256,4 4-192,-8 0 160,4 8-160,-4 0 64,-2 8-97,-6 0 97,4 3-128,-6 0-32,4 1 0,-2 2-32,7 2 0,-8 0-351,9-5 191,-5-3-1440,4-1 896,-3-7-2784,8 8 1952,-5-8-2496,5-2 2336</inkml:trace>
        </inkml:traceGroup>
      </inkml:traceGroup>
    </inkml:traceGroup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37:48.92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0602964-C42F-4AED-8516-88550BAB583C}" emma:medium="tactile" emma:mode="ink">
          <msink:context xmlns:msink="http://schemas.microsoft.com/ink/2010/main" type="inkDrawing" rotatedBoundingBox="20995,7729 23060,7642 23062,7694 20997,7780" semanticType="underline" shapeName="Other">
            <msink:sourceLink direction="with" ref="{DA2E3AD4-0DAF-444E-B58C-BCDC5A33F799}"/>
            <msink:sourceLink direction="with" ref="{D054A2DA-2D0B-4B4D-B933-B7012F93DF85}"/>
            <msink:sourceLink direction="with" ref="{A216E9AB-8F23-41BE-9E7E-46D98D23B5F8}"/>
            <msink:sourceLink direction="with" ref="{D140E9C0-EB01-4C82-9AE6-19E75469E119}"/>
          </msink:context>
        </emma:interpretation>
      </emma:emma>
    </inkml:annotationXML>
    <inkml:trace contextRef="#ctx0" brushRef="#br0">21250 8673 5120,'-5'-3'2016,"5"3"-1088,0 20-256,0-17 1344,5 2-1120,-5-2 736,5 2-992,-2-5 448,7 3-640,3-6 192,0 3-384,5-8 127,0 8-223,3-5 128,5 10-160,1-10 160,-1 5-192,5-3 32,0 3-64,0-3-64,0 3 32,-1-5 32,4 5-32,7-9 64,-7 6-64,6-5 64,-6 5-64,7-2-32,-2 10 32,0-10 32,1 5-32,-1-3-32,-3 3 32,-2-5 32,-4 5-32,6-7-32,-2 7 32,7-4-32,-7 8 0,2-8-224,-1 4 128,-1-3 32,-3 3 64,5-5 128,-6 5-64,6-3-32,-5 3 0,-2-4-32,7 8 0,-1-4 0,-1 0 0,-3 0 0,0 0 0,-4 0 0,-1 0 0,0 0 0,0 0 0,-3 0 0,8 0 0,-10 0-96,5 0 64,2 0-128,-2 0 96,-1 0-96,1 0 64,-3-4-160,3 4 160,-3-5-256,3 5 224,-5-3-224,6 3 192,-6-5-191,2 10 191,-2-5-192,2 0 192,-5 0-640,-2 8 480,-2-1-2208,3 1 1408,-3-8-3040,-1 0 2368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54.9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6416 3414 5376,'5'-13'2016,"-5"13"-1088,4 0-320,-4 0 1312,6 4-1088,-6 1 832,5 5-992,-5 3 512,10 0-704,-4 1 383,2 4-511,-2-4 320,0 5-384,-3 6 480,3 4-448,-6 7 288,6 0-352,-6 15 192,0-3-224,-6 17 64,0-7-160,-3 10 0,9-4-64,-9 4-64,9-1 32,-11-3-192,11-11 96,-10-2-896,10-6 544,-11-13-2080,11-9 1377,-9-10-4289,9 0 3040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3:27.86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4653E89A-80CF-406E-8BB4-E5BC6D90A3E0}" emma:medium="tactile" emma:mode="ink">
          <msink:context xmlns:msink="http://schemas.microsoft.com/ink/2010/main" type="inkDrawing" rotatedBoundingBox="742,5362 18456,5172 18460,5560 746,5750" semanticType="underline" shapeName="Other">
            <msink:sourceLink direction="with" ref="{FF8046E1-D73C-4A41-98A6-710182871B83}"/>
            <msink:sourceLink direction="with" ref="{C9928D9B-2B64-432A-834E-070FCA2AAB3A}"/>
            <msink:sourceLink direction="with" ref="{B739CA41-91F1-470C-96A1-A8B5840AA99F}"/>
            <msink:sourceLink direction="with" ref="{B21A729A-CBC1-466A-878E-7B3DFE681084}"/>
            <msink:sourceLink direction="with" ref="{4FC8627F-E7C0-4AFB-999A-2C6803F1F565}"/>
            <msink:sourceLink direction="with" ref="{0EC9B811-14EB-4218-8516-6BC0CC76E9E4}"/>
            <msink:sourceLink direction="with" ref="{45138852-92AA-4A54-B78C-FFE566FAFB9C}"/>
            <msink:sourceLink direction="with" ref="{80A1A89F-D3E9-4AB1-8035-2D2A58627E8C}"/>
            <msink:sourceLink direction="with" ref="{D94A2354-EA43-4B87-8B54-5952D5089A1F}"/>
            <msink:sourceLink direction="with" ref="{D7D50B56-8D00-4E26-9A70-E55014532C4F}"/>
            <msink:sourceLink direction="with" ref="{16131A99-D8D2-4744-815D-07E486D86A63}"/>
            <msink:sourceLink direction="with" ref="{6BDC03F2-F867-4B7E-9D3B-100ADA792B4A}"/>
            <msink:sourceLink direction="with" ref="{C0424ED8-A241-4C91-9973-B3BA02D362BB}"/>
            <msink:sourceLink direction="with" ref="{DEB9B7A2-7A88-41CE-B99A-E37956D63605}"/>
            <msink:sourceLink direction="with" ref="{EB1022AF-8C92-4645-80D8-267F1E68554E}"/>
            <msink:sourceLink direction="with" ref="{FEBF45E8-FC2B-49F1-8C14-B45E433FC6FC}"/>
            <msink:sourceLink direction="with" ref="{4446BF25-8F83-43B4-AA1A-0E8B011F2BAA}"/>
            <msink:sourceLink direction="with" ref="{9E8C22FF-0C90-467D-9542-E80FA685CF0A}"/>
            <msink:sourceLink direction="with" ref="{33D3F1B7-A5AD-4C92-BFB3-2549B4809C34}"/>
          </msink:context>
        </emma:interpretation>
      </emma:emma>
    </inkml:annotationXML>
    <inkml:trace contextRef="#ctx0" brushRef="#br0">1008 6584 5760,'-14'5'2176,"14"6"-1152,5 1-992,0-9 448,3 1-256,4 0-64,6 1 0,6-5 32,-4 0-96,12 0 96,8 3 96,-2 0 32,2 2 128,4-2-32,-4 2 64,7-2-64,2-3 0,-1 0-160,0 0 0,0 0-32,6-3 32,-2-2-64,14 2 32,4-5-128,-4 0 0,-1-3-32,14 3-64,-13-4 32,0 4-32,0 0-96,0 2 64,4-3 32,5 1 64,-6 3 32,-2-1 96,-6 1-160,9 5-32,-5-8 0,2 5 0,-1-1 0,-1 0 64,6-4-96,3 4 0,4 1 32,-11-2 64,3 5-96,-1 5 0,3-5 32,-2 3 64,-1 1-96,16-4 0,-7 0 32,1 0 0,0-4 0,3 4 0,-2 0 64,0 0 32,-2 0-128,11-3 32,-2-2 0,1 2 0,-6-2 0,6 5 0,-4 0 0,4 0 0,-6-3 0,16 0 0,-6-3-96,-4 3 64,8 3 32,-4-11 0,8-2 0,2-2 64,-1-1-32,0 0-32,-9 4 32,4 1-32,-4 0 0,0 0 0,6 3 0,2 0 0,-4-1 0,-8 1 0,8 2 0,-8 1 64,-4 2-32,-1-2 64,4 1-64,1-4 64,0 0 0,-8 2 32,-2-2 0,0 0 0,2 3-64,-6 2-64,1-1 160,10-1 31,-7 5 1,-4-3 32,-8-2-128,22 2-64,-6 3-96,-10-3 32,-2 3 32,0 0 64,0 0-32,8-5-32,-3 5 32,0 0 32,-4-3-96,6 3 0,-5 0 32,-2 0 64,9 0-96,-4-9-64,15 9 64,-5 0 64,-8 0 0,8 9-32,-6-6 96,4 2 0,0-2-32,9 0 32,5 2-128,-4-5-64,3 3 64,0-3 64,-3 5 0,3-5-32,13 4 32,-7-4-32,-7 3-96,16 2 64,-11-2 32,5 2 0,6-2-96,2 2 64,-2-5 96,2 0 32,-3 3-192,3-3 0,15 0 96,-14 0 128,-4 0-32,8 0-64,1 3 0,7 2-32,3-2 0,-11 2 0,5-2 0,-10 1 0,6 1 0,12-2 0,-13-3 0,-7 0 0,12 0 0,-5 0 0,6 0-96,2 0 0,-8 0 128,10 0 96,-14 5-96,0-2-32,0 0 0,0 2 0,-4-2 0,12-3 0,-4 5 0,-3-1 0,8-1 64,-5 10 32,-8-2-192,8-3 0,0-2 96,2 2 64,6-2-96,-2 5 32,-6 0 0,0-11 0,0 0 0,6 0 0,-2 9 0,-8-18 64,5 6-96,-9-2 0,-1 5 96,1-3 32,-4-2-32,-6 5-64,-8 0 32,4 5-32,-4 11 0,-4-16 0,-4 11 0,-1-3 0,-4-4-96,-9-1 64,-4 2 32,-8 3 0,-7-5 64,8 5 32,1 1-32,-7-3-64,-1-1-128,1-2 0,-1 2 0,-4-5-32,6 0-224,3-5-95,-8 2-1089,-11-2-416,-12-7-2080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3:30.05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1B672A93-F565-449E-9E95-B202AD9846C4}" emma:medium="tactile" emma:mode="ink">
          <msink:context xmlns:msink="http://schemas.microsoft.com/ink/2010/main" type="inkDrawing" rotatedBoundingBox="18823,6328 19569,14666 19390,14682 18643,6344" shapeName="Other"/>
        </emma:interpretation>
      </emma:emma>
    </inkml:annotationXML>
    <inkml:trace contextRef="#ctx0" brushRef="#br0">18971 7277 6016,'-29'5'2272,"29"1"-1216,-5 2-800,5-3 576,0 6-128,5 1-32,-2-1-160,2 6 0,3 2-288,2 0 64,-2 1 64,-3 3 0,0 4 96,-5 6-32,3-3 0,-3 9-32,0 16 64,5-4-161,-1 2-31,-4-1 0,4 9 64,6 3-160,-2-3-32,-4 3-64,2 8 32,2 6-64,-4 2-32,4-11 160,-2 9 32,-2 0-64,4-3-32,0-2 96,2-2 32,4 15-96,-2-8-96,2 0 0,-2-9-32,6 14 0,-5-10 0,0 5 0,-3 1 64,-2 10-32,2-8 64,-2-1-64,0 9 64,1-8-64,0-3 64,1 1-64,-3-1-32,2 0 32,1 0-32,-3-4 0,4-1 0,-9-7 0,13 9 0,-7 0 64,0-2 96,5 2-64,-3-1 0,-5 4-32,8-5-64,-5 1 32,2 1 32,-2-5 32,0-4 96,-4 4-96,2 1-64,-3-10-96,2 6 32,-1 3 96,-4-7 32,0-2-32,0 6 32,0-8-128,5 4-64,-5-5 64,3 0 64,-3 1 0,0-1 64,6 1-64,-6-1-32,0 0 96,0-3 0,0-7-32,4 5-64,0 7 32,0-7-32,-4-2 64,0 1 32,0-5-128,5-2 32,0-1 0,-5-5 0,0-1-96,0 6 64,0-5 32,0 0 64,0 0-32,3-5-32,-3-6-128,0 7 0,0 0 0,5-8 64,0 0-32,-2 5 32,2 3 0,0-4-64,-2-4-128,2-2 0,0-3-96,0 1 0,-2 1 32,2-1 32,-1 2 96,0 2 128,-4-5-192,5 1 32,0 10-128,-5-11 0,4 1 192,0 5 64,-4-1 0,4-8 0,2 6-32,-4-10 97,4 4-161,-6-8 64,0 2-224,4-1-32,-4-4 0,0 0 64,0-1 192,4 1 64,0 0-32,2 0 64,-2 0 32,0-2 0,0 2-96,2 0 0,-4 1 64,8 2 64,-2-3-64,6 0 0,-5-1 32,0 12 64,0-3 32,-6 12 32,2-5-160,0 1 32,-5-5 0,0 4 64,0 1 32,0-1 32,0 2-64,0 1 32,0-3 64,0 5 64,0 11 32,0-5 64,0 2-96,0-1-64,0-4-64,0 5 0,0-2-64,0 2 63,0 2-63,-5 5-32,-3-4 96,-1 0 64,3-1-64,3 3-64,-2-2 0,1 0-32,0-5 0,0 5 64,4 8-32,0-9-32,0 2 32,0-5-32,0 4 0,0-8 0,-6 2 0,6-3 0,0 4 0,0 5 0,0 0 0,0-3 0,0-1 0,0-1 0,0 6-96,6-5 64,-6 1-256,12-2-63,-4 5-737,2-7-256,-2-4-576,10-6-224,0-3-1120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3:55.47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232D71B4-70E7-4131-9A14-616C256434E5}" emma:medium="tactile" emma:mode="ink">
          <msink:context xmlns:msink="http://schemas.microsoft.com/ink/2010/main" type="inkDrawing" rotatedBoundingBox="14677,15007 33165,14419 33173,14677 14685,15265" semanticType="underline" shapeName="Other">
            <msink:sourceLink direction="with" ref="{8AFE9DA2-DFBA-49FA-8577-AF41B19D890A}"/>
            <msink:destinationLink direction="with" ref="{CAE49D10-6BB7-47D7-B50B-D0547B1A0790}"/>
          </msink:context>
        </emma:interpretation>
      </emma:emma>
    </inkml:annotationXML>
    <inkml:trace contextRef="#ctx0" brushRef="#br0">14928 16021 7168,'29'3'576,"-2"2"-128,-1-5-128,6 0 0,-2 0-96,1 0 32,0-5-96,8 2 64,10-2-64,-1 2 64,0 0 0,-5-2 32,6 2-128,-1-2-32,4 5-32,2 0-64,-2-3 32,6-1-32,-6 4 64,10-4 32,7 1 32,2-2 64,-11 1-96,2-1 0,10 5-32,-8 0-64,2-3 96,-1 3 64,2 0-64,12-3-64,-1 3-96,-3 0 32,-4-5 32,7 5 64,-7 0-96,-1-3 0,0 3 32,1 0 64,6-5 32,-5 5 32,-2 0 0,-9 0 0,0 0-64,9 5-64,-4-5 32,-5 0 32,0 0-32,1 0-32,5 0-64,2 0 32,-7 0 32,0 0 0,-6 0 0,6 0 64,3 0-32,2 0-32,-6-5-64,0 5 32,-4 0 32,10 0 64,3 0-32,-9 0 64,0 0-128,-3 0 0,3 0-32,1 0 0,-5 0 64,4-4 64,0 1-96,-3 3-64,11-8 64,-2 4 64,-3 0 0,3 1 64,-6-2-128,4 2 0,-3-2 96,-1 2 32,1 0-128,0 3 32,2 0-64,8 0 0,-8 0 64,3 0 0,-6 0 0,5 0 64,5 0 96,-1 0 128,-1 0-352,1 0-96,14 0 0,17 0 64,-8 0 64,-14 0 96,4 0-96,-9 0 0,-4 0 32,1 6 64,-2 2-32,15-11-32,-5 3-64,-4 0-32,-6 0 64,10 0 64,-4-5 0,-5 13-32,9-3 32,1-10 32,2 2-32,-2-2-32,0 5-64,2 0-32,0-3 64,3 0 0,-2-2-64,9 2 64,6-6-32,-8 1 0,-6 5 0,17-5-64,-8 11 96,-6 2 0,6-2 32,2 2 64,-3-2-32,-7 1-32,11-4 32,-9 0 32,0 0-96,3 0-64,10 0 64,-8 0 0,-1 0 32,2 0 0,4 0 64,-5 0 32,-1 0-192,15 0 0,-4-4 32,-12 4 32,3 0 96,-1 0 96,1 0-224,-6-11-96,18 6 96,-7 2 0,-7 0-32,14-6 64,-7 5-32,-3 0 0,-3-4 0,9 5 0,-4-2 64,-4 2 64,-1-5-96,4 0-64,4 0 64,-8 1 64,14-1-64,-6 0 0,-7 5 32,7-2 0,-7 1 0,-1-4 64,0 1-32,14-1-32,-6 1-64,-8-1 32,22 0 32,-8-4 0,-1 4 0,10-8 0,-1 1 0,-14 3 0,14-8 0,1 5 0,-7 4 64,7-2 32,-6 6-128,-6-9 32,5 0 0,-6 5 64,-2 3-32,6 4 64,0 1-64,-6-2-32,0-3 96,0 5 0,-2-2-32,-2 2-64,9-1-64,-3 0 32,-1-4 32,-1 1 64,-3-1-32,-6 0 64,1 0-128,10 5 0,-10-2 32,-3 1 0,2-4 0,5 5 64,0-2-32,-3 2 64,4 3-64,-1 0-32,1 0 32,-2 3-32,3-3 64,-2 5 32,1-2-128,13 5 32,-9-4 0,-5 1 64,6-2-96,-7 2 0,-2-2-32,-1-3 0,14 3 64,-11 2 0,-3-2 0,1-3 0,-1 0-160,-4 5 32,-6-1-224,-2-4-96,12 3-672,-10-3-256,-6 0-1312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4:37.94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CAE49D10-6BB7-47D7-B50B-D0547B1A0790}" emma:medium="tactile" emma:mode="ink">
          <msink:context xmlns:msink="http://schemas.microsoft.com/ink/2010/main" type="inkDrawing" rotatedBoundingBox="16123,15129 16441,19086 16350,19094 16032,15136" semanticType="callout" shapeName="Other">
            <msink:sourceLink direction="with" ref="{232D71B4-70E7-4131-9A14-616C256434E5}"/>
            <msink:sourceLink direction="with" ref="{AA1A45BB-CEFC-46BB-9DB1-2FEDC8711AF3}"/>
          </msink:context>
        </emma:interpretation>
      </emma:emma>
    </inkml:annotationXML>
    <inkml:trace contextRef="#ctx0" brushRef="#br0">16376 16126 2816,'-5'0'1056,"5"0"-576,-5 0 64,0 0 672,10 0-672,-10-5 512,2 5-608,-7-8 736,10 4-672,-8-4 320,8 5-480,-5-5 224,5 8-320,-5-8 416,5 8-384,-2-3 448,4 3-448,-4-5 352,2 10-352,-6-5 256,6 0-288,-5 0 192,10 3-224,-5 2 287,0 6-287,0 8 320,0 4-320,0 13 224,0 3-224,0 16 224,0 3-256,0 12 160,0-4-192,0 15 224,8 2-256,2 6 160,-2-3-160,-3 8 64,3-13-96,-3 18 160,0-18-160,0 9 32,3-8-64,-3 12 96,3-13-96,-1 9 32,4-11-32,-4 10-64,7-14 32,-4 6 96,2-7-64,-4 4 128,2-12-128,-2 8 32,2-8-32,-6 9 96,0-1-96,1-7 32,-2-6-32,2 2-64,4-9 32,-5 4 32,6-6-32,-7 7 64,6-9-64,-5 5-32,6-5 32,-6 0 32,0-3-32,0-3 64,5-2-64,-4-3-32,-1 0 32,2-3 32,-4-2-32,4-2-32,-2-1 32,-4 5-32,4-5 0,-4 2 0,0 3 0,0 0 0,0-2 0,0 2 0,0-1 0,0 0 0,0 0 0,0 4 64,0-8-32,0-1 64,4-2-64,2 0-160,-4-1 64,-2 1 32,0-5 32,0-4-864,0 0 480,-2-6-2880,2-1 1824,-10-24-4959,6-1 3615</inkml:trace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4:54.3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24943FA9-681D-4FCD-A512-6650C87FFF1F}" emma:medium="tactile" emma:mode="ink">
          <msink:context xmlns:msink="http://schemas.microsoft.com/ink/2010/main" type="inkDrawing" rotatedBoundingBox="28547,17501 28881,17377 28886,17393 28552,17517" semanticType="callout" shapeName="Other">
            <msink:sourceLink direction="with" ref="{9C8E865E-9A91-43B5-A4F5-979330748E30}"/>
            <msink:sourceLink direction="with" ref="{077A94C1-2977-4459-A5D5-0A1628206FCF}"/>
            <msink:sourceLink direction="with" ref="{3E2DD72D-4FBD-4C4B-A13A-EB3D70E4C9E3}"/>
          </msink:context>
        </emma:interpretation>
      </emma:emma>
    </inkml:annotationXML>
    <inkml:trace contextRef="#ctx0" brushRef="#br0">28799 18454 9856,'0'-7'3680,"0"7"-1984,0 0-1056,0 0 1247,8 0-1119,2-5 224,3 2-640,8-6 96,6 1-128,8 2-32,5-7-96,-1-7-32,-3 9-96,-7 0-192,-2-1 0,-6 4-704,-3 0-352,-10 5-704,-8-2-287,0 5-289,-3 0-160,-10 0 576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4:54.81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1AD241B-3E78-4834-9DC0-692281402ADB}" emma:medium="tactile" emma:mode="ink">
          <msink:context xmlns:msink="http://schemas.microsoft.com/ink/2010/main" type="inkDrawing" rotatedBoundingBox="28835,17366 28966,18337 28749,18367 28617,17396" semanticType="callout" shapeName="Other">
            <msink:sourceLink direction="from" ref="{9C8E865E-9A91-43B5-A4F5-979330748E30}"/>
            <msink:sourceLink direction="to" ref="{9C8E865E-9A91-43B5-A4F5-979330748E30}"/>
            <msink:sourceLink direction="from" ref="{077A94C1-2977-4459-A5D5-0A1628206FCF}"/>
            <msink:sourceLink direction="to" ref="{077A94C1-2977-4459-A5D5-0A1628206FCF}"/>
            <msink:sourceLink direction="from" ref="{3E2DD72D-4FBD-4C4B-A13A-EB3D70E4C9E3}"/>
            <msink:sourceLink direction="to" ref="{3E2DD72D-4FBD-4C4B-A13A-EB3D70E4C9E3}"/>
          </msink:context>
        </emma:interpretation>
      </emma:emma>
    </inkml:annotationXML>
    <inkml:trace contextRef="#ctx0" brushRef="#br0">29079 18325 7584,'-22'0'1056,"5"0"544,-1-4 256,6 4-288,2 0-160,2 0-800,3 0 128,0 4 31,5 3 33,0 1 0,-3 1-32,3 5-416,-5 3-64,-3 6-128,-2 4 0,-3 4 32,0 1 32,5-1-96,-1-3 64,3-1 96,3-5-160,3-2-64,3-3-32,7-6 32,3-3-32,10-8-32,-2-5 32,5 2-32,2-2-96,-8-1 0,3-3-96,-6 4-32,-3 2-32,-6 0 0,0-2 160,-3 2 32,-5-2 64,0 1 0,-5 1 0,2-2 64,-2 5-32,0 0 64,-3 0 224,-5 0 96,8 5-192,0-2 0,10 6 0,-10 2 32,10 1-64,-5 4 32,0-2-128,0-1-64,5 7 64,-5 2 288,4 6-224,-4 3 160,4 5-192,1 13 64,3-1-96,-3 7-64,0-24 0,-2-4 32,2 7-32,0 18-32,-2-13 96,-3-5-64,0-1-32,0-7-64,0-7 32,-3-3-672,-2-5-320,-8-5-832,0-12-288,-10 0-1247,6-7-545,4 2-256</inkml:trace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4:55.22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31EDF877-8702-4973-80CA-9EFF3366A995}" emma:medium="tactile" emma:mode="ink">
          <msink:context xmlns:msink="http://schemas.microsoft.com/ink/2010/main" type="inkDrawing" rotatedBoundingBox="28524,17940 29209,17795 29220,17847 28535,17993" semanticType="callout" shapeName="Other">
            <msink:sourceLink direction="with" ref="{9C8E865E-9A91-43B5-A4F5-979330748E30}"/>
            <msink:sourceLink direction="with" ref="{077A94C1-2977-4459-A5D5-0A1628206FCF}"/>
            <msink:sourceLink direction="with" ref="{3E2DD72D-4FBD-4C4B-A13A-EB3D70E4C9E3}"/>
          </msink:context>
        </emma:interpretation>
      </emma:emma>
    </inkml:annotationXML>
    <inkml:trace contextRef="#ctx0" brushRef="#br0">28789 18932 9344,'-8'-12'3520,"8"12"-1920,5-3-960,-5 3 1023,3-5-479,2-1 256,0 1-832,0 2 64,3-2-192,0-2 32,5 3-224,1 0-32,0 4-128,-2-4-32,6-3 32,4 7-64,4-13-64,9 1-64,-4 4 32,0 2 32,4-2 64,-1 0-32,2 0 64,0 0-128,-2 0 0,-4 1 32,6 2 64,-5 1-32,0 4-32,-5 0 96,-5 0 0,2 0-32,-6 0 32,-4 0-128,0 0 0,-4 0 32,-5 0 64,-4 0-800,0 0-320,0 0-1792,-13 0-703,-13-4-1505</inkml:trace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43:25.59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0C961AC-C0B9-43C1-9AE5-385AC9815E87}" emma:medium="tactile" emma:mode="ink">
          <msink:context xmlns:msink="http://schemas.microsoft.com/ink/2010/main" type="writingRegion" rotatedBoundingBox="18798,11471 19008,11471 19008,12487 18798,12487"/>
        </emma:interpretation>
      </emma:emma>
    </inkml:annotationXML>
    <inkml:traceGroup>
      <inkml:annotationXML>
        <emma:emma xmlns:emma="http://www.w3.org/2003/04/emma" version="1.0">
          <emma:interpretation id="{9E9C42DE-15C6-4FB5-A8B9-787C8FE29CA6}" emma:medium="tactile" emma:mode="ink">
            <msink:context xmlns:msink="http://schemas.microsoft.com/ink/2010/main" type="paragraph" rotatedBoundingBox="18798,11471 19008,11471 19008,12487 18798,124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0B7D46-90F5-431E-8AB6-5A21AF6DDA72}" emma:medium="tactile" emma:mode="ink">
              <msink:context xmlns:msink="http://schemas.microsoft.com/ink/2010/main" type="line" rotatedBoundingBox="18798,11471 19008,11471 19008,12487 18798,12487"/>
            </emma:interpretation>
          </emma:emma>
        </inkml:annotationXML>
        <inkml:traceGroup>
          <inkml:annotationXML>
            <emma:emma xmlns:emma="http://www.w3.org/2003/04/emma" version="1.0">
              <emma:interpretation id="{FC5C3990-01C6-407D-A346-B2934FCB0B0D}" emma:medium="tactile" emma:mode="ink">
                <msink:context xmlns:msink="http://schemas.microsoft.com/ink/2010/main" type="inkWord" rotatedBoundingBox="18798,11471 19008,11471 19008,12487 18798,12487"/>
              </emma:interpretation>
              <emma:one-of disjunction-type="recognition" id="oneOf0">
                <emma:interpretation id="interp0" emma:lang="zh-CN" emma:confidence="0">
                  <emma:literal>)</emma:literal>
                </emma:interpretation>
                <emma:interpretation id="interp1" emma:lang="zh-CN" emma:confidence="0">
                  <emma:literal>}</emma:literal>
                </emma:interpretation>
                <emma:interpretation id="interp2" emma:lang="zh-CN" emma:confidence="0">
                  <emma:literal>〕</emma:literal>
                </emma:interpretation>
                <emma:interpretation id="interp3" emma:lang="zh-CN" emma:confidence="0">
                  <emma:literal>]</emma:literal>
                </emma:interpretation>
                <emma:interpretation id="interp4" emma:lang="zh-CN" emma:confidence="0">
                  <emma:literal>;</emma:literal>
                </emma:interpretation>
              </emma:one-of>
            </emma:emma>
          </inkml:annotationXML>
          <inkml:trace contextRef="#ctx0" brushRef="#br0">19050 12410 3584,'-4'-24'1408,"4"24"-768,0 3-64,0-6 1056,0 3-896,0-12 640,0 4-832,0-11 448,4 8-576,2-9 384,-2 4-448,0 2 480,0 5-512,2 1 352,2 5-384,1-5 256,0 8-288,-1 0 287,4 3-319,3 8 448,-2 9-384,0 16 224,4-6-288,-3 14 64,-2-2-160,2 6 352,-2-2-256,-2 12 96,-2-2-192,-2 10-64,-4-1-32,-2 6-256,0-9 128,-8 12-1152,4-12 672,-14 1-3487,5-4 2271,-8-5-3456,3-8 3008</inkml:trace>
        </inkml:traceGroup>
      </inkml:traceGroup>
    </inkml:traceGroup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43:24.076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DE8C0FE0-53E8-4EFC-BE24-74F42BCB4E5D}" emma:medium="tactile" emma:mode="ink">
          <msink:context xmlns:msink="http://schemas.microsoft.com/ink/2010/main" type="inkDrawing" rotatedBoundingBox="13098,1446 13165,1428 13166,1430 13099,1448" shapeName="Other"/>
        </emma:interpretation>
      </emma:emma>
    </inkml:annotationXML>
    <inkml:trace contextRef="#ctx0" brushRef="#br0">13347 2236 11968,'10'-3'-896,"3"-2"-1248,0 2-448,4 0 128,-3-2 224</inkml:trace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6:00:23.49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5E10549-CA71-4646-ACE8-146511229FA4}" emma:medium="tactile" emma:mode="ink">
          <msink:context xmlns:msink="http://schemas.microsoft.com/ink/2010/main" type="inkDrawing" rotatedBoundingBox="15582,3875 15616,5491 15332,5496 15299,3881" shapeName="Other"/>
        </emma:interpretation>
      </emma:emma>
    </inkml:annotationXML>
    <inkml:trace contextRef="#ctx0" brushRef="#br0">15744 4705 5376,'-26'-36'2112,"13"36"-1152,-14-3-768,23 3 480,-6 3-64,-2 2 32,4-2 0,-2 0 64,6 2 320,8 10-576,8 4 64,2 1-32,0-1 0,-1 2 32,5 2-64,-1 7-32,5 10-161,-1-2 1,2 21-32,-2-1 32,-4 5-64,-3 12 32,-10 3-128,-4 11-64,-8 16 64,-4 4 64,-12 4-416,-2 1-160,-4-1-767,-9-1-289,-2-7-864,3-10-288,-6-9-704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55.3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6214 4003 4864,'0'-19'1824,"0"19"-960,20-4-384,-16-2 1088,2 3-896,3-2 320,6 5-608,2-5 96,-2 10-320,6 0 0,-6 8-96,-11 6-128,2 0 32,-12 11 96,2 8-32,-16 1 544,-1 6-320,-6-3 736,8-2-544,-1-13 128,5 0-320,3-17-256,18-2 0,9-20-224,6-8 128,9-12-1152,12 6 672,-7-10-3040,5 14 1984,-8 3-2304,-2 15 2272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7:57.35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3F7EFAF-F5D4-4345-A98D-1DB56DAC8556}" emma:medium="tactile" emma:mode="ink">
          <msink:context xmlns:msink="http://schemas.microsoft.com/ink/2010/main" type="inkDrawing" rotatedBoundingBox="2474,2047 14591,1626 14596,1775 2479,2197" shapeName="Other"/>
        </emma:interpretation>
      </emma:emma>
    </inkml:annotationXML>
    <inkml:trace contextRef="#ctx0" brushRef="#br0">2740 3138 6144,'-13'-28'2272,"13"28"-1216,0 0-1152,0 0 416,0 0-224,0 0 160,10 0-160,3 0 96,0 0 320,0 0 160,5 0 0,-6-4 416,10 0-608,8-4 96,1 1-192,0 2 0,10 2-96,-2-2 0,4 1-160,19 4-96,5 0 64,-7-2 0,1-4 96,10 4-32,-1-6-1,5-1-191,4 1-32,9-3 96,-1-1 32,-4 1 0,4 0-64,2-3-64,2 4 32,2 1 32,12 1 64,-8 1-32,-6 3-32,6 0 32,-5 0 32,4-3-32,2 2-32,7-3-64,-4 5-32,-4 0 64,4 3 64,-1 0 0,5 0-32,-4 3-64,4 0 32,0 2 32,1-2 0,-6 2 0,2-5 64,-1 0-32,4 0 64,4 0-128,-7 0 0,7 0-32,-3 0 0,-2 0 64,12-5 64,-3 2-32,0-2-32,3-1 32,-3-2-32,0 2-96,11 0 64,-1 2 32,0 0 64,-9-1-32,0 2-32,8-5-64,23 4 32,-18-4 32,5 6 0,-6-4 0,-2-2 64,12-3-96,-13 2 0,0 1-32,-4 6 1,-1-6-97,5 4 32,9-1-160,-9-6 32,3 0 128,5-1 128,14 4-32,-12 5-64,-11-2-32,14-3 96,0 5 0,8-1 32,-8 0 0,6-4 0,-6 4-96,-6 2 64,15 2 96,-14-6 32,-7 3-128,12-2 32,-5 2 0,15 3 64,-10 0-32,-1 0-32,-3 0 32,-4 3-32,-1 2-96,-6-2 64,-5 5 32,10-8 64,-2 0 32,-2 4 96,6 4-96,-6-8 0,2 0-32,2 0 32,-2-4-128,-6 8 0,0-8-128,-12 4-32,-14-4-1664,13 0-704,-22-4-1152</inkml:trace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50:31.33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C738F74-509C-4FF9-B4D7-DC576CB1C267}" emma:medium="tactile" emma:mode="ink">
          <msink:context xmlns:msink="http://schemas.microsoft.com/ink/2010/main" type="writingRegion" rotatedBoundingBox="11495,6484 11462,8812 10614,8800 10647,6471"/>
        </emma:interpretation>
      </emma:emma>
    </inkml:annotationXML>
    <inkml:traceGroup>
      <inkml:annotationXML>
        <emma:emma xmlns:emma="http://www.w3.org/2003/04/emma" version="1.0">
          <emma:interpretation id="{EA269075-E6DD-48F3-A7C0-55AE4D7CD2EB}" emma:medium="tactile" emma:mode="ink">
            <msink:context xmlns:msink="http://schemas.microsoft.com/ink/2010/main" type="paragraph" rotatedBoundingBox="11495,6484 11462,8812 10614,8800 10647,64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344C28-7C66-4291-86D2-8F6CDABFE466}" emma:medium="tactile" emma:mode="ink">
              <msink:context xmlns:msink="http://schemas.microsoft.com/ink/2010/main" type="line" rotatedBoundingBox="11495,6484 11462,8812 10614,8800 10647,6471"/>
            </emma:interpretation>
          </emma:emma>
        </inkml:annotationXML>
        <inkml:traceGroup>
          <inkml:annotationXML>
            <emma:emma xmlns:emma="http://www.w3.org/2003/04/emma" version="1.0">
              <emma:interpretation id="{FE4F68BB-C6D9-4B20-B7A0-86D4116E6A7A}" emma:medium="tactile" emma:mode="ink">
                <msink:context xmlns:msink="http://schemas.microsoft.com/ink/2010/main" type="inkWord" rotatedBoundingBox="11495,6484 11462,8812 10614,8800 10647,6471"/>
              </emma:interpretation>
              <emma:one-of disjunction-type="recognition" id="oneOf0">
                <emma:interpretation id="interp0" emma:lang="zh-CN" emma:confidence="0">
                  <emma:literal>萏</emma:literal>
                </emma:interpretation>
                <emma:interpretation id="interp1" emma:lang="zh-CN" emma:confidence="0">
                  <emma:literal>恚</emma:literal>
                </emma:interpretation>
                <emma:interpretation id="interp2" emma:lang="zh-CN" emma:confidence="0">
                  <emma:literal>杳</emma:literal>
                </emma:interpretation>
                <emma:interpretation id="interp3" emma:lang="zh-CN" emma:confidence="0">
                  <emma:literal>岩</emma:literal>
                </emma:interpretation>
                <emma:interpretation id="interp4" emma:lang="zh-CN" emma:confidence="0">
                  <emma:literal>峕</emma:literal>
                </emma:interpretation>
              </emma:one-of>
            </emma:emma>
          </inkml:annotationXML>
          <inkml:trace contextRef="#ctx0" brushRef="#br0">10952 9216 4864,'-4'-8'1824,"4"8"-960,0-4-384,0 0 1088,0 1-896,0-5 608,0 8-768,0-5 320,0 5-512,0 0 192,4 0-288,-4-3 288,0 6-288,0 2 224,9 3-224,-9-1 288,5 5-288,-10 8 159,5 8-223,-3-2 224,6 6-256,-3-2 96,0 4-128,-3 8 0,-3-4-32,-2 4 32,4-2-64,-6-5 64,10 4-64,-8-9-32,8-2 32,-8-5-128,8-4 64,-10-6-320,10-6 192,-5-11-512,5-4 385,0-19-353,5 4 352,5-5-64,3 6 224,0-2-64,-1 1 96,6-10 64,4 7 32,-5 2 0,6 10 0,-10-2 0,5 12 0,-10 0 192,5 4-96,-8 0 32,3 4-64,-8-4 96,5 6-96,-10 2-32,2 4 0,-7-4-256,5 4 128,-3-8-160,3 4 128,-3-4-64,8-1 96,-10-3 64,7 5 32,-7-5 64,10 3-32,-8-3 192,0 5-128,-7-5 448,7 0-288,0 0 288,8 0-288,0 0 127,4 0-223,-4 0 128,4 0-160,1 0 160,3 6-192,-3 0 256,3 2-224,2 0 256,3 3-256,-5 3 96,5 6-128,-3-1 96,3 1-128,0-1-160,0 1 32,0-4-1312,0-5 768,-4-6-2783,0 3 1887,0-13-3328,-1 5 2720</inkml:trace>
          <inkml:trace contextRef="#ctx0" brushRef="#br0" timeOffset="736">11699 9259 6016,'-5'5'2272,"5"-5"-1216,0-17-192,0 13 1344,0 8-1216,0-4 512,0 4-928,0 1 415,0-2-575,0 5 256,0 8-384,0-1 256,0 4-288,0 0 128,0 1-224,0 5-64,5 2-64,-5-1-192,5 2 96,-5 10-1312,4 6 768,-4-10-3711,0 2 2399,0-16-3072,4-1 2816</inkml:trace>
          <inkml:trace contextRef="#ctx0" brushRef="#br0" timeOffset="227">11260 9450 5120,'0'-8'1920,"0"8"-1024,22-4-480,-14 4 960,2 0-768,3-4 192,5 4-480,-5-4-192,5 8-64,-2-4 0,7 0-32,-11 0-448,6 0 224,-10 0-1952,6 4 1184,-10-4-2336,6 4 1856</inkml:trace>
          <inkml:trace contextRef="#ctx0" brushRef="#br0" timeOffset="421">11318 9556 5888,'0'0'2272,"0"0"-1216,4-5-672,-4 2 896,10 6-768,-2-6 0,4 3-352,6-9-160,0 9-32,0-3-1440,3 6 768,-4-3-2912,1 0 1984</inkml:trace>
          <inkml:trace contextRef="#ctx0" brushRef="#br0" timeOffset="-3481">10917 8054 4992,'-30'-16'1824,"30"16"-960,0 0-224,0 0 1376,0 0-1088,0 0 832,0 0-1056,0 0 416,0 0-640,0 0 288,0 0-448,0 0 319,0 6-351,0-4 192,0 2-256,0-4 128,0 0-192,4 0 128,5 4-160,0 0 64,-1 0-96,2 0 160,3 1-160,0-5 32,0 3-64,0-3 96,0 0-96,0 0-32,5 0 0,-5 0-128,5 0 64,0 0 32,4 0 0,4 0 64,5 0-32,0-3 64,3 3-64,6-5-32,-6 5 32,-6-4-32,-7 8 0,2-4-288,-2 5 160,1-5-800,4 3 512,-8 1-1344,-5 0 961,-5 0-1857,2 0 1472,-7-4-3168,7 4 2464</inkml:trace>
          <inkml:trace contextRef="#ctx0" brushRef="#br0" timeOffset="-2611">10944 8210 4736,'-9'-3'1824,"9"3"-960,-21 0-320,16 0 1344,5 0-1056,0 0 800,5 0-960,3 0 576,0 3-736,-3-3 448,4 6-544,-1-4 255,1 2-383,0 0 256,5 4-288,-6-1 128,4 10-224,-2-10 64,4 5-128,-2-4 0,2 3-32,-2 5 32,2-1-64,0 1 64,2-1-64,-3 1-32,5 4 32,-5-4-32,1-2 0,-6 6 128,0-1-64,-8 6 192,0-3-160,-8 6 192,0 2-192,-10 6 192,6-5-192,-11 2 32,10-7-64,-5 1-64,6-2 32,-2-6 96,4 0-64,-2-4 128,4 1-128,-10-5 32,4 5-32,-4-4 96,10-1-96,-10 1 128,6 1-128,-1-7 128,8 2-128,-3-3-32,8-2 0,-5 1-32,5 0 0,0-4 0,5 0 0,-2 0 0,10 0 0,-3 0-96,2 0 64,2-4 96,4 4-32,-6-4-32,2 8 32,4-4-32,0 0 0,-1 0 0,4 0 0,5-4-96,5 1 64,-4-6 32,3 9 0,6-8-96,-6 8 64,6-7-256,-5 7 160,-6-3-448,-3 6 320,-4-3-288,-1 0 288,1 0-480,0 5 416,-5-5-480,0 0 448,0 0-384,-1 0 416,2 0-735,-2 0 575,-2 0-1728,-2 0 1216,-8 0-3264,6 0 2368</inkml:trace>
          <inkml:trace contextRef="#ctx0" brushRef="#br0" timeOffset="1609">11097 7691 4224,'-8'-31'1664,"8"31"-896,0-3-416,0-2 1120,0 5-832,0-8 512,0 5-704,0-9 192,0 5-384,0-10 288,0 9-320,0-7 320,5 7-320,-5-11 160,3 10-224,-3-1 288,0 6-256,0-4 256,0 8-256,0-5 256,0 5-256,0 0 160,6 9-192,-6-5 223,4 8-255,-4 2 96,0 10-128,0 8-64,0-2 0,0 9-32,0-4 0,0-4 0,0 2 0,0-11-639,0 1 351,0-6-1568,0-7 1024,-4-2-2368,4 4 1792,-6-15-2304,6 3 2112</inkml:trace>
          <inkml:trace contextRef="#ctx0" brushRef="#br0" timeOffset="2155">11053 7494 5120,'0'-6'1920,"0"6"-1024,5 0-544,-5 0 1056,4 6-800,0-6 576,1 6-704,0 2 512,3 3-544,2 2 320,2 2-448,2 1 128,4 4-288,-6-6 224,6 3-256,-2 7 256,7-2-256,3 6 96,0-1-129,-3-4 97,-2 0-128,-4 1 128,1-1-128,-5-4 192,5 1-160,-5-4 32,0 0-64,-4-5 32,-1 1-64,1-9 192,0 5-128,-3-8 96,-4 5-96,4-10-64,-2 2 0,0-8 96,0-2-64,2-6 32,-2 4-32,-4-16-64,4 3 32,0-10-32,2 5 0,-4-6-96,4 13 64,-6-9 32,4 10 0,-4-6 64,4 17-32,-4-6-224,0 7 96,0-1-800,4 6 480,2-9-1503,-2 11 1087,0-10-2656,0 8 1952,1-8-2464,4 4 2304</inkml:trace>
        </inkml:traceGroup>
      </inkml:traceGroup>
    </inkml:traceGroup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47:28.67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8253E969-DC23-4BC7-8B29-8D1076531229}" emma:medium="tactile" emma:mode="ink">
          <msink:context xmlns:msink="http://schemas.microsoft.com/ink/2010/main" type="writingRegion" rotatedBoundingBox="1458,757 27201,343 27363,10412 1620,10826"/>
        </emma:interpretation>
      </emma:emma>
    </inkml:annotationXML>
    <inkml:traceGroup>
      <inkml:annotationXML>
        <emma:emma xmlns:emma="http://www.w3.org/2003/04/emma" version="1.0">
          <emma:interpretation id="{17C9D747-6969-43A7-B510-7F21C1CC90F4}" emma:medium="tactile" emma:mode="ink">
            <msink:context xmlns:msink="http://schemas.microsoft.com/ink/2010/main" type="paragraph" rotatedBoundingBox="3523,684 12552,595 12562,1603 3533,16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A4FD170-8AD7-44F8-A2E5-A51C492ABB9E}" emma:medium="tactile" emma:mode="ink">
              <msink:context xmlns:msink="http://schemas.microsoft.com/ink/2010/main" type="line" rotatedBoundingBox="3523,684 12552,595 12562,1603 3533,1692"/>
            </emma:interpretation>
          </emma:emma>
        </inkml:annotationXML>
        <inkml:traceGroup>
          <inkml:annotationXML>
            <emma:emma xmlns:emma="http://www.w3.org/2003/04/emma" version="1.0">
              <emma:interpretation id="{40022F6D-3457-4C84-AFAC-183B1E84332A}" emma:medium="tactile" emma:mode="ink">
                <msink:context xmlns:msink="http://schemas.microsoft.com/ink/2010/main" type="inkWord" rotatedBoundingBox="3526,954 4417,945 4423,1532 3532,1541"/>
              </emma:interpretation>
              <emma:one-of disjunction-type="recognition" id="oneOf0">
                <emma:interpretation id="interp0" emma:lang="zh-CN" emma:confidence="0">
                  <emma:literal>以</emma:literal>
                </emma:interpretation>
                <emma:interpretation id="interp1" emma:lang="zh-CN" emma:confidence="0">
                  <emma:literal>攻</emma:literal>
                </emma:interpretation>
                <emma:interpretation id="interp2" emma:lang="zh-CN" emma:confidence="0">
                  <emma:literal>伙</emma:literal>
                </emma:interpretation>
                <emma:interpretation id="interp3" emma:lang="zh-CN" emma:confidence="0">
                  <emma:literal>吙</emma:literal>
                </emma:interpretation>
                <emma:interpretation id="interp4" emma:lang="zh-CN" emma:confidence="0">
                  <emma:literal>玖</emma:literal>
                </emma:interpretation>
              </emma:one-of>
            </emma:emma>
          </inkml:annotationXML>
          <inkml:trace contextRef="#ctx0" brushRef="#br0">3776 2045 3456,'0'8'1408,"0"-8"-768,8-3-192,-3-2 960,0 5-768,0-3 544,3 3-704,0-4 320,1 8-480,0-4 256,0 0-320,-1 0 352,6 3-352,-2 2 384,2-2-384,-5 5 288,-1 0-288,2 0 128,3 3-224,-10 1 288,7 4-256,-5-4 160,-2 4-192,2-2 64,3 11-128,-4-3 159,2 1-159,-6 1 96,0 4-96,0-5 160,3 1-160,-3-5 32,0 1-64,0-6 32,5-1-64,-1-9 128,4 3-96,-2-11-32,-1 4 0,2-3-32,3-1 0,-2-9 0,0 5 0,2-3 0,-2 3 0,2-7-576,-2 7 320,-3-11-1663,4 7 1087,-5-12-2112,1 9 1664,-5-17-1024,3 6 1344,2-18-32,0 14 576,-2-6 192,2 8 128,0 2 800,-2 10-384,2 0 1280,0 9-896,-5 2 992,4 5-960,-4 0 704,9 8-832,-1 1 384,1 5-576,0 3-32,0 2-224,-1-3-96,1 4-32,0-6-832,-1 3 448,-2-9-1664,-2 3 1088,0-8-2176,0 5 1760,-4-8-1600,0 0 1664</inkml:trace>
          <inkml:trace contextRef="#ctx0" brushRef="#br0" timeOffset="349">4395 1889 6784,'-9'0'2528,"9"0"-1344,-5 16-832,2-8 1376,6-1-992,-3 1 576,0 5-800,0-7 224,5 7-416,-5-1 159,5-1-255,-5 0 224,0 6-256,-5 2 448,5 4-352,-8 4 352,3 4-352,-8 2 64,3 6-224,-6-1-128,3-4-32,-10 2-480,5 0 288,-8-2-1792,9 2 1089,-4-9-2977,6 1 2208,-1-22-2752,3-1 2560</inkml:trace>
          <inkml:trace contextRef="#ctx0" brushRef="#br0" timeOffset="618">4311 2228 6272,'10'5'2368,"-10"-5"-1280,12 17-288,-8-11 1376,6 7-1216,2 2 480,1 1-896,5-2 287,0 6-511,3-4 128,2 0-288,3-2 64,0 3-128,0-6 0,1 5-32,-1-4-192,-5 4 64,-3-10-1024,0 2 609,-10-2-2849,7-4 1856,-12-4-3168,2-4 2656</inkml:trace>
        </inkml:traceGroup>
        <inkml:traceGroup>
          <inkml:annotationXML>
            <emma:emma xmlns:emma="http://www.w3.org/2003/04/emma" version="1.0">
              <emma:interpretation id="{F9B9252D-0102-4AA2-897F-C3C6E230B395}" emma:medium="tactile" emma:mode="ink">
                <msink:context xmlns:msink="http://schemas.microsoft.com/ink/2010/main" type="inkWord" rotatedBoundingBox="4557,842 5383,834 5390,1546 4564,1554"/>
              </emma:interpretation>
              <emma:one-of disjunction-type="recognition" id="oneOf1">
                <emma:interpretation id="interp5" emma:lang="zh-CN" emma:confidence="0">
                  <emma:literal>非</emma:literal>
                </emma:interpretation>
                <emma:interpretation id="interp6" emma:lang="zh-CN" emma:confidence="0">
                  <emma:literal>诽</emma:literal>
                </emma:interpretation>
                <emma:interpretation id="interp7" emma:lang="zh-CN" emma:confidence="0">
                  <emma:literal>韭</emma:literal>
                </emma:interpretation>
                <emma:interpretation id="interp8" emma:lang="zh-CN" emma:confidence="0">
                  <emma:literal>阼</emma:literal>
                </emma:interpretation>
                <emma:interpretation id="interp9" emma:lang="zh-CN" emma:confidence="0">
                  <emma:literal>加</emma:literal>
                </emma:interpretation>
              </emma:one-of>
            </emma:emma>
          </inkml:annotationXML>
          <inkml:trace contextRef="#ctx0" brushRef="#br0" timeOffset="1774">4913 1984 4224,'-5'-9'1664,"5"9"-896,5 0-192,-5 5 1120,5-1-928,-2-4 576,7 2-832,-2-2 672,5 0-704,0 0 352,0 6-512,1-6 64,-1 0-256,0 0 0,0 0-64,-8 0-320,-1 0 128,-8 0-1792,4 8 1056,-5 3-3072,0 8 2208,-7 4-1536,-2 4 1888</inkml:trace>
          <inkml:trace contextRef="#ctx0" brushRef="#br0" timeOffset="1479">5067 1858 5760,'-5'-28'2176,"5"28"-1152,0-3-640,0-2 1024,0 2-800,0 0 480,5 3-640,-5-5 448,0 10-480,0-2 320,3 8-416,2 1 320,0 4-352,-2-4 351,2 4-383,-5-2 288,0 6-288,0 0 288,4 4-320,-4 6 224,0 1-224,0 4 128,0 5-192,0 4 0,0-2-96,0-4-64,0-2 32,0-8-544,0-2 288,-4-7-1600,4-3 1024,-5-7-2751,5-7 1983,-3-10-3072,-2 2 2624</inkml:trace>
          <inkml:trace contextRef="#ctx0" brushRef="#br0" timeOffset="2150">4820 2408 6784,'-8'0'2528,"8"0"-1344,0 4-608,0-4 1440,0 0-1120,0 0 544,8 0-864,0 0 479,2 0-607,-2-4 96,5 0-288,5-7-160,0-2-64,4-15-1792,4 6 961,5-20-4705,3 6 3072</inkml:trace>
          <inkml:trace contextRef="#ctx0" brushRef="#br0" timeOffset="1971">4860 2228 5376,'-4'0'2112,"4"0"-1152,0-4-416,0 1 1056,4 3-896,0-7 160,10 1-544,-2 0-256,2 6-64,0-8-1632,2 8 896,-3-5-3072,2 5 2112</inkml:trace>
          <inkml:trace contextRef="#ctx0" brushRef="#br0" timeOffset="2538">5229 1799 6528,'-23'-19'2464,"23"19"-1344,6 22-832,-2-16 896,4 2-704,0-8 416,2 3-544,-2-3 544,2 3-512,-10-3 576,3 0-544,-3 0 479,0 0-479,0 5 320,5 3-416,-5-4 192,5-1-288,-5 1 64,3 4-160,-3 4 160,0 2-192,0 0 96,10-3-96,-6 3-64,5 7 0,-4 5 32,-2 7-32,2 9 192,-1 0-128,0 14-32,0 2-32,-4-6-128,6-10 64,-6-3-384,0 0 192,0 5-1696,4-2 1024,-4-23-3263,4-3 2335,-4-24-3040,4 0 2784</inkml:trace>
          <inkml:trace contextRef="#ctx0" brushRef="#br0" timeOffset="3264">5324 1932 7296,'0'-8'2816,"0"8"-1536,10 4-928,-6 0 864,5 0-704,4-4 32,8 4-352,-3-4-32,5 0-96,-2 0 96,1 0-96,-4 0 128,3 0-128,-8 0-32,-4 0 0,-9 0-192,0 7 96,-4 1-320,-1 3 224,-8 3-448,5 0 352,-10 2 0,5 3 128,0-4 96,4 1 32,-9-4 64,15 4-32,-7-8 416,10 3-256,-4-11 544,4 4-416,-4-4 416,8 0-416,-4-4 256,9 1-321,-1-5-63,10 8-128,-5-8-64,5 8 32,-1-5-32,1 5 0,-5 0-288,5 5 160,-15-2-863,6 5 543,-18 0-576,6 9 576,-11-3 96,2 6 224,-11-1 384,10 1-160,-9-4 704,5-2-448,-5 0 608,9 0-544,0-6 287,8 4-415,0-8 0,5 0-192,0-4 0,10 4-32,-2-4 96,5 0-96,0 0 32,5 0-32,-5 0-64,5 0 32,-1-4-32,1 4 0,3-4-288,1 0 160,-4-3-1375,0 2 863,-4-3-3008,2 8 2048,-6-3-2784,-2 3 2496</inkml:trace>
        </inkml:traceGroup>
        <inkml:traceGroup>
          <inkml:annotationXML>
            <emma:emma xmlns:emma="http://www.w3.org/2003/04/emma" version="1.0">
              <emma:interpretation id="{620697F8-C347-448E-AD1B-CB10D7FCA7B5}" emma:medium="tactile" emma:mode="ink">
                <msink:context xmlns:msink="http://schemas.microsoft.com/ink/2010/main" type="inkWord" rotatedBoundingBox="5607,825 6250,818 6257,1544 5615,1550"/>
              </emma:interpretation>
              <emma:one-of disjunction-type="recognition" id="oneOf2">
                <emma:interpretation id="interp10" emma:lang="zh-CN" emma:confidence="0">
                  <emma:literal>线</emma:literal>
                </emma:interpretation>
                <emma:interpretation id="interp11" emma:lang="zh-CN" emma:confidence="0">
                  <emma:literal>饯</emma:literal>
                </emma:interpretation>
                <emma:interpretation id="interp12" emma:lang="zh-CN" emma:confidence="0">
                  <emma:literal>绒</emma:literal>
                </emma:interpretation>
                <emma:interpretation id="interp13" emma:lang="zh-CN" emma:confidence="0">
                  <emma:literal>残</emma:literal>
                </emma:interpretation>
                <emma:interpretation id="interp14" emma:lang="zh-CN" emma:confidence="0">
                  <emma:literal>诚</emma:literal>
                </emma:interpretation>
              </emma:one-of>
            </emma:emma>
          </inkml:annotationXML>
          <inkml:trace contextRef="#ctx0" brushRef="#br0" timeOffset="5017">6008 1894 4736,'0'4'1760,"0"-4"-960,10-9-448,-10 9 928,4 5-736,0-10 448,1 5-576,0-3 256,-2 6-384,-3-3 256,5 9-288,-10-6 128,5 10-224,-21 1 416,3 2-320,-12 7 448,7 2-416,-3-3 224,9-2-288,0-4-64,2-2-96,7-6-128,3-2 32,5-12 32,10 4 0,3-7-224,9 9 128,0-8-256,4 8 224,-4-3-160,-5 6 160,-8 5 64,-1 3 64,-11 5 192,-2 4-96,-8 0 448,0 2-288,-5 2 288,6-4-289,2-8 1,6 4-160,4-10 0,4 8-32,6-6-64,2 2 32,2 2 96,-2 0-64,-3 4 320,5 3-192,-11 0 512,7 4-384,-10 2 576,4 2-512,-4-4 224,0-4-352,0-2-64,0-7-128,0-10 32,9 0-64,-4-16-288,3 5 128,0-12-1152,2 4 704,-2-8-2271,2 2 1567,-2-2-2848,0 7 2336,-4-6-2176,6 2 2272</inkml:trace>
          <inkml:trace contextRef="#ctx0" brushRef="#br0" timeOffset="5738">6144 2006 7680,'-8'16'2880,"8"-16"-1536,4 11-800,0-11 1152,1 0-960,0 0 128,3 5-544,10-10-32,3 5-193,2-8-126,3 5-1,-4-8 32,-1 6 0,-3-2-96,-1 2 64,-8 2-672,-4 3 384,-10 3-1152,2 5 832,-15 12-608,4 8 704,-16 2 96,8 1 256,-4 2 192,8-3 32,0-7 480,5 1-288,0-4 768,8-6-576,2-6 448,3-2-512,3-12 256,7 3-352,3-5 0,8 0-160,6-3-64,-1 3 0,-5-3-384,6 2 192,-5-7-1152,-4 10 736,-6-8-1856,-1 3 1376,-11-3-2144,3 6 1824,-6-9-1088,-2 6 1440,-21-17 2560,-2-2-416,2-1 448,8 3-896,0-3 512,6 7-704,-2-7 704,6 7-704,-1 1 768,9 12-736,-3 0 896,3 6-800,-5 5 736,10 8-736,-5 3 511,3 6-639,6 2 384,5 4-512,-2 12 320,6 4-384,0 11 128,-2-3-256,2 9 64,4-3-128,-3 2-64,2-8 0,-9 3-320,2-2 160,-4-13-1376,-2-7 864,-4-9-2495,1-4 1759,-5-15-3040,3-4 2496,-3-23-1536,6 4 2016</inkml:trace>
          <inkml:trace contextRef="#ctx0" brushRef="#br0" timeOffset="6001">6466 2169 6912,'-5'0'2624,"5"0"-1408,-5 14-352,2-11 1472,-2 5-1280,-8 3 352,3 5-865,-11 4-159,8-1-256,-18 1-1503,5 3 767,-9-7-4576,4-2 2880</inkml:trace>
          <inkml:trace contextRef="#ctx0" brushRef="#br0" timeOffset="6192">6378 1761 10496,'8'11'3936,"-8"-11"-2112,18 8-1633,-10 0 801,2 0-608,3 4-768,0 2 160,0 3-3167,0-2 1855,0-3-3712,0 2 2976</inkml:trace>
        </inkml:traceGroup>
        <inkml:traceGroup>
          <inkml:annotationXML>
            <emma:emma xmlns:emma="http://www.w3.org/2003/04/emma" version="1.0">
              <emma:interpretation id="{0F1B73A6-0C7F-4D16-8600-B82C28556C23}" emma:medium="tactile" emma:mode="ink">
                <msink:context xmlns:msink="http://schemas.microsoft.com/ink/2010/main" type="inkWord" rotatedBoundingBox="6521,805 7350,796 7358,1604 6529,1613"/>
              </emma:interpretation>
              <emma:one-of disjunction-type="recognition" id="oneOf3">
                <emma:interpretation id="interp15" emma:lang="zh-CN" emma:confidence="0">
                  <emma:literal>性</emma:literal>
                </emma:interpretation>
                <emma:interpretation id="interp16" emma:lang="zh-CN" emma:confidence="0">
                  <emma:literal>牲</emma:literal>
                </emma:interpretation>
                <emma:interpretation id="interp17" emma:lang="zh-CN" emma:confidence="0">
                  <emma:literal>怡</emma:literal>
                </emma:interpretation>
                <emma:interpretation id="interp18" emma:lang="zh-CN" emma:confidence="0">
                  <emma:literal>唯</emma:literal>
                </emma:interpretation>
                <emma:interpretation id="interp19" emma:lang="zh-CN" emma:confidence="0">
                  <emma:literal>枉</emma:literal>
                </emma:interpretation>
              </emma:one-of>
            </emma:emma>
          </inkml:annotationXML>
          <inkml:trace contextRef="#ctx0" brushRef="#br0" timeOffset="6672">6777 1999 5632,'-5'-5'2176,"5"5"-1152,0 0-352,0 0 1280,5 8-1088,-1-4 512,4 4-832,0 3 288,2 8-512,-5 6 256,3 2-320,-3 5 63,-1 6-191,-8-7-64,4 0-32,-5-4-671,5 1 351,-5-12-2720,2-5 1696,-2-14-3424,5-2 2688</inkml:trace>
          <inkml:trace contextRef="#ctx0" brushRef="#br0" timeOffset="7257">6859 2024 6400,'-3'-6'2368,"3"6"-1280,0 4-352,0-4 1536,3 2-1248,2-2 704,3 8-1024,7 1 255,1 7-575,2-1 96,-1 1-320,2 0-64,2-2-64,-4-2-832,1 1 448,-5-10-2719,5 5 1663,-10-13-3584,5 5 2816</inkml:trace>
          <inkml:trace contextRef="#ctx0" brushRef="#br0" timeOffset="7033">6895 1750 5888,'-22'-5'2272,"22"5"-1216,0 5-448,0-5 1312,0 0-1088,0 0 608,9 6-864,0 7 256,3 7-480,-2-1 383,3 0-447,-5-4 448,5 4-448,-3 1 352,-2 0-352,-3-1 352,3 2-384,-3 5 288,0 1-288,-2 9 64,2-2-192,-5 10 0,0-2-64,0 10 32,0-10-64,0 8-32,0-3 32,0 1-32,0-5 0,0-9-352,0-3 192,0-12-1280,0 3 800,-5-16-2271,5 2 1631,-8-22-3840,3-8 2880</inkml:trace>
          <inkml:trace contextRef="#ctx0" brushRef="#br0" timeOffset="8202">7127 1916 6784,'0'-3'2528,"0"3"-1344,5 3-480,-5 1 1600,5 0-1280,-2 0 576,7 8-961,-5 0 417,3 2-608,0 0 320,7 0-448,-3-2 192,2 4-288,3-5 0,4 6-128,2-7 0,3 7-32,-5-17-64,7 3 32,-12-6-384,2 3 192,-5-8-928,1 3 608,-10-7-928,5 4 800,-9-3-191,0 3 479,-9-3 192,5 7 96,-6-4 224,6 8-96,-9-3 544,10 3-384,-7-5 383,10 5-351,-5-3 352,5 6-384,-3-3 448,3 0-416,-5 5 448,10 6-448,-5 9 288,3 2-320,-3 3 64,5-2-192,-5 5 0,0-1-64,0 4-64,0-9 32,-5 2-672,5-1 352,-8-3-1792,3-5 1152,-8-6-2175,0 2 1727,-5-7-1312,5 0 1568,-5-8 96,6 4 608,-6-7 992,10 2-288,-10-3 1216,10 4-832,-2-6 832,6 5-864,4-7 352,9 4-544,8-3 0,5 3-256,5 0-32,-1 4-96,0 1 32,0 6-64,-8 1 320,0 9-160,-10-2 447,-4 0-351,-8 6 576,0 2-480,-8-4 352,-3 4-416,-6-3 256,3 1-320,0-11 192,5 7-224,5-10-128,3 5-64,10-8-128,3 4 64,2-4 32,3 4 0,0-4 128,0 0-64,0 0 128,0 4-128,0-4 128,0 0-128,-3 0 32,2 0-32,6-4 32,0 4-64,3-8-32,2 5 32,-2-5-128,5 8 64,-8-9-320,0 9 192,-10-4-928,6 8 608,-14-4-1408,3 0 1056,-11-4-2431,-1 4 1855,-5-6-3456,11 0 2752</inkml:trace>
        </inkml:traceGroup>
        <inkml:traceGroup>
          <inkml:annotationXML>
            <emma:emma xmlns:emma="http://www.w3.org/2003/04/emma" version="1.0">
              <emma:interpretation id="{D934598B-15D8-448D-B03A-14A0BB7ADC24}" emma:medium="tactile" emma:mode="ink">
                <msink:context xmlns:msink="http://schemas.microsoft.com/ink/2010/main" type="inkWord" rotatedBoundingBox="7456,945 8155,938 8161,1557 7462,1564"/>
              </emma:interpretation>
              <emma:one-of disjunction-type="recognition" id="oneOf4">
                <emma:interpretation id="interp20" emma:lang="zh-CN" emma:confidence="0">
                  <emma:literal>优</emma:literal>
                </emma:interpretation>
                <emma:interpretation id="interp21" emma:lang="zh-CN" emma:confidence="0">
                  <emma:literal>優</emma:literal>
                </emma:interpretation>
                <emma:interpretation id="interp22" emma:lang="zh-CN" emma:confidence="0">
                  <emma:literal>伏</emma:literal>
                </emma:interpretation>
                <emma:interpretation id="interp23" emma:lang="zh-CN" emma:confidence="0">
                  <emma:literal>忧</emma:literal>
                </emma:interpretation>
                <emma:interpretation id="interp24" emma:lang="zh-CN" emma:confidence="0">
                  <emma:literal>伐</emma:literal>
                </emma:interpretation>
              </emma:one-of>
            </emma:emma>
          </inkml:annotationXML>
          <inkml:trace contextRef="#ctx0" brushRef="#br0" timeOffset="9116">7848 1924 6784,'-6'4'2528,"6"-4"-1344,0 0-736,0 0 1152,0 0-928,0 0 544,10 0-736,-5 0 256,3 0-448,-8 0 255,5 0-287,-5 0 416,4 8-384,-8 0 288,4 8-320,-10 4-64,2 2-128,-10 5-128,6 4 32,-12 0-128,8 2 96,-2-11-1024,6 6 608,-6-14-1855,13 2 1311,-8-7-1504,8-2 1440,2-11-288,3 1 800,0-9 224,3 4 192,2-9 832,3 9-352,-3-6 1472,3 9-992,7 2 1184,-3 3-1120,-4 3 768,6 14-960,-4-7 703,2 10-767,-4 4 384,2 4-576,-6 3 128,0 0-320,-4 5-64,0 2-96,-4-4-672,4-1 320,-4-10-2272,4-4 1409,-4-10-4577,4-7 3200</inkml:trace>
          <inkml:trace contextRef="#ctx0" brushRef="#br0" timeOffset="9598">8001 2124 7808,'-5'0'2880,"5"0"-1536,5 14-576,-5-14 1504,8 6-1280,2-6 383,3 2-831,0-4-32,0-4-320,5-2-32,2 2-96,-2-10-192,0 8 64,-5-4-960,5 4 576,-13 0-1727,3 5 1215,-8-6-1792,0 7 1536,-5-6-864,5 2 1184,-3 0-192,-2 1 640,0-3 160,5 5 192,-3-9 800,6 8-384,-3-3 1344,0 7-928,0-8 1344,0 8-1184,0 0 1120,0 3-1152,-3 2 896,3-2-1025,-10 9 641,5 4-832,-3 6 288,4 6-480,-10 3-128,6 2-128,-5 9 0,4-4-64,-4-2-928,4-2 480,-3-6-2431,7-1 1567,-5-18-2880,7-1 2368,3-16-2240,8-1 2304</inkml:trace>
          <inkml:trace contextRef="#ctx0" brushRef="#br0" timeOffset="9822">8132 2225 6400,'13'3'2368,"-13"-3"-1280,10 24-352,-7-13 1472,7 1-1216,-7 4 864,6 4-1120,5-1 543,-2 0-735,2-7 128,4 4-384,-6-8 160,6 4-224,-4-12 0,4 0-128,-1-4 0,0 0-32,0-8-192,1 4 64,-5-8-960,0 9 576,-8-9-2559,3 8 1663,-8-3-4000,0 3 3040</inkml:trace>
          <inkml:trace contextRef="#ctx0" brushRef="#br0" timeOffset="10047">8273 1889 8320,'0'-8'3168,"0"8"-1728,16 8-544,-11-3 1791,5-2-1471,-2 1 480,0 0-1024,2 0-128,-2 3-320,1-3-192,-1 4-64,1-3-672,0-2 384,-4 2-2560,4 1 1601,-1 3-4513,1-1 3232</inkml:trace>
        </inkml:traceGroup>
        <inkml:traceGroup>
          <inkml:annotationXML>
            <emma:emma xmlns:emma="http://www.w3.org/2003/04/emma" version="1.0">
              <emma:interpretation id="{A3E2A66D-F41A-455D-AE4B-D4D5C48F7BE9}" emma:medium="tactile" emma:mode="ink">
                <msink:context xmlns:msink="http://schemas.microsoft.com/ink/2010/main" type="inkWord" rotatedBoundingBox="8314,974 9103,966 9109,1542 8320,1550"/>
              </emma:interpretation>
              <emma:one-of disjunction-type="recognition" id="oneOf5">
                <emma:interpretation id="interp25" emma:lang="zh-CN" emma:confidence="0">
                  <emma:literal>化</emma:literal>
                </emma:interpretation>
                <emma:interpretation id="interp26" emma:lang="zh-CN" emma:confidence="0">
                  <emma:literal>仕</emma:literal>
                </emma:interpretation>
                <emma:interpretation id="interp27" emma:lang="zh-CN" emma:confidence="0">
                  <emma:literal>代</emma:literal>
                </emma:interpretation>
                <emma:interpretation id="interp28" emma:lang="zh-CN" emma:confidence="0">
                  <emma:literal>氏</emma:literal>
                </emma:interpretation>
                <emma:interpretation id="interp29" emma:lang="zh-CN" emma:confidence="0">
                  <emma:literal>仩</emma:literal>
                </emma:interpretation>
              </emma:one-of>
            </emma:emma>
          </inkml:annotationXML>
          <inkml:trace contextRef="#ctx0" brushRef="#br0" timeOffset="10456">8826 1916 8064,'-23'-3'2976,"23"3"-1600,-13 15-960,3-7 1568,10 0-1152,-8 0 671,3 4-863,-8 4 128,5-2-448,-15 10-32,10 0-192,-13 3-256,8 0 64,-8 1-1024,4-2 640,1 6-2495,8-9 1663,0-12-3648,8 1 2816</inkml:trace>
          <inkml:trace contextRef="#ctx0" brushRef="#br0" timeOffset="10644">8693 2111 8320,'9'8'3168,"-9"-8"-1728,4 39-832,1-20 1536,0-2-1185,-5 6 641,4 4-928,-4 4 128,0 1-480,0-1-32,0 0-192,0 0-832,0 1 384,0-9-2815,0 0 1759,0-15-4256,0-4 3200</inkml:trace>
          <inkml:trace contextRef="#ctx0" brushRef="#br0" timeOffset="10859">8839 2225 8064,'-5'-4'3072,"5"4"-1664,8-4-1088,-2 1 1280,-2 3-928,14-9 320,3 6-609,10-13-191,-1-1-128,1-8-639,4 5 319,-3 1-1504,-6 2 960,-8 1-2816,-2 5 2048,-12 3-2272,-4 8 2208</inkml:trace>
          <inkml:trace contextRef="#ctx0" brushRef="#br0" timeOffset="11281">9019 1952 8320,'0'0'3072,"0"0"-1664,-5 11-864,0-8 1376,10 5-1120,-5 4 415,0 0-735,0 0 224,5 0-416,-5 4 128,4 3-256,0 0 128,1 4-160,-5 2 288,0-3-224,0 8 384,0-2-320,0 3 160,0 2-256,0-7 64,8 1-128,-3-2 0,8-6-32,5-4-128,0-3 32,3-5 32,2 1 0,2-3 64,1-1-32,0-4-32,2 0 32,-7-4 32,2 4-32,-10-5-160,5 2 64,-11-5-1248,7 0 736,-9-8-2720,2 1 1825,-7-10-4193,5 11 3200</inkml:trace>
        </inkml:traceGroup>
        <inkml:traceGroup>
          <inkml:annotationXML>
            <emma:emma xmlns:emma="http://www.w3.org/2003/04/emma" version="1.0">
              <emma:interpretation id="{063545BD-3857-4753-AA89-A27260AC02B9}" emma:medium="tactile" emma:mode="ink">
                <msink:context xmlns:msink="http://schemas.microsoft.com/ink/2010/main" type="inkWord" rotatedBoundingBox="9441,626 10277,617 10287,1626 9451,1634"/>
              </emma:interpretation>
              <emma:one-of disjunction-type="recognition" id="oneOf6">
                <emma:interpretation id="interp30" emma:lang="zh-CN" emma:confidence="0">
                  <emma:literal>解</emma:literal>
                </emma:interpretation>
                <emma:interpretation id="interp31" emma:lang="zh-CN" emma:confidence="0">
                  <emma:literal>鲜</emma:literal>
                </emma:interpretation>
                <emma:interpretation id="interp32" emma:lang="zh-CN" emma:confidence="0">
                  <emma:literal>觯</emma:literal>
                </emma:interpretation>
                <emma:interpretation id="interp33" emma:lang="zh-CN" emma:confidence="0">
                  <emma:literal>麟</emma:literal>
                </emma:interpretation>
                <emma:interpretation id="interp34" emma:lang="zh-CN" emma:confidence="0">
                  <emma:literal>鮮</emma:literal>
                </emma:interpretation>
              </emma:one-of>
            </emma:emma>
          </inkml:annotationXML>
          <inkml:trace contextRef="#ctx0" brushRef="#br0" timeOffset="13802">9842 1636 5504,'0'-5'2112,"0"5"-1152,0 5-416,0-5 1184,0 0-960,0 0 576,0 0-832,0 0 320,0 0-512,0 0 416,0 0-448,0 4 511,5 0-479,-5 0 512,0 0-512,-5 2 352,5 3-384,-3-4 192,-2-2-256,0 0 64,5 2-160,-3-5-64,6 3-32,-3-3-32,0 0 0,0 0 0,0 0 0,0 0 0,0 0 0,0 0 0,0 0 0,0 0 0,0 0 0,0 0 0,0 0 0,0 0 0,0 0 0,0 0 64,0 0-32,0 0-96,0 0 32,0 0 32,0 0 0,0 0-96,0 0 64,0 0 32,0 0 0,0 0 0,0 0 0,0 0 0,5 6 0,-5-6 64,0 0-32,0 0-32,0 0 32,0 0-128,5 2 64,-2-2-32,2 4 0,-5-4 0,0 0 0,0 0 0,0 0 0,0 0 64,0 0 0,0 0 0,0 0 0,0 0 64,0 0-32,0 0-32,0 0 32,0 0-128,0 0 64,0 0 32,0 0 0,0 0 0,0 0 0,0 0 0,0 0 0,0 0 0,0 0 0,0 0 64,0 0-32,-5 0-32,5 8 32,-8 0-32,3 0 0,-8 0-576,0 3 320,-9 4-1440,8 9 929,-12-2-2113,9 6 1632,-1-4-3296,10-4 2560</inkml:trace>
          <inkml:trace contextRef="#ctx0" brushRef="#br0" timeOffset="14123">9843 1737 6400,'18'-4'2368,"-18"4"-1280,17 0-576,-9 0 1312,7 4-1024,-2 0 704,3 5-896,-1-6 448,1 5-609,-1 0 321,-2-2-448,-10 3 320,6 4-352,-9-7 128,0 2-256,-9 4 64,1 1-128,-5-2 0,3 3-32,-6 3 32,1-1-64,-1-1-32,3 1 32,-10 0-480,10 3 256,-9-4-1184,9 1 768,-5-5-2495,5 1 1759,-13-4-3552,8 3 2752</inkml:trace>
          <inkml:trace contextRef="#ctx0" brushRef="#br0" timeOffset="14338">9693 1947 6144,'0'0'2272,"0"0"-1216,5 9-256,-5-5 1664,4 0-1376,0 4 768,0 3-1120,-4 12 383,6 9-639,-6 2 288,0 5-448,0 5 128,0-2-288,0-3-224,0 0 32,0-7-1344,0-6 768,0-10-2847,0 1 1919,0-14-3456,0 0 2816</inkml:trace>
          <inkml:trace contextRef="#ctx0" brushRef="#br0" timeOffset="15412">9803 1936 6144,'13'-4'2272,"-13"4"-1216,18-8-256,-10 8 1376,2 4-1216,-2-4 608,4 0-928,2 0 255,4 4-511,0-4 224,4 4-352,-9-8 128,5 4-224,-5-4 224,-1 4-256,-3 0 384,0 4-288,-5-4 160,0 4-224,2-4 128,-3 8-160,2 0 224,5 3-224,-8 0 256,4 1-256,-2 4 160,4 4-160,-2-1 64,-4 3-96,-2-2 0,6 4-32,-6-1 96,4 2-96,2 2 128,-4-4-128,-2-1-32,0 6 0,0-4-128,6-1 64,-6-4 32,0-2 0,0-6-288,0 0 160,-6-11-1088,6 5 672,-8-13-1440,4 0 1120,-10-11-1503,2 2 1343,-11-6-1120,6 8 1248,-10-5-256,11 9 704,-11-12 160,9 7 192,-4-4 576,10 9-256,-6-8 768,10 7-576,-10-7 736,5 6-672,0 1 544,7 4-576,6 0 384,6 5-480,-3-5 320,10 8-385,-3 0 1,2 8-192,-4 0 0,2 0-32,-6 3 32,0 6-64,-8 2 64,0 4-64,-6-4 64,2 4-64,-4-4 320,2 6-160,-3-6 160,4-3-192,0-9-64,9-2-64,5-10-384,8 1 192,4-11-1344,7 3 833,2-10-2113,4 2 1568,-4-4-2400,-3 4 2048,-10-8-1632,-1 9 1856,-24-12 4192,-24 9-896,6 2 192,8 4-1248,0-3-192,14 2-416,-2 3 96,4 3-224,4-3 576,4 11-448,-2 0 896,6 3-704,-6 3 992,4 8-833,-4 14 673,6 1-768,-6 6 512,2-1-608,-2 5 192,6 6-384,-2 0 0,0 2-160,-4-6-64,4 2 0,2-2-832,-2-2 448,0-13-2016,0-4 1280,-4-19-2943,5 0 2271,-2-19-2784,11-1 2592</inkml:trace>
          <inkml:trace contextRef="#ctx0" brushRef="#br0" timeOffset="16582">10216 1566 8448,'0'-4'3168,"0"4"-1728,9 0-1120,0 0 1024,3 4-832,6 0 64,0-1-384,-5 2 32,5-1-128,-5 0 159,0 2-159,-9 8 32,5 0-64,-12 6 96,3-1-96,-18 6 384,4 2-224,-13-1 320,11 7-320,-7-3 160,10 1-224,0-7 64,4-4-128,5-6-64,4-2 0,8-7-32,6-2 0,3-3-96,1 0 64,0-3-32,-2 3 0,-6-5 64,3 10 0,-8-2 0,-2 8 0,-11 2 0,-1 2 0,-8 1 0,4 0 0,-5-2 0,8 6 0,2-8-160,8 0 96,8-12-192,7 0 160,1-4-320,7 0 256,-5-4-384,0 5 320,-6-2-96,5 5 192,-12 0 0,-1 8 64,-8 0 64,-1 7 0,-12 4 0,-1 5 0,-4-4 64,4 3-32,-3-4 64,8 9-64,-5-12 128,10 4-96,-10-6 320,9 2-192,-5-4 448,6 4-352,-4-8 352,2 3-352,-3-2 416,8-1-416,-3-2 224,3 8-288,2-12 64,3 2-160,3-4 0,10 0-64,5-4-64,4 4 32,4-8-128,0 5 64,2-8 32,1-3 0,2 0-160,4 3 96,1-6-256,-5 9 192,-5-3-448,-5 3 320,-3 0-576,-5 5 480,-3-5-896,-2 8 704,-8-4-1375,0 4 1087,-5-4-1856,2 4 1504,-7-4-1760,7 0 1696,-7-3-1280,7-2 1440,-12-9 352,7 1 480,-5 2 1760,8 3-832,-8-3 1216,8 6-1056,-11-9 768,6 6-928,-3-4 928,5 4-928,-1-4 672,4 8-800,-4-4 576,9 10-640,-4-10 512,8 7-544,-4-3 447,0 8-479,0 0 384,5 8-448,-1 3 320,1 5-384,-1 8 192,1 3-256,-2 8 64,7 5-160,-6 10 64,5-6-96,-4 10-64,3-2 0,-3 0-608,-2-4 320,2-10-1792,0-2 1120,-5-14-3871,3 3 2655,-3-14-2880,5-3 2880</inkml:trace>
        </inkml:traceGroup>
        <inkml:traceGroup>
          <inkml:annotationXML>
            <emma:emma xmlns:emma="http://www.w3.org/2003/04/emma" version="1.0">
              <emma:interpretation id="{8E188CA8-E916-4143-AE19-A59646883665}" emma:medium="tactile" emma:mode="ink">
                <msink:context xmlns:msink="http://schemas.microsoft.com/ink/2010/main" type="inkWord" rotatedBoundingBox="10742,929 10927,927 10932,1433 10747,1435"/>
              </emma:interpretation>
              <emma:one-of disjunction-type="recognition" id="oneOf7">
                <emma:interpretation id="interp35" emma:lang="zh-CN" emma:confidence="0">
                  <emma:literal>s</emma:literal>
                </emma:interpretation>
                <emma:interpretation id="interp36" emma:lang="zh-CN" emma:confidence="0">
                  <emma:literal>S</emma:literal>
                </emma:interpretation>
                <emma:interpretation id="interp37" emma:lang="zh-CN" emma:confidence="0">
                  <emma:literal>∫</emma:literal>
                </emma:interpretation>
                <emma:interpretation id="interp38" emma:lang="zh-CN" emma:confidence="0">
                  <emma:literal>;</emma:literal>
                </emma:interpretation>
                <emma:interpretation id="interp39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7449">11176 1905 6400,'-4'-11'2368,"4"11"-1280,0-9-640,0 4 1152,0 10-928,0-13 384,0 5-608,-4-2 160,4 5-352,-9 0 192,4 8-224,-8-5 288,0 5-288,-5 1 319,5-1-319,-8 0 224,8 3-224,-4 1 64,3-1-160,-4-3 0,6 3-64,2-3 96,10 4-96,0 1-32,10-2 0,-2 4-128,4 1 64,2 3 32,-2 1 0,3-1 64,2 6-32,-3-6-32,2 7 32,-6-2 160,-2-1-96,-8 2 384,0 2-256,-13-5 320,5 1-320,-10-3 32,5-4-160,-9-8-128,4 3 0,2-7-832,0 0 480,14-12-2528,4 5 1633,8-16-4225,8 0 3072</inkml:trace>
        </inkml:traceGroup>
        <inkml:traceGroup>
          <inkml:annotationXML>
            <emma:emma xmlns:emma="http://www.w3.org/2003/04/emma" version="1.0">
              <emma:interpretation id="{7EFA4D95-30DA-4FC8-9E05-2EE44F9B052C}" emma:medium="tactile" emma:mode="ink">
                <msink:context xmlns:msink="http://schemas.microsoft.com/ink/2010/main" type="inkWord" rotatedBoundingBox="11120,928 11389,925 11394,1422 11125,1425"/>
              </emma:interpretation>
              <emma:one-of disjunction-type="recognition" id="oneOf8">
                <emma:interpretation id="interp40" emma:lang="zh-CN" emma:confidence="0">
                  <emma:literal>l</emma:literal>
                </emma:interpretation>
                <emma:interpretation id="interp41" emma:lang="zh-CN" emma:confidence="0">
                  <emma:literal>L</emma:literal>
                </emma:interpretation>
                <emma:interpretation id="interp42" emma:lang="zh-CN" emma:confidence="0">
                  <emma:literal>乚</emma:literal>
                </emma:interpretation>
                <emma:interpretation id="interp43" emma:lang="zh-CN" emma:confidence="0">
                  <emma:literal>讠</emma:literal>
                </emma:interpretation>
                <emma:interpretation id="interp44" emma:lang="zh-CN" emma:confidence="0">
                  <emma:literal>(</emma:literal>
                </emma:interpretation>
              </emma:one-of>
            </emma:emma>
          </inkml:annotationXML>
          <inkml:trace contextRef="#ctx0" brushRef="#br0" timeOffset="17895">11374 1880 6400,'-5'-11'2464,"5"11"-1344,0 5-608,0-5 1312,0 0-1024,0 0 704,0 0-896,0 3 448,5 5-609,-2 4 385,2 4-480,0-1 384,0 4-416,-2 5 320,2 4-352,-5-2 128,0 1-256,0 1 224,0 3-256,0 1 160,0 2-160,0-3 64,4-4-96,-4 1 96,4-4-128,0-4 32,5-6-32,0-2 32,5 4-64,-6-13-32,6 5 32,0-8-32,2 5 0,2-10-96,0 5 64,4-3-32,-1 3 0,-3-5-448,-1 2 288,-3-5-1088,-2 8 704,-12-8-1952,6 5 1409,-12-9-4033,6 7 2912,-4-6-2304,8 3 2656</inkml:trace>
        </inkml:traceGroup>
        <inkml:traceGroup>
          <inkml:annotationXML>
            <emma:emma xmlns:emma="http://www.w3.org/2003/04/emma" version="1.0">
              <emma:interpretation id="{FCE85DCE-BC2A-4152-B656-3CAE29DEE5AD}" emma:medium="tactile" emma:mode="ink">
                <msink:context xmlns:msink="http://schemas.microsoft.com/ink/2010/main" type="inkWord" rotatedBoundingBox="11516,950 11796,947 11801,1398 11521,1401"/>
              </emma:interpretation>
              <emma:one-of disjunction-type="recognition" id="oneOf9">
                <emma:interpretation id="interp45" emma:lang="zh-CN" emma:confidence="0">
                  <emma:literal>t</emma:literal>
                </emma:interpretation>
                <emma:interpretation id="interp46" emma:lang="zh-CN" emma:confidence="0">
                  <emma:literal>*</emma:literal>
                </emma:interpretation>
                <emma:interpretation id="interp47" emma:lang="zh-CN" emma:confidence="0">
                  <emma:literal>片</emma:literal>
                </emma:interpretation>
                <emma:interpretation id="interp48" emma:lang="zh-CN" emma:confidence="0">
                  <emma:literal>女</emma:literal>
                </emma:interpretation>
                <emma:interpretation id="interp49" emma:lang="zh-CN" emma:confidence="0">
                  <emma:literal>汰</emma:literal>
                </emma:interpretation>
              </emma:one-of>
            </emma:emma>
          </inkml:annotationXML>
          <inkml:trace contextRef="#ctx0" brushRef="#br0" timeOffset="19038">11786 2235 7936,'-18'0'2976,"18"0"-1600,0-3-832,0-2 1280,5 10-1024,0-10 255,8 5-671,5-3 0,-2 0-224,6-5-32,4 3-64,5-2-672,0 7 320,0-4-2559,0 4 1567,-5-4-3616,-1 8 2784</inkml:trace>
          <inkml:trace contextRef="#ctx0" brushRef="#br0" timeOffset="18865">11979 1906 4864,'0'-5'1824,"0"5"-960,0-7-160,0 2 1568,0 10-1248,-5-5 960,2 4-1184,-7-4 640,2 3-832,-5 2 447,8 3-607,-8-2 320,9 2-448,-10 5 192,10 2-288,-9 9 224,10-2-256,-12 10 160,7-2-192,-5 11 64,5-2-128,-10 3-128,8-3 0,2-4-384,4-4 192,-5-11-1344,9-1 832,-5-11-1823,10-4 1407,-5-16-1472,3 4 1504,3-20-992,-2 6 1216,1-17-224,3 8 672,-3-13 320,3 14 96,2-6 672,-2 8-352,-3 2 1152,3 10-800,0-4 1344,2 10-1152,-2 2 960,1 4-1056,-1 8 704,6 6-832,-2 10 447,2 8-607,0 2 320,-1 3-448,0 1-32,0 1-160,0-3-160,0-5 0,-4-4-896,-1-3 512,-2-8-2143,-4 0 1407,-2-12-3488,0 3 2592,-8-12-1920,4 3 2272</inkml:trace>
        </inkml:traceGroup>
        <inkml:traceGroup>
          <inkml:annotationXML>
            <emma:emma xmlns:emma="http://www.w3.org/2003/04/emma" version="1.0">
              <emma:interpretation id="{3C584A74-2E77-472C-90AC-E85F9E21166A}" emma:medium="tactile" emma:mode="ink">
                <msink:context xmlns:msink="http://schemas.microsoft.com/ink/2010/main" type="inkWord" rotatedBoundingBox="11983,855 12554,849 12561,1491 11990,1496"/>
              </emma:interpretation>
              <emma:one-of disjunction-type="recognition" id="oneOf10">
                <emma:interpretation id="interp50" emma:lang="zh-CN" emma:confidence="0">
                  <emma:literal>M</emma:literal>
                </emma:interpretation>
                <emma:interpretation id="interp51" emma:lang="zh-CN" emma:confidence="0">
                  <emma:literal>川</emma:literal>
                </emma:interpretation>
                <emma:interpretation id="interp52" emma:lang="zh-CN" emma:confidence="0">
                  <emma:literal>m</emma:literal>
                </emma:interpretation>
                <emma:interpretation id="interp53" emma:lang="zh-CN" emma:confidence="0">
                  <emma:literal>州</emma:literal>
                </emma:interpretation>
                <emma:interpretation id="interp54" emma:lang="zh-CN" emma:confidence="0">
                  <emma:literal>n</emma:literal>
                </emma:interpretation>
              </emma:one-of>
            </emma:emma>
          </inkml:annotationXML>
          <inkml:trace contextRef="#ctx0" brushRef="#br0" timeOffset="20312">12259 1928 6400,'-26'-14'2368,"26"14"-1280,23-5-512,-20 2 1440,2 6-1120,0-3 608,-2 0-864,2 0 543,0 7-671,3-3 512,2 9-576,-2 2 320,0 4-448,-3 8 256,5 5-320,-7 3 64,2-4-192,-5 1 0,5 0-64,-5-2-480,0-2 224,0-9-1312,0-2 832,0-11-1919,0-2 1471,-5-8-2144,0 0 1856,-3-12-1440,3 2 1664,-3-18-320,8 8 896,-5-11 512,5 12 64,-5-7 1120,5 10-576,-3-4 1312,6 9-1024,-3-4 1184,10 5-1152,-2 0 928,2 6-1024,-7 4 768,7 4-864,-7 4 639,7 7-735,-2 6 384,2 5-576,2 2 32,-4-1-224,2 0 32,3-2-96,-4-6-64,3-4 0,1-14-384,5-1 192,-5-12-384,0 0 320,1-6-96,0 2 192,-2-8 0,2 8 64,-6-7 64,1 5 0,0-11 64,0 11-32,-1-6 256,1 8-160,0 1 384,4 8-288,-5-1 320,2 4-320,-2 0 320,2 8-320,-2 0 224,0 8-224,-3 4 224,-1 4-256,2 3 256,-3 1-256,2-1 32,-1 4-128,0 1 96,0-1-128,2 5 32,-3 2-32,2 6 96,-1-6-96,1 6 32,3-2-32,-3 10-64,3-10 32,2 2-32,-2-6 0,-3 4-928,3-9 512,-3 2-2656,3-3 1728,-3-8-4927,0-4 3519</inkml:trace>
        </inkml:traceGroup>
      </inkml:traceGroup>
    </inkml:traceGroup>
    <inkml:traceGroup>
      <inkml:annotationXML>
        <emma:emma xmlns:emma="http://www.w3.org/2003/04/emma" version="1.0">
          <emma:interpretation id="{7F1FCBD0-953F-48B3-A479-5EC5935DE29A}" emma:medium="tactile" emma:mode="ink">
            <msink:context xmlns:msink="http://schemas.microsoft.com/ink/2010/main" type="paragraph" rotatedBoundingBox="1794,3041 20365,2484 20399,3594 1827,41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92A1AC-B6A7-4096-9CE8-A492B9B8ECD7}" emma:medium="tactile" emma:mode="ink">
              <msink:context xmlns:msink="http://schemas.microsoft.com/ink/2010/main" type="line" rotatedBoundingBox="1794,3041 20365,2484 20399,3594 1827,4151"/>
            </emma:interpretation>
          </emma:emma>
        </inkml:annotationXML>
        <inkml:traceGroup>
          <inkml:annotationXML>
            <emma:emma xmlns:emma="http://www.w3.org/2003/04/emma" version="1.0">
              <emma:interpretation id="{1CE97670-CABE-40FE-A72D-B86DFBA2D655}" emma:medium="tactile" emma:mode="ink">
                <msink:context xmlns:msink="http://schemas.microsoft.com/ink/2010/main" type="inkWord" rotatedBoundingBox="1798,3161 2445,3142 2467,3893 1820,3913"/>
              </emma:interpretation>
              <emma:one-of disjunction-type="recognition" id="oneOf11">
                <emma:interpretation id="interp55" emma:lang="zh-CN" emma:confidence="0">
                  <emma:literal>區</emma:literal>
                </emma:interpretation>
                <emma:interpretation id="interp56" emma:lang="zh-CN" emma:confidence="0">
                  <emma:literal>医</emma:literal>
                </emma:interpretation>
                <emma:interpretation id="interp57" emma:lang="zh-CN" emma:confidence="0">
                  <emma:literal>匟</emma:literal>
                </emma:interpretation>
                <emma:interpretation id="interp58" emma:lang="zh-CN" emma:confidence="0">
                  <emma:literal>匛</emma:literal>
                </emma:interpretation>
                <emma:interpretation id="interp59" emma:lang="zh-CN" emma:confidence="0">
                  <emma:literal>㔷</emma:literal>
                </emma:interpretation>
              </emma:one-of>
            </emma:emma>
          </inkml:annotationXML>
          <inkml:trace contextRef="#ctx0" brushRef="#br0" timeOffset="30676">2223 4302 4096,'-5'8'1568,"5"-8"-832,0 9-32,0-9 1344,0 0-1088,5 0 576,3 0-896,7-5 256,6 5-512,5-8 160,1 1-320,4-5-64,4 5-96,0-6-64,-1 7 32,-3-8-256,-4 11 128,-10-5-1856,0 5 1056,-12-2-3360,-5 10 2400</inkml:trace>
          <inkml:trace contextRef="#ctx0" brushRef="#br0" timeOffset="30423">2276 4131 4480,'-4'0'1664,"4"0"-896,4 0-256,-4 0 1024,0 0-864,0 0 544,8 0-736,0 0 448,10 0-512,0-4 32,0 4-256,3-8 32,2 5-128,-1-5 96,4 3-128,-4-1-32,0 6 0,-4-8-480,-2 8 256,-6 0-2176,-2 3 1312,-12 5-2944,0 0 2272</inkml:trace>
          <inkml:trace contextRef="#ctx0" brushRef="#br0" timeOffset="31739">2074 4428 4352,'-8'0'1664,"8"0"-896,-5 0-128,0 0 1088,10 0-928,-5 0 608,0 3-864,0 2 640,5 7-672,-5 4 512,3 3-576,-3 0 384,5 1-480,-5 2 191,0 3-319,0-2 64,0 5-160,0-6 160,0 2-192,0-4 256,0 2-224,0 6 96,5 0-128,-2-6 96,7-2-128,-2-4-32,5-5 0,10-6 32,-2 2-32,6-7-32,4 5 32,3-10-32,2 5 0,8-3 64,-6-1-32,7-4-32,-2 3 32,3-1-32,-3 6 0,-9-8-96,-3 8 64,-5-9-672,-3 9 384,-5-8-2143,-1 0 1375,-8-3-4096,3 8 2912</inkml:trace>
          <inkml:trace contextRef="#ctx0" brushRef="#br0" timeOffset="31250">2416 4241 5376,'0'3'2016,"0"-3"-1088,0 8-448,0-4 1152,0 4-928,-4 3 448,4 1-672,-9 3 416,4 2-480,-3 6 384,4 4-448,-10 0 480,9 5-512,-7-5 415,8 0-415,-10-3 320,11 0-352,-8-4 192,8-2-256,-1-6 64,4 2-160,0-6 64,4 4-96,-1-7 0,11 3-32,0-8 32,2 0-64,3-5-32,3 2 32,-4-5-256,-2 5 128,-3-11-1152,2 12 672,-12-10-2079,7 7 1503,-10-6-1600,3 3 1600,-3-7-480,0 4 960,-3-5 160,3 4 320,-5 1 768,10 2-320,-5 1 1120,0 4-768,0 4 928,3 8-896,2 0 672,5 4-768,-7 0 576,6 3-640,-1 1 383,6-1-511,-2 1 128,2 0-320,0-4-64,-1-1-64,-5-3-384,5 0 192,-3 1-1343,-2-3 831,-3-2-2400,-2 4 1728,-6-8-2752,-2 4 2304</inkml:trace>
        </inkml:traceGroup>
        <inkml:traceGroup>
          <inkml:annotationXML>
            <emma:emma xmlns:emma="http://www.w3.org/2003/04/emma" version="1.0">
              <emma:interpretation id="{D8549DC2-3D49-4669-B278-314F814B0439}" emma:medium="tactile" emma:mode="ink">
                <msink:context xmlns:msink="http://schemas.microsoft.com/ink/2010/main" type="inkWord" rotatedBoundingBox="2703,3232 3380,3212 3399,3850 2722,3870"/>
              </emma:interpretation>
              <emma:one-of disjunction-type="recognition" id="oneOf12">
                <emma:interpretation id="interp60" emma:lang="zh-CN" emma:confidence="0">
                  <emma:literal>动</emma:literal>
                </emma:interpretation>
                <emma:interpretation id="interp61" emma:lang="zh-CN" emma:confidence="0">
                  <emma:literal>劫</emma:literal>
                </emma:interpretation>
                <emma:interpretation id="interp62" emma:lang="zh-CN" emma:confidence="0">
                  <emma:literal>紡</emma:literal>
                </emma:interpretation>
                <emma:interpretation id="interp63" emma:lang="zh-CN" emma:confidence="0">
                  <emma:literal>訪</emma:literal>
                </emma:interpretation>
                <emma:interpretation id="interp64" emma:lang="zh-CN" emma:confidence="0">
                  <emma:literal>朗</emma:literal>
                </emma:interpretation>
              </emma:one-of>
            </emma:emma>
          </inkml:annotationXML>
          <inkml:trace contextRef="#ctx0" brushRef="#br0" timeOffset="32341">2964 4311 4992,'-8'0'1920,"8"0"-1024,0 3-288,0-3 1376,0 0-1088,0 0 608,0 0-864,6 0 192,2 0-480,9-3 96,4 3-288,2-5-64,3 5-64,0-6-32,9 1 0,-9-3 0,-3 4 0,-2-4-928,-3 8 512,-14 0-1952,2 5 1344,-12-2-2880,2 6 2208</inkml:trace>
          <inkml:trace contextRef="#ctx0" brushRef="#br0" timeOffset="33074">2974 4478 5376,'-10'35'2112,"10"-35"-1152,0 12-416,0-12 1120,0 0-928,0 0 640,5 5-832,0-5 288,8 0-480,5-8-64,3-1-160,5-10-32,1 3-32,-1-4-128,10 9 32,-10-6 32,-5 6 0,-8 3-448,-4 5 256,-13 0-608,4 3 448,-13 3-128,4 5 288,-8 3 96,4 6 96,-5-6 128,5 4-64,-5-7 320,10 5-192,-2-10 256,6 5-256,0-8 384,4 0-320,-5-5 512,5 10-448,-5-2 415,2 5-415,-6 1 192,4 2-288,-8 5 352,9-2-320,-5-2 288,6 4-288,-7-5 128,10 6-224,-8 5 128,3 3-160,-3-3 160,8 3-192,-5-6 96,5-5-96,0-2 160,5 1-160,-5-10 96,8 6-96,0-9-64,10 0 0,-1-9-128,1 6 64,0-10-832,3 1 480,2-2-1600,-5 6 1120,-5-8-1663,0 5 1439,-8-6-800,3 11 1088,-8-7 0,4 6 480,-8-6 704,4 10-192,-5-5 992,5 5-640,-3-2 800,3 5-768,0 0 544,3 8-640,2 0 319,3 0-479,5 3 128,1 6-288,-1-3 64,5 3-128,-10-3-192,5 2 32,-8-8-1087,-2 4 607,-3-4-2624,0 0 1728,0-13-3072,0 5 2560</inkml:trace>
          <inkml:trace contextRef="#ctx0" brushRef="#br0" timeOffset="33512">3442 4167 5632,'4'-8'2112,"-4"8"-1152,6 0-416,-6 0 1248,0 0-992,3 0 640,2 3-896,-5 2 736,5-2-768,0 2 479,-3 3-575,-2 3 256,6-2-384,-6-3 256,0 7-288,0 2 128,0 1-224,0-2 288,0 2-256,-6 15 32,6 8-128,-7 5 96,2-2-128,-9 5 192,7 0-160,-6-11-32,3-5-32,-3-9-672,6 3 352,-12-2-1856,10-4 1184,-5-14-3103,11-5 2303,-6-17-2944,4 6 2688</inkml:trace>
          <inkml:trace contextRef="#ctx0" brushRef="#br0" timeOffset="33895">3272 4438 5248,'-5'-8'2016,"5"8"-1088,23-19-320,-20 16 1248,7 3-1056,-2 0 480,5 3-768,0-3 224,1 0-448,3-7 192,5 3-256,-4-4 224,3 8-256,2-7 384,-2 7-321,2-5 385,3 10-384,-3-5 448,-2 3-416,-4 5 448,1 4-448,-10 7 224,5 0-288,-8 5 224,3 0-256,-8-2 256,5 6-256,-10 8 160,5-2-192,-8 1 128,0 0-160,-6-7 0,10-2-64,-9-6 32,4 1-64,-9-14-1088,10 1 608,-5-16-2880,8 1 1857,-3-20-4577,3 2 3424</inkml:trace>
        </inkml:traceGroup>
        <inkml:traceGroup>
          <inkml:annotationXML>
            <emma:emma xmlns:emma="http://www.w3.org/2003/04/emma" version="1.0">
              <emma:interpretation id="{8A19342D-32A9-4F97-BFCE-0467FD2FACF3}" emma:medium="tactile" emma:mode="ink">
                <msink:context xmlns:msink="http://schemas.microsoft.com/ink/2010/main" type="inkWord" rotatedBoundingBox="3771,3196 4483,3175 4504,3890 3792,3912"/>
              </emma:interpretation>
              <emma:one-of disjunction-type="recognition" id="oneOf13">
                <emma:interpretation id="interp65" emma:lang="zh-CN" emma:confidence="0">
                  <emma:literal>发</emma:literal>
                </emma:interpretation>
                <emma:interpretation id="interp66" emma:lang="zh-CN" emma:confidence="0">
                  <emma:literal>误</emma:literal>
                </emma:interpretation>
                <emma:interpretation id="interp67" emma:lang="zh-CN" emma:confidence="0">
                  <emma:literal>谈</emma:literal>
                </emma:interpretation>
                <emma:interpretation id="interp68" emma:lang="zh-CN" emma:confidence="0">
                  <emma:literal>陧</emma:literal>
                </emma:interpretation>
                <emma:interpretation id="interp69" emma:lang="zh-CN" emma:confidence="0">
                  <emma:literal>俣</emma:literal>
                </emma:interpretation>
              </emma:one-of>
            </emma:emma>
          </inkml:annotationXML>
          <inkml:trace contextRef="#ctx0" brushRef="#br0" timeOffset="36407">4026 4369 5632,'5'-3'2176,"-5"3"-1152,8 0-704,-3 0 1056,0 0-800,3 0 512,2 3-640,-2-3 544,-1 3-576,4 5 640,2 4-608,-5 4 479,2 3-511,-8 4 480,8 1-512,-5-1 352,-1 5-416,1 3 256,-1 4-320,0 1 192,0-2-224,-4-2 128,0-6-192,0-2 64,5-1-128,-5 5 0,5-4-32,-5-13 32,0 1-64,0-9 64,4 2-64,-4-10-96,0 2 32,0-17-832,4 1 480,-4-20-1664,5 3 1120,-2-22-1727,7 3 1471,3-15-864,0 12 1152,-5 2 0,6 18 544,-6-1 288,1 11 64,4-10 704,-3 6-352,-2 2 1024,2 10-768,-8-2 832,8 14-800,-4 2 576,-4 12-704,4-3 383,-2 13-543,4-1 192,0 4-320,-2 0 0,-2 1-128,1-7-192,-2 2 32,-3-8-1088,5 1 608,-5-12-2079,0 4 1471,0-7-1952,0-1 1792,0-8-704,0 5 1184,0-6 256,5 6 352,-1-4 224,5 7 32,-1-8 256,5 5-160,-3 0 320,3 5-256,-5-5 608,5 8-448,1-10 1024,-1 10-768,0-5 1184,0 4-992,-5 0 928,2 8-992,-2-4 704,2 4-832,-7-4 383,7 4-575,-7 0 128,6-1-320,-5 2-64,1 3-96,-10-2 32,5 11-64,-13 2-96,5 1 32,-5-4-128,0 3 96,-18 4 96,9 1 0,-4-4-32,3-6 32,2-1-32,13-6 0,-2-7 0,6 5 0,0-10 0,8 5 0,0-7 0,9 2 0,5-6 0,0 6 0,-5-1 0,5 6 0,-6-5-224,2 10 128,-14-2-256,4 5 224,-14 3-160,7 1 160,-10 1 64,4 6 64,-12 4 0,6 5 0,2-14 0,10 2 0,-2-8-96,5-4 64,0-8 32,8 4 0,2-8 64,3 0-32,0 0-160,0 5 64,-8 0-608,3 6 385,-8 0-1153,0 5 800,-13 4-896,4 9 864,-13-7-224,9 6 544,-8-4 128,7 3 128,-3-4 384,2 1-192,-1-5 640,4 1-448,-6-4 960,8 5-704,2-7 704,2 2-704,2-8 384,4 5-577,4-10 257,10 5-352,4-8 192,8 2-224,1-7 0,4 5-128,-2-7-64,7 4 0,7-14-32,-2 11 0,-12-5-288,-1 5 160,-2 0-928,-6 3 576,-14 6-1055,-6 5 863,-14 0-384,6 5 640,-14-2 64,8 0 224,-3-3 160,4 0 0,-5 0 128,10 5-96,-10-2 544,10 2-352,-6 1 672,10 3-512,-6 2 640,10 2-609,-8 1 417,4 3-512,-9 2 128,4 4-320,-3 1 0,2 4-96,-8-5-1376,10-4 704,-5-3-3999,4-5 2591,0-11-2880,9 3 2816</inkml:trace>
          <inkml:trace contextRef="#ctx0" brushRef="#br0" timeOffset="34879">4038 4159 4736,'-8'0'1824,"8"0"-960,0 3-160,0-3 1440,0 0-1184,0 0 672,5 5-960,-2-5 320,7 3-544,3 3 160,0 2-352,0-6 64,5 6-192,-5-4 63,5 1-95,-5-2-64,4 5 0,-8-4-895,0 0 479,-9 0-2528,0 4 1632,-12 3-3104,2 6 2464</inkml:trace>
          <inkml:trace contextRef="#ctx0" brushRef="#br0" timeOffset="36589">4509 4666 7040,'18'0'2624,"-18"0"-1408,34 8-512,-21-1 1472,5 1-1248,0 0 288,4 0-736,-6 3-161,7 1-191,-5-1-639,0 2 255,-5-6-2208,0 1 1344,-5-8-3584,2 4 2624</inkml:trace>
        </inkml:traceGroup>
        <inkml:traceGroup>
          <inkml:annotationXML>
            <emma:emma xmlns:emma="http://www.w3.org/2003/04/emma" version="1.0">
              <emma:interpretation id="{37620122-1871-41F2-8A13-54A1FEF3A54B}" emma:medium="tactile" emma:mode="ink">
                <msink:context xmlns:msink="http://schemas.microsoft.com/ink/2010/main" type="inkWord" rotatedBoundingBox="4594,3051 5083,3037 5112,4006 4624,4021"/>
              </emma:interpretation>
              <emma:one-of disjunction-type="recognition" id="oneOf14">
                <emma:interpretation id="interp70" emma:lang="zh-CN" emma:confidence="0">
                  <emma:literal>出</emma:literal>
                </emma:interpretation>
                <emma:interpretation id="interp71" emma:lang="zh-CN" emma:confidence="0">
                  <emma:literal>队</emma:literal>
                </emma:interpretation>
                <emma:interpretation id="interp72" emma:lang="zh-CN" emma:confidence="0">
                  <emma:literal>差</emma:literal>
                </emma:interpretation>
                <emma:interpretation id="interp73" emma:lang="zh-CN" emma:confidence="0">
                  <emma:literal>发</emma:literal>
                </emma:interpretation>
                <emma:interpretation id="interp74" emma:lang="zh-CN" emma:confidence="0">
                  <emma:literal>这</emma:literal>
                </emma:interpretation>
              </emma:one-of>
            </emma:emma>
          </inkml:annotationXML>
          <inkml:trace contextRef="#ctx0" brushRef="#br0" timeOffset="37925">5175 3983 5888,'0'0'2272,"0"0"-1216,0 3-320,0-3 1600,0 5-1280,-5-2 704,5 6-1056,-3 2 255,-2 0-575,-3 5 0,-2 1-224,-7-3-96,4 6-32,-9-4-128,5 3 64,-6-4 32,10 4 0,-5-2 64,5 2-32,0-11-32,10 4 32,-6-8-128,3 3 64,6-7 32,6 5 0,-2-10 64,9 2-32,0-5-96,5 4 32,-5-4 32,0 8 0,-3-3 0,3 6 0,-10-3-224,2 8 128,-13 0-256,-2 7 224,-8 4-96,2 1 128,-7-4 128,5 3 0,0-4 128,6 1-96,4-7 32,8 2-32,0-6-64,8-2 32,1-3 32,9 0-32,-2-3-96,2 3 32,-5-5-256,5 5 160,-13 0-511,0 5 351,-15 1-576,5 7 512,-8 7-128,0 2 288,-5-2 32,5-1 96,-8-3-96,8-1 96,-5-7 32,9 3 32,1-5 352,8 2-192,-9-5 704,9 0-480,-4 2 736,4 3-641,-5-5 417,10 5-544,-5-8 320,0 0-384,4 0 64,10 0-224,2-4 0,6 0-64,4-15-128,0 2 32,2-2-544,-7 4 320,-3-1-1600,0 8 1057,-1-11-1985,1 7 1568,-15-4-1600,2 5 1600,-10-4-576,2 7 1056,-6-3 192,4 3 352,-8-4 704,9 7-288,-5-3 1280,4 5-864,-3-5 1088,8 8-1024,-8-8 736,3 8-832,-3-4 640,8 4-704,-10 0 640,10 9-672,-8-3 575,8 7-607,-10-5 320,10 4-480,-8-1 416,8 5-448,-10-1 352,10 4-352,-8 12 192,8 1-256,-8 2 0,3-1-128,-3 9-64,3 2 0,-8 6-32,4 0 0,-13 1-288,10-5 160,-6 2-1856,8-13 1088,-3-12-3551,5-3 2463,-2-16-3008,10-4 2816</inkml:trace>
          <inkml:trace contextRef="#ctx0" brushRef="#br0" timeOffset="36896">4872 4127 3968,'0'-8'1568,"0"8"-832,23 4-160,-23-4 1280,5 0-1024,-5 0 672,3 8-896,2 0 96,-1 0-416,-4 0-192,0-1-32,0 6-1568,5-2 832,-2-3-3232,11-5 2176</inkml:trace>
          <inkml:trace contextRef="#ctx0" brushRef="#br0" timeOffset="38481">5018 4674 5760,'3'-13'2176,"-3"13"-1152,18 5-352,-13-10 1216,3 5-1056,6-4 320,0 1-704,2-5-64,2 8-224,0-5 128,-1 5-192,-8 0 320,3 5-224,-7-5 448,5 3-352,-10-3 351,0 8-351,-5 1 352,5 5-384,-5-6 384,0 4-384,-3 1 224,8-2-256,-4 0 64,8 0-160,-8 1 64,4 5-96,-4-6 0,-1 5-32,-3-4 96,8 4-96,-9-5 320,9 1-192,-9-4 160,9 3-192,-9-6 224,9 1-256,-4-6 32,8 5-96,-4-10 32,4 5-64,1-3 64,4 3-64,3-8-96,6 0 32,0 1 32,0 3 0,0-4 64,-2 4-32,-3-4-96,4 8 32,-3-8 32,0 8 0,-6-3 0,6 6 0,-7-3-352,4 0 192,-7-3-1216,0 3 768,0-3-2208,1 3 1601,-2-8-4481,3 8 3200</inkml:trace>
        </inkml:traceGroup>
        <inkml:traceGroup>
          <inkml:annotationXML>
            <emma:emma xmlns:emma="http://www.w3.org/2003/04/emma" version="1.0">
              <emma:interpretation id="{BC141095-EA70-42A8-8062-503900FA9D49}" emma:medium="tactile" emma:mode="ink">
                <msink:context xmlns:msink="http://schemas.microsoft.com/ink/2010/main" type="inkWord" rotatedBoundingBox="5312,3640 5382,3637 5388,3817 5318,3819"/>
              </emma:interpretation>
              <emma:one-of disjunction-type="recognition" id="oneOf15">
                <emma:interpretation id="interp75" emma:lang="zh-CN" emma:confidence="0">
                  <emma:literal>:</emma:literal>
                </emma:interpretation>
                <emma:interpretation id="interp76" emma:lang="zh-CN" emma:confidence="0">
                  <emma:literal>︰</emma:literal>
                </emma:interpretation>
                <emma:interpretation id="interp77" emma:lang="zh-CN" emma:confidence="0">
                  <emma:literal>;</emma:literal>
                </emma:interpretation>
                <emma:interpretation id="interp78" emma:lang="zh-CN" emma:confidence="0">
                  <emma:literal>工</emma:literal>
                </emma:interpretation>
                <emma:interpretation id="interp79" emma:lang="zh-CN" emma:confidence="0">
                  <emma:literal></emma:literal>
                </emma:interpretation>
              </emma:one-of>
            </emma:emma>
          </inkml:annotationXML>
          <inkml:trace contextRef="#ctx0" brushRef="#br0" timeOffset="38705">5561 4587 7680,'35'-7'2880,"-35"7"-1536,10 7-1344,-10-7 448,0 0-352,0 0-1632,10 9 800,-10-2-3072,7-1 2112</inkml:trace>
          <inkml:trace contextRef="#ctx0" brushRef="#br0" timeOffset="38896">5594 4736 8320,'-10'0'3072,"10"0"-1664,10 7-1152,-10-7 896,0 0-704,0 0-544,0 0 0,7 0-4160,12 9 2336,-13-9-2880,4 6 2752</inkml:trace>
        </inkml:traceGroup>
        <inkml:traceGroup>
          <inkml:annotationXML>
            <emma:emma xmlns:emma="http://www.w3.org/2003/04/emma" version="1.0">
              <emma:interpretation id="{D668641B-1C10-4608-A7B1-09925768648B}" emma:medium="tactile" emma:mode="ink">
                <msink:context xmlns:msink="http://schemas.microsoft.com/ink/2010/main" type="inkWord" rotatedBoundingBox="6732,3173 7191,3159 7208,3727 6749,3741"/>
              </emma:interpretation>
              <emma:one-of disjunction-type="recognition" id="oneOf16">
                <emma:interpretation id="interp80" emma:lang="zh-CN" emma:confidence="0">
                  <emma:literal>e</emma:literal>
                </emma:interpretation>
                <emma:interpretation id="interp81" emma:lang="zh-CN" emma:confidence="0">
                  <emma:literal>七</emma:literal>
                </emma:interpretation>
                <emma:interpretation id="interp82" emma:lang="zh-CN" emma:confidence="0">
                  <emma:literal>止</emma:literal>
                </emma:interpretation>
                <emma:interpretation id="interp83" emma:lang="zh-CN" emma:confidence="0">
                  <emma:literal>l</emma:literal>
                </emma:interpretation>
                <emma:interpretation id="interp8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40896">6988 4358 4736,'0'11'1824,"0"-11"-960,3 12-320,-3-7 1056,5-2-896,1 5 448,1 0-704,3-1 256,8 1-416,8 0 64,0 0-224,5-8 160,4 3-192,-1-6 32,1-2-64,1-2 96,-6 0-96,-3-13-32,-1 4 0,-8-4-32,0 6 0,-10-10 64,5 7-32,-8-6-32,0 4 32,-10-12-32,5 4 0,-10-4 0,7 15 0,-7-4-96,2 9 64,-10 0 32,0 2 0,-3 5 64,8 8-32,-15 0 128,8 7-96,-3 2 384,5 2-224,1 4 224,8 5-224,-4-1 64,8 1-160,-3 15 351,3 4-255,2 3 160,6-3-224,2-5 128,3 3-160,2-7 0,3-3-64,8-3-64,2-1 32,3-8-128,4-2 64,2-6-832,-2-3 480,1-8-2015,-5 4 1311,-3-8-3648,-3 4 2656</inkml:trace>
        </inkml:traceGroup>
        <inkml:traceGroup>
          <inkml:annotationXML>
            <emma:emma xmlns:emma="http://www.w3.org/2003/04/emma" version="1.0">
              <emma:interpretation id="{F00BD294-CD77-4B56-858F-27C4B605B815}" emma:medium="tactile" emma:mode="ink">
                <msink:context xmlns:msink="http://schemas.microsoft.com/ink/2010/main" type="inkWord" rotatedBoundingBox="7416,3516 7672,3508 7683,3860 7426,3868"/>
              </emma:interpretation>
              <emma:one-of disjunction-type="recognition" id="oneOf17">
                <emma:interpretation id="interp85" emma:lang="zh-CN" emma:confidence="0">
                  <emma:literal>。</emma:literal>
                </emma:interpretation>
                <emma:interpretation id="interp86" emma:lang="zh-CN" emma:confidence="0">
                  <emma:literal>v</emma:literal>
                </emma:interpretation>
                <emma:interpretation id="interp87" emma:lang="zh-CN" emma:confidence="0">
                  <emma:literal>ⅴ</emma:literal>
                </emma:interpretation>
                <emma:interpretation id="interp88" emma:lang="zh-CN" emma:confidence="0">
                  <emma:literal>Ⅴ</emma:literal>
                </emma:interpretation>
                <emma:interpretation id="interp89" emma:lang="zh-CN" emma:confidence="0">
                  <emma:literal>V</emma:literal>
                </emma:interpretation>
              </emma:one-of>
            </emma:emma>
          </inkml:annotationXML>
          <inkml:trace contextRef="#ctx0" brushRef="#br0" timeOffset="45418">7667 4544 4224,'0'-8'1664,"0"8"-896,0-3-352,0 0 960,5 3-768,-5-5 480,5 2-640,-2-5 544,2 8-576,0-4 576,-2 8-576,2-4 480,0 0-480,-5 0 192,5 0-352,-5 3 64,3 10-192,2-2 160,-1 4-192,0-2 191,1 2-191,0 12 192,3 4-192,2 1 96,-2-6-96,0-1 160,1-3-160,0-2 32,0-4-64,-1-8 32,1 3-64,0-11 128,-1 3-96,2-14-32,-2 3 0,2-11-32,-2 4 0,0-21 0,2 9 0,-2-7 0,2 6 0,-7-4 64,2 9-32,-1-5-32,0 6 32,-4-2-128,0 12 64,0 1-192,0 3 128,0-1-1152,0 6 673,0-2-2913,0 10 1952,0-2-3136,4 6 2656</inkml:trace>
        </inkml:traceGroup>
        <inkml:traceGroup>
          <inkml:annotationXML>
            <emma:emma xmlns:emma="http://www.w3.org/2003/04/emma" version="1.0">
              <emma:interpretation id="{9A4C80EA-46C3-42A3-9BE3-314CA4FD5B23}" emma:medium="tactile" emma:mode="ink">
                <msink:context xmlns:msink="http://schemas.microsoft.com/ink/2010/main" type="inkWord" rotatedBoundingBox="7796,3441 8295,3426 8309,3882 7810,3897"/>
              </emma:interpretation>
              <emma:one-of disjunction-type="recognition" id="oneOf18">
                <emma:interpretation id="interp90" emma:lang="zh-CN" emma:confidence="0">
                  <emma:literal>水</emma:literal>
                </emma:interpretation>
                <emma:interpretation id="interp91" emma:lang="zh-CN" emma:confidence="0">
                  <emma:literal>次</emma:literal>
                </emma:interpretation>
                <emma:interpretation id="interp92" emma:lang="zh-CN" emma:confidence="0">
                  <emma:literal>及</emma:literal>
                </emma:interpretation>
                <emma:interpretation id="interp93" emma:lang="zh-CN" emma:confidence="0">
                  <emma:literal>m</emma:literal>
                </emma:interpretation>
                <emma:interpretation id="interp94" emma:lang="zh-CN" emma:confidence="0">
                  <emma:literal>火</emma:literal>
                </emma:interpretation>
              </emma:one-of>
            </emma:emma>
          </inkml:annotationXML>
          <inkml:trace contextRef="#ctx0" brushRef="#br0" timeOffset="45701">8081 4689 6656,'-5'0'2464,"5"0"-1344,0 27-672,0-18 928,0 2-800,0-3 96,0 3-416,0 0-160,0 6-64,-5-6-1888,5 5 1024,-9-5-3328,5 6 2336</inkml:trace>
          <inkml:trace contextRef="#ctx0" brushRef="#br0" timeOffset="46585">8215 4380 6400,'-3'-3'2368,"3"3"-1280,3 19-704,2-19 800,5 0-672,-2-4 320,0 0-512,-3 1 416,0 3-448,-5-5 352,3 10-352,-3-5 256,0 0-288,0 3 192,5 9-225,-5 4 129,4 7-192,-4 1 128,6 4-160,-6-6 0,0 6-64,0 11 96,0 0-96,0-1 32,0-2-32,0-10-128,0 1 32,-6-7-32,6-3 0,-9-6-160,1 0 128,3-14-448,10-1 288,-5-15-447,8 3 415,1-12-64,0 9 192,4-4 32,1 7 64,-1 0 0,0 4 0,-5 1 0,5 3 0,5-8 0,0 4 0,-5 4 128,0 5-32,-8 0 128,3 3-96,-11 0 32,3 3-32,-5 0-64,0 5 32,-8-3 32,5 2-32,-5-7 64,8 5-64,-5-5-32,7 0 32,-7 0 32,10 0-32,-3 0 192,6 3-128,-3-3 320,0 5-224,-3-2 255,-2 2-255,0-5 256,5 3-256,-4-3 320,0 3-288,-6-3 224,10 0-224,-3 0 0,3 0-128,-5 0 0,10 0-32,-5 0 32,8 8-64,-3-3-32,3 7 32,2-1-32,-2 5 0,5-1 0,5 1 0,-5-1 0,5 1 0,-1-5-576,1 2 320,-2-6-1856,2 1 1153,0 0-4097,0 0 2848,0-5-2400,-2 2 2656</inkml:trace>
        </inkml:traceGroup>
        <inkml:traceGroup>
          <inkml:annotationXML>
            <emma:emma xmlns:emma="http://www.w3.org/2003/04/emma" version="1.0">
              <emma:interpretation id="{E000E63B-FDBD-40F4-B8EE-4CD32B98DE10}" emma:medium="tactile" emma:mode="ink">
                <msink:context xmlns:msink="http://schemas.microsoft.com/ink/2010/main" type="inkWord" rotatedBoundingBox="8546,3317 9071,3301 9076,3472 8551,3488"/>
              </emma:interpretation>
              <emma:one-of disjunction-type="recognition" id="oneOf19">
                <emma:interpretation id="interp95" emma:lang="zh-CN" emma:confidence="0">
                  <emma:literal>二</emma:literal>
                </emma:interpretation>
                <emma:interpretation id="interp96" emma:lang="zh-CN" emma:confidence="0">
                  <emma:literal>=</emma:literal>
                </emma:interpretation>
                <emma:interpretation id="interp97" emma:lang="zh-CN" emma:confidence="0">
                  <emma:literal>工</emma:literal>
                </emma:interpretation>
                <emma:interpretation id="interp98" emma:lang="zh-CN" emma:confidence="0">
                  <emma:literal>土</emma:literal>
                </emma:interpretation>
                <emma:interpretation id="interp99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47398">8798 4283 4736,'-3'0'1760,"3"0"-960,0 4-160,0-4 1376,0 0-1088,0 0 608,3 0-896,-3 0 192,5 5-480,3-5 288,7 0-352,-2 0 192,0 0-256,4 0 0,0 0-128,18-5 0,-4 1-32,5-4-128,-1 5 32,0-5-544,-4 5 320,-5-5-1952,-3 8 1248,-11-5-3488,1 10 2528</inkml:trace>
          <inkml:trace contextRef="#ctx0" brushRef="#br0" timeOffset="47670">8838 4424 4992,'-9'0'1920,"9"0"-1024,5 4-192,-5-4 1344,4 0-1088,5-8 512,4 0-896,5 1 256,-1 7-480,9-8 96,-3 8-288,3-5 64,0 10-128,4-5 0,6 0-32,-2 0-192,7 0 64,-2 0-1024,-1 0 608,-2-5-2720,-5 5 1792,-10-3-2592,1 3 2240</inkml:trace>
        </inkml:traceGroup>
        <inkml:traceGroup>
          <inkml:annotationXML>
            <emma:emma xmlns:emma="http://www.w3.org/2003/04/emma" version="1.0">
              <emma:interpretation id="{766FFEC9-5697-4614-9024-B834D68446AB}" emma:medium="tactile" emma:mode="ink">
                <msink:context xmlns:msink="http://schemas.microsoft.com/ink/2010/main" type="inkWord" rotatedBoundingBox="9929,3055 10828,3028 10849,3716 9949,3743"/>
              </emma:interpretation>
              <emma:one-of disjunction-type="recognition" id="oneOf20">
                <emma:interpretation id="interp100" emma:lang="zh-CN" emma:confidence="0">
                  <emma:literal>版</emma:literal>
                </emma:interpretation>
                <emma:interpretation id="interp101" emma:lang="zh-CN" emma:confidence="0">
                  <emma:literal>故</emma:literal>
                </emma:interpretation>
                <emma:interpretation id="interp102" emma:lang="zh-CN" emma:confidence="0">
                  <emma:literal>烦</emma:literal>
                </emma:interpretation>
                <emma:interpretation id="interp103" emma:lang="zh-CN" emma:confidence="0">
                  <emma:literal>灰</emma:literal>
                </emma:interpretation>
                <emma:interpretation id="interp104" emma:lang="zh-CN" emma:confidence="0">
                  <emma:literal>权</emma:literal>
                </emma:interpretation>
              </emma:one-of>
            </emma:emma>
          </inkml:annotationXML>
          <inkml:trace contextRef="#ctx0" brushRef="#br0" timeOffset="49723">10207 4228 5504,'-13'-3'2112,"13"3"-1152,-5-4-704,0 0 928,10 4-672,-5-8 512,0 4-576,0-4 256,5 5-416,-1-13 256,5 7-288,-1-5 192,1 6-224,0-8 288,4 8-288,-4-7 224,0 7-224,0 0 64,4 5-160,-5 3 159,0 8-191,-3-5 256,4 5-224,0 0 160,4 3-160,0 4 0,4 1-64,7 12 160,-4 7-128,4-1 256,-4 6-224,3 3-32,-2-4-64,2 0-192,-2-5 96,-3-2-1024,0-4 608,-6-13-2623,2-4 1727,-4-11-3424,-2 0 2720</inkml:trace>
          <inkml:trace contextRef="#ctx0" brushRef="#br0" timeOffset="50030">10632 4010 5120,'-3'-19'2016,"3"19"-1088,0-5-96,-5 2 1728,1 6-1408,-10-3 1024,10 5-1280,-4-2 511,3 5-831,-8 4 352,5 8-576,-10 7 192,5 0-320,-10 12 64,10 0-160,-8 8 0,9-5-64,-7 5 32,6-3-64,-5-2-96,5 0 32,-9 6-896,4-2 512,5-10-2431,5-8 1567,3-14-3296,5-2 2592,5-12-2048,3 4 2336</inkml:trace>
          <inkml:trace contextRef="#ctx0" brushRef="#br0" timeOffset="50763">10737 4267 6400,'-8'-6'2368,"8"6"-1280,5-5-512,-5 2 1216,0 6-992,0-3 384,3 0-704,-3 0 288,5 5-448,0-2 320,-2 5-353,2 0 353,5 4-384,-2 7 384,0 4-384,-3 9 224,0-1-256,-5 3 64,4 2-160,-8-1 64,4-1-96,-5-6 0,5 0-32,-5-12-192,5-2 64,-4 0-384,0-3 224,-1-11-736,5 0 544,0-11-512,5-3 544,-1-13-159,0 4 319,6-8 32,-2 4 128,1-4 64,4 12 0,0-1 0,0 7 0,0-1 64,0 6-32,5-4 128,5 4-96,-10 8 32,5 3-32,-15 2 32,2 7-64,-13-1-96,-2 5 32,-8-2 32,0 6 0,-3-4 128,8 0-64,-5-4 383,10-1-223,-2-6 448,6 1-384,-4-1 224,8-2-288,4 3-64,4-3-96,6 0 32,8 5-64,-4 0-32,3 0 32,-3 0 96,5 4-64,-7-1-32,2 0 0,-5-3-320,0 4 160,2-7-1088,1 3 672,-3-8-2271,4 3 1535,-3-6-3488,3 3 2688</inkml:trace>
        </inkml:traceGroup>
        <inkml:traceGroup>
          <inkml:annotationXML>
            <emma:emma xmlns:emma="http://www.w3.org/2003/04/emma" version="1.0">
              <emma:interpretation id="{1B0FFBB3-497B-49DB-815D-ABD4D751FD4F}" emma:medium="tactile" emma:mode="ink">
                <msink:context xmlns:msink="http://schemas.microsoft.com/ink/2010/main" type="inkWord" rotatedBoundingBox="11069,3365 11393,3355 11394,3367 11070,3377"/>
              </emma:interpretation>
              <emma:one-of disjunction-type="recognition" id="oneOf21">
                <emma:interpretation id="interp105" emma:lang="zh-CN" emma:confidence="0">
                  <emma:literal>-</emma:literal>
                </emma:interpretation>
                <emma:interpretation id="interp106" emma:lang="zh-CN" emma:confidence="0">
                  <emma:literal>一</emma:literal>
                </emma:interpretation>
                <emma:interpretation id="interp107" emma:lang="zh-CN" emma:confidence="0">
                  <emma:literal>‐</emma:literal>
                </emma:interpretation>
                <emma:interpretation id="interp108" emma:lang="zh-CN" emma:confidence="0">
                  <emma:literal>_</emma:literal>
                </emma:interpretation>
                <emma:interpretation id="interp10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51118">11318 4311 8576,'0'-5'3232,"0"5"-1728,4 0-768,0 0 1568,4 5-1313,2-5 385,-2 0-832,2 0 96,3 0-352,0 0 32,0 0-192,5 0 0,-1 0-64,0 0-128,6 0 32,-3 0-320,3 0 192,0 0-992,3 0 640,-6-5-1983,4 5 1407,-12-3-4064,6 6 2880</inkml:trace>
        </inkml:traceGroup>
        <inkml:traceGroup>
          <inkml:annotationXML>
            <emma:emma xmlns:emma="http://www.w3.org/2003/04/emma" version="1.0">
              <emma:interpretation id="{49CB71B0-0FB3-4E4D-B6E7-6101BB222A2E}" emma:medium="tactile" emma:mode="ink">
                <msink:context xmlns:msink="http://schemas.microsoft.com/ink/2010/main" type="inkWord" rotatedBoundingBox="11878,2739 12399,2723 12432,3833 11911,3849"/>
              </emma:interpretation>
              <emma:one-of disjunction-type="recognition" id="oneOf22">
                <emma:interpretation id="interp110" emma:lang="zh-CN" emma:confidence="0">
                  <emma:literal>f</emma:literal>
                </emma:interpretation>
                <emma:interpretation id="interp111" emma:lang="zh-CN" emma:confidence="0">
                  <emma:literal>卜</emma:literal>
                </emma:interpretation>
                <emma:interpretation id="interp112" emma:lang="zh-CN" emma:confidence="0">
                  <emma:literal>寸</emma:literal>
                </emma:interpretation>
                <emma:interpretation id="interp113" emma:lang="zh-CN" emma:confidence="0">
                  <emma:literal>扌</emma:literal>
                </emma:interpretation>
                <emma:interpretation id="interp114" emma:lang="zh-CN" emma:confidence="0">
                  <emma:literal>子</emma:literal>
                </emma:interpretation>
              </emma:one-of>
            </emma:emma>
          </inkml:annotationXML>
          <inkml:trace contextRef="#ctx0" brushRef="#br0" timeOffset="51993">12558 3851 6272,'-4'-11'2368,"4"11"-1280,-4-28-512,-2 17 1440,12 6-1120,-12-15 480,6 9-832,-8-4 192,4 3-416,-10-3 223,10 2-287,-10-1 192,6 6-224,-4-1 224,6 6-256,-6-2 256,2 5-256,-6 0 160,1 8-192,-1 1 128,6 7-160,-7 6 224,13 9-224,-6 4 256,7 5-256,-6 6 96,9 4-128,-6 14 96,6-6-128,0 4 192,6-7-160,-6 4 32,4-5-64,-4 24-64,0 0 32,0-4-32,0-12 0,-4-4-160,4-10 96,-8-10-1248,-2-7 736,-8-11-2656,2-1 1793,-8-19-4129,7 0 3136</inkml:trace>
          <inkml:trace contextRef="#ctx0" brushRef="#br0" timeOffset="52260">12141 4162 8320,'0'-3'3168,"0"3"-1728,13 0-704,-8 0 1280,3 0-1121,7 0 257,1 3-704,6 2 160,4-2-352,0 3-64,5-4-128,5-2-128,3 0 32,4 0-32,-7 6 0,3-6-800,1 0 480,-5 0-2719,0 0 1695,-4 0-3744,-5 0 2912</inkml:trace>
        </inkml:traceGroup>
        <inkml:traceGroup>
          <inkml:annotationXML>
            <emma:emma xmlns:emma="http://www.w3.org/2003/04/emma" version="1.0">
              <emma:interpretation id="{184F5220-7B3C-4DD6-9733-F2B988DE541F}" emma:medium="tactile" emma:mode="ink">
                <msink:context xmlns:msink="http://schemas.microsoft.com/ink/2010/main" type="inkWord" rotatedBoundingBox="12547,2985 13419,2959 13438,3573 12566,3599"/>
              </emma:interpretation>
              <emma:one-of disjunction-type="recognition" id="oneOf23">
                <emma:interpretation id="interp115" emma:lang="zh-CN" emma:confidence="0">
                  <emma:literal>陈</emma:literal>
                </emma:interpretation>
                <emma:interpretation id="interp116" emma:lang="zh-CN" emma:confidence="0">
                  <emma:literal>饭</emma:literal>
                </emma:interpretation>
                <emma:interpretation id="interp117" emma:lang="zh-CN" emma:confidence="0">
                  <emma:literal>恢</emma:literal>
                </emma:interpretation>
                <emma:interpretation id="interp118" emma:lang="zh-CN" emma:confidence="0">
                  <emma:literal>缬</emma:literal>
                </emma:interpretation>
                <emma:interpretation id="interp119" emma:lang="zh-CN" emma:confidence="0">
                  <emma:literal>咴</emma:literal>
                </emma:interpretation>
              </emma:one-of>
            </emma:emma>
          </inkml:annotationXML>
          <inkml:trace contextRef="#ctx0" brushRef="#br0" timeOffset="52614">12887 3925 7552,'-21'0'2880,"21"0"-1536,-13 0-1088,3 0 1376,10 3-928,-7 2 640,1 6-800,-7 1 383,9-1-575,-4 5 192,8 4-320,-6 7 128,12 1-192,-6-3 224,5 8-256,-2 1 160,6 2-160,-6 6 0,8 2-64,1 9-416,2 2 224,3-16-1472,1-8 896,0-11-2719,3 1 1919,-3-18-3328,-1-3 2720</inkml:trace>
          <inkml:trace contextRef="#ctx0" brushRef="#br0" timeOffset="52887">13023 4062 5376,'0'-32'2016,"0"32"-1088,10-12-160,-7 8 1408,2 8-1184,3 0 640,7 8-960,-3 4 416,2 4-640,4 2 191,2 6-383,-2 0 0,4 2-160,-4 6-64,-1-9 0,-4-4-736,5 0 385,-10-8-2497,2 2 1568,-6-10-3456,0-3 2624</inkml:trace>
          <inkml:trace contextRef="#ctx0" brushRef="#br0" timeOffset="53115">13287 3997 6784,'-22'-14'2624,"22"14"-1408,-6-5-576,3 2 1760,6 6-1344,-6-3 1215,3 5-1343,-9 3 672,4 7-928,-8 4 256,0 1-544,-8 4 96,8 4-320,-10 2-64,5 4-64,-3 7-384,3-7 192,0 10-1568,6-5 960,-2 0-3327,5-5 2271,6-15-3680,6-3 3136</inkml:trace>
          <inkml:trace contextRef="#ctx0" brushRef="#br0" timeOffset="53826">13396 4186 8320,'-8'-3'3168,"8"3"-1728,-5 0-1120,0 0 1152,10 0-864,-5 0 256,0 0-513,0 0 161,5 11-288,-2-3 288,2 4-288,-5-1 384,5 0-352,-5 9 288,5-1-288,-5 1 192,0 4-224,0 3-64,0-1-96,0 2-64,0 0 32,0-6-128,0-2 64,0-4-608,0-4 352,0-16-736,3-4 576,-3-12-480,5 1 544,0-8-255,3 7 383,2-2-64,-2 2 192,0 0-64,5 4 96,2 0 64,-3 10 32,-3-2 64,4 8-32,0-5 192,9 5-128,-17 0 320,3 8-224,-12-3 159,4-3-191,-4 6 0,-1 1-96,-12-6 160,9 5-128,-10-4 384,8 0-256,-3-4 224,5 4-224,-2-4 128,7 4-192,-2 0 224,10-1-256,-5 2 96,8 3-128,2 4 0,-2-2-32,0 7-64,2-2 32,-2-5 32,5 7-32,4-6-96,-3 5 32,8-8-1088,-1 4 576,2-8-2559,-2 4 1727,-3-4-3840,4 0 2944</inkml:trace>
        </inkml:traceGroup>
        <inkml:traceGroup>
          <inkml:annotationXML>
            <emma:emma xmlns:emma="http://www.w3.org/2003/04/emma" version="1.0">
              <emma:interpretation id="{7BC643E7-0DB0-416B-ADAC-189F67270F87}" emma:medium="tactile" emma:mode="ink">
                <msink:context xmlns:msink="http://schemas.microsoft.com/ink/2010/main" type="inkWord" rotatedBoundingBox="13565,3354 13761,3348 13762,3359 13565,3365"/>
              </emma:interpretation>
              <emma:one-of disjunction-type="recognition" id="oneOf24">
                <emma:interpretation id="interp120" emma:lang="zh-CN" emma:confidence="0">
                  <emma:literal>-</emma:literal>
                </emma:interpretation>
                <emma:interpretation id="interp121" emma:lang="zh-CN" emma:confidence="0">
                  <emma:literal>一</emma:literal>
                </emma:interpretation>
                <emma:interpretation id="interp122" emma:lang="zh-CN" emma:confidence="0">
                  <emma:literal>_</emma:literal>
                </emma:interpretation>
                <emma:interpretation id="interp123" emma:lang="zh-CN" emma:confidence="0">
                  <emma:literal>―</emma:literal>
                </emma:interpretation>
                <emma:interpretation id="interp12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54050">13813 4295 7424,'10'0'2816,"-10"0"-1536,16 5-736,-11-5 1152,4 2-960,4-2-32,0 0-416,5 0-768,3 0 256,2 0-2176,3 0 1312,-5-2-3168,1 2 2368</inkml:trace>
        </inkml:traceGroup>
        <inkml:traceGroup>
          <inkml:annotationXML>
            <emma:emma xmlns:emma="http://www.w3.org/2003/04/emma" version="1.0">
              <emma:interpretation id="{E87171F5-F921-4BF7-8EB6-E8A0F3D74FB7}" emma:medium="tactile" emma:mode="ink">
                <msink:context xmlns:msink="http://schemas.microsoft.com/ink/2010/main" type="inkWord" rotatedBoundingBox="13887,3190 13926,3188 13938,3565 13898,3566"/>
              </emma:interpretation>
              <emma:one-of disjunction-type="recognition" id="oneOf25">
                <emma:interpretation id="interp125" emma:lang="zh-CN" emma:confidence="0">
                  <emma:literal>l</emma:literal>
                </emma:interpretation>
                <emma:interpretation id="interp126" emma:lang="zh-CN" emma:confidence="0">
                  <emma:literal>、</emma:literal>
                </emma:interpretation>
                <emma:interpretation id="interp127" emma:lang="zh-CN" emma:confidence="0">
                  <emma:literal>,</emma:literal>
                </emma:interpretation>
                <emma:interpretation id="interp128" emma:lang="zh-CN" emma:confidence="0">
                  <emma:literal>1</emma:literal>
                </emma:interpretation>
                <emma:interpretation id="interp129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54321">14142 4136 7296,'-5'-5'2816,"5"5"-1536,0 0-640,0 0 1408,0 5-1152,0-2 735,0 6-991,0 1 352,0 2-544,0 4 160,5 7-352,-1 1 128,4-1-224,-2 4 64,-2 4-128,0 5-544,0 0 224,2-2-1888,-2-4 1184,-4-2-4735,4 0 3135</inkml:trace>
        </inkml:traceGroup>
        <inkml:traceGroup>
          <inkml:annotationXML>
            <emma:emma xmlns:emma="http://www.w3.org/2003/04/emma" version="1.0">
              <emma:interpretation id="{FE62CFB5-A99C-47F2-AA70-DB5B61B52A6D}" emma:medium="tactile" emma:mode="ink">
                <msink:context xmlns:msink="http://schemas.microsoft.com/ink/2010/main" type="inkWord" rotatedBoundingBox="14135,3410 14173,3409 14178,3563 14140,3565"/>
              </emma:interpretation>
              <emma:one-of disjunction-type="recognition" id="oneOf26">
                <emma:interpretation id="interp130" emma:lang="zh-CN" emma:confidence="0">
                  <emma:literal>l</emma:literal>
                </emma:interpretation>
                <emma:interpretation id="interp131" emma:lang="zh-CN" emma:confidence="0">
                  <emma:literal>,</emma:literal>
                </emma:interpretation>
                <emma:interpretation id="interp132" emma:lang="zh-CN" emma:confidence="0">
                  <emma:literal>、</emma:literal>
                </emma:interpretation>
                <emma:interpretation id="interp133" emma:lang="zh-CN" emma:confidence="0">
                  <emma:literal>.</emma:literal>
                </emma:interpretation>
                <emma:interpretation id="interp13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54680">14422 4350 10880,'-8'8'4032,"8"-8"-2177,0 11-1663,0-2 1024,0-1-768,0 6-352,0 6-96,-5-1-2208,2 6 1185,-7-7-4545,2 6 3072</inkml:trace>
        </inkml:traceGroup>
        <inkml:traceGroup>
          <inkml:annotationXML>
            <emma:emma xmlns:emma="http://www.w3.org/2003/04/emma" version="1.0">
              <emma:interpretation id="{A3E7A395-E618-4F2E-BF31-E7B218198AE7}" emma:medium="tactile" emma:mode="ink">
                <msink:context xmlns:msink="http://schemas.microsoft.com/ink/2010/main" type="inkWord" rotatedBoundingBox="14402,2932 14889,2917 14907,3498 14419,3512"/>
              </emma:interpretation>
              <emma:one-of disjunction-type="recognition" id="oneOf27">
                <emma:interpretation id="interp135" emma:lang="zh-CN" emma:confidence="0">
                  <emma:literal>u</emma:literal>
                </emma:interpretation>
                <emma:interpretation id="interp136" emma:lang="zh-CN" emma:confidence="0">
                  <emma:literal>〝</emma:literal>
                </emma:interpretation>
                <emma:interpretation id="interp137" emma:lang="zh-CN" emma:confidence="0">
                  <emma:literal>U</emma:literal>
                </emma:interpretation>
                <emma:interpretation id="interp138" emma:lang="zh-CN" emma:confidence="0">
                  <emma:literal>"</emma:literal>
                </emma:interpretation>
                <emma:interpretation id="interp13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55718">14673 3898 7296,'-22'-8'2816,"22"8"-1536,0-9-736,0 6 1280,5 6-1024,-5-6 448,3 3-736,2-5 351,-1 10-511,1-5 384,4 9-416,-5-1 256,4 3-320,2 8 128,-6 9-224,0 6 224,1 1-256,-2 8 256,2 4-256,0 0 96,3 3-128,-3-3 0,3 0-32,-3-8-64,3-3 32,2-9-192,3-4 96,-5-15-256,5 0 192,-4-16-512,5-4 352,-6-12-224,6 2 320,-1-14 0,4 8 128,-3-11 64,2 9 0,-1-9 64,-2 3-32,-5 2 64,5 6-64,0-2 128,0 10-96,-9 1 320,6 11-192,-6-5 160,0 9-192,1-4 224,-2 5-256,-3-2 256,5 10-256,-5 3 256,0 3-256,0 9 160,0 8-160,0-1 64,5 4-96,-1 0-64,0 7 0,1-2-128,3-5 64,-3-3-672,3-1 384,7 1-1984,-2-3 1280,0-5-3423,5-3 2495,-2-2-3200,2 0 2944</inkml:trace>
        </inkml:traceGroup>
        <inkml:traceGroup>
          <inkml:annotationXML>
            <emma:emma xmlns:emma="http://www.w3.org/2003/04/emma" version="1.0">
              <emma:interpretation id="{07CCB7CB-D931-43A2-B9AC-14B6D40BEBE5}" emma:medium="tactile" emma:mode="ink">
                <msink:context xmlns:msink="http://schemas.microsoft.com/ink/2010/main" type="inkWord" rotatedBoundingBox="15017,2778 15530,2762 15555,3598 15042,3613"/>
              </emma:interpretation>
              <emma:one-of disjunction-type="recognition" id="oneOf28">
                <emma:interpretation id="interp140" emma:lang="zh-CN" emma:confidence="0">
                  <emma:literal>d</emma:literal>
                </emma:interpretation>
                <emma:interpretation id="interp141" emma:lang="zh-CN" emma:confidence="0">
                  <emma:literal>$</emma:literal>
                </emma:interpretation>
                <emma:interpretation id="interp142" emma:lang="zh-CN" emma:confidence="0">
                  <emma:literal>可</emma:literal>
                </emma:interpretation>
                <emma:interpretation id="interp143" emma:lang="zh-CN" emma:confidence="0">
                  <emma:literal>日</emma:literal>
                </emma:interpretation>
                <emma:interpretation id="interp144" emma:lang="zh-CN" emma:confidence="0">
                  <emma:literal>丬</emma:literal>
                </emma:interpretation>
              </emma:one-of>
            </emma:emma>
          </inkml:annotationXML>
          <inkml:trace contextRef="#ctx0" brushRef="#br0" timeOffset="57123">15713 3784 6144,'-5'-55'2272,"5"55"-1216,0-6-544,0 1 1312,0 5-1024,0-9 768,0 9-928,0-3 800,0 6-833,0-3 609,0 0-704,0 6 576,5 2-608,0 6 320,3 10-480,-3 4 128,3-2-288,-3 6 224,3-1-256,2 8 256,-2 0-256,2 11-32,-2-3-64,-8 8 32,4-1-32,-8 9-96,4-8 32,-8 4-1536,2-9 864,-6-3-4575,7-5 2943,-3-6-3840,8-9 3520</inkml:trace>
          <inkml:trace contextRef="#ctx0" brushRef="#br0" timeOffset="56407">15304 4142 7296,'-26'-3'2720,"26"3"-1472,0 0-768,0 0 1248,0 0-992,0 0 576,0 0-800,0 0 319,5 8-511,-2 0 416,3 3-448,-2 6 512,1 5-480,-2-2 352,2 2-384,0-2 192,-1 4-256,-4 10 0,0 7-128,-4-7-64,4-4 0,-5-2 32,0-4-32,-3-12-160,8-1 64,-4-11-192,8-3 160,-4-17-160,8 4 128,2-6-288,3 5 256,-5-2-160,5 3 192,5-10 64,4 6 64,-4-1 0,3 6 0,-3 0 0,0 7 0,-5 1 0,5 2 0,-10 5 0,0 5 0,-12-2-96,4 5 64,-4 0-32,-1 3 0,-8-2 64,0 2 0,-8-3 64,7 0-32,-3-1 320,4 1-160,3-3 320,6 1-288,4 2 96,10 0-192,-2 4 0,1-1-64,4 2-64,0 2 32,0-4-32,0 2 0,0-6-224,0 5 128,-4 0-1024,0-1 640,0-3-2080,-1 1 1441,10-9-3425,0 3 2528,4-12-2432,4 3 2560</inkml:trace>
        </inkml:traceGroup>
        <inkml:traceGroup>
          <inkml:annotationXML>
            <emma:emma xmlns:emma="http://www.w3.org/2003/04/emma" version="1.0">
              <emma:interpretation id="{393A817E-7A4F-46B4-94DC-E37B1FC0872F}" emma:medium="tactile" emma:mode="ink">
                <msink:context xmlns:msink="http://schemas.microsoft.com/ink/2010/main" type="inkWord" rotatedBoundingBox="16292,2884 16812,2868 16819,3099 16299,3115"/>
              </emma:interpretation>
              <emma:one-of disjunction-type="recognition" id="oneOf29">
                <emma:interpretation id="interp145" emma:lang="zh-CN" emma:confidence="0">
                  <emma:literal>N</emma:literal>
                </emma:interpretation>
                <emma:interpretation id="interp146" emma:lang="zh-CN" emma:confidence="0">
                  <emma:literal>~</emma:literal>
                </emma:interpretation>
                <emma:interpretation id="interp147" emma:lang="zh-CN" emma:confidence="0">
                  <emma:literal>“</emma:literal>
                </emma:interpretation>
                <emma:interpretation id="interp148" emma:lang="zh-CN" emma:confidence="0">
                  <emma:literal>·</emma:literal>
                </emma:interpretation>
                <emma:interpretation id="interp14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203111">16564 3998 4864,'-9'0'1824,"9"0"-960,-4 6-160,-1-6 1344,10 0-1088,-5 0 576,0 0-896,0-6 64,4 6-416,0-6 96,1 1-224,0-6 224,3 3-256,-3-7 256,-2 7-256,2-9 96,0 10-128,0-5 95,3 4-127,0-6-32,2 1 0,8-7-32,-2 9 0,2 0 64,-1 2-32,-4 6 128,0 6-96,-3 6 256,3 2-192,0 8 96,5 6-128,-5 2 160,4-1-160,-3 2 32,3-4-64,-4-4 32,0-1-64,0-11 64,0-1-64,0-11-96,5 1 32,0-10-192,0 1 128,0-7-512,-2 3 320,-3-3-1055,2 4 735,0-4-2240,0 7 1568,-7-7-3072,0 2 2464</inkml:trace>
        </inkml:traceGroup>
        <inkml:traceGroup>
          <inkml:annotationXML>
            <emma:emma xmlns:emma="http://www.w3.org/2003/04/emma" version="1.0">
              <emma:interpretation id="{A4F32585-2A89-44F8-9921-013AEDF12DCB}" emma:medium="tactile" emma:mode="ink">
                <msink:context xmlns:msink="http://schemas.microsoft.com/ink/2010/main" type="inkWord" rotatedBoundingBox="16901,2600 17267,2590 17288,3304 16922,3315"/>
              </emma:interpretation>
              <emma:one-of disjunction-type="recognition" id="oneOf30">
                <emma:interpretation id="interp150" emma:lang="zh-CN" emma:confidence="0">
                  <emma:literal>N</emma:literal>
                </emma:interpretation>
                <emma:interpretation id="interp151" emma:lang="zh-CN" emma:confidence="0">
                  <emma:literal>ⅳ</emma:literal>
                </emma:interpretation>
                <emma:interpretation id="interp152" emma:lang="zh-CN" emma:confidence="0">
                  <emma:literal>ⅱ</emma:literal>
                </emma:interpretation>
                <emma:interpretation id="interp153" emma:lang="zh-CN" emma:confidence="0">
                  <emma:literal>*</emma:literal>
                </emma:interpretation>
                <emma:interpretation id="interp154" emma:lang="zh-CN" emma:confidence="0">
                  <emma:literal>Ⅳ</emma:literal>
                </emma:interpretation>
              </emma:one-of>
            </emma:emma>
          </inkml:annotationXML>
          <inkml:trace contextRef="#ctx0" brushRef="#br0" timeOffset="203963">17253 3586 5376,'-14'0'2112,"14"0"-1152,-4 4-640,-1-4 1056,10 2-800,-10 4 448,5-3-608,-5-3 192,5 0-352,-3 0 288,3 5-320,-5-2 384,5 8-352,-5 1 384,5 0-384,-3 8 384,3 3-385,-5 12 161,5-1-256,-5 14 64,2 2-128,-7 10-64,10-7 0,-5 6-32,10-7 0,-5-2-576,0-8 320,0-6-1247,0-9 863,0-16-1568,0 1 1248,0-16-1280,0 0 1280,-5-16-1088,5 1 1184,-3-20-672,3 11 864,-5-6 32,5 6 384,-5-10 768,5 7-256,-3-13 1184,3 13-800,-5-7 992,10 6-960,-5 0 960,0 10-960,-5-9 800,5 6-832,0 6 640,5 8-736,-2 3 384,7 4-576,-2 12 320,5 4-384,0 10 352,5 10-385,0 2 289,-1 6-288,5 4 288,0-6-320,-4 2 224,0-2-224,-5-7 0,0 0-128,-5-7 0,5-1-32,-3-15 96,-2 1-96,-4-18 128,5-2-128,-4-17 32,3 6-32,-4-18-128,5 5 32,-4-16 32,4 7 0,-1-6 64,1 6-32,0 0-96,-1 8 32,-3-3-384,0 8 192,-2-5-864,2 14 608,-5-2-2111,0 8 1439,0-4-3840,0 5 2784</inkml:trace>
        </inkml:traceGroup>
        <inkml:traceGroup>
          <inkml:annotationXML>
            <emma:emma xmlns:emma="http://www.w3.org/2003/04/emma" version="1.0">
              <emma:interpretation id="{980E5FB5-AFEC-47C7-A6E9-F1443A5E36DD}" emma:medium="tactile" emma:mode="ink">
                <msink:context xmlns:msink="http://schemas.microsoft.com/ink/2010/main" type="inkWord" rotatedBoundingBox="17474,2706 17578,2703 17595,3264 17491,3267"/>
              </emma:interpretation>
              <emma:one-of disjunction-type="recognition" id="oneOf31">
                <emma:interpretation id="interp155" emma:lang="zh-CN" emma:confidence="0">
                  <emma:literal>(</emma:literal>
                </emma:interpretation>
                <emma:interpretation id="interp156" emma:lang="zh-CN" emma:confidence="0">
                  <emma:literal>‘</emma:literal>
                </emma:interpretation>
                <emma:interpretation id="interp157" emma:lang="zh-CN" emma:confidence="0">
                  <emma:literal>「</emma:literal>
                </emma:interpretation>
                <emma:interpretation id="interp158" emma:lang="zh-CN" emma:confidence="0">
                  <emma:literal>〔</emma:literal>
                </emma:interpretation>
                <emma:interpretation id="interp159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194733">17827 3648 6144,'-13'-3'2368,"13"3"-1280,-8 0-512,3 0 1376,5 3-1120,-9 0 544,5 6-832,-9 2 352,8 8-544,-8 9 255,8 4-351,-3-1 288,4 3-320,-2 2 32,6-6-160,-3 10-64,6-5 0,-3 4-320,10 0 160,3 8-1855,8 0 1087,7-8-4416,-2 0 2976</inkml:trace>
        </inkml:traceGroup>
        <inkml:traceGroup>
          <inkml:annotationXML>
            <emma:emma xmlns:emma="http://www.w3.org/2003/04/emma" version="1.0">
              <emma:interpretation id="{B2E04A8B-41C5-4CD9-B2E5-9E5A5B80B581}" emma:medium="tactile" emma:mode="ink">
                <msink:context xmlns:msink="http://schemas.microsoft.com/ink/2010/main" type="inkWord" rotatedBoundingBox="17832,2889 18030,2883 18041,3241 17843,3247"/>
              </emma:interpretation>
              <emma:one-of disjunction-type="recognition" id="oneOf32">
                <emma:interpretation id="interp160" emma:lang="zh-CN" emma:confidence="0">
                  <emma:literal>0</emma:literal>
                </emma:interpretation>
                <emma:interpretation id="interp161" emma:lang="zh-CN" emma:confidence="0">
                  <emma:literal>。</emma:literal>
                </emma:interpretation>
                <emma:interpretation id="interp162" emma:lang="zh-CN" emma:confidence="0">
                  <emma:literal>O</emma:literal>
                </emma:interpretation>
                <emma:interpretation id="interp163" emma:lang="zh-CN" emma:confidence="0">
                  <emma:literal>°</emma:literal>
                </emma:interpretation>
                <emma:interpretation id="interp164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196074">18192 3839 4480,'-10'-5'1760,"10"5"-960,-14-3-160,12 0 1088,2 6-928,-10-3 544,5 3-832,-3 2 448,8 3-544,-9-5 256,9 5-384,-4-4 256,-1 4-288,-3 0 128,3 3-224,-3 0 224,8 6-256,-10-1 319,10-1-255,-3 4 160,3 5-192,-5 2 0,10 2-96,-5 4-64,3-6 32,2-2-32,3-1 0,5-7 0,1 1 0,0-14-96,4-3 64,2-11-192,-2-3 128,0-8 32,4 6 64,-10-7 0,2 3 0,-10-15 64,6 4-32,-15 0 192,0 7-128,-7-2 96,3 10-96,-8-1 0,3 11-32,-8 1-128,8 5 32,-12 5-672,14 1 384,-2 8-1919,5-3 1247,-4 0-3808,8 1 2720</inkml:trace>
        </inkml:traceGroup>
        <inkml:traceGroup>
          <inkml:annotationXML>
            <emma:emma xmlns:emma="http://www.w3.org/2003/04/emma" version="1.0">
              <emma:interpretation id="{BE0DDC1A-FCAF-4E23-A9CA-9690AB6E0931}" emma:medium="tactile" emma:mode="ink">
                <msink:context xmlns:msink="http://schemas.microsoft.com/ink/2010/main" type="inkWord" rotatedBoundingBox="18227,3195 18271,3194 18276,3341 18232,3343"/>
              </emma:interpretation>
              <emma:one-of disjunction-type="recognition" id="oneOf33">
                <emma:interpretation id="interp165" emma:lang="zh-CN" emma:confidence="0">
                  <emma:literal>0</emma:literal>
                </emma:interpretation>
                <emma:interpretation id="interp166" emma:lang="zh-CN" emma:confidence="0">
                  <emma:literal>,</emma:literal>
                </emma:interpretation>
                <emma:interpretation id="interp167" emma:lang="zh-CN" emma:confidence="0">
                  <emma:literal>′</emma:literal>
                </emma:interpretation>
                <emma:interpretation id="interp168" emma:lang="zh-CN" emma:confidence="0">
                  <emma:literal>·</emma:literal>
                </emma:interpretation>
                <emma:interpretation id="interp16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204686">18520 4136 6400,'-12'0'2464,"12"0"-1344,0 0-544,0 0 1568,0 0-1184,0 0 672,0 0-960,0 0 191,0 4-511,0-2-64,0 12-160,-6-3-448,6 6 192,-8 5-2079,4 0 1215,-6 6-4032,10 0 2816</inkml:trace>
        </inkml:traceGroup>
        <inkml:traceGroup>
          <inkml:annotationXML>
            <emma:emma xmlns:emma="http://www.w3.org/2003/04/emma" version="1.0">
              <emma:interpretation id="{670E84DE-4A28-45B4-84C3-595CFEC90990}" emma:medium="tactile" emma:mode="ink">
                <msink:context xmlns:msink="http://schemas.microsoft.com/ink/2010/main" type="inkWord" rotatedBoundingBox="18622,2656 19075,2642 19094,3255 18641,3268"/>
              </emma:interpretation>
              <emma:one-of disjunction-type="recognition" id="oneOf34">
                <emma:interpretation id="interp170" emma:lang="zh-CN" emma:confidence="0">
                  <emma:literal>立</emma:literal>
                </emma:interpretation>
                <emma:interpretation id="interp171" emma:lang="zh-CN" emma:confidence="0">
                  <emma:literal>亡</emma:literal>
                </emma:interpretation>
                <emma:interpretation id="interp172" emma:lang="zh-CN" emma:confidence="0">
                  <emma:literal>之</emma:literal>
                </emma:interpretation>
                <emma:interpretation id="interp173" emma:lang="zh-CN" emma:confidence="0">
                  <emma:literal>∑</emma:literal>
                </emma:interpretation>
                <emma:interpretation id="interp174" emma:lang="zh-CN" emma:confidence="0">
                  <emma:literal>三</emma:literal>
                </emma:interpretation>
              </emma:one-of>
            </emma:emma>
          </inkml:annotationXML>
          <inkml:trace contextRef="#ctx0" brushRef="#br0" timeOffset="213334">18888 3597 5888,'-8'4'2272,"8"-4"-1216,-4 8-672,-1-8 1312,10 0-960,-5 0 640,0 0-832,0 0 224,4 8-448,0-5 96,6 2-256,-7-2 224,6 0-256,4 2 160,0-2-161,5-3 65,0 5-96,3-2-128,2 1 0,3-4-128,4 5 96,-4-5-447,6 3 255,-7-3-1152,2 0 800,-5 0-1504,-4 0 1216,-6 0-2272,2 0 1792,-10 0-1600,2 0 1696</inkml:trace>
          <inkml:trace contextRef="#ctx0" brushRef="#br0" timeOffset="213950">18911 3670 5504,'-10'-3'2112,"10"3"-1152,-4 0-480,4 0 1152,4 3-928,-4-3 384,5 5-640,0-2 96,3 3-320,0-3 128,10 0-192,0 2 64,0 3-128,-1-2 0,1 7-32,-5 2 32,4 1-64,-8 4 128,4 2-96,-13-3 192,5 6-160,-10-6 256,0 4-224,-8 4 320,1 1-257,-10 0 257,8-6-256,-2 3 32,6-2-128,-8-4-64,10 0 0,-5-7 160,8 4-96,-3-4 256,3-1-224,-3-3 160,8 0-160,-10 1 64,10-1-96,-4-2 96,8 2-128,-4-3 32,5-2-32,0 2 32,-2-2-64,2 5 64,3-5-64,2-3-32,3 5 32,0-5-32,5 4 0,-1-4 0,1 0 0,4-4-96,0 4 64,12-8-256,2 0 160,-5 0-736,-1 8 480,1-8-1375,-5 8 991,0-8-2688,0 8 1952,-8-4-2784,5 4 2464</inkml:trace>
        </inkml:traceGroup>
        <inkml:traceGroup>
          <inkml:annotationXML>
            <emma:emma xmlns:emma="http://www.w3.org/2003/04/emma" version="1.0">
              <emma:interpretation id="{BFF17656-C329-491E-BA38-2C4AD41C0432}" emma:medium="tactile" emma:mode="ink">
                <msink:context xmlns:msink="http://schemas.microsoft.com/ink/2010/main" type="inkWord" rotatedBoundingBox="19332,3151 19615,3142 19623,3413 19340,3421"/>
              </emma:interpretation>
              <emma:one-of disjunction-type="recognition" id="oneOf35">
                <emma:interpretation id="interp175" emma:lang="zh-CN" emma:confidence="0">
                  <emma:literal>的</emma:literal>
                </emma:interpretation>
                <emma:interpretation id="interp176" emma:lang="zh-CN" emma:confidence="0">
                  <emma:literal>v</emma:literal>
                </emma:interpretation>
                <emma:interpretation id="interp177" emma:lang="zh-CN" emma:confidence="0">
                  <emma:literal>Ⅴ</emma:literal>
                </emma:interpretation>
                <emma:interpretation id="interp178" emma:lang="zh-CN" emma:confidence="0">
                  <emma:literal>ⅴ</emma:literal>
                </emma:interpretation>
                <emma:interpretation id="interp179" emma:lang="zh-CN" emma:confidence="0">
                  <emma:literal>V</emma:literal>
                </emma:interpretation>
              </emma:one-of>
            </emma:emma>
          </inkml:annotationXML>
          <inkml:trace contextRef="#ctx0" brushRef="#br0" timeOffset="207569">19586 4136 4352,'-4'-4'1664,"4"4"-896,4-15-544,1 10 960,0 5-672,-2-4 544,2 8-608,-1-4 320,5 0-448,0 0 416,-1 8-448,-3-4 288,4 4-320,-5 2 128,1 4-224,-2 0 224,7 2-256,-6 8 256,5-6-256,-4 2 160,-2 0-160,2-4 160,0 0-192,-2-5 96,2 1-96,0-4-64,3 3 0,-3-6 96,0 2-64,-2-7 128,7 4-128,-7-8 32,6 0-33,0-7 33,0 3-64,-1-12 64,1 9-64,0-9 64,-1 4-64,3-3-96,-4 8 32,-2-9-32,0 4 0,-2-6-351,2 5 191,0-2-1280,-2 3 832,-3 0-2400,5 8 1728,-5-2-2496,5 4 2208</inkml:trace>
        </inkml:traceGroup>
        <inkml:traceGroup>
          <inkml:annotationXML>
            <emma:emma xmlns:emma="http://www.w3.org/2003/04/emma" version="1.0">
              <emma:interpretation id="{FCB40765-C351-4596-9571-B24118DF117A}" emma:medium="tactile" emma:mode="ink">
                <msink:context xmlns:msink="http://schemas.microsoft.com/ink/2010/main" type="inkWord" rotatedBoundingBox="19687,3350 19697,3350 19701,3504 19692,3505"/>
              </emma:interpretation>
              <emma:one-of disjunction-type="recognition" id="oneOf36">
                <emma:interpretation id="interp180" emma:lang="zh-CN" emma:confidence="0">
                  <emma:literal>,</emma:literal>
                </emma:interpretation>
                <emma:interpretation id="interp181" emma:lang="zh-CN" emma:confidence="0">
                  <emma:literal>、</emma:literal>
                </emma:interpretation>
                <emma:interpretation id="interp182" emma:lang="zh-CN" emma:confidence="0">
                  <emma:literal>.</emma:literal>
                </emma:interpretation>
                <emma:interpretation id="interp183" emma:lang="zh-CN" emma:confidence="0">
                  <emma:literal>·</emma:literal>
                </emma:interpretation>
                <emma:interpretation id="interp184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207839">19945 4291 7296,'-8'11'2720,"8"-11"-1472,0 12-832,0-8 928,0 3-800,0 1-96,3 0-320,-3 3-384,0 3 160,0 5-1248,5 0 736,-5-4-2208,0 4 1600,0-13-2080,0-4 1888</inkml:trace>
        </inkml:traceGroup>
        <inkml:traceGroup>
          <inkml:annotationXML>
            <emma:emma xmlns:emma="http://www.w3.org/2003/04/emma" version="1.0">
              <emma:interpretation id="{EA3C1811-5E2F-44C5-81B8-759FCF74F024}" emma:medium="tactile" emma:mode="ink">
                <msink:context xmlns:msink="http://schemas.microsoft.com/ink/2010/main" type="inkWord" rotatedBoundingBox="19887,2662 20370,2648 20396,3510 19913,3525"/>
              </emma:interpretation>
              <emma:one-of disjunction-type="recognition" id="oneOf37">
                <emma:interpretation id="interp185" emma:lang="zh-CN" emma:confidence="0">
                  <emma:literal>引</emma:literal>
                </emma:interpretation>
                <emma:interpretation id="interp186" emma:lang="zh-CN" emma:confidence="0">
                  <emma:literal>川</emma:literal>
                </emma:interpretation>
                <emma:interpretation id="interp187" emma:lang="zh-CN" emma:confidence="0">
                  <emma:literal>幻</emma:literal>
                </emma:interpretation>
                <emma:interpretation id="interp188" emma:lang="zh-CN" emma:confidence="0">
                  <emma:literal>们</emma:literal>
                </emma:interpretation>
                <emma:interpretation id="interp189" emma:lang="zh-CN" emma:confidence="0">
                  <emma:literal>闪</emma:literal>
                </emma:interpretation>
              </emma:one-of>
            </emma:emma>
          </inkml:annotationXML>
          <inkml:trace contextRef="#ctx0" brushRef="#br0" timeOffset="208625">20156 4038 7040,'-4'3'2720,"4"-3"-1472,0 17-832,0-14 992,0 0-832,0 2 96,0-2-416,0 2 32,4 7-160,-4 2 224,5 2-224,-1 4 256,1-1-256,-5 9 160,4 3-160,-4-1 64,0 3-97,0 1-63,0-2 0,-4-6-32,4 2 0,-5-9-287,5 1 159,-4-9-448,8 2 320,-4-13-352,5 3 320,-5-11-416,4 0 416,1-6-416,3-3 384,-3-6-128,3 7 288,2-6 64,-2 2 96,0-4 0,2 5 0,3-1 64,0 6-32,0-3 480,5 9-288,-6 0 608,2 5-448,-5-1 224,4 4-352,-9 0 128,5 4-224,-9-1 0,0 5-96,-5 0-128,1 0 32,-10 1-32,6-3 0,-4 2 64,6 0 0,-6-8 0,7 4 0,-8-4 0,8 0 0,-3-4 64,8 4-32,-8-3-32,8 3 32,-5-8 96,5 8-64,-5-5 384,10 10-224,-5-5 319,0 0-319,0 0 224,0 8-224,0-5 128,5 5-192,-2 0 64,10 3-128,2 1-128,-3 4 0,2-1-480,3 1 288,0 0-1247,0-1 831,-4-4-2112,5 2 1536,-5-10-3104,0 0 2432</inkml:trace>
          <inkml:trace contextRef="#ctx0" brushRef="#br0" timeOffset="209086">20485 3610 4864,'0'-8'1824,"0"8"-960,5-4-320,-5-1 1344,8 10-1056,-3-5 736,0 0-928,-2 0 576,2 4-704,0 0 448,-2 2-544,2 0 191,3 2-351,-3-2 128,5 7-224,-7 2 224,6 4-256,0 8 256,0 1-256,-1 8 160,1-2-160,0 10 64,-1-2-96,-3 8 96,4-3-128,-9 8-32,4 1 0,-4 5-672,0 2 352,-4-5-2143,4-4 1343,-9 4-4320,0-2 3040</inkml:trace>
        </inkml:traceGroup>
      </inkml:traceGroup>
    </inkml:traceGroup>
    <inkml:traceGroup>
      <inkml:annotationXML>
        <emma:emma xmlns:emma="http://www.w3.org/2003/04/emma" version="1.0">
          <emma:interpretation id="{51940560-6B97-4B80-AAC2-081EA6576E02}" emma:medium="tactile" emma:mode="ink">
            <msink:context xmlns:msink="http://schemas.microsoft.com/ink/2010/main" type="paragraph" rotatedBoundingBox="1814,4612 21692,4342 21713,5878 1834,61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05FF4F-6F19-4CB9-B83C-6C9EFA357E84}" emma:medium="tactile" emma:mode="ink">
              <msink:context xmlns:msink="http://schemas.microsoft.com/ink/2010/main" type="line" rotatedBoundingBox="1814,4612 21692,4342 21713,5878 1834,6148"/>
            </emma:interpretation>
          </emma:emma>
        </inkml:annotationXML>
        <inkml:traceGroup>
          <inkml:annotationXML>
            <emma:emma xmlns:emma="http://www.w3.org/2003/04/emma" version="1.0">
              <emma:interpretation id="{828BFA7F-5530-4418-805C-B5665622D6A8}" emma:medium="tactile" emma:mode="ink">
                <msink:context xmlns:msink="http://schemas.microsoft.com/ink/2010/main" type="inkWord" rotatedBoundingBox="1818,4906 2714,4894 2723,5551 1827,5563"/>
              </emma:interpretation>
              <emma:one-of disjunction-type="recognition" id="oneOf38">
                <emma:interpretation id="interp190" emma:lang="zh-CN" emma:confidence="0">
                  <emma:literal>观</emma:literal>
                </emma:interpretation>
                <emma:interpretation id="interp191" emma:lang="zh-CN" emma:confidence="0">
                  <emma:literal>觀</emma:literal>
                </emma:interpretation>
                <emma:interpretation id="interp192" emma:lang="zh-CN" emma:confidence="0">
                  <emma:literal>现</emma:literal>
                </emma:interpretation>
                <emma:interpretation id="interp193" emma:lang="zh-CN" emma:confidence="0">
                  <emma:literal>欢</emma:literal>
                </emma:interpretation>
                <emma:interpretation id="interp194" emma:lang="zh-CN" emma:confidence="0">
                  <emma:literal>戏</emma:literal>
                </emma:interpretation>
              </emma:one-of>
            </emma:emma>
          </inkml:annotationXML>
          <inkml:trace contextRef="#ctx0" brushRef="#br0" timeOffset="63538">2079 6045 3456,'-10'0'1408,"10"0"-768,0 0 96,0 0 1376,0 0-1152,0 0 896,0 0-1120,0 0 640,0 9-832,0-6 288,0 1-480,5-4 96,3 0-288,7-7 128,-2 3-160,5-9 64,-2 7-96,6-8 0,0 8-33,0-7-63,-1 7 32,-6-2 160,1 3-96,-6-2 192,3 7-192,-5-4 320,2 8-224,-10 0 256,3-1-256,-3 5 160,0 8-192,0 4 128,0-1-160,-3-4 160,3 4-192,-10 5 32,7 4-64,-10 11-64,3 0 32,-8 8 32,10-8-32,-15 3-32,10-3 32,-8-8-736,8-4 384,-10-11-1632,11-4 1089,-6-15-1825,10-6 1536,-5-13-1472,8 1 1504,-5-10-512,10 8 992,-3-8 480,3 7 128,-5-4 1120,10 14-576,-5-6 1312,3 4-1024,2 5 960,0 6-1024,0 2 640,8 6-832,5 5 512,-2 8-608,6-1 191,0 1-383,0 0 0,4 4-160,-8-6-128,5 2 0,-7-4-960,2 4 545,-6-13-2497,2 2 1632,-9-13-3232,4 0 2592</inkml:trace>
          <inkml:trace contextRef="#ctx0" brushRef="#br0" timeOffset="63777">2421 5843 6528,'5'0'2464,"-5"0"-1344,8 27-480,-4-15 1280,5 4-1088,-4 4 448,-2 2-768,2 6 0,-1 3-320,2 1-32,-3-6-96,-3 2-768,5-1 416,-5-8-1888,0-2 1216,0-14-2048,0 2 1728,0-18-1952,0 7 1856</inkml:trace>
          <inkml:trace contextRef="#ctx0" brushRef="#br0" timeOffset="64243">2495 5917 3328,'8'-25'1216,"-8"25"-640,36-14-128,-23 6 1120,5 8-896,0-8 1056,2 4-1024,-2 0 928,5 8-928,-7-4 832,2 8-864,-5-1 576,0 2-737,-3-1 321,-2 2-512,2 2 256,-2 8-320,-4 7 64,5 6-192,-14-3-64,5 4-32,-8 5-128,3 2 64,-8-3-128,5 2 96,-15-6-896,2-7 544,-2-16-1535,5 3 1119,2-20-1184,6 4 1152,-7-23-384,8 6 704,1-15 32,4 6 320,-1-8 96,10 14 96,-5-3 608,8 14-320,-4 0 896,2 6-704,-6 5 800,3 8-768,-6 3 672,-3 9-672,-2 4 448,-1-1-545,-4 1 33,8 4-256,-13 17-32,10-2-96,-5-3-832,8-10 417,2-10-2113,3 0 1376,0-20-3520,3 0 2560</inkml:trace>
          <inkml:trace contextRef="#ctx0" brushRef="#br0" timeOffset="64570">2583 6253 5888,'0'-5'2176,"0"5"-1152,5 9-416,-2-6 1312,7 2-1088,-2 3 704,5 3-928,0 5 448,2 7-608,-3 0 447,2 4-479,-2-2 480,2-3-512,-2 2 160,6-1-320,-5-6 224,5-6-256,2-11 256,3 0-256,-2-17 160,7 3-192,-7-10 64,2 9-128,-10-1 96,4 5-128,-8-6 32,4 9-32,-9-6 32,5 1-64,-9-2-512,5 4 256,-10-14-2016,5 11 1248,-3-10-4383,-3 4 3007,2-16-2880,8 14 3008</inkml:trace>
        </inkml:traceGroup>
        <inkml:traceGroup>
          <inkml:annotationXML>
            <emma:emma xmlns:emma="http://www.w3.org/2003/04/emma" version="1.0">
              <emma:interpretation id="{B4C41CAD-5E1C-40A4-AB8A-0281D7729134}" emma:medium="tactile" emma:mode="ink">
                <msink:context xmlns:msink="http://schemas.microsoft.com/ink/2010/main" type="inkWord" rotatedBoundingBox="2830,4954 3621,4943 3633,5811 2842,5821"/>
              </emma:interpretation>
              <emma:one-of disjunction-type="recognition" id="oneOf39">
                <emma:interpretation id="interp195" emma:lang="zh-CN" emma:confidence="0">
                  <emma:literal>测</emma:literal>
                </emma:interpretation>
                <emma:interpretation id="interp196" emma:lang="zh-CN" emma:confidence="0">
                  <emma:literal>測</emma:literal>
                </emma:interpretation>
                <emma:interpretation id="interp197" emma:lang="zh-CN" emma:confidence="0">
                  <emma:literal>刻</emma:literal>
                </emma:interpretation>
                <emma:interpretation id="interp198" emma:lang="zh-CN" emma:confidence="0">
                  <emma:literal>洲</emma:literal>
                </emma:interpretation>
                <emma:interpretation id="interp199" emma:lang="zh-CN" emma:confidence="0">
                  <emma:literal>汹</emma:literal>
                </emma:interpretation>
              </emma:one-of>
            </emma:emma>
          </inkml:annotationXML>
          <inkml:trace contextRef="#ctx0" brushRef="#br0" timeOffset="65818">3082 5940 5632,'-3'0'2176,"3"0"-1152,3 8-352,-3-8 1504,0 0-1216,0 0 736,10 8-992,-2-4 256,2 0-576,6-4 159,-2 4-319,-1-4 0,5 0-128,-2 0-64,7 4 0,-5-4-128,3 4 64,-11-4-959,-2 3 543,-13 2-2208,2 7 1472,-11 4-1952,5-2 1824,-4 2-576,5 4 1120,-10-6 672,8 6 64,-11 0 1280,8 0-672,0-5 1312,3 2-1088,6-10 672,4 0-832,0-7 480,4 4-640,2-4 320,2 0-480,1-4 64,4 4-256,0-4-64,0 1-32,5-4-320,3 1 160,-11 3-928,-2 3 576,-12 0-704,4 9 672,-4-2-32,-1 4 352,-3 1 96,3-1 96,-8 14 192,8-6-96,-3 0 672,3 1-416,0 2 736,5 3-608,-3 0 608,6 3-608,-3-4 448,0 0-512,0 0 191,0-2-351,0-10 0,5-4-160,-5-16 0,8 0-32,2-12-320,3 0 128,0-5-672,0 4 481,0-10-513,0 8 480,1-13 32,3 9 192,-8 0 96,4 4 32,-4-16 0,5 11 0,-6 1 0,0 4 0,2-7 64,-2 10-32,-3 0 192,3 12-128,-3 0 384,3 5-256,1 3 320,0 7-320,1 5 223,-3 3-223,-1 4 0,-3 1-128,-3 4-64,5-1 0,-5-4-832,0 1 449,-5-9-2465,5 2 1568,-3-10-3392,-3-3 2592</inkml:trace>
          <inkml:trace contextRef="#ctx0" brushRef="#br0" timeOffset="66838">3416 6147 5632,'4'0'2112,"-4"0"-1152,9 12-224,-4-4 1536,0 0-1248,-5 6 640,3 6-992,-6 8 192,3-1-512,-5 1-65,0 2-159,-8-7-384,8 2 161,-3-14-897,8 0 544,-8-14-640,8 3 608,0-8 32,3 5 288,2-5 96,3 2 64,1 3 480,5 3-256,-2 3 832,2 11-608,-5-3 512,-1 0-544,1-3 31,5 4-255,-1-12-608,0-4 225,0-15-1473,0 0 896,0-9-1056,0 4 1056,0-2-64,5 7 512,-5-3 576,5 7-128,-5 0 1088,5 3-672,-5 12 1088,0 8-928,-4 0 576,5 7-736,-10-4 127,0 2-383,-4-10-672,0 6 192,0-18-1567,0 6 991,0-13-1920,4 0 1504,1-26-1600,4 6 1568,-5-11-416,4 13 960,-3-5 640,4 11 64,-5 6 1248,1 6-704,-5-1 1440,3 6-1152,-3-5 1152,0 9-1152,0-9 768,0 8-960,0 0 576,0 5-736,0-1 383,5 4-543,0 0 480,0 7-512,-2 1 512,2 3-512,0 9 512,3 7-512,-3 6 288,-2-2-352,2 7 64,0 4-192,-5 14 64,5-1-96,-5 6 0,3-10-32,2 4 32,0 0-64,-2-1-160,2-2 64,0 9-1440,-1-6 800,-4-16-3839,0-11 2527,0-14-3840,8-1 3328</inkml:trace>
          <inkml:trace contextRef="#ctx0" brushRef="#br0" timeOffset="66057">3496 5987 6656,'8'0'2528,"-8"0"-1344,10 9-544,-8-1 1568,8 2-1248,-6 10 736,6 0-993,-10-1 481,4 0-704,-8 1 160,4 4-352,-6-1-192,6 4-32,-8 1 0,4 6-32,-4-6-640,8-1 320,-10-4-2143,6-3 1343,-6-12-4224,3 0 2944,-11-12-1952,8 0 2528</inkml:trace>
        </inkml:traceGroup>
        <inkml:traceGroup>
          <inkml:annotationXML>
            <emma:emma xmlns:emma="http://www.w3.org/2003/04/emma" version="1.0">
              <emma:interpretation id="{070F98B5-B542-4B8E-9A94-9A42CCD6540F}" emma:medium="tactile" emma:mode="ink">
                <msink:context xmlns:msink="http://schemas.microsoft.com/ink/2010/main" type="inkWord" rotatedBoundingBox="3887,4932 4555,4923 4564,5599 3896,5608"/>
              </emma:interpretation>
              <emma:one-of disjunction-type="recognition" id="oneOf40">
                <emma:interpretation id="interp200" emma:lang="zh-CN" emma:confidence="0">
                  <emma:literal>误</emma:literal>
                </emma:interpretation>
                <emma:interpretation id="interp201" emma:lang="zh-CN" emma:confidence="0">
                  <emma:literal>俣</emma:literal>
                </emma:interpretation>
                <emma:interpretation id="interp202" emma:lang="zh-CN" emma:confidence="0">
                  <emma:literal>诶</emma:literal>
                </emma:interpretation>
                <emma:interpretation id="interp203" emma:lang="zh-CN" emma:confidence="0">
                  <emma:literal>溟</emma:literal>
                </emma:interpretation>
                <emma:interpretation id="interp204" emma:lang="zh-CN" emma:confidence="0">
                  <emma:literal>谈</emma:literal>
                </emma:interpretation>
              </emma:one-of>
            </emma:emma>
          </inkml:annotationXML>
          <inkml:trace contextRef="#ctx0" brushRef="#br0" timeOffset="68714">4149 5912 6144,'-9'13'2368,"9"-13"-1280,-4 3-640,4 1 1408,4 1-1024,0-2 672,1 5-896,0-5 160,7 2-448,2-2-128,-2 2-96,-3-1-448,5 0 224,-6 0-1536,5 7 928,-8 5-1728,0-2 1408,-15 3-480,6 3 896,-13 7 352,3 1 224,-3-6 832,8 2-416,-4-9 896,8 1-672,2-13 480,3 6-608,3-9 96,6 3-288,0-6 192,8 3-256,6-9 160,3 9-192,-8 6 480,3 0-352,-8 7 864,5 10-672,-13 7 799,3 6-767,-8 3 608,5 0-640,-5-4 96,0-4-320,0-8-32,4-3-128,0-12-64,0-1 0,2-14-896,2-1 480,1-15-1600,-1 3 1120,1-15-1727,0 4 1471,-4-31-1376,3 2 1440,-8-10-288,0 17 768,0 1 416,0 18 128,0-5 736,5 12-352,-5-17 1152,3 10-832,-3 10 1248,5 15-1088,0 6 704,-2 6-864,2 6 543,0 7-703,-5 6 224,5 6-416,-5 0-192,0 2-64,0-5-576,0-6 288,0-8-1887,0 1 1183,0-16-2496,3 0 1920,2-11-1376,3-1 1664,2-12 192,3 9 640,-5-4 1056,5 7-352,1 0 1440,3 4-992,1 1 1120,-1 3-1056,6-3 544,3 3-800,-8-1 416,-2 9-576,-6-3 192,-2 6-352,-11 6-224,-2 2-32,-13 5-160,0 0 96,-8 4 96,8-1 0,-3 1 416,3-1-256,-5 1 416,6-1-352,4-11 223,9 3-255,4-3 64,4-1-160,9-14 0,10 3-64,-1-7-192,-1 2 64,-3 1-320,3 8 224,-16 5-447,-5 7 351,-13-1 0,5 0 128,-10 2 160,5 1 0,-14 6 320,10 0-160,0-4 255,3-5-255,5-6-96,9-2-64,5-6-32,8 3 0,9-8-96,9 3 64,-5-6-479,5 7 287,-13 0-960,-5 4 672,-13 4-704,-5 4 704,-8-1-96,0 9 384,-15 4 128,3 7 64,-1-8 288,8-4-128,0-2 736,5-1-480,0-4 608,8 3-576,5-11 0,10 3-256,-2-6-32,5 3-64,5-8 32,4 0-64,0-4-96,0 4 32,-1-6-544,7 1 320,-12-2-896,-3 4 672,-8-5-352,5 7 480,-15-2 128,5 3 128,-10 0 576,7 8-256,-7-3 832,10 6-608,-8-3 736,0 8-704,-2 0 544,5 0-577,-3 4 321,8-1-448,-8 13 320,-2-1-352,2-4 128,3 6-256,-3-3 0,3 6-96,-8 0-256,4 2 96,-8 9-1440,3-3 832,-3-14-3423,8 1 2303,1-15-3072,3 1 2816</inkml:trace>
          <inkml:trace contextRef="#ctx0" brushRef="#br0" timeOffset="68893">4632 6378 8064,'34'14'2976,"-34"-14"-1600,28 28-768,-20-20 1344,4 0-1120,2 0 383,-2 4-735,2 2-128,3 2-224,-7-8-1152,3 4 576,-10-12-3295,2 4 2079,0-16-3232,0 0 2784</inkml:trace>
        </inkml:traceGroup>
        <inkml:traceGroup>
          <inkml:annotationXML>
            <emma:emma xmlns:emma="http://www.w3.org/2003/04/emma" version="1.0">
              <emma:interpretation id="{73C6A348-E8F1-42CC-A668-4DCE58CC82C5}" emma:medium="tactile" emma:mode="ink">
                <msink:context xmlns:msink="http://schemas.microsoft.com/ink/2010/main" type="inkWord" rotatedBoundingBox="4774,4735 5236,4729 5249,5719 4787,5725"/>
              </emma:interpretation>
              <emma:one-of disjunction-type="recognition" id="oneOf41">
                <emma:interpretation id="interp205" emma:lang="zh-CN" emma:confidence="0">
                  <emma:literal>%</emma:literal>
                </emma:interpretation>
                <emma:interpretation id="interp206" emma:lang="zh-CN" emma:confidence="0">
                  <emma:literal>$</emma:literal>
                </emma:interpretation>
                <emma:interpretation id="interp207" emma:lang="zh-CN" emma:confidence="0">
                  <emma:literal>星</emma:literal>
                </emma:interpretation>
                <emma:interpretation id="interp208" emma:lang="zh-CN" emma:confidence="0">
                  <emma:literal>桌</emma:literal>
                </emma:interpretation>
                <emma:interpretation id="interp209" emma:lang="zh-CN" emma:confidence="0">
                  <emma:literal>弟</emma:literal>
                </emma:interpretation>
              </emma:one-of>
            </emma:emma>
          </inkml:annotationXML>
          <inkml:trace contextRef="#ctx0" brushRef="#br0" timeOffset="70038">5368 5676 6400,'-2'0'2368,"2"0"-1280,0 8-512,-6-5 1440,6 0-1120,-10 2 480,2 7-832,-14 4 64,6 3-352,-25 7-96,7 6-96,-9-4 159,11-2-127,2-6 192,12-4-192,0 0 256,10-2-224,-2-2 160,7 1-160,6-10 64,7 5-96,6-8 0,6 0-32,4-4-64,0 4 32,-2-7-128,2 7 64,-9 0-128,-4 3 96,-13 5-256,-4 4 192,-10 4-96,2 4 128,-14-1 128,8 4 0,-4-7-32,10 4 32,-12-6-32,12 6 0,2-12 64,6-4-32,8-4-96,6 0 32,2 0-32,6 0 0,0 0-288,4 0 192,-10 3-511,-2 2 383,-14-1-224,4 4 320,-14 0 0,4 6 128,-16 6 352,0 4-192,0-1 640,9-7-448,-1-5 447,10 1-415,-1-4 192,5 3-288,-1-3 0,10 1-128,3-9-64,10 0 0,0-9-256,3 1 128,10-6-736,-1-3 448,2-3-1279,-6 5 895,-9-8-960,-4 12 992,-13-9-192,0 7 544,-8-1 512,3 6-64,-8-1 672,9 6-448,-10-5 896,10 8-704,-10-4 640,12 4-640,-8 0 448,10 4-513,-8 0 545,8 3-544,-10 5 480,10 4-480,-8 0 384,8 4-448,-6 2 384,4 9-416,-8 5 64,5 2-256,-4 2 0,9-2-64,-8 21-192,4 0 64,-6-16-1152,10-4 640,-4-17-2496,4 3 1729,-4-14-2945,8-3 2464</inkml:trace>
          <inkml:trace contextRef="#ctx0" brushRef="#br0" timeOffset="69179">5052 5676 8320,'-13'8'3168,"13"-8"-1728,0 14-992,0-2 1088,0 4-896,0 0-96,5 4-352,-1-9-352,4 4 96,2-3-1696,4 3 992,-2-10-4000,2 3 2656</inkml:trace>
          <inkml:trace contextRef="#ctx0" brushRef="#br0" timeOffset="70458">5144 6392 5888,'14'-22'2176,"-14"22"-1152,17 14-416,-12-14 1440,3 0-1120,5-2 768,2-2-1024,-2-4 512,0 8-705,0-5 321,0 10-480,-5-5 320,6 0-352,-5 0 192,-1 4-256,-3 0 224,-1 2-256,-4 8 96,3-3-160,-3 6 64,0-3-96,-3 2 96,-1 4-128,-4-1 32,8 0-32,-10 1 160,10 0-128,-8-10 256,8 7-224,-5-6 160,5 1-160,5-8 0,3 3-64,2-7-64,2 5 32,6-10-32,-2 2 0,2-5-96,5 0 64,-5-4-544,8 4 320,-8-4-1312,-2 4 896,-6-2-2272,2 1 1665,-12 1-4129,5 5 3040</inkml:trace>
        </inkml:traceGroup>
        <inkml:traceGroup>
          <inkml:annotationXML>
            <emma:emma xmlns:emma="http://www.w3.org/2003/04/emma" version="1.0">
              <emma:interpretation id="{C001D5BE-E422-4B19-B23A-BC863845956B}" emma:medium="tactile" emma:mode="ink">
                <msink:context xmlns:msink="http://schemas.microsoft.com/ink/2010/main" type="inkWord" rotatedBoundingBox="5533,5327 5621,5326 5624,5553 5536,5554"/>
              </emma:interpretation>
              <emma:one-of disjunction-type="recognition" id="oneOf42">
                <emma:interpretation id="interp210" emma:lang="zh-CN" emma:confidence="0">
                  <emma:literal>;</emma:literal>
                </emma:interpretation>
                <emma:interpretation id="interp211" emma:lang="zh-CN" emma:confidence="0">
                  <emma:literal>:</emma:literal>
                </emma:interpretation>
                <emma:interpretation id="interp212" emma:lang="zh-CN" emma:confidence="0">
                  <emma:literal>?</emma:literal>
                </emma:interpretation>
                <emma:interpretation id="interp213" emma:lang="zh-CN" emma:confidence="0">
                  <emma:literal>Ⅰ</emma:literal>
                </emma:interpretation>
                <emma:interpretation id="interp21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70726">5798 6284 9344,'-16'0'3520,"16"0"-1920,16-6-1792,-6-4 608,-4 20-320,4-10-1824,9 0 960,-13 0-3808,15 0 2560</inkml:trace>
          <inkml:trace contextRef="#ctx0" brushRef="#br0" timeOffset="70902">5817 6478 10368,'-9'11'3936,"9"-11"-2112,9 6-1760,-9-6 575,0 0-447,0 0-1727,17 0 831,-1-6-4384,3 6 2816</inkml:trace>
        </inkml:traceGroup>
        <inkml:traceGroup>
          <inkml:annotationXML>
            <emma:emma xmlns:emma="http://www.w3.org/2003/04/emma" version="1.0">
              <emma:interpretation id="{4759E822-CEE9-45E6-B008-BC42715654F1}" emma:medium="tactile" emma:mode="ink">
                <msink:context xmlns:msink="http://schemas.microsoft.com/ink/2010/main" type="inkWord" rotatedBoundingBox="6959,4956 7481,4949 7488,5490 6967,5497"/>
              </emma:interpretation>
              <emma:one-of disjunction-type="recognition" id="oneOf43">
                <emma:interpretation id="interp215" emma:lang="zh-CN" emma:confidence="0">
                  <emma:literal>上</emma:literal>
                </emma:interpretation>
                <emma:interpretation id="interp216" emma:lang="zh-CN" emma:confidence="0">
                  <emma:literal>e</emma:literal>
                </emma:interpretation>
                <emma:interpretation id="interp217" emma:lang="zh-CN" emma:confidence="0">
                  <emma:literal>七</emma:literal>
                </emma:interpretation>
                <emma:interpretation id="interp218" emma:lang="zh-CN" emma:confidence="0">
                  <emma:literal>l</emma:literal>
                </emma:interpretation>
                <emma:interpretation id="interp219" emma:lang="zh-CN" emma:confidence="0">
                  <emma:literal>电</emma:literal>
                </emma:interpretation>
              </emma:one-of>
            </emma:emma>
          </inkml:annotationXML>
          <inkml:trace contextRef="#ctx0" brushRef="#br0" timeOffset="72169">7214 6136 6656,'-3'4'2464,"3"-4"-1344,3 11-1024,-3-6 1184,10 1-736,-2 2 800,10 4-768,0-4 192,3 3-448,10 2 96,4 2-256,1-10 128,-2-2-160,-3-6-64,-4-2-32,-6-10-32,2 2 0,-2-18 0,5 1 0,-8-10-96,-5 10 64,-13-9 96,5 6-32,-13-1 64,3 10-64,-8 2 191,0 10-127,-10-1 320,10 13-224,-10 5 160,8 7-192,-13 6 352,11 6-288,-10 8 448,11 2-384,-2-2 288,8 0-320,7-2 128,3 1-224,3 12 64,7 5-128,-2-14 0,10-2-32,3-6-64,7-2 32,10 4-1024,1-2 544,-3-10-2304,-5-4 1569,-5-12-3521,5 0 2656,4-16-2432,-1 4 2592</inkml:trace>
        </inkml:traceGroup>
        <inkml:traceGroup>
          <inkml:annotationXML>
            <emma:emma xmlns:emma="http://www.w3.org/2003/04/emma" version="1.0">
              <emma:interpretation id="{E5289597-69FD-4384-85F3-AAB4E433AF39}" emma:medium="tactile" emma:mode="ink">
                <msink:context xmlns:msink="http://schemas.microsoft.com/ink/2010/main" type="inkWord" rotatedBoundingBox="7518,5179 8588,5165 8596,5786 7526,5800"/>
              </emma:interpretation>
              <emma:one-of disjunction-type="recognition" id="oneOf44">
                <emma:interpretation id="interp220" emma:lang="zh-CN" emma:confidence="0">
                  <emma:literal>驰</emma:literal>
                </emma:interpretation>
                <emma:interpretation id="interp221" emma:lang="zh-CN" emma:confidence="0">
                  <emma:literal>驷</emma:literal>
                </emma:interpretation>
                <emma:interpretation id="interp222" emma:lang="zh-CN" emma:confidence="0">
                  <emma:literal>拋</emma:literal>
                </emma:interpretation>
                <emma:interpretation id="interp223" emma:lang="zh-CN" emma:confidence="0">
                  <emma:literal>灿</emma:literal>
                </emma:interpretation>
                <emma:interpretation id="interp224" emma:lang="zh-CN" emma:confidence="0">
                  <emma:literal>昶</emma:literal>
                </emma:interpretation>
              </emma:one-of>
            </emma:emma>
          </inkml:annotationXML>
          <inkml:trace contextRef="#ctx0" brushRef="#br0" timeOffset="128450">8395 6124 5376,'-4'-4'2016,"4"4"-1088,4-4-384,-4 0 1120,0 8-928,0-4 640,4 0-832,1 0 512,-2 4-608,2-4 544,5 8-576,-7 0 351,2 7-447,0 9 416,-2-1-448,-3 8 96,0-4-256,0 4-64,0 4-32,0 5-32,0-4 0,-3-9-160,3-2 96,-5-5-544,5 0 352,-5-12-800,10 0 577,-5-16-673,0-4 640,0-7-224,5 0 416,-2-1 192,7 4 96,-2 2 32,2 0 0,3-8 64,4 6-32,-3 0 192,3 6-128,-4-4 256,3 8-224,-1 1 320,-2 5-256,-9 0 160,0 5-192,-8-2 0,4 6-96,-9-1-128,4 2 32,-7-1-192,3-2 128,-4-3-160,4 4 128,-4-4 0,8-2 64,-8-2 64,9 6 0,-10-6 64,11 3-32,-10-3 256,8 8-160,-3-8 608,3 3-448,0-3 543,5 0-511,0 0 224,5 0-320,0 0 64,8 0-160,0 0 64,4 0-96,0 8-64,1 4 0,-1 0-256,1 4 128,0-4-1504,3 0 865,-3-4-3905,0-2 2592,-5-1-2784,4 4 2784</inkml:trace>
          <inkml:trace contextRef="#ctx0" brushRef="#br0" timeOffset="128706">8808 6323 8192,'-5'3'3072,"5"-3"-1664,5 8-736,-3-2 1376,4-3-1152,-1 0 287,0 5-735,-2 0-128,2 8-192,-5-2-160,4 6 0,-4-3-960,0 2 544,0 1-2911,0-1 1855,0-3-3424,4 3 2784</inkml:trace>
          <inkml:trace contextRef="#ctx0" brushRef="#br0" timeOffset="127419">7772 6248 4224,'-4'-8'1664,"4"8"-896,0-3-128,0 0 1184,0 6-1024,0-3 704,0 0-896,0-3 448,0 3-608,0-5 320,4 2-448,-4-6 256,6 9-320,-6 0 192,8 12-224,2-4 64,-2 3-161,0 6 65,2-1-96,-2 6 0,2 1-32,-2 2 32,1-3-64,-1 6-32,1 0 32,-5-9-32,4-3 0,-3-10-288,5-1 160,-2-16-447,0-2 319,7-9-96,-3 5 224,2-6 64,-2 7 64,-4-3-96,6 4 64,-5-1 32,-1 5 0,2-1 128,-2 4-64,-3 3 256,3 5-192,-3 0 320,0 5-257,-2-2 321,2 9-288,-1 4 320,0 0-320,1 4 160,0 2-224,0 6 128,-2-1-160,1 1 64,2 3-96,-4 3 0,4-2-32,-6-1-64,4-4 32,-8-4-192,4 2 96,-8-6-320,2-4 224,-1-7-224,-3 3 224,-11-3-64,-2 0 128,-8-8 64,5 3 32,-4-6 0,12 0 0,-3-10 0,3 2 0,0-9 64,5 9-32,1-5 128,6 4-96,6-7 128,6 7-128,2-18 128,4 2-128,11-4 128,-2 9-128,7-5-32,-2 9 0,-6 0-480,8 8 256,-7-6-1664,5 9 1025,-8-4-4449,5 9 2944</inkml:trace>
          <inkml:trace contextRef="#ctx0" brushRef="#br0" timeOffset="127693">8242 6359 7296,'-22'3'2816,"22"-3"-1536,18 22-640,-14-17 1632,0-2-1280,0 6 607,2 2-959,-4 2 64,4 2-416,-2-4-32,2 5-160,-6 1-128,0 2 0,0 0-1024,0 1 576,0-6-3327,0 3 2111,0-9-3360,2 0 2880</inkml:trace>
        </inkml:traceGroup>
        <inkml:traceGroup>
          <inkml:annotationXML>
            <emma:emma xmlns:emma="http://www.w3.org/2003/04/emma" version="1.0">
              <emma:interpretation id="{1D638F31-4785-47AB-BEC9-0EA253AACB78}" emma:medium="tactile" emma:mode="ink">
                <msink:context xmlns:msink="http://schemas.microsoft.com/ink/2010/main" type="inkWord" rotatedBoundingBox="8770,5106 9026,5102 9039,6050 8783,6054"/>
              </emma:interpretation>
              <emma:one-of disjunction-type="recognition" id="oneOf45">
                <emma:interpretation id="interp225" emma:lang="zh-CN" emma:confidence="0">
                  <emma:literal>与</emma:literal>
                </emma:interpretation>
                <emma:interpretation id="interp226" emma:lang="zh-CN" emma:confidence="0">
                  <emma:literal>j</emma:literal>
                </emma:interpretation>
                <emma:interpretation id="interp227" emma:lang="zh-CN" emma:confidence="0">
                  <emma:literal>』</emma:literal>
                </emma:interpretation>
                <emma:interpretation id="interp228" emma:lang="zh-CN" emma:confidence="0">
                  <emma:literal>ⅰ</emma:literal>
                </emma:interpretation>
                <emma:interpretation id="interp22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29489">9027 6264 8320,'-5'0'3168,"5"0"-1728,0 8-896,0-4 1088,0 1-960,0 1 127,5 2-511,0 0-32,3 1-160,-4-1-64,5-2 0,0 2-32,-1 0 0,1-4-96,0 4 64,-1-8-256,2 0 160,-2-8-383,2 4 287,-2-8-32,0 2 160,2-7 128,-2 6 0,2-5 64,-2 4-64,-3 4 320,-2 5-160,-3-2 447,5 5-351,-5 5 352,0 2-352,0 5 352,0 0-384,0-1 224,5 6-256,-5-7-64,5 2-96,-5 4 32,3 4-64,2-1 64,-1 4-64,-4-3 64,4 4-64,-4-2 128,4 2-96,-4-4 192,0 3-160,0 4 32,0 5-64,0-2 32,0 2-64,0-1-96,0-3 32,-4 3 32,4-1 0,-8 1 0,3 2 0,-3-3 64,3 1-32,-8-6-32,5-3 32,-7-6-32,7-4 0,-5-9-96,5 2 64,-6-13-32,5 0 0,-4-8 64,9 1 0,-5-4-96,9-1 64,-5-24-32,10 5 0,-1-8 0,10 13 0,-1-5-96,5 7 96,-2-2-96,7 7 64,-5-5-224,3 13 192,-4-6-800,1 15 512,0-6-1791,0 8 1247,-15 0-4288,2 8 2912</inkml:trace>
          <inkml:trace contextRef="#ctx0" brushRef="#br0" timeOffset="129700">9106 6046 10112,'-9'0'3776,"9"0"-2048,9 19-1376,-5-11 991,6 1-831,-2-6-96,5 5-288,-1-5-1632,3 5 801,-2-3-4769,0 2 3008</inkml:trace>
        </inkml:traceGroup>
        <inkml:traceGroup>
          <inkml:annotationXML>
            <emma:emma xmlns:emma="http://www.w3.org/2003/04/emma" version="1.0">
              <emma:interpretation id="{30E93F0E-A3A3-4B77-93BD-BDED44248318}" emma:medium="tactile" emma:mode="ink">
                <msink:context xmlns:msink="http://schemas.microsoft.com/ink/2010/main" type="inkWord" rotatedBoundingBox="9284,5148 9759,5142 9762,5372 9288,5379"/>
              </emma:interpretation>
              <emma:one-of disjunction-type="recognition" id="oneOf46">
                <emma:interpretation id="interp230" emma:lang="zh-CN" emma:confidence="0">
                  <emma:literal>“</emma:literal>
                </emma:interpretation>
                <emma:interpretation id="interp231" emma:lang="zh-CN" emma:confidence="0">
                  <emma:literal>:</emma:literal>
                </emma:interpretation>
                <emma:interpretation id="interp232" emma:lang="zh-CN" emma:confidence="0">
                  <emma:literal>-</emma:literal>
                </emma:interpretation>
                <emma:interpretation id="interp233" emma:lang="zh-CN" emma:confidence="0">
                  <emma:literal>二</emma:literal>
                </emma:interpretation>
                <emma:interpretation id="interp234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131093">9549 6314 7424,'-13'6'2816,"13"-6"-1536,0 0-928,0 0 1440,5 0-1024,3 0 544,5 0-768,9-6-65,4 6-319,6-2-32,3 2-64,9-9-64,-1 9 32,1-3-480,-5 6 256,0-6-1727,-3 3 1023,8-5-3872,0 2 2624</inkml:trace>
          <inkml:trace contextRef="#ctx0" brushRef="#br0" timeOffset="130853">9690 6136 5888,'-14'0'2272,"14"0"-1216,-4 0-384,-1 0 1408,10 0-1120,-10 0 864,5 0-1088,-5 0 543,5 0-735,-3 0 480,6 0-576,-3 0 320,0 0-448,0 0 256,0 0-320,5 0 0,0 0-160,-1 0 0,5 0-32,4-5 32,5 5-64,2-3-32,3-2 32,3-3-128,0 8 64,2-6-320,-3 6 192,1-9-864,6 4 576,-10-1-1696,-1 1 1185,-11 5-4417,-7 5 3008</inkml:trace>
        </inkml:traceGroup>
        <inkml:traceGroup>
          <inkml:annotationXML>
            <emma:emma xmlns:emma="http://www.w3.org/2003/04/emma" version="1.0">
              <emma:interpretation id="{608848BA-ACD7-40F4-9582-DFA3C5883703}" emma:medium="tactile" emma:mode="ink">
                <msink:context xmlns:msink="http://schemas.microsoft.com/ink/2010/main" type="inkWord" rotatedBoundingBox="10375,4836 11794,4817 11808,5887 10389,5906"/>
              </emma:interpretation>
              <emma:one-of disjunction-type="recognition" id="oneOf47">
                <emma:interpretation id="interp235" emma:lang="zh-CN" emma:confidence="0">
                  <emma:literal>树</emma:literal>
                </emma:interpretation>
                <emma:interpretation id="interp236" emma:lang="zh-CN" emma:confidence="0">
                  <emma:literal>骊</emma:literal>
                </emma:interpretation>
                <emma:interpretation id="interp237" emma:lang="zh-CN" emma:confidence="0">
                  <emma:literal>驸</emma:literal>
                </emma:interpretation>
                <emma:interpretation id="interp238" emma:lang="zh-CN" emma:confidence="0">
                  <emma:literal>弣</emma:literal>
                </emma:interpretation>
                <emma:interpretation id="interp239" emma:lang="zh-CN" emma:confidence="0">
                  <emma:literal>附</emma:literal>
                </emma:interpretation>
              </emma:one-of>
            </emma:emma>
          </inkml:annotationXML>
          <inkml:trace contextRef="#ctx0" brushRef="#br0" timeOffset="133842">11238 6018 6400,'-4'-26'2368,"4"26"-1280,-5 0-704,-3 0 1248,16 0-960,-16-5 768,8 5-832,-9-3 384,9 6-576,-4-3 479,4 0-511,-5 0 352,10 0-416,-5 9 192,0 7-288,0-2 224,4 6-256,0-1 160,1 6-192,3 1 224,-3 1-256,-1 5 256,2-6-256,-6 10 96,0-5-128,0 16 96,0 0-128,0-5-32,0-2 0,-6-9-32,6 0 0,-9-11-224,9-1 128,-8-8-384,8-3 256,-5-16-288,10 5 256,-5-21-192,8 5 256,-3-13 0,5 5 128,2-4 0,1 3 0,5-2 0,3 7 0,2-4 64,3 10 0,-5-2 0,2 11 0,-11 0 128,6 8-64,-10 0 128,2 8-128,-10 5 128,0 1-128,-10 3 32,2 2-32,-4 1-64,-2-1 32,-8-5-128,4 6 64,0-12-128,5-3 96,0-10 32,5 2 32,-1-8 0,5 5 0,-6-2 128,10 8-64,-3-6 192,3 6-160,0-5 256,8 5-224,1 0 256,8 5-256,-4-5 160,5 3-160,-5 5 0,5 4-64,-5-1 32,4 6-64,-3-6 64,3 0-64,-4 2-864,0-2 448,-3-2-2176,-2 2 1440,0-8-3391,2 5 2559,-2-8-2784,5 0 2720</inkml:trace>
          <inkml:trace contextRef="#ctx0" brushRef="#br0" timeOffset="134050">11686 6295 8704,'-5'5'3328,"5"-5"-1792,0 7-960,0-2 1408,0 3-1153,0 3 321,5 4-704,-5 4 0,0 5-256,0-1-96,0 5-64,0-4-736,0-1 384,0-4-2559,0 1 1599,0-4-4032,0-5 3008</inkml:trace>
          <inkml:trace contextRef="#ctx0" brushRef="#br0" timeOffset="134584">11830 6244 5888,'0'-10'2272,"0"10"-1216,10-17-544,-7 14 1472,2 3-1120,3-5 640,2 2-864,-2-2 256,5 5-512,-3 0 223,3 5-351,0-5 192,-1 8-224,-3 4 224,5-1-256,-5 0 256,3 1-256,-2 12 160,3 6-192,-10 2 0,7 3-96,-10 4-64,0-3 32,-5 10 32,0 0-32,-3 6-32,0-5 32,-10-5 32,8-3-32,-2-3-32,4-6 32,-6-10-128,5-4 64,-9-16-128,10 0 96,-10-20-32,10-4 32,-2-18 64,7 3 0,-2-13 0,10 13 0,-2-5 0,7 2 0,-2 8-160,2 10 96,3 2 32,0 6 32,4-8-288,5 5 160,-4 0-1216,-1 11 736,-9 0-2975,5 4 1983,-8-4-3200,3 8 2688</inkml:trace>
          <inkml:trace contextRef="#ctx0" brushRef="#br0" timeOffset="134790">11879 5984 9216,'-13'-5'3520,"13"5"-1920,8 0-1088,-3 0 1279,0 0-1023,-2 0 128,7 0-576,3 0-192,8 8-64,1 1-992,0 1 512,-5-2-2079,1 1 1375,0-1-3776,0-1 2720</inkml:trace>
          <inkml:trace contextRef="#ctx0" brushRef="#br0" timeOffset="132839">10632 5823 7424,'-8'8'2816,"8"-8"-1536,4 8-800,0-8 1312,6 0-1024,2-5 416,6 5-704,4-3 159,5 3-383,2-8 128,7 0-224,0-3 224,-2 3-256,1-4 96,1 4-128,-11 5 160,1 6-160,-8 5 96,-4 8-96,-10-1 0,2 4-32,-16 6 32,4 2-64,-14 4 128,2 3-96,-8 7 192,3-2-160,-8-1 256,10 2-224,-4-6 256,2 1-256,2-4 96,7 4-128,-3-12 96,2 2-128,7-6 32,4-4-32,4-2 32,4-2-64,4-8 64,7 5-64,2-5-96,5 3 32,4-6 96,4 0-32,1 0-288,0 0 128,-9 0-864,0 0 544,-10-6-1696,6 6 1184,-4-6-2783,-2 1 2079,-12-6-3072,0 3 2688</inkml:trace>
          <inkml:trace contextRef="#ctx0" brushRef="#br0" timeOffset="133059">10734 6100 8320,'-13'-8'3168,"13"8"-1728,0-2-832,0-4 1408,3 12-1152,-3-6 511,10 0-831,-2 0 128,6 0-384,3-6-96,1 6-128,8-2-128,5-4 32,-1 0-960,1 6 544,-5-8-2015,-3 8 1375,-3-5-2304,4 5 1920,-12-3-2400,6 6 2208</inkml:trace>
        </inkml:traceGroup>
        <inkml:traceGroup>
          <inkml:annotationXML>
            <emma:emma xmlns:emma="http://www.w3.org/2003/04/emma" version="1.0">
              <emma:interpretation id="{8F369DBE-1CE9-45E7-85D8-82EEFB1306F6}" emma:medium="tactile" emma:mode="ink">
                <msink:context xmlns:msink="http://schemas.microsoft.com/ink/2010/main" type="inkWord" rotatedBoundingBox="12270,5246 12706,5241 12706,5293 12271,5299"/>
              </emma:interpretation>
              <emma:one-of disjunction-type="recognition" id="oneOf48">
                <emma:interpretation id="interp240" emma:lang="zh-CN" emma:confidence="0">
                  <emma:literal>一</emma:literal>
                </emma:interpretation>
                <emma:interpretation id="interp241" emma:lang="zh-CN" emma:confidence="0">
                  <emma:literal>-</emma:literal>
                </emma:interpretation>
                <emma:interpretation id="interp242" emma:lang="zh-CN" emma:confidence="0">
                  <emma:literal>ㄧ</emma:literal>
                </emma:interpretation>
                <emma:interpretation id="interp243" emma:lang="zh-CN" emma:confidence="0">
                  <emma:literal>—</emma:literal>
                </emma:interpretation>
                <emma:interpretation id="interp244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135378">12554 6234 9216,'-22'4'3520,"22"-4"-1920,-8 2-1152,3-2 1599,10 0-1183,-5 0 640,0 0-864,3 0 64,12 0-416,5-2-32,6 2-160,10-4-64,0 0 0,3-8-832,-4 12 448,5-8-1824,-2 4 1216,3-4-2879,-8 6 2143,4-7-3072,-6 4 2720</inkml:trace>
        </inkml:traceGroup>
        <inkml:traceGroup>
          <inkml:annotationXML>
            <emma:emma xmlns:emma="http://www.w3.org/2003/04/emma" version="1.0">
              <emma:interpretation id="{A3188F64-F86C-40A2-83F9-3D318CBF5430}" emma:medium="tactile" emma:mode="ink">
                <msink:context xmlns:msink="http://schemas.microsoft.com/ink/2010/main" type="inkWord" rotatedBoundingBox="13294,4748 13606,4744 13618,5660 13306,5664"/>
              </emma:interpretation>
              <emma:one-of disjunction-type="recognition" id="oneOf49">
                <emma:interpretation id="interp245" emma:lang="zh-CN" emma:confidence="0">
                  <emma:literal>g</emma:literal>
                </emma:interpretation>
                <emma:interpretation id="interp246" emma:lang="zh-CN" emma:confidence="0">
                  <emma:literal>8</emma:literal>
                </emma:interpretation>
                <emma:interpretation id="interp247" emma:lang="zh-CN" emma:confidence="0">
                  <emma:literal>与</emma:literal>
                </emma:interpretation>
                <emma:interpretation id="interp248" emma:lang="zh-CN" emma:confidence="0">
                  <emma:literal>乐</emma:literal>
                </emma:interpretation>
                <emma:interpretation id="interp249" emma:lang="zh-CN" emma:confidence="0">
                  <emma:literal>牛</emma:literal>
                </emma:interpretation>
              </emma:one-of>
            </emma:emma>
          </inkml:annotationXML>
          <inkml:trace contextRef="#ctx0" brushRef="#br0" timeOffset="138164">13738 5901 3968,'-3'5'1568,"3"-5"-832,8 0-96,-8-5 1088,5 5-928,-2-3 384,7-2-704,-2-2 224,5 3-416,-3-8 192,-2 4-256,1-12 64,0 6-160,-4-14 288,3 9-224,-8 0 320,4 3-288,-13-4 320,6 9-320,-15 0 160,5 2-224,-15 1 128,7 8-160,-10 0 159,5 8-191,-9 4 32,9 4-64,0 7-64,8 4 32,0 4-32,10-1 0,-2-2 0,10 0 0,5 0 0,8-6 0,5-6 64,8 0-32,-3-12-32,-2-4 32,-8-4 96,5 4-64,-10-8 320,6 0-192,-6-8 256,0 4-256,-2-4 160,3 10-192,-9-7 128,3 10-160,-3-5 64,0 4-96,0 0 160,0 8-160,0 0 32,5 4-64,-5 3 96,5 6-96,-5 5 192,3 6-160,-3 2 192,5 3-192,-5-2 96,5-3-96,-2 2 0,2 1-32,0 13 96,3 5-96,-3-1-32,0-1 0,-5-5-32,3 2 0,-6-10 0,-2 1 0,-3-7 0,-2-2 0,-8-4 64,5-4-32,-13-11-32,4 2 32,-8-18-32,8 6 0,-1-13-96,7 1 64,-2-18-32,8 11 0,7-9-96,3 4 96,8-5 32,10 8 32,3-6-96,7 7 64,-2-4-384,-1 7 192,1-4-1152,5 9 768,-3-4-2399,-2 2 1663,0 1-3904,4 5 2976</inkml:trace>
        </inkml:traceGroup>
        <inkml:traceGroup>
          <inkml:annotationXML>
            <emma:emma xmlns:emma="http://www.w3.org/2003/04/emma" version="1.0">
              <emma:interpretation id="{F1FBDC2B-BD82-4A3E-ABAB-C637AA8E2DEF}" emma:medium="tactile" emma:mode="ink">
                <msink:context xmlns:msink="http://schemas.microsoft.com/ink/2010/main" type="inkWord" rotatedBoundingBox="13802,4735 13968,4732 13978,5432 13811,5434"/>
              </emma:interpretation>
              <emma:one-of disjunction-type="recognition" id="oneOf50">
                <emma:interpretation id="interp250" emma:lang="zh-CN" emma:confidence="0">
                  <emma:literal>(</emma:literal>
                </emma:interpretation>
                <emma:interpretation id="interp251" emma:lang="zh-CN" emma:confidence="0">
                  <emma:literal>「</emma:literal>
                </emma:interpretation>
                <emma:interpretation id="interp252" emma:lang="zh-CN" emma:confidence="0">
                  <emma:literal>‘</emma:literal>
                </emma:interpretation>
                <emma:interpretation id="interp253" emma:lang="zh-CN" emma:confidence="0">
                  <emma:literal>1</emma:literal>
                </emma:interpretation>
                <emma:interpretation id="interp254" emma:lang="zh-CN" emma:confidence="0">
                  <emma:literal>∶</emma:literal>
                </emma:interpretation>
              </emma:one-of>
            </emma:emma>
          </inkml:annotationXML>
          <inkml:trace contextRef="#ctx0" brushRef="#br0" timeOffset="138479">14102 5723 8064,'-18'-28'3072,"18"28"-1664,-8-11-864,4 6 1504,4 5-1152,-6-3 767,6 6-991,-4-3 512,4 5-704,-4 1 320,8 7-480,-4 7 320,0 2-352,-4 9 192,4 5-256,-4 6 64,4 5-160,0 3 64,4-3-96,0 9-64,6-7 0,-2-1-32,4-4 0,4-2-704,0-12 384,-4-2-1728,6-4 1152,0-4-2911,0-1 2143,0-13-3872,0 3 3104</inkml:trace>
        </inkml:traceGroup>
        <inkml:traceGroup>
          <inkml:annotationXML>
            <emma:emma xmlns:emma="http://www.w3.org/2003/04/emma" version="1.0">
              <emma:interpretation id="{C9E37038-F4C6-494D-9161-E31A20B8FCC7}" emma:medium="tactile" emma:mode="ink">
                <msink:context xmlns:msink="http://schemas.microsoft.com/ink/2010/main" type="inkWord" rotatedBoundingBox="14156,4891 14525,4886 14531,5335 14162,5340"/>
              </emma:interpretation>
              <emma:one-of disjunction-type="recognition" id="oneOf51">
                <emma:interpretation id="interp255" emma:lang="zh-CN" emma:confidence="0">
                  <emma:literal>x</emma:literal>
                </emma:interpretation>
                <emma:interpretation id="interp256" emma:lang="zh-CN" emma:confidence="0">
                  <emma:literal>X</emma:literal>
                </emma:interpretation>
                <emma:interpretation id="interp257" emma:lang="zh-CN" emma:confidence="0">
                  <emma:literal>Ⅹ</emma:literal>
                </emma:interpretation>
                <emma:interpretation id="interp258" emma:lang="zh-CN" emma:confidence="0">
                  <emma:literal>×</emma:literal>
                </emma:interpretation>
                <emma:interpretation id="interp259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139774">14409 5968 4736,'-3'-3'1760,"3"3"-960,0 0-320,0-5 992,0 5-800,0-8 288,3 4-576,2-7 288,4 7-384,-5-8 256,4 9-288,2-8 352,-2 5-352,-3 3 288,3 3-288,-3-5 288,5 10-320,-2-5 320,5 9-320,0 2 319,4 4-319,1 8 160,1 0-224,1 5 0,3 3-96,-2-4-64,2 1 32,-5-1-128,-2-4 64,-2-4-1184,0 1 673,-6-7-2945,0-7 1952,-3-9-3008,4 0 2592</inkml:trace>
          <inkml:trace contextRef="#ctx0" brushRef="#br0" timeOffset="140058">14774 5886 5888,'-5'-24'2272,"5"24"-1216,0-14-448,0 5 1504,0 9-1152,0-8 1088,0 8-1184,-5-3 671,5 6-863,-8-3 480,3 8-672,-3 1 320,-2 1-480,-6 5 128,-7 4-288,2 14-64,4-2-64,-9 8-32,8 3 0,-5 2-96,5-5 64,-3-1-320,8-2 192,0-5-1344,3-4 832,6-12-2527,4-2 1791,4-13-3808,6 0 2944</inkml:trace>
        </inkml:traceGroup>
        <inkml:traceGroup>
          <inkml:annotationXML>
            <emma:emma xmlns:emma="http://www.w3.org/2003/04/emma" version="1.0">
              <emma:interpretation id="{6A1DDF0D-E54F-40CC-8A16-4D6463D4CDE2}" emma:medium="tactile" emma:mode="ink">
                <msink:context xmlns:msink="http://schemas.microsoft.com/ink/2010/main" type="inkWord" rotatedBoundingBox="14564,5035 14859,5031 14865,5447 14570,5451"/>
              </emma:interpretation>
              <emma:one-of disjunction-type="recognition" id="oneOf52">
                <emma:interpretation id="interp260" emma:lang="zh-CN" emma:confidence="0">
                  <emma:literal>k</emma:literal>
                </emma:interpretation>
                <emma:interpretation id="interp261" emma:lang="zh-CN" emma:confidence="0">
                  <emma:literal>K</emma:literal>
                </emma:interpretation>
                <emma:interpretation id="interp262" emma:lang="zh-CN" emma:confidence="0">
                  <emma:literal>飞</emma:literal>
                </emma:interpretation>
                <emma:interpretation id="interp263" emma:lang="zh-CN" emma:confidence="0">
                  <emma:literal>化</emma:literal>
                </emma:interpretation>
                <emma:interpretation id="interp264" emma:lang="zh-CN" emma:confidence="0">
                  <emma:literal>仁</emma:literal>
                </emma:interpretation>
              </emma:one-of>
            </emma:emma>
          </inkml:annotationXML>
          <inkml:trace contextRef="#ctx0" brushRef="#br0" timeOffset="140672">14836 5976 7040,'-10'0'2720,"10"0"-1472,-3 3-672,-2 2 1376,5 7-1120,-5 4 480,10-2-800,-5 6 223,5-1-447,-5 6 256,3 1-288,2 1 352,0 5-352,-5-1 32,3 3-192,-3-1-128,0-3 0,0-2-32,0 0 0,0-14-800,0 2 480,0-13-1663,0-3 1119,0-14-1376,5 1 1280,-1-6-800,5 7 1056,4-15-96,5 4 512,4-4 224,-1 7 96,2-8 512,-2 14-256,-4-10 1248,1 9-832,-10-1 1216,6 4-1056,-10 0 640,2 5-800,-12 2 416,6 5-609,-12 0 385,-2 5-480,-8-2 256,6 9-352,-2-5 128,5 5-224,0 1 128,3-1-160,2-5 224,3 0-224,0 1 256,5 0-256,-3 0 320,6 0-256,-3-5 32,5 9-128,0-4-64,8 0 0,0 0-128,5-1 64,0 1-608,2 0 352,-2-3-2016,4-2 1312,-4-3-4319,4 3 2975,-4-6-2688,4 3 2912</inkml:trace>
        </inkml:traceGroup>
        <inkml:traceGroup>
          <inkml:annotationXML>
            <emma:emma xmlns:emma="http://www.w3.org/2003/04/emma" version="1.0">
              <emma:interpretation id="{F7239082-518B-4CB4-BF0B-F08495C0DB57}" emma:medium="tactile" emma:mode="ink">
                <msink:context xmlns:msink="http://schemas.microsoft.com/ink/2010/main" type="inkWord" rotatedBoundingBox="15009,5234 15034,5233 15036,5422 15012,5423"/>
              </emma:interpretation>
              <emma:one-of disjunction-type="recognition" id="oneOf53">
                <emma:interpretation id="interp265" emma:lang="zh-CN" emma:confidence="0">
                  <emma:literal>i</emma:literal>
                </emma:interpretation>
                <emma:interpretation id="interp266" emma:lang="zh-CN" emma:confidence="0">
                  <emma:literal>,</emma:literal>
                </emma:interpretation>
                <emma:interpretation id="interp267" emma:lang="zh-CN" emma:confidence="0">
                  <emma:literal>、</emma:literal>
                </emma:interpretation>
                <emma:interpretation id="interp268" emma:lang="zh-CN" emma:confidence="0">
                  <emma:literal>·</emma:literal>
                </emma:interpretation>
                <emma:interpretation id="interp26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40898">15274 6175 8192,'-4'0'3072,"4"0"-1664,4 11-576,-4-7 1760,4 4-1441,-4 3 577,5 6-1024,-5-3 32,0 2-448,0 0-256,0-1-32,-5 1-1696,1 1 928,-5 5-5343,4 0 3423</inkml:trace>
        </inkml:traceGroup>
        <inkml:traceGroup>
          <inkml:annotationXML>
            <emma:emma xmlns:emma="http://www.w3.org/2003/04/emma" version="1.0">
              <emma:interpretation id="{7B67A3BE-81F6-440C-8A8C-B5AEC355246A}" emma:medium="tactile" emma:mode="ink">
                <msink:context xmlns:msink="http://schemas.microsoft.com/ink/2010/main" type="inkWord" rotatedBoundingBox="15407,4722 15815,4716 15826,5549 15418,5554"/>
              </emma:interpretation>
              <emma:one-of disjunction-type="recognition" id="oneOf54">
                <emma:interpretation id="interp270" emma:lang="zh-CN" emma:confidence="0">
                  <emma:literal>g</emma:literal>
                </emma:interpretation>
                <emma:interpretation id="interp271" emma:lang="zh-CN" emma:confidence="0">
                  <emma:literal>y</emma:literal>
                </emma:interpretation>
                <emma:interpretation id="interp272" emma:lang="zh-CN" emma:confidence="0">
                  <emma:literal>与</emma:literal>
                </emma:interpretation>
                <emma:interpretation id="interp273" emma:lang="zh-CN" emma:confidence="0">
                  <emma:literal>牛</emma:literal>
                </emma:interpretation>
                <emma:interpretation id="interp274" emma:lang="zh-CN" emma:confidence="0">
                  <emma:literal>z</emma:literal>
                </emma:interpretation>
              </emma:one-of>
            </emma:emma>
          </inkml:annotationXML>
          <inkml:trace contextRef="#ctx0" brushRef="#br0" timeOffset="142068">15705 5668 7680,'-15'-5'2880,"15"5"-1536,-3 0-736,-2 0 1632,5 5-1280,-8-2 831,3 6-1087,-4-2 288,9 10-608,-4 2 224,8 4-352,0-1 64,6 6-192,-7-4 0,7 4-64,3 2 32,0 4-64,0-6-32,4-4 32,-3-12-32,3-1 0,-3-11-224,4-3 128,-6-13-96,1 4 96,-5-4 64,7 4 32,-2-4 64,-5 2-32,0-17 64,6 4-64,-10-1 64,5 12-64,-9-4-32,3 12 32,-6 2 160,3 6-96,-5 0 320,1 3-224,-4 0 160,8 5-192,-10 4 64,10 4-128,-4 4 0,8-2-32,-4 7 32,4 1-64,2 1-32,2 5 32,1 14-32,0 6 0,-5-6 64,4 1-32,-8-4 64,5 5-64,-10-6-32,2 2 32,-12-10-128,7 1 64,-14-8-192,6 1 128,-12-8-32,15-6 64,-7-6 0,2 0 0,-8-12 128,3 4-32,5-15-32,5 4 32,5-17-128,3 4 64,5-7 32,5 8 0,0-13-96,3 9 64,0-8 32,5 12 0,5-8 64,-1 11-32,6-4-32,-1 5 32,3-8-384,11 7 192,-1-3-1216,-1 7 768,2 1-2496,-5 4 1761,0 3-4257,-5 3 3136</inkml:trace>
        </inkml:traceGroup>
        <inkml:traceGroup>
          <inkml:annotationXML>
            <emma:emma xmlns:emma="http://www.w3.org/2003/04/emma" version="1.0">
              <emma:interpretation id="{707D9492-1132-4F6E-8A55-B6634C6BCF39}" emma:medium="tactile" emma:mode="ink">
                <msink:context xmlns:msink="http://schemas.microsoft.com/ink/2010/main" type="inkWord" rotatedBoundingBox="15944,4610 16466,4603 16480,5597 15957,5604"/>
              </emma:interpretation>
              <emma:one-of disjunction-type="recognition" id="oneOf55">
                <emma:interpretation id="interp275" emma:lang="zh-CN" emma:confidence="0">
                  <emma:literal>加</emma:literal>
                </emma:interpretation>
                <emma:interpretation id="interp276" emma:lang="zh-CN" emma:confidence="0">
                  <emma:literal>山</emma:literal>
                </emma:interpretation>
                <emma:interpretation id="interp277" emma:lang="zh-CN" emma:confidence="0">
                  <emma:literal>》</emma:literal>
                </emma:interpretation>
                <emma:interpretation id="interp278" emma:lang="zh-CN" emma:confidence="0">
                  <emma:literal>引</emma:literal>
                </emma:interpretation>
                <emma:interpretation id="interp279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143223">16564 5554 6144,'8'-8'2368,"-8"8"-1280,9 0-416,-5 0 1632,1 5-1280,-1-2 960,1 6-1184,-2-1 479,2 3-735,0 1 480,-1-1-576,5 5 320,-1 0-448,2 4 256,-2-1-320,5 9 288,0 3-320,-3 3 96,3 4-192,-5 10 64,1-5-96,-9 11 0,4-2-32,-8 1-64,0 2 32,-9 1-896,3-10 480,-11 8-2880,3-7 1824,-13-3-4959,10-11 3615</inkml:trace>
          <inkml:trace contextRef="#ctx0" brushRef="#br0" timeOffset="142643">16199 6003 6656,'5'0'2464,"-5"0"-1344,8-8-608,-3 5 1184,0 6-960,-1-3 512,4 0-768,6 0 320,-2 3-480,6 2 319,0 3-351,-5 4 416,6 7-416,-12-4 512,6 4-480,-8 0 416,3 1-416,-3 4 192,0 4-288,-5 0 64,0 2-160,0 4 0,0 2-64,-5 3-128,0-3 32,-3-2 32,3-2 0,-8-4-96,6-2 64,-12-7 32,12 0 0,-12-11 64,10 1-32,-9-18-32,10 6 32,-10-21-128,10 5 64,-2-12 32,7 8 0,-2-9 0,5 6 0,0-10 0,5 8 0,-2-5-96,11 8 64,0-2 32,-2 4 0,6 3 64,3 9-32,-3-2-96,3 10 32,-3-5 96,0 4-32,-6 4-512,2 4 256,-9-4-1952,2 4 1216,-7-4-3743,0 0 2623,0-4-2848,0 4 2816</inkml:trace>
          <inkml:trace contextRef="#ctx0" brushRef="#br0" timeOffset="142925">16235 5807 7552,'-13'-11'2816,"13"11"-1536,-5-3-512,0-2 1440,10 10-1248,-5-5 191,0 0-735,0 0-224,10 7-128,-2-3-1983,10 7 1055,0-2-4352,2 1 2880</inkml:trace>
        </inkml:traceGroup>
        <inkml:traceGroup>
          <inkml:annotationXML>
            <emma:emma xmlns:emma="http://www.w3.org/2003/04/emma" version="1.0">
              <emma:interpretation id="{02A713C8-4A0D-4FC1-900A-FFD1A21AB780}" emma:medium="tactile" emma:mode="ink">
                <msink:context xmlns:msink="http://schemas.microsoft.com/ink/2010/main" type="inkWord" rotatedBoundingBox="16654,4890 17290,4882 17293,5170 16658,5179"/>
              </emma:interpretation>
              <emma:one-of disjunction-type="recognition" id="oneOf56">
                <emma:interpretation id="interp280" emma:lang="zh-CN" emma:confidence="0">
                  <emma:literal>“</emma:literal>
                </emma:interpretation>
                <emma:interpretation id="interp281" emma:lang="zh-CN" emma:confidence="0">
                  <emma:literal>~</emma:literal>
                </emma:interpretation>
                <emma:interpretation id="interp282" emma:lang="zh-CN" emma:confidence="0">
                  <emma:literal>一</emma:literal>
                </emma:interpretation>
                <emma:interpretation id="interp283" emma:lang="zh-CN" emma:confidence="0">
                  <emma:literal>」</emma:literal>
                </emma:interpretation>
                <emma:interpretation id="interp28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215721">16911 6120 4224,'-5'-5'1664,"5"5"-896,0-3-128,0-1 1248,0 4-1056,0-5 704,0 5-928,0-8 288,5 2-512,-2-11 160,9 1-320,6-6 128,0 2-192,0 1 224,0 2-256,-5-2 256,8 8-256,-6-1 160,-2 8-160,-1 0 159,6 4-191,-4 4 32,4 4-64,-6 3 160,4 10-128,2-1 192,6-1-192,-7 0 96,4 1-96,-3-6 0,4-2-32,0-7 96,4-2-96,-4-11 32,4 1-32,-8-17-64,3 5 32,-3-12-32,5 4 0,-11-1-224,6 13 128,-10-10-960,6 11 608,-4-14-2303,2 9 1567,-4 8-3520,2 6 2656</inkml:trace>
        </inkml:traceGroup>
        <inkml:traceGroup>
          <inkml:annotationXML>
            <emma:emma xmlns:emma="http://www.w3.org/2003/04/emma" version="1.0">
              <emma:interpretation id="{79B08B72-5CD7-44F0-800F-630BF434C889}" emma:medium="tactile" emma:mode="ink">
                <msink:context xmlns:msink="http://schemas.microsoft.com/ink/2010/main" type="inkWord" rotatedBoundingBox="17550,4625 18087,4618 18097,5324 17559,5332"/>
              </emma:interpretation>
              <emma:one-of disjunction-type="recognition" id="oneOf57">
                <emma:interpretation id="interp285" emma:lang="zh-CN" emma:confidence="0">
                  <emma:literal>N</emma:literal>
                </emma:interpretation>
                <emma:interpretation id="interp286" emma:lang="zh-CN" emma:confidence="0">
                  <emma:literal>几</emma:literal>
                </emma:interpretation>
                <emma:interpretation id="interp287" emma:lang="zh-CN" emma:confidence="0">
                  <emma:literal>ⅳ</emma:literal>
                </emma:interpretation>
                <emma:interpretation id="interp288" emma:lang="zh-CN" emma:confidence="0">
                  <emma:literal>九</emma:literal>
                </emma:interpretation>
                <emma:interpretation id="interp289" emma:lang="zh-CN" emma:confidence="0">
                  <emma:literal>W</emma:literal>
                </emma:interpretation>
              </emma:one-of>
            </emma:emma>
          </inkml:annotationXML>
          <inkml:trace contextRef="#ctx0" brushRef="#br0" timeOffset="216627">17867 5609 5888,'-9'-8'2272,"9"8"-1216,-9-3-608,4-2 1344,10 10-992,-10-5 672,5 0-864,-4 0 160,8 3-448,-4 0 160,0 5-256,0 1 127,0 2-191,0 0 224,5 2-256,-5 10 256,4 5-256,1 10 96,-1 5-128,1 11 96,-2-3-128,2 7-32,0-3 0,-1 0-192,0-7 96,-4-6-896,5-4 544,-5-2-1599,0-13 1151,-5-12-1600,5 2 1408,-4-13-1088,0-5 1216,-6-9-864,10 1 1056,-8-21-832,4 6 896,-5-11-224,4 9 544,-3-14 960,8 10-288,-9 1 1440,9 11-992,-9-6 1280,9 5-1184,-9-9 1120,9 6-1120,-3-7 768,3 11-960,-5-9 512,10 6-704,-5 6 448,8 11-512,0 5 128,6 6-321,3 5 1,0 8-128,14 4 0,0 3-32,5 1 32,-2 4-64,-4 2 192,2 1-128,-5 5 320,-1-2-224,-5-2 320,1-1-288,-8-8 224,6 1-224,-4-4 128,-4-6-192,-4-6 64,2 0-128,-6-8 160,5 0-160,-6-11 32,7-2-64,-2-18-64,6 1 32,-5-10 32,-1 5-32,-3-7-32,0 6 32,-2-6-192,7 3 96,-7-19-192,2 11 160,-5-1-608,0 18 416,0 2-1376,0 12 928,0 4-2879,0 4 1983,0-3-3264,0 8 2784</inkml:trace>
        </inkml:traceGroup>
        <inkml:traceGroup>
          <inkml:annotationXML>
            <emma:emma xmlns:emma="http://www.w3.org/2003/04/emma" version="1.0">
              <emma:interpretation id="{783A518A-9482-41A5-9E3B-F722A3107B3C}" emma:medium="tactile" emma:mode="ink">
                <msink:context xmlns:msink="http://schemas.microsoft.com/ink/2010/main" type="inkWord" rotatedBoundingBox="18281,4388 18452,4386 18465,5417 18295,5419"/>
              </emma:interpretation>
              <emma:one-of disjunction-type="recognition" id="oneOf58">
                <emma:interpretation id="interp290" emma:lang="zh-CN" emma:confidence="0">
                  <emma:literal>1</emma:literal>
                </emma:interpretation>
                <emma:interpretation id="interp291" emma:lang="zh-CN" emma:confidence="0">
                  <emma:literal>(</emma:literal>
                </emma:interpretation>
                <emma:interpretation id="interp292" emma:lang="zh-CN" emma:confidence="0">
                  <emma:literal>「</emma:literal>
                </emma:interpretation>
                <emma:interpretation id="interp293" emma:lang="zh-CN" emma:confidence="0">
                  <emma:literal>〔</emma:literal>
                </emma:interpretation>
                <emma:interpretation id="interp29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217063">18604 5336 7168,'-6'-4'2720,"6"4"-1472,-3-3-832,-2 3 1408,10 3-1024,-10 5 800,5 4-929,-4 4 289,0-2-576,-6 6 224,10 4-352,-8 7 192,8 4-224,-10 19 224,8-2-256,-8 10 96,10 1-160,-4 10 0,4-2-64,0 2-64,8-1 32,0-8-832,7-4 448,2-10-1888,5-7 1249,4-4-2657,0-4 2048,2-8-2912,-2 1 2560</inkml:trace>
        </inkml:traceGroup>
        <inkml:traceGroup>
          <inkml:annotationXML>
            <emma:emma xmlns:emma="http://www.w3.org/2003/04/emma" version="1.0">
              <emma:interpretation id="{C236B066-92D0-4ED0-9FA9-410AB15D746A}" emma:medium="tactile" emma:mode="ink">
                <msink:context xmlns:msink="http://schemas.microsoft.com/ink/2010/main" type="inkWord" rotatedBoundingBox="18666,4783 18876,4780 18881,5165 18672,5168"/>
              </emma:interpretation>
              <emma:one-of disjunction-type="recognition" id="oneOf59">
                <emma:interpretation id="interp295" emma:lang="zh-CN" emma:confidence="0">
                  <emma:literal>0</emma:literal>
                </emma:interpretation>
                <emma:interpretation id="interp296" emma:lang="zh-CN" emma:confidence="0">
                  <emma:literal>。</emma:literal>
                </emma:interpretation>
                <emma:interpretation id="interp297" emma:lang="zh-CN" emma:confidence="0">
                  <emma:literal>o</emma:literal>
                </emma:interpretation>
                <emma:interpretation id="interp298" emma:lang="zh-CN" emma:confidence="0">
                  <emma:literal>O</emma:literal>
                </emma:interpretation>
                <emma:interpretation id="interp29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218214">18937 5898 4608,'-13'-8'1760,"13"8"-960,0-4-224,0 0 1056,0 0-896,0-4 512,4 0-768,0-3 448,1 2-512,3-10 384,2 3-448,-2-7 192,0 7-320,2 1 128,3 4-192,-1-2 64,2 7-128,-4 6 160,2 3-160,2 8 95,-2 5-95,2-1 0,-2 1-32,-2 0 32,3 4-64,-10-1-32,3 4 32,-12 5-32,6 2 0,-8-2 64,0 0-32,-20 2-32,8 1 32,-6-7 96,8-4-64,-5-9-32,10 0 0,-5-11-32,5 6 0,0-20 128,9 8-64,0-10 128,4 0-128,-5-7 128,10 3-128,-5-15-32,4 4 0,-4 0-32,4 12 0,1-6-160,0 14 96,3-9-608,0 9 384,5-8-1375,2 3 927,-7 1-2112,4 10 1600,-2 2-2816,4 3 2304</inkml:trace>
        </inkml:traceGroup>
        <inkml:traceGroup>
          <inkml:annotationXML>
            <emma:emma xmlns:emma="http://www.w3.org/2003/04/emma" version="1.0">
              <emma:interpretation id="{07A029A6-9309-44E2-8AA3-30ACF750976A}" emma:medium="tactile" emma:mode="ink">
                <msink:context xmlns:msink="http://schemas.microsoft.com/ink/2010/main" type="inkWord" rotatedBoundingBox="18997,5044 19080,5043 19082,5216 19000,5218"/>
              </emma:interpretation>
              <emma:one-of disjunction-type="recognition" id="oneOf60">
                <emma:interpretation id="interp300" emma:lang="zh-CN" emma:confidence="0">
                  <emma:literal>0</emma:literal>
                </emma:interpretation>
                <emma:interpretation id="interp301" emma:lang="zh-CN" emma:confidence="0">
                  <emma:literal>,</emma:literal>
                </emma:interpretation>
                <emma:interpretation id="interp302" emma:lang="zh-CN" emma:confidence="0">
                  <emma:literal>'</emma:literal>
                </emma:interpretation>
                <emma:interpretation id="interp303" emma:lang="zh-CN" emma:confidence="0">
                  <emma:literal>′</emma:literal>
                </emma:interpretation>
                <emma:interpretation id="interp304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218452">19328 5984 8064,'-28'12'2976,"28"-12"-1600,-3 22-896,-2-9 1472,10-2-1120,-10 1 383,5 4-735,-6-4-288,4 2-96,-8-1-1439,5 2 735,-8 1-4544,5 3 2848</inkml:trace>
        </inkml:traceGroup>
        <inkml:traceGroup>
          <inkml:annotationXML>
            <emma:emma xmlns:emma="http://www.w3.org/2003/04/emma" version="1.0">
              <emma:interpretation id="{0CF3E434-167E-4BA4-AD20-415E137F63BF}" emma:medium="tactile" emma:mode="ink">
                <msink:context xmlns:msink="http://schemas.microsoft.com/ink/2010/main" type="inkWord" rotatedBoundingBox="19337,4591 19882,4584 19891,5189 19345,5197"/>
              </emma:interpretation>
              <emma:one-of disjunction-type="recognition" id="oneOf61">
                <emma:interpretation id="interp305" emma:lang="zh-CN" emma:confidence="0">
                  <emma:literal>之</emma:literal>
                </emma:interpretation>
                <emma:interpretation id="interp306" emma:lang="zh-CN" emma:confidence="0">
                  <emma:literal>∑</emma:literal>
                </emma:interpretation>
                <emma:interpretation id="interp307" emma:lang="zh-CN" emma:confidence="0">
                  <emma:literal>亡</emma:literal>
                </emma:interpretation>
                <emma:interpretation id="interp308" emma:lang="zh-CN" emma:confidence="0">
                  <emma:literal>乞</emma:literal>
                </emma:interpretation>
                <emma:interpretation id="interp309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219838">19639 5532 6144,'-25'3'2272,"25"-3"-1216,-10 5-608,4 1 1280,6-1-992,-8-5 672,8 3-864,-4-3 448,8 0-576,-4 0 192,0 0-353,6 0 129,6 0-224,6 0 224,-2 0-256,2 0 96,5 0-128,-2 0 96,1 0-128,4 0-32,0 0 0,5 0-32,0 0 0,5-3 0,0 3 0,-2-5-96,1 5 64,-9-6-480,0 12 288,-3-12-895,-5 6 639,-6-5-1472,2 5 1088,-14-3-2272,4 6 1760,-18-3-2176,1 5 2048</inkml:trace>
          <inkml:trace contextRef="#ctx0" brushRef="#br0" timeOffset="220384">19696 5598 5760,'-22'0'2176,"22"0"-1152,-4 0-480,-1 0 1184,10 0-960,-5 0 576,8 0-832,2 0 320,-2 4-512,-3-2 256,3 6-320,0-2 128,7 0-224,-3 2 127,1 3-159,0-2 0,0 2-64,0 2-64,0 1 32,-8 6 96,3 4-64,-8 4 256,0-2-192,-8 1 384,0 6-288,-6-7 160,5 1-224,-4 0 288,5-3-256,-10 0 96,9 4-160,-9-6 160,10-2-192,0-4 32,3-5-64,-3 0 32,8 1-64,0-4 64,3 0-64,2 0-32,0 0 32,-2-8-32,2 3 0,0-3 64,7 5-32,6-5-32,4 0 32,4-5-128,4 5 64,6-7-320,2 3 192,6-4-640,-3 8 448,-7-8-1056,-3 4 800,-3-6-1471,-8 4 1183,-2-2-2400,-4 5 1856,-10-5-2496,4 0 2240</inkml:trace>
        </inkml:traceGroup>
        <inkml:traceGroup>
          <inkml:annotationXML>
            <emma:emma xmlns:emma="http://www.w3.org/2003/04/emma" version="1.0">
              <emma:interpretation id="{5D94D43E-0EB5-406E-86B8-1602CE018198}" emma:medium="tactile" emma:mode="ink">
                <msink:context xmlns:msink="http://schemas.microsoft.com/ink/2010/main" type="inkWord" rotatedBoundingBox="20055,4926 20857,4915 20866,5594 20065,5605"/>
              </emma:interpretation>
              <emma:one-of disjunction-type="recognition" id="oneOf62">
                <emma:interpretation id="interp310" emma:lang="zh-CN" emma:confidence="0">
                  <emma:literal>外</emma:literal>
                </emma:interpretation>
                <emma:interpretation id="interp311" emma:lang="zh-CN" emma:confidence="0">
                  <emma:literal>驸</emma:literal>
                </emma:interpretation>
                <emma:interpretation id="interp312" emma:lang="zh-CN" emma:confidence="0">
                  <emma:literal>渐</emma:literal>
                </emma:interpretation>
                <emma:interpretation id="interp313" emma:lang="zh-CN" emma:confidence="0">
                  <emma:literal>扒</emma:literal>
                </emma:interpretation>
                <emma:interpretation id="interp314" emma:lang="zh-CN" emma:confidence="0">
                  <emma:literal>驴</emma:literal>
                </emma:interpretation>
              </emma:one-of>
            </emma:emma>
          </inkml:annotationXML>
          <inkml:trace contextRef="#ctx0" brushRef="#br0" timeOffset="223243">20802 6156 5888,'0'0'2176,"0"0"-1152,-5 6-224,0 0 1664,10-3-1376,-10 5 768,5 3-1120,-4 5 255,4 4-607,-9-1 0,6 1-224,-7-4-672,10 3 288,-5-4-1983,10 4 1247,-5-7-3968,0 4 2752</inkml:trace>
          <inkml:trace contextRef="#ctx0" brushRef="#br0" timeOffset="223079">20305 5948 4736,'23'-8'1824,"-23"8"-960,3-4-32,3 4 1440,-2 0-1216,-4-4 672,4 4-1024,-4 0 480,4 8-704,1 0 256,0 3-449,-2 8 257,2 6-288,0 2 64,-2-1-192,2-1 64,0-3-96,-2 5-64,2 1 0,-5-12-128,5-1 64,0-10-192,-2-1 128,2-13-160,0 1 128,-2-11-64,7 4 96,-5-12 64,3 2 32,-3 2 0,3 12 0,-3-5 0,3 5 0,1-9 64,0 9-32,-4 0 192,7 3-128,-6 2 256,-3 6-224,2 8 320,-1 4-256,-1 7 256,2 6-256,0 2 96,-1-1-160,-4 7 224,5 1-224,-5 2 32,4-1-96,-4-1-64,5 5 32,-5-3-32,0 0 0,-5-10-96,5 1 64,-9 6-384,0-3 192,-3-10-448,4-6 384,-10-6-160,8 0 288,-16-8 0,8 0 96,-8-11 64,8 3 0,-3-3-96,8 6 64,-1-6 160,6 3-64,-1-16 192,4 5-160,10-4 32,4 3-64,3-4-64,1 5 32,5-4-320,0 4 160,0 0-928,0 3 576,-2-1-2111,2 9 1439,-5 1-3488,9 3 2592</inkml:trace>
          <inkml:trace contextRef="#ctx0" brushRef="#br0" timeOffset="224039">20902 5882 6400,'-5'-9'2464,"5"9"-1344,9-3-736,-9 0 960,4 3-768,-4-5 352,5 5-576,-5-3 320,0 6-384,0 2 352,5-2-384,-5 0 384,0 6-384,0 10 287,4 5-287,-4 10 128,0 2-224,0 0 128,0-6-160,0-2 64,0 3-96,0 8-64,0 0 0,-4-8-320,4-7 160,-5-10-576,5 0 384,-5-14-415,5-6 415,-4-10-192,8 1 320,-4-12-128,5 8 192,0-9 0,3 9 64,4-9 64,6 8 0,0 1-96,6 4 64,-8 0 32,6 3 0,-4 1-160,3 3 96,-11 2-96,3 12 64,-9-3 0,0 8 32,-12 2 64,3-2 0,-8-3 352,0-1-192,-10 1 640,11 0-448,-6-5 320,10 5-385,-6-2 129,4-3-256,2 0 128,4 2-160,-4-2 64,8 2-96,-8-5 0,8 3-32,-6-3 32,6 0-64,0 0 128,0 0-96,-4 0 192,4 5-160,-6-2 256,12 1-224,-6 0 160,4 0-160,2 4 64,6 3-96,4 0-64,2 6 0,0-6-128,0 9 64,-5-9-544,0 2 320,0-2-1952,0 0 1249,-3-2-4449,-2-1 3008</inkml:trace>
        </inkml:traceGroup>
        <inkml:traceGroup>
          <inkml:annotationXML>
            <emma:emma xmlns:emma="http://www.w3.org/2003/04/emma" version="1.0">
              <emma:interpretation id="{E3848741-3811-4BC2-B090-23BF68CB0F1F}" emma:medium="tactile" emma:mode="ink">
                <msink:context xmlns:msink="http://schemas.microsoft.com/ink/2010/main" type="inkWord" rotatedBoundingBox="21005,5210 21014,5210 21015,5353 21007,5354"/>
              </emma:interpretation>
              <emma:one-of disjunction-type="recognition" id="oneOf63">
                <emma:interpretation id="interp315" emma:lang="zh-CN" emma:confidence="0">
                  <emma:literal>,</emma:literal>
                </emma:interpretation>
                <emma:interpretation id="interp316" emma:lang="zh-CN" emma:confidence="0">
                  <emma:literal>、</emma:literal>
                </emma:interpretation>
                <emma:interpretation id="interp317" emma:lang="zh-CN" emma:confidence="0">
                  <emma:literal>.</emma:literal>
                </emma:interpretation>
                <emma:interpretation id="interp318" emma:lang="zh-CN" emma:confidence="0">
                  <emma:literal>·</emma:literal>
                </emma:interpretation>
                <emma:interpretation id="interp31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224293">21262 6151 9216,'-8'5'3520,"8"-5"-1920,0 6-1248,0 0 1056,0-3-865,0 1-31,3 8-352,-3 2-160,0 2-32,0 4-1023,0-4 575,0-4-2848,0-1 1856,0-3-3168,0 3 2656</inkml:trace>
        </inkml:traceGroup>
        <inkml:traceGroup>
          <inkml:annotationXML>
            <emma:emma xmlns:emma="http://www.w3.org/2003/04/emma" version="1.0">
              <emma:interpretation id="{D0AD84C3-8AC6-4C6F-8714-A41B3AB269D4}" emma:medium="tactile" emma:mode="ink">
                <msink:context xmlns:msink="http://schemas.microsoft.com/ink/2010/main" type="inkWord" rotatedBoundingBox="21170,4459 21694,4452 21710,5628 21186,5635"/>
              </emma:interpretation>
              <emma:one-of disjunction-type="recognition" id="oneOf64">
                <emma:interpretation id="interp320" emma:lang="zh-CN" emma:confidence="0">
                  <emma:literal>引</emma:literal>
                </emma:interpretation>
                <emma:interpretation id="interp321" emma:lang="zh-CN" emma:confidence="0">
                  <emma:literal>丬</emma:literal>
                </emma:interpretation>
                <emma:interpretation id="interp322" emma:lang="zh-CN" emma:confidence="0">
                  <emma:literal>ⅱ</emma:literal>
                </emma:interpretation>
                <emma:interpretation id="interp323" emma:lang="zh-CN" emma:confidence="0">
                  <emma:literal>Ⅱ</emma:literal>
                </emma:interpretation>
                <emma:interpretation id="interp324" emma:lang="zh-CN" emma:confidence="0">
                  <emma:literal>门</emma:literal>
                </emma:interpretation>
              </emma:one-of>
            </emma:emma>
          </inkml:annotationXML>
          <inkml:trace contextRef="#ctx0" brushRef="#br0" timeOffset="225105">21454 5742 9088,'-12'0'3424,"12"0"-1856,0 3-1344,0 0 736,4 5-576,0 0-352,6 0-64,-7 0-1408,6 0 800,-1 0-3904,2 2 2528</inkml:trace>
          <inkml:trace contextRef="#ctx0" brushRef="#br0" timeOffset="224879">21442 5996 7040,'-5'-12'2624,"5"12"-1408,5 3-1056,-5-3 896,4 5-640,0-5 288,0 0-416,1 0 64,4 0-224,-5 0 288,1 0-224,-2 0 512,2 4-384,0-2 511,-1 6-511,-4 0 416,0 4-416,0 0 320,0 4-352,0 0 192,0-2-256,0 14 128,4 0-192,-4 2 0,5-2-96,-5 8 96,0-2-96,0 1-32,0 4 0,-5 11-32,5-2 0,-4-13 0,0-4 0,-6-9-224,10-2 128,-8-7-320,4-2 256,-10-11-224,10 4 224,-4-16-128,3 4 160,2-12 64,3 6 64,0-10 0,3 4 0,2-2 0,-1 6 0,0-4 0,5 4 0,-5-7 0,5 6 0,-1-1-96,6 2 64,-5-2-128,4 1 96,0 6-256,0 3 192,0 0-864,0 4 545,-3 0-2401,-2 4 1568,-8-4-3520,5 8 2720</inkml:trace>
          <inkml:trace contextRef="#ctx0" brushRef="#br0" timeOffset="225570">21792 5402 8064,'5'-7'2976,"-5"7"-1600,9 0-960,-9 0 1056,4 0-832,-4 0 384,10 3-608,-2 1 255,0 4-383,2 3 352,2 2-384,-3 7 224,5-1-256,-6 12 128,1-1-192,0 17 288,-1 0-256,2 9 32,-2-6-128,-3 12 96,-2-4-128,2 8 32,-1-8-32,-4 6-416,0-6 224,-4 9-2240,-1-6 1312,-3-3-4895,0-6 3295</inkml:trace>
        </inkml:traceGroup>
      </inkml:traceGroup>
    </inkml:traceGroup>
    <inkml:traceGroup>
      <inkml:annotationXML>
        <emma:emma xmlns:emma="http://www.w3.org/2003/04/emma" version="1.0">
          <emma:interpretation id="{794C336F-2F4C-4E6A-A7DF-81D251D6A6E6}" emma:medium="tactile" emma:mode="ink">
            <msink:context xmlns:msink="http://schemas.microsoft.com/ink/2010/main" type="paragraph" rotatedBoundingBox="1559,7025 27302,6611 27346,9311 1603,97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7977D2-8DCB-467B-84F5-CE660EEF894D}" emma:medium="tactile" emma:mode="ink">
              <msink:context xmlns:msink="http://schemas.microsoft.com/ink/2010/main" type="line" rotatedBoundingBox="1559,7025 27302,6611 27324,7963 1581,8377"/>
            </emma:interpretation>
          </emma:emma>
        </inkml:annotationXML>
        <inkml:traceGroup>
          <inkml:annotationXML>
            <emma:emma xmlns:emma="http://www.w3.org/2003/04/emma" version="1.0">
              <emma:interpretation id="{5ACFFC2A-BCD9-4E29-A7B5-46BB4A40ABB4}" emma:medium="tactile" emma:mode="ink">
                <msink:context xmlns:msink="http://schemas.microsoft.com/ink/2010/main" type="inkWord" rotatedBoundingBox="1562,7214 2065,7206 2077,7939 1574,7947"/>
              </emma:interpretation>
              <emma:one-of disjunction-type="recognition" id="oneOf65">
                <emma:interpretation id="interp325" emma:lang="zh-CN" emma:confidence="0">
                  <emma:literal>目</emma:literal>
                </emma:interpretation>
                <emma:interpretation id="interp326" emma:lang="zh-CN" emma:confidence="0">
                  <emma:literal>同</emma:literal>
                </emma:interpretation>
                <emma:interpretation id="interp327" emma:lang="zh-CN" emma:confidence="0">
                  <emma:literal>自</emma:literal>
                </emma:interpretation>
                <emma:interpretation id="interp328" emma:lang="zh-CN" emma:confidence="0">
                  <emma:literal>回</emma:literal>
                </emma:interpretation>
                <emma:interpretation id="interp329" emma:lang="zh-CN" emma:confidence="0">
                  <emma:literal>固</emma:literal>
                </emma:interpretation>
              </emma:one-of>
            </emma:emma>
          </inkml:annotationXML>
          <inkml:trace contextRef="#ctx0" brushRef="#br0" timeOffset="153480">1811 8168 3584,'0'-5'1408,"0"5"-768,3-3-320,2-2 864,0 10-640,-5-5 576,5 3-640,-2 2 512,2 1-544,0-1 544,-2 4-576,2-7 576,0 6-576,-2 4 416,2-1-480,-5 5 320,5 4-384,-5-1 128,5 3-256,-2 3 223,6-2-255,0 13 256,0 0-256,-5 6 256,0-4-256,1 6 160,-2-2-160,-3-2 0,6-5-64,-6-1-64,8-2 32,-8 11-192,4-5 96,-4-7-1152,0-6 641,0-15-2849,0 2 1920,0-20-3232,5 2 2720</inkml:trace>
          <inkml:trace contextRef="#ctx0" brushRef="#br0" timeOffset="154678">1943 8526 4608,'-26'0'1760,"26"0"-960,21 3 32,-16 2 1440,-1-1-1216,10-4 672,-6 4-1024,5-8 384,0 4-608,5-4 160,-1 4-384,6-5 63,-2 5-191,5-3 0,2 6-64,-12-3 32,-3 5-64,1-5 64,-1 4-64,-13 0 64,4 8-64,-8-4-32,-1 3 32,-3-3-128,3-2 64,-4 3-32,6-1 0,-3-8 64,6 3 0,0-6-288,9 3 160,-4-3-735,7-2 479,-2-4-1568,3 9 1088,-13 6-2016,5 5 1632,-15 5-1248,6 3 1440,-13 9 640,0-2 288,-6-2 1760,10-1-896,-5-4 1600,5 1-1312,0-8 960,8 0-1120,-3-8 672,8 4-896,-5-5 640,10 2-737,-5-2 737,0 2-768,0-2 608,0 0-640,0 2 448,0 4-512,0-6 256,0 0-384,0-3 192,5 5-256,-2-10 224,7 5-256,-7-6 32,7 0-128,-2-5-64,2 3 0,-2-3-128,5 3 64,0-8-544,5 9 320,4-18-2560,4 6 1536,5-12-5503,5 9 3775</inkml:trace>
          <inkml:trace contextRef="#ctx0" brushRef="#br0" timeOffset="154036">2048 8292 5376,'-5'3'2112,"5"-3"-1152,13-3-768,-8-2 736,0 10-544,3-10 320,5 5-416,5-8 128,5 2-256,3-7 64,-1 6-128,-2-6 352,-7 10-224,-3-5 736,2 8-544,-7-3 672,0 3-640,-3 0 544,5 3-545,-7-3 97,2 5-288,0-5 96,-2 6-192,-3 7 288,5-6-256,-5-3 160,5 5-192,-5-6 288,3 5-256,-3 0 256,5-2-256,-5 8 160,0 0-192,0 6 64,0 4-128,0-1 96,0 4-128,0 4 32,5 0-32,-5 1 32,4-1-64,-4 5 64,0-6-64,0 1-32,0 5 32,0 6 96,0 2-64,0-13-32,0-4 0,0-7-672,0-6 352,-4-6-1440,4 4 960,-10-12-2175,2 5 1631,-5-17-2944,5 4 2368,-10-8-2112,8 5 2304</inkml:trace>
          <inkml:trace contextRef="#ctx0" brushRef="#br0" timeOffset="155158">2043 8639 6400,'-8'-19'2464,"8"19"-1344,4 7-480,-4-2 1408,4 2-1152,-4-3 736,5 4-992,-5-5 287,5 5-543,-2-3 160,7-2-320,-2-3 64,5 0-160,-3-3-192,3 3 0,8-8-1248,4 0 737,-2 0-2945,3 4 1984,-8-3-3136,5 2 2656</inkml:trace>
        </inkml:traceGroup>
        <inkml:traceGroup>
          <inkml:annotationXML>
            <emma:emma xmlns:emma="http://www.w3.org/2003/04/emma" version="1.0">
              <emma:interpretation id="{676004EF-64E6-4E2A-AC71-5AFD817A08C0}" emma:medium="tactile" emma:mode="ink">
                <msink:context xmlns:msink="http://schemas.microsoft.com/ink/2010/main" type="inkWord" rotatedBoundingBox="2413,7211 3154,7200 3165,7845 2423,7857"/>
              </emma:interpretation>
              <emma:one-of disjunction-type="recognition" id="oneOf66">
                <emma:interpretation id="interp330" emma:lang="zh-CN" emma:confidence="0">
                  <emma:literal>标</emma:literal>
                </emma:interpretation>
                <emma:interpretation id="interp331" emma:lang="zh-CN" emma:confidence="0">
                  <emma:literal>掠</emma:literal>
                </emma:interpretation>
                <emma:interpretation id="interp332" emma:lang="zh-CN" emma:confidence="0">
                  <emma:literal>梢</emma:literal>
                </emma:interpretation>
                <emma:interpretation id="interp333" emma:lang="zh-CN" emma:confidence="0">
                  <emma:literal>塬</emma:literal>
                </emma:interpretation>
                <emma:interpretation id="interp334" emma:lang="zh-CN" emma:confidence="0">
                  <emma:literal>坻</emma:literal>
                </emma:interpretation>
              </emma:one-of>
            </emma:emma>
          </inkml:annotationXML>
          <inkml:trace contextRef="#ctx0" brushRef="#br0" timeOffset="156407">2684 8444 4352,'-8'0'1664,"8"0"-896,-6 16-128,2-16 1440,8 3-1120,-4-3 896,0 0-1120,0 0 640,0 0-832,0-3 288,0 6-480,0-3 223,0 0-319,0-3 192,9 6-224,-4-3 64,7 0-160,2-3-128,0 3-32,-1-4 32,3 8 0,-1-4 128,-2 0-64,0-4-384,0 4 192,-9-8-960,5 8 609,-9-4-769,5 4 704,-10-12-224,5 4 448,-9-15 192,5 7 96,-4 2 96,8 6-32,-10-1 256,10 6-160,-8-2 384,8 10-288,-5-5 384,5 7-352,-5 1 288,5 8-288,-3 3 127,6 1-223,-3 3 128,0 1-160,0 3 160,0 4-192,0 0 32,0 5-64,0-2 32,0-2-64,0-4-288,0-2 128,0-2-800,0-5 513,-3-4-1089,3 1 864,-5-12-1056,0 0 992,-3-12-512,8 5 704,-10-10-64,10 1 352,-8-7 32,8 4 128,-8-9 192,8 5-64,-5-9 384,5 9-224,-5 4 576,5 2-416,-4 2 416,0 2-448,-6 6 384,10 6-416,-8 3 608,8 5-512,-4-3 576,4 4-576,-5-1 415,5 5-479,0-5 320,5 0-384,-5-2 128,4 2-256,1-3 128,4 0-160,-5 0 160,4 0-192,2-4 32,-2-1-64,0-3-320,2 5 128,-2-10-1216,2 2 736,-2-13-1983,5 1 1439,0-16-1920,5 3 1760,-1-4-2176,2 6 1984</inkml:trace>
          <inkml:trace contextRef="#ctx0" brushRef="#br0" timeOffset="157561">2964 8168 6144,'-3'-13'2272,"3"13"-1216,8-4-608,-8 1 1280,5 6-992,-5-3 800,8 4-896,2 1 448,-2 3-640,0-2 255,7 2-415,-3 0 128,5 4-256,-3-4-64,-1 3-64,5 2-32,3-1 0,-13-1-288,7-4 160,-15-3-1087,3 1 671,-6-2-1376,-2 1 1088,-8 8-672,0 8 896,0 0 96,3-2 320,-8 2 288,6 0-64,-6-6 640,10 6-384,-10-4 736,10 4-576,-2-12 416,7 3-512,-2-8 192,10 2-320,-2-10 64,10 5-160,5-12 64,5 2-96,-3-10-64,8 4 0,-2-4-32,-5 9 0,-8 2 128,2 7-64,-12-2 128,6 8-128,-9-8 320,4 4-192,-8-4 319,4 8-287,-4 2 96,4 8-192,-5-8 160,5 2-192,-3 4-32,3 0-32,-5 4 96,10 0-64,-5 3 192,3 4-160,2 5-32,-1-1-32,-4 4 32,4-1-32,-4-2-32,0-4 32,0-1-128,0 1 64,-4-1-608,4-3 352,-4-10-1151,-1 2 799,-3-12-1248,3 0 1056,-3-6-928,-2 0 1024,-8-13-256,10 5 576,-10-11 32,10 11 224,-5-6 160,3 4 32,-2-3 608,7 2-352,-8-2 896,5 4-704,0 2 800,8 10-768,-5-5 480,5 8-576,-5 0 320,0 5-416,-3 10 416,8 4-448,-8 5 447,8-1-447,-5-3 224,5-4-288,-5-5 0,10 5-128,-10-9-64,5 6 0,-5-13-384,10 3 192,-5-3-992,0 0 641,0-3-993,5 3 864,0-8-672,-2-1 768,7-7-576,-2 2 640,5-6-672,0 4 672,0 0-832,1 4 768,-6-2-320,5 6 512,0-4 128,5 4 128,-5-3 928,5 3-448,-5 3 1472,5 5-1056,0 0 1184,-1 5-1120,0-2 768,1 8-960,-1 2 352,1-1-576,0-4-1,0-2-255,-6 2-32,2 0-96,-2 1 96,2-1-96,-10-8-224,4 3 64,-3-6-1151,1 3 671,-3-5-2496,1 5 1728,1-3-3008,-2-2 2464</inkml:trace>
        </inkml:traceGroup>
        <inkml:traceGroup>
          <inkml:annotationXML>
            <emma:emma xmlns:emma="http://www.w3.org/2003/04/emma" version="1.0">
              <emma:interpretation id="{3052DAB9-4805-4D9C-B33B-48EEA655F900}" emma:medium="tactile" emma:mode="ink">
                <msink:context xmlns:msink="http://schemas.microsoft.com/ink/2010/main" type="inkWord" rotatedBoundingBox="3246,7212 3849,7202 3860,7864 3257,7874"/>
              </emma:interpretation>
              <emma:one-of disjunction-type="recognition" id="oneOf67">
                <emma:interpretation id="interp335" emma:lang="zh-CN" emma:confidence="0">
                  <emma:literal>出</emma:literal>
                </emma:interpretation>
                <emma:interpretation id="interp336" emma:lang="zh-CN" emma:confidence="0">
                  <emma:literal>函</emma:literal>
                </emma:interpretation>
                <emma:interpretation id="interp337" emma:lang="zh-CN" emma:confidence="0">
                  <emma:literal>逐</emma:literal>
                </emma:interpretation>
                <emma:interpretation id="interp338" emma:lang="zh-CN" emma:confidence="0">
                  <emma:literal>涵</emma:literal>
                </emma:interpretation>
                <emma:interpretation id="interp339" emma:lang="zh-CN" emma:confidence="0">
                  <emma:literal>返</emma:literal>
                </emma:interpretation>
              </emma:one-of>
            </emma:emma>
          </inkml:annotationXML>
          <inkml:trace contextRef="#ctx0" brushRef="#br0" timeOffset="159603">3522 8506 5888,'-12'0'2176,"12"0"-1152,-6-8-480,3 5 1248,6 6-992,-3-3 416,0 4-736,0 0 224,0 4-416,0 0 416,0 4-416,0 2 287,0 6-319,0-1 288,0 1-320,0-1 224,0 6-224,0-6 64,0 4-160,0-4 224,0 1-224,0-4 256,6 4-256,-2-10 96,-1 2-128,2-4 0,3 0-32,2-3 32,3-2-64,0-3-32,5 0 32,3-3-32,2-2 0,3-3 0,-1 5 0,20-14-160,3 7 96,0-7-384,-4 6 224,-5-1-576,-4 4 448,-4 0-704,0 5 608,-8-5-959,-2 8 767,-8-8-1568,5 5 1216,-5-9-3040,5 4 2272</inkml:trace>
          <inkml:trace contextRef="#ctx0" brushRef="#br0" timeOffset="159115">3596 8188 5632,'-18'-6'2112,"18"6"-1152,0-3-416,0-2 1248,0 10-992,0-5 544,4 0-800,2 0 352,2 0-544,-8 0 384,4 0-416,-4 0 255,4 0-319,0 0 192,2 3-224,-6 3 224,0-3-256,0 0 320,0 2-288,0-5 32,0 3-160,0 2 0,0-2-32,0-3 32,0 5-64,0-2 64,4 0-64,-4-3 64,4 5-64,-4-5-32,0 0 32,0 0-32,4 0 0,2 0 64,-4 0-32,4-5 64,-2 5-64,4-6-32,6 1 32,-2-3-128,3 5 64,2-8 32,0 5 0,1-5 0,5 8 0,-11-5 0,6 3 0,-10 1 0,0 4 0,2-3-96,-2 6 64,-3-3 32,0 0 0,-5 4 0,0 4 0,-5 0 64,5 3-32,-5 1-32,5 1 32,-4-2-128,8 0 64,-4 6 32,0 2 0,0-4 0,5 4 0,-5 1 64,8 4-32,-3 4 64,3-1-64,-3-4 128,0 4-96,-5 1 320,4 3-192,-4-4 96,0 1-160,0-6-64,0 6-32,-4-5-32,4-4 0,-5-3-160,5-4 96,-8-4-736,3 3 416,-8-11-1088,8 0 832,-8-11-768,5 3 833,-15-15-161,11 7 448,-11-3 192,10 7 64,-8-4 96,8 4-32,0-4 256,4 5-160,0 0 160,4 3-160,1-1 64,8 6-96,-4-5 0,8 0-32,2-4-64,3 4 32,-8 5 160,3 3-96,-8 3 255,5 5-223,-10 4 320,5 1-256,-8 2 384,3 4-320,-8 5 448,9-1-416,-5-3 96,4 2-256,-3-6 64,8 1-96,0-9-128,4 3 0,0-11-672,10 0 384,-5-11-1216,4-3 864,0 0-831,0 1 863,-5 2-224,5 3 512,-4-7 64,5 4 160,-2-14 32,2 11 32,-2-6 128,6 4-32,0-3-32,0 2 32,0-2 160,-2 8-96,2-5 608,0 4-416,-14 9 672,4 3-544,-8 3 575,0 5-575,-2 0 416,-4 0-480,2-1 192,-2 6-320,-2 1 64,4 3-160,-4-6 224,8 0-224,-6 6 32,6-1-96,0-2-128,6 6 32,-2-4 32,0-1 0,0-3 128,4 3-64,2-7-32,4 0 0,-2-5-32,2 6 0,-2-12-160,6 3 96,0-12-544,0-1 352,-10 5-1024,5 5 704,-8-5-1535,3 8 1151,-8-8-2560,0 5 1984,-4-1-2400,0 4 2272</inkml:trace>
        </inkml:traceGroup>
        <inkml:traceGroup>
          <inkml:annotationXML>
            <emma:emma xmlns:emma="http://www.w3.org/2003/04/emma" version="1.0">
              <emma:interpretation id="{ABC3D9B9-EB38-43B7-A901-FD9A7C22155D}" emma:medium="tactile" emma:mode="ink">
                <msink:context xmlns:msink="http://schemas.microsoft.com/ink/2010/main" type="inkWord" rotatedBoundingBox="3905,7374 4038,7371 4046,7857 3913,7859"/>
              </emma:interpretation>
              <emma:one-of disjunction-type="recognition" id="oneOf68">
                <emma:interpretation id="interp340" emma:lang="zh-CN" emma:confidence="0">
                  <emma:literal>、</emma:literal>
                </emma:interpretation>
                <emma:interpretation id="interp341" emma:lang="zh-CN" emma:confidence="0">
                  <emma:literal>丶</emma:literal>
                </emma:interpretation>
                <emma:interpretation id="interp342" emma:lang="zh-CN" emma:confidence="0">
                  <emma:literal>‵</emma:literal>
                </emma:interpretation>
                <emma:interpretation id="interp343" emma:lang="zh-CN" emma:confidence="0">
                  <emma:literal>`</emma:literal>
                </emma:interpretation>
                <emma:interpretation id="interp344" emma:lang="zh-CN" emma:confidence="0">
                  <emma:literal>\</emma:literal>
                </emma:interpretation>
              </emma:one-of>
            </emma:emma>
          </inkml:annotationXML>
          <inkml:trace contextRef="#ctx0" brushRef="#br0" timeOffset="159918">4154 8338 3712,'0'-23'1472,"0"23"-768,0 0 96,0 0 1536,0 0-1248,0 0 1056,3 8-1280,-3 1 672,5 1-864,-5 2 543,0 0-703,0 0 448,0 3-544,0 1 128,4 3-320,2 1 224,6 0-256,-4 7 32,6 4-128,-4 5-64,2-2 0,2 2 32,-2-6-32,-4 1-576,6 1 288,-10-9-2080,1 0 1281,0-8-4513,-1-3 3072</inkml:trace>
        </inkml:traceGroup>
        <inkml:traceGroup>
          <inkml:annotationXML>
            <emma:emma xmlns:emma="http://www.w3.org/2003/04/emma" version="1.0">
              <emma:interpretation id="{C79ABB62-CFB7-45B2-9731-2B539BBCA2D1}" emma:medium="tactile" emma:mode="ink">
                <msink:context xmlns:msink="http://schemas.microsoft.com/ink/2010/main" type="inkWord" rotatedBoundingBox="4198,7028 5057,7014 5072,7938 4213,7952"/>
              </emma:interpretation>
              <emma:one-of disjunction-type="recognition" id="oneOf69">
                <emma:interpretation id="interp345" emma:lang="zh-CN" emma:confidence="0">
                  <emma:literal>数</emma:literal>
                </emma:interpretation>
                <emma:interpretation id="interp346" emma:lang="zh-CN" emma:confidence="0">
                  <emma:literal>數</emma:literal>
                </emma:interpretation>
                <emma:interpretation id="interp347" emma:lang="zh-CN" emma:confidence="0">
                  <emma:literal>最</emma:literal>
                </emma:interpretation>
                <emma:interpretation id="interp348" emma:lang="zh-CN" emma:confidence="0">
                  <emma:literal>教</emma:literal>
                </emma:interpretation>
                <emma:interpretation id="interp349" emma:lang="zh-CN" emma:confidence="0">
                  <emma:literal>叛</emma:literal>
                </emma:interpretation>
              </emma:one-of>
            </emma:emma>
          </inkml:annotationXML>
          <inkml:trace contextRef="#ctx0" brushRef="#br0" timeOffset="161272">4473 8307 6912,'-8'0'2624,"8"0"-1408,-10 5-640,7-5 1376,6 3-1120,-3-3 608,0 3-864,0-3 351,6 0-575,-6 0 480,4 5-512,1-5 288,3 0-352,5 0 64,0 0-192,5 0 64,5 3-96,11-6 0,2 3-32,-3-8-64,-2 5 32,-3-11-736,-7 11 384,-3-8-1280,4 3 896,-8-4-1375,2 5 1183,-6-13-1888,2 12 1568,-12-3-2368,5 8 2016,-10-14-1056,1 9 1504</inkml:trace>
          <inkml:trace contextRef="#ctx0" brushRef="#br0" timeOffset="160668">4540 8104 7296,'0'0'2816,"0"0"-1536,5 5-736,-5-5 1280,3 3-1024,2 0 256,3 5-672,5 4 0,9 1-225,-8-2-223,3 0 1,-4 1-1025,0-1 608,0 2-2720,0-1 1792,-4-10-2816,0 4 2400</inkml:trace>
          <inkml:trace contextRef="#ctx0" brushRef="#br0" timeOffset="160969">4859 8046 6272,'5'12'2368,"-5"-12"-1280,5 4-224,-2-4 1760,2 4-1440,-5 0 863,5 0-1215,-10-1 448,5 5-736,-5 0 352,2 1-544,-7-7 192,10 6-320,-8 0 64,3 1-160,-3-2 0,3 0-64,-8 1-128,9 1 32,-4-1 32,2 3 0,-6 0-704,4 5 384,-20 4-1920,6 0 1248,-4-6-2463,4 2 1951,-4-8-3200,8 4 2624</inkml:trace>
          <inkml:trace contextRef="#ctx0" brushRef="#br0" timeOffset="163130">4578 8432 6400,'-26'8'2464,"26"-8"-1344,-4 12-608,4-8 1472,0 2-1120,-4 2 448,-1 1-800,-4-6-128,9 5-256,-4 0-736,8 0 352,-4-4-2176,0 4 1344,4-8-3168,6 4 2368</inkml:trace>
          <inkml:trace contextRef="#ctx0" brushRef="#br0" timeOffset="162680">4869 8584 4736,'3'3'1760,"-3"-3"-960,5 14-224,-5-8 1120,0 2-928,-5 4 768,5 0-896,-3 0 512,3 4-672,-10-4 256,7 2-448,-7-1 416,7-2-416,-7 1 351,5 4-351,-7-2 128,8 3-256,-10-2 128,6 5-160,-10 0 64,5 0-96,0-6 0,5-2-32,-10-8 96,8 4-96,-11-8 32,3 0-32,0-4-64,5 0 32,5-7-256,3 3 128,10-9-800,3 3 480,10-18-927,3 4 735,2-11-672,3 8 736,5-16-288,0 8 480,4-19 128,-1 11 128,-6 5 224,-2 14-64,-8-8 672,3 14-384,-4-6 736,1 12-608,-13 5 352,3 7-512,-8 4 255,5 4-319,-5 4 64,3 8-192,-3-4-64,10 3-32,-2 0-128,2 1 64,-2-7 32,5 2 0,-3-3 64,3 3-32,3 1 64,2-1-64,-5 0-32,1 2 32,-6-1 224,1-1-128,-9 0 448,4 2-320,-8 2 96,4 4-224,-4-2-64,-1 2-32,-8-4-128,4 4 64,-8-6 32,3 1 0,-7 0-160,8-3 96,-5-8-32,10 5 32,-7-8 64,7 0 0,-10-8 0,6 5 0,3-13-96,9 4 64,-5-4 32,10 5 0,-5 0 0,3 6 0,7-7 128,3 9-64,-5-2 256,5 10-192,2-5 160,-2 8-160,0-1 160,5 5-192,-2 0 32,6 4-64,-4-4-64,4-1 32,0 0-544,-1 1 288,7 0-1600,-2 3 1024,-5-7-3615,-3 3 2463,-5-5-3040,-1-3 2816</inkml:trace>
          <inkml:trace contextRef="#ctx0" brushRef="#br0" timeOffset="163326">4776 8343 5120,'13'-16'2016,"-13"16"-1088,13 16-160,-8-13 1760,3 2-1376,-3-2 992,3 9-1248,7 4 223,-3 3-639,2-3-160,3-1-192,-4-4-928,5 2 417,-10-7-3425,5 2 2080,-5-2-3168,7-3 2752</inkml:trace>
          <inkml:trace contextRef="#ctx0" brushRef="#br0" timeOffset="161799">4698 7968 4992,'0'-3'1824,"0"3"-960,-4 3-224,-1-3 1248,10 3-1056,-5 2 768,4 7-960,0-1 352,1 8-544,-2 6 224,7-3-384,-6 6 128,5 2-256,-4 10 63,3 3-127,-3-4 0,-2 8-32,-3-1-64,0 0 32,0-10-671,0-5 351,-3-3-1376,-2-1 928,0-16-1408,5 1 1216,-3-12-704,6 0 960,-3-12 96,5 5 352,0-8 64,-2 7 96,2-9 352,4 6-192,-5 3 544,0 5-352,-4-2 448,0 5-448,-4-3 0,4 3-160,-8 3-32,3 5-32,-8 3 384,8 3-256,-8-8 608,9 7-416,-5-2 640,9 5-576,-5-1 544,5 4-544,0-2 320,5 2-448,0 0 128,-1 1-288,0 3-1,1 1-95,0-5-255,-2 1 95,-3-5-1376,5-2 832,-5-13-2432,0 3 1728,0-11-2560,5 5 2240</inkml:trace>
        </inkml:traceGroup>
        <inkml:traceGroup>
          <inkml:annotationXML>
            <emma:emma xmlns:emma="http://www.w3.org/2003/04/emma" version="1.0">
              <emma:interpretation id="{77AC88DB-0218-4042-B710-413C369463AD}" emma:medium="tactile" emma:mode="ink">
                <msink:context xmlns:msink="http://schemas.microsoft.com/ink/2010/main" type="inkWord" rotatedBoundingBox="5399,7654 5458,7653 5462,7881 5403,7881"/>
              </emma:interpretation>
              <emma:one-of disjunction-type="recognition" id="oneOf70">
                <emma:interpretation id="interp350" emma:lang="zh-CN" emma:confidence="0">
                  <emma:literal>:</emma:literal>
                </emma:interpretation>
                <emma:interpretation id="interp351" emma:lang="zh-CN" emma:confidence="0">
                  <emma:literal>︰</emma:literal>
                </emma:interpretation>
                <emma:interpretation id="interp352" emma:lang="zh-CN" emma:confidence="0">
                  <emma:literal></emma:literal>
                </emma:interpretation>
                <emma:interpretation id="interp353" emma:lang="zh-CN" emma:confidence="0">
                  <emma:literal>“</emma:literal>
                </emma:interpretation>
                <emma:interpretation id="interp354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164050">5658 8607 6656,'-10'-4'2464,"10"4"-1344,0-3-736,0-2 1152,0 10-864,0-5 320,10 3-608,-6 1-128,4 9-160,-2-10-1632,2 0 832,0 2-3712,2-2 2432</inkml:trace>
          <inkml:trace contextRef="#ctx0" brushRef="#br0" timeOffset="164227">5663 8767 7296,'-5'-3'2816,"5"3"-1536,5 7-736,-2-3 1216,2-1-992,0 2 32,-1-2-480,0 6-1408,4 2 576,2-3-4096,-2 0 2528</inkml:trace>
        </inkml:traceGroup>
        <inkml:traceGroup>
          <inkml:annotationXML>
            <emma:emma xmlns:emma="http://www.w3.org/2003/04/emma" version="1.0">
              <emma:interpretation id="{41AE9997-0E34-44D2-B7CD-1C2996D53815}" emma:medium="tactile" emma:mode="ink">
                <msink:context xmlns:msink="http://schemas.microsoft.com/ink/2010/main" type="inkWord" rotatedBoundingBox="6592,7252 7217,7242 7232,8173 6607,8183"/>
              </emma:interpretation>
              <emma:one-of disjunction-type="recognition" id="oneOf71">
                <emma:interpretation id="interp355" emma:lang="zh-CN" emma:confidence="0">
                  <emma:literal>丁</emma:literal>
                </emma:interpretation>
                <emma:interpretation id="interp356" emma:lang="zh-CN" emma:confidence="0">
                  <emma:literal>了</emma:literal>
                </emma:interpretation>
                <emma:interpretation id="interp357" emma:lang="zh-CN" emma:confidence="0">
                  <emma:literal>7</emma:literal>
                </emma:interpretation>
                <emma:interpretation id="interp358" emma:lang="zh-CN" emma:confidence="0">
                  <emma:literal>厂</emma:literal>
                </emma:interpretation>
                <emma:interpretation id="interp359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167665">6896 8312 5376,'-26'3'2112,"26"-3"-1152,-5 16-576,0-13 1024,10 1-800,-5-4 480,0 0-640,0-4 384,0 1-480,0-5 544,0 8-512,-5-5 288,2 5-384,-2-3 192,5 6-257,-5-3 1,5 0-128,-5-3 0,5 3-32,0-8-64,5 5 32,-5-6-32,5 6 0,0-5 64,-2 3-32,2-6 128,0 7-96,-2-7 32,6 3-32,0 0-128,0 8 32,-1-8 96,6 8-32,-2-8 64,2 5-64,0-6 64,0 9-64,-2-8-32,6 8 32,3-8-32,4 8 0,3-3 0,-2 3 0,-4 0 128,5 3-64,-1 2-32,0-2 0,0 2-128,5-2 64,-5 3 32,4-3 0,2-3 0,-5 3 0,-6-3-288,-3 0 160,0 0-800,-1 0 513,-9 0-801,-3 0 704,-10 0-192,5 5 416,-8-2 128,3 2 64,-7-2 96,2 0 0,-6 2 192,1 3-96,-1-8 256,1 4-224,-6-4 320,4 0-256,-1 0 320,10 0-288,-10 0 320,10 3-320,-6 1 223,10 5-223,-10-6 128,10 5-192,-4 3 352,8 1-288,-10 4 160,10-1-224,-8 9 128,8-2-160,-5 3 224,10 2-224,-5 13 160,0 1-160,0 7 224,0-6-224,0-3 256,0 1-256,0-1 96,0-5-128,-5 10 96,5-5-128,-9 3 32,5 2-32,-4-11 32,-2 4-64,-8-7-32,6-2 32,-6-9-256,4-3 128,-6-4-384,2-1 256,-6-6-640,12-2 448,-9-6-896,8 3 704,-5-13-1439,6 2 1151,-2-12-1920,4 4 1600,6-1-2720,4 4 2208</inkml:trace>
        </inkml:traceGroup>
        <inkml:traceGroup>
          <inkml:annotationXML>
            <emma:emma xmlns:emma="http://www.w3.org/2003/04/emma" version="1.0">
              <emma:interpretation id="{DA60985D-DF3C-4D24-BB71-AFF02B7751F0}" emma:medium="tactile" emma:mode="ink">
                <msink:context xmlns:msink="http://schemas.microsoft.com/ink/2010/main" type="inkWord" rotatedBoundingBox="7466,7375 8032,7366 8042,7979 7476,7988"/>
              </emma:interpretation>
              <emma:one-of disjunction-type="recognition" id="oneOf72">
                <emma:interpretation id="interp360" emma:lang="zh-CN" emma:confidence="0">
                  <emma:literal>后</emma:literal>
                </emma:interpretation>
                <emma:interpretation id="interp361" emma:lang="zh-CN" emma:confidence="0">
                  <emma:literal>伙</emma:literal>
                </emma:interpretation>
                <emma:interpretation id="interp362" emma:lang="zh-CN" emma:confidence="0">
                  <emma:literal>ⅸ</emma:literal>
                </emma:interpretation>
                <emma:interpretation id="interp363" emma:lang="zh-CN" emma:confidence="0">
                  <emma:literal>以</emma:literal>
                </emma:interpretation>
                <emma:interpretation id="interp364" emma:lang="zh-CN" emma:confidence="0">
                  <emma:literal>仅</emma:literal>
                </emma:interpretation>
              </emma:one-of>
            </emma:emma>
          </inkml:annotationXML>
          <inkml:trace contextRef="#ctx0" brushRef="#br0" timeOffset="168582">7834 8315 5504,'-8'0'2112,"8"0"-1152,-10 4-288,6-4 1408,4 4-1120,-4-4 512,-1 9-896,-3-3 352,3 10-576,-8-4 320,8 0-385,-7 0 257,6 2-288,-6 3 128,6-1-224,-2 3 128,8 1-160,-4 6 288,4 1-224,-4 17 32,4 3-128,0 0 0,8-1-32,-2-3-64,2-8 32,4-8-608,2 0 320,0 1-2303,-1-1 1439,-5-15-4320,5 4 3040</inkml:trace>
          <inkml:trace contextRef="#ctx0" brushRef="#br0" timeOffset="169256">7931 8604 5248,'-28'-12'2016,"28"12"-1088,-3-5-384,-2 2 1184,10 6-960,-5-6 480,8 3-736,0-3 352,7-2-512,-7 2 320,5 3-384,0-5 352,0 10-384,0-5 287,4 8-287,-3-5 192,-2 5-224,3 0 0,-2 4-128,-5 0 96,2 3-128,-7 5 32,2 3-32,-10 1 32,2-2-64,-15 6 64,0 2-64,-4-5-96,5-2 32,0-7-128,3-2 96,5-6-800,9-4 448,9-16-1503,5 2 1087,6-18-1312,6 5 1216,-3-4-512,0 7 832,-7-4 192,2 9 256,-5-4 608,5 3-224,-8-4 1024,3 9-672,-5-6 1056,0 9-928,-3-3 672,0 3-832,-5 1 384,0 3-577,-5 4 321,0 8-384,-3 0 416,3 6-416,-8 2 352,10 4-352,-7 0 64,5-1-224,2 0 0,3 6-64,0-6-64,3 1 32,2-6-192,5 2 96,-2-4-800,9-1 448,1-3-1632,4 1 1121,-5-9-2433,4 2 1856,-6-2-2720,1 0 2400</inkml:trace>
        </inkml:traceGroup>
        <inkml:traceGroup>
          <inkml:annotationXML>
            <emma:emma xmlns:emma="http://www.w3.org/2003/04/emma" version="1.0">
              <emma:interpretation id="{EB924F93-9FDE-49CA-895D-EA28AFA714A7}" emma:medium="tactile" emma:mode="ink">
                <msink:context xmlns:msink="http://schemas.microsoft.com/ink/2010/main" type="inkWord" rotatedBoundingBox="8230,7784 8238,7783 8241,7950 8233,7951"/>
              </emma:interpretation>
              <emma:one-of disjunction-type="recognition" id="oneOf73">
                <emma:interpretation id="interp365" emma:lang="zh-CN" emma:confidence="0">
                  <emma:literal>,</emma:literal>
                </emma:interpretation>
                <emma:interpretation id="interp366" emma:lang="zh-CN" emma:confidence="0">
                  <emma:literal>、</emma:literal>
                </emma:interpretation>
                <emma:interpretation id="interp367" emma:lang="zh-CN" emma:confidence="0">
                  <emma:literal>.</emma:literal>
                </emma:interpretation>
                <emma:interpretation id="interp368" emma:lang="zh-CN" emma:confidence="0">
                  <emma:literal>·</emma:literal>
                </emma:interpretation>
                <emma:interpretation id="interp36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173583">8479 8725 7168,'0'0'2720,"0"0"-1472,0 4-608,0-4 1280,0 3-1088,0-3 448,0 0-768,0 0 223,3 8-447,-3 0 64,5 3-224,-5 6 0,0-2-64,0 1-608,0 3 288,0-3-2079,0 4 1279,0-5-3904,0 0 2784</inkml:trace>
        </inkml:traceGroup>
        <inkml:traceGroup>
          <inkml:annotationXML>
            <emma:emma xmlns:emma="http://www.w3.org/2003/04/emma" version="1.0">
              <emma:interpretation id="{7B29A183-47E7-499D-B3AE-034C916B972F}" emma:medium="tactile" emma:mode="ink">
                <msink:context xmlns:msink="http://schemas.microsoft.com/ink/2010/main" type="inkWord" rotatedBoundingBox="8483,7403 9083,7394 9097,8256 8497,8266"/>
              </emma:interpretation>
              <emma:one-of disjunction-type="recognition" id="oneOf74">
                <emma:interpretation id="interp370" emma:lang="zh-CN" emma:confidence="0">
                  <emma:literal>中</emma:literal>
                </emma:interpretation>
                <emma:interpretation id="interp371" emma:lang="zh-CN" emma:confidence="0">
                  <emma:literal>引</emma:literal>
                </emma:interpretation>
                <emma:interpretation id="interp372" emma:lang="zh-CN" emma:confidence="0">
                  <emma:literal>川</emma:literal>
                </emma:interpretation>
                <emma:interpretation id="interp373" emma:lang="zh-CN" emma:confidence="0">
                  <emma:literal>m</emma:literal>
                </emma:interpretation>
                <emma:interpretation id="interp374" emma:lang="zh-CN" emma:confidence="0">
                  <emma:literal>州</emma:literal>
                </emma:interpretation>
              </emma:one-of>
            </emma:emma>
          </inkml:annotationXML>
          <inkml:trace contextRef="#ctx0" brushRef="#br0" timeOffset="174362">8742 8506 5248,'0'-11'2016,"0"11"-1088,-5-13-384,2 10 1472,6 6-1120,-3-3 864,5 5-1056,-1-2 352,2 2-608,-4-2 352,4 5-449,-2 0 321,0 0-384,0 4 192,4 0-256,-3 4 128,6 3-192,-9 0 128,8 5-160,-7-6-64,8 2-32,-7-9-128,4 6 64,6-14-480,3 2 288,1-17-544,-1 4 448,0-11 64,-4 2 160,1-5 96,2 2 0,-6 4 128,-2 8-64,-3-6 320,3 6-192,-3-4 256,0 4-256,-5 3 256,0 5-256,0 0 256,0 5-256,0-1 96,0 4-160,0 2 160,0 7-192,0 2 96,3 4-96,2 4 96,0 9-128,-1 14 32,0 0-32,1-2 32,0-2-64,-5 16 64,0-2-64,0-18-32,0-2 32,-5-13-320,5 0 160,-9-4-512,0-3 352,-4-9-160,0 2 288,-10-10 64,7 1 96,-6-8-96,4 1 64,0-10 32,10 2 0,-5-9 128,3 6-64,7-13 32,3 7-32,3-8 32,7 4-64,3-2-32,9 6 32,0-4-32,0 8 0,-6-4-288,7 6 160,-5-2-1568,-1 8 928,-3-4-3615,4 9 2431,-6-8-2976,2 5 2816</inkml:trace>
          <inkml:trace contextRef="#ctx0" brushRef="#br0" timeOffset="174675">9154 8393 8064,'-4'-31'3072,"4"31"-1664,13-24-864,-8 24 1376,3 8-1120,-3-4 479,3 8-767,5-1 224,0 6-448,5-3 416,-1 6-416,-3 4 448,4 4-448,-6 2 224,1 6-288,-2 6 128,-4 0-192,-2 13 64,3-4-128,-8 7-64,0 2 0,-13-7-1248,6-2 672,-11-7-3424,4-6 2177,-4-7-4129,6-3 3360</inkml:trace>
        </inkml:traceGroup>
        <inkml:traceGroup>
          <inkml:annotationXML>
            <emma:emma xmlns:emma="http://www.w3.org/2003/04/emma" version="1.0">
              <emma:interpretation id="{C13C2617-40EF-4DE8-BFC1-A7D7CC7DCCA0}" emma:medium="tactile" emma:mode="ink">
                <msink:context xmlns:msink="http://schemas.microsoft.com/ink/2010/main" type="inkWord" rotatedBoundingBox="9480,7562 9948,7555 9951,7749 9483,7757"/>
              </emma:interpretation>
              <emma:one-of disjunction-type="recognition" id="oneOf75">
                <emma:interpretation id="interp375" emma:lang="zh-CN" emma:confidence="0">
                  <emma:literal>上</emma:literal>
                </emma:interpretation>
                <emma:interpretation id="interp376" emma:lang="zh-CN" emma:confidence="0">
                  <emma:literal>=</emma:literal>
                </emma:interpretation>
                <emma:interpretation id="interp377" emma:lang="zh-CN" emma:confidence="0">
                  <emma:literal>二</emma:literal>
                </emma:interpretation>
                <emma:interpretation id="interp378" emma:lang="zh-CN" emma:confidence="0">
                  <emma:literal>三</emma:literal>
                </emma:interpretation>
                <emma:interpretation id="interp379" emma:lang="zh-CN" emma:confidence="0">
                  <emma:literal>䒑</emma:literal>
                </emma:interpretation>
              </emma:one-of>
            </emma:emma>
          </inkml:annotationXML>
          <inkml:trace contextRef="#ctx0" brushRef="#br0" timeOffset="176450">9734 8510 5376,'-5'8'2112,"5"-8"-1152,0 0-352,0 0 1376,0 0-1088,0 0 832,0 0-1024,0 0 704,5 0-800,-2 0 511,2 0-639,0 0 448,3 0-512,1 0 192,5 0-352,-6-4 0,4 4-160,2-4-64,0 4 0,2-4 32,7 8-32,-2-4-32,7 4 32,-8-4-128,6 0 64,-2-4-384,2 4 192,0-8-576,9 8 448,-12-4-1120,-3 8 832,-6-4-2367,-2 0 1663,-6 0-3392,-2 0 2656</inkml:trace>
          <inkml:trace contextRef="#ctx0" brushRef="#br0" timeOffset="176766">9759 8673 6656,'-8'-3'2528,"8"3"-1344,0 20-672,0-17 1184,4 2-960,-4-5 352,9 0-640,0-5 96,3 2-320,1-5 224,5 8-256,0-4 31,3 4-127,7-5-64,-2 10 0,18-10-128,0 2 64,-5-5-479,1 5 287,-6-5-1664,2 8 1056,-10-5-3680,1 5 2528</inkml:trace>
        </inkml:traceGroup>
        <inkml:traceGroup>
          <inkml:annotationXML>
            <emma:emma xmlns:emma="http://www.w3.org/2003/04/emma" version="1.0">
              <emma:interpretation id="{8918CE31-8C53-4BA1-B5BF-6891B67D5196}" emma:medium="tactile" emma:mode="ink">
                <msink:context xmlns:msink="http://schemas.microsoft.com/ink/2010/main" type="inkWord" rotatedBoundingBox="11825,6860 13253,6837 13270,7843 11842,7866"/>
              </emma:interpretation>
              <emma:one-of disjunction-type="recognition" id="oneOf76">
                <emma:interpretation id="interp380" emma:lang="zh-CN" emma:confidence="0">
                  <emma:literal>既</emma:literal>
                </emma:interpretation>
                <emma:interpretation id="interp381" emma:lang="zh-CN" emma:confidence="0">
                  <emma:literal>城</emma:literal>
                </emma:interpretation>
                <emma:interpretation id="interp382" emma:lang="zh-CN" emma:confidence="0">
                  <emma:literal>兢</emma:literal>
                </emma:interpretation>
                <emma:interpretation id="interp383" emma:lang="zh-CN" emma:confidence="0">
                  <emma:literal>跋</emma:literal>
                </emma:interpretation>
                <emma:interpretation id="interp384" emma:lang="zh-CN" emma:confidence="0">
                  <emma:literal>蜕</emma:literal>
                </emma:interpretation>
              </emma:one-of>
            </emma:emma>
          </inkml:annotationXML>
          <inkml:trace contextRef="#ctx0" brushRef="#br0" timeOffset="186521">12580 8548 4992,'-4'-10'1920,"4"10"-1024,0-9-416,0 6 992,4 3-800,-4-8 384,6 8-640,-4-4 480,8 4-512,-2-4 576,2 0-544,-6 0 480,6 4-480,-8-4 383,4 8-447,-6-8 256,4 4-352,-4-3 128,0 6-224,0 1 64,0 4-128,0 4 0,4 0-32,-4 2 32,4 3-64,-4 5 64,5 6-64,0-4 128,3 4-96,0-5 32,2-1-32,-2-6 32,2 4-64,-2-9 64,5 6-64,-4-17 64,5 0-64,-6-8-96,2-1 32,-2-10-128,0 4 96,1-9-448,-1 5 256,3-9-1056,-4 6 704,-2-10-1823,-2 8 1375,-3 4-3264,5 10 2432,-5-7-1952,6 10 2240</inkml:trace>
          <inkml:trace contextRef="#ctx0" brushRef="#br0" timeOffset="186790">12966 8600 9216,'-5'3'3520,"5"-3"-1920,0 31-1152,0-23 1184,0 0-961,0 0-63,0 4-384,0-1-128,0 5-64,0-1-736,0 1 384,-3 4-2559,3-1 1599,-5-8-3680,5 5 2816</inkml:trace>
          <inkml:trace contextRef="#ctx0" brushRef="#br0" timeOffset="232387">13098 7804 4736,'-5'-11'1760,"5"11"-960,0-5-320,0 2 1152,0 6-928,0-3 672,0 0-832,5 0 288,-1 0-480,2 0 224,-4 0-320,8 0 352,4 0-352,-6 0 224,4 0-256,-2 0 64,4 0-160,-2 0-64,6 0-32,0 0 32,-2 0-32,7 0-32,-1 0 32,-1 0 32,5 0-32,-3 0-32,3 0 32,-3 0-320,-3 0 160,-1 0-1088,-2 0 672,-3-3-1920,3 3 1344,-14-3-2848,3 6 2240</inkml:trace>
          <inkml:trace contextRef="#ctx0" brushRef="#br0" timeOffset="187649">13111 8304 5120,'-3'-5'1920,"3"5"-1024,3-3-192,-3 0 1344,5 6-1088,-5-3 800,0 3-1056,0-3 416,5 5-640,-5-2 287,3 9-447,2 4 192,0 7-288,-5 1 224,0 3-256,0-4 320,0 5-288,0-1 32,0 4-160,0 8-64,0-3 0,-5-14 32,5 2-32,-5-1-224,2-3 96,-2-9-512,5 2 320,-5-10-512,10 1 480,-5-11-288,5-1 353,-2-11-193,7 7 256,-2-4-64,2 8 160,-2-8 64,4 9 32,-2-9 0,3 8 0,-5-4 128,5 4-64,-3 0 192,3 5-160,-10 0 32,7 6-64,-10-3 32,5 3-64,-10 2 64,5 3-64,-5-5-96,0 6 32,-3-1-128,3-2 96,-8 2 32,10 4 32,-7-7 64,5 2-32,-3-7 64,8 0-64,-8-7 128,4 2-96,-6-2 255,10 7-191,-4-5 160,8 5-160,-4-3 352,0 3-256,0 0 224,4 3-224,2-3 128,2 9-192,1-1 64,-1-1-128,2 0-64,3 6 0,-5-2 32,5 1-32,9-1-96,-1 5 32,2-4-320,-2-1 192,-3-3-1504,-5 3 928,-3-6-4191,3-2 2751,-5 3-2784,5-3 2848</inkml:trace>
          <inkml:trace contextRef="#ctx0" brushRef="#br0" timeOffset="232704">13347 7805 3712,'-25'3'1408,"25"-3"-768,-6 0-256,3 0 1056,6 0-800,-3 0 704,0 0-800,0 0 512,6 8-608,-2-3 384,4 2-480,-3 1 384,3 0-416,-3 0 320,0 3-352,0 6 256,-2-3-288,2 10 64,0-1-192,-2 2 64,2 1-96,-5 1-64,5 0 0,-5 1-1024,3-6 544,-3-2-2912,5-4 1856,-5-8-2880,4 0 2528</inkml:trace>
          <inkml:trace contextRef="#ctx0" brushRef="#br0" timeOffset="185921">12092 8382 4480,'-8'28'1664,"8"-28"-896,0 11-256,0-8 1152,5 2-928,-5-2 608,3 5-832,2 0 320,4 0-512,5 4 320,-2 0-352,10-4 256,0 2-288,0-6 64,0 4-192,-1-8 0,2 0-64,0-8-128,-2 4 32,-3-14-192,2 1 128,-5-9-256,2 1 224,0-13-32,-4 7 96,-8 0 128,0 12-32,-10 0 64,0 5-64,-11-8 320,-2 6-160,-4 4 160,4 12-192,-3 0 224,3 8-256,-5-4 160,10 8-160,-5 8 287,10 3-223,-10 4 256,10 4-256,-1 0 160,5 1-192,-6 10 128,10 0-160,0 2 0,10-4-64,-2-10-64,10-6 32,0-4-832,3-6 448,7-6-1759,-2-2 1183,-1-12-2624,7 4 2016,-2-12-2400,-4 8 2272</inkml:trace>
        </inkml:traceGroup>
        <inkml:traceGroup>
          <inkml:annotationXML>
            <emma:emma xmlns:emma="http://www.w3.org/2003/04/emma" version="1.0">
              <emma:interpretation id="{74D31DC3-F1AB-412B-BF5E-4BB12D3F5638}" emma:medium="tactile" emma:mode="ink">
                <msink:context xmlns:msink="http://schemas.microsoft.com/ink/2010/main" type="inkWord" rotatedBoundingBox="13734,6901 15254,6877 15272,7982 13752,8006"/>
              </emma:interpretation>
              <emma:one-of disjunction-type="recognition" id="oneOf77">
                <emma:interpretation id="interp385" emma:lang="zh-CN" emma:confidence="0">
                  <emma:literal>品</emma:literal>
                </emma:interpretation>
                <emma:interpretation id="interp386" emma:lang="zh-CN" emma:confidence="0">
                  <emma:literal>茲</emma:literal>
                </emma:interpretation>
                <emma:interpretation id="interp387" emma:lang="zh-CN" emma:confidence="0">
                  <emma:literal>厽</emma:literal>
                </emma:interpretation>
                <emma:interpretation id="interp388" emma:lang="zh-CN" emma:confidence="0">
                  <emma:literal>焱</emma:literal>
                </emma:interpretation>
                <emma:interpretation id="interp389" emma:lang="zh-CN" emma:confidence="0">
                  <emma:literal>兹</emma:literal>
                </emma:interpretation>
              </emma:one-of>
            </emma:emma>
          </inkml:annotationXML>
          <inkml:trace contextRef="#ctx0" brushRef="#br0" timeOffset="236709">14782 7999 6528,'-3'17'2464,"3"-17"-1344,0-17-480,0 14 1344,3 3-1120,-3-5 320,5 10-736,0-10 96,3 5-320,0-3 64,7-1-160,-2 0-1,5 4-63,-2-4-415,2 8 223,4-8-1600,-1 4 960,5-4-3680,5 0 2464,-3-4-2048,-8 8 2304</inkml:trace>
          <inkml:trace contextRef="#ctx0" brushRef="#br0" timeOffset="236981">15155 7824 5504,'-13'0'2112,"13"0"-1152,0 3-480,0-3 1344,0 5-992,0-5 800,5 0-960,0 0 416,-2 0-608,2 0 352,3 3-481,2 6 385,-2 2-416,-4 1 64,5 4-256,-4 3 64,-1 6-96,0 13-352,0 1 160,2-5-1600,-2 2 929,0-5-4449,6-4 2880</inkml:trace>
          <inkml:trace contextRef="#ctx0" brushRef="#br0" timeOffset="235028">14674 8596 4352,'-23'-12'1664,"23"12"-896,5 3-352,-5-3 1248,3 5-928,-3-5 928,10 4-992,-5-4 608,3 4-768,-3-4 448,-2 4-544,11-4 320,-5 3-416,-4 2 127,-2 7-287,2-2 128,-1 2-160,0 1 160,1 1-192,4 11 96,-1-3-96,-3-2 0,-1-1-32,1 0-64,-1 1 32,1 0 32,-2 4-32,2-10 64,0 0-64,-1-12 64,0 7-64,4-9-96,2 3 32,-2-6 32,2 3 0,-7-9 64,7 1-32,-5-2-32,3-2 32,-3-8 96,-2 4-64,2-4 128,-1 10-128,0-15-32,1 11 0,-5-11 32,5 6-32,-5-12-96,4 3 32,-4 1-384,0 12 192,0-4-1440,0 8 929,0-3-4481,0 8 2912</inkml:trace>
          <inkml:trace contextRef="#ctx0" brushRef="#br0" timeOffset="233662">14019 8018 4608,'-26'-3'1760,"26"3"-960,-5 0-96,2 0 1280,6 0-1088,-3 0 640,0 0-896,0 0 352,0 0-576,5 0 320,5 3-416,-3 2 416,2 1-448,1-6 223,-3 5-287,4-5 224,2 3-256,-5 2 160,2-1-192,-2-1 64,4 2-128,2-2-64,3 2 0,9-2 32,1 2-32,-1-2 64,0 0-64,0-3-96,6 5 32,8-5 32,4 0 0,-6 0 0,-2 0 0,-2 0-512,-3 0 288,-5 0-1248,2 0 833,-13 0-2465,1 0 1728,-14 0-3168,4 3 2560</inkml:trace>
          <inkml:trace contextRef="#ctx0" brushRef="#br0" timeOffset="234383">14103 8116 5376,'-5'0'2112,"5"0"-1152,-5 0-480,2 0 1280,6 0-960,-3 0 672,5 5-864,-5-5 448,5 8-608,0-1 320,-2 0-448,2 1 255,3 1-319,-3-1 288,3 3-320,2 1 160,-2-1-224,2 2 0,-2-2-96,1 0-64,0 6 32,-1-6 32,1 4-32,5 9 192,-2 4-128,-4-6-32,7 6-32,-15-6-32,3 6 0,-6-4 64,3-1-32,-9 5 192,0-1-128,-4-4 96,4 4-96,-9 1 96,10-1-128,-5-4 192,3 2-160,-6-3 96,1 6-96,-1-6 96,6-2-128,-3 0 32,8-1-32,-3-6-64,3 1 32,2-5 32,3 2-32,0-6 64,3 2-64,2-3-32,3 0 32,2-4-128,3 0 64,0 0 32,0 0 0,0 0 0,0 0 0,15-4-96,-2 4 64,4-4-32,1 4 0,-5-4-288,0 4 192,-4-3-288,4 3 256,5-5-544,0 2 416,-5-2-832,-3 5 640,-10-3-1599,0 6 1183,-8-6-3840,2 0 2624</inkml:trace>
          <inkml:trace contextRef="#ctx0" brushRef="#br0" timeOffset="235313">15046 8745 6528,'-10'0'2464,"10"0"-1344,0 3-672,0 0 1280,0 2-992,0-2 608,0 2-832,0-2 32,0 5-352,0 3-32,0 6-96,0-3-416,0 6 224,0-4-1952,0 0 1152,0-4-3616,0-1 2528</inkml:trace>
          <inkml:trace contextRef="#ctx0" brushRef="#br0" timeOffset="236204">15181 8515 5888,'-8'0'2272,"8"0"-1216,5-17-672,-5 9 1024,3 8-800,1-3 192,1 6-480,0-3 320,-1 5-384,1-5 576,2 7-448,-2 1 512,0 5-512,0-2 223,-2 1-351,2 10 288,0 6-320,-5 0 160,0-1-224,0 1 0,3 2-96,-3-2 32,0 3-64,0 8 64,0-4-64,0-7-224,0-6 96,0-5-384,0-6 256,0-11-512,0 8 416,0-24-575,0 8 543,0-11-288,5 7 384,0-7 96,-2 2 64,2-5 96,8 6 0,5-18-96,0 6 64,-5 0 96,4 12-32,-3 2 64,-2 5-64,2-7 320,3 8-160,-7 5 384,3 6-320,-10 2 160,7 3-256,-10 0-1,3 4-95,-6-1-128,-2 0 32,-3-3-191,8 0 127,-10 0-160,10-1 128,-8 1-64,3 0 96,-8 0 0,9 1 32,-10-6 64,10 0 0,-9 2-96,10-2 64,-15-3 32,8 5 0,2-5 352,3 0-192,-3 0 192,8 0-192,-5 0 127,5 0-159,-5 0 64,10 0-96,0 0 96,3 3-128,5 1 192,1 4-160,0 0 192,2 3-192,-2-3 192,-1 0-192,-5 0-32,5 1-32,5 2-544,0 0 288,-5-3-1439,5 0 895,-5-5-2592,0 5 1856,-5-8-2816,2 4 2464</inkml:trace>
        </inkml:traceGroup>
        <inkml:traceGroup>
          <inkml:annotationXML>
            <emma:emma xmlns:emma="http://www.w3.org/2003/04/emma" version="1.0">
              <emma:interpretation id="{92D6F9C5-FF8C-45DB-8B2E-2992D1E63D61}" emma:medium="tactile" emma:mode="ink">
                <msink:context xmlns:msink="http://schemas.microsoft.com/ink/2010/main" type="inkWord" rotatedBoundingBox="15624,7260 15941,7255 15948,7688 15631,7694"/>
              </emma:interpretation>
              <emma:one-of disjunction-type="recognition" id="oneOf78">
                <emma:interpretation id="interp390" emma:lang="zh-CN" emma:confidence="0">
                  <emma:literal>e</emma:literal>
                </emma:interpretation>
                <emma:interpretation id="interp391" emma:lang="zh-CN" emma:confidence="0">
                  <emma:literal>日</emma:literal>
                </emma:interpretation>
                <emma:interpretation id="interp392" emma:lang="zh-CN" emma:confidence="0">
                  <emma:literal>曰</emma:literal>
                </emma:interpretation>
                <emma:interpretation id="interp393" emma:lang="zh-CN" emma:confidence="0">
                  <emma:literal>C</emma:literal>
                </emma:interpretation>
                <emma:interpretation id="interp39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238015">15875 8332 6400,'0'3'2464,"0"-3"-1344,13 47-672,-8-31 928,3-5-800,1-2 224,5 2-480,6-8-32,8 5-192,-7-4 0,5 4-32,-3-8 32,-3 4-64,8-16 64,-2 0-64,-8-8 64,0 9-64,-10-8-32,0 8 32,-8-9-32,5 7 0,-13-13 0,3 2 0,-8-4 64,4 9-32,-13 4 128,10 4-96,-12-2 192,12 10-160,-10 3 256,8 3-224,-12 5 320,8 3-256,-3 9 383,8 7-319,0 1 448,8-1-416,1 1 288,4 3-320,-4 5 0,8 2-160,0-4-64,10-1 0,-6-7-32,9 1 0,6-2-512,3-6 288,-4-12-1088,4-2 704,-4-10-1599,6 2 1215,-8-9-2624,-2 7 2048,0-6-2176,0 2 2144</inkml:trace>
        </inkml:traceGroup>
        <inkml:traceGroup>
          <inkml:annotationXML>
            <emma:emma xmlns:emma="http://www.w3.org/2003/04/emma" version="1.0">
              <emma:interpretation id="{DD31D8F4-A5E5-4B50-8D82-EEF8BBE152D1}" emma:medium="tactile" emma:mode="ink">
                <msink:context xmlns:msink="http://schemas.microsoft.com/ink/2010/main" type="inkWord" rotatedBoundingBox="16130,7418 16311,7416 16316,7765 16136,7768"/>
              </emma:interpretation>
              <emma:one-of disjunction-type="recognition" id="oneOf79">
                <emma:interpretation id="interp395" emma:lang="zh-CN" emma:confidence="0">
                  <emma:literal>U</emma:literal>
                </emma:interpretation>
                <emma:interpretation id="interp396" emma:lang="zh-CN" emma:confidence="0">
                  <emma:literal>v</emma:literal>
                </emma:interpretation>
                <emma:interpretation id="interp397" emma:lang="zh-CN" emma:confidence="0">
                  <emma:literal>ⅴ</emma:literal>
                </emma:interpretation>
                <emma:interpretation id="interp398" emma:lang="zh-CN" emma:confidence="0">
                  <emma:literal>Ⅴ</emma:literal>
                </emma:interpretation>
                <emma:interpretation id="interp399" emma:lang="zh-CN" emma:confidence="0">
                  <emma:literal>V</emma:literal>
                </emma:interpretation>
              </emma:one-of>
            </emma:emma>
          </inkml:annotationXML>
          <inkml:trace contextRef="#ctx0" brushRef="#br0" timeOffset="238511">16405 8373 5504,'-13'0'2112,"13"0"-1152,-3-3-480,-2-2 1344,10 10-992,-10-5 800,5 3-960,-5-3 416,10 0-608,-5 0 352,0 0-481,0 5 257,0 7-352,0-2 128,5 7-224,-2-6 224,2 4-256,0 1 32,-2 1-96,2 9 96,5 6-96,-7-2 192,7-2-160,-7-6-32,7 2-32,-2 0 32,1 0-32,-1-13 64,0 0-64,2-11-96,-2 0 32,2-19 32,-2 2 0,1-1 0,0 2 0,-4-2 0,-2 1 0,2-10 128,-1-1-64,-4-14-224,4 6 64,-4 2-1024,0 10 640,0 4-2015,0 9 1407,0-5-4000,5 8 2848</inkml:trace>
        </inkml:traceGroup>
        <inkml:traceGroup>
          <inkml:annotationXML>
            <emma:emma xmlns:emma="http://www.w3.org/2003/04/emma" version="1.0">
              <emma:interpretation id="{80C9F9B5-E4A0-44F2-8EA5-7D2DBDAE56B0}" emma:medium="tactile" emma:mode="ink">
                <msink:context xmlns:msink="http://schemas.microsoft.com/ink/2010/main" type="inkWord" rotatedBoundingBox="16464,7271 16909,7263 16917,7758 16472,7765"/>
              </emma:interpretation>
              <emma:one-of disjunction-type="recognition" id="oneOf80">
                <emma:interpretation id="interp400" emma:lang="zh-CN" emma:confidence="0">
                  <emma:literal>B</emma:literal>
                </emma:interpretation>
                <emma:interpretation id="interp401" emma:lang="zh-CN" emma:confidence="0">
                  <emma:literal>火</emma:literal>
                </emma:interpretation>
                <emma:interpretation id="interp402" emma:lang="zh-CN" emma:confidence="0">
                  <emma:literal>近</emma:literal>
                </emma:interpretation>
                <emma:interpretation id="interp403" emma:lang="zh-CN" emma:confidence="0">
                  <emma:literal>及</emma:literal>
                </emma:interpretation>
                <emma:interpretation id="interp404" emma:lang="zh-CN" emma:confidence="0">
                  <emma:literal>乃</emma:literal>
                </emma:interpretation>
              </emma:one-of>
            </emma:emma>
          </inkml:annotationXML>
          <inkml:trace contextRef="#ctx0" brushRef="#br0" timeOffset="239555">16849 8226 6784,'-5'-5'2528,"5"5"-1344,0-6-832,0 1 960,5 10-800,-2-5 128,2 3-384,0 0 96,3 10-192,2-1 416,-2 7-320,-4 4 448,1 1-416,-1 7 351,1 0-351,-5 4 128,5-4-256,-10 0 64,5 0-128,-5 9-128,1-1 0,-5-16-480,9-3 288,-5-17-607,10 2 479,-5-22-352,0 6 416,0-12-128,4 7 256,1 0 64,4 9 96,-4-6 0,7 10 0,6-8 0,-2 3 0,-1-4 0,1 7 0,-3-6 0,2 3 0,1-11 64,-1 7-32,-12 4-96,2 5 32,-5 3-128,0 8 96,-5-5 256,2 5-128,-15 0 416,0-1-256,0 6 448,5 1-384,0-2 288,8 1-321,-3-10 65,3 5-192,-3-5 160,8 2-192,-4-5 32,4 0-64,-5-5 224,5 5-160,-6-3 320,12 6-256,-6-3 160,0 0-192,0 0 288,0 0-256,5 0-32,2 5-96,3-1-64,3 4 32,-5-5 32,5 5-32,0 0-32,2 0 32,1 0-32,-1-2 0,-2 8-352,3-3 192,-2 4-1152,3 4 736,-3-3-2271,3 1 1567,-5-9-3776,3-5 2848</inkml:trace>
          <inkml:trace contextRef="#ctx0" brushRef="#br0" timeOffset="238770">16752 8490 7040,'-8'-3'2720,"8"3"-1472,-10 15-832,7-10 1408,6-2-1024,-6 2 512,-2 3-768,-3 3-64,8 4-321,0 1-223,3 3 1,2 4-673,0 2 416,-5-6-1920,0 0 1248,0-2-3360,3 2 2432</inkml:trace>
        </inkml:traceGroup>
        <inkml:traceGroup>
          <inkml:annotationXML>
            <emma:emma xmlns:emma="http://www.w3.org/2003/04/emma" version="1.0">
              <emma:interpretation id="{F76DFD0A-FAFD-4D03-A582-B5B52D3381D4}" emma:medium="tactile" emma:mode="ink">
                <msink:context xmlns:msink="http://schemas.microsoft.com/ink/2010/main" type="inkWord" rotatedBoundingBox="17453,7174 17795,7169 17801,7547 17459,7552"/>
              </emma:interpretation>
              <emma:one-of disjunction-type="recognition" id="oneOf81">
                <emma:interpretation id="interp405" emma:lang="zh-CN" emma:confidence="0">
                  <emma:literal>+</emma:literal>
                </emma:interpretation>
                <emma:interpretation id="interp406" emma:lang="zh-CN" emma:confidence="0">
                  <emma:literal>十</emma:literal>
                </emma:interpretation>
                <emma:interpretation id="interp407" emma:lang="zh-CN" emma:confidence="0">
                  <emma:literal>÷</emma:literal>
                </emma:interpretation>
                <emma:interpretation id="interp408" emma:lang="zh-CN" emma:confidence="0">
                  <emma:literal>士</emma:literal>
                </emma:interpretation>
                <emma:interpretation id="interp409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240778">17722 8273 6400,'-8'3'2368,"8"-3"-1280,-6 0-512,2 0 1376,8 0-1120,-4 0 544,0 0-832,0 0 192,0 0-416,0 0 223,6 0-287,-2 0 128,4 0-224,6 0 0,-2 0-96,6 0-64,0 0 32,3 0-32,7 0 0,2-3-288,0-2 160,-3 1-927,-1 4 575,-5-4-1632,2 4 1184,-10-3-3072,4 3 2240,-8-4-1888,4-4 2112</inkml:trace>
          <inkml:trace contextRef="#ctx0" brushRef="#br0" timeOffset="241048">17880 8121 5888,'-10'-8'2176,"10"8"-1152,-4 0-640,0 0 1088,8 3-832,-4-3 672,0 5-768,0-2 576,0 3-640,0-4 384,8 2-512,-2 0 319,2 8-383,0 4 256,2-2-288,-6 6 128,4 4-224,-2 15-64,-4-5-64,4 5-544,-2-3 288,-4-6-2303,6-2 1407,-6 3-4192,0-4 2976</inkml:trace>
        </inkml:traceGroup>
        <inkml:traceGroup>
          <inkml:annotationXML>
            <emma:emma xmlns:emma="http://www.w3.org/2003/04/emma" version="1.0">
              <emma:interpretation id="{DBFEEBE7-03FF-4721-B026-71779DD7E02E}" emma:medium="tactile" emma:mode="ink">
                <msink:context xmlns:msink="http://schemas.microsoft.com/ink/2010/main" type="inkWord" rotatedBoundingBox="18684,6900 19263,6891 19276,7671 18697,7681"/>
              </emma:interpretation>
              <emma:one-of disjunction-type="recognition" id="oneOf82">
                <emma:interpretation id="interp410" emma:lang="zh-CN" emma:confidence="0">
                  <emma:literal>2</emma:literal>
                </emma:interpretation>
                <emma:interpretation id="interp411" emma:lang="zh-CN" emma:confidence="0">
                  <emma:literal>L</emma:literal>
                </emma:interpretation>
                <emma:interpretation id="interp412" emma:lang="zh-CN" emma:confidence="0">
                  <emma:literal>之</emma:literal>
                </emma:interpretation>
                <emma:interpretation id="interp413" emma:lang="zh-CN" emma:confidence="0">
                  <emma:literal>亠</emma:literal>
                </emma:interpretation>
                <emma:interpretation id="interp414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242430">19069 7843 6784,'-18'-3'2624,"18"3"-1408,0 11-928,0-8 1312,0 2-896,0-2 768,5 1-832,-1 1 160,0-2-481,6 5 97,-2 3-256,5 9 224,0 4-256,-1-1 96,6 5-128,-5-1-64,2 1 0,-12-1 32,7 4-32,-15 0 128,5 0-96,-13 7 192,3 2-160,-6 7 320,1-8-224,-5-3 384,6-1-320,-12-4 224,9-4-256,-6-4 64,5 0-160,5-2 160,5-6-192,-5-7 32,8 3-64,-3-3-64,4 0 32,-2 0-32,6-2 0,0 0 0,10-3 0,-2-3 0,5 5 0,0-10 64,5 5-32,0-3-96,3 6 32,2-3-32,3 0 0,14 0 64,4 5 0,0-5-352,-6 3 192,-1 0-576,-4 2 416,3-5-928,-10 3 736,10-6-1280,-6 3 1025,-8-5-2145,-4 5 1600,-6-3-3104,1 3 2496</inkml:trace>
        </inkml:traceGroup>
        <inkml:traceGroup>
          <inkml:annotationXML>
            <emma:emma xmlns:emma="http://www.w3.org/2003/04/emma" version="1.0">
              <emma:interpretation id="{B6206201-F89C-4076-BA56-BB7B5E0D61F8}" emma:medium="tactile" emma:mode="ink">
                <msink:context xmlns:msink="http://schemas.microsoft.com/ink/2010/main" type="inkWord" rotatedBoundingBox="19851,6772 20568,6760 20585,7852 19868,7863"/>
              </emma:interpretation>
              <emma:one-of disjunction-type="recognition" id="oneOf83">
                <emma:interpretation id="interp415" emma:lang="zh-CN" emma:confidence="0">
                  <emma:literal>%</emma:literal>
                </emma:interpretation>
                <emma:interpretation id="interp416" emma:lang="zh-CN" emma:confidence="0">
                  <emma:literal>〗</emma:literal>
                </emma:interpretation>
                <emma:interpretation id="interp417" emma:lang="zh-CN" emma:confidence="0">
                  <emma:literal>彐</emma:literal>
                </emma:interpretation>
                <emma:interpretation id="interp418" emma:lang="zh-CN" emma:confidence="0">
                  <emma:literal>&amp;</emma:literal>
                </emma:interpretation>
                <emma:interpretation id="interp419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249884">20143 8775 7424,'-8'-5'2816,"8"5"-1536,0-3-1280,0 0 1056,0 6-640,0-3 448,8 3-512,0 2-32,5-2-192,2 2-736,1-2 352,2 1-1760,4 0 1120,0 0-2976,0 0 2176</inkml:trace>
          <inkml:trace contextRef="#ctx0" brushRef="#br0" timeOffset="248015">20218 7824 6656,'-18'-4'2528,"18"4"-1344,0 23-672,0-23 1312,0 3-1024,0-3 640,10 5-896,-2-2 224,0 9-449,2 1 97,3-2-256,4 1 64,1-1-128,3 8 96,2 6-128,-7-3 32,-2 6-32,-10-1 96,6 1-96,-10-1 192,0-4-160,-14 0 96,5 5-96,-17 2 224,8 3-192,-3-2 320,7-9-256,-2-3 160,1-2-192,-1-1 64,3 3-128,-1-7 96,5-1-128,-4-3 128,3 4-128,2-4 128,4 0-128,0 0-32,4-1 0,0 1-32,4 0 0,0-8 0,4 3 0,2-3 0,3 5 0,0-5-96,0 3 64,13-6 32,5 3 0,4-8-96,1 8 64,-2-4-192,1 8 128,5-8-384,-4 4 256,7-4-288,-8 4 256,5-4-416,-4 8 384,-2-4-864,-4 0 672,-2 0-1215,-7 0 991,-3 0-1600,-1 0 1312,-3 0-2688,-2 4 2080,-7 0-1600,4-1 1856</inkml:trace>
          <inkml:trace contextRef="#ctx0" brushRef="#br0" timeOffset="247430">20126 7749 7552,'-18'27'2816,"18"-27"-1536,-3-27-864,-2 27 1472,10 5-1056,-5-5 736,0 4-929,0-8 225,8-1-512,0 2 160,10 6-288,-1-6 64,1 3-160,4-5 0,0 10-64,4-10-128,0 5 32,18-11 32,4 3 0,-4 1-96,0 2 64,-3 2-544,-3 6 320,-2 2-1312,-5-2 897,0 1-2689,0 1 1888,-19-2-3200,2 2 2656</inkml:trace>
        </inkml:traceGroup>
        <inkml:traceGroup>
          <inkml:annotationXML>
            <emma:emma xmlns:emma="http://www.w3.org/2003/04/emma" version="1.0">
              <emma:interpretation id="{D78BBBD9-CE4D-4D22-BD31-D7EEF7EC37BA}" emma:medium="tactile" emma:mode="ink">
                <msink:context xmlns:msink="http://schemas.microsoft.com/ink/2010/main" type="inkWord" rotatedBoundingBox="21006,6819 21878,6805 21894,7791 21022,7805"/>
              </emma:interpretation>
              <emma:one-of disjunction-type="recognition" id="oneOf84">
                <emma:interpretation id="interp420" emma:lang="zh-CN" emma:confidence="0">
                  <emma:literal>、</emma:literal>
                </emma:interpretation>
                <emma:interpretation id="interp421" emma:lang="zh-CN" emma:confidence="0">
                  <emma:literal>办</emma:literal>
                </emma:interpretation>
                <emma:interpretation id="interp422" emma:lang="zh-CN" emma:confidence="0">
                  <emma:literal>▼</emma:literal>
                </emma:interpretation>
                <emma:interpretation id="interp423" emma:lang="zh-CN" emma:confidence="0">
                  <emma:literal>汝</emma:literal>
                </emma:interpretation>
                <emma:interpretation id="interp424" emma:lang="zh-CN" emma:confidence="0">
                  <emma:literal>乎</emma:literal>
                </emma:interpretation>
              </emma:one-of>
            </emma:emma>
          </inkml:annotationXML>
          <inkml:trace contextRef="#ctx0" brushRef="#br0" timeOffset="260621">21684 8018 6144,'-5'-3'2272,"5"3"-1216,5 0-608,-5 0 1216,3 0-960,-3 0 448,10 0-672,-2 0 288,1 0-448,-5 0 320,1 3-352,0 2 351,-1 6-383,0 1 288,0 4-288,-4-1 128,6 4-224,-6 0 64,2 6-128,-2-6 0,6 4-32,-2-4-64,0 1 32,0-7 32,2 6-32,-2-8-32,0 4 32,-4-2-32,4 2 0,-4-7 128,0 0-64,0-8 32,0 3-32,0-3-192,0 0 64,0 0 32,6 0 32,-6 0 64,2 0-32,-2 0 64,0 0-64,0 0-32,6 0 32,-6 0-128,0 8 64,0 0-32,4 0 0,-4-4 64,0 4 0,0-8 0,5 0 0,-5-5 0,0 2 0,0-1 64,3 4-32,-3-4-32,0 8 32,0-4-32,6 4 0,-6-4 0,4 0 0,-4-4 0,0 8 0,0-4 0,4 0 0,-4-4-96,0 0 64,0 0 32,4 4 0,-4-4 0,0 4 0,0-4 0,5 4 0,-5-3 64,3 3-32,-3-5 64,6 10-64,-6-5-96,0 0 32,0 0-128,0 0 96,0-5 32,0 5 32,0-3 0,0 6 0,0-3-224,0 0 128,0-3-256,0 3 224,0-5-576,0 5 384,0-3-1631,0 3 1119,0-3-3744,0 3 2560,0-5-2208,0 2 2464</inkml:trace>
          <inkml:trace contextRef="#ctx0" brushRef="#br0" timeOffset="262787">21881 8077 4096,'0'-3'1568,"0"3"-832,3-3-448,-3-2 1024,5 5-768,0-4 768,-2 0-800,-3-4 416,5 8-576,-5-7 192,0 7-320,0-5 224,0 5-256,0-3 384,0 6-320,0-3 384,0 8-384,-5-4 448,5 4-416,-3 0 288,-2 3-321,-3 2 129,8 2-224,-10 1 64,10-1-128,-8 4 0,8 0-32,-10 14 160,10-3-128,-3 13 256,3-4-224,-5 5 256,5-3-256,-4 3 160,-2-2-160,-2-3-64,8 0-32,-8-7-128,8-1 64,-9-8-192,5-4 128,-10-3-448,1 1 288,-8-11-512,8 7 448,-10-10-767,10 6 607,-10-9-1952,10 3 1344,0-11-3360,0 1 2496</inkml:trace>
          <inkml:trace contextRef="#ctx0" brushRef="#br0" timeOffset="259683">21257 7890 4736,'0'3'1824,"0"-3"-960,10 5-384,-7-1 1152,2-1-928,3 2 448,2 3-672,2 0 224,2-2-416,3-1 256,1 3-288,0-5 128,-2 1-224,2 1 0,0-2-96,-5-3 32,4 5-64,-3-10 64,-2 5-64,2-8-96,3 1 32,-7-6 32,-2 7 0,0-10-96,2 8 64,-5-12 32,-2 4 0,-3-4 0,5 9 0,-10-4 64,5 8-32,-8-5 128,-2 7-96,-3-6 192,5 2-160,-10-2 192,5 7-192,-9 0 192,9 8-192,-9-4 192,10 0-192,-6 4 191,8 4-191,-6 4 192,6-1-192,-3 6 320,8 2-224,-8 8 320,10-1-288,-6 7 224,3 1-224,3 2 64,3-6-160,0 1 0,3 1-64,7-4-128,3-5 32,5-4-608,0-3 352,-2-4-1152,7-4 800,0-8-1599,2 3 1247,-4-6-2560,2 3 2016,-5-8-2176,3 8 2112</inkml:trace>
          <inkml:trace contextRef="#ctx0" brushRef="#br0" timeOffset="263718">22134 8199 4352,'0'0'1664,"0"0"-896,0 0 0,0 0 1408,0 0-1184,0 0 704,0 3-992,0 2 480,0-2-704,0 2 256,0 1-448,0 2-96,0 4-96,0 7-704,0 1 320,-3-1-2432,3 5 1504,-5-4-3264,5 0 2528</inkml:trace>
        </inkml:traceGroup>
        <inkml:traceGroup>
          <inkml:annotationXML>
            <emma:emma xmlns:emma="http://www.w3.org/2003/04/emma" version="1.0">
              <emma:interpretation id="{8CCC1C3C-9EC7-4CC6-BCCE-456E449BF22E}" emma:medium="tactile" emma:mode="ink">
                <msink:context xmlns:msink="http://schemas.microsoft.com/ink/2010/main" type="inkWord" rotatedBoundingBox="21988,6931 22646,6920 22658,7699 22000,7709"/>
              </emma:interpretation>
              <emma:one-of disjunction-type="recognition" id="oneOf85">
                <emma:interpretation id="interp425" emma:lang="zh-CN" emma:confidence="0">
                  <emma:literal>灯</emma:literal>
                </emma:interpretation>
                <emma:interpretation id="interp426" emma:lang="zh-CN" emma:confidence="0">
                  <emma:literal>柯</emma:literal>
                </emma:interpretation>
                <emma:interpretation id="interp427" emma:lang="zh-CN" emma:confidence="0">
                  <emma:literal>陌</emma:literal>
                </emma:interpretation>
                <emma:interpretation id="interp428" emma:lang="zh-CN" emma:confidence="0">
                  <emma:literal>㚥</emma:literal>
                </emma:interpretation>
                <emma:interpretation id="interp429" emma:lang="zh-CN" emma:confidence="0">
                  <emma:literal>灿</emma:literal>
                </emma:interpretation>
              </emma:one-of>
            </emma:emma>
          </inkml:annotationXML>
          <inkml:trace contextRef="#ctx0" brushRef="#br0" timeOffset="265475">22815 7882 8320,'-18'-15'3072,"18"15"-1664,0-4-1088,0 4 1216,5 4-896,-2 0 192,12 0-513,-7 0-1310,0-1 511,2 0-2848,-2 2 1856,2-2-2816,-2 6 2464</inkml:trace>
          <inkml:trace contextRef="#ctx0" brushRef="#br0" timeOffset="264755">22635 8202 7168,'0'8'2720,"0"-8"-1472,0 16-544,0-12 1664,5 4-1312,-5 8 351,0-2-863,0 6-160,0 0-256,0-1-448,0 0 192,0-2-1599,0-2 959,0-3-3040,3 0 2112,-3-12-2528,10 2 2400</inkml:trace>
          <inkml:trace contextRef="#ctx0" brushRef="#br0" timeOffset="265265">22793 8093 6656,'-3'-8'2528,"3"8"-1344,3-4-608,1 4 1216,1 4-992,-2-4 256,7 4-672,-5 0 352,-2 4-416,2 0 415,3 3-447,-3 4 288,0 1-320,0 4 192,-2-1-224,2 9 224,0-1-256,-5 7 96,3 2-160,-3-1-64,0-4-32,0 5-128,0-5 64,-3 0-256,3 0 160,-5 1-448,0-6 320,-3-2-352,3-5 320,-8-4 32,5-2 128,-15-10 160,16-3 0,-7-8-32,5 0 32,0-7-32,4 4 0,1-13 0,8 10 0,-4-11-96,9 5 64,1-2 32,-3 6 0,4-4 0,1 9 0,1-1 0,0 8 0,0 0-160,0 4 96,-3-4-1151,-2 8 639,0-4-3392,2 0 2176,-5-8-2656,3 5 2560</inkml:trace>
          <inkml:trace contextRef="#ctx0" brushRef="#br0" timeOffset="264522">22245 7893 4736,'-6'-8'1824,"6"8"-960,0-3-448,0 0 1088,6 3-832,-6-5 544,0 5-736,0 0 448,5 5-512,-1-2 256,-1 8-384,2 1 256,0 1-288,-5 6 352,4 1-352,-4 7 224,0 4-256,0 0-1,0 4-127,-4 7 0,4 3-32,-5-3-64,5 5 32,-8-8-128,8-3 64,-4-10-319,8-2 191,-8-8-736,4-5 512,-5-16-800,5 2 672,0-16-672,5 3 672,-1-15 64,4 8 256,1-4 128,8 2 64,1-6 128,5 12-64,-7 0 544,2 2-352,0 3 544,0 2-480,-6 4 224,2 3-320,-6 2 64,6 3-160,-10 0-128,0 8-32,-8-5-480,4 5 288,-8 1-320,-2-1 288,-6-5 0,2 5 160,-3-8 128,4 3 0,-2-3 128,7 6-96,0-6 384,3 3-224,0 0 512,10 2-416,-5-2 416,5 5-416,-2 0 256,7 0-320,-7 0 287,7-1-319,-5 6 224,3-2-224,-3 1-64,3-1-96,1 5-256,-1-1 96,1 1-1503,4 3 863,1-10-3136,-1-6 2176,0-3-2624,0 0 2464</inkml:trace>
        </inkml:traceGroup>
        <inkml:traceGroup>
          <inkml:annotationXML>
            <emma:emma xmlns:emma="http://www.w3.org/2003/04/emma" version="1.0">
              <emma:interpretation id="{DDE30FAB-7384-40F5-BA27-C0991464EDD6}" emma:medium="tactile" emma:mode="ink">
                <msink:context xmlns:msink="http://schemas.microsoft.com/ink/2010/main" type="inkWord" rotatedBoundingBox="23115,6775 23666,6766 23676,7358 23125,7367"/>
              </emma:interpretation>
              <emma:one-of disjunction-type="recognition" id="oneOf86">
                <emma:interpretation id="interp430" emma:lang="zh-CN" emma:confidence="0">
                  <emma:literal>L</emma:literal>
                </emma:interpretation>
                <emma:interpretation id="interp431" emma:lang="zh-CN" emma:confidence="0">
                  <emma:literal>2</emma:literal>
                </emma:interpretation>
                <emma:interpretation id="interp432" emma:lang="zh-CN" emma:confidence="0">
                  <emma:literal>亠</emma:literal>
                </emma:interpretation>
                <emma:interpretation id="interp433" emma:lang="zh-CN" emma:confidence="0">
                  <emma:literal>:</emma:literal>
                </emma:interpretation>
                <emma:interpretation id="interp434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267863">23491 7735 7552,'-15'-20'2816,"15"20"-1536,0 4-576,0-1 1312,0 5-1120,0 0 287,5 3-735,0-2 0,3 2-256,2 2 96,-2-2-160,2 1 64,2 4-96,-3-2 0,4 3-32,-4 2 96,0 0-96,-5 4 128,0 2-128,-8 2 32,4-1-32,-9 2 224,0-1-160,-3-2 320,2-3-256,-6 1 160,1 1-192,-6-4-64,8-1-64,-5-7 32,5 4-32,-4-5 128,8 0-96,-5-3 32,11 1-32,-8 2 32,8-3-64,-6 0 128,9-1-96,-3-2 32,3-2-32,0 2-64,7-2 32,1 0-32,6 2 0,0-5-96,-1 3 64,8-3-32,2 0 0,3-3 64,5 3 0,4-5-288,0 10 160,0-10-320,1 5 288,2-3-384,-2 6 320,-2-3-512,-3 0 416,-5 0-832,2 0 640,-8 0-1599,-2 0 1183,-10 0-3776,6 0 2624</inkml:trace>
        </inkml:traceGroup>
        <inkml:traceGroup>
          <inkml:annotationXML>
            <emma:emma xmlns:emma="http://www.w3.org/2003/04/emma" version="1.0">
              <emma:interpretation id="{708516FA-9A75-4CDD-8C77-DB6585DCE247}" emma:medium="tactile" emma:mode="ink">
                <msink:context xmlns:msink="http://schemas.microsoft.com/ink/2010/main" type="inkWord" rotatedBoundingBox="23780,7144 24015,7140 24024,7711 23790,7715"/>
              </emma:interpretation>
              <emma:one-of disjunction-type="recognition" id="oneOf87">
                <emma:interpretation id="interp435" emma:lang="zh-CN" emma:confidence="0">
                  <emma:literal>y</emma:literal>
                </emma:interpretation>
                <emma:interpretation id="interp436" emma:lang="zh-CN" emma:confidence="0">
                  <emma:literal>与</emma:literal>
                </emma:interpretation>
                <emma:interpretation id="interp437" emma:lang="zh-CN" emma:confidence="0">
                  <emma:literal>勺</emma:literal>
                </emma:interpretation>
                <emma:interpretation id="interp438" emma:lang="zh-CN" emma:confidence="0">
                  <emma:literal>g</emma:literal>
                </emma:interpretation>
                <emma:interpretation id="interp439" emma:lang="zh-CN" emma:confidence="0">
                  <emma:literal>丬</emma:literal>
                </emma:interpretation>
              </emma:one-of>
            </emma:emma>
          </inkml:annotationXML>
          <inkml:trace contextRef="#ctx0" brushRef="#br0" timeOffset="269318">24039 8096 5120,'-10'-3'1920,"10"3"-1024,0-3-352,0-2 1184,5 10-960,-5-5 480,5 0-736,-5 0 352,5 0-512,-2 0 544,6 3-512,0 0 352,-1 6-416,-3 2 255,-1 5-319,2 3 192,-3 1-224,-3 3 64,5 1-160,-5-1-64,4 1-32,-4-9-256,4-2 128,0-10-448,6-3 288,-2-11-288,6 3 289,-6-9-1,6 3 160,-6-6 128,0 9 0,2-5 64,-2 5-64,-3-6 255,4 9-159,-5-4 384,1 9-288,-5-5 224,3 4-224,-3 0 224,5 4-256,-5 0 96,0 4-160,0 0 0,5 7-64,0 1 96,-2-1-96,2 14 32,0 2-32,-2 7-64,2-1 32,0 1 32,0-3-32,-5 4 64,0-4-64,-5 5-224,5-6 96,-10 3-384,7-2 256,-10-4-384,8-4 352,-8-3-160,4-5 256,-13-8 64,10 1 96,-12-8 128,12 0-64,-6-8 128,10 5-128,-10-13 128,10 4-128,2-7 32,12 7-32,-3-7-128,6 3 32,5-4-544,-2 6 320,2-6-2015,4 4 1279,0-3-3968,-1 7 2784</inkml:trace>
        </inkml:traceGroup>
        <inkml:traceGroup>
          <inkml:annotationXML>
            <emma:emma xmlns:emma="http://www.w3.org/2003/04/emma" version="1.0">
              <emma:interpretation id="{F43E543F-66DE-4E1D-9196-5708E816BBFA}" emma:medium="tactile" emma:mode="ink">
                <msink:context xmlns:msink="http://schemas.microsoft.com/ink/2010/main" type="inkWord" rotatedBoundingBox="24181,7324 24203,7324 24206,7554 24185,7555"/>
              </emma:interpretation>
              <emma:one-of disjunction-type="recognition" id="oneOf88">
                <emma:interpretation id="interp440" emma:lang="zh-CN" emma:confidence="0">
                  <emma:literal>,</emma:literal>
                </emma:interpretation>
                <emma:interpretation id="interp441" emma:lang="zh-CN" emma:confidence="0">
                  <emma:literal>、</emma:literal>
                </emma:interpretation>
                <emma:interpretation id="interp442" emma:lang="zh-CN" emma:confidence="0">
                  <emma:literal>:</emma:literal>
                </emma:interpretation>
                <emma:interpretation id="interp443" emma:lang="zh-CN" emma:confidence="0">
                  <emma:literal>1</emma:literal>
                </emma:interpretation>
                <emma:interpretation id="interp44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269543">24451 8265 8832,'-13'3'3328,"13"-3"-1792,-5 17-1152,2-6 1056,6 5-864,-3 4 31,0 2-415,0-2-256,0 4 32,0-4-1279,0 2 735,0-2-2784,5-4 1856,0-10-2784,0 8 2464</inkml:trace>
        </inkml:traceGroup>
        <inkml:traceGroup>
          <inkml:annotationXML>
            <emma:emma xmlns:emma="http://www.w3.org/2003/04/emma" version="1.0">
              <emma:interpretation id="{92EC02C8-A842-4A39-85E9-22ED519D96D4}" emma:medium="tactile" emma:mode="ink">
                <msink:context xmlns:msink="http://schemas.microsoft.com/ink/2010/main" type="inkWord" rotatedBoundingBox="24323,7020 24997,7009 25010,7797 24336,7807"/>
              </emma:interpretation>
              <emma:one-of disjunction-type="recognition" id="oneOf89">
                <emma:interpretation id="interp445" emma:lang="zh-CN" emma:confidence="0">
                  <emma:literal>好</emma:literal>
                </emma:interpretation>
                <emma:interpretation id="interp446" emma:lang="zh-CN" emma:confidence="0">
                  <emma:literal>的</emma:literal>
                </emma:interpretation>
                <emma:interpretation id="interp447" emma:lang="zh-CN" emma:confidence="0">
                  <emma:literal>約</emma:literal>
                </emma:interpretation>
                <emma:interpretation id="interp448" emma:lang="zh-CN" emma:confidence="0">
                  <emma:literal>灼</emma:literal>
                </emma:interpretation>
                <emma:interpretation id="interp449" emma:lang="zh-CN" emma:confidence="0">
                  <emma:literal>矽</emma:literal>
                </emma:interpretation>
              </emma:one-of>
            </emma:emma>
          </inkml:annotationXML>
          <inkml:trace contextRef="#ctx0" brushRef="#br0" timeOffset="270218">24587 7988 7936,'0'-23'2976,"0"23"-1600,5 0-896,-5 0 1024,4 6-864,0 2 192,0 9-512,2-3 159,-3 2-255,-3 4 128,5-1-192,-5 5 288,0 2-256,0 10 96,0 0-160,-5 3 0,5-1-64,-3-7 32,3 0-64,-6-3-224,2-4 96,-4-9-448,8 1 288,-10-13-512,10 2 448,-3-18-479,3 2 447,0-12-192,8 7 352,1-7-64,5 4 160,2-6 0,2 6 32,4-4 64,0 7 0,0 2 64,0 5-32,-8 1 320,2 3-160,-6 5 160,3 5-192,-8-2-64,-2 11-64,-11-8-32,-2 7 0,-6-2 0,3 4 0,-9-7 64,8 0-32,-4-5-96,10 5 32,-2-3 160,8-2-64,-4 0 480,6 3-320,-4-3 415,8 2-383,-4-2 288,0 5-288,0 0 288,6-1-320,-4-3 160,8 4-224,-2-1 128,6 1-160,-2 0-416,2 3 160,0-2-1536,-1 2 928,0-3-3071,0 4 2143,-5-8-3200,5 0 2752</inkml:trace>
          <inkml:trace contextRef="#ctx0" brushRef="#br0" timeOffset="270428">24934 8332 9856,'-5'-17'3680,"5"17"-1984,9 43-1216,-9-30 1215,4-6-1023,-4 5-96,0 2-384,0 3-704,0-1 288,0-1-2463,0 1 1471,0-5-4032,0 5 2944</inkml:trace>
          <inkml:trace contextRef="#ctx0" brushRef="#br0" timeOffset="271235">25166 7965 9216,'-22'0'3520,"22"0"-1920,-4-8-1152,-1 3 1375,10 10-1055,-5-5 352,4 3-672,0 2-416,6 2-32,-6-3-1440,4 0 800,0-4-3263,8 0 2175</inkml:trace>
          <inkml:trace contextRef="#ctx0" brushRef="#br0" timeOffset="270954">25148 8109 8448,'-4'0'3168,"4"0"-1728,0 0-1120,0 0 1280,4 3-928,0-3 479,2 3-703,-2 2-32,4 3-256,-2-1 128,2 6-192,-4-2 320,4 4-224,-2 4 320,1 6-288,-2 2 320,1 7-320,-6 1 160,2 1-224,-2 4 64,0-2-128,-2 1-64,2 0 0,-11 0-192,8 0 96,-7-3-256,8-6 192,-14-2-576,14-6 384,-12-6-480,10 0 448,-10-12-96,10 0 256,-9-16 32,8 0 96,-3-12 64,8 2 0,-5-6 64,5 6-32,0-6 64,5 4-64,-1 1 128,5 3-96,4-3 32,-1 7-32,2 0-192,4 13 64,-6-2-672,6 5 416,-4-3-1983,-2 6 1279,-6-3-3776,2 0 2688</inkml:trace>
        </inkml:traceGroup>
        <inkml:traceGroup>
          <inkml:annotationXML>
            <emma:emma xmlns:emma="http://www.w3.org/2003/04/emma" version="1.0">
              <emma:interpretation id="{5BC9F0FD-5164-477C-979B-446E5A030DDA}" emma:medium="tactile" emma:mode="ink">
                <msink:context xmlns:msink="http://schemas.microsoft.com/ink/2010/main" type="inkWord" rotatedBoundingBox="25564,6672 25904,6667 25912,7134 25572,7140"/>
              </emma:interpretation>
              <emma:one-of disjunction-type="recognition" id="oneOf90">
                <emma:interpretation id="interp450" emma:lang="zh-CN" emma:confidence="0">
                  <emma:literal>e</emma:literal>
                </emma:interpretation>
                <emma:interpretation id="interp451" emma:lang="zh-CN" emma:confidence="0">
                  <emma:literal>曰</emma:literal>
                </emma:interpretation>
                <emma:interpretation id="interp452" emma:lang="zh-CN" emma:confidence="0">
                  <emma:literal>Q</emma:literal>
                </emma:interpretation>
                <emma:interpretation id="interp453" emma:lang="zh-CN" emma:confidence="0">
                  <emma:literal>。</emma:literal>
                </emma:interpretation>
                <emma:interpretation id="interp45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274847">25819 7801 5120,'-3'-5'1920,"3"5"-1024,0 5-192,0-2 1440,3 0-1184,-3 3 736,5-3-992,1 1 544,-2 3-736,0 1 383,5 0-543,0 0 256,3 0-352,2-1 64,3 1-192,6-8-64,3 5-32,0-10-128,0 5 64,1-8-320,-1 1 192,-5-12-288,1-1 256,-8-7-64,4 2 160,-10-2 64,4 4 32,-12-4 0,6 7 0,-14-2 0,2 10 0,-12-1 0,0 7 0,-2-2 64,2 8-32,-8 0 128,8 8-96,-8 6 128,8 11-128,-8 1 320,8 1-192,-4 4 320,9 1-288,0 2 160,5 5-224,-2 0 64,10-3-128,5-5-64,4 1 0,3-6-384,6-2 192,10-9-1216,-2 1 768,4-11-2143,4 2 1567,-3-7-3616,0 0 2688</inkml:trace>
        </inkml:traceGroup>
        <inkml:traceGroup>
          <inkml:annotationXML>
            <emma:emma xmlns:emma="http://www.w3.org/2003/04/emma" version="1.0">
              <emma:interpretation id="{7C7DD75B-D7C7-43EE-921E-2DC56C768D15}" emma:medium="tactile" emma:mode="ink">
                <msink:context xmlns:msink="http://schemas.microsoft.com/ink/2010/main" type="inkWord" rotatedBoundingBox="26071,7016 26506,7009 26516,7618 26081,7625"/>
              </emma:interpretation>
              <emma:one-of disjunction-type="recognition" id="oneOf91">
                <emma:interpretation id="interp455" emma:lang="zh-CN" emma:confidence="0">
                  <emma:literal>y</emma:literal>
                </emma:interpretation>
                <emma:interpretation id="interp456" emma:lang="zh-CN" emma:confidence="0">
                  <emma:literal>牛</emma:literal>
                </emma:interpretation>
                <emma:interpretation id="interp457" emma:lang="zh-CN" emma:confidence="0">
                  <emma:literal>头</emma:literal>
                </emma:interpretation>
                <emma:interpretation id="interp458" emma:lang="zh-CN" emma:confidence="0">
                  <emma:literal>孔</emma:literal>
                </emma:interpretation>
                <emma:interpretation id="interp459" emma:lang="zh-CN" emma:confidence="0">
                  <emma:literal>不</emma:literal>
                </emma:interpretation>
              </emma:one-of>
            </emma:emma>
          </inkml:annotationXML>
          <inkml:trace contextRef="#ctx0" brushRef="#br0" timeOffset="280482">26377 7957 5248,'0'0'2016,"0"0"-1088,0 3-512,0-3 896,0 5-736,0-5 128,0 0-416,0 0 96,0 0-224,0 0 224,0 0-256,0 0 384,5 0-288,-5 0 160,0 0-224,0 0 224,0 0-256,0 0 160,0 0-160,0 0 160,0 0-192,0 0-32,0 0-32,0 0 32,0 0-32,0 0 128,0 0-96,0 0 128,0 0-128,0 0 32,4 0-32,-4 0 32,0 0-64,0 0 64,0 0-64,0 0-32,0 0 32,0 0-128,0 0 64,0 0 32,0 0 0,0 0 64,0 0-32,0 0 64,0 0-64,0 0 63,0 3-63,0-3 64,0 3-64,0-3-32,0 0 32,0 0 96,8 0-64,-8 0 32,6 5-32,-6-5-64,2 0 32,4 0-32,-2 0 0,0 0 0,0 0 0,-4 0 0,6 0 0,-6 0 0,0 8 0,-6-4 0,6 4 0,-4-5 128,8 1-64,-4 0 32,0-1-32,0-3-64,6 5 32,-6-5-32,0 0 0,0-5 0,0 5 0,0-3 0,0-1 0,0 0 0,0 8 0,0-4 0,0 0 0,0-4 0,0 8 0,0-4 0,0 7 0,0-7 0,0 5 0,0-5 0,4 0 0,-4 0-96,0 0 64,0 0 32,0 0 0,0 0 0,0 0 0,0 0-96,0 0 64,0 0 160,0 3-64,0-3-32,0 0 0,0 0-32,0 5 0,0-5 0,0 0 0,0 0 0,0 0 0,0 0 0,0 3 0,0-3 128,0 8-64,0 1 32,0-3-32,0-1-64,0-2 32,0 2-32,0-2 0,0 2 0,0-2 0,0-3 0,4 4 0,-4-4 0,4 0 0,-4 0 64,5 4-32,-5-4-96,3 4 32,-3-4-32,0 0 0,0 0 128,5 4-32,-5 0-32,5-1 32,0-3-128,-2 0 64,2 0-32,0 0 0,-2-3-160,7 3 128,-7-8-256,7 4 224,-6-7-96,5 6 129,-4-11-1,-2 10 32,2-11 128,-1 9-32,-4-3-32,6 3 32,-6-3 31,0 2-31,0 1 256,0 5-160,0 0 160,0 3-160,0-5 64,0 10-96,0-2 96,0 5-128,0 4 32,0 3-32,0 5 96,0 0-96,0 7 128,0-1-128,0 10 128,0 3-128,-6 5 192,6 1-160,-4-7 96,-1-2-96,-3 0-64,8-5 0,-9-4-32,9 1 0,-9-5-160,9 0 96,-8-3-256,3-5 192,-8-7-160,5 3 160,-10-5-64,5-3 96,-9-6 64,8 3 32,-3-9 64,9 1-32,-5-3-96,3 2 32,2-6 32,2 3 0,2-7 192,4 2-96,4-9 32,5 7-64,6-8-64,1 2 32,-2-2-32,2 7 0,2-6-96,0 7 64,0-1-672,3 1 384,-3 3-1503,0 4 1023,-1 4-2240,1 3 1696,-4-1-2752,-2 6 2336</inkml:trace>
          <inkml:trace contextRef="#ctx0" brushRef="#br0" timeOffset="280686">26755 8093 9472,'-23'9'3520,"23"-9"-1920,0 10-1248,0-6 1120,0 4-897,0 4 33,0 0-416,0 3-96,0 1-64,0-1-896,5 6 480,0-7-2591,-1 11 1663,0-15-3520,6 2 2720</inkml:trace>
        </inkml:traceGroup>
        <inkml:traceGroup>
          <inkml:annotationXML>
            <emma:emma xmlns:emma="http://www.w3.org/2003/04/emma" version="1.0">
              <emma:interpretation id="{678B1B4C-28B4-4576-979A-7A20A9864897}" emma:medium="tactile" emma:mode="ink">
                <msink:context xmlns:msink="http://schemas.microsoft.com/ink/2010/main" type="inkWord" rotatedBoundingBox="26600,6925 26754,6922 26761,7340 26607,7343"/>
              </emma:interpretation>
              <emma:one-of disjunction-type="recognition" id="oneOf92">
                <emma:interpretation id="interp460" emma:lang="zh-CN" emma:confidence="0">
                  <emma:literal>h</emma:literal>
                </emma:interpretation>
                <emma:interpretation id="interp461" emma:lang="zh-CN" emma:confidence="0">
                  <emma:literal>卜</emma:literal>
                </emma:interpretation>
                <emma:interpretation id="interp462" emma:lang="zh-CN" emma:confidence="0">
                  <emma:literal>2</emma:literal>
                </emma:interpretation>
                <emma:interpretation id="interp463" emma:lang="zh-CN" emma:confidence="0">
                  <emma:literal>k</emma:literal>
                </emma:interpretation>
                <emma:interpretation id="interp464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281330">26868 7879 8064,'-5'-13'2976,"5"13"-1600,0 5-832,0-2 1152,5 2-960,0 1 192,0 2-577,-2 4 161,2 4-288,0 8 288,-2-1-288,-3 5 224,5 2-224,-5 1 0,0 1-128,-5 2 0,5-2-32,-8 3-256,3-4 96,-3-7-512,3-1 320,-3-15-640,8 0 512,-5-13-351,5 2 447,0-9-128,5 5 288,-2-13 0,7 9 96,-2-6 64,5 9 0,-3-6 128,3 6-64,-5-4 256,1 8-192,-1-4 384,2 4-288,-7 1 31,2 3-159,-5-5-351,5 10 159,-10-5-416,5 0 288,-5 0-160,2 0 224,-7 0 64,10 3 96,-8-3 64,8 4-32,-4 0 320,4 0-160,-5 0 512,10 0-385,-5-1 513,0 2-512,0-2 288,0 5-352,0-5 64,4 5-192,-1 0 0,2 1-64,0-1-192,3 0 64,2-5-1024,-2 5 608,2 0-2367,-2-4 1599,0-1-3648,2 1 2752</inkml:trace>
        </inkml:traceGroup>
        <inkml:traceGroup>
          <inkml:annotationXML>
            <emma:emma xmlns:emma="http://www.w3.org/2003/04/emma" version="1.0">
              <emma:interpretation id="{E77E92AA-B6ED-4F39-97A6-853384C997AC}" emma:medium="tactile" emma:mode="ink">
                <msink:context xmlns:msink="http://schemas.microsoft.com/ink/2010/main" type="inkWord" rotatedBoundingBox="26925,6862 27306,6856 27320,7726 26939,7732"/>
              </emma:interpretation>
              <emma:one-of disjunction-type="recognition" id="oneOf93">
                <emma:interpretation id="interp465" emma:lang="zh-CN" emma:confidence="0">
                  <emma:literal>i</emma:literal>
                </emma:interpretation>
                <emma:interpretation id="interp466" emma:lang="zh-CN" emma:confidence="0">
                  <emma:literal>字</emma:literal>
                </emma:interpretation>
                <emma:interpretation id="interp467" emma:lang="zh-CN" emma:confidence="0">
                  <emma:literal>与</emma:literal>
                </emma:interpretation>
                <emma:interpretation id="interp468" emma:lang="zh-CN" emma:confidence="0">
                  <emma:literal>宁</emma:literal>
                </emma:interpretation>
                <emma:interpretation id="interp469" emma:lang="zh-CN" emma:confidence="0">
                  <emma:literal>学</emma:literal>
                </emma:interpretation>
              </emma:one-of>
            </emma:emma>
          </inkml:annotationXML>
          <inkml:trace contextRef="#ctx0" brushRef="#br0" timeOffset="308055">27325 7801 5120,'0'0'1920,"0"0"-1024,0 3-416,0-3 1216,0 0-960,0 0 608,8 9-832,-3-6 384,8 5-544,0-5 192,-1 5-320,-2-3 0,4-1-128,-6-2-128,0 6 0,2-2-1088,-2 0 576,2-1-2976,2-2 1920,-7 2-2304,4 2 2240</inkml:trace>
          <inkml:trace contextRef="#ctx0" brushRef="#br0" timeOffset="307651">27310 8102 3072,'-4'0'1216,"4"0"-640,-4 0 32,-1 0 1280,10 0-1024,-5 0 640,0 0-864,0 0 256,0 0-512,0 0 288,8 0-384,2-6 128,2 6-256,2-2 128,-2-2-160,6-4 160,0 8-192,-4-8 256,3 5-224,-4-10 160,5 9-160,-10-6 64,2 4-96,-7-2 96,6 8-128,-5-3 192,1 6-160,-5-3 192,0 0-192,0 0 255,0 8-223,0 0 96,0 0-128,0 0 0,0 1-32,0-2 32,0 5-64,0 3 128,0 1-96,0 3 192,0 1-160,0 0 32,0 2-64,0 2 32,0 8-64,0-2 192,0 1-128,-5 1 32,5-5-64,-4-1 32,8-1-64,-4-2 64,0-4-64,-4 0 64,4 1-64,-4 0 64,4 4-64,-8-4-32,3 2 32,-8-2 32,8-4-32,-13-5-96,10 0 32,-9-3-128,8 0 96,-4-10-192,3 2 160,-2-14-96,6 6 96,-6-6-64,6 6 64,-6-12-64,8 4 64,-6 2 64,10 2 32,-4-1 0,8 6 0,-4-9 64,6 5-32,-2-6-160,0 7 64,0-10-32,10 0 32,4-7 192,0 4-64,-1-1-32,4 8 0,-3-4-32,4 9 0,-5-4-96,1 2 64,-9 2 32,5 8 0,-6-5-224,2 8 128,-8-3-800,4 3 481,-2-9-1441,4 9 1056,-8-5-2400,6 5 1824,-12-6-2336,6-2 2112</inkml:trace>
          <inkml:trace contextRef="#ctx0" brushRef="#br0" timeOffset="283287">27179 8171 9472,'0'3'3520,"0"-3"-1920,10 8-1088,-7-2 1215,2 0-991,-1 2 128,2 5-544,-6-2-128,0 0-96,0 12-928,0-3 448,0 4-3071,0-1 1887,0-4-3680,0-2 2976</inkml:trace>
        </inkml:traceGroup>
      </inkml:traceGroup>
      <inkml:traceGroup>
        <inkml:annotationXML>
          <emma:emma xmlns:emma="http://www.w3.org/2003/04/emma" version="1.0">
            <emma:interpretation id="{7E1A2A4E-3015-4C48-A0F6-91D4B947B427}" emma:medium="tactile" emma:mode="ink">
              <msink:context xmlns:msink="http://schemas.microsoft.com/ink/2010/main" type="line" rotatedBoundingBox="18350,7874 22462,7874 22462,9397 18350,9397"/>
            </emma:interpretation>
          </emma:emma>
        </inkml:annotationXML>
        <inkml:traceGroup>
          <inkml:annotationXML>
            <emma:emma xmlns:emma="http://www.w3.org/2003/04/emma" version="1.0">
              <emma:interpretation id="{C6509FFA-B088-404E-AFCB-FC278A06F5D0}" emma:medium="tactile" emma:mode="ink">
                <msink:context xmlns:msink="http://schemas.microsoft.com/ink/2010/main" type="inkWord" rotatedBoundingBox="18356,7874 19025,8164 18826,8623 18156,8332"/>
              </emma:interpretation>
              <emma:one-of disjunction-type="recognition" id="oneOf94">
                <emma:interpretation id="interp470" emma:lang="zh-CN" emma:confidence="0">
                  <emma:literal>如</emma:literal>
                </emma:interpretation>
                <emma:interpretation id="interp471" emma:lang="zh-CN" emma:confidence="0">
                  <emma:literal>灶</emma:literal>
                </emma:interpretation>
                <emma:interpretation id="interp472" emma:lang="zh-CN" emma:confidence="0">
                  <emma:literal>`</emma:literal>
                </emma:interpretation>
                <emma:interpretation id="interp473" emma:lang="zh-CN" emma:confidence="0">
                  <emma:literal></emma:literal>
                </emma:interpretation>
                <emma:interpretation id="interp474" emma:lang="zh-CN" emma:confidence="0">
                  <emma:literal>的</emma:literal>
                </emma:interpretation>
              </emma:one-of>
            </emma:emma>
          </inkml:annotationXML>
          <inkml:trace contextRef="#ctx0" brushRef="#br0" timeOffset="244261">18626 8900 4736,'-10'-4'1760,"10"4"-960,-3-11-224,-2 3 1056,10 8-896,-10-7 416,5 2-672,-4-3 288,4 5-448,-6-6 416,12 9-448,-6-11 512,0 8-480,0-5 352,0 8-384,0-5 191,0 5-255,0-3 128,0 6-192,0-3 128,0 0-160,0 0 0,0 8-64,0 0 96,4 3-96,1 9 128,-2 0-128,2 10 32,0 9-32,-5-3 96,3 0-96,-3-2 128,0 1-128,0 16 32,0 0-32,0-12-64,0-5 32,-3-9-32,3-6 0,-10 0-160,10-4 96,-3-7-256,3 0 192,-5-11-224,5-5 192,-4-12-64,8 1 128,-4-5-64,5 9 64,3-13 64,5 9 32,5-12-160,3 7 96,6-7-32,-1 4 32,-5 7 64,2 9 0,-5-1-96,0 8 64,3-4 32,2 4 0,-5 4 0,-6 4 0,-8 0 64,6 8-32,-10-1-32,3 5 32,-6-4-192,-3 4 96,-2-1-96,-1 0 64,-4-6 64,5 2 32,-10-8-95,8 2 63,-11-5 32,4 0 0,-1-5 63,4 5-31,2-3 128,6 6-96,4-3 192,4 5-160,-2-5 192,10 3-192,-7-3 256,8 5-224,-3-1 256,4 4-256,3 3 160,-2 0-160,0 5 64,5 1-96,-5-3-64,-1 6 0,-3-9-384,4 5 192,5-5-1088,-1 6 704,1-9-1727,0 4 1279,-2-9-3136,2 5 2304,-1-11-2016,1 3 2176</inkml:trace>
          <inkml:trace contextRef="#ctx0" brushRef="#br0" timeOffset="244666">19076 9133 5888,'-3'19'2272,"3"-19"-1216,0-14-672,0 14 1248,0 4-960,0-4 768,3 0-832,2-4 384,0-1-576,0-3-32,3 8-224,0-3-96,5 3-32,-3-3-128,3 6 64,0-3-384,0 3 192,0-3-992,0 0 640,2-3-2048,-2 6 1472,-10-3-2656,6 8 2176</inkml:trace>
          <inkml:trace contextRef="#ctx0" brushRef="#br0" timeOffset="244863">19086 9200 6784,'-12'-8'2624,"12"8"-1408,-5 8-800,0-8 1120,10 0-864,-5 0 96,5 4-480,-2-4-96,11 4-128,3-8-608,5 4 288,-1-4-1952,2 8 1248,3-4-3040,5 0 2240</inkml:trace>
        </inkml:traceGroup>
        <inkml:traceGroup>
          <inkml:annotationXML>
            <emma:emma xmlns:emma="http://www.w3.org/2003/04/emma" version="1.0">
              <emma:interpretation id="{DB0C83F3-D965-4CC6-8133-9FB93CF74557}" emma:medium="tactile" emma:mode="ink">
                <msink:context xmlns:msink="http://schemas.microsoft.com/ink/2010/main" type="inkWord" rotatedBoundingBox="19278,7988 19365,8458 19342,8462 19255,7993"/>
              </emma:interpretation>
              <emma:one-of disjunction-type="recognition" id="oneOf95">
                <emma:interpretation id="interp475" emma:lang="zh-CN" emma:confidence="0">
                  <emma:literal>:</emma:literal>
                </emma:interpretation>
                <emma:interpretation id="interp476" emma:lang="zh-CN" emma:confidence="0">
                  <emma:literal>`</emma:literal>
                </emma:interpretation>
                <emma:interpretation id="interp477" emma:lang="zh-CN" emma:confidence="0">
                  <emma:literal>‘</emma:literal>
                </emma:interpretation>
                <emma:interpretation id="interp478" emma:lang="zh-CN" emma:confidence="0">
                  <emma:literal>1</emma:literal>
                </emma:interpretation>
                <emma:interpretation id="interp479" emma:lang="zh-CN" emma:confidence="0">
                  <emma:literal>∶</emma:literal>
                </emma:interpretation>
              </emma:one-of>
            </emma:emma>
          </inkml:annotationXML>
          <inkml:trace contextRef="#ctx0" brushRef="#br0" timeOffset="245251">19520 8934 6784,'-9'0'2624,"9"0"-1408,-3 0-640,-2 0 1376,10 0-1120,-5 0 544,0 0-832,0 0 287,3 5-511,2-5 416,-1 8-448,0-1 448,1 0-448,-5 6 160,5-1-288,-5 2 64,4 6-128,0 4 96,6-1-128,-8 4-32,4 4 0,-2 4-544,0 5 288,0-2-1600,6 2 1024,-6-4-3743,0-2 2527,2-7-2976,-4 0 2880</inkml:trace>
        </inkml:traceGroup>
        <inkml:traceGroup>
          <inkml:annotationXML>
            <emma:emma xmlns:emma="http://www.w3.org/2003/04/emma" version="1.0">
              <emma:interpretation id="{7CA0B2B4-7017-452F-8D70-EDABF2081E4A}" emma:medium="tactile" emma:mode="ink">
                <msink:context xmlns:msink="http://schemas.microsoft.com/ink/2010/main" type="inkWord" rotatedBoundingBox="19821,7896 20588,7896 20588,8653 19821,8653"/>
              </emma:interpretation>
              <emma:one-of disjunction-type="recognition" id="oneOf96">
                <emma:interpretation id="interp480" emma:lang="zh-CN" emma:confidence="0">
                  <emma:literal>为</emma:literal>
                </emma:interpretation>
                <emma:interpretation id="interp481" emma:lang="zh-CN" emma:confidence="0">
                  <emma:literal>抖</emma:literal>
                </emma:interpretation>
                <emma:interpretation id="interp482" emma:lang="zh-CN" emma:confidence="0">
                  <emma:literal>打</emma:literal>
                </emma:interpretation>
                <emma:interpretation id="interp483" emma:lang="zh-CN" emma:confidence="0">
                  <emma:literal>戶</emma:literal>
                </emma:interpretation>
                <emma:interpretation id="interp484" emma:lang="zh-CN" emma:confidence="0">
                  <emma:literal>爿</emma:literal>
                </emma:interpretation>
              </emma:one-of>
            </emma:emma>
          </inkml:annotationXML>
          <inkml:trace contextRef="#ctx0" brushRef="#br0" timeOffset="250769">20819 8842 6784,'-4'-5'2624,"4"5"-1408,-5 8-448,5-3 1440,0-1-1248,-3-2 544,-2 6-929,-5 0 545,10 4-640,-3-4 320,6 4-480,-3-1 64,0 8-256,0 1 160,5 1-192,0-2 32,0 4-64,-2 13-128,2-2 32,-1 5-1248,0 0 704,1 0-3359,0-4 2175,-5-4-3648,3-3 3072</inkml:trace>
          <inkml:trace contextRef="#ctx0" brushRef="#br0" timeOffset="250432">20367 9142 8192,'-30'-16'3072,"30"16"-1664,-6 16-1152,6-16 832,6 4-672,-2-8-192,4 4-160,5-3-352,10-2 160,-5 2-1024,3 3 672,2-5-2016,-2 5 1408,10-3-2464,-6 3 2016</inkml:trace>
          <inkml:trace contextRef="#ctx0" brushRef="#br0" timeOffset="250224">20410 8954 7040,'-12'0'2624,"12"0"-1408,0 4-864,0 0 1152,5 9-864,-5-10 192,3 1-512,1-4-192,4 0-64,8 0-768,0 0 384,-4 0-1920,6 0 1248,0 0-2944,-4 8 2208</inkml:trace>
          <inkml:trace contextRef="#ctx0" brushRef="#br0" timeOffset="249650">20082 9006 4736,'-5'-20'1824,"5"20"-960,-3 16-320,-2-16 1184,10 0-960,-5-4 480,0 1-736,0-6 352,3 9-512,2-8 320,0 8-384,-2-2 352,2 2-384,0-6 224,3 4-256,2-7 64,-2 4-160,2 2 159,-2 3-191,-1 0 192,3 3-192,-7 2 256,7 4-224,-5 1 160,3 10-160,-3 2 64,-2 3-96,-3-2 96,5 5-128,-5 10 32,0 2-32,0-2 96,0 1-96,-5 0 32,5 0-32,-3 0-64,-2-3 32,-3 10-32,-2-4 0,-3-6 64,8-8-32,-2-12-96,2-2 32,-4-8-192,9-4 128,-4-12-256,-1-2 224,-8-24-96,5 6 128,-2-14-64,7 10 64,3-13 64,3 11 32,2-6-96,0 9 64,0 6-32,3 8 0,0-1 64,1 6 0,5-6 0,3 4 0,-4 4-288,0 10 160,-5-7-1023,2 9 671,-6-8-2496,4 8 1664,-2-8-3136,-3 5 2496</inkml:trace>
        </inkml:traceGroup>
        <inkml:traceGroup>
          <inkml:annotationXML>
            <emma:emma xmlns:emma="http://www.w3.org/2003/04/emma" version="1.0">
              <emma:interpretation id="{DBEE6CE3-9DA1-43F9-8222-149B051FAB32}" emma:medium="tactile" emma:mode="ink">
                <msink:context xmlns:msink="http://schemas.microsoft.com/ink/2010/main" type="inkWord" rotatedBoundingBox="22422,8561 22523,9332 21773,9430 21672,8659"/>
              </emma:interpretation>
              <emma:one-of disjunction-type="recognition" id="oneOf97">
                <emma:interpretation id="interp485" emma:lang="zh-CN" emma:confidence="0">
                  <emma:literal>她</emma:literal>
                </emma:interpretation>
                <emma:interpretation id="interp486" emma:lang="zh-CN" emma:confidence="0">
                  <emma:literal>棘</emma:literal>
                </emma:interpretation>
                <emma:interpretation id="interp487" emma:lang="zh-CN" emma:confidence="0">
                  <emma:literal>輛</emma:literal>
                </emma:interpretation>
                <emma:interpretation id="interp488" emma:lang="zh-CN" emma:confidence="0">
                  <emma:literal>䭱</emma:literal>
                </emma:interpretation>
                <emma:interpretation id="interp489" emma:lang="zh-CN" emma:confidence="0">
                  <emma:literal>酃</emma:literal>
                </emma:interpretation>
              </emma:one-of>
            </emma:emma>
          </inkml:annotationXML>
          <inkml:trace contextRef="#ctx0" brushRef="#br1" timeOffset="342027">22224 9594 4992,'0'-11'1824,"0"11"-960,0-5-96,0 2 1472,0 6-1216,0-3 704,0 5-1024,0-2 384,0 5-608,0 8 287,0-1-447,0 9 192,3 2-288,2 7 128,-1-3-192,-1 18 224,3-2-256,-1 4 96,2-2-128,-2 6 0,0 0-32,-1 2 32,1-6-64,-5 5-96,4-8 32,-4-13-256,0-10 160,0-4-512,0-6 352,0-14-352,0-3 352,-4-16-319,4 3 319,-5-18-320,10 6 320,-5-22-64,0 2 224,0 2 0,0 6 64,0-14 64,0 12 0,0-2 128,0 16-64,0-6 192,0 10-160,0-4 320,0 6-224,0-6 320,4 13-288,-4 10 159,8 10-223,2 7 128,6 2-160,-1 11 224,-2 2-224,-5 7 96,0 1-128,2 5 96,-2-2-128,-3 6-96,3-4 0,-3-14-192,0-2 128,-5-5-384,0 0 256,0-11-639,0-4 447,-5-12-352,5 0 448,-5-15-256,2-4 320,-7-21-64,7 10 192,-7-4 64,10 6 64,-8-14 0,8 10 0,-5 2 192,10 10-96,-5 0 448,0 9-288,0 11 384,3 13-384,7 9 288,-2 11-288,-3 14 191,3 3-223,-3 4 128,0-2-192,-1-4 0,0-2-96,-4 2-64,0-2 32,0-4-256,0-2 128,0-4-448,0-2 288,0-18-447,0 0 415,-4-16-416,0 5 384,-1-22-256,0 7 320,-3-25-128,3 8 224,-3-5 64,3 6 96,-8-12 64,5 6-32,-2 4-32,10 14 32,-8-10 224,3 9-128,-3 6 512,8 15-352,-5-3 352,5 10-352,-4 9 192,8 10-256,-4 7 287,8 5-287,-3 3 96,0-1-192,0 5 0,-2 0-64,-3-11-128,5-5 32,-5-8-320,0 1 192,-5-9-639,2 0 447,-7-14-416,5-5 448,-3-15-320,8-1 352,-8-18-128,3 6 256,-5-2 0,10 10 96,-7-11 64,7 8 0,-5-5 64,5 14-32,-4 2 256,8 12-160,-4 5 320,0 6-256,0 17 256,0 4-256,-4 10 448,4 10-352,-5 6 224,5-2-288,-5-14-65,5 1-95,-3-4-255,3-4 95,0-10-608,0-6 416,-4-11-800,4-3 608,-5-22-544,10 2 576,-10-15-256,5 6 416,-6-11-64,12 8 224,-6-5 64,0 10 64,0-1 352,0 6-192,0-2 416,5 8-320,-1 15 448,-1 8-416,2 12 512,0 8-480,-1 7 224,1 3-320,-5 5 64,0 1-160,0-6 0,0-2-64,0 0-480,0-6 224,0-14-896,0-4 608,0-16-1216,0 4 992,0-16-1088,0 6 1024,0-18-832,0 6 928,0-10-576,0 5 736,0-8-160,4 11 384,-4-8 128,0 9 64,0-7 32,0 7 0,0-1 352,3 8-192,-3-7 896,0 8-544,0-1 1216,0 12-928,0-4 896,0 9-928,-3-2 576,3 5-768,-9 8 448,5 4-544,-9-1 320,4 6-416,-9-1 256,5-2-320,-13 11 352,3-3-352,-8 5 288,5 5-288,-4 0-1,4-1-159,-5-4 0,13-4-32,0-6-320,10-3 128,0-14-319,8 0 287,8-20-160,5 6 192,10-14-128,-2 9 128,1-12 64,4 7 64,-3-7 64,-2 7-32,-3-2-160,3 6 64,-6 1 96,1 3 0,-6-1 128,3 6-96,-8 3 256,-2 8-192,-6 5 256,3 1-256,-10 7 255,2 7-255,-10 2 320,0 3-256,-13 6 160,10-1-192,-2-7-64,6 2-64,-1-9-32,5-5 0,5-11-448,13 0 256,3-17-416,10 3 353,-1-14-161,1 4 256,3-6-128,2 2 160,-2-6-128,2 10 128,-10 1-64,5 10 96,-10 1 64,5 9 32,-13-2 256,0 10-128,-9 3 448,0 7-320,-12 9 383,3-1-383,-8 1 224,3 2-256,-3-6-64,3 4-96,3-9-64,6 1 32,10-16-384,8-4 192,10-12-576,3 0 417,4-10-417,2 7 416,8-9-320,0 9 352,0-6-192,-1 6 288,-4 4 0,-4 2 128,-5 7 256,-4 1-96,-13 10 672,0 1-416,-13 7 608,0 7-544,-10 3 415,7 4-479,-6-4 192,9 4-320,-5-8-64,5 1-96,5-8-192,8-4 64,0-12-384,8 4 224,5-16-384,5 4 352,0-10-351,3 6 319,-4-4-256,6 4 288,-15 5 0,2 8 160,-15 3 352,5 3-160,-10 5 544,2 3-352,-10 6 224,10-3-289,-10 3-127,10-1-64,-1-10-607,3 2 319,3-11-1600,3-2 1056,0-7-1792,3 2 1504,3-10-2112,-1 4 1824,-5-4-1152,4 6 1440</inkml:trace>
          <inkml:trace contextRef="#ctx0" brushRef="#br1" timeOffset="342763">22188 9592 6016,'-23'0'2272,"23"0"-1216,-8 0-800,3 0 1088,10 0-800,-5-6 608,0 4-672,0-6 320,5 8-480,-2-4 416,2 4-448,0-5 512,3 10-480,-3-5 511,3 6-511,2 2 224,3 4-320,4 4 128,1 0-192,8-1 128,0 4-160,5-3-64,0 4-32,4 0-32,-5-1 0,-3 0 0,-1 1 0,-5-4-512,7-1 288,-7-4-608,-3 5 480,-10-12-767,-3 4 639,-5-8-896,0 4 768,-13-8-320,5 4 544,-15-12 64,5 1 192,-8-8 160,5 7 0,-10-7 416,4 6-256,-4-1 544,10 2-416,-2-1 576,7 6-512,-2-1 288,5 4-384,3-4 191,10 4-255,5 1 224,8 3-256,5 0 32,8 7-128,0 1-64,5 4 0,5-5 32,2 1-32,-7-3-32,-5 1 32,2 0-320,-7 2 160,-4-6-512,-3 2 352,-10 0-575,-4 8 511,-13-4-352,4 0 416,-13-8 32,5 3 128,-14-6 160,8 3 0,-6-8 480,6 4-288,-3-8 608,8 8-448,1-4 351,12 6-415,5-4 192,5 6-288,4-2 64,5 4-160,2-2 64,11 8-96,12 0-416,5 4 192,-9-8-1376,-1 3 833,-6-7-1921,-2 5 1472,-5-2-3136,2 6 2400</inkml:trace>
        </inkml:traceGroup>
      </inkml:traceGroup>
    </inkml:traceGroup>
    <inkml:traceGroup>
      <inkml:annotationXML>
        <emma:emma xmlns:emma="http://www.w3.org/2003/04/emma" version="1.0">
          <emma:interpretation id="{CD0D6996-DF3C-46D0-909D-6F12A23E5B0C}" emma:medium="tactile" emma:mode="ink">
            <msink:context xmlns:msink="http://schemas.microsoft.com/ink/2010/main" type="paragraph" rotatedBoundingBox="21330,9477 26319,9096 26404,10211 21415,1059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C932523-1971-4077-90A5-64EFCA745039}" emma:medium="tactile" emma:mode="ink">
              <msink:context xmlns:msink="http://schemas.microsoft.com/ink/2010/main" type="line" rotatedBoundingBox="21330,9477 26319,9096 26404,10211 21415,10593"/>
            </emma:interpretation>
          </emma:emma>
        </inkml:annotationXML>
        <inkml:traceGroup>
          <inkml:annotationXML>
            <emma:emma xmlns:emma="http://www.w3.org/2003/04/emma" version="1.0">
              <emma:interpretation id="{ECEE0D78-9F0C-4C53-B7D1-76F3F08DF8FC}" emma:medium="tactile" emma:mode="ink">
                <msink:context xmlns:msink="http://schemas.microsoft.com/ink/2010/main" type="inkWord" rotatedBoundingBox="21353,9776 22080,9720 22128,10350 21401,10406"/>
              </emma:interpretation>
              <emma:one-of disjunction-type="recognition" id="oneOf98">
                <emma:interpretation id="interp490" emma:lang="zh-CN" emma:confidence="0">
                  <emma:literal>观</emma:literal>
                </emma:interpretation>
                <emma:interpretation id="interp491" emma:lang="zh-CN" emma:confidence="0">
                  <emma:literal>觀</emma:literal>
                </emma:interpretation>
                <emma:interpretation id="interp492" emma:lang="zh-CN" emma:confidence="0">
                  <emma:literal>姹</emma:literal>
                </emma:interpretation>
                <emma:interpretation id="interp493" emma:lang="zh-CN" emma:confidence="0">
                  <emma:literal>妣</emma:literal>
                </emma:interpretation>
                <emma:interpretation id="interp494" emma:lang="zh-CN" emma:confidence="0">
                  <emma:literal>妮</emma:literal>
                </emma:interpretation>
              </emma:one-of>
            </emma:emma>
          </inkml:annotationXML>
          <inkml:trace contextRef="#ctx0" brushRef="#br1" timeOffset="344999">21925 10710 6656,'-5'-17'2528,"5"17"-1344,0 5-480,0-5 1664,5 4-1312,-2 4 768,2 2-1089,0 10 193,3 0-576,-4 4-64,5 2-160,-4 10-224,3 0 32,-4-6-800,2-2 448,-6 2-1695,3-2 1151,-3-13-1888,0-2 1632,0-10-896,0-3 1216,0-16 0,0 1 544,0-13 576,9 6-96,-1-6 1088,6 4-672,0-4 1088,0 9-928,-6-4 800,4 7-864,2-4 640,-2 6-736,-2 3 576,3 6-640,5 5 671,-1 5-671,-8 1 608,4 11-608,-9-1 384,5 3-512,-9 0 128,0 7-320,-3 7-64,-3-2-64,-3-3-736,6-1 384,-11-1-1728,0-2 1152,-2-13-2271,6-3 1791,-3-10-1664,8-4 1728,-3-10-224,8 2 896,-4-10 1088,8 4-192,-4-6 1760,5 10-1120,-5-7 1440,0 6-1344,-5 7 768,5 4-1024,-8 4 607,8 2-799,-4 10 512,4 7-608,-10 10 192,2 5-384,-6-2 128,6 1-224,-14 12-480,8-3 128,-4-12-1376,10-10 832,-1-6-1567,6-4 1311,-3-8-864,12 0 1088,-3-12-96,10 4 512,0-4 864,4 8-288,1-4 1216,0 5-800,-4 3 896,-2 3-864,-6 5 703,2 8-767,-4-1 736,1 10-768,-5-3 416,3 6-576,-3-9-96,5-2-192,0-7-96,3 6 0,2-12 32,6 0-32,2-8 64,4 0-64,0-4-96,0 0 32,4-2-32,6 1 0,-10-2 64,-1 3 0,-3-8 0,-1 8 0,-13-4-160,6 4 96,-10-6-1024,0 5 608,-10-7-2368,2 5 1601,-5-11-3809,5 2 2848,-2-8-2080,5 8 2496</inkml:trace>
          <inkml:trace contextRef="#ctx0" brushRef="#br1" timeOffset="344071">21736 10876 4608,'-8'6'1760,"8"-6"-960,-5 2-96,-1-2 1504,6 4-1216,-7 0 960,2 0-1152,-3 1 544,8-2-768,-5-3 607,5 5-671,-5-5 320,10 3-512,-5-3 128,5 0-288,0 0 64,-2 0-128,2-3-64,2 3 0,4-5-128,1 2 64,2-10 32,-2 9 0,2-4 0,3 6 0,-4-7 0,0 6 0,0-5 64,2 8-32,-7-5-32,0 5 32,-3 0 160,0 5-96,-5-2 320,0 2-224,-5-2 96,5 8-160,-5 1 0,1 1-64,0 6 32,-1 4-64,-3 12-32,-2-3 32,-3-5-32,5 0 0,-5 8-224,3 0 128,-2-7-1024,3 0 640,-14-9-1792,11 0 1281,-7-15-2081,12-4 1728,-11-15-1376,5 2 1568,0-10-128,8 4 800,-13-9 832,15 9-160,-7-4 1600,10 7-1024,-3-4 1440,3 10-1248,0-4 928,8 11-1088,0 0 544,10 6-769,-5 5 353,5 3-576,-5 1 32,5 4-224,-5-4-224,5 4 0,-1-2-1088,1 2 608,-5-8-2975,0 0 1919,-5-8-3200,5 4 2688</inkml:trace>
        </inkml:traceGroup>
        <inkml:traceGroup>
          <inkml:annotationXML>
            <emma:emma xmlns:emma="http://www.w3.org/2003/04/emma" version="1.0">
              <emma:interpretation id="{DE5DF9F7-0C4D-4DCF-9A3D-BA83CB635B70}" emma:medium="tactile" emma:mode="ink">
                <msink:context xmlns:msink="http://schemas.microsoft.com/ink/2010/main" type="inkWord" rotatedBoundingBox="22073,9501 22755,9449 22835,10485 22152,10537"/>
              </emma:interpretation>
              <emma:one-of disjunction-type="recognition" id="oneOf99">
                <emma:interpretation id="interp495" emma:lang="zh-CN" emma:confidence="0">
                  <emma:literal>测</emma:literal>
                </emma:interpretation>
                <emma:interpretation id="interp496" emma:lang="zh-CN" emma:confidence="0">
                  <emma:literal>洲</emma:literal>
                </emma:interpretation>
                <emma:interpretation id="interp497" emma:lang="zh-CN" emma:confidence="0">
                  <emma:literal>侧</emma:literal>
                </emma:interpretation>
                <emma:interpretation id="interp498" emma:lang="zh-CN" emma:confidence="0">
                  <emma:literal>训</emma:literal>
                </emma:interpretation>
                <emma:interpretation id="interp499" emma:lang="zh-CN" emma:confidence="0">
                  <emma:literal>讲</emma:literal>
                </emma:interpretation>
              </emma:one-of>
            </emma:emma>
          </inkml:annotationXML>
          <inkml:trace contextRef="#ctx0" brushRef="#br1" timeOffset="346455">22345 10749 6528,'0'-8'2464,"0"8"-1344,23 3-384,-19-3 1472,4 0-1216,1 0 448,0 5-896,-1-2-1,2 2-351,-2-2-448,5 2 129,-8-2-1473,3 5 896,-8 1-2144,5 2 1600,-10-3-1344,5 3 1504,-13 4 512,5 1 352,-5 0 1920,3-1-960,-2 1 1696,7 0-1376,2-5 832,6 4-1120,2-2 160,4 2-544,-1-18-160,1 3-128,3-5-288,3-2 96,-7-1-800,0 8 480,-3-8-1280,5 8 928,-10-3-960,0 3 992,-5 0-128,0 3 512,0 5 640,2 12-128,-7-1 1088,7 0-704,-2-4 960,5 1-864,-5 4 448,10-1-608,-5-3 160,5-1-384,-2 1 192,2 1-224,-5-6 64,0 0-160,0 0 160,0 1-192,0-8 32,0 0-65,0-4-63,0 5 32,0-10-191,5 1 95,-2-15-448,7 3 256,-2-7-448,1 7 416,-1-11-352,1 4 352,-4-5 32,5 5 128,-8-9 96,8 1 32,-6 4 256,0 4-128,-4-5 672,0 6-448,0 2 448,6 4-448,-2-3 383,0 7-415,0 7 320,4 5-352,-2 5 352,-2 4-384,0 2 160,0 8-256,-4 9 0,6-2-96,-6 1-544,0-3 256,0-15-1376,0-3 864,0-9-2111,0 0 1599,0-14-1984,4 1 1856,0-3-576,5 4 1152,0-9 960,3 5-64,1-1 1952,5 9-1152,0-6 1600,-1 11-1440,-3-2 960,-2 3-1152,-3 2 576,0 3-801,-3 0 481,1 3-640,-7 2 256,5 6-448,-10 0-160,0 1-64,-3 1-352,-1 2 160,-8-4-800,8 5 512,-4-8-1439,8 3 1055,-3-7-1536,3 1 1312,-3-10-1024,8 5 1152,-5-7-224,5-1 672,-5-8 864,10 8-192,-5-7 1504,0 7-960,0-3 1280,0 3-1184,0-1 704,0 9-896,-5 6 191,5 0-511,-3 10 448,-2 4-480,-3 7 288,3 4-352,-3 8-64,3 5-128,-5-22-608,10 1 288,-8-7-1152,8-5 769,-4-11-1057,4-3 992,0-13-288,9 5 576,-6-9 576,12 9-32,1 0 864,2 3-544,0-4 640,-1 12-608,-3 0 511,-2 12-543,-3-4 256,0 6-416,-3-2-352,1 0 0,-2-5-1120,-1 1 641,0-11-2017,2-2 1440,-2-10-1536,4-1 1536,0-3 64,2-1 640,3 6 1408,-5 1-512,2 2 1440,-2 7-1088,2-1 672,-2 10-864,-3-5-96,-3 4-320,4 0-1184,-1-1 512,-5-6-2944,3 3 1888,2-13-2304,0 2 2176</inkml:trace>
          <inkml:trace contextRef="#ctx0" brushRef="#br1" timeOffset="346740">22955 10397 7552,'4'-3'2816,"-4"3"-1536,0 16-576,0-12 1664,6 4-1312,-6 0 767,4-2-1087,-4 7 320,4-2-608,0 9 224,4 2-384,-3 11 256,0-2-288,0 11 128,-2 5-224,2 16 128,0-1-160,-2 12 0,7 1-64,-2 6 32,2-11-64,-7 1-736,7-10 416,-7-5-1824,2-9 1184,0-8-2975,-1-9 2207,0-7-3584,1-4 2976</inkml:trace>
        </inkml:traceGroup>
        <inkml:traceGroup>
          <inkml:annotationXML>
            <emma:emma xmlns:emma="http://www.w3.org/2003/04/emma" version="1.0">
              <emma:interpretation id="{B7E50C0B-2E16-41F0-9B39-D2F26302B1B6}" emma:medium="tactile" emma:mode="ink">
                <msink:context xmlns:msink="http://schemas.microsoft.com/ink/2010/main" type="inkWord" rotatedBoundingBox="23030,9508 23671,9459 23725,10168 23084,10217"/>
              </emma:interpretation>
              <emma:one-of disjunction-type="recognition" id="oneOf100">
                <emma:interpretation id="interp500" emma:lang="zh-CN" emma:confidence="0">
                  <emma:literal>模</emma:literal>
                </emma:interpretation>
                <emma:interpretation id="interp501" emma:lang="zh-CN" emma:confidence="0">
                  <emma:literal>换</emma:literal>
                </emma:interpretation>
                <emma:interpretation id="interp502" emma:lang="zh-CN" emma:confidence="0">
                  <emma:literal>榇</emma:literal>
                </emma:interpretation>
                <emma:interpretation id="interp503" emma:lang="zh-CN" emma:confidence="0">
                  <emma:literal>样</emma:literal>
                </emma:interpretation>
                <emma:interpretation id="interp504" emma:lang="zh-CN" emma:confidence="0">
                  <emma:literal>摇</emma:literal>
                </emma:interpretation>
              </emma:one-of>
            </emma:emma>
          </inkml:annotationXML>
          <inkml:trace contextRef="#ctx0" brushRef="#br1" timeOffset="348934">23376 10815 7680,'-52'0'2880,"52"0"-1536,-13-4-928,8 0 1472,10 8-1056,-5-4 799,0 0-959,0 0 288,4 0-576,5-4 0,4 4-224,5-8-32,0 5-64,-2-5-64,7 5 32,-2-11-480,2 11 256,-6-8-544,1 6 416,-5-6-288,0 7 352,-8-4 160,3 8 64,-8-8 96,5 0-32,-10-3 192,5 2-128,-5-2 448,2 3-288,-6-3 288,9 3-288,-6 0 192,6 8-224,-3 0 224,6 8-256,-3 3 320,6 8-288,-2 9 224,1 0-224,-2 10 128,2 2-192,-5 6 0,5-2-96,-5 2-128,0-3 32,0-9-736,0-1 384,-5-10-1376,5-4 992,-5-11-1343,5-5 1215,-3-14-768,3-4 960,-5-12 96,1 8 384,-5-9 416,9 8-96,-9-4 768,9 13-480,-8-4 800,8 10-672,-11 2 767,11 6-767,-7 2 544,7 7-608,-8-1 256,8 5-416,-5-1 0,5 1-192,-6-5-416,12 6 192,-6-17-1312,8-6 800,-3-8-2047,2-2 1503,4-15-1696,1 0 1632,2-16-544,3 3 1024,4-9 320,7 9 256,-2-3 800,5 8-352,-5-8 1280,0 8-896,-4-3 1152,-1 6-1024,-3 2 576,0 10-768,-10 1 416,6 10-576,-10 7 256,0 9-384,-8 0 191,0 5-255,-5 4 224,1 1-256,-5-2 32,8 1-128,0-1-64,5 2 0,0-10-32,10 5 0,-7-8-160,10 3 96,1-3-256,3 0 192,-3 0-224,3 0 192,-8 0-128,4 0 160,-8 0 65,-2 8 63,-6 1 255,-2 5-127,-8 6 448,4-1-320,-8 2 384,8-1-384,-5-9 96,10 4-224,0-7-128,4 3-32,0-6-128,8 3 96,1-8-192,0 3 160,-1-3-160,2 0 128,-6 0-128,5 3 128,-9 2 0,0 7 64,-13-1 128,3 5-32,-7-1 320,4 1-160,-8 0 320,3-1-288,0-2 32,10 2-160,3-11 0,10 3-32,-2-7-128,12 5 32,-2-10-256,8 5 160,-4-7-512,6 3 352,-14 0-416,3 4 384,-7 0-383,-2 8 383,-11-1-32,0 9 192,-14 3 256,0 1-64,-8 4 576,2 2-352,-3 2 671,15-1-511,-2-7 352,9-1-448,5-8 128,8 3-288,5-14-64,4 3-64,8-11-192,2-1 96,0-5-320,3 1 224,-5-2-640,1 4 448,-4-8-480,3 6 481,-8-10-33,0 11 224,-3-3 96,3 6 64,-8-2 192,3 3-96,-8 0 383,5 4-255,-10-4 160,5 8-224,-5-8 64,2 8-128,-7-3 96,7 3-128,-7-3 128,5 6-128,-8-3 192,10 3-160,-12-3 448,12 8-288,-10 0 384,9 4-384,-5 4 160,4 7-256,-4 4 0,9 9-96,-9-2-128,9-1 32,-4-11-896,8-2 512,-4-4-2080,0-2 1377,0-9-1889,0-5 1728,0-8-448,6 5 1056,-3-14 928,11 2-96,-5-5 1632,-1 9-1024,1-1 1376,4 7-1248,0 5 288,5 5-705,-5-2-31,5 6-256,-10-4-448,2-2 128,-2-3-2015,0 3 1183,-3-9-4032,4-2 2784</inkml:trace>
        </inkml:traceGroup>
        <inkml:traceGroup>
          <inkml:annotationXML>
            <emma:emma xmlns:emma="http://www.w3.org/2003/04/emma" version="1.0">
              <emma:interpretation id="{E02B35DC-9386-4AA5-BB8F-1D8014114B58}" emma:medium="tactile" emma:mode="ink">
                <msink:context xmlns:msink="http://schemas.microsoft.com/ink/2010/main" type="inkWord" rotatedBoundingBox="23812,9288 24372,9245 24444,10174 23883,10217"/>
              </emma:interpretation>
              <emma:one-of disjunction-type="recognition" id="oneOf101">
                <emma:interpretation id="interp505" emma:lang="zh-CN" emma:confidence="0">
                  <emma:literal>型</emma:literal>
                </emma:interpretation>
                <emma:interpretation id="interp506" emma:lang="zh-CN" emma:confidence="0">
                  <emma:literal>翌</emma:literal>
                </emma:interpretation>
                <emma:interpretation id="interp507" emma:lang="zh-CN" emma:confidence="0">
                  <emma:literal>堅</emma:literal>
                </emma:interpretation>
                <emma:interpretation id="interp508" emma:lang="zh-CN" emma:confidence="0">
                  <emma:literal>堲</emma:literal>
                </emma:interpretation>
                <emma:interpretation id="interp509" emma:lang="zh-CN" emma:confidence="0">
                  <emma:literal>望</emma:literal>
                </emma:interpretation>
              </emma:one-of>
            </emma:emma>
          </inkml:annotationXML>
          <inkml:trace contextRef="#ctx0" brushRef="#br1" timeOffset="349760">24114 10751 6144,'-10'20'2368,"10"-20"-1280,0 19-224,0-14 1632,5 3-1376,0-5 512,3 1-960,2-8-33,-2 4-383,10-8-384,0 5 64,2-8-831,3 3 479,3-8-1504,0 7 1088,0-5-1600,-3 6 1376,-10-4-1376,-4 4 1376,-14-3-1152,5 6 1280,-9-6 544,1 8 256,-5-10 2112,3 9-1088,-6-4 1344,6 5-1312,-3-2 736,8 10-960,-3-5 608,3 8-768,2-1 288,3 9-480,0 0 224,3-1-320,-3 4 192,0 6-224,0-3-224,0 2 0,-3-9-1696,3 1 928,-5-13-3776,10-3 2528</inkml:trace>
          <inkml:trace contextRef="#ctx0" brushRef="#br1" timeOffset="349397">24122 10510 10112,'4'0'3872,"-4"0"-2112,26-2-1696,-16-4 799,-2 6-575,10-6-224,4 1-64,5-3-512,-1 8 289,-1-3-833,1 3 608,-3 0-864,-5 3 768,-10-3-1504,1 8 1152,-18 1-1792,4 1 1536,-11 7-1408,-2-2 1472</inkml:trace>
          <inkml:trace contextRef="#ctx0" brushRef="#br1" timeOffset="350958">24610 10187 8192,'0'15'3072,"0"-15"-1664,8 31-736,-3-15 1664,-2 0-1313,-3 10 865,5 1-1152,-5 6 288,0-2-640,0 3 0,0 6-224,-5 0-160,5-6-32,-3 1-480,-2 1 288,-3-6-960,8-2 672,-10-5-1184,7-4 961,-12 0-1345,7-2 1184,-10-6-1248,10 6 1216,-14-6-256,4 3 736,-13 2 1152,10 4-352,-10-4 1728,5-1-1152,-5-4 1248,8 2-1248,-2-2 735,12 1-959,0-1 256,3 2-576,2-9 96,8 4-320,5-13 0,3 5-96,10-7-416,3 2 224,2-6-1120,3 8 704,-9-10-864,6 9 769,-10-4-353,5 8 576,-15-8 288,6 8 96,-9-8 608,4 8-320,-4-6 736,0 6-545,-4-8 545,4 8-544,-4-5 384,8 10-480,-4-5 256,0 3-352,0 2 128,0 1-224,0 2 128,0 0-160,0 0-64,0 4-32,0-1-128,0 6 64,-4 5-544,4-2 320,-8-1-1024,-2 1 704,-3-4-928,0 0 865,-10-2-321,11 3 576,-6-6 128,10 1 160,-10-4 224,10 3-64,-10-3 544,8 0-352,-6-5 671,6 5-511,-3-8 576,8 0-576,-3 0 480,3 5-480,-3-5 192,8 0-352,0-5 64,5 5-192,-5-3 0,8 3-64,0-8-64,10 5 32,5-5 32,-2 3-32,9-2-32,2 3 32,-2-4-128,1 4 64,5-4 96,-2 8-32,-4-3-288,1 3 128,-3-5-800,-2 10 512,-8-5-1344,-2 0 960,-6-5-2431,3 5 1823,-13-6-3456,4-3 2752</inkml:trace>
          <inkml:trace contextRef="#ctx0" brushRef="#br1" timeOffset="349935">24399 10663 7552,'21'30'2880,"-21"-30"-1536,5 20-736,-5-13 1408,0 2-1152,0-1-32,0 3-544,0-8-1952,0 3 896,0-15-4160,5 1 2752</inkml:trace>
          <inkml:trace contextRef="#ctx0" brushRef="#br1" timeOffset="351198">24482 10482 9984,'4'-6'3776,"-4"6"-2048,14 6-1088,-9-1 1247,2-2-1119,4 3-64,1 0-480,-4-1-288,5 3 32,-3-1-928,-2 1 544,-3 3-2303,3 2 1535,-3 1-3936,0 3 2880</inkml:trace>
          <inkml:trace contextRef="#ctx0" brushRef="#br1" timeOffset="350100">24574 10471 7552,'10'22'2880,"-10"-22"-1536,6 10-1088,-6-4 480,0 5-480,0-11-2176,0 0 1024,0-11-3104,0 5 2240</inkml:trace>
        </inkml:traceGroup>
        <inkml:traceGroup>
          <inkml:annotationXML>
            <emma:emma xmlns:emma="http://www.w3.org/2003/04/emma" version="1.0">
              <emma:interpretation id="{BC45C23B-94DA-4E44-A571-3070F0D86901}" emma:medium="tactile" emma:mode="ink">
                <msink:context xmlns:msink="http://schemas.microsoft.com/ink/2010/main" type="inkWord" rotatedBoundingBox="24662,9465 25446,9405 25499,10093 24714,10153"/>
              </emma:interpretation>
              <emma:one-of disjunction-type="recognition" id="oneOf102">
                <emma:interpretation id="interp510" emma:lang="zh-CN" emma:confidence="0">
                  <emma:literal>发</emma:literal>
                </emma:interpretation>
                <emma:interpretation id="interp511" emma:lang="zh-CN" emma:confidence="0">
                  <emma:literal>误</emma:literal>
                </emma:interpretation>
                <emma:interpretation id="interp512" emma:lang="zh-CN" emma:confidence="0">
                  <emma:literal>谋</emma:literal>
                </emma:interpretation>
                <emma:interpretation id="interp513" emma:lang="zh-CN" emma:confidence="0">
                  <emma:literal>溪</emma:literal>
                </emma:interpretation>
                <emma:interpretation id="interp514" emma:lang="zh-CN" emma:confidence="0">
                  <emma:literal>谡</emma:literal>
                </emma:interpretation>
              </emma:one-of>
            </emma:emma>
          </inkml:annotationXML>
          <inkml:trace contextRef="#ctx0" brushRef="#br1" timeOffset="353350">24998 10534 8960,'18'-4'3328,"-18"4"-1792,-13 4-1024,13-1 1344,5 1-1057,0-4 97,8 4-544,-5-4-416,2 4 0,-2-4-1056,0 5 640,-8-2-2207,4 8 1503,-12 1-2080,4 9 1856,-14-2-128,5 4 896,-5-4 1696,5 1-576,-5-1 1920,10 0-1376,-5-7 1088,4 4-1216,5-7 224,4 2-640,4-11-32,8 3-256,3-6 32,6 3-128,2-3 95,2 3-127,-3 0 256,0 6-192,-9 2 800,5 8-512,-10 4 928,5 2-736,-13 6 544,5 3-672,-5 1 96,0 2-320,0-9-32,0-3-128,0-2-64,5-1 0,-2-14-384,8-5 192,-4-13-928,3 2 608,-2-12-1056,2-2 864,-7-13-928,7 7 896,-10-32-479,2 9 671,-2-1-128,0 16 352,0 0 128,0 8 64,-2-12 384,2 9-192,-5-2 704,10 8-448,-5 1 736,2 12-609,4 3 481,-1 8-544,-2 4 384,7 8-448,-6 0 192,0 7-320,1 4 0,0 1-128,-5-4-704,0 0 352,0-13-1760,3 1 1120,-3-8-1919,5 1 1599,-1-9-896,5 0 1216,0-11 160,4-1 448,0 1 960,5 7-352,0 2 1376,3 0-960,-4 3 1056,1 8-992,0-5 704,-2 4-865,-6 0 289,4 8-544,-10 0 0,0 4-224,-12 0-448,2-2 160,-6 2-544,-2 4 384,-8 1 0,9-2 160,-5-3 96,10 4 32,-1-4 192,5 3-96,4-3 256,4 4-224,0-9 160,9 2-160,5-5 160,5 3-192,-11-3-32,2 0-32,-10 0-320,0 0 160,-12 0-160,2 5 160,-10-2 64,2 5 64,-8 0 256,10 7-128,-6-4 320,5 5-256,3-7 96,10 2-160,0-6 64,10-2-96,-2-3-192,10 0 32,-1-3-384,1 3 224,-4-5-448,4 5 384,-16 0-352,8 8 352,-14 0-127,-2 7 255,-10-2 0,-2 1 96,-4 3 416,4-3-192,-3 2 703,8 0-479,-5-4 384,8-1-448,2-3 128,8 4-288,5-12 0,4 5-96,8-10-64,6 5 32,-2-9-480,2 6 256,-7-5-896,2 8 608,-8-8-991,2 5 831,-8-9-384,0 8 608,-8-8 288,0 9 96,-6-5 832,8 8-448,-8-5 896,6 10-673,-6-5 609,6 3-672,0-3 320,8 8-512,-4 0 256,4 7-320,-4 1 192,6 4-224,-12 4 128,2 2-192,-9 6-128,4-1-64,-13 0-1024,9 0 576,-8 1-2016,3-6 1409,-4-1-2241,9-6 1888,-5 0-2976,10-2 2496</inkml:trace>
          <inkml:trace contextRef="#ctx0" brushRef="#br1" timeOffset="353991">25263 10822 8064,'-13'4'2976,"13"-4"-1600,-10 11-480,7-6 1664,6-1-1409,-3-2 225,6 4-864,-2-6-96,9 0-256,0-6-32,8 6-64,6-6-544,4 1 256,0-6-1376,3 3 864,-8-4-2175,2 9 1599,-2-10-3296,-6 10 2560</inkml:trace>
          <inkml:trace contextRef="#ctx0" brushRef="#br1" timeOffset="353646">25328 10854 7424,'5'0'2816,"-5"0"-1536,26-5-512,-16 5 1568,2 5-1280,6-2 735,0 2-1055,3-2 320,2 5-608,3 3 96,5 1-320,-5 1 128,4-2-192,-4 1 0,0-1-96,-3 5-64,-5-1 32,-5-2-672,5 1 352,-10-6-1568,5 4 1024,-4-12-2239,0 0 1727,-4-8-3520,-2 1 2752</inkml:trace>
        </inkml:traceGroup>
        <inkml:traceGroup>
          <inkml:annotationXML>
            <emma:emma xmlns:emma="http://www.w3.org/2003/04/emma" version="1.0">
              <emma:interpretation id="{97CB5F18-81D6-4100-9413-C811D4B68895}" emma:medium="tactile" emma:mode="ink">
                <msink:context xmlns:msink="http://schemas.microsoft.com/ink/2010/main" type="inkWord" rotatedBoundingBox="25517,9258 26001,9221 26070,10120 25586,10157"/>
              </emma:interpretation>
              <emma:one-of disjunction-type="recognition" id="oneOf103">
                <emma:interpretation id="interp515" emma:lang="zh-CN" emma:confidence="0">
                  <emma:literal>出</emma:literal>
                </emma:interpretation>
                <emma:interpretation id="interp516" emma:lang="zh-CN" emma:confidence="0">
                  <emma:literal>舍</emma:literal>
                </emma:interpretation>
                <emma:interpretation id="interp517" emma:lang="zh-CN" emma:confidence="0">
                  <emma:literal>差</emma:literal>
                </emma:interpretation>
                <emma:interpretation id="interp518" emma:lang="zh-CN" emma:confidence="0">
                  <emma:literal>倉</emma:literal>
                </emma:interpretation>
                <emma:interpretation id="interp519" emma:lang="zh-CN" emma:confidence="0">
                  <emma:literal>嗟</emma:literal>
                </emma:interpretation>
              </emma:one-of>
            </emma:emma>
          </inkml:annotationXML>
          <inkml:trace contextRef="#ctx0" brushRef="#br1" timeOffset="355568">26114 10199 5120,'8'-8'1920,"-8"8"-1024,14-3-64,-10-2 1792,2 10-1408,-6-5 1184,2 3-1408,-4 0 383,2 5-799,-14 1-32,4-1-352,-10 3-32,-4 5-96,-6 4-64,9 2 32,-10 3-32,9-3 0,-4-2 128,8 3-64,-3-4 320,6 0-192,3-6 320,3 2-288,1-7 96,8 3-192,3-6 0,7-1-64,3-8-64,5 4 32,7-8-128,1 5 64,0-5-384,5 8 192,-8-5-736,-2 5 544,-8 0-384,1 8 480,-18-3 96,-2 6 128,-14 1 384,2 4-192,-13-2 640,8 6-448,-3-4 448,6 4-416,-3-9 128,15 0-288,3-3 64,5 0-128,8-8-128,5 0 0,5-3-384,8-2 192,1-3-736,-1 5 544,-5-5-736,2 5 672,-19 6-319,0 5 447,-17 3 64,5 6 160,-18 2 672,-1 0-320,-7 1 927,2 2-671,-3-2 576,14 0-608,-1-4 32,8-5-288,6-6 32,12-2-128,5-6 96,9 3-128,3-8-96,10 3 0,0-6-256,-1 7 160,-4-8-512,0 8 352,-3-7-768,-6 6 576,-9-10-832,6 7 769,-10-8-609,4 9 672,-8-5-32,0 9 320,-8-9 320,0 7-64,-6-6 640,6 8-416,-10-6 800,10 9-608,-10-8 767,10 8-735,-10-3 608,8 3-640,-2-5 448,4 10-512,-6-5 256,10 0-384,-4 3 352,8 8-384,-10 6 32,10-1-192,-8 3 224,8 4-192,-10 5 384,10 3-288,-8 7-32,8 6-128,-10-2-544,7 2 256,-10-10-1600,8 5 1024,-8-8-2752,9 2 1985,-5-14-3297,4-4 2752,-3-7-2208,8-1 2464</inkml:trace>
          <inkml:trace contextRef="#ctx0" brushRef="#br1" timeOffset="354561">25775 10199 8320,'-3'3'3168,"3"-3"-1728,8 12-896,-3-7 1376,-1 3-1120,0-2 191,6 10-607,-2 4-288,-1 3-96,4-2-1216,-3-2 673,1-8-3169,0 4 2080</inkml:trace>
          <inkml:trace contextRef="#ctx0" brushRef="#br1" timeOffset="356139">25868 10888 6144,'18'-11'2368,"-18"11"-1280,26-11-512,-17 7 1312,-1 4-1088,10-4 416,8 0-736,-3-4 224,-2 8-416,-3-8 352,0 8-385,-5-3 577,5 3-448,-11-5 512,6 10-512,-8-5 416,3 0-448,-8 0 384,5 3-416,-5 2 192,0-2-288,0 1 128,5 4-192,-1-4 0,0 3-96,-4 1-64,5 3 32,-5 3-128,0-4 64,0 2 32,0 0 0,-5 0 0,5 8 0,-8-9-160,3 4 96,-8-3-96,5 0 64,-9-4 128,7 4 0,-3-4-96,10 3 32,-12-3-32,12 1 0,-7-7 64,10 2 0,-3-4 64,3 4-32,0-8 64,3 4-64,2-4 128,3 4-96,2-8-32,-2 5 0,5-8-32,4 6 0,1-6 0,0 3 0,0 0-96,3 4 64,-4-4-192,6 4 128,-7-4-608,7 4 416,-5-2-1152,0 6 800,-5-9-2015,-5 9 1471,-3-5-4096,0 10 2944</inkml:trace>
        </inkml:traceGroup>
        <inkml:traceGroup>
          <inkml:annotationXML>
            <emma:emma xmlns:emma="http://www.w3.org/2003/04/emma" version="1.0">
              <emma:interpretation id="{60DC59AA-A0EB-4947-9420-39FA80AD1310}" emma:medium="tactile" emma:mode="ink">
                <msink:context xmlns:msink="http://schemas.microsoft.com/ink/2010/main" type="inkWord" rotatedBoundingBox="26331,9927 26382,9923 26383,9939 26332,9943"/>
              </emma:interpretation>
              <emma:one-of disjunction-type="recognition" id="oneOf104">
                <emma:interpretation id="interp520" emma:lang="zh-CN" emma:confidence="0">
                  <emma:literal>一</emma:literal>
                </emma:interpretation>
                <emma:interpretation id="interp521" emma:lang="zh-CN" emma:confidence="0">
                  <emma:literal>.</emma:literal>
                </emma:interpretation>
                <emma:interpretation id="interp522" emma:lang="zh-CN" emma:confidence="0">
                  <emma:literal>·</emma:literal>
                </emma:interpretation>
                <emma:interpretation id="interp523" emma:lang="zh-CN" emma:confidence="0">
                  <emma:literal>‐</emma:literal>
                </emma:interpretation>
                <emma:interpretation id="interp524" emma:lang="zh-CN" emma:confidence="0">
                  <emma:literal>-</emma:literal>
                </emma:interpretation>
              </emma:one-of>
            </emma:emma>
          </inkml:annotationXML>
          <inkml:trace contextRef="#ctx0" brushRef="#br1" timeOffset="356334">26579 10868 10112,'0'0'3872,"0"0"-2112,16 0-2048,-7 0-640,-2 0 384,3 0-4064,0 0 2528</inkml:trace>
        </inkml:traceGroup>
      </inkml:traceGroup>
    </inkml:traceGroup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52:01.60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A72478B-2F68-40B4-B861-2026111D1532}" emma:medium="tactile" emma:mode="ink">
          <msink:context xmlns:msink="http://schemas.microsoft.com/ink/2010/main" type="writingRegion" rotatedBoundingBox="23930,6264 24400,6264 24400,6595 23930,6595"/>
        </emma:interpretation>
      </emma:emma>
    </inkml:annotationXML>
    <inkml:traceGroup>
      <inkml:annotationXML>
        <emma:emma xmlns:emma="http://www.w3.org/2003/04/emma" version="1.0">
          <emma:interpretation id="{D9513D3C-5BCA-415B-8C34-31BB09FF0864}" emma:medium="tactile" emma:mode="ink">
            <msink:context xmlns:msink="http://schemas.microsoft.com/ink/2010/main" type="paragraph" rotatedBoundingBox="23930,6264 24400,6264 24400,6595 23930,65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7AC645-7E6A-46F1-943A-33A13446C2BB}" emma:medium="tactile" emma:mode="ink">
              <msink:context xmlns:msink="http://schemas.microsoft.com/ink/2010/main" type="line" rotatedBoundingBox="23930,6264 24400,6264 24400,6595 23930,6595"/>
            </emma:interpretation>
          </emma:emma>
        </inkml:annotationXML>
        <inkml:traceGroup>
          <inkml:annotationXML>
            <emma:emma xmlns:emma="http://www.w3.org/2003/04/emma" version="1.0">
              <emma:interpretation id="{CA4F1143-B4BB-458F-AE93-471425D74B88}" emma:medium="tactile" emma:mode="ink">
                <msink:context xmlns:msink="http://schemas.microsoft.com/ink/2010/main" type="inkWord" rotatedBoundingBox="23930,6450 24199,6450 24199,6493 23930,6493"/>
              </emma:interpretation>
              <emma:one-of disjunction-type="recognition" id="oneOf0">
                <emma:interpretation id="interp0" emma:lang="zh-CN" emma:confidence="0">
                  <emma:literal>-</emma:literal>
                </emma:interpretation>
                <emma:interpretation id="interp1" emma:lang="zh-CN" emma:confidence="0">
                  <emma:literal>一</emma:literal>
                </emma:interpretation>
                <emma:interpretation id="interp2" emma:lang="zh-CN" emma:confidence="0">
                  <emma:literal>—</emma:literal>
                </emma:interpretation>
                <emma:interpretation id="interp3" emma:lang="zh-CN" emma:confidence="0">
                  <emma:literal>―</emma:literal>
                </emma:interpretation>
                <emma:interpretation id="interp4" emma:lang="zh-CN" emma:confidence="0">
                  <emma:literal>ㄧ</emma:literal>
                </emma:interpretation>
              </emma:one-of>
            </emma:emma>
          </inkml:annotationXML>
          <inkml:trace contextRef="#ctx0" brushRef="#br0">24209 7434 6016,'-16'-4'2272,"16"4"-1216,-10 0-672,5 0 1376,10 0-992,-5 0 768,0 0-896,0 0 448,0 0-640,0 0 383,5 0-479,0 0 384,3 0-416,-3 0 192,3 0-288,0 0 0,2 0-128,3 0-64,-1 0 0,11 0-480,-2 0 256,2-4-1728,3 0 1025,-4-8-2913,4 10 2144,-4-12-2752,5 11 2528</inkml:trace>
        </inkml:traceGroup>
        <inkml:traceGroup>
          <inkml:annotationXML>
            <emma:emma xmlns:emma="http://www.w3.org/2003/04/emma" version="1.0">
              <emma:interpretation id="{58DB5E87-B159-4D60-8F2E-7F45733DA003}" emma:medium="tactile" emma:mode="ink">
                <msink:context xmlns:msink="http://schemas.microsoft.com/ink/2010/main" type="inkWord" rotatedBoundingBox="24370,6264 24400,6264 24400,6595 24370,6595"/>
              </emma:interpretation>
              <emma:one-of disjunction-type="recognition" id="oneOf1">
                <emma:interpretation id="interp5" emma:lang="zh-CN" emma:confidence="0">
                  <emma:literal>1</emma:literal>
                </emma:interpretation>
                <emma:interpretation id="interp6" emma:lang="zh-CN" emma:confidence="0">
                  <emma:literal>丨</emma:literal>
                </emma:interpretation>
                <emma:interpretation id="interp7" emma:lang="zh-CN" emma:confidence="0">
                  <emma:literal>l</emma:literal>
                </emma:interpretation>
                <emma:interpretation id="interp8" emma:lang="zh-CN" emma:confidence="0">
                  <emma:literal>|</emma:literal>
                </emma:interpretation>
                <emma:interpretation id="interp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70">24640 7216 5632,'-10'0'2112,"10"0"-1152,-4-8-352,0 5 1504,8 6-1152,-4-3 832,0 3-1088,0 2 576,0 3-769,-4-2 385,4 3-544,-4 2 128,8 2-320,-4 6 128,4 1-160,-4 2 0,4 3-64,-4 0-832,0 9 416,0 0-2879,6-2 1791,-2-2-3904,4 2 3040</inkml:trace>
        </inkml:traceGroup>
      </inkml:traceGroup>
    </inkml:traceGroup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51:35.36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D34E213-BE85-4662-B9A1-3D34BAE35553}" emma:medium="tactile" emma:mode="ink">
          <msink:context xmlns:msink="http://schemas.microsoft.com/ink/2010/main" type="writingRegion" rotatedBoundingBox="18572,6131 23589,6054 23600,6748 18583,6826"/>
        </emma:interpretation>
      </emma:emma>
    </inkml:annotationXML>
    <inkml:traceGroup>
      <inkml:annotationXML>
        <emma:emma xmlns:emma="http://www.w3.org/2003/04/emma" version="1.0">
          <emma:interpretation id="{8A73E701-A9B8-42A0-97B1-8984EC303557}" emma:medium="tactile" emma:mode="ink">
            <msink:context xmlns:msink="http://schemas.microsoft.com/ink/2010/main" type="paragraph" rotatedBoundingBox="18577,6115 22134,6211 22123,6616 18566,65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60E93A-3011-4132-996B-DD87258E739F}" emma:medium="tactile" emma:mode="ink">
              <msink:context xmlns:msink="http://schemas.microsoft.com/ink/2010/main" type="line" rotatedBoundingBox="18577,6115 22134,6211 22123,6616 18566,6520"/>
            </emma:interpretation>
          </emma:emma>
        </inkml:annotationXML>
        <inkml:traceGroup>
          <inkml:annotationXML>
            <emma:emma xmlns:emma="http://www.w3.org/2003/04/emma" version="1.0">
              <emma:interpretation id="{C49B2092-C5F4-4621-9366-62EA08EA7CBE}" emma:medium="tactile" emma:mode="ink">
                <msink:context xmlns:msink="http://schemas.microsoft.com/ink/2010/main" type="inkWord" rotatedBoundingBox="18577,6115 18956,6126 18945,6521 18566,6510"/>
              </emma:interpretation>
              <emma:one-of disjunction-type="recognition" id="oneOf0">
                <emma:interpretation id="interp0" emma:lang="zh-CN" emma:confidence="0">
                  <emma:literal>N</emma:literal>
                </emma:interpretation>
                <emma:interpretation id="interp1" emma:lang="zh-CN" emma:confidence="0">
                  <emma:literal>ⅳ</emma:literal>
                </emma:interpretation>
                <emma:interpretation id="interp2" emma:lang="zh-CN" emma:confidence="0">
                  <emma:literal>几</emma:literal>
                </emma:interpretation>
                <emma:interpretation id="interp3" emma:lang="zh-CN" emma:confidence="0">
                  <emma:literal/>
                </emma:interpretation>
                <emma:interpretation id="interp4" emma:lang="zh-CN" emma:confidence="0">
                  <emma:literal>W</emma:literal>
                </emma:interpretation>
              </emma:one-of>
            </emma:emma>
          </inkml:annotationXML>
          <inkml:trace contextRef="#ctx0" brushRef="#br0">18840 7205 4480,'-3'-13'1760,"3"13"-960,0 4-320,0-8 1344,0 4-992,0-4 736,0 4-928,0-3 512,0 6-672,-5-6 320,5 3-480,-5-5 192,5 3-288,-5 2 128,10 2-192,-5 3 287,5 6-255,0 1 32,-2 4-128,2 7 0,3 4-32,-3 1-64,5 2 32,-7-2-384,6-5 192,-5-4-1151,0-3 735,-4-8-1568,6 4 1184,-12-8-1440,6 4 1376,-8-16-608,4 0 928,-4-12 64,2 0 384,-3-2 64,6 2 128,-7 0 256,10 4-96,-8-3 544,8 8-384,-5-9 896,10 8-672,-5-6 992,0 1-832,0-2 960,0 4-928,0 2 800,0 5-832,0 2 352,0 6-544,0 0 159,8 6-351,2 2 128,2 8-224,-3-4 0,4 4-96,0 4 32,9 2-64,1 6 64,3 2-64,-8-6 128,2 0-96,-2 0 192,4-4-160,-8-10 192,0 6-192,-2-4 192,2 0-192,-6-12 192,1 2-192,0-10 96,0 2-96,-1-18 96,0 1-128,-3-2-32,0 7 0,0-2-32,-2 6 0,-3-11 0,0 10 0,0-20-448,5 7 256,-5 5-1120,4 12 736,0-10-1727,1 10 1311,0-16-3136,-2 7 2304,2-3-2240,-1 7 2336</inkml:trace>
        </inkml:traceGroup>
        <inkml:traceGroup>
          <inkml:annotationXML>
            <emma:emma xmlns:emma="http://www.w3.org/2003/04/emma" version="1.0">
              <emma:interpretation id="{75062A01-0DAC-4ABC-BCE5-08C36DF0852E}" emma:medium="tactile" emma:mode="ink">
                <msink:context xmlns:msink="http://schemas.microsoft.com/ink/2010/main" type="inkWord" rotatedBoundingBox="19722,6170 20304,6186 20294,6567 19712,6551"/>
              </emma:interpretation>
              <emma:one-of disjunction-type="recognition" id="oneOf1">
                <emma:interpretation id="interp5" emma:lang="zh-CN" emma:confidence="0">
                  <emma:literal>”</emma:literal>
                </emma:interpretation>
                <emma:interpretation id="interp6" emma:lang="zh-CN" emma:confidence="0">
                  <emma:literal>川</emma:literal>
                </emma:interpretation>
                <emma:interpretation id="interp7" emma:lang="zh-CN" emma:confidence="0">
                  <emma:literal>凵</emma:literal>
                </emma:interpretation>
                <emma:interpretation id="interp8" emma:lang="zh-CN" emma:confidence="0">
                  <emma:literal>门</emma:literal>
                </emma:interpretation>
                <emma:interpretation id="interp9" emma:lang="zh-CN" emma:confidence="0">
                  <emma:literal>屮</emma:literal>
                </emma:interpretation>
              </emma:one-of>
            </emma:emma>
          </inkml:annotationXML>
          <inkml:trace contextRef="#ctx0" brushRef="#br0" timeOffset="5431">20015 7160 6400,'-3'-3'2368,"3"3"-1280,0-13-512,0 9 1504,0 4-1152,0-2 608,0 2-896,0 0 128,3 6-449,2-1 161,8-2-256,0 2 64,1 2-160,0 1 0,-2 4-64,2 0 32,4 2-64,-6 0 192,2 0-128,-2 2-32,2-1-32,-2-2-32,2 1 0,-5-6 0,4 0 0,5-12-96,0 0 64,2-6 32,3 1 0,-2-10-160,2 7 96,-6-7-32,0 2 32,1-2 192,-1 8-64,-9 0-32,8 6 0,-8-3 32,0 1-32,-4-10 320,4 7-160,-8 5 384,6 5-320,-6 0 288,0 5-288,-6-5 128,6 8-224,-2-2 0,4 2-96,-2 0-64,0 0 32,0 1 32,0 2-32,0 0 64,6 6-64,-2 5-32,1 6 32,-2 2-128,7 3 64,-2 1-544,2-3 320,-2 1-1952,0-1 1248,2-4-4959,-2-3 3295</inkml:trace>
          <inkml:trace contextRef="#ctx0" brushRef="#br0" timeOffset="4860">19999 7219 6528,'-23'-8'2464,"23"8"-1344,-5 0-608,2 0 1248,6 0-992,-3 0 480,0 0-736,0 0 288,0 0-480,0 0 319,10 8-351,-2-3 256,2 1-288,3 3 128,0 6-224,-5 5 0,5 0-96,-3-1-64,-2 4 32,1 1-608,0 4 320,-5-6-1247,4 1 863,-8-7-1568,5 1 1248,-5-9-1632,0-5 1472,-5-6-2144,5 3 1856</inkml:trace>
        </inkml:traceGroup>
        <inkml:traceGroup>
          <inkml:annotationXML>
            <emma:emma xmlns:emma="http://www.w3.org/2003/04/emma" version="1.0">
              <emma:interpretation id="{00E96453-2B16-48FD-BEFE-0F3BBE483CF6}" emma:medium="tactile" emma:mode="ink">
                <msink:context xmlns:msink="http://schemas.microsoft.com/ink/2010/main" type="inkWord" rotatedBoundingBox="21672,6429 22128,6442 22126,6488 21671,6476"/>
              </emma:interpretation>
              <emma:one-of disjunction-type="recognition" id="oneOf2">
                <emma:interpretation id="interp10" emma:lang="zh-CN" emma:confidence="0">
                  <emma:literal>一</emma:literal>
                </emma:interpretation>
                <emma:interpretation id="interp11" emma:lang="zh-CN" emma:confidence="0">
                  <emma:literal>―</emma:literal>
                </emma:interpretation>
                <emma:interpretation id="interp12" emma:lang="zh-CN" emma:confidence="0">
                  <emma:literal>—</emma:literal>
                </emma:interpretation>
                <emma:interpretation id="interp13" emma:lang="zh-CN" emma:confidence="0">
                  <emma:literal>ㄧ</emma:literal>
                </emma:interpretation>
                <emma:interpretation id="interp14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19317">21938 7418 7296,'-10'-4'2720,"10"4"-1472,-3-4-544,-2 2 1248,10 4-1088,-5-2 352,0 0-737,0 0 417,8 0-480,0 0 320,7 0-416,1 0 192,2 0-288,4 0-64,4 0-96,0 0-64,0 0 32,2 0-256,2 0 128,2-2-1024,2-4 640,2-2-1791,-6 8 1279,1-6-3776,-5 6 2688,-5-5-2240,-3 5 2496</inkml:trace>
        </inkml:traceGroup>
      </inkml:traceGroup>
    </inkml:traceGroup>
    <inkml:traceGroup>
      <inkml:annotationXML>
        <emma:emma xmlns:emma="http://www.w3.org/2003/04/emma" version="1.0">
          <emma:interpretation id="{15EE4C54-336E-44F1-AC0E-ECC0957CB27A}" emma:medium="tactile" emma:mode="ink">
            <msink:context xmlns:msink="http://schemas.microsoft.com/ink/2010/main" type="paragraph" rotatedBoundingBox="18770,6094 23609,6617 23530,7344 18692,6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09A89E-60E5-49F4-8EDB-A8232C355BD9}" emma:medium="tactile" emma:mode="ink">
              <msink:context xmlns:msink="http://schemas.microsoft.com/ink/2010/main" type="inkBullet" rotatedBoundingBox="18700,6727 19218,6719 19219,6816 18702,6824"/>
            </emma:interpretation>
            <emma:one-of disjunction-type="recognition" id="oneOf3">
              <emma:interpretation id="interp15" emma:lang="zh-CN" emma:confidence="0">
                <emma:literal>	</emma:literal>
              </emma:interpretation>
              <emma:interpretation id="interp16" emma:lang="zh-CN" emma:confidence="0">
                <emma:literal>ㄧ</emma:literal>
              </emma:interpretation>
              <emma:interpretation id="interp17" emma:lang="zh-CN" emma:confidence="0">
                <emma:literal>一</emma:literal>
              </emma:interpretation>
              <emma:interpretation id="interp18" emma:lang="zh-CN" emma:confidence="0">
                <emma:literal>—</emma:literal>
              </emma:interpretation>
              <emma:interpretation id="interp19" emma:lang="zh-CN" emma:confidence="0">
                <emma:literal>…</emma:literal>
              </emma:interpretation>
            </emma:one-of>
          </emma:emma>
        </inkml:annotationXML>
        <inkml:trace contextRef="#ctx0" brushRef="#br0" timeOffset="-4854">18971 7765 5376,'-21'-8'2016,"21"8"-1088,0-22-384,0 14 1184,0 8-960,0-12 704,0-1-864,0 2 576,0 7-672,0-4 512,0 8-577,0-8 545,8 8-576,2-3 352,-2 3-448,-3 0 256,3 8-320,1-5 64,-1 1-192,10-4 0,0 0-64,8 0-128,0 0 32,0 0-128,5 8 96,0-8-448,5 5 256,3-10-704,2 5 512,5-4-1184,-5 8 929,-15-4-2433,-4 8 1760,-5-5-3104,0 2 2528</inkml:trace>
      </inkml:traceGroup>
      <inkml:traceGroup>
        <inkml:annotationXML>
          <emma:emma xmlns:emma="http://www.w3.org/2003/04/emma" version="1.0">
            <emma:interpretation id="{73C504E3-392B-43C1-8783-86EA11FA74F5}" emma:medium="tactile" emma:mode="ink">
              <msink:context xmlns:msink="http://schemas.microsoft.com/ink/2010/main" type="line" rotatedBoundingBox="21910,6433 23609,6617 23573,6945 21875,6761"/>
            </emma:interpretation>
          </emma:emma>
        </inkml:annotationXML>
        <inkml:traceGroup>
          <inkml:annotationXML>
            <emma:emma xmlns:emma="http://www.w3.org/2003/04/emma" version="1.0">
              <emma:interpretation id="{43358D58-73C8-4FBA-80E7-8E26284220B5}" emma:medium="tactile" emma:mode="ink">
                <msink:context xmlns:msink="http://schemas.microsoft.com/ink/2010/main" type="inkWord" rotatedBoundingBox="21910,6433 22023,6446 21988,6774 21875,6761"/>
              </emma:interpretation>
              <emma:one-of disjunction-type="recognition" id="oneOf4">
                <emma:interpretation id="interp20" emma:lang="zh-CN" emma:confidence="0">
                  <emma:literal>(</emma:literal>
                </emma:interpretation>
                <emma:interpretation id="interp21" emma:lang="zh-CN" emma:confidence="0">
                  <emma:literal>∶</emma:literal>
                </emma:interpretation>
                <emma:interpretation id="interp22" emma:lang="zh-CN" emma:confidence="0">
                  <emma:literal>〈</emma:literal>
                </emma:interpretation>
                <emma:interpretation id="interp23" emma:lang="zh-CN" emma:confidence="0">
                  <emma:literal>{</emma:literal>
                </emma:interpretation>
                <emma:interpretation id="interp24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19542">22206 7380 5632,'-22'0'2176,"22"0"-1152,-14 19-352,10-16 1568,4 6-1248,-4-1 800,0 3-1056,-2-2 320,6 2-609,0 0 289,6 5-416,-2 1 128,4 2-288,-3 0-64,4 1-64,-5 6-1088,4 1 576,2 1-3423,-2 2 2175,2-2-3264,2-4 2848</inkml:trace>
        </inkml:traceGroup>
        <inkml:traceGroup>
          <inkml:annotationXML>
            <emma:emma xmlns:emma="http://www.w3.org/2003/04/emma" version="1.0">
              <emma:interpretation id="{D9FEB29A-C6D9-43EC-86F2-97BADE50D1B4}" emma:medium="tactile" emma:mode="ink">
                <msink:context xmlns:msink="http://schemas.microsoft.com/ink/2010/main" type="inkWord" rotatedBoundingBox="23165,6655 23600,6703 23591,6783 23156,6736"/>
              </emma:interpretation>
              <emma:one-of disjunction-type="recognition" id="oneOf5">
                <emma:interpretation id="interp25" emma:lang="zh-CN" emma:confidence="0">
                  <emma:literal>一</emma:literal>
                </emma:interpretation>
                <emma:interpretation id="interp26" emma:lang="zh-CN" emma:confidence="0">
                  <emma:literal>—</emma:literal>
                </emma:interpretation>
                <emma:interpretation id="interp27" emma:lang="zh-CN" emma:confidence="0">
                  <emma:literal>ㄧ</emma:literal>
                </emma:interpretation>
                <emma:interpretation id="interp28" emma:lang="zh-CN" emma:confidence="0">
                  <emma:literal>_</emma:literal>
                </emma:interpretation>
                <emma:interpretation id="interp29" emma:lang="zh-CN" emma:confidence="0">
                  <emma:literal>-</emma:literal>
                </emma:interpretation>
              </emma:one-of>
            </emma:emma>
          </inkml:annotationXML>
          <inkml:trace contextRef="#ctx0" brushRef="#br0" timeOffset="20565">23455 7683 4864,'-13'-20'1824,"13"20"-960,-10 0-96,7 0 1600,3 0-1280,-5 0 992,0 0-1248,-3 0 480,8 0-769,-5 0 353,10 0-544,-5 0 384,8 0-416,-3 0 256,3 0-320,6 0 128,0 0-224,2 0 64,2 0-128,4-3 0,4 3-32,6-3-128,3 3 32,-4-5-128,-5 10 96,0-10-544,4 5 352,-4-8-1024,0 8 704,-4-3-1343,2 6 1087,-8-3-2560,-4 0 1888</inkml:trace>
        </inkml:traceGroup>
      </inkml:traceGroup>
    </inkml:traceGroup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52:46.10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4DCDA34-A8F4-4C02-856B-4F9EE0AF1A35}" emma:medium="tactile" emma:mode="ink">
          <msink:context xmlns:msink="http://schemas.microsoft.com/ink/2010/main" type="writingRegion" rotatedBoundingBox="11786,9048 18325,8535 18465,10327 11926,10839"/>
        </emma:interpretation>
      </emma:emma>
    </inkml:annotationXML>
    <inkml:traceGroup>
      <inkml:annotationXML>
        <emma:emma xmlns:emma="http://www.w3.org/2003/04/emma" version="1.0">
          <emma:interpretation id="{DBDE99D2-BC43-44CB-A13D-017B6BA49867}" emma:medium="tactile" emma:mode="ink">
            <msink:context xmlns:msink="http://schemas.microsoft.com/ink/2010/main" type="paragraph" rotatedBoundingBox="12800,9530 12801,8949 13245,8950 13244,95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5C990A-6128-4E5C-A684-79C7BFE79231}" emma:medium="tactile" emma:mode="ink">
              <msink:context xmlns:msink="http://schemas.microsoft.com/ink/2010/main" type="line" rotatedBoundingBox="12800,9530 12801,8949 13245,8950 13244,9531"/>
            </emma:interpretation>
          </emma:emma>
        </inkml:annotationXML>
        <inkml:traceGroup>
          <inkml:annotationXML>
            <emma:emma xmlns:emma="http://www.w3.org/2003/04/emma" version="1.0">
              <emma:interpretation id="{C81EC4C4-2179-4D9E-AC41-81FDA5CABBE8}" emma:medium="tactile" emma:mode="ink">
                <msink:context xmlns:msink="http://schemas.microsoft.com/ink/2010/main" type="inkWord" rotatedBoundingBox="12800,9530 12801,8949 13245,8950 13244,9531"/>
              </emma:interpretation>
              <emma:one-of disjunction-type="recognition" id="oneOf0">
                <emma:interpretation id="interp0" emma:lang="zh-CN" emma:confidence="0">
                  <emma:literal>濔</emma:literal>
                </emma:interpretation>
                <emma:interpretation id="interp1" emma:lang="zh-CN" emma:confidence="0">
                  <emma:literal>彌</emma:literal>
                </emma:interpretation>
                <emma:interpretation id="interp2" emma:lang="zh-CN" emma:confidence="0">
                  <emma:literal>獮</emma:literal>
                </emma:interpretation>
                <emma:interpretation id="interp3" emma:lang="zh-CN" emma:confidence="0">
                  <emma:literal>䌤</emma:literal>
                </emma:interpretation>
                <emma:interpretation id="interp4" emma:lang="zh-CN" emma:confidence="0">
                  <emma:literal>鋪</emma:literal>
                </emma:interpretation>
              </emma:one-of>
            </emma:emma>
          </inkml:annotationXML>
          <inkml:trace contextRef="#ctx0" brushRef="#br0">13142 10038 3968,'-4'-2'1472,"4"2"-768,0-6-192,0 3 1280,0 6-960,0-3 928,0 0-1024,0 0 544,0 0-736,0 0 416,0 0-544,0 0 192,0 0-352,0 6 128,4-4-224,-4 4 63,4-4-127,2 6 160,-3 8-160,2 0 96,-1 3-96,4 12 0,2 1-32,-2 2-64,0 5 32,-3 4-32,0-9 0,0-6 64,-2 0-32,-3 0-32,0-1 32,0-8-320,0-4 160,0-10-448,0-1 321,-3-13-353,3 6 320,-5-21-128,10 1 256,-5-4-192,0 3 192,0-3 0,0 4 96,0-20 64,0 12 0,0 0 0,0 12 0,0-6 0,0 10 0,0-5 192,0 8-96,0 1 192,0 3-192,0 0 192,3 5-192,2 6 192,0 5-192,-2 8 96,7 3-96,-7 5 0,7 3-32,-2 8-64,5 4 32,-3-4-32,-2-3 0,-3-10 64,0-2-32,-5-8-96,0 0 32,-5-8-192,0 4 128,-3-20-160,8 4 128,-10-16 0,10 4 64,-8-10 64,8 6 0,-5-11-96,5 12 64,0-4 32,0 11 0,-3 1 192,3 7-96,-5 8 320,10 3-224,-5 8 96,0 6-160,0 6 63,0 4-95,0 1 0,0 3-32,0-7-128,0-2 32,0 2-192,3-4 128,-3-6-383,5-2 255,-5-7-384,5 3 352,-5-16-224,0 3 288,0-9-128,0-2 192,-5-16-64,0 5 96,-3-4 128,8 1 0,-10-3-32,10 10 32,-8-4 96,3 7-64,-3-3 192,8 7-160,-8 0 192,8 5-192,-5 0 320,5 7-224,0 8 160,5 7-192,-5 5 128,3 7-160,2 12 64,0 1-96,-2-2 0,2-3-33,0 5-63,-2-6 32,2 6-191,0-6 95,-5-10-192,0-4 160,0-8-160,0-4 128,-5-12-128,5 0 128,-8-12 0,3 6 64,-8-26 0,8 10 0,-8-10 64,8 8 0,-3 2 0,8 10 0,-4-2-96,4 2 64,-4-4 32,8 4 0,-4 1 64,4 3-32,-4 5-96,5 3 32,-2 8 160,7 8-64,-5 8 192,3 6-160,-3 6 192,3 2-192,0 14 96,2 4-96,-2-6-64,5-4 0,-3-10-32,-2 0 0,-3-14-96,0 2 64,-5-12-256,0 0 160,-5-15-160,0-2 160,-3-13-224,8-2 224,-10-10-96,10 6 128,-3-14 64,3 14 32,-5-8 0,10 14 0,-5-9 64,0 11-32,0-7-32,0 11 32,0 1 160,0 8-96,0 3 256,3 12-224,-3 8 256,10 2-256,-2 6 96,2 8-128,-7 10 96,6 6-128,-5-5 32,6-5-32,-2-1 31,1-3-63,-6-8 64,3-2-64,-6-4-223,4 0 95,-8-16-320,4 0 256,-6-18-224,6 1 224,-3-14 0,-2 7 96,-3-10 64,4 6 0,-6-2 0,10 2 0,-4-4-160,0 6 96,-4-10 32,3 8 32,0 9 128,5 11-64,-4 1 32,8 7-32,-4 4 160,10 4-128,-7 6 192,2 6-192,-1 8 32,10 2-64,-6 14-64,4-2 32,-2-3 32,-2-3-32,-3-1 128,0-4-96,-2-8-32,2-3 0,-5-4-256,0-6 128,-5-10-256,2-2 224,-7-18-224,2 4 192,-10-23-64,6 4 128,-2-5-64,5 14 64,1-1-224,8 8 192,-13-25-96,8 10 128,-3-2 0,8 14 32,-10-3 64,10 10 0,-3-5 0,3 4 0,-5 6 64,5 2-32,-5-4 192,5 7-128,-5-3 256,5 8-224,-3-3 160,3 6-160,-10 2 224,7 3-224,-7 4 160,2 2-160,-10 2 160,6 4-192,-11-1 255,10 0-223,-8 1 96,8 4-128,-5-4-64,8 2 0,-3-6-128,5 0 64,-2-9-32,10 1 0,0-16-96,10 5 96,-2-9-191,10 0 159,0-11-96,0 7 96,-1-7 64,0 3 32,0-4 0,1 5 0,-5-4 64,5 7-32,0-6-96,3 2 32,-11 0 32,3 12 0,-9 0 64,0 5-32,-8 3-32,4 3 32,-9 9 32,1 4-32,-10 3 128,8 4-96,-6 1 32,3-1-33,-5 2-63,9-3 32,-9 2 32,5-4-32,4-9-32,9-2 32,0-9-128,6 0 64,-3-9-32,6 4 1,-5-6-97,6 3 96,-2-7 32,4 7 32,-2-12-96,-2 10 64,2-10 32,3 8 0,0-8 0,0 8 0,-5 0 0,2 10 0,-10-4 0,4 6 0,-8 8 64,-1 4-32,-3 4 64,-2 0-64,-3 4 191,5 0-127,-10-1 96,10 0-96,-7-4-128,12 4 0,-6-7-32,9-4 0,-4-8-287,8 0 191,-4-8-448,4 4 352,-4-7-160,5 3 256,-5-3-64,3 3 128,-3-8 64,5 9 32,-5-10 0,5 9 0,-5-6 0,5 1 0,-2-2 0,2 3 0,-5-4 0,0 8 0,0-2 64,0 4-32,0-5 256,0 8-160,0-5 160,0 4-160,0 0 160,5 4-192,-2-4 96,2 8-96,0-4 96,8 4-128,0 0 191,5 4-159,-5 3 32,4 0-64,1 1 32,-2 4-64,2 0-32,0-1 32,-5 1 32,5 1-32,-5-7-32,5 6 32,-10-8-128,2 0 64,-2-5-32,2 5 0,-7-8-160,2 0 128,-5 0-95,4 0 95,-13-3 64,6-2 32,-12-2 0,12 7 0,-10-8 0,0 8 0,-10-8 0,5 8 0,-8-8 0,9 0 0,-1-4 64,10 4-32,-6-6 64,5 6-64,-4-8 127,9 8-95,-5-4-32,9 4 0,-5 4 32,10 4-32,0 0 64,8 8-64,0-4 128,5 4-96,-1 0 128,1 4-128,-5-4-32,3 0 0,-1 0-32,1 4 0,-6-4 64,-2-2-32,-3 2-32,3 0 32,-8-4-32,5 0 0,-10-4 0,2 0 0,-10-8 0,3 5 0,-3-6 0,5 5 0,-7-2-96,12 6 64,-2-8 32,5 8 0,0-6 0,5 6 0,-5-3-96,3 6 64,2-3 32,5 6 0,-2-4-96,5 6 64,-3-4-1247,3 4 703,3 0-4416,2 4 2752</inkml:trace>
        </inkml:traceGroup>
      </inkml:traceGroup>
    </inkml:traceGroup>
    <inkml:traceGroup>
      <inkml:annotationXML>
        <emma:emma xmlns:emma="http://www.w3.org/2003/04/emma" version="1.0">
          <emma:interpretation id="{80855A82-90B9-4AA8-818E-5206AC3C7774}" emma:medium="tactile" emma:mode="ink">
            <msink:context xmlns:msink="http://schemas.microsoft.com/ink/2010/main" type="paragraph" rotatedBoundingBox="11841,9758 18381,9246 18465,10327 11926,108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59E840-CEF4-4D31-8D15-C76146E9A096}" emma:medium="tactile" emma:mode="ink">
              <msink:context xmlns:msink="http://schemas.microsoft.com/ink/2010/main" type="line" rotatedBoundingBox="11841,9758 18381,9246 18465,10327 11926,10839"/>
            </emma:interpretation>
          </emma:emma>
        </inkml:annotationXML>
        <inkml:traceGroup>
          <inkml:annotationXML>
            <emma:emma xmlns:emma="http://www.w3.org/2003/04/emma" version="1.0">
              <emma:interpretation id="{5F3E6464-DDFF-48A1-B682-0D29E3CC411F}" emma:medium="tactile" emma:mode="ink">
                <msink:context xmlns:msink="http://schemas.microsoft.com/ink/2010/main" type="inkWord" rotatedBoundingBox="11859,9978 12477,9929 12524,10525 11905,10574"/>
              </emma:interpretation>
              <emma:one-of disjunction-type="recognition" id="oneOf1">
                <emma:interpretation id="interp5" emma:lang="zh-CN" emma:confidence="0">
                  <emma:literal>运</emma:literal>
                </emma:interpretation>
                <emma:interpretation id="interp6" emma:lang="zh-CN" emma:confidence="0">
                  <emma:literal>达</emma:literal>
                </emma:interpretation>
                <emma:interpretation id="interp7" emma:lang="zh-CN" emma:confidence="0">
                  <emma:literal>医</emma:literal>
                </emma:interpretation>
                <emma:interpretation id="interp8" emma:lang="zh-CN" emma:confidence="0">
                  <emma:literal>㔷</emma:literal>
                </emma:interpretation>
                <emma:interpretation id="interp9" emma:lang="zh-CN" emma:confidence="0">
                  <emma:literal>迟</emma:literal>
                </emma:interpretation>
              </emma:one-of>
            </emma:emma>
          </inkml:annotationXML>
          <inkml:trace contextRef="#ctx0" brushRef="#br0" timeOffset="2705">12142 11151 5376,'-4'-8'2016,"4"8"-1088,0 3-384,0-3 1472,4 0-1120,-4 0 864,0 0-1056,0 0 480,0 5-672,0-5 287,0 3-479,0 1 128,0 8-288,0 3 128,0 2-160,0 2 64,0 0-96,0 1 0,0 2-32,0 6-64,0 3 32,0-7 32,4-5-32,-4-3 192,5-1-128,-5 2 96,3-3-96,2-1 0,0-2-32,-1-3 96,0-1-96,6-2 128,2 3-128,6-5-32,-1 2 0,6-5-32,-3 0 0,8-5 0,-2 5 0,13-8 0,10 5 0,-14-5-160,-1 8 96,-3-8-672,5 0 416,8-4-1280,0 4 897,-9-4-2081,-4 4 1568,3-3-3392,-4 3 2592</inkml:trace>
          <inkml:trace contextRef="#ctx0" brushRef="#br0" timeOffset="1518">12313 11107 5760,'-26'8'2176,"26"-8"-1152,3 3-416,-3-3 1152,10 5-960,-2-5 448,5 0-736,0-5 128,0 2-352,10-5-96,2 5-128,1-9 32,2 4-64,3-8-96,0 5 32,0-9-672,-2 9 384,-2-5-1856,-5 8 1216,-4 0-3040,-1 4 2272</inkml:trace>
          <inkml:trace contextRef="#ctx0" brushRef="#br0" timeOffset="2135">12493 11006 4992,'-4'0'1824,"4"0"-960,0-16-224,0 20 1248,0 4-1056,0 0 768,0 3-960,0-3 448,0 0-640,-6 1 320,6 1-448,-3 2 192,3 4-289,-9 4 65,5 2-160,-10-2 288,6 4-224,-5-1 256,3 1-256,-3-5 96,10 4-160,-10-3 160,8-1-192,-8-3 96,13-4-96,-5-4 160,5-2-160,0-6 96,8 5-96,2-10 0,3 5-32,5-6 32,0 0-64,-2-2-32,6 2 32,-4-10-608,0 4 320,-2 2-1088,2 1 736,-8-2-1119,3 6 991,-13-6-704,3 3 832,-3-4-128,0 4 448,-3-3 256,3 6 32,-5-1 512,5 6-288,-5-9 672,10 9-480,-5-8 480,0 8-480,0-3 480,5 6-513,-5 0 513,8 11-512,2 0 416,-2 6-448,0-2 320,2 7-384,-2-6-96,5 5-96,0-6-448,1 2 224,-6-6-1376,0 0 832,2-6-2463,-2 0 1759,-3-8-3520,3 4 2752</inkml:trace>
          <inkml:trace contextRef="#ctx0" brushRef="#br0" timeOffset="1247">12357 10904 3456,'-5'0'1312,"5"0"-704,0 0 0,0 0 1120,0 0-928,0 0 1056,0 0-1088,0 0 1024,0 0-1024,0 0 736,0 5-864,0-2 511,0 0-671,0-3 96,5 5-320,-5-5-160,8 3-64,2-3-32,7 0 0,-3-3 0,-2 3 0,6-5-160,4 2 96,-5-5-448,4 8 256,-3-8-927,4 8 671,0-8-1888,0 8 1344,-8-7-3328,-2 7 2464</inkml:trace>
        </inkml:traceGroup>
        <inkml:traceGroup>
          <inkml:annotationXML>
            <emma:emma xmlns:emma="http://www.w3.org/2003/04/emma" version="1.0">
              <emma:interpretation id="{F941B866-6D44-451E-BB68-9F169A8FE522}" emma:medium="tactile" emma:mode="ink">
                <msink:context xmlns:msink="http://schemas.microsoft.com/ink/2010/main" type="inkWord" rotatedBoundingBox="12554,9921 13185,9871 13229,10428 12597,10477"/>
              </emma:interpretation>
              <emma:one-of disjunction-type="recognition" id="oneOf2">
                <emma:interpretation id="interp10" emma:lang="zh-CN" emma:confidence="0">
                  <emma:literal>动</emma:literal>
                </emma:interpretation>
                <emma:interpretation id="interp11" emma:lang="zh-CN" emma:confidence="0">
                  <emma:literal>劫</emma:literal>
                </emma:interpretation>
                <emma:interpretation id="interp12" emma:lang="zh-CN" emma:confidence="0">
                  <emma:literal>勆</emma:literal>
                </emma:interpretation>
                <emma:interpretation id="interp13" emma:lang="zh-CN" emma:confidence="0">
                  <emma:literal>幼</emma:literal>
                </emma:interpretation>
                <emma:interpretation id="interp14" emma:lang="zh-CN" emma:confidence="0">
                  <emma:literal>勋</emma:literal>
                </emma:interpretation>
              </emma:one-of>
            </emma:emma>
          </inkml:annotationXML>
          <inkml:trace contextRef="#ctx0" brushRef="#br0" timeOffset="5045">12825 11099 4736,'-3'12'1760,"3"-12"-960,0 4 32,0-4 1664,0 0-1376,0 0 1056,0 0-1312,0 0 608,0 0-833,0 0 257,3 8-512,2-5 224,5 2-352,-7-10 64,7 5-192,-2-3-128,10 3-32,3-8-736,2 0 384,3-7-2207,0-1 1439,1-4-4096,4 9 2976</inkml:trace>
          <inkml:trace contextRef="#ctx0" brushRef="#br0" timeOffset="3817">12884 10968 6272,'-10'-13'2368,"10"13"-1280,-5 16-512,5-16 1440,5 3-1120,-5-3 608,5 5-864,0-5 128,8 0-449,0-5-127,5 2-96,-2-5-96,6 8 32,-4-8-128,0 8 64,-2-7-543,2 7 319,-8 0-960,2 0 704,-6-5-1344,-3 10 1056,-6 7-896,3 2 992,-15 6 64,2-1 416,-8-3 640,8 4-224,-9-4 864,8 3-608,2-8 864,2 1-736,2-4 608,3 0-672,10-8 96,3 0-352,6-8-160,-1 5-64,0-2-32,0 5 0,0-3 0,5-2 0,-10 1 0,2 4 0,-7-3 64,2 6-32,-5-3 320,0 4-160,-5-4 320,5 5-288,-3-5 159,6 8-223,-3-5 0,0 0-96,0-3 32,0 0-64,0 0 64,0 0-64,0 0 64,0 5-64,0-5 128,0 3-96,-3 3 256,3 0-192,-5 2 160,0 4-160,-3 0 64,3-1-96,-8 4 96,0 6-128,-4-1 256,8-1-192,-8 4 160,7 0-160,-3-7 64,10 3-96,-11-3 96,10 4-128,-1-12 32,5 4-32,5-9 32,3 1-64,5-8 128,5 1-96,-1-6-384,6 6 192,-6-10-1184,0 7 736,1-19-1504,5 6 1185,-11-1-1345,2 4 1280,-11 1-448,2 7 832,-5-3 192,0 6 224,-5-6 704,5 3-320,-3 1 1056,3 7-704,-6-8 864,6 8-832,0-5 544,6 10-672,-3-2 319,6 9-479,-3 1 64,2 1-256,0 6 0,2-1-64,-6-2-416,4-3 224,-8-6-1535,6 0 927,-6-4-1728,0 0 1408,0-8-1408,0 4 1408,0-4-1984,2 1 1696</inkml:trace>
          <inkml:trace contextRef="#ctx0" brushRef="#br0" timeOffset="4582">13129 11088 6400,'-18'8'2464,"18"-8"-1344,-13-20-320,8 20 1440,10 4-1248,-10-4 480,2 4-928,-2-4 287,5 0-511,5-4 64,3 0-256,5-4-128,5 0-32,13-6 32,-1-2 0,6-4 0,-2 8 0,-7 2 64,-1 1-32,-8 4 128,-2 5-96,2-3 256,0 6-192,-10 2 384,1 6-288,0 5 224,4 4-224,-4 3 64,0 4-160,-4 1 64,2-6-96,-2 3 224,0 1-192,-5 7 160,4-6-160,-4-4 64,0-3-96,-4 2 160,-1 2-160,-3-9-96,4-2-32,-10-5-1024,5 3 576,-8-11-3072,3 3 1985,-12-17-4289,8-2 3264</inkml:trace>
          <inkml:trace contextRef="#ctx0" brushRef="#br0" timeOffset="4181">13270 10854 6272,'8'-20'2368,"-8"20"-1280,18-8-416,-13 5 1344,-2 6-1120,2-3 640,-1 0-896,0-3 415,1 3-607,0 0 320,-1 3-448,-4 1 416,0 4-448,0 3 288,0 2-320,-4-1 128,4 2-224,-5 7 128,0 5-160,-3 13 64,3 0-96,-3 2 0,3-3-32,-8 12-128,8-2 32,-3-10-672,3-4 384,-3 2-1568,3-6 1056,-3-13-2015,8 0 1599,-10-15-2144,10-2 1920,-8-16-2016,8 5 1984</inkml:trace>
        </inkml:traceGroup>
        <inkml:traceGroup>
          <inkml:annotationXML>
            <emma:emma xmlns:emma="http://www.w3.org/2003/04/emma" version="1.0">
              <emma:interpretation id="{60B2A044-2C9C-44EC-8694-A577E9A5D69E}" emma:medium="tactile" emma:mode="ink">
                <msink:context xmlns:msink="http://schemas.microsoft.com/ink/2010/main" type="inkWord" rotatedBoundingBox="13425,9710 14189,9650 14248,10401 13484,10461"/>
              </emma:interpretation>
              <emma:one-of disjunction-type="recognition" id="oneOf3">
                <emma:interpretation id="interp15" emma:lang="zh-CN" emma:confidence="0">
                  <emma:literal>模</emma:literal>
                </emma:interpretation>
                <emma:interpretation id="interp16" emma:lang="zh-CN" emma:confidence="0">
                  <emma:literal>檬</emma:literal>
                </emma:interpretation>
                <emma:interpretation id="interp17" emma:lang="zh-CN" emma:confidence="0">
                  <emma:literal>槿</emma:literal>
                </emma:interpretation>
                <emma:interpretation id="interp18" emma:lang="zh-CN" emma:confidence="0">
                  <emma:literal>糢</emma:literal>
                </emma:interpretation>
                <emma:interpretation id="interp19" emma:lang="zh-CN" emma:confidence="0">
                  <emma:literal>槽</emma:literal>
                </emma:interpretation>
              </emma:one-of>
            </emma:emma>
          </inkml:annotationXML>
          <inkml:trace contextRef="#ctx0" brushRef="#br0" timeOffset="6488">13704 10960 5504,'-5'19'2112,"5"-19"-1152,0-31-352,0 23 1440,0 8-1120,0-8 768,5 8-1024,-2-8 352,2 8-576,0-4 287,3 8-415,-3-8 128,3 4-288,1-4-64,5 0-64,-2-3-32,6 7 0,-5-9-224,5 9 128,-5-8-608,0 5 416,-5-5-511,2 5 447,-10-6-96,3 6 256,-6-5 96,3 3 96,-10-1 256,7 1-128,-12-3 384,12 5-288,-10-5 224,8 8-224,-3-8 63,3 4-159,-4 1 224,9 3-224,-4-5 320,8 10-256,-4-5 160,0 7-192,0 5 224,4 3-256,1 4 256,4 1-256,0 8 256,-1 7-256,0 12 32,7-5-96,-12 2 32,7-2-64,-7 5 128,2-5-96,-5 5-32,0-3 0,-5-13-608,5-4 320,-3-7-1088,-2-5 736,-3-10-895,8-5 831,-10-17-480,10 6 640,-5-17-64,5 9 352,-3-12 32,6 7 128,-3-2 256,0 1-96,0-2 736,0 4-448,0-4 800,0 7-672,-3 4 671,3 9-671,-10 3 512,10 4-576,-3 4 256,3 8-416,-9-1 64,5 6-224,-6-3-416,6 2 160,-10-1-1248,11 4 768,-6-6-2207,4-5 1599,-3-13-2208,8 5 1952,-5-11-832,5 0 1344,0-14 480,5 6 288,0-4 1440,3 4-672,1 3 1888,4 8-1376,0 1 1376,5 2-1408,3 5 800,2 5-1089,-2 2 385,5 5-672,-3-5 0,0 1-288,-8-3-320,3 1 64,-8-6-1472,3 5 832,-10-10-3007,7 5 2079,-10-14-3136,0-2 2720</inkml:trace>
          <inkml:trace contextRef="#ctx0" brushRef="#br0" timeOffset="6822">13988 10737 8576,'-3'7'3232,"3"-7"-1728,3 13-896,2-10 1120,5 2-992,-3-2 95,2 0-543,1-3 96,-3 0-224,4-3 64,1 3-128,2-3 0,3-2-32,1-3-128,-2 5 32,7-5 96,-2 8-32,1-9-32,4 9 32,-3-8-320,-2 8 160,-8-7-928,5 7 576,-9-8-2111,0 8 1439,-18-8-2304,4 8 1984,-7-3-1760,2 3 1856</inkml:trace>
          <inkml:trace contextRef="#ctx0" brushRef="#br0" timeOffset="7030">14116 10643 5376,'-8'0'2112,"8"0"-1152,-5 16-352,5-13 1440,5 6-1120,-5-1 832,3-2-1056,2 2 640,-1 8-800,0 4 447,0-1-575,2 1 128,-3 2-320,-3 3-640,5 2 224,-5-12-2463,0 1 1439,0-8-4032,0-5 2944</inkml:trace>
          <inkml:trace contextRef="#ctx0" brushRef="#br0" timeOffset="7253">14242 10607 8960,'0'28'3328,"0"-28"-1792,0 19-672,0-14 1663,0 2-1439,0 1 352,0 0-896,0 3-96,0 1-288,0 3-32,0 5-64,0-3-128,0 2 32,0 0-1024,0 4 576,-3-7-2080,3-1 1441,-13 1-3009,3 3 2336,-3-7-2624,5 1 2528</inkml:trace>
          <inkml:trace contextRef="#ctx0" brushRef="#br0" timeOffset="8530">14146 10892 5632,'0'-4'2176,"0"4"-1152,8-4-576,-2 2 1216,-2 4-960,0-2 448,6 0-672,-2-2 0,4 2-288,6-6 32,0 4-128,0-4 288,3 3-192,-3-5 320,5 5-288,-11 3 512,2 3-417,-2-3 577,2 8-512,-10 1 352,4 1-416,-8 2 256,5 1-320,-5 2 64,0 4-192,-8 8-128,3-3-32,-4-8-608,5 0 352,-13-2-1568,3 2 1024,-8-8-2111,9 4 1695,-8-8-2336,3 4 2048,-4-8-1632,8 0 1824,-6-8 896,6 4 320,0-4 2176,10 4-1152,-6-6 1344,10 2-1312,0-6 960,6 8-1088,-2-7 704,4 6-864,2-5 288,-2 5-544,0-6 96,2 9-320,-6 2 0,0 4-96,-4 6-64,0 4 32,-4 0-128,0 4 64,-8 3 320,-2 4-192,0-3 480,10-5-321,0-6 97,4-1-224,0-13-64,8 5-32,2-3-128,2 3 64,2-5-479,4 1 287,2-3-1184,3 3 800,-15 0-1568,-3 8 1216,-13 0-928,-2 3 1088,-8 5-32,10-1 512,-14 3 704,8 0-192,-6 2 928,6-2-640,-8 3 864,8-1-768,2-8 480,4-1-608,-2-3 544,5 4-576,-3-4 576,8-2-576,-8-2 575,3 6-575,0-6 480,10 0-480,0-6 128,3 6-320,5-6-64,5-2-96,8-3-64,0-2 32,4-7-384,6 9 192,3-12-800,-3 7 544,-10 5-863,-4 3 735,-4 0-672,-1 5 704,-13 3-160,-4 3 384,-8 2 128,-2-2 64,-7-3 160,8 0-32,-8-3 416,4 3-256,-5-5 544,10 5-416,-5-3 512,3 6-512,2-3 639,8 5-543,-8-2 480,8 5-480,-9 3 384,3 9-448,-2-4 192,8 4-320,-8-1-288,4 4 32,-10 4-1184,2 0 640,-6-3-2847,8-6 1919,2-6-3776,2-4 2976</inkml:trace>
          <inkml:trace contextRef="#ctx0" brushRef="#br0" timeOffset="7604">14054 10849 6528,'-5'0'2464,"5"0"-1344,9 16-256,-5-7 1568,6 1-1344,-6 10 448,4 4-929,-2-4 97,-4 2-416,4-5-544,-2 2 160,-4 4-1919,6 2 1119,-6-11-3488,0 2 2464,0-12-2176,0-4 2368</inkml:trace>
          <inkml:trace contextRef="#ctx0" brushRef="#br0" timeOffset="8709">14239 11209 7296,'13'-8'2720,"-13"8"-1472,31 3-480,-18 2 1632,0-2-1312,4 2 735,1-2-1087,-1 5 192,0 4-576,1 4-128,0-2-128,0 2-992,0 0 480,-6-8-2655,2 0 1727,-6-12-3936,2 4 2976</inkml:trace>
        </inkml:traceGroup>
        <inkml:traceGroup>
          <inkml:annotationXML>
            <emma:emma xmlns:emma="http://www.w3.org/2003/04/emma" version="1.0">
              <emma:interpretation id="{622278C2-BF05-47B4-A810-8FA2FEBB66DC}" emma:medium="tactile" emma:mode="ink">
                <msink:context xmlns:msink="http://schemas.microsoft.com/ink/2010/main" type="inkWord" rotatedBoundingBox="14205,9657 14848,9607 14913,10445 14271,10495"/>
              </emma:interpretation>
              <emma:one-of disjunction-type="recognition" id="oneOf4">
                <emma:interpretation id="interp20" emma:lang="zh-CN" emma:confidence="0">
                  <emma:literal>型</emma:literal>
                </emma:interpretation>
                <emma:interpretation id="interp21" emma:lang="zh-CN" emma:confidence="0">
                  <emma:literal>塑</emma:literal>
                </emma:interpretation>
                <emma:interpretation id="interp22" emma:lang="zh-CN" emma:confidence="0">
                  <emma:literal>觋</emma:literal>
                </emma:interpretation>
                <emma:interpretation id="interp23" emma:lang="zh-CN" emma:confidence="0">
                  <emma:literal>逋</emma:literal>
                </emma:interpretation>
                <emma:interpretation id="interp24" emma:lang="zh-CN" emma:confidence="0">
                  <emma:literal>堲</emma:literal>
                </emma:interpretation>
              </emma:one-of>
            </emma:emma>
          </inkml:annotationXML>
          <inkml:trace contextRef="#ctx0" brushRef="#br0" timeOffset="9775">14497 10943 6656,'-13'12'2464,"13"-12"-1344,0 24-480,0-21 1216,10 2-1056,-7-2 320,10 9-672,5-8 96,0 0-320,5-12-64,-3 4-96,3-7-64,3 6 32,-5-6-128,7 3 64,-2-12-256,-5 12 160,-3-3-224,-5 7 192,-8-7-128,4 7 160,-9-5-288,3 6 256,-3-5-384,0 8 320,0-8-448,0 8 384,-3-3-416,3 3 384,-5 0-320,1 3 352,-5-3-64,4 5 224,-3-2 288,-1 0-96,-4 2 704,5-2-416,-6 2 736,0-1-608,1 0 544,10-1-576,-7 1 448,10 4-480,-5 3 384,10 9-449,-5-1 257,0 1-352,0-1 0,0 5-160,0-1-416,0 1 192,0-9-1887,0 1 1119,0-19-2560,10-5 1920,-2-12-1600,0 1 1824,6-9 256,0 4 640,-6-2 2016,5 10-896,-4-7 2176,-1 15-1664,1 0 1152,0 8-1408,-4 0 768,-2 8-992,-3 0 255,5 4-607,-5-4-544,0 3 64,0-8-1695,0 5 991,0-19-2048,5 3 1600,-1-15-960,5 10 1280,-1-6 448,2 8 288,-2-6 1376,0 6-640,2 3 1184,-2 4-960,-3 1 96,3 6-512,-3-3-928,-1 0 320,-4-3-3264,0 3 1952</inkml:trace>
          <inkml:trace contextRef="#ctx0" brushRef="#br0" timeOffset="10829">14581 11432 6784,'-17'0'2528,"17"0"-1344,-6-6-672,3 4 1408,6 4-1088,-3-4 512,6 2-800,-1-9 351,2 9-543,1-3 256,7 6-352,1-6 192,2-2-224,-5-2 64,5 7-160,0-4 160,4 4-192,-5-3-32,6 3-32,-6-9-32,4 6 0,5-5 0,5 3 0,-3-7 0,2 10 0,-4-11-96,5 10 64,-5-9 96,0 4-32,-3 0-160,-2 8 64,1-8-384,4 8 224,-12-7-448,-2 2 384,-7-5-576,3 6 513,-3-4-545,0 8 512,-5-8-1024,5 8 800,-10-8-2304,5 8 1600,-10-9-2496,7 3 2176</inkml:trace>
          <inkml:trace contextRef="#ctx0" brushRef="#br0" timeOffset="9070">14594 10724 7680,'0'4'2880,"0"-4"-1536,4 0-736,0 0 1344,6 0-1120,2-4 96,2 4-577,4-4-159,-1 1-96,-1-5-96,12 8 32,-12-8-128,7 8 64,-5-3-543,-1 3 319,-8 0-1152,3 3 768,-7 0-1600,0 5 1248,-10 4-2400,0 0 1888,-12 3-1440,4 2 1664</inkml:trace>
          <inkml:trace contextRef="#ctx0" brushRef="#br0" timeOffset="10437">14739 11228 9088,'-9'3'3424,"9"-3"-1856,4 5-1184,-4-10 1120,10 5-865,-2-8 33,5 1-416,1-5-160,3 4-64,5-4-32,-1 8 0,2-6-704,-2 4 384,-7-5-1279,0 8 895,-6-5-1024,4 3 992,-12-1-256,5 1 576,-10-7 384,2 9 32,-6-10 800,9 7-416,-8-2 1024,8 3-800,-10 5 832,10 5-800,-4-5 575,4 3-703,-4 2 512,8 1-576,-4 7 256,0-2-416,0 4 64,0 1-224,0 3-128,0 1-32,-4 0-1024,4 4 576,-10-4-2367,6-1 1599,-8 0-3712,7 1 2752,-3-9-1920,3 0 2400</inkml:trace>
          <inkml:trace contextRef="#ctx0" brushRef="#br0" timeOffset="10009">15028 10554 6912,'0'3'2624,"0"-3"-1408,4 39-640,0-28 1728,1 2-1312,-5 2 1183,0 4-1279,0 1 672,0 4-896,0 2 64,0 7-448,0-6-192,0-5-32,0 6-864,0 3 448,0 0-1824,0 1 1216,0-6-2751,0-2 2111,-5-4-3072,1-5 2656</inkml:trace>
          <inkml:trace contextRef="#ctx0" brushRef="#br0" timeOffset="11157">14875 10760 5248,'0'-3'2016,"0"3"-1088,0 0-96,0 0 1600,5 0-1344,-1 0 768,0 0-1120,1 0 384,3 0-641,2 0 161,-2 3-384,1 2 64,5 1-192,-6-1-288,4 3 96,-2-2-896,3 8 512,-10-8-2559,7 2 1695,-5-3-3520,-2 2 2720</inkml:trace>
        </inkml:traceGroup>
        <inkml:traceGroup>
          <inkml:annotationXML>
            <emma:emma xmlns:emma="http://www.w3.org/2003/04/emma" version="1.0">
              <emma:interpretation id="{8875ED29-369A-4398-B481-241B061A3C40}" emma:medium="tactile" emma:mode="ink">
                <msink:context xmlns:msink="http://schemas.microsoft.com/ink/2010/main" type="inkWord" rotatedBoundingBox="15122,9624 15696,9579 15764,10444 15189,10489"/>
              </emma:interpretation>
              <emma:one-of disjunction-type="recognition" id="oneOf5">
                <emma:interpretation id="interp25" emma:lang="zh-CN" emma:confidence="0">
                  <emma:literal>带</emma:literal>
                </emma:interpretation>
                <emma:interpretation id="interp26" emma:lang="zh-CN" emma:confidence="0">
                  <emma:literal>滞</emma:literal>
                </emma:interpretation>
                <emma:interpretation id="interp27" emma:lang="zh-CN" emma:confidence="0">
                  <emma:literal>喘</emma:literal>
                </emma:interpretation>
                <emma:interpretation id="interp28" emma:lang="zh-CN" emma:confidence="0">
                  <emma:literal>嘴</emma:literal>
                </emma:interpretation>
                <emma:interpretation id="interp29" emma:lang="zh-CN" emma:confidence="0">
                  <emma:literal>埽</emma:literal>
                </emma:interpretation>
              </emma:one-of>
            </emma:emma>
          </inkml:annotationXML>
          <inkml:trace contextRef="#ctx0" brushRef="#br0" timeOffset="13062">15392 10790 7552,'-3'5'2816,"3"-5"-1536,0 8-448,0-5 1472,3 5-1280,-3 0 511,5 4-959,0 0 352,0 4-576,-2-2 256,6 6-352,-5-1-64,6 0-128,-7 6-192,6-6 64,-4-4-1088,3 1 608,-3-7-2367,3 1 1631,-3-10-3712,-1 0 2784,0-10-1760,1-2 2304</inkml:trace>
          <inkml:trace contextRef="#ctx0" brushRef="#br0" timeOffset="12237">15506 10636 5632,'-9'-4'2112,"9"4"-1152,-3 0-224,-2 0 1600,10 4-1280,-5 0 768,0 3-1088,0-2 671,0 3-799,0-5 448,3 0-608,-3 3 192,5 2-384,-1-8 128,5 2-224,0-2 0,5 0-96,-2-2 32,6-4-64,4-2 64,4 2-64,-4-10-160,4 8 64,-4-7-736,4 7 416,-4-9-1504,6 7 1056,-16 1-2239,-4 6 1727,-8-2-2752,0 5 2336,-13-3-1472,6 6 1856</inkml:trace>
          <inkml:trace contextRef="#ctx0" brushRef="#br0" timeOffset="14055">15541 11006 8320,'-3'31'3168,"3"-31"-1728,8 17-896,-3-15 1440,0 6-1152,-2 4 415,2 4-767,-1 4 64,0 0-288,-4 6-320,5 6 32,-5-13-1280,0 0 736,0-11-2303,0-2 1599,0-6-1728,0 0 1728,0-10-256,0 2 896,0-12 448,5 9 160,-2-9 896,11 5-480,-1-5 1408,0 5-1024,5-9 768,-1 9-864,0-5 608,6 4-736,-2-3 640,7 8-672,-12-5 575,7 8-607,-5-4 608,2 8-640,-2-4 352,5 8-480,-7-2 256,2 2-320,-5 2 128,5 6-224,-9 4 0,0 8-96,-9-4-64,5 4 32,-10-6-896,0 6 480,-3-5-1664,0 5 1120,-10-9-1823,5 5 1567,-10-12-1600,2 4 1568,3-16-992,8 4 1280,-7-12-288,8 5 704,-8-20 448,8 1 64,0 2 1600,6 8-896,-7 1 1824,10 6-1408,-3-1 1280,6-3-1376,-6 6 1088,3 3-1217,-6 4 737,12 8-928,-6 0 384,0 8-608,0 8 224,3-2-416,2 6 192,0 3-256,-5 8 0,3 0-128,-3 4-64,0-1 0,0 3-672,0-2 352,0-5-1728,0 2 1120,0-9-3455,4-4 2431,-4-7-3520,5-4 3104</inkml:trace>
          <inkml:trace contextRef="#ctx0" brushRef="#br0" timeOffset="13348">15524 10862 7040,'0'3'2720,"0"-3"-1472,8 3-608,-3-3 1216,4 0-1056,0-3 192,-1 3-640,10-8 32,3 0-256,6-3-64,-1-1-32,9-8-32,5 10 0,-9-7 128,0 9-65,0-3 257,-5 3-192,4 0 512,1 4-352,-10 1 448,-3 3-448,-10 0 224,-3 7-288,-10 1-64,5 5-96,-8-2-1120,0 3 608,-10 0-2655,5 0 1727,-14 2-3776,1-1 2912</inkml:trace>
          <inkml:trace contextRef="#ctx0" brushRef="#br0" timeOffset="12417">15515 10568 5120,'-13'-8'1920,"13"8"-1024,0 8-416,0-3 1280,5-2-960,-5 6 864,3 2-960,2 5 640,5 3-800,-7 1 384,2 0-577,0 2-31,-2 2-192,-3-4-799,5 3 383,-5-7-2304,0-2 1440,0-9-3456,0-5 2592</inkml:trace>
          <inkml:trace contextRef="#ctx0" brushRef="#br0" timeOffset="12590">15615 10596 6656,'27'28'2464,"-27"-28"-1344,4 30-480,0-22 1408,5 4-1152,-9-1 448,5 6-832,-5-6-832,0 0 128,-5-3-3328,5 0 1920,-4-11-3040,4 3 2624</inkml:trace>
          <inkml:trace contextRef="#ctx0" brushRef="#br0" timeOffset="12764">15818 10530 7936,'0'19'2976,"0"-19"-1600,0 39-480,-5-26 2080,5-2-1633,-5 4 833,5 4-1280,-8-3-64,2 4-512,-1-4-416,2-1 32,-9 1-1408,10-1 832,-9-2-2655,10 1 1855,-12-1-3968,7-1 3008</inkml:trace>
        </inkml:traceGroup>
        <inkml:traceGroup>
          <inkml:annotationXML>
            <emma:emma xmlns:emma="http://www.w3.org/2003/04/emma" version="1.0">
              <emma:interpretation id="{7C5159FA-67B4-4EEA-8331-ACECD869A18C}" emma:medium="tactile" emma:mode="ink">
                <msink:context xmlns:msink="http://schemas.microsoft.com/ink/2010/main" type="inkWord" rotatedBoundingBox="15916,9544 16479,9499 16556,10476 15993,10520"/>
              </emma:interpretation>
              <emma:one-of disjunction-type="recognition" id="oneOf6">
                <emma:interpretation id="interp30" emma:lang="zh-CN" emma:confidence="0">
                  <emma:literal>来</emma:literal>
                </emma:interpretation>
                <emma:interpretation id="interp31" emma:lang="zh-CN" emma:confidence="0">
                  <emma:literal>束</emma:literal>
                </emma:interpretation>
                <emma:interpretation id="interp32" emma:lang="zh-CN" emma:confidence="0">
                  <emma:literal>耒</emma:literal>
                </emma:interpretation>
                <emma:interpretation id="interp33" emma:lang="zh-CN" emma:confidence="0">
                  <emma:literal>朱</emma:literal>
                </emma:interpretation>
                <emma:interpretation id="interp34" emma:lang="zh-CN" emma:confidence="0">
                  <emma:literal>來</emma:literal>
                </emma:interpretation>
              </emma:one-of>
            </emma:emma>
          </inkml:annotationXML>
          <inkml:trace contextRef="#ctx0" brushRef="#br0" timeOffset="15661">16230 10662 4864,'-4'17'1824,"4"-17"-960,4 6-32,-4-6 1664,0 0-1376,0 0 960,0 0-1216,0 0 448,4 0-769,2 0 193,6 0-416,2-3 32,3 3-224,2-11 0,-4 2-64,3-7-64,0 10 32,0-7-736,0 6 384,-5-6-1279,5 7 895,-16 1-1536,4 5 1280,-12 0-864,6 8 1056,-12 4 256,4 4 320,-16 3 1152,7 1-544,-4-6 1280,3 6-960,0-1 544,10 1-736,-5 1 64,4-2-352,1-5-256,2 6 0,-2-8-1216,8 4 672,0-13-2176,4-3 1536,6-11-1952,7 3 1824,4-7-640,3 6 1152,-4-7 864,3 10 32,-2-10 1568,7 8-928,-2-4 1504,4 4-1248,-8 0 1120,0 8-1216,-4-8 832,3 8-1024,-8-6 576,0 6-768,-8-5 224,-1 10-417,-8-5-127,-1 2-96,-8 2-96,5 9 32,-10 2-32,5 1 0,-10 0-96,7 4 64,-12 2-128,8 1 97,-16 4-321,4 1 224,7-8-96,2-1 160,-5 6 288,4-6-128,2-8 480,9 4-289,-4-2 513,8-2-448,1-8 416,8 5-416,0-10 64,8 2-256,5-9-64,9 1-32,4-8 32,0 5-32,5-4-288,0 2 128,0-1-928,0-3 576,4-6-1055,-4 7 863,-10 0-672,-3 4 800,-10 1-448,-3 8 608,-5-10-448,4 10 480,-8-9-736,4 8 608,-5-8-1024,2 4 832,-7-4-1792,10 4 1408</inkml:trace>
          <inkml:trace contextRef="#ctx0" brushRef="#br0" timeOffset="16216">16375 10522 5888,'-9'-15'2176,"9"15"-1152,-22-11-640,18 5 1152,8 6-864,-4-3 672,0-2-800,0-1 448,0 6-576,0-5 320,4 10-416,-4-5 479,4 3-479,-4 0 512,6 2-512,-4-2 416,8 9-416,-5 4 256,4 7-320,-5 4 192,4 6-224,0 1 288,2 2-288,-2 10 224,5 5-224,-3 7 128,3 4-192,0 37 0,0-10-96,-3-7-256,-2-16 96,-8-3-864,4-13 512,-4-14-1568,0-5 1152,-4-12-2015,4-3 1631,-8-13-1728,2-3 1696,-6-19-832,2 0 1216,-3-17-64,10 5 576,-7-8 384,10 4 0,-8-11 960,8 10-544,-10-2 1600,10 10-1120,-8-3 1472,8 12-1344,-10 0 960,10 5-1120,-8 11 575,4 11-799,-13 15 192,0 5-480,-7-1-672,12-4 128,-6 1-1632,4-1 1025,-3-4-2689,9 1 1952,-5-15-3008,8-2 2560</inkml:trace>
          <inkml:trace contextRef="#ctx0" brushRef="#br0" timeOffset="16395">16450 11029 8960,'34'-23'3328,"-34"23"-1792,40 23-800,-26-20 1631,-2 5-1311,10-2 608,0 2-992,4-6-32,0 6-352,-3-4-544,-2 4 128,-3-4-1664,5 4 992,-11-12-3551,6 4 2463,-10-8-3328,0 5 2976</inkml:trace>
        </inkml:traceGroup>
        <inkml:traceGroup>
          <inkml:annotationXML>
            <emma:emma xmlns:emma="http://www.w3.org/2003/04/emma" version="1.0">
              <emma:interpretation id="{77B1DA57-D1FA-4E59-B10E-5A4B3EC64DE4}" emma:medium="tactile" emma:mode="ink">
                <msink:context xmlns:msink="http://schemas.microsoft.com/ink/2010/main" type="inkWord" rotatedBoundingBox="16495,9741 16929,9707 16959,10089 16525,10123"/>
              </emma:interpretation>
              <emma:one-of disjunction-type="recognition" id="oneOf7">
                <emma:interpretation id="interp35" emma:lang="zh-CN" emma:confidence="0">
                  <emma:literal>的</emma:literal>
                </emma:interpretation>
                <emma:interpretation id="interp36" emma:lang="zh-CN" emma:confidence="0">
                  <emma:literal>们</emma:literal>
                </emma:interpretation>
                <emma:interpretation id="interp37" emma:lang="zh-CN" emma:confidence="0">
                  <emma:literal>功</emma:literal>
                </emma:interpretation>
                <emma:interpretation id="interp38" emma:lang="zh-CN" emma:confidence="0">
                  <emma:literal>幻</emma:literal>
                </emma:interpretation>
                <emma:interpretation id="interp39" emma:lang="zh-CN" emma:confidence="0">
                  <emma:literal>阳</emma:literal>
                </emma:interpretation>
              </emma:one-of>
            </emma:emma>
          </inkml:annotationXML>
          <inkml:trace contextRef="#ctx0" brushRef="#br0" timeOffset="17252">16758 10698 6656,'-14'-5'2464,"14"5"-1344,0 0-608,0 0 1536,5 0-1152,-2 0 864,7 0-1056,-2 0 63,5 0-447,0-3-128,5-2-128,-5-1-544,0 6 256,0-5-1439,2 5 895,-13 0-1984,8 5 1568,-10 1-1568,0 7 1600,-4-6 0,4 6 704,-6-7 1344,4 7-448,-8-2 1664,10 6-1184,-8 2 1248,8 1-1248,-10 6 672,10 1-928,-4 8 192,4 1-512,-4-2-64,4-6-160,-5 0-576,5-6 224,-3-8-1184,6-8 800,-3-10-800,5 2 832,-1-20 64,5 8 320,-4-6 704,3 4-288,2-4 1120,-2 6-736,4 1 768,2 10-768,-2-1 287,6 4-511,-8 0 224,3 4-352,-10-1-64,2 10-128,-5-1-544,5-4 256,-5-8-1023,0 2 671,0-10-640,5 6 704,-2-18-96,10 8 384,-3-4 256,3 5 0,5-8 512,0 5-320,-2 0 320,2 6-288,-1 0 192,6 8-224,-10 0 288,3 8-288,-6-5 447,3 10-383,-9 1 288,0 2-320,-8 4 64,4 0-192,-9 2 0,6-2-64,-12-7 160,12 2-128,-7-11 320,10 3-224,-8-10 32,8-1-128,-5-8 96,5 5-128,-3-12-160,6 5 32,-3-12-544,5 7 352,0-16-1088,8 3 736,-5 0-1951,5 12 1407,-4-2-3616,-1 6 2688</inkml:trace>
        </inkml:traceGroup>
        <inkml:traceGroup>
          <inkml:annotationXML>
            <emma:emma xmlns:emma="http://www.w3.org/2003/04/emma" version="1.0">
              <emma:interpretation id="{DD218B44-8317-4EA2-8AF6-197B967DDC31}" emma:medium="tactile" emma:mode="ink">
                <msink:context xmlns:msink="http://schemas.microsoft.com/ink/2010/main" type="inkWord" rotatedBoundingBox="17143,9397 17785,9347 17844,10101 17202,10151"/>
              </emma:interpretation>
              <emma:one-of disjunction-type="recognition" id="oneOf8">
                <emma:interpretation id="interp40" emma:lang="zh-CN" emma:confidence="0">
                  <emma:literal>误</emma:literal>
                </emma:interpretation>
                <emma:interpretation id="interp41" emma:lang="zh-CN" emma:confidence="0">
                  <emma:literal>谈</emma:literal>
                </emma:interpretation>
                <emma:interpretation id="interp42" emma:lang="zh-CN" emma:confidence="0">
                  <emma:literal>诶</emma:literal>
                </emma:interpretation>
                <emma:interpretation id="interp43" emma:lang="zh-CN" emma:confidence="0">
                  <emma:literal>深</emma:literal>
                </emma:interpretation>
                <emma:interpretation id="interp44" emma:lang="zh-CN" emma:confidence="0">
                  <emma:literal>谋</emma:literal>
                </emma:interpretation>
              </emma:one-of>
            </emma:emma>
          </inkml:annotationXML>
          <inkml:trace contextRef="#ctx0" brushRef="#br0" timeOffset="18396">17420 10518 7168,'-15'-3'2720,"15"3"-1472,5 3-832,-5-3 1344,4 0-1024,-4 0 672,9 0-864,0 0 95,5 0-383,-6-3-256,4 3 0,2-5-639,0 10 351,-10-5-1728,6 7 1120,-10 1-1920,2 8 1600,-10 4-896,0 2 1216,-6-3 576,10 6 224,-6-10 1312,8 1-672,-8 0 1120,5-2-960,2-5 672,3-1-832,0-8 288,8 3-480,-4-3 448,10 5-480,-2-5 512,2 3-512,-2 1 416,2 4-416,-10 3 543,6 5-479,-10 3 416,4 1-448,-4 8 480,0-1-512,0-4 224,4 1-320,-4-1-64,5 1-96,-5-1-64,3-7 32,2-9-384,0 1 192,0-8-864,-2 0 576,2-15-1152,0 2 928,-5-21-1599,3 6 1279,-3-7-1216,5 4 1280,0-8-320,3 3 736,1-6 96,5 6 256,-2-2 448,2 7-128,-6 0 992,2 7-640,2-7 1248,2 11-992,-6 4 896,2 10-960,-6 1 352,4 5-608,-3 5-1,4 6-255,-9-3-320,4 4 64,-4-9-1343,0 5 799,0-8-2432,0 3 1696,0-6-2688,4 0 2272</inkml:trace>
          <inkml:trace contextRef="#ctx0" brushRef="#br0" timeOffset="19459">17896 10299 6528,'23'0'2464,"-23"0"-1344,17 0-608,-11 0 1120,2 8-928,0 0 288,1 4-608,-9-1 0,0 5-224,-9 0-160,5-1-32,-14 1-128,6 4 96,-11-1 256,6 1-128,-4-1 576,3 1-384,0-1 479,5 0-447,5-7 96,8-4-256,3-8-64,7 3-32,3-6-192,4 3 96,-3-3-544,-2-2 353,-3 1-609,3 4 512,-12 0-352,0 4 416,-12 7 224,3 5 64,-8 4 704,4 4-352,-10-4 672,10-1-577,-3-4 129,6 4-320,5-11-32,10 0-128,5-8-256,3 4 64,3-12-736,2 4 449,0-7-1089,-1 0 832,-3-2-1312,-2 9 1088,-7 4-704,0 4 896,-15 4 96,5 3 352,-7 5 352,-1 0-64,-9-1 480,10 4-288,-19 6 576,8 2-448,2-7 928,7-1-736,-3-7 1120,8-1-928,-4 0 736,8 1-865,5-8 161,5 0-480,4-12-128,4 4-96,8-12-96,5 5 32,5-9-544,0 6 288,4-11-960,1 11 673,-11-2-833,-3 5 768,-9-3-288,1 11 512,-14-5 128,0 5 128,-9-6 384,0 9-192,-4-3 640,4 3-448,-4-4 544,8 4-512,2-4 416,3 8-416,-5-4 415,10 0-447,-5 0 512,0 0-480,0 0 640,0 4-544,-5-1 480,5 6-480,-8-1 480,3 6-512,-5 6 224,7-1-352,-10 6-64,4 2-128,-9 4 32,10 5-64,-10-10-576,10 6 288,-5-1-1792,3-4 1120,2-12-2751,3 1 2079,0-8-2592,5-5 2400,0-11-1568,5 2 1952,0-15 736,3 7 448,2-6 2816,3 9-1408,5-14 2208,-2 6-1952,2 4 1120,4 7-1472,-1 3 607,7 5-991,-8 5 256,3 3-576,-6-1-192,0 1-128,-4 3-1120,5 2 576,-8-13-2783,-2 3 1823,0-6-3584,2-2 2848</inkml:trace>
        </inkml:traceGroup>
        <inkml:traceGroup>
          <inkml:annotationXML>
            <emma:emma xmlns:emma="http://www.w3.org/2003/04/emma" version="1.0">
              <emma:interpretation id="{B3E67D25-5BDE-4B11-8488-1727073E4758}" emma:medium="tactile" emma:mode="ink">
                <msink:context xmlns:msink="http://schemas.microsoft.com/ink/2010/main" type="inkWord" rotatedBoundingBox="17914,9282 18381,9246 18455,10198 17989,10235"/>
              </emma:interpretation>
              <emma:one-of disjunction-type="recognition" id="oneOf9">
                <emma:interpretation id="interp45" emma:lang="zh-CN" emma:confidence="0">
                  <emma:literal>差</emma:literal>
                </emma:interpretation>
                <emma:interpretation id="interp46" emma:lang="zh-CN" emma:confidence="0">
                  <emma:literal>羞</emma:literal>
                </emma:interpretation>
                <emma:interpretation id="interp47" emma:lang="zh-CN" emma:confidence="0">
                  <emma:literal>夷</emma:literal>
                </emma:interpretation>
                <emma:interpretation id="interp48" emma:lang="zh-CN" emma:confidence="0">
                  <emma:literal>兔</emma:literal>
                </emma:interpretation>
                <emma:interpretation id="interp49" emma:lang="zh-CN" emma:confidence="0">
                  <emma:literal>美</emma:literal>
                </emma:interpretation>
              </emma:one-of>
            </emma:emma>
          </inkml:annotationXML>
          <inkml:trace contextRef="#ctx0" brushRef="#br0" timeOffset="21005">18477 10199 6144,'8'0'2368,"-8"0"-1280,0 8-288,0-5 1440,0 1-1248,-5 0 608,5 4-960,-13 4 191,5-1-479,-10 6-64,0 1-160,-12 6 192,8 0-192,-8-2 384,7 2-288,-3 0 160,8-2-224,0-2 128,6-4-160,-1-4 64,8-2-96,5-4-64,5 2 0,8-14-384,9 6 192,4-8-512,0 6 384,-3-6-416,-2 8 384,-3-4-192,-5 4 320,-9 0 160,2 8 32,-16-2 352,2 11-160,-10-1 384,0-1-320,-3 4 288,8 6-288,-10-3 64,10-2-192,4-12-64,9 0-32,4-13 32,10 2-32,3-5-288,1-1 128,0-2-448,0 8 320,-10-5-352,5 8 320,-13 0-192,5 8 288,-19 3 0,2 9 128,-16 2 192,7 6-64,-1-4 480,4 2-320,1-2 480,4-4-416,-1-4 224,10-2-288,0-6 0,4 1-128,8-14-256,6 1 64,8-6-608,0 2 416,-1-12-864,2 9 640,-5-14-671,3 11 671,-13-11-96,6 11 384,-10-3 320,0 6-32,-4 0 480,0 3-288,-4-4 448,4 8-416,-4 0 447,0 4-447,-6 0 288,10 4-320,-8 0 352,8 8-352,-8 0 448,8-2-416,-10 7 448,10 2-448,-8 9 512,8 2-480,-10 6 288,7 3-352,-10 12 0,3-1-160,-3 0-128,5-11 0,-6 2-1088,10-3 576,-6-7-2208,7-4 1536,-6-12-2783,9-4 2271,-4-11-1984,4-3 2144,-4-8-896,8 3 1440,-4-12 1536,4 4-224,0-10 2816,1 7-1728,4-6 1504,3 9-1664,6-3 672,5 4-1088,-2-9 224,2 4-640,-2-2-129,5 6-159,-4 1-96,-1 2 32,2-1 32,3 5-32,-13 1 480,-3 8-288,-10 0 608,3 5-448,-6-2 288,3 6-384,-5-1 128,0-2-256,2-2 128,3 0-160,-5 1-64,10 3-32,-5-1-32,0 1 0,0 0 0,0 0 0,-5 12 0,5-6 0,-8 2 128,3 4-64,-8-1 192,3 0-160,-3 1 384,5 0-256,-1-9 96,9 2-192,-4-7-64,4 2-32,0-2-32,4-4 0,-4-2 0,9 0 0,-1-2 0,5-4 0,0-2 0,5 8 0,-5-6 64,5 6-32,0-8-288,-1 8 128,-3-9-672,3 6 480,1-9-1280,-2 8 896,2-8-2303,0 8 1695,-5-8-3968,5 4 2976</inkml:trace>
          <inkml:trace contextRef="#ctx0" brushRef="#br0" timeOffset="19669">18234 10249 9216,'-16'7'3424,"16"-7"-1856,0 16-1760,0-6 672,0-3-352,0-1-1184,9 10 544,-2-16-3296,13 9 2112,5-18-2176,11 9 2240</inkml:trace>
        </inkml:traceGroup>
      </inkml:traceGroup>
    </inkml:traceGroup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53:30.42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63D410EF-473F-4080-8017-C500236A96C0}" emma:medium="tactile" emma:mode="ink">
          <msink:context xmlns:msink="http://schemas.microsoft.com/ink/2010/main" type="inkDrawing" rotatedBoundingBox="3453,11618 31087,10986 31100,11551 3466,12183" shapeName="Other"/>
        </emma:interpretation>
      </emma:emma>
    </inkml:annotationXML>
    <inkml:trace contextRef="#ctx0" brushRef="#br0">3706 12749 2816,'4'-11'1056,"-4"11"-576,5 0-512,-5 0 224,9 0-64,-1 0 64,1 2 96,4-2 64,5 4 32,-1 1 64,6-2-288,11 2-96,1-2 0,1 1 32,3 0-32,0-4 160,15 0 160,2-4 0,6 0 32,8 1-96,14-2-32,4 2-96,2-2-32,12 1 32,-6-3 32,9-1-96,14 1-32,-1 7-32,5-5 32,5 2-64,-1-2-32,14-1 96,-10 1 0,9 2 32,-7-6 64,-2 5 320,5-8 224,1 4-32,-3-3-32,2-4-160,-5-1-64,10 5-256,-4 2-64,4-1-64,3-2 32,10 4-64,-1 3 64,8-2-64,-7 3 64,4 0-128,0 4-64,43-8 64,-16 0 0,-5 5 32,5-2 0,-5-3 0,-15 4 64,7 2-96,-2-4-64,2 4 128,-5-4 32,13 4 0,-10-2-64,16-9 32,-2 10 32,4-1-96,0-4 0,5-3-32,5 3 0,-13 3 64,13 2 64,-6 3-32,4-3-32,12 3-64,-12-6 32,2 6 96,-10-2 32,15 2-128,8-6 32,-10 6 64,9 0 32,1 0-192,0-2 0,4-2 32,9 0 32,-10-5 32,5 1 0,-4-11 0,4 15 64,5-12-96,-8 4 0,3 2 96,5-18 32,-4 8-192,-1 9 0,9 0 32,-9-1 96,5 8 0,4 0-32,4 0 32,0 4-32,1-4 64,-4 4 32,-2 0-128,10-4-32,5 0 96,-1 0 32,5 0 0,7 4-64,-1-3 32,5 3-32,-11 3 0,9-3 0,-5 0 0,9 0 0,-9 0 0,-1 0 0,11-3 0,2-2 0,3 2 0,-8-9 0,3 4-96,8-7 64,12 3 32,-16 0 0,-1-4 64,-9 5 96,14-4-128,-5-1-32,-9 4-64,10 0-64,4 8 96,-1-4 64,-12 8 0,-1 0 64,14 0-128,-1 8-64,-4 0-32,-14 4 96,-2 8-64,2-1 32,-2 0 128,-7 5 32,2-4-192,-6 11 0,-2-4 96,-2 15 64,-14-2-224,3-10-128,-2-2-416,-13 0-192,-4 2-864,-35-2-384,-9 0-800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53:40.85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9D796608-FDAA-421E-B8D2-A29981FC43CC}" emma:medium="tactile" emma:mode="ink">
          <msink:context xmlns:msink="http://schemas.microsoft.com/ink/2010/main" type="writingRegion" rotatedBoundingBox="2310,12435 25588,11534 25753,15799 2476,16701"/>
        </emma:interpretation>
      </emma:emma>
    </inkml:annotationXML>
    <inkml:traceGroup>
      <inkml:annotationXML>
        <emma:emma xmlns:emma="http://www.w3.org/2003/04/emma" version="1.0">
          <emma:interpretation id="{9A1591B2-08A3-4CFE-9F6B-ACF4B2FADE43}" emma:medium="tactile" emma:mode="ink">
            <msink:context xmlns:msink="http://schemas.microsoft.com/ink/2010/main" type="paragraph" rotatedBoundingBox="2310,12437 25588,11533 25645,13002 2367,139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CC9F41-5C88-497B-BE00-E6B3C628AE19}" emma:medium="tactile" emma:mode="ink">
              <msink:context xmlns:msink="http://schemas.microsoft.com/ink/2010/main" type="inkBullet" rotatedBoundingBox="2329,12922 2453,12917 2454,12925 2330,12930"/>
            </emma:interpretation>
            <emma:one-of disjunction-type="recognition" id="oneOf0">
              <emma:interpretation id="interp0" emma:lang="zh-CN" emma:confidence="0">
                <emma:literal>-</emma:literal>
              </emma:interpretation>
            </emma:one-of>
          </emma:emma>
        </inkml:annotationXML>
        <inkml:trace contextRef="#ctx0" brushRef="#br0">2582 13867 6784,'-4'4'2528,"4"-4"-1344,4 0-896,2 0 1248,2 0-896,0-4 512,6 4-704,0-3-256,-2 3-96,2-4-1600,4 8 832,-6-4-3744,2 0 2464</inkml:trace>
      </inkml:traceGroup>
      <inkml:traceGroup>
        <inkml:annotationXML>
          <emma:emma xmlns:emma="http://www.w3.org/2003/04/emma" version="1.0">
            <emma:interpretation id="{A21E8A36-30E5-4A96-A9FE-DE2605654122}" emma:medium="tactile" emma:mode="ink">
              <msink:context xmlns:msink="http://schemas.microsoft.com/ink/2010/main" type="line" rotatedBoundingBox="2402,12433 25588,11533 25645,13002 2459,13902"/>
            </emma:interpretation>
          </emma:emma>
        </inkml:annotationXML>
        <inkml:traceGroup>
          <inkml:annotationXML>
            <emma:emma xmlns:emma="http://www.w3.org/2003/04/emma" version="1.0">
              <emma:interpretation id="{A1E4BE15-C92D-4879-B398-63A0A8A67FD5}" emma:medium="tactile" emma:mode="ink">
                <msink:context xmlns:msink="http://schemas.microsoft.com/ink/2010/main" type="inkWord" rotatedBoundingBox="2410,12635 3194,12605 3223,13361 2439,13392"/>
              </emma:interpretation>
              <emma:one-of disjunction-type="recognition" id="oneOf1">
                <emma:interpretation id="interp1" emma:lang="zh-CN" emma:confidence="0">
                  <emma:literal>诖</emma:literal>
                </emma:interpretation>
                <emma:interpretation id="interp2" emma:lang="zh-CN" emma:confidence="0">
                  <emma:literal>硭</emma:literal>
                </emma:interpretation>
                <emma:interpretation id="interp3" emma:lang="zh-CN" emma:confidence="0">
                  <emma:literal>徒</emma:literal>
                </emma:interpretation>
                <emma:interpretation id="interp4" emma:lang="zh-CN" emma:confidence="0">
                  <emma:literal>洼</emma:literal>
                </emma:interpretation>
                <emma:interpretation id="interp5" emma:lang="zh-CN" emma:confidence="0">
                  <emma:literal>佳</emma:literal>
                </emma:interpretation>
              </emma:one-of>
            </emma:emma>
          </inkml:annotationXML>
          <inkml:trace contextRef="#ctx0" brushRef="#br0" timeOffset="-177">2740 13673 6400,'-3'11'2368,"3"-11"-1280,-5 0-576,0-3 1664,10 3-1216,-5 0 1120,0 3-1217,0 0 417,0 5-768,0-8 288,5 6-480,-2-12 192,7 6-288,-2-3 0,2 3-128,-2-5-64,5 5 0,-4-3-832,-1 3 448,-3 0-2464,4 8 1569</inkml:trace>
          <inkml:trace contextRef="#ctx0" brushRef="#br0" timeOffset="393">2678 14086 5888,'0'0'2272,"0"0"-1216,5 0-320,-5 0 1600,0 0-1280,0 0 768,10 9-1088,-7-2 543,7 5-767,-7-5 576,7 6-608,-2 1 512,2 6-544,-7-4 320,6 0-448,0-1 192,0 4-288,-5-2 64,5-3-160,0 2 160,0 0-192,-6-9 192,7 6-192,-6-10 96,0 0-96,1-3 0,-2 5-32,2-13 96,0 5-96,0-13-96,3 0 0,0-10-736,7 1 384,1-33-1568,7 3 1088,-6-15-2016,5 11 1633,-9 9-2305,4 14 2016,-7 6-2752,3 5 2432</inkml:trace>
          <inkml:trace contextRef="#ctx0" brushRef="#br0" timeOffset="1538">3043 13981 8320,'-13'0'3168,"13"0"-1728,-5-5-896,5 2 1152,5 6-960,0-3 127,3 0-543,0 0 32,10 0-224,5 0 0,3 0-64,-4-3 32,0 3-64,0-3 192,4 6-128,-5-3 384,-3 3-256,-8 2 160,-2 3-224,-13 3-64,5 4-64,-13 1-32,5 4 0,-15 7 192,10 1-96,-8-6 96,8 3-96,-2-6 96,7-5-128,-4 0 192,6 0-160,-2-2 256,8 4-224,-12-8 448,12 3-320,-5-3 224,0 4-256,-3-4 0,8 3-128,0-11 0,8 4-32,2-11 32,6-1-64,-2-3-32,2 5 32,7-2 32,-2 5-32,7 0-32,-2 3 32,-5-5-32,-3 10 0,0-5 0,-1 0 0,1 0 0,3 0 0,-8 0-96,5 0 64,-5 0-320,2 0 192,-2-5-736,0 5 512,-10-3-1024,7 3 800,-10-5-1600,4 2 1217,-4-5-2753,0 8 2080,-4-8-2944,4 5 2624</inkml:trace>
          <inkml:trace contextRef="#ctx0" brushRef="#br0" timeOffset="931">3022 13731 7296,'0'-9'2816,"0"9"-1536,3-2-640,2 2 1472,0 6-1152,-2-6 639,7 5-927,-2-10 192,5 5-512,0-4 224,1 8-320,0-8 64,6 4-192,-2-10-64,5 2-32,-7-9-192,7 6 96,-2-12-896,2 12 544,-15-3-1376,1 8 993,-13-6-801,-1 8 896,-3-4-256,3 8 576,-3-3 64,3-2 192,-3-3 224,3 4-32,-3-4 480,8 8-320,-10-8 608,10 8-448,-8-3 704,8 3-608,-10-3 607,10 6-607,-8-3 608,8 3-640,-5 2 416,5 6-512,-3 1 192,6 8-320,-3 4 128,5 10-192,0 4 0,3 3-96,-3-2-64,-2 0 32,2 0-320,0 0 160,-10 8-1376,5-1 864,-5-11-2559,5-8 1791,-3-7-3232,-2-4 2624,-3-9-1728,8-2 2176</inkml:trace>
        </inkml:traceGroup>
        <inkml:traceGroup>
          <inkml:annotationXML>
            <emma:emma xmlns:emma="http://www.w3.org/2003/04/emma" version="1.0">
              <emma:interpretation id="{D4D65528-F5E1-49C9-B76E-5717E59915D4}" emma:medium="tactile" emma:mode="ink">
                <msink:context xmlns:msink="http://schemas.microsoft.com/ink/2010/main" type="inkWord" rotatedBoundingBox="3469,13135 3571,13131 3578,13327 3477,13331"/>
              </emma:interpretation>
              <emma:one-of disjunction-type="recognition" id="oneOf2">
                <emma:interpretation id="interp6" emma:lang="zh-CN" emma:confidence="0">
                  <emma:literal>:</emma:literal>
                </emma:interpretation>
                <emma:interpretation id="interp7" emma:lang="zh-CN" emma:confidence="0">
                  <emma:literal>;</emma:literal>
                </emma:interpretation>
                <emma:interpretation id="interp8" emma:lang="zh-CN" emma:confidence="0">
                  <emma:literal>二</emma:literal>
                </emma:interpretation>
                <emma:interpretation id="interp9" emma:lang="zh-CN" emma:confidence="0">
                  <emma:literal>「</emma:literal>
                </emma:interpretation>
                <emma:interpretation id="interp10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2452">3754 14223 8192,'-17'3'3072,"17"-3"-1664,-9 5-1024,5-2 1280,8 1-992,-4-4 383,0 0-607,0 0-64,4 4-224,5-4-512,0 0 160,-5 0-1823,5 8 1119,0 0-3968,0 4 2688</inkml:trace>
          <inkml:trace contextRef="#ctx0" brushRef="#br0" timeOffset="2251">3749 14075 8320,'-17'6'3072,"17"-6"-1664,0 6-1088,0-6 1088,10 0-832,-3 0 128,3 0-416,-1 0-608,7 0 160,-6 0-2208,0 0 1312,-3 0-3552,2 10 2560</inkml:trace>
        </inkml:traceGroup>
        <inkml:traceGroup>
          <inkml:annotationXML>
            <emma:emma xmlns:emma="http://www.w3.org/2003/04/emma" version="1.0">
              <emma:interpretation id="{55D3C38E-A57A-4922-AA41-B2B8029BCA57}" emma:medium="tactile" emma:mode="ink">
                <msink:context xmlns:msink="http://schemas.microsoft.com/ink/2010/main" type="inkWord" rotatedBoundingBox="4444,12599 4867,12583 4887,13088 4464,13104"/>
              </emma:interpretation>
              <emma:one-of disjunction-type="recognition" id="oneOf3">
                <emma:interpretation id="interp11" emma:lang="zh-CN" emma:confidence="0">
                  <emma:literal>中</emma:literal>
                </emma:interpretation>
                <emma:interpretation id="interp12" emma:lang="zh-CN" emma:confidence="0">
                  <emma:literal>*</emma:literal>
                </emma:interpretation>
                <emma:interpretation id="interp13" emma:lang="zh-CN" emma:confidence="0">
                  <emma:literal>山</emma:literal>
                </emma:interpretation>
                <emma:interpretation id="interp14" emma:lang="zh-CN" emma:confidence="0">
                  <emma:literal>女</emma:literal>
                </emma:interpretation>
                <emma:interpretation id="interp15" emma:lang="zh-CN" emma:confidence="0">
                  <emma:literal>牛</emma:literal>
                </emma:interpretation>
              </emma:one-of>
            </emma:emma>
          </inkml:annotationXML>
          <inkml:trace contextRef="#ctx0" brushRef="#br0" timeOffset="4242">4782 13666 4736,'-6'3'1760,"6"-3"-960,0 0-384,0 0 1248,0 0-928,0-3 928,0-1-992,0-4 736,0 8-800,0 0 288,0 12-512,0-12 288,0 0-385,0-4 257,0 8-288,0-1 288,6 5-320,-4 0 224,4 3-224,-2 5 128,4 0-192,2 7 128,-2 0-160,0 5 64,7 2-96,-2 2-64,0 0 0,-5-5-672,5 0 352,0-3-1920,1-2 1217,-5-6-4513,-1 0 3104</inkml:trace>
          <inkml:trace contextRef="#ctx0" brushRef="#br0" timeOffset="4925">4723 13926 6016,'-8'0'2272,"8"0"-1216,-5-8-320,2 5 1408,6 6-1216,-3-6 576,0 3-928,0-8 416,5-1-577,0 3 385,3 6-448,2-5 192,-2 5-320,0-3 128,6 3-192,0-5 64,-2 2-128,6-6-64,-2 9 0,7-8-32,3 5 0,-3-5 0,3 5 0,5-6-224,4 9 128,-9-4-672,-5 4 448,-3-4-1152,0 8 833,-5-8-1889,5 4 1408,-10-3-3328,5-2 2496</inkml:trace>
          <inkml:trace contextRef="#ctx0" brushRef="#br0" timeOffset="4579">4995 13576 7040,'-3'-36'2720,"3"36"-1472,0-8-608,0 5 1472,0 6-1152,0-3 512,0 0-897,0 0 481,0 5-608,0-2 544,0 5-576,-5 7 352,1 10-448,-5 2 128,9 0-288,-9 7 128,9-3-160,-8 4 64,-2 1-96,-3-2-64,10 6 0,-11 0-544,5-6 288,-4-6-1248,8-6 832,-8-2-2271,8 0 1631,-3-8-4128,3 0 3040</inkml:trace>
        </inkml:traceGroup>
        <inkml:traceGroup>
          <inkml:annotationXML>
            <emma:emma xmlns:emma="http://www.w3.org/2003/04/emma" version="1.0">
              <emma:interpretation id="{1BDA8778-87B8-488A-BDB6-0B702D0D2CC9}" emma:medium="tactile" emma:mode="ink">
                <msink:context xmlns:msink="http://schemas.microsoft.com/ink/2010/main" type="inkWord" rotatedBoundingBox="5409,12513 6075,12487 6106,13293 5440,13319"/>
              </emma:interpretation>
              <emma:one-of disjunction-type="recognition" id="oneOf4">
                <emma:interpretation id="interp16" emma:lang="zh-CN" emma:confidence="0">
                  <emma:literal>可</emma:literal>
                </emma:interpretation>
                <emma:interpretation id="interp17" emma:lang="zh-CN" emma:confidence="0">
                  <emma:literal>厉</emma:literal>
                </emma:interpretation>
                <emma:interpretation id="interp18" emma:lang="zh-CN" emma:confidence="0">
                  <emma:literal>䟓</emma:literal>
                </emma:interpretation>
                <emma:interpretation id="interp19" emma:lang="zh-CN" emma:confidence="0">
                  <emma:literal>历</emma:literal>
                </emma:interpretation>
                <emma:interpretation id="interp20" emma:lang="zh-CN" emma:confidence="0">
                  <emma:literal>㔿</emma:literal>
                </emma:interpretation>
              </emma:one-of>
            </emma:emma>
          </inkml:annotationXML>
          <inkml:trace contextRef="#ctx0" brushRef="#br0" timeOffset="6831">5663 13454 5120,'-5'5'2016,"5"-5"-1088,0 7-96,0-3 1376,0 0-1216,0 0 544,5 0-960,-2 4 256,2 0-480,0-4 288,3-2-352,0 4 191,7-4-255,1 4 224,2-4-256,13-2 160,-1 0-192,2-2-64,3 2-64,0-8-128,0 2 64,8-5-32,-3 8 0,0-9 128,-6 8-32,2-4-160,0 8 64,-10-7-384,-1 7 224,-2-8-576,-2 8 449,-3-5-1121,-1 5 832,-9-3-2176,2 6 1600,-6-3-2784,0 0 2272</inkml:trace>
          <inkml:trace contextRef="#ctx0" brushRef="#br0" timeOffset="7754">5878 13587 4608,'-6'23'1760,"6"-23"-960,0-23-320,0 18 1216,0 5-960,0 0 736,6 8-864,-2 0 576,1 0-672,-2 9 512,7-3-576,-6 10 192,5-4-384,-9 0 191,3 2-223,-6 2 64,-2 2-160,-3 2 64,8-1-96,-5-4-64,0-3 0,-3 1-320,4-2 160,-2-19-576,6 0 385,6-16-417,3 5 416,8-14-128,5 11 288,-1-6 64,2 4 96,-6 0 64,4 10-32,-7-8 256,0 11-160,-1 0 448,0 3-320,-10 3 447,6 5-415,-9 1 160,0 5-288,-9 5 64,6 6-128,-10-3 0,3 6-32,-3-5-192,5-3 64,-2-4-736,10-5 416,0-6-1279,10 1 895,-2-17-1440,5 3 1216,0-15-1120,5 4 1216,-5-9-544,4 5 864,-3-9 32,4 12 320,-10 1 640,6 7-224,-10-10 1280,6 2-832,-8-12 1088,8 6-1024,-5 6 800,-2 4-864,-3 8 640,6 5-736,-6-5 288,4 8-480,-4-8 384,0 8-448,0 8 447,8 3-447,0 13 352,2-4-352,-5 3 192,-2 0-256,2 4 288,0 6-288,-2 5 224,7 1-224,-5-5 128,3 2-192,-8 0-64,4 3-64,-8 0-32,4-5 0,-5-6-160,2-4 96,-12 2-544,2-2 352,-5-5-1024,6-2 704,-14-6-1407,8 0 1119,-8-11-2432,4 0 1888,-5-8-2880,9 0 2432</inkml:trace>
        </inkml:traceGroup>
        <inkml:traceGroup>
          <inkml:annotationXML>
            <emma:emma xmlns:emma="http://www.w3.org/2003/04/emma" version="1.0">
              <emma:interpretation id="{EF88C65F-A0E8-44AD-8119-6E6C61526FA6}" emma:medium="tactile" emma:mode="ink">
                <msink:context xmlns:msink="http://schemas.microsoft.com/ink/2010/main" type="inkWord" rotatedBoundingBox="6499,12651 7070,12629 7090,13134 6518,13156"/>
              </emma:interpretation>
              <emma:one-of disjunction-type="recognition" id="oneOf5">
                <emma:interpretation id="interp21" emma:lang="zh-CN" emma:confidence="0">
                  <emma:literal>以</emma:literal>
                </emma:interpretation>
                <emma:interpretation id="interp22" emma:lang="zh-CN" emma:confidence="0">
                  <emma:literal>叮</emma:literal>
                </emma:interpretation>
                <emma:interpretation id="interp23" emma:lang="zh-CN" emma:confidence="0">
                  <emma:literal>川</emma:literal>
                </emma:interpretation>
                <emma:interpretation id="interp24" emma:lang="zh-CN" emma:confidence="0">
                  <emma:literal>巧</emma:literal>
                </emma:interpretation>
                <emma:interpretation id="interp25" emma:lang="zh-CN" emma:confidence="0">
                  <emma:literal>沙</emma:literal>
                </emma:interpretation>
              </emma:one-of>
            </emma:emma>
          </inkml:annotationXML>
          <inkml:trace contextRef="#ctx0" brushRef="#br0" timeOffset="8696">6751 13684 5120,'0'11'2016,"0"-11"-1088,3-8-384,-3 5 1184,5 0-960,0-2 704,3 5-864,2 5 640,-2 1-704,-4 8 640,5 5-673,-4 3 321,3 6-512,-4 0-32,1-1-160,-1-1-160,1 2 0,-1-9-1024,0 1 576,0-16-1503,1-4 1119,0-11-512,3-2 800,0-6 192,2 7 224,3-4 544,0 5-192,0 7 768,0 4-544,0 0 512,4 4-512,-6 4 32,2 3-256,-11 1-384,9 1 96,-6-10-1824,3-3 1056,0-16-3488,2 4 2432</inkml:trace>
          <inkml:trace contextRef="#ctx0" brushRef="#br0" timeOffset="9083">7176 13596 6144,'5'-20'2368,"-5"20"-1280,8 23-640,-8-19 1152,5 0-928,-5-4 480,0 0-704,0 0 192,0 8-384,0 0 288,0 6-320,0-2 384,0 4-353,0 4 385,4-1-384,0 0 448,1 1-416,3 4 288,1 2-320,5-1-64,-2 2-128,2-4 96,3 1-96,-8-4 320,5-6-192,-6 2 256,0-1-256,-3-2 256,5 1-256,-10-5 96,0 2-160,-5-3-64,0 0-32,-3-4-192,3 0 96,-13 0-448,5 0 256,-8 0-1344,7 4 864,-12 0-2463,8 3 1791,-3-2-3808,3-3 2944</inkml:trace>
        </inkml:traceGroup>
        <inkml:traceGroup>
          <inkml:annotationXML>
            <emma:emma xmlns:emma="http://www.w3.org/2003/04/emma" version="1.0">
              <emma:interpretation id="{AE08AB4E-F722-4AD5-B807-9161A6B1D9B7}" emma:medium="tactile" emma:mode="ink">
                <msink:context xmlns:msink="http://schemas.microsoft.com/ink/2010/main" type="inkWord" rotatedBoundingBox="7288,12476 7973,12449 8003,13212 7318,13239"/>
              </emma:interpretation>
              <emma:one-of disjunction-type="recognition" id="oneOf6">
                <emma:interpretation id="interp26" emma:lang="zh-CN" emma:confidence="0">
                  <emma:literal>没</emma:literal>
                </emma:interpretation>
                <emma:interpretation id="interp27" emma:lang="zh-CN" emma:confidence="0">
                  <emma:literal>設</emma:literal>
                </emma:interpretation>
                <emma:interpretation id="interp28" emma:lang="zh-CN" emma:confidence="0">
                  <emma:literal>设</emma:literal>
                </emma:interpretation>
                <emma:interpretation id="interp29" emma:lang="zh-CN" emma:confidence="0">
                  <emma:literal>役</emma:literal>
                </emma:interpretation>
                <emma:interpretation id="interp30" emma:lang="zh-CN" emma:confidence="0">
                  <emma:literal>段</emma:literal>
                </emma:interpretation>
              </emma:one-of>
            </emma:emma>
          </inkml:annotationXML>
          <inkml:trace contextRef="#ctx0" brushRef="#br0" timeOffset="9563">7541 13521 9728,'0'8'3584,"0"-8"-1920,26 3-1088,-19-3 1183,7 5-1023,0-5 0,-1 3-448,0-3-192,5 0-64,-5 0-672,0 0 352,0 0-1727,0 0 1119,-13 0-2208,5 8 1760,-15 7-1056,7 10 1408,-10-3 800,3 5 160,-8 1 1600,10-1-864,-10-4 1376,10-3-1184,-2-5 704,10 2-928,0-11 128,10 8-480,-2-11 32,2 0-224,-2-6-288,5 3 96,-5-9-1408,7 6 832,-15-2-3072,3 5 2080,-11 5-2368,3 4 2304</inkml:trace>
          <inkml:trace contextRef="#ctx0" brushRef="#br0" timeOffset="10555">7649 14016 6400,'0'24'2464,"0"-24"-1344,5 36-320,-5-26 1792,4 2-1440,-4 4 1183,0-2-1407,0 3 384,3 2-768,3-11-96,-1-4-288,-1-16-800,9 1 352,5-36-1760,3 0 1153,2-4-1921,-7 8 1600,-1-8-1184,-2 13 1408,-1-12-64,2 2 640,-6-10 896,5 11-256,-8 0 1216,-1 17-800,1-18 992,-2 10-960,2 2 736,0 13-800,-1-2 512,5 15-640,-6-2 447,2 12-511,0 0 320,0 8-416,-5 4 192,3 7-288,-3-3 128,0 3-192,-3 7 0,3 2-96,0-4-192,0 2 64,-5-2-192,5-4 160,0-12-320,8-5 256,2-11-160,8 5 192,3-13 0,5 2 64,-4-6 64,4 7 0,-3 2 192,-7 7-96,-1 0 320,-2 4-224,-5-4 384,5 8-320,-8 0 384,0 8-384,-10 4 224,0 4-256,-8 13 128,0 6-192,-5-11 64,5-1-128,-4-2-64,3-3 0,-4 1-32,10 4 0,-14 5 0,4 0 0,-3-4-512,3-2 288,-3-7-736,6 0 512,-6-11-352,8 4 480,-9-4-32,9 0 192,0-8 96,5 4 64,-2-8 0,10 4 0,0-12-96,10 4 64,-2-8 96,0 10-32,2-10-32,2 8 32,6-7 32,4 2-32,0-1 64,4 2-64,-3-4-32,-2 8 32,2-8 32,-3 9-32,3-6 128,-2 7-96,-8-2 192,5 2-160,-5 0 96,0 6-96,-3 0 96,-2 3-128,-3 6 320,3 5-192,-8 2 256,5 0-256,-10 4 96,5 2-160,-8 3 64,3-2-96,-8-1-64,5 2 0,-15 0-608,5 0 320,-7-5-1792,3 0 1120,-5-7-3039,10 0 2239,-5-12-3360,4 4 2880</inkml:trace>
          <inkml:trace contextRef="#ctx0" brushRef="#br0" timeOffset="10811">7742 13848 6656,'0'0'2464,"0"0"-1344,13 3-608,-8 2 1408,3-2-1088,1 2 672,0 1-896,3 2 511,2 8-639,8 1 512,1-2-544,3 1 544,4 4-576,9 2 288,0 5-416,2 1 64,-7-5-224,-4-4-64,-2-3-32,-2-4-608,-5-1 320,2-3-2016,-2 0 1280,-3-4-4959,0 4 3327</inkml:trace>
        </inkml:traceGroup>
        <inkml:traceGroup>
          <inkml:annotationXML>
            <emma:emma xmlns:emma="http://www.w3.org/2003/04/emma" version="1.0">
              <emma:interpretation id="{2C771691-21D4-4953-8942-B1AF245D5865}" emma:medium="tactile" emma:mode="ink">
                <msink:context xmlns:msink="http://schemas.microsoft.com/ink/2010/main" type="inkWord" rotatedBoundingBox="8181,12344 8760,12321 8793,13160 8214,13182"/>
              </emma:interpretation>
              <emma:one-of disjunction-type="recognition" id="oneOf7">
                <emma:interpretation id="interp31" emma:lang="zh-CN" emma:confidence="0">
                  <emma:literal>有</emma:literal>
                </emma:interpretation>
                <emma:interpretation id="interp32" emma:lang="zh-CN" emma:confidence="0">
                  <emma:literal>存</emma:literal>
                </emma:interpretation>
                <emma:interpretation id="interp33" emma:lang="zh-CN" emma:confidence="0">
                  <emma:literal>者</emma:literal>
                </emma:interpretation>
                <emma:interpretation id="interp34" emma:lang="zh-CN" emma:confidence="0">
                  <emma:literal>萌</emma:literal>
                </emma:interpretation>
                <emma:interpretation id="interp35" emma:lang="zh-CN" emma:confidence="0">
                  <emma:literal>苟</emma:literal>
                </emma:interpretation>
              </emma:one-of>
            </emma:emma>
          </inkml:annotationXML>
          <inkml:trace contextRef="#ctx0" brushRef="#br0" timeOffset="11864">8454 13528 8704,'-15'0'3232,"15"0"-1728,0 0-896,0 0 1632,0 0-1281,0 0 673,5 4-960,0-4 128,3 4-480,1-4-128,0 0-96,8-4-96,5 4 32,5-8 32,7 1-32,15-9-32,5-1 32,-11 3-32,1 2 0,-5-4-288,-1 8 160,-2-8-864,4 10 544,-5-8-1504,-4 12 1120,-13-2-3295,-6 8 2303,-12 4-2976,-4 3 2752</inkml:trace>
          <inkml:trace contextRef="#ctx0" brushRef="#br0" timeOffset="11560">8873 13271 7296,'-3'-3'2816,"3"3"-1536,0 0-736,0 0 1568,0 0-1184,0 0 895,0 6-1087,0 2 544,0 6-736,-5-4 480,5 6-576,-5 0 320,5 0-448,-8 3 256,4 0-320,-14 13 0,4-2-160,-6 1-64,2 4 0,-23 13-256,7 2 128,-7 0-800,11-3 480,0-12-1632,8-7 1120,-1-13-2431,10 1 1855,-8-13-3648,3 3 2912</inkml:trace>
          <inkml:trace contextRef="#ctx0" brushRef="#br0" timeOffset="12119">8737 13615 7168,'-8'0'2720,"8"0"-1472,-5 8-480,2-5 1568,6 8-1280,-3 6 607,5 5-991,-5-2 416,5-1-640,-2 8 192,2 5-384,-5 0 0,0 2-160,0 5 96,0 0-128,0-11-736,0-1 384,-5 0-2176,2 1 1377,-7-20-2913,10-4 2272,-3-12-2720,3 0 2560</inkml:trace>
          <inkml:trace contextRef="#ctx0" brushRef="#br0" timeOffset="12463">8785 13732 6016,'13'-17'2272,"-13"17"-1216,23-23-544,-15 12 1408,2 6-1088,-2-6 800,5 8-960,0-13 640,5 12-769,4-4 641,0 3-672,-13 2 736,4 6-736,-10 2 544,7 7-608,-5 4 96,-2-2-288,2 6 192,0 4-256,-2-2 160,2 3-192,0 1 0,-2 7-96,2-3 32,0 1-64,-1 8 64,0 0-64,-4-8-288,5 1 128,-5-9-1152,0-4 704,-5-3-1920,1 0 1376,-5-16-2143,4 0 1855,-8-12-2272,5 4 2080,-15-15-1888,10 4 2016</inkml:trace>
          <inkml:trace contextRef="#ctx0" brushRef="#br0" timeOffset="12736">8826 13806 5632,'-4'-13'2112,"4"13"-1152,-6-15-288,1 10 1504,10 5-1216,-5-3 832,6 0-1088,-2-2 576,0 5-769,0 0 321,1 8-512,-5 0 544,3 1-480,-3 2 512,0 3-512,0 6 352,0 5-416,0-11 320,0 2-352,-3 1 64,3-3-224,0-9 0,9-2-64,-2-11-256,11 5 96,5-14-1152,3 3 672,-8-10-2624,2 9 1761,11-24-4481,0 0 3328</inkml:trace>
        </inkml:traceGroup>
        <inkml:traceGroup>
          <inkml:annotationXML>
            <emma:emma xmlns:emma="http://www.w3.org/2003/04/emma" version="1.0">
              <emma:interpretation id="{F8F6BA7D-9087-49F6-B7AF-EB71B649CA76}" emma:medium="tactile" emma:mode="ink">
                <msink:context xmlns:msink="http://schemas.microsoft.com/ink/2010/main" type="inkWord" rotatedBoundingBox="9132,12494 9585,12476 9610,13138 9158,13156"/>
              </emma:interpretation>
              <emma:one-of disjunction-type="recognition" id="oneOf8">
                <emma:interpretation id="interp36" emma:lang="zh-CN" emma:confidence="0">
                  <emma:literal>运</emma:literal>
                </emma:interpretation>
                <emma:interpretation id="interp37" emma:lang="zh-CN" emma:confidence="0">
                  <emma:literal>匡</emma:literal>
                </emma:interpretation>
                <emma:interpretation id="interp38" emma:lang="zh-CN" emma:confidence="0">
                  <emma:literal>巨</emma:literal>
                </emma:interpretation>
                <emma:interpretation id="interp39" emma:lang="zh-CN" emma:confidence="0">
                  <emma:literal>匞</emma:literal>
                </emma:interpretation>
                <emma:interpretation id="interp40" emma:lang="zh-CN" emma:confidence="0">
                  <emma:literal>匠</emma:literal>
                </emma:interpretation>
              </emma:one-of>
            </emma:emma>
          </inkml:annotationXML>
          <inkml:trace contextRef="#ctx0" brushRef="#br0" timeOffset="14233">9431 13642 6784,'-13'26'2528,"13"-26"-1344,-13 5-672,8-2 1760,10 8-1280,-10 6 1088,5 6-1217,-5 0 321,5 0-672,0 5 256,5-1-448,-5 4 320,5-3-352,-2-1 256,2-4-288,-5 2 288,5 2-320,0-5 224,-2-2-224,2-4 0,3-1-128,2-2-64,3-2 0,0-8-32,5 2 0,-1-10 0,9 5 0,13-11-224,2 3 128,-3-7-960,2 7 608,-5-3-1504,1 3 1088,-10-5-2207,-5 9 1727</inkml:trace>
          <inkml:trace contextRef="#ctx0" brushRef="#br0" timeOffset="13346">9492 13474 8832,'-13'-3'3328,"13"3"-1792,9 0-1440,-5 0 1088,4 0-736,6-5 128,3 1-320,6-4-320,7 6 32,2-10-1056,2 4 608,-7 0-3136,-1 8 2016,-5 0-2688,-3 3 2464</inkml:trace>
          <inkml:trace contextRef="#ctx0" brushRef="#br0" timeOffset="13858">9541 13668 7168,'-5'13'2720,"5"-13"-1472,5-35-1248,-1 26 992,5 9-608,-1-8 320,10 2-416,5-14 0,3 5-192,-5-5-64,6 8 0,-6 0-32,-3 8 0,-10 1 0,5 3 0,-8 0 256,0 7-128,-10 5 448,0 3-320,-8 4 576,0 6-448,-4-3 575,0 6-543,-14 3 352,9 0-448,1-8 320,6-3-352,2-3 192,10-3-256,-7 3 64,5-3-160,5-6 0,5 0-64,5-8-64,3 0 32,0-8-960,5 0 512,3-12-1728,2 6 1184,-11-2-1951,6 8 1663,-5-4-1088,0 4 1344,-5-4 512,5 10 352,-8-3 1376,5 10-672,-7-5 1408,2 8-1152,0-6 896,3 2-1024,0 1 351,2 3-607,-2-8-128,5 3-192,-4-3-1503,5 4 767,-9-4-4576,2 4 2880</inkml:trace>
        </inkml:traceGroup>
        <inkml:traceGroup>
          <inkml:annotationXML>
            <emma:emma xmlns:emma="http://www.w3.org/2003/04/emma" version="1.0">
              <emma:interpretation id="{E46F87DF-4069-43D3-95C2-6C79A29BD8B4}" emma:medium="tactile" emma:mode="ink">
                <msink:context xmlns:msink="http://schemas.microsoft.com/ink/2010/main" type="inkWord" rotatedBoundingBox="9846,12385 10602,12355 10630,13076 9873,13105"/>
              </emma:interpretation>
              <emma:one-of disjunction-type="recognition" id="oneOf9">
                <emma:interpretation id="interp41" emma:lang="zh-CN" emma:confidence="0">
                  <emma:literal>动</emma:literal>
                </emma:interpretation>
                <emma:interpretation id="interp42" emma:lang="zh-CN" emma:confidence="0">
                  <emma:literal>劫</emma:literal>
                </emma:interpretation>
                <emma:interpretation id="interp43" emma:lang="zh-CN" emma:confidence="0">
                  <emma:literal>幼</emma:literal>
                </emma:interpretation>
                <emma:interpretation id="interp44" emma:lang="zh-CN" emma:confidence="0">
                  <emma:literal>玏</emma:literal>
                </emma:interpretation>
                <emma:interpretation id="interp45" emma:lang="zh-CN" emma:confidence="0">
                  <emma:literal>功</emma:literal>
                </emma:interpretation>
              </emma:one-of>
            </emma:emma>
          </inkml:annotationXML>
          <inkml:trace contextRef="#ctx0" brushRef="#br0" timeOffset="15194">10141 13540 8064,'-16'3'2976,"16"-3"-1600,-5 8-1056,0-8 1280,10 0-928,-5 0 544,8 0-737,2 0 97,-2 0-320,5-3-96,5 3-96,4-8-128,-1 5 32,5-10-128,5 9 96,-8-4-608,-2 5 384,-8-2-1151,5 5 799,-13-3-1312,3 6 1088,-16 2-704,0 6 896,-15 9 384,5 7 192,-13 1 1056,10 3-512,-7-4 1088,12 1-864,-2-8 512,9-6-672,6-2 224,3-4-448,0-8 128,8 4-256,4-8-128,6 0-64,0-7-32,3 3 0,7-12-96,-2 1 96,-5-5 32,-3 17 32,-9 2 64,-5 5-32,-8 5 192,0 2-128,-10 9 447,5 0-287,-12 4 448,8-1-416,-5-4 288,10 4-320,-15 5 192,10 4-224,-5-2 288,6 1-288,-6-2 384,10-6-352,-6-4 576,5 4-448,-9-3 352,5 4-416,5-9 192,8 1-288,0-12 128,8 4-192,2-8-64,6 0-64,12-15-736,-2 3 384,0-4-1568,-4 5 1056,-4-1-1952,-2 8 1568,-3-6-1887,1 6 1791,-5-4-768,-1 7 1216,-3-6 608,5 3 192,-7 0 1440,2 8-768,-1-7 1472,0 7-1216,-4 0 672,4 3-896,1-3 351,8 4-575,-5 0 32,2 8-256,-2 4-320,2-1 64,-7-7-1823,7 0 1023,-7-11-4192,7 3 2816,-7-21-2176,2 6 2560</inkml:trace>
          <inkml:trace contextRef="#ctx0" brushRef="#br0" timeOffset="15824">10488 13661 8064,'-5'-35'2976,"5"35"-1600,5 0-768,-5 0 1408,0 0-1152,0 0 383,10 0-767,-2-4-64,5 0-256,12-8-96,6 8-32,5-3-32,0 2 0,-7-3 0,-1 8 0,-7 0 256,1 5-128,4 3 608,0 7-448,-8 1 544,0 3-512,-10 4 416,2 1-416,-7 4 192,6 2-288,-9 6 64,6 3-160,-12-5 0,6-1-64,-9-3-480,6-2 224,-10-2-1376,3 1 832,-3-19-3040,8 1 2113,-8-21-4129,10-4 3296</inkml:trace>
          <inkml:trace contextRef="#ctx0" brushRef="#br0" timeOffset="15509">10660 13360 5248,'26'-23'2016,"-26"23"-1088,12-11-320,-6 6 1728,2 5-1280,-4-7 1344,1 3-1408,-5-4 895,3 8-1055,-3 0 512,0 8-768,0 3 544,0 5-640,0 4 384,0 3-512,-3 12 128,-2 4-320,1 8 64,4-5-128,-8 10-128,-2-5 0,-8 3-384,4-3 192,-2-8-1216,2-8 800,-2-8-1856,6 1 1440,-3-13-2207,5-2 1855,-10-18-2432,9 1 2208,-5-6-1824,11-3 1984</inkml:trace>
        </inkml:traceGroup>
        <inkml:traceGroup>
          <inkml:annotationXML>
            <emma:emma xmlns:emma="http://www.w3.org/2003/04/emma" version="1.0">
              <emma:interpretation id="{CA822F04-B777-4A48-81B5-9B223B0CABB7}" emma:medium="tactile" emma:mode="ink">
                <msink:context xmlns:msink="http://schemas.microsoft.com/ink/2010/main" type="inkWord" rotatedBoundingBox="10878,12220 11803,12184 11838,13075 10913,13110"/>
              </emma:interpretation>
              <emma:one-of disjunction-type="recognition" id="oneOf10">
                <emma:interpretation id="interp46" emma:lang="zh-CN" emma:confidence="0">
                  <emma:literal>槽</emma:literal>
                </emma:interpretation>
                <emma:interpretation id="interp47" emma:lang="zh-CN" emma:confidence="0">
                  <emma:literal>楝</emma:literal>
                </emma:interpretation>
                <emma:interpretation id="interp48" emma:lang="zh-CN" emma:confidence="0">
                  <emma:literal>攄</emma:literal>
                </emma:interpretation>
                <emma:interpretation id="interp49" emma:lang="zh-CN" emma:confidence="0">
                  <emma:literal>樓</emma:literal>
                </emma:interpretation>
                <emma:interpretation id="interp50" emma:lang="zh-CN" emma:confidence="0">
                  <emma:literal>櫣</emma:literal>
                </emma:interpretation>
              </emma:one-of>
            </emma:emma>
          </inkml:annotationXML>
          <inkml:trace contextRef="#ctx0" brushRef="#br0" timeOffset="17254">11141 13521 6784,'0'3'2624,"0"-3"-1408,13 0-704,-8 0 1248,4 0-992,5-3 288,-2 3-672,2-3 0,6-2-224,4-3-32,-4 5-64,3-6-128,0 6 32,3-13-544,0 4 320,-8-4-1088,-1 10 736,-9-7-704,1 5 768,-9 2-160,4 0 416,-8-8 320,4 6 0,-4-1 640,-1 6-384,-3-5 1024,8 8-736,-9-4 768,5 0-736,-10-4 448,6 5-609,0-5 321,8 5-448,-10-10 192,5 9-288,-3 1 128,8 3-192,-5 0 224,10 7-256,-5 1 256,8 3-256,1 28 448,5 5-320,-6 6 384,2 0-384,-2 2 32,1-2-192,-6 8-128,2-7 0,-5 12 32,5-10 0,-5-9-512,0-5 288,-5 0-1440,0-1 896,-3-18-1983,0-8 1567,-10-19-2048,9-6 1824,-4-18-1472,8 4 1632,-8-12-800,5 5 1152,-5-7 224,8 10 416,-3-2 1856,8 5-864,-5-4 1920,10 9-1504,-5-4 1184,4 4-1312,-4 6 928,0 9-1120,-4 2 704,4 6-897,-10 6 449,2 8-640,-2 8 320,7-3-448,-6 1 128,9 3-288,-8-8 0,8 5-96,-8-9-64,8 6 32,-6-14-32,12 5 0,-6-11 128,0 3-64,0-5 192,2 2-160,4-6 96,6 6-96,-4-5 0,7 5-32,-2-5-128,5 3 32,-2-7-384,2 5 192,-5-1-1088,4 8 736,-3-4-1727,-2 4 1311,2-8-2560,0 5 1984,-6-5-2560,0 5 2336</inkml:trace>
          <inkml:trace contextRef="#ctx0" brushRef="#br0" timeOffset="19383">11686 13498 6912,'5'-5'2624,"-5"5"-1408,13-8-800,-5 5 1280,0 3-992,10-8 544,0 5-768,4-9 320,-1 7-480,2-3 319,-2 5-351,-3 0 480,0 3-448,-6-5 352,1 10-384,-8-5 416,3 3-416,-8 0 352,5 10-352,-5-1 256,0-1-288,-5 5 192,5 4-224,-3 2-128,-2 6-64,-5 0-32,7 2 0,-10-2-992,9 3 544,-10-12-2080,5-3 1408,-8-4-2175,8-1 1887,-12-6-1152,3 2 1472,1-7 320,3 0 480,2-4 1120,7 1-448,-8-10 1216,3 10-928,7-9 768,3-1-832,0-6 96,3 8-416,2-4-32,5-1-160,-7 4 0,7 4-32,-10 5 96,3 3-96,-6 3 544,-2 5-353,-8 4 673,3 11-512,-6-4 576,3 0-576,-2-3 128,12 1-288,3-9-256,3 3 0,7-11-576,3 0 320,5-8-1088,0 5 736,-2-10-1471,7 1 1183,-11 4-1696,1 5 1472,-13 3-1664,5 8 1600,-18-1-1024,0 9 1280,-17 0 288,2 4 384,-6-1 1888,3 1-896,0-1 1984,9 1-1536,0-6 1056,10 2-1312,-2-5 800,5 3-1024,-4-8 704,8 2-801,2-8 641,3 0-704,3-3 448,7-2-576,7-6 32,9-1-256,5-4-32,0 8-96,8-11-64,5 7 32,0-7-384,-1 4 192,10-9-640,-1 5 448,-11-1-544,-11 9 512,-13-1-384,-4 7 448,-8-3-319,0 8 351,-15-3-64,6 3 224,-8 0 64,-2 3 64,-3 2-160,7-2 96,-8 2-672,5-2 416,-3 1-1088,1 1 800,-11-5-640,9 3 736,-4-3 64,3 0 256,-5 0 704,10 0-288,-2 0 1056,5 0-704,-3 0 928,8 5-864,-3-2 736,8 2-768,-5-2 511,5 9-639,-5-1 256,10 5-448,-5 0 64,0 7-224,-5 12-128,5-1-32,-3-6-1248,-2-4 704,-3-4-3071,3-6 2015,-8-2-3360,3-4 2848</inkml:trace>
          <inkml:trace contextRef="#ctx0" brushRef="#br0" timeOffset="17594">11536 13368 6272,'-4'-3'2368,"4"3"-1280,4-4-512,-4 0 1312,6 8-1088,-4-4 704,4 0-896,2 0 576,2 0-673,-2 0 513,10 0-576,4-4 96,4 4-288,0-11-96,0 3-96,4-12-128,6 4 32,-4-3-320,-7 4 192,1-4-928,-3 6 608,-10-2-2111,0 7 1439,-13 0-3712,4 4 2752</inkml:trace>
          <inkml:trace contextRef="#ctx0" brushRef="#br0" timeOffset="18271">11624 13435 6272,'0'-8'2368,"0"8"-1280,0 5-288,0-5 1568,8 8-1280,-3-2 800,3 8-1121,-3-3 449,0 4-704,3 12 128,1 8-352,-6 0-32,3-2-160,-6-11-480,5 6 192,-5-12-1600,0-2 992,0-6-2847,0-4 2079,-5-10-2976,-1-3 2592</inkml:trace>
          <inkml:trace contextRef="#ctx0" brushRef="#br0" timeOffset="19802">11694 13587 8192,'-8'-27'3072,"8"27"-1664,0-3-928,0-2 1664,4 10-1216,0-5 991,6 3-1119,2 0 288,2 10-640,4-6-64,0 5-224,-2-4-160,6-1-32,-4-7-960,3 5 544,-3-10-2656,5 5 1761,-7-4-4225,6 1 3136</inkml:trace>
          <inkml:trace contextRef="#ctx0" brushRef="#br0" timeOffset="17837">11681 13229 5120,'-5'-32'2016,"5"32"-1088,0 4-384,0 5 1184,5 2-960,0 4 480,0 4-736,-2 9 64,2-1-320,-5 1-160,0-1-64,0-4-1792,0-4 960,0-7-3424,0 1 2368</inkml:trace>
          <inkml:trace contextRef="#ctx0" brushRef="#br0" timeOffset="19558">11760 13887 7296,'34'20'2816,"-34"-20"-1536,46 5-800,-30-2 1024,7 0-864,8 5 64,-1 0-448,4 0-160,-3 0-64,-4-1-1024,-5 1 544,-10-8-3072,2 5 1952,-14-10-2464,4 2 2304</inkml:trace>
          <inkml:trace contextRef="#ctx0" brushRef="#br0" timeOffset="18046">11812 13138 7552,'0'-3'2816,"0"3"-1536,10 0-512,-6 0 1728,0 3-1408,1 2 767,3 7-1119,2-1 320,-2 8-608,-3 1 0,-2 4-256,-3 10-256,5 5 32,-10 0-640,2 0 384,-7-3-1920,7-6 1216,-7-2-3167,2-4 2335,-10-9-2656,5 1 2560</inkml:trace>
        </inkml:traceGroup>
        <inkml:traceGroup>
          <inkml:annotationXML>
            <emma:emma xmlns:emma="http://www.w3.org/2003/04/emma" version="1.0">
              <emma:interpretation id="{4520CC42-035D-4F6B-8A86-ACCBEA0D30D0}" emma:medium="tactile" emma:mode="ink">
                <msink:context xmlns:msink="http://schemas.microsoft.com/ink/2010/main" type="inkWord" rotatedBoundingBox="11990,12177 12789,12263 12735,12760 11937,12673"/>
              </emma:interpretation>
              <emma:one-of disjunction-type="recognition" id="oneOf11">
                <emma:interpretation id="interp51" emma:lang="zh-CN" emma:confidence="0">
                  <emma:literal>形</emma:literal>
                </emma:interpretation>
                <emma:interpretation id="interp52" emma:lang="zh-CN" emma:confidence="0">
                  <emma:literal>刑</emma:literal>
                </emma:interpretation>
                <emma:interpretation id="interp53" emma:lang="zh-CN" emma:confidence="0">
                  <emma:literal>刊</emma:literal>
                </emma:interpretation>
                <emma:interpretation id="interp54" emma:lang="zh-CN" emma:confidence="0">
                  <emma:literal>别</emma:literal>
                </emma:interpretation>
                <emma:interpretation id="interp55" emma:lang="zh-CN" emma:confidence="0">
                  <emma:literal>利</emma:literal>
                </emma:interpretation>
              </emma:one-of>
            </emma:emma>
          </inkml:annotationXML>
          <inkml:trace contextRef="#ctx0" brushRef="#br0" timeOffset="20629">12361 13252 7808,'-22'0'2976,"22"0"-1600,-23-31-768,15 23 1536,8 8-1184,-5-3 799,5 3-1055,0-5 352,10 10-608,-2-5 224,5 6-384,0-6 128,5 5-256,4-10 0,0 2-96,0-5-128,4 4 32,5-7-480,5 3 288,-6 0-960,1 5 672,-5-5-1184,0 8 960,-13 0-2111,-3 3 1599,-15 5-3456,0 3 2656</inkml:trace>
          <inkml:trace contextRef="#ctx0" brushRef="#br0" timeOffset="21063">12213 13510 6144,'-15'10'2272,"15"-10"-1216,-3 4-384,3-4 1408,3 5-1120,-3-5 736,10 0-1024,8-5 351,3 5-575,2-6 0,3 0-256,4-4-96,2 1-64,16-10-192,-1 4 96,-6-1-544,-7 7 352,-7-1-799,-1 2 575,-18-4-896,1 7 768,-18-2-736,6 7 768,-11-8-160,0 8 448,-2-8 128,2 8 64,-8-8 224,10 5-64,-2-5 256,5 8-192,1-3 608,3 3-448,0 0 960,5 6-704,-3 2 704,6 8-704,-3 7 512,0 4-609,0 1 321,0 0-448,-3 0-32,3 2-160,-5-2-864,5-6 384,-5 3-2303,5-6 1471,-3-19-3712,6-5 2752</inkml:trace>
          <inkml:trace contextRef="#ctx0" brushRef="#br0" timeOffset="21412">12542 13380 7552,'8'13'2880,"-8"-13"-1536,12 31-864,-6-20 1376,2 5-1056,-4-1 352,2 4-705,-6-2-191,2-1-160,-2-5-1503,0 0 799,0-14-2464,0 3 1728,0-13-1696,10 2 1728,4-17-96,6 2 832,-2-1 1504,0 11-480,-5-1 1952,0 14-1312,-3 0 1248,-2 6-1344,5 5 896,0 4-1088,-3 4 544,-2 3-769,-4-4 65,2 4-384,-6-11-864,0 4 320,0-12-2175,0 0 1375,0-15-3168,2 4 2368,4-14-1792,2 6 2144</inkml:trace>
          <inkml:trace contextRef="#ctx0" brushRef="#br0" timeOffset="21635">12884 13240 8576,'8'22'3232,"-8"-22"-1728,32 0-1056,-28 6 1312,0 0-1024,0 6 639,1 4-831,-2 0 448,3 0-576,-6 4 128,4 2-320,-4-2 64,5 2-160,-2 0 160,7-4-192,-6 2-32,5 0-32,-4 10-320,3 1 160,-13-3-1216,5-1 736,-13-7-2495,5-1 1759,-10-4-4000,8-3 3040</inkml:trace>
        </inkml:traceGroup>
        <inkml:traceGroup>
          <inkml:annotationXML>
            <emma:emma xmlns:emma="http://www.w3.org/2003/04/emma" version="1.0">
              <emma:interpretation id="{092BFA99-3A7E-45A6-BAA6-678600159E3B}" emma:medium="tactile" emma:mode="ink">
                <msink:context xmlns:msink="http://schemas.microsoft.com/ink/2010/main" type="inkWord" rotatedBoundingBox="13835,12877 13873,12353 13997,12362 13960,12886"/>
              </emma:interpretation>
              <emma:one-of disjunction-type="recognition" id="oneOf12">
                <emma:interpretation id="interp56" emma:lang="zh-CN" emma:confidence="0">
                  <emma:literal>:</emma:literal>
                </emma:interpretation>
                <emma:interpretation id="interp57" emma:lang="zh-CN" emma:confidence="0">
                  <emma:literal>;</emma:literal>
                </emma:interpretation>
                <emma:interpretation id="interp58" emma:lang="zh-CN" emma:confidence="0">
                  <emma:literal>」</emma:literal>
                </emma:interpretation>
                <emma:interpretation id="interp59" emma:lang="zh-CN" emma:confidence="0">
                  <emma:literal>冫</emma:literal>
                </emma:interpretation>
                <emma:interpretation id="interp60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25309">14111 13767 9216,'-21'26'3424,"21"-26"-1856,-5 13-1120,5-10 1312,5 0-1025,-5 3 65,8-4-480,2-4-1408,6 2 576,2-12-3039,4 4 1951,0-3-3136,4 2 2688</inkml:trace>
          <inkml:trace contextRef="#ctx0" brushRef="#br0" timeOffset="24756">14121 13295 5632,'0'11'2112,"0"-11"-1152,3-11-288,2 11 1344,0 7-1120,-2-3 640,7 4-896,-2 4 128,2 7-448,-2-4 32,1 5-224,-5-4-288,1 3 96,-5-3-1696,5-1 992,-5-3-3840,0 4 2560</inkml:trace>
        </inkml:traceGroup>
        <inkml:traceGroup>
          <inkml:annotationXML>
            <emma:emma xmlns:emma="http://www.w3.org/2003/04/emma" version="1.0">
              <emma:interpretation id="{C3F8CC5F-D39A-4282-BDB9-0C55EF667F0D}" emma:medium="tactile" emma:mode="ink">
                <msink:context xmlns:msink="http://schemas.microsoft.com/ink/2010/main" type="inkWord" rotatedBoundingBox="14015,12576 14111,12265 14202,12293 14105,12604"/>
              </emma:interpretation>
              <emma:one-of disjunction-type="recognition" id="oneOf13">
                <emma:interpretation id="interp61" emma:lang="zh-CN" emma:confidence="0">
                  <emma:literal>。</emma:literal>
                </emma:interpretation>
                <emma:interpretation id="interp62" emma:lang="zh-CN" emma:confidence="0">
                  <emma:literal>·</emma:literal>
                </emma:interpretation>
                <emma:interpretation id="interp63" emma:lang="zh-CN" emma:confidence="0">
                  <emma:literal>:</emma:literal>
                </emma:interpretation>
                <emma:interpretation id="interp64" emma:lang="zh-CN" emma:confidence="0">
                  <emma:literal>工</emma:literal>
                </emma:interpretation>
                <emma:interpretation id="interp65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25132">14332 13296 5376,'29'-34'2112,"-29"34"-1152,14-30-288,-10 22 1408,5 8-1120,-5-3 800,5 3-1056,-4 0 352,3 7-608,-8 5 159,0 8-351,-8 2 64,-1 2-192,-9 4 160,0-2-192,-8 10 256,8-6-224,2-5 320,1-2-256,2-4-32,5 0-96,8-13-64,5-4 32,3-4-128,5-4 64,0-2 96,0 6-32,2-10 64,-2 7-64,-5-2-224,5 3 96,-13 0-672,5 4 448,-5 0-1567,0 8 1055,0-4-2816,0 4 2080,-10-5-2688,6 2 2432</inkml:trace>
        </inkml:traceGroup>
        <inkml:traceGroup>
          <inkml:annotationXML>
            <emma:emma xmlns:emma="http://www.w3.org/2003/04/emma" version="1.0">
              <emma:interpretation id="{242FA51D-FCB0-4E22-BA44-CD18C8EBF6BF}" emma:medium="tactile" emma:mode="ink">
                <msink:context xmlns:msink="http://schemas.microsoft.com/ink/2010/main" type="inkWord" rotatedBoundingBox="14286,12770 14347,12782 14335,12842 14274,12830"/>
              </emma:interpretation>
              <emma:one-of disjunction-type="recognition" id="oneOf14">
                <emma:interpretation id="interp66" emma:lang="zh-CN" emma:confidence="0">
                  <emma:literal>。</emma:literal>
                </emma:interpretation>
                <emma:interpretation id="interp67" emma:lang="zh-CN" emma:confidence="0">
                  <emma:literal>,</emma:literal>
                </emma:interpretation>
                <emma:interpretation id="interp68" emma:lang="zh-CN" emma:confidence="0">
                  <emma:literal>.</emma:literal>
                </emma:interpretation>
                <emma:interpretation id="interp69" emma:lang="zh-CN" emma:confidence="0">
                  <emma:literal>·</emma:literal>
                </emma:interpretation>
                <emma:interpretation id="interp70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25487">14532 13723 8064,'8'0'2976,"-8"0"-1600,10 0-768,-5 0 1472,-2 0-1184,3 0 735,2 0-991,-4 0 512,4 0-672,-3 0 160,0 0-352,-5 0-320,0 9 0,-5-6-1120,0 10 608,-7 1-2911,-2 2 1919</inkml:trace>
        </inkml:traceGroup>
        <inkml:traceGroup>
          <inkml:annotationXML>
            <emma:emma xmlns:emma="http://www.w3.org/2003/04/emma" version="1.0">
              <emma:interpretation id="{C56E2091-69F5-4609-900A-3E222F7622ED}" emma:medium="tactile" emma:mode="ink">
                <msink:context xmlns:msink="http://schemas.microsoft.com/ink/2010/main" type="inkWord" rotatedBoundingBox="14588,12167 15238,12141 15267,12874 14616,12899"/>
              </emma:interpretation>
              <emma:one-of disjunction-type="recognition" id="oneOf15">
                <emma:interpretation id="interp71" emma:lang="zh-CN" emma:confidence="0">
                  <emma:literal>有</emma:literal>
                </emma:interpretation>
                <emma:interpretation id="interp72" emma:lang="zh-CN" emma:confidence="0">
                  <emma:literal>哨</emma:literal>
                </emma:interpretation>
                <emma:interpretation id="interp73" emma:lang="zh-CN" emma:confidence="0">
                  <emma:literal>疴</emma:literal>
                </emma:interpretation>
                <emma:interpretation id="interp74" emma:lang="zh-CN" emma:confidence="0">
                  <emma:literal>疝</emma:literal>
                </emma:interpretation>
                <emma:interpretation id="interp75" emma:lang="zh-CN" emma:confidence="0">
                  <emma:literal>省</emma:literal>
                </emma:interpretation>
              </emma:one-of>
            </emma:emma>
          </inkml:annotationXML>
          <inkml:trace contextRef="#ctx0" brushRef="#br0" timeOffset="26049">15234 13173 5888,'-8'-11'2272,"8"11"-1216,3-8-736,-3 5 1408,5 3-992,-5-8 1088,8 3-1056,-3-6 672,3 7-833,-3-4 513,0 3-640,0-1 448,-2 6-512,-3-8 384,5 8-448,-5-5 192,0 10-320,-5-5 64,5 3-160,-8 5 160,3 3-192,-8 6 96,5 2-96,-15 9 0,5 3-32,-8 4-64,0-1 32,-18 25 32,4-1-32,6-14-448,12-8 224,0-13-1664,10-1 1024,-6-9-3263,4-2 2303,2-19-3680,2 0 3104</inkml:trace>
          <inkml:trace contextRef="#ctx0" brushRef="#br0" timeOffset="26425">14854 13314 7552,'-10'-4'2816,"10"4"-1536,0 0-640,0 0 1632,5 0-1280,0-4 799,-1 4-1055,5-4 256,4 0-608,8-7 96,2 3-320,7-9 0,1 7-96,13-10-64,5 4 32,21-10-32,-6 2 0,-2 1-160,-8 4 96,-16 3-960,-2 8 576,-15 4-2431,2 4 1599,-10 0-4000,0 4 2976</inkml:trace>
          <inkml:trace contextRef="#ctx0" brushRef="#br0" timeOffset="27115">15204 13334 6400,'-8'3'2368,"8"-3"-1280,-5 8-288,0-5 1504,10 3-1248,-5 0 672,0 2-1025,-5 4 321,5 4-576,-4 3 288,0 0-416,0 13 192,4 3-288,-6 4 0,12 0-128,-6-3-64,0-2 0,-6 9-672,3-8 352,-2-15-1376,10-5 928,-5-10-1343,0-5 1183,-5-25-1120,5 3 1152,0-11-608,5 7 864,-2-9 32,7 12 352,-2-5 352,6 4-64,8-15 928,-1 9-576,2-1 1184,-2 11-928,2-4 1056,-1 9-1024,-6-1 1024,2 8-1025,-8 0 801,3 8-864,-5 0 576,2 8-704,-2 0 384,0 4-544,2 7 128,-2 8-320,1 1 0,0 3-96,-1 16 96,1 3-96,-4-3-96,4 0 0,-9-8-544,4-8 320,-8-12-1152,4 1 768,-6-7-1408,6-7 1184,-8-6-927,4 5 1023,-4-16-512,3 3 736,-8-20-256,8 0 448,-8-7 64,8 9 160,-3-18 96,8 13 32,-5 0 192,5 7-96,0 2 800,0 5-480,-8-2 1024,3 4-832,-3 7 768,3 8-769,-7 4 513,2 4-640,-6 3 608,6 5-640,-4 7 352,6 1-480,-2-5 64,8 1-256,2-12 0,2-1-64,12-14-128,4-1 32,0-12-608,4 1 352,-1-13-1568,2 9 1024,-2-12-3295,2 3 2303,-6-3-3392,0 4 2976</inkml:trace>
        </inkml:traceGroup>
        <inkml:traceGroup>
          <inkml:annotationXML>
            <emma:emma xmlns:emma="http://www.w3.org/2003/04/emma" version="1.0">
              <emma:interpretation id="{0C7329B7-1322-4FDC-B996-5C01A718AC8C}" emma:medium="tactile" emma:mode="ink">
                <msink:context xmlns:msink="http://schemas.microsoft.com/ink/2010/main" type="inkWord" rotatedBoundingBox="15636,11956 17552,11844 17638,13312 15721,13424"/>
              </emma:interpretation>
              <emma:one-of disjunction-type="recognition" id="oneOf16">
                <emma:interpretation id="interp76" emma:lang="zh-CN" emma:confidence="0">
                  <emma:literal>姗</emma:literal>
                </emma:interpretation>
                <emma:interpretation id="interp77" emma:lang="zh-CN" emma:confidence="0">
                  <emma:literal>恻</emma:literal>
                </emma:interpretation>
                <emma:interpretation id="interp78" emma:lang="zh-CN" emma:confidence="0">
                  <emma:literal>蝴</emma:literal>
                </emma:interpretation>
                <emma:interpretation id="interp79" emma:lang="zh-CN" emma:confidence="0">
                  <emma:literal>瑚</emma:literal>
                </emma:interpretation>
                <emma:interpretation id="interp80" emma:lang="zh-CN" emma:confidence="0">
                  <emma:literal>煳</emma:literal>
                </emma:interpretation>
              </emma:one-of>
            </emma:emma>
          </inkml:annotationXML>
          <inkml:trace contextRef="#ctx0" brushRef="#br0" timeOffset="29036">16345 13108 7552,'16'3'2816,"-16"-3"-1536,5 25-384,0-17 1664,0 0-1408,-5 6 575,0 10-1055,0 8 128,0 1-480,0 3-32,0 0-192,0 11-480,2-5 192,-2-12-1472,0-2 928,0-12-1919,0-1 1471,0-15-1600,0-3 1568,0-9-576,6 1 1056,-1-14 192,-2 6 352,2-12 352,0 7-96,-3-18 928,9 6-576,-4 2 1120,3 10-896,-1-4 832,4 14-832,-1-10 704,2 4-736,0 6 800,-1 6-800,0 2 671,0 12-735,-5-6 576,5 8-640,-8 6 256,4 6-448,-5 7 128,0 0-256,-4 1-64,0 0-64,-4 6-608,0 2 320,-5-14-1376,4 2 896,-11-1-1759,2-4 1407,-3-13-1184,8-4 1312,-5-10-64,10 2 608,-4-10 320,8 5 96,-6-9 512,12 7-288,-6-6 960,4 7-640,0-7 864,0 7-800,-4 4 608,5 8-704,-5 5 575,0 7-607,-5 2 448,1 11-512,-10 5 128,6 6-320,-9-2-64,4 2-96,-11 0-896,12-6 448,-4-2-1951,1 0 1311,12-26-1952,3-2 1696,3-16-800,12 5 1248,-2-12 352,2 7 320,3 0 1344,1 10-640,-10 0 1760,4 6-1312,-4 8 1184,-1 4-1280,-4 8 895,6 7-1055,-10-2 480,4-6-704,0 0 128,4 1-352,2-9-32,3 0-160,8-7 0,10 0-32,0-14-128,5 1 32,-6-7-320,1 5 192,-10-9-640,2 8 448,-6 2-1248,-3 4 896,-10-2-2719,4 8 1919,-8-6-3328,0-2 2720</inkml:trace>
          <inkml:trace contextRef="#ctx0" brushRef="#br0" timeOffset="30617">16870 13138 7680,'-3'0'2880,"3"0"-1536,3-3-640,-3 3 1472,5 3-1248,0-3 447,3 5-863,5-5-128,0 0-256,-1 0-928,4 0 416,-8 0-1887,4 9 1279,-12-3-1888,0 7 1632,-8 1-384,4 6 992,-4-1 1280,3 6-320,-8 1 1824,0 1-1184,0-7 1120,3-1-1216,2-3 192,8-5-640,0-6-96,8-2-192,-4-6-160,5 3 0,4-5-544,5 2 320,0-5-800,4 5 576,-14-5-416,-3 8 544,-10-5-32,5 10 224,-8-5 96,4 3 64,-6-3-96,10 0 64,-4 0 96,4 0-32,0 0 192,8 0-128,2 0 192,-2 5-192,0-5 320,2 7-224,-10 0 608,4 5-448,-12 0 672,2 3-576,-2 4 639,0 1-639,-6 8 544,6-1-544,0-4 192,8 1-384,0-5 64,2 1-192,4-9-64,2 6-32,6-17-256,-1 0 128,0-17-448,0 6 288,0-13-448,-5 9 416,2-13-288,-2 6 320,2-10-192,-2 9 256,0-13-63,2 9 159,-2-18 64,5 1 32,-4 8 0,-1 13 0,2 1 191,-2 9-95,-2 1 544,-4 5-384,8 0 480,-2 2-448,-2 5 288,-2 8-320,-4 3 128,4 9-224,-4-1 0,0 6-96,-4 1-608,4 1 288,-4-7-1440,4-4 928,-6-8-1887,6-5 1471,0-6-1056,6 3 1312,-2-19 128,0-1 512,0-4 896,6 4-320,-6-2 1152,5 5-800,-1-2 896,5 4-864,0-4 576,0 3-736,1 4 511,3 4-575,1 0 672,-1 5-640,-3-2 704,-2 10-704,-2-2 544,3 8-576,-5 3 256,1-3-416,0 4 64,-1 4-224,-3 0 160,5 1-192,-10-1-32,3 5-32,-6-1-608,3 2 320,-10-3-1504,5 5 960,-8 1-1824,0-6 1472,-5-5-1535,10-6 1535,-5-6-1056,3-2 1280,-2-6 0,8-2 544,-5-3 608,9 2-96,-5-11 1152,5 6-704,-4-5 1152,8 8-960,-4-7 672,0 7-832,0 0 288,0 8-512,0 0 287,0 8-383,-4 3 416,0 5-416,-4 4 288,-2-1-320,-3 1-352,8-1 32,-3-4-896,3 1 512,2-8-1407,3-5 1023,0-6-608,8 3 864,0-8 512,6 5 64,0-2 1184,2 5-640,-2 0 1312,2 8-1057,-1 0 673,1 3-832,-6-2 352,3-1-576,-9-5-224,5 0-128,-4-9-1120,3-2 576,5-20-1216,0 5 960,0-12-351,4 7 639,1 5 672,0 7-96,-4 5 831,3 11-543,-8 3 672,3 9-640,-2 4 288,-2 3-448,-3 0-96,3 1-96,-3-12-1344,3 0 672,2-16-2719,-2 0 1823,5-31-3680,2 4 2880</inkml:trace>
          <inkml:trace contextRef="#ctx0" brushRef="#br0" timeOffset="30989">17765 12808 7680,'-3'-12'2880,"3"12"-1536,0-5-448,0 2 1600,0 6-1408,0-3 479,0 5-959,0-2 384,0 6-576,0 1 256,0 2-384,0 1 256,3-2-288,2 4 192,0 4-224,-2 9 224,2 0-256,0 8 96,0 6-160,-2 2 0,2 0-64,-5 12 32,0-1-64,0 3 128,5-3-96,-2 10 128,7-2-128,-7 7 32,7-4-32,-5 4-64,3-6 32,-4 2-128,0-8 64,1-8-832,0-6 480,-1-4-2080,0-2 1344,0 20-4767,1 1 3295,-5-1-3232,4-7 3360</inkml:trace>
          <inkml:trace contextRef="#ctx0" brushRef="#br0" timeOffset="28105">15937 13335 5760,'-8'0'2176,"8"0"-1152,-10 3-352,5-3 1568,5 3-1248,0 2 800,0-2-1056,-3-3 383,3 5-639,0-10 64,8 5-288,2-3-32,6-2-128,6-1 0,4-2-32,0-9 32,5 3-64,0-7-96,-5 9 32,1-2 96,-5 1-32,-5 6 192,-4 2-128,-8 5 384,3 8-256,-8-4 320,5 4-320,-10 3 224,5 5-224,-3 0 0,-2-1-128,-4 5 0,9-1-32,-9 5-64,4 4 32,-11 14-32,2 2 0,-2-10-96,6-3 64,-8-7-480,10-1 288,-10-7-1440,5 0 896,-5-16-1823,10-5 1439,-5-10-1248,4 0 1344,-5-13-192,6 5 704,-2-1 704,7 13-64,-2-1 1248,5 4-736,0 0 1152,8 8-992,-2 0 576,6 8-768,6 3 351,3 6-575,-6-9 32,1 3-224,-1-3-320,-3 3 96,2-2-1343,4 2 799,-15-8-2944,6 5 2016,-5-8-2784,0 4 2464</inkml:trace>
        </inkml:traceGroup>
        <inkml:traceGroup>
          <inkml:annotationXML>
            <emma:emma xmlns:emma="http://www.w3.org/2003/04/emma" version="1.0">
              <emma:interpretation id="{FE4B928F-18EE-4430-9A20-D2F93B5BC109}" emma:medium="tactile" emma:mode="ink">
                <msink:context xmlns:msink="http://schemas.microsoft.com/ink/2010/main" type="inkWord" rotatedBoundingBox="18797,11998 19914,11945 19944,12575 18826,12628"/>
              </emma:interpretation>
              <emma:one-of disjunction-type="recognition" id="oneOf17">
                <emma:interpretation id="interp81" emma:lang="zh-CN" emma:confidence="0">
                  <emma:literal>·</emma:literal>
                </emma:interpretation>
                <emma:interpretation id="interp82" emma:lang="zh-CN" emma:confidence="0">
                  <emma:literal>▲</emma:literal>
                </emma:interpretation>
                <emma:interpretation id="interp83" emma:lang="zh-CN" emma:confidence="0">
                  <emma:literal>撼</emma:literal>
                </emma:interpretation>
                <emma:interpretation id="interp84" emma:lang="zh-CN" emma:confidence="0">
                  <emma:literal>鐵</emma:literal>
                </emma:interpretation>
                <emma:interpretation id="interp85" emma:lang="zh-CN" emma:confidence="0">
                  <emma:literal>趨</emma:literal>
                </emma:interpretation>
              </emma:one-of>
            </emma:emma>
          </inkml:annotationXML>
          <inkml:trace contextRef="#ctx0" brushRef="#br0" timeOffset="44711">19064 13166 7808,'-8'-3'2880,"8"3"-1536,0 8-1216,0-8 1216,0 0-800,0 0 768,0 0-800,0 0 319,8 0-479,2 0 96,7 0-288,0-5 64,5 5-128,4-3-64,5 6 0,8-3-128,5 0 64,9 0 32,-1 5 0,6-5 64,-6 3-32,5-3-32,-3 0 32,-2 0-192,-4 4 96,1 0-192,-5 0 160,-10-4-384,1 0 256,-9 0-287,2 4 255,-12-4-192,-3 4 256,-8-4-256,-5 0 256,-13 3-416,0 5 352,-13 3-288,-2 2 288,-18-6-64,5 1 192,-16-3 224,13 1-64,-12-6 288,7 5-192,-8-5 448,14 0-320,-11 0 576,15 0-448,-10 0 288,16 0-384,-4 0 127,11 0-255,1 0 0,10 0-96,2 0 32,10 0-64,6 0 64,7 0-64,8 0 64,3 0-64,14 0-32,4 3 32,15 2-32,-7 2 0,11-7 0,-1 5 0,0-10 0,-1 5 0,-2-3-160,-10 3 96,-5-4-384,-4 8 224,-14-4-447,-3 0 383,-13 0-352,-5 0 352,-23 3-64,2 5 224,-22 5 64,-3-2 64,-23 0 128,7 1-64,-13-1 256,14 2-192,-4-6 160,11 0-160,3-7 288,15 6-224,2-12 256,11 6-256,-3-2 159,13-3-191,0-2-64,4 7-64,3-8 32,12 8-32,3-5 192,7 5-128,15-3 96,10 3-96,6-3-64,6 3 0,14-5 32,-7 10-32,1-10 64,-4 5-64,-3-3-224,-6-2 96,-4-2-384,-5 7 256,-13-5-447,-4 10 383,-17-10-288,-2 2 320,-23-2 96,-3 10 64,-21-2 96,0 5 0,-20-4 128,2 1-64,-17-2 192,12 2-160,-8-2 32,24 0-64,-6-3 288,16 0-160,2 0 159,16 0-191,3-3 224,11 3-256,-5-3 320,11-2-256,11-3 32,5 1-128,12-6 0,11 10-32,18-5-64,-3 5 32,19-5-192,5 8 96,0-8 32,-4 8 32,-1-4 192,-9 4-96,1-5-320,-6 10 128,-4-10-768,-8 2 480,-8-8-799,-5 6 671,-18 2-608,-9 6 640,-16-3-160,-6 8 352,-21-5 128,3 2 64,-20 3 448,7-1-192,-13 1 416,10 0-320,-9-8 224,7 0-256,-3-8 288,19 5-288,-3-9 320,10 4-320,0-8 160,10 4-225,3 2 129,11 2-160,1-1 64,6 9-96,9-8 160,5 5-160,15-1 96,2 8-96,13-8 0,1 4-32,12-4 32,-5 8-64,5-4-32,1 0 32,-6-4-192,-9 4 96,-12-4-256,-5 4 192,-16 0-448,-2 4 320,-21 4-351,0 3 319,-30 0 96,-1 2 96,-27 2 224,5 1-64,-18-4 256,15-1-192,-1-3 32,13 3-96,4-6 95,13 3-95,5-5 320,14 1-192,3-4 96,8 0-160,7 0-64,6 0-32,12 0 32,1 0-32,25-4 64,6 1-64,24-2 64,-6 10-64,14-5 64,-9 3-64,1-3-160,-6 0 64,1 0-544,-3 0 352,-12 0-1855,-2 0 1151,-14 0-3648,-9 0 2560,-4 0-2016,-4 4 2336</inkml:trace>
          <inkml:trace contextRef="#ctx0" brushRef="#br0" timeOffset="46345">19876 12952 5760,'-18'-6'2176,"18"6"-1152,-4-22-576,0 14 1504,8 8-1120,-4-8 960,0 8-1056,0-4 352,0 4-640,0-3 159,4 6-351,2 1 128,1 4-224,4 8 128,4 6-160,13 10 160,-2-5-192,0 5 96,5 2-96,-1 5 0,-4-3-32,0 0-128,-3-6 32,-6-7-128,1-4 96,-4-3-608,-2-4 384,-6-7-959,-4-5 735,-4-13-640,-4 1 672,-6-10-96,-2 6 352,-13-12 32,6 8 128,-18-7 192,8 8-64,-9-5 320,14 9-192,-10-8 160,16 7-192,-6-6 288,8 2-256,0 0 160,10 1-192,-2 6 224,10 13-256,4 8 255,10 11-255,4 6 256,2 5-256,8 9 96,1 4-128,2 4-64,0-4 0,-8-9 32,-2 2-32,-7-8-224,3-1 96,-8-16-736,-1-3 449,-13-12-673,5 0 608,-16-15-192,3 0 352,-14-13 32,9 5 160,-8-4 192,8 7-32,2-3 256,1 12-192,2-1 384,10 8-288,-2 0 384,5 8-352,5 4 384,4 4-385,-2 12 289,11 2-288,0 3 64,5 1-192,-7-2-128,2-5-32,-5 1-32,1-4 0,-6-4-640,1-4 384,-5-8-1215,1 0 863,-10-8-672,5 0 768,-13-12-128,5 0 416,-15-7 192,6 8 64,-4-4 224,7 6-96,-3-2 384,4 8-256,-2-5 320,8 8-320,-2-4 384,4 9-352,5-2 160,5 5-256,-2 0 224,7 8-256,3 0 256,0 4-256,5-1 256,0 5-256,-6 1 32,6-3-96,-10-2 32,6 4-64,-5-8-32,-1 0 32,1-5-32,0 5 0,-1 1 63,2-3-31,-10 2 128,3 5-96,-16 2 320,0 1-192,-13 3 448,0 4-352,-14 5 512,9-1-480,-13 0 288,11-3-352,-9-6-160,16 2-32,1-8-64,12 0 0,3-16-288,10 4 160,13-15-448,10 2 320,7-13-448,4 6 416,2-4-352,0 8 352,-5-4-192,0 6 288,-1-10 1,1 4 127,-18 9 192,0 8-65,-18 3 385,1 8-224,-18 3 512,0 4-416,-12 5 288,3-2-352,-10 2 0,15 2-160,0-8 0,8-2-32,0-8-192,16-4 64,4-12-320,12 4 224,3-11-224,6 6 224,3-9-64,5 2 128,0-2 64,-5 5 32,-8 6 0,-6 6 0,-12 5 192,0 8-96,-22 3 544,1 5-384,-18 4 544,3 2-480,-18 3 224,11 2-320,-4-7-64,11-1-96,6-4-256,8-2 96,8-10-1088,10 5 640,8-8-2623,6 0 1727,-2 0-3968,4 0 3008</inkml:trace>
        </inkml:traceGroup>
        <inkml:traceGroup>
          <inkml:annotationXML>
            <emma:emma xmlns:emma="http://www.w3.org/2003/04/emma" version="1.0">
              <emma:interpretation id="{B5628B82-ECD6-403C-B3C0-6D0703330FBD}" emma:medium="tactile" emma:mode="ink">
                <msink:context xmlns:msink="http://schemas.microsoft.com/ink/2010/main" type="inkWord" rotatedBoundingBox="21398,11782 21588,12481 20993,12643 20803,11943"/>
              </emma:interpretation>
              <emma:one-of disjunction-type="recognition" id="oneOf18">
                <emma:interpretation id="interp86" emma:lang="zh-CN" emma:confidence="0">
                  <emma:literal>和</emma:literal>
                </emma:interpretation>
                <emma:interpretation id="interp87" emma:lang="zh-CN" emma:confidence="0">
                  <emma:literal>求</emma:literal>
                </emma:interpretation>
                <emma:interpretation id="interp88" emma:lang="zh-CN" emma:confidence="0">
                  <emma:literal>雨</emma:literal>
                </emma:interpretation>
                <emma:interpretation id="interp89" emma:lang="zh-CN" emma:confidence="0">
                  <emma:literal>尔</emma:literal>
                </emma:interpretation>
                <emma:interpretation id="interp90" emma:lang="zh-CN" emma:confidence="0">
                  <emma:literal>弔</emma:literal>
                </emma:interpretation>
              </emma:one-of>
            </emma:emma>
          </inkml:annotationXML>
          <inkml:trace contextRef="#ctx0" brushRef="#br0" timeOffset="48541">21139 13096 4864,'-17'4'1824,"17"-4"-960,-4 8-448,-1-6 1024,10 3-800,-5-5 480,4 3-672,0-3 448,9 0-480,0 0 320,0 0-416,10-3 64,-2 3-256,6-7-64,5 3-32,-6-8-128,4 4 64,-4-4-544,-4 6 320,-5-8-736,-3 11 544,-5-5-128,-1 5 352,-12-5 128,4 4 64,-9-8 160,0 8-64,-8 1 384,8 6-224,-3-3 448,7 4-384,-5 0 448,10 4-448,-8-4 352,8 4-352,-5 0 480,10 3-448,-5 4 351,5 5-383,-5 6 256,0 2-288,0 8 128,0-2-224,0 4 0,3 4-96,-3-4-64,5 1 32,-5 4-256,0-5 128,0-2-736,0-6 448,-5-10-1375,5-4 991,-8-16-1408,3 0 1248,-3-8-960,4 0 1088,-5-12-384,4 4 704,-3-14 64,8 7 256,-10-10 96,10 7 64,-8-6 128,8 12-64,-10-6 544,10 10-352,-8-3 896,8 8-672,-8-5 1152,8 8-960,-10 0 1056,6 4-1024,-10 8 672,6 4-832,-4 2 511,6 7-607,-2-1 320,4-1-448,-1 1 128,5 4-288,0-4 64,5 3-128,-1-4-64,0 1 0,0-8-32,2 4 0,-3-10-160,2 4 96,-1-14-672,4 2 416,2-13-864,-2 4 672,6-9-607,8 4 639,0-6-320,5 8 480,-6-7 32,5 8 160,-4 3 96,4 2 32,-3 0 192,-2 9-96,-3 0 608,0 3-416,-6 0 672,2 3-544,-6 0 223,2 5-383,-5-4-224,-2 0-32,1-8-352,2 4 193,-4-7-385,8-1 320,-2-9-32,2 11 160,6-2 64,2 4 32,0-4 64,5 8-32,-7-4 256,2 4-160,-5-4 320,1 8-256,-6-4 255,6 0-255,-10 0 96,4 4-160,-8 0 64,6 7-96,-12 5 224,6-1-192,-8 1 96,-2 4-128,-2-4-960,-1 3 448,-8-8-3775,3 5 2303,-5-8-3328,6 4 2976</inkml:trace>
          <inkml:trace contextRef="#ctx0" brushRef="#br0" timeOffset="47397">21187 12854 3968,'-8'-4'1568,"8"4"-832,0 0-160,0 0 1472,0 4-1120,0-4 1120,0 0-1184,0 0 672,3 4-864,-3 1 416,5-2-641,0 1 97,3 0-288,0 0 32,7 0-160,1-4 0,12 4-64,-2-8-64,4 4 32,-4-4-384,5 4 192,-5-4-1151,-4 0 735,-4 0-1856,-5 4 1376,-4-3-2624,0 6 2080,-9-3-1728,0 4 1952</inkml:trace>
        </inkml:traceGroup>
        <inkml:traceGroup>
          <inkml:annotationXML>
            <emma:emma xmlns:emma="http://www.w3.org/2003/04/emma" version="1.0">
              <emma:interpretation id="{034BCBE6-4403-4E76-BFCE-706CDF67F05F}" emma:medium="tactile" emma:mode="ink">
                <msink:context xmlns:msink="http://schemas.microsoft.com/ink/2010/main" type="inkWord" rotatedBoundingBox="22446,11916 22552,12623 22213,12674 22107,11967"/>
              </emma:interpretation>
              <emma:one-of disjunction-type="recognition" id="oneOf19">
                <emma:interpretation id="interp91" emma:lang="zh-CN" emma:confidence="0">
                  <emma:literal>B</emma:literal>
                </emma:interpretation>
                <emma:interpretation id="interp92" emma:lang="zh-CN" emma:confidence="0">
                  <emma:literal>乃</emma:literal>
                </emma:interpretation>
                <emma:interpretation id="interp93" emma:lang="zh-CN" emma:confidence="0">
                  <emma:literal>阝</emma:literal>
                </emma:interpretation>
                <emma:interpretation id="interp94" emma:lang="zh-CN" emma:confidence="0">
                  <emma:literal>『</emma:literal>
                </emma:interpretation>
                <emma:interpretation id="interp95" emma:lang="zh-CN" emma:confidence="0">
                  <emma:literal>书</emma:literal>
                </emma:interpretation>
              </emma:one-of>
            </emma:emma>
          </inkml:annotationXML>
          <inkml:trace contextRef="#ctx0" brushRef="#br0" timeOffset="50354">22403 12948 5760,'-4'-4'2176,"4"4"-1152,-23 0-288,23 0 1312,5 0-1120,0-4 416,-2 4-832,2-4 288,4 0-480,-1-4 128,1 8-288,8-8 0,6 8-97,3-3-63,5 3 32,4 0 32,0 9-32,-4-3 64,-1 2-64,-4 4-32,-3 0 32,-15 2-32,2 6 0,-20 0 0,2 4 0,-15-4 64,5 2-32,-8-2 192,5 4-128,-1-4 32,4-1-64,5-8-128,5 5 32,8-9-32,4 1 0,5-8 128,8 5-32,5-1-32,0 4 32,-1 2 32,2 2-32,-5 4 128,3-1-96,-11 6 320,-7 1-192,-11 6 512,-1 0-384,-8 2 224,-1 1-320,-8 5-64,4-5-96,-4-1-320,8-2 128,0-8-1376,5-1 864,5-14-3263,3-5 2175,5-16-3328,5 4 2880</inkml:trace>
          <inkml:trace contextRef="#ctx0" brushRef="#br0" timeOffset="49791">22442 12960 4224,'-5'-5'1664,"5"5"-896,0-3-416,0-2 992,0 1-768,0-7 800,0 6-800,0-1 768,0 6-768,0-9 544,0 9-640,0-8 448,0 8-512,0-3 192,0 3-353,0-5 193,0 10-224,0-5 64,0 7-160,0 1 224,0 8-224,0-1 160,0 1-160,0 11 160,0-4-192,0 9 192,5 2-192,-5 10 96,0-2-96,0 2-64,5-2 0,-5 5 32,0-5-32,0 2-96,0-2 32,0-6-896,0-9 512,0-12-1887,0-2 1311,0-10-2176,0-3 1792,0-11-2560,0 3 2208</inkml:trace>
        </inkml:traceGroup>
        <inkml:traceGroup>
          <inkml:annotationXML>
            <emma:emma xmlns:emma="http://www.w3.org/2003/04/emma" version="1.0">
              <emma:interpretation id="{B82EE389-EF69-46AA-851C-D41359137727}" emma:medium="tactile" emma:mode="ink">
                <msink:context xmlns:msink="http://schemas.microsoft.com/ink/2010/main" type="inkWord" rotatedBoundingBox="22654,12509 22762,11911 23150,11981 23042,12579"/>
              </emma:interpretation>
              <emma:one-of disjunction-type="recognition" id="oneOf20">
                <emma:interpretation id="interp96" emma:lang="zh-CN" emma:confidence="0">
                  <emma:literal>A</emma:literal>
                </emma:interpretation>
                <emma:interpretation id="interp97" emma:lang="zh-CN" emma:confidence="0">
                  <emma:literal>为</emma:literal>
                </emma:interpretation>
                <emma:interpretation id="interp98" emma:lang="zh-CN" emma:confidence="0">
                  <emma:literal>犭</emma:literal>
                </emma:interpretation>
                <emma:interpretation id="interp99" emma:lang="zh-CN" emma:confidence="0">
                  <emma:literal>丸</emma:literal>
                </emma:interpretation>
                <emma:interpretation id="interp100" emma:lang="zh-CN" emma:confidence="0">
                  <emma:literal>*</emma:literal>
                </emma:interpretation>
              </emma:one-of>
            </emma:emma>
          </inkml:annotationXML>
          <inkml:trace contextRef="#ctx0" brushRef="#br0" timeOffset="50955">23139 12916 5632,'5'-31'2176,"-5"31"-1152,4-3-288,-4-2 1536,0 10-1248,0-5 640,0 3-992,0 0 416,0 11-641,-4-4 321,4 2-448,-5 4 320,0 4-352,-3-6 128,8 10-256,-8-4 224,-2 3-256,-8 8 160,2 5-160,-6 8 0,4 0-64,-4 4-64,4-5 32,-4 0-320,8 0 160,-3-12-1280,9-3 768,-1-17-2271,5 0 1631,-1-19-1920,5 2 1792,0-22-1600,5 0 1728,-1-16-352,5 10 992,-4-12 1568,3 7-480,0-8 1856,2 11-1312,2-2 1024,2 10-1152,-2-3 736,6 12-928,-4-1 576,4 8-736,-1 12 448,1 8-544,-2 8 543,7 8-543,-5 6 352,3 2-448,-4 6 256,1 2-320,0-2 0,0 0-160,-6 4-192,2-8 32,-6 1-736,5-4 416,-8-9-1983,5 0 1279,-10-8-2880,2-2 2240,-4-8-2208,2 4 2240</inkml:trace>
          <inkml:trace contextRef="#ctx0" brushRef="#br0" timeOffset="51195">22951 13335 5888,'-18'0'2176,"18"0"-1152,-5-5-288,2 2 1760,6 6-1408,-3-6 864,5-2-1184,3-2 319,10 2-639,5-3-128,3 8-192,0-6-96,0 6 0,1-9-544,4 9 288,-5-8-1727,0 8 1055,-3-8-2816,-3 0 2048,-2 0-2368,4 5 2304</inkml:trace>
        </inkml:traceGroup>
        <inkml:traceGroup>
          <inkml:annotationXML>
            <emma:emma xmlns:emma="http://www.w3.org/2003/04/emma" version="1.0">
              <emma:interpretation id="{F20FA8A7-F4B3-4F9D-909D-C9694700F6A9}" emma:medium="tactile" emma:mode="ink">
                <msink:context xmlns:msink="http://schemas.microsoft.com/ink/2010/main" type="inkWord" rotatedBoundingBox="23543,12700 23613,11557 24328,11601 24257,12744"/>
              </emma:interpretation>
              <emma:one-of disjunction-type="recognition" id="oneOf21">
                <emma:interpretation id="interp101" emma:lang="zh-CN" emma:confidence="0">
                  <emma:literal>淡</emma:literal>
                </emma:interpretation>
                <emma:interpretation id="interp102" emma:lang="zh-CN" emma:confidence="0">
                  <emma:literal>漾</emma:literal>
                </emma:interpretation>
                <emma:interpretation id="interp103" emma:lang="zh-CN" emma:confidence="0">
                  <emma:literal>贯</emma:literal>
                </emma:interpretation>
                <emma:interpretation id="interp104" emma:lang="zh-CN" emma:confidence="0">
                  <emma:literal>凄</emma:literal>
                </emma:interpretation>
                <emma:interpretation id="interp105" emma:lang="zh-CN" emma:confidence="0">
                  <emma:literal>㵪</emma:literal>
                </emma:interpretation>
              </emma:one-of>
            </emma:emma>
          </inkml:annotationXML>
          <inkml:trace contextRef="#ctx0" brushRef="#br0" timeOffset="53617">23848 13451 7040,'-16'8'2720,"16"-8"-1472,-12 3-480,6 1 1632,6 0-1312,-4-4 671,-1 0-1055,2 0 128,3 0-512,0 0 96,8 0-256,2-4 224,2 0-256,4-4 96,12 0-128,6-4-64,2 4 0,8-2-128,0 1 64,4-6 32,1 7 0,-2-8 0,1 8 0,-4-6-96,-4 6 64,-8-4 32,-2 4 0,-8 0-96,-4 8 64,-6 0 32,-4 4 0,-8 0 0,6 4 0,-12-4 64,6 4-32,-8 0-32,4 0 32,-10-5-32,2 0 0,-10 5 0,8 0 0,-2-4-96,6 4 64,-8-4 96,5 0-32,-5-1-384,5 2 224,-5-5-1248,6 0 768,-6 0-2495,5 0 1759,-8-5-3648,8 5 2848</inkml:trace>
          <inkml:trace contextRef="#ctx0" brushRef="#br0" timeOffset="53915">24118 13287 5888,'14'-16'2272,"-14"16"-1216,0 0-448,0 0 1248,2 0-1056,-2 0 704,0 8-896,0 0 512,0 3-640,0-3 383,0 4-511,-2 0 320,2 4-384,-6-2 192,6 6-256,-8-1 0,4 6-128,-10 2 0,5 0-32,-9 5-128,10-2 32,-10-7-544,10 2 320,-5-3-1792,8-3 1121,-8-6-3105,9-1 2272,-5-12-2592,4 0 2496</inkml:trace>
          <inkml:trace contextRef="#ctx0" brushRef="#br0" timeOffset="51945">23969 12616 7680,'-9'-3'2880,"9"3"-1536,5 19-1088,-1-15 1376,5 4-928,-1-5 576,1 5-768,5 0-33,-2 3-319,2-3-160,3 4-32,-4-4-1535,0 0 863,-3-5-4288,3 6 2784</inkml:trace>
          <inkml:trace contextRef="#ctx0" brushRef="#br0" timeOffset="53146">24442 12534 6400,'6'4'2464,"-6"-4"-1344,0 9-256,0-6 1760,0 5-1440,0 0 799,0 0-1215,-6 4 256,6-1-640,-10 0 160,2 0-320,-9 3 128,8-3-192,-8-3 64,4 3-128,-5 1-128,5-1 0,-4 2-544,3 1 320,-8 3-1504,6-2 960,-7 1-1823,5 0 1471,-3-5-832,3 0 1152,-4-2 160,8-1 416,-6-2 672,6 2-224,-8-3 1056,8-1-672,-3 0 1120,8 0-928,-3-1 800,7 1-897,-5 0 577,7 1-736,-2-5 576,5 0-608,0 0 448,5 3-512,-2-3 320,12 3-416,-3-6 128,2 3-288,4-3-64,-2 3-64,6-9-128,4 5 64,6-7 32,-2 7 0,6-9-640,-2 7 352,-7-7-1440,-1 9 960,-8-4-1184,-5 5 1088,-13-5-671,-5 5 863,-8-5-128,0 3 480,-4-6-96,3 7 256,-8-7 0,9 3 96,-5-3 64,10 5 0,-5-5 128,8 3-64,-3-3 480,8 3-320,-5 4 768,5 4-576,-4 0 736,8 7-673,-4 6 705,0 6-704,0 9 416,0-2-544,0 9 128,5 1-320,-5 6 0,0-3-96,0-3-256,0 3 96,0-8-1312,0-4 800,-5-7-2591,5-1 1823,-4-7-2080,0-4 1984,-6-12-512,10 4 1152,-3-8 288,3 0 320,-5-3 1024,10 6-448,-5-7 1440,0 9-1024,0-5 864,0 8-960,0-3 416,0 3-608,0-5 224,0 5-416,-5 0 128,5 5-256,-10-2 288,8 8-256,-12-2 448,0 2-352,-2-3 448,6 0-449,2 0 225,8-1-288,0 1 128,4 0-192,4-8 0,6 3-96,4-3 32,0 0-64,2-3-32,3 3 32,-2-3-128,2 6 64,-10-3 96,5 0-32,-15 0 64,6 8-64,-13-5-32,4 5 32,-8 1 32,2 2-32,-2-3 64,4 3-64,-1-3-32,5 4 32,0-7-320,5-2 160,-1-3-1024,10 0 672,-11 0-1567,6 3 1151,-13 2-2752,4 3 2048,-14 4-2304,6-1 2240</inkml:trace>
          <inkml:trace contextRef="#ctx0" brushRef="#br0" timeOffset="54155">24206 13432 7424,'8'8'2816,"-8"-8"-1536,23 14-576,-20-8 1600,7 0-1280,3 2 415,8 4-863,1 4 96,4 0-384,-3 4-32,3-1-160,-5-4-64,1-4 0,-4 2-384,0-2 192,-4 0-1440,-2 1 897,-6-4-2497,2 0 1792,-4-8-3104,0 4 2560</inkml:trace>
        </inkml:traceGroup>
        <inkml:traceGroup>
          <inkml:annotationXML>
            <emma:emma xmlns:emma="http://www.w3.org/2003/04/emma" version="1.0">
              <emma:interpretation id="{E9D4D89D-6A43-4345-AF2B-7D310351E293}" emma:medium="tactile" emma:mode="ink">
                <msink:context xmlns:msink="http://schemas.microsoft.com/ink/2010/main" type="inkWord" rotatedBoundingBox="24662,11971 25651,12037 25613,12601 24624,12536"/>
              </emma:interpretation>
              <emma:one-of disjunction-type="recognition" id="oneOf22">
                <emma:interpretation id="interp106" emma:lang="zh-CN" emma:confidence="0">
                  <emma:literal>的</emma:literal>
                </emma:interpretation>
                <emma:interpretation id="interp107" emma:lang="zh-CN" emma:confidence="0">
                  <emma:literal>们</emma:literal>
                </emma:interpretation>
                <emma:interpretation id="interp108" emma:lang="zh-CN" emma:confidence="0">
                  <emma:literal>似</emma:literal>
                </emma:interpretation>
                <emma:interpretation id="interp109" emma:lang="zh-CN" emma:confidence="0">
                  <emma:literal>砂</emma:literal>
                </emma:interpretation>
                <emma:interpretation id="interp110" emma:lang="zh-CN" emma:confidence="0">
                  <emma:literal>仦</emma:literal>
                </emma:interpretation>
              </emma:one-of>
            </emma:emma>
          </inkml:annotationXML>
          <inkml:trace contextRef="#ctx0" brushRef="#br0" timeOffset="54947">25078 13014 5120,'-5'-4'2016,"5"4"-1088,5-30-320,-5 21 1504,5 9-1152,-5-5 896,5 10-1120,-5-5 416,3 0-672,-3 3 351,0 9-479,0 0 320,0 0-384,-3 4 256,-2 4-288,-8 2 0,0 6-160,-10 6-64,5 2 0,-3 2 32,3 2-32,-4-5-288,9 0 128,-5-3-1280,5-5 768,0-8-2111,5-4 1535,-2-6-2400,7-7 2048,3-4-1824,3-2 1920</inkml:trace>
          <inkml:trace contextRef="#ctx0" brushRef="#br0" timeOffset="55818">25008 13209 5248,'26'-8'2016,"-26"8"-1088,26 0-512,-21 3 1376,4 6-992,0 2 896,-1 5-992,2-2 352,-2 6-608,-3-4 96,-1 4-320,0-1-64,1 0-96,3-7-192,1 4 64,-5-8-672,6 0 416,-6-12-928,4 4 704,0-12-256,8 4 480,-8-6 128,4 5 96,2-2 224,4 3-64,-6 0 480,2 8-320,-5 0 416,4 3-384,-5 2 160,2-2-256,-2-6-480,0-2 128,2-10-960,2 4 640,2-13-576,3 7 640,-4-5 96,5 6 224,-5 1 224,4 4-32,-3-2 320,-2 9-192,2 1 448,-2 6-352,-2-3 224,-2 9-288,0-9-768,2 3 288,-2-6-1536,2 3 992,-6-12-1248,6 4 1152,-2-11-192,1 6 672,-1-13 448,1 6 0,0-7 1216,-1 3-672,-3 1 1504,0 11-1152,-5-7 800,3 6-992,-3 7 672,0 6-800,0 0 640,0 6-704,0 2 639,0 11-671,0-2 320,0-1-512,0 3 128,0 4-288,0 0 0,5 1-96,0-1 32,3 4-64,2-2 64,-2-2-64,0-4-32,6 3 32,0-5-128,-2 2 64,1-7 32,0 4 0,0-8 64,0 3-32,0-8 64,2 5-64,-2-2-32,0-3 32,-5 0 96,5 2-64,-4-2 192,0 2-160,-4-2 256,3 1-224,-8 0 384,4 4-288,-8-1 96,4 6-192,-8-7-128,-2 7-32,-6-1-896,-2 4 512,-13-1-3008,5 0 1921,-10 5-4513,11 3 3392</inkml:trace>
          <inkml:trace contextRef="#ctx0" brushRef="#br0" timeOffset="56600">25179 13197 4864,'0'0'1824,"0"0"-960,0 4-320,0 0 1184,0 4-960,0 0 704,5 0-864,-5-5 448,5 1-608,0 1 384,-2-2-480,2 2 384,-1-2-416,-1 0 191,8 5-287,-8 0 0,6 0-128,-1 0-256,2 1 64,-6-3-1855,5 2 1055,-4 0-4192,-1 1 2848</inkml:trace>
        </inkml:traceGroup>
      </inkml:traceGroup>
      <inkml:traceGroup>
        <inkml:annotationXML>
          <emma:emma xmlns:emma="http://www.w3.org/2003/04/emma" version="1.0">
            <emma:interpretation id="{28622BD2-BBCA-4947-81F2-439191D93F60}" emma:medium="tactile" emma:mode="ink">
              <msink:context xmlns:msink="http://schemas.microsoft.com/ink/2010/main" type="line" rotatedBoundingBox="12203,12690 13464,12818 13427,13191 12165,13063"/>
            </emma:interpretation>
          </emma:emma>
        </inkml:annotationXML>
        <inkml:traceGroup>
          <inkml:annotationXML>
            <emma:emma xmlns:emma="http://www.w3.org/2003/04/emma" version="1.0">
              <emma:interpretation id="{527DB731-E3C1-45D1-B5E9-8F74B0149183}" emma:medium="tactile" emma:mode="ink">
                <msink:context xmlns:msink="http://schemas.microsoft.com/ink/2010/main" type="inkWord" rotatedBoundingBox="12203,12690 12975,12769 12938,13141 12165,13063"/>
              </emma:interpretation>
              <emma:one-of disjunction-type="recognition" id="oneOf23">
                <emma:interpretation id="interp111" emma:lang="zh-CN" emma:confidence="0">
                  <emma:literal>土</emma:literal>
                </emma:interpretation>
                <emma:interpretation id="interp112" emma:lang="zh-CN" emma:confidence="0">
                  <emma:literal>工</emma:literal>
                </emma:interpretation>
                <emma:interpretation id="interp113" emma:lang="zh-CN" emma:confidence="0">
                  <emma:literal>圡</emma:literal>
                </emma:interpretation>
                <emma:interpretation id="interp114" emma:lang="zh-CN" emma:confidence="0">
                  <emma:literal>≒</emma:literal>
                </emma:interpretation>
                <emma:interpretation id="interp115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22595">12445 14004 6272,'-17'0'2368,"17"0"-1280,-9 0-576,4 0 1408,10 0-1088,-5 0 672,0 0-896,0 0 448,3 0-609,-3 0 545,10 0-576,-2 0 480,5 4-480,-3-4 384,3 0-448,-5 0 256,2 0-352,-2 0 128,5 0-224,-4 0 0,4 0-96,8-4-64,10 0 32,0-4-128,-1 8 64,2-8 32,-6 8 0,1-3 0,-1 3 0,-5-5 0,7 5 0,2-6 0,0 1 0,6-6-160,-6 7 96,1-12-192,0 8 160,-1-4-32,-4 4 64,0 0 64,-3 5 0,-2 3 64,-3 3-32,-5 3-32,0-4 32,-3-2-128,2 0 64,-6 0-480,2 0 288,-8-2-1888,0 2 1184</inkml:trace>
          <inkml:trace contextRef="#ctx0" brushRef="#br0" timeOffset="22170">12489 13806 9600,'-22'0'3584,"22"0"-1920,-14 0-1088,10 0 1407,8 0-1151,-8 0 448,4 0-768,0 0 128,9 0-352,-4 0 96,7 0-224,2 0 64,3 0-128,14-8-64,8 3 0,-3-1-32,-2 1 0,-4-3-448,1 1 256,5-9-896,0 5 608,-16-2-864,3 6 800,-15-1-672,2 3 705,-10 2-289,0 6 448,-4-9 192,-2 1 128,-7-6 576,6 7-288,-8-4 671,11 8-511,-8-8 576,7 8-576,-3 0 416,8 4-480,-5-4 384,5 8-416,-5 3 256,10 5-320,-5 7 128,0 5-224,0-1 0,0 0-96,-5-4-416,5-3 224,-5-1-1312,2 2 800,-10-1-2464,-2-1 1729,-1-8-3041,3 1 2496,-5-4-2112,5 0 2336</inkml:trace>
        </inkml:traceGroup>
        <inkml:traceGroup>
          <inkml:annotationXML>
            <emma:emma xmlns:emma="http://www.w3.org/2003/04/emma" version="1.0">
              <emma:interpretation id="{1EA3217E-0B62-4BEC-84A9-162599CFA317}" emma:medium="tactile" emma:mode="ink">
                <msink:context xmlns:msink="http://schemas.microsoft.com/ink/2010/main" type="inkWord" rotatedBoundingBox="13392,12999 13445,13005 13429,13165 13376,13159"/>
              </emma:interpretation>
              <emma:one-of disjunction-type="recognition" id="oneOf24">
                <emma:interpretation id="interp116" emma:lang="zh-CN" emma:confidence="0">
                  <emma:literal>,</emma:literal>
                </emma:interpretation>
                <emma:interpretation id="interp117" emma:lang="zh-CN" emma:confidence="0">
                  <emma:literal>「</emma:literal>
                </emma:interpretation>
                <emma:interpretation id="interp118" emma:lang="zh-CN" emma:confidence="0">
                  <emma:literal>(</emma:literal>
                </emma:interpretation>
                <emma:interpretation id="interp119" emma:lang="zh-CN" emma:confidence="0">
                  <emma:literal>1</emma:literal>
                </emma:interpretation>
                <emma:interpretation id="interp120" emma:lang="zh-CN" emma:confidence="0">
                  <emma:literal>亻</emma:literal>
                </emma:interpretation>
              </emma:one-of>
            </emma:emma>
          </inkml:annotationXML>
          <inkml:trace contextRef="#ctx0" brushRef="#br0" timeOffset="24246">13694 13946 7552,'-12'19'2816,"12"-19"-1536,-26 8-992,16-5 1120,10 5-832,-8 1 448,8 2-608,-5 1-32,10 4-224,-5-5-576,0 5 192,0-5-1792,0 1 1088,0-4-3456,0 4 2464</inkml:trace>
        </inkml:traceGroup>
      </inkml:traceGroup>
    </inkml:traceGroup>
    <inkml:traceGroup>
      <inkml:annotationXML>
        <emma:emma xmlns:emma="http://www.w3.org/2003/04/emma" version="1.0">
          <emma:interpretation id="{6ED3451F-BE0A-4CAA-B4A1-41493FCD909B}" emma:medium="tactile" emma:mode="ink">
            <msink:context xmlns:msink="http://schemas.microsoft.com/ink/2010/main" type="paragraph" rotatedBoundingBox="11622,14780 20615,14551 20654,16086 11661,163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6DDA1AF-5EF7-4976-B388-C26AA4F693B9}" emma:medium="tactile" emma:mode="ink">
              <msink:context xmlns:msink="http://schemas.microsoft.com/ink/2010/main" type="inkBullet" rotatedBoundingBox="11626,14970 12475,14947 12511,16293 11662,16315"/>
            </emma:interpretation>
            <emma:one-of disjunction-type="recognition" id="oneOf25">
              <emma:interpretation id="interp121" emma:lang="zh-CN" emma:confidence="0">
                <emma:literal>垤</emma:literal>
              </emma:interpretation>
              <emma:interpretation id="interp122" emma:lang="zh-CN" emma:confidence="0">
                <emma:literal>區</emma:literal>
              </emma:interpretation>
              <emma:interpretation id="interp123" emma:lang="zh-CN" emma:confidence="0">
                <emma:literal>速</emma:literal>
              </emma:interpretation>
              <emma:interpretation id="interp124" emma:lang="zh-CN" emma:confidence="0">
                <emma:literal>适</emma:literal>
              </emma:interpretation>
              <emma:interpretation id="interp125" emma:lang="zh-CN" emma:confidence="0">
                <emma:literal>逆</emma:literal>
              </emma:interpretation>
            </emma:one-of>
          </emma:emma>
        </inkml:annotationXML>
        <inkml:trace contextRef="#ctx0" brushRef="#br1" timeOffset="8.6719E6">12072 15910 5120,'-10'-4'2016,"10"4"-1088,-5 4-320,1-4 1440,8 0-1120,-4 0 832,0 0-1056,0 0 640,0 0-800,0 0 511,11 9-607,-1 0 384,10-1-480,-5 2 256,0 3-352,7-4 64,-2 1-192,4-7 0,2 7-64,-4-10-608,2 6 288,-3-6-2016,-1 0 1281,-5 0-4609,1 3 3136</inkml:trace>
        <inkml:trace contextRef="#ctx0" brushRef="#br1" timeOffset="8.67231E6">12011 16477 7296,'-9'-15'2816,"9"15"-1536,4 10-640,-4-10 1344,0 0-1120,0 0 384,0 0-769,0 0 225,11 0-416,-2 0 192,6 0-256,1-10 0,4 7-128,16-20 96,0 0-128,5-3-32,-5 3 0,0-5-32,0 5 0,-2-3 64,-2 7-32,-8 0-160,3 6 64,-13 0-672,7 3 416,-12 1-1791,3 5 1183,-18 0-2816,6 8 2080,-11-4-2368,7 9 2304</inkml:trace>
        <inkml:trace contextRef="#ctx0" brushRef="#br1" timeOffset="8.67263E6">12424 16249 6144,'6'-13'2272,"-6"13"-1216,6-4-320,-6-2 1472,0 12-1216,0-6 800,0 9-1088,-6-1 703,6 7-799,-6 2 384,6 2-576,-5 7 320,5 6-416,-4 4 192,-2 5-288,-3 5 64,9-1-160,-11 13 0,7-7-64,-13 7-128,7-3 32,-10 0-672,-1-7 384,-9-2-1856,6-9 1216,-8-14-2751,13-10 2111,-13-18-3232,11 1 2752</inkml:trace>
        <inkml:trace contextRef="#ctx0" brushRef="#br1" timeOffset="8.6733E6">11894 16484 5888,'-5'-17'2176,"5"17"-1152,0-5-352,0 1 1344,0 8-1120,0 1 736,5 4-992,-1 9 640,13 4-737,-8 10 449,1 0-576,-4 4 128,5 0-320,-8 9 0,9 6-128,-8-3 96,2 4-128,2 16 128,4-4-128,-6-12 192,3-5-160,0-10 32,3-2-64,-3-8 96,6-5-96,6-4 32,0 2-32,9-11-128,6-6 32,11-11 96,4-2-32,3-7-32,2 2 32,11-2-256,-5 8 128,-2-5-800,-9 8 480,-9-6-1504,-12 8 1089,-4-6-2465,-6 6 1888,-4-14-3168,-6 4 2592</inkml:trace>
        <inkml:trace contextRef="#ctx0" brushRef="#br1" timeOffset="8.67285E6">12078 16590 6784,'15'-13'2624,"-15"13"-1408,36 0-640,-21 0 1504,5 7-1152,10 3 832,2 8-1057,5 0 481,-2 4-672,-1 6 0,2-2-320,0-2-32,-4 4-96,-2-6-256,0-5 96,-10-7-1088,1 3 640,-11-7-2367,-4-2 1631,-12-18-3584,6 5 2752</inkml:trace>
      </inkml:traceGroup>
      <inkml:traceGroup>
        <inkml:annotationXML>
          <emma:emma xmlns:emma="http://www.w3.org/2003/04/emma" version="1.0">
            <emma:interpretation id="{4BED71FE-8576-47C9-80A7-1AB9673408D3}" emma:medium="tactile" emma:mode="ink">
              <msink:context xmlns:msink="http://schemas.microsoft.com/ink/2010/main" type="line" rotatedBoundingBox="12699,14752 20615,14551 20654,16070 12737,16271"/>
            </emma:interpretation>
          </emma:emma>
        </inkml:annotationXML>
        <inkml:traceGroup>
          <inkml:annotationXML>
            <emma:emma xmlns:emma="http://www.w3.org/2003/04/emma" version="1.0">
              <emma:interpretation id="{C93CCC9E-F9E2-4D46-BC36-F1057D9CCE78}" emma:medium="tactile" emma:mode="ink">
                <msink:context xmlns:msink="http://schemas.microsoft.com/ink/2010/main" type="inkWord" rotatedBoundingBox="12701,14852 13701,14827 13737,16246 12737,16271"/>
              </emma:interpretation>
              <emma:one-of disjunction-type="recognition" id="oneOf26">
                <emma:interpretation id="interp126" emma:lang="zh-CN" emma:confidence="0">
                  <emma:literal>是</emma:literal>
                </emma:interpretation>
                <emma:interpretation id="interp127" emma:lang="zh-CN" emma:confidence="0">
                  <emma:literal>昃</emma:literal>
                </emma:interpretation>
                <emma:interpretation id="interp128" emma:lang="zh-CN" emma:confidence="0">
                  <emma:literal>炅</emma:literal>
                </emma:interpretation>
                <emma:interpretation id="interp129" emma:lang="zh-CN" emma:confidence="0">
                  <emma:literal>昊</emma:literal>
                </emma:interpretation>
                <emma:interpretation id="interp130" emma:lang="zh-CN" emma:confidence="0">
                  <emma:literal>果</emma:literal>
                </emma:interpretation>
              </emma:one-of>
            </emma:emma>
          </inkml:annotationXML>
          <inkml:trace contextRef="#ctx0" brushRef="#br1" timeOffset="8.67369E6">13165 16081 6144,'-5'-13'2368,"5"13"-1280,-6-27-416,0 18 1504,12 9-1216,-6-3 672,6 3-960,-6 0 415,5 7-639,-2 2 448,3 5-480,0 5 256,4 3-384,-5 10 64,4 0-224,3 4 0,-3-4-64,-3-6-320,3 3 128,-3-3-1728,4 0 1056,-10-16-3199,5-1 2239,-5-18-3072,5-1 2752</inkml:trace>
          <inkml:trace contextRef="#ctx0" brushRef="#br1" timeOffset="8.67526E6">13296 15814 5504,'15'-17'2112,"-15"17"-1152,21-9-128,-12 5 1504,2 8-1248,5-4 896,-2 9-1184,2 1 767,-1 3-895,-4 6 576,4-2-736,-11 11 384,7 2-544,-7 8 192,2 2-320,5 4 64,-2 2-160,1 4 64,1-1-96,-5-7 0,-2-1-32,1-10-672,1 0 320,-12-2-1728,1-7 1120,-5-9-2047,5 1 1663,-11-18-1440,7-1 1568,-12-13-256,6 5 832,-11-15 480,5 9 96,-3-7 672,8 7-384,-4-8 800,8 9-608,-2-5 704,4 10-704,4 0 480,6 4-544,-5-1 256,10 10-384,-5 6 352,6 1-384,-6 12 447,0 3-415,-6 1 288,6 0-320,-5-5 128,5 0-224,0-9 0,11 4-96,-1-7-128,10-3 32,11-3-128,1 0 96,-2 0-384,0 0 224,-10 0-1087,1 10 735,-21 0-1728,-6 2 1312,-20 11-1728,1 9 1536,-16 0-448,11 4 960,-12-4 384,7 0 192,-10-10 288,14-5-96,-4-2 384,14-2-256,-3-3 512,6-2-416,4-3 704,4-1-576,-5-4 992,9 5-832,-9-1 1280,10 6-1088,-16-1 960,12 4-1025,-7-3 641,11-3-832,-5 2 384,5 7-576,-1-9 192,6 8-320,0-11 128,11 5-192,-1-9 128,5 4-160,0-8 64,2 4-96,-2-9 0,0 5-32,-6-5 32,7 9-64,-2-6-32,4 2 32,12-9-32,5-2 0,5-8 0,1 7 0,10-12 0,0 5 0,0-4 0,-4 5 0,-7-5 0,1 9 0,-5-4 0,-6 8 0,-4-1 0,-7 8 0,-7-3 0,2 5 0,-8-3-96,4 3 64,-10 0-256,0 10 160,-6-5-1152,2 0 704,-7 0-2144,2 9 1537,-12-5-2017,5 5 1824,-4-3-512,5-2 1120,-12-1 672,13 3 64,-11-2 928,10 1-480,0-5 1088,4 4-864,1 6 896,10 2-864,0 7 576,10 4-736,1-1 319,-2 4-511,1 7 64,1-1-256,-7 3-288,1-3 96,-5 0-1407,6-5 831,-6 1-2368,0-5 1696,0-10-928,0-3 1280,0-10 896,6 0 96,-6-7 1312,4 4-736,1-6 1088,4 9-992,3-10 672,3 10-832,-5-10 288,4 7-480,3-10 32,-2 7-256,-5-7-992,1 4 480,-11-9-2400,4 9 1536,-13-14-2400,3 4 2080,-9-3 352,-1 9 736,-9 0 2560,6 3-1120,-17 6 1664,9 4-1504,-3 4 992,9 6-1216,1 6 800,5 13-992,-6 3 575,12 0-767,-7-2 448,5 8-544,-4 1 32,6 7-256,-12-5-96,6-6-64,-6-2-320,12-5 160,-8-2-864,7-3 544,-5 0-1695,10-1 1183,-5-3-2432,10 4 1888,-5-16-2432,10-1 2240</inkml:trace>
          <inkml:trace contextRef="#ctx0" brushRef="#br1" timeOffset="8.6755E6">13377 16894 7808,'15'-24'2880,"-15"24"-1536,32-8-864,-16 4 1376,-2 8-1056,2-4 767,4 8-927,1 2 512,-2 7-672,1 2 448,7 3-512,-6 1 256,3 0-384,2-4 64,5 3-224,4-5 64,1 2-96,0-6-128,-6 6 0,0-10-256,-4 5 160,-1-10-1280,2 5 768,-12-9-2687,5 3 1855,-10-6-3968,5 3 3040</inkml:trace>
        </inkml:traceGroup>
        <inkml:traceGroup>
          <inkml:annotationXML>
            <emma:emma xmlns:emma="http://www.w3.org/2003/04/emma" version="1.0">
              <emma:interpretation id="{D1E0D714-75E9-42B2-B29D-1045FB66AB3F}" emma:medium="tactile" emma:mode="ink">
                <msink:context xmlns:msink="http://schemas.microsoft.com/ink/2010/main" type="inkWord" rotatedBoundingBox="14095,15582 14525,15571 14528,15654 14097,15665"/>
              </emma:interpretation>
              <emma:one-of disjunction-type="recognition" id="oneOf27">
                <emma:interpretation id="interp131" emma:lang="zh-CN" emma:confidence="0">
                  <emma:literal>一</emma:literal>
                </emma:interpretation>
                <emma:interpretation id="interp132" emma:lang="zh-CN" emma:confidence="0">
                  <emma:literal>-</emma:literal>
                </emma:interpretation>
                <emma:interpretation id="interp133" emma:lang="zh-CN" emma:confidence="0">
                  <emma:literal>ㄧ</emma:literal>
                </emma:interpretation>
                <emma:interpretation id="interp134" emma:lang="zh-CN" emma:confidence="0">
                  <emma:literal>—</emma:literal>
                </emma:interpretation>
                <emma:interpretation id="interp135" emma:lang="zh-CN" emma:confidence="0">
                  <emma:literal>‐</emma:literal>
                </emma:interpretation>
              </emma:one-of>
            </emma:emma>
          </inkml:annotationXML>
          <inkml:trace contextRef="#ctx0" brushRef="#br1" timeOffset="8.67603E6">14350 16594 7424,'-5'6'2816,"5"-6"-1536,5-6-512,1 6 1568,-2 6-1280,2-6 479,5 0-959,4 0 256,0 4-480,6-4 32,9 0-256,10-10 0,7 6-64,-8-9 32,-3 4-64,0-5-864,0 5 448,-10-10-2015,-2 15 1311,-8-5-4128,0 9 2880</inkml:trace>
        </inkml:traceGroup>
        <inkml:traceGroup>
          <inkml:annotationXML>
            <emma:emma xmlns:emma="http://www.w3.org/2003/04/emma" version="1.0">
              <emma:interpretation id="{A27987C4-F970-4318-AA52-18B907A69705}" emma:medium="tactile" emma:mode="ink">
                <msink:context xmlns:msink="http://schemas.microsoft.com/ink/2010/main" type="inkWord" rotatedBoundingBox="14903,14995 15280,14985 15308,16077 14931,16087"/>
              </emma:interpretation>
              <emma:one-of disjunction-type="recognition" id="oneOf28">
                <emma:interpretation id="interp136" emma:lang="zh-CN" emma:confidence="0">
                  <emma:literal>个</emma:literal>
                </emma:interpretation>
                <emma:interpretation id="interp137" emma:lang="zh-CN" emma:confidence="0">
                  <emma:literal>個</emma:literal>
                </emma:interpretation>
                <emma:interpretation id="interp138" emma:lang="zh-CN" emma:confidence="0">
                  <emma:literal>了</emma:literal>
                </emma:interpretation>
                <emma:interpretation id="interp139" emma:lang="zh-CN" emma:confidence="0">
                  <emma:literal>丫</emma:literal>
                </emma:interpretation>
                <emma:interpretation id="interp140" emma:lang="zh-CN" emma:confidence="0">
                  <emma:literal>丁</emma:literal>
                </emma:interpretation>
              </emma:one-of>
            </emma:emma>
          </inkml:annotationXML>
          <inkml:trace contextRef="#ctx0" brushRef="#br1" timeOffset="8.67685E6">15176 15946 6656,'-15'0'2528,"15"0"-1344,-4-4-896,-1-2 1248,10 12-896,-5-6 768,0 0-800,0 4 448,4 5-608,1 4 255,1 6-415,-2-2 352,2 2-384,-1-6 384,5 6-384,-4-1 160,3 0-256,2 1 128,-1-3-160,1 0 64,4-3-96,6-10 0,-2 7-32,7-10-64,-1 4 32,1-8-32,4 4 0,-4-4 0,5-2 0,-7-3-576,-3 9 320,-6-4-1856,-4 8 1152,-11-4-3103,0 6 2303,-11-3-2880,1 3 2656,-35 7 4864,13 14-544,8 1 832,8 4-1792,5 7 640,8 3-1185,6 7 705,8 5-896,-1 11 448,5 3-640,-10 0 96,5-4-288,-10-2-32,6-2-128,-22-5-480,7-10 192,-17-9-1312,1-4 832,-10-19-2175,8-4 1599,-9-18-4000,12 0 2944</inkml:trace>
        </inkml:traceGroup>
        <inkml:traceGroup>
          <inkml:annotationXML>
            <emma:emma xmlns:emma="http://www.w3.org/2003/04/emma" version="1.0">
              <emma:interpretation id="{A8B03342-6224-4BE4-97A9-C9915E3F284F}" emma:medium="tactile" emma:mode="ink">
                <msink:context xmlns:msink="http://schemas.microsoft.com/ink/2010/main" type="inkWord" rotatedBoundingBox="15442,14682 16756,14649 16795,16159 15481,16192"/>
              </emma:interpretation>
              <emma:one-of disjunction-type="recognition" id="oneOf29">
                <emma:interpretation id="interp141" emma:lang="zh-CN" emma:confidence="0">
                  <emma:literal>最</emma:literal>
                </emma:interpretation>
                <emma:interpretation id="interp142" emma:lang="zh-CN" emma:confidence="0">
                  <emma:literal>嘬</emma:literal>
                </emma:interpretation>
                <emma:interpretation id="interp143" emma:lang="zh-CN" emma:confidence="0">
                  <emma:literal>散</emma:literal>
                </emma:interpretation>
                <emma:interpretation id="interp144" emma:lang="zh-CN" emma:confidence="0">
                  <emma:literal>幫</emma:literal>
                </emma:interpretation>
                <emma:interpretation id="interp145" emma:lang="zh-CN" emma:confidence="0">
                  <emma:literal>弗</emma:literal>
                </emma:interpretation>
              </emma:one-of>
            </emma:emma>
          </inkml:annotationXML>
          <inkml:trace contextRef="#ctx0" brushRef="#br1" timeOffset="8.67743E6">16206 15846 5504,'-26'-13'2112,"26"13"-1152,-4-9-288,-1-1 1504,10 10-1216,-5-8 960,0 8-1120,0-5 480,0 5-737,0-4 481,0 8-576,0 1 448,0 3-480,0 16 320,10 2-416,-4 16 128,0-2-288,-3 11 0,2-2-96,1 1-128,-2 0 32,-4-9-896,6-5 512,-6-14-2240,6 1 1505,-6-19-2753,5-4 2208,-5-22-2624,3-2 2464</inkml:trace>
          <inkml:trace contextRef="#ctx0" brushRef="#br1" timeOffset="8.67809E6">16252 15846 6016,'0'-7'2272,"0"7"-1216,11 0-672,-11 0 1152,4 7-864,2 3 736,-1 3-800,-10 9 576,5 10-672,-6 0 575,2 5-607,-7-6 320,11-3-480,-4-1-32,4-5-160,0-3-160,9-6 0,1-3 32,10-3 0,7-7-288,3 6 160,-4-6-672,4 0 480,-9 0-799,-6 3 639,-15 3-832,0 7 768,-20 0-448,4 1 576,-14 0 0,9 0 256,-5-5 96,6-1 64,4-8-448,7 6 256,-2-6-1888,7 0 1152,-2 0-2368,12 0 1888</inkml:trace>
          <inkml:trace contextRef="#ctx0" brushRef="#br1" timeOffset="8.67775E6">16267 15716 6400,'17'-54'2464,"-17"54"-1344,24-38-672,-8 31 1280,-2 1-992,2 2 736,4 4-864,1 4 576,6 5-673,-9 4 737,3 10-736,-6 5 672,2-1-672,-8 1 576,1 2-608,-10 2 320,6 6-480,-6-2 192,0-4-288,0-2 0,0 7-128,-6 12 0,6 6-32,-10-6-128,10 2 32,-6-10-256,12-5 160,-6-9-1216,0 1 736,-6-15-2144,6 0 1568,-8-13-2911,-4 0 2303,-6-22-3040,6 3 2784</inkml:trace>
          <inkml:trace contextRef="#ctx0" brushRef="#br1" timeOffset="8.67843E6">15758 16490 4864,'-35'0'1824,"35"0"-960,-6 4-448,2-4 1440,8 0-1024,-4 0 1312,6 0-1248,-1 0 832,10 0-992,6-4 543,-2-2-767,8-1 448,-3-3-544,8-3 320,-2 4-416,12-4 192,-4 3-288,14-9 0,-2 10-128,13-8-64,-6 4 0,12-12-128,2 12 64,1-10 32,-6 10 0,-4-6-160,-10 6 96,-8-4-544,-2 8 352,-18-5-1152,2 9 768,-16-4-2303,2 9 1631,-24-4-3840,8 4 2912</inkml:trace>
          <inkml:trace contextRef="#ctx0" brushRef="#br1" timeOffset="8.6796E6">16350 16499 4736,'0'-28'1824,"0"28"-960,-6-17-224,0 17 960,6 4-864,-8 9 320,2 6-608,-10 3 512,11 10-544,-10 0 480,5 4-480,-10 10 256,10-2-384,-16 6 416,10 0-417,-4 6 449,5-8-448,0-2 96,5-2-256,-1-8-64,6-4-32,-11-9-32,12 0 0,-1-14-288,5-4 160,0-13-512,9-2 352,7-26-511,4 4 479,6-19-128,-1 12 256,7-20 96,2 12 96,2-6-96,5 12 64,10-10 32,0 12 0,11-3 0,-7 10 0,2 2 128,-7 2-64,-3 14 384,-8 8-224,-3 12 799,-5 4-575,-14 7 640,-2 5-608,-15 10 160,-5 1-352,-17-1-256,7 3-32,-15-3-1280,9-5 704,-20-9-2527,11-4 1759,-11-14-2080,16-4 1952,-5-15-384,15 6 1088,-2-6 672,7 6 96,10-1 1248,6 5-672,3 0 1440,7 9-1152,10-4 1216,-2 8-1184,-3 2 960,6 1-1056,3 8 479,0 2-735,11 6 128,4 5-384,-3-6-96,-6 1-128,-6-6-1024,-6 2 512,2-6-3199,-4 6 2015,-8-16-3584,2-3 2944</inkml:trace>
          <inkml:trace contextRef="#ctx0" brushRef="#br1" timeOffset="8.67867E6">16222 16332 5120,'-6'4'2016,"6"-4"-1088,0 4-160,0 2 1600,0-3-1280,0 6 896,0 10-1152,0 8 384,6 1-705,-6 2 289,0 2-480,0 14-32,5-6-160,-5 6-576,5-4 224,-5-16-1791,4-4 1087,-4-22-3168,6 0 2272,0-22-2240,-2 2 2336</inkml:trace>
          <inkml:trace contextRef="#ctx0" brushRef="#br1" timeOffset="8.67895E6">16359 16313 5888,'21'-4'2176,"-21"4"-1152,20 7-576,-14-1 1280,-2-2-992,7 5 608,-1 10-832,-1 3 448,2 5-544,-5 5 320,-2 4-416,-4 9 255,5 6-319,-5 4 128,0-7-224,0 7-64,0 0-64,0-1-32,0-5 0,0-4-224,0-3 128,-5-10-959,5-6 607,-4-7-2016,-2-6 1376,-5-13-2528,7-4 2048,-11-20-1792,4 2 1920</inkml:trace>
        </inkml:traceGroup>
        <inkml:traceGroup>
          <inkml:annotationXML>
            <emma:emma xmlns:emma="http://www.w3.org/2003/04/emma" version="1.0">
              <emma:interpretation id="{16432310-8DAC-4F64-9A2D-3ED297828741}" emma:medium="tactile" emma:mode="ink">
                <msink:context xmlns:msink="http://schemas.microsoft.com/ink/2010/main" type="inkWord" rotatedBoundingBox="17004,15276 17680,15258 17695,15844 17019,15861"/>
              </emma:interpretation>
              <emma:one-of disjunction-type="recognition" id="oneOf30">
                <emma:interpretation id="interp146" emma:lang="zh-CN" emma:confidence="0">
                  <emma:literal>小</emma:literal>
                </emma:interpretation>
                <emma:interpretation id="interp147" emma:lang="zh-CN" emma:confidence="0">
                  <emma:literal>水</emma:literal>
                </emma:interpretation>
                <emma:interpretation id="interp148" emma:lang="zh-CN" emma:confidence="0">
                  <emma:literal>山</emma:literal>
                </emma:interpretation>
                <emma:interpretation id="interp149" emma:lang="zh-CN" emma:confidence="0">
                  <emma:literal>忄</emma:literal>
                </emma:interpretation>
                <emma:interpretation id="interp150" emma:lang="zh-CN" emma:confidence="0">
                  <emma:literal></emma:literal>
                </emma:interpretation>
              </emma:one-of>
            </emma:emma>
          </inkml:annotationXML>
          <inkml:trace contextRef="#ctx0" brushRef="#br1" timeOffset="8.68027E6">17420 16226 6400,'-6'-13'2368,"6"13"-1280,6 0-512,-6 0 1440,0 0-1120,0 5 832,10 9-1024,0 3 639,0 11-799,2 4 576,2 4-640,-4 5 384,1-1-512,-2 11 128,1-2-320,-4 5 0,4-4-96,-10-6-480,4-6 224,-4-12-1376,0-3 832,-4-17-1919,-1-2 1503,-10-18-1504,4 1 1536,-10-15-512,6 9 992,-10-11 128,11 7 320,-7-5 640,6 5-256,-6 1 1056,12 9-672,-8 0 928,7-1-864,-5 9 896,9 5-896,-3 19 736,9-3-769,-11 16 449,11 1-608,-10 2-32,10 7-256,-9-10-736,9 0 320,-6-15-2463,6 2 1503,6-29-4032,3 1 2944</inkml:trace>
          <inkml:trace contextRef="#ctx0" brushRef="#br1" timeOffset="8.68064E6">17650 16562 8448,'51'23'3232,"-51"-23"-1728,39 19-992,-22-10 1568,-1 0-1185,-2 4 353,7 0-768,-2-3 0,2 3-288,-6-10-800,5 7 320,-4-10-3007,-2 6 1823,-2-12-3872,3 6 3008</inkml:trace>
        </inkml:traceGroup>
        <inkml:traceGroup>
          <inkml:annotationXML>
            <emma:emma xmlns:emma="http://www.w3.org/2003/04/emma" version="1.0">
              <emma:interpretation id="{5FFB397A-40EB-44EB-8C2F-5C2D4C438078}" emma:medium="tactile" emma:mode="ink">
                <msink:context xmlns:msink="http://schemas.microsoft.com/ink/2010/main" type="inkWord" rotatedBoundingBox="17996,15279 18507,15266 18515,15578 18004,15591"/>
              </emma:interpretation>
              <emma:one-of disjunction-type="recognition" id="oneOf31">
                <emma:interpretation id="interp151" emma:lang="zh-CN" emma:confidence="0">
                  <emma:literal>二</emma:literal>
                </emma:interpretation>
                <emma:interpretation id="interp152" emma:lang="zh-CN" emma:confidence="0">
                  <emma:literal>=</emma:literal>
                </emma:interpretation>
                <emma:interpretation id="interp153" emma:lang="zh-CN" emma:confidence="0">
                  <emma:literal>工</emma:literal>
                </emma:interpretation>
                <emma:interpretation id="interp154" emma:lang="zh-CN" emma:confidence="0">
                  <emma:literal>≥</emma:literal>
                </emma:interpretation>
                <emma:interpretation id="interp155" emma:lang="zh-CN" emma:confidence="0">
                  <emma:literal>z</emma:literal>
                </emma:interpretation>
              </emma:one-of>
            </emma:emma>
          </inkml:annotationXML>
          <inkml:trace contextRef="#ctx0" brushRef="#br1" timeOffset="8.68121E6">18256 16494 6912,'-5'22'2624,"5"-22"-1408,5 10-800,-1-10 1120,2 6-864,0-6 512,3 0-704,2-6 512,5 2-545,-7-2 449,12 6-480,-12-3 480,2 6-512,-1-3 160,5 0-320,2 0 0,2 6-128,7-6 96,-1 0-128,7-6-96,-2 3 0,0-6 32,6 9 0,0-4 0,-6 4 0,-4 0-512,-2 4 288,-3-4-1440,-6 0 896,-9-4-2879,0 4 2015,-12-10-3264,6 1 2784</inkml:trace>
          <inkml:trace contextRef="#ctx0" brushRef="#br1" timeOffset="8.68096E6">18292 16219 6784,'-6'0'2624,"6"0"-1408,6 0-576,-6 0 1408,4 4-1152,-4-4 512,11 4-864,-1-4 287,16 5-511,-5-5 64,3 0-256,7-5-64,0 5-32,-6-8-256,1 8 128,-5-6-1215,-2 12 703,-8-6-3264,4 0 2176,-15 0-2944,0 8 2656</inkml:trace>
        </inkml:traceGroup>
        <inkml:traceGroup>
          <inkml:annotationXML>
            <emma:emma xmlns:emma="http://www.w3.org/2003/04/emma" version="1.0">
              <emma:interpretation id="{0F5105D1-0EC4-48D6-8BFF-BAA026DF789A}" emma:medium="tactile" emma:mode="ink">
                <msink:context xmlns:msink="http://schemas.microsoft.com/ink/2010/main" type="inkWord" rotatedBoundingBox="19744,14690 19759,15944 18804,15956 18789,14702"/>
              </emma:interpretation>
              <emma:one-of disjunction-type="recognition" id="oneOf32">
                <emma:interpretation id="interp156" emma:lang="zh-CN" emma:confidence="0">
                  <emma:literal>爽</emma:literal>
                </emma:interpretation>
                <emma:interpretation id="interp157" emma:lang="zh-CN" emma:confidence="0">
                  <emma:literal>乘</emma:literal>
                </emma:interpretation>
                <emma:interpretation id="interp158" emma:lang="zh-CN" emma:confidence="0">
                  <emma:literal>乖</emma:literal>
                </emma:interpretation>
                <emma:interpretation id="interp159" emma:lang="zh-CN" emma:confidence="0">
                  <emma:literal>荻</emma:literal>
                </emma:interpretation>
                <emma:interpretation id="interp160" emma:lang="zh-CN" emma:confidence="0">
                  <emma:literal>畞</emma:literal>
                </emma:interpretation>
              </emma:one-of>
            </emma:emma>
          </inkml:annotationXML>
          <inkml:trace contextRef="#ctx0" brushRef="#br1" timeOffset="8.68223E6">19042 16100 6656,'0'10'2528,"0"-10"-1344,9 3-480,-3-3 1472,-3 6-1248,9-6 704,8 0-961,5-6 417,1 6-640,10-9 96,4 5-288,1-15-96,4 6-96,2-14-128,-1 5 32,-5 0-736,-1 3 384,-10-4-1151,-4 10 863,-11-1-768,-3 5 864,-18 0-64,6 5 384,-15-6 512,-1 10-128,-4-5 672,5 5-448,-6-4 608,6 8-544,0-8 352,4 4-449,-5-4 417,11 4-448,-4-5 352,9 5-352,-10-4 256,10 8-288,-6-4 352,6 5-352,-5-1 384,10 5-384,-10 1 384,5-2-384,-6 6 224,12 0-256,-6 9 128,0 3-192,0 2 224,0 4-256,0 4 160,0 0-160,0 9 0,5-4-64,-5 8-64,6 6 32,-2 3 32,7 3-32,-7 1 64,1 2-64,1 0-96,-2-6 32,-4-9-256,6-3 160,-6-9-864,0-7 544,0-7-1344,0-5 992,-6-12-1792,6-2 1441,-10-17-2817,5-2 2240,-4-15-2784,3 2 2560</inkml:trace>
          <inkml:trace contextRef="#ctx0" brushRef="#br1" timeOffset="8.68339E6">19087 16340 6400,'0'0'2368,"0"0"-1280,9 6-416,-3-6 1216,3 4-1056,2-4 160,5 5-608,-2-2-96,2 3-160,-5-2-160,-1 0 0,-5 2-480,4 3 288,-9-1-960,6 7 672,-17 2-640,7 2 672,-11 3 256,-2 1 160,-2 0 960,4 9-480,-5-10 960,4 4-768,0-3 480,12-4-640,-2-10 256,6-2-417,0-1 257,10-2-288,1-8-160,10 4-32,-7-13-288,7 4 128,4-14-799,5 10 479,2-15-1504,-2 5 1088,6-22-896,4 13 992,1-13-32,0 8 448,-1-3 352,-5 8 0,1-4 992,-3 13-576,-3-4 1376,-6 14-1024,-3-2 960,-6 8-1024,-4 1 703,8 12-831,-13 1 448,-1 8-608,-5 2 256,0 3-416,0-4 128,0 7-256,0-4 0,6-1-96,-3-4-128,13-2 32,1-6 32,1 2 0,-2-8-288,4 0 160,-5-8-736,3 2 480,-9-6-864,6 2 704,-15-3-800,6 8 769,-12-3-641,6 8 704,-10-10-224,-1 10 416,-10-5 192,2 5 96,-13-4 576,14 8-288,-8-4 896,5 9-672,-9 1 799,14 2-767,-4 2 544,5 4-608,-12 11 448,9-2-480,-15 8 128,9 7-320,-12 7 64,6-4-160,-11 0 0,10 0-64,-4-3-480,8-1 224,3-9-1312,9-6 832,-2-6-2271,7-8 1663,1-17-2208,9 2 1984,0-21-2304,9 6 2176</inkml:trace>
          <inkml:trace contextRef="#ctx0" brushRef="#br1" timeOffset="8.68253E6">19108 16196 7552,'0'8'2816,"0"-8"-1536,9 19-864,-4-16 1120,1 7-864,-2 3 448,8 2-672,-4 2 383,8 2-479,-5 3 256,4 1-352,-5 9 288,5 0-320,-4 4 32,5 3-160,-13-1 0,8 1-32,-5-10-192,-2-7 64,-4-4-960,6-4 576,-12-10-2079,2-4 1407,-8-13-3776,7 4 2720</inkml:trace>
          <inkml:trace contextRef="#ctx0" brushRef="#br1" timeOffset="8.68161E6">19377 15662 5376,'-5'-6'2112,"5"6"-1152,5 0-224,-5-4 1664,5-1-1312,-5-3 1184,6 8-1344,-6 0 959,4 8-1087,-4-3 704,0-1-864,-4 2 224,4 7-512,-11 0-64,6 0-160,-5 2-864,0 2 384,-10-4-2368,-1 10 1472,-9-4-4767,9 0 3327</inkml:trace>
          <inkml:trace contextRef="#ctx0" brushRef="#br1" timeOffset="8.68361E6">19356 16577 6912,'6'-19'2624,"-6"19"-1408,10 10-640,-5-6 1376,0 1-1120,1-1 768,10 0-960,2 5 447,3 1-639,5-1 384,-1 4-480,7 0 256,4 6-352,4-2 0,0 2-160,12-6-128,-11 6 0,4-10-32,-3 5 0,-3-11-800,-3 7 480,-1-10-2303,-5 5 1503,-8-10-4160,-2 1 3008</inkml:trace>
        </inkml:traceGroup>
        <inkml:traceGroup>
          <inkml:annotationXML>
            <emma:emma xmlns:emma="http://www.w3.org/2003/04/emma" version="1.0">
              <emma:interpretation id="{6BEC04C3-64FA-4E73-8471-BEDF31F68550}" emma:medium="tactile" emma:mode="ink">
                <msink:context xmlns:msink="http://schemas.microsoft.com/ink/2010/main" type="inkWord" rotatedBoundingBox="19627,15425 20388,14799 20967,15502 20206,16129"/>
              </emma:interpretation>
              <emma:one-of disjunction-type="recognition" id="oneOf33">
                <emma:interpretation id="interp161" emma:lang="zh-CN" emma:confidence="0">
                  <emma:literal>约</emma:literal>
                </emma:interpretation>
                <emma:interpretation id="interp162" emma:lang="zh-CN" emma:confidence="0">
                  <emma:literal>闪</emma:literal>
                </emma:interpretation>
                <emma:interpretation id="interp163" emma:lang="zh-CN" emma:confidence="0">
                  <emma:literal>河</emma:literal>
                </emma:interpretation>
                <emma:interpretation id="interp164" emma:lang="zh-CN" emma:confidence="0">
                  <emma:literal>坷</emma:literal>
                </emma:interpretation>
                <emma:interpretation id="interp165" emma:lang="zh-CN" emma:confidence="0">
                  <emma:literal>诃</emma:literal>
                </emma:interpretation>
              </emma:one-of>
            </emma:emma>
          </inkml:annotationXML>
          <inkml:trace contextRef="#ctx0" brushRef="#br1" timeOffset="8.68496E6">20515 15974 6144,'39'-28'2272,"-39"28"-1216,36-9-384,-20 5 1408,-2 4-1120,2-10 800,4 7-1056,-5-7 575,6 10-767,-6-3 576,0 3-608,-3-6 448,-4 6-512,4 0 320,-2 6-416,-5-6 320,4 7-352,3 8 256,-3 2-288,-3 6 128,3 5-224,3 8 288,-3-1-256,0 7 160,3 3-192,-2 10 64,0-6-128,-6 9 0,2-4-32,-6 1-64,0 0 32,-6 3 32,2-4-32,-6-3-384,10-5 224,-10-14-960,-2-6 608,-6-13-1472,1-3 1088,-2-14-1504,4-2 1344,-12-17-1471,13 1 1439,-17-14-960,10 8 1152,-5-12 64,11 5 448,-10-16 544,5 19-128,-7-4 1024,12 13-640,0 1 1088,6 9-864,-6 3 672,9 10-800,-9 4 288,9 11-481,-8 2 33,2 5-256,2-3 64,5-2-96,1-7-128,4-5 0,4-14-256,11 0 160,5-10-32,2 5 96,-2-2 64,5 6 0,-5-3 128,7 7-64,-7 3 192,0 6-160,-10 3 320,6 1-224,-10 3 384,2 3-320,-8-7 96,0 3-224,-5-5-128,5 0-32,-3-4-672,-3 0 384,0-8-3135,6 2 1919,6-10-3904,3 0 3072</inkml:trace>
          <inkml:trace contextRef="#ctx0" brushRef="#br1" timeOffset="8.68424E6">20056 16226 9600,'-10'0'3584,"10"0"-1920,10 6-1312,-5-6 1247,4 4-927,7-4 288,-1 5-576,5-5-64,1 4-192,5-4-288,-2 0 64,-3 0-1152,0 0 672,-12 0-2335,3 4 1599,-18-4-3328,6 9 2592,-11 1-1408,7 3 2016,-11 0 2816,9 6-672,-9 4 2976,9 5-2112,-3 2 992,3 2-1536,1 4 640,5 5-960,-4 10 384,8-2-608,-4-4 63,5 0-287,1-13-672,3-5 225,-3-22-2049,4-1 1248,4-30-3744,2-3 2656</inkml:trace>
        </inkml:traceGroup>
      </inkml:traceGroup>
    </inkml:traceGroup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55:28.56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79581EA-A8AE-4234-BFD0-D62EC576133A}" emma:medium="tactile" emma:mode="ink">
          <msink:context xmlns:msink="http://schemas.microsoft.com/ink/2010/main" type="writingRegion" rotatedBoundingBox="22874,14956 28257,14807 28282,15710 22899,15860">
            <msink:destinationLink direction="with" ref="{325D243D-BB8F-44E9-86DD-93B9F27093ED}"/>
          </msink:context>
        </emma:interpretation>
      </emma:emma>
    </inkml:annotationXML>
    <inkml:traceGroup>
      <inkml:annotationXML>
        <emma:emma xmlns:emma="http://www.w3.org/2003/04/emma" version="1.0">
          <emma:interpretation id="{055EB5D3-1A69-4216-A9F7-AB963EDB9EA1}" emma:medium="tactile" emma:mode="ink">
            <msink:context xmlns:msink="http://schemas.microsoft.com/ink/2010/main" type="paragraph" rotatedBoundingBox="22874,14956 28257,14807 28282,15710 22899,158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1D66C9-1F0B-42D6-85BB-323692CA10B7}" emma:medium="tactile" emma:mode="ink">
              <msink:context xmlns:msink="http://schemas.microsoft.com/ink/2010/main" type="line" rotatedBoundingBox="22874,14956 28257,14807 28282,15710 22899,15860"/>
            </emma:interpretation>
          </emma:emma>
        </inkml:annotationXML>
        <inkml:traceGroup>
          <inkml:annotationXML>
            <emma:emma xmlns:emma="http://www.w3.org/2003/04/emma" version="1.0">
              <emma:interpretation id="{970FEABD-8CF5-4F8A-9346-51B4C2F48D14}" emma:medium="tactile" emma:mode="ink">
                <msink:context xmlns:msink="http://schemas.microsoft.com/ink/2010/main" type="inkWord" rotatedBoundingBox="22877,15038 23286,15027 23307,15803 22898,15814"/>
              </emma:interpretation>
              <emma:one-of disjunction-type="recognition" id="oneOf0">
                <emma:interpretation id="interp0" emma:lang="zh-CN" emma:confidence="0">
                  <emma:literal>目</emma:literal>
                </emma:interpretation>
                <emma:interpretation id="interp1" emma:lang="zh-CN" emma:confidence="0">
                  <emma:literal>日</emma:literal>
                </emma:interpretation>
                <emma:interpretation id="interp2" emma:lang="zh-CN" emma:confidence="0">
                  <emma:literal>因</emma:literal>
                </emma:interpretation>
                <emma:interpretation id="interp3" emma:lang="zh-CN" emma:confidence="0">
                  <emma:literal>囙</emma:literal>
                </emma:interpretation>
                <emma:interpretation id="interp4" emma:lang="zh-CN" emma:confidence="0">
                  <emma:literal>闫</emma:literal>
                </emma:interpretation>
              </emma:one-of>
            </emma:emma>
          </inkml:annotationXML>
          <inkml:trace contextRef="#ctx0" brushRef="#br0">23126 16016 3328,'0'0'1312,"0"0"-704,8 0-96,-2 0 928,-2 5-768,-4-5 448,5 3-672,-2 2 672,2-2-640,0 1 704,-1 0-704,-4 0 544,0 0-576,0 0 384,0 4-480,0-5 320,0 6-384,0-1 351,0 0-383,0-2 224,0 7-256,0 2 128,4 1-192,-4 6 288,0 3-256,0 2 160,0-1-192,0 2 64,0 4-128,0 7-64,0 3 0,0-3 32,0-3-32,-4-2-32,4-2 32,-4-1-608,8-4 320,-8-3-1248,4-5 864,-5-8-1695,10 3 1311,-5-14-2272,0 2 1888,0-10-2304,0 0 2112</inkml:trace>
          <inkml:trace contextRef="#ctx0" brushRef="#br0" timeOffset="1320">23188 16465 6528,'-5'4'2464,"5"-4"-1344,5 5-672,0-5 1056,-2 3-832,7-3 288,-2 0-576,5-3 0,0 3-224,5-5-96,4 1-32,-1-4-384,5 5 192,-3-5-1280,3 5 800,-8-2-2688,-6 5 1856,-6 0-2016,2 5 2016</inkml:trace>
          <inkml:trace contextRef="#ctx0" brushRef="#br0" timeOffset="1726">23205 16690 5120,'-4'0'1920,"4"0"-1024,-5 0-352,2 0 1472,6 0-1120,-3 0 864,0 5-1056,0-1 480,0 1-672,0-5 479,5 0-543,-1 0 448,0 0-480,0 0 320,6 0-416,-6 0 320,5 0-352,-6 0 128,7 0-256,-6 0-64,5 0-64,-1-5 32,2 5-32,3-9-96,5 7 32,3-10-544,2 4 320,-2-8-1152,5 10 768,-3-11-2111,2 6 1567,-7-9-3904,5 9 2848</inkml:trace>
          <inkml:trace contextRef="#ctx0" brushRef="#br0" timeOffset="1111">23209 16306 4224,'-4'-4'1664,"4"4"-896,4 0-256,-4 0 1152,4 0-928,1 0 672,0 0-864,-1 0 512,5 0-608,-1-3 384,1 3-480,0-5 256,4 2-352,0-5 0,5 8-160,0-8-64,3 8 0,-4-8 32,6-1-32,-6-2-32,0 8 32,-7-5-480,3 8 256,-8 0-1536,3 3 960,-8 2-2560,0 6 1856,-13 1-1984,3 1 1984</inkml:trace>
          <inkml:trace contextRef="#ctx0" brushRef="#br0" timeOffset="754">23271 16053 5120,'0'-3'1920,"0"3"-1024,5-5-352,-5 2 1184,5 6-960,-2-3 480,2 0-736,0 0 288,-1 0-480,0-3 320,0 3-352,5-5 192,0 1-256,-1-4 64,6 5-160,-2-5 160,4 5-192,-4-6 95,2 9-95,-2-8 0,2 8-32,-2-8 96,0 8-96,-1-8 256,-3 8-192,-1-3 160,4 6-160,-3-6 224,1 3-224,-5-5 160,1 10-160,0-5 224,-1 3-224,0 3 96,0 1-128,-4-4 0,5 5-32,-5 1 160,0-3-128,0 2 96,0 4-96,0 1 0,0 1-32,0-2 96,0 4-96,0 0 128,0 4-128,0 2 32,0 6-32,0-1 96,0 4-96,0 0 32,3 2-32,-3 1-64,0 4 32,0-2-32,0 0 0,0-2 0,0-4 0,0 3 128,0-7-64,0-2-96,0 4 0,0-1 32,0-5 0,0-5-96,0-2 64,0-4-192,0 2 128,0-5-512,0-2 320,0 0-864,0-4 672,-3-4-1632,3-4 1185,-9-5-3137,5 3 2240,-5-11-2592,4 4 2528</inkml:trace>
        </inkml:traceGroup>
        <inkml:traceGroup>
          <inkml:annotationXML>
            <emma:emma xmlns:emma="http://www.w3.org/2003/04/emma" version="1.0">
              <emma:interpretation id="{120BF612-9CCB-4535-90D7-F53961803CC9}" emma:medium="tactile" emma:mode="ink">
                <msink:context xmlns:msink="http://schemas.microsoft.com/ink/2010/main" type="inkWord" rotatedBoundingBox="23663,14937 24480,15173 24280,15862 23464,15625"/>
              </emma:interpretation>
              <emma:one-of disjunction-type="recognition" id="oneOf1">
                <emma:interpretation id="interp5" emma:lang="zh-CN" emma:confidence="0">
                  <emma:literal>标</emma:literal>
                </emma:interpretation>
                <emma:interpretation id="interp6" emma:lang="zh-CN" emma:confidence="0">
                  <emma:literal>株</emma:literal>
                </emma:interpretation>
                <emma:interpretation id="interp7" emma:lang="zh-CN" emma:confidence="0">
                  <emma:literal>栎</emma:literal>
                </emma:interpretation>
                <emma:interpretation id="interp8" emma:lang="zh-CN" emma:confidence="0">
                  <emma:literal>栤</emma:literal>
                </emma:interpretation>
                <emma:interpretation id="interp9" emma:lang="zh-CN" emma:confidence="0">
                  <emma:literal>楸</emma:literal>
                </emma:interpretation>
              </emma:one-of>
            </emma:emma>
          </inkml:annotationXML>
          <inkml:trace contextRef="#ctx0" brushRef="#br0" timeOffset="2626">23833 16208 5760,'-10'24'2176,"10"-24"-1152,-8 4-288,3-4 1472,10 3-1216,-10 2 576,5-2-928,-5-3 256,10 5-512,-5-5 287,0 0-383,0 0 128,5 0-256,0-5 0,3 2-96,0-5-64,5 0 32,2-4-128,-3 9 64,2-10-320,-2 10 192,2-8-736,-2 6 513,-2-7-577,-2 9 512,-3-8-448,3 6 512,-3-3-160,0 8 320,-5-7 32,8 7 128,-8-8 64,0 8 0,0-8 0,0 8 0,0-8 0,0 8 0,-8-8 0,8 5 0,-5-9 0,0 7 0,-3-6 192,8 8-96,-10-5 384,10 3-256,-3-2 384,3 7-352,-5-8 160,10 8-256,-5-8 128,0 8-160,0-3 288,0 3-224,0 0 255,0 3-255,0 1 384,0 8-320,0 3 448,0 9-416,0 7 224,3 0-288,-3 8 64,5 0-160,-5 8-64,5-4-32,-5 8-32,0-9 0,0 2-576,0-6 320,0-3-1312,0-3 896,-5-10-1823,5 3 1407,-5-13-1760,2-1 1632,-7-11-1280,10 0 1408,-8-11-1120,8-1 1280</inkml:trace>
          <inkml:trace contextRef="#ctx0" brushRef="#br0" timeOffset="2852">23872 16358 4096,'0'-28'1568,"0"28"-832,0-9-160,0 6 1280,0-1-1024,0-4 928,0 1-1024,0 2 832,0 5-896,0 5 512,0 2-704,-5 1 383,5-1-511,-3 5 384,-2-1-416,-5 6 64,10 2-256,-8-3-192,8-1 0,-8 1-1024,8 3 608,-10-8-2495,10 1 1663,-8-12-3584,8 5 2784</inkml:trace>
          <inkml:trace contextRef="#ctx0" brushRef="#br0" timeOffset="3041">23877 16371 6144,'18'-11'2272,"-18"11"-1216,21 11-384,-13-6 1568,2-2-1248,3 1 736,5 4-1024,3 0 191,2 0-543,-6 1 32,4-3-256,-3-1-768,0-2 352,-5-3-2175,0 5 1375,-3-10-3680,-2 5 2688</inkml:trace>
          <inkml:trace contextRef="#ctx0" brushRef="#br0" timeOffset="4174">24126 16306 6784,'-22'8'2528,"22"-8"-1344,-8 11-608,3-6 1216,5-2-992,-3-3 448,3 5-736,0-5 288,3 0-481,2 0 257,7 0-320,2-5 64,4 5-192,0-8-128,2 1-32,8-9-32,3 8 0,0-6 0,-2 6 0,-2-9-96,-6 6 96,2-1-96,-5 4 64,-10-3-64,5 6 64,-8-3-224,3 4 193,-8-4-225,4 8 192,-8-8-288,0 8 288,-5-3-160,9 6 192,-9-3 64,0 0 64,-8 0 64,8 0-32,-4 0 128,8 0-96,-8 0 480,9 0-320,-4 0 320,8 0-289,-9 0 129,9 8-224,-5 0 224,5 0-256,-4 4 320,8 0-256,-4 4 448,0-2-352,0 8 448,0-3-448,0 0 224,8 4-288,-2 8 0,2-4-128,-4 4 96,1 1-128,0-1-32,-2-4 0,-3-3-320,0-2 160,-3 0-672,3-4 480,-5-2-928,0-6 704,-3-4-1312,8-4 1057,-10-10-1249,10 6 1184,-8-18-928,8 4 1056,-9-7-544,6 4 736,-7-9 160,6 9 224,-8-4 768,7 7-352,-8-4 928,8 9-704,-8-5 864,8 8-768,-8-1 832,9 9-800,-10 0 544,11 9-672,-6-1 383,9 8-511,-8-1 192,8 4-320,-10 0-352,10 5 64,-8-4-1471,8-6 831,-6-5-3136,6 2 2144,-4-11-2688,8-3 2496</inkml:trace>
          <inkml:trace contextRef="#ctx0" brushRef="#br0" timeOffset="3361">24188 16005 6144,'5'0'2272,"-5"0"-1216,3 0-96,2 0 1312,0 0-1216,-2 0 256,7 0-800,-2 0 32,2 0-288,-2 0 31,0 0-159,2 0 0,2 0-64,1 0-192,0 0 64,0 0-447,5 0 255,-5 0-1056,0 5 704,-8-5-1760,0 4 1344,-10-2-2912,0 6 2208</inkml:trace>
          <inkml:trace contextRef="#ctx0" brushRef="#br0" timeOffset="4369">24319 16388 6912,'43'0'2624,"-43"0"-1408,44 19-288,-30-15 1728,-2 4-1440,3 0 607,2 3-1087,0 1 288,6 0-576,-5 3-64,-2 4-224,-3-7-512,2 0 160,-7-8-1184,4 4 768,-2-12-2207,-2 4 1599,-2-8-3680,-4 4 2752</inkml:trace>
        </inkml:traceGroup>
        <inkml:traceGroup>
          <inkml:annotationXML>
            <emma:emma xmlns:emma="http://www.w3.org/2003/04/emma" version="1.0">
              <emma:interpretation id="{B5C91065-985F-4B2D-9855-D105B5BAEF79}" emma:medium="tactile" emma:mode="ink">
                <msink:context xmlns:msink="http://schemas.microsoft.com/ink/2010/main" type="inkWord" rotatedBoundingBox="24339,15132 25056,15028 25146,15651 24429,15755"/>
              </emma:interpretation>
              <emma:one-of disjunction-type="recognition" id="oneOf2">
                <emma:interpretation id="interp10" emma:lang="zh-CN" emma:confidence="0">
                  <emma:literal>函</emma:literal>
                </emma:interpretation>
                <emma:interpretation id="interp11" emma:lang="zh-CN" emma:confidence="0">
                  <emma:literal>凼</emma:literal>
                </emma:interpretation>
                <emma:interpretation id="interp12" emma:lang="zh-CN" emma:confidence="0">
                  <emma:literal>甌</emma:literal>
                </emma:interpretation>
                <emma:interpretation id="interp13" emma:lang="zh-CN" emma:confidence="0">
                  <emma:literal>涵</emma:literal>
                </emma:interpretation>
                <emma:interpretation id="interp14" emma:lang="zh-CN" emma:confidence="0">
                  <emma:literal>加</emma:literal>
                </emma:interpretation>
              </emma:one-of>
            </emma:emma>
          </inkml:annotationXML>
          <inkml:trace contextRef="#ctx0" brushRef="#br0" timeOffset="7010">24636 16377 5248,'-5'0'2016,"5"0"-1088,5 0-320,-5 0 1024,5 3-896,-2 1 128,2 0-544,0-1 384,-2 5-416,2 0 352,0 4-352,0-1 352,3 6-384,-4 2 288,0 0-288,0 1 128,2-1-225,-3 1 129,2-1-160,5-7 224,-2 4-224,0-8 160,2 3-160,-2-2 160,2-2-192,-2-3 256,4-1-224,-2-3 96,3 5-128,0-5-64,0 0 0,5-5-32,-1 5 0,5-3-96,4 3 64,1-4-32,4 4 0,-2-7 0,2-2 0,-1-2-288,2 6 192,-5-1-512,2 6 384,-6-9-703,0 9 543,-7-8-1184,2 8 928,-8-8-2304,2 0 1696,-8-3-2496,6 8 2176</inkml:trace>
          <inkml:trace contextRef="#ctx0" brushRef="#br0" timeOffset="6456">24806 16060 4992,'0'0'1920,"0"0"-1024,0-5-416,0 2 1280,5 6-960,-5-6 736,5 3-896,0-8 352,3 8-544,-4-3 0,5 3-256,-1-5 192,6 10-256,-1-5 96,0 0-128,5 0 96,-1 0-128,0 0-32,6 0 0,-5 0-32,-2 3 0,-1 2 0,-3 1 0,-8 2 64,0 1-32,-8 2-32,0 0 32,-5 5-32,0 1 0,-3-3 127,7 6-63,-3-4 192,8 3-160,-5 1 192,5-1-192,0 1 256,8-1-224,2 0 96,2 6-128,-3-5 224,4 3-192,-4 4 160,0-4-160,-5 1-64,1 4-32,-10-6-128,5 1 64,-8-3-320,3-1 192,-8-3-992,9-4 640,-10-12-1535,5 4 1151,-4-12-1504,5 4 1376,-5-11-832,3 4 1088,-3-9 32,5 7 480,-10-6 288,10 4 0,-5-4 576,8 2-352,-4-2 832,5 7-640,0-7 576,4 3-576,-5-7 384,10 12-480,-5-2 544,0 9-512,0 1 288,0 6-384,0-3 192,0 9-256,-5-1 128,5 3-192,-4 1 224,-1 7-256,-4-8 320,9 5-257,-8-1 161,8 1-192,-5-4 64,5 1-128,-4-10 160,8 5-160,-4-8-32,5 3-32,0-6-32,3 3 0,1-8-96,4 5 64,-5-5-256,6 3 160,-2-2-384,6-1 288,5-5-447,-2 7 383,-3-7-576,-1 9 512,1-7-416,0 7 448,-5-8-128,0-2 288,0-6 64,0 7 96,-5-2 256,2 7-128,-5-9 608,-2 11-448,2-10 672,3 8-544,-8 0 352,0 8-448,0-3 191,0 6-287,0 1 64,0 3-160,0 1 64,0 5-96,0-7 96,0 8-128,0-8 192,0 7-160,0-1 96,0-1-96,0 0 160,5 6-160,0-9 96,-2 3-96,2-3-128,5-1 0,-2-3 32,5 5 0,0-6-288,-1 0 160,2-3-448,0 5 320,-5-5-928,-1 0 673,-4 0-2465,6 0 1664,-10 0-3360,0 0 2624</inkml:trace>
          <inkml:trace contextRef="#ctx0" brushRef="#br0" timeOffset="7341">25297 16174 6400,'-3'-5'2464,"3"5"-1344,0 0-608,0 0 1184,0 0-960,0 0 416,3 0-672,2 0 416,0 5-480,0-2 479,-2 9-511,2 4 352,0 3-416,-2 1 192,2 3-288,0 1 64,3 3-160,-3 4 0,-1 4-64,0 0-64,1-4 32,0 1-608,-2-1 320,-3-8-1792,5 1 1121,-5-9-3393,4 1 2432,2-13-2592,2-3 2560</inkml:trace>
        </inkml:traceGroup>
        <inkml:traceGroup>
          <inkml:annotationXML>
            <emma:emma xmlns:emma="http://www.w3.org/2003/04/emma" version="1.0">
              <emma:interpretation id="{1707A5B1-F7E4-4197-BE0A-9263EFFF0642}" emma:medium="tactile" emma:mode="ink">
                <msink:context xmlns:msink="http://schemas.microsoft.com/ink/2010/main" type="inkWord" rotatedBoundingBox="25352,14901 26013,14882 26036,15707 25375,15726"/>
              </emma:interpretation>
              <emma:one-of disjunction-type="recognition" id="oneOf3">
                <emma:interpretation id="interp15" emma:lang="zh-CN" emma:confidence="0">
                  <emma:literal>数</emma:literal>
                </emma:interpretation>
                <emma:interpretation id="interp16" emma:lang="zh-CN" emma:confidence="0">
                  <emma:literal>歇</emma:literal>
                </emma:interpretation>
                <emma:interpretation id="interp17" emma:lang="zh-CN" emma:confidence="0">
                  <emma:literal>詆</emma:literal>
                </emma:interpretation>
                <emma:interpretation id="interp18" emma:lang="zh-CN" emma:confidence="0">
                  <emma:literal>歃</emma:literal>
                </emma:interpretation>
                <emma:interpretation id="interp19" emma:lang="zh-CN" emma:confidence="0">
                  <emma:literal>敕</emma:literal>
                </emma:interpretation>
              </emma:one-of>
            </emma:emma>
          </inkml:annotationXML>
          <inkml:trace contextRef="#ctx0" brushRef="#br0" timeOffset="8361">25965 15833 8064,'0'0'2976,"0"0"-1600,0 28-608,0-23 1440,0 1-1248,-5 2 415,5 0-863,-8 1 128,3 2-352,-3-3-192,-2 3-32,-8 1-640,5 4 320,-13-2-1024,9 3 704,-14 2-767,10 0 767,-10 1-64,4-1 384,-2 1 352,6 4-32,0-4 576,7-1-384,-2-7 672,5-1-512,3-6 351,7 1-447,6-9 128,7 3-288,8-8-64,3 5-64,5-9-128,2 4 64,-2-3-384,0 3 192,-5-5-863,1 9 607,-9-4-928,4 5 800,-8-5-896,0 8 864,-9-3-1088,5 3 992,-5-5-1216,0 2 1120,0-5-1568,0 4 1376</inkml:trace>
          <inkml:trace contextRef="#ctx0" brushRef="#br0" timeOffset="7911">25613 15955 5888,'0'-5'2272,"0"5"-1216,5 0-320,0 0 1536,-2 5-1248,-3-5 640,5 3-992,0 2 255,3 1-543,2 3 0,-2 3-224,0 0-512,7-1 160,-7-3-1599,5 0 991,-3-8-4032,-3 3 2688</inkml:trace>
          <inkml:trace contextRef="#ctx0" brushRef="#br0" timeOffset="10027">25960 16380 6912,'0'8'2624,"0"-8"-1408,-5 11-512,2-7 1664,6 4-1312,-6-3 703,3 1-1055,-9 2-32,5 0-384,-10 4-192,6 1-64,-6 1-384,5 2 192,-7-1-448,6 1 352,-8 1-288,10-3 289,-10 2 95,5 1 64,-8-6 160,3 4-32,-5-3 64,5 0-64,-2-4 191,7-2-127,-5-1 192,8-2-192,-3-3 192,5 5-192,0-10-32,3 5-32,5-11-192,5 3 96,8-11-608,3 4 385,7-13-1089,0 4 768,3-10-1056,0 2 960,4-10-640,1 2 768,0-6 160,3 10 256,1-3 1056,-4 8-512,-5-4 1216,2 12-928,-7-5 768,2 9-832,-7 0 288,2 2-512,-6 3 287,2 5-383,-10 6 192,6 3-256,-10 3 288,3 9-288,-3 4 224,0 0-224,0 4 64,0-1-160,0 1 224,5-1-224,0-4 160,3 4-160,2-3 224,-2 1-224,0-3 160,2 6-160,-7-4 0,2-2-64,-5 3-64,5 2 32,-10-3-608,0-1 320,-8-7-1248,5 3 864,-15-6-992,2 3 928,-5-8-287,9 4 607,-6-8 64,10 4 192,0-5 384,5 10-160,-2-5 480,7 0-320,-2 0 447,5 0-415,0-5 352,8 5-352,2-3 416,6 6-416,-1-3 576,1 0-480,-2 0 512,2 5-512,2-1 0,0 4-224,0 3-96,0 0-32,-2 5-544,2-1 288,-5-2-1440,2 2 896,-3-7-2879,1 0 2015,-5-8-3680,3 3 3008</inkml:trace>
          <inkml:trace contextRef="#ctx0" brushRef="#br0" timeOffset="9142">25811 16114 5376,'-13'13'2112,"13"-13"-1152,-13 15-352,8-7 1312,5 3-1088,-8 5 608,3 1-864,-8 2 128,8 0-416,-3-4-32,3 1-160,-3-4 0,8-1-32,-5-3-64,5 0 32,0-4-192,5 4 96,-2-4-96,2-1 64,0 1-64,-2 1 64,2-2 64,0 2 32,-5-2 0,5 5 0,-10 1 256,0 5-128,-3-2 608,-2 0-448,-6-1 447,6 1-415,-3-1 256,8 2-320,-7-1 128,6 2-224,-2 2 128,4 1-160,4-3 64,4 6-96,1-1-64,4 1 0,0-1-128,-1 1 64,0-4-736,7 3 384,-7-11-1919,5 0 1279,-5-13-3712,7 5 2656,-2-19-2080,4 4 2400</inkml:trace>
          <inkml:trace contextRef="#ctx0" brushRef="#br0" timeOffset="8646">25785 15892 5888,'-10'-3'2176,"10"3"-1152,0 0-768,0 0 800,5 0-640,0 0 448,-1 3-512,0-3 384,1 8-416,0 0 480,-2 9-480,2 2 704,-1 4-576,-4 12 639,3 4-639,-3 8 192,0-4-352,0 0-96,6-1-128,-6-6-896,5-5 448,-1-8-1951,0 1 1311,0-10-2304,1 3 1888,-1-6-2208,1-6 2080</inkml:trace>
        </inkml:traceGroup>
        <inkml:traceGroup>
          <inkml:annotationXML>
            <emma:emma xmlns:emma="http://www.w3.org/2003/04/emma" version="1.0">
              <emma:interpretation id="{1C53795A-6E99-45DC-B490-1DC439D119B8}" emma:medium="tactile" emma:mode="ink">
                <msink:context xmlns:msink="http://schemas.microsoft.com/ink/2010/main" type="inkWord" rotatedBoundingBox="26838,14835 26913,15749 26249,15803 26174,14889"/>
              </emma:interpretation>
              <emma:one-of disjunction-type="recognition" id="oneOf4">
                <emma:interpretation id="interp20" emma:lang="zh-CN" emma:confidence="0">
                  <emma:literal>是</emma:literal>
                </emma:interpretation>
                <emma:interpretation id="interp21" emma:lang="zh-CN" emma:confidence="0">
                  <emma:literal>筵</emma:literal>
                </emma:interpretation>
                <emma:interpretation id="interp22" emma:lang="zh-CN" emma:confidence="0">
                  <emma:literal>莢</emma:literal>
                </emma:interpretation>
                <emma:interpretation id="interp23" emma:lang="zh-CN" emma:confidence="0">
                  <emma:literal>莛</emma:literal>
                </emma:interpretation>
                <emma:interpretation id="interp24" emma:lang="zh-CN" emma:confidence="0">
                  <emma:literal>莚</emma:literal>
                </emma:interpretation>
              </emma:one-of>
            </emma:emma>
          </inkml:annotationXML>
          <inkml:trace contextRef="#ctx0" brushRef="#br0" timeOffset="12381">26688 16005 7296,'-26'-8'2720,"26"8"-1472,-4-3-672,0-1 1216,8 8-992,-4-4 320,4 0-672,1-4-64,8 4-225,0-4-95,0 8-32,0-4-128,0 4 64,-4-1 96,5 10-32,-19-2 128,0 4-96,-8 1 384,0 4-224,-5-4 512,5-2-416,-5-2 288,10 4-352,0-8-160,8 0-32,8-8-160,5 0 64,5-8-480,8 0 288,0-4-832,5 4 608,-4-3-1151,-6 3 927,-8 5-1536,0 6 1248,-13 5-1088,0 3 1184,-21 9-256,-1 4 672,-18 2 608,10 1-64,-9-2 704,8-2-448,-4-4 320,13 0-384,-5-7 192,14 4-256,-5-8 352,5 4-320,0-9 864,8 5-640,-3-3 1280,3-2-992,-3 5 1023,3-5-991,-3 2 640,8-2-832,-10 1 224,10 1-480,-3-5 32,3 3-256,-5 2 160,10-2-192,-5-3 192,3 0-192,-3 0 32,5 0-64,0 0 32,3 0-64,2-3-32,-2 3 32,10-8 32,0 3-32,8-2-160,5-1 64,3-16-32,1 9 32,4-9 0,-3 9 0,-1-4-288,-1 3 192,2 0-384,-5 4 320,-8 1-288,-7 2 256,-6 2-256,-3 3 256,-7 4-480,6 4 416,-12 0-480,6-1 448,-7 3-448,2-3 449,-8 0-193,8 2 352,-8-2 0,8 2 128,-3-5 128,3 0-32,-3 0 256,8 3-160,-10-3 320,10 0-256,-3 0 95,6 0-159,-6 0 0,3 0-64,-5 0 32,5 0-64,-5 0-32,5 4 32,-3-4-32,3 5 0,-5-5-96,5 7 64,-5 0 32,10 6 0,-5-2 256,0 6-128,0-3 320,0 2-256,0-1 32,0 9-128,0-9-416,0 4 192,-5-2-1663,5 2 991,-3-8-2624,6 5 1920,-3-12-2112,0 4 2080,0-8 320,5 0 768,0-3 2464,3-2-1088,0-2 2112,7-1-1728,-2-3 960,5 3-1312,-2-8 320,7 8-736,-3-7-160,3 7-257,-9-4-1438,3 7 735,-9-9-3232,2 9 2112,-20-3-2496,7 5 2400</inkml:trace>
          <inkml:trace contextRef="#ctx0" brushRef="#br0" timeOffset="12595">26701 16318 6656,'-31'-4'2528,"31"4"-1344,-8 0-544,3 0 1568,10 4-1248,-5-1 832,0 6-1089,0-1 577,0-2-768,-5 8 672,5 5-704,-8 3 352,3 1-512,-8 5 64,5 4-256,-10-6-544,5 2 192,-5-4-1792,8-2 1088,-6-5-3039,6-2 2239,2-10-3296,4-2 2848</inkml:trace>
          <inkml:trace contextRef="#ctx0" brushRef="#br0" timeOffset="12865">26548 16399 8448,'4'-11'3232,"-4"11"-1728,12 0-992,-6 0 1568,3 3-1185,-1 2 705,5 2-960,5 6 512,3-2-672,2 5 384,3 4-512,0-1 256,5 4-352,-1 0 0,1 1-160,5-5-64,2 4 0,3-7-384,-7 4 192,2-9-1088,-1 5 704,-4-8-1920,-5 4 1344,0-9-3199,-3 5 2431,-7-8-2944,-3 3 2784</inkml:trace>
          <inkml:trace contextRef="#ctx0" brushRef="#br0" timeOffset="11215">26580 15911 6144,'-15'-19'2272,"15"19"-1216,-3-3-384,-2-1 1632,10 8-1280,-5-8 672,3 0-1024,2-4 319,0 8-543,0-7 512,3 7-544,-4-5 480,5 5-480,-4 0 320,-1 9-416,0-2 320,0 5-352,2 4 192,-4 4-256,-2 2 0,6 6-128,-6-1-64,0 4 0,0 0-480,0-4 256,0 5-1248,0-5 800,0-8-2112,0-2 1537,0-17-2113,4 0 1888,0-17-1536,0 6 1696,6-12-448,-2 2 992,0-5 384,2 2 192,-2-3 1056,6 4-480,-2-5 1248,6 5-928,-4-4 960,3 7-960,-4-4 832,5 5-896,-5-1 864,0 6-896,1-3 895,0 9-895,-7-3 672,2 8-768,-5-2 448,6 5-576,-10 0 320,3 5-416,-3-2 192,0 8-288,0 1 64,0 4-160,0 0 64,5 3-96,-5 1 0,6 2-32,-6 3 32,0-2-64,0 1-32,0 2 32,0 2-192,0-1 96,-6 1-800,6-5 448,-5-4-1504,2-3 1088,-7-8-2111,10-5 1695,-8-6-2400,8-2 2080,-10-6-2272,8 3 2208</inkml:trace>
        </inkml:traceGroup>
        <inkml:traceGroup>
          <inkml:annotationXML>
            <emma:emma xmlns:emma="http://www.w3.org/2003/04/emma" version="1.0">
              <emma:interpretation id="{4D847042-C2BF-44A6-A560-620C384AD875}" emma:medium="tactile" emma:mode="ink">
                <msink:context xmlns:msink="http://schemas.microsoft.com/ink/2010/main" type="inkWord" rotatedBoundingBox="26867,15174 27406,14893 27665,15391 27127,15672"/>
              </emma:interpretation>
              <emma:one-of disjunction-type="recognition" id="oneOf5">
                <emma:interpretation id="interp25" emma:lang="zh-CN" emma:confidence="0">
                  <emma:literal>什</emma:literal>
                </emma:interpretation>
                <emma:interpretation id="interp26" emma:lang="zh-CN" emma:confidence="0">
                  <emma:literal>计</emma:literal>
                </emma:interpretation>
                <emma:interpretation id="interp27" emma:lang="zh-CN" emma:confidence="0">
                  <emma:literal>升</emma:literal>
                </emma:interpretation>
                <emma:interpretation id="interp28" emma:lang="zh-CN" emma:confidence="0">
                  <emma:literal>艹</emma:literal>
                </emma:interpretation>
                <emma:interpretation id="interp29" emma:lang="zh-CN" emma:confidence="0">
                  <emma:literal>ⅱ</emma:literal>
                </emma:interpretation>
              </emma:one-of>
            </emma:emma>
          </inkml:annotationXML>
          <inkml:trace contextRef="#ctx0" brushRef="#br0" timeOffset="13856">27369 16002 7552,'-18'-8'2880,"18"8"-1536,21-11-800,-11 6 1440,-2 5-1152,2-8 543,3 8-831,-5-3 352,2 6-544,-7-3 544,7 5-512,-10-2 224,0 10-352,-13 1-160,3 6-32,-11 4-288,3 2 128,-13 7-800,5 1 480,-4-2-1504,7-1 1089,-3-9-1761,8 2 1504,0-9-1120,15-2 1280,-2-10-160,10-3 672,-2-8 736,7 0-160,-2-3 1440,5 3-864,-3 0 1408,-2 8-1184,0 5 1120,2 2-1185,-2 5 737,2-1-928,-2 0 320,0 6-576,-4-1 96,2 3-320,-2-4-128,0 9-64,-4-4-1024,4-1 544,-4-4-2656,0 4 1761,0-6-4449,0-6 3264</inkml:trace>
          <inkml:trace contextRef="#ctx0" brushRef="#br0" timeOffset="14082">27495 16263 10624,'-8'-24'3936,"8"24"-2112,13-3-1505,-8-1 1409,3 0-1056,5-8 192,5 4-544,8-6-192,0 1-64,4-7-928,6 5 480,-5-1-2240,-1 4 1473,-8 1-2881,0 3 2272,-9 3-2400,-4 5 2368</inkml:trace>
          <inkml:trace contextRef="#ctx0" brushRef="#br0" timeOffset="14338">27711 16068 5120,'-5'-16'2016,"5"16"-1088,-21-23-448,21 15 1280,3 8-960,2-8 960,0 5-1056,-5-10 928,4 10-928,-8-5 767,4 8-831,-5-3 576,0 3-704,2 0 576,6 3-608,-3 5 256,10 3-448,-6 5 192,0 4-256,1 11-64,3-1-96,-3 9-320,0 0 128,-5 5-1504,0-5 896,0 3-3903,0-3 2591,0 8-3904,0-8 3392</inkml:trace>
        </inkml:traceGroup>
        <inkml:traceGroup>
          <inkml:annotationXML>
            <emma:emma xmlns:emma="http://www.w3.org/2003/04/emma" version="1.0">
              <emma:interpretation id="{7E2630A0-00C3-46E3-864C-0C68385111BD}" emma:medium="tactile" emma:mode="ink">
                <msink:context xmlns:msink="http://schemas.microsoft.com/ink/2010/main" type="inkWord" rotatedBoundingBox="27803,15608 27919,15058 28358,15150 28242,15701"/>
              </emma:interpretation>
              <emma:one-of disjunction-type="recognition" id="oneOf6">
                <emma:interpretation id="interp30" emma:lang="zh-CN" emma:confidence="0">
                  <emma:literal>么</emma:literal>
                </emma:interpretation>
                <emma:interpretation id="interp31" emma:lang="zh-CN" emma:confidence="0">
                  <emma:literal>大</emma:literal>
                </emma:interpretation>
                <emma:interpretation id="interp32" emma:lang="zh-CN" emma:confidence="0">
                  <emma:literal>幺</emma:literal>
                </emma:interpretation>
                <emma:interpretation id="interp33" emma:lang="zh-CN" emma:confidence="0">
                  <emma:literal>ㄠ</emma:literal>
                </emma:interpretation>
                <emma:interpretation id="interp34" emma:lang="zh-CN" emma:confidence="0">
                  <emma:literal>《</emma:literal>
                </emma:interpretation>
              </emma:one-of>
            </emma:emma>
          </inkml:annotationXML>
          <inkml:trace contextRef="#ctx0" brushRef="#br0" timeOffset="15028">28382 16072 9728,'-10'11'3584,"10"-11"-1920,-31 19-960,23-11 1695,3 0-1343,-8 9 320,1 6-832,-6-1-32,4 6-320,-11 0 32,7-1-128,-8 0 0,3-3-32,2 3 32,3 4-64,0-1 192,6-2-128,-7-4 256,12-1-224,-6-4 32,8-3-96,-3-4 160,8 0-128,-5-4 192,10 0-192,-2-8-32,10 0-32,0-6-32,5 4 0,-1-6-96,6 4 64,-2-8-608,2 8 352,-2-7-1728,5 2 1120,-3-5-2752,-1 6 2049,-9-4-4065,0 8 3200</inkml:trace>
          <inkml:trace contextRef="#ctx0" brushRef="#br0" timeOffset="14671">28228 16013 9088,'-8'0'3424,"8"0"-1856,0 3-1056,0-3 1695,0 5-1247,0-2 832,0 5-1088,-4 4 352,4-1-608,-8 6-128,2-1-192,-6 6-448,-2 3 192,-3 1-1824,4 7 1088,-5-7-3775,8-2 2591,7-13-3328,6-3 3104</inkml:trace>
          <inkml:trace contextRef="#ctx0" brushRef="#br0" timeOffset="15225">28325 16349 9216,'4'0'3424,"-4"0"-1856,27-5-992,-18 5 1407,-1 5-1151,4-2 512,3 5-800,-2 3 0,5 1-352,-5 1-448,0-2 128,0 1-1600,0-1 960,0 2-4735,0 1 3039,-4-6-2784,-1 1 3040</inkml:trace>
        </inkml:traceGroup>
      </inkml:traceGroup>
    </inkml:traceGroup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4:55:47.19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25D243D-BB8F-44E9-86DD-93B9F27093ED}" emma:medium="tactile" emma:mode="ink">
          <msink:context xmlns:msink="http://schemas.microsoft.com/ink/2010/main" type="inkDrawing" rotatedBoundingBox="22280,14836 29218,14555 29284,16194 22346,16474" hotPoints="29093,14634 29172,16009 22412,16398 22332,15023" semanticType="enclosure" shapeName="Rectangle">
            <msink:sourceLink direction="with" ref="{B79581EA-A8AE-4234-BFD0-D62EC576133A}"/>
            <msink:destinationLink direction="to" ref="{432BEFCA-6F17-4824-AD27-47CC684B625F}"/>
            <msink:destinationLink direction="from" ref="{432BEFCA-6F17-4824-AD27-47CC684B625F}"/>
          </msink:context>
        </emma:interpretation>
      </emma:emma>
    </inkml:annotationXML>
    <inkml:trace contextRef="#ctx0" brushRef="#br0">22600 15794 4992,'5'-20'1824,"-5"20"-960,5 0-736,-5 0 1056,0 0-704,0 5 1088,3-2-928,-3 1 896,0 0-864,0 8 512,0 4-704,-3 4 384,3-2-513,-5 10 257,5-2-352,-5 14 128,2 0-224,-7 14 224,10 4-256,-8 5 160,8-10-160,-10 7 160,10-2-192,-3 16 32,3-8-64,-5 8-64,10-4 32,-5-3-32,3-4 0,2-9-160,3-4 96,2-6-320,-2-6 224,2-6-288,-2-2 256,2-6-192,2 4 224,-3-9 0,-1 4 96,-3-3 64,4-4 0,-9-5 64,4 0-32,-4-3 256,5 1-160,-1-6 320,0 2-256,-4-10 160,4 5-192,1-3 64,0 6-128,3-3 0,0 0-32,2 0-64,3 0 32,0 0-32,0 0 0,5-3 64,0 3-32,8-5-96,-3 10 32,3-10-32,4 5 0,1-4 64,3 4 0,6-3-96,-6 6 64,2-3 32,0 0 0,-2 4 0,-3 4 0,-1 0 64,1 0-32,5 0-160,-2 0 64,7-4 32,-3-2 32,11 4 64,16-6-96,2 0-64,2-8-224,6 0-64,12 4 224,3-4 64,0 0 96,13-3-160,-8-1 32,2 4 64,4 0 32,4 5-64,-4-1 64,-1 0 32,-2-1 64,-3 2-32,-3-1-32,9 8 32,1-1 32,-14 2-96,8-5 0,-4 0-32,0-5 0,-4 5 64,4 0 64,3 0-32,-2 0 64,-5-3 0,9-1 32,-2 0-224,8 0 0,-8 0 32,6 4 32,-4 0 32,4 4 64,-4-4-32,-5 4-32,-1 0-64,2 0-32,4 4 192,-5 0 96,-4-2-256,12-6 0,6 0 64,-6-3 128,11 3-192,-11 3 0,-3-3 0,12 0 32,-9 0-64,24 0 64,-6 0 32,-3 5 0,-2-2 64,-2-3 32,-2-3-128,-8 3 32,-5-5 64,-3 5 32,-1 0-192,-15 0-64,-10-3-448,-10 3-96,-13-3-607,-14-1-289,-6-5-2528</inkml:trace>
    <inkml:trace contextRef="#ctx0" brushRef="#br0" timeOffset="1519">22926 15821 5376,'-14'0'2112,"14"0"-1152,0 3-1120,0-3 320,0 0-160,10 0 64,-2 0 256,2 0 96,10-3-192,6 0 224,2 3 160,-2 0-32,0 0-32,5 0-224,-1 0-64,6 0-64,-2 0-32,19 0-32,-1 0 0,5 0-64,2-5-64,15 2 160,1-2 32,3 1-64,6 1-32,3-2 32,1 2 64,-1-2-96,14 2 0,-4-5-32,4 4 32,12 0-64,-7 0-32,-4 1 32,6-1 32,3 0-32,-6 4 64,9 0-64,1 0 64,-10-4-128,14 0 0,-6-4 32,10 0 0,-1 2 0,-2-3 64,-2 4-96,0 2-64,0 3 128,14-3 32,-9 3-96,-9 0-32,4 0 32,-5 0 0,3-5 32,2 5 64,-5 0-32,-7 0-32,12 0 32,-3 0-32,-9 0 0,7 0 64,14 0-96,-12 5 0,-2-2 32,-2-3 64,-6 3-96,-9 2 0,-4-2-32,0 3 0,1-3 64,-16 0 0,-10 5 0,12-8 64,-14 5-32,-8-5-32,-4 3 32,-9-3 32,-8 4-96,-5-4-64,-5 0-32,-6 0 0,-2 4 96,-4-4 0,-5 0 32,-1 0 0,-8 0-96,0 0 64,5 0 96,-5 0 96,0 0-128,0 0-96,0 0 32,0 0 64,0 0 0,0-4 64,0 4-128,-5 0 0,0 0 32,2 0 0,-1 0 0,-1 0 64,-4 4 32,0 0 32,1 0 64,-1 3 96,0-3 0,1 8 64,-2-4-64,7 3 64,-2 1-129,0 23-63,2-4 0,-2 5-32,0-2 64,5 6-32,0 2 64,0 14 0,0 10 96,0-4-96,0 4-64,0 20-64,0-11-96,0-6 32,0 1 32,0-3-32,0 19-32,0-17 32,5-2-32,0-12 0,-2-8 0,7-8-448,-2-5-160,0-7-607,6-7-257,0-4-736,-7-8-256,3-5-1024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39:19.84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68A9CDD-1427-404F-93A1-6CD7CE41EB75}" emma:medium="tactile" emma:mode="ink">
          <msink:context xmlns:msink="http://schemas.microsoft.com/ink/2010/main" type="inkDrawing" rotatedBoundingBox="1596,601 1949,5495 1768,5509 1415,614" semanticType="callout" shapeName="Other">
            <msink:sourceLink direction="with" ref="{5114FA1E-71E5-48CE-A87A-1CFD2A67843A}"/>
          </msink:context>
        </emma:interpretation>
      </emma:emma>
    </inkml:annotationXML>
    <inkml:trace contextRef="#ctx0" brushRef="#br0">1784 1547 7552,'-34'3'2880,"21"5"-1536,0 0-1440,8-2 608,5 3-448,0 2-32,0 5-32,5 4 64,3 4-32,0-1-32,2 24 32,-2 0 32,2 3 96,-2 5 128,0 11 160,2 4-64,-2 12 96,2 23-192,-2-3-96,1 3-96,0 4-96,3 4 32,6 7 32,3 5-32,-3-12-32,0 5 224,-5-2 96,0 6-96,5 0-64,-5 2 64,0-4 0,-4-4-97,0 2-31,3 12-32,-2-14-64,-2 0 32,-3 2-32,0-2 0,-2-2 64,-3 7-32,0-1-32,0-3 96,0-4 64,0 1 64,0-1 96,0-1-160,0-2-96,0-4-32,0-6 32,0 25-96,0-14 0,0-11-32,-3-6-64,-2-16-704,0-12-223,-3-16-2113,-2-18-800,2-14 576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55.9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5816 4864 5376,'-36'32'2112,"36"-32"-1152,-15 32-640,3-25 1408,12 8-992,-9-1 1152,4-2-1088,-5-2 576,10 0-800,-6-10 351,12 3-575,-2-12 256,11-1-352,2-12 64,8-1-192,10-7-64,6 1-32,10-15-32,6 12 0,12-18 64,0 9-32,6-14-32,-3 11 32,4-12-128,-9 17 64,-11-6-320,-5 13 192,-11 4-640,-8 10 448,-18 0-767,-4 14 639,-15 8-416,5 9 544,-16 2-96,1 2 256,-9-8 96,7 5 96,-8-5-96,10 0 64,0-5 32,4 6 0,2-1 128,3 0-64,-4-1 480,10 7-320,-11 2 608,11 2-448,-9 8 288,9 1-384,-10 8 191,5-1-255,-7 10-64,8 6-96,-10 4-192,2-1 64,-3-1-448,10-2 257,-5-11-577,10-8 480,0-18-64,10 0 256,1-14 160,4-6 32,5-7 64,1 4-64,4-8 64,1 2-64,-1-12 64,5 8-64,-4-7-224,-2 4 96,-6-2-1440,1 12 832,-14-8-3200,4 8 2176,-12 2-1856,-3 10 2080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04:30.63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32BEFCA-6F17-4824-AD27-47CC684B625F}" emma:medium="tactile" emma:mode="ink">
          <msink:context xmlns:msink="http://schemas.microsoft.com/ink/2010/main" type="inkDrawing" rotatedBoundingBox="29375,15306 30460,14597 30846,15188 29760,15896" semanticType="callout" shapeName="Other">
            <msink:sourceLink direction="to" ref="{325D243D-BB8F-44E9-86DD-93B9F27093ED}"/>
            <msink:sourceLink direction="from" ref="{325D243D-BB8F-44E9-86DD-93B9F27093ED}"/>
          </msink:context>
        </emma:interpretation>
      </emma:emma>
    </inkml:annotationXML>
    <inkml:trace contextRef="#ctx0" brushRef="#br0">29658 16262 6912,'-13'-24'2624,"8"24"-1408,2 0-1504,3 0 384,0 0 352,3 0 320,-3 0-96,10 5-64,3 6-352,0 0 32,0 2 128,4-2-32,1 4 96,-5 5-128,0-1 32,5 8-32,0 9 32,-2 3-129,2 0 1,0 0-96,0 0 64,0 0-64,0-1 0,-2-2-96,2-2 32,-1-6-64,1-4-32,-5-5 32,0-4-32,0-2-96,0-6 64,4-2 96,-3-10 32,-2-7-128,12-7-32,-4-12-64,8 0 96,3-16 64,0-3 64,3-2-128,6-2-32,4-17-64,0 5 96,0-4 0,4 4 32,-1 7-96,2 6 0,5-7-32,-2 9 96,-9 10 0,1 1 32,-9 5-96,-4 7 64,-5 5-128,-3 4 32,-7 3-575,-3 8-193,-4 5-1152,-9 3-512,0 11-992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8:27.39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24054 17460 5120,'0'-23'2016,"0"23"-1088,4-4-32,-4 4 1696,0 4-1408,0 5 928,6 1-1248,-1 3 511,10 10-799,-5 9 416,0-1-576,-6 1 128,2 5-320,0-5-128,-2 0-64,2 3-736,4 1 384,-6-17-1792,2-2 1185,0-21-1921,-2 0 1632,-4-24-1024,5 5 1280,-5-18 96,0 5 512,0-4 960,5 8-320,1 0 1312,4 14-896,4-5 1088,2 13-1024,-2 3 800,8 2-896,-2 1 703,2 4-767,-2 4 512,-2 5-640,-6 4 320,3 6-480,-15 3 64,5 5-256,-10 5-288,5 4 96,-9 2-1120,-3-6 640,-2-2-1440,4-2 1121,-10-5-1377,8-7 1312,-3 0-1248,11-9 1248,-13-7-384,13 0 768,-8-7 320,12 1 160,-8-7 896,8 9-448,-6-15 1248,12 10-896,-6-9 1056,8 9-1024,4-10 736,3 10-864,-5 2 287,5 1-543,-3 12 160,-4 1-320,-8 2-64,6 5-96,-12 0-1024,6 4 512,-8 1-2207,-4-3 1471,-7 7-2432,2 0 2048,-13-5-992,6 5 1504,-12-4 1184,4 4 0,-2-1 1888,8 4-1120,-4 3 1280,8 3-1248,2-6 960,5 0-1088,5-3 544,5 5-768,-1-11 256,12 2-480,3-15 95,6 2-287,6-16 0,9 6-96,6-18-64,-1 3 32,1-7-32,-4 7 0,-2-4 64,-6 10-32,-2 0 64,-7 3-64,-4 1 192,5 9-128,-16 0 544,3 9-384,-3-5 480,0 6-448,0 3 224,5 9-288,1 1 0,4 5-128,1-1 0,4-1-32,0 6-192,6-10 64,-1-6-384,0-3 224,-4-13-736,0 0 544,-8-10-448,8 7 512,-16-13-32,6 9 224,-18-8 160,2 7 32,-10-1 64,0 3-64,-11 3 128,10 6-96,-9 7 192,6 9-160,-8-3 384,13 3-256,-14 0 384,9 4-352,-12-1 384,10 1-384,-4-6 160,15 5-256,0-3 128,9 0-160,1-6 160,5 5-192,5-9 32,7 0-64,2-5-64,6 6 32,0-5-32,1-1 0,0-4 64,3 3-32,3-3 64,-1 0-64,8 0-32,1 6 32,13-6-32,-3 0 0,6 0 64,0 0-32,11 0-32,-2 0 32,6-6-32,2 6 0,-7-3 0,-5-1 0,0-5-96,-5 9 64,-6-10-192,1 10 128,-14-9-672,4 0 448,-18-5-928,-3 10 704,-9-9-1599,5 7 1215,-22-10-2880,5 6 2144,-13-18-2688,5 5 2496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8:28.20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24553 17445 6784,'-12'-23'2528,"12"23"-1344,5-4-832,2-1 1312,-4 10-992,8-5 704,-1 0-832,1 0 288,4 4-480,0-4 159,6 6-287,-6-2 288,0-1-288,-5 7 320,1 3-320,-5 6 224,-3 0-224,-6 7 128,3 2-192,-12 12 128,7 1-160,-11 4 160,7 1-192,-12-1-32,12 0-32,-6-9-128,3 2 64,3-16-128,9-5 96,-5-11-448,10-6 256,-5-15-288,9 1 288,3-12 96,7 8 64,-4-9 96,5 4 0,1-9 0,6 10 0,3 3 64,5 9-32,-5 7 192,1 3-128,-5 3 256,-1 7-224,-5 3 160,1 6-160,-11 0 64,1-2-96,-17 6-192,6-1 32,-15 0-672,0 7 416,-15-7-1504,9-4 1025,-9-9-1953,9 0 1536,1-9-1120,10 0 1376,-1-9-64,11 5 608,0-9 544,11 7-64,-11-7 1568,0 9-896,-6-2 1600,6 6-1344,-5 0 1152,5 10-1248,-6 3 895,6 6-1055,-3-2 640,-3 6-832,-4 5 384,5 4-576,-10 8 128,0 1-320,-12 0-128,12-1-64,-15-3-1024,9-6 576,-5-9-2272,7 1 1536,-8-14-2911,13-4 2335,-2-10-2880,11 2 2656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8:28.43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24577 18135 6016,'20'-32'2272,"-20"32"-1216,31-19-384,-16 15 1568,2 8-1248,7-4 960,12 10-1152,0 2 767,5 8-895,-6 2 416,2 1-608,-7 0 64,0 5-288,-4-6-32,-2-4-128,-8-6-768,4 4 384,-10-12-1888,7 4 1216,-17-13-3391,4 5 2463,-4-7-2880,0 1 2720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21:39.91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D6E36D60-4DFD-46C5-9B93-C11A6A464071}" emma:medium="tactile" emma:mode="ink">
          <msink:context xmlns:msink="http://schemas.microsoft.com/ink/2010/main" type="writingRegion" rotatedBoundingBox="207,957 20709,62 21467,17441 965,18335"/>
        </emma:interpretation>
      </emma:emma>
    </inkml:annotationXML>
    <inkml:traceGroup>
      <inkml:annotationXML>
        <emma:emma xmlns:emma="http://www.w3.org/2003/04/emma" version="1.0">
          <emma:interpretation id="{9C16D8B4-3ECE-4EFF-8576-067999420CD4}" emma:medium="tactile" emma:mode="ink">
            <msink:context xmlns:msink="http://schemas.microsoft.com/ink/2010/main" type="paragraph" rotatedBoundingBox="3800,752 8677,621 8704,1626 3827,175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51D93F82-09C2-42C8-B898-B25F5CB007A5}" emma:medium="tactile" emma:mode="ink">
              <msink:context xmlns:msink="http://schemas.microsoft.com/ink/2010/main" type="line" rotatedBoundingBox="3800,752 8677,621 8704,1626 3827,1757"/>
            </emma:interpretation>
          </emma:emma>
        </inkml:annotationXML>
        <inkml:traceGroup>
          <inkml:annotationXML>
            <emma:emma xmlns:emma="http://www.w3.org/2003/04/emma" version="1.0">
              <emma:interpretation id="{F05D9CC5-86FA-4B6E-B986-14A7CF7097B0}" emma:medium="tactile" emma:mode="ink">
                <msink:context xmlns:msink="http://schemas.microsoft.com/ink/2010/main" type="inkWord" rotatedBoundingBox="3805,956 4644,933 4659,1484 3820,1507"/>
              </emma:interpretation>
              <emma:one-of disjunction-type="recognition" id="oneOf0">
                <emma:interpretation id="interp0" emma:lang="zh-CN" emma:confidence="0">
                  <emma:literal>如</emma:literal>
                </emma:interpretation>
                <emma:interpretation id="interp1" emma:lang="zh-CN" emma:confidence="0">
                  <emma:literal>扯</emma:literal>
                </emma:interpretation>
                <emma:interpretation id="interp2" emma:lang="zh-CN" emma:confidence="0">
                  <emma:literal>扣</emma:literal>
                </emma:interpretation>
                <emma:interpretation id="interp3" emma:lang="zh-CN" emma:confidence="0">
                  <emma:literal>租</emma:literal>
                </emma:interpretation>
                <emma:interpretation id="interp4" emma:lang="zh-CN" emma:confidence="0">
                  <emma:literal>批</emma:literal>
                </emma:interpretation>
              </emma:one-of>
            </emma:emma>
          </inkml:annotationXML>
          <inkml:trace contextRef="#ctx0" brushRef="#br0">4185 1913 4224,'-5'-4'1568,"5"4"-832,0-12-288,0 9 1024,0 6-800,5-3 608,3 0-768,1 0 512,0 8-576,-1-4 448,1 0-480,0 3 256,0 1-384,-1 5 416,1-1-416,-4-1 352,7 5-353,-6 3 129,-2 1-256,-4 3 128,0 4-160,0 1 64,4-1-96,-4-1 160,4 7-160,-4-2 192,6-4-192,-4 1-32,8-6-32,-2 1-32,6 1 0,-2-4-96,3-6 64,-2 3-128,0 2 96,0-8-384,0-3 224,-5-3-1279,2 1 831,-5-6-1568,3 0 1280,-4-11-1216,0 3 1248,-4-11-1152,5 4 1184,-5-9-672,0 4 896,0-7 32,0 4 384,0-13 704,0 9-224,0-7 1216,0 6-832,0-2 1376,0 10-1152,0-4 1088,0 12-1088,0 1 608,0 3-800,0 5 480,0 3-640,0 6 512,5 7-545,-1 2 321,4 4-448,-3 1 192,4 4-288,-5 4 64,0-6-160,-4 6-64,4-1-32,-8 1-544,4-5 288,-8-4-1088,-1 0 705,-8 1-1057,3 0 960,-13-5-384,11 5 672,-15-17 64,9 2 224,-10-10 160,6 2 0,-9-2 256,14 5-160,-5-3 672,8 0-448,-4-6 672,4 5-576,1-3 480,2 3-512,3-8 383,4 7-447,-5-1 384,8 6-416,-3-8 256,3 8-320,-3-9 192,8 9-224,0-3 128,3 3-192,-3-5 128,10 5-160,-2-8 0,4 5-64,2-8-128,-2 3 32,12-4 32,-2 4 0,4-8-96,0 10 64,4-11-480,6 6 288,-4-5-736,-4 5 512,4-6-608,-2 6 576,-2-9-383,-2 1 511,-6 0-96,8 2 256,-7 3-32,5 5 128,-3-2 64,-2 3 32,-4 0 128,-3 8-64,-4 3 480,-2 5-320,-4 4 415,4 4-383,-2 3 160,-2 1-256,0-1 64,0 6-128,-4-6 96,5 4-128,-5-7 32,0-5-32,0-8-192,0 5 64,0-16-32,9 5 32,-5-8 0,4-2 0,2-1 0,3 5 0,-5-2 64,5 6 0,1 2 0,3 3 0,-4-3 128,1 6-64,-6-3-32,6 8 0,-10 0-32,2 4 0,-16 2 128,4 2-64,-10 3 544,2 1-352,-8 0 672,5 4-512,-4-10 288,3 3-416,5-9-96,4 3-96,9-16 0,4 5-64,9-11-96,5 3 32,3-12-1024,1 9 576,0-8-2080,6 7 1441,-8-4-3233,4 10 2464,-7-3-2720,0 4 2624</inkml:trace>
        </inkml:traceGroup>
        <inkml:traceGroup>
          <inkml:annotationXML>
            <emma:emma xmlns:emma="http://www.w3.org/2003/04/emma" version="1.0">
              <emma:interpretation id="{3852E7D5-4599-4B9B-9D4F-EEFAEC537E0A}" emma:medium="tactile" emma:mode="ink">
                <msink:context xmlns:msink="http://schemas.microsoft.com/ink/2010/main" type="inkWord" rotatedBoundingBox="4839,844 5760,819 5784,1705 4863,1729"/>
              </emma:interpretation>
              <emma:one-of disjunction-type="recognition" id="oneOf1">
                <emma:interpretation id="interp5" emma:lang="zh-CN" emma:confidence="0">
                  <emma:literal>何</emma:literal>
                </emma:interpretation>
                <emma:interpretation id="interp6" emma:lang="zh-CN" emma:confidence="0">
                  <emma:literal>价</emma:literal>
                </emma:interpretation>
                <emma:interpretation id="interp7" emma:lang="zh-CN" emma:confidence="0">
                  <emma:literal>诃</emma:literal>
                </emma:interpretation>
                <emma:interpretation id="interp8" emma:lang="zh-CN" emma:confidence="0">
                  <emma:literal>佤</emma:literal>
                </emma:interpretation>
                <emma:interpretation id="interp9" emma:lang="zh-CN" emma:confidence="0">
                  <emma:literal>佈</emma:literal>
                </emma:interpretation>
              </emma:one-of>
            </emma:emma>
          </inkml:annotationXML>
          <inkml:trace contextRef="#ctx0" brushRef="#br0" timeOffset="908">5330 1842 5120,'0'-26'1920,"0"26"-1024,5-5-544,-5 2 832,8-2-640,-3-1 480,-2 6-576,-3 0 608,5 3-608,-5 0 544,0 2-544,-8 6 448,3 6-480,-18 5 192,7 1-353,-12 1 1,8 4-160,-11 3-64,8-1 0,-8 1-384,10-3 192,-1-4-1087,8-4 703,2-12-1728,7-2 1280,5-12-1504,5 1 1408,-1-11-224,9 4 768,0-7 896,0 8-160,0-6 1600,0 11-1024,-4-2 1504,0 8-1280,1 3 896,-3 5-1056,-1 8 607,-1 4-831,3 2 288,-1 6-512,4 0 160,-4 2-320,-1 1-288,-2-3 32,-8-4-1184,4-1 640,-6-7-3135,12-1 2079,-6-15-3360,4 0 2816</inkml:trace>
          <inkml:trace contextRef="#ctx0" brushRef="#br0" timeOffset="1298">5387 1940 7808,'-5'7'2880,"5"-7"-1536,-4 0-800,0 0 1152,8 0-960,0 0 192,6 5-576,2-5 159,2 0-287,8-5 64,-6 2-160,12-1 64,-2 4-96,8-8-64,2 4 0,-1-11 32,0 2-32,0-7 64,0 6-64,-1-6-32,2 4 32,0 2-128,-2 0 64,-3 4-32,0 2 0,-9-4 128,0 9-32,-10-2-96,6 5 32,-12-3-1248,2 6 705,-12-3-3009,4 0 1984,-14 11-2944,0 6 2592</inkml:trace>
          <inkml:trace contextRef="#ctx0" brushRef="#br0" timeOffset="2003">5553 1999 5120,'-30'7'1920,"30"-7"-1024,0-4-192,0 1 1152,0 6-1024,0 1 512,4 4-800,0 3 416,9 6-544,-4 5 384,0 2-448,-4 4 256,3 0-353,-4 2 65,1 1-192,-5-4 0,5-4-64,-5-6-608,0-1 288,0-14-1087,0-2 735,0-10-640,8 2 736,0-9-96,6 6 384,-5-9 128,4 4 64,-5-3 384,7 7-192,-7 4 480,5 5-352,-5 3 448,2 8-448,-5 0 160,-2 4-288,-3-1-224,0 0 32,0-6-1280,0-2 736,0-6-1728,5-2 1280,-1-14-640,4-1 960,-2-11 256,2 9 288,-4-2 896,4 8-384,2 1 1184,-2 6-864,2 7 832,-2 2-864,0 6 800,2 7-832,-2 2 832,2 4-832,-2 0 543,0 1-671,-3 7 320,0-2-480,0 5 256,-2 1-320,2 13 128,0-2-224,-2 5 64,2-5-128,0-2-64,0-2 0,-2-6 96,6-4-64,-5-8 32,1 0-32,-10-6-128,5-3 32,-8-6-256,0-1 160,-10-8-800,8 4 512,-11-8-1984,8 0 1313,-15-6-4353,12 5 3040</inkml:trace>
        </inkml:traceGroup>
        <inkml:traceGroup>
          <inkml:annotationXML>
            <emma:emma xmlns:emma="http://www.w3.org/2003/04/emma" version="1.0">
              <emma:interpretation id="{7FC636F1-A7AD-479D-B198-738D9441F5E8}" emma:medium="tactile" emma:mode="ink">
                <msink:context xmlns:msink="http://schemas.microsoft.com/ink/2010/main" type="inkWord" rotatedBoundingBox="6211,687 6840,670 6863,1516 6233,1533"/>
              </emma:interpretation>
              <emma:one-of disjunction-type="recognition" id="oneOf2">
                <emma:interpretation id="interp10" emma:lang="zh-CN" emma:confidence="0">
                  <emma:literal>求</emma:literal>
                </emma:interpretation>
                <emma:interpretation id="interp11" emma:lang="zh-CN" emma:confidence="0">
                  <emma:literal>术</emma:literal>
                </emma:interpretation>
                <emma:interpretation id="interp12" emma:lang="zh-CN" emma:confidence="0">
                  <emma:literal>朮</emma:literal>
                </emma:interpretation>
                <emma:interpretation id="interp13" emma:lang="zh-CN" emma:confidence="0">
                  <emma:literal>式</emma:literal>
                </emma:interpretation>
                <emma:interpretation id="interp14" emma:lang="zh-CN" emma:confidence="0">
                  <emma:literal>永</emma:literal>
                </emma:interpretation>
              </emma:one-of>
            </emma:emma>
          </inkml:annotationXML>
          <inkml:trace contextRef="#ctx0" brushRef="#br0" timeOffset="3661">6550 1975 6144,'-5'9'2272,"5"-9"-1216,0 0-384,0 0 1408,0 0-1120,0 0 512,9 8-896,-1-8 256,10 2-480,8-2 223,-2 0-319,2-2 0,4-4-160,1-5 0,0 3-32,-1-3-256,1 3 96,-5-4-800,-3 4 481,-11-4-1089,-4 10 864,-12-6-704,4 3 800,-8-2-96,0 7 416,-10-5 192,4 5 32,-3-8 160,7 2-96,-3-7 320,5 6-192,-5-8 512,8 6-384,-3-2 352,8 3-384,-9-4 416,9 9-416,-4-2 448,4 10-448,-5-5 447,5 3-447,-4 0 288,8 10-320,-4 2 288,5 1-320,-1 4 160,5-1-224,-5 1 224,0 2-256,1 6 256,4 0-256,-5 18 256,4 4-256,-8 1 96,5 4-128,-5-5-64,0-2 0,0-2 32,0-4-32,-5-6-576,5-8 288,-3-12-1312,3-2 896,-9-14-1343,3-3 1151,-6-13-1184,8 5 1152,-9-17-1088,4 9 1120,-9-12-608,5 7 864,-8-2-192,3 6 480,-4-8 256,8 10 64,-4-7 352,10 6-160,-10 4 800,14 2-544,-10-7 992,12 9-800,-8-4 672,10 7-768,-5-3 384,5 3-576,0 3 192,5 5-320,-1 0 64,4 5-160,2 3 224,-2 3-224,-8 4 320,6 1-256,-16 7 384,6 1-321,-8-1 513,2 4-448,-8 1 416,5 0-416,-5-6 64,10-2-256,0-4-128,3-5-32,5-8 32,5 5 0,3-16-96,10 5 64,7-8-320,1-1 192,6-6-448,-2 1 352,-4-3-288,2 5 288,-7-5-255,5 6 255,-3-14-128,3 8 224,-1-8 64,6 6 96,0-2 0,-3 9 0,-7-2 64,1 7-32,-6 2 192,-1 8-128,-7 2 384,1 6-257,-9 4 513,4 4-416,-4 0 288,0 4-352,0-6 64,5 11-192,-2-14 160,7 3-192,-2 0 32,5-3-64,5 6 32,-1-3-64,-3-6-384,4 4 224,-10-8-1728,2-1 1024,-16-6-3391,6 3 2367,-8-8-2816,-2 0 2656</inkml:trace>
          <inkml:trace contextRef="#ctx0" brushRef="#br0" timeOffset="3851">6922 1616 8064,'0'11'3072,"0"-11"-1664,18 25-800,-13-14 1344,-2 1-1120,2 4 95,4-2-575,-5 6-640,6-1 128,-2-2-2047,0-3 1215,2-6-3968,2 5 2784</inkml:trace>
        </inkml:traceGroup>
        <inkml:traceGroup>
          <inkml:annotationXML>
            <emma:emma xmlns:emma="http://www.w3.org/2003/04/emma" version="1.0">
              <emma:interpretation id="{9709E25F-80B2-4594-8729-F822E6954A91}" emma:medium="tactile" emma:mode="ink">
                <msink:context xmlns:msink="http://schemas.microsoft.com/ink/2010/main" type="inkWord" rotatedBoundingBox="7249,695 8044,674 8069,1625 7274,1646"/>
              </emma:interpretation>
              <emma:one-of disjunction-type="recognition" id="oneOf3">
                <emma:interpretation id="interp15" emma:lang="zh-CN" emma:confidence="0">
                  <emma:literal>导</emma:literal>
                </emma:interpretation>
                <emma:interpretation id="interp16" emma:lang="zh-CN" emma:confidence="0">
                  <emma:literal>哥</emma:literal>
                </emma:interpretation>
                <emma:interpretation id="interp17" emma:lang="zh-CN" emma:confidence="0">
                  <emma:literal>寻</emma:literal>
                </emma:interpretation>
                <emma:interpretation id="interp18" emma:lang="zh-CN" emma:confidence="0">
                  <emma:literal>苛</emma:literal>
                </emma:interpretation>
                <emma:interpretation id="interp19" emma:lang="zh-CN" emma:confidence="0">
                  <emma:literal>号</emma:literal>
                </emma:interpretation>
              </emma:one-of>
            </emma:emma>
          </inkml:annotationXML>
          <inkml:trace contextRef="#ctx0" brushRef="#br0" timeOffset="4900">7834 1628 5888,'-8'4'2272,"8"-4"-1216,-4 4-544,-1-4 1248,10 0-992,-5 0 480,4 4-736,0-4 128,6 4-352,2-4 160,2 4-224,6-4 128,4 0-192,2-4 64,4 4-129,-4-4 1,5 0-32,-4 0 96,-1 4-96,-8-4 192,-2 8-160,-6 0 192,3 4-192,-13 4 96,0 4-96,-8 4 224,-2 2-192,-3 9 160,5 0-160,-10 1 0,8-4-64,-6-6-64,7-2 32,-9-4-480,10-4 256,-10-9-1120,10 4 737,-10-7-1441,9 0 1152,-8-18-576,8 1 832,-5-6 64,10 5 320,-10-2 288,12 8-32,-8-4 416,4 8-224,-2 0 512,8 4-416,-8 2 576,8 2-512,-4 11 416,4 5-448,-6 7 384,6 4-416,-8-4 319,8 1-351,-4-2 352,8 3-384,-4-6 160,6-4-256,-4-4 0,8 5-96,-2-7 96,6 2-96,4-7 32,4 4-32,4-8-64,5 0 32,0-8-128,-1 4 64,2-7 32,-7 2 0,1 1-352,-3 6 192,-7-6-992,7 8 640,-16-4-1887,3 4 1343,-14 0-3616,-2 4 2624,-6-2-1728,4 4 2176</inkml:trace>
          <inkml:trace contextRef="#ctx0" brushRef="#br0" timeOffset="5774">7712 2194 5760,'-13'3'2176,"13"-3"-1152,-5 5-416,2-5 1152,6 3-960,-6 0 448,3 3-736,-5-6 352,10 3-512,-5-3 384,0 0-416,0 0 191,0 0-287,3 0 128,2 4-192,0-4 224,0 0-256,3-4 256,0 4-256,2-3 32,8 3-96,-6-6-64,6 6 32,3-3-32,2 0 0,8-5 0,-2 3 0,12-7 0,2 9 0,-5-13-96,3 8 64,3-6 32,-5 2 0,0-4-160,-4 5 96,-9-2-320,-3 6 224,-5-1-512,-5 3 384,-5 2-703,2 3 543,-10-3-256,0 6 384,-15-3 128,7 0 96,-10 0 96,5 0 0,-8 0 192,7 0-96,-3 0 384,8 0-256,-9 0 224,10 3-224,-5-3 224,8 5-256,-3-2 255,3 5-255,0 4 256,10 4-256,-5 4 160,5-1-192,-5 11 352,3-2-288,2 3 224,0 2-224,0 1 128,-2-4-192,-3 6 128,5-1-160,-5-1-64,0-1-32,-5-7-128,5-2 64,-8-4-384,3-4 192,-8-9-864,0 1 608,-13-12-640,8 4 640,-13-19-95,5 3 351,-4-12-32,3 9 160,-3-4 128,12 7 0,-4-4 320,4 6-160,2-6 319,1 7-287,7-1 384,3 6-352,2-4 288,6 7-288,2-3-64,8 5-128,5-5 32,0 8-64,3-8-576,6 8 288,-6-3-2079,2 3 1279,-7-4-4160,1 8 2880</inkml:trace>
          <inkml:trace contextRef="#ctx0" brushRef="#br0" timeOffset="7382">7524 2205 3584,'-10'0'1408,"10"0"-768,0 3-128,0-3 1440,0 0-1088,0 0 1088,0 6-1120,0-6 416,0 2-736,0-2 224,0 0-448,0 0 256,0 0-288,0 0 192,5 0-224,0 0 64,8 5-160,-1-2-1,7 1-63,-6-4-128,4 4 32,-3-8-607,3 4 351,4-4-2208,2 1 1376,3-4-3456,0 1 2560</inkml:trace>
        </inkml:traceGroup>
        <inkml:traceGroup>
          <inkml:annotationXML>
            <emma:emma xmlns:emma="http://www.w3.org/2003/04/emma" version="1.0">
              <emma:interpretation id="{0B45AF52-86AB-4D10-981C-F88B48C05664}" emma:medium="tactile" emma:mode="ink">
                <msink:context xmlns:msink="http://schemas.microsoft.com/ink/2010/main" type="inkWord" rotatedBoundingBox="8475,1051 8688,1046 8702,1559 8489,1565"/>
              </emma:interpretation>
              <emma:one-of disjunction-type="recognition" id="oneOf4">
                <emma:interpretation id="interp20" emma:lang="zh-CN" emma:confidence="0">
                  <emma:literal>,</emma:literal>
                </emma:interpretation>
                <emma:interpretation id="interp21" emma:lang="zh-CN" emma:confidence="0">
                  <emma:literal>?</emma:literal>
                </emma:interpretation>
                <emma:interpretation id="interp22" emma:lang="zh-CN" emma:confidence="0">
                  <emma:literal>7</emma:literal>
                </emma:interpretation>
                <emma:interpretation id="interp23" emma:lang="zh-CN" emma:confidence="0">
                  <emma:literal>'</emma:literal>
                </emma:interpretation>
                <emma:interpretation id="interp2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6372">8743 2025 6400,'-8'-11'2368,"8"11"-1280,0 4-288,-5-4 1504,5 0-1248,-5-4 480,10 4-960,-5-4 127,8 4-415,-3-4 32,5 0-192,3-4 64,0 8-96,0-3 160,4 3-160,1 0 256,4 8-224,-5-1 256,4 1-256,-3 8 384,5 6-288,-15 3 224,-3-2-224,-10-4 0,0 6-128,-8-3-64,0 1 0,0-4-1088,5 1 576,-5-4-3903,3-5 2431,-2-3-3808,6 1 3264</inkml:trace>
          <inkml:trace contextRef="#ctx0" brushRef="#br0" timeOffset="6560">8840 2404 9216,'-17'15'3424,"17"-15"-1856,-11 32-1536,8-21 1120,3 1-736,-5-1 255,0 0-415,2-5-1055,3-3 415,-5-3-3936,10 0 2368,-5-9-2880,8 6 2752</inkml:trace>
        </inkml:traceGroup>
      </inkml:traceGroup>
    </inkml:traceGroup>
    <inkml:traceGroup>
      <inkml:annotationXML>
        <emma:emma xmlns:emma="http://www.w3.org/2003/04/emma" version="1.0">
          <emma:interpretation id="{C2071071-5F96-4E05-853C-065B156CCDFA}" emma:medium="tactile" emma:mode="ink">
            <msink:context xmlns:msink="http://schemas.microsoft.com/ink/2010/main" type="paragraph" rotatedBoundingBox="1410,2817 16630,1176 16818,2923 1599,45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CB024F0-8662-4964-865B-05660CF0599A}" emma:medium="tactile" emma:mode="ink">
              <msink:context xmlns:msink="http://schemas.microsoft.com/ink/2010/main" type="line" rotatedBoundingBox="1410,2817 16630,1176 16759,2373 1539,4015"/>
            </emma:interpretation>
          </emma:emma>
        </inkml:annotationXML>
        <inkml:traceGroup>
          <inkml:annotationXML>
            <emma:emma xmlns:emma="http://www.w3.org/2003/04/emma" version="1.0">
              <emma:interpretation id="{4BE7B514-E14F-499D-890D-47BF4D14512A}" emma:medium="tactile" emma:mode="ink">
                <msink:context xmlns:msink="http://schemas.microsoft.com/ink/2010/main" type="inkWord" rotatedBoundingBox="1426,2968 1898,2917 1951,3406 1479,3457"/>
              </emma:interpretation>
              <emma:one-of disjunction-type="recognition" id="oneOf5">
                <emma:interpretation id="interp25" emma:lang="zh-CN" emma:confidence="0">
                  <emma:literal>e</emma:literal>
                </emma:interpretation>
                <emma:interpretation id="interp26" emma:lang="zh-CN" emma:confidence="0">
                  <emma:literal>七</emma:literal>
                </emma:interpretation>
                <emma:interpretation id="interp27" emma:lang="zh-CN" emma:confidence="0">
                  <emma:literal>乇</emma:literal>
                </emma:interpretation>
                <emma:interpretation id="interp28" emma:lang="zh-CN" emma:confidence="0">
                  <emma:literal>匕</emma:literal>
                </emma:interpretation>
                <emma:interpretation id="interp29" emma:lang="zh-CN" emma:confidence="0">
                  <emma:literal>止</emma:literal>
                </emma:interpretation>
              </emma:one-of>
            </emma:emma>
          </inkml:annotationXML>
          <inkml:trace contextRef="#ctx0" brushRef="#br0" timeOffset="11672">1689 4022 3072,'0'8'1216,"0"-8"-640,8 22-192,-3-10 768,3 1-608,2-2 352,-2 1-544,5-1 320,2 0-384,1-3 192,2 4-256,8-7 128,5 3-192,4-8 64,1 0-128,-2-8-64,2-1 0,-6-10-128,-4 3 64,0-7 96,2 4-32,-12-8-32,2 7 32,-9-3 32,5 4-32,-14-5-32,0 4 32,-10 0-32,2 6 0,-10 0 128,10 6-64,-15 2 128,10 6-128,-13 4 320,3 4-192,-7 3 160,8 8-192,-8 5 288,7 0-256,2 3 384,8 4-320,0-1 224,4 3-256,0-2 128,9-1-192,0 1 64,9 5-128,0-5-64,7-3 0,7-6 32,-2 2-32,10-9-96,-4 1 32,-1-7-1088,0-1 576,5-8-2368,0 0 1632,0-8-2592,-5 4 2208</inkml:trace>
        </inkml:traceGroup>
        <inkml:traceGroup>
          <inkml:annotationXML>
            <emma:emma xmlns:emma="http://www.w3.org/2003/04/emma" version="1.0">
              <emma:interpretation id="{98B28785-423D-40C5-9A62-112E35C5B31E}" emma:medium="tactile" emma:mode="ink">
                <msink:context xmlns:msink="http://schemas.microsoft.com/ink/2010/main" type="inkWord" rotatedBoundingBox="2128,2859 2279,2843 2339,3393 2188,3409"/>
              </emma:interpretation>
              <emma:one-of disjunction-type="recognition" id="oneOf6">
                <emma:interpretation id="interp30" emma:lang="zh-CN" emma:confidence="0">
                  <emma:literal>(</emma:literal>
                </emma:interpretation>
                <emma:interpretation id="interp31" emma:lang="zh-CN" emma:confidence="0">
                  <emma:literal>〈</emma:literal>
                </emma:interpretation>
                <emma:interpretation id="interp32" emma:lang="zh-CN" emma:confidence="0">
                  <emma:literal>、</emma:literal>
                </emma:interpretation>
                <emma:interpretation id="interp33" emma:lang="zh-CN" emma:confidence="0">
                  <emma:literal>丶</emma:literal>
                </emma:interpretation>
                <emma:interpretation id="interp34" emma:lang="zh-CN" emma:confidence="0">
                  <emma:literal>{</emma:literal>
                </emma:interpretation>
              </emma:one-of>
            </emma:emma>
          </inkml:annotationXML>
          <inkml:trace contextRef="#ctx0" brushRef="#br0" timeOffset="12152">2496 3820 5760,'-5'-31'2176,"5"31"-1152,-5 0-640,2 0 1024,3 0-800,-5 3 544,5 6-672,-8 2 320,3 5-480,-4-5 320,5 4-352,-9 1 352,8 4-384,-3 4 224,8-2-257,-10 6 65,10 3-160,-4 8 64,4 0-96,0 5-64,10-2 0,-2 2-128,10-6 64,-6-12-895,6 2 511,5-12-2144,3-1 1408,5-10-3296,-1-2 2528</inkml:trace>
        </inkml:traceGroup>
        <inkml:traceGroup>
          <inkml:annotationXML>
            <emma:emma xmlns:emma="http://www.w3.org/2003/04/emma" version="1.0">
              <emma:interpretation id="{C9DADA79-3AAC-48B0-8550-5DB58544E912}" emma:medium="tactile" emma:mode="ink">
                <msink:context xmlns:msink="http://schemas.microsoft.com/ink/2010/main" type="inkWord" rotatedBoundingBox="2504,2975 2800,2943 2840,3313 2544,3345"/>
              </emma:interpretation>
              <emma:one-of disjunction-type="recognition" id="oneOf7">
                <emma:interpretation id="interp35" emma:lang="zh-CN" emma:confidence="0">
                  <emma:literal>x</emma:literal>
                </emma:interpretation>
                <emma:interpretation id="interp36" emma:lang="zh-CN" emma:confidence="0">
                  <emma:literal>X</emma:literal>
                </emma:interpretation>
                <emma:interpretation id="interp37" emma:lang="zh-CN" emma:confidence="0">
                  <emma:literal>×</emma:literal>
                </emma:interpretation>
                <emma:interpretation id="interp38" emma:lang="zh-CN" emma:confidence="0">
                  <emma:literal>Ⅹ</emma:literal>
                </emma:interpretation>
                <emma:interpretation id="interp39" emma:lang="zh-CN" emma:confidence="0">
                  <emma:literal>又</emma:literal>
                </emma:interpretation>
              </emma:one-of>
            </emma:emma>
          </inkml:annotationXML>
          <inkml:trace contextRef="#ctx0" brushRef="#br0" timeOffset="12855">3050 3886 6400,'-10'0'2368,"10"0"-1280,-8 8-512,0-5 1312,8 5-1088,-10 4 352,4-1-704,-6 9 0,-2-1-256,-6 8-32,2 4-96,-8 2-128,8-2 32,-8-1-32,8 1 0,-4-3-288,8-1 192,2-7-1792,4-4 1088,-2-10-3424,10-1 2400</inkml:trace>
          <inkml:trace contextRef="#ctx0" brushRef="#br0" timeOffset="12609">2795 3924 5248,'-10'-4'2016,"10"4"-1088,-3 0-320,-2 0 1152,10 0-960,-5 0 448,0 0-736,0 0 224,0 0-448,0 0 192,3 4-256,2 0 128,5 7-192,-2 2 64,5-1-128,0 7 0,0 4-32,4 5 32,2 2-64,-2 2-32,1-1 32,-5 0-128,0-3 64,-5-1-1376,5-4 768,-3-7-3488,-2-4 2304,2-12-2144,-2 0 2272</inkml:trace>
        </inkml:traceGroup>
        <inkml:traceGroup>
          <inkml:annotationXML>
            <emma:emma xmlns:emma="http://www.w3.org/2003/04/emma" version="1.0">
              <emma:interpretation id="{66FB6ABD-0976-40D2-8120-D6DD23B476D2}" emma:medium="tactile" emma:mode="ink">
                <msink:context xmlns:msink="http://schemas.microsoft.com/ink/2010/main" type="inkWord" rotatedBoundingBox="2923,2785 3073,2769 3147,3460 2997,3476"/>
              </emma:interpretation>
              <emma:one-of disjunction-type="recognition" id="oneOf8">
                <emma:interpretation id="interp40" emma:lang="zh-CN" emma:confidence="0">
                  <emma:literal>)</emma:literal>
                </emma:interpretation>
                <emma:interpretation id="interp41" emma:lang="zh-CN" emma:confidence="0">
                  <emma:literal>,</emma:literal>
                </emma:interpretation>
                <emma:interpretation id="interp42" emma:lang="zh-CN" emma:confidence="0">
                  <emma:literal>丿</emma:literal>
                </emma:interpretation>
                <emma:interpretation id="interp43" emma:lang="zh-CN" emma:confidence="0">
                  <emma:literal>〉</emma:literal>
                </emma:interpretation>
                <emma:interpretation id="interp4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3201">3175 3753 5120,'0'-27'1920,"0"27"-1024,13 24-480,-8-17 960,3 1-768,1 0 416,-1 3-608,6 6 480,4-3-512,0 6 352,4-1-416,-6 8 416,2 1-448,-4 11 448,0 0-448,-11 5 159,2-2-287,-10 5 64,5 0-128,-13 3-767,0-3 383,-10-5-2944,7 2 1792,-6-8-3392,4-5 2720</inkml:trace>
        </inkml:traceGroup>
        <inkml:traceGroup>
          <inkml:annotationXML>
            <emma:emma xmlns:emma="http://www.w3.org/2003/04/emma" version="1.0">
              <emma:interpretation id="{2088BE96-2323-411E-A814-BDCDF2F952F3}" emma:medium="tactile" emma:mode="ink">
                <msink:context xmlns:msink="http://schemas.microsoft.com/ink/2010/main" type="inkWord" rotatedBoundingBox="3579,2980 4143,2919 4164,3113 3600,3174"/>
              </emma:interpretation>
              <emma:one-of disjunction-type="recognition" id="oneOf9">
                <emma:interpretation id="interp45" emma:lang="zh-CN" emma:confidence="0">
                  <emma:literal>=</emma:literal>
                </emma:interpretation>
                <emma:interpretation id="interp46" emma:lang="zh-CN" emma:confidence="0">
                  <emma:literal>二</emma:literal>
                </emma:interpretation>
                <emma:interpretation id="interp47" emma:lang="zh-CN" emma:confidence="0">
                  <emma:literal>:</emma:literal>
                </emma:interpretation>
                <emma:interpretation id="interp48" emma:lang="zh-CN" emma:confidence="0">
                  <emma:literal>上</emma:literal>
                </emma:interpretation>
                <emma:interpretation id="interp4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4146">3852 3921 3840,'-8'0'1472,"8"0"-768,-5 0-192,0 0 1280,5 4-960,-5-1 864,10 2-992,-5-5 480,0 0-672,0 0 288,10 3-480,-2-3 192,10 4-288,3-4 64,2 0-160,2-4 0,1 4-64,2-3-64,3-2 32,-2-2-128,-2 7 64,-1-7-672,0 7 384,0-8-2144,5 8 1376,-8-5-3168,-6 10 2368</inkml:trace>
          <inkml:trace contextRef="#ctx0" brushRef="#br0" timeOffset="14404">3882 4108 5120,'-4'-19'2016,"4"19"-1088,22 11-512,-14-11 1088,6 4-832,-2-8 544,6 4-736,0-3 320,0 3-480,3-5 64,7 5-256,3-3-64,-1 3-32,4-8-320,7 5 160,-2-13-1152,0 7 704,5-2-2784,-4 8 1888,-1-10-1952,-3 9 1952</inkml:trace>
        </inkml:traceGroup>
        <inkml:traceGroup>
          <inkml:annotationXML>
            <emma:emma xmlns:emma="http://www.w3.org/2003/04/emma" version="1.0">
              <emma:interpretation id="{FC809CBC-62EA-4572-B032-94B3DE3E7558}" emma:medium="tactile" emma:mode="ink">
                <msink:context xmlns:msink="http://schemas.microsoft.com/ink/2010/main" type="inkWord" rotatedBoundingBox="4941,2547 5307,2507 5382,3203 5016,3243"/>
              </emma:interpretation>
              <emma:one-of disjunction-type="recognition" id="oneOf10">
                <emma:interpretation id="interp50" emma:lang="zh-CN" emma:confidence="0">
                  <emma:literal>E</emma:literal>
                </emma:interpretation>
                <emma:interpretation id="interp51" emma:lang="zh-CN" emma:confidence="0">
                  <emma:literal>z</emma:literal>
                </emma:interpretation>
                <emma:interpretation id="interp52" emma:lang="zh-CN" emma:confidence="0">
                  <emma:literal>上</emma:literal>
                </emma:interpretation>
                <emma:interpretation id="interp53" emma:lang="zh-CN" emma:confidence="0">
                  <emma:literal>五</emma:literal>
                </emma:interpretation>
                <emma:interpretation id="interp54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26153">5344 3473 5504,'-13'0'2112,"13"0"-1152,-5 8-480,-1-5 1088,4 1-896,-3 0 480,10 0-704,-5-4 192,8 4-384,2 0 0,6 4-160,2 0 0,0-2-32,-1 2-64,4 1 32,2-1 32,-2 0-32,-3-1-32,4 5 32,-8 3-32,4 1 0,-16 7 128,-2 1-64,-12 7-32,4 5 0,-15 2 96,10 2-64,-13-2 320,8 1-192,-16 0 256,12 0-256,-4-3 159,3-2-191,2-7 128,3-2-160,0-6 64,10-4-96,-2-4 96,7 5-128,6-7 128,10-1-128,5-8 128,0 3-128,0-3 32,3 0-32,-3 0-64,4 0 32,-4 0-256,8 0 128,-8 0-1024,-2 0 641,-6 0-1665,2 0 1216,-6 0-2016,-3 0 1664,-6 0-2368,3 0 2080</inkml:trace>
          <inkml:trace contextRef="#ctx0" brushRef="#br0" timeOffset="26333">5338 3828 4864,'0'-13'1824,"0"13"-960,4 5-224,-4-5 1312,6 0-1056,-6 0 768,8 3-992,2 2 512,-2 2-704,4-2 320,2 3-480,4-2 63,4 7-255,-1-2-64,2 1-32,-2-4-607,5 3 319,-4 1-1792,-1 1 1120,-3-7-3584,0 2 2496</inkml:trace>
        </inkml:traceGroup>
        <inkml:traceGroup>
          <inkml:annotationXML>
            <emma:emma xmlns:emma="http://www.w3.org/2003/04/emma" version="1.0">
              <emma:interpretation id="{ED58D954-0C4D-468B-903F-A240645873B8}" emma:medium="tactile" emma:mode="ink">
                <msink:context xmlns:msink="http://schemas.microsoft.com/ink/2010/main" type="inkWord" rotatedBoundingBox="5681,2962 5934,2935 5938,2977 5686,3004"/>
              </emma:interpretation>
              <emma:one-of disjunction-type="recognition" id="oneOf11">
                <emma:interpretation id="interp55" emma:lang="zh-CN" emma:confidence="0">
                  <emma:literal>-</emma:literal>
                </emma:interpretation>
                <emma:interpretation id="interp56" emma:lang="zh-CN" emma:confidence="0">
                  <emma:literal>一</emma:literal>
                </emma:interpretation>
                <emma:interpretation id="interp57" emma:lang="zh-CN" emma:confidence="0">
                  <emma:literal>_</emma:literal>
                </emma:interpretation>
                <emma:interpretation id="interp58" emma:lang="zh-CN" emma:confidence="0">
                  <emma:literal>‐</emma:literal>
                </emma:interpretation>
                <emma:interpretation id="interp59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26333">5957 3901 6656,'-26'5'2464,"26"-5"-1344,0 0-608,0 0 1248,0 0-992,3 0 416,7 3-704,-2-3 0,6 5-288,3-5-32,1 0-96,3 0-128,1 0 32,0 0-384,5 0 192,-1 0-1440,0 4 928,-3-4-3552,-3 0 2400</inkml:trace>
        </inkml:traceGroup>
        <inkml:traceGroup>
          <inkml:annotationXML>
            <emma:emma xmlns:emma="http://www.w3.org/2003/04/emma" version="1.0">
              <emma:interpretation id="{76D63414-1733-4B5C-B679-AFE6556EEA0E}" emma:medium="tactile" emma:mode="ink">
                <msink:context xmlns:msink="http://schemas.microsoft.com/ink/2010/main" type="inkWord" rotatedBoundingBox="6635,2628 7009,2588 7097,3402 6723,3442"/>
              </emma:interpretation>
              <emma:one-of disjunction-type="recognition" id="oneOf12">
                <emma:interpretation id="interp60" emma:lang="zh-CN" emma:confidence="0">
                  <emma:literal>g</emma:literal>
                </emma:interpretation>
                <emma:interpretation id="interp61" emma:lang="zh-CN" emma:confidence="0">
                  <emma:literal>车</emma:literal>
                </emma:interpretation>
                <emma:interpretation id="interp62" emma:lang="zh-CN" emma:confidence="0">
                  <emma:literal>y</emma:literal>
                </emma:interpretation>
                <emma:interpretation id="interp63" emma:lang="zh-CN" emma:confidence="0">
                  <emma:literal>8</emma:literal>
                </emma:interpretation>
                <emma:interpretation id="interp64" emma:lang="zh-CN" emma:confidence="0">
                  <emma:literal>与</emma:literal>
                </emma:interpretation>
              </emma:one-of>
            </emma:emma>
          </inkml:annotationXML>
          <inkml:trace contextRef="#ctx0" brushRef="#br0" timeOffset="28064">6997 3757 4480,'10'-28'1664,"-10"28"-896,16-6-256,-6 1 1024,-2 2-864,4-9 384,2-1-608,0-6 96,3 8-320,-3-9 64,2 6-160,-6-6-64,3 4-32,-13 0-32,0 4 0,-13 4 64,3 5-32,-11-2-160,8 10 64,-14 3-32,6 3 32,-15 5 192,10-1-64,-5 1 32,13 4-32,1-1-64,8 4 32,4 7-128,10 3 64,4-2 96,8-3-32,1-6-32,0-2 32,0-9 160,3 2-96,-3-13-96,4 3-32,-5-19-192,0 1 128,-3-9 96,0 10 32,-6-6 64,0 4-64,-3 1 64,0 2-64,-2 2 192,2 8-128,-5-2 320,5 5-224,-5 0 160,5 8-192,-2 3 352,2 9-288,-5 7 160,5 1-224,-5 3 224,0 4-256,0 4 256,3 0-257,-3 3 97,5 2-128,-5-5 0,0 0-32,0 0-64,0 5 32,-5-10-32,5-4 0,-8-2 0,3-4 0,-3-4-160,-2-6 96,-6-6-32,-2 0 32,-5-11 192,6-2-64,-4-3 128,3 2-128,-3-10 128,6-1-128,-1-5 32,6 5-32,2-10 32,8 4-64,0-8-32,8-1 32,5 1-32,5 4 0,5 1-96,3 6 64,0 1 32,4 6 0,6-2-704,-2 2 384,7 7-1919,-7 1 1247,-4 2-3648,1 6 2592</inkml:trace>
        </inkml:traceGroup>
        <inkml:traceGroup>
          <inkml:annotationXML>
            <emma:emma xmlns:emma="http://www.w3.org/2003/04/emma" version="1.0">
              <emma:interpretation id="{D5E2E1F7-06AA-4D90-B738-A3439C825889}" emma:medium="tactile" emma:mode="ink">
                <msink:context xmlns:msink="http://schemas.microsoft.com/ink/2010/main" type="inkWord" rotatedBoundingBox="7262,2602 7386,2589 7451,3195 7328,3209"/>
              </emma:interpretation>
              <emma:one-of disjunction-type="recognition" id="oneOf13">
                <emma:interpretation id="interp65" emma:lang="zh-CN" emma:confidence="0">
                  <emma:literal>(</emma:literal>
                </emma:interpretation>
                <emma:interpretation id="interp66" emma:lang="zh-CN" emma:confidence="0">
                  <emma:literal>、</emma:literal>
                </emma:interpretation>
                <emma:interpretation id="interp67" emma:lang="zh-CN" emma:confidence="0">
                  <emma:literal>〈</emma:literal>
                </emma:interpretation>
                <emma:interpretation id="interp68" emma:lang="zh-CN" emma:confidence="0">
                  <emma:literal>〔</emma:literal>
                </emma:interpretation>
                <emma:interpretation id="interp6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28410">7637 3546 6400,'-9'-6'2464,"9"6"-1344,-17-6-480,8 6 1280,9 6-1088,-10-3 512,3 8-800,-6 1 352,8 4-545,-8 3 257,7 6-352,-1 0 128,2 8-224,0 6 288,10-1-256,0 5-32,2-4-96,4 8-128,2-1 32,0 2-480,0-10 288,-5-7-1248,4-3 833,3-9-2113,2 1 1536,-5-9-3232,6-3 2496</inkml:trace>
        </inkml:traceGroup>
        <inkml:traceGroup>
          <inkml:annotationXML>
            <emma:emma xmlns:emma="http://www.w3.org/2003/04/emma" version="1.0">
              <emma:interpretation id="{A049F49A-C23C-49D8-9B5F-EAD8E1AB2E6E}" emma:medium="tactile" emma:mode="ink">
                <msink:context xmlns:msink="http://schemas.microsoft.com/ink/2010/main" type="inkWord" rotatedBoundingBox="7600,2761 8010,2717 8053,3114 7643,3158"/>
              </emma:interpretation>
              <emma:one-of disjunction-type="recognition" id="oneOf14">
                <emma:interpretation id="interp70" emma:lang="zh-CN" emma:confidence="0">
                  <emma:literal>x</emma:literal>
                </emma:interpretation>
                <emma:interpretation id="interp71" emma:lang="zh-CN" emma:confidence="0">
                  <emma:literal>X</emma:literal>
                </emma:interpretation>
                <emma:interpretation id="interp72" emma:lang="zh-CN" emma:confidence="0">
                  <emma:literal>ⅹ</emma:literal>
                </emma:interpretation>
                <emma:interpretation id="interp73" emma:lang="zh-CN" emma:confidence="0">
                  <emma:literal>Ⅹ</emma:literal>
                </emma:interpretation>
                <emma:interpretation id="interp74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29085">7884 3814 5248,'-18'-22'2016,"18"22"-1088,-5-4-448,2 0 1152,6 1-928,-3-5 448,0-1-672,0-2 288,0 8-448,0-10 320,10 9-352,-7-4 256,7 5-288,-7-5 192,2 8-224,5-5 223,-2 5-255,0 0 160,6 5-192,-1-2 128,0 5-160,5 0 160,-2 4-192,7 4 192,-2 7-192,2 4 32,0 4-64,-2 0 32,5 1-64,-4-1-384,4-3 224,-3 2-1312,-2-2 801,-3-9-2337,0-2 1664,-10-17-3200,5 0 2560</inkml:trace>
          <inkml:trace contextRef="#ctx0" brushRef="#br0" timeOffset="29356">8260 3664 6016,'-4'-5'2272,"4"5"-1216,-26 5-320,17-2 1472,9 0-1216,-9 5 704,-1 1-992,-7 7 319,9 3-575,-13 9 160,6-2-352,-11 6 128,8 2-224,-13 5-64,11-3-64,-6 3-384,3-4 192,5-4-1216,5-4 769,5-12-2273,3 1 1600,10-16-3200,8 0 2528</inkml:trace>
        </inkml:traceGroup>
        <inkml:traceGroup>
          <inkml:annotationXML>
            <emma:emma xmlns:emma="http://www.w3.org/2003/04/emma" version="1.0">
              <emma:interpretation id="{7AF09A87-95D6-4544-B078-BCCAB4665D79}" emma:medium="tactile" emma:mode="ink">
                <msink:context xmlns:msink="http://schemas.microsoft.com/ink/2010/main" type="inkWord" rotatedBoundingBox="8027,2569 8186,2552 8265,3289 8107,3307"/>
              </emma:interpretation>
              <emma:one-of disjunction-type="recognition" id="oneOf15">
                <emma:interpretation id="interp75" emma:lang="zh-CN" emma:confidence="0">
                  <emma:literal>)</emma:literal>
                </emma:interpretation>
                <emma:interpretation id="interp76" emma:lang="zh-CN" emma:confidence="0">
                  <emma:literal>丿</emma:literal>
                </emma:interpretation>
                <emma:interpretation id="interp77" emma:lang="zh-CN" emma:confidence="0">
                  <emma:literal>,</emma:literal>
                </emma:interpretation>
                <emma:interpretation id="interp78" emma:lang="zh-CN" emma:confidence="0">
                  <emma:literal>〉</emma:literal>
                </emma:interpretation>
                <emma:interpretation id="interp7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9657">8334 3507 5632,'0'-3'2112,"0"3"-1152,10 0-352,-6 0 1376,0 8-1088,0 3 608,5-3-864,0 4 256,5 7-512,-2 5 352,6 2-417,-5 13 257,0 0-320,-3 13 192,3-5-224,-10 7 0,2-2-128,-13 6-128,3-5 0,-13 3-736,0-6 384,-3-6-1855,8-3 1247,-9-13-3872,8-5 2720</inkml:trace>
        </inkml:traceGroup>
        <inkml:traceGroup>
          <inkml:annotationXML>
            <emma:emma xmlns:emma="http://www.w3.org/2003/04/emma" version="1.0">
              <emma:interpretation id="{DE3ECB45-5DD2-4620-A881-8A196CB60508}" emma:medium="tactile" emma:mode="ink">
                <msink:context xmlns:msink="http://schemas.microsoft.com/ink/2010/main" type="inkWord" rotatedBoundingBox="10093,2255 10569,2204 10616,2639 10140,2691"/>
              </emma:interpretation>
              <emma:one-of disjunction-type="recognition" id="oneOf16">
                <emma:interpretation id="interp80" emma:lang="zh-CN" emma:confidence="0">
                  <emma:literal>过</emma:literal>
                </emma:interpretation>
                <emma:interpretation id="interp81" emma:lang="zh-CN" emma:confidence="0">
                  <emma:literal>◆</emma:literal>
                </emma:interpretation>
                <emma:interpretation id="interp82" emma:lang="zh-CN" emma:confidence="0">
                  <emma:literal>燮</emma:literal>
                </emma:interpretation>
                <emma:interpretation id="interp83" emma:lang="zh-CN" emma:confidence="0">
                  <emma:literal>邂</emma:literal>
                </emma:interpretation>
                <emma:interpretation id="interp84" emma:lang="zh-CN" emma:confidence="0">
                  <emma:literal>辔</emma:literal>
                </emma:interpretation>
              </emma:one-of>
            </emma:emma>
          </inkml:annotationXML>
          <inkml:trace contextRef="#ctx0" brushRef="#br1" timeOffset="43739">11422 2832 4224,'5'-8'1568,"-5"8"-832,5 0-288,-5 0 896,0 0-736,0 0 480,0 5-640,0-2 448,0 5-480,0-3 256,0-2-384,0 5 416,5 4-416,-5 4 448,3-2-448,-3 6 224,5 4-288,-5 2 0,0 7-128,0-2 0,0 4-32,-5-1-64,5-1 32,-3-8-320,3 0 160,-5-10-1504,10-3 896,-5-12-2624,0 0 1856,0-19-2112,3 0 2080</inkml:trace>
          <inkml:trace contextRef="#ctx0" brushRef="#br1" timeOffset="43218">11204 2973 3840,'0'0'1472,"0"0"-768,5 0-192,-5 0 1024,0 0-864,0 0 608,0 0-768,0 0 320,9 3-512,3-3 192,3 0-288,1-3-64,7 3-96,-6-5-64,4 2 32,-7 0-608,3 3 320,-12 0-2656,3 3 1632,-11 5-2368,3 3 2080</inkml:trace>
          <inkml:trace contextRef="#ctx0" brushRef="#br1" timeOffset="43413">11173 3208 4352,'0'0'1664,"0"0"-896,9 0-352,-5 0 832,1 0-736,0-4 128,3 4-384,1-8-32,8 5-128,-3-14-64,-1 1 0,8-3-896,1 8 480,-4-9-2304,4 8 1504,-10-6-1472,6 1 1536</inkml:trace>
        </inkml:traceGroup>
        <inkml:traceGroup>
          <inkml:annotationXML>
            <emma:emma xmlns:emma="http://www.w3.org/2003/04/emma" version="1.0">
              <emma:interpretation id="{6DBB890D-77F6-4F97-A6E0-A32EDCEFF961}" emma:medium="tactile" emma:mode="ink">
                <msink:context xmlns:msink="http://schemas.microsoft.com/ink/2010/main" type="inkWord" rotatedBoundingBox="10873,1797 11557,1723 11624,2349 10940,2423"/>
              </emma:interpretation>
              <emma:one-of disjunction-type="recognition" id="oneOf17">
                <emma:interpretation id="interp85" emma:lang="zh-CN" emma:confidence="0">
                  <emma:literal>将</emma:literal>
                </emma:interpretation>
                <emma:interpretation id="interp86" emma:lang="zh-CN" emma:confidence="0">
                  <emma:literal>將</emma:literal>
                </emma:interpretation>
                <emma:interpretation id="interp87" emma:lang="zh-CN" emma:confidence="0">
                  <emma:literal>恪</emma:literal>
                </emma:interpretation>
                <emma:interpretation id="interp88" emma:lang="zh-CN" emma:confidence="0">
                  <emma:literal>碍</emma:literal>
                </emma:interpretation>
                <emma:interpretation id="interp89" emma:lang="zh-CN" emma:confidence="0">
                  <emma:literal>㻽</emma:literal>
                </emma:interpretation>
              </emma:one-of>
            </emma:emma>
          </inkml:annotationXML>
          <inkml:trace contextRef="#ctx0" brushRef="#br1" timeOffset="45839">12155 2915 3200,'-3'-4'1216,"3"4"-640,0-4-256,0 1 736,3 3-576,-3-5 384,0 5-512,0-3 480,0 3-512,0-5 416,0 5-416,0-3 320,0 3-352,0-3 128,0 3-256,0-5 128,0 5-160,0-3 224,5 3-224,-5-6 256,4 6-256,-4-3 160,4 6-160,-4-3 224,0 0-224,0 0 320,0 0-256,0 0 256,0 9-256,-4-1 160,4 3-192,-9 1 64,9 0-128,-3 3 0,3 1-32,-5 4 31,10-1-63,-5 9-32,0 3 32,0-1-32,8 1 0,-4-6-1055,5-6 575,1-11-2848,-3 0 1856,7-21-2816,-2 2 2464</inkml:trace>
          <inkml:trace contextRef="#ctx0" brushRef="#br1" timeOffset="46081">12353 2910 5120,'0'-3'2016,"0"3"-1088,5 0-512,-5 0 960,4 8-768,0 0 416,6 3-608,7 4 256,-4 2-384,0-1 64,5 3-224,-5-4 0,5 1-64,-5-5-320,3 6 128,-6-9-2144,3-2 1248,-8-10-2944,3 4 2240</inkml:trace>
          <inkml:trace contextRef="#ctx0" brushRef="#br1" timeOffset="46318">12538 2890 4736,'-10'-6'1760,"10"6"-960,-8-5-32,4 2 1472,4 6-1216,-4-3 768,-1 5-1056,-4-2 384,9 5-640,-8 4 160,2-1-384,-6 5 63,8-1-191,-10 1-64,6 3-32,-6-2-895,10 2 479,-4-7-2944,2 4 1856,2-10-3168,8 2 2624</inkml:trace>
          <inkml:trace contextRef="#ctx0" brushRef="#br1" timeOffset="46533">12736 2985 7168,'0'17'2720,"0"-17"-1472,0 27-672,0-16 1152,0 4-960,0 4 32,0 1-480,0-4-224,0 4-32,0-4-1408,3-2 736,2-6-3904,0 0 2496</inkml:trace>
          <inkml:trace contextRef="#ctx0" brushRef="#br1" timeOffset="47151">12867 2871 6016,'0'0'2272,"0"0"-1216,0 16-672,0-8 1024,3 1-800,2 5 192,0 2-480,0-1 32,-2 4-224,7-3 0,-2 1-64,2-9 32,3 3-64,-5-11-32,5 4 32,0-13-32,0 3 0,-3-7-96,-2 1 64,1-7 32,0 8 0,-5-5 64,0 4-32,0 1-32,1 3 32,0-1 320,-1 6-192,-4-2 480,0 5-352,0-3 448,0 6-448,0 2 351,0 4-351,0 2 128,0 0-256,0 5 64,4 4-128,-4 2 96,5 3-128,-2 5 128,2 4-128,-5 2 32,0 0-32,0-5-64,0 0 32,-5-4-32,5-4 0,-3-3-96,3 0 64,-9-8-192,5 2 128,-10-6-96,10 1 96,-14-9 128,10 0 0,-10-3-32,9-3 32,-4-5-128,5 3 64,3-12-32,10 9 0,-2-13-640,12 4 384,-3-10-2207,6 2 1407,-5-3-3680,0 8 2720</inkml:trace>
          <inkml:trace contextRef="#ctx0" brushRef="#br1" timeOffset="47383">13143 2849 5632,'10'-16'2112,"-10"16"-1152,12 0-704,-8 0 928,0 8-672,6-3 672,3 1-704,-5 7 896,5-1-768,-3 7 672,-2 1-736,-3 2 159,3 3-415,-8 2-32,5 4-160,-5 0-256,0 5 64,-5-2-2207,5-2 1247,-5-6-4128,2 2 2912</inkml:trace>
        </inkml:traceGroup>
        <inkml:traceGroup>
          <inkml:annotationXML>
            <emma:emma xmlns:emma="http://www.w3.org/2003/04/emma" version="1.0">
              <emma:interpretation id="{2AE5B121-FA06-45B7-B42D-2C27B064FB6E}" emma:medium="tactile" emma:mode="ink">
                <msink:context xmlns:msink="http://schemas.microsoft.com/ink/2010/main" type="inkWord" rotatedBoundingBox="11880,1930 11936,1924 11969,2228 11913,2235"/>
              </emma:interpretation>
              <emma:one-of disjunction-type="recognition" id="oneOf18">
                <emma:interpretation id="interp90" emma:lang="zh-CN" emma:confidence="0">
                  <emma:literal>‘</emma:literal>
                </emma:interpretation>
                <emma:interpretation id="interp91" emma:lang="zh-CN" emma:confidence="0">
                  <emma:literal>'</emma:literal>
                </emma:interpretation>
                <emma:interpretation id="interp92" emma:lang="zh-CN" emma:confidence="0">
                  <emma:literal>「</emma:literal>
                </emma:interpretation>
                <emma:interpretation id="interp93" emma:lang="zh-CN" emma:confidence="0">
                  <emma:literal>’</emma:literal>
                </emma:interpretation>
                <emma:interpretation id="interp94" emma:lang="zh-CN" emma:confidence="0">
                  <emma:literal>`</emma:literal>
                </emma:interpretation>
              </emma:one-of>
            </emma:emma>
          </inkml:annotationXML>
          <inkml:trace contextRef="#ctx0" brushRef="#br1" timeOffset="46081">12353 2910 5120,'0'-3'2016,"0"3"-1088,5 0-512,-5 0 960,4 8-768,0 0 416,6 3-608,7 4 256,-4 2-384,0-1 64,5 3-224,-5-4 0,5 1-64,-5-5-320,3 6 128,-6-9-2144,3-2 1248,-8-10-2944,3 4 2240</inkml:trace>
        </inkml:traceGroup>
        <inkml:traceGroup>
          <inkml:annotationXML>
            <emma:emma xmlns:emma="http://www.w3.org/2003/04/emma" version="1.0">
              <emma:interpretation id="{2DB466B4-7D7B-4544-A0DE-E14BC9E8F4DD}" emma:medium="tactile" emma:mode="ink">
                <msink:context xmlns:msink="http://schemas.microsoft.com/ink/2010/main" type="inkWord" rotatedBoundingBox="12102,1952 12287,1932 12308,2128 12123,2148"/>
              </emma:interpretation>
              <emma:one-of disjunction-type="recognition" id="oneOf19">
                <emma:interpretation id="interp95" emma:lang="zh-CN" emma:confidence="0">
                  <emma:literal>”</emma:literal>
                </emma:interpretation>
                <emma:interpretation id="interp96" emma:lang="zh-CN" emma:confidence="0">
                  <emma:literal>x</emma:literal>
                </emma:interpretation>
                <emma:interpretation id="interp97" emma:lang="zh-CN" emma:confidence="0">
                  <emma:literal>ⅹ</emma:literal>
                </emma:interpretation>
                <emma:interpretation id="interp98" emma:lang="zh-CN" emma:confidence="0">
                  <emma:literal>“</emma:literal>
                </emma:interpretation>
                <emma:interpretation id="interp99" emma:lang="zh-CN" emma:confidence="0">
                  <emma:literal>Ⅹ</emma:literal>
                </emma:interpretation>
              </emma:one-of>
            </emma:emma>
          </inkml:annotationXML>
          <inkml:trace contextRef="#ctx0" brushRef="#br1" timeOffset="46533">12736 2985 7168,'0'17'2720,"0"-17"-1472,0 27-672,0-16 1152,0 4-960,0 4 32,0 1-480,0-4-224,0 4-32,0-4-1408,3-2 736,2-6-3904,0 0 2496</inkml:trace>
          <inkml:trace contextRef="#ctx0" brushRef="#br1" timeOffset="48811">13528 2848 4736,'-3'0'1760,"3"0"-960,8-3-512,-3-2 576,3-3-480,2 0-64,6 2-192,2-8-224,4 3 32,-1-8-96,6 8 64,-10-1-288,0 4 224,-3 0-384,-2 5 320,-6-2-96,-2 5 192,-4 0 64,0 8 64,-4 0 64,4 0-32,-6 0 128,4-1-96,-8-2 480,10-2-320,-8 5 672,8 3-480,-6 0 480,6 6-480,-4-6 480,8 9-512,-8-4 160,0 0-320,-13 10 0,4 2-128,-5 2 0,5-2-32,0-4 32,8-5-64,-3-4-224,3-2 96,5-10-608,5-3 416,3-8-448,5 0 416,0-7 32,0 4 160,1-8 160,0 6 0,-6-7-32,4 9 32,-2-5 160,4 9-96,-2-6 320,2 10-224,-6 0 160,2 6-192,-8 5 128,4 4-160,-12 4 160,4-2-192,-8 11 96,6-2-96,-8 1 0,6-5-32,-4-13-320,10 3 128,-2-18-1216,4 6 736,-2-16-1856,10 3 1408,-2-15-1920,10 3 1696</inkml:trace>
        </inkml:traceGroup>
        <inkml:traceGroup>
          <inkml:annotationXML>
            <emma:emma xmlns:emma="http://www.w3.org/2003/04/emma" version="1.0">
              <emma:interpretation id="{E14FA64E-4B67-4B0E-86FF-65A6F03CA68C}" emma:medium="tactile" emma:mode="ink">
                <msink:context xmlns:msink="http://schemas.microsoft.com/ink/2010/main" type="inkWord" rotatedBoundingBox="12469,2045 12487,2043 12507,2234 12490,2236"/>
              </emma:interpretation>
              <emma:one-of disjunction-type="recognition" id="oneOf20">
                <emma:interpretation id="interp100" emma:lang="zh-CN" emma:confidence="0">
                  <emma:literal>!</emma:literal>
                </emma:interpretation>
                <emma:interpretation id="interp101" emma:lang="zh-CN" emma:confidence="0">
                  <emma:literal>‘</emma:literal>
                </emma:interpretation>
                <emma:interpretation id="interp102" emma:lang="zh-CN" emma:confidence="0">
                  <emma:literal>'</emma:literal>
                </emma:interpretation>
                <emma:interpretation id="interp103" emma:lang="zh-CN" emma:confidence="0">
                  <emma:literal>·</emma:literal>
                </emma:interpretation>
                <emma:interpretation id="interp104" emma:lang="zh-CN" emma:confidence="0">
                  <emma:literal>.</emma:literal>
                </emma:interpretation>
              </emma:one-of>
            </emma:emma>
          </inkml:annotationXML>
          <inkml:trace contextRef="#ctx0" brushRef="#br1" timeOffset="48811">13528 2848 4736,'-3'0'1760,"3"0"-960,8-3-512,-3-2 576,3-3-480,2 0-64,6 2-192,2-8-224,4 3 32,-1-8-96,6 8 64,-10-1-288,0 4 224,-3 0-384,-2 5 320,-6-2-96,-2 5 192,-4 0 64,0 8 64,-4 0 64,4 0-32,-6 0 128,4-1-96,-8-2 480,10-2-320,-8 5 672,8 3-480,-6 0 480,6 6-480,-4-6 480,8 9-512,-8-4 160,0 0-320,-13 10 0,4 2-128,-5 2 0,5-2-32,0-4 32,8-5-64,-3-4-224,3-2 96,5-10-608,5-3 416,3-8-448,5 0 416,0-7 32,0 4 160,1-8 160,0 6 0,-6-7-32,4 9 32,-2-5 160,4 9-96,-2-6 320,2 10-224,-6 0 160,2 6-192,-8 5 128,4 4-160,-12 4 160,4-2-192,-8 11 96,6-2-96,-8 1 0,6-5-32,-4-13-320,10 3 128,-2-18-1216,4 6 736,-2-16-1856,10 3 1408,-2-15-1920,10 3 1696</inkml:trace>
        </inkml:traceGroup>
        <inkml:traceGroup>
          <inkml:annotationXML>
            <emma:emma xmlns:emma="http://www.w3.org/2003/04/emma" version="1.0">
              <emma:interpretation id="{082CF080-AF32-4AC4-8144-7A88707ECDF5}" emma:medium="tactile" emma:mode="ink">
                <msink:context xmlns:msink="http://schemas.microsoft.com/ink/2010/main" type="inkWord" rotatedBoundingBox="12614,1923 12984,1883 13036,2369 12667,2409"/>
              </emma:interpretation>
              <emma:one-of disjunction-type="recognition" id="oneOf21">
                <emma:interpretation id="interp105" emma:lang="zh-CN" emma:confidence="0">
                  <emma:literal>”</emma:literal>
                </emma:interpretation>
                <emma:interpretation id="interp106" emma:lang="zh-CN" emma:confidence="0">
                  <emma:literal>引</emma:literal>
                </emma:interpretation>
                <emma:interpretation id="interp107" emma:lang="zh-CN" emma:confidence="0">
                  <emma:literal>m</emma:literal>
                </emma:interpretation>
                <emma:interpretation id="interp108" emma:lang="zh-CN" emma:confidence="0">
                  <emma:literal>川</emma:literal>
                </emma:interpretation>
                <emma:interpretation id="interp109" emma:lang="zh-CN" emma:confidence="0">
                  <emma:literal>"</emma:literal>
                </emma:interpretation>
              </emma:one-of>
            </emma:emma>
          </inkml:annotationXML>
          <inkml:trace contextRef="#ctx0" brushRef="#br1" timeOffset="48811">13528 2848 4736,'-3'0'1760,"3"0"-960,8-3-512,-3-2 576,3-3-480,2 0-64,6 2-192,2-8-224,4 3 32,-1-8-96,6 8 64,-10-1-288,0 4 224,-3 0-384,-2 5 320,-6-2-96,-2 5 192,-4 0 64,0 8 64,-4 0 64,4 0-32,-6 0 128,4-1-96,-8-2 480,10-2-320,-8 5 672,8 3-480,-6 0 480,6 6-480,-4-6 480,8 9-512,-8-4 160,0 0-320,-13 10 0,4 2-128,-5 2 0,5-2-32,0-4 32,8-5-64,-3-4-224,3-2 96,5-10-608,5-3 416,3-8-448,5 0 416,0-7 32,0 4 160,1-8 160,0 6 0,-6-7-32,4 9 32,-2-5 160,4 9-96,-2-6 320,2 10-224,-6 0 160,2 6-192,-8 5 128,4 4-160,-12 4 160,4-2-192,-8 11 96,6-2-96,-8 1 0,6-5-32,-4-13-320,10 3 128,-2-18-1216,4 6 736,-2-16-1856,10 3 1408,-2-15-1920,10 3 1696</inkml:trace>
          <inkml:trace contextRef="#ctx0" brushRef="#br1" timeOffset="48191">13577 2621 5376,'0'-3'2112,"0"3"-1152,0 3-640,5-3 992,3 5-768,2-5 384,-2 3-576,5-3 192,0 5-320,0-5-64,1 3-96,0-6-64,-2 3 32,2-8-320,-2 8 160,-4-5-1920,2 10 1120,-5-5-2912,-2 8 2144</inkml:trace>
        </inkml:traceGroup>
        <inkml:traceGroup>
          <inkml:annotationXML>
            <emma:emma xmlns:emma="http://www.w3.org/2003/04/emma" version="1.0">
              <emma:interpretation id="{F61A674D-B4B4-4502-9747-DDAABF841C7F}" emma:medium="tactile" emma:mode="ink">
                <msink:context xmlns:msink="http://schemas.microsoft.com/ink/2010/main" type="inkWord" rotatedBoundingBox="13252,1685 13859,1619 13912,2107 13304,2172"/>
              </emma:interpretation>
              <emma:one-of disjunction-type="recognition" id="oneOf22">
                <emma:interpretation id="interp110" emma:lang="zh-CN" emma:confidence="0">
                  <emma:literal>放</emma:literal>
                </emma:interpretation>
                <emma:interpretation id="interp111" emma:lang="zh-CN" emma:confidence="0">
                  <emma:literal>敌</emma:literal>
                </emma:interpretation>
                <emma:interpretation id="interp112" emma:lang="zh-CN" emma:confidence="0">
                  <emma:literal>教</emma:literal>
                </emma:interpretation>
                <emma:interpretation id="interp113" emma:lang="zh-CN" emma:confidence="0">
                  <emma:literal>敖</emma:literal>
                </emma:interpretation>
                <emma:interpretation id="interp114" emma:lang="zh-CN" emma:confidence="0">
                  <emma:literal>敲</emma:literal>
                </emma:interpretation>
              </emma:one-of>
            </emma:emma>
          </inkml:annotationXML>
          <inkml:trace contextRef="#ctx0" brushRef="#br1" timeOffset="51231">14854 2856 7936,'-14'0'2976,"14"0"-1600,10-4-1184,-6 0 992,4 4-704,10-8 96,8-3-320,5-6-96,5 7-96,-2-7-320,1 6 128,1 0-1376,-7 2 864,-1-2-3200,-3 8 2144,-6-5-2080,-2 3 2208</inkml:trace>
          <inkml:trace contextRef="#ctx0" brushRef="#br1" timeOffset="52023">15464 2537 4992,'-13'-5'1920,"13"5"-1024,-5 5-480,0-5 1184,10 0-928,-5 0 832,0 0-864,0 0 224,8 0-512,2 0-128,7 0-128,-3-8-96,2 3 32,-2-6-32,-1 8 0,-4-5-448,0 2 256,-9 0-544,3 6 416,-6-8-64,3 0 224,-5-8 96,1 9 64,-5-6 128,4 10-64,-3-5 192,4 8-160,-6-3 384,10 3-256,-4 3 320,4 5-320,-4 8 320,8 4-320,-4-1 320,0 4-320,0 1 96,0-1-192,-4-4 0,4 4-64,-5-4-256,5 1 96,-3-7-1376,3 1 832,-10-5-3072,10-1 2080,-4-5-2208,4 2 2176</inkml:trace>
          <inkml:trace contextRef="#ctx0" brushRef="#br1" timeOffset="52842">15336 2696 5632,'-3'0'2112,"3"0"-1152,0 6-640,0-4 832,3 2-672,2-4 64,8 4-352,-5-4 32,7 0-128,6-8 0,1 6-32,0-7 32,0 9-64,-4-8-32,-2 8 32,-6-5-32,4 10 0,-10-5 64,4 8-32,-8 1-32,0 5 32,-8 2 32,-2-2-32,-8 3 64,10 2-64,-4-3 128,2-2-96,-4-2 32,12 4-32,-4-8-64,6 0 32,0-4 32,8 0-32,-2-4-96,2 0 32,2 0-32,-2 0 0,-4 0 192,4 4-64,-8-1-32,6 6 0,-12-1-128,6 2 64,-2-1 32,-4 2 0,-2 1 0,8 0 0,-10-5 0,10 1 0,-4-3 0,4 1 0,0 0 0,4-4 0,2 4 0,-2-4 0,-4-2 0,4 6 0,-4-3 0,0 5 0,-4-5 128,4 5-64,-10 0 320,6 0-192,-4-1 384,2 1-320,-2 1 224,8-1-256,-4-6 64,4 4-160,0-4 64,4 2-96,-4-4 96,8 0-128,2 0 128,-2 0-128,-2 0 32,2 0-33,2 0-63,2 0 32,2 0-32,3 0 0,4-4 64,2 4-32,-2-2-32,6 4 32,-6-2-128,5 0 64,-3 0 32,3 0 0,-3-2-351,-3 2 191,-6-6-1568,4 12 960,-10-12-3616,6 6 2432,-10-2-1984,0-4 2240</inkml:trace>
        </inkml:traceGroup>
        <inkml:traceGroup>
          <inkml:annotationXML>
            <emma:emma xmlns:emma="http://www.w3.org/2003/04/emma" version="1.0">
              <emma:interpretation id="{8CBA056E-6AC8-4DFB-9D07-E38771B7F34D}" emma:medium="tactile" emma:mode="ink">
                <msink:context xmlns:msink="http://schemas.microsoft.com/ink/2010/main" type="inkWord" rotatedBoundingBox="13911,1707 14442,1650 14501,2192 13970,2249"/>
              </emma:interpretation>
              <emma:one-of disjunction-type="recognition" id="oneOf23">
                <emma:interpretation id="interp115" emma:lang="zh-CN" emma:confidence="0">
                  <emma:literal>在</emma:literal>
                </emma:interpretation>
                <emma:interpretation id="interp116" emma:lang="zh-CN" emma:confidence="0">
                  <emma:literal>右</emma:literal>
                </emma:interpretation>
                <emma:interpretation id="interp117" emma:lang="zh-CN" emma:confidence="0">
                  <emma:literal>存</emma:literal>
                </emma:interpretation>
                <emma:interpretation id="interp118" emma:lang="zh-CN" emma:confidence="0">
                  <emma:literal>石</emma:literal>
                </emma:interpretation>
                <emma:interpretation id="interp119" emma:lang="zh-CN" emma:confidence="0">
                  <emma:literal>杜</emma:literal>
                </emma:interpretation>
              </emma:one-of>
            </emma:emma>
          </inkml:annotationXML>
          <inkml:trace contextRef="#ctx0" brushRef="#br1" timeOffset="51231">14854 2856 7936,'-14'0'2976,"14"0"-1600,10-4-1184,-6 0 992,4 4-704,10-8 96,8-3-320,5-6-96,5 7-96,-2-7-320,1 6 128,1 0-1376,-7 2 864,-1-2-3200,-3 8 2144,-6-5-2080,-2 3 2208</inkml:trace>
          <inkml:trace contextRef="#ctx0" brushRef="#br1" timeOffset="52023">15464 2537 4992,'-13'-5'1920,"13"5"-1024,-5 5-480,0-5 1184,10 0-928,-5 0 832,0 0-864,0 0 224,8 0-512,2 0-128,7 0-128,-3-8-96,2 3 32,-2-6-32,-1 8 0,-4-5-448,0 2 256,-9 0-544,3 6 416,-6-8-64,3 0 224,-5-8 96,1 9 64,-5-6 128,4 10-64,-3-5 192,4 8-160,-6-3 384,10 3-256,-4 3 320,4 5-320,-4 8 320,8 4-320,-4-1 320,0 4-320,0 1 96,0-1-192,-4-4 0,4 4-64,-5-4-256,5 1 96,-3-7-1376,3 1 832,-10-5-3072,10-1 2080,-4-5-2208,4 2 2176</inkml:trace>
          <inkml:trace contextRef="#ctx0" brushRef="#br1" timeOffset="52842">15336 2696 5632,'-3'0'2112,"3"0"-1152,0 6-640,0-4 832,3 2-672,2-4 64,8 4-352,-5-4 32,7 0-128,6-8 0,1 6-32,0-7 32,0 9-64,-4-8-32,-2 8 32,-6-5-32,4 10 0,-10-5 64,4 8-32,-8 1-32,0 5 32,-8 2 32,-2-2-32,-8 3 64,10 2-64,-4-3 128,2-2-96,-4-2 32,12 4-32,-4-8-64,6 0 32,0-4 32,8 0-32,-2-4-96,2 0 32,2 0-32,-2 0 0,-4 0 192,4 4-64,-8-1-32,6 6 0,-12-1-128,6 2 64,-2-1 32,-4 2 0,-2 1 0,8 0 0,-10-5 0,10 1 0,-4-3 0,4 1 0,0 0 0,4-4 0,2 4 0,-2-4 0,-4-2 0,4 6 0,-4-3 0,0 5 0,-4-5 128,4 5-64,-10 0 320,6 0-192,-4-1 384,2 1-320,-2 1 224,8-1-256,-4-6 64,4 4-160,0-4 64,4 2-96,-4-4 96,8 0-128,2 0 128,-2 0-128,-2 0 32,2 0-33,2 0-63,2 0 32,2 0-32,3 0 0,4-4 64,2 4-32,-2-2-32,6 4 32,-6-2-128,5 0 64,-3 0 32,3 0 0,-3-2-351,-3 2 191,-6-6-1568,4 12 960,-10-12-3616,6 6 2432,-10-2-1984,0-4 2240</inkml:trace>
          <inkml:trace contextRef="#ctx0" brushRef="#br1" timeOffset="53540">15585 2596 5760,'-3'-5'2176,"3"5"-1152,3-3-704,-3-2 768,9 10-640,0-5 224,8 0-416,-3 0 192,4 0-224,0 0 224,-1 0-256,1 0 160,-1 3-192,-5 2 0,3-2-96,-12 0 96,7 5-96,-10 4 128,0 1-128,-10 2 256,7 0-192,-12 0 96,12 1-128,-10-4-64,8 4 0,-3-8-128,8 0 64,0-8-672,3 3 384,-3-11-1280,5 5 896,-5-8-832,0 6 896,-5-6-352,2 8 576,-6-6 224,0 9 128,-8-8 544,7 8-256,-4-5 672,12 5-480,-8 0 416,6 5-480,-6-2 256,10 2-352,-8 4 416,8 2-384,-4 3 512,4 2-480,-5 1 576,5 2-512,-3-4 352,3 4-416,0-3 127,8 4-287,-4-12 128,10 3-160,-2-8-64,6 6-32,0-9-32,-2 5 0,2-5 0,5 0 0,-5 0-96,-2 0 64,-7 0-384,5 0 192,-10 0-1343,4 0 831,-2-5-3168,-3 5 2176,2-3-2496,5-3 2432</inkml:trace>
        </inkml:traceGroup>
        <inkml:traceGroup>
          <inkml:annotationXML>
            <emma:emma xmlns:emma="http://www.w3.org/2003/04/emma" version="1.0">
              <emma:interpretation id="{DD3814EA-B76A-4D39-A2FF-B2005A7BE057}" emma:medium="tactile" emma:mode="ink">
                <msink:context xmlns:msink="http://schemas.microsoft.com/ink/2010/main" type="inkWord" rotatedBoundingBox="14581,1825 14947,1786 14956,1877 14591,1916"/>
              </emma:interpretation>
              <emma:one-of disjunction-type="recognition" id="oneOf24">
                <emma:interpretation id="interp120" emma:lang="zh-CN" emma:confidence="0">
                  <emma:literal>一</emma:literal>
                </emma:interpretation>
                <emma:interpretation id="interp121" emma:lang="zh-CN" emma:confidence="0">
                  <emma:literal>-</emma:literal>
                </emma:interpretation>
                <emma:interpretation id="interp122" emma:lang="zh-CN" emma:confidence="0">
                  <emma:literal>‘</emma:literal>
                </emma:interpretation>
                <emma:interpretation id="interp123" emma:lang="zh-CN" emma:confidence="0">
                  <emma:literal>—</emma:literal>
                </emma:interpretation>
                <emma:interpretation id="interp124" emma:lang="zh-CN" emma:confidence="0">
                  <emma:literal>ㄧ</emma:literal>
                </emma:interpretation>
              </emma:one-of>
            </emma:emma>
          </inkml:annotationXML>
          <inkml:trace contextRef="#ctx0" brushRef="#br1" timeOffset="52023">15464 2537 4992,'-13'-5'1920,"13"5"-1024,-5 5-480,0-5 1184,10 0-928,-5 0 832,0 0-864,0 0 224,8 0-512,2 0-128,7 0-128,-3-8-96,2 3 32,-2-6-32,-1 8 0,-4-5-448,0 2 256,-9 0-544,3 6 416,-6-8-64,3 0 224,-5-8 96,1 9 64,-5-6 128,4 10-64,-3-5 192,4 8-160,-6-3 384,10 3-256,-4 3 320,4 5-320,-4 8 320,8 4-320,-4-1 320,0 4-320,0 1 96,0-1-192,-4-4 0,4 4-64,-5-4-256,5 1 96,-3-7-1376,3 1 832,-10-5-3072,10-1 2080,-4-5-2208,4 2 2176</inkml:trace>
        </inkml:traceGroup>
        <inkml:traceGroup>
          <inkml:annotationXML>
            <emma:emma xmlns:emma="http://www.w3.org/2003/04/emma" version="1.0">
              <emma:interpretation id="{375DDB1D-947C-4B39-8C17-01BF90F1FF08}" emma:medium="tactile" emma:mode="ink">
                <msink:context xmlns:msink="http://schemas.microsoft.com/ink/2010/main" type="inkWord" rotatedBoundingBox="15056,1505 15523,1454 15595,2122 15128,2172"/>
              </emma:interpretation>
              <emma:one-of disjunction-type="recognition" id="oneOf25">
                <emma:interpretation id="interp125" emma:lang="zh-CN" emma:confidence="0">
                  <emma:literal>起</emma:literal>
                </emma:interpretation>
                <emma:interpretation id="interp126" emma:lang="zh-CN" emma:confidence="0">
                  <emma:literal>超</emma:literal>
                </emma:interpretation>
                <emma:interpretation id="interp127" emma:lang="zh-CN" emma:confidence="0">
                  <emma:literal>赶</emma:literal>
                </emma:interpretation>
                <emma:interpretation id="interp128" emma:lang="zh-CN" emma:confidence="0">
                  <emma:literal>赴</emma:literal>
                </emma:interpretation>
                <emma:interpretation id="interp129" emma:lang="zh-CN" emma:confidence="0">
                  <emma:literal>赵</emma:literal>
                </emma:interpretation>
              </emma:one-of>
            </emma:emma>
          </inkml:annotationXML>
          <inkml:trace contextRef="#ctx0" brushRef="#br1" timeOffset="54313">16038 2502 4864,'-26'22'1824,"26"-22"-960,0 5-160,0-5 1216,0 0-1056,0 0 512,0 0-832,0-5 192,8 1-416,2-4 96,3 8-256,0-8 64,5 0-128,-1-3 0,0 3-32,1-3 32,4 3-64,-4-4-160,3 9 64,-4-6-448,7 7 256,-16-6-512,0 8 448,-8-6-480,4 6 448,-8-2-448,4 4 448,-4-2-448,0 0 448,-4-2-384,8 2 416,-10-4-256,10 4 320,-8-5-64,8 2 192,-6-5 128,12 8 32,-12-8 320,6 8-160,-4-8 512,4 8-384,-8-8 704,8 8-576,-5-4 544,5 4-544,-5-3 320,5 6-448,-4-3 320,8 0-352,-4 0 256,0 4-288,0 0 64,0 4-192,0 4 160,5 8-192,0 2 192,-1 6-192,-4-1 96,4 4-96,-4 1-64,0 0 0,0-2-256,0-2 128,-4-6-1376,4 2 832,-4-9-2656,-1 1 1856,-4-7-2368,5-7 2176</inkml:trace>
          <inkml:trace contextRef="#ctx0" brushRef="#br1" timeOffset="55449">15976 2685 5248,'-25'3'2016,"25"-3"-1088,-5 0-448,5 0 928,5 0-768,3 0 224,6 0-512,3-3 96,1 3-288,4-8-64,-1 5-64,2-10-32,3 10 0,-3-5 0,-3 4 0,-2-4 64,3 8-32,-7-3-32,-6 3 32,-8 0-128,0 6 64,-8 7 96,4 2-32,-14 4 128,1 1-96,-14-1 320,10 1-192,-5-4-32,3 3-96,0-7-128,15-1 32,3-6 32,10 3 0,3-13 64,7 5-32,1-8-96,2 5 32,0-8 32,5 2 0,-7-2 64,2 6-32,-6-6-32,1 7 32,-3-4-32,2 8 0,-3-8 64,0 5-32,-4-5 64,3 8-64,-8-3-32,5 3 32,-5-5 96,0 10-64,-5-5 256,5 3-192,-8 0 256,3 5-256,-4 0 32,6 4-96,-11-1 32,5 5-64,-9 1 128,10-3-96,-14 6 128,6 7-128,-12-2 128,12 1-128,-12-2-32,10-2 0,-3-2-32,8-4 0,-4-5-512,8 6 288,-5-14-1312,11 2 864,-2-10-1344,5 2 1152,0-9-416,8-1 736,1-1 96,9 1 288,-5-2 160,5 4 32,-5-2 544,0 6-320,-5-1 736,5 8-544,-8 3 640,5 5-640,-7 4 544,2 4-544,-1-1 192,0 6-384,-4-7 0,5 6-160,0-9-480,-2 6 192,2-14-1600,5-3 992,-2-7-1920,0-1 1536,1-8-896,4 4 1184,0-7 352,0 3 352,0-4 1280,0 9-576,1-5 1408,-1 9-1088,0-5 800,0 5-928,-5-1 128,2 3-512,-10-1 32,3 6-224,-6-5-192,3 5 0,-10 0-96,7 5 64,-12-2 0,12 0 32,-10 2 192,8-2-64,-3 2 384,3-2-224,1-3 512,4 4-416,0-4 288,4 4-352,1-4 128,-2 0-224,2 0 128,8 3-160,0 2 64,5-2-96,-5 1 96,5 4-128,-5-3-224,5-2 64,0-3-1856,-1 3 1056,0-3-3712,1 0 2592</inkml:trace>
          <inkml:trace contextRef="#ctx0" brushRef="#br1" timeOffset="56363">16586 2688 4992,'-16'8'1920,"16"-8"-1024,-5 11-416,5-6 1088,5-2-896,-2-3 256,6 5-576,0-10-64,8 5-160,5-3-32,0-2-32,1-1-256,-2-2 96,-3-5-160,3 10 128,-12-6-64,5 6 96,-10-8 64,4 6 32,-8-3 128,6 8-64,-6-7 256,0 7-192,-6-5 384,6 5-288,-4-3 320,4 6-320,-4-3 160,8 8-224,-4-4 288,0 4-256,0 3 384,0 2-320,0-1 288,0 4-288,0 3 191,0 1-223,0 3 224,0-1-256,0 2 32,0 7-128,0-7 0,0 2-32,0-1-320,0-6 128,0-4-1152,0-2 705,-4-7-1793,4 2 1344,-10-8-1504,8 0 1440,-13-8-448,2 2 928,-5-7 320,5 6 224,-3-9 672,1 8-320,-1-3 1088,6 8-768,-7-6 768,8 4-768,-3 2 576,7 3-672,-4 0 576,9 8-608,-9 1 320,9 2-480,-8 0 64,8 5-256,-9-4-352,9-1 128,-9-3-2016,9 3 1152,-5-11-3744,5 0 2624</inkml:trace>
        </inkml:traceGroup>
        <inkml:traceGroup>
          <inkml:annotationXML>
            <emma:emma xmlns:emma="http://www.w3.org/2003/04/emma" version="1.0">
              <emma:interpretation id="{7E7E53FC-ECDB-484D-ABDA-63475896DFE4}" emma:medium="tactile" emma:mode="ink">
                <msink:context xmlns:msink="http://schemas.microsoft.com/ink/2010/main" type="inkWord" rotatedBoundingBox="15634,1456 16097,1406 16169,2082 15707,2131"/>
              </emma:interpretation>
              <emma:one-of disjunction-type="recognition" id="oneOf26">
                <emma:interpretation id="interp130" emma:lang="zh-CN" emma:confidence="0">
                  <emma:literal>表</emma:literal>
                </emma:interpretation>
                <emma:interpretation id="interp131" emma:lang="zh-CN" emma:confidence="0">
                  <emma:literal>袁</emma:literal>
                </emma:interpretation>
                <emma:interpretation id="interp132" emma:lang="zh-CN" emma:confidence="0">
                  <emma:literal>恚</emma:literal>
                </emma:interpretation>
                <emma:interpretation id="interp133" emma:lang="zh-CN" emma:confidence="0">
                  <emma:literal>衰</emma:literal>
                </emma:interpretation>
                <emma:interpretation id="interp134" emma:lang="zh-CN" emma:confidence="0">
                  <emma:literal>袰</emma:literal>
                </emma:interpretation>
              </emma:one-of>
            </emma:emma>
          </inkml:annotationXML>
          <inkml:trace contextRef="#ctx0" brushRef="#br1" timeOffset="56363">16586 2688 4992,'-16'8'1920,"16"-8"-1024,-5 11-416,5-6 1088,5-2-896,-2-3 256,6 5-576,0-10-64,8 5-160,5-3-32,0-2-32,1-1-256,-2-2 96,-3-5-160,3 10 128,-12-6-64,5 6 96,-10-8 64,4 6 32,-8-3 128,6 8-64,-6-7 256,0 7-192,-6-5 384,6 5-288,-4-3 320,4 6-320,-4-3 160,8 8-224,-4-4 288,0 4-256,0 3 384,0 2-320,0-1 288,0 4-288,0 3 191,0 1-223,0 3 224,0-1-256,0 2 32,0 7-128,0-7 0,0 2-32,0-1-320,0-6 128,0-4-1152,0-2 705,-4-7-1793,4 2 1344,-10-8-1504,8 0 1440,-13-8-448,2 2 928,-5-7 320,5 6 224,-3-9 672,1 8-320,-1-3 1088,6 8-768,-7-6 768,8 4-768,-3 2 576,7 3-672,-4 0 576,9 8-608,-9 1 320,9 2-480,-8 0 64,8 5-256,-9-4-352,9-1 128,-9-3-2016,9 3 1152,-5-11-3744,5 0 2624</inkml:trace>
          <inkml:trace contextRef="#ctx0" brushRef="#br1" timeOffset="55751">16622 2552 6400,'-5'-4'2464,"5"4"-1344,27-8-736,-23 6 800,5 4-672,-1-2 96,5 0-352,0-2-32,5 2-128,-1-6-128,7 4 0,-12-7-320,4 9 192,-6-5-1344,4 10 832,-10-5-2976,0 9 2048</inkml:trace>
        </inkml:traceGroup>
        <inkml:traceGroup>
          <inkml:annotationXML>
            <emma:emma xmlns:emma="http://www.w3.org/2003/04/emma" version="1.0">
              <emma:interpretation id="{55548AEE-4AA3-4F0D-A427-1E4D0AEDAFBD}" emma:medium="tactile" emma:mode="ink">
                <msink:context xmlns:msink="http://schemas.microsoft.com/ink/2010/main" type="inkWord" rotatedBoundingBox="16245,1606 16671,1560 16720,2012 16294,2058"/>
              </emma:interpretation>
              <emma:one-of disjunction-type="recognition" id="oneOf27">
                <emma:interpretation id="interp135" emma:lang="zh-CN" emma:confidence="0">
                  <emma:literal>示</emma:literal>
                </emma:interpretation>
                <emma:interpretation id="interp136" emma:lang="zh-CN" emma:confidence="0">
                  <emma:literal>乐</emma:literal>
                </emma:interpretation>
                <emma:interpretation id="interp137" emma:lang="zh-CN" emma:confidence="0">
                  <emma:literal>禾</emma:literal>
                </emma:interpretation>
                <emma:interpretation id="interp138" emma:lang="zh-CN" emma:confidence="0">
                  <emma:literal>床</emma:literal>
                </emma:interpretation>
                <emma:interpretation id="interp139" emma:lang="zh-CN" emma:confidence="0">
                  <emma:literal>㞌</emma:literal>
                </emma:interpretation>
              </emma:one-of>
            </emma:emma>
          </inkml:annotationXML>
          <inkml:trace contextRef="#ctx0" brushRef="#br1" timeOffset="58013">11502 3770 4480,'-8'-6'1664,"8"6"-896,-5 0-64,0 0 1216,10 6-1056,-5-12 736,0 6-960,0-3 512,0 3-672,0-5 320,8 5-480,2-6 128,3 1-288,5-3 0,-1 5-96,4-9-64,2 8 32,-5-8-608,-2 9 320,-6-5-1600,3 8 1056,-13-5-2048,5 10 1600,-15-2-1376,2 5 1504,-10 4-192,5-1 768,-5 5 544,10 0 32,-10-1 960,8 1-576,-2-4 768,4 4-704,-2-2 704,6 2-704,-5 4 544,9 0-576,-3-2 192,3 7-384,-5-2 128,5 5-224,-5-6 0,10-2-96,-5-4 32,0-5-64,0-6 64,0-1-64,0-13-96,5 6 32,-2-13-32,2 4 0,-1-4 64,5 4 0,4-4 128,-1 10-64,6-7 192,5 6-160,-5-5 192,3 8-192,-3-4 96,2 5-96,-4-5 0,0 8-32,-6 0 32,2 8-64,-12 0 64,6 3-64,-12 1-32,6 4 32,-4 4-32,-2-1 0,-1 0 0,7 1 0,-9-6-640,9 0 352,-4-14-1792,4-6 1152,-6-4-2464,6 1 1888</inkml:trace>
          <inkml:trace contextRef="#ctx0" brushRef="#br1" timeOffset="58241">11621 3867 4992,'0'-13'1920,"0"13"-1024,4-3-480,-4 3 896,8 8-736,2 0 416,-2-2-576,-3 11 480,3-1-512,-3 6 512,0 6-512,-10 3 224,0 4-352,-8 5 0,5-5-160,-10-1-128,5 2 0,-4 0-672,3-6 384,-3-7-2080,4-4 1344,-5-2-3040,5-6 2304</inkml:trace>
          <inkml:trace contextRef="#ctx0" brushRef="#br1" timeOffset="58546">11322 4236 3328,'0'-11'1216,"0"11"-640,26-12-32,-17 8 960,4 4-832,0-4 672,0 4-800,5-3 640,5 3-672,3-5 736,0 10-736,4-5 608,1 0-640,0 0 256,0 0-448,3 0 64,7 3-224,-3 1 0,3 4-65,3-4-63,-6 0 32,2-1 32,0 5-32,-9-3-96,-5 1 32,-5-1-671,-3-2 383,-9-3-1792,4 6 1184,-10-12-3456,3 3 2464</inkml:trace>
        </inkml:traceGroup>
      </inkml:traceGroup>
      <inkml:traceGroup>
        <inkml:annotationXML>
          <emma:emma xmlns:emma="http://www.w3.org/2003/04/emma" version="1.0">
            <emma:interpretation id="{26081D53-992A-488B-B786-D7EA0903C4B9}" emma:medium="tactile" emma:mode="ink">
              <msink:context xmlns:msink="http://schemas.microsoft.com/ink/2010/main" type="line" rotatedBoundingBox="11095,2647 13289,2726 13263,3433 11070,3354"/>
            </emma:interpretation>
          </emma:emma>
        </inkml:annotationXML>
        <inkml:traceGroup>
          <inkml:annotationXML>
            <emma:emma xmlns:emma="http://www.w3.org/2003/04/emma" version="1.0">
              <emma:interpretation id="{FDF5C646-F20F-44DF-A4F8-F44123F72A5E}" emma:medium="tactile" emma:mode="ink">
                <msink:context xmlns:msink="http://schemas.microsoft.com/ink/2010/main" type="inkWord" rotatedBoundingBox="11092,2737 11825,2764 11803,3381 11070,3354"/>
              </emma:interpretation>
              <emma:one-of disjunction-type="recognition" id="oneOf28">
                <emma:interpretation id="interp140" emma:lang="zh-CN" emma:confidence="0">
                  <emma:literal>更</emma:literal>
                </emma:interpretation>
                <emma:interpretation id="interp141" emma:lang="zh-CN" emma:confidence="0">
                  <emma:literal>页</emma:literal>
                </emma:interpretation>
                <emma:interpretation id="interp142" emma:lang="zh-CN" emma:confidence="0">
                  <emma:literal>贞</emma:literal>
                </emma:interpretation>
                <emma:interpretation id="interp143" emma:lang="zh-CN" emma:confidence="0">
                  <emma:literal>血</emma:literal>
                </emma:interpretation>
                <emma:interpretation id="interp144" emma:lang="zh-CN" emma:confidence="0">
                  <emma:literal>廷</emma:literal>
                </emma:interpretation>
              </emma:one-of>
            </emma:emma>
          </inkml:annotationXML>
          <inkml:trace contextRef="#ctx0" brushRef="#br0" timeOffset="97538">3502 5843 5120,'-10'5'1920,"10"-5"-1024,-5 0-544,2 0 992,6 0-768,2 0 384,5 0-608,3 0 32,8 3-224,5-3 32,4 4-96,6-4-128,0 0 0,3-4-1728,-4 4 960,4-3-3008,0-2 2144</inkml:trace>
          <inkml:trace contextRef="#ctx0" brushRef="#br0" timeOffset="95716">2298 5457 3840,'-4'0'1472,"4"0"-768,-4 3-128,0-3 1056,4 5-896,-6-2 576,4 3-800,-14-4 320,14 2-512,-8 4 320,10 0-352,-8 4 256,-2 4-288,-3 6 192,10-2-224,-7 8 224,7-1-256,-2 12 160,5 5-192,0 1 128,5 2-160,-2 8 64,7-5-96,-2 5-128,0-5 0,2-2-320,2-10 192,7-6-1568,-2-8 960,5-10-3744,4 2 2496</inkml:trace>
          <inkml:trace contextRef="#ctx0" brushRef="#br0" timeOffset="97244">3487 5679 5760,'-8'0'2176,"8"0"-1152,0 5-576,0-5 992,0 0-800,0 0 224,0 0-512,5 0 32,3 0-256,5-5-64,5 5-32,5-3 96,-2 3-64,1-6-32,-1 3 0,2-5-1184,3 8 640,-5-3-3456,-3 3 2208</inkml:trace>
        </inkml:traceGroup>
        <inkml:traceGroup>
          <inkml:annotationXML>
            <emma:emma xmlns:emma="http://www.w3.org/2003/04/emma" version="1.0">
              <emma:interpretation id="{820D990F-209E-45D0-8FBF-F0E45E73E01F}" emma:medium="tactile" emma:mode="ink">
                <msink:context xmlns:msink="http://schemas.microsoft.com/ink/2010/main" type="inkWord" rotatedBoundingBox="11777,2689 12361,2710 12338,3342 11754,3321"/>
              </emma:interpretation>
              <emma:one-of disjunction-type="recognition" id="oneOf29">
                <emma:interpretation id="interp145" emma:lang="zh-CN" emma:confidence="0">
                  <emma:literal>简</emma:literal>
                </emma:interpretation>
                <emma:interpretation id="interp146" emma:lang="zh-CN" emma:confidence="0">
                  <emma:literal>簡</emma:literal>
                </emma:interpretation>
                <emma:interpretation id="interp147" emma:lang="zh-CN" emma:confidence="0">
                  <emma:literal>锔</emma:literal>
                </emma:interpretation>
                <emma:interpretation id="interp148" emma:lang="zh-CN" emma:confidence="0">
                  <emma:literal>钶</emma:literal>
                </emma:interpretation>
                <emma:interpretation id="interp149" emma:lang="zh-CN" emma:confidence="0">
                  <emma:literal>饲</emma:literal>
                </emma:interpretation>
              </emma:one-of>
            </emma:emma>
          </inkml:annotationXML>
          <inkml:trace contextRef="#ctx0" brushRef="#br0" timeOffset="113687">4514 5585 4096,'-9'5'1568,"9"-5"-832,0 8-224,0-4 928,5-2-768,-1 6 448,0 1-672,6-1 256,2 0-416,10-2 192,0 7-256,4-6 224,0 1-256,2 1 96,3-2-160,-5-4-64,-1 2-32,-2-5-32,-2 0 0,-3-8 64,3 5-32,-3-13-32,-1 4 32,-8-12-128,6 10 64,-15-10 32,0 4 0,-10-3 64,5 4-32,-8 3-32,9 4 32,-8 0-32,2 8 0,-11-4 64,3 8-32,-8 4 128,3 4-96,-2 4 256,7 2-192,-8 8 320,8 4-256,0 2 160,5 2-192,5 6 128,4-1-160,8-1 0,9 2-64,3-5 32,2-3-64,5-4-32,3-5 32,0-4-128,4-4 64,1-6-672,5 3 384,-11-8-1792,1 0 1184,-2-8-3328,-4 3 2400</inkml:trace>
          <inkml:trace contextRef="#ctx0" brushRef="#br0" timeOffset="114044">4988 5232 6016,'-10'3'2272,"10"-3"-1216,0 0-544,0 0 1184,0 0-960,6 0 352,3 0-640,4 0 96,3 0-320,7 0 64,3 0-160,0-3 0,5 3-64,4-5-64,1 2 32,-5-5-736,0 8 384,-5-9-2272,-5 9 1440,-12-3-2944,-1 3 2304</inkml:trace>
          <inkml:trace contextRef="#ctx0" brushRef="#br0" timeOffset="114271">5133 5207 5376,'-9'-8'2016,"9"8"-1088,-5 5-320,1-5 1376,8 3-1088,-4 1 768,0 4-992,0 8 512,0 3-704,0 9 255,5 0-447,-5 2 64,4 1-224,1 4-128,-1-3-32,1 4-1599,-2-2 895,2-2-4352,0-2 2816</inkml:trace>
          <inkml:trace contextRef="#ctx0" brushRef="#br0" timeOffset="118368">5698 5388 3840,'-5'-6'1472,"5"6"-768,0-19-64,0 19 1088,0 5-928,0-5 384,0 0-704,0 0 288,5 3-448,-5-3 416,5 5-448,0-5 288,3 3-320,0-3 128,7 3-224,-2-3 64,3 0-128,2-3 96,0 0-128,5-5 32,-2 8-32,4-5 96,3 10-96,-2-5 32,0 3-32,0-3-128,1 0 32,-5-3-256,0 3 160,-9 0-1440,5 8 864,-10-5-3616,0 6 2368</inkml:trace>
        </inkml:traceGroup>
        <inkml:traceGroup>
          <inkml:annotationXML>
            <emma:emma xmlns:emma="http://www.w3.org/2003/04/emma" version="1.0">
              <emma:interpretation id="{AC4759EB-FBF2-49EA-B030-3AEEFF5EA376}" emma:medium="tactile" emma:mode="ink">
                <msink:context xmlns:msink="http://schemas.microsoft.com/ink/2010/main" type="inkWord" rotatedBoundingBox="12685,2704 13289,2726 13265,3371 12662,3349"/>
              </emma:interpretation>
              <emma:one-of disjunction-type="recognition" id="oneOf30">
                <emma:interpretation id="interp150" emma:lang="zh-CN" emma:confidence="0">
                  <emma:literal>洁</emma:literal>
                </emma:interpretation>
                <emma:interpretation id="interp151" emma:lang="zh-CN" emma:confidence="0">
                  <emma:literal>诰</emma:literal>
                </emma:interpretation>
                <emma:interpretation id="interp152" emma:lang="zh-CN" emma:confidence="0">
                  <emma:literal>诘</emma:literal>
                </emma:interpretation>
                <emma:interpretation id="interp153" emma:lang="zh-CN" emma:confidence="0">
                  <emma:literal>结</emma:literal>
                </emma:interpretation>
                <emma:interpretation id="interp154" emma:lang="zh-CN" emma:confidence="0">
                  <emma:literal>诺</emma:literal>
                </emma:interpretation>
              </emma:one-of>
            </emma:emma>
          </inkml:annotationXML>
          <inkml:trace contextRef="#ctx0" brushRef="#br0" timeOffset="118937">5739 5460 4224,'-5'0'1664,"5"0"-896,5 0-192,-5 0 1056,3 5-896,1-2 352,4 3-640,6-3 160,0 5-352,-1 0 416,5-1-384,-5 5 224,0 3-288,0 9 0,0-4-128,-8-1 0,3 1-32,-8 7 160,0 4-128,-8 0 256,-2-1-224,-8-2 256,5 0-256,-8-6 384,3 3-288,-4-6 223,5 0-223,0-2 64,3-3-160,2-2 0,2 4-64,2-8-64,3 0 32,0-5 32,5 1-32,0 0 64,5 0-64,0-4-32,3 5 32,5-5-32,4 3 0,6-6 64,-2 3-32,5-5-32,5 1 32,0-4-32,5 8 0,3-8 0,-4 5 0,-4-5-96,0 5 64,-5-2-320,-3 5 192,-7-3-1151,2 3 735,-9-5-2144,4 5 1536,-9-3-3136,5 0 2432</inkml:trace>
          <inkml:trace contextRef="#ctx0" brushRef="#br0" timeOffset="119315">6361 5274 4480,'-17'-2'1664,"17"2"-896,-9 0-192,4 0 1472,10 0-1120,-10 0 928,5 0-1120,-4 0 192,8 0-544,-4 0-96,0 0-160,5 0-32,4 0-32,3 0-64,2 0 32,3-6-192,1 6 96,0-3-960,0 3 576,-2-5-2304,2 10 1568,-5-5-2592,0 0 2144</inkml:trace>
          <inkml:trace contextRef="#ctx0" brushRef="#br0" timeOffset="119581">6593 5094 4352,'-26'-3'1664,"26"3"-896,0 0-192,0-3 1408,0-2-1088,0 5 928,5 5-1088,-5-2 544,8 8-736,-3 5 352,8 4-544,-8 3 383,-2 2-415,2 5 64,0 1-256,-2 4 0,2 4-64,-5 4-192,0-5 64,0 1-1663,10 0 959,-2-3-4352,0 0 2848</inkml:trace>
          <inkml:trace contextRef="#ctx0" brushRef="#br0" timeOffset="120424">7072 5610 4736,'-19'8'1824,"19"-8"-960,-3 3-800,-1-3 928,8 0-576,-4 0 672,3 8-640,2 0 352,9 3-480,-2-3 192,6-1-288,5-2 64,-2 3-160,5-8 64,5 4-96,0-8 0,0-1-32,-9-3 32,-1 1-64,-8-6-224,5 2 96,-5-11 96,0 2 32,-13-4 128,0 9-96,-16-10-32,3 15 0,-15-2 32,7 4-32,-5 0 128,4 4-96,-4 0 256,3 8-192,-3 4 320,8 4-256,-3 2 384,8 8-320,-5 4 448,5-2-417,-1 4 513,5-3-480,4 12 288,5-2-352,0 4 0,11-5-160,-3-2-64,10-4 0,4-9-480,4 0 256,8-7-1472,2-4 929,7-8-3329,1 0 2240,0-8-2816,-3 3 2624</inkml:trace>
        </inkml:traceGroup>
      </inkml:traceGroup>
    </inkml:traceGroup>
    <inkml:traceGroup>
      <inkml:annotationXML>
        <emma:emma xmlns:emma="http://www.w3.org/2003/04/emma" version="1.0">
          <emma:interpretation id="{F1A79303-7AEE-48CA-90AC-AB40508A860C}" emma:medium="tactile" emma:mode="ink">
            <msink:context xmlns:msink="http://schemas.microsoft.com/ink/2010/main" type="paragraph" rotatedBoundingBox="1158,4256 15881,3784 15916,4879 1193,53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48E55C2-FA4F-4203-97C3-9038FDDD87F3}" emma:medium="tactile" emma:mode="ink">
              <msink:context xmlns:msink="http://schemas.microsoft.com/ink/2010/main" type="line" rotatedBoundingBox="1158,4256 15881,3784 15916,4879 1193,5351"/>
            </emma:interpretation>
          </emma:emma>
        </inkml:annotationXML>
        <inkml:traceGroup>
          <inkml:annotationXML>
            <emma:emma xmlns:emma="http://www.w3.org/2003/04/emma" version="1.0">
              <emma:interpretation id="{BFBF2B22-815B-4110-916F-5ACA14C77ECC}" emma:medium="tactile" emma:mode="ink">
                <msink:context xmlns:msink="http://schemas.microsoft.com/ink/2010/main" type="inkWord" rotatedBoundingBox="1162,4394 1701,4377 1732,5333 1193,5351"/>
              </emma:interpretation>
              <emma:one-of disjunction-type="recognition" id="oneOf31">
                <emma:interpretation id="interp155" emma:lang="zh-CN" emma:confidence="0">
                  <emma:literal>E</emma:literal>
                </emma:interpretation>
                <emma:interpretation id="interp156" emma:lang="zh-CN" emma:confidence="0">
                  <emma:literal>正</emma:literal>
                </emma:interpretation>
                <emma:interpretation id="interp157" emma:lang="zh-CN" emma:confidence="0">
                  <emma:literal>志</emma:literal>
                </emma:interpretation>
                <emma:interpretation id="interp158" emma:lang="zh-CN" emma:confidence="0">
                  <emma:literal>巨</emma:literal>
                </emma:interpretation>
                <emma:interpretation id="interp159" emma:lang="zh-CN" emma:confidence="0">
                  <emma:literal>车</emma:literal>
                </emma:interpretation>
              </emma:one-of>
            </emma:emma>
          </inkml:annotationXML>
          <inkml:trace contextRef="#ctx0" brushRef="#br0" timeOffset="340026">14876 11056 3968,'0'-11'1568,"0"11"-832,0 3-160,0-6 1120,0-2-928,-6-3 416,6 8-704,-2 0 288,4 8-448,-4-3 480,2 3-480,-6-5 416,2 5-416,-4 1 256,8-3-320,-10 2 192,6 4-224,-8 0 128,6 3-192,-6 1 63,7-1-127,-13 1 0,10 4-32,-5-1 96,3 0-96,-2 1 32,6-1-32,-6-3 96,4 4-96,-16-1 32,12 1-32,-1-4-64,5 3 32,-3-4-128,9 1 64,-3-4 32,10-1 0,-3-3 0,12 0 0,0-4 0,2 0 0,8 0-96,-7-1 64,1-3 32,3 0 0,-3 0 64,3 0-32,2 0-32,3 0 32,-4 0-32,0 0 0,-4-3 0,-1 3 0,-4-8 64,5 4-32,-10-4-32,2 5 32,-10-5 32,0 0-32,-10-9-32,2 6 32,-10-12-128,10 7 64,-5-12-128,8 6 96,-7-9-608,2 4 385,-4-4-1313,10 10 928,0-13-1632,4 6 1312,-4-11-2752,8 11 2080,-4 1-1376,8 8 1728</inkml:trace>
          <inkml:trace contextRef="#ctx0" brushRef="#br0" timeOffset="398046">7006 14383 5504,'-10'-16'2112,"10"16"-1152,0 16-352,0-13 1248,0 1-1056,0 0 640,0 4-896,0-4 384,0 4-576,0 0 256,0 6-352,0 6 192,0 4-225,0 4 225,0 3-256,0-4 256,0-1-256,-5 18 160,2-2-192,-6-6 224,9 0-256,-9-6 256,9 1-256,-8 0 32,8-3-96,-4-4 96,4-2-96,-5-2-32,10-4 0,-5-4-128,4-1 64,-1-3 32,11 0 0,-5 1-96,5-3 64,-2 2 32,1-4 0,5-4 0,3 0 0,-3 0 0,5 0 0,3-4 0,0 4 0,-4-8-224,4 8 128,-3-4-864,-2 4 512,-3-2-1855,-1 4 1311,-8-4-2816,4 2 2144,-9-14-2368,5 8 2304</inkml:trace>
        </inkml:traceGroup>
        <inkml:traceGroup>
          <inkml:annotationXML>
            <emma:emma xmlns:emma="http://www.w3.org/2003/04/emma" version="1.0">
              <emma:interpretation id="{C37B102B-BDFA-49BC-8132-FE7206B8325D}" emma:medium="tactile" emma:mode="ink">
                <msink:context xmlns:msink="http://schemas.microsoft.com/ink/2010/main" type="inkWord" rotatedBoundingBox="1939,4519 2065,4515 2089,5237 1962,5241"/>
              </emma:interpretation>
              <emma:one-of disjunction-type="recognition" id="oneOf32">
                <emma:interpretation id="interp160" emma:lang="zh-CN" emma:confidence="0">
                  <emma:literal>(</emma:literal>
                </emma:interpretation>
                <emma:interpretation id="interp161" emma:lang="zh-CN" emma:confidence="0">
                  <emma:literal>〔</emma:literal>
                </emma:interpretation>
                <emma:interpretation id="interp162" emma:lang="zh-CN" emma:confidence="0">
                  <emma:literal>「</emma:literal>
                </emma:interpretation>
                <emma:interpretation id="interp163" emma:lang="zh-CN" emma:confidence="0">
                  <emma:literal>︰</emma:literal>
                </emma:interpretation>
                <emma:interpretation id="interp16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95716">2298 5457 3840,'-4'0'1472,"4"0"-768,-4 3-128,0-3 1056,4 5-896,-6-2 576,4 3-800,-14-4 320,14 2-512,-8 4 320,10 0-352,-8 4 256,-2 4-288,-3 6 192,10-2-224,-7 8 224,7-1-256,-2 12 160,5 5-192,0 1 128,5 2-160,-2 8 64,7-5-96,-2 5-128,0-5 0,2-2-320,2-10 192,7-6-1568,-2-8 960,5-10-3744,4 2 2496</inkml:trace>
        </inkml:traceGroup>
        <inkml:traceGroup>
          <inkml:annotationXML>
            <emma:emma xmlns:emma="http://www.w3.org/2003/04/emma" version="1.0">
              <emma:interpretation id="{181A9789-53BC-4D95-92F3-28B9753539ED}" emma:medium="tactile" emma:mode="ink">
                <msink:context xmlns:msink="http://schemas.microsoft.com/ink/2010/main" type="inkWord" rotatedBoundingBox="2215,4647 2534,4637 2548,5068 2229,5078"/>
              </emma:interpretation>
              <emma:one-of disjunction-type="recognition" id="oneOf33">
                <emma:interpretation id="interp165" emma:lang="zh-CN" emma:confidence="0">
                  <emma:literal>x</emma:literal>
                </emma:interpretation>
                <emma:interpretation id="interp166" emma:lang="zh-CN" emma:confidence="0">
                  <emma:literal>X</emma:literal>
                </emma:interpretation>
                <emma:interpretation id="interp167" emma:lang="zh-CN" emma:confidence="0">
                  <emma:literal>ⅹ</emma:literal>
                </emma:interpretation>
                <emma:interpretation id="interp168" emma:lang="zh-CN" emma:confidence="0">
                  <emma:literal>Ⅹ</emma:literal>
                </emma:interpretation>
                <emma:interpretation id="interp169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126097">2478 5756 3968,'-8'-2'1472,"8"2"-768,0-5 32,0 2 1216,0 6-1056,0-6 640,8-1-896,-3-9 192,3 10-480,2-5 160,-2 5-288,5-2 224,0 5-256,4 0 32,1 8-128,0 3 96,3 6-128,-3 2 128,0 0-128,-1 9-32,0 0 0,-2 2-128,1-2 64,-2 0-608,0-6 352,-6 2-2080,0-4 1312,-4-14-3040,2 2 2304</inkml:trace>
          <inkml:trace contextRef="#ctx0" brushRef="#br0" timeOffset="126343">2784 5582 4608,'-8'-3'1760,"8"3"-960,-8 3 128,4-3 1568,4 8-1344,-10 0 576,2 7-1024,-10 9 32,10 2-448,-18 10-96,3 3-128,-8 4-64,11-3 32,-8 2-128,12 2 64,2-6-1312,5-4 736,1-9-3904,3-11 2496</inkml:trace>
        </inkml:traceGroup>
        <inkml:traceGroup>
          <inkml:annotationXML>
            <emma:emma xmlns:emma="http://www.w3.org/2003/04/emma" version="1.0">
              <emma:interpretation id="{B2716728-D812-4DAB-B2BB-F7330F3A1988}" emma:medium="tactile" emma:mode="ink">
                <msink:context xmlns:msink="http://schemas.microsoft.com/ink/2010/main" type="inkWord" rotatedBoundingBox="2708,4380 2805,4376 2829,5127 2732,5130"/>
              </emma:interpretation>
              <emma:one-of disjunction-type="recognition" id="oneOf34">
                <emma:interpretation id="interp170" emma:lang="zh-CN" emma:confidence="0">
                  <emma:literal>)</emma:literal>
                </emma:interpretation>
                <emma:interpretation id="interp171" emma:lang="zh-CN" emma:confidence="0">
                  <emma:literal>丨</emma:literal>
                </emma:interpretation>
                <emma:interpretation id="interp172" emma:lang="zh-CN" emma:confidence="0">
                  <emma:literal>丿</emma:literal>
                </emma:interpretation>
                <emma:interpretation id="interp173" emma:lang="zh-CN" emma:confidence="0">
                  <emma:literal>!</emma:literal>
                </emma:interpretation>
                <emma:interpretation id="interp17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26626">2957 5321 5248,'9'3'2016,"-9"-3"-1088,9 9-256,-6 2 1280,2 5-1088,5 12 512,3 6-832,-5 4 352,5 6-544,0 15 480,0-4-512,-8 7 223,5 1-319,-16 1 0,6-4-128,-9-1-1183,0-6 575,-3-6-4416,4-3 2688</inkml:trace>
        </inkml:traceGroup>
        <inkml:traceGroup>
          <inkml:annotationXML>
            <emma:emma xmlns:emma="http://www.w3.org/2003/04/emma" version="1.0">
              <emma:interpretation id="{EE2213C7-4217-4402-82DB-4E8DB799BEAF}" emma:medium="tactile" emma:mode="ink">
                <msink:context xmlns:msink="http://schemas.microsoft.com/ink/2010/main" type="inkWord" rotatedBoundingBox="3229,4721 3560,4710 3567,4909 3235,4919"/>
              </emma:interpretation>
              <emma:one-of disjunction-type="recognition" id="oneOf35">
                <emma:interpretation id="interp175" emma:lang="zh-CN" emma:confidence="0">
                  <emma:literal>:</emma:literal>
                </emma:interpretation>
                <emma:interpretation id="interp176" emma:lang="zh-CN" emma:confidence="0">
                  <emma:literal>二</emma:literal>
                </emma:interpretation>
                <emma:interpretation id="interp177" emma:lang="zh-CN" emma:confidence="0">
                  <emma:literal>=</emma:literal>
                </emma:interpretation>
                <emma:interpretation id="interp178" emma:lang="zh-CN" emma:confidence="0">
                  <emma:literal>工</emma:literal>
                </emma:interpretation>
                <emma:interpretation id="interp179" emma:lang="zh-CN" emma:confidence="0">
                  <emma:literal>乙</emma:literal>
                </emma:interpretation>
              </emma:one-of>
            </emma:emma>
          </inkml:annotationXML>
          <inkml:trace contextRef="#ctx0" brushRef="#br0" timeOffset="97244">3487 5679 5760,'-8'0'2176,"8"0"-1152,0 5-576,0-5 992,0 0-800,0 0 224,0 0-512,5 0 32,3 0-256,5-5-64,5 5-32,5-3 96,-2 3-64,1-6-32,-1 3 0,2-5-1184,3 8 640,-5-3-3456,-3 3 2208</inkml:trace>
          <inkml:trace contextRef="#ctx0" brushRef="#br0" timeOffset="97538">3502 5843 5120,'-10'5'1920,"10"-5"-1024,-5 0-544,2 0 992,6 0-768,2 0 384,5 0-608,3 0 32,8 3-224,5-3 32,4 4-96,6-4-128,0 0 0,3-4-1728,-4 4 960,4-3-3008,0-2 2144</inkml:trace>
        </inkml:traceGroup>
        <inkml:traceGroup>
          <inkml:annotationXML>
            <emma:emma xmlns:emma="http://www.w3.org/2003/04/emma" version="1.0">
              <emma:interpretation id="{3888DE2C-6F52-4116-BCD9-5B7D1E34284F}" emma:medium="tactile" emma:mode="ink">
                <msink:context xmlns:msink="http://schemas.microsoft.com/ink/2010/main" type="inkWord" rotatedBoundingBox="4252,4548 4671,4534 4685,4963 4266,4977"/>
              </emma:interpretation>
              <emma:one-of disjunction-type="recognition" id="oneOf36">
                <emma:interpretation id="interp180" emma:lang="zh-CN" emma:confidence="0">
                  <emma:literal>七</emma:literal>
                </emma:interpretation>
                <emma:interpretation id="interp181" emma:lang="zh-CN" emma:confidence="0">
                  <emma:literal>e</emma:literal>
                </emma:interpretation>
                <emma:interpretation id="interp182" emma:lang="zh-CN" emma:confidence="0">
                  <emma:literal>Q</emma:literal>
                </emma:interpretation>
                <emma:interpretation id="interp183" emma:lang="zh-CN" emma:confidence="0">
                  <emma:literal>日</emma:literal>
                </emma:interpretation>
                <emma:interpretation id="interp184" emma:lang="zh-CN" emma:confidence="0">
                  <emma:literal>曰</emma:literal>
                </emma:interpretation>
              </emma:one-of>
            </emma:emma>
          </inkml:annotationXML>
          <inkml:trace contextRef="#ctx0" brushRef="#br0" timeOffset="113687">4514 5585 4096,'-9'5'1568,"9"-5"-832,0 8-224,0-4 928,5-2-768,-1 6 448,0 1-672,6-1 256,2 0-416,10-2 192,0 7-256,4-6 224,0 1-256,2 1 96,3-2-160,-5-4-64,-1 2-32,-2-5-32,-2 0 0,-3-8 64,3 5-32,-3-13-32,-1 4 32,-8-12-128,6 10 64,-15-10 32,0 4 0,-10-3 64,5 4-32,-8 3-32,9 4 32,-8 0-32,2 8 0,-11-4 64,3 8-32,-8 4 128,3 4-96,-2 4 256,7 2-192,-8 8 320,8 4-256,0 2 160,5 2-192,5 6 128,4-1-160,8-1 0,9 2-64,3-5 32,2-3-64,5-4-32,3-5 32,0-4-128,4-4 64,1-6-672,5 3 384,-11-8-1792,1 0 1184,-2-8-3328,-4 3 2400</inkml:trace>
        </inkml:traceGroup>
        <inkml:traceGroup>
          <inkml:annotationXML>
            <emma:emma xmlns:emma="http://www.w3.org/2003/04/emma" version="1.0">
              <emma:interpretation id="{3E87F085-464D-4DFB-9EFA-6B297148107D}" emma:medium="tactile" emma:mode="ink">
                <msink:context xmlns:msink="http://schemas.microsoft.com/ink/2010/main" type="inkWord" rotatedBoundingBox="4727,4262 5075,4251 5087,4623 4739,4634"/>
              </emma:interpretation>
              <emma:one-of disjunction-type="recognition" id="oneOf37">
                <emma:interpretation id="interp185" emma:lang="zh-CN" emma:confidence="0">
                  <emma:literal>十</emma:literal>
                </emma:interpretation>
                <emma:interpretation id="interp186" emma:lang="zh-CN" emma:confidence="0">
                  <emma:literal>「</emma:literal>
                </emma:interpretation>
                <emma:interpretation id="interp187" emma:lang="zh-CN" emma:confidence="0">
                  <emma:literal>“</emma:literal>
                </emma:interpretation>
                <emma:interpretation id="interp188" emma:lang="zh-CN" emma:confidence="0">
                  <emma:literal>T</emma:literal>
                </emma:interpretation>
                <emma:interpretation id="interp189" emma:lang="zh-CN" emma:confidence="0">
                  <emma:literal>个</emma:literal>
                </emma:interpretation>
              </emma:one-of>
            </emma:emma>
          </inkml:annotationXML>
          <inkml:trace contextRef="#ctx0" brushRef="#br0" timeOffset="114044">4988 5232 6016,'-10'3'2272,"10"-3"-1216,0 0-544,0 0 1184,0 0-960,6 0 352,3 0-640,4 0 96,3 0-320,7 0 64,3 0-160,0-3 0,5 3-64,4-5-64,1 2 32,-5-5-736,0 8 384,-5-9-2272,-5 9 1440,-12-3-2944,-1 3 2304</inkml:trace>
          <inkml:trace contextRef="#ctx0" brushRef="#br0" timeOffset="114271">5133 5207 5376,'-9'-8'2016,"9"8"-1088,-5 5-320,1-5 1376,8 3-1088,-4 1 768,0 4-992,0 8 512,0 3-704,0 9 255,5 0-447,-5 2 64,4 1-224,1 4-128,-1-3-32,1 4-1599,-2-2 895,2-2-4352,0-2 2816</inkml:trace>
        </inkml:traceGroup>
        <inkml:traceGroup>
          <inkml:annotationXML>
            <emma:emma xmlns:emma="http://www.w3.org/2003/04/emma" version="1.0">
              <emma:interpretation id="{CB511168-7B6E-4ECC-BCEE-8F60F6264A32}" emma:medium="tactile" emma:mode="ink">
                <msink:context xmlns:msink="http://schemas.microsoft.com/ink/2010/main" type="inkWord" rotatedBoundingBox="5412,4423 5883,4407 5902,5013 5431,5028"/>
              </emma:interpretation>
              <emma:one-of disjunction-type="recognition" id="oneOf38">
                <emma:interpretation id="interp190" emma:lang="zh-CN" emma:confidence="0">
                  <emma:literal>三</emma:literal>
                </emma:interpretation>
                <emma:interpretation id="interp191" emma:lang="zh-CN" emma:confidence="0">
                  <emma:literal>工</emma:literal>
                </emma:interpretation>
                <emma:interpretation id="interp192" emma:lang="zh-CN" emma:confidence="0">
                  <emma:literal>王</emma:literal>
                </emma:interpretation>
                <emma:interpretation id="interp193" emma:lang="zh-CN" emma:confidence="0">
                  <emma:literal>∑</emma:literal>
                </emma:interpretation>
                <emma:interpretation id="interp194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118368">5698 5388 3840,'-5'-6'1472,"5"6"-768,0-19-64,0 19 1088,0 5-928,0-5 384,0 0-704,0 0 288,5 3-448,-5-3 416,5 5-448,0-5 288,3 3-320,0-3 128,7 3-224,-2-3 64,3 0-128,2-3 96,0 0-128,5-5 32,-2 8-32,4-5 96,3 10-96,-2-5 32,0 3-32,0-3-128,1 0 32,-5-3-256,0 3 160,-9 0-1440,5 8 864,-10-5-3616,0 6 2368</inkml:trace>
          <inkml:trace contextRef="#ctx0" brushRef="#br0" timeOffset="118937">5739 5460 4224,'-5'0'1664,"5"0"-896,5 0-192,-5 0 1056,3 5-896,1-2 352,4 3-640,6-3 160,0 5-352,-1 0 416,5-1-384,-5 5 224,0 3-288,0 9 0,0-4-128,-8-1 0,3 1-32,-8 7 160,0 4-128,-8 0 256,-2-1-224,-8-2 256,5 0-256,-8-6 384,3 3-288,-4-6 223,5 0-223,0-2 64,3-3-160,2-2 0,2 4-64,2-8-64,3 0 32,0-5 32,5 1-32,0 0 64,5 0-64,0-4-32,3 5 32,5-5-32,4 3 0,6-6 64,-2 3-32,5-5-32,5 1 32,0-4-32,5 8 0,3-8 0,-4 5 0,-4-5-96,0 5 64,-5-2-320,-3 5 192,-7-3-1151,2 3 735,-9-5-2144,4 5 1536,-9-3-3136,5 0 2432</inkml:trace>
        </inkml:traceGroup>
        <inkml:traceGroup>
          <inkml:annotationXML>
            <emma:emma xmlns:emma="http://www.w3.org/2003/04/emma" version="1.0">
              <emma:interpretation id="{9EBE9445-6425-48AD-ACF2-9EA878360CD5}" emma:medium="tactile" emma:mode="ink">
                <msink:context xmlns:msink="http://schemas.microsoft.com/ink/2010/main" type="inkWord" rotatedBoundingBox="6071,4149 6385,4139 6401,4611 6086,4621"/>
              </emma:interpretation>
              <emma:one-of disjunction-type="recognition" id="oneOf39">
                <emma:interpretation id="interp195" emma:lang="zh-CN" emma:confidence="0">
                  <emma:literal>”</emma:literal>
                </emma:interpretation>
                <emma:interpretation id="interp196" emma:lang="zh-CN" emma:confidence="0">
                  <emma:literal>“</emma:literal>
                </emma:interpretation>
                <emma:interpretation id="interp197" emma:lang="zh-CN" emma:confidence="0">
                  <emma:literal>「</emma:literal>
                </emma:interpretation>
                <emma:interpretation id="interp198" emma:lang="zh-CN" emma:confidence="0">
                  <emma:literal>"</emma:literal>
                </emma:interpretation>
                <emma:interpretation id="interp199" emma:lang="zh-CN" emma:confidence="0">
                  <emma:literal>^</emma:literal>
                </emma:interpretation>
              </emma:one-of>
            </emma:emma>
          </inkml:annotationXML>
          <inkml:trace contextRef="#ctx0" brushRef="#br0" timeOffset="119581">6593 5094 4352,'-26'-3'1664,"26"3"-896,0 0-192,0-3 1408,0-2-1088,0 5 928,5 5-1088,-5-2 544,8 8-736,-3 5 352,8 4-544,-8 3 383,-2 2-415,2 5 64,0 1-256,-2 4 0,2 4-64,-5 4-192,0-5 64,0 1-1663,10 0 959,-2-3-4352,0 0 2848</inkml:trace>
          <inkml:trace contextRef="#ctx0" brushRef="#br0" timeOffset="119315">6361 5274 4480,'-17'-2'1664,"17"2"-896,-9 0-192,4 0 1472,10 0-1120,-10 0 928,5 0-1120,-4 0 192,8 0-544,-4 0-96,0 0-160,5 0-32,4 0-32,3 0-64,2 0 32,3-6-192,1 6 96,0-3-960,0 3 576,-2-5-2304,2 10 1568,-5-5-2592,0 0 2144</inkml:trace>
        </inkml:traceGroup>
        <inkml:traceGroup>
          <inkml:annotationXML>
            <emma:emma xmlns:emma="http://www.w3.org/2003/04/emma" version="1.0">
              <emma:interpretation id="{231D1E25-2481-44FA-A631-C4548734E049}" emma:medium="tactile" emma:mode="ink">
                <msink:context xmlns:msink="http://schemas.microsoft.com/ink/2010/main" type="inkWord" rotatedBoundingBox="6792,4544 7117,4534 7131,4962 6806,4972"/>
              </emma:interpretation>
              <emma:one-of disjunction-type="recognition" id="oneOf40">
                <emma:interpretation id="interp200" emma:lang="zh-CN" emma:confidence="0">
                  <emma:literal>日</emma:literal>
                </emma:interpretation>
                <emma:interpretation id="interp201" emma:lang="zh-CN" emma:confidence="0">
                  <emma:literal>e</emma:literal>
                </emma:interpretation>
                <emma:interpretation id="interp202" emma:lang="zh-CN" emma:confidence="0">
                  <emma:literal>○</emma:literal>
                </emma:interpretation>
                <emma:interpretation id="interp203" emma:lang="zh-CN" emma:confidence="0">
                  <emma:literal>G</emma:literal>
                </emma:interpretation>
                <emma:interpretation id="interp20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120424">7072 5610 4736,'-19'8'1824,"19"-8"-960,-3 3-800,-1-3 928,8 0-576,-4 0 672,3 8-640,2 0 352,9 3-480,-2-3 192,6-1-288,5-2 64,-2 3-160,5-8 64,5 4-96,0-8 0,0-1-32,-9-3 32,-1 1-64,-8-6-224,5 2 96,-5-11 96,0 2 32,-13-4 128,0 9-96,-16-10-32,3 15 0,-15-2 32,7 4-32,-5 0 128,4 4-96,-4 0 256,3 8-192,-3 4 320,8 4-256,-3 2 384,8 8-320,-5 4 448,5-2-417,-1 4 513,5-3-480,4 12 288,5-2-352,0 4 0,11-5-160,-3-2-64,10-4 0,4-9-480,4 0 256,8-7-1472,2-4 929,7-8-3329,1 0 2240,0-8-2816,-3 3 2624</inkml:trace>
        </inkml:traceGroup>
        <inkml:traceGroup>
          <inkml:annotationXML>
            <emma:emma xmlns:emma="http://www.w3.org/2003/04/emma" version="1.0">
              <emma:interpretation id="{08887F05-3D18-401D-A08F-C3C305A9300A}" emma:medium="tactile" emma:mode="ink">
                <msink:context xmlns:msink="http://schemas.microsoft.com/ink/2010/main" type="inkWord" rotatedBoundingBox="10006,4344 10501,4329 10514,4752 10020,4768"/>
              </emma:interpretation>
              <emma:one-of disjunction-type="recognition" id="oneOf41">
                <emma:interpretation id="interp205" emma:lang="zh-CN" emma:confidence="0">
                  <emma:literal>来</emma:literal>
                </emma:interpretation>
                <emma:interpretation id="interp206" emma:lang="zh-CN" emma:confidence="0">
                  <emma:literal>婚</emma:literal>
                </emma:interpretation>
                <emma:interpretation id="interp207" emma:lang="zh-CN" emma:confidence="0">
                  <emma:literal>曲</emma:literal>
                </emma:interpretation>
                <emma:interpretation id="interp208" emma:lang="zh-CN" emma:confidence="0">
                  <emma:literal>焤</emma:literal>
                </emma:interpretation>
                <emma:interpretation id="interp209" emma:lang="zh-CN" emma:confidence="0">
                  <emma:literal>麼</emma:literal>
                </emma:interpretation>
              </emma:one-of>
            </emma:emma>
          </inkml:annotationXML>
          <inkml:trace contextRef="#ctx0" brushRef="#br1" timeOffset="279655">11090 5363 5120,'-5'19'1920,"5"-19"-1024,5-19-544,0 19 768,4 5-640,-2-5 288,3 0-480,3-5 64,0 5-224,5-8 0,3 1-64,-3-6-64,8 10 32,-4 0 32,0 3-32,-8-5 64,-2 10-64,-12-5 64,0 6-64,-9 2 256,6 4-160,-7 4 320,6 0-256,-5-1 384,9 1-320,-5 0 224,5-1-256,-3 4 64,6 1-160,-3 4 224,0 4-224,0-3 384,0 3-288,0 0 223,5-1-223,0-4 128,3-4-192,2-6 64,-2-6-128,5-7 0,0 0-32,0-12-608,0 1 288,1-17-1951,0 1 1247,-2-15-3968,2 3 2752</inkml:trace>
          <inkml:trace contextRef="#ctx0" brushRef="#br1" timeOffset="279208">11169 5021 5632,'0'3'2176,"0"-3"-1152,4 8-640,-4-8 1152,4 4-864,-4-4 544,8 4-736,2 0 320,3-1-480,-4 2 64,8 3-256,-4-5 0,0 6-64,0-7-64,5 4 32,-9-4-32,5 4 0,-14 0-1152,4 7 640,-8 1-2944,-1 3 1920,-8-3-2304,5 6 2208</inkml:trace>
        </inkml:traceGroup>
        <inkml:traceGroup>
          <inkml:annotationXML>
            <emma:emma xmlns:emma="http://www.w3.org/2003/04/emma" version="1.0">
              <emma:interpretation id="{3BCCCC78-39DD-475D-B22F-2718022F51A4}" emma:medium="tactile" emma:mode="ink">
                <msink:context xmlns:msink="http://schemas.microsoft.com/ink/2010/main" type="inkWord" rotatedBoundingBox="10821,4000 11496,3978 11523,4801 10848,4823"/>
              </emma:interpretation>
              <emma:one-of disjunction-type="recognition" id="oneOf42">
                <emma:interpretation id="interp210" emma:lang="zh-CN" emma:confidence="0">
                  <emma:literal>该</emma:literal>
                </emma:interpretation>
                <emma:interpretation id="interp211" emma:lang="zh-CN" emma:confidence="0">
                  <emma:literal>误</emma:literal>
                </emma:interpretation>
                <emma:interpretation id="interp212" emma:lang="zh-CN" emma:confidence="0">
                  <emma:literal>該</emma:literal>
                </emma:interpretation>
                <emma:interpretation id="interp213" emma:lang="zh-CN" emma:confidence="0">
                  <emma:literal>徬</emma:literal>
                </emma:interpretation>
                <emma:interpretation id="interp214" emma:lang="zh-CN" emma:confidence="0">
                  <emma:literal>谤</emma:literal>
                </emma:interpretation>
              </emma:one-of>
            </emma:emma>
          </inkml:annotationXML>
          <inkml:trace contextRef="#ctx0" brushRef="#br1" timeOffset="283696">11968 5312 3840,'0'-2'1472,"0"2"-768,-23 2-192,20-2 1024,3 0-864,-6 0 608,12 0-768,-6 0 384,8 0-544,4-2 32,6 2-224,0-8-32,3 2-64,2-5-64,0 8 32,-7-8-256,6 6 128,-4-7-1856,0 4 1056,-10 0-2784,5 5 2080</inkml:trace>
          <inkml:trace contextRef="#ctx0" brushRef="#br1" timeOffset="285205">12055 5668 6016,'-9'4'2272,"9"-4"-1216,-4 4-544,-1-4 1408,10 0-1088,-5 0 800,0 0-960,0 0 416,4 4-609,-4-4 289,4 4-448,-4-4 320,5 4-352,-5-4 128,9 0-256,-1-8-128,6 4-64,-2-15-672,2 2 384,3-13-2335,1 2 1471,3-8-4064,7 6 2944</inkml:trace>
          <inkml:trace contextRef="#ctx0" brushRef="#br1" timeOffset="284924">12121 5285 4480,'-5'5'1760,"5"-5"-960,5-8-384,-5 3 1088,0 10-832,0-5 544,0 8-736,0-2 608,3 8-640,-3-4 640,0 6-640,0 3 416,0 2-512,0 1 256,0 2-353,0 0-63,0-2-128,0 2-256,0 2 96,-3-4-2271,3-2 1279,-10-10-3904,10 2 2784</inkml:trace>
          <inkml:trace contextRef="#ctx0" brushRef="#br1" timeOffset="285776">12292 5087 5120,'-8'3'1920,"8"-3"-1024,-6 28-192,2-25 1280,4 5-1088,-3-8 384,6 0-800,1-3 64,10-2-288,-2-3 96,2 2-192,0-8 64,0 8-128,-2-7 96,6 10-128,8-9 192,-5 8-160,-3-7 256,0 7-224,-5-4 319,-1 3-255,-6-1 320,2 6-288,-8-5 160,4 10-224,-8-5 128,4 3-160,-4 0-64,4 2-32,-10-2-32,8 6 0,-12-2-448,5 1 256,-9 7-1727,10 1 1023,-15 1-1760,10 2 1472,-12-4-608,11 1 1056,-4-5 0,10 6 416,-6-3 704,11 2-192,-8 0 928,11-1-640,-2 1 928,2 4-800,-5-6 544,10 6-672,-5-4 160,0 3-352,0 6 32,0-3-192,-5-2-352,5-1 128,-5-2-1536,10-6 896,-10-8-2432,2 5 1792,-12-8-1920,12 4 1888</inkml:trace>
          <inkml:trace contextRef="#ctx0" brushRef="#br1" timeOffset="286250">12468 5316 6912,'0'-3'2624,"0"3"-1408,4 8-576,-4-5 1280,0 9-1088,-4 8 384,4 4-736,-10 3 64,2 0-289,-4 7-95,2 6-96,-8 4-671,10-10 319,-15 2-2432,10-6 1504,-8-14-3488,3 0 2656</inkml:trace>
          <inkml:trace contextRef="#ctx0" brushRef="#br1" timeOffset="286032">12432 5296 4736,'21'-19'1824,"-21"19"-960,28-3-384,-15 0 1344,0 6-992,0-3 1024,4 0-1088,-3 0 800,3 3-896,-4 2 415,0 3-607,-4-2 160,5 7-384,-6 2 0,5 4-160,-18 1-128,5 4 0,-8-5-896,0 4 512,-6-3-1951,0-1 1343,-3-3-2304,4-5 1888,-3-7-2144,6 1 2080</inkml:trace>
          <inkml:trace contextRef="#ctx0" brushRef="#br1" timeOffset="286409">12484 5554 6784,'28'8'2624,"-28"-8"-1408,31 20-576,-23-12 1056,5 0-960,9 4 96,0 2-544,-5-6-544,4 3 160,-6-6-2208,-2 3 1280,-1-8-3296,6 0 2432</inkml:trace>
        </inkml:traceGroup>
        <inkml:traceGroup>
          <inkml:annotationXML>
            <emma:emma xmlns:emma="http://www.w3.org/2003/04/emma" version="1.0">
              <emma:interpretation id="{8FFEE234-46FB-46DB-B532-6DE832286ECA}" emma:medium="tactile" emma:mode="ink">
                <msink:context xmlns:msink="http://schemas.microsoft.com/ink/2010/main" type="inkWord" rotatedBoundingBox="11678,4093 12434,4069 12455,4730 11699,4755"/>
              </emma:interpretation>
              <emma:one-of disjunction-type="recognition" id="oneOf43">
                <emma:interpretation id="interp215" emma:lang="zh-CN" emma:confidence="0">
                  <emma:literal>项</emma:literal>
                </emma:interpretation>
                <emma:interpretation id="interp216" emma:lang="zh-CN" emma:confidence="0">
                  <emma:literal>顶</emma:literal>
                </emma:interpretation>
                <emma:interpretation id="interp217" emma:lang="zh-CN" emma:confidence="0">
                  <emma:literal>顼</emma:literal>
                </emma:interpretation>
                <emma:interpretation id="interp218" emma:lang="zh-CN" emma:confidence="0">
                  <emma:literal>浈</emma:literal>
                </emma:interpretation>
                <emma:interpretation id="interp219" emma:lang="zh-CN" emma:confidence="0">
                  <emma:literal>顸</emma:literal>
                </emma:interpretation>
              </emma:one-of>
            </emma:emma>
          </inkml:annotationXML>
          <inkml:trace contextRef="#ctx0" brushRef="#br1" timeOffset="286845">12862 5265 6144,'-8'0'2272,"8"0"-1216,3 6-448,2-6 1088,0 0-928,-2 0 32,11 0-480,3-6-128,6 6-128,-6-3 32,4-2-64,-3-1 256,0 6-160,-5-5 512,0 5-352,-8 0 576,3 5-481,-8-5 353,0 6-416,-3 2 320,3 4-352,-5 4 128,0 3-256,-3 1 64,-2-1-128,-6 6 0,6-3-32,-11 6-128,6 0 32,-10 2-608,7-2 352,-3-5-1728,3 4 1121,-3-16-2337,6-3 1824,2-11-2880,5-5 2464</inkml:trace>
          <inkml:trace contextRef="#ctx0" brushRef="#br1" timeOffset="287040">12849 5352 7168,'14'4'2720,"-14"-4"-1472,12 26-608,-7-12 1472,3 0-1152,2 2 448,3 4-865,0-6 1,0 3-352,0-1-32,0-1-96,5-4-672,-1 6 320,-3-13-2207,3 2 1375,-4-12-3744,0 2 2752</inkml:trace>
          <inkml:trace contextRef="#ctx0" brushRef="#br1" timeOffset="287598">13099 5262 7168,'0'0'2720,"0"0"-1472,9 0-672,-6 0 864,7 0-800,-2-4-96,5 4-384,5-4-32,0 4-64,13-8-192,0 5 64,-1-8-736,-4 6 416,-8-3-672,0 5 608,-10-9 0,5 7 288,-13-6 384,5 3-128,-10-6 896,0 0-544,-3 3 864,3 8-736,-3-2 480,3 10-608,-3 3 383,8 6-479,0 6 320,3-1-384,2 9 192,8 3-256,-3 4 64,-2 4-160,-3 0 64,3 0-96,-8-9 0,0 4-32,-8-12-480,-2 0 224,-6 6-832,1-8 576,-6-12-448,3 0 544,-3-16-31,7 4 223,1-6 32,5 1 64,3-7 64,5 7 0,-3-9 128,6 2-64,-3 0 191,9 5-159,-5 0 32,6 3-64,-2-4-256,4 4 96,6-12-1855,5 10 1055,-7-7-3968,7 6 2688</inkml:trace>
          <inkml:trace contextRef="#ctx0" brushRef="#br1" timeOffset="288749">13705 4946 6656,'-14'3'2464,"14"-3"-1344,-4 13-736,0-9 960,8-1-768,-4 5 288,8 0-544,2 0 64,-2 0-256,6-5 0,-2 0-64,1 3-128,5-3 32,-5 2-480,0-2 288,-8-3-960,4 3 672,-13 2-1056,4 3 896,-10 3-384,2 1 640,-10 4 0,10 4 256,-15-6 256,11 6-64,-10-8 768,8 3-416,1-7 736,5 3-640,-1-5 192,5 0-384,8-6-32,5 5-160,-1-5 0,5 0-32,1-5 32,2 2-64,-1-9 64,1 4-64,-3-8 192,5 9-128,-5-5 256,1 8-224,0-4 96,-2 5-128,-3-5 0,0 8-32,-5-8-64,0 8 32,-4-3 32,0 6-32,-4-3-32,4 0 32,-4 5-32,0 6 0,-6-3 64,6 3-32,-5-3 128,6-1-96,-11-2 192,10 3-160,-9-2 256,8 2-224,-8 4 256,8 1-256,-8 2 256,8 1-256,-8 11 160,5 4-160,-10 5 159,10 3-191,-14 3 192,4-3-192,-8 0 32,8-1-64,-3-2-192,8-5 64,-5-7-320,9-4 224,-5-6-735,6-2 511,-1-8-928,9 5 704,-9-9-1248,9 0 1056,0-9-1856,6 5 1472,-6-8-1760,3 1 1696</inkml:trace>
          <inkml:trace contextRef="#ctx0" brushRef="#br1" timeOffset="289545">13731 5371 5504,'8'27'2112,"-8"-27"-1152,9 32-480,-5-24 1088,1 3-896,0 0 384,-2 5-608,-3 0-128,0 4-192,0-8-576,5-1 224,-5-11-1184,4 0 800,1-9-800,4 1 832,-1-6 0,1 6 352,0-4 352,0 4-64,-1 0 704,0 5-416,2-2 672,-2 5-576,-3 0 288,0 8-448,-2-2 0,2-4-192,-5-2-704,5 4 352,-5-10-1184,5-3 800,-2-7-704,6 1 800,5-4 64,-2 6 288,2 1 640,-2 10-256,2-4 992,-2 12-640,2-6 704,3 2-704,-7 4 512,3 0-608,-8 2 256,3 0-416,-3-4 128,-2 0-256,-3 0-64,5 0-64,-10 0-128,5-2 64,-13 7 96,0-1-32,-8 3-32,7 1 32,-8 4 32,4 4-32,-2-1-96,2 6 32,-5-7 160,5 2-64,-3-6 384,8 3-224,-5-6 448,10 1-384,-6-8 288,6 3-321,-1-7 129,4 5-224,1-10 128,8 5-160,-4-3 0,8 3-64,2-4 32,8 0-64,-2-5-32,2 9 32,5-6-128,3 6 64,0-5 96,4 5-32,-4-3 64,2 6-64,-12-3-32,2 5 32,-5-5 32,0 3-32,-8-3-288,5 0 128,-10 0-1279,3 0 767,-3-8-2464,0 5 1728,0-8-2976,0-3 2464</inkml:trace>
        </inkml:traceGroup>
        <inkml:traceGroup>
          <inkml:annotationXML>
            <emma:emma xmlns:emma="http://www.w3.org/2003/04/emma" version="1.0">
              <emma:interpretation id="{16E03B70-4714-4FF6-BE8A-48F5B158897F}" emma:medium="tactile" emma:mode="ink">
                <msink:context xmlns:msink="http://schemas.microsoft.com/ink/2010/main" type="inkWord" rotatedBoundingBox="12542,4209 13108,4191 13122,4638 12556,4656"/>
              </emma:interpretation>
              <emma:one-of disjunction-type="recognition" id="oneOf44">
                <emma:interpretation id="interp220" emma:lang="zh-CN" emma:confidence="0">
                  <emma:literal>对</emma:literal>
                </emma:interpretation>
                <emma:interpretation id="interp221" emma:lang="zh-CN" emma:confidence="0">
                  <emma:literal>對</emma:literal>
                </emma:interpretation>
                <emma:interpretation id="interp222" emma:lang="zh-CN" emma:confidence="0">
                  <emma:literal>対</emma:literal>
                </emma:interpretation>
                <emma:interpretation id="interp223" emma:lang="zh-CN" emma:confidence="0">
                  <emma:literal>村</emma:literal>
                </emma:interpretation>
                <emma:interpretation id="interp224" emma:lang="zh-CN" emma:confidence="0">
                  <emma:literal>姑</emma:literal>
                </emma:interpretation>
              </emma:one-of>
            </emma:emma>
          </inkml:annotationXML>
          <inkml:trace contextRef="#ctx0" brushRef="#br1" timeOffset="288749">13705 4946 6656,'-14'3'2464,"14"-3"-1344,-4 13-736,0-9 960,8-1-768,-4 5 288,8 0-544,2 0 64,-2 0-256,6-5 0,-2 0-64,1 3-128,5-3 32,-5 2-480,0-2 288,-8-3-960,4 3 672,-13 2-1056,4 3 896,-10 3-384,2 1 640,-10 4 0,10 4 256,-15-6 256,11 6-64,-10-8 768,8 3-416,1-7 736,5 3-640,-1-5 192,5 0-384,8-6-32,5 5-160,-1-5 0,5 0-32,1-5 32,2 2-64,-1-9 64,1 4-64,-3-8 192,5 9-128,-5-5 256,1 8-224,0-4 96,-2 5-128,-3-5 0,0 8-32,-5-8-64,0 8 32,-4-3 32,0 6-32,-4-3-32,4 0 32,-4 5-32,0 6 0,-6-3 64,6 3-32,-5-3 128,6-1-96,-11-2 192,10 3-160,-9-2 256,8 2-224,-8 4 256,8 1-256,-8 2 256,8 1-256,-8 11 160,5 4-160,-10 5 159,10 3-191,-14 3 192,4-3-192,-8 0 32,8-1-64,-3-2-192,8-5 64,-5-7-320,9-4 224,-5-6-735,6-2 511,-1-8-928,9 5 704,-9-9-1248,9 0 1056,0-9-1856,6 5 1472,-6-8-1760,3 1 1696</inkml:trace>
          <inkml:trace contextRef="#ctx0" brushRef="#br1" timeOffset="289545">13731 5371 5504,'8'27'2112,"-8"-27"-1152,9 32-480,-5-24 1088,1 3-896,0 0 384,-2 5-608,-3 0-128,0 4-192,0-8-576,5-1 224,-5-11-1184,4 0 800,1-9-800,4 1 832,-1-6 0,1 6 352,0-4 352,0 4-64,-1 0 704,0 5-416,2-2 672,-2 5-576,-3 0 288,0 8-448,-2-2 0,2-4-192,-5-2-704,5 4 352,-5-10-1184,5-3 800,-2-7-704,6 1 800,5-4 64,-2 6 288,2 1 640,-2 10-256,2-4 992,-2 12-640,2-6 704,3 2-704,-7 4 512,3 0-608,-8 2 256,3 0-416,-3-4 128,-2 0-256,-3 0-64,5 0-64,-10 0-128,5-2 64,-13 7 96,0-1-32,-8 3-32,7 1 32,-8 4 32,4 4-32,-2-1-96,2 6 32,-5-7 160,5 2-64,-3-6 384,8 3-224,-5-6 448,10 1-384,-6-8 288,6 3-321,-1-7 129,4 5-224,1-10 128,8 5-160,-4-3 0,8 3-64,2-4 32,8 0-64,-2-5-32,2 9 32,5-6-128,3 6 64,0-5 96,4 5-32,-4-3 64,2 6-64,-12-3-32,2 5 32,-5-5 32,0 3-32,-8-3-288,5 0 128,-10 0-1279,3 0 767,-3-8-2464,0 5 1728,0-8-2976,0-3 2464</inkml:trace>
        </inkml:traceGroup>
        <inkml:traceGroup>
          <inkml:annotationXML>
            <emma:emma xmlns:emma="http://www.w3.org/2003/04/emma" version="1.0">
              <emma:interpretation id="{47F58B43-44E1-438F-87F9-8B7E659A0DC2}" emma:medium="tactile" emma:mode="ink">
                <msink:context xmlns:msink="http://schemas.microsoft.com/ink/2010/main" type="inkWord" rotatedBoundingBox="14016,4268 14551,4251 14562,4598 14027,4615"/>
              </emma:interpretation>
              <emma:one-of disjunction-type="recognition" id="oneOf45">
                <emma:interpretation id="interp225" emma:lang="zh-CN" emma:confidence="0">
                  <emma:literal>的</emma:literal>
                </emma:interpretation>
                <emma:interpretation id="interp226" emma:lang="zh-CN" emma:confidence="0">
                  <emma:literal>汇</emma:literal>
                </emma:interpretation>
                <emma:interpretation id="interp227" emma:lang="zh-CN" emma:confidence="0">
                  <emma:literal>江</emma:literal>
                </emma:interpretation>
                <emma:interpretation id="interp228" emma:lang="zh-CN" emma:confidence="0">
                  <emma:literal>们</emma:literal>
                </emma:interpretation>
                <emma:interpretation id="interp229" emma:lang="zh-CN" emma:confidence="0">
                  <emma:literal>幻</emma:literal>
                </emma:interpretation>
              </emma:one-of>
            </emma:emma>
          </inkml:annotationXML>
          <inkml:trace contextRef="#ctx0" brushRef="#br1" timeOffset="292461">14898 4950 6656,'0'5'2528,"0"-5"-1344,4 11-480,0-8 1312,5 2-1120,5-2 288,3 6-736,0-1-128,1 0-192,-5-2-96,0 2 0,-3-3-1024,-2 2 544,-8 1-2208,5 8 1472,-10-1-1856,0 6 1728,-11 1-128,1 1 864,-1-4 1024,1 1-256,3-4 1408,3 3-896,4-2 1088,5-3-1024,0-1 512,10-1-736,-2-4 416,10-2-544,-5 2 480,0 3-512,-3 2 512,-2 2-512,-3 1 575,-2 4-543,-3-1 480,5 4-480,-5 9 320,0-1-416,0-4 64,0-1-256,0 2 64,5-9-96,-2-6-64,2-6 0,0-11-736,3 1 384,-3-13-1376,3 0 960,1-23-1759,-1 5 1407,-2-24-1472,2 6 1472,-4-15-224,4 14 768,-2-5 480,-2 14 64,1 2 896,-2 15-512,2-1 1248,0 12-896,-5 1 832,3 10-896,2 5 512,0 5-704,0 10 160,-2 9-352,-3-1-192,0 1-32,0-5-416,0 1 192,0-12-1632,0-2 992,0-17-2048,10 0 1600,-2-12-1184,5 7 1440,-3-8 64,3 4 576,-5 1 1024,5 4-352,5-1 1440,0 5-992,-1 2 992,4 6-1024,-3-2 480,0 5-704,-5 0 288,5 5-480,-13-2 64,3 2-256,-16-1-64,3 4-32,-18 3-128,7 8 64,-12 4 160,7 2-64,-10-3 480,6 2-320,-3-4 608,15-6-448,0 0 287,8-3-383,5-11-96,10 3-96,3-11-160,8 2 32,7-11 32,-2 9 0,0-3-288,-4 2 160,-9 6-383,-5 6 287,-16 3-96,3 0 192,-8 7 0,0 7 64,-17-1 128,7 3-32,-3-2 256,13-4-160,0-4 320,8-1-257,5-6-31,5 1-96,3-9-64,10 3 32,0-8 32,-1 5-32,-3-5-511,3 4 255,-13 0-736,5 4 512,-18 4-480,5 3 544,-13 6-32,3 6 256,-8 3 96,4 1 64,2 2 352,1-6-192,2-3 544,10-5-384,3-2 224,3 2-320,7-16-128,3 5-64,8-11-32,7 3 0,-2-12-224,0 9 128,0-5-608,1 4 416,-11-2-1024,2 1 736,-8 2-832,-2 7 768,-8-7-224,5 6 512,-10-6 256,0 8 96,-3-5 576,0 8-320,-7-5 1024,12 5-704,-7-3 768,7 6-736,-7-3 384,7 8-576,-2 0 384,5 8-448,-5 3 319,5 1-383,-8 2 352,3 6-384,-3-5 96,-1 4-224,-9 1-288,5-1 96,-5-4-1535,5-4 863,0-5-2368,5-3 1760,-2-16-1280,10 5 1504,0-6 32,10 1 672,-7-4 768,12 9-192,1-8 1376,11 8-832,-1-3 1280,5 6-1120,-5 2 640,-3 4-864,-2-6 256,1 8-512,0 2-64,0-2-192,-9-3-448,5-1 192,-10-7-1952,5 5 1152,-13-14-3552,5 6 2496</inkml:trace>
          <inkml:trace contextRef="#ctx0" brushRef="#br0" timeOffset="311438">9681 8456 2944,'-8'0'1120,"8"0"-576,-5 6 64,0-6 1120,10 6-928,-10-6 544,5 0-800,-3 0 128,6 2-384,-3-2 160,0 0-224,0 0 224,5 6-256,0-3 160,8 0-192,0-3 64,0 5-128,9-5 0,0 3-32,0-3-128,4 0 32,0 0 96,5 0-32,0 0-32,0 0 32,-5 0-608,1 0 320,-6 0-1376,-3 5 896,-5-2-1824,-5 1 1408,-8-4-1408,0 4 1472</inkml:trace>
        </inkml:traceGroup>
        <inkml:traceGroup>
          <inkml:annotationXML>
            <emma:emma xmlns:emma="http://www.w3.org/2003/04/emma" version="1.0">
              <emma:interpretation id="{483297AA-184D-4C53-AD46-987F575736C3}" emma:medium="tactile" emma:mode="ink">
                <msink:context xmlns:msink="http://schemas.microsoft.com/ink/2010/main" type="inkWord" rotatedBoundingBox="14648,4009 15251,3989 15272,4648 14669,4668"/>
              </emma:interpretation>
              <emma:one-of disjunction-type="recognition" id="oneOf46">
                <emma:interpretation id="interp230" emma:lang="zh-CN" emma:confidence="0">
                  <emma:literal>误</emma:literal>
                </emma:interpretation>
                <emma:interpretation id="interp231" emma:lang="zh-CN" emma:confidence="0">
                  <emma:literal>俣</emma:literal>
                </emma:interpretation>
                <emma:interpretation id="interp232" emma:lang="zh-CN" emma:confidence="0">
                  <emma:literal>诶</emma:literal>
                </emma:interpretation>
                <emma:interpretation id="interp233" emma:lang="zh-CN" emma:confidence="0">
                  <emma:literal>诨</emma:literal>
                </emma:interpretation>
                <emma:interpretation id="interp234" emma:lang="zh-CN" emma:confidence="0">
                  <emma:literal>侯</emma:literal>
                </emma:interpretation>
              </emma:one-of>
            </emma:emma>
          </inkml:annotationXML>
          <inkml:trace contextRef="#ctx0" brushRef="#br0" timeOffset="311438">9681 8456 2944,'-8'0'1120,"8"0"-576,-5 6 64,0-6 1120,10 6-928,-10-6 544,5 0-800,-3 0 128,6 2-384,-3-2 160,0 0-224,0 0 224,5 6-256,0-3 160,8 0-192,0-3 64,0 5-128,9-5 0,0 3-32,0-3-128,4 0 32,0 0 96,5 0-32,0 0-32,0 0 32,-5 0-608,1 0 320,-6 0-1376,-3 5 896,-5-2-1824,-5 1 1408,-8-4-1408,0 4 1472</inkml:trace>
        </inkml:traceGroup>
        <inkml:traceGroup>
          <inkml:annotationXML>
            <emma:emma xmlns:emma="http://www.w3.org/2003/04/emma" version="1.0">
              <emma:interpretation id="{7F960FA2-0A55-41D6-8A68-466C57AEA557}" emma:medium="tactile" emma:mode="ink">
                <msink:context xmlns:msink="http://schemas.microsoft.com/ink/2010/main" type="inkWord" rotatedBoundingBox="15278,3804 15881,3784 15914,4811 15311,4831"/>
              </emma:interpretation>
              <emma:one-of disjunction-type="recognition" id="oneOf47">
                <emma:interpretation id="interp235" emma:lang="zh-CN" emma:confidence="0">
                  <emma:literal>差</emma:literal>
                </emma:interpretation>
                <emma:interpretation id="interp236" emma:lang="zh-CN" emma:confidence="0">
                  <emma:literal>恙</emma:literal>
                </emma:interpretation>
                <emma:interpretation id="interp237" emma:lang="zh-CN" emma:confidence="0">
                  <emma:literal>盖</emma:literal>
                </emma:interpretation>
                <emma:interpretation id="interp238" emma:lang="zh-CN" emma:confidence="0">
                  <emma:literal>羞</emma:literal>
                </emma:interpretation>
                <emma:interpretation id="interp239" emma:lang="zh-CN" emma:confidence="0">
                  <emma:literal>羡</emma:literal>
                </emma:interpretation>
              </emma:one-of>
            </emma:emma>
          </inkml:annotationXML>
          <inkml:trace contextRef="#ctx0" brushRef="#br0" timeOffset="267240">15248 8954 4480,'-5'-14'1760,"5"14"-960,-13-9-160,10 6 1312,3 6-1056,-10-3 704,5 0-960,-7 0 448,8 3-640,-10-3 448,6 8-480,-6 4 256,7 4-385,-11 8 193,8-1-256,-8 4 64,5 5-160,-8-2-64,3-2-32,-8-1-320,8 1 160,-4-9-863,6-4 543,1-2-1984,7 1 1344,3-8-3360,10-6 2496</inkml:trace>
          <inkml:trace contextRef="#ctx0" brushRef="#br0" timeOffset="264512">13718 8908 4352,'-10'-5'1664,"10"5"-896,-3 5-704,-2-5 928,5 4-576,-10-1 608,7 10-608,-10-7 64,0 2-288,-5-3 320,5 2-288,-4-3 224,3-1-224,-4-3 64,9 6-160,-4-12 64,5 6-96,-5-7 0,8 0-32,0-6 32,5 7-64,0-14-32,5 7 32,8-1 32,0 2-32,0-4-32,2 8 32,1-3 160,2 3-96,-1-1 256,1 6-224,-5-5 320,5 8-256,0-3 160,-2 6-192,7-3 64,-2 5-128,2-2 0,-1 0-32,4 2 32,5-1-64,3-4 128,6 0-96,-1-4-32,-3 4 0,-5-5-32,0 5 0,-10-6-160,1 1 96,-5-3-320,0 8 224,-7-3-512,-2 3 384,-8-5-288,0 10 320,-8-5 160,-2 8 64,-7-5 160,4 5-64,-8-5 192,8 2-160,-15-1 448,12 0-288,-12-4 160,12 4-256,-2-4 224,5 0-256,1 0 160,1 3-160,-1 2 288,7 3-225,-4 3 161,9 0-192,-9 6 128,9-3-160,-3 14 224,3-1-224,-5 4 256,10 5-256,-5-2 256,0 2-256,-5 8 256,5-6-256,-5 4 96,5-2-128,-4-2 96,0-2-128,-4-5 32,-2-1-32,-8-2-64,10 0 32,-15-9-192,11 1 96,-20-4-384,12-1 224,-11-8-448,8 5 384,-3-4-928,8 0 704,-8-5-1823,4 2 1311,5-13-3136,8 3 2336,6-14-1888,11 4 2144</inkml:trace>
          <inkml:trace contextRef="#ctx0" brushRef="#br1" timeOffset="290179">14305 5238 4992,'-9'-3'1824,"9"3"-960,-22-4-224,14 4 1376,8 4-1088,0-4 672,8 3-928,2-3 192,2 5-512,2-10 32,4 5-256,0-3-64,-2-1-32,2-8-192,4 8 96,-4-4-800,-2 8 448,-6-3-2144,3 3 1440,-13 0-2816,5 3 2208</inkml:trace>
          <inkml:trace contextRef="#ctx0" brushRef="#br1" timeOffset="290763">14354 5316 4992,'-5'17'1824,"5"-17"-960,5 58-448,-5-42 1024,4-1-800,-4 4 544,4 0-704,-4 1 96,0 4-320,0-4-32,0-4-128,0-4 0,0-10-32,0-10-544,10-2 256,-2-10-128,5 4 224,-4-7 64,5 6 64,-6 3 64,4 2-32,4 8 128,-4 4-96,2 0 384,-2 8-224,-4 0 384,2 4-352,-6-4 160,5 3-256,-4-3-64,-2 0-64,-3-13-384,5 5 192,0-14-448,3-2 352,1-12 0,0 8 128,4-2 96,-1 6 32,6 0 0,6 4 0,-4 1 0,3 8 0,-2-3 64,5 6-32,-8 0 128,4 9-96,-8-6 384,3 10-224,-13-2 160,5 1-224,-9-2 64,0 7-128,-9-6 224,0 1-192,-3-4 320,2 0-256,-6-5 384,6 2-321,-8-5 161,6 4-256,-2-13-64,9 6-64,5-13-128,5 4 64,5-10-735,3 2 383,0-12-2272,5 9 1472,-6-8-3456,6 7 2624</inkml:trace>
        </inkml:traceGroup>
      </inkml:traceGroup>
    </inkml:traceGroup>
    <inkml:traceGroup>
      <inkml:annotationXML>
        <emma:emma xmlns:emma="http://www.w3.org/2003/04/emma" version="1.0">
          <emma:interpretation id="{947B81E4-3E19-4C4E-BB21-104D90F70D34}" emma:medium="tactile" emma:mode="ink">
            <msink:context xmlns:msink="http://schemas.microsoft.com/ink/2010/main" type="paragraph" rotatedBoundingBox="1002,6154 14400,5439 14460,6574 1063,72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04BD9BB-567F-4F32-A2C8-ECD0439C5660}" emma:medium="tactile" emma:mode="ink">
              <msink:context xmlns:msink="http://schemas.microsoft.com/ink/2010/main" type="line" rotatedBoundingBox="1002,6154 14400,5439 14460,6574 1063,7289"/>
            </emma:interpretation>
          </emma:emma>
        </inkml:annotationXML>
        <inkml:traceGroup>
          <inkml:annotationXML>
            <emma:emma xmlns:emma="http://www.w3.org/2003/04/emma" version="1.0">
              <emma:interpretation id="{BF687D74-5841-4B82-A35E-8E20588EFE3E}" emma:medium="tactile" emma:mode="ink">
                <msink:context xmlns:msink="http://schemas.microsoft.com/ink/2010/main" type="inkWord" rotatedBoundingBox="1013,6356 1526,6329 1572,7191 1059,7219"/>
              </emma:interpretation>
              <emma:one-of disjunction-type="recognition" id="oneOf48">
                <emma:interpretation id="interp240" emma:lang="zh-CN" emma:confidence="0">
                  <emma:literal>E</emma:literal>
                </emma:interpretation>
                <emma:interpretation id="interp241" emma:lang="zh-CN" emma:confidence="0">
                  <emma:literal>正</emma:literal>
                </emma:interpretation>
                <emma:interpretation id="interp242" emma:lang="zh-CN" emma:confidence="0">
                  <emma:literal>巨</emma:literal>
                </emma:interpretation>
                <emma:interpretation id="interp243" emma:lang="zh-CN" emma:confidence="0">
                  <emma:literal>忑</emma:literal>
                </emma:interpretation>
                <emma:interpretation id="interp244" emma:lang="zh-CN" emma:confidence="0">
                  <emma:literal>㠪</emma:literal>
                </emma:interpretation>
              </emma:one-of>
            </emma:emma>
          </inkml:annotationXML>
          <inkml:trace contextRef="#ctx0" brushRef="#br0" timeOffset="397535">6948 14259 5632,'-21'0'2112,"21"0"-1152,-5 6-416,0-1 1344,5 3-1056,-8-5 576,8 1-832,0 0 352,4 0-576,-4-4 320,4 4-384,1-8 127,5 0-255,-3-4 128,7 0-160,-2 0 0,6 5-64,1-5-64,-2 8 32,4-8 32,5 4-32,2-4 64,-2 5-64,0-5-448,5 5 224,4-6-1375,-4 5 831,-18 0-3392,0 4 2304,-13 4-2560,-5 4 2496</inkml:trace>
          <inkml:trace contextRef="#ctx0" brushRef="#br0" timeOffset="398046">7006 14383 5504,'-10'-16'2112,"10"16"-1152,0 16-352,0-13 1248,0 1-1056,0 0 640,0 4-896,0-4 384,0 4-576,0 0 256,0 6-352,0 6 192,0 4-225,0 4 225,0 3-256,0-4 256,0-1-256,-5 18 160,2-2-192,-6-6 224,9 0-256,-9-6 256,9 1-256,-8 0 32,8-3-96,-4-4 96,4-2-96,-5-2-32,10-4 0,-5-4-128,4-1 64,-1-3 32,11 0 0,-5 1-96,5-3 64,-2 2 32,1-4 0,5-4 0,3 0 0,-3 0 0,5 0 0,3-4 0,0 4 0,-4-8-224,4 8 128,-3-4-864,-2 4 512,-3-2-1855,-1 4 1311,-8-4-2816,4 2 2144,-9-14-2368,5 8 2304</inkml:trace>
        </inkml:traceGroup>
        <inkml:traceGroup>
          <inkml:annotationXML>
            <emma:emma xmlns:emma="http://www.w3.org/2003/04/emma" version="1.0">
              <emma:interpretation id="{56EE8DEA-F712-4CC5-BCB1-F6AD385A10E9}" emma:medium="tactile" emma:mode="ink">
                <msink:context xmlns:msink="http://schemas.microsoft.com/ink/2010/main" type="inkWord" rotatedBoundingBox="1782,6371 1922,6363 1964,7149 1824,7156"/>
              </emma:interpretation>
              <emma:one-of disjunction-type="recognition" id="oneOf49">
                <emma:interpretation id="interp245" emma:lang="zh-CN" emma:confidence="0">
                  <emma:literal>(</emma:literal>
                </emma:interpretation>
                <emma:interpretation id="interp246" emma:lang="zh-CN" emma:confidence="0">
                  <emma:literal>丨</emma:literal>
                </emma:interpretation>
                <emma:interpretation id="interp247" emma:lang="zh-CN" emma:confidence="0">
                  <emma:literal>〈</emma:literal>
                </emma:interpretation>
                <emma:interpretation id="interp248" emma:lang="zh-CN" emma:confidence="0">
                  <emma:literal>〔</emma:literal>
                </emma:interpretation>
                <emma:interpretation id="interp24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127523">2172 7317 3712,'-5'-4'1408,"5"4"-768,-4-4 32,4 0 1376,0 8-1088,-5-4 960,2 4-1120,-7 5 416,6 2-704,-5 5 224,6-1-448,-7 4 352,5 0-384,-3 9 288,3 0-289,-3 8 289,3-2-320,-8 12 224,8 2-224,-3 7 64,8-5-160,-5 8-64,10-2-32,0-3-896,8-6 480,0 0-2719,5-8 1695,8-4-3584,0-4 2816</inkml:trace>
        </inkml:traceGroup>
        <inkml:traceGroup>
          <inkml:annotationXML>
            <emma:emma xmlns:emma="http://www.w3.org/2003/04/emma" version="1.0">
              <emma:interpretation id="{C8AF499B-545B-45DC-86D4-6DAD2297CA59}" emma:medium="tactile" emma:mode="ink">
                <msink:context xmlns:msink="http://schemas.microsoft.com/ink/2010/main" type="inkWord" rotatedBoundingBox="2426,6526 2774,6508 2796,6927 2449,6946"/>
              </emma:interpretation>
              <emma:one-of disjunction-type="recognition" id="oneOf50">
                <emma:interpretation id="interp250" emma:lang="zh-CN" emma:confidence="0">
                  <emma:literal>X</emma:literal>
                </emma:interpretation>
                <emma:interpretation id="interp251" emma:lang="zh-CN" emma:confidence="0">
                  <emma:literal>x</emma:literal>
                </emma:interpretation>
                <emma:interpretation id="interp252" emma:lang="zh-CN" emma:confidence="0">
                  <emma:literal>ⅹ</emma:literal>
                </emma:interpretation>
                <emma:interpretation id="interp253" emma:lang="zh-CN" emma:confidence="0">
                  <emma:literal>Ⅹ</emma:literal>
                </emma:interpretation>
                <emma:interpretation id="interp254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128260">2714 7536 3200,'0'-4'1216,"0"4"-640,6 0-320,-6 0 832,0 0-608,0 0 768,0 0-736,0 0 832,0 0-768,-6 0 832,6 0-800,-4 0 608,0 0-704,-6 0 384,10 0-544,-8 0 256,8 0-352,-4-4 63,4 4-191,-5-4 64,10 4-96,-5-5 160,4 2-160,-4-1 96,6 0-96,-4-8-64,4 10 0,-2-7-32,4 9 0,-2-5 64,2 5-32,2 0 64,-2 5-64,0-2 128,6 9-96,-1 7-32,5 6 0,-1 9 32,0 2-32,1 2-32,-1 1 32,-8-3-192,4-5 96,-3-4-1024,-2 1 608,2-9-2559,-2 1 1695,0-10-3360,2 2 2656</inkml:trace>
          <inkml:trace contextRef="#ctx0" brushRef="#br0" timeOffset="128548">3024 7466 6272,'-6'-13'2368,"6"13"-1280,-4-3-416,-2 3 1568,6 3-1248,-2 2 896,-4-2-1152,-2 6 479,4 1-703,-10 7 288,5 2-480,-12 4 64,3 2-256,-8 5-64,8 1-32,-4 2-128,5-3 64,0-2-128,3-6 96,-8 6-896,8 0 544,2-6-1887,2-2 1311,-3-1-3808,10-2 2720,3-14-2240,3 2 2496</inkml:trace>
        </inkml:traceGroup>
        <inkml:traceGroup>
          <inkml:annotationXML>
            <emma:emma xmlns:emma="http://www.w3.org/2003/04/emma" version="1.0">
              <emma:interpretation id="{4E4FAA2E-292B-4028-A1E4-D521AE5669F5}" emma:medium="tactile" emma:mode="ink">
                <msink:context xmlns:msink="http://schemas.microsoft.com/ink/2010/main" type="inkWord" rotatedBoundingBox="2976,6510 3259,6495 3280,6873 2996,6888"/>
              </emma:interpretation>
              <emma:one-of disjunction-type="recognition" id="oneOf51">
                <emma:interpretation id="interp255" emma:lang="zh-CN" emma:confidence="0">
                  <emma:literal>4</emma:literal>
                </emma:interpretation>
                <emma:interpretation id="interp256" emma:lang="zh-CN" emma:confidence="0">
                  <emma:literal>十</emma:literal>
                </emma:interpretation>
                <emma:interpretation id="interp257" emma:lang="zh-CN" emma:confidence="0">
                  <emma:literal>斗</emma:literal>
                </emma:interpretation>
                <emma:interpretation id="interp258" emma:lang="zh-CN" emma:confidence="0">
                  <emma:literal>汁</emma:literal>
                </emma:interpretation>
                <emma:interpretation id="interp259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129058">3298 7663 5248,'-30'-3'2016,"30"3"-1088,-5 3-256,2-3 1632,-2 0-1280,-4 0 800,9 0-1088,-9 0 256,9 0-608,0 0 95,9 5-319,0-1 64,4 0-128,0-4 0,4 4-32,1-4-64,0 0 32,8-8-192,5-1 96,-5-2-799,-3 3 447,-2-7-2048,2 8 1344,-5-5-3360,-2 7 2528</inkml:trace>
          <inkml:trace contextRef="#ctx0" brushRef="#br0" timeOffset="129315">3427 7457 5120,'-10'-8'2016,"10"8"-1088,0-3-160,0-2 1472,0 10-1216,0-5 768,0 3-1056,0 0 544,0 5-768,0 6 319,0 5-511,0 0 128,0 4-288,0 5 0,0 2-96,0 14-544,0 2 256,0-7-1791,0 0 1087,0-7-4160,4-5 2848</inkml:trace>
        </inkml:traceGroup>
        <inkml:traceGroup>
          <inkml:annotationXML>
            <emma:emma xmlns:emma="http://www.w3.org/2003/04/emma" version="1.0">
              <emma:interpretation id="{5AD7465D-F1A9-4D01-8EF2-2200F7D2C9D2}" emma:medium="tactile" emma:mode="ink">
                <msink:context xmlns:msink="http://schemas.microsoft.com/ink/2010/main" type="inkWord" rotatedBoundingBox="3405,6572 3715,6555 3734,6916 3425,6932"/>
              </emma:interpretation>
              <emma:one-of disjunction-type="recognition" id="oneOf52">
                <emma:interpretation id="interp260" emma:lang="zh-CN" emma:confidence="0">
                  <emma:literal>0</emma:literal>
                </emma:interpretation>
                <emma:interpretation id="interp261" emma:lang="zh-CN" emma:confidence="0">
                  <emma:literal>。</emma:literal>
                </emma:interpretation>
                <emma:interpretation id="interp262" emma:lang="zh-CN" emma:confidence="0">
                  <emma:literal>乙</emma:literal>
                </emma:interpretation>
                <emma:interpretation id="interp263" emma:lang="zh-CN" emma:confidence="0">
                  <emma:literal>匕</emma:literal>
                </emma:interpretation>
                <emma:interpretation id="interp264" emma:lang="zh-CN" emma:confidence="0">
                  <emma:literal>△</emma:literal>
                </emma:interpretation>
              </emma:one-of>
            </emma:emma>
          </inkml:annotationXML>
          <inkml:trace contextRef="#ctx0" brushRef="#br0" timeOffset="129847">3908 7500 6784,'-30'8'2528,"30"-8"-1344,-8 11-832,3-6 1568,5 3-1088,-8 4 768,-2-1-960,-8 8-1,10-3-351,-13 4 160,6 2-256,-6 6 448,4 3-352,-5-4 224,8 1-288,1-6-64,5-2-96,-2-4 32,7 0-64,-2-4-32,10 0 32,-2-10-32,7 6 0,3-2 0,9-4 0,0-2-160,0 4 96,4-4 96,0 0 0,0-4 64,5 4-64,-5-2 64,-4-4-64,-4-2 64,-5 2-64,-8-10-32,3 5 32,-8-9-128,0 3 64,-5-5 32,2 6 0,-7-12-448,10 6 256,-3-22-1120,3 5 736,0 0-2079,8 11 1503,-3 6-3648,-2 10 2720</inkml:trace>
        </inkml:traceGroup>
        <inkml:traceGroup>
          <inkml:annotationXML>
            <emma:emma xmlns:emma="http://www.w3.org/2003/04/emma" version="1.0">
              <emma:interpretation id="{363A76E7-5269-4FA0-BFE4-2DF74DAB7AC6}" emma:medium="tactile" emma:mode="ink">
                <msink:context xmlns:msink="http://schemas.microsoft.com/ink/2010/main" type="inkWord" rotatedBoundingBox="3874,6539 4198,6521 4218,6908 3895,6926"/>
              </emma:interpretation>
              <emma:one-of disjunction-type="recognition" id="oneOf53">
                <emma:interpretation id="interp265" emma:lang="zh-CN" emma:confidence="0">
                  <emma:literal>x</emma:literal>
                </emma:interpretation>
                <emma:interpretation id="interp266" emma:lang="zh-CN" emma:confidence="0">
                  <emma:literal>X</emma:literal>
                </emma:interpretation>
                <emma:interpretation id="interp267" emma:lang="zh-CN" emma:confidence="0">
                  <emma:literal>Ⅹ</emma:literal>
                </emma:interpretation>
                <emma:interpretation id="interp268" emma:lang="zh-CN" emma:confidence="0">
                  <emma:literal>ⅹ</emma:literal>
                </emma:interpretation>
                <emma:interpretation id="interp269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130121">4127 7480 5888,'-3'0'2176,"3"0"-1152,0 5-416,0-5 1248,3 3-1056,2 3 480,5-4-768,3 6 64,0 0-320,5 4 32,3 2-160,1 6 0,-1 4-64,5 8 32,2-2-64,-10 6-576,2-1 288,-2-9-1952,0 1 1248,-4-7-3328,-2-4 2400</inkml:trace>
          <inkml:trace contextRef="#ctx0" brushRef="#br0" timeOffset="130376">4448 7477 7424,'-18'-3'2816,"18"3"-1536,-12 0-512,4 0 1728,8 3-1408,-10 0 639,6 5-1055,-10 4 128,6 4-480,-10 4-128,5-1-96,-8 16 0,3-3-64,-9 6-160,1 1 64,0 3-1152,9-1 640,-1-10-2431,10-4 1695,0-13-3712,2-2 2816</inkml:trace>
        </inkml:traceGroup>
        <inkml:traceGroup>
          <inkml:annotationXML>
            <emma:emma xmlns:emma="http://www.w3.org/2003/04/emma" version="1.0">
              <emma:interpretation id="{A3F215D6-DF9C-42C0-8ECB-7A63D2AC1F65}" emma:medium="tactile" emma:mode="ink">
                <msink:context xmlns:msink="http://schemas.microsoft.com/ink/2010/main" type="inkWord" rotatedBoundingBox="4224,6322 4394,6313 4436,7109 4267,7118"/>
              </emma:interpretation>
              <emma:one-of disjunction-type="recognition" id="oneOf54">
                <emma:interpretation id="interp270" emma:lang="zh-CN" emma:confidence="0">
                  <emma:literal>)</emma:literal>
                </emma:interpretation>
                <emma:interpretation id="interp271" emma:lang="zh-CN" emma:confidence="0">
                  <emma:literal>,</emma:literal>
                </emma:interpretation>
                <emma:interpretation id="interp272" emma:lang="zh-CN" emma:confidence="0">
                  <emma:literal>丿</emma:literal>
                </emma:interpretation>
                <emma:interpretation id="interp273" emma:lang="zh-CN" emma:confidence="0">
                  <emma:literal>〉</emma:literal>
                </emma:interpretation>
                <emma:interpretation id="interp27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30667">4474 7270 4992,'13'-7'1824,"-13"7"-960,18 11-32,-9-3 1600,0 7-1344,3 4 832,2 5-1152,8 4 512,-1 3-737,-3 8 353,0 3-544,-5 10 256,0 2-352,-8 1 64,3 0-192,-11 3-192,3 1 0,-18-6-896,5-1 544,-15-5-2495,12-8 1599,-7-9-3776,6-6 2848</inkml:trace>
        </inkml:traceGroup>
        <inkml:traceGroup>
          <inkml:annotationXML>
            <emma:emma xmlns:emma="http://www.w3.org/2003/04/emma" version="1.0">
              <emma:interpretation id="{933F7CF8-4E42-4F21-BE1D-BEBC62F3F812}" emma:medium="tactile" emma:mode="ink">
                <msink:context xmlns:msink="http://schemas.microsoft.com/ink/2010/main" type="inkWord" rotatedBoundingBox="4839,6573 5253,6551 5261,6704 4847,6726"/>
              </emma:interpretation>
              <emma:one-of disjunction-type="recognition" id="oneOf55">
                <emma:interpretation id="interp275" emma:lang="zh-CN" emma:confidence="0">
                  <emma:literal>:</emma:literal>
                </emma:interpretation>
                <emma:interpretation id="interp276" emma:lang="zh-CN" emma:confidence="0">
                  <emma:literal>二</emma:literal>
                </emma:interpretation>
                <emma:interpretation id="interp277" emma:lang="zh-CN" emma:confidence="0">
                  <emma:literal>=</emma:literal>
                </emma:interpretation>
                <emma:interpretation id="interp278" emma:lang="zh-CN" emma:confidence="0">
                  <emma:literal>工</emma:literal>
                </emma:interpretation>
                <emma:interpretation id="interp279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131281">5119 7518 5248,'-17'0'2016,"17"0"-1088,-9 0-448,5 0 1280,8 0-960,-4 0 448,0 0-736,4 0-64,6 6-288,2-6-96,6 0-32,8-6-320,0 6 160,5-3-1856,0 0 1088,0-5-3072,-5 8 2240</inkml:trace>
          <inkml:trace contextRef="#ctx0" brushRef="#br0" timeOffset="131519">5137 7657 6016,'-18'-5'2272,"18"5"-1216,0 0-896,0 0 1248,0 0-832,0 0 800,9 0-800,0 0 256,9 0-480,3 0-64,10 0-160,5 0-32,-2 0-32,6 0-544,-6 0 256,7-3-2080,3 3 1248,-5-5-3200,-4 2 2400</inkml:trace>
        </inkml:traceGroup>
        <inkml:traceGroup>
          <inkml:annotationXML>
            <emma:emma xmlns:emma="http://www.w3.org/2003/04/emma" version="1.0">
              <emma:interpretation id="{C0D93A36-7A63-424A-9347-3E82875AF51B}" emma:medium="tactile" emma:mode="ink">
                <msink:context xmlns:msink="http://schemas.microsoft.com/ink/2010/main" type="inkWord" rotatedBoundingBox="5926,6017 6826,5969 6871,6807 5971,6855"/>
              </emma:interpretation>
              <emma:one-of disjunction-type="recognition" id="oneOf56">
                <emma:interpretation id="interp280" emma:lang="zh-CN" emma:confidence="0">
                  <emma:literal>“</emma:literal>
                </emma:interpretation>
                <emma:interpretation id="interp281" emma:lang="zh-CN" emma:confidence="0">
                  <emma:literal>叶</emma:literal>
                </emma:interpretation>
                <emma:interpretation id="interp282" emma:lang="zh-CN" emma:confidence="0">
                  <emma:literal>吖</emma:literal>
                </emma:interpretation>
                <emma:interpretation id="interp283" emma:lang="zh-CN" emma:confidence="0">
                  <emma:literal>廾</emma:literal>
                </emma:interpretation>
                <emma:interpretation id="interp284" emma:lang="zh-CN" emma:confidence="0">
                  <emma:literal>M</emma:literal>
                </emma:interpretation>
              </emma:one-of>
            </emma:emma>
          </inkml:annotationXML>
          <inkml:trace contextRef="#ctx0" brushRef="#br0" timeOffset="134416">6809 6942 3712,'-13'0'1472,"13"0"-768,-13 0 32,8 0 1216,5 0-1056,-5 0 800,10 0-1024,-5 0 640,0 0-768,0 0 448,0 0-576,0 0 192,8 0-352,2 0 128,3 5-225,4-5 65,0 0-128,6 0-64,0 0 0,2-5-320,6 1 160,-5-4-1375,5 5 863,-5-5-3072,-4 5 2080,-8-2-2496,-2 5 2336</inkml:trace>
          <inkml:trace contextRef="#ctx0" brushRef="#br0" timeOffset="134645">6966 6927 4992,'-8'0'1824,"8"0"-960,-13 11-32,8-7 1504,10 4-1248,-5 3 608,0 9-1024,0 7 256,3 6-544,2 1 96,0 1-320,0 4-576,-2 0 224,2 0-2400,0 0 1440,-2-8-3488,7 1 2624</inkml:trace>
          <inkml:trace contextRef="#ctx0" brushRef="#br0" timeOffset="133654">6225 7457 3712,'-23'0'1408,"23"0"-768,0 0-192,0 0 1024,0 0-800,5 0 608,3 9-768,7-1 384,-3 3-544,2-3 320,3 3-384,0 0 128,0 1-256,6-7-128,-2 1-64,7-6 32,-2 0 0,0-6 256,5-2-128,-1-8 32,1 4-96,0-7 32,-5 2-64,-3-5-32,-7 2 32,-6 1-128,-6 3 64,-14 1 96,6 2-32,-12-6-32,-7 4 32,-3 2-32,8 7 0,-8-2 64,4 3-32,-4 5 128,4 5-96,0-2 256,4 8-192,-3 5 320,8 9-256,-5 0 320,8 3-288,2 0 224,3 2-225,-3 3 225,8-2-256,0 8 32,3 3-128,2-3 0,8 0-32,5-12-64,0-2 32,8-6-736,0-5 384,10-6-1567,-1-2 1055,4-15-1824,0 4 1504,1-9-2592,-6 1 2112</inkml:trace>
        </inkml:traceGroup>
        <inkml:traceGroup>
          <inkml:annotationXML>
            <emma:emma xmlns:emma="http://www.w3.org/2003/04/emma" version="1.0">
              <emma:interpretation id="{F5B345DB-AD43-4FE7-8A53-F65AA6E9858B}" emma:medium="tactile" emma:mode="ink">
                <msink:context xmlns:msink="http://schemas.microsoft.com/ink/2010/main" type="inkWord" rotatedBoundingBox="7220,6058 7419,6048 7461,6838 7262,6849"/>
              </emma:interpretation>
              <emma:one-of disjunction-type="recognition" id="oneOf57">
                <emma:interpretation id="interp285" emma:lang="zh-CN" emma:confidence="0">
                  <emma:literal>(</emma:literal>
                </emma:interpretation>
                <emma:interpretation id="interp286" emma:lang="zh-CN" emma:confidence="0">
                  <emma:literal>〔</emma:literal>
                </emma:interpretation>
                <emma:interpretation id="interp287" emma:lang="zh-CN" emma:confidence="0">
                  <emma:literal>l</emma:literal>
                </emma:interpretation>
                <emma:interpretation id="interp288" emma:lang="zh-CN" emma:confidence="0">
                  <emma:literal>〈</emma:literal>
                </emma:interpretation>
                <emma:interpretation id="interp289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35204">7668 6989 6016,'-18'5'2272,"18"-5"-1216,-8 7-448,3-2 1376,1 6-1088,-10 8 768,1 6-992,-5 0 512,10 3-705,-10 3 321,10 5-480,-5 2 320,8 6-352,-8 6 192,8 1-256,-3-1 0,3-6-128,1-2-352,4 2 160,0 3-1824,9-9 1056,9 10-4063,3-3 2751,10-9-2752,5-9 2816</inkml:trace>
        </inkml:traceGroup>
        <inkml:traceGroup>
          <inkml:annotationXML>
            <emma:emma xmlns:emma="http://www.w3.org/2003/04/emma" version="1.0">
              <emma:interpretation id="{5B632139-6FE7-4FE5-90C6-9A7D40A33B7C}" emma:medium="tactile" emma:mode="ink">
                <msink:context xmlns:msink="http://schemas.microsoft.com/ink/2010/main" type="inkWord" rotatedBoundingBox="7692,6285 8084,6264 8104,6644 7712,6665"/>
              </emma:interpretation>
              <emma:one-of disjunction-type="recognition" id="oneOf58">
                <emma:interpretation id="interp290" emma:lang="zh-CN" emma:confidence="0">
                  <emma:literal>x</emma:literal>
                </emma:interpretation>
                <emma:interpretation id="interp291" emma:lang="zh-CN" emma:confidence="0">
                  <emma:literal>Ⅹ</emma:literal>
                </emma:interpretation>
                <emma:interpretation id="interp292" emma:lang="zh-CN" emma:confidence="0">
                  <emma:literal>X</emma:literal>
                </emma:interpretation>
                <emma:interpretation id="interp293" emma:lang="zh-CN" emma:confidence="0">
                  <emma:literal>ⅹ</emma:literal>
                </emma:interpretation>
                <emma:interpretation id="interp294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136746">7953 7356 4864,'-5'-3'1824,"5"3"-960,0-17-320,0 14 1248,0 3-992,0-3 480,5-2-768,0-3 128,8 4-352,-5-4 256,2 8-320,-2-8 224,1 8-224,0-8 224,-1 5-256,1 0 256,5 3-256,-2 0 255,2 3-255,-2 5 160,1 7-192,0 6 64,5 2-128,0 4-64,0 1 0,0 3-32,0-1 0,-2-2-512,6-1 288,-8-7-1791,3-6 1087,-8 2-3936,3-4 2688</inkml:trace>
          <inkml:trace contextRef="#ctx0" brushRef="#br0" timeOffset="137017">8334 7224 6016,'-13'-13'2272,"13"13"-1216,-21-3-384,11 3 1632,10 3-1280,-8 2 864,0 6-1120,-10 1 383,6 4-671,-11 7 160,10 1-384,-13 4 0,8 3-160,-8 2 0,8 3-32,-8 0-544,4-5 256,-4 0-1536,3-4 993,2-4-2849,11-7 2048,7-8-2912,11-5 2560</inkml:trace>
        </inkml:traceGroup>
        <inkml:traceGroup>
          <inkml:annotationXML>
            <emma:emma xmlns:emma="http://www.w3.org/2003/04/emma" version="1.0">
              <emma:interpretation id="{2C29046E-6208-4F28-8901-20953638B9CE}" emma:medium="tactile" emma:mode="ink">
                <msink:context xmlns:msink="http://schemas.microsoft.com/ink/2010/main" type="inkWord" rotatedBoundingBox="8268,6234 8618,6215 8636,6560 8286,6579"/>
              </emma:interpretation>
              <emma:one-of disjunction-type="recognition" id="oneOf59">
                <emma:interpretation id="interp295" emma:lang="zh-CN" emma:confidence="0">
                  <emma:literal>+</emma:literal>
                </emma:interpretation>
                <emma:interpretation id="interp296" emma:lang="zh-CN" emma:confidence="0">
                  <emma:literal>十</emma:literal>
                </emma:interpretation>
                <emma:interpretation id="interp297" emma:lang="zh-CN" emma:confidence="0">
                  <emma:literal>÷</emma:literal>
                </emma:interpretation>
                <emma:interpretation id="interp298" emma:lang="zh-CN" emma:confidence="0">
                  <emma:literal>千</emma:literal>
                </emma:interpretation>
                <emma:interpretation id="interp299" emma:lang="zh-CN" emma:confidence="0">
                  <emma:literal>士</emma:literal>
                </emma:interpretation>
              </emma:one-of>
            </emma:emma>
          </inkml:annotationXML>
          <inkml:trace contextRef="#ctx0" brushRef="#br0" timeOffset="137620">8546 7302 7040,'-14'-4'2624,"14"4"-1408,-3 4-640,-2-4 1376,10 0-1120,-5 0 416,0 0-768,0 0-1,0 0-287,3 0-32,7 4-96,6-4 32,7 0-64,3 0-96,5 0 32,-5-4 32,4 4 0,-2-4-288,3 4 160,-5-4-1023,5 0 671,-5 0-1664,-6 4 1216,-10-3-3136,-2 6 2240</inkml:trace>
          <inkml:trace contextRef="#ctx0" brushRef="#br0" timeOffset="137898">8753 7185 6272,'-15'-13'2368,"15"13"-1280,-8-3-288,3-2 1504,5 10-1248,-3-5 544,6 0-960,-3 0 479,0 9-639,0-2 256,0 5-448,0-1 128,5 5-256,-5 7 0,0 5-96,0 2-544,0 6 256,0-2-1792,5 2 1089,-2-5-3329,7-4 2400,-2-8-2624,2 1 2592</inkml:trace>
        </inkml:traceGroup>
        <inkml:traceGroup>
          <inkml:annotationXML>
            <emma:emma xmlns:emma="http://www.w3.org/2003/04/emma" version="1.0">
              <emma:interpretation id="{133F8328-29C9-4654-BCC2-4A74C65FEF15}" emma:medium="tactile" emma:mode="ink">
                <msink:context xmlns:msink="http://schemas.microsoft.com/ink/2010/main" type="inkWord" rotatedBoundingBox="8900,6256 9300,6235 9316,6544 8917,6565"/>
              </emma:interpretation>
              <emma:one-of disjunction-type="recognition" id="oneOf60">
                <emma:interpretation id="interp300" emma:lang="zh-CN" emma:confidence="0">
                  <emma:literal>。</emma:literal>
                </emma:interpretation>
                <emma:interpretation id="interp301" emma:lang="zh-CN" emma:confidence="0">
                  <emma:literal>乙</emma:literal>
                </emma:interpretation>
                <emma:interpretation id="interp302" emma:lang="zh-CN" emma:confidence="0">
                  <emma:literal>‘</emma:literal>
                </emma:interpretation>
                <emma:interpretation id="interp303" emma:lang="zh-CN" emma:confidence="0">
                  <emma:literal>△</emma:literal>
                </emma:interpretation>
                <emma:interpretation id="interp304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138723">9550 7191 5632,'-5'-3'2176,"5"3"-1152,-3-8-352,-2 5 1408,10 6-1120,-10-3 640,5 0-928,-5 0 480,5 5-673,-8-2 321,-2 5-480,-6 1 256,6 2-320,-11 0 192,8 5-224,-18-1 128,9 4-192,-9 1 64,5 4-128,-5-5 0,8 1-32,-3-6 96,5 3-96,-2-1 32,11-1-32,-6-4-64,5 2 32,5-7-32,3 2 0,5 1-96,8-1 64,-3-5 32,8 2 0,9-2-96,4 2 64,5-5-32,0 0 0,0 0-160,0 0 128,-1 0-96,-4 0 96,0-5 64,-3 5 32,-2-3 64,-3 3-32,-5-8-32,-3 5 32,-10-11 96,3 3-64,-6-8-96,3 3 0,-10-10-544,5 6 320,-3-8-896,8 4 672,-5-3-1567,5 12 1183,-3-5-2656,6 5 1984,-3-5-2464,5 9 2304</inkml:trace>
        </inkml:traceGroup>
        <inkml:traceGroup>
          <inkml:annotationXML>
            <emma:emma xmlns:emma="http://www.w3.org/2003/04/emma" version="1.0">
              <emma:interpretation id="{0D2D9B1B-DDCE-4E1D-ADA2-A3EBB06B1E83}" emma:medium="tactile" emma:mode="ink">
                <msink:context xmlns:msink="http://schemas.microsoft.com/ink/2010/main" type="inkWord" rotatedBoundingBox="9454,6185 9786,6167 9805,6532 9474,6549"/>
              </emma:interpretation>
              <emma:one-of disjunction-type="recognition" id="oneOf61">
                <emma:interpretation id="interp305" emma:lang="zh-CN" emma:confidence="0">
                  <emma:literal>”</emma:literal>
                </emma:interpretation>
                <emma:interpretation id="interp306" emma:lang="zh-CN" emma:confidence="0">
                  <emma:literal>ⅹ</emma:literal>
                </emma:interpretation>
                <emma:interpretation id="interp307" emma:lang="zh-CN" emma:confidence="0">
                  <emma:literal>Ⅹ</emma:literal>
                </emma:interpretation>
                <emma:interpretation id="interp308" emma:lang="zh-CN" emma:confidence="0">
                  <emma:literal>:</emma:literal>
                </emma:interpretation>
                <emma:interpretation id="interp309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39192">9730 7197 6016,'-13'-8'2272,"13"8"-1216,-5-8-544,0 5 1248,10 3-992,-5-9 480,0 9-736,0-5 352,0 10-512,0-5 320,5 9-384,0-2 127,3 5-255,5 2 64,0 2-128,5 7-128,0 5 0,0 3-256,3 4 160,-4-4-1151,1-4 703,-5-2-2688,5-2 1792,-5-7-2784,5-2 2432</inkml:trace>
          <inkml:trace contextRef="#ctx0" brushRef="#br0" timeOffset="139460">10036 7122 6144,'-12'-11'2272,"12"11"-1216,-22 0-96,12 0 1824,10 8-1536,-12-1 927,4 1-1311,-10 3 320,4 2-704,-8 1 64,9 6-288,-13 7-96,9 1-96,-9 3-256,2-1 96,-2 2-1024,6-1 640,-4-3-1855,16-1 1311,-1-12-2560,6 1 2016,3-7-2496,3-6 2304</inkml:trace>
        </inkml:traceGroup>
        <inkml:traceGroup>
          <inkml:annotationXML>
            <emma:emma xmlns:emma="http://www.w3.org/2003/04/emma" version="1.0">
              <emma:interpretation id="{95AFDE09-53C6-4BF6-B8C4-5851F031369B}" emma:medium="tactile" emma:mode="ink">
                <msink:context xmlns:msink="http://schemas.microsoft.com/ink/2010/main" type="inkWord" rotatedBoundingBox="9870,5947 9986,5941 10026,6701 9911,6708"/>
              </emma:interpretation>
              <emma:one-of disjunction-type="recognition" id="oneOf62">
                <emma:interpretation id="interp310" emma:lang="zh-CN" emma:confidence="0">
                  <emma:literal>,</emma:literal>
                </emma:interpretation>
                <emma:interpretation id="interp311" emma:lang="zh-CN" emma:confidence="0">
                  <emma:literal>)</emma:literal>
                </emma:interpretation>
                <emma:interpretation id="interp312" emma:lang="zh-CN" emma:confidence="0">
                  <emma:literal>〉</emma:literal>
                </emma:interpretation>
                <emma:interpretation id="interp313" emma:lang="zh-CN" emma:confidence="0">
                  <emma:literal>1</emma:literal>
                </emma:interpretation>
                <emma:interpretation id="interp314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139761">10121 6908 5888,'0'-16'2272,"0"16"-1216,5-4-672,-2 4 1376,2 4-992,-1 4 768,0 0-896,6 3 512,2 5-672,2 10 511,-2 6-543,1 7 320,5 3-448,-5 6 192,0-2-288,-8 4 0,-1 1-128,-8 4-480,-1 1 192,-8-3-1312,5-6 832,-5 5-3039,3-6 2079,-3-6-3200,5-10 2720</inkml:trace>
        </inkml:traceGroup>
        <inkml:traceGroup>
          <inkml:annotationXML>
            <emma:emma xmlns:emma="http://www.w3.org/2003/04/emma" version="1.0">
              <emma:interpretation id="{F7A5325F-AF7B-4548-B8FD-5A65E1CAC968}" emma:medium="tactile" emma:mode="ink">
                <msink:context xmlns:msink="http://schemas.microsoft.com/ink/2010/main" type="inkWord" rotatedBoundingBox="10412,5987 10778,5968 10813,6615 10446,6635"/>
              </emma:interpretation>
              <emma:one-of disjunction-type="recognition" id="oneOf63">
                <emma:interpretation id="interp315" emma:lang="zh-CN" emma:confidence="0">
                  <emma:literal>工</emma:literal>
                </emma:interpretation>
                <emma:interpretation id="interp316" emma:lang="zh-CN" emma:confidence="0">
                  <emma:literal>∑</emma:literal>
                </emma:interpretation>
                <emma:interpretation id="interp317" emma:lang="zh-CN" emma:confidence="0">
                  <emma:literal>王</emma:literal>
                </emma:interpretation>
                <emma:interpretation id="interp318" emma:lang="zh-CN" emma:confidence="0">
                  <emma:literal>[</emma:literal>
                </emma:interpretation>
                <emma:interpretation id="interp319" emma:lang="zh-CN" emma:confidence="0">
                  <emma:literal>之</emma:literal>
                </emma:interpretation>
              </emma:one-of>
            </emma:emma>
          </inkml:annotationXML>
          <inkml:trace contextRef="#ctx0" brushRef="#br0" timeOffset="140860">10769 7013 4992,'-12'0'1920,"12"0"-1024,0 0-416,4 0 1440,1 3-1088,-2-3 832,2 8-992,4 0 288,5 7-576,-6 2 96,5-2-320,-5 5 128,7-1-160,-7 3 0,0 2-64,-3 0 224,5 4-160,-16 2 159,6 1-159,-12 4 160,2 1-192,-8-4 320,5-2-224,-3-2 256,2 0-256,-8-6 160,9-2-192,-9-4 0,9-2-96,5-6 32,3 4-64,0-8-96,10 0 32,0-4 32,3 8 0,5-8-96,4 0 64,1-8-32,4 8 0,5-4-576,-1 0 352,4-2-1311,1 6 927,0-9-2112,-5 9 1568,0-8-3104,0 5 2432</inkml:trace>
          <inkml:trace contextRef="#ctx0" brushRef="#br0" timeOffset="140405">10726 6930 5888,'-18'-3'2272,"18"3"-1216,-8 0-544,3 0 1408,1 3-1088,-10-3 800,11 5-960,-7-2 416,10 1-608,0 0 287,5 0-447,3 0 320,6 0-352,0-4 128,-2 0-256,6 0 0,4 0-96,4-4-192,4 4 64,6-4-448,-1 0 256,-1-4-992,-3 8 673,-5-3-1985,-3 3 1440,-5 0-3488,-5 3 2560</inkml:trace>
        </inkml:traceGroup>
        <inkml:traceGroup>
          <inkml:annotationXML>
            <emma:emma xmlns:emma="http://www.w3.org/2003/04/emma" version="1.0">
              <emma:interpretation id="{784BDC7B-BBFC-40EC-BBDB-CBB0FE774E22}" emma:medium="tactile" emma:mode="ink">
                <msink:context xmlns:msink="http://schemas.microsoft.com/ink/2010/main" type="inkWord" rotatedBoundingBox="10980,5621 11283,5605 11309,6092 11006,6108"/>
              </emma:interpretation>
              <emma:one-of disjunction-type="recognition" id="oneOf64">
                <emma:interpretation id="interp320" emma:lang="zh-CN" emma:confidence="0">
                  <emma:literal>”</emma:literal>
                </emma:interpretation>
                <emma:interpretation id="interp321" emma:lang="zh-CN" emma:confidence="0">
                  <emma:literal>“</emma:literal>
                </emma:interpretation>
                <emma:interpretation id="interp322" emma:lang="zh-CN" emma:confidence="0">
                  <emma:literal>"</emma:literal>
                </emma:interpretation>
                <emma:interpretation id="interp323" emma:lang="zh-CN" emma:confidence="0">
                  <emma:literal>.</emma:literal>
                </emma:interpretation>
                <emma:interpretation id="interp324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41201">11274 6759 6400,'-26'-6'2464,"26"6"-1344,-4-5-672,-1 2 1504,10 6-1120,-5-6 832,0-3-992,0 0 0,4 6-385,8-8-127,6 8-96,4-8-192,0 8 64,0-5-1375,4 2 799,-2-5-2656,-4 8 1856,-2-4-2560,4 4 2240</inkml:trace>
          <inkml:trace contextRef="#ctx0" brushRef="#br0" timeOffset="141441">11533 6556 5760,'-14'-8'2176,"14"8"-1152,-7 0-416,2 0 1504,10 0-1152,-10 0 896,5 8-1120,-5 0 416,10 3-673,-5 5 1,0 4-288,0 8-32,0-1-96,0 7 32,0 5-64,0 8-736,0-3 416,0 6-2367,0 5 1471,0-1-3712,0-7 2752</inkml:trace>
        </inkml:traceGroup>
        <inkml:traceGroup>
          <inkml:annotationXML>
            <emma:emma xmlns:emma="http://www.w3.org/2003/04/emma" version="1.0">
              <emma:interpretation id="{CDD36E95-9A14-459C-9DAE-1531DF6F045D}" emma:medium="tactile" emma:mode="ink">
                <msink:context xmlns:msink="http://schemas.microsoft.com/ink/2010/main" type="inkWord" rotatedBoundingBox="11718,6171 12059,6153 12084,6628 11744,6646"/>
              </emma:interpretation>
              <emma:one-of disjunction-type="recognition" id="oneOf65">
                <emma:interpretation id="interp325" emma:lang="zh-CN" emma:confidence="0">
                  <emma:literal>e</emma:literal>
                </emma:interpretation>
                <emma:interpretation id="interp326" emma:lang="zh-CN" emma:confidence="0">
                  <emma:literal>±</emma:literal>
                </emma:interpretation>
                <emma:interpretation id="interp327" emma:lang="zh-CN" emma:confidence="0">
                  <emma:literal>占</emma:literal>
                </emma:interpretation>
                <emma:interpretation id="interp328" emma:lang="zh-CN" emma:confidence="0">
                  <emma:literal>匕</emma:literal>
                </emma:interpretation>
                <emma:interpretation id="interp329" emma:lang="zh-CN" emma:confidence="0">
                  <emma:literal>世</emma:literal>
                </emma:interpretation>
              </emma:one-of>
            </emma:emma>
          </inkml:annotationXML>
          <inkml:trace contextRef="#ctx0" brushRef="#br0" timeOffset="142356">11976 7188 6656,'-4'0'2464,"4"0"-1344,8 16-896,2-12 1056,3 4-736,0 0 160,5 3-416,3-3-256,1 3-32,13-3 0,0 4 0,4-12-288,-3 3 160,-6-11-384,-4 1 288,-8-9-32,0 8 160,-18-14 0,0 2 32,-13-4 256,4 4-96,-13 1 256,10 4-224,-12 2 384,12 7-288,-6 9 320,4 5-320,-3 4 96,4 6-192,-5 2 512,5 4-384,-8 8 480,3 2-448,-4 4 351,4-2-351,5 3 192,5-4-256,3 5-64,10-4-96,3-6-480,10-2 224,4-8-1311,-1-6 831,15-6-2688,-2-4 1888,6-20-2848,-6 8 2464</inkml:trace>
        </inkml:traceGroup>
        <inkml:traceGroup>
          <inkml:annotationXML>
            <emma:emma xmlns:emma="http://www.w3.org/2003/04/emma" version="1.0">
              <emma:interpretation id="{C17D049C-4FD0-4170-9B60-D46F068E1956}" emma:medium="tactile" emma:mode="ink">
                <msink:context xmlns:msink="http://schemas.microsoft.com/ink/2010/main" type="inkWord" rotatedBoundingBox="12343,5827 12845,5800 12882,6506 12381,6533"/>
              </emma:interpretation>
              <emma:one-of disjunction-type="recognition" id="oneOf66">
                <emma:interpretation id="interp330" emma:lang="zh-CN" emma:confidence="0">
                  <emma:literal>“</emma:literal>
                </emma:interpretation>
                <emma:interpretation id="interp331" emma:lang="zh-CN" emma:confidence="0">
                  <emma:literal>”</emma:literal>
                </emma:interpretation>
                <emma:interpretation id="interp332" emma:lang="zh-CN" emma:confidence="0">
                  <emma:literal>化</emma:literal>
                </emma:interpretation>
                <emma:interpretation id="interp333" emma:lang="zh-CN" emma:confidence="0">
                  <emma:literal>ⅸ</emma:literal>
                </emma:interpretation>
                <emma:interpretation id="interp334" emma:lang="zh-CN" emma:confidence="0">
                  <emma:literal>比</emma:literal>
                </emma:interpretation>
              </emma:one-of>
            </emma:emma>
          </inkml:annotationXML>
          <inkml:trace contextRef="#ctx0" brushRef="#br0" timeOffset="142928">12766 6759 7040,'-23'5'2720,"23"-5"-1472,-22 15-672,5-7 1568,8 3-1184,-12 8 736,8 6-993,-5-2 257,8 4-576,-3 17 96,10-2-320,-2 8 64,5-3-128,0 12-64,8-4 0,2 0-544,6-5 288,-1-3-1600,1-5 1025,-1-11-2913,1-3 2080,-3-12-2816,4-5 2496</inkml:trace>
          <inkml:trace contextRef="#ctx0" brushRef="#br0" timeOffset="143171">12880 7060 6656,'-10'4'2528,"10"-4"-1344,10 30-736,-6-19 1152,5 6-928,-1 2 256,10 1-576,-1 4-128,6-1-128,-6-1-640,5 6 288,-4-4-1504,0-4 960,-10-6-3168,5-1 2240</inkml:trace>
          <inkml:trace contextRef="#ctx0" brushRef="#br0" timeOffset="143408">13108 7001 7808,'-4'-7'2976,"4"7"-1600,-5 3-608,0-3 1440,5 4-1248,-8 4 543,3 5-927,-8 6 480,10 4-608,-15 5 192,9-1-384,-13-1-288,9 7 0,-10-3-1344,5 1 768,-2 0-3071,6 1 2047,2-12-3616,2-1 2944</inkml:trace>
        </inkml:traceGroup>
        <inkml:traceGroup>
          <inkml:annotationXML>
            <emma:emma xmlns:emma="http://www.w3.org/2003/04/emma" version="1.0">
              <emma:interpretation id="{7AEAE19E-E0BE-437C-A571-5854A97D3858}" emma:medium="tactile" emma:mode="ink">
                <msink:context xmlns:msink="http://schemas.microsoft.com/ink/2010/main" type="inkWord" rotatedBoundingBox="12989,6056 13258,6042 13278,6427 13010,6442"/>
              </emma:interpretation>
              <emma:one-of disjunction-type="recognition" id="oneOf67">
                <emma:interpretation id="interp335" emma:lang="zh-CN" emma:confidence="0">
                  <emma:literal>十</emma:literal>
                </emma:interpretation>
                <emma:interpretation id="interp336" emma:lang="zh-CN" emma:confidence="0">
                  <emma:literal>+</emma:literal>
                </emma:interpretation>
                <emma:interpretation id="interp337" emma:lang="zh-CN" emma:confidence="0">
                  <emma:literal>÷</emma:literal>
                </emma:interpretation>
                <emma:interpretation id="interp338" emma:lang="zh-CN" emma:confidence="0">
                  <emma:literal>千</emma:literal>
                </emma:interpretation>
                <emma:interpretation id="interp339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143857">13252 7172 7680,'-4'0'2880,"4"0"-1536,0 5-864,0-5 1024,0 0-864,4 0-96,10 0-352,4-5 0,8 5-96,0-3-64,4-2 0,1-2-320,-5 7 160,-3-4-1280,-2 4 768,-6-4-2752,1 8 1888,-6-8-2272,-2 4 2144</inkml:trace>
          <inkml:trace contextRef="#ctx0" brushRef="#br0" timeOffset="144037">13415 6989 6144,'-13'0'2368,"13"0"-1280,5 8-640,-5-5 1280,0 5-992,0 6 800,0 5-896,0 4 288,0-1-544,0 11 0,3 1-225,2 5-574,0 5 191,-2-2-2240,2-4 1376,-5-5-3552,5-8 2592</inkml:trace>
        </inkml:traceGroup>
        <inkml:traceGroup>
          <inkml:annotationXML>
            <emma:emma xmlns:emma="http://www.w3.org/2003/04/emma" version="1.0">
              <emma:interpretation id="{FD7D82F1-F49D-4C9E-A718-FB2662AC0ED8}" emma:medium="tactile" emma:mode="ink">
                <msink:context xmlns:msink="http://schemas.microsoft.com/ink/2010/main" type="inkWord" rotatedBoundingBox="13473,5933 14196,5894 14219,6318 13496,6356"/>
              </emma:interpretation>
              <emma:one-of disjunction-type="recognition" id="oneOf68">
                <emma:interpretation id="interp340" emma:lang="zh-CN" emma:confidence="0">
                  <emma:literal>此</emma:literal>
                </emma:interpretation>
                <emma:interpretation id="interp341" emma:lang="zh-CN" emma:confidence="0">
                  <emma:literal>Ⅸ</emma:literal>
                </emma:interpretation>
                <emma:interpretation id="interp342" emma:lang="zh-CN" emma:confidence="0">
                  <emma:literal>比</emma:literal>
                </emma:interpretation>
                <emma:interpretation id="interp343" emma:lang="zh-CN" emma:confidence="0">
                  <emma:literal>加</emma:literal>
                </emma:interpretation>
                <emma:interpretation id="interp344" emma:lang="zh-CN" emma:confidence="0">
                  <emma:literal>㲼</emma:literal>
                </emma:interpretation>
              </emma:one-of>
            </emma:emma>
          </inkml:annotationXML>
          <inkml:trace contextRef="#ctx0" brushRef="#br0" timeOffset="145232">14147 6974 7424,'-12'-4'2816,"12"4"-1536,0-4-1216,0 0 960,3 8-608,2-8 416,-1 4-480,1-4 256,4 4-352,-1-3 288,1 6-320,-1 1 447,5 4-383,0 3 288,5 5-320,5 9 0,-2 1-160,1 1-64,0 4 0,-4-3-608,4-4 320,-4-2-1439,-2-2 927,-6-9-2816,3 2 2016,-8-10-2624,3 0 2400</inkml:trace>
          <inkml:trace contextRef="#ctx0" brushRef="#br0" timeOffset="145468">14446 6841 6912,'-10'-5'2624,"10"5"-1408,-8 8-512,4-3 1600,4 2-1280,-9 6 703,4-2-1023,-13 9 192,6-4-544,-14 6 32,4 1-256,-8 9-64,7-1-32,-8 9-192,10-5 96,-6-1-896,10-3 544,0-4-2015,3-2 1343,5-11-3776,4-1 2688</inkml:trace>
          <inkml:trace contextRef="#ctx0" brushRef="#br0" timeOffset="144608">14030 6970 7296,'-31'5'2816,"31"-5"-1536,-10 6-992,2-1 1184,3-2-864,-8 5 640,0 4-736,-8 7 320,6 5-513,-11-1 321,8 2-352,-2-6 256,2 3-288,-4-2 64,8 4-192,-2-10 160,6 3-192,-3-6 32,5 5-64,3-5-64,5 1 32,0-4-32,8 0 0,2-5-224,8 1 128,-2-4-96,7 5 96,8-10-224,4 5 192,-1-4-224,2 4 192,-10-3 224,0-2-32,-3-3 160,-5 8-128,-10-6 32,-1 1-32,-7-3 96,0 1-96,-7-9-32,-1 5 0,-6-14-736,10 11 384,-1-18-1567,10 9 1055,-1-13-2592,4 6 1920,1-12-2688,3 9 2400</inkml:trace>
        </inkml:traceGroup>
        <inkml:traceGroup>
          <inkml:annotationXML>
            <emma:emma xmlns:emma="http://www.w3.org/2003/04/emma" version="1.0">
              <emma:interpretation id="{5A99E31E-BDCB-4749-A5D7-34A44B6D6A7A}" emma:medium="tactile" emma:mode="ink">
                <msink:context xmlns:msink="http://schemas.microsoft.com/ink/2010/main" type="inkWord" rotatedBoundingBox="14247,5659 14411,5650 14457,6510 14293,6519"/>
              </emma:interpretation>
              <emma:one-of disjunction-type="recognition" id="oneOf69">
                <emma:interpretation id="interp345" emma:lang="zh-CN" emma:confidence="0">
                  <emma:literal>,</emma:literal>
                </emma:interpretation>
                <emma:interpretation id="interp346" emma:lang="zh-CN" emma:confidence="0">
                  <emma:literal>)</emma:literal>
                </emma:interpretation>
                <emma:interpretation id="interp347" emma:lang="zh-CN" emma:confidence="0">
                  <emma:literal>丿</emma:literal>
                </emma:interpretation>
                <emma:interpretation id="interp348" emma:lang="zh-CN" emma:confidence="0">
                  <emma:literal>〉</emma:literal>
                </emma:interpretation>
                <emma:interpretation id="interp34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45783">14503 6600 7296,'0'12'2816,"0"-12"-1536,13 0-1088,-8 0 1280,3 7-896,5 5 736,1 4-768,7 7 511,2-1-607,-2 14 448,2 2-480,-7 13 480,-1-4-512,-12 17 224,-3-11-352,-13 14-64,5-5-128,-15 6-896,10-10 448,-8 8-1824,3-8 1249,-5-4-4449,6-8 3040</inkml:trace>
        </inkml:traceGroup>
      </inkml:traceGroup>
    </inkml:traceGroup>
    <inkml:traceGroup>
      <inkml:annotationXML>
        <emma:emma xmlns:emma="http://www.w3.org/2003/04/emma" version="1.0">
          <emma:interpretation id="{BE20965F-6F7A-4902-9B53-E60C081403EE}" emma:medium="tactile" emma:mode="ink">
            <msink:context xmlns:msink="http://schemas.microsoft.com/ink/2010/main" type="paragraph" rotatedBoundingBox="4916,7682 15279,7297 15328,8621 4965,9006" alignmentLevel="5"/>
          </emma:interpretation>
        </emma:emma>
      </inkml:annotationXML>
      <inkml:traceGroup>
        <inkml:annotationXML>
          <emma:emma xmlns:emma="http://www.w3.org/2003/04/emma" version="1.0">
            <emma:interpretation id="{EFDF942D-5EE1-4CED-9D10-EFA9D872CB5D}" emma:medium="tactile" emma:mode="ink">
              <msink:context xmlns:msink="http://schemas.microsoft.com/ink/2010/main" type="line" rotatedBoundingBox="4916,7682 15279,7297 15328,8621 4965,9006"/>
            </emma:interpretation>
          </emma:emma>
        </inkml:annotationXML>
        <inkml:traceGroup>
          <inkml:annotationXML>
            <emma:emma xmlns:emma="http://www.w3.org/2003/04/emma" version="1.0">
              <emma:interpretation id="{28BF4CBC-9734-4ABC-803D-03733889F2DA}" emma:medium="tactile" emma:mode="ink">
                <msink:context xmlns:msink="http://schemas.microsoft.com/ink/2010/main" type="inkWord" rotatedBoundingBox="4943,8414 5480,8394 5489,8628 4952,8648"/>
              </emma:interpretation>
              <emma:one-of disjunction-type="recognition" id="oneOf70">
                <emma:interpretation id="interp350" emma:lang="zh-CN" emma:confidence="0">
                  <emma:literal>=</emma:literal>
                </emma:interpretation>
                <emma:interpretation id="interp351" emma:lang="zh-CN" emma:confidence="0">
                  <emma:literal>二</emma:literal>
                </emma:interpretation>
                <emma:interpretation id="interp352" emma:lang="zh-CN" emma:confidence="0">
                  <emma:literal>:</emma:literal>
                </emma:interpretation>
                <emma:interpretation id="interp353" emma:lang="zh-CN" emma:confidence="0">
                  <emma:literal>工</emma:literal>
                </emma:interpretation>
                <emma:interpretation id="interp354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245712">5199 9400 4352,'-5'-6'1664,"5"6"-896,0 0-128,0 0 1248,0 0-1056,0 0 608,0 0-864,0 0 352,8 0-576,2-3 256,3 3-352,5-5 352,3 5-352,6-3 160,-1 3-256,0-3 0,5-2-96,-1-6-64,10 7 32,-4-4-128,-6 8 64,-4-8-832,0 8 480,-4-3-2016,-4 3 1312,-5 3-3008,-4 5 2304</inkml:trace>
          <inkml:trace contextRef="#ctx0" brushRef="#br0" timeOffset="245978">5299 9586 3584,'-26'-2'1408,"26"2"-768,0-6-256,0 4 992,3 4-768,2-2 704,8 0-768,5-2 448,0 2-576,2-4 256,4 4-384,6-5 192,6 10-256,-2-5 0,2 0-128,-2 0 96,-4 0-128,1 0-672,0 0 352,-1-5-2528,-4 5 1536,-2-3-2496,-2 6 2144</inkml:trace>
        </inkml:traceGroup>
        <inkml:traceGroup>
          <inkml:annotationXML>
            <emma:emma xmlns:emma="http://www.w3.org/2003/04/emma" version="1.0">
              <emma:interpretation id="{29D8FB5D-B9F1-46ED-869E-AA82B41CDD01}" emma:medium="tactile" emma:mode="ink">
                <msink:context xmlns:msink="http://schemas.microsoft.com/ink/2010/main" type="inkWord" rotatedBoundingBox="6095,7939 6299,7931 6335,8913 6131,8920"/>
              </emma:interpretation>
              <emma:one-of disjunction-type="recognition" id="oneOf71">
                <emma:interpretation id="interp355" emma:lang="zh-CN" emma:confidence="0">
                  <emma:literal>(</emma:literal>
                </emma:interpretation>
                <emma:interpretation id="interp356" emma:lang="zh-CN" emma:confidence="0">
                  <emma:literal>〔</emma:literal>
                </emma:interpretation>
                <emma:interpretation id="interp357" emma:lang="zh-CN" emma:confidence="0">
                  <emma:literal>l</emma:literal>
                </emma:interpretation>
                <emma:interpretation id="interp358" emma:lang="zh-CN" emma:confidence="0">
                  <emma:literal>〈</emma:literal>
                </emma:interpretation>
                <emma:interpretation id="interp359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248625">6549 8890 2816,'-5'-8'1056,"5"8"-576,0-5 64,0 1 1088,0 8-896,-3-4 864,3 0-928,-5 0 704,5 0-768,-5 0 384,2 5-576,-7-2 256,7 8-384,-12 2 256,7-2-288,-5 17 288,3 2-320,-5 6 96,4-2-192,-6 6 64,9-5-96,-10 12 96,10-5-129,-2 2 129,7-2-128,-7 5 32,10 0-32,-3 23-64,6 0 32,2-4-192,8-2 96,5-14-1151,-1-6 639,9-11-2080,0-5 1504,5-9-2944,5 1 2336</inkml:trace>
        </inkml:traceGroup>
        <inkml:traceGroup>
          <inkml:annotationXML>
            <emma:emma xmlns:emma="http://www.w3.org/2003/04/emma" version="1.0">
              <emma:interpretation id="{9D584B91-17A5-4364-8F21-CB23DD6AC41F}" emma:medium="tactile" emma:mode="ink">
                <msink:context xmlns:msink="http://schemas.microsoft.com/ink/2010/main" type="inkWord" rotatedBoundingBox="6590,8268 6984,8254 7003,8761 6609,8776"/>
              </emma:interpretation>
              <emma:one-of disjunction-type="recognition" id="oneOf72">
                <emma:interpretation id="interp360" emma:lang="zh-CN" emma:confidence="0">
                  <emma:literal>七</emma:literal>
                </emma:interpretation>
                <emma:interpretation id="interp361" emma:lang="zh-CN" emma:confidence="0">
                  <emma:literal>e</emma:literal>
                </emma:interpretation>
                <emma:interpretation id="interp362" emma:lang="zh-CN" emma:confidence="0">
                  <emma:literal>乇</emma:literal>
                </emma:interpretation>
                <emma:interpretation id="interp363" emma:lang="zh-CN" emma:confidence="0">
                  <emma:literal>曰</emma:literal>
                </emma:interpretation>
                <emma:interpretation id="interp36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249346">6848 9427 4736,'0'0'1760,"0"0"-960,10 3-384,-7 1 832,6 0-736,5 0 192,4 4-416,-2 0 96,2 0-224,0-5 288,4 0-256,-1-3 32,5 0-128,1-3-64,-1 0 0,0-10-32,0 6 0,-2-9 0,-4 5 0,-2-17 64,-5 9-32,-8-9-32,0 6 32,-10-6 32,0 4-32,-8 1 64,5 7-64,-14 1 128,8 7-96,-6 0 256,2 8-192,-6 3 384,7 5-288,-9 9 320,8 5-320,-3 11 384,3 1-352,0 5 384,6-1-384,-2 2 159,10-2-255,4 2 0,4-2-96,4-2-64,10 3 32,0-12 32,5-4-32,8-7-384,-2 0 224,6-16-1023,1 0 639,-2-8-1984,-3 4 1408,-4-3-3168,-5 7 2400</inkml:trace>
        </inkml:traceGroup>
        <inkml:traceGroup>
          <inkml:annotationXML>
            <emma:emma xmlns:emma="http://www.w3.org/2003/04/emma" version="1.0">
              <emma:interpretation id="{B612F74C-FBFE-417E-A727-9412AA7D0065}" emma:medium="tactile" emma:mode="ink">
                <msink:context xmlns:msink="http://schemas.microsoft.com/ink/2010/main" type="inkWord" rotatedBoundingBox="7181,8247 7530,8234 7546,8671 7197,8684"/>
              </emma:interpretation>
              <emma:one-of disjunction-type="recognition" id="oneOf73">
                <emma:interpretation id="interp365" emma:lang="zh-CN" emma:confidence="0">
                  <emma:literal>十</emma:literal>
                </emma:interpretation>
                <emma:interpretation id="interp366" emma:lang="zh-CN" emma:confidence="0">
                  <emma:literal>+</emma:literal>
                </emma:interpretation>
                <emma:interpretation id="interp367" emma:lang="zh-CN" emma:confidence="0">
                  <emma:literal>÷</emma:literal>
                </emma:interpretation>
                <emma:interpretation id="interp368" emma:lang="zh-CN" emma:confidence="0">
                  <emma:literal>—</emma:literal>
                </emma:interpretation>
                <emma:interpretation id="interp369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249669">7449 9428 7040,'-10'-6'2720,"10"6"-1472,5 0-1024,0 0 1056,-1 0-736,0-3 224,9 3-448,4-5-128,9 5-96,2-3-96,3 3 32,0-8-32,-1 5 0,-1-10-352,3 10 192,-5-8-1792,4 6 1088,-15-7-3136,2 9 2240</inkml:trace>
          <inkml:trace contextRef="#ctx0" brushRef="#br0" timeOffset="249909">7646 9197 6144,'-9'-5'2368,"9"5"-1280,0-8-704,0 5 1248,0 6-960,0-3 832,0 8-864,0 1 576,0 7-704,0 6 223,0 9-415,0 8 96,0 0-256,0-3 0,0-6-96,0 3-416,5-2 224,-1 11-1663,4 2 991,-3-17-4256,4-1 2848</inkml:trace>
        </inkml:traceGroup>
        <inkml:traceGroup>
          <inkml:annotationXML>
            <emma:emma xmlns:emma="http://www.w3.org/2003/04/emma" version="1.0">
              <emma:interpretation id="{D006571F-57EF-4229-BD27-DF4D83C10355}" emma:medium="tactile" emma:mode="ink">
                <msink:context xmlns:msink="http://schemas.microsoft.com/ink/2010/main" type="inkWord" rotatedBoundingBox="7948,8043 8458,8024 8487,8816 7977,8835"/>
              </emma:interpretation>
              <emma:one-of disjunction-type="recognition" id="oneOf74">
                <emma:interpretation id="interp370" emma:lang="zh-CN" emma:confidence="0">
                  <emma:literal>岁</emma:literal>
                </emma:interpretation>
                <emma:interpretation id="interp371" emma:lang="zh-CN" emma:confidence="0">
                  <emma:literal>丁</emma:literal>
                </emma:interpretation>
                <emma:interpretation id="interp372" emma:lang="zh-CN" emma:confidence="0">
                  <emma:literal>了</emma:literal>
                </emma:interpretation>
                <emma:interpretation id="interp373" emma:lang="zh-CN" emma:confidence="0">
                  <emma:literal>厂</emma:literal>
                </emma:interpretation>
                <emma:interpretation id="interp374" emma:lang="zh-CN" emma:confidence="0">
                  <emma:literal>3</emma:literal>
                </emma:interpretation>
              </emma:one-of>
            </emma:emma>
          </inkml:annotationXML>
          <inkml:trace contextRef="#ctx0" brushRef="#br0" timeOffset="251134">8222 9079 4096,'-6'0'1568,"6"0"-832,-3 0-96,-2 0 1312,10 0-1056,-10-3 704,5-1-960,-5-4 448,5 8-640,-3-8 384,6 8-480,-3-8 384,10 8-416,-1-8 255,0 8-319,4-4 192,0 4-224,0-2 128,5-4-192,3-2 128,2 5-160,2-5 0,6 8-64,0-8-64,4 5 32,5-5-32,-2 8 0,-2-8-224,0 4 128,-7-4-864,-2 8 512,-9-3-1631,-2 3 1151,-6 3-1600,-6 5 1440,-8 0-896,-1 4 1184,-12-4-32,3 0 512,-12-5 288,9 6 32,-4-1 704,3 2-352,-4-1 960,4 2-736,-4-11 512,10 4-640,-6-8 384,8 0-480,-4 4 480,12 4-512,-8 4 416,10 4-416,-4-1 416,4 0-448,0 9 352,4 0-352,-4 7 255,4 0-287,2 9 352,-4-2-352,4 10 160,-2-6-256,-4 10 64,4-6-128,-8 5 96,0 0-128,-10 0-32,2 0 0,-11-8 32,10-8-32,-8-9-160,3 3 64,-8-14-672,9 0 416,-9-11-1024,8 5 769,0-13-1697,5 3 1280,0-6-3488,3-1 2496</inkml:trace>
        </inkml:traceGroup>
        <inkml:traceGroup>
          <inkml:annotationXML>
            <emma:emma xmlns:emma="http://www.w3.org/2003/04/emma" version="1.0">
              <emma:interpretation id="{09F9DA19-BDB4-4A7B-8C5A-135D39D9CE39}" emma:medium="tactile" emma:mode="ink">
                <msink:context xmlns:msink="http://schemas.microsoft.com/ink/2010/main" type="inkWord" rotatedBoundingBox="8602,8321 8924,8309 8934,8574 8612,8586"/>
              </emma:interpretation>
              <emma:one-of disjunction-type="recognition" id="oneOf75">
                <emma:interpretation id="interp375" emma:lang="zh-CN" emma:confidence="0">
                  <emma:literal>。</emma:literal>
                </emma:interpretation>
                <emma:interpretation id="interp376" emma:lang="zh-CN" emma:confidence="0">
                  <emma:literal>△</emma:literal>
                </emma:interpretation>
                <emma:interpretation id="interp377" emma:lang="zh-CN" emma:confidence="0">
                  <emma:literal>乙</emma:literal>
                </emma:interpretation>
                <emma:interpretation id="interp378" emma:lang="zh-CN" emma:confidence="0">
                  <emma:literal>0</emma:literal>
                </emma:interpretation>
                <emma:interpretation id="interp379" emma:lang="zh-CN" emma:confidence="0">
                  <emma:literal>山</emma:literal>
                </emma:interpretation>
              </emma:one-of>
            </emma:emma>
          </inkml:annotationXML>
          <inkml:trace contextRef="#ctx0" brushRef="#br0" timeOffset="253220">9054 9266 4736,'5'-3'1824,"-5"3"-960,4-5-448,-4 2 1024,0 6-800,0-3 544,0 0-704,0 0 384,0 0-512,-4 0 192,4 5-320,-5-2 128,2 5-192,-7 4 64,5 7-128,-3-2 96,3 2-128,-8-4 128,0 1-128,-8-2 32,6 2-32,-6 0 32,8 0-64,-10 0 64,15 0-64,-4-5 64,7 0-64,-4-3-32,5 0 32,-1-8-128,5 4 64,0-4 32,5 4 0,-1-4 64,5 4-32,4-4-32,9 4 32,-9-4-32,5 0 0,-2 0 0,2 0 0,0 0-96,4 0 64,0 0 32,0 0 0,-5-4 64,5 4-32,-4-4 64,0 0-64,-5-4 64,0 8-64,-8-8 192,3 4-128,-8-7 256,5 6-225,-10-6 97,5 2-128,-8-5-128,3 6 0,-8-12-32,8 1 0,-8-8-991,8 7 575,-3-2-2272,3 5 1536,5-2-2912,5 7 2336</inkml:trace>
        </inkml:traceGroup>
        <inkml:traceGroup>
          <inkml:annotationXML>
            <emma:emma xmlns:emma="http://www.w3.org/2003/04/emma" version="1.0">
              <emma:interpretation id="{224D5CCF-EE4F-42CC-A542-3ED288E5F612}" emma:medium="tactile" emma:mode="ink">
                <msink:context xmlns:msink="http://schemas.microsoft.com/ink/2010/main" type="inkWord" rotatedBoundingBox="9025,8264 9418,8249 9431,8600 9038,8615"/>
              </emma:interpretation>
              <emma:one-of disjunction-type="recognition" id="oneOf76">
                <emma:interpretation id="interp380" emma:lang="zh-CN" emma:confidence="0">
                  <emma:literal>X</emma:literal>
                </emma:interpretation>
                <emma:interpretation id="interp381" emma:lang="zh-CN" emma:confidence="0">
                  <emma:literal>x</emma:literal>
                </emma:interpretation>
                <emma:interpretation id="interp382" emma:lang="zh-CN" emma:confidence="0">
                  <emma:literal>Ⅹ</emma:literal>
                </emma:interpretation>
                <emma:interpretation id="interp383" emma:lang="zh-CN" emma:confidence="0">
                  <emma:literal>ⅹ</emma:literal>
                </emma:interpretation>
                <emma:interpretation id="interp384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253548">9287 9212 4864,'-5'0'1824,"5"0"-960,5 0-448,-2 0 960,7 0-768,3 0 416,0 5-608,0-2 480,5 5-512,0 0 352,-1 3-416,0 6 320,6 2-352,-6 1 192,1 2-256,-5-2-128,5 3-64,-2-4-32,2 5 0,0-4-1056,-1-4 576,-3-5-2912,4 1 1888,-6-9-2528,1 2 2336</inkml:trace>
          <inkml:trace contextRef="#ctx0" brushRef="#br0" timeOffset="253808">9668 9208 5376,'-8'-8'2112,"8"8"-1152,-18-3-288,9-2 1408,9 10-1120,-9-5 736,1 7-1024,-9-3 576,7 8-736,-6 4 223,1 4-415,-11 2-32,8 6-192,-16 2 0,8 2-32,-14 3-256,9 0 96,-3-3-1439,11-2 831,0-10-2848,10-1 1984,10-10-2752,11-1 2464</inkml:trace>
        </inkml:traceGroup>
        <inkml:traceGroup>
          <inkml:annotationXML>
            <emma:emma xmlns:emma="http://www.w3.org/2003/04/emma" version="1.0">
              <emma:interpretation id="{1FB6836D-80BA-4739-A9A6-9FC71817CC2B}" emma:medium="tactile" emma:mode="ink">
                <msink:context xmlns:msink="http://schemas.microsoft.com/ink/2010/main" type="inkWord" rotatedBoundingBox="9410,7515 9784,7501 9833,8824 9459,8838"/>
              </emma:interpretation>
              <emma:one-of disjunction-type="recognition" id="oneOf77">
                <emma:interpretation id="interp385" emma:lang="zh-CN" emma:confidence="0">
                  <emma:literal>P</emma:literal>
                </emma:interpretation>
                <emma:interpretation id="interp386" emma:lang="zh-CN" emma:confidence="0">
                  <emma:literal>『</emma:literal>
                </emma:interpretation>
                <emma:interpretation id="interp387" emma:lang="zh-CN" emma:confidence="0">
                  <emma:literal>「</emma:literal>
                </emma:interpretation>
                <emma:interpretation id="interp388" emma:lang="zh-CN" emma:confidence="0">
                  <emma:literal>;</emma:literal>
                </emma:interpretation>
                <emma:interpretation id="interp389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254143">9686 8986 3968,'0'-35'1472,"0"35"-768,8 0-192,-3 0 1216,0 0-928,-2 0 736,2 3-896,5 5 448,2 5-640,-4 7 448,6 5-480,-2 3 384,2 3-448,0 5 320,0-5-384,-2 7 255,2 1-287,-6 8 128,1 0-224,-9 4-64,3 0-64,-6 8-32,-2-6 0,-7 2-704,-2 0 384,-8-13-2143,9-2 1375,-9-8-3616,9-9 2656</inkml:trace>
          <inkml:trace contextRef="#ctx0" brushRef="#br0" timeOffset="311438">9681 8456 2944,'-8'0'1120,"8"0"-576,-5 6 64,0-6 1120,10 6-928,-10-6 544,5 0-800,-3 0 128,6 2-384,-3-2 160,0 0-224,0 0 224,5 6-256,0-3 160,8 0-192,0-3 64,0 5-128,9-5 0,0 3-32,0-3-128,4 0 32,0 0 96,5 0-32,0 0-32,0 0 32,-5 0-608,1 0 320,-6 0-1376,-3 5 896,-5-2-1824,-5 1 1408,-8-4-1408,0 4 1472</inkml:trace>
          <inkml:trace contextRef="#ctx0" brushRef="#br0" timeOffset="311660">9884 8523 4096,'-10'-5'1568,"10"5"-832,-3 5-512,-2-5 832,10 0-608,-5 0 480,0 3-512,-5-3 480,5 3-512,-10 2 416,10 7-448,-3-4 320,6 3-384,-3 8 192,0 4-256,0 5 0,0 4-128,0 2-64,0 5 0,0 0-1952,0 0 1056,0 5-3392,0-2 2400</inkml:trace>
        </inkml:traceGroup>
        <inkml:traceGroup>
          <inkml:annotationXML>
            <emma:emma xmlns:emma="http://www.w3.org/2003/04/emma" version="1.0">
              <emma:interpretation id="{68F68CA3-E79F-4674-9A68-50D5857ED633}" emma:medium="tactile" emma:mode="ink">
                <msink:context xmlns:msink="http://schemas.microsoft.com/ink/2010/main" type="inkWord" rotatedBoundingBox="9932,7959 10629,7933 10653,8596 9957,8622"/>
              </emma:interpretation>
              <emma:one-of disjunction-type="recognition" id="oneOf78">
                <emma:interpretation id="interp390" emma:lang="zh-CN" emma:confidence="0">
                  <emma:literal>E</emma:literal>
                </emma:interpretation>
                <emma:interpretation id="interp391" emma:lang="zh-CN" emma:confidence="0">
                  <emma:literal>∑</emma:literal>
                </emma:interpretation>
                <emma:interpretation id="interp392" emma:lang="zh-CN" emma:confidence="0">
                  <emma:literal>匚</emma:literal>
                </emma:interpretation>
                <emma:interpretation id="interp393" emma:lang="zh-CN" emma:confidence="0">
                  <emma:literal>工</emma:literal>
                </emma:interpretation>
                <emma:interpretation id="interp394" emma:lang="zh-CN" emma:confidence="0">
                  <emma:literal>之</emma:literal>
                </emma:interpretation>
              </emma:one-of>
            </emma:emma>
          </inkml:annotationXML>
          <inkml:trace contextRef="#ctx0" brushRef="#br0" timeOffset="255109">10200 8915 4992,'-10'-6'1824,"10"6"-960,-5 3-384,2-3 1344,6 0-992,-3 0 800,0 0-960,0 0 288,10 8-576,-2-8 0,5 8-224,5-8 128,0 0-192,4-8 96,4 8-96,5-5-64,0 5 0,3-3-128,7 0 64,3-6 96,0 9-32,-1-8-224,-4 8 96,-3-7-1312,-2 7 800,-11-4-3904,-1 8 2496</inkml:trace>
          <inkml:trace contextRef="#ctx0" brushRef="#br0" timeOffset="255653">10339 8951 5248,'-8'0'2016,"8"0"-1088,3 3-448,-3 2 1088,5 6-896,0 5 480,8 4-704,0 0 96,5 2-288,-1-2 192,5 4-256,-4-4 160,5 2-192,-11 2 64,6-1-128,-15 5 160,2 2-160,-13 6 320,4-5-224,-10-1 320,2 2-289,-11 0 161,5-4-224,-4-6 128,10 1-160,-3-4 0,7-3-64,0-4 32,3-1-64,0-3-32,10 1 32,0-9-32,3 3 0,5-3 128,5 5-64,8-10 128,0 5-128,9-3-96,4-1 0,7-4-128,-2 3 96,-6-1 32,-2 1 32,-2-7-512,-3 9 288,-5-10-1663,-4 10 1055,0-8-3456,0 6 2400,4-6-2240,0 7 2368</inkml:trace>
        </inkml:traceGroup>
        <inkml:traceGroup>
          <inkml:annotationXML>
            <emma:emma xmlns:emma="http://www.w3.org/2003/04/emma" version="1.0">
              <emma:interpretation id="{6817CF7E-C658-4F3C-996F-98C964C3B4DE}" emma:medium="tactile" emma:mode="ink">
                <msink:context xmlns:msink="http://schemas.microsoft.com/ink/2010/main" type="inkWord" rotatedBoundingBox="10799,7639 11152,7626 11174,8231 10822,8245"/>
              </emma:interpretation>
              <emma:one-of disjunction-type="recognition" id="oneOf79">
                <emma:interpretation id="interp395" emma:lang="zh-CN" emma:confidence="0">
                  <emma:literal>”</emma:literal>
                </emma:interpretation>
                <emma:interpretation id="interp396" emma:lang="zh-CN" emma:confidence="0">
                  <emma:literal>^</emma:literal>
                </emma:interpretation>
                <emma:interpretation id="interp397" emma:lang="zh-CN" emma:confidence="0">
                  <emma:literal>“</emma:literal>
                </emma:interpretation>
                <emma:interpretation id="interp398" emma:lang="zh-CN" emma:confidence="0">
                  <emma:literal>十</emma:literal>
                </emma:interpretation>
                <emma:interpretation id="interp399" emma:lang="zh-CN" emma:confidence="0">
                  <emma:literal>丬</emma:literal>
                </emma:interpretation>
              </emma:one-of>
            </emma:emma>
          </inkml:annotationXML>
          <inkml:trace contextRef="#ctx0" brushRef="#br0" timeOffset="255890">11072 8856 6784,'-13'-6'2528,"13"6"-1344,0-5-672,0 2 1120,5 3-928,-2-5 160,8 5-544,-4-3-192,12-1-64,1-4 0,3 8-32,3-8-160,0 8 64,9-8-1664,-4 8 960,-5-3-3584,1 6 2464</inkml:trace>
          <inkml:trace contextRef="#ctx0" brushRef="#br0" timeOffset="256173">11402 8587 4352,'-8'-11'1664,"8"11"-896,-5-3-192,0-2 1408,10 10-1088,-5-5 864,0 8-1056,0-2 704,0 2-800,0 4 448,5 7-608,-5 6 319,3-3-447,-3 11 192,0 1-288,0 9 0,0 4-128,0 7-64,5 1 0,-5 0-544,4-10 288,0-1-1951,0-8 1215,2-10-4192,-3 2 2912</inkml:trace>
        </inkml:traceGroup>
        <inkml:traceGroup>
          <inkml:annotationXML>
            <emma:emma xmlns:emma="http://www.w3.org/2003/04/emma" version="1.0">
              <emma:interpretation id="{28905D0E-946D-4008-A62F-DE99648816C7}" emma:medium="tactile" emma:mode="ink">
                <msink:context xmlns:msink="http://schemas.microsoft.com/ink/2010/main" type="inkWord" rotatedBoundingBox="11524,7825 11752,7817 11787,8752 11559,8761"/>
              </emma:interpretation>
              <emma:one-of disjunction-type="recognition" id="oneOf80">
                <emma:interpretation id="interp400" emma:lang="zh-CN" emma:confidence="0">
                  <emma:literal>!</emma:literal>
                </emma:interpretation>
                <emma:interpretation id="interp401" emma:lang="zh-CN" emma:confidence="0">
                  <emma:literal>(</emma:literal>
                </emma:interpretation>
                <emma:interpretation id="interp402" emma:lang="zh-CN" emma:confidence="0">
                  <emma:literal>〔</emma:literal>
                </emma:interpretation>
                <emma:interpretation id="interp403" emma:lang="zh-CN" emma:confidence="0">
                  <emma:literal>[</emma:literal>
                </emma:interpretation>
                <emma:interpretation id="interp404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256876">12002 8764 6272,'-27'-5'2368,"27"5"-1280,-21 5-640,11-2 1344,7 1-992,-7 0 672,7 4-864,-10 4 288,3-1-512,-7 5 287,9 4-383,-10 7 192,10-1-256,-6 18 224,4-5-256,-2 8 384,6 0-320,-2 6 224,4-1-256,-1 2-64,5 1-96,0 0-192,5-5 64,-1-3-32,10-5 32,-2-2-992,6-2 576,0-2-2143,4 0 1471,5-17-3904,2 1 2816,2-6-1984,-4-2 2432</inkml:trace>
        </inkml:traceGroup>
        <inkml:traceGroup>
          <inkml:annotationXML>
            <emma:emma xmlns:emma="http://www.w3.org/2003/04/emma" version="1.0">
              <emma:interpretation id="{A20641E4-97B2-4B28-91BF-5FCBBF99A919}" emma:medium="tactile" emma:mode="ink">
                <msink:context xmlns:msink="http://schemas.microsoft.com/ink/2010/main" type="inkWord" rotatedBoundingBox="12093,8014 12573,7996 12592,8500 12111,8517"/>
              </emma:interpretation>
              <emma:one-of disjunction-type="recognition" id="oneOf81">
                <emma:interpretation id="interp405" emma:lang="zh-CN" emma:confidence="0">
                  <emma:literal>。</emma:literal>
                </emma:interpretation>
                <emma:interpretation id="interp406" emma:lang="zh-CN" emma:confidence="0">
                  <emma:literal>e</emma:literal>
                </emma:interpretation>
                <emma:interpretation id="interp407" emma:lang="zh-CN" emma:confidence="0">
                  <emma:literal>日</emma:literal>
                </emma:interpretation>
                <emma:interpretation id="interp408" emma:lang="zh-CN" emma:confidence="0">
                  <emma:literal>曰</emma:literal>
                </emma:interpretation>
                <emma:interpretation id="interp409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258693">12353 9111 5376,'-5'3'2016,"5"-3"-1088,5 19-448,0-10 1088,3-1-896,2 0 384,8 3-608,-2 1 224,7-1-384,3-3 64,-1 0-224,11-5 64,3 2-96,5-10 0,-4 2-32,-6-8-64,2 3 32,-5-16-128,-5 4 64,-4-11-32,-3 4 0,-12-4 64,1 8 0,-11-4 0,3 10 0,-12 3 64,1 0-32,-19 3 64,4 8-64,-13-2 128,8 10-96,-9 2 320,9 9-192,-8 3 256,13 9-256,-5 2 256,8 2-257,-2 3 257,12 4-256,0 0 32,8 0-128,5-4 0,5 1-32,3-10 32,10 2-64,4-4 64,-1-4-64,10-6-32,5-1 32,3-6-832,-4 1 448,-1-8-1599,-3 4 1087,0-8-2016,-3 4 1632,-7-4-2592,2 4 2208</inkml:trace>
        </inkml:traceGroup>
        <inkml:traceGroup>
          <inkml:annotationXML>
            <emma:emma xmlns:emma="http://www.w3.org/2003/04/emma" version="1.0">
              <emma:interpretation id="{A0741A4D-70A9-442B-BF09-73A762511E87}" emma:medium="tactile" emma:mode="ink">
                <msink:context xmlns:msink="http://schemas.microsoft.com/ink/2010/main" type="inkWord" rotatedBoundingBox="12816,7885 13923,7844 13951,8600 12844,8641"/>
              </emma:interpretation>
              <emma:one-of disjunction-type="recognition" id="oneOf82">
                <emma:interpretation id="interp410" emma:lang="zh-CN" emma:confidence="0">
                  <emma:literal>竹</emma:literal>
                </emma:interpretation>
                <emma:interpretation id="interp411" emma:lang="zh-CN" emma:confidence="0">
                  <emma:literal>圹</emma:literal>
                </emma:interpretation>
                <emma:interpretation id="interp412" emma:lang="zh-CN" emma:confidence="0">
                  <emma:literal>吖</emma:literal>
                </emma:interpretation>
                <emma:interpretation id="interp413" emma:lang="zh-CN" emma:confidence="0">
                  <emma:literal>圩</emma:literal>
                </emma:interpretation>
                <emma:interpretation id="interp414" emma:lang="zh-CN" emma:confidence="0">
                  <emma:literal>吵</emma:literal>
                </emma:interpretation>
              </emma:one-of>
            </emma:emma>
          </inkml:annotationXML>
          <inkml:trace contextRef="#ctx0" brushRef="#br0" timeOffset="259307">13125 9178 7040,'-26'0'2624,"26"0"-1408,-13-5-864,8 2 1024,5 6-800,-3-3 288,6 0-544,2-3 64,3 3-256,7-9-128,6 9-32,5-3 32,1 3 0,7-8 0,2 4 0,-1-3-512,-1 2 288,-3-3-1600,-5 4 1024,-4-4-1984,-3 6 1568,-12-12-1664,4 8 1632,-17-14-416,1 4 992,-7-4 1504,3 4-416,-13-3 1728,4 8-1216,-3-4 960,3 7-1056,0-5 864,5 7-960,-5-2 832,10 2-896,-4 3 640,7 3-768,-5 0 512,10 9-608,-3-1 319,3 6-447,-5 10 64,10 4-256,-5 2 64,3 5-96,-3-2 96,5-3-128,0 1-1024,0 0 544,3 1-3455,0-4 2143,1-9-3168,-1-4 2752</inkml:trace>
          <inkml:trace contextRef="#ctx0" brushRef="#br0" timeOffset="264512">13718 8908 4352,'-10'-5'1664,"10"5"-896,-3 5-704,-2-5 928,5 4-576,-10-1 608,7 10-608,-10-7 64,0 2-288,-5-3 320,5 2-288,-4-3 224,3-1-224,-4-3 64,9 6-160,-4-12 64,5 6-96,-5-7 0,8 0-32,0-6 32,5 7-64,0-14-32,5 7 32,8-1 32,0 2-32,0-4-32,2 8 32,1-3 160,2 3-96,-1-1 256,1 6-224,-5-5 320,5 8-256,0-3 160,-2 6-192,7-3 64,-2 5-128,2-2 0,-1 0-32,4 2 32,5-1-64,3-4 128,6 0-96,-1-4-32,-3 4 0,-5-5-32,0 5 0,-10-6-160,1 1 96,-5-3-320,0 8 224,-7-3-512,-2 3 384,-8-5-288,0 10 320,-8-5 160,-2 8 64,-7-5 160,4 5-64,-8-5 192,8 2-160,-15-1 448,12 0-288,-12-4 160,12 4-256,-2-4 224,5 0-256,1 0 160,1 3-160,-1 2 288,7 3-225,-4 3 161,9 0-192,-9 6 128,9-3-160,-3 14 224,3-1-224,-5 4 256,10 5-256,-5-2 256,0 2-256,-5 8 256,5-6-256,-5 4 96,5-2-128,-4-2 96,0-2-128,-4-5 32,-2-1-32,-8-2-64,10 0 32,-15-9-192,11 1 96,-20-4-384,12-1 224,-11-8-448,8 5 384,-3-4-928,8 0 704,-8-5-1823,4 2 1311,5-13-3136,8 3 2336,6-14-1888,11 4 2144</inkml:trace>
        </inkml:traceGroup>
        <inkml:traceGroup>
          <inkml:annotationXML>
            <emma:emma xmlns:emma="http://www.w3.org/2003/04/emma" version="1.0">
              <emma:interpretation id="{CA6EB061-C3F4-4751-8749-3745BB797ECC}" emma:medium="tactile" emma:mode="ink">
                <msink:context xmlns:msink="http://schemas.microsoft.com/ink/2010/main" type="inkWord" rotatedBoundingBox="14159,8010 14534,7996 14550,8418 14175,8432"/>
              </emma:interpretation>
              <emma:one-of disjunction-type="recognition" id="oneOf83">
                <emma:interpretation id="interp415" emma:lang="zh-CN" emma:confidence="0">
                  <emma:literal>。</emma:literal>
                </emma:interpretation>
                <emma:interpretation id="interp416" emma:lang="zh-CN" emma:confidence="0">
                  <emma:literal>乙</emma:literal>
                </emma:interpretation>
                <emma:interpretation id="interp417" emma:lang="zh-CN" emma:confidence="0">
                  <emma:literal>△</emma:literal>
                </emma:interpretation>
                <emma:interpretation id="interp418" emma:lang="zh-CN" emma:confidence="0">
                  <emma:literal>匕</emma:literal>
                </emma:interpretation>
                <emma:interpretation id="interp419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266531">14657 9025 3328,'0'-5'1216,"0"5"-640,0-22 32,0 13 1120,3 9-928,-3-8 896,9 8-992,-1-6 704,2 6-800,-7-5 448,2 5-608,-5-3 192,0 6-384,-5-3 128,5 5-224,-7 6 224,-2 4-256,-8 4 160,3 5-161,-3-4 65,4 3-96,-10-4 160,5 5-160,-3-4 96,3 3-96,-4-4-64,8 0 0,-2 1-32,6-1 0,-2-3 64,4 1-32,-2-6 128,5 3-96,-3 0 32,8 0-32,-5-6 32,10 0-64,-5-4-96,8 4 32,1-5 32,0 2 0,4-10 128,1 2-64,2-5-160,7 8 32,3-8 32,0 8 32,2-4 64,3 4-32,-5-3-32,0 3 32,0-5 32,-9 5-32,-4-8-32,5 5 32,-10-8-32,7 2 0,-12-2 64,6 3-32,-9-8-32,4 9 32,-8-9 32,0 5-32,-4-6-32,3 6 32,-8-8-32,3 7 0,-8-12-96,10 10 64,-9-14-128,-2 4 96,3-4-320,7 8 224,-4-2-864,7 6 577,3 1-1505,3 4 1120,0-3-2656,3 7 1952,8 0-2240,1 2 2144</inkml:trace>
        </inkml:traceGroup>
        <inkml:traceGroup>
          <inkml:annotationXML>
            <emma:emma xmlns:emma="http://www.w3.org/2003/04/emma" version="1.0">
              <emma:interpretation id="{FD5F20DA-4F5A-41D3-B2FF-86370D743911}" emma:medium="tactile" emma:mode="ink">
                <msink:context xmlns:msink="http://schemas.microsoft.com/ink/2010/main" type="inkWord" rotatedBoundingBox="14683,7982 14997,7970 15009,8303 14696,8315"/>
              </emma:interpretation>
              <emma:one-of disjunction-type="recognition" id="oneOf84">
                <emma:interpretation id="interp420" emma:lang="zh-CN" emma:confidence="0">
                  <emma:literal>X</emma:literal>
                </emma:interpretation>
                <emma:interpretation id="interp421" emma:lang="zh-CN" emma:confidence="0">
                  <emma:literal>ⅹ</emma:literal>
                </emma:interpretation>
                <emma:interpretation id="interp422" emma:lang="zh-CN" emma:confidence="0">
                  <emma:literal>x</emma:literal>
                </emma:interpretation>
                <emma:interpretation id="interp423" emma:lang="zh-CN" emma:confidence="0">
                  <emma:literal>×</emma:literal>
                </emma:interpretation>
                <emma:interpretation id="interp42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266952">15038 8934 4480,'-8'-3'1664,"8"3"-896,-6-3-128,2-5 1376,8 16-1088,-8-8 608,0 0-896,-5 0 192,6 0-480,-2 0 160,10 0-288,-5 0 128,8 6-192,0 2 128,5 8-160,1 4 64,-1 3-96,5 1 0,-2 4-32,2-6-64,0 1 32,0-2-192,0-1 96,-5-6-1152,0 6 640,0-4-2208,0-2 1568,-3-6-2720,-2 4 2240</inkml:trace>
          <inkml:trace contextRef="#ctx0" brushRef="#br0" timeOffset="267240">15248 8954 4480,'-5'-14'1760,"5"14"-960,-13-9-160,10 6 1312,3 6-1056,-10-3 704,5 0-960,-7 0 448,8 3-640,-10-3 448,6 8-480,-6 4 256,7 4-385,-11 8 193,8-1-256,-8 4 64,5 5-160,-8-2-64,3-2-32,-8-1-320,8 1 160,-4-9-863,6-4 543,1-2-1984,7 1 1344,3-8-3360,10-6 2496</inkml:trace>
        </inkml:traceGroup>
        <inkml:traceGroup>
          <inkml:annotationXML>
            <emma:emma xmlns:emma="http://www.w3.org/2003/04/emma" version="1.0">
              <emma:interpretation id="{E5072BF0-1994-4919-A166-8ACBC9530D29}" emma:medium="tactile" emma:mode="ink">
                <msink:context xmlns:msink="http://schemas.microsoft.com/ink/2010/main" type="inkWord" rotatedBoundingBox="15147,7732 15295,7726 15328,8612 15180,8618"/>
              </emma:interpretation>
              <emma:one-of disjunction-type="recognition" id="oneOf85">
                <emma:interpretation id="interp425" emma:lang="zh-CN" emma:confidence="0">
                  <emma:literal>)</emma:literal>
                </emma:interpretation>
                <emma:interpretation id="interp426" emma:lang="zh-CN" emma:confidence="0">
                  <emma:literal>丿</emma:literal>
                </emma:interpretation>
                <emma:interpretation id="interp427" emma:lang="zh-CN" emma:confidence="0">
                  <emma:literal>〕</emma:literal>
                </emma:interpretation>
                <emma:interpretation id="interp428" emma:lang="zh-CN" emma:confidence="0">
                  <emma:literal>]</emma:literal>
                </emma:interpretation>
                <emma:interpretation id="interp42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267645">15398 8709 5376,'0'-23'2016,"0"23"-1088,5-8-512,0 3 1248,-2 10-928,2-5 576,-1 0-800,0 0 320,0 0-512,5 4 416,5 4-448,-5 3 288,3 5-320,-2 4 192,3 2-225,-5 9 225,5 1-256,0 8 320,0 2-288,-8 16 96,5-6-192,-10 6 64,3 0-96,-6 4 0,3-4-32,-10 0-192,2-2 64,-5-6-1312,3-6 768,-8-10-3071,10-2 2047,-10-12-3200,10-6 2720</inkml:trace>
        </inkml:traceGroup>
      </inkml:traceGroup>
    </inkml:traceGroup>
    <inkml:traceGroup>
      <inkml:annotationXML>
        <emma:emma xmlns:emma="http://www.w3.org/2003/04/emma" version="1.0">
          <emma:interpretation id="{124705B3-6E6E-46EF-98A1-ACF87CB3B65D}" emma:medium="tactile" emma:mode="ink">
            <msink:context xmlns:msink="http://schemas.microsoft.com/ink/2010/main" type="paragraph" rotatedBoundingBox="4926,9934 21103,9168 21161,10392 4984,11158" alignmentLevel="5"/>
          </emma:interpretation>
        </emma:emma>
      </inkml:annotationXML>
      <inkml:traceGroup>
        <inkml:annotationXML>
          <emma:emma xmlns:emma="http://www.w3.org/2003/04/emma" version="1.0">
            <emma:interpretation id="{9C48FB84-5855-40B5-9F25-1ADA85316A55}" emma:medium="tactile" emma:mode="ink">
              <msink:context xmlns:msink="http://schemas.microsoft.com/ink/2010/main" type="inkBullet" rotatedBoundingBox="4939,10205 5536,10179 5547,10412 4949,10438"/>
            </emma:interpretation>
            <emma:one-of disjunction-type="recognition" id="oneOf86">
              <emma:interpretation id="interp430" emma:lang="zh-CN" emma:confidence="0">
                <emma:literal>=</emma:literal>
              </emma:interpretation>
              <emma:interpretation id="interp431" emma:lang="zh-CN" emma:confidence="0">
                <emma:literal>二</emma:literal>
              </emma:interpretation>
              <emma:interpretation id="interp432" emma:lang="zh-CN" emma:confidence="0">
                <emma:literal>上</emma:literal>
              </emma:interpretation>
              <emma:interpretation id="interp433" emma:lang="zh-CN" emma:confidence="0">
                <emma:literal>工</emma:literal>
              </emma:interpretation>
              <emma:interpretation id="interp434" emma:lang="zh-CN" emma:confidence="0">
                <emma:literal>土</emma:literal>
              </emma:interpretation>
            </emma:one-of>
          </emma:emma>
        </inkml:annotationXML>
        <inkml:trace contextRef="#ctx0" brushRef="#br0" timeOffset="308268">5202 11151 4736,'-3'-5'1824,"3"5"-960,-5 5-384,0-5 1216,10 0-960,-5 0 672,0 0-864,0 0 512,0 0-608,0 0 384,0 0-480,0 0 256,5 0-352,-2 0 192,1 0-225,2 0 129,7 0-192,5 0 0,-1 0-96,-1 0 32,8 0-64,-4 0-32,3 3 32,0 1-32,3 0 0,0-1-96,10 2 64,-10-2 32,4 1 0,-4-4-96,0 0 64,-4 0-1087,4 0 575,-8 0-2976,4 0 1920,-8 0-2848,2 0 2496</inkml:trace>
        <inkml:trace contextRef="#ctx0" brushRef="#br0" timeOffset="308599">5274 11309 3328,'-5'8'1312,"5"-8"-704,0-8 64,0 5 1120,0 6-992,5-3 768,8 0-928,0 0 512,4 0-672,1 0 320,-2 0-480,7 0 128,-2 8-288,2-5 224,8 2-256,0-2 96,-1 6-128,4-9-64,-3 4 0,0-4 32,0 0-32,-1 0-928,1 4 480,-5-4-2432,2 4 1568,-7-4-2656,2 4 2208</inkml:trace>
      </inkml:traceGroup>
      <inkml:traceGroup>
        <inkml:annotationXML>
          <emma:emma xmlns:emma="http://www.w3.org/2003/04/emma" version="1.0">
            <emma:interpretation id="{483E103C-DE62-4CB1-A8F3-07BBA09A9BBB}" emma:medium="tactile" emma:mode="ink">
              <msink:context xmlns:msink="http://schemas.microsoft.com/ink/2010/main" type="line" rotatedBoundingBox="6212,9873 21103,9168 21161,10392 6270,11097"/>
            </emma:interpretation>
          </emma:emma>
        </inkml:annotationXML>
        <inkml:traceGroup>
          <inkml:annotationXML>
            <emma:emma xmlns:emma="http://www.w3.org/2003/04/emma" version="1.0">
              <emma:interpretation id="{C8C404F9-E210-4501-B013-2B05A4EE9EF5}" emma:medium="tactile" emma:mode="ink">
                <msink:context xmlns:msink="http://schemas.microsoft.com/ink/2010/main" type="inkWord" rotatedBoundingBox="6226,10170 6668,10149 6702,10857 6260,10878"/>
              </emma:interpretation>
              <emma:one-of disjunction-type="recognition" id="oneOf87">
                <emma:interpretation id="interp435" emma:lang="zh-CN" emma:confidence="0">
                  <emma:literal>e</emma:literal>
                </emma:interpretation>
                <emma:interpretation id="interp436" emma:lang="zh-CN" emma:confidence="0">
                  <emma:literal>Q</emma:literal>
                </emma:interpretation>
                <emma:interpretation id="interp437" emma:lang="zh-CN" emma:confidence="0">
                  <emma:literal>七</emma:literal>
                </emma:interpretation>
                <emma:interpretation id="interp438" emma:lang="zh-CN" emma:confidence="0">
                  <emma:literal>旦</emma:literal>
                </emma:interpretation>
                <emma:interpretation id="interp439" emma:lang="zh-CN" emma:confidence="0">
                  <emma:literal>只</emma:literal>
                </emma:interpretation>
              </emma:one-of>
            </emma:emma>
          </inkml:annotationXML>
          <inkml:trace contextRef="#ctx0" brushRef="#br0" timeOffset="310239">6500 11290 4480,'-8'0'1760,"8"0"-960,-4 0-448,0 0 928,8 4-736,-4-4 448,4 8-576,1 0 192,-2 0-352,7-6 192,-2 6-224,5-2 224,5 0-256,5 2 96,3 6-160,-1-4 160,1 2-192,5-4 32,-1 4-64,2-10 32,-6 4-64,4-12 64,-2 4-64,-2-18-160,-5 4 64,2-12-32,-6 6 32,-8-10 64,-5 8 0,-13-6 0,5 7 0,-13-5 0,3 9 0,-11-5 0,7 12 0,-8-2 64,3 6-32,-7 3 256,8 5-160,-6 8 320,8 3-256,-6 5 256,8 4-256,-5 10 320,10 3-288,1 6 223,-2 3-223,5 8 128,6-2-192,3 2 128,8 2-160,4-6 0,6-4-64,0-6-128,3 3 32,6-5-128,-1-1 96,0-14-896,6-4 545,6-4-2305,6 5 1536,-8-12-3520,-1 3 2656</inkml:trace>
        </inkml:traceGroup>
        <inkml:traceGroup>
          <inkml:annotationXML>
            <emma:emma xmlns:emma="http://www.w3.org/2003/04/emma" version="1.0">
              <emma:interpretation id="{3914254D-9ED6-4E7C-BE78-88F3A0B5A6E0}" emma:medium="tactile" emma:mode="ink">
                <msink:context xmlns:msink="http://schemas.microsoft.com/ink/2010/main" type="inkWord" rotatedBoundingBox="6883,9846 7229,9830 7247,10198 6900,10214"/>
              </emma:interpretation>
              <emma:one-of disjunction-type="recognition" id="oneOf88">
                <emma:interpretation id="interp440" emma:lang="zh-CN" emma:confidence="0">
                  <emma:literal>T</emma:literal>
                </emma:interpretation>
                <emma:interpretation id="interp441" emma:lang="zh-CN" emma:confidence="0">
                  <emma:literal>「</emma:literal>
                </emma:interpretation>
                <emma:interpretation id="interp442" emma:lang="zh-CN" emma:confidence="0">
                  <emma:literal>十</emma:literal>
                </emma:interpretation>
                <emma:interpretation id="interp443" emma:lang="zh-CN" emma:confidence="0">
                  <emma:literal>丁</emma:literal>
                </emma:interpretation>
                <emma:interpretation id="interp444" emma:lang="zh-CN" emma:confidence="0">
                  <emma:literal>丅</emma:literal>
                </emma:interpretation>
              </emma:one-of>
            </emma:emma>
          </inkml:annotationXML>
          <inkml:trace contextRef="#ctx0" brushRef="#br0" timeOffset="312575">7133 10803 4736,'0'-8'1824,"0"8"-960,5-5-576,-2 2 928,2 6-672,0-3 448,3 0-576,5 0 32,1 0-256,8 0 32,0 0-128,9 0-64,-2 5 0,2-5-32,0 0 0,-3 0-512,-2 0 288,-6 0-1536,3 0 992,-10 0-2432,5 0 1824</inkml:trace>
          <inkml:trace contextRef="#ctx0" brushRef="#br0" timeOffset="312807">7318 10790 4224,'-31'8'1568,"31"-8"-832,0 17-288,0-14 896,0 5-736,0 3 544,4 9-672,0-1 384,6 6-512,-2 6 128,5 4-320,-3-1 0,3-3-96,-5 1-1312,0-1 672,-3-3-3232,5-6 2144</inkml:trace>
        </inkml:traceGroup>
        <inkml:traceGroup>
          <inkml:annotationXML>
            <emma:emma xmlns:emma="http://www.w3.org/2003/04/emma" version="1.0">
              <emma:interpretation id="{DB92E700-6A7F-46AF-8D92-6582011095AD}" emma:medium="tactile" emma:mode="ink">
                <msink:context xmlns:msink="http://schemas.microsoft.com/ink/2010/main" type="inkWord" rotatedBoundingBox="7437,10119 7960,10095 7991,10759 7469,10783"/>
              </emma:interpretation>
              <emma:one-of disjunction-type="recognition" id="oneOf89">
                <emma:interpretation id="interp445" emma:lang="zh-CN" emma:confidence="0">
                  <emma:literal>I</emma:literal>
                </emma:interpretation>
                <emma:interpretation id="interp446" emma:lang="zh-CN" emma:confidence="0">
                  <emma:literal>∑</emma:literal>
                </emma:interpretation>
                <emma:interpretation id="interp447" emma:lang="zh-CN" emma:confidence="0">
                  <emma:literal>匚</emma:literal>
                </emma:interpretation>
                <emma:interpretation id="interp448" emma:lang="zh-CN" emma:confidence="0">
                  <emma:literal>工</emma:literal>
                </emma:interpretation>
                <emma:interpretation id="interp449" emma:lang="zh-CN" emma:confidence="0">
                  <emma:literal>之</emma:literal>
                </emma:interpretation>
              </emma:one-of>
            </emma:emma>
          </inkml:annotationXML>
          <inkml:trace contextRef="#ctx0" brushRef="#br0" timeOffset="313823">7827 11138 4096,'-5'-12'1568,"5"12"-832,5 0-640,-5 0 800,3 6-512,-3-6 672,10 6-608,-2 2 288,5 8-448,0-2 64,5 6-224,0 4 64,4-2-96,-8 6 96,2 0-128,-12 0 128,-4 2-128,-12 2 128,-2 3-128,-8 0 256,9-3-192,-13-2 384,8-2-288,-8 0 384,4-1-352,1-4 224,3 1-256,0-10 64,0-2-160,6-4 0,8 0-64,-1-5-64,5 2 32,0-2-32,9 2 0,0-10-96,12 5 64,-3-3 96,4 6-32,9-3-32,0 5 32,3-5-32,6 0 0,0 0-288,-5 0 160,0 0-1152,-5 0 704,-4-5-1984,2 2 1408,-8-8-2400,6 6 1984</inkml:trace>
          <inkml:trace contextRef="#ctx0" brushRef="#br0" timeOffset="313333">7786 11065 4736,'-18'-8'1824,"18"8"-960,-3 8-576,-2-8 800,10 0-608,-5 0 544,8 3-608,2 2 352,3-2-448,3 1 192,2 0-288,9-4 0,-1 4-128,8-4 0,2 0-32,0 0-64,-6 0 32,4 0-32,-3 0 0,0 0-640,0 0 352,-5 0-2144,-3 0 1344,-16 0-2464,3 0 1984</inkml:trace>
        </inkml:traceGroup>
        <inkml:traceGroup>
          <inkml:annotationXML>
            <emma:emma xmlns:emma="http://www.w3.org/2003/04/emma" version="1.0">
              <emma:interpretation id="{52BDA384-CFC9-4A6E-8785-6ED2AFAF613E}" emma:medium="tactile" emma:mode="ink">
                <msink:context xmlns:msink="http://schemas.microsoft.com/ink/2010/main" type="inkWord" rotatedBoundingBox="8054,9797 8429,9779 8451,10240 8076,10257"/>
              </emma:interpretation>
              <emma:one-of disjunction-type="recognition" id="oneOf90">
                <emma:interpretation id="interp450" emma:lang="zh-CN" emma:confidence="0">
                  <emma:literal>M</emma:literal>
                </emma:interpretation>
                <emma:interpretation id="interp451" emma:lang="zh-CN" emma:confidence="0">
                  <emma:literal>「</emma:literal>
                </emma:interpretation>
                <emma:interpretation id="interp452" emma:lang="zh-CN" emma:confidence="0">
                  <emma:literal>”</emma:literal>
                </emma:interpretation>
                <emma:interpretation id="interp453" emma:lang="zh-CN" emma:confidence="0">
                  <emma:literal>“</emma:literal>
                </emma:interpretation>
                <emma:interpretation id="interp454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314094">8321 10962 5376,'-8'-27'2112,"8"27"-1152,5 27-704,-5-27 992,3 0-704,2-2 320,3-4-544,6-5 64,0 11-256,3-3-64,4 6-32,2-3-192,3 0 96,-5-3-1440,2 3 800,-5-5-2848,3 10 1984</inkml:trace>
          <inkml:trace contextRef="#ctx0" brushRef="#br0" timeOffset="314378">8655 10730 3456,'17'-9'1312,"-17"9"-704,0 0 192,0 0 1344,0 0-1152,0 0 928,0 9-1120,0-6 704,6 8-864,-6 5 448,3 0-640,-3 4 192,0 3-385,0 8-63,0 1-128,0 2 32,0 10-64,0-2-576,0-4 289,0 2-2209,0-4 1344,0-1-3584,0-4 2624</inkml:trace>
        </inkml:traceGroup>
        <inkml:traceGroup>
          <inkml:annotationXML>
            <emma:emma xmlns:emma="http://www.w3.org/2003/04/emma" version="1.0">
              <emma:interpretation id="{462FCDEB-63EC-4092-8A5D-18DCB788F2CA}" emma:medium="tactile" emma:mode="ink">
                <msink:context xmlns:msink="http://schemas.microsoft.com/ink/2010/main" type="inkWord" rotatedBoundingBox="8764,10314 9194,10294 9220,10832 8789,10852"/>
              </emma:interpretation>
              <emma:one-of disjunction-type="recognition" id="oneOf91">
                <emma:interpretation id="interp455" emma:lang="zh-CN" emma:confidence="0">
                  <emma:literal>e</emma:literal>
                </emma:interpretation>
                <emma:interpretation id="interp456" emma:lang="zh-CN" emma:confidence="0">
                  <emma:literal>七</emma:literal>
                </emma:interpretation>
                <emma:interpretation id="interp457" emma:lang="zh-CN" emma:confidence="0">
                  <emma:literal>曰</emma:literal>
                </emma:interpretation>
                <emma:interpretation id="interp458" emma:lang="zh-CN" emma:confidence="0">
                  <emma:literal>q</emma:literal>
                </emma:interpretation>
                <emma:interpretation id="interp459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315157">9033 11451 4992,'-10'8'1920,"10"-8"-1024,5 11-1056,0-7 800,-2 4-416,2 0 768,5 3-576,2 0 320,1 3-448,5-12 0,-1 7-192,10-14 0,-1 5-32,10-12 32,2 4-64,1-11-96,-3 4 32,0-9 32,-5 10 0,-5-11 0,-5 6 0,-8-9-96,-4 9 64,-14-9 96,5 9-32,-17-3 64,-1 10-64,-11 0 256,1 4-160,-11 3 384,8 5-288,-8 5 320,12 3-320,-7 4 320,11 7-320,-3 1 320,8 2-320,0 3 384,6 2-352,-2 4 160,6-1-257,4 6 65,4-4-128,0 6 96,8-2-128,5-2-32,4 5 0,6-12-32,3-2 0,10-6-96,-2 1 64,6-9-959,-1 0 543,-3-7-2784,-2 0 1792,2-8-3104,-5 0 2592</inkml:trace>
        </inkml:traceGroup>
        <inkml:traceGroup>
          <inkml:annotationXML>
            <emma:emma xmlns:emma="http://www.w3.org/2003/04/emma" version="1.0">
              <emma:interpretation id="{23B69E66-EE35-47A7-81B9-0D19FFD75758}" emma:medium="tactile" emma:mode="ink">
                <msink:context xmlns:msink="http://schemas.microsoft.com/ink/2010/main" type="inkWord" rotatedBoundingBox="9794,10227 10190,10208 10212,10676 9816,10695"/>
              </emma:interpretation>
              <emma:one-of disjunction-type="recognition" id="oneOf92">
                <emma:interpretation id="interp460" emma:lang="zh-CN" emma:confidence="0">
                  <emma:literal>f</emma:literal>
                </emma:interpretation>
                <emma:interpretation id="interp461" emma:lang="zh-CN" emma:confidence="0">
                  <emma:literal>十</emma:literal>
                </emma:interpretation>
                <emma:interpretation id="interp462" emma:lang="zh-CN" emma:confidence="0">
                  <emma:literal>㐃</emma:literal>
                </emma:interpretation>
                <emma:interpretation id="interp463" emma:lang="zh-CN" emma:confidence="0">
                  <emma:literal>+</emma:literal>
                </emma:interpretation>
                <emma:interpretation id="interp464" emma:lang="zh-CN" emma:confidence="0">
                  <emma:literal>4</emma:literal>
                </emma:interpretation>
              </emma:one-of>
            </emma:emma>
          </inkml:annotationXML>
          <inkml:trace contextRef="#ctx0" brushRef="#br0" timeOffset="316785">10080 11381 3712,'-8'0'1472,"8"0"-768,-8 3-192,3-3 1152,10 4-928,-10 1 800,5-2-896,-5-3 352,10 4-544,-5-4 160,5 4-352,3-4 64,0 3-192,2-3 160,3 0-192,0 0 32,0 0-64,13 0-128,5 0 32,-1 0 32,6 0 0,-6-3 0,2 3 0,-2-4-800,-4 0 448,0-4-2176,-3 8 1408,-5-7-2624,-5 7 2144</inkml:trace>
          <inkml:trace contextRef="#ctx0" brushRef="#br0" timeOffset="317065">10314 11162 4480,'-24'-5'1664,"24"5"-896,-2 8-256,-4-3 1024,2 1-864,0-1 608,4-2-768,-4 2 512,8 2-576,-4 6 608,0 6-608,0 9 480,4-2-512,-4 9 32,0 4-256,0 5-160,0-2-64,0 5-1536,4-4 864,2 3-4160,6 1 2720</inkml:trace>
        </inkml:traceGroup>
        <inkml:traceGroup>
          <inkml:annotationXML>
            <emma:emma xmlns:emma="http://www.w3.org/2003/04/emma" version="1.0">
              <emma:interpretation id="{B967B4E4-C439-4CE5-8996-1322BE4A8780}" emma:medium="tactile" emma:mode="ink">
                <msink:context xmlns:msink="http://schemas.microsoft.com/ink/2010/main" type="inkWord" rotatedBoundingBox="10783,9910 11169,9892 11209,10748 10824,10766"/>
              </emma:interpretation>
              <emma:one-of disjunction-type="recognition" id="oneOf93">
                <emma:interpretation id="interp465" emma:lang="zh-CN" emma:confidence="0">
                  <emma:literal>2</emma:literal>
                </emma:interpretation>
                <emma:interpretation id="interp466" emma:lang="zh-CN" emma:confidence="0">
                  <emma:literal>工</emma:literal>
                </emma:interpretation>
                <emma:interpretation id="interp467" emma:lang="zh-CN" emma:confidence="0">
                  <emma:literal>z</emma:literal>
                </emma:interpretation>
                <emma:interpretation id="interp468" emma:lang="zh-CN" emma:confidence="0">
                  <emma:literal>Ⅰ</emma:literal>
                </emma:interpretation>
                <emma:interpretation id="interp469" emma:lang="zh-CN" emma:confidence="0">
                  <emma:literal>Z</emma:literal>
                </emma:interpretation>
              </emma:one-of>
            </emma:emma>
          </inkml:annotationXML>
          <inkml:trace contextRef="#ctx0" brushRef="#br0" timeOffset="326328">11037 10940 4224,'0'-5'1568,"0"5"-832,5 0-224,-5 0 1280,0 0-960,0-3 864,5 3-992,-2-8 480,2 4-672,-5-4 128,5 5-352,-1-10 32,0 5-192,1-3 0,3 8-64,1-6-64,-1 9 32,10-11-32,0 6 0,0 2 64,4 3-32,0 0-32,0 8 32,5 3 32,-2 6-32,-7-3 64,4 6-64,-10 4 64,2 4-64,-14 2 128,4 4-96,-12 7 32,3-2-32,-8 0-64,9-5 32,-10 2 32,6-6-32,-19 14 127,11-2-95,-15 2 192,13-5-160,-4-8 96,3 0-96,4-7 96,5-2-128,-8-2-32,10 0 0,-6-9 32,10 5-32,-4-5-32,8 6 32,0-3 32,8 3-32,-4-6-32,10 0 32,-2-3-32,6 3 0,0-6 64,4-2-32,4-6-32,9-2 32,4-6-320,1 3 160,-9-3-576,-5 7 384,-3-3-1279,-7 7 927,-3 3-2336,4 5 1696,-7-8-2688,-2 4 2240</inkml:trace>
        </inkml:traceGroup>
        <inkml:traceGroup>
          <inkml:annotationXML>
            <emma:emma xmlns:emma="http://www.w3.org/2003/04/emma" version="1.0">
              <emma:interpretation id="{A83CCBB3-10CE-40C6-9B45-566C6FD11ED7}" emma:medium="tactile" emma:mode="ink">
                <msink:context xmlns:msink="http://schemas.microsoft.com/ink/2010/main" type="inkWord" rotatedBoundingBox="11670,9844 12351,9811 12391,10640 11709,10672"/>
              </emma:interpretation>
              <emma:one-of disjunction-type="recognition" id="oneOf94">
                <emma:interpretation id="interp470" emma:lang="zh-CN" emma:confidence="0">
                  <emma:literal>心</emma:literal>
                </emma:interpretation>
                <emma:interpretation id="interp471" emma:lang="zh-CN" emma:confidence="0">
                  <emma:literal>长</emma:literal>
                </emma:interpretation>
                <emma:interpretation id="interp472" emma:lang="zh-CN" emma:confidence="0">
                  <emma:literal>地</emma:literal>
                </emma:interpretation>
                <emma:interpretation id="interp473" emma:lang="zh-CN" emma:confidence="0">
                  <emma:literal>牛</emma:literal>
                </emma:interpretation>
                <emma:interpretation id="interp474" emma:lang="zh-CN" emma:confidence="0">
                  <emma:literal>√</emma:literal>
                </emma:interpretation>
              </emma:one-of>
            </emma:emma>
          </inkml:annotationXML>
          <inkml:trace contextRef="#ctx0" brushRef="#br0" timeOffset="327034">12288 10768 6144,'-5'0'2272,"5"0"-1216,0 0-320,0 0 1472,0 0-1216,0 0 576,0 3-928,0-3 191,0 0-479,0 0 224,8 0-320,1 0 128,-1 0-224,1 0 128,6 5-160,-3-2-352,2 2 128,-2-5 0,11 4 96,-6-4 256,1 2-128,7-4-544,6 2 224,-4-4-1216,-1-1 801,-5 2-2209,2 3 1600,-10 0-3264,-5 3 2528</inkml:trace>
          <inkml:trace contextRef="#ctx0" brushRef="#br0" timeOffset="327324">12481 10760 4480,'-10'5'1664,"10"-5"-896,-3 11-352,-2-11 1024,10 3-800,-5 2 608,0 1-736,0 0 576,0 2-608,0-2 448,0 7-512,0 2 320,3 1-416,2 4 192,0-2-288,-5 10-128,3 0-64,-3 6-32,0 2 0,0-6-1216,0-2 672,0 3-4128,0 0 2560</inkml:trace>
          <inkml:trace contextRef="#ctx0" brushRef="#br0" timeOffset="323063">11975 11242 3968,'-13'6'1472,"13"-6"-768,-18-6-480,15 3 768,3 6-576,0-3 352,8 6-448,-3-3 256,-1 8-320,0-3 416,9 4-384,4 4 288,1 0-320,-4-2 128,3 3-224,1-1 64,-1-1-128,0-7 0,6 3-32,-5-6-64,0-2 32,2-6-32,3-2 0,-5-10 64,-1 3-32,0-16-32,1 8 32,-10-10-32,7 7 0,-20-5 64,5 9-32,-13 0-32,0 7 32,-10-1-32,10 7 0,-10-2 0,7 8 0,-6 0 0,4 3 0,-4 2 64,10 1-32,-11 2 192,10 1-128,-5 2 192,5 5-192,0 3 256,3 4-224,2 1 320,4 4-256,4-2 160,4 6-192,4-1 64,7 0-128,-7 0-128,5-4 0,0-2-32,5-6 0,-1-4 128,1 1-32,8-8-160,0 3 64,6-7-960,-2 4 576,1-8-2368,0 0 1568,-1-3-2656,-4 3 2176</inkml:trace>
        </inkml:traceGroup>
        <inkml:traceGroup>
          <inkml:annotationXML>
            <emma:emma xmlns:emma="http://www.w3.org/2003/04/emma" version="1.0">
              <emma:interpretation id="{ADDEA7FD-D154-4BAA-8004-FB5F2083F228}" emma:medium="tactile" emma:mode="ink">
                <msink:context xmlns:msink="http://schemas.microsoft.com/ink/2010/main" type="inkWord" rotatedBoundingBox="12587,9913 13276,9880 13318,10763 12628,10796"/>
              </emma:interpretation>
              <emma:one-of disjunction-type="recognition" id="oneOf95">
                <emma:interpretation id="interp475" emma:lang="zh-CN" emma:confidence="0">
                  <emma:literal>和</emma:literal>
                </emma:interpretation>
                <emma:interpretation id="interp476" emma:lang="zh-CN" emma:confidence="0">
                  <emma:literal>氵</emma:literal>
                </emma:interpretation>
                <emma:interpretation id="interp477" emma:lang="zh-CN" emma:confidence="0">
                  <emma:literal>Ⅴ</emma:literal>
                </emma:interpretation>
                <emma:interpretation id="interp478" emma:lang="zh-CN" emma:confidence="0">
                  <emma:literal>ⅴ</emma:literal>
                </emma:interpretation>
                <emma:interpretation id="interp479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328476">13007 11146 4096,'-9'12'1568,"9"-12"-832,-17 12-384,17-9 1184,5 5-832,-1-8 576,0 4-768,0-4 160,1 8-384,4 0 96,-1 3-224,1 9 224,0-1-256,-9 6 160,4-3-160,-8 6 224,4 2-224,-9 2 512,0 3-352,-8-4 576,0 0-480,-6-4 287,5 1-383,-3-4 64,8-1-224,0-1 64,3 3-96,2-9-64,3-1 0,5-4-32,5 2 0,3-7 64,5 2-32,5-2-32,0 0 32,0-1-32,3-2 0,1-3-96,4 5 64,0-5-320,2 0 192,-2-8-927,5 3 607,-5-7-1824,0 4 1280,1-6-3328,2 6 2432</inkml:trace>
          <inkml:trace contextRef="#ctx0" brushRef="#br0" timeOffset="328030">12932 10998 5248,'-26'4'2016,"26"-4"-1088,-5 16-384,2-16 1056,6 3-896,-3-3 288,0 8-608,5 0 160,4 4-320,0-4 0,8 0-128,1 0 0,3-1-32,2-3 32,-2 0-64,5-4-32,1 0 32,-5 0-608,0 4 320,-4-4-1440,-2 3 928,2-3-2944,0 0 2048</inkml:trace>
          <inkml:trace contextRef="#ctx0" brushRef="#br0" timeOffset="328806">13384 10854 4992,'-8'-11'1920,"8"11"-1024,-22-8-480,13 3 1312,9 10-960,-5-5 832,10 0-928,-5 0 160,9 3-512,0-3-192,4 5-64,0-5-64,4 3 0,0-3-928,1 0 512,-1-3-2784,1 3 1760,4-8-2400,6 3 2208</inkml:trace>
        </inkml:traceGroup>
        <inkml:traceGroup>
          <inkml:annotationXML>
            <emma:emma xmlns:emma="http://www.w3.org/2003/04/emma" version="1.0">
              <emma:interpretation id="{B4A8348D-0FEA-456D-813E-6861A5C7A27A}" emma:medium="tactile" emma:mode="ink">
                <msink:context xmlns:msink="http://schemas.microsoft.com/ink/2010/main" type="inkWord" rotatedBoundingBox="13406,9594 13455,9592 13485,10206 13436,10209"/>
              </emma:interpretation>
              <emma:one-of disjunction-type="recognition" id="oneOf96">
                <emma:interpretation id="interp480" emma:lang="zh-CN" emma:confidence="0">
                  <emma:literal>1</emma:literal>
                </emma:interpretation>
                <emma:interpretation id="interp481" emma:lang="zh-CN" emma:confidence="0">
                  <emma:literal>Ⅰ</emma:literal>
                </emma:interpretation>
                <emma:interpretation id="interp482" emma:lang="zh-CN" emma:confidence="0">
                  <emma:literal>l</emma:literal>
                </emma:interpretation>
                <emma:interpretation id="interp483" emma:lang="zh-CN" emma:confidence="0">
                  <emma:literal>丨</emma:literal>
                </emma:interpretation>
                <emma:interpretation id="interp48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29076">13705 10534 6272,'-10'0'2368,"10"0"-1280,-5 7-416,2-3 1344,6 0-1120,-6 4 448,-1 3-832,-4 9 224,3 4-448,0 7 351,5 0-383,0 8 96,5-1-224,0 14-128,-2-1-32,-3 4-960,5 3 545,-5-7-3841,0-5 2368,0-3-3040,7 0 2848</inkml:trace>
        </inkml:traceGroup>
        <inkml:traceGroup>
          <inkml:annotationXML>
            <emma:emma xmlns:emma="http://www.w3.org/2003/04/emma" version="1.0">
              <emma:interpretation id="{E5E3C90B-ECF5-43C4-A4FC-E1B898695CDF}" emma:medium="tactile" emma:mode="ink">
                <msink:context xmlns:msink="http://schemas.microsoft.com/ink/2010/main" type="inkWord" rotatedBoundingBox="13676,10036 14156,10013 14186,10647 13706,10669"/>
              </emma:interpretation>
              <emma:one-of disjunction-type="recognition" id="oneOf97">
                <emma:interpretation id="interp485" emma:lang="zh-CN" emma:confidence="0">
                  <emma:literal>9</emma:literal>
                </emma:interpretation>
                <emma:interpretation id="interp486" emma:lang="zh-CN" emma:confidence="0">
                  <emma:literal>丁</emma:literal>
                </emma:interpretation>
                <emma:interpretation id="interp487" emma:lang="zh-CN" emma:confidence="0">
                  <emma:literal>J</emma:literal>
                </emma:interpretation>
                <emma:interpretation id="interp488" emma:lang="zh-CN" emma:confidence="0">
                  <emma:literal>厂</emma:literal>
                </emma:interpretation>
                <emma:interpretation id="interp489" emma:lang="zh-CN" emma:confidence="0">
                  <emma:literal>才</emma:literal>
                </emma:interpretation>
              </emma:one-of>
            </emma:emma>
          </inkml:annotationXML>
          <inkml:trace contextRef="#ctx0" brushRef="#br0" timeOffset="336387">14042 11006 4736,'0'-4'1760,"0"4"-960,0 0-224,0 0 1280,0 0-1024,0 0 672,6 8-896,-6-5 384,3 2-576,2-5 320,-1 3-416,-4-3 128,3 8-288,2-8 288,5 3-256,-2-3 159,5 5-191,0-5-64,0 0-64,0 0 32,2 3-32,-2 3 64,0-3-64,13-12-160,0 6 64,1-5 32,-1 0 32,-5-3-160,2 3 96,-5-4-735,-2 9 415,-2-5-1440,-1 8 1024,-9-8-1888,5 8 1504,-9 0-1888,5 8 1760,-10-5-1056,5 2 1376</inkml:trace>
          <inkml:trace contextRef="#ctx0" brushRef="#br0" timeOffset="336749">14271 10962 4352,'-28'0'1664,"28"0"-896,0 44-352,0-41 1184,0-3-928,-3-3 768,-2-2-832,-3 2 512,8 6-640,-4 2 384,4 7-512,-5 2 320,10 7-384,-5-2 192,0 1-256,0-1 223,4 4-255,-4 13 256,0-2-256,0 4 256,0 2-256,0-2 96,0-2-160,-4 0 64,4-2-96,-10-2 0,6-6-32,-8-2-64,2 0 32,-8-6-32,10 2 0,-18-4-160,3-4 96,-8-8-544,6 0 352,-6-4-1024,10 0 705,-2-4-2113,10 4 1504,5-8-3360,3 4 2592</inkml:trace>
        </inkml:traceGroup>
        <inkml:traceGroup>
          <inkml:annotationXML>
            <emma:emma xmlns:emma="http://www.w3.org/2003/04/emma" version="1.0">
              <emma:interpretation id="{15C2CCD0-5D36-4CEF-B550-73E32DFEA0BA}" emma:medium="tactile" emma:mode="ink">
                <msink:context xmlns:msink="http://schemas.microsoft.com/ink/2010/main" type="inkWord" rotatedBoundingBox="14371,10092 14717,10076 14738,10519 14392,10536"/>
              </emma:interpretation>
              <emma:one-of disjunction-type="recognition" id="oneOf98">
                <emma:interpretation id="interp490" emma:lang="zh-CN" emma:confidence="0">
                  <emma:literal>0</emma:literal>
                </emma:interpretation>
                <emma:interpretation id="interp491" emma:lang="zh-CN" emma:confidence="0">
                  <emma:literal>。</emma:literal>
                </emma:interpretation>
                <emma:interpretation id="interp492" emma:lang="zh-CN" emma:confidence="0">
                  <emma:literal>△</emma:literal>
                </emma:interpretation>
                <emma:interpretation id="interp493" emma:lang="zh-CN" emma:confidence="0">
                  <emma:literal>匕</emma:literal>
                </emma:interpretation>
                <emma:interpretation id="interp494" emma:lang="zh-CN" emma:confidence="0">
                  <emma:literal>』</emma:literal>
                </emma:interpretation>
              </emma:one-of>
            </emma:emma>
          </inkml:annotationXML>
          <inkml:trace contextRef="#ctx0" brushRef="#br0" timeOffset="340026">14876 11056 3968,'0'-11'1568,"0"11"-832,0 3-160,0-6 1120,0-2-928,-6-3 416,6 8-704,-2 0 288,4 8-448,-4-3 480,2 3-480,-6-5 416,2 5-416,-4 1 256,8-3-320,-10 2 192,6 4-224,-8 0 128,6 3-192,-6 1 63,7-1-127,-13 1 0,10 4-32,-5-1 96,3 0-96,-2 1 32,6-1-32,-6-3 96,4 4-96,-16-1 32,12 1-32,-1-4-64,5 3 32,-3-4-128,9 1 64,-3-4 32,10-1 0,-3-3 0,12 0 0,0-4 0,2 0 0,8 0-96,-7-1 64,1-3 32,3 0 0,-3 0 64,3 0-32,2 0-32,3 0 32,-4 0-32,0 0 0,-4-3 0,-1 3 0,-4-8 64,5 4-32,-10-4-32,2 5 32,-10-5 32,0 0-32,-10-9-32,2 6 32,-10-12-128,10 7 64,-5-12-128,8 6 96,-7-9-608,2 4 385,-4-4-1313,10 10 928,0-13-1632,4 6 1312,-4-11-2752,8 11 2080,-4 1-1376,8 8 1728</inkml:trace>
        </inkml:traceGroup>
        <inkml:traceGroup>
          <inkml:annotationXML>
            <emma:emma xmlns:emma="http://www.w3.org/2003/04/emma" version="1.0">
              <emma:interpretation id="{50FA10B9-D76E-4592-B242-FCC7C92530DB}" emma:medium="tactile" emma:mode="ink">
                <msink:context xmlns:msink="http://schemas.microsoft.com/ink/2010/main" type="inkWord" rotatedBoundingBox="14800,9996 15111,9981 15132,10422 14821,10436"/>
              </emma:interpretation>
              <emma:one-of disjunction-type="recognition" id="oneOf99">
                <emma:interpretation id="interp495" emma:lang="zh-CN" emma:confidence="0">
                  <emma:literal>人</emma:literal>
                </emma:interpretation>
                <emma:interpretation id="interp496" emma:lang="zh-CN" emma:confidence="0">
                  <emma:literal>×</emma:literal>
                </emma:interpretation>
                <emma:interpretation id="interp497" emma:lang="zh-CN" emma:confidence="0">
                  <emma:literal>x</emma:literal>
                </emma:interpretation>
                <emma:interpretation id="interp498" emma:lang="zh-CN" emma:confidence="0">
                  <emma:literal>X</emma:literal>
                </emma:interpretation>
                <emma:interpretation id="interp499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340589">15362 10955 5504,'-26'-31'2112,"26"31"-1152,-3 5-288,-2-5 1568,1 3-1248,-10 5 896,6 7-1152,-10 1 480,9 3-705,-12 4 289,8 4-480,-15 1 64,12 3-256,-12 5-128,13 2-32,-9 1-896,12-3 512,-6-8-2303,10-2 1535,-6-7-3648,5 1 2720</inkml:trace>
          <inkml:trace contextRef="#ctx0" brushRef="#br0" timeOffset="340342">15068 11076 4864,'-5'4'1824,"5"-4"-960,5 0-576,-5 0 1088,4 0-800,2 0 672,2 4-736,4 4 384,2 7-544,4 1 128,0 3-320,-1 4 64,4 2-128,2 2 0,-2 4-32,5-3-896,2-2 448,-2-8-2720,-4 2 1696,-6-7-2336,-2-2 2144</inkml:trace>
        </inkml:traceGroup>
        <inkml:traceGroup>
          <inkml:annotationXML>
            <emma:emma xmlns:emma="http://www.w3.org/2003/04/emma" version="1.0">
              <emma:interpretation id="{0528D851-BF78-44A7-B0A8-98A8884D7E7A}" emma:medium="tactile" emma:mode="ink">
                <msink:context xmlns:msink="http://schemas.microsoft.com/ink/2010/main" type="inkWord" rotatedBoundingBox="15411,10005 15744,9989 15760,10326 15427,10341"/>
              </emma:interpretation>
              <emma:one-of disjunction-type="recognition" id="oneOf100">
                <emma:interpretation id="interp500" emma:lang="zh-CN" emma:confidence="0">
                  <emma:literal>十</emma:literal>
                </emma:interpretation>
                <emma:interpretation id="interp501" emma:lang="zh-CN" emma:confidence="0">
                  <emma:literal>亠</emma:literal>
                </emma:interpretation>
                <emma:interpretation id="interp502" emma:lang="zh-CN" emma:confidence="0">
                  <emma:literal>:</emma:literal>
                </emma:interpretation>
                <emma:interpretation id="interp503" emma:lang="zh-CN" emma:confidence="0">
                  <emma:literal>…</emma:literal>
                </emma:interpretation>
                <emma:interpretation id="interp504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341227">15732 11145 5376,'-18'-8'2016,"18"8"-1088,-8 0-608,-2 0 1248,10 5-864,-8-5 768,2 3-832,-2-3 224,8 0-512,-4 0 224,4 0-320,0-3 352,4 3-352,-4-5 160,4 5-257,0-3 129,2 6-160,-3-3 64,6 5-96,-1-5-128,6 0 0,-2 0 32,4 0 0,0 0 0,2 3 0,4-3-96,-1 0 64,-3 0-256,8 0 160,-3 0-1151,-3 0 703,4 0-2080,2 5 1504,-4-5-3008,-4 3 2368</inkml:trace>
          <inkml:trace contextRef="#ctx0" brushRef="#br0" timeOffset="341526">15807 10968 5504,'-18'-28'2112,"18"28"-1152,-8 3-416,3-3 1184,5 0-960,-6 0 576,6 5-832,-4-5 384,8 0-544,-4 6 480,0 2-512,0 4 287,6 8-351,-1 7-64,-2 6-128,2 1-64,2 4 32,-1 1-1727,2 0 927,-3-3-4352,4 0 2848</inkml:trace>
        </inkml:traceGroup>
        <inkml:traceGroup>
          <inkml:annotationXML>
            <emma:emma xmlns:emma="http://www.w3.org/2003/04/emma" version="1.0">
              <emma:interpretation id="{39DC8256-628B-4F56-97CB-4D2D637F410A}" emma:medium="tactile" emma:mode="ink">
                <msink:context xmlns:msink="http://schemas.microsoft.com/ink/2010/main" type="inkWord" rotatedBoundingBox="16125,9621 17059,9577 17095,10343 16162,10387"/>
              </emma:interpretation>
              <emma:one-of disjunction-type="recognition" id="oneOf101">
                <emma:interpretation id="interp505" emma:lang="zh-CN" emma:confidence="0">
                  <emma:literal>项</emma:literal>
                </emma:interpretation>
                <emma:interpretation id="interp506" emma:lang="zh-CN" emma:confidence="0">
                  <emma:literal>顷</emma:literal>
                </emma:interpretation>
                <emma:interpretation id="interp507" emma:lang="zh-CN" emma:confidence="0">
                  <emma:literal>灰</emma:literal>
                </emma:interpretation>
                <emma:interpretation id="interp508" emma:lang="zh-CN" emma:confidence="0">
                  <emma:literal>阿</emma:literal>
                </emma:interpretation>
                <emma:interpretation id="interp509" emma:lang="zh-CN" emma:confidence="0">
                  <emma:literal>㳅</emma:literal>
                </emma:interpretation>
              </emma:one-of>
            </emma:emma>
          </inkml:annotationXML>
          <inkml:trace contextRef="#ctx0" brushRef="#br0" timeOffset="345608">16586 10881 5120,'-8'0'2016,"8"0"-1088,-4 3-672,0 1 1088,8 0-800,-8 0 672,4 4-704,-10 0 320,6 3-512,-10 1 192,6 1-288,-10 9 352,10-2-320,-10 3 384,6 4-384,-6-3 32,10-1-192,-7 1 0,7-4-32,0-6 32,8 3-64,-9-6-32,9 0 32,-6 1-32,6 1 0,0-2 0,10 0 0,-5-3-96,8 1 64,5-6 32,-2 5 0,6 0 0,0 0 0,6-8 64,-2 0-32,0-5 64,4 2-64,-4-5 63,-3 8-63,-6-11 128,-3 2-96,-11-10 192,6 8-160,-13-9 96,4 4-96,-5-12-64,2 9 0,-7-12-192,2 9 96,-5-11-672,8 11 417,-3-6-1729,3 8 1152,0-7-2688,10 12 2016,0-4-2112,3 6 2144</inkml:trace>
          <inkml:trace contextRef="#ctx0" brushRef="#br0" timeOffset="345844">16770 10818 4992,'0'0'1920,"0"0"-1024,8 8-480,-8-5 1088,5 2-832,0-2 480,3 6-704,5 2 448,5 8-480,0 6 256,0-3-384,3 14 128,7-2-256,-2 2 64,-1-1-128,-2 0-192,-2-3 32,2-1-1376,-5-4 800,-5-4-3776,-1-4 2464</inkml:trace>
          <inkml:trace contextRef="#ctx0" brushRef="#br0" timeOffset="346128">17073 10849 5376,'-9'-7'2112,"9"7"-1152,-3 0-416,-2 0 1408,5 4-1088,-8-1 928,3 10-1056,-8-2 480,8 0-704,-13 9 351,5-1-511,-8 12 32,6 2-224,-5 1-32,6 4-64,-8-2-64,9 0 32,-5-2-896,5-3 480,0-4-2079,5 1 1343,-2-4-3232,7-5 2464,-2-12-1792,5 1 2112</inkml:trace>
          <inkml:trace contextRef="#ctx0" brushRef="#br0" timeOffset="346442">16956 10554 6656,'-18'-8'2528,"18"8"-1344,20-5-736,-10 2 1056,4 6-832,-6-6 384,4 3-640,12-4 192,-7 4-352,4-4 64,7 8-192,-2-4 0,0 0-64,0 0 32,4 0-64,-4 0-288,-3 7 128,0-2-1792,-7 3 1056,-6-4-3712,2-2 2560</inkml:trace>
          <inkml:trace contextRef="#ctx0" brushRef="#br0" timeOffset="346667">17151 10566 6400,'-8'3'2368,"8"-3"-1280,-4 5-576,0-2 1312,8 5-1024,-4 3 544,0 6-800,0 2 288,4 0-512,1 4 64,-2 2-257,2 1-63,1 1-32,-1 0-1087,-2-2 575,2-6-4384,-1 1 2688</inkml:trace>
        </inkml:traceGroup>
        <inkml:traceGroup>
          <inkml:annotationXML>
            <emma:emma xmlns:emma="http://www.w3.org/2003/04/emma" version="1.0">
              <emma:interpretation id="{2CC7BDD7-8FF3-4891-8780-12E258D5BFA7}" emma:medium="tactile" emma:mode="ink">
                <msink:context xmlns:msink="http://schemas.microsoft.com/ink/2010/main" type="inkWord" rotatedBoundingBox="17397,9649 17899,9626 17936,10404 17434,10428"/>
              </emma:interpretation>
              <emma:one-of disjunction-type="recognition" id="oneOf102">
                <emma:interpretation id="interp510" emma:lang="zh-CN" emma:confidence="0">
                  <emma:literal>T</emma:literal>
                </emma:interpretation>
                <emma:interpretation id="interp511" emma:lang="zh-CN" emma:confidence="0">
                  <emma:literal>厂</emma:literal>
                </emma:interpretation>
                <emma:interpretation id="interp512" emma:lang="zh-CN" emma:confidence="0">
                  <emma:literal>丁</emma:literal>
                </emma:interpretation>
                <emma:interpretation id="interp513" emma:lang="zh-CN" emma:confidence="0">
                  <emma:literal>J</emma:literal>
                </emma:interpretation>
                <emma:interpretation id="interp514" emma:lang="zh-CN" emma:confidence="0">
                  <emma:literal>丆</emma:literal>
                </emma:interpretation>
              </emma:one-of>
            </emma:emma>
          </inkml:annotationXML>
          <inkml:trace contextRef="#ctx0" brushRef="#br0" timeOffset="348442">17701 10730 3968,'-5'-5'1472,"5"5"-768,-18-7-256,10 3 960,8 8-768,-9-4 768,9 0-832,-4 0 480,8 0-608,-8 0-32,4 0-256,-4-4 128,8 4-192,-4-8 256,0 8-224,0-4 32,0 8-96,0-4 32,8 0-64,0-7 64,2-2-64,-5-1 128,3 4-96,-3-5 256,-2 8-192,2-5 160,5 3-160,-7 2 64,7 3-96,-7-4 96,7 8-128,-2-8 32,5 4-32,-3-4 32,2 8-64,6-8-32,-2 4 32,2-4 32,5 4-32,-2-4-96,7 8 32,-3-4-32,6 0 0,0-4 128,-5 0-32,0-4-32,-3 8 32,-5-8-128,-2 8 64,-3-6-608,1 0 352,-11-2-1088,8 8 768,-11-8-704,0 8 768,-5-6-224,-1 6 448,-1-5 128,-3 5 96,-3 0 448,5 5-192,-10-5 416,5 3-320,-10-3 512,10 3-448,-3 3 416,6 2-416,-8 2 320,10 10-352,-5-4 192,8 4-256,-7-6 224,7 6-256,-4 0 256,9-1-256,-9 6 319,9-3-287,-3 2 224,3 2-224,-5 6 64,10 2-160,-10 6 224,5-2-224,-5 2 256,5-5-256,-8 4 160,3-1-160,-8 2-64,8-4-32,-11-6-32,6 1 0,-11-7-224,6-1 128,-1-7-608,3-1 416,-4-7-1376,3 5 929,-13-10-2689,6 0 1920,-2-3-2976,15 0 2528</inkml:trace>
        </inkml:traceGroup>
        <inkml:traceGroup>
          <inkml:annotationXML>
            <emma:emma xmlns:emma="http://www.w3.org/2003/04/emma" version="1.0">
              <emma:interpretation id="{BE8390A8-56A6-4649-9993-0E9D10980ADF}" emma:medium="tactile" emma:mode="ink">
                <msink:context xmlns:msink="http://schemas.microsoft.com/ink/2010/main" type="inkWord" rotatedBoundingBox="17899,9320 18271,9302 18290,9712 17919,9729"/>
              </emma:interpretation>
              <emma:one-of disjunction-type="recognition" id="oneOf103">
                <emma:interpretation id="interp515" emma:lang="zh-CN" emma:confidence="0">
                  <emma:literal>T</emma:literal>
                </emma:interpretation>
                <emma:interpretation id="interp516" emma:lang="zh-CN" emma:confidence="0">
                  <emma:literal>「</emma:literal>
                </emma:interpretation>
                <emma:interpretation id="interp517" emma:lang="zh-CN" emma:confidence="0">
                  <emma:literal>个</emma:literal>
                </emma:interpretation>
                <emma:interpretation id="interp518" emma:lang="zh-CN" emma:confidence="0">
                  <emma:literal>丅</emma:literal>
                </emma:interpretation>
                <emma:interpretation id="interp519" emma:lang="zh-CN" emma:confidence="0">
                  <emma:literal>ㄒ</emma:literal>
                </emma:interpretation>
              </emma:one-of>
            </emma:emma>
          </inkml:annotationXML>
          <inkml:trace contextRef="#ctx0" brushRef="#br0" timeOffset="351179">18152 10266 4224,'-3'-5'1664,"3"5"-896,0 5-352,0-5 1024,0 3-800,0-3 416,0 0-640,0 0 384,0 0-448,0 0 384,0 0-416,0 0 320,0 0-352,0 0 192,0 0-256,0 0 128,0 0-192,0 0 224,0 0-256,0 0 160,0 0-160,0 0 160,0 0-192,0 0 95,0 0-95,0 0 0,8 3-32,-3-3 32,3 8-64,-3-8 64,8 5-64,-5-5-32,2 0 32,-2 0-128,4 0 64,3 0 32,-2 0 0,0 0 0,4 0 0,-3 0 0,4 0 0,2 0-96,4 0 64,-8 0-32,6 0 0,-4 0-287,0 0 191,-2 0-640,2 0 448,-5 0-1120,2 0 832,-7 0-1536,0 0 1216,-4 0-2496,2 0 1952</inkml:trace>
          <inkml:trace contextRef="#ctx0" brushRef="#br0" timeOffset="352241">18376 10307 3968,'-4'20'1568,"4"-20"-832,0-23-384,0 15 832,0 8-640,-5-5 640,5 5-704,-5 0 704,2 5-704,-6-5 480,9 3-544,-3 2 256,3 6-384,-5 1 256,10 4-288,-5-1 64,0 4-192,-5 0 64,5 6-96,-5-2-64,10 4 0,-5 1-896,0 3 480,0 4-2944,0 4 1856,5-8-2816,3-4 2432</inkml:trace>
        </inkml:traceGroup>
        <inkml:traceGroup>
          <inkml:annotationXML>
            <emma:emma xmlns:emma="http://www.w3.org/2003/04/emma" version="1.0">
              <emma:interpretation id="{D6B5EC1A-A164-4E9B-8623-FBEA2017A7EE}" emma:medium="tactile" emma:mode="ink">
                <msink:context xmlns:msink="http://schemas.microsoft.com/ink/2010/main" type="inkWord" rotatedBoundingBox="18256,9764 18771,9740 18801,10378 18286,10402"/>
              </emma:interpretation>
              <emma:one-of disjunction-type="recognition" id="oneOf104">
                <emma:interpretation id="interp520" emma:lang="zh-CN" emma:confidence="0">
                  <emma:literal>2</emma:literal>
                </emma:interpretation>
                <emma:interpretation id="interp521" emma:lang="zh-CN" emma:confidence="0">
                  <emma:literal>〗</emma:literal>
                </emma:interpretation>
                <emma:interpretation id="interp522" emma:lang="zh-CN" emma:confidence="0">
                  <emma:literal>上</emma:literal>
                </emma:interpretation>
                <emma:interpretation id="interp523" emma:lang="zh-CN" emma:confidence="0">
                  <emma:literal>七</emma:literal>
                </emma:interpretation>
                <emma:interpretation id="interp524" emma:lang="zh-CN" emma:confidence="0">
                  <emma:literal>彐</emma:literal>
                </emma:interpretation>
              </emma:one-of>
            </emma:emma>
          </inkml:annotationXML>
          <inkml:trace contextRef="#ctx0" brushRef="#br0" timeOffset="353693">18653 10795 4224,'-26'-8'1664,"26"8"-896,0 0-352,0 0 1248,0 0-928,3 0 576,7 3-800,3 2 320,6 3-512,-2-1 256,-1 6-320,-1-2 128,1 4-224,-4 1 64,4 3-128,-8 1 0,5-1-32,-13 6 96,0 5-96,-13 1 192,5 5-160,-15-2 384,2-2-256,-10 2 384,8-3-353,-3 2 289,4-6-288,-4-4 64,8-3-192,0-5 0,5-3-64,5-4 32,8 3-64,0-8 64,8 6-64,2-9-96,3 3 32,8-3-32,6 0 0,5-3 64,1 3 0,3-9 0,-3 6 0,-1-5-448,-1 8 256,-4-3-1119,-1 3 735,-5-8-1728,6 3 1312,-5-6-2848,-4 3 2144,0-7-1728,0 7 1952</inkml:trace>
          <inkml:trace contextRef="#ctx0" brushRef="#br0" timeOffset="353170">18660 10710 5120,'-25'-5'1920,"25"5"-1024,0 0-416,5 0 1216,3 0-960,4 0 608,2 0-832,4-3 320,-1 3-512,6-3 256,-2 3-320,2-6 128,-2 12-224,2-6-64,3 0-64,0 0-32,4 0 0,1 0 0,-5 0 0,-3 0-704,-6 0 384,-9 0-2432,6 3 1536,-14 0-2912,-4 5 2336</inkml:trace>
        </inkml:traceGroup>
        <inkml:traceGroup>
          <inkml:annotationXML>
            <emma:emma xmlns:emma="http://www.w3.org/2003/04/emma" version="1.0">
              <emma:interpretation id="{1CD4997C-60CC-4AD1-9248-A22FB7C5A98D}" emma:medium="tactile" emma:mode="ink">
                <msink:context xmlns:msink="http://schemas.microsoft.com/ink/2010/main" type="inkWord" rotatedBoundingBox="18889,9562 19100,9552 19102,9584 18890,9594"/>
              </emma:interpretation>
              <emma:one-of disjunction-type="recognition" id="oneOf105">
                <emma:interpretation id="interp525" emma:lang="zh-CN" emma:confidence="0">
                  <emma:literal>-</emma:literal>
                </emma:interpretation>
                <emma:interpretation id="interp526" emma:lang="zh-CN" emma:confidence="0">
                  <emma:literal>‘</emma:literal>
                </emma:interpretation>
                <emma:interpretation id="interp527" emma:lang="zh-CN" emma:confidence="0">
                  <emma:literal>一</emma:literal>
                </emma:interpretation>
                <emma:interpretation id="interp528" emma:lang="zh-CN" emma:confidence="0">
                  <emma:literal>“</emma:literal>
                </emma:interpretation>
                <emma:interpretation id="interp529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353983">19162 10534 6144,'-13'-8'2272,"13"8"-1216,-5-4-608,0 0 1344,10 4-992,-5-8 608,5 8-864,-2-3 160,7 3-416,-2-5 32,2 10-192,3-5 0,0 0-64,5 0-416,0 0 224,7 0-1728,1 0 1024,0-5-3744,5 5 2560</inkml:trace>
        </inkml:traceGroup>
        <inkml:traceGroup>
          <inkml:annotationXML>
            <emma:emma xmlns:emma="http://www.w3.org/2003/04/emma" version="1.0">
              <emma:interpretation id="{177471FB-32C3-4CA2-A39F-FD75B9B1D9C4}" emma:medium="tactile" emma:mode="ink">
                <msink:context xmlns:msink="http://schemas.microsoft.com/ink/2010/main" type="inkWord" rotatedBoundingBox="19184,9358 19206,9356 19228,9809 19205,9810"/>
              </emma:interpretation>
              <emma:one-of disjunction-type="recognition" id="oneOf106">
                <emma:interpretation id="interp530" emma:lang="zh-CN" emma:confidence="0">
                  <emma:literal>1</emma:literal>
                </emma:interpretation>
                <emma:interpretation id="interp531" emma:lang="zh-CN" emma:confidence="0">
                  <emma:literal>‘</emma:literal>
                </emma:interpretation>
                <emma:interpretation id="interp532" emma:lang="zh-CN" emma:confidence="0">
                  <emma:literal>'</emma:literal>
                </emma:interpretation>
                <emma:interpretation id="interp533" emma:lang="zh-CN" emma:confidence="0">
                  <emma:literal>|</emma:literal>
                </emma:interpretation>
                <emma:interpretation id="interp534" emma:lang="zh-CN" emma:confidence="0">
                  <emma:literal>∶</emma:literal>
                </emma:interpretation>
              </emma:one-of>
            </emma:emma>
          </inkml:annotationXML>
          <inkml:trace contextRef="#ctx0" brushRef="#br0" timeOffset="354253">19456 10299 6272,'-13'0'2368,"13"0"-1280,-5 0-576,1 0 1312,8 5-1024,-4-2 480,0 8-768,0 3 352,0-3-512,0 4 192,0 4-321,0 8 1,5 1-128,0 11-128,-2 0 0,-3 8-479,5-3 287,-5-2-2016,4 0 1248,1-7-3744,-2-4 2656</inkml:trace>
        </inkml:traceGroup>
        <inkml:traceGroup>
          <inkml:annotationXML>
            <emma:emma xmlns:emma="http://www.w3.org/2003/04/emma" version="1.0">
              <emma:interpretation id="{FFB59560-F42D-4DE0-AD86-64DB969C3925}" emma:medium="tactile" emma:mode="ink">
                <msink:context xmlns:msink="http://schemas.microsoft.com/ink/2010/main" type="inkWord" rotatedBoundingBox="19508,9637 20586,9586 20621,10318 19543,10369"/>
              </emma:interpretation>
              <emma:one-of disjunction-type="recognition" id="oneOf107">
                <emma:interpretation id="interp535" emma:lang="zh-CN" emma:confidence="0">
                  <emma:literal>‰</emma:literal>
                </emma:interpretation>
                <emma:interpretation id="interp536" emma:lang="zh-CN" emma:confidence="0">
                  <emma:literal>知</emma:literal>
                </emma:interpretation>
                <emma:interpretation id="interp537" emma:lang="zh-CN" emma:confidence="0">
                  <emma:literal>加</emma:literal>
                </emma:interpretation>
                <emma:interpretation id="interp538" emma:lang="zh-CN" emma:confidence="0">
                  <emma:literal>仟</emma:literal>
                </emma:interpretation>
                <emma:interpretation id="interp539" emma:lang="zh-CN" emma:confidence="0">
                  <emma:literal>居</emma:literal>
                </emma:interpretation>
              </emma:one-of>
            </emma:emma>
          </inkml:annotationXML>
          <inkml:trace contextRef="#ctx0" brushRef="#br0" timeOffset="355363">20144 10560 4736,'-18'8'1824,"18"-8"-960,-8 8-384,3-4 1280,5 4-960,-4 5 672,0 6-864,-6 1 448,10-1-608,-8 4 448,4 0-480,-5 4 320,4 6-416,-3-3 255,8 1-319,-9 5 192,9-6-224,-9 10 128,9-2-192,-9 1 224,1 0-256,-10 5 32,5-5-96,-10 0-64,7-5 32,-12-2-480,8-6 256,-6-6-1248,3-4 800,2-8-2111,3-5 1535,0-11-3328,8 5 2592</inkml:trace>
          <inkml:trace contextRef="#ctx0" brushRef="#br0" timeOffset="355047">19815 10738 4352,'-5'-5'1664,"5"5"-896,-3-3-352,-2-2 896,10 10-736,-5-10 352,0 5-576,0-4 256,0 1-352,0-5 192,0 8-224,0-8 128,3 0-192,2-4 288,4 4-256,-5-3 160,6 8-192,-2-5 128,0 8-160,2-8 288,3 8-224,-5-4 160,5 4-192,-3-4 64,2 8-128,6-8 0,0 0-32,4-7 32,4 6-64,4-3-32,1 8 32,0-6-32,-1 6 0,1-6-96,-5 6 64,1-2-128,-1 2 96,-4-6-1024,6 4 608,-12-7-2432,-4 9 1632,-6-8-2720,-6 8 2240</inkml:trace>
          <inkml:trace contextRef="#ctx0" brushRef="#br0" timeOffset="356926">20824 10702 6656,'-4'-9'2528,"4"9"-1344,-12 0-1088,7 0 992,5 0-672,-13 0 736,3 9-672,-11-6 352,8 5-512,-10 0 128,10 4-288,-4-1 352,3 2-288,-6 1 159,5 6-223,-6 0 224,3-1-256,-3 0 160,7 6-160,-3 2 64,8 1-96,-5-9-64,6 4 0,-1-15 32,6 0-32,-3 3-32,12 1 32,-3-1-128,6 0 64,-1-6 32,6 4 0,8-9 0,4 3 0,5-3 64,-1 0-32,2-3-96,-2-3 32,-4-5-128,0 3 96,-3-3 32,-2 3 32,-3-4 0,-5 4 0,-9-6 64,4 1-32,-8-13 64,0 9-64,-8-10-32,4 4 32,-4-9-128,3 9 64,-8-8-256,8 7 160,-3-3-1279,3 4 767,0-5-2752,10 13 1888,-5-4-2912,10 11 2496</inkml:trace>
        </inkml:traceGroup>
        <inkml:traceGroup>
          <inkml:annotationXML>
            <emma:emma xmlns:emma="http://www.w3.org/2003/04/emma" version="1.0">
              <emma:interpretation id="{7033889E-212C-4BA9-8EB7-DA35F0CFFD9F}" emma:medium="tactile" emma:mode="ink">
                <msink:context xmlns:msink="http://schemas.microsoft.com/ink/2010/main" type="inkWord" rotatedBoundingBox="20705,9623 21124,9603 21145,10046 20726,10065"/>
              </emma:interpretation>
              <emma:one-of disjunction-type="recognition" id="oneOf108">
                <emma:interpretation id="interp540" emma:lang="zh-CN" emma:confidence="0">
                  <emma:literal>x</emma:literal>
                </emma:interpretation>
                <emma:interpretation id="interp541" emma:lang="zh-CN" emma:confidence="0">
                  <emma:literal>X</emma:literal>
                </emma:interpretation>
                <emma:interpretation id="interp542" emma:lang="zh-CN" emma:confidence="0">
                  <emma:literal>ⅹ</emma:literal>
                </emma:interpretation>
                <emma:interpretation id="interp543" emma:lang="zh-CN" emma:confidence="0">
                  <emma:literal>Ⅹ</emma:literal>
                </emma:interpretation>
                <emma:interpretation id="interp544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357253">21044 10580 7680,'-27'0'2880,"27"0"-1536,-26 8-1152,21-8 1120,5 5-768,0-10 576,10 5-640,-5-3 160,8 3-353,-1 8-31,6 3-160,-1 8 160,0 1-160,7 3 192,2 1-192,0 6-32,1 1-32,-1 5-32,5 0 0,-5-5-512,4-1 288,-4-2-1535,-4 0 991,-4-9-3264,-4-4 2240,-6-11-2336,4 5 2368</inkml:trace>
          <inkml:trace contextRef="#ctx0" brushRef="#br0" timeOffset="357493">21294 10549 8064,'-14'0'3072,"14"0"-1664,-12 5-800,2-5 1472,10 4-1184,-8 4 639,-2 3-895,-6 5 352,6 4-576,-11 2 192,8 6-352,-14 2-64,8 6-128,-10 3-608,7-3 288,-9 3-1856,5 0 1152,-5-5-4799,9-2 3231</inkml:trace>
        </inkml:traceGroup>
      </inkml:traceGroup>
    </inkml:traceGroup>
    <inkml:traceGroup>
      <inkml:annotationXML>
        <emma:emma xmlns:emma="http://www.w3.org/2003/04/emma" version="1.0">
          <emma:interpretation id="{55ABA38B-DFE5-4F33-A925-9020E3C5D681}" emma:medium="tactile" emma:mode="ink">
            <msink:context xmlns:msink="http://schemas.microsoft.com/ink/2010/main" type="paragraph" rotatedBoundingBox="6766,12543 7545,11184 8604,11791 7825,13150" alignmentLevel="6"/>
          </emma:interpretation>
        </emma:emma>
      </inkml:annotationXML>
      <inkml:traceGroup>
        <inkml:annotationXML>
          <emma:emma xmlns:emma="http://www.w3.org/2003/04/emma" version="1.0">
            <emma:interpretation id="{415EC793-4CD5-487F-9A7B-15B55EF5D4AB}" emma:medium="tactile" emma:mode="ink">
              <msink:context xmlns:msink="http://schemas.microsoft.com/ink/2010/main" type="line" rotatedBoundingBox="6766,12543 7545,11184 8604,11791 7825,13150"/>
            </emma:interpretation>
          </emma:emma>
        </inkml:annotationXML>
        <inkml:traceGroup>
          <inkml:annotationXML>
            <emma:emma xmlns:emma="http://www.w3.org/2003/04/emma" version="1.0">
              <emma:interpretation id="{3C8649F9-F099-4C31-B2BC-E4B0F3E97F78}" emma:medium="tactile" emma:mode="ink">
                <msink:context xmlns:msink="http://schemas.microsoft.com/ink/2010/main" type="inkWord" rotatedBoundingBox="6766,12543 7545,11184 8604,11791 7825,13150"/>
              </emma:interpretation>
              <emma:one-of disjunction-type="recognition" id="oneOf109">
                <emma:interpretation id="interp545" emma:lang="zh-CN" emma:confidence="0">
                  <emma:literal>蹧</emma:literal>
                </emma:interpretation>
                <emma:interpretation id="interp546" emma:lang="zh-CN" emma:confidence="0">
                  <emma:literal>蹛</emma:literal>
                </emma:interpretation>
                <emma:interpretation id="interp547" emma:lang="zh-CN" emma:confidence="0">
                  <emma:literal>䲕</emma:literal>
                </emma:interpretation>
                <emma:interpretation id="interp548" emma:lang="zh-CN" emma:confidence="0">
                  <emma:literal>鰽</emma:literal>
                </emma:interpretation>
                <emma:interpretation id="interp549" emma:lang="zh-CN" emma:confidence="0">
                  <emma:literal>轡</emma:literal>
                </emma:interpretation>
              </emma:one-of>
            </emma:emma>
          </inkml:annotationXML>
          <inkml:trace contextRef="#ctx0" brushRef="#br1" timeOffset="364324">7871 12308 3456,'-5'-8'1312,"5"8"-704,-5 0-288,2-4 672,6 0-576,-3-2 448,0 6-512,0-9 320,0 9-384,0-8 352,0 8-384,0-3 160,0 6-256,0-3 128,0 0-160,0 0 224,0 8-224,0 1 320,0-3-256,0 10 256,5 4-256,0-1 256,-2 4-256,-3 1 32,0-2-128,0 14-64,5 4 0,-5-5-128,5-1 64,-2-7-32,2-2 0,-5-11-352,5 3 192,-5-14-1216,5 2 800,-5-18-1696,8 6 1312,0-17-1920,2 4 1696</inkml:trace>
          <inkml:trace contextRef="#ctx0" brushRef="#br1" timeOffset="365904">8009 12253 3456,'-3'-6'1312,"3"6"-704,0 3-352,0 0 768,0 2-576,0 3 576,0 4-608,0 7 352,0 12-448,0-1 320,3 6-352,-3 4 192,6-5-256,-6-1-64,0 1-96,0-3-128,0-5 32,0-8-32,0 1 0,0-12-96,0 0 96,-6-16-736,3 0 416,-11-12-928,11 1 704,-7-12-96,6 3 384,-10-7 160,11 4 64,-10-7 96,8 10 0,-3-3 64,8 12-32,-4-1 416,8 9-256,0 6 544,5 5-416,-6 8 416,7 8-416,-2 10 320,1 7-352,0 0 64,-1 3-224,-3 0 0,-1-6-64,-4-2-64,5-5 32,-5-6-32,0-3 0,-5-10-288,1 0 160,-4-12-736,3 2 480,-4-14-576,0 0 512,-9-12 32,10 10 256,-4-14 96,6 4 64,-2-6 0,4 10 0,-4-2 64,8 5-32,-5 2 320,5 7-160,-5 5 384,10 11-320,-5 8 288,5 11-288,-2 4 192,6 2-224,-1 2 0,2 4-128,-6-3-64,0-1 0,1-4-32,-2-1 0,-3-2 0,0-4 0,0-8 0,0-4 0,-3-11-288,-2 2 160,-3-11-320,-2 2 288,-2-18-96,7 8 160,-8-10 64,8 7 32,-3-6 0,8 14 0,-8-4 0,8 12 0,-5-6 64,5 9-32,-5 13 192,10 15-128,-5 2 320,5 5-224,-5 10 160,3 2-192,-3-1 64,0 2-128,0-5-64,0-1 0,0-7-32,0-3 0,0-8-96,0-5 64,0-11-544,0-3 320,0-17-544,0 0 480,0-10-64,0 2 224,0-8 32,5 6 64,0-9 128,-2 12-32,2-9-32,0 13 32,3-1 96,1 12-64,-1 1 384,2 11-224,-6 8 224,5 4-224,-6 6 128,2 10-192,-5 3 288,5 0-256,-5 5 96,0 0-160,0-2-64,0-2-32,0-10-32,0 2 0,0-12-160,0 0 96,0-17-672,0-2 416,0-17-864,0 2 672,0-14-128,0 4 416,0-11 192,3 9 32,-3-5 96,0 11-64,0 0 256,5 10-160,-5 1 512,0 14-352,0 6 352,9 5-352,0 11 352,-1 6-384,-3 6 384,-1 5-384,-4 2 96,5-4-224,-5 2-64,3-5-32,-3-4-32,0 1 0,0-8 0,0-1 0,0-10-224,0-7 128,0-10-512,0 5 320,0-16-576,0-1 512,0-16-544,0 9 512,0-12-256,0 11 384,0-6 160,0 6 64,0-2 160,0 6-64,-3-4 320,-2 14-192,-4-3 384,6 14-320,-7 3 288,10 8-288,-8 6 192,8 6-224,-5 8 64,5 0-160,-5 7 0,10 4-64,-5 0-64,0 0 32,0-5-320,0 2 160,0-14-2336,0 2 1344,0-12-2432,9 0 2016</inkml:trace>
          <inkml:trace contextRef="#ctx0" brushRef="#br1" timeOffset="368161">7598 12658 3072,'-5'-6'1216,"5"6"-640,0-20 32,0 7 928,5 10-832,-5-8 352,0 6-608,0-2 288,0 2-416,0-3 416,8 8-448,2-6 288,-2 6-320,-3-5 288,4 5-320,-5-3 160,4 6-224,2 6 64,3 1-128,0 7 96,0 2-128,4 1 32,5 2-32,0-2 32,1 4-64,-7-4-96,7 2 32,-5-2-32,2-1 0,-2-7 64,0 3 0,-4-7 64,4 4-32,-10-7-160,1 2 64,-14-7-320,5 0 224,-8-4-288,4 4 256,-10-3 0,2 3 128,-12-8 64,12 3 0,-11-7 0,6 2 0,-5-7-96,4 6 64,-3-9 32,8 4 0,-9-3 0,8 4 0,2-4 64,2 6-32,2-7-32,3 6 32,-3-6 32,8 9-32,-5-6 64,5 9-64,0 0 128,10 6-96,-2 2 128,0 2-128,6 11 192,-1 2-160,4 4 96,10 1-96,-9 4 0,3-1-32,-3-4-64,3 6 32,-4-6-32,7 1 0,-6-6 64,2-2-32,-2-5 64,0 1-64,-10-4-96,-3 0 32,-10-8 32,5 0 0,-8-11-96,3 3 64,-8-7-128,5 4 96,-6-9-32,6 4 32,-6-7 64,4 7 0,-2-2 0,8 2 0,-6 1-96,8 7 64,-4-1 96,6 11-32,0 2-32,6 8 32,-4 2-32,8 7 0,4 2 64,-2 1-32,2-1-96,-2 4 32,2-4 32,-2 1 0,2-4 64,0-1-32,-6-2-32,5-2 32,-4-3-128,0 4 64,-4-10 32,-2 4 0,-3-6 64,5 2-32,-5-2-32,4 0 32,-4-2-128,4 2 64,1-6 32,0 4 0,-1-7-160,0 6 96,0-5-192,1 3 160,-2-1-96,3 6 96,-2-9 64,2 9 32,-6-8 0,0 8 0,0-3 0,2 6 0,-2-3 64,0 0-32,0 0-96,0 0 32,0-3 32,5 3 0,0-8-96,3 3 64,0-6 32,2 3 0,-2-12 64,5 9-32,-3-9-32,3 4 32,0-3-32,5 4 0,-5-4-96,0 7 64,-4-3 96,-1 6-32,1-2 64,0 7-64,-5-8-96,0 8 32,-4-4 96,5 8-32,-5-8 64,5 8-64,-5-3-96,0 3 32,0-5 32,0 10 0,0-5 0,0 0 0,-5 0 0,0 8 0,-3-1 0,4 5 0,-10 0 64,6-1-32,-10 8 64,8 1-64,-10-1-32,7 1 32,-15 4 96,12 4-64,-15-2 32,3-2-32,-2-5-64,4-4 32,5-2-128,8-1 64,3-10 32,6 4 0,4-12-96,9 4 64,-1-7 96,5 1-32,1-6-32,0 1 32,-2-2-32,6 6 0,-2-9-96,2 6 64,0-7 32,0 6 0,-5-7 0,5 9 0,-5-4 0,0 2 0,-5 2 0,2 3 0,-5 1 64,3 2-32,-8 3 64,0 2-64,-8 2 64,3 6-64,-5 4-96,2 7 32,-10 1 32,0-1 0,-3 6 64,3-3-32,-8 3-32,8-3 32,-8-2-32,9-1 0,-6-2 64,7-7-32,-2-1-32,5-1 32,0-8-32,9 3 0,-6-6-96,10 3 64,0-8-32,10 3 0,2-7 0,6 4 0,0-6 64,3 6 0,-3-12 0,3 9 0,-3-8 0,4 3 0,-4-4 64,3 4-32,-3-4-32,0 6 32,-5-6-128,0 7 64,-5 2 32,7 3 0,-15 4 0,2 4 0,-2 4 0,0 4 0,-2 0 0,2 3 0,-15 1-704,7 4 384,-10 0-2208,10 4 1408,-5-6-2528,3 6 2048</inkml:trace>
          <inkml:trace contextRef="#ctx0" brushRef="#br1" timeOffset="388633">7220 13136 5376,'-5'0'2016,"5"0"-1088,0 2-448,0-2 1088,0 0-896,0 0 544,0 0-736,0 0 320,0 0-480,0 0 256,5 0-320,0-2 128,0 2-224,3-6 128,0 6-160,7-2 160,-2 4-192,3-2 96,2 0-96,0-2 95,4 2-127,-6-9 32,7 6-32,-5-5 32,0 8-64,-2-8-32,2 4 32,-5-4-32,4 8 0,-6-3 0,1 6 0,-9-6-160,7 3 96,-10-5-543,5 10 351,-5-5-448,0 0 384,-5 0-192,0 0 320,-3 0-128,3 3 192,-7-3 0,3 0 64,-8 0 128,3 4-32,-3-4 128,4 4-96,-10 0 192,10 0-160,-10 0 256,11-1-224,-5 2 320,8-2-256,0 2 96,4-1-160,1-4 0,4 0-64,0 0 32,9 2-64,0-2 64,3 6-64,6-6 64,0 0-64,0-6-96,3 6 32,-3-2 32,4 2 0,0-4 64,1-1-32,-8 2-96,8 3 32,-15-5-256,7 5 160,-15-3-224,3 3 192,-6-4-192,-2 8 192,-8-4-64,3 3 128,-3-3 64,5 5 32,-9-5 0,8 0 0,-8 0 64,7 0-32,-3 0-32,5 0 32,-5 0-32,8 0 0,-3-5-96,8 5 64,-5-3-32,5 3 0,0-8 64,5 8 0,-2-4 64,7 8-32,-7-8-32,2 4 32,-5-4 96,5 4-64,-5-4 256,0 8-192,-5-4 256,5 4-256,-8-4 160,3 4-160,-3 0 160,3 3-192,-5 1 95,10 1-95,-3-1 160,3 2-160,-5 7 32,5-2-64,-8 4 160,8 6-128,-5-3 192,5 2-192,-5 15 96,0 3-96,-3-3 96,8-3-128,-8-8 32,3-1-32,-3-8-128,8 1 32,-9-6 96,9 6-32,-9-8-32,9 0 32,-5 0-32,5-1 0,0-3 64,0 1-32,-4-1-96,0-2 32,0-6 32,8 4 0,-4-4 64,0 9-32,0-6-32,0 1 32,0-8-128,8 4 64,-3-3 96,4 3-32,0-5-32,-1 5 32,1-4-128,3 4 64,-2-8-32,3 8 0,0-2 64,5 2 0,-5-6 64,5 4-32,-6-7-96,2 9 32,4-8-192,-1 8 128,-4-8-160,5 8 128,-10-3-288,5 3 256,-8-5-799,3 10 543,-3-5-1216,0 0 928,-5-5-1888,3 5 1472,-3-3-2496,0 6 2048</inkml:trace>
          <inkml:trace contextRef="#ctx0" brushRef="#br1" timeOffset="390417">7426 13388 3840,'-3'0'1472,"3"0"-768,0 0-128,0 0 1056,0 0-896,0 0 512,0 0-768,0 0 448,3 0-512,-3 0 320,5 0-416,0 0 192,3 0-288,2 0 64,-2 0-160,-3 0 160,3 0-192,1-4 96,5 0-96,-2 0-64,2 8 0,-2-4-32,6 0 0,-4-4 0,4 4 0,-1-4 0,-1 0 0,-1-4-224,-2 8 128,-10-4-512,7 8 320,-10-4-576,2 0 512,-4 0-352,-3 4 416,-8-4-128,5 4 256,-10-4 0,8 4 96,-10-4 64,6 0 0,-4 0 0,6 0 0,-6-4 256,8 4-128,-3-4 448,5 8-320,-1-4 448,9 0-416,-9-4 224,4 4-288,2 0 64,3 0-160,-5-4 64,5 4-96,5-4 0,3 8-32,1-4-64,0 0 32,4-4-32,-1 4 0,12-8 0,-4 8 0,-2-3-224,5 3 128,-10-5-864,5 2 512,-5 0-1280,0 3 960,-5-5-2784,2 10 1984</inkml:trace>
          <inkml:trace contextRef="#ctx0" brushRef="#br1" timeOffset="389681">7440 13154 4608,'-14'8'1760,"14"-8"-960,-3 8-448,-2-5 832,10 1-640,-5 1 480,0-2-576,0 2 448,0 6-480,0 4 320,0 9-416,0-5 320,3 1-352,-3-1 192,0 4-256,-3 4 224,3 1-256,-9 8 96,9-2-160,-4-6 0,8-4-64,-4-2-64,0-2 32,-4-4 32,4 3-32,-4-4 64,4 1-64,-6-4 64,6-1-64,-4-3-96,4 0 32,-4-8 32,8 0 0,-4-3 0,0 6 0,0-6 0,4 3 0,2-8 0,2 0 0,-4 5-96,4 3 64,2-5-32,-2 2 0,2-6 128,3 9-32,-5-8-32,5 8 32,0-8-128,0 8 64,2-3-256,1-2 160,2-6-512,5 7 352,-11-4-704,2 8 544,-7-3-768,3 3 704,-5-5-1088,-1 10 896,0-5-2208,1 0 1632,-2-5-1376,2 2 1536</inkml:trace>
          <inkml:trace contextRef="#ctx0" brushRef="#br1" timeOffset="389230">7387 13130 4736,'-5'6'1824,"5"-6"-960,0 2-448,0-2 896,0 0-736,0 0 352,0 0-576,0 0 256,10 6-352,-2-6 64,2 0-192,2-6 224,2 6-224,-2-2 96,6-4-128,0 0 0,3 6-32,2-8-64,-3 8 32,-1-8-32,-1 8 0,-5-8 64,5 8-32,-10-4-384,5 4 224,-8-4-1120,3 4 704,-8-4-2144,4 4 1504,-8-3-2016,0 6 1824</inkml:trace>
          <inkml:trace contextRef="#ctx0" brushRef="#br1" timeOffset="391948">8076 13279 5760,'0'12'2176,"0"-12"-1152,5-16-704,-2 12 832,1 4-672,2-3 352,2-2-512,0 2 416,2 3-448,-2 0 224,4 8-288,4-1 352,-4 5-320,10 3 160,4 1-256,-9 1 0,1 2-96,-5-5 32,0 6-64,-4-4-1088,-1-2 608,-2-6-2752,2 6 1792,-4-11-2592,2 0 2240</inkml:trace>
          <inkml:trace contextRef="#ctx0" brushRef="#br1" timeOffset="391625">7948 13104 4992,'-2'-8'1824,"2"8"-960,-18-4-448,8 0 1024,10 8-800,-4-4 480,4 4-672,-4-4 544,4 4-576,-5 0 480,2 3-480,-2 1 192,5 0-352,-5 3 288,5 6-320,-5 6 223,2 4-223,-7-3 64,10-1-160,-3 0 160,3 1-192,-5 12-32,5-3-32,0-5-128,5-5 64,-2-2-608,2-2 352,0-4-1567,8 1 1023,0-1-2016,-1 1 1600,2-5-2496,-2 1 2112</inkml:trace>
          <inkml:trace contextRef="#ctx0" brushRef="#br1" timeOffset="392474">8370 13057 4992,'4'-5'1824,"-4"5"-960,8 5-160,-2-5 1152,-2 3-1024,4-3 608,5 8-896,-3 4 640,3 4-672,-5 6 448,5 3-544,-8 2 255,3 4-383,-8-4 64,0 5-224,-8 10-352,3 2 128,-8-6-1823,8 2 1055,-3-13-4128,3 0 2784</inkml:trace>
          <inkml:trace contextRef="#ctx0" brushRef="#br1" timeOffset="392252">8334 13154 4736,'-8'-3'1760,"8"3"-960,-5 3-96,5 0 1280,0 2-1088,-8-2 640,3 5-896,-8 4 256,8 4-512,-7-1 224,3 4-352,-8 5 128,9 4-224,-10-1 0,4-1-96,-8-1-320,9 2 128,-8-1-1632,3 2 960,5-15-3744,8-2 2528</inkml:trace>
        </inkml:traceGroup>
      </inkml:traceGroup>
    </inkml:traceGroup>
    <inkml:traceGroup>
      <inkml:annotationXML>
        <emma:emma xmlns:emma="http://www.w3.org/2003/04/emma" version="1.0">
          <emma:interpretation id="{4BACF839-47C4-4309-A010-C5CAFB89D929}" emma:medium="tactile" emma:mode="ink">
            <msink:context xmlns:msink="http://schemas.microsoft.com/ink/2010/main" type="paragraph" rotatedBoundingBox="5277,13048 20250,11906 20337,13049 5364,14190" alignmentLevel="5"/>
          </emma:interpretation>
        </emma:emma>
      </inkml:annotationXML>
      <inkml:traceGroup>
        <inkml:annotationXML>
          <emma:emma xmlns:emma="http://www.w3.org/2003/04/emma" version="1.0">
            <emma:interpretation id="{01AB7608-D3BF-4728-A7E7-37871D505D1B}" emma:medium="tactile" emma:mode="ink">
              <msink:context xmlns:msink="http://schemas.microsoft.com/ink/2010/main" type="line" rotatedBoundingBox="5277,13048 20250,11906 20337,13049 5364,14190"/>
            </emma:interpretation>
          </emma:emma>
        </inkml:annotationXML>
        <inkml:traceGroup>
          <inkml:annotationXML>
            <emma:emma xmlns:emma="http://www.w3.org/2003/04/emma" version="1.0">
              <emma:interpretation id="{BC63FF2E-FB23-41A0-A36B-D2B5F7EA461A}" emma:medium="tactile" emma:mode="ink">
                <msink:context xmlns:msink="http://schemas.microsoft.com/ink/2010/main" type="inkWord" rotatedBoundingBox="5307,13437 5782,13400 5804,13694 5329,13730"/>
              </emma:interpretation>
              <emma:one-of disjunction-type="recognition" id="oneOf110">
                <emma:interpretation id="interp550" emma:lang="zh-CN" emma:confidence="0">
                  <emma:literal>=</emma:literal>
                </emma:interpretation>
                <emma:interpretation id="interp551" emma:lang="zh-CN" emma:confidence="0">
                  <emma:literal>:</emma:literal>
                </emma:interpretation>
                <emma:interpretation id="interp552" emma:lang="zh-CN" emma:confidence="0">
                  <emma:literal>上</emma:literal>
                </emma:interpretation>
                <emma:interpretation id="interp553" emma:lang="zh-CN" emma:confidence="0">
                  <emma:literal>之</emma:literal>
                </emma:interpretation>
                <emma:interpretation id="interp554" emma:lang="zh-CN" emma:confidence="0">
                  <emma:literal>≤</emma:literal>
                </emma:interpretation>
              </emma:one-of>
            </emma:emma>
          </inkml:annotationXML>
          <inkml:trace contextRef="#ctx0" brushRef="#br0" timeOffset="396483">5619 14386 4864,'-21'-11'1824,"21"11"-960,-8 11-384,-2-11 1344,10 4-992,-8 1 736,3-2-928,-3 2 512,8-2-672,0 5 384,3 0-512,2-4 256,0 4-353,-2-5 65,12 2-192,-3-5 64,5 3-96,0-3-64,6 3 0,-2-3-128,2 5 64,2-5 32,1 0 0,6-5-352,-2 2 192,6-8-1279,3 6 799,-13 5-2112,-3 5 1536,-5-2-2880,-6 5 2304</inkml:trace>
          <inkml:trace contextRef="#ctx0" brushRef="#br0" timeOffset="396767">5667 14639 5120,'-13'8'2016,"13"-8"-1088,0-3-448,0-2 1088,5 10-896,0-5 544,3 0-736,0 0 320,5 0-480,5 0 128,-1 0-288,1 0 0,4 0-96,5 0 32,4 0-64,0 0-32,0 0 32,3-5-832,-4 5 448,-4-3-1824,2 6 1216,-7-11-2816,5 5 2112</inkml:trace>
        </inkml:traceGroup>
        <inkml:traceGroup>
          <inkml:annotationXML>
            <emma:emma xmlns:emma="http://www.w3.org/2003/04/emma" version="1.0">
              <emma:interpretation id="{1C8DDE9A-3FB1-4A0F-847F-9203B41F9FA6}" emma:medium="tactile" emma:mode="ink">
                <msink:context xmlns:msink="http://schemas.microsoft.com/ink/2010/main" type="inkWord" rotatedBoundingBox="6650,13289 7084,13256 7145,14055 6711,14088"/>
              </emma:interpretation>
              <emma:one-of disjunction-type="recognition" id="oneOf111">
                <emma:interpretation id="interp555" emma:lang="zh-CN" emma:confidence="0">
                  <emma:literal>E</emma:literal>
                </emma:interpretation>
                <emma:interpretation id="interp556" emma:lang="zh-CN" emma:confidence="0">
                  <emma:literal>正</emma:literal>
                </emma:interpretation>
                <emma:interpretation id="interp557" emma:lang="zh-CN" emma:confidence="0">
                  <emma:literal>巨</emma:literal>
                </emma:interpretation>
                <emma:interpretation id="interp558" emma:lang="zh-CN" emma:confidence="0">
                  <emma:literal>王</emma:literal>
                </emma:interpretation>
                <emma:interpretation id="interp559" emma:lang="zh-CN" emma:confidence="0">
                  <emma:literal>叵</emma:literal>
                </emma:interpretation>
              </emma:one-of>
            </emma:emma>
          </inkml:annotationXML>
          <inkml:trace contextRef="#ctx0" brushRef="#br0" timeOffset="397535">6948 14259 5632,'-21'0'2112,"21"0"-1152,-5 6-416,0-1 1344,5 3-1056,-8-5 576,8 1-832,0 0 352,4 0-576,-4-4 320,4 4-384,1-8 127,5 0-255,-3-4 128,7 0-160,-2 0 0,6 5-64,1-5-64,-2 8 32,4-8 32,5 4-32,2-4 64,-2 5-64,0-5-448,5 5 224,4-6-1375,-4 5 831,-18 0-3392,0 4 2304,-13 4-2560,-5 4 2496</inkml:trace>
          <inkml:trace contextRef="#ctx0" brushRef="#br0" timeOffset="398046">7006 14383 5504,'-10'-16'2112,"10"16"-1152,0 16-352,0-13 1248,0 1-1056,0 0 640,0 4-896,0-4 384,0 4-576,0 0 256,0 6-352,0 6 192,0 4-225,0 4 225,0 3-256,0-4 256,0-1-256,-5 18 160,2-2-192,-6-6 224,9 0-256,-9-6 256,9 1-256,-8 0 32,8-3-96,-4-4 96,4-2-96,-5-2-32,10-4 0,-5-4-128,4-1 64,-1-3 32,11 0 0,-5 1-96,5-3 64,-2 2 32,1-4 0,5-4 0,3 0 0,-3 0 0,5 0 0,3-4 0,0 4 0,-4-8-224,4 8 128,-3-4-864,-2 4 512,-3-2-1855,-1 4 1311,-8-4-2816,4 2 2144,-9-14-2368,5 8 2304</inkml:trace>
          <inkml:trace contextRef="#ctx0" brushRef="#br0" timeOffset="398365">7050 14636 6528,'-10'-4'2464,"10"4"-1344,5-4-896,-5 2 864,5 4-672,-2-2 96,10 0-320,2 0 32,-2 0-128,4-8-64,9 5 0,8-8 32,2 3-32,-5 0-576,-5 4 288,0-4-1952,1 0 1248,-6-4-2560,2 8 1984</inkml:trace>
        </inkml:traceGroup>
        <inkml:traceGroup>
          <inkml:annotationXML>
            <emma:emma xmlns:emma="http://www.w3.org/2003/04/emma" version="1.0">
              <emma:interpretation id="{8CB2E1B3-6DD3-4C6A-B3C7-66092E0D63C0}" emma:medium="tactile" emma:mode="ink">
                <msink:context xmlns:msink="http://schemas.microsoft.com/ink/2010/main" type="inkWord" rotatedBoundingBox="7398,13385 7491,13378 7534,13944 7441,13951"/>
              </emma:interpretation>
              <emma:one-of disjunction-type="recognition" id="oneOf112">
                <emma:interpretation id="interp560" emma:lang="zh-CN" emma:confidence="0">
                  <emma:literal>(</emma:literal>
                </emma:interpretation>
                <emma:interpretation id="interp561" emma:lang="zh-CN" emma:confidence="0">
                  <emma:literal>丨</emma:literal>
                </emma:interpretation>
                <emma:interpretation id="interp562" emma:lang="zh-CN" emma:confidence="0">
                  <emma:literal>{</emma:literal>
                </emma:interpretation>
                <emma:interpretation id="interp563" emma:lang="zh-CN" emma:confidence="0">
                  <emma:literal>∶</emma:literal>
                </emma:interpretation>
                <emma:interpretation id="interp56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399468">7742 14337 5888,'-8'-17'2176,"8"17"-1152,-9 3-576,5-3 1152,4 14-928,-5-6 672,5-2-800,-4-1 384,0 3-576,-5-1 256,4 5-352,-3 3 415,8 1-383,-8 4 352,8 7-352,-5 15 192,5 2-256,-5-5 0,10 0-128,-5 3-128,5 2 0,-2-5-608,6 0 352,0 0-2079,4-5 1311,0-18-4032,4-5 2848</inkml:trace>
        </inkml:traceGroup>
        <inkml:traceGroup>
          <inkml:annotationXML>
            <emma:emma xmlns:emma="http://www.w3.org/2003/04/emma" version="1.0">
              <emma:interpretation id="{95582BBD-29FB-4AD9-A7D0-0F2129D29C2C}" emma:medium="tactile" emma:mode="ink">
                <msink:context xmlns:msink="http://schemas.microsoft.com/ink/2010/main" type="inkWord" rotatedBoundingBox="7702,13438 8020,13414 8048,13776 7730,13800"/>
              </emma:interpretation>
              <emma:one-of disjunction-type="recognition" id="oneOf113">
                <emma:interpretation id="interp565" emma:lang="zh-CN" emma:confidence="0">
                  <emma:literal>x</emma:literal>
                </emma:interpretation>
                <emma:interpretation id="interp566" emma:lang="zh-CN" emma:confidence="0">
                  <emma:literal>ⅹ</emma:literal>
                </emma:interpretation>
                <emma:interpretation id="interp567" emma:lang="zh-CN" emma:confidence="0">
                  <emma:literal>×</emma:literal>
                </emma:interpretation>
                <emma:interpretation id="interp568" emma:lang="zh-CN" emma:confidence="0">
                  <emma:literal>X</emma:literal>
                </emma:interpretation>
                <emma:interpretation id="interp569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399739">8002 14442 5248,'-5'0'2016,"5"0"-1088,18 6-384,-10 0 1248,2-4-992,8 6 640,3 4-896,1 8 224,-1 4-448,2-2-32,-2 3-192,-3-2-192,5-1 32,-7-2-1312,2 4 768,-5-4-3008,5 2 2016,-8-8-2016,2-8 2080</inkml:trace>
          <inkml:trace contextRef="#ctx0" brushRef="#br0" timeOffset="399979">8270 14359 6144,'-10'-3'2272,"10"3"-1216,-21 19-384,16-16 1504,5 2-1216,-12 2 608,3 6-928,-8 1 128,7 3-449,-6 2-31,6 4-192,-21 9-128,5 2 0,-10 2-735,11-2 383,-1-7-1920,8 1 1280,4-12-3424,6-1 2496</inkml:trace>
        </inkml:traceGroup>
        <inkml:traceGroup>
          <inkml:annotationXML>
            <emma:emma xmlns:emma="http://www.w3.org/2003/04/emma" version="1.0">
              <emma:interpretation id="{E711042C-5535-4AFD-87B7-D9DD850F8F09}" emma:medium="tactile" emma:mode="ink">
                <msink:context xmlns:msink="http://schemas.microsoft.com/ink/2010/main" type="inkWord" rotatedBoundingBox="8103,13266 8166,13261 8213,13885 8150,13890"/>
              </emma:interpretation>
              <emma:one-of disjunction-type="recognition" id="oneOf114">
                <emma:interpretation id="interp570" emma:lang="zh-CN" emma:confidence="0">
                  <emma:literal>)</emma:literal>
                </emma:interpretation>
                <emma:interpretation id="interp571" emma:lang="zh-CN" emma:confidence="0">
                  <emma:literal>丨</emma:literal>
                </emma:interpretation>
                <emma:interpretation id="interp572" emma:lang="zh-CN" emma:confidence="0">
                  <emma:literal>1</emma:literal>
                </emma:interpretation>
                <emma:interpretation id="interp573" emma:lang="zh-CN" emma:confidence="0">
                  <emma:literal>〉</emma:literal>
                </emma:interpretation>
                <emma:interpretation id="interp574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400250">8352 14207 6912,'4'13'2624,"-4"-13"-1408,14 26-704,-4-10 1312,-2 3-1024,0 4 544,2 10-800,-2-3 64,2 1-353,-8 8 97,8 0-192,-10 19 64,4 1-128,-8-5-608,0-6 256,-10-6-2079,10-3 1279,-4-12-3744,2 1 2688</inkml:trace>
        </inkml:traceGroup>
        <inkml:traceGroup>
          <inkml:annotationXML>
            <emma:emma xmlns:emma="http://www.w3.org/2003/04/emma" version="1.0">
              <emma:interpretation id="{028E5BAB-C218-4372-A1C3-3A9A2FF73FC8}" emma:medium="tactile" emma:mode="ink">
                <msink:context xmlns:msink="http://schemas.microsoft.com/ink/2010/main" type="inkWord" rotatedBoundingBox="8609,13262 8938,13237 8971,13668 8642,13693"/>
              </emma:interpretation>
              <emma:one-of disjunction-type="recognition" id="oneOf115">
                <emma:interpretation id="interp575" emma:lang="zh-CN" emma:confidence="0">
                  <emma:literal>+</emma:literal>
                </emma:interpretation>
                <emma:interpretation id="interp576" emma:lang="zh-CN" emma:confidence="0">
                  <emma:literal>十</emma:literal>
                </emma:interpretation>
                <emma:interpretation id="interp577" emma:lang="zh-CN" emma:confidence="0">
                  <emma:literal>÷</emma:literal>
                </emma:interpretation>
                <emma:interpretation id="interp578" emma:lang="zh-CN" emma:confidence="0">
                  <emma:literal>千</emma:literal>
                </emma:interpretation>
                <emma:interpretation id="interp579" emma:lang="zh-CN" emma:confidence="0">
                  <emma:literal>斗</emma:literal>
                </emma:interpretation>
              </emma:one-of>
            </emma:emma>
          </inkml:annotationXML>
          <inkml:trace contextRef="#ctx0" brushRef="#br0" timeOffset="400794">8918 14414 6912,'-34'-16'2624,"34"16"-1408,-5 11-992,0-11 1056,10 0-736,0 0 384,3 0-576,4 0 32,14 0-224,-8 0-32,5 0-64,3-3-64,0 3 32,10-8-736,2 0 384,-7 4-1920,0 4 1248,-8-3-2944,-2 3 2208</inkml:trace>
          <inkml:trace contextRef="#ctx0" brushRef="#br0" timeOffset="401018">9095 14187 5632,'-15'0'2112,"15"0"-1152,-8 8-352,3-3 1504,10-2-1152,-5 1 1024,0 9-1152,0 9 415,0 9-735,0 5-128,5 6-256,-5-3-288,8 0 64,2 16-1439,-2-5 831,0-6-4256,6-5 2752</inkml:trace>
        </inkml:traceGroup>
        <inkml:traceGroup>
          <inkml:annotationXML>
            <emma:emma xmlns:emma="http://www.w3.org/2003/04/emma" version="1.0">
              <emma:interpretation id="{E18AA514-4A61-41E2-817A-13C845C7388B}" emma:medium="tactile" emma:mode="ink">
                <msink:context xmlns:msink="http://schemas.microsoft.com/ink/2010/main" type="inkWord" rotatedBoundingBox="9489,13040 9823,13015 9872,13652 9537,13678"/>
              </emma:interpretation>
              <emma:one-of disjunction-type="recognition" id="oneOf116">
                <emma:interpretation id="interp580" emma:lang="zh-CN" emma:confidence="0">
                  <emma:literal>2</emma:literal>
                </emma:interpretation>
                <emma:interpretation id="interp581" emma:lang="zh-CN" emma:confidence="0">
                  <emma:literal>z</emma:literal>
                </emma:interpretation>
                <emma:interpretation id="interp582" emma:lang="zh-CN" emma:confidence="0">
                  <emma:literal>工</emma:literal>
                </emma:interpretation>
                <emma:interpretation id="interp583" emma:lang="zh-CN" emma:confidence="0">
                  <emma:literal>:</emma:literal>
                </emma:interpretation>
                <emma:interpretation id="interp584" emma:lang="zh-CN" emma:confidence="0">
                  <emma:literal>Z</emma:literal>
                </emma:interpretation>
              </emma:one-of>
            </emma:emma>
          </inkml:annotationXML>
          <inkml:trace contextRef="#ctx0" brushRef="#br0" timeOffset="401871">9778 13981 5632,'-13'0'2176,"13"0"-1152,-13 0-416,9 0 1376,8 0-1088,-8 0 416,4 0-800,0 0 128,4 0-352,0 0 96,5 3-224,0 3 128,8-4-160,9 2 160,5 4-192,-5 0 95,2 4-95,-7 4 0,5 0-32,-9 4 32,1 2-64,-10 8-32,5 6 32,-16 0 96,-7-2-64,-6 2 384,-2-6-224,-9 6 320,10-5-320,-18 8 160,9-3-224,0-10 64,11 1-128,2-8 0,5-3-32,-1-4-128,9 0 32,0-8 32,4 4 0,1-8 64,8 4-32,10-4-96,3 0 32,5 0 32,-1 3 0,2 2-96,-7 3 64,1-5-832,-3 0 480,-2-3-1951,2 6 1311,8-15-4128,-5 6 2880</inkml:trace>
        </inkml:traceGroup>
        <inkml:traceGroup>
          <inkml:annotationXML>
            <emma:emma xmlns:emma="http://www.w3.org/2003/04/emma" version="1.0">
              <emma:interpretation id="{B79A493F-F711-47D2-8819-AB09A677D4DF}" emma:medium="tactile" emma:mode="ink">
                <msink:context xmlns:msink="http://schemas.microsoft.com/ink/2010/main" type="inkWord" rotatedBoundingBox="10205,13123 10595,13093 10632,13568 10241,13598"/>
              </emma:interpretation>
              <emma:one-of disjunction-type="recognition" id="oneOf117">
                <emma:interpretation id="interp585" emma:lang="zh-CN" emma:confidence="0">
                  <emma:literal>日</emma:literal>
                </emma:interpretation>
                <emma:interpretation id="interp586" emma:lang="zh-CN" emma:confidence="0">
                  <emma:literal>e</emma:literal>
                </emma:interpretation>
                <emma:interpretation id="interp587" emma:lang="zh-CN" emma:confidence="0">
                  <emma:literal>Q</emma:literal>
                </emma:interpretation>
                <emma:interpretation id="interp588" emma:lang="zh-CN" emma:confidence="0">
                  <emma:literal>七</emma:literal>
                </emma:interpretation>
                <emma:interpretation id="interp589" emma:lang="zh-CN" emma:confidence="0">
                  <emma:literal>曰</emma:literal>
                </emma:interpretation>
              </emma:one-of>
            </emma:emma>
          </inkml:annotationXML>
          <inkml:trace contextRef="#ctx0" brushRef="#br0" timeOffset="402607">10499 14153 7424,'-23'11'2816,"23"-11"-1536,-8 12-992,3-9 1120,10 4-832,-5 2 448,8-1-608,0 0 128,10 4-320,8-4-64,10 3-96,-1-3-64,-1 4 32,-3-4-32,-4 3 0,-1-11-160,0 0 96,-3-9-256,-2 1 192,-8-6-96,5 2 128,-10-6 0,7-2 32,-12-8 0,2 4 0,-10 1 128,5 8-32,-8-5 64,3 8-64,-8-4 128,0 10-96,-13-2 320,4 3-192,-4 5 383,3 8-319,-3 3 448,5 5-416,-2 4 448,5-1-448,-3 17 224,8 3-288,3-5 64,10 2-160,0-1 0,10-4-64,6 16-128,7-8 32,0-9-32,-2-2 0,-3-8-576,3-4 352,-3-10-1216,4 0 832,-1-12-1375,7 6 1151,-7-2-1952,2-2 1600,-7-4-2592,7 3 2208</inkml:trace>
        </inkml:traceGroup>
        <inkml:traceGroup>
          <inkml:annotationXML>
            <emma:emma xmlns:emma="http://www.w3.org/2003/04/emma" version="1.0">
              <emma:interpretation id="{DDC052C1-A35E-4AA0-8846-B7A826F48230}" emma:medium="tactile" emma:mode="ink">
                <msink:context xmlns:msink="http://schemas.microsoft.com/ink/2010/main" type="inkWord" rotatedBoundingBox="10607,12786 10891,12764 10919,13134 10635,13155"/>
              </emma:interpretation>
              <emma:one-of disjunction-type="recognition" id="oneOf118">
                <emma:interpretation id="interp590" emma:lang="zh-CN" emma:confidence="0">
                  <emma:literal>”</emma:literal>
                </emma:interpretation>
                <emma:interpretation id="interp591" emma:lang="zh-CN" emma:confidence="0">
                  <emma:literal>“</emma:literal>
                </emma:interpretation>
                <emma:interpretation id="interp592" emma:lang="zh-CN" emma:confidence="0">
                  <emma:literal>下</emma:literal>
                </emma:interpretation>
                <emma:interpretation id="interp593" emma:lang="zh-CN" emma:confidence="0">
                  <emma:literal>十</emma:literal>
                </emma:interpretation>
                <emma:interpretation id="interp594" emma:lang="zh-CN" emma:confidence="0">
                  <emma:literal>丫</emma:literal>
                </emma:interpretation>
              </emma:one-of>
            </emma:emma>
          </inkml:annotationXML>
          <inkml:trace contextRef="#ctx0" brushRef="#br0" timeOffset="402982">10880 13754 7936,'-14'-4'2976,"14"4"-1600,-4-8-896,-1 6 1312,10 2-1024,-5-8 639,0 8-863,0-5 384,0 10-576,0-5 192,4 0-320,5 0-128,8 0-64,7-5-32,-4 5 0,4-4-96,-4 8 64,3-8-832,3 4 480,0-3-1823,5 3 1247,-9-5-2528,-6 10 1952,-6-5-2560,-2 7 2304</inkml:trace>
          <inkml:trace contextRef="#ctx0" brushRef="#br0" timeOffset="403207">11067 13715 7552,'-12'8'2880,"12"-8"-1536,-5 9-576,5-6 1504,0 2-1280,-3 3 543,-3 3-959,2 4 192,4 4-448,-3 6-32,6 2-192,-3 12-256,0-1 64,0-3-1376,4-2 832,2-11-3263,2 2 2175,1-1-3200,5 0 2816</inkml:trace>
        </inkml:traceGroup>
        <inkml:traceGroup>
          <inkml:annotationXML>
            <emma:emma xmlns:emma="http://www.w3.org/2003/04/emma" version="1.0">
              <emma:interpretation id="{6101E755-7A05-467B-947D-E79C217652D8}" emma:medium="tactile" emma:mode="ink">
                <msink:context xmlns:msink="http://schemas.microsoft.com/ink/2010/main" type="inkWord" rotatedBoundingBox="11189,12866 11762,12822 11814,13506 11241,13550"/>
              </emma:interpretation>
              <emma:one-of disjunction-type="recognition" id="oneOf119">
                <emma:interpretation id="interp595" emma:lang="zh-CN" emma:confidence="0">
                  <emma:literal>工</emma:literal>
                </emma:interpretation>
                <emma:interpretation id="interp596" emma:lang="zh-CN" emma:confidence="0">
                  <emma:literal>∑</emma:literal>
                </emma:interpretation>
                <emma:interpretation id="interp597" emma:lang="zh-CN" emma:confidence="0">
                  <emma:literal>匚</emma:literal>
                </emma:interpretation>
                <emma:interpretation id="interp598" emma:lang="zh-CN" emma:confidence="0">
                  <emma:literal>之</emma:literal>
                </emma:interpretation>
                <emma:interpretation id="interp599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404380">11687 13860 6656,'-11'0'2464,"11"0"-1344,-2 4-544,-4 0 1312,12 7-1088,-6 5 544,2 1-800,4-3 192,4 6-417,-2-4 33,0 3-224,2 1-64,-2-1-32,-4 4 32,4 4-32,-8 9 128,0-2-96,-8 1 32,4-4-32,-9 1 288,0-1-160,-19 4 512,7 0-384,-6-10 352,8-3-384,-2-2 64,7-1-224,0-3 64,5-4-96,0-9 0,5 5-32,3-8-64,5 3 32,0-3-128,5 5 64,-2-5 96,7 4-32,7-4 64,9 0-64,0 0-32,5 0 32,0 0-32,5 0 0,-2-4 0,2 4 0,2-5-160,3 2 96,-2-5-320,-1 5 224,-2-6-864,-4 6 576,-10-5-1216,-1 8 960,-3-8-2079,-5 5 1567,-5-10-3456,2 10 2624</inkml:trace>
          <inkml:trace contextRef="#ctx0" brushRef="#br0" timeOffset="403871">11656 13818 5376,'-30'0'2112,"30"0"-1152,-31-6-416,22 3 1344,9 3-1056,-9-8 928,4 8-1024,-3-3 704,8 6-832,-5-3 383,10 0-575,-5 0 192,0 5-352,0-5 128,0 3-224,8-3 128,6 3-160,3-3-64,6 0-32,3 0-32,-1 0 0,12-3-160,-2 3 96,4-3-608,0 3 384,-4-5-1664,-4 10 1121,-5-5-2817,-3 3 2048,-11-3-2784,-4 0 2496</inkml:trace>
        </inkml:traceGroup>
        <inkml:traceGroup>
          <inkml:annotationXML>
            <emma:emma xmlns:emma="http://www.w3.org/2003/04/emma" version="1.0">
              <emma:interpretation id="{DAE2A506-F26E-4761-B9B9-8071E5216FA6}" emma:medium="tactile" emma:mode="ink">
                <msink:context xmlns:msink="http://schemas.microsoft.com/ink/2010/main" type="inkWord" rotatedBoundingBox="11863,12546 12160,12523 12193,12963 11896,12986"/>
              </emma:interpretation>
              <emma:one-of disjunction-type="recognition" id="oneOf120">
                <emma:interpretation id="interp600" emma:lang="zh-CN" emma:confidence="0">
                  <emma:literal>”</emma:literal>
                </emma:interpretation>
                <emma:interpretation id="interp601" emma:lang="zh-CN" emma:confidence="0">
                  <emma:literal>“</emma:literal>
                </emma:interpretation>
                <emma:interpretation id="interp602" emma:lang="zh-CN" emma:confidence="0">
                  <emma:literal>"</emma:literal>
                </emma:interpretation>
                <emma:interpretation id="interp603" emma:lang="zh-CN" emma:confidence="0">
                  <emma:literal>^</emma:literal>
                </emma:interpretation>
                <emma:interpretation id="interp604" emma:lang="zh-CN" emma:confidence="0">
                  <emma:literal>″</emma:literal>
                </emma:interpretation>
              </emma:one-of>
            </emma:emma>
          </inkml:annotationXML>
          <inkml:trace contextRef="#ctx0" brushRef="#br0" timeOffset="404747">12155 13715 6656,'-16'-14'2528,"16"14"-1344,-5 6-672,0-6 1248,10 0-992,-5-6 640,0 1-864,0-3 224,8 8-449,-3-3-31,3 3-192,1-4 0,5-1-32,4-6-608,8 7 289,0-8-2017,0 12 1280,-4-7-3744,0 7 2656</inkml:trace>
          <inkml:trace contextRef="#ctx0" brushRef="#br0" timeOffset="404994">12410 13474 6016,'-13'-8'2272,"13"8"-1216,-3 0-544,-2 0 1536,10 0-1152,-5 0 992,0 4-1088,0 0 479,0 4-735,0 0 352,3 4-544,-3 4 128,5 6-320,0 1 0,-2 4-96,-3 1-64,4 0 32,-4 10-608,0 1 320,0-3-1792,0-5 1121,0-1-4033,5-2 2784,-5 3-2400,9-4 2624</inkml:trace>
        </inkml:traceGroup>
        <inkml:traceGroup>
          <inkml:annotationXML>
            <emma:emma xmlns:emma="http://www.w3.org/2003/04/emma" version="1.0">
              <emma:interpretation id="{9F8A096A-8960-4BCE-BFC7-D8709531E7D3}" emma:medium="tactile" emma:mode="ink">
                <msink:context xmlns:msink="http://schemas.microsoft.com/ink/2010/main" type="inkWord" rotatedBoundingBox="12428,12855 13034,12809 13088,13521 12483,13567"/>
              </emma:interpretation>
              <emma:one-of disjunction-type="recognition" id="oneOf121">
                <emma:interpretation id="interp605" emma:lang="zh-CN" emma:confidence="0">
                  <emma:literal>了</emma:literal>
                </emma:interpretation>
                <emma:interpretation id="interp606" emma:lang="zh-CN" emma:confidence="0">
                  <emma:literal>丁</emma:literal>
                </emma:interpretation>
                <emma:interpretation id="interp607" emma:lang="zh-CN" emma:confidence="0">
                  <emma:literal>厂</emma:literal>
                </emma:interpretation>
                <emma:interpretation id="interp608" emma:lang="zh-CN" emma:confidence="0">
                  <emma:literal>个</emma:literal>
                </emma:interpretation>
                <emma:interpretation id="interp609" emma:lang="zh-CN" emma:confidence="0">
                  <emma:literal>7</emma:literal>
                </emma:interpretation>
              </emma:one-of>
            </emma:emma>
          </inkml:annotationXML>
          <inkml:trace contextRef="#ctx0" brushRef="#br0" timeOffset="405984">12749 13976 7552,'-18'-6'2816,"18"6"-1536,-10-4-928,2 0 1024,8 4-800,-5-8 416,2 4-576,-7-8 256,7 0-384,-2 1-1,10 3-191,-5-3 0,8 3-32,-3-8 224,3 4-160,-3 1 160,3 2-160,2-2 160,3 8-192,0-5 96,0 3-96,4 2 0,2 3-32,1-4 32,3 8-64,3-8-32,5 4 32,0-4-32,3 0 0,-3 0-96,0 4 64,-4-4 32,2 4 0,7-8-96,3 0 64,-9 2-384,-2 1 192,-12-3-928,2 8 641,-8-4-1345,3 8 1056,-13-4-1312,0 0 1216,-10-4-480,2 8 800,-5-4 320,3 5 192,-11-2 832,3 2-416,-3-2 992,7 5-768,-8-5 704,10 5-736,-6-4 576,10 4-640,-7-4 448,12 3-512,-10 1 383,8 0-447,-3 3 320,3 1-384,-5 8 416,10 0-416,-8 0 288,8 0-320,-8-2 192,8 6-224,-10-2 64,10 6-160,-4 0 64,4 2-96,-4 6 96,8 2-128,-8 2 128,4-2-128,-4 1 32,4 0-32,-9 0-64,4-6 32,-7-7-256,-2 1 128,-8-8-800,9 1 480,-13-7-1440,8-6 1056,-8-7-2111,8 0 1663,-5-4-3744,11 1 2816</inkml:trace>
        </inkml:traceGroup>
        <inkml:traceGroup>
          <inkml:annotationXML>
            <emma:emma xmlns:emma="http://www.w3.org/2003/04/emma" version="1.0">
              <emma:interpretation id="{85A005A6-0BF8-407D-AD84-BB06E9D482C8}" emma:medium="tactile" emma:mode="ink">
                <msink:context xmlns:msink="http://schemas.microsoft.com/ink/2010/main" type="inkWord" rotatedBoundingBox="13149,13090 13473,13065 13492,13320 13168,13344"/>
              </emma:interpretation>
              <emma:one-of disjunction-type="recognition" id="oneOf122">
                <emma:interpretation id="interp610" emma:lang="zh-CN" emma:confidence="0">
                  <emma:literal>。</emma:literal>
                </emma:interpretation>
                <emma:interpretation id="interp611" emma:lang="zh-CN" emma:confidence="0">
                  <emma:literal>乙</emma:literal>
                </emma:interpretation>
                <emma:interpretation id="interp612" emma:lang="zh-CN" emma:confidence="0">
                  <emma:literal>△</emma:literal>
                </emma:interpretation>
                <emma:interpretation id="interp613" emma:lang="zh-CN" emma:confidence="0">
                  <emma:literal>0</emma:literal>
                </emma:interpretation>
                <emma:interpretation id="interp61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407006">13577 14042 4992,'0'-11'1824,"0"11"-960,22-8-224,-18 5 1440,0 3-1120,2-5 1024,-3 10-1152,-3-5 544,0 0-800,0-5 351,0 5-575,-3 0 256,3 8-352,-10-3 128,6 6-224,-14 5 128,6-1-160,-6 1 160,5 4-192,-5-6 96,10 2-96,-15 4 96,10-1-128,-5-2 128,10-3-128,-4-6-96,6 4 0,-3-4-32,6 3 0,-2-11 64,5 5 0,0-5 64,8 8-32,1-2-32,5 2 32,-2-2-128,6-4 64,3-4 32,2 2 0,8-6 0,-5 6 0,0-3-96,1 3 64,-10-5 32,5 5 0,-4-6 64,3 1-32,-11-3 64,3 5-64,-8-9-32,-2 8 32,-6-12-128,3 8 64,-5-11-192,0 8 128,-3-13-608,8 9 416,-10-9-1024,10 4 736,-3 6-1823,3 1 1343,-5-2-3744,10 4 2688</inkml:trace>
        </inkml:traceGroup>
        <inkml:traceGroup>
          <inkml:annotationXML>
            <emma:emma xmlns:emma="http://www.w3.org/2003/04/emma" version="1.0">
              <emma:interpretation id="{965F0A4E-26A1-4E3C-AF57-0F8C6B510CCD}" emma:medium="tactile" emma:mode="ink">
                <msink:context xmlns:msink="http://schemas.microsoft.com/ink/2010/main" type="inkWord" rotatedBoundingBox="13645,12944 13993,12917 14023,13310 13675,13337"/>
              </emma:interpretation>
              <emma:one-of disjunction-type="recognition" id="oneOf123">
                <emma:interpretation id="interp615" emma:lang="zh-CN" emma:confidence="0">
                  <emma:literal>x</emma:literal>
                </emma:interpretation>
                <emma:interpretation id="interp616" emma:lang="zh-CN" emma:confidence="0">
                  <emma:literal>×</emma:literal>
                </emma:interpretation>
                <emma:interpretation id="interp617" emma:lang="zh-CN" emma:confidence="0">
                  <emma:literal>Ⅹ</emma:literal>
                </emma:interpretation>
                <emma:interpretation id="interp618" emma:lang="zh-CN" emma:confidence="0">
                  <emma:literal>X</emma:literal>
                </emma:interpretation>
                <emma:interpretation id="interp619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407321">13911 13884 5376,'-10'22'2112,"10"-22"-1152,0 0-704,0 0 1088,0 0-800,0 0 672,10 6-704,-2-6 384,10 2-544,-1 2 320,4 9-384,2-2 352,3 1-384,-3 7 224,-2 4-256,2 1-64,3 4-96,-5 0-128,2-2 32,-1 0-896,-1-1 512,-3-6-2304,3 1 1536,-6-9-3008,-3 6 2368</inkml:trace>
          <inkml:trace contextRef="#ctx0" brushRef="#br0" timeOffset="407750">14236 13871 8320,'-13'8'3168,"13"-8"-1728,-5 5-896,0-5 1376,5 8-1120,-8-2 543,3 10-799,-8 1 352,5-3-544,-9 11-32,8-3-192,-18 9-160,11 1 0,-16 2-384,5-3 192,-4 2-1280,5-3 832,0 1-2623,8-3 1855,0-9-3264,10-2 2624</inkml:trace>
        </inkml:traceGroup>
        <inkml:traceGroup>
          <inkml:annotationXML>
            <emma:emma xmlns:emma="http://www.w3.org/2003/04/emma" version="1.0">
              <emma:interpretation id="{2F67E417-61BA-43CB-9808-100A18275F16}" emma:medium="tactile" emma:mode="ink">
                <msink:context xmlns:msink="http://schemas.microsoft.com/ink/2010/main" type="inkWord" rotatedBoundingBox="14262,12861 14676,12829 14713,13316 14299,13348"/>
              </emma:interpretation>
              <emma:one-of disjunction-type="recognition" id="oneOf124">
                <emma:interpretation id="interp620" emma:lang="zh-CN" emma:confidence="0">
                  <emma:literal>+</emma:literal>
                </emma:interpretation>
                <emma:interpretation id="interp621" emma:lang="zh-CN" emma:confidence="0">
                  <emma:literal>十</emma:literal>
                </emma:interpretation>
                <emma:interpretation id="interp622" emma:lang="zh-CN" emma:confidence="0">
                  <emma:literal>干</emma:literal>
                </emma:interpretation>
                <emma:interpretation id="interp623" emma:lang="zh-CN" emma:confidence="0">
                  <emma:literal>千</emma:literal>
                </emma:interpretation>
                <emma:interpretation id="interp624" emma:lang="zh-CN" emma:confidence="0">
                  <emma:literal>÷</emma:literal>
                </emma:interpretation>
              </emma:one-of>
            </emma:emma>
          </inkml:annotationXML>
          <inkml:trace contextRef="#ctx0" brushRef="#br0" timeOffset="410402">14542 13990 5760,'-8'0'2176,"8"0"-1152,-5 0-480,2 0 1184,6 2-960,-3-2 416,0 4-704,0-4 288,0 0-448,0 0 256,10 0-320,-7 0 192,7 0-224,-2 0 63,5 4-159,0-4-64,1 0-32,2-4 32,8 4-32,-4-4-96,8 4 32,-2-2 32,0 4 0,-8-4 0,4 2 0,-5-6 64,5 3-32,-4-5-224,0 5 96,-5-10-607,3 10 415,-2-5-800,3 8 608,-8-8-896,-1 8 768,-8-4-1248,6 4 1056,-14-3-1856,2 6 1472,-3-3-1408,6 0 1504</inkml:trace>
          <inkml:trace contextRef="#ctx0" brushRef="#br0" timeOffset="410775">14774 13782 4224,'-4'5'1568,"4"-5"-832,0 0-96,0 0 1312,0 0-1056,0 0 704,0 0-960,0 3 512,4 5-672,-4 0 512,6-1-544,-6 6 256,0-2-416,0 9 255,2-1-287,-2 12 192,0 0-224,0 7 64,0 2-160,0 3-416,0-4 160,0 0-1823,0-3 1087,0-6-3488,6 1 2432,-2-11-2400,4-4 2496</inkml:trace>
        </inkml:traceGroup>
        <inkml:traceGroup>
          <inkml:annotationXML>
            <emma:emma xmlns:emma="http://www.w3.org/2003/04/emma" version="1.0">
              <emma:interpretation id="{DF00941D-2F90-4070-BF44-3FF6F3E37FF7}" emma:medium="tactile" emma:mode="ink">
                <msink:context xmlns:msink="http://schemas.microsoft.com/ink/2010/main" type="inkWord" rotatedBoundingBox="15102,12811 15452,12784 15483,13188 15133,13215"/>
              </emma:interpretation>
              <emma:one-of disjunction-type="recognition" id="oneOf125">
                <emma:interpretation id="interp625" emma:lang="zh-CN" emma:confidence="0">
                  <emma:literal>。</emma:literal>
                </emma:interpretation>
                <emma:interpretation id="interp626" emma:lang="zh-CN" emma:confidence="0">
                  <emma:literal>△</emma:literal>
                </emma:interpretation>
                <emma:interpretation id="interp627" emma:lang="zh-CN" emma:confidence="0">
                  <emma:literal>0</emma:literal>
                </emma:interpretation>
                <emma:interpretation id="interp628" emma:lang="zh-CN" emma:confidence="0">
                  <emma:literal>°</emma:literal>
                </emma:interpretation>
                <emma:interpretation id="interp62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413375">15582 13739 5376,'0'-4'2016,"0"4"-1088,3 0-256,-3 0 1280,0 0-1088,0 0 512,0 7-832,0 1 192,0 1-416,-3-1 224,3-2-288,-10 8 64,7-3-192,-10 8 64,8 0-96,-8 1 95,4 0-127,-13 2 32,5 6-32,-9-4 32,8-1-64,0-4 64,5-3-64,0-4-32,8-1 32,-8 5-32,9-1 0,0-2-96,8-2 64,0-3 32,4 4 0,7-4 0,-2 3 0,3-8 0,2 6 0,0-6 0,0 2 0,3-5 0,1 0 0,9-5 0,0 2 0,-10-6 64,2 9-32,-6-8-32,1 5 32,-5-8-32,5 2 0,-10-2 128,1 6-64,-9-6 128,4 3-128,-4-3 32,0 3-32,-7-15 32,-4-1-64,-1-7-96,7 3 32,-4 5 32,5 7 0,-4-3-224,8 7 128,-10-7-1311,10 3 799,-4 1-2432,8 4 1696,-8-8-2912,4 5 2432</inkml:trace>
        </inkml:traceGroup>
        <inkml:traceGroup>
          <inkml:annotationXML>
            <emma:emma xmlns:emma="http://www.w3.org/2003/04/emma" version="1.0">
              <emma:interpretation id="{CCE9F8A5-403B-47B8-9FDF-ECE0D0CFB50C}" emma:medium="tactile" emma:mode="ink">
                <msink:context xmlns:msink="http://schemas.microsoft.com/ink/2010/main" type="inkWord" rotatedBoundingBox="15597,12424 16245,12374 16300,13104 15653,13153"/>
              </emma:interpretation>
              <emma:one-of disjunction-type="recognition" id="oneOf126">
                <emma:interpretation id="interp630" emma:lang="zh-CN" emma:confidence="0">
                  <emma:literal>不</emma:literal>
                </emma:interpretation>
                <emma:interpretation id="interp631" emma:lang="zh-CN" emma:confidence="0">
                  <emma:literal>心</emma:literal>
                </emma:interpretation>
                <emma:interpretation id="interp632" emma:lang="zh-CN" emma:confidence="0">
                  <emma:literal>忄</emma:literal>
                </emma:interpretation>
                <emma:interpretation id="interp633" emma:lang="zh-CN" emma:confidence="0">
                  <emma:literal>戶</emma:literal>
                </emma:interpretation>
                <emma:interpretation id="interp634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413961">16218 13727 6144,'-14'5'2272,"14"-5"-1216,-8 3-384,4-3 1280,4 0-1088,-10-3 576,6 3-864,-8 3 416,7 4-576,-8 5 191,3 4-351,-16 7 128,5 10-224,-10 1 64,4 1-128,1-4-128,13 0 0,-8-4-608,6 5 352,-6-5-1855,8 0 1183,3-15-3296,7 0 2368,-6-12-2080,9-4 2272</inkml:trace>
          <inkml:trace contextRef="#ctx0" brushRef="#br0" timeOffset="413750">15888 13712 4480,'-4'3'1664,"4"-3"-896,0 0-128,0 0 1248,4 5-1056,2-5 608,2 3-864,4 1 416,6 4-576,0 5 256,5 6-384,-7 1 0,7-1-192,-2 3-64,6 6 0,-9-5-192,3 2 96,-3-3-1088,3 6 608,-6-9-2144,-2 0 1504,-5 1-2432,5 0 2048</inkml:trace>
          <inkml:trace contextRef="#ctx0" brushRef="#br0" timeOffset="414316">16200 13376 4736,'-8'-8'1760,"8"8"-960,0-3-224,0-1 1344,0 4-1056,0-4 864,0 1-1024,0-3 480,0 6-672,0 0 352,5 0-512,-2-3 191,7-2-319,-2 2 64,5 6-160,5-3 0,0 0-64,3 0-128,1 0 32,0-3-32,5 3 0,-1-8-640,5 8 385,-10-3-2433,2 6 1536,-5-3-3392,-1 0 2560</inkml:trace>
          <inkml:trace contextRef="#ctx0" brushRef="#br0" timeOffset="414573">16423 13341 5376,'-12'0'2112,"12"0"-1152,-5 0-416,2 0 1472,6 0-1120,-3 0 864,0 8-1056,0 1 480,0-1-672,0 0 223,0 6-447,0 11 64,0 2-224,0-1-64,5 6-32,-5 0-1088,5-5 577,-5-1-2785,7-2 1824,3-1-3168,-1-3 2624</inkml:trace>
        </inkml:traceGroup>
        <inkml:traceGroup>
          <inkml:annotationXML>
            <emma:emma xmlns:emma="http://www.w3.org/2003/04/emma" version="1.0">
              <emma:interpretation id="{4CAA6496-C807-4EB0-B263-761C47AD37FF}" emma:medium="tactile" emma:mode="ink">
                <msink:context xmlns:msink="http://schemas.microsoft.com/ink/2010/main" type="inkWord" rotatedBoundingBox="16404,12647 16916,12608 16968,13298 16457,13337"/>
              </emma:interpretation>
              <emma:one-of disjunction-type="recognition" id="oneOf127">
                <emma:interpretation id="interp635" emma:lang="zh-CN" emma:confidence="0">
                  <emma:literal>了</emma:literal>
                </emma:interpretation>
                <emma:interpretation id="interp636" emma:lang="zh-CN" emma:confidence="0">
                  <emma:literal>丁</emma:literal>
                </emma:interpretation>
                <emma:interpretation id="interp637" emma:lang="zh-CN" emma:confidence="0">
                  <emma:literal>厂</emma:literal>
                </emma:interpretation>
                <emma:interpretation id="interp638" emma:lang="zh-CN" emma:confidence="0">
                  <emma:literal>J</emma:literal>
                </emma:interpretation>
                <emma:interpretation id="interp639" emma:lang="zh-CN" emma:confidence="0">
                  <emma:literal>ㄒ</emma:literal>
                </emma:interpretation>
              </emma:one-of>
            </emma:emma>
          </inkml:annotationXML>
          <inkml:trace contextRef="#ctx0" brushRef="#br0" timeOffset="415608">16796 13751 3328,'-8'-24'1216,"8"24"-640,-10-7-32,7 2 1152,3 5-896,-5-3 800,1-2-928,-4-1 576,8 6-736,-9-8 448,9 8-544,-9-5 320,4 5-416,2-3 320,3-1-352,-6-8 256,12-3-288,-6 4 287,0 2-319,0-2 160,3 6-224,-3-3 128,5 8-160,-1-3 160,1 6-192,-2-3 32,7 0-64,3-3-64,0-1 32,5 0 32,0 4-32,8-3-32,5-2 32,0-3-128,2 8 64,-2-7-32,-5 7 0,5-5-96,-3 5 96,-7-8-544,2 8 352,-6-3-799,0 3 575,-8-3-544,4 6 576,-13-3-320,5 0 448,-10-3 32,5 3 160,-10-5 160,7 10 0,-15-5 416,5 0-256,-5 0 480,10 0-384,-10 0 448,6 3-448,-11 0 352,10 2-353,-10 3 193,10 4-256,0-1 128,10 5-192,-12-5 224,12 0-256,-10 6 256,9 2-256,-7 1 256,8-1-256,-6 1 160,9 3-160,-8 9 224,8 2-224,-5 2 160,5-1-160,-4-1 64,8-3-96,-8 5 96,4-1-128,-5-4-32,5-3 0,-4-1-32,4-1 0,-8 2 0,3-4 0,-3-5-160,-2 1 96,-11-5-736,3 1 416,-8-8-1024,8-5 800,-8-6-1471,9-2 1183,-1-6-2496,8 3 1920,10-12-2688,10 5 2368</inkml:trace>
        </inkml:traceGroup>
        <inkml:traceGroup>
          <inkml:annotationXML>
            <emma:emma xmlns:emma="http://www.w3.org/2003/04/emma" version="1.0">
              <emma:interpretation id="{4328ED11-0719-4244-8189-39A65C72CECC}" emma:medium="tactile" emma:mode="ink">
                <msink:context xmlns:msink="http://schemas.microsoft.com/ink/2010/main" type="inkWord" rotatedBoundingBox="16937,12385 17233,12362 17263,12757 16967,12779"/>
              </emma:interpretation>
              <emma:one-of disjunction-type="recognition" id="oneOf128">
                <emma:interpretation id="interp640" emma:lang="zh-CN" emma:confidence="0">
                  <emma:literal>个</emma:literal>
                </emma:interpretation>
                <emma:interpretation id="interp641" emma:lang="zh-CN" emma:confidence="0">
                  <emma:literal>7</emma:literal>
                </emma:interpretation>
                <emma:interpretation id="interp642" emma:lang="zh-CN" emma:confidence="0">
                  <emma:literal>T</emma:literal>
                </emma:interpretation>
                <emma:interpretation id="interp643" emma:lang="zh-CN" emma:confidence="0">
                  <emma:literal>丁</emma:literal>
                </emma:interpretation>
                <emma:interpretation id="interp644" emma:lang="zh-CN" emma:confidence="0">
                  <emma:literal>丫</emma:literal>
                </emma:interpretation>
              </emma:one-of>
            </emma:emma>
          </inkml:annotationXML>
          <inkml:trace contextRef="#ctx0" brushRef="#br0" timeOffset="416000">17197 13337 6144,'-10'-3'2272,"10"3"-1216,0-5-448,0 2 1312,0 6-1088,5-3 608,0 0-864,-2 0 352,2 5-576,0-2 127,8 0-319,4-3 0,0 5-96,6-5-64,3 0 32,0 0-192,4 0 96,-2 0-895,-2 0 543,-5 0-2080,2 0 1376,-11 0-3136,2 0 2368</inkml:trace>
          <inkml:trace contextRef="#ctx0" brushRef="#br0" timeOffset="416243">17437 13364 4480,'-8'-4'1664,"8"4"-896,-5 4-64,2 0 1344,6 0-1088,-6 0 992,3 4-1120,-6 4 704,2 4-896,-1 3 351,5 4-543,-3 1 160,6 2-352,-3 6 0,0-1-160,0-3-416,0-1 192,0-4-2015,0 0 1183,0-4-4256,5 0 2912</inkml:trace>
        </inkml:traceGroup>
        <inkml:traceGroup>
          <inkml:annotationXML>
            <emma:emma xmlns:emma="http://www.w3.org/2003/04/emma" version="1.0">
              <emma:interpretation id="{C0EFF27B-C96C-492D-8E91-1099EC7FF3AF}" emma:medium="tactile" emma:mode="ink">
                <msink:context xmlns:msink="http://schemas.microsoft.com/ink/2010/main" type="inkWord" rotatedBoundingBox="17461,12497 17963,12459 18015,13133 17512,13171"/>
              </emma:interpretation>
              <emma:one-of disjunction-type="recognition" id="oneOf129">
                <emma:interpretation id="interp645" emma:lang="zh-CN" emma:confidence="0">
                  <emma:literal>之</emma:literal>
                </emma:interpretation>
                <emma:interpretation id="interp646" emma:lang="zh-CN" emma:confidence="0">
                  <emma:literal>工</emma:literal>
                </emma:interpretation>
                <emma:interpretation id="interp647" emma:lang="zh-CN" emma:confidence="0">
                  <emma:literal>∑</emma:literal>
                </emma:interpretation>
                <emma:interpretation id="interp648" emma:lang="zh-CN" emma:confidence="0">
                  <emma:literal>匚</emma:literal>
                </emma:interpretation>
                <emma:interpretation id="interp649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416858">17920 13446 4864,'-13'-3'1824,"13"3"-960,-13-3-320,8-3 1344,10 12-1056,-10-6 864,5 0-992,-8-6 576,8 3-768,-5-2 320,10 10-512,-5-5 127,8 0-287,0 0 64,7 0-128,1 0-64,2 0 0,8 0-32,1 0 0,-1-5-160,5 5 96,5-3-1023,-2-2 607,-8-1-2496,-3 6 1664,-6-5-3072,-8 10 2464</inkml:trace>
          <inkml:trace contextRef="#ctx0" brushRef="#br0" timeOffset="417382">17898 13510 4608,'0'-6'1760,"0"6"-960,9-2-384,-4-2 1184,-1 8-928,0-4 704,4 0-832,2 0 512,-2 8-608,2-6 384,-2 10-480,0 4 320,2 0-384,-6 4 128,4 2-256,-8 6 0,0 0-96,-4 2 96,0-7-97,-5 5 33,0-1-32,-8 12 224,-1 0-160,-8-3 448,9 0-320,-9-6 288,2-2-288,4-6 128,6-2-224,-4-4 64,6-1-128,2-7-64,6 3 0,0-11-32,4 5 0,4-5-96,5 0 64,4 0 96,5 0-32,2 0-32,4 0 32,2 0-32,4 0 0,1 0 64,4 0-32,-3 0-96,-7 3 32,1-3-256,0 0 160,5 0-576,-1 6 384,-6-6-1120,2 2 801,-8-2-1537,-6 0 1216,-4-2-2272,2-4 1824,3-5-2176,0 0 2080</inkml:trace>
        </inkml:traceGroup>
        <inkml:traceGroup>
          <inkml:annotationXML>
            <emma:emma xmlns:emma="http://www.w3.org/2003/04/emma" version="1.0">
              <emma:interpretation id="{783845C3-B0C1-49E6-BF95-C021BA70BB78}" emma:medium="tactile" emma:mode="ink">
                <msink:context xmlns:msink="http://schemas.microsoft.com/ink/2010/main" type="inkWord" rotatedBoundingBox="18169,12431 18359,12417 18363,12461 18172,12475"/>
              </emma:interpretation>
              <emma:one-of disjunction-type="recognition" id="oneOf130">
                <emma:interpretation id="interp650" emma:lang="zh-CN" emma:confidence="0">
                  <emma:literal>一</emma:literal>
                </emma:interpretation>
                <emma:interpretation id="interp651" emma:lang="zh-CN" emma:confidence="0">
                  <emma:literal>‘</emma:literal>
                </emma:interpretation>
                <emma:interpretation id="interp652" emma:lang="zh-CN" emma:confidence="0">
                  <emma:literal>'</emma:literal>
                </emma:interpretation>
                <emma:interpretation id="interp653" emma:lang="zh-CN" emma:confidence="0">
                  <emma:literal>-</emma:literal>
                </emma:interpretation>
                <emma:interpretation id="interp654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417743">18447 13415 6784,'-13'-3'2528,"13"3"-1344,-10-5-896,7 2 1184,6 3-864,-3-5 576,5 5-704,0-7 32,3 3-320,5-4-32,0 8-96,0-7-128,5 7 32,-5-5-1024,5 5 576,0-3-2432,4 3 1632,-5-5-2592,5 5 2208</inkml:trace>
        </inkml:traceGroup>
        <inkml:traceGroup>
          <inkml:annotationXML>
            <emma:emma xmlns:emma="http://www.w3.org/2003/04/emma" version="1.0">
              <emma:interpretation id="{A8D86B17-B6BB-4C15-B247-E9158EFBC15D}" emma:medium="tactile" emma:mode="ink">
                <msink:context xmlns:msink="http://schemas.microsoft.com/ink/2010/main" type="inkWord" rotatedBoundingBox="18396,12174 18468,12168 18498,12571 18426,12576"/>
              </emma:interpretation>
              <emma:one-of disjunction-type="recognition" id="oneOf131">
                <emma:interpretation id="interp655" emma:lang="zh-CN" emma:confidence="0">
                  <emma:literal>、</emma:literal>
                </emma:interpretation>
                <emma:interpretation id="interp656" emma:lang="zh-CN" emma:confidence="0">
                  <emma:literal>`</emma:literal>
                </emma:interpretation>
                <emma:interpretation id="interp657" emma:lang="zh-CN" emma:confidence="0">
                  <emma:literal>‘</emma:literal>
                </emma:interpretation>
                <emma:interpretation id="interp658" emma:lang="zh-CN" emma:confidence="0">
                  <emma:literal>'</emma:literal>
                </emma:interpretation>
                <emma:interpretation id="interp659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417922">18674 13127 5888,'-3'-12'2176,"3"12"-1152,-18 0-416,13 0 1504,5 0-1152,-3 0 896,6 9-1120,-3-3 543,10 7-735,-2 6 416,0 4-544,-3 8 32,0 1-256,3 2-32,2 2-96,-2 3-896,1-4 448,0-1-2239,-1-1 1471,-3-7-4000,2 1 2880</inkml:trace>
        </inkml:traceGroup>
        <inkml:traceGroup>
          <inkml:annotationXML>
            <emma:emma xmlns:emma="http://www.w3.org/2003/04/emma" version="1.0">
              <emma:interpretation id="{1576964C-06FB-4211-9988-938EE9E0A023}" emma:medium="tactile" emma:mode="ink">
                <msink:context xmlns:msink="http://schemas.microsoft.com/ink/2010/main" type="inkWord" rotatedBoundingBox="18761,12466 19390,12418 19441,13084 18812,13132"/>
              </emma:interpretation>
              <emma:one-of disjunction-type="recognition" id="oneOf132">
                <emma:interpretation id="interp660" emma:lang="zh-CN" emma:confidence="0">
                  <emma:literal>丁</emma:literal>
                </emma:interpretation>
                <emma:interpretation id="interp661" emma:lang="zh-CN" emma:confidence="0">
                  <emma:literal>厂</emma:literal>
                </emma:interpretation>
                <emma:interpretation id="interp662" emma:lang="zh-CN" emma:confidence="0">
                  <emma:literal>丫</emma:literal>
                </emma:interpretation>
                <emma:interpretation id="interp663" emma:lang="zh-CN" emma:confidence="0">
                  <emma:literal>y</emma:literal>
                </emma:interpretation>
                <emma:interpretation id="interp664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419000">19064 13537 5632,'-13'3'2176,"13"-3"-1152,-4 0-640,0 0 1152,8 0-864,-8 0 736,4 4-800,-4-4 288,-2 0-512,-2 0 160,8 0-320,-4-4 128,4 4-192,0-8 64,4 5-128,1-8-64,-2 6 0,3-6-192,-2 2 96,0-10 32,5 4 32,-1-4 64,5 6-32,2 2 64,-2 2-64,3 1 127,2 8-95,0 0 32,-1 5-32,5-5 32,0 3-64,14 3-32,3-3 32,-3-3-32,-2 3 0,-3-3 64,-5 0-32,1-3-32,-1 3 32,10-9-544,-2 1 289,-4-3-897,-4 8 640,-8-6-1216,0 9 992,-13-8-1440,-5 8 1216,-10 0-608,2 5 896,-5-2 416,3 1 160,-6 1 928,6-2-480,-11 2 960,4 1-736,-6-1 832,5-2-832,-3 3 480,3-3-640,0 0 448,5 5-480,0-3 320,5 3-416,-1 3 415,9 0-447,-8 6 352,8-3-352,-11 6 352,11 4-384,-7 2 384,7 7-384,-5 0 160,2 7-256,-12-2 64,12 3-128,-10-2 0,8 0-32,-8-1 32,3-4-64,-6-1-32,6-2 32,-11-3-384,8-6 192,-14-2-736,9-4 512,-8-5-1088,8-3 832,-3-8-1663,8 0 1279,0-5-2400,3 2 1920,7-8-2240,3 3 2144</inkml:trace>
        </inkml:traceGroup>
        <inkml:traceGroup>
          <inkml:annotationXML>
            <emma:emma xmlns:emma="http://www.w3.org/2003/04/emma" version="1.0">
              <emma:interpretation id="{C53BD344-E0BD-4434-91AA-B97D45E8DF7D}" emma:medium="tactile" emma:mode="ink">
                <msink:context xmlns:msink="http://schemas.microsoft.com/ink/2010/main" type="inkWord" rotatedBoundingBox="19485,12543 20294,12481 20327,12906 19517,12967"/>
              </emma:interpretation>
              <emma:one-of disjunction-type="recognition" id="oneOf133">
                <emma:interpretation id="interp665" emma:lang="zh-CN" emma:confidence="0">
                  <emma:literal>比</emma:literal>
                </emma:interpretation>
                <emma:interpretation id="interp666" emma:lang="zh-CN" emma:confidence="0">
                  <emma:literal>Ⅸ</emma:literal>
                </emma:interpretation>
                <emma:interpretation id="interp667" emma:lang="zh-CN" emma:confidence="0">
                  <emma:literal>山</emma:literal>
                </emma:interpretation>
                <emma:interpretation id="interp668" emma:lang="zh-CN" emma:confidence="0">
                  <emma:literal>几</emma:literal>
                </emma:interpretation>
                <emma:interpretation id="interp669" emma:lang="zh-CN" emma:confidence="0">
                  <emma:literal>加</emma:literal>
                </emma:interpretation>
              </emma:one-of>
            </emma:emma>
          </inkml:annotationXML>
          <inkml:trace contextRef="#ctx0" brushRef="#br0" timeOffset="419767">20026 13485 6528,'0'0'2464,"0"0"-1344,0 8-384,0-3 1472,0-1-1216,-5 4 448,0 0-896,-3-2 287,3 7-511,-12 7 256,3 2-320,-7 2 128,8 2-224,-13-1 224,8 2-256,-5-4 160,6-4-160,-5-2 64,10 2-96,-2-7 0,5 4-32,-4-10-64,8 7 32,-3-1-32,3-1 0,2 0 0,3 1 0,0 0 64,8 0-32,0-4-96,5 0 32,9-5-32,4 0 0,5-3 0,6 0 0,-4-3-96,3 0 96,-5-5-32,-1 8 32,-7-8 64,-6 3 0,-8-2 64,4 7-32,-8-7-32,-2-1 32,-11-9 32,3 11-32,-12-14-160,8 7 64,-4-13-448,4 7 256,-4-17-992,5 9 672,3-15-1407,5 14 1119,5-8-1920,3 14 1568,1-6-2592,4 12 2176</inkml:trace>
          <inkml:trace contextRef="#ctx0" brushRef="#br0" timeOffset="420123">20224 13454 5504,'-10'0'2112,"10"0"-1152,0 0-480,0 0 1152,0 0-928,0 0 672,4 5-832,2-5 512,-3 7-608,6 1 256,-1 3-416,6 2 64,4-1-224,4 2 63,0 6-95,4 4 0,1 4-32,-6-1 32,5 4-64,-4-1-575,0-7 287,-4-3-1792,4 1 1120,-14-10-3040,5 0 2240,-3-11-1952,-1 4 2112</inkml:trace>
          <inkml:trace contextRef="#ctx0" brushRef="#br0" timeOffset="420370">20544 13427 7040,'-9'-3'2720,"9"3"-1472,-10 0-544,7 0 1600,3 3-1280,-4 2 927,-2-2-1151,-2 5 544,4 0-768,-14 3 256,10 1-480,-16 7-64,8 6-160,-14 1-96,7 1 0,-12 9-544,9 0 288,-8 6-1536,6-7 992,-3-4-3039,14 0 2111,-5-12-3392,14 1 2912</inkml:trace>
        </inkml:traceGroup>
      </inkml:traceGroup>
    </inkml:traceGroup>
    <inkml:traceGroup>
      <inkml:annotationXML>
        <emma:emma xmlns:emma="http://www.w3.org/2003/04/emma" version="1.0">
          <emma:interpretation id="{6758CFEB-0676-42A8-9442-6FEB5ED617E5}" emma:medium="tactile" emma:mode="ink">
            <msink:context xmlns:msink="http://schemas.microsoft.com/ink/2010/main" type="paragraph" rotatedBoundingBox="2930,14658 18557,14242 18589,15459 2963,1587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971BE21-3E38-4D07-A3ED-FC7A5F577F36}" emma:medium="tactile" emma:mode="ink">
              <msink:context xmlns:msink="http://schemas.microsoft.com/ink/2010/main" type="line" rotatedBoundingBox="2930,14658 18557,14242 18589,15459 2963,15874"/>
            </emma:interpretation>
          </emma:emma>
        </inkml:annotationXML>
        <inkml:traceGroup>
          <inkml:annotationXML>
            <emma:emma xmlns:emma="http://www.w3.org/2003/04/emma" version="1.0">
              <emma:interpretation id="{03B8D7F5-338A-471F-9217-B4891D558501}" emma:medium="tactile" emma:mode="ink">
                <msink:context xmlns:msink="http://schemas.microsoft.com/ink/2010/main" type="inkWord" rotatedBoundingBox="2940,15028 3447,15015 3460,15476 2953,15490"/>
              </emma:interpretation>
              <emma:one-of disjunction-type="recognition" id="oneOf134">
                <emma:interpretation id="interp670" emma:lang="zh-CN" emma:confidence="0">
                  <emma:literal>O</emma:literal>
                </emma:interpretation>
                <emma:interpretation id="interp671" emma:lang="zh-CN" emma:confidence="0">
                  <emma:literal>△</emma:literal>
                </emma:interpretation>
                <emma:interpretation id="interp672" emma:lang="zh-CN" emma:confidence="0">
                  <emma:literal>0</emma:literal>
                </emma:interpretation>
                <emma:interpretation id="interp673" emma:lang="zh-CN" emma:confidence="0">
                  <emma:literal>乙</emma:literal>
                </emma:interpretation>
                <emma:interpretation id="interp674" emma:lang="zh-CN" emma:confidence="0">
                  <emma:literal>〇</emma:literal>
                </emma:interpretation>
              </emma:one-of>
            </emma:emma>
          </inkml:annotationXML>
          <inkml:trace contextRef="#ctx0" brushRef="#br0" timeOffset="439262">3487 15962 4992,'-3'0'1824,"-2"3"-960,5-3-576,0 0 448,0 0 64,0 3 128,0 2-192,-5 4-64,5-2-384,-3 0 96,-2 1 64,0 3-224,-3 2-64,-2 2-32,2 1 0,-6 4-64,2 2-64,-6 11 160,-5 1 32,-3 1 64,0-4 0,4-3 64,4-6 32,2 3-32,-2-6-32,5-4-96,3-2-32,2 1-96,3-6 32,0 1-64,5-6 63,5 5-63,0-5-32,8 2 32,9-1-32,0 0 0,0 0 0,4-1 0,0 2 0,5-5 0,0 0 0,5-5 0,-2 2 64,2-1-96,-5 0 0,-5 0 32,-1-1 64,-2-1-32,-2 1-32,-3-3 32,0 4-32,-5 1 64,-3-5 96,-2-3 64,-4 3 32,-4 0-128,-4-12-32,-4-8 32,-2 1-64,2 0-64,-2 1 96,2-2 0,0 1-128,3 4 32,-8-5 0,8 9 0,0-1-96,5 4 64,-3 0-384,-2 4-224,0 1-223,1 3-33,0 0-224,0 1-96,-2 0-384,6-2-128,0-2-1248</inkml:trace>
        </inkml:traceGroup>
        <inkml:traceGroup>
          <inkml:annotationXML>
            <emma:emma xmlns:emma="http://www.w3.org/2003/04/emma" version="1.0">
              <emma:interpretation id="{EEAA96FB-AB3E-488C-BFE9-EDAD89CF0AF7}" emma:medium="tactile" emma:mode="ink">
                <msink:context xmlns:msink="http://schemas.microsoft.com/ink/2010/main" type="inkWord" rotatedBoundingBox="3684,14878 4229,14864 4250,15652 3705,15667"/>
              </emma:interpretation>
              <emma:one-of disjunction-type="recognition" id="oneOf135">
                <emma:interpretation id="interp675" emma:lang="zh-CN" emma:confidence="0">
                  <emma:literal>E</emma:literal>
                </emma:interpretation>
                <emma:interpretation id="interp676" emma:lang="zh-CN" emma:confidence="0">
                  <emma:literal>巨</emma:literal>
                </emma:interpretation>
                <emma:interpretation id="interp677" emma:lang="zh-CN" emma:confidence="0">
                  <emma:literal>叵</emma:literal>
                </emma:interpretation>
                <emma:interpretation id="interp678" emma:lang="zh-CN" emma:confidence="0">
                  <emma:literal>正</emma:literal>
                </emma:interpretation>
                <emma:interpretation id="interp679" emma:lang="zh-CN" emma:confidence="0">
                  <emma:literal>匹</emma:literal>
                </emma:interpretation>
              </emma:one-of>
            </emma:emma>
          </inkml:annotationXML>
          <inkml:trace contextRef="#ctx0" brushRef="#br0" timeOffset="439695">3975 15860 5632,'-10'-8'2112,"-6"4"-1152,1 4-352,15 0 672,0 0-224,0 4 0,0-4-224,5 8-64,8-3-416,0 1-128,5-1-32,5-10 96,3 2 64,5 0-160,4-6-64,4 1-64,-3 0-64,-2-3 32,-3 3-32,-5 5-352,1-2-160,-11 2-960,-1 3-320,-7 3-1952</inkml:trace>
          <inkml:trace contextRef="#ctx0" brushRef="#br0" timeOffset="440185">4088 15840 4864,'-13'5'1824,"18"-2"-960,-10 5-160,5-8 736,0 12-384,-5-1-32,2 6-192,-2-3 32,0 6-480,5 7 0,-5 5 32,2 2 64,-2 5 96,0 11-128,2 6 63,-2-6-159,0-3-32,2 0-192,-2-9-32,0 10 32,1-10 64,4-6-32,0-5 0,0-3-32,0-4 0,0-9-64,4 1 32,1-4 0,3 0 96,2 0-160,3-2-32,5-1-64,-2-2 0,2-3 0,13 0 0,4 0 64,-4 0 64,0 0-96,0 0-64,3-3 192,-3 3 96,0 0-320,-5-5-64,-4-1-416,-4-2-96,0 8-319,-5-8-161,-5-8-576,-3 1-160,-5-2-1088,0 6-1056,-5-5 1536</inkml:trace>
          <inkml:trace contextRef="#ctx0" brushRef="#br0" timeOffset="440455">4150 16168 3840,'-5'0'1472,"5"0"-768,0 0-192,0 0 576,0 0-32,5 5 96,0-2-352,3 8-96,2 1-416,2-5 32,10 2 32,0-18-128,4 2-64,10 0-160,-2-1-64,2 0-192,-1-3 0,-5-1-1088,-3-1-448,7 7-1120</inkml:trace>
        </inkml:traceGroup>
        <inkml:traceGroup>
          <inkml:annotationXML>
            <emma:emma xmlns:emma="http://www.w3.org/2003/04/emma" version="1.0">
              <emma:interpretation id="{29811B4B-FFB3-4AE8-8C79-E750CDB0409D}" emma:medium="tactile" emma:mode="ink">
                <msink:context xmlns:msink="http://schemas.microsoft.com/ink/2010/main" type="inkWord" rotatedBoundingBox="5347,15173 5924,15157 5932,15437 5354,15452"/>
              </emma:interpretation>
              <emma:one-of disjunction-type="recognition" id="oneOf136">
                <emma:interpretation id="interp680" emma:lang="zh-CN" emma:confidence="0">
                  <emma:literal>=</emma:literal>
                </emma:interpretation>
                <emma:interpretation id="interp681" emma:lang="zh-CN" emma:confidence="0">
                  <emma:literal>二</emma:literal>
                </emma:interpretation>
                <emma:interpretation id="interp682" emma:lang="zh-CN" emma:confidence="0">
                  <emma:literal>工</emma:literal>
                </emma:interpretation>
                <emma:interpretation id="interp683" emma:lang="zh-CN" emma:confidence="0">
                  <emma:literal>下</emma:literal>
                </emma:interpretation>
                <emma:interpretation id="interp684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442786">5619 16141 3072,'-22'0'1120,"22"0"-576,0-4-64,8 4 416,-8 0-64,0 0 416,10-3-224,-2 3-512,2 0-96,-2 0 0,0 0-96,7 0 0,1 0-192,2-4-32,4 0-32,4 0 32,0 0-64,0-1-32,5 2-64,5 0 32,-5 3-544,-5 0-160,-4 3-928</inkml:trace>
          <inkml:trace contextRef="#ctx0" brushRef="#br0" timeOffset="443010">5724 16332 3328,'-8'4'1312,"12"-4"-704,0 4-160,-4-4 544,10 3-128,-2 2-32,4-2-256,11 2-32,-2-1-320,10 4-128,10-8 0,-2 2-128,4 4 0,1-6-480,0 0-192,5 0-1344,-1 2-1088,-4-2 1152</inkml:trace>
        </inkml:traceGroup>
        <inkml:traceGroup>
          <inkml:annotationXML>
            <emma:emma xmlns:emma="http://www.w3.org/2003/04/emma" version="1.0">
              <emma:interpretation id="{A1EF369B-515E-40F0-814E-87CB03C25DC0}" emma:medium="tactile" emma:mode="ink">
                <msink:context xmlns:msink="http://schemas.microsoft.com/ink/2010/main" type="inkWord" rotatedBoundingBox="6553,14998 7129,14983 7147,15647 6571,15663"/>
              </emma:interpretation>
              <emma:one-of disjunction-type="recognition" id="oneOf137">
                <emma:interpretation id="interp685" emma:lang="zh-CN" emma:confidence="0">
                  <emma:literal>2</emma:literal>
                </emma:interpretation>
                <emma:interpretation id="interp686" emma:lang="zh-CN" emma:confidence="0">
                  <emma:literal>z</emma:literal>
                </emma:interpretation>
                <emma:interpretation id="interp687" emma:lang="zh-CN" emma:confidence="0">
                  <emma:literal>工</emma:literal>
                </emma:interpretation>
                <emma:interpretation id="interp688" emma:lang="zh-CN" emma:confidence="0">
                  <emma:literal>乙</emma:literal>
                </emma:interpretation>
                <emma:interpretation id="interp689" emma:lang="zh-CN" emma:confidence="0">
                  <emma:literal>Z</emma:literal>
                </emma:interpretation>
              </emma:one-of>
            </emma:emma>
          </inkml:annotationXML>
          <inkml:trace contextRef="#ctx0" brushRef="#br0" timeOffset="444974">6804 15982 2688,'0'-16'1056,"10"12"-576,-8 4-352,4-4 256,-2 0 320,10 0 256,-6 0-64,10-4 0,-1 8-128,4 0-32,2 0-384,-2 4 0,1-4 0,0 4-128,0 0-64,2 4 0,-4 0 32,3 3-32,-2 5 64,-3 3-128,-5 1-64,-5 8 0,-3-1-32,-10 20 64,-3-1 32,-5-3-32,-5 0 32,0-5 64,-2-2 64,2 0 96,-6-10 128,4 6-128,-3-10 0,2-2 0,3-4 32,5-4-160,0-1-64,8 0-64,0-3-64,5-8 32,5 6-32,-5-6 64,13 10 32,0-1-128,5-2 32,-1-3 0,5 0 64,6 0-32,2-1 64,1-3-64,0 5 64,8-5-64,0 0 64,1 0-128,-6 0 0,-3 0-480,-5 4-128,1-4-736,-1-4-256,-4-1-1952</inkml:trace>
        </inkml:traceGroup>
        <inkml:traceGroup>
          <inkml:annotationXML>
            <emma:emma xmlns:emma="http://www.w3.org/2003/04/emma" version="1.0">
              <emma:interpretation id="{E1131F7F-DCE9-41DD-AC96-0B3FB1F84622}" emma:medium="tactile" emma:mode="ink">
                <msink:context xmlns:msink="http://schemas.microsoft.com/ink/2010/main" type="inkWord" rotatedBoundingBox="7376,15106 7834,15094 7845,15512 7387,15525"/>
              </emma:interpretation>
              <emma:one-of disjunction-type="recognition" id="oneOf138">
                <emma:interpretation id="interp690" emma:lang="zh-CN" emma:confidence="0">
                  <emma:literal>e</emma:literal>
                </emma:interpretation>
                <emma:interpretation id="interp691" emma:lang="zh-CN" emma:confidence="0">
                  <emma:literal>七</emma:literal>
                </emma:interpretation>
                <emma:interpretation id="interp692" emma:lang="zh-CN" emma:confidence="0">
                  <emma:literal>辷</emma:literal>
                </emma:interpretation>
                <emma:interpretation id="interp693" emma:lang="zh-CN" emma:confidence="0">
                  <emma:literal>匕</emma:literal>
                </emma:interpretation>
                <emma:interpretation id="interp69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445590">7638 16168 4736,'-9'8'1824,"14"22"-960,-1 18-1088,5-37 320,-1 2 96,5-7 192,5-1 0,5-13 32,3 0-224,4-8-64,1 2 64,3-3-160,7 3-96,-7-3 96,-3-2 32,-5 3 0,-9 1-64,-7-1-64,-2 0 32,-13 1 32,-11 4 64,-2-2-32,-4 1-32,-4 4 32,0 2-32,-5 1 0,0 5 64,5 0 320,-1 5 128,1 1 32,4 7 64,5 2-128,-6 4 32,5 6 64,5 14 32,5-5-192,8 5-96,0-4 32,5-4 0,3 1-160,5-9-128,5 5 32,8-9 64,0-4-128,9-2-96,5-2 32,5-3 0,-1-5-544,-6-3-256,1 0-480,-3 0-160,-5-3-480,-5-5-192,-4 0-416</inkml:trace>
        </inkml:traceGroup>
        <inkml:traceGroup>
          <inkml:annotationXML>
            <emma:emma xmlns:emma="http://www.w3.org/2003/04/emma" version="1.0">
              <emma:interpretation id="{767AA614-1167-4380-92C0-31EFE7D7A64B}" emma:medium="tactile" emma:mode="ink">
                <msink:context xmlns:msink="http://schemas.microsoft.com/ink/2010/main" type="inkWord" rotatedBoundingBox="7851,14644 8163,14636 8174,15037 7861,15046"/>
              </emma:interpretation>
              <emma:one-of disjunction-type="recognition" id="oneOf139">
                <emma:interpretation id="interp695" emma:lang="zh-CN" emma:confidence="0">
                  <emma:literal>T</emma:literal>
                </emma:interpretation>
                <emma:interpretation id="interp696" emma:lang="zh-CN" emma:confidence="0">
                  <emma:literal>ㄒ</emma:literal>
                </emma:interpretation>
                <emma:interpretation id="interp697" emma:lang="zh-CN" emma:confidence="0">
                  <emma:literal>丅</emma:literal>
                </emma:interpretation>
                <emma:interpretation id="interp698" emma:lang="zh-CN" emma:confidence="0">
                  <emma:literal>「</emma:literal>
                </emma:interpretation>
                <emma:interpretation id="interp699" emma:lang="zh-CN" emma:confidence="0">
                  <emma:literal>个</emma:literal>
                </emma:interpretation>
              </emma:one-of>
            </emma:emma>
          </inkml:annotationXML>
          <inkml:trace contextRef="#ctx0" brushRef="#br0" timeOffset="445964">8120 15668 4480,'-13'-8'1664,"8"8"-896,5-4-416,0 4 576,0 0 96,0 0 96,0 0-192,0 0-32,8 0-480,2 0-32,-2 0-32,5 0-64,2-2 64,6-4-128,1 4-64,4-10-64,-4 4-96,5-8 32,-1 8 32,0-4-544,0 1-192,-4 11-736,0 0-320,-5 0-928</inkml:trace>
          <inkml:trace contextRef="#ctx0" brushRef="#br0" timeOffset="446264">8286 15635 3840,'-22'0'1472,"22"0"-768,0 14-64,0-14 1376,-5 16-384,2 0-256,-2 7-160,10 0-704,-5 1-160,0 7 0,3 0-160,2 1-32,-1-1-64,5 0-96,0-4-608,-1-4-320,2 2-2912</inkml:trace>
        </inkml:traceGroup>
        <inkml:traceGroup>
          <inkml:annotationXML>
            <emma:emma xmlns:emma="http://www.w3.org/2003/04/emma" version="1.0">
              <emma:interpretation id="{185CB78B-43A8-4A2E-969D-313B17020361}" emma:medium="tactile" emma:mode="ink">
                <msink:context xmlns:msink="http://schemas.microsoft.com/ink/2010/main" type="inkWord" rotatedBoundingBox="8470,14890 9067,14874 9086,15592 8489,15608"/>
              </emma:interpretation>
              <emma:one-of disjunction-type="recognition" id="oneOf140">
                <emma:interpretation id="interp700" emma:lang="zh-CN" emma:confidence="0">
                  <emma:literal>E</emma:literal>
                </emma:interpretation>
                <emma:interpretation id="interp701" emma:lang="zh-CN" emma:confidence="0">
                  <emma:literal>∑</emma:literal>
                </emma:interpretation>
                <emma:interpretation id="interp702" emma:lang="zh-CN" emma:confidence="0">
                  <emma:literal>匚</emma:literal>
                </emma:interpretation>
                <emma:interpretation id="interp703" emma:lang="zh-CN" emma:confidence="0">
                  <emma:literal>工</emma:literal>
                </emma:interpretation>
                <emma:interpretation id="interp704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447345">8853 15896 4096,'-13'0'1568,"13"14"-832,0-6-512,0-8 416,3 8 224,3 0 192,-2 0-128,-1 4-96,2 2-448,8 3-32,0 2 0,5 1-64,5 0 64,-5 4-128,-6-2 32,2 1-96,-6 4 0,1 9-96,-6 0-64,-3-5 32,0 0 32,-8-1-32,-9 2-32,-4 0 96,-2-10 64,-3 2 64,0-4 32,-2 2 64,8-2 32,-3-4-32,5-4 32,2-1-64,3-3 0,3 1-161,5-1-31,5-8-96,10 2-32,-2 2 32,5-4 0,4 0 0,6 0 64,11 0-96,2 0 0,3-4 32,-3-4 64,2 0-96,3 2 0,-2 1 32,-4 2 0,5-2-447,-5 2-161,4-1-480,-3 0-192,-5 0-640,-5 0-320,-6-3-768</inkml:trace>
          <inkml:trace contextRef="#ctx0" brushRef="#br0" timeOffset="446919">8827 15840 4736,'-15'-8'1824,"20"5"-960,-5 6-576,0-3 448,0 0 64,0 0 64,10 0-192,-2 0 0,0 0-384,15 0 96,-2 0 64,10 0-96,-3 0-32,2 0-480,4 0-128,2 0 320,-2-3 192,2 3-64,-6 0-96,1 0-608,-5 0-288,5 3-1312,-19 11-1984,-14-4 928</inkml:trace>
        </inkml:traceGroup>
        <inkml:traceGroup>
          <inkml:annotationXML>
            <emma:emma xmlns:emma="http://www.w3.org/2003/04/emma" version="1.0">
              <emma:interpretation id="{D8CE8DE3-527F-496E-994C-37FA94841DF8}" emma:medium="tactile" emma:mode="ink">
                <msink:context xmlns:msink="http://schemas.microsoft.com/ink/2010/main" type="inkWord" rotatedBoundingBox="9286,14539 9708,14528 9723,15055 9300,15066"/>
              </emma:interpretation>
              <emma:one-of disjunction-type="recognition" id="oneOf141">
                <emma:interpretation id="interp705" emma:lang="zh-CN" emma:confidence="0">
                  <emma:literal>”</emma:literal>
                </emma:interpretation>
                <emma:interpretation id="interp706" emma:lang="zh-CN" emma:confidence="0">
                  <emma:literal>“</emma:literal>
                </emma:interpretation>
                <emma:interpretation id="interp707" emma:lang="zh-CN" emma:confidence="0">
                  <emma:literal>」</emma:literal>
                </emma:interpretation>
                <emma:interpretation id="interp708" emma:lang="zh-CN" emma:confidence="0">
                  <emma:literal>^</emma:literal>
                </emma:interpretation>
                <emma:interpretation id="interp709" emma:lang="zh-CN" emma:confidence="0">
                  <emma:literal>十</emma:literal>
                </emma:interpretation>
              </emma:one-of>
            </emma:emma>
          </inkml:annotationXML>
          <inkml:trace contextRef="#ctx0" brushRef="#br0" timeOffset="447542">9570 15837 3840,'-16'-16'1472,"16"32"-768,-9-16-256,9 0 544,9 0-64,1 0 96</inkml:trace>
          <inkml:trace contextRef="#ctx0" brushRef="#br0" timeOffset="447745">9573 15830 10752,'16'-5'768,"7"2"-256,-2 3-320,6-4-96,-1 0-96,0 0-32,4 0-832,2 0-288,-6 1-1824,10-2-928,-10 2 1888</inkml:trace>
          <inkml:trace contextRef="#ctx0" brushRef="#br0" timeOffset="447919">9910 15471 5120,'-8'3'1920,"8"5"-1024,0 0-416,0-1 640,0 1-64,0 11 96,0 14-288,3-3-64,2 4-448,-1 6-64,-4 11 32,4-4-192,1-5-64,3-3-128,1 0 32,0 0-1184,0 0-448,5 0-1984</inkml:trace>
        </inkml:traceGroup>
        <inkml:traceGroup>
          <inkml:annotationXML>
            <emma:emma xmlns:emma="http://www.w3.org/2003/04/emma" version="1.0">
              <emma:interpretation id="{3BA96726-7329-4A7C-B08B-CBBC608488FF}" emma:medium="tactile" emma:mode="ink">
                <msink:context xmlns:msink="http://schemas.microsoft.com/ink/2010/main" type="inkWord" rotatedBoundingBox="9967,14909 10760,14888 10780,15652 9987,15673"/>
              </emma:interpretation>
              <emma:one-of disjunction-type="recognition" id="oneOf142">
                <emma:interpretation id="interp710" emma:lang="zh-CN" emma:confidence="0">
                  <emma:literal>了</emma:literal>
                </emma:interpretation>
                <emma:interpretation id="interp711" emma:lang="zh-CN" emma:confidence="0">
                  <emma:literal>丁</emma:literal>
                </emma:interpretation>
                <emma:interpretation id="interp712" emma:lang="zh-CN" emma:confidence="0">
                  <emma:literal>J</emma:literal>
                </emma:interpretation>
                <emma:interpretation id="interp713" emma:lang="zh-CN" emma:confidence="0">
                  <emma:literal>∵</emma:literal>
                </emma:interpretation>
                <emma:interpretation id="interp71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449177">10234 16020 3072,'-8'3'1216,"8"2"-640,-5-5-192,5 0 512,0 0-96,0 0 96,0-5-224,0 2-32,5-2-352,-2-1 32,2-3 32,5 1-128,-2 0 32,0 0-160,6 0 0,0-6 32,-2 2 0,2 0 64,-6-8 32,2 6 32,-2 2 64,4-1-96,2 6 32,-2-1-96,3 4 0,2 0 32,0 1 96,6 3-64,-2 0-64,2 0-64,-3 11 0,22 1 0,-8-4 32,-4 0-64,1-2-64,4 2 32,-9 0 32,0 0-32,2-4 64,-2 1-128,8-2 0,2 1 32,-6-4 64,-4-4-96,2-4 0,-7 0-192,-3-4-96,-5 1-320,-5 3-64,-4 0-160,-4 1 64,0 3 96,-20 4-192,-8 8 384,7-8 256,-5 8 160,3 0 160,3-5 32,-4 6 224,6-1 192,1-2 96,4-2 32,0 5-160,4-2 32,0 1-96,1-1 0,3 5-32,0-1 64,2 5-96,-2 4 32,5 4-32,-5-1 32,5 4 0,0 7 0,0 10-64,0-5 32,0 0-128,-3 0 31,3 0-95,-5-1 64,1 6-128,0-10 0,-1-1 32,-8-2 0,-9-4 0,0-4 0,0-3-160,-4-4-32,-4-5-320,-2-3-160,2 0-511,4-5-129,0-3-480,3-11-192,5 0-672</inkml:trace>
        </inkml:traceGroup>
        <inkml:traceGroup>
          <inkml:annotationXML>
            <emma:emma xmlns:emma="http://www.w3.org/2003/04/emma" version="1.0">
              <emma:interpretation id="{8F073456-8288-408F-A6FD-0FABF9DB4061}" emma:medium="tactile" emma:mode="ink">
                <msink:context xmlns:msink="http://schemas.microsoft.com/ink/2010/main" type="inkWord" rotatedBoundingBox="10865,15137 11283,15126 11293,15500 10875,15511"/>
              </emma:interpretation>
              <emma:one-of disjunction-type="recognition" id="oneOf143">
                <emma:interpretation id="interp715" emma:lang="zh-CN" emma:confidence="0">
                  <emma:literal>。</emma:literal>
                </emma:interpretation>
                <emma:interpretation id="interp716" emma:lang="zh-CN" emma:confidence="0">
                  <emma:literal>△</emma:literal>
                </emma:interpretation>
                <emma:interpretation id="interp717" emma:lang="zh-CN" emma:confidence="0">
                  <emma:literal>〇</emma:literal>
                </emma:interpretation>
                <emma:interpretation id="interp718" emma:lang="zh-CN" emma:confidence="0">
                  <emma:literal>0</emma:literal>
                </emma:interpretation>
                <emma:interpretation id="interp71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449945">11420 16071 5888,'-14'0'2272,"10"3"-1216,4 2-960,0-5 896,-6 8-160,-6 3 64,-2 0 0,-4 6-480,1-3 32,0 11 0,-5 5 128,0 1 32,0 0-256,0-4-128,0 1 0,5-4 63,-1-4-63,5-1 32,0-4-32,5-4 32,-2-2-224,5-1-64,5 0 64,0-8 32,5 3-96,5 2-32,3-5 96,5 0 32,-2 3-96,11-3-32,12 5 32,-3-5 0,-2 0 32,2 0 64,0 0-96,-8 0 0,0 0 32,-2 0 64,-5 0-32,-3 0-32,-5 0 32,-3-5 32,-6 2 32,-4-5 32,0-4 0,-4-1 0,-6-6-160,2-12-32,-5 0 32,0 0 0,-5-4-192,5-1 0,0 5-320,0 4-127,-2 1-705,7 5-256,4 1-960,0 9-448,4 3 128</inkml:trace>
        </inkml:traceGroup>
        <inkml:traceGroup>
          <inkml:annotationXML>
            <emma:emma xmlns:emma="http://www.w3.org/2003/04/emma" version="1.0">
              <emma:interpretation id="{2E3E5B65-79B4-424F-9BEB-3D350803B78A}" emma:medium="tactile" emma:mode="ink">
                <msink:context xmlns:msink="http://schemas.microsoft.com/ink/2010/main" type="inkWord" rotatedBoundingBox="11454,15037 11871,15026 11885,15542 11468,15553"/>
              </emma:interpretation>
              <emma:one-of disjunction-type="recognition" id="oneOf144">
                <emma:interpretation id="interp720" emma:lang="zh-CN" emma:confidence="0">
                  <emma:literal>九</emma:literal>
                </emma:interpretation>
                <emma:interpretation id="interp721" emma:lang="zh-CN" emma:confidence="0">
                  <emma:literal>ⅹ</emma:literal>
                </emma:interpretation>
                <emma:interpretation id="interp722" emma:lang="zh-CN" emma:confidence="0">
                  <emma:literal>×</emma:literal>
                </emma:interpretation>
                <emma:interpretation id="interp723" emma:lang="zh-CN" emma:confidence="0">
                  <emma:literal>x</emma:literal>
                </emma:interpretation>
                <emma:interpretation id="interp72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450428">11708 16040 5120,'-3'0'2016,"3"0"-1088,3 0-512,-3 0 544,0 0 0,6 0 128,1 3-96,3 2-32,-2 1-544,2 7 32,3 2 64,5 1-64,-2 3 0,6 12-128,1 8 32,6-3-129,7-2 33,-6 1-160,2 1 0,-2-5-32,2 0-64,-6-3-192,-4-1-32,-6-4-767,2-7-289,-5-16-2080,-4-3-512</inkml:trace>
          <inkml:trace contextRef="#ctx0" brushRef="#br0" timeOffset="450595">12086 15978 6016,'-18'-9'2272,"18"9"-1216,-3 9-672,3-5 608,0 4 32,-5-2 192,0 11-32,-8 2-32,-10 4-608,2 4-128,-1 9-33,-4 12-95,0-7 0,-5 6-160,0-3-32,5-5-192,0 0 0,3-5-735,11-2-353,-2-9-864,5-4-384</inkml:trace>
        </inkml:traceGroup>
        <inkml:traceGroup>
          <inkml:annotationXML>
            <emma:emma xmlns:emma="http://www.w3.org/2003/04/emma" version="1.0">
              <emma:interpretation id="{1CA450C4-D797-4647-84BF-5BC4D0A7A1F1}" emma:medium="tactile" emma:mode="ink">
                <msink:context xmlns:msink="http://schemas.microsoft.com/ink/2010/main" type="inkWord" rotatedBoundingBox="12218,14975 12614,14964 12629,15542 12233,15553"/>
              </emma:interpretation>
              <emma:one-of disjunction-type="recognition" id="oneOf145">
                <emma:interpretation id="interp725" emma:lang="zh-CN" emma:confidence="0">
                  <emma:literal>十</emma:literal>
                </emma:interpretation>
                <emma:interpretation id="interp726" emma:lang="zh-CN" emma:confidence="0">
                  <emma:literal>+</emma:literal>
                </emma:interpretation>
                <emma:interpretation id="interp727" emma:lang="zh-CN" emma:confidence="0">
                  <emma:literal>÷</emma:literal>
                </emma:interpretation>
                <emma:interpretation id="interp728" emma:lang="zh-CN" emma:confidence="0">
                  <emma:literal>千</emma:literal>
                </emma:interpretation>
                <emma:interpretation id="interp729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452150">12476 16090 4480,'-4'-3'1664,"4"3"-896,0-5-352,0 5 608,0 0 64,0 0 128,4 0-256,2-3-32,-4 3-512,4 0 32,2 0 64,2 0-64,-2 0 0,4 0-128,4 0-32,0 3-96,6-3-32,4 5-96,0-5 32,2 3-64,2-3-32,0 0-64,-3 0 32,-6 0 32,1 0 64,-3 0-96,-4 0-64,3-3-448,-4 3-128,-4-5-704,-10 5-256,0 0-768,-5-3-1504,0 3 896</inkml:trace>
          <inkml:trace contextRef="#ctx0" brushRef="#br0" timeOffset="452421">12704 15910 3968,'0'5'1472,"4"-5"-768,-8 3-192,4-3 512,0 0-64,0 8 0,0 0-192,-4 4-32,8 4-384,0 4 64,-4 2 96,0 10 32,0 3-32,0 4-192,0 8-64,0-5-64,0 5 32,0-1-128,0-6-64,0 6 0,4-10-32,2-4-640,-3-10-288,2-2-1856</inkml:trace>
        </inkml:traceGroup>
        <inkml:traceGroup>
          <inkml:annotationXML>
            <emma:emma xmlns:emma="http://www.w3.org/2003/04/emma" version="1.0">
              <emma:interpretation id="{1AC784CC-FD20-446C-90C7-4364F8215FDC}" emma:medium="tactile" emma:mode="ink">
                <msink:context xmlns:msink="http://schemas.microsoft.com/ink/2010/main" type="inkWord" rotatedBoundingBox="13053,14892 13948,14868 13961,15358 13066,15381"/>
              </emma:interpretation>
              <emma:one-of disjunction-type="recognition" id="oneOf146">
                <emma:interpretation id="interp730" emma:lang="zh-CN" emma:confidence="0">
                  <emma:literal>以</emma:literal>
                </emma:interpretation>
                <emma:interpretation id="interp731" emma:lang="zh-CN" emma:confidence="0">
                  <emma:literal>Ⅸ</emma:literal>
                </emma:interpretation>
                <emma:interpretation id="interp732" emma:lang="zh-CN" emma:confidence="0">
                  <emma:literal>比</emma:literal>
                </emma:interpretation>
                <emma:interpretation id="interp733" emma:lang="zh-CN" emma:confidence="0">
                  <emma:literal>加</emma:literal>
                </emma:interpretation>
                <emma:interpretation id="interp734" emma:lang="zh-CN" emma:confidence="0">
                  <emma:literal>此</emma:literal>
                </emma:interpretation>
              </emma:one-of>
            </emma:emma>
          </inkml:annotationXML>
          <inkml:trace contextRef="#ctx0" brushRef="#br0" timeOffset="455378">13560 15938 3840,'-4'0'1472,"4"4"-768,-5 0-416,5-4 512,0 8-32,-5 0 32,-3-2-192,4 8-32,-1-3-320,-4 6 128,1-3 96,-6 6-32,1-2 64,-5 7-160,2-2-32,-7-3 0,2 4 32,-7-2-96,7 6 0,3-17-32,6 12 32,2-7-128,6 0-32,4-4 32,4-4 64,1 0-96,12-5 0,6 0-32,-2 2-64,5-2 32,2-3-32,-2 0 0,8-11 0,2 11 64,2-11-96,-7 3 0,-3-8 32,-7 0 64,-3 4 32,-1 0 32,-3 1-64,-10 0-64,-4-1 32,0 0-32,-4-3 64,-10-2 32,2 3-32,-6-7-64,0 2-64,0-1 32,0 0-32,5 2 0,0-2-512,0-3-160,5 4-576,3-5-128,0 8-512,5 0-128,0 5-512</inkml:trace>
          <inkml:trace contextRef="#ctx0" brushRef="#br0" timeOffset="455708">13788 15825 3712,'-5'-4'1408,"5"12"-768,5-8-64,-5 0 640,0 0-128,8 0 96,2 4-192,-2 9 32,2-7-576,-2 2 32,5 8-32,0-4-96,5-1 32,0 0-32,2 6 96,12 2-160,-5 4-32,-6 4-64,5 6 32,-4-2-128,4-1-64,-2 14 0,-4-10-32,4-3 0,-7-7 64,0-1-448,-3-3-224,-6-4-672,0-5-256,2-6-864</inkml:trace>
          <inkml:trace contextRef="#ctx0" brushRef="#br0" timeOffset="456008">14192 15840 5120,'-14'-3'1920,"10"6"-1024,-4 2-480,8 6 544,-5 1-64,-4 4 32,-5-2-96,1 2 32,-8 8-480,-2 3 0,-8 8-32,1 0-128,4 8 32,0 8-160,0-4-64,-2-9 64,12-6 0,3-8-192,4-5-64,3-8-1088,12-3-416,3-18-1856,-1-18-864,10-4 2176</inkml:trace>
        </inkml:traceGroup>
        <inkml:traceGroup>
          <inkml:annotationXML>
            <emma:emma xmlns:emma="http://www.w3.org/2003/04/emma" version="1.0">
              <emma:interpretation id="{BBCF5682-C0B3-4BA4-B1BC-397DDE0AF085}" emma:medium="tactile" emma:mode="ink">
                <msink:context xmlns:msink="http://schemas.microsoft.com/ink/2010/main" type="inkWord" rotatedBoundingBox="13972,14541 14326,14531 14338,14981 13984,14991"/>
              </emma:interpretation>
              <emma:one-of disjunction-type="recognition" id="oneOf147">
                <emma:interpretation id="interp735" emma:lang="zh-CN" emma:confidence="0">
                  <emma:literal>T</emma:literal>
                </emma:interpretation>
                <emma:interpretation id="interp736" emma:lang="zh-CN" emma:confidence="0">
                  <emma:literal>ㄒ</emma:literal>
                </emma:interpretation>
                <emma:interpretation id="interp737" emma:lang="zh-CN" emma:confidence="0">
                  <emma:literal>丅</emma:literal>
                </emma:interpretation>
                <emma:interpretation id="interp738" emma:lang="zh-CN" emma:confidence="0">
                  <emma:literal>7</emma:literal>
                </emma:interpretation>
                <emma:interpretation id="interp739" emma:lang="zh-CN" emma:confidence="0">
                  <emma:literal>个</emma:literal>
                </emma:interpretation>
              </emma:one-of>
            </emma:emma>
          </inkml:annotationXML>
          <inkml:trace contextRef="#ctx0" brushRef="#br0" timeOffset="456323">14230 15494 5376,'-8'-3'2016,"12"3"-1088,0 3-384,-4-3 1056,12 0-416,4 3-288,4-3-256,3 0-384,-2 0-96,2 0 32,3 0-96,5-3 0,-1 0-96,1-2-32,-5 1 32,0 0 64,-3 0-672,-5 4-1344,-5 0-32,-6 0-1216</inkml:trace>
          <inkml:trace contextRef="#ctx0" brushRef="#br0" timeOffset="456563">14441 15510 3840,'-8'0'1472,"8"3"-768,-5-3-256,5 0 544,0 0 160,0 4 576,0 20-448,0-1-640,0 1-64,0 3 64,0-1-224,0 7 0,0 6-96,0-12-32,0 12-160,0-5-96,0-6-96,0 0-32,0-6-1216,0-3-480,5-2-1920</inkml:trace>
        </inkml:traceGroup>
        <inkml:traceGroup>
          <inkml:annotationXML>
            <emma:emma xmlns:emma="http://www.w3.org/2003/04/emma" version="1.0">
              <emma:interpretation id="{C5EE7C1C-D864-4489-B063-8ADE9674108F}" emma:medium="tactile" emma:mode="ink">
                <msink:context xmlns:msink="http://schemas.microsoft.com/ink/2010/main" type="inkWord" rotatedBoundingBox="14482,14829 15099,14813 15119,15551 14501,15567"/>
              </emma:interpretation>
              <emma:one-of disjunction-type="recognition" id="oneOf148">
                <emma:interpretation id="interp740" emma:lang="zh-CN" emma:confidence="0">
                  <emma:literal>T</emma:literal>
                </emma:interpretation>
                <emma:interpretation id="interp741" emma:lang="zh-CN" emma:confidence="0">
                  <emma:literal>丁</emma:literal>
                </emma:interpretation>
                <emma:interpretation id="interp742" emma:lang="zh-CN" emma:confidence="0">
                  <emma:literal>J</emma:literal>
                </emma:interpretation>
                <emma:interpretation id="interp743" emma:lang="zh-CN" emma:confidence="0">
                  <emma:literal>厂</emma:literal>
                </emma:interpretation>
                <emma:interpretation id="interp744" emma:lang="zh-CN" emma:confidence="0">
                  <emma:literal>丅</emma:literal>
                </emma:interpretation>
              </emma:one-of>
            </emma:emma>
          </inkml:annotationXML>
          <inkml:trace contextRef="#ctx0" brushRef="#br0" timeOffset="456882">14755 15948 4096,'-10'-33'1568,"0"27"-832,10-4-288,0 10 480</inkml:trace>
          <inkml:trace contextRef="#ctx0" brushRef="#br0" timeOffset="457501">14735 15887 9792,'0'-11'1376,"0"3"-704,5 0-128,0 0-96,-1 1-32,0-1 64,0-1-128,5 5-32,0 0-64,4 2 0,0-4 0,0 4 0,5-4-64,8 6-32,5 0-32,0-3 0,-1 0-64,1 3 32,5 0-64,-3-5-32,3 2-64,0 3 32,-2-5 32,6 2 0,-1-1 0,-3 0 0,-10 0-352,-5 0-96,-3 4-192,-5-4-32,-13 1-192,-9 3 0,-3 0-64,-1 0 32,-5 0 416,0 0 224,0 0 160,-3 0 64,-2 0 32,2 0 0,4 0 192,-2 3 128,2 1 96,-1 0 160,5 4-32,0-1 32,5 1 0,-2 3-64,2 9-64,3 4 32,0-1-64,2 2 64,3 2-64,0-1 0,0 7-96,0 0-33,0 3-31,0 6 0,0 9-64,0-3-32,0-2-32,0-3 64,-5-8-32,0-1 0,-3-2-96,-4 4-64,-11-9 32,2-4 32,3-4-192,0-6 32,0-9-672,1-8-287,0-4-801,3-4-288,6-7-608,8 0-1408,0-5 1120</inkml:trace>
        </inkml:traceGroup>
        <inkml:traceGroup>
          <inkml:annotationXML>
            <emma:emma xmlns:emma="http://www.w3.org/2003/04/emma" version="1.0">
              <emma:interpretation id="{E01E655B-CB7B-46FF-93C3-FAC33CE9E348}" emma:medium="tactile" emma:mode="ink">
                <msink:context xmlns:msink="http://schemas.microsoft.com/ink/2010/main" type="inkWord" rotatedBoundingBox="14977,14436 15397,14425 15409,14847 14989,14858"/>
              </emma:interpretation>
              <emma:one-of disjunction-type="recognition" id="oneOf149">
                <emma:interpretation id="interp745" emma:lang="zh-CN" emma:confidence="0">
                  <emma:literal>T</emma:literal>
                </emma:interpretation>
                <emma:interpretation id="interp746" emma:lang="zh-CN" emma:confidence="0">
                  <emma:literal>ㄒ</emma:literal>
                </emma:interpretation>
                <emma:interpretation id="interp747" emma:lang="zh-CN" emma:confidence="0">
                  <emma:literal>ⅰ</emma:literal>
                </emma:interpretation>
                <emma:interpretation id="interp748" emma:lang="zh-CN" emma:confidence="0">
                  <emma:literal>丅</emma:literal>
                </emma:interpretation>
                <emma:interpretation id="interp749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458400">15235 15381 5120,'-8'-3'1920,"8"6"-1024,3-3-640,-3 0 512,10 0 32,-2 0 128,5 0-64,5 0-64,8 0-416,-3 0-96,3 0 32,4 0-192,1 0-64,0 0 32,0-3 0,3-2-192,7 1-64,-10 4-576,-5 0-160,-4 0-480,-6 0-160,-16 9-3040,-8-1 2112</inkml:trace>
          <inkml:trace contextRef="#ctx0" brushRef="#br0" timeOffset="458650">15477 15385 3968,'-5'-5'1472,"10"5"-768,-10 5-320,5-5 512,0 8 32,0-1 160,0 5-160,5 0-32,-5 2-480,0 6 96,0 4 64,4 7-128,-4 5 0,0-2-128,0 1-32,0-4-96,0-3 32,0 2-288,0-5 0,0-6-576,4-4-192,1-2-1440,0-2-576,-2-8-96</inkml:trace>
        </inkml:traceGroup>
        <inkml:traceGroup>
          <inkml:annotationXML>
            <emma:emma xmlns:emma="http://www.w3.org/2003/04/emma" version="1.0">
              <emma:interpretation id="{C0654EF1-955D-465E-86C6-B047188A0B6A}" emma:medium="tactile" emma:mode="ink">
                <msink:context xmlns:msink="http://schemas.microsoft.com/ink/2010/main" type="inkWord" rotatedBoundingBox="15639,14720 16238,14704 16255,15344 15657,15360"/>
              </emma:interpretation>
              <emma:one-of disjunction-type="recognition" id="oneOf150">
                <emma:interpretation id="interp750" emma:lang="zh-CN" emma:confidence="0">
                  <emma:literal>工</emma:literal>
                </emma:interpretation>
                <emma:interpretation id="interp751" emma:lang="zh-CN" emma:confidence="0">
                  <emma:literal>∑</emma:literal>
                </emma:interpretation>
                <emma:interpretation id="interp752" emma:lang="zh-CN" emma:confidence="0">
                  <emma:literal>三</emma:literal>
                </emma:interpretation>
                <emma:interpretation id="interp753" emma:lang="zh-CN" emma:confidence="0">
                  <emma:literal>之</emma:literal>
                </emma:interpretation>
                <emma:interpretation id="interp754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459221">15902 15661 5120,'-13'0'1920,"18"4"-1024,0 0-480,-2 0 608,7-4-96,-2 4 32,10 0-128,0-4-32,8 7-448,4-2 0,1-2 64,5-3-224,-2 5-32,1-5-96,4 0 32,2 0-64,-7 0 64,-4 0-128,1 3 0,-5 0-544,-3-3-160,-5 0-704,-5 5-224,-10-2-1152,-3 6-928</inkml:trace>
          <inkml:trace contextRef="#ctx0" brushRef="#br0" timeOffset="459746">16073 15794 4864,'-18'0'1824,"18"5"-960,0-2-864,0-3 320,5 8 288,4 0 224,0-1 0,-1-3 64,5 13-224,0 2-96,0-4-192,0 4 0,2 0-224,-7 1-32,0 0 64,-3 4 32,-5-2-32,-5 3 32,-3-2-64,0-1 0,-7 6-32,2 0 0,-8-1 64,-10-8 32,5 9 32,4-5 0,0-4-64,0-3 32,4-4 0,0-4 31,5 0-63,5-5-32,8-11-32,0 5-160,8 0 32,2-2-64,16 2-64,0-2 96,5 10 64,4-10 0,0 13-32,0-11 32,4-2-32,2 13 0,-7 0 64,1 0-32,-4-13-32,0 10 32,-5-10-32,0 2-96,-3 0 64,-3-2-384,-2 2-223,0-2-513,-5 1-224,-3-15-2880,-2-1 768</inkml:trace>
        </inkml:traceGroup>
        <inkml:traceGroup>
          <inkml:annotationXML>
            <emma:emma xmlns:emma="http://www.w3.org/2003/04/emma" version="1.0">
              <emma:interpretation id="{0C39D356-7B47-4A30-9F92-20C3075B790F}" emma:medium="tactile" emma:mode="ink">
                <msink:context xmlns:msink="http://schemas.microsoft.com/ink/2010/main" type="inkWord" rotatedBoundingBox="16195,14305 16587,14294 16602,14837 16210,14847"/>
              </emma:interpretation>
              <emma:one-of disjunction-type="recognition" id="oneOf151">
                <emma:interpretation id="interp755" emma:lang="zh-CN" emma:confidence="0">
                  <emma:literal>”</emma:literal>
                </emma:interpretation>
                <emma:interpretation id="interp756" emma:lang="zh-CN" emma:confidence="0">
                  <emma:literal>“</emma:literal>
                </emma:interpretation>
                <emma:interpretation id="interp757" emma:lang="zh-CN" emma:confidence="0">
                  <emma:literal>「</emma:literal>
                </emma:interpretation>
                <emma:interpretation id="interp758" emma:lang="zh-CN" emma:confidence="0">
                  <emma:literal>^</emma:literal>
                </emma:interpretation>
                <emma:interpretation id="interp759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460106">16467 15494 4992,'-13'-9'1824,"10"9"-960,3 0-736,0 0 416,3 0 160,7-3 192,-2 3-64,0-5 64,7 2-512,-2 3 64,0 0 64,5 0-128,-2-3-64,2 3-160,4 0-64,4 0-32,0 0 32,-3-5-992,-2 5-416,2 0-1184,-5-3-1600,-1-2 1024</inkml:trace>
          <inkml:trace contextRef="#ctx0" brushRef="#br0" timeOffset="460377">16837 15236 5120,'-9'0'2016,"9"4"-1088,0 11-448,4-7 576,-4 0 192,0 3 96,0 6-352,-4 6-224,0 7-416,4 6-32,-4 8 32,-2 6-288,6-3 0,0 0-64,0-2 0,0-1-704,0-2-320,0-9-1248,6 6-2240</inkml:trace>
        </inkml:traceGroup>
        <inkml:traceGroup>
          <inkml:annotationXML>
            <emma:emma xmlns:emma="http://www.w3.org/2003/04/emma" version="1.0">
              <emma:interpretation id="{B99C1AC8-A54F-4559-A75E-C280B29420FD}" emma:medium="tactile" emma:mode="ink">
                <msink:context xmlns:msink="http://schemas.microsoft.com/ink/2010/main" type="inkWord" rotatedBoundingBox="16945,14785 17570,14769 17588,15428 16963,15444"/>
              </emma:interpretation>
              <emma:one-of disjunction-type="recognition" id="oneOf152">
                <emma:interpretation id="interp760" emma:lang="zh-CN" emma:confidence="0">
                  <emma:literal>了</emma:literal>
                </emma:interpretation>
                <emma:interpretation id="interp761" emma:lang="zh-CN" emma:confidence="0">
                  <emma:literal>丁</emma:literal>
                </emma:interpretation>
                <emma:interpretation id="interp762" emma:lang="zh-CN" emma:confidence="0">
                  <emma:literal>厂</emma:literal>
                </emma:interpretation>
                <emma:interpretation id="interp763" emma:lang="zh-CN" emma:confidence="0">
                  <emma:literal>y</emma:literal>
                </emma:interpretation>
                <emma:interpretation id="interp764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462155">17210 15821 4608,'-10'-3'1760,"10"6"-960,-3-3-576,3 0 416,0 0-32,0 0 32,0 0-160,0 0-32,0 0-256,0-3-64,3-2 0,2-3-64,0 2 32,3-2 0,0 0 32,2-1 0,-2 1 0,2 2 0,-2 1 0,2 2-64,2-2 32,2 1 64,6 4 128,4 0 0,-4 4 0,8 1-96,-2-2 32,0 2-64,4-2 0,6 0-96,4-3 32,-5-3-128,-1 3 0,2-3 96,-1-2 96,-4-3-128,-5 4-32,-5-4-288,-3 5-128,0-2-288,-10 2-32,2 0-128,-10-2 0,-6 2-160,2 3 0,-4 0 256,0 0 224,-2 0 256,-3 0 160,0 0 160,3 0 128,2 0-64,-5 0-64,0 0 192,0 3 160,4 2 160,1-2 128,-2 5-64,-3 3 0,0 6 32,5-6 64,-2 4-96,2 9 0,0-1 32,-2 1 0,2 3-96,-2-1 0,2 7-224,0-2-128,4-1 96,-2 2 64,-2 0-128,4 7-64,-4-1-64,-3-3 0,4 0 0,-7-4 32,2-3-160,-7-4 32,2-2 0,-6-5 63,-3-3-31,5 3 64,-1-9-128,0-5 0,0 1-319,-2-4-161,4-4-544,2 1-128,5-2-640,4-6-288,5 2-1056</inkml:trace>
        </inkml:traceGroup>
        <inkml:traceGroup>
          <inkml:annotationXML>
            <emma:emma xmlns:emma="http://www.w3.org/2003/04/emma" version="1.0">
              <emma:interpretation id="{AFB6FC08-ADC9-48DD-B89C-2C96C2FD7BF1}" emma:medium="tactile" emma:mode="ink">
                <msink:context xmlns:msink="http://schemas.microsoft.com/ink/2010/main" type="inkWord" rotatedBoundingBox="17645,14923 18036,14913 18044,15236 17653,15246"/>
              </emma:interpretation>
              <emma:one-of disjunction-type="recognition" id="oneOf153">
                <emma:interpretation id="interp765" emma:lang="zh-CN" emma:confidence="0">
                  <emma:literal>。</emma:literal>
                </emma:interpretation>
                <emma:interpretation id="interp766" emma:lang="zh-CN" emma:confidence="0">
                  <emma:literal>△</emma:literal>
                </emma:interpretation>
                <emma:interpretation id="interp767" emma:lang="zh-CN" emma:confidence="0">
                  <emma:literal>乙</emma:literal>
                </emma:interpretation>
                <emma:interpretation id="interp768" emma:lang="zh-CN" emma:confidence="0">
                  <emma:literal>匕</emma:literal>
                </emma:interpretation>
                <emma:interpretation id="interp769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462870">18131 15899 3456,'5'-3'1312,"-2"6"-704,7-6 0,-10 3 512,0 0 0,0 0 128,0 0-256,0 0-128,0 0-480,0 8 96,0-2 96,-5 2-128,0 1 64,-3 2-96,-5 1 0,-5 0-96,-5 3 32,3 4 0,-3 1 32,2 0-128,-2-1-96,2 0-1,3 1 33,0-4-96,5-4-64,5 0 64,3-5 0,0 1-32,5 0-64,10-5 32,-2 2-32,5-5-96,5 3 64,8 2 32,0-2 0,2-3 0,-2 4 64,-1-4-32,1 0-32,2 0-64,-2 0 32,0 0 32,0-4 64,1 1-32,-11-2-32,-2 2 96,0-5 64,-6 0-128,-12-4-96,0 1 32,-1-5 64,-4 0 0,1-4-32,-6 1-128,6 0 0,-6-4-224,6 0-95,-5 2-97,3-5-96,7 1-544,-2 6-192,5 4-992,0 0-320,5 3-64</inkml:trace>
        </inkml:traceGroup>
        <inkml:traceGroup>
          <inkml:annotationXML>
            <emma:emma xmlns:emma="http://www.w3.org/2003/04/emma" version="1.0">
              <emma:interpretation id="{630F2255-1931-4CC5-854F-2B31BA4C1513}" emma:medium="tactile" emma:mode="ink">
                <msink:context xmlns:msink="http://schemas.microsoft.com/ink/2010/main" type="inkWord" rotatedBoundingBox="18148,14844 18572,14832 18583,15244 18159,15256"/>
              </emma:interpretation>
              <emma:one-of disjunction-type="recognition" id="oneOf154">
                <emma:interpretation id="interp770" emma:lang="zh-CN" emma:confidence="0">
                  <emma:literal>×</emma:literal>
                </emma:interpretation>
                <emma:interpretation id="interp771" emma:lang="zh-CN" emma:confidence="0">
                  <emma:literal>ⅹ</emma:literal>
                </emma:interpretation>
                <emma:interpretation id="interp772" emma:lang="zh-CN" emma:confidence="0">
                  <emma:literal>x</emma:literal>
                </emma:interpretation>
                <emma:interpretation id="interp773" emma:lang="zh-CN" emma:confidence="0">
                  <emma:literal>Ⅹ</emma:literal>
                </emma:interpretation>
                <emma:interpretation id="interp774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463199">18404 15790 4096,'-6'0'1568,"12"-5"-832,-4 5-224,-2 0 512,0 0 64,6 0 160,3 8-224,-1-3 32,1 2-608,3 1 96,3 8 96,-2 3-224,5 1-64,-2-4 0,2 4 96,4-1-256,-1 0-32,5 4-96,5 1 32,-3 2-64,-2-1-32,0-3 32,-4-2-32,-6-4-224,2-1 0,0 1-832,0-5-320,-5-3-576,-5-3-160,1-5-960</inkml:trace>
          <inkml:trace contextRef="#ctx0" brushRef="#br0" timeOffset="463469">18766 15791 6272,'-12'3'2368,"12"8"-1280,-6-11-640,-2 5 640,0 3-64,-2-1 32,-2 9-320,-2 0-96,-4 3-384,0 1 32,-2-1 64,-6 9-288,-2 3 0,2-1-64,0 2 64,0-5-32,4 0-32,4 5-1184,5 6-480,5-2-2336</inkml:trace>
        </inkml:traceGroup>
      </inkml:traceGroup>
    </inkml:traceGroup>
    <inkml:traceGroup>
      <inkml:annotationXML>
        <emma:emma xmlns:emma="http://www.w3.org/2003/04/emma" version="1.0">
          <emma:interpretation id="{FC6DB9CE-ED1B-495B-89B3-A04D57DB757F}" emma:medium="tactile" emma:mode="ink">
            <msink:context xmlns:msink="http://schemas.microsoft.com/ink/2010/main" type="paragraph" rotatedBoundingBox="892,16460 14405,16053 14445,17357 932,177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0391F7-A59B-46DD-ACBE-E52B3CBB13DE}" emma:medium="tactile" emma:mode="ink">
              <msink:context xmlns:msink="http://schemas.microsoft.com/ink/2010/main" type="line" rotatedBoundingBox="892,16460 14405,16053 14445,17357 932,17765"/>
            </emma:interpretation>
          </emma:emma>
        </inkml:annotationXML>
        <inkml:traceGroup>
          <inkml:annotationXML>
            <emma:emma xmlns:emma="http://www.w3.org/2003/04/emma" version="1.0">
              <emma:interpretation id="{6541CAD5-3DF6-4008-94FE-9F29020A51E2}" emma:medium="tactile" emma:mode="ink">
                <msink:context xmlns:msink="http://schemas.microsoft.com/ink/2010/main" type="inkWord" rotatedBoundingBox="892,16460 1671,16437 1698,17319 919,17342"/>
              </emma:interpretation>
              <emma:one-of disjunction-type="recognition" id="oneOf155">
                <emma:interpretation id="interp775" emma:lang="zh-CN" emma:confidence="0">
                  <emma:literal>如</emma:literal>
                </emma:interpretation>
                <emma:interpretation id="interp776" emma:lang="zh-CN" emma:confidence="0">
                  <emma:literal>加</emma:literal>
                </emma:interpretation>
                <emma:interpretation id="interp777" emma:lang="zh-CN" emma:confidence="0">
                  <emma:literal>孙</emma:literal>
                </emma:interpretation>
                <emma:interpretation id="interp778" emma:lang="zh-CN" emma:confidence="0">
                  <emma:literal>扣</emma:literal>
                </emma:interpretation>
                <emma:interpretation id="interp779" emma:lang="zh-CN" emma:confidence="0">
                  <emma:literal>机</emma:literal>
                </emma:interpretation>
              </emma:one-of>
            </emma:emma>
          </inkml:annotationXML>
          <inkml:trace contextRef="#ctx0" brushRef="#br0" timeOffset="502250">1553 17733 4736,'0'0'1760,"0"0"-960,0 3-32,0-3 1536,5 8-1248,-2 4 928,6 7-1184,0 6 640,0 1-832,-5 6 223,0-2-479,-4 6-64,5-2-160,-5 10 64,0-5-128,-5 3-96,1-3 0,-9 0-1184,4-4 673,-13-7-1889,9 0 1376,-13-17-1920,9 0 1696,-15-19-992,12 0 1312,-16-14 384,5 2 352,-8-4 1376,8 4-608,-4 1 1472,13 8-1152,-5-4 1312,14 2-1280,-5-1 928,10 6-1088,0-4 544,3 7-737,0-3 417,5 5-544,0-1 128,10 4-320,3-4 0,8 4-128,7-8 96,-2 1-128,4-10-32,1 9 0,0-6-320,-1 1 160,0-2-864,0 4 544,2-5-1279,-2 7 959,-2-5-1184,-2 6 1120,-5-16-576,1 9 832,-4-10 96,-1 11 288,-3-6 128,0 8 64,-2 0 352,0 4-192,-3 2 896,1 6-576,-3 3 992,4 8-832,-8 6 544,2 2-704,0 3 320,-3 6-480,-2 0 63,0 0-255,0-1-64,0-1-32,0-9-480,6-1 257,-6-14-673,5 2 448,0-16-64,3 4 288,0-11 96,4 8 96,3-4 0,2 2 0,0 1 256,1 4-128,0 2 448,3 2-320,-3 4 224,0 4-256,-10 2 63,-4 8-159,-12 0 64,4 6-96,-10-4 96,6 4-128,-10-6 128,9 2-128,-4-8-32,5 0 0,-2-12-544,7 0 288,3-12-1951,3 4 1215,7-6-3904,3 1 2720</inkml:trace>
          <inkml:trace contextRef="#ctx0" brushRef="#br0" timeOffset="501376">1277 17400 3328,'17'-3'1216,"-17"3"-640,4 0-128,-4 0 1120,0 0-896,0 0 768,10 8-832,-7-1 512,7 5-640,-7 0 512,2 2-544,-5 2 384,5 4-480,-5 8 256,0 0-352,0 2 192,0 1-224,0 1 128,0-1-192,0 3 128,3 2-161,2 0 225,5-6-224,-2 1 96,0 0-128,6 5 0,0-6-32,-2 6 32,6-6-64,-2-2-32,2 0 32,0-8-256,0-1 128,-10-8-1151,6 5 671,-5-8-1984,-1 4 1408,-3-12-3104,-1 0 2368,-8-12-1440,4 4 1952</inkml:trace>
        </inkml:traceGroup>
        <inkml:traceGroup>
          <inkml:annotationXML>
            <emma:emma xmlns:emma="http://www.w3.org/2003/04/emma" version="1.0">
              <emma:interpretation id="{C89AFB29-EB65-42FC-83CE-5EE31B579C0B}" emma:medium="tactile" emma:mode="ink">
                <msink:context xmlns:msink="http://schemas.microsoft.com/ink/2010/main" type="inkWord" rotatedBoundingBox="1847,16581 2622,16558 2655,17646 1880,17669"/>
              </emma:interpretation>
              <emma:one-of disjunction-type="recognition" id="oneOf156">
                <emma:interpretation id="interp780" emma:lang="zh-CN" emma:confidence="0">
                  <emma:literal>何</emma:literal>
                </emma:interpretation>
                <emma:interpretation id="interp781" emma:lang="zh-CN" emma:confidence="0">
                  <emma:literal>诃</emma:literal>
                </emma:interpretation>
                <emma:interpretation id="interp782" emma:lang="zh-CN" emma:confidence="0">
                  <emma:literal>呵</emma:literal>
                </emma:interpretation>
                <emma:interpretation id="interp783" emma:lang="zh-CN" emma:confidence="0">
                  <emma:literal>例</emma:literal>
                </emma:interpretation>
                <emma:interpretation id="interp784" emma:lang="zh-CN" emma:confidence="0">
                  <emma:literal>倒</emma:literal>
                </emma:interpretation>
              </emma:one-of>
            </emma:emma>
          </inkml:annotationXML>
          <inkml:trace contextRef="#ctx0" brushRef="#br0" timeOffset="502819">2285 17517 5120,'-5'19'1920,"5"-19"-1024,0 6-64,0-6 1440,0 0-1216,0 0 384,0 0-864,-3 8 96,-1 2-384,-10 10-96,2 3-128,-11 2-64,5 2 32,-8 4-256,8 3 128,-3-7-1024,8-2 640,-2-15-1792,12-2 1280,-2-8-1152,10 0 1216,-2-8 64,12 6 512,-7-6 736,5 8-192,0 0 1504,0 2-960,0 6 1664,5 9-1376,-5 2 864,0 4-1120,-3 4 384,-2 1-673,-4 0 225,1 2-416,-5 2 0,3-5-192,-6 0-480,3-1 192,-5-1-2175,1-6 1311,-4-7-4000,8-4 2848</inkml:trace>
          <inkml:trace contextRef="#ctx0" brushRef="#br0" timeOffset="503164">2356 17650 5888,'-4'-8'2272,"4"8"-1216,16 0-256,-6-3 1312,3 3-1184,4-4 256,5 0-704,8-4 128,6 4-352,4-4 64,3 8-192,-2-8 0,-3 5-64,-2-9-64,-2 7 32,-3-2 32,-6 3-32,3-4-160,-6 8 64,-4-3-1024,-6 3 608,-7 0-1728,0 8 1248,-10-1-2656,0 5 2048,-7 0-1664,3 2 1856</inkml:trace>
          <inkml:trace contextRef="#ctx0" brushRef="#br0" timeOffset="503555">2486 17693 5376,'-3'-8'2016,"3"8"-1088,3 3-256,-3-3 1280,5 8-1088,0 0 576,3 12-864,2 2 480,-2 6-608,-3 3 256,3 2-416,-3 1 63,-1-4-223,-4 6 0,0-5-64,0-7-895,0-1 447,-4-15-2240,4 0 1472,-5-16-2176,5-4 1888,5-7-480,3 3 1120,5-4 960,9 6-32,-1 1 1696,2 7-1024,0 6 1568,-3 6-1344,-2 14 480,4 4-896,-8 4 32,2-3-384,-6-1-672,-2-1 224,-8-7-3104,6-4 1824,-6-20-2656,0-4 2368</inkml:trace>
          <inkml:trace contextRef="#ctx0" brushRef="#br0" timeOffset="503839">2816 17728 6528,'10'16'2464,"-10"-16"-1344,8 28-32,-8-14 1696,4 3-1504,-4 6 447,0 1-1055,0 3 224,0 4-512,0 5 96,0-2-320,0 10 0,0 1-96,0 10 96,5-5-96,-5 5 128,4 0-128,-4-5 32,0-2-32,0-2-128,0-6 32,-4-6-832,4-2 480,-9-9-1888,4-4 1281,-8-11-4289,5 0 2944,-10-27-2400,5 0 2752</inkml:trace>
        </inkml:traceGroup>
        <inkml:traceGroup>
          <inkml:annotationXML>
            <emma:emma xmlns:emma="http://www.w3.org/2003/04/emma" version="1.0">
              <emma:interpretation id="{C18887D1-5034-4CF6-85EB-520B835E8B0C}" emma:medium="tactile" emma:mode="ink">
                <msink:context xmlns:msink="http://schemas.microsoft.com/ink/2010/main" type="inkWord" rotatedBoundingBox="2829,16530 3435,16512 3459,17308 2853,17326"/>
              </emma:interpretation>
              <emma:one-of disjunction-type="recognition" id="oneOf157">
                <emma:interpretation id="interp785" emma:lang="zh-CN" emma:confidence="0">
                  <emma:literal>术</emma:literal>
                </emma:interpretation>
                <emma:interpretation id="interp786" emma:lang="zh-CN" emma:confidence="0">
                  <emma:literal>求</emma:literal>
                </emma:interpretation>
                <emma:interpretation id="interp787" emma:lang="zh-CN" emma:confidence="0">
                  <emma:literal>式</emma:literal>
                </emma:interpretation>
                <emma:interpretation id="interp788" emma:lang="zh-CN" emma:confidence="0">
                  <emma:literal>忒</emma:literal>
                </emma:interpretation>
                <emma:interpretation id="interp789" emma:lang="zh-CN" emma:confidence="0">
                  <emma:literal>朮</emma:literal>
                </emma:interpretation>
              </emma:one-of>
            </emma:emma>
          </inkml:annotationXML>
          <inkml:trace contextRef="#ctx0" brushRef="#br0" timeOffset="505102">3098 17790 7296,'-10'-8'2720,"10"8"-1472,5 4-544,-5-4 1248,8 0-1088,2 0 288,11 0-704,5 0 223,4 4-383,6 0 64,3 1-224,2-5 64,-3 3-96,2-6-64,-5 3 0,1-9-32,-5 5 0,-5-3 0,-6 2 0,-2-2-512,-4 7 288,-10-9-959,6 9 671,-20-6-1184,6 1 960,-10-3-576,6 4 768,-4-7 96,2 0 256,-6-2 64,6 6 64,-8-9 192,10 8-64,-10-6 544,10 5-352,-5-7 736,8 5-544,-8-5 544,8 8-544,-8-4 320,8 9-448,-7-5 320,6 8-353,4 0 193,2 8-256,-6 3 224,12 5-256,-6 7 320,8 2-288,0 9 384,1 9-352,0 4 96,3-5-224,-2 13 64,-2-4-96,2 4 0,-2-2-32,-3 3-64,-2-10 32,-3-6-480,0-10 256,-3-5-1312,3-3 832,-5-19-1983,0-3 1503,-8-19-1920,0-1 1760,-4-13-992,3 0 1344,-6-9 224,6 6 480,-4 2 1024,6 7-416,-3-1 1280,6 12-896,1-3 896,4 7-928,-1 1 704,5 8-800,-5-2 448,10 10-608,-5 1 192,0 7-384,-5 6 192,1 7-224,-5 2 223,6 3-255,-11 4 256,10 1-256,-9-2 160,8-1-192,-3-14-64,8 0-64,-5-10-128,5-6 64,8-12-32,5 6 0,10-13-224,-2 5 160,1-13-320,2 9 288,-4-5-160,6 4 193,-3-3 63,3 4 64,-8-6 0,0 10 0,-1-4 0,0 7 0,0 0 351,1 8-191,-4 3 544,4 5-384,-6 4 352,2 4-384,-5 0 192,4-1-256,-5-2 0,5 1-128,0-9-416,1-2 192,0-11-1536,-2 5 928,-3-13-3135,0 1 2175,-5-9-3136,0 4 2784</inkml:trace>
          <inkml:trace contextRef="#ctx0" brushRef="#br0" timeOffset="505377">3527 17463 6784,'-5'-5'2624,"5"5"-1408,23 5-352,-15-2 1568,0 2-1344,2 2 192,3 9-801,0 3-159,0 4-192,-1 4-1279,2 1 607,0 0-4480,2-1 2752</inkml:trace>
        </inkml:traceGroup>
        <inkml:traceGroup>
          <inkml:annotationXML>
            <emma:emma xmlns:emma="http://www.w3.org/2003/04/emma" version="1.0">
              <emma:interpretation id="{E3E42280-8B6A-43D0-996E-78936F06E8C0}" emma:medium="tactile" emma:mode="ink">
                <msink:context xmlns:msink="http://schemas.microsoft.com/ink/2010/main" type="inkWord" rotatedBoundingBox="3733,16826 4067,16816 4078,17181 3744,17191"/>
              </emma:interpretation>
              <emma:one-of disjunction-type="recognition" id="oneOf158">
                <emma:interpretation id="interp790" emma:lang="zh-CN" emma:confidence="0">
                  <emma:literal>。</emma:literal>
                </emma:interpretation>
                <emma:interpretation id="interp791" emma:lang="zh-CN" emma:confidence="0">
                  <emma:literal>△</emma:literal>
                </emma:interpretation>
                <emma:interpretation id="interp792" emma:lang="zh-CN" emma:confidence="0">
                  <emma:literal>0</emma:literal>
                </emma:interpretation>
                <emma:interpretation id="interp793" emma:lang="zh-CN" emma:confidence="0">
                  <emma:literal>乙</emma:literal>
                </emma:interpretation>
                <emma:interpretation id="interp794" emma:lang="zh-CN" emma:confidence="0">
                  <emma:literal>山</emma:literal>
                </emma:interpretation>
              </emma:one-of>
            </emma:emma>
          </inkml:annotationXML>
          <inkml:trace contextRef="#ctx0" brushRef="#br0" timeOffset="506091">4142 17782 5248,'0'-8'2016,"0"8"-1088,4-7-160,-4 3 1472,4 8-1216,-4-4 640,6 0-992,-6 0 256,0 0-544,0 5 287,2-3-383,-4 4 128,2 4-256,-6 6 128,6 3-160,-8 0 160,-2 1-192,-8 4 256,10-1-224,-9 1 256,8-1-256,-8 1 96,7-1-128,-6-4 96,6 1-128,-3-4 32,5-2-32,-2 0 32,10-3-64,-3-3-32,6-1 32,-3-3-32,10 4 0,-2-8 0,10 4 0,0-4 0,3 0 0,6-4 0,3 4 0,0-8 0,2 4 0,-5-3 128,-1 2-64,-5-3-32,7 5 0,-16-6-32,2 6 0,-10-10 64,0 7-32,-8-10-32,4 4 32,-10-12-32,2 10 0,-10-18-800,1 5 448,-4-8-1760,3 3 1185,-4-3-3105,8 12 2272,-4-5-2944,6 9 2688</inkml:trace>
        </inkml:traceGroup>
        <inkml:traceGroup>
          <inkml:annotationXML>
            <emma:emma xmlns:emma="http://www.w3.org/2003/04/emma" version="1.0">
              <emma:interpretation id="{AC5606C7-A494-4D27-A11C-AAEA880743A6}" emma:medium="tactile" emma:mode="ink">
                <msink:context xmlns:msink="http://schemas.microsoft.com/ink/2010/main" type="inkWord" rotatedBoundingBox="4202,16775 4583,16763 4598,17259 4217,17271"/>
              </emma:interpretation>
              <emma:one-of disjunction-type="recognition" id="oneOf159">
                <emma:interpretation id="interp795" emma:lang="zh-CN" emma:confidence="0">
                  <emma:literal>X</emma:literal>
                </emma:interpretation>
                <emma:interpretation id="interp796" emma:lang="zh-CN" emma:confidence="0">
                  <emma:literal>x</emma:literal>
                </emma:interpretation>
                <emma:interpretation id="interp797" emma:lang="zh-CN" emma:confidence="0">
                  <emma:literal>Ⅹ</emma:literal>
                </emma:interpretation>
                <emma:interpretation id="interp798" emma:lang="zh-CN" emma:confidence="0">
                  <emma:literal>ⅹ</emma:literal>
                </emma:interpretation>
                <emma:interpretation id="interp799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510254">4471 17814 4736,'0'-20'1760,"0"20"-960,0-8-224,0 5 992,0 6-864,0-3 288,3 0-608,2-3 160,3 3-320,-3-8 0,3 5-128,1-5 0,5 8-32,-2-5 160,2 10-128,3 3 320,6 6-224,-7 11 160,7-2-192,-5 7 128,3 2-160,-3 8 0,0-6-64,-6-2-128,6-1 32,-5-4-736,0-4 384,-3-6-2432,-2-7 1568,0-10-2752,2 0 2240</inkml:trace>
          <inkml:trace contextRef="#ctx0" brushRef="#br0" timeOffset="510510">4834 17740 4864,'-8'-20'1824,"8"20"-960,-5-12-96,1 9 1536,8 6-1248,-8-3 832,4 6-1120,-8 0 512,-2 7-736,-6-2 287,6 9-511,-11 7 64,-2 4-256,-11 11-64,3 2-32,-10 6-128,11 0 64,-4 2-672,6-4 384,2-10-2783,8-4 1727,2-14-3552,11-8 2784</inkml:trace>
        </inkml:traceGroup>
        <inkml:traceGroup>
          <inkml:annotationXML>
            <emma:emma xmlns:emma="http://www.w3.org/2003/04/emma" version="1.0">
              <emma:interpretation id="{AD31F018-29C2-4D89-9D46-2F55711760B2}" emma:medium="tactile" emma:mode="ink">
                <msink:context xmlns:msink="http://schemas.microsoft.com/ink/2010/main" type="inkWord" rotatedBoundingBox="4936,16392 5844,16365 5870,17233 4962,17260"/>
              </emma:interpretation>
              <emma:one-of disjunction-type="recognition" id="oneOf160">
                <emma:interpretation id="interp800" emma:lang="zh-CN" emma:confidence="0">
                  <emma:literal>使</emma:literal>
                </emma:interpretation>
                <emma:interpretation id="interp801" emma:lang="zh-CN" emma:confidence="0">
                  <emma:literal>便</emma:literal>
                </emma:interpretation>
                <emma:interpretation id="interp802" emma:lang="zh-CN" emma:confidence="0">
                  <emma:literal>㤦</emma:literal>
                </emma:interpretation>
                <emma:interpretation id="interp803" emma:lang="zh-CN" emma:confidence="0">
                  <emma:literal>俠</emma:literal>
                </emma:interpretation>
                <emma:interpretation id="interp804" emma:lang="zh-CN" emma:confidence="0">
                  <emma:literal>悚</emma:literal>
                </emma:interpretation>
              </emma:one-of>
            </emma:emma>
          </inkml:annotationXML>
          <inkml:trace contextRef="#ctx0" brushRef="#br0" timeOffset="511272">5412 17494 4992,'0'-8'1824,"0"8"-960,0-3-160,0-2 1216,0 5-1056,0-3 736,0 6-960,0-3 640,0 0-736,-2 0 512,2 8-609,-10 4 193,2 7-384,-15 9 0,5 3-160,-13 4 0,5 1-32,-4-2-192,9-2 64,-2-1-1376,9-8 801,7-15-2017,7 0 1504,3-11-1088,7-2 1312,3-7 0,8 4 544,-3-3 480,0 6-64,-6-1 864,6 1-480,-5 5 1088,0 5-864,0 6 1184,2 8-1024,-7 9 736,5 3-896,-8 4 223,-2 4-511,-3 3-192,0-3-96,0 0-416,0 0 192,0-3-2143,0-6 1279,0-2-4000,5-5 2816</inkml:trace>
          <inkml:trace contextRef="#ctx0" brushRef="#br0" timeOffset="512652">5589 17966 4608,'4'-8'1760,"-4"8"-960,17 5-160,-12-5 1376,3 3-1088,2 1 672,3 4-928,5 3 480,-2 2-672,7-2 320,2 4-480,1 1 64,5 0-256,5-1 0,3 4-65,1-3-63,0 1 32,-2-6-127,-2 0 63,-5-7-1664,-1 4 928,-8-8-4128,0 0 2720</inkml:trace>
          <inkml:trace contextRef="#ctx0" brushRef="#br0" timeOffset="511587">5636 17521 6656,'-13'-24'2464,"13"24"-1344,0 5-960,0-5 1024,9 0-704,-1 0 288,6 0-480,8-5 0,0 5-192,4-6-64,4 1 0,11-3-32,-2 4 0,-3-4 0,-2 8 0,-7-8 0,-6 8 0,-3-3 128,-5 3-64,-8-5-1152,-1 10 576,-18-5-3584,6 8 2272</inkml:trace>
          <inkml:trace contextRef="#ctx0" brushRef="#br0" timeOffset="511811">5664 17635 5632,'-17'0'2176,"17"0"-1152,-5 15-288,0-7 1664,10 0-1312,-5 7 544,0 1-960,0 7-192,5 1-288,-2 4-128,7-1-32,-6-4-480,4-4 256,-2-2-1952,-3-7 1184,2-14-3552,-1 0 2528</inkml:trace>
          <inkml:trace contextRef="#ctx0" brushRef="#br0" timeOffset="512412">5852 17322 6784,'-13'-8'2528,"13"8"-1344,0 8-832,0-4 1152,0 4-864,0 4 768,3 8-832,-3 2 608,6 6-673,-6 11 577,0 0-608,-6 11 384,6 5-512,-8 4 128,0-5-320,-10 13 64,8-8-128,-6-1-64,2-4 0,-2-2-256,3-11 128,-6-2-1152,10-8 672,-9-3-2431,10-1 1695,-10-15-3840,10-4 2880</inkml:trace>
          <inkml:trace contextRef="#ctx0" brushRef="#br0" timeOffset="512142">5765 17693 4736,'21'-8'1760,"-21"8"-960,30 0-384,-16 0 960,-2 3-768,11-3 608,3 5-704,0-5 448,2 3-544,-10 1 128,-2 0-320,-7 0 0,0 7-128,-18-6-64,0 3 0,-17 4 32,5 6-32,-10 2-96,3 0 32,-3-4 320,5 4-192,1-10 480,12 6-320,0-8 160,3 3-256,7-11 0,3 5-96,0-10-128,8 2 32,0-9-32,2 4 0,3-12-96,0 4 96,5-6-1024,2 6 608,8-12-2144,-2 8 1472,-5-10-2720,2 7 2176</inkml:trace>
        </inkml:traceGroup>
        <inkml:traceGroup>
          <inkml:annotationXML>
            <emma:emma xmlns:emma="http://www.w3.org/2003/04/emma" version="1.0">
              <emma:interpretation id="{0B054DDF-F38E-4D6D-9685-EE9DCCD97957}" emma:medium="tactile" emma:mode="ink">
                <msink:context xmlns:msink="http://schemas.microsoft.com/ink/2010/main" type="inkWord" rotatedBoundingBox="6207,16825 6554,16814 6565,17178 6218,17189"/>
              </emma:interpretation>
              <emma:one-of disjunction-type="recognition" id="oneOf161">
                <emma:interpretation id="interp805" emma:lang="zh-CN" emma:confidence="0">
                  <emma:literal>。</emma:literal>
                </emma:interpretation>
                <emma:interpretation id="interp806" emma:lang="zh-CN" emma:confidence="0">
                  <emma:literal>△</emma:literal>
                </emma:interpretation>
                <emma:interpretation id="interp807" emma:lang="zh-CN" emma:confidence="0">
                  <emma:literal>0</emma:literal>
                </emma:interpretation>
                <emma:interpretation id="interp808" emma:lang="zh-CN" emma:confidence="0">
                  <emma:literal>o</emma:literal>
                </emma:interpretation>
                <emma:interpretation id="interp809" emma:lang="zh-CN" emma:confidence="0">
                  <emma:literal>〇</emma:literal>
                </emma:interpretation>
              </emma:one-of>
            </emma:emma>
          </inkml:annotationXML>
          <inkml:trace contextRef="#ctx0" brushRef="#br0" timeOffset="513463">6724 17763 6016,'-3'-4'2272,"3"4"-1216,-10 0-320,7 0 1600,3 0-1280,-5 0 640,0 4-1024,-3 0 191,8 1-511,-10-2 96,2 2-288,-9 6 224,8 4-256,-8 4 160,3 0-160,-8 6 0,1-2-64,-2 1 32,10-2-64,-5-2 192,10 4-128,-10-4 32,10-1-64,-2-4 32,5 1-64,2-4-32,3-1 32,3-3-128,7 0 64,-1-5-32,8 5 0,9-3 64,2 2 0,6-2 64,-4-2-32,2-3 64,-7 0-64,3 0-32,-2 0 32,-8-3 32,-2 3-32,-2-9-32,-1 6 32,-10-10 96,7 7-64,-10-15-32,5 10 0,-10-12-192,5 6 96,-4-10 32,-2 8 32,-2-7-704,4 6 384,-4-4-2143,3 4 1375,-8 1-3392,8 7 2528,-3-4-2272,3 5 2432</inkml:trace>
        </inkml:traceGroup>
        <inkml:traceGroup>
          <inkml:annotationXML>
            <emma:emma xmlns:emma="http://www.w3.org/2003/04/emma" version="1.0">
              <emma:interpretation id="{28A427BE-0E01-48EE-B9A2-9CA8A6685AB7}" emma:medium="tactile" emma:mode="ink">
                <msink:context xmlns:msink="http://schemas.microsoft.com/ink/2010/main" type="inkWord" rotatedBoundingBox="6764,16565 7132,16554 7152,17234 6784,17245"/>
              </emma:interpretation>
              <emma:one-of disjunction-type="recognition" id="oneOf162">
                <emma:interpretation id="interp810" emma:lang="zh-CN" emma:confidence="0">
                  <emma:literal>E</emma:literal>
                </emma:interpretation>
                <emma:interpretation id="interp811" emma:lang="zh-CN" emma:confidence="0">
                  <emma:literal>正</emma:literal>
                </emma:interpretation>
                <emma:interpretation id="interp812" emma:lang="zh-CN" emma:confidence="0">
                  <emma:literal>巨</emma:literal>
                </emma:interpretation>
                <emma:interpretation id="interp813" emma:lang="zh-CN" emma:confidence="0">
                  <emma:literal>已</emma:literal>
                </emma:interpretation>
                <emma:interpretation id="interp814" emma:lang="zh-CN" emma:confidence="0">
                  <emma:literal>王</emma:literal>
                </emma:interpretation>
              </emma:one-of>
            </emma:emma>
          </inkml:annotationXML>
          <inkml:trace contextRef="#ctx0" brushRef="#br0" timeOffset="514268">7125 17642 4992,'-14'0'1824,"14"0"-960,0 16-224,0-8 1376,0 0-1088,-4 12 960,4 11-1088,-5 0 416,0 4-704,-3 4 128,0 3-353,-7 2 161,12-2-224,-10-6 288,8-2-288,-3-6 224,8-1-224,-5-8 64,5 1-160,0-8 0,8 4-64,5-8-64,5 3 32,5-8-128,3 3 64,5-6 32,4 2 0,4-2 64,-3 0-32,-6-2-224,0 2 96,-7-6-1312,-2 3 800,-6-5-3359,-3 5 2207,-8-9-3136,0 8 2752</inkml:trace>
          <inkml:trace contextRef="#ctx0" brushRef="#br0" timeOffset="514094">7028 17511 8064,'-8'-5'3072,"8"5"-1664,0 0-928,0 0 1248,3 5-992,2-5 223,8 0-607,4 0 32,6 0-256,3 0-64,0 0-32,5 0-128,0 3 64,4 0-256,-4 5 160,-10-3-2079,-3 2 1247,-10 1-4064,2 0 2816</inkml:trace>
          <inkml:trace contextRef="#ctx0" brushRef="#br0" timeOffset="514593">7159 17911 6400,'-26'-9'2464,"26"9"-1344,-5 0-608,5 0 1408,5 0-1088,-1-3 576,10 3-832,3-3 64,4-2-384,5-6-96,5 3-96,0-4-480,-4 4 224,-1 0-2720,-4 5 1600,-5 3-3552,6 3 2752</inkml:trace>
        </inkml:traceGroup>
        <inkml:traceGroup>
          <inkml:annotationXML>
            <emma:emma xmlns:emma="http://www.w3.org/2003/04/emma" version="1.0">
              <emma:interpretation id="{C5696052-7D50-47B2-B7D5-B8D65BF0F371}" emma:medium="tactile" emma:mode="ink">
                <msink:context xmlns:msink="http://schemas.microsoft.com/ink/2010/main" type="inkWord" rotatedBoundingBox="7446,16366 8373,16338 8404,17345 7477,17372"/>
              </emma:interpretation>
              <emma:one-of disjunction-type="recognition" id="oneOf163">
                <emma:interpretation id="interp815" emma:lang="zh-CN" emma:confidence="0">
                  <emma:literal>最</emma:literal>
                </emma:interpretation>
                <emma:interpretation id="interp816" emma:lang="zh-CN" emma:confidence="0">
                  <emma:literal>嘬</emma:literal>
                </emma:interpretation>
                <emma:interpretation id="interp817" emma:lang="zh-CN" emma:confidence="0">
                  <emma:literal>朂</emma:literal>
                </emma:interpretation>
                <emma:interpretation id="interp818" emma:lang="zh-CN" emma:confidence="0">
                  <emma:literal>濎</emma:literal>
                </emma:interpretation>
                <emma:interpretation id="interp819" emma:lang="zh-CN" emma:confidence="0">
                  <emma:literal>㵊</emma:literal>
                </emma:interpretation>
              </emma:one-of>
            </emma:emma>
          </inkml:annotationXML>
          <inkml:trace contextRef="#ctx0" brushRef="#br0" timeOffset="516526">8151 17330 4608,'13'-16'1760,"-13"16"-960,18-3-96,-10 3 1344,5 3-1088,0 2 928,2-2-1088,-7 5 768,5 0-896,-5 4 511,1-1-703,-3 5 384,2-1-512,-4 1 256,0 4-352,-4-1 128,0 0-224,-4 6 64,4 1-128,-9-2-64,9-2 0,-3-2-192,6 0 96,-6-9-800,-3 5 448,-3-8-1920,6 3 1313,-10-11-2593,3 0 2048,-3-8-1312,5 5 1696,-10-8 480,5-2 448,-5-6 1056,5 7-416,-5-2 1120,10 5-864,-6-2 832,10 3-832,-6-4 576,10 8-704,-3-4 224,6 4-416,-3-4 96,10 8-256,-10-3 0,4 6-96,-8-3 32,4 8-64,-4 0 256,-2 4-160,-2-4 160,8 3-160,-4-3 0,8 4-64,1-12 32,8 0-64,5-9-32,-2 6 32,2-8-192,5 6 96,-5-3-320,-2 5 224,-11 6-1152,0 5 736,-18 8-800,0 4 800,-18-1 0,0 1 352,-18-1 128,11 1 96,-11-4 128,13-1-64,-2-7 128,12 3-128,-2-6 32,15 6-32,-5-8 160,10 2-128,-5-5 544,8 3-384,-8-3 896,5 4-672,-5-4 864,3 5-768,-7-5 319,4 0-511,0 0 160,4 3-320,0-3 0,6 0-128,3-3-128,8 3 0,0-5 96,5 1-32,10-4-96,-1 5 32,8-13 160,5 12-64,4-7 32,6 3-32,2-3-64,-3 3 32,5-9-32,-6 6 0,1-5 0,0 8 0,-8-7-96,0 4 64,-10-5-32,-1 7 0,-2-2 0,-7 8 0,-6-2-704,-5 5 384,-10 5-1631,5 1 1087,-10 8-2080,7 0 1664,-15-2-2304,0 0 2080</inkml:trace>
          <inkml:trace contextRef="#ctx0" brushRef="#br0" timeOffset="517715">7804 18160 7040,'-8'5'2624,"8"-5"-1408,-6 3-448,2-3 1504,8 4-1280,-4-4 543,0 0-959,0 0 352,8 0-576,-2-4 256,6 4-352,6-8 0,0 0-160,8-11-64,0 4 0,10-16-736,2 7 384,3-12-2495,-2 5 1567,5-11-4096,0 12 2976</inkml:trace>
          <inkml:trace contextRef="#ctx0" brushRef="#br0" timeOffset="517477">8019 17864 4608,'0'-20'1760,"0"20"-960,13-22-224,-10 14 992,7 8-864,3-8 288,0 4-608,0 1 0,5 3-224,-5-5-32,0 10-64,-8-2 96,0 5-96,-15 4-32,7 7 0,-20-2-32,2 1 0,-10-2 256,8 0-128,-3-5 384,9 0-288,-1-6 160,10 4-224,8-9 0,8 0-96,10-6-128,4 3 32,-1-5 32,2 0 0,-7 0-224,7 5 128,-10-3-2080,-5 12 1216,-16-3-3360,3 10 2432</inkml:trace>
          <inkml:trace contextRef="#ctx0" brushRef="#br0" timeOffset="515550">7962 17303 4864,'-4'-3'1824,"4"3"-960,4 3-96,-4 1 1536,4 4-1248,-4 7 768,10 8-1088,-2 5 320,0-1-608,2 4 0,-2 5-256,-3 0-33,3-5-95,-3-4-128,-1-1 32,0-7-1087,1-2 575,-5-9-3200,5 3 2080,-5-11-2656,0 0 2464</inkml:trace>
          <inkml:trace contextRef="#ctx0" brushRef="#br0" timeOffset="516811">8036 17677 4864,'-8'-3'1824,"8"3"-960,0-5-512,0 5 832,0 5-640,0-2 352,0 6-544,-5-1 384,5 2-416,-3 6 544,3-4-480,-5 8 352,10 0-416,-5 7 256,0-1-320,0 7 0,0 1-160,0 1-64,0-4 0,0-1-32,0-2 0,0-8-800,0 0 448,0-16-2368,3 0 1472,2-16-2944,-1 0 2368</inkml:trace>
          <inkml:trace contextRef="#ctx0" brushRef="#br0" timeOffset="517133">8172 17630 4736,'5'0'1824,"-5"0"-960,4 5-224,-4-2 1312,4 5-1056,-4 4 832,0 4-1024,0 3 576,0 1-768,0 11 384,0-4-544,0 4 319,0 5-383,0-2 64,0 1-224,0 4 64,0-3-96,0 6 96,0 0-128,0-1 32,0-2-32,-4-8-64,4-1 32,-4-5-256,-1-3 128,-3-6-320,8-1 256,-8-7-1215,8 0 767,-5-8-2912,5 0 1984,-10-16-2944,7 1 2560</inkml:trace>
          <inkml:trace contextRef="#ctx0" brushRef="#br0" timeOffset="518196">8294 17786 6272,'-20'8'2368,"20"-8"-1280,0 0-704,0 0 896,8 0-768,0-4 0,2 4-352,2-8-96,6 6-32,4-6-32,0 3 0,0-4-96,5 6 64,-11 0 384,7 6-192,-10 5 992,0 3-640,-13 9 896,0 4-801,-13-1 129,0 4-448,-13 1-96,8 3-128,-8 0-416,8-3 224,-4-9-2239,8 0 1311,-6-15-4128,2 0 2912</inkml:trace>
          <inkml:trace contextRef="#ctx0" brushRef="#br0" timeOffset="518196">8308 17794 6144,'0'0'2272,"0"0"-1216,4 31-320,2-18 1664,2-2-1312,0 4 768,2 5-1120,8-4 191,-1 3-575,4-3-64,2 3-160,-2-3-160,5 0 0,4-6-1024,2 7 577,-2-6-3329,1 1 2112,-5-4-3136,1 0 2752</inkml:trace>
        </inkml:traceGroup>
        <inkml:traceGroup>
          <inkml:annotationXML>
            <emma:emma xmlns:emma="http://www.w3.org/2003/04/emma" version="1.0">
              <emma:interpretation id="{2A07707E-3D0D-4A8A-8F2D-D55C9CA7F284}" emma:medium="tactile" emma:mode="ink">
                <msink:context xmlns:msink="http://schemas.microsoft.com/ink/2010/main" type="inkWord" rotatedBoundingBox="8579,16621 9219,16601 9235,17128 8595,17147"/>
              </emma:interpretation>
              <emma:one-of disjunction-type="recognition" id="oneOf164">
                <emma:interpretation id="interp820" emma:lang="zh-CN" emma:confidence="0">
                  <emma:literal>小</emma:literal>
                </emma:interpretation>
                <emma:interpretation id="interp821" emma:lang="zh-CN" emma:confidence="0">
                  <emma:literal>水</emma:literal>
                </emma:interpretation>
                <emma:interpretation id="interp822" emma:lang="zh-CN" emma:confidence="0">
                  <emma:literal>忄</emma:literal>
                </emma:interpretation>
                <emma:interpretation id="interp823" emma:lang="zh-CN" emma:confidence="0">
                  <emma:literal>少</emma:literal>
                </emma:interpretation>
                <emma:interpretation id="interp824" emma:lang="zh-CN" emma:confidence="0">
                  <emma:literal>不</emma:literal>
                </emma:interpretation>
              </emma:one-of>
            </emma:emma>
          </inkml:annotationXML>
          <inkml:trace contextRef="#ctx0" brushRef="#br0" timeOffset="518853">8904 17744 6912,'-20'14'2624,"20"-14"-1408,0 24-448,0-7 1504,0 2-1280,-5 7 671,5 6-991,-5 0 64,1-2-448,-5-2-96,4 0-128,-3-6-1248,8-2 640,-5-12-4767,5 0 2911</inkml:trace>
          <inkml:trace contextRef="#ctx0" brushRef="#br0" timeOffset="518672">9059 17584 4864,'-13'-28'1824,"13"28"-960,-5 0-224,0 0 1312,10 0-1056,-5 5 544,0 4-864,0 1 416,10 2-576,-7 4 672,7 4-608,-2 10 543,5 2-575,-4 11 256,-1-4-416,1 3 128,0 2-256,-4-2 0,3 2-96,-8-10-128,5 2 32,-10-14-1184,5 2 672,-5-12-2943,2-4 1951,-6-16-3424,0-4 2816</inkml:trace>
          <inkml:trace contextRef="#ctx0" brushRef="#br0" timeOffset="519078">9107 17786 6400,'26'0'2464,"-26"0"-1344,40 28-192,-23-20 1600,1 0-1376,13 0 416,0 3-961,3-2 33,-4 2-384,-2-3-96,-2-1-96,-5 1-192,-3 0 64,-8-5-1152,3 2 641,-5-2-3489,2 2 2272,-7-2-2816,6 5 2624</inkml:trace>
        </inkml:traceGroup>
        <inkml:traceGroup>
          <inkml:annotationXML>
            <emma:emma xmlns:emma="http://www.w3.org/2003/04/emma" version="1.0">
              <emma:interpretation id="{1F744841-CA21-4323-B35C-5D88E0A926E4}" emma:medium="tactile" emma:mode="ink">
                <msink:context xmlns:msink="http://schemas.microsoft.com/ink/2010/main" type="inkWord" rotatedBoundingBox="9398,16595 9634,16588 9650,17110 9414,17117"/>
              </emma:interpretation>
              <emma:one-of disjunction-type="recognition" id="oneOf165">
                <emma:interpretation id="interp825" emma:lang="zh-CN" emma:confidence="0">
                  <emma:literal>,</emma:literal>
                </emma:interpretation>
                <emma:interpretation id="interp826" emma:lang="zh-CN" emma:confidence="0">
                  <emma:literal>?</emma:literal>
                </emma:interpretation>
                <emma:interpretation id="interp827" emma:lang="zh-CN" emma:confidence="0">
                  <emma:literal>〉</emma:literal>
                </emma:interpretation>
                <emma:interpretation id="interp828" emma:lang="zh-CN" emma:confidence="0">
                  <emma:literal>’</emma:literal>
                </emma:interpretation>
                <emma:interpretation id="interp829" emma:lang="zh-CN" emma:confidence="0">
                  <emma:literal>7</emma:literal>
                </emma:interpretation>
              </emma:one-of>
            </emma:emma>
          </inkml:annotationXML>
          <inkml:trace contextRef="#ctx0" brushRef="#br0" timeOffset="519498">9661 17661 5504,'-10'-6'2112,"10"6"-1152,0-8-640,0 0 1120,4 8-832,2-11 576,-3 2-704,2-7 160,4 4-352,0-3 96,3 3-224,1 1 288,5 3-256,0 0 384,3 4-320,-3 4 384,5 9-385,-6-1 385,0 6-384,-5 2 384,3 4-384,-12-6 288,7 7-288,-10-6 128,4 4-224,-8 1-64,-1-1-64,-8 9-608,3-1 320,-2 1-2559,4-5 1535,-10-4-4320,10 0 3168</inkml:trace>
          <inkml:trace contextRef="#ctx0" brushRef="#br0" timeOffset="519671">9756 17997 6400,'-8'11'2464,"8"-11"-1344,0 13-480,0-10 1472,0 1-1152,0 1 224,0 3-704,0-8-384,0 0-64,0 3-2848,4 0 1536,-4 2-3584,4-1 2752</inkml:trace>
        </inkml:traceGroup>
        <inkml:traceGroup>
          <inkml:annotationXML>
            <emma:emma xmlns:emma="http://www.w3.org/2003/04/emma" version="1.0">
              <emma:interpretation id="{22068CD5-143E-42DB-A300-F394D163BB29}" emma:medium="tactile" emma:mode="ink">
                <msink:context xmlns:msink="http://schemas.microsoft.com/ink/2010/main" type="inkWord" rotatedBoundingBox="10327,16387 11154,16362 11172,16951 10345,16976"/>
              </emma:interpretation>
              <emma:one-of disjunction-type="recognition" id="oneOf166">
                <emma:interpretation id="interp830" emma:lang="zh-CN" emma:confidence="0">
                  <emma:literal>与</emma:literal>
                </emma:interpretation>
                <emma:interpretation id="interp831" emma:lang="zh-CN" emma:confidence="0">
                  <emma:literal>≠</emma:literal>
                </emma:interpretation>
                <emma:interpretation id="interp832" emma:lang="zh-CN" emma:confidence="0">
                  <emma:literal>艹</emma:literal>
                </emma:interpretation>
                <emma:interpretation id="interp833" emma:lang="zh-CN" emma:confidence="0">
                  <emma:literal>公</emma:literal>
                </emma:interpretation>
                <emma:interpretation id="interp834" emma:lang="zh-CN" emma:confidence="0">
                  <emma:literal>方</emma:literal>
                </emma:interpretation>
              </emma:one-of>
            </emma:emma>
          </inkml:annotationXML>
          <inkml:trace contextRef="#ctx0" brushRef="#br0" timeOffset="520790">10673 17655 4736,'-35'0'1824,"35"0"-960,-26-6-512,16 3 1280,10 6-928,-8-6 864,8 3-896,-5-8 416,5 8-608,-3-8 224,6 5-416,-3-10 480,0 6-448,0-1 223,0 8-319,5-4 0,3 8-128,7-8 0,6 4-32,1-4 32,4 8-64,5-8-96,0 1 32,3-5 32,6 8 0,4-8 0,0-1 0,-1-2 0,1 8 0,0-10-96,-5 10 64,-3-9-544,-5 8 321,-9-3-1313,0 2 896,-10 2-2336,2 3 1696</inkml:trace>
          <inkml:trace contextRef="#ctx0" brushRef="#br0" timeOffset="521165">10761 17775 3584,'-10'-3'1408,"10"3"-768,-3 0-128,-2 0 1152,10 0-928,-5 0 864,0 0-928,0-5 576,3 5-736,2-4 448,0 0-544,0-3 192,3 7-352,0-8 128,6 8-224,0-5 64,2 10-128,12-5 96,-2 0-128,4-5-32,6 5 0,3-3-128,4 0 64,7-10 32,-7 1 0,6 1 64,-2 3-32,-4-4-96,-3 9 32,-14-5-672,0 3 384,-8-1-1984,-4 6 1280,-10-8-3232,2 8 2400</inkml:trace>
          <inkml:trace contextRef="#ctx0" brushRef="#br0" timeOffset="521558">11077 17322 5120,'-23'-8'2016,"23"8"-1088,-5 0-736,2 0 1024,6 0-704,-3 0 704,0 0-736,5 0 352,5 8-512,3 0 256,8 8-320,2 4 288,-2-1-320,6 4 320,3 0-320,6-4 160,-6 5-224,1-1 224,-5 1-256,-3-1 319,-2 2-255,-8-6 384,5 0-320,-9-4 224,-1 4-256,-12 1 128,0 0-192,-18 3-128,4 8-64,-13-3-1184,5 3 672,-4-4-4767,4 1 2911,-10-1-3040,18-4 3136</inkml:trace>
        </inkml:traceGroup>
        <inkml:traceGroup>
          <inkml:annotationXML>
            <emma:emma xmlns:emma="http://www.w3.org/2003/04/emma" version="1.0">
              <emma:interpretation id="{B7B0EA7C-D722-40ED-B9BC-9155F91C4B9C}" emma:medium="tactile" emma:mode="ink">
                <msink:context xmlns:msink="http://schemas.microsoft.com/ink/2010/main" type="inkWord" rotatedBoundingBox="11648,16342 12737,16309 12770,17408 11681,17441"/>
              </emma:interpretation>
              <emma:one-of disjunction-type="recognition" id="oneOf167">
                <emma:interpretation id="interp835" emma:lang="zh-CN" emma:confidence="0">
                  <emma:literal>合</emma:literal>
                </emma:interpretation>
                <emma:interpretation id="interp836" emma:lang="zh-CN" emma:confidence="0">
                  <emma:literal>令</emma:literal>
                </emma:interpretation>
                <emma:interpretation id="interp837" emma:lang="zh-CN" emma:confidence="0">
                  <emma:literal>念</emma:literal>
                </emma:interpretation>
                <emma:interpretation id="interp838" emma:lang="zh-CN" emma:confidence="0">
                  <emma:literal>含</emma:literal>
                </emma:interpretation>
                <emma:interpretation id="interp839" emma:lang="zh-CN" emma:confidence="0">
                  <emma:literal>今</emma:literal>
                </emma:interpretation>
              </emma:one-of>
            </emma:emma>
          </inkml:annotationXML>
          <inkml:trace contextRef="#ctx0" brushRef="#br0" timeOffset="522967">12441 17267 4736,'0'5'1824,"5"-2"-960,3 2-800,-8-5 384,10 3 192,-2 0 160,2-3-288,-2 5-64,0-2-256,2-3 96,-10 0 32,0 0 96,0 8 160,0 1 32,-6-1 32,-2 3-160,-4 1-32,-2 4-192,0 3 0,-2 1 32,1 3 64,-1 15 32,-2 6 0,-8-2-192,-1 5-65,-5 8-63,-1 3 32,-3 5-128,1-5 0,-5-3 32,2 0 0,-11-2-991,14 2 543,-5-7-3136,14-6 1984,-4-18-2944,12-9 2560</inkml:trace>
          <inkml:trace contextRef="#ctx0" brushRef="#br0" timeOffset="523326">12284 17353 3840,'-10'-11'1472,"10"15"-768,-21-4-128,26 0 576,-2 4 64,7-4 416,8 3-544,-3 2-384,4-2 96,-2 8-512,6 2 384,3-1-416,-5 11 288,2 0-288,-2 8 192,6 0-224,-1 5 64,0-2-160,5 2-64,0-1-32,-1 0-32,1 3 0,0-2 63,0-5-31,3-4 64,2 1-64,2-9-223,3 1 95,-2-4-1216,-3-5 704,-2-7-2496,-3 4 1760</inkml:trace>
          <inkml:trace contextRef="#ctx0" brushRef="#br0" timeOffset="524047">12340 17947 3840,'-13'3'1472,"13"-3"-768,-23 5-128,20-5 1184,3 3-960,0-3 640,8 5-896,1-2 384,0 1-576,-1-4 320,2 4-384,-7-4 256,7 0-288,-5 0 0,3 0-160,0-4 0,10 4-32,-5-4 32,0 1-64,5-5-32,0 3 32,4-1-128,-1 6 64,2-9-32,3 9 0,-8-5 128,3 5-32,-8 0 64,5 8-64,-14 1 64,-4-1-64,-8 3 128,4 5-96,-10-1 32,2 4-32,-11-2 32,10 2-64,-10-4 64,7 6-64,-6-10-224,4 4 96,-4 1-512,10 0 320,-6-1-1216,8 1 864,-3-2-2624,5 3 1824,-10-6-2080,10 5 2016</inkml:trace>
          <inkml:trace contextRef="#ctx0" brushRef="#br0" timeOffset="524257">12348 18087 4864,'-3'0'1824,"3"0"-960,3 7-320,-3-2 1344,10-2-1056,-2 8 512,5 9-800,10 4 128,-5 4-384,0-2 32,2 6-192,-2-4 64,4-5-96,-4-4-128,-1 0 0,-7-2-1536,3-6 864,-10-8-3584,2-3 2400</inkml:trace>
          <inkml:trace contextRef="#ctx0" brushRef="#br0" timeOffset="523627">12402 17685 5504,'-5'8'2112,"5"-8"-1152,13 11-576,-3-7 1088,-2 7-832,10-3 256,0 3-544,2-3-64,3 4-160,-2-4 64,2 0-128,-6 0-160,4 4 32,-11-1-1600,-6 2 928,-13-7-3168,4 2 2208</inkml:trace>
        </inkml:traceGroup>
        <inkml:traceGroup>
          <inkml:annotationXML>
            <emma:emma xmlns:emma="http://www.w3.org/2003/04/emma" version="1.0">
              <emma:interpretation id="{D6393BD8-0CBE-43C2-AE56-2608A2626567}" emma:medium="tactile" emma:mode="ink">
                <msink:context xmlns:msink="http://schemas.microsoft.com/ink/2010/main" type="inkWord" rotatedBoundingBox="12966,16131 14407,16087 14434,16989 12994,17033"/>
              </emma:interpretation>
              <emma:one-of disjunction-type="recognition" id="oneOf168">
                <emma:interpretation id="interp840" emma:lang="zh-CN" emma:confidence="0">
                  <emma:literal>题</emma:literal>
                </emma:interpretation>
                <emma:interpretation id="interp841" emma:lang="zh-CN" emma:confidence="0">
                  <emma:literal>丠</emma:literal>
                </emma:interpretation>
                <emma:interpretation id="interp842" emma:lang="zh-CN" emma:confidence="0">
                  <emma:literal>逛</emma:literal>
                </emma:interpretation>
                <emma:interpretation id="interp843" emma:lang="zh-CN" emma:confidence="0">
                  <emma:literal>悲</emma:literal>
                </emma:interpretation>
                <emma:interpretation id="interp844" emma:lang="zh-CN" emma:confidence="0">
                  <emma:literal>迓</emma:literal>
                </emma:interpretation>
              </emma:one-of>
            </emma:emma>
          </inkml:annotationXML>
          <inkml:trace contextRef="#ctx0" brushRef="#br0" timeOffset="525188">13631 17307 4480,'0'-4'1664,"0"4"-896,0 0-192,0 0 640,0 0-192,0 0 32,0 0-160,0 0 0,0 0-512,0 0 64,0 0 0,0 4-32,0 0 64,-10 0 160,2 0 128,-2 4-385,2-1-63,0 6-160,-2-2 64,5 1-128,-7-1 0,8 0-32,-14-3 32,14 3-64,-4-2 128,8-1-96,-10-5 32,10 2-32,-8-2-64,8 1 32,-5 0-32,5-1 0,-5-3-96,10 5 64,-10-5 96,5 3-32,-4 2-32,8-2 32,-4-3 32,0 5-32,0-5 64,0 3-64,0-3-32,0 4 32,-4-4-32,4 0 0,-4 0-96,8 0 64,-4 0-32,0 0 0,0 0 64,0 0 0,0 0 64,0 0-32,0 0 64,0 0-64,0 0-448,0 0 224,0-4-1951,4 4 1183,1-8-3904,0 5 2720,-1-5-1984,0 3 2400</inkml:trace>
          <inkml:trace contextRef="#ctx0" brushRef="#br0" timeOffset="528355">13252 17974 5760,'-9'-5'2176,"9"5"-1152,9 0-416,-4 0 1152,8 0-960,5-4 448,3 4-736,10-3 224,0 3-448,13-8 128,4 8-256,14-4 64,0 4-128,12-7-64,-4 7 0,17-5-32,-8 10 0,9-5-96,-5 0 64,4 0 32,-2 0 0,2-5-640,-4 5 352,1-3-1504,-14-2 992,-3-1-3296,-15 6 2272</inkml:trace>
          <inkml:trace contextRef="#ctx0" brushRef="#br0" timeOffset="526136">13367 17076 3712,'-45'-7'1408,"45"7"-768,0 7-256,0-7 512</inkml:trace>
          <inkml:trace contextRef="#ctx0" brushRef="#br0" timeOffset="526502">13340 17081 8544,'18'8'928,"0"0"-256,-2-5 64,2 5-448,5 0 288,-2 4-320,7-1 192,-2 5-224,4-1 64,4 1-160,-6 0 0,-2 4-64,-5-1 32,-3 0-64,-8 5 128,2-2-96,-8 6 32,6-1-32,-16 0 160,6 5-128,-8 4 192,4-1-192,-14-1 96,5-3-96,-8-4 0,3-2-32,-5-11 32,10-1-64,-8-10-32,3 5 32,0-12-32,10 4 0,-10-7-96,9 2 64,-4-6 32,5 0 0,-5-9 0,8 8 0,-3-8 64,3 8-32,0-2-32,5 1 32,-5-2-128,10 4 64,-5-6 96,5 7-32,0-7 64,3 9-64,0-3 192,2 7-128,-2-4 192,5 8-192,0-8-32,1 8-32,3-8-32,5 5 0,-1-6 64,2 7-32,-2-6-96,2 8 32,-5-8 32,0 8 0,-6-4-512,2 4 288,-6-5-2656,4 10 1600,-2-5-3360,3 4 2656</inkml:trace>
          <inkml:trace contextRef="#ctx0" brushRef="#br0" timeOffset="527049">14156 17275 5376,'-8'0'2112,"8"0"-1152,-4 0-288,-2 0 1056,12 0-928,-12 0 160,6 9-608,-2-1 288,-4 2-352,-12 7 416,6-2-416,-14 4 448,3 6-448,-3-3 224,5 6-289,-7 0 129,7-6-192,-2 2 0,5-1-96,2-4 96,4 1-96,-4-4 32,8-1-32,4-7-64,4 3 32,0-3-32,10 0 0,-2-3 0,4-2 0,12 1 0,2 0 0,4-4-96,1 0 64,0 0 32,-1 0 0,2 0 0,-6 0 0,-6 0 64,4 0-32,-12-4 128,6 4-96,-10-7 128,2 2-128,-10-11 32,0 2-32,-10-10-128,7 4 32,-10-3-32,3 4 0,-8-9-512,6 8 320,-6-7-2079,10 8 1279,-6-9-3744,4 6 2688,2-2-1856,4 8 2304</inkml:trace>
          <inkml:trace contextRef="#ctx0" brushRef="#br0" timeOffset="527305">14240 17162 5632,'-5'0'2176,"5"0"-1152,5 8-288,-2-8 1408,7 0-1216,3 0 352,5 0-768,3-3 128,6 3-384,3-5 64,6 10-192,-1-10 0,4 5-64,0-3-480,1 6 224,-6-3-1888,-3 5 1152,-16-5-3616,-2 3 2528</inkml:trace>
          <inkml:trace contextRef="#ctx0" brushRef="#br0" timeOffset="527695">14362 17209 4480,'-8'-3'1664,"8"3"-896,4 8-128,-4-5 1248,0 6-1056,0 2 704,0 0-928,0 5 512,0 4-640,-4 3 608,4 0-640,-5 9 352,5-1-481,-3 4 257,-2 4-320,-3 0 64,8-3-192,-5-8 160,10-2-192,-5-2 96,8-5-96,-3-2-64,-2-3 0,2-2-32,3 0 0,2-6 0,2 2 0,2-8 0,-2 6 0,6-6 0,0 0 0,4-6-96,0 6 64,0-3-672,0 3 384,-4-5-1791,3 3 1183,-8-6-2880,5 4 2112,-14-4-2304,4 4 2304</inkml:trace>
          <inkml:trace contextRef="#ctx0" brushRef="#br0" timeOffset="527906">14358 17436 4736,'-4'-4'1760,"4"4"-960,4 0-96,0 0 1216,1 0-1056,4 0 320,4 0-736,8-4-128,2 4-192,8-3-160,3-2 0,7 1-1248,-3 4 704,-2-4-3136,-2 8 2048</inkml:trace>
        </inkml:traceGroup>
      </inkml:traceGroup>
    </inkml:traceGroup>
    <inkml:traceGroup>
      <inkml:annotationXML>
        <emma:emma xmlns:emma="http://www.w3.org/2003/04/emma" version="1.0">
          <emma:interpretation id="{A2135380-AF59-4120-BE41-D83D2DE412C3}" emma:medium="tactile" emma:mode="ink">
            <msink:context xmlns:msink="http://schemas.microsoft.com/ink/2010/main" type="paragraph" rotatedBoundingBox="12971,17031 18244,16119 18486,17515 13212,18428" alignmentLevel="7"/>
          </emma:interpretation>
        </emma:emma>
      </inkml:annotationXML>
      <inkml:traceGroup>
        <inkml:annotationXML>
          <emma:emma xmlns:emma="http://www.w3.org/2003/04/emma" version="1.0">
            <emma:interpretation id="{27AF5A12-9B27-45E6-A2BA-228C7DD69274}" emma:medium="tactile" emma:mode="ink">
              <msink:context xmlns:msink="http://schemas.microsoft.com/ink/2010/main" type="line" rotatedBoundingBox="12971,17031 18244,16119 18486,17515 13212,18428"/>
            </emma:interpretation>
          </emma:emma>
        </inkml:annotationXML>
        <inkml:traceGroup>
          <inkml:annotationXML>
            <emma:emma xmlns:emma="http://www.w3.org/2003/04/emma" version="1.0">
              <emma:interpretation id="{6C64F9A4-21E2-49F6-BDD6-9E389C7A4F6E}" emma:medium="tactile" emma:mode="ink">
                <msink:context xmlns:msink="http://schemas.microsoft.com/ink/2010/main" type="inkWord" rotatedBoundingBox="13004,17226 14196,17020 14309,17675 13118,17881"/>
              </emma:interpretation>
              <emma:one-of disjunction-type="recognition" id="oneOf169">
                <emma:interpretation id="interp845" emma:lang="zh-CN" emma:confidence="0">
                  <emma:literal>女</emma:literal>
                </emma:interpretation>
                <emma:interpretation id="interp846" emma:lang="zh-CN" emma:confidence="0">
                  <emma:literal>九</emma:literal>
                </emma:interpretation>
                <emma:interpretation id="interp847" emma:lang="zh-CN" emma:confidence="0">
                  <emma:literal>孔</emma:literal>
                </emma:interpretation>
                <emma:interpretation id="interp848" emma:lang="zh-CN" emma:confidence="0">
                  <emma:literal>如</emma:literal>
                </emma:interpretation>
                <emma:interpretation id="interp849" emma:lang="zh-CN" emma:confidence="0">
                  <emma:literal>扛</emma:literal>
                </emma:interpretation>
              </emma:one-of>
            </emma:emma>
          </inkml:annotationXML>
          <inkml:trace contextRef="#ctx0" brushRef="#br0" timeOffset="529002">13438 18142 3712,'-11'-4'1472,"11"4"-768,5 0-544,1 0 1056,-3 0-672,2 0 736,7 0-768,1 0 256,5 8-448,0 3 320,3 4-384,10 9 288,-3-1-288,-8 1 192,3 4-224,-10-2 64,5 2-160,-10 7 64,0 4-96,-11 0 160,3-1-160,-13-2 96,-1-2-96,-3-1-64,3-3 0,-7-7 32,7 1-32,-8-9-32,1 1 32,-2-8-32,5-4 0,-3-8 64,3 0-32,-8-8-32,4 1 32,-4-6 32,8 6-32,0-8-160,5 3 64,5-7 96,3 3 0,10 1 416,3 3-256,2 1 128,3 2-192,5-2-64,-2 7-32,7-3-32,3 6 0,4-6 64,6 8-32,3-5-864,2 4 448,-3-1-2368,-2 5 1504,-2-3-2944,-3 6 2368</inkml:trace>
          <inkml:trace contextRef="#ctx0" brushRef="#br0" timeOffset="529497">14078 18340 5120,'-15'8'2016,"15"-8"-1088,-13 20-320,5-12 1152,3-2-960,-13 14 544,5 0-832,-13-1 448,9 6-544,-9-7 256,3 6-384,-3-5 352,5 6-384,-7-11 287,12 6-287,-2-8 0,5 3-160,0-7 96,4 0-128,4-5 128,5 3-128,5-6-96,7 2 0,6-2-32,5 0 0,11-2 64,2 2 0,3-9 64,-4 9-32,1-5 64,-2 10-64,-8-5-32,2 0 32,-10-5-32,-2 5 0,-6-3 64,-2 3-32,-8-8 128,0 5-96,-5-9-32,2 0 0,-11-8-128,5 8 64,-9-10-256,10 2 160,-10-8-928,10 10 577,-5-7-1825,3 6 1280,-3-1-3552,8 0 2560</inkml:trace>
          <inkml:trace contextRef="#ctx0" brushRef="#br0" timeOffset="530039">14494 18242 5504,'-12'-35'2112,"12"35"-1152,-10 3-64,5-3 1696,5 5-1408,-8 3 640,0 7-1088,-10 5 223,9-2-575,-17 10 0,4 0-224,-18 8-96,9 6-32,-8-4-128,13-2 64,-5-8-896,8-1 513,3-4-2369,6-3 1536,5-10-3360,4 2 2560</inkml:trace>
          <inkml:trace contextRef="#ctx0" brushRef="#br0" timeOffset="529782">14217 18368 5376,'0'-8'2112,"0"8"-1152,5-5-128,0 2 1376,-2 6-1216,2-3 672,8 5-992,5-2 256,0 5-544,3 3 159,1 5-319,-1 4 128,7 3-192,-2 2-64,0 2-64,0-4-32,-3-4 0,-5 0-1056,-2 1 577,-1-4-2785,1-1 1824,-11-7-3104,-1-3 2592</inkml:trace>
        </inkml:traceGroup>
        <inkml:traceGroup>
          <inkml:annotationXML>
            <emma:emma xmlns:emma="http://www.w3.org/2003/04/emma" version="1.0">
              <emma:interpretation id="{74D1ADC2-1452-4BAE-854E-8A1E683CD72B}" emma:medium="tactile" emma:mode="ink">
                <msink:context xmlns:msink="http://schemas.microsoft.com/ink/2010/main" type="inkWord" rotatedBoundingBox="14802,16967 15693,16812 15772,17271 14881,17425"/>
              </emma:interpretation>
              <emma:one-of disjunction-type="recognition" id="oneOf170">
                <emma:interpretation id="interp850" emma:lang="zh-CN" emma:confidence="0">
                  <emma:literal>二</emma:literal>
                </emma:interpretation>
                <emma:interpretation id="interp851" emma:lang="zh-CN" emma:confidence="0">
                  <emma:literal>=</emma:literal>
                </emma:interpretation>
                <emma:interpretation id="interp852" emma:lang="zh-CN" emma:confidence="0">
                  <emma:literal>“</emma:literal>
                </emma:interpretation>
                <emma:interpretation id="interp853" emma:lang="zh-CN" emma:confidence="0">
                  <emma:literal>口</emma:literal>
                </emma:interpretation>
                <emma:interpretation id="interp854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530682">15064 17908 6272,'-13'0'2368,"13"0"-1280,5 3-864,0-3 1408,-2 5-928,2-5 672,8 0-832,9 0 32,4 0-384,13-5-32,2 5-96,3-8-64,0 8 32,-6-3-544,3 3 288,-15-4-2592,-1 8 1568,-11-1-3136,-4 10 2464</inkml:trace>
          <inkml:trace contextRef="#ctx0" brushRef="#br0" timeOffset="531024">15130 18024 6528,'-23'0'2464,"23"0"-1344,0 8-896,0-8 1344,10 0-896,-2 0 608,10 0-768,-1-4-128,5 4-224,14-4-1024,-1 4 448,4-3-2592,1-2 1696,-6-3-2624,2 8 2272</inkml:trace>
          <inkml:trace contextRef="#ctx0" brushRef="#br0" timeOffset="531207">15770 17896 4480,'0'-4'1664,"0"4"-896,-4-15 0,0 15 1472,4 3-1216,-10 1 640,8 4-992,-14 0 320,4 3-544,-10 2 352,10 1-448,-11 6 192,10 4-321,-5 2 129,10 7-192,8 1 128,4 5-160,5-4-64,8 1-32,9-13 32,0 1-32,6-13-96,3 1 32,0-20-480,-5-4 288,6-15-256,-6 4 289,2-13-65,-6 6 160,-14-10 0,2 8 32,-18-7 128,0 13-32,-14-9 192,4 12-128,-12-1 191,4 12-191,-12 8-32,3 8-32,-10 4-255,7 7 127,-6 1-864,14 4 512,0-1-2336,12 4 1536,5-7-3008,9 3 2368</inkml:trace>
        </inkml:traceGroup>
        <inkml:traceGroup>
          <inkml:annotationXML>
            <emma:emma xmlns:emma="http://www.w3.org/2003/04/emma" version="1.0">
              <emma:interpretation id="{4FF670F4-1EBB-4A23-9C20-E858E3020DA6}" emma:medium="tactile" emma:mode="ink">
                <msink:context xmlns:msink="http://schemas.microsoft.com/ink/2010/main" type="inkWord" rotatedBoundingBox="16290,16457 17110,16315 17318,17513 16498,17655"/>
              </emma:interpretation>
              <emma:one-of disjunction-type="recognition" id="oneOf171">
                <emma:interpretation id="interp855" emma:lang="zh-CN" emma:confidence="0">
                  <emma:literal>即</emma:literal>
                </emma:interpretation>
                <emma:interpretation id="interp856" emma:lang="zh-CN" emma:confidence="0">
                  <emma:literal>郎</emma:literal>
                </emma:interpretation>
                <emma:interpretation id="interp857" emma:lang="zh-CN" emma:confidence="0">
                  <emma:literal>郡</emma:literal>
                </emma:interpretation>
                <emma:interpretation id="interp858" emma:lang="zh-CN" emma:confidence="0">
                  <emma:literal>邢</emma:literal>
                </emma:interpretation>
                <emma:interpretation id="interp859" emma:lang="zh-CN" emma:confidence="0">
                  <emma:literal>㺰</emma:literal>
                </emma:interpretation>
              </emma:one-of>
            </emma:emma>
          </inkml:annotationXML>
          <inkml:trace contextRef="#ctx0" brushRef="#br0" timeOffset="532605">16661 17639 6144,'0'8'2272,"0"-8"-1216,10 11-608,-6-7 1216,4 0-960,5 0 448,5 0-672,0-4-64,0 4-256,-2-4-160,7 0-32,-6 0-32,1 0 0,-5 0-864,-4 4 512,-15 0-1088,3 4 832,-10 3-160,-1 12 480,-12-3 448,0 0-64,-10-2 864,10 7-480,1-6 928,11-5-736,2 0 608,6-3-704,12-11 160,6 3-384,10-11-96,4 5-128,4-8-64,1-1 32,-3-4-960,-2 8 512,-6-3-2304,-2 2 1536,-8-5-3008,-7 6 2368</inkml:trace>
          <inkml:trace contextRef="#ctx0" brushRef="#br0" timeOffset="532214">16547 17397 5120,'-5'3'1920,"5"-3"-1024,0 8-416,0-4 1088,5 0-896,0 5 544,3-3-736,-3 2 320,3 0-480,5-4 64,5 4-256,4-8-64,4 5-32,0-10-32,0 2 0,5-6 0,0 6 0,-1-5-96,-2 3 64,-2-1 96,0 6-32,-4-5-32,4 5 32,-8 0-32,4 5 0,-10-2 0,6 5 0,-10-5 64,2 5-32,-4 1 64,2-1-64,-8 0 256,0-2-160,0 7 160,0 7-160,-8-1 224,8 1-224,-6-6 160,2 5-160,-4-2 64,-2 2-96,-4-3 0,6 4-33,-4-6-63,2 6 32,-3-4-191,4 7 95,-8-7-672,8-1 416,-8-2-2080,4-2 1344,-5-8-3328,5 5 2464</inkml:trace>
          <inkml:trace contextRef="#ctx0" brushRef="#br0" timeOffset="533026">16678 17685 4864,'-8'-4'1824,"8"4"-960,0 4-384,0-4 928,0 0-768,0 4 320,4 4-608,0 3 544,0 8-512,-4 6 576,0 2-544,0 4 640,0 3-608,0 5 543,0-3-543,0 2 192,0-2-384,0-5 0,6 0-160,-4-4 96,8-2-128,-2-6 32,6-4-32,-4-10-1120,2-5 608,-4-13-2047,6 1 1407,-5-10-1120,4 2 1280,0-8 64,0 9 512,-3 0 608,2 8-128,-3-3 1088,-1 11-672,1 0 960,-1 6-864,2 5 320,-2 4-576,-3-1 160,0 5-320,-1-5 0,0 6-128,-4-11-1312,6 2 640,-6-11-3840,2-2 2432,3-10-2240,8 4 2464</inkml:trace>
          <inkml:trace contextRef="#ctx0" brushRef="#br0" timeOffset="533716">17056 17728 5376,'-8'8'2016,"8"-8"-1088,-5 11-448,0-6 1440,10-2-1088,-5-3 896,0 0-1024,5 0 352,3 0-608,5-3 96,5 3-320,8-5 127,0 2-191,4-5 0,6 8-96,3 0 32,1 3-64,-1-3 64,-3 5-64,-6-2-32,-4 8 32,-8 3 32,-1 0-32,-12 6 64,-5-1-64,-14 0 64,6 5-64,-14-8 128,0 2-96,-5-1-96,11-1 0,-7-7-32,6 1 0,-1-6-576,4 0 352,-3-8-1375,9 0 927,-5-15-1216,8 3 1120,-8-15-416,8 7 704,-3-2 32,3 2 320,-8-4 192,8 9 0,-3-4 352,3 7-160,-3-4 672,8 9-480,-10 0 608,10 6-576,-8-2 576,8 2-576,-8 2 288,8 3-416,-5 0 256,5 8-288,-5-5 352,10 6-352,-5 2 223,0 0-255,-5 9 128,5-1-192,-3 6 224,6-3-256,-6 6 160,3-1-160,-5 0 64,10 5-96,-5 4 0,0-2-32,0 9-64,0 2 32,0 7 96,0-5-64,0-1-32,0-3 0,0 7-960,0 1 512,0 4-3007,0-11 1919,0-2-3680,0-6 2944</inkml:trace>
        </inkml:traceGroup>
        <inkml:traceGroup>
          <inkml:annotationXML>
            <emma:emma xmlns:emma="http://www.w3.org/2003/04/emma" version="1.0">
              <emma:interpretation id="{81815947-71D9-4958-A634-011784C4FA05}" emma:medium="tactile" emma:mode="ink">
                <msink:context xmlns:msink="http://schemas.microsoft.com/ink/2010/main" type="inkWord" rotatedBoundingBox="17457,16545 18293,16400 18486,17515 17650,17660"/>
              </emma:interpretation>
              <emma:one-of disjunction-type="recognition" id="oneOf172">
                <emma:interpretation id="interp860" emma:lang="zh-CN" emma:confidence="0">
                  <emma:literal>可</emma:literal>
                </emma:interpretation>
                <emma:interpretation id="interp861" emma:lang="zh-CN" emma:confidence="0">
                  <emma:literal>居</emma:literal>
                </emma:interpretation>
                <emma:interpretation id="interp862" emma:lang="zh-CN" emma:confidence="0">
                  <emma:literal>平</emma:literal>
                </emma:interpretation>
                <emma:interpretation id="interp863" emma:lang="zh-CN" emma:confidence="0">
                  <emma:literal>开</emma:literal>
                </emma:interpretation>
                <emma:interpretation id="interp864" emma:lang="zh-CN" emma:confidence="0">
                  <emma:literal>亓</emma:literal>
                </emma:interpretation>
              </emma:one-of>
            </emma:emma>
          </inkml:annotationXML>
          <inkml:trace contextRef="#ctx0" brushRef="#br0" timeOffset="534272">17719 17510 6656,'-10'-24'2464,"10"24"-1344,0 5-896,0-2 1216,0 5-864,0-8 736,5 4-768,0-4 384,8 0-576,0-4 256,4 4-353,9-4 65,0 0-192,10 1 64,3 3-96,9-5 0,-4 5-32,8-8 32,-3 4-64,7-4-32,1 6 32,2-6-32,-7 8 0,1-9 0,-6 9 0,-3-3-224,-9 3 128,-9-5-1215,2 10 703,-15-2-3264,-4 0 2176,-18 5-2784,-1 6 2560</inkml:trace>
          <inkml:trace contextRef="#ctx0" brushRef="#br0" timeOffset="535113">17846 17635 4224,'0'-5'1568,"0"5"-832,8 8-96,-3-5 1184,0 2-1024,3 7 544,1 4-800,-5-1 640,5 4-704,-9 8 544,4 1-576,-8-1 32,4 1-288,-4-5-96,-1-4-64,-4-7-832,9-1 448,-4-11-1120,4 0 832,0-11-352,9-1 608,-5-7 128,9 3 160,5 1 288,-1 4-96,9-2 448,2 6-288,2-1 288,0 8-288,-3 0 64,-1 8-192,-5-1 352,-3 9-256,-8 3 160,-7 1-224,-11-1 64,3 1-128,-13-4 0,2-1-32,-7-7-128,6 3 32,3-6-320,6-2 192,8-6-864,8-2 576,6-9-992,8-3 800,4-6-1024,5 7 960,8-6-640,1 5 768,-6-5 160,2 2 256,-10-1 704,-3 10-320,-10-9 1408,0 6-896,-18-2 1280,5 8-1152,-13-4 640,5 9-864,-10-5 256,10 8-512,-7-5 0,12 5-224,-6 0 128,5 5-192,4-2 192,4 5-192,5 0 95,-1 0-95,-3-1 224,0 6-192,-2 1 256,2 3-256,-5 2 256,0 4-256,0 4 320,0 1-256,0 3 96,8-1-160,2 11 64,-2-2-96,-3 11 96,3-3-128,-3 3 128,-1 1-128,0-5 32,1-2-32,-5 2 32,0-2-64,-5 3-160,1-8 64,-8-12-2208,-1-4 1216,-10-4-4959,5-3 3327</inkml:trace>
        </inkml:traceGroup>
      </inkml:traceGroup>
    </inkml:traceGroup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24:14.69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1DB43F9-AA29-4D48-8C89-E6FB33DEA3B6}" emma:medium="tactile" emma:mode="ink">
          <msink:context xmlns:msink="http://schemas.microsoft.com/ink/2010/main" type="inkDrawing" rotatedBoundingBox="17208,1044 17237,7342 17082,7343 17053,1045" semanticType="verticalRange" shapeName="Other">
            <msink:sourceLink direction="with" ref="{3C8D427E-8FE9-48FD-A6EA-9001CF5FC922}"/>
          </msink:context>
        </emma:interpretation>
      </emma:emma>
    </inkml:annotationXML>
    <inkml:trace contextRef="#ctx0" brushRef="#br0">17424 1991 2048,'-3'3'864,"3"-3"-448,0-3-64,0-2 736,0 10-576,0-5 512,0 0-576,0 3 384,0 2-480,0-5 480,3 3-512,-3 1 512,0 4-512,0 3 576,0 8-512,-3 1 512,3 4-512,-6 7 352,2 0-416,-4 13 128,8-2-288,-5 12 64,5-3-128,-5 12 96,5-1-128,-4 10 128,0-11-128,-6 14 128,10-6-128,-8 17 32,8-5-32,-5 10 96,5-5-96,-3 6-32,3-9 0,-5 6 32,5-11-32,-5 19 192,10-11-128,-5 11 31,0-11-63,0 13-64,0-9 32,-5 6 32,2-10-32,-7 12 64,10-16-64,-8 8 64,8-10-64,-10 12-32,10-15 32,-3 9 32,6-8-32,-3 11-32,0-14 32,0 6 32,0-7-32,0 4 64,5-4-64,0 4 64,-2-8-64,2 8-96,0-6 32,-5 0-32,5 0 0,-5-2 192,0-9-64,0 6-32,0-4 0,0 4 32,0-6-32,0 5 64,0-2-64,0-3-32,0-3 32,0 1 32,0-4-32,0 1-96,3-7 32,-3 5-32,10 1 0,-2 3 64,0-8 0,-3 14 64,4-14-32,-5 6-96,1-6 32,0 4 32,3 0 0,-4 1 0,2-4 0,-3 3 64,2-4-32,-1 6-32,0-9 32,0 8-128,1-1 64,-1 4 32,1-3 0,-1 7-96,4-3 64,-3 7-128,0-6 96,-1 1-256,0-6 192,-4 3-735,0-4 479,-4 1-2496,4 0 1600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24:20.63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3C8D427E-8FE9-48FD-A6EA-9001CF5FC922}" emma:medium="tactile" emma:mode="ink">
          <msink:context xmlns:msink="http://schemas.microsoft.com/ink/2010/main" type="writingRegion" rotatedBoundingBox="18317,935 33635,504 34106,17284 18789,17715">
            <msink:destinationLink direction="with" ref="{31DB43F9-AA29-4D48-8C89-E6FB33DEA3B6}"/>
          </msink:context>
        </emma:interpretation>
      </emma:emma>
    </inkml:annotationXML>
    <inkml:traceGroup>
      <inkml:annotationXML>
        <emma:emma xmlns:emma="http://www.w3.org/2003/04/emma" version="1.0">
          <emma:interpretation id="{426509A6-89B1-4FF5-8A5F-4CB34C3C5ADC}" emma:medium="tactile" emma:mode="ink">
            <msink:context xmlns:msink="http://schemas.microsoft.com/ink/2010/main" type="paragraph" rotatedBoundingBox="18317,935 26715,699 26739,1550 18341,1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666869-B023-4956-8CB9-F6CEA745CC83}" emma:medium="tactile" emma:mode="ink">
              <msink:context xmlns:msink="http://schemas.microsoft.com/ink/2010/main" type="line" rotatedBoundingBox="18317,935 26715,699 26739,1550 18341,1786"/>
            </emma:interpretation>
          </emma:emma>
        </inkml:annotationXML>
        <inkml:traceGroup>
          <inkml:annotationXML>
            <emma:emma xmlns:emma="http://www.w3.org/2003/04/emma" version="1.0">
              <emma:interpretation id="{7631AE4A-213E-4388-B62A-8A1521FDBB27}" emma:medium="tactile" emma:mode="ink">
                <msink:context xmlns:msink="http://schemas.microsoft.com/ink/2010/main" type="inkWord" rotatedBoundingBox="18322,1091 19061,1070 19079,1700 18339,1721"/>
              </emma:interpretation>
              <emma:one-of disjunction-type="recognition" id="oneOf0">
                <emma:interpretation id="interp0" emma:lang="zh-CN" emma:confidence="0">
                  <emma:literal>对</emma:literal>
                </emma:interpretation>
                <emma:interpretation id="interp1" emma:lang="zh-CN" emma:confidence="0">
                  <emma:literal>對</emma:literal>
                </emma:interpretation>
                <emma:interpretation id="interp2" emma:lang="zh-CN" emma:confidence="0">
                  <emma:literal>拊</emma:literal>
                </emma:interpretation>
                <emma:interpretation id="interp3" emma:lang="zh-CN" emma:confidence="0">
                  <emma:literal>妈</emma:literal>
                </emma:interpretation>
                <emma:interpretation id="interp4" emma:lang="zh-CN" emma:confidence="0">
                  <emma:literal>好</emma:literal>
                </emma:interpretation>
              </emma:one-of>
            </emma:emma>
          </inkml:annotationXML>
          <inkml:trace contextRef="#ctx0" brushRef="#br0">19018 2284 7552,'-18'4'2816,"18"-4"-1536,14 7-736,-10-2 1024,0-1-928,5-4 64,0 4-448,3-4-32,1 0-128,5-4 0,0 4-32,3-9-64,6 6 32,-6-5-128,2 4 64,-10-4 32,5 6 0,-10-12 0,5 11 0,-8-8 0,3 5 0,-8-4 256,4 6-128,-8-4 447,4 3-319,-3-2 288,3 7-288,-5-4 128,10 8-224,-5 0 224,3 8-256,1 4 160,5 3-160,-4 4 64,5 5-96,-2 2-64,0 6 0,2-1 32,-2-4-32,-8 0-96,4 0 32,-8-7-384,4-2 192,-8-2-736,2-4 544,-6-7-384,4-2 480,-10-7 33,5 0 159,-6-4 32,7 1 32,-6-6 128,8 1-32,-2-6 320,3 6-161,1-8 385,3 7-320,1-10 160,8 7-256,1-4 64,8 10-128,0-7-128,0 10 0,0-5-1024,4 8 576,2-9-2975,2 9 1919,2-3-3296,-2 3 2752</inkml:trace>
          <inkml:trace contextRef="#ctx0" brushRef="#br0" timeOffset="747">19218 2023 3968,'0'-8'1472,"0"8"-768,5 8-192,-5-8 928,3 3-768,2-3 576,0 4-736,-5-4 512,5 0-576,-5 0 384,3 4-480,2 1 320,0-2-384,-2-3 192,2 4-256,0 0 64,-2 4-160,-3-2 0,5 11-64,-5 0-128,5 1 32,-5 6-192,0 3 128,0 0-1216,0 5 704,0-2-3392,0 2 2208,0 2-2144,0 2 2240</inkml:trace>
          <inkml:trace contextRef="#ctx0" brushRef="#br0" timeOffset="-865">18583 2276 4736,'-5'4'1760,"5"-4"-960,5 8-160,-2-5 1184,2 1-1024,0-4 352,3 5-704,5-10 96,5 5-320,-1-7-64,5 3-96,0-4 32,1 4-64,-2-7-32,6 6 32,-5-1 32,0 1-32,-5-4 192,1 9-128,-5-8 384,0 8-256,-3-6 320,-2 6-320,0-5 320,2 5-320,-10 0 160,4 5-225,-4-5 129,0 6-160,-4 2 160,4 9-192,-10-1 96,7 3-96,-10 7 96,8 2-128,-13 7 128,10 1-128,-15 3 128,10-5-128,-13 2-32,8-6 0,-8 1-544,8-3 288,-5-9-1599,11 1 1023,-6-12-2624,10-5 1920,-10-9-2592,10 1 2304</inkml:trace>
          <inkml:trace contextRef="#ctx0" brushRef="#br0" timeOffset="-644">18630 2270 6016,'10'-6'2272,"-10"6"-1216,31 12-384,-23-4 1344,5 0-1120,0 8 736,5-1-992,0 9 352,0-1-545,-1 1 97,4 2-320,-3-1-64,0-3-96,-5-2-256,0-1 96,0-3-1151,0 4 671,-3-12-2560,-2 3 1760,-3-7-3072,-1 0 2528</inkml:trace>
        </inkml:traceGroup>
        <inkml:traceGroup>
          <inkml:annotationXML>
            <emma:emma xmlns:emma="http://www.w3.org/2003/04/emma" version="1.0">
              <emma:interpretation id="{D67D5359-6C82-4756-AD44-FD663A5E4545}" emma:medium="tactile" emma:mode="ink">
                <msink:context xmlns:msink="http://schemas.microsoft.com/ink/2010/main" type="inkWord" rotatedBoundingBox="19742,1268 20092,1258 20101,1573 19751,1582"/>
              </emma:interpretation>
              <emma:one-of disjunction-type="recognition" id="oneOf1">
                <emma:interpretation id="interp5" emma:lang="zh-CN" emma:confidence="0">
                  <emma:literal>e</emma:literal>
                </emma:interpretation>
                <emma:interpretation id="interp6" emma:lang="zh-CN" emma:confidence="0">
                  <emma:literal>七</emma:literal>
                </emma:interpretation>
                <emma:interpretation id="interp7" emma:lang="zh-CN" emma:confidence="0">
                  <emma:literal>上</emma:literal>
                </emma:interpretation>
                <emma:interpretation id="interp8" emma:lang="zh-CN" emma:confidence="0">
                  <emma:literal>匕</emma:literal>
                </emma:interpretation>
                <emma:interpretation id="interp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4178">19995 2328 5120,'17'3'2016,"-17"-3"-1088,9 11-160,-4-11 1184,-1 5-1056,4-2 288,6 1-736,8 1 0,-1-2-256,2-3 32,-2 0-128,2-3-64,-3-2 0,4-2 32,-4-1-32,-2-8-32,5 5 32,-15-6-128,2 11 64,-15-10-32,5 7 0,-10-5 128,7 6-32,-10-5-32,-1 6 32,-2 0 96,2 1-64,-4 3 192,6 3-160,-6 0 96,4 9-96,-4 2 160,6 5-160,-6 3 384,8 1-256,2 3 383,8 1-351,0 7 96,8 0-224,2-1 0,3 3-64,4-11-320,1-2 128,8-9-1215,6 0 735,2-11-2336,6 0 1632,-6-11-2976,2 0 2400</inkml:trace>
        </inkml:traceGroup>
        <inkml:traceGroup>
          <inkml:annotationXML>
            <emma:emma xmlns:emma="http://www.w3.org/2003/04/emma" version="1.0">
              <emma:interpretation id="{DB02AE6F-9D07-4F87-B07B-33D06B4BC5BB}" emma:medium="tactile" emma:mode="ink">
                <msink:context xmlns:msink="http://schemas.microsoft.com/ink/2010/main" type="inkWord" rotatedBoundingBox="20310,1054 20457,1049 20474,1622 20326,1626"/>
              </emma:interpretation>
              <emma:one-of disjunction-type="recognition" id="oneOf2">
                <emma:interpretation id="interp10" emma:lang="zh-CN" emma:confidence="0">
                  <emma:literal>(</emma:literal>
                </emma:interpretation>
                <emma:interpretation id="interp11" emma:lang="zh-CN" emma:confidence="0">
                  <emma:literal>∶</emma:literal>
                </emma:interpretation>
                <emma:interpretation id="interp12" emma:lang="zh-CN" emma:confidence="0">
                  <emma:literal>「</emma:literal>
                </emma:interpretation>
                <emma:interpretation id="interp13" emma:lang="zh-CN" emma:confidence="0">
                  <emma:literal>〈</emma:literal>
                </emma:interpretation>
                <emma:interpretation id="interp1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4506">20613 2006 6784,'-8'-11'2624,"8"11"-1408,-5 0-448,2 0 1504,6 0-1280,-6 0 544,3 8-961,-5 1 353,0 2-576,-3 5 320,8 7-384,-9 4 352,9 0-384,-4 5 96,4 6-224,0 4 0,8 0-64,2 2 32,-2 4-64,10-2-928,0 2 480,2-13-2591,6-4 1695,-3-9-4224,3-2 3104</inkml:trace>
        </inkml:traceGroup>
        <inkml:traceGroup>
          <inkml:annotationXML>
            <emma:emma xmlns:emma="http://www.w3.org/2003/04/emma" version="1.0">
              <emma:interpretation id="{F7678A11-712E-439C-894D-628CEEABEBDA}" emma:medium="tactile" emma:mode="ink">
                <msink:context xmlns:msink="http://schemas.microsoft.com/ink/2010/main" type="inkWord" rotatedBoundingBox="20680,1173 20934,1166 20945,1555 20691,1562"/>
              </emma:interpretation>
              <emma:one-of disjunction-type="recognition" id="oneOf3">
                <emma:interpretation id="interp15" emma:lang="zh-CN" emma:confidence="0">
                  <emma:literal>x</emma:literal>
                </emma:interpretation>
                <emma:interpretation id="interp16" emma:lang="zh-CN" emma:confidence="0">
                  <emma:literal>ⅹ</emma:literal>
                </emma:interpretation>
                <emma:interpretation id="interp17" emma:lang="zh-CN" emma:confidence="0">
                  <emma:literal>Ⅹ</emma:literal>
                </emma:interpretation>
                <emma:interpretation id="interp18" emma:lang="zh-CN" emma:confidence="0">
                  <emma:literal>X</emma:literal>
                </emma:interpretation>
                <emma:interpretation id="interp19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5252">20957 2284 4352,'-10'-4'1664,"10"4"-896,-8-4-192,3 0 1408,10 4-1088,-5-8 864,0 5-1056,0-5 480,0 8-672,0-8 352,3 5-512,2-5 384,5 8-417,-2-8 257,0 8-320,2-4 288,2 4-320,-3 4 224,4 4-224,2 3 64,-3 5-160,1 7 64,5 5-96,-5-1-192,5 4 32,-5-3-1024,0-1 608,0-4-2015,0-4 1407,-5-3-3424,2-1 2496,-5-19-2080,3 1 2368</inkml:trace>
          <inkml:trace contextRef="#ctx0" brushRef="#br0" timeOffset="5492">21184 2136 5504,'0'-28'2112,"0"28"-1152,0 0-64,0 0 1568,0 4-1344,0 0 864,0 4-1152,-3-1 383,3 6-703,-10-1 128,2 6-352,-5 2-32,-2 3-160,-11 10-64,8 1 0,-8 4-128,8-2 64,-3 0-1024,4-2 576,-1-10-2719,5-2 1791,0-6-3520,8-4 2784</inkml:trace>
        </inkml:traceGroup>
        <inkml:traceGroup>
          <inkml:annotationXML>
            <emma:emma xmlns:emma="http://www.w3.org/2003/04/emma" version="1.0">
              <emma:interpretation id="{9D6A0742-CA4E-48FF-8BF8-AFA0DD6FE7A5}" emma:medium="tactile" emma:mode="ink">
                <msink:context xmlns:msink="http://schemas.microsoft.com/ink/2010/main" type="inkWord" rotatedBoundingBox="21092,1178 21359,1170 21369,1499 21101,1507"/>
              </emma:interpretation>
              <emma:one-of disjunction-type="recognition" id="oneOf4">
                <emma:interpretation id="interp20" emma:lang="zh-CN" emma:confidence="0">
                  <emma:literal>+</emma:literal>
                </emma:interpretation>
                <emma:interpretation id="interp21" emma:lang="zh-CN" emma:confidence="0">
                  <emma:literal>十</emma:literal>
                </emma:interpretation>
                <emma:interpretation id="interp22" emma:lang="zh-CN" emma:confidence="0">
                  <emma:literal>4</emma:literal>
                </emma:interpretation>
                <emma:interpretation id="interp23" emma:lang="zh-CN" emma:confidence="0">
                  <emma:literal>千</emma:literal>
                </emma:interpretation>
                <emma:interpretation id="interp24" emma:lang="zh-CN" emma:confidence="0">
                  <emma:literal>斗</emma:literal>
                </emma:interpretation>
              </emma:one-of>
            </emma:emma>
          </inkml:annotationXML>
          <inkml:trace contextRef="#ctx0" brushRef="#br0" timeOffset="6004">21448 2245 4224,'-13'0'1664,"13"0"-896,-36 5-128,27-2 1376,5 0-1088,-9 2 960,8-2-1088,-3-3 480,4 6-736,-6-4 352,10 2-544,5-4 479,4 4-511,4-4 160,0 0-320,0 0 0,5 0-96,0 0-64,3 0 32,2-4-832,-3 4 448,3-4-1759,-2 2 1183,-3-7-3392,5 9 2432,-10-5-2176,3 10 2336</inkml:trace>
          <inkml:trace contextRef="#ctx0" brushRef="#br0" timeOffset="6252">21474 2120 4480,'-13'-3'1664,"13"3"-896,-5 0 224,0 0 1600,10 3-1376,-5 2 768,0 2-1216,0-2 448,5 3-704,-5-2 287,3 10-479,2 1 192,0 2-288,0 4-64,-2 4-96,2 4-544,0 5 256,-2-2-2143,2 2 1279,0-9-4032,-1 1 2880</inkml:trace>
        </inkml:traceGroup>
        <inkml:traceGroup>
          <inkml:annotationXML>
            <emma:emma xmlns:emma="http://www.w3.org/2003/04/emma" version="1.0">
              <emma:interpretation id="{E89558BC-F389-432F-9BD6-66C27D90CC22}" emma:medium="tactile" emma:mode="ink">
                <msink:context xmlns:msink="http://schemas.microsoft.com/ink/2010/main" type="inkWord" rotatedBoundingBox="21590,1173 21868,1165 21876,1434 21597,1442"/>
              </emma:interpretation>
              <emma:one-of disjunction-type="recognition" id="oneOf5">
                <emma:interpretation id="interp25" emma:lang="zh-CN" emma:confidence="0">
                  <emma:literal>。</emma:literal>
                </emma:interpretation>
                <emma:interpretation id="interp26" emma:lang="zh-CN" emma:confidence="0">
                  <emma:literal>△</emma:literal>
                </emma:interpretation>
                <emma:interpretation id="interp27" emma:lang="zh-CN" emma:confidence="0">
                  <emma:literal>c</emma:literal>
                </emma:interpretation>
                <emma:interpretation id="interp28" emma:lang="zh-CN" emma:confidence="0">
                  <emma:literal>0</emma:literal>
                </emma:interpretation>
                <emma:interpretation id="interp29" emma:lang="zh-CN" emma:confidence="0">
                  <emma:literal>6</emma:literal>
                </emma:interpretation>
              </emma:one-of>
            </emma:emma>
          </inkml:annotationXML>
          <inkml:trace contextRef="#ctx0" brushRef="#br0" timeOffset="6837">22118 2112 7168,'-12'-4'2720,"12"4"-1472,-10 0-608,5 0 1408,5 4-1152,-8 0 512,0 4-865,-10-1 129,8 1-384,-6 0 160,2 3-224,-8 5 288,10 0-288,-11 0 160,5 3-224,-3 0 128,8 1-160,-5-4 64,5-2-96,0 3 0,3 0-32,2-7-64,8 2 32,0-4-128,5 0 64,-2-5 32,11 5 0,0-8 0,2 3 0,7-3-96,3 0 64,0 0 96,1 0-32,-6-3 64,2 3-64,-7-8 64,2 5-64,-8-10 128,3 10-96,-8-13-96,-2 10 0,-6-11 32,3 6 0,-5-9-1056,0 9 576,0-6-2559,5 7 1695,0-7-4064,5 6 3040</inkml:trace>
        </inkml:traceGroup>
        <inkml:traceGroup>
          <inkml:annotationXML>
            <emma:emma xmlns:emma="http://www.w3.org/2003/04/emma" version="1.0">
              <emma:interpretation id="{BC5F4F87-2AC0-4BCF-9604-E690185E9FF2}" emma:medium="tactile" emma:mode="ink">
                <msink:context xmlns:msink="http://schemas.microsoft.com/ink/2010/main" type="inkWord" rotatedBoundingBox="22054,953 22577,938 22594,1549 22071,1564"/>
              </emma:interpretation>
              <emma:one-of disjunction-type="recognition" id="oneOf6">
                <emma:interpretation id="interp30" emma:lang="zh-CN" emma:confidence="0">
                  <emma:literal>山</emma:literal>
                </emma:interpretation>
                <emma:interpretation id="interp31" emma:lang="zh-CN" emma:confidence="0">
                  <emma:literal>刈</emma:literal>
                </emma:interpretation>
                <emma:interpretation id="interp32" emma:lang="zh-CN" emma:confidence="0">
                  <emma:literal>廾</emma:literal>
                </emma:interpretation>
                <emma:interpretation id="interp33" emma:lang="zh-CN" emma:confidence="0">
                  <emma:literal>艹</emma:literal>
                </emma:interpretation>
                <emma:interpretation id="interp34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7175">22343 2112 6784,'0'-4'2528,"0"4"-1344,0-19-480,0 19 1472,0 3-1248,0 3 512,3-4-896,-3 6 191,10 0-415,-2 1 96,2-2-256,-2 1 0,0 2-96,2-1-128,2 7 32,2-5-128,4 5 96,-6 0-672,6 0 416,-4 0-1919,-2-2 1247,2-2-3712,4 0 2624</inkml:trace>
          <inkml:trace contextRef="#ctx0" brushRef="#br0" timeOffset="7458">22605 2042 7168,'-8'8'2720,"8"-8"-1472,0-11-544,0 11 1536,0 3-1248,0-3 639,0 0-959,-4 0 544,4 4-704,-10 0 320,6 8-512,-5-1 128,1 0-288,-10 11 64,0-3-128,-8 4-352,0 7 160,-14 1-1408,6 2 864,3-11-3135,13 2 2111,-3-4-3680,6-6 3008</inkml:trace>
          <inkml:trace contextRef="#ctx0" brushRef="#br0" timeOffset="8321">22778 1906 5632,'-5'-11'2176,"5"11"-1152,0-8-416,0 3 1440,0 10-1120,0-5 672,5 8-928,-3-1 320,9 8-544,-8 2 287,7 3-415,-8 2 320,14 2-352,-14 7 256,4 3-288,-6 2 64,4 3-192,-8 11-288,4-3 96,-14 5-1184,2-7 672,-12-1-3199,7-2 2111,-9-3-3360,8-3 2848</inkml:trace>
        </inkml:traceGroup>
        <inkml:traceGroup>
          <inkml:annotationXML>
            <emma:emma xmlns:emma="http://www.w3.org/2003/04/emma" version="1.0">
              <emma:interpretation id="{6C465926-7884-4F18-81B0-5BDFB1D9DBF3}" emma:medium="tactile" emma:mode="ink">
                <msink:context xmlns:msink="http://schemas.microsoft.com/ink/2010/main" type="inkWord" rotatedBoundingBox="23080,801 23682,784 23702,1463 23099,1480"/>
              </emma:interpretation>
              <emma:one-of disjunction-type="recognition" id="oneOf7">
                <emma:interpretation id="interp35" emma:lang="zh-CN" emma:confidence="0">
                  <emma:literal>线</emma:literal>
                </emma:interpretation>
                <emma:interpretation id="interp36" emma:lang="zh-CN" emma:confidence="0">
                  <emma:literal>浅</emma:literal>
                </emma:interpretation>
                <emma:interpretation id="interp37" emma:lang="zh-CN" emma:confidence="0">
                  <emma:literal>饯</emma:literal>
                </emma:interpretation>
                <emma:interpretation id="interp38" emma:lang="zh-CN" emma:confidence="0">
                  <emma:literal>残</emma:literal>
                </emma:interpretation>
                <emma:interpretation id="interp39" emma:lang="zh-CN" emma:confidence="0">
                  <emma:literal>栈</emma:literal>
                </emma:interpretation>
              </emma:one-of>
            </emma:emma>
          </inkml:annotationXML>
          <inkml:trace contextRef="#ctx0" brushRef="#br0" timeOffset="11002">23776 1731 8704,'10'3'3328,"-10"-3"-1792,18 8-800,-16 0 1344,8 4-1153,4 8-31,-2-2-576,1 2-224,5 0-32,-5-4-768,5-2 384,-5 2-1727,0 0 1151</inkml:trace>
          <inkml:trace contextRef="#ctx0" brushRef="#br0" timeOffset="9771">23496 1868 4608,'4'-9'1760,"-4"9"-960,8 3-448,-8-6 992,6 0-768,-2-2 800,1 5-800,-5 0 480,3 5-608,-3-2 320,0 0-448,-8 3 192,4 2-288,-10 3 0,2 0-128,-14 5 224,8-1-192,-5 1 256,5 0-256,2-4 160,6-1-160,-3 0-1,5 1-63,-2-4-128,7 0 32,-2-5 32,5 2 0,0-5-95,8 3 63,2-3-32,3 5 0,0-1 0,0-1 0,-8 5 128,3 3-32,-8 2 128,0 2-97,-8 1 33,3 0-32,-8-1 96,8 1-96,-3-2 128,3 0-128,0-8-32,10 7 0,-5-7-32,10 3 0,-7-1 64,7 3-32,-2 2 320,0-2-160,-3 4 448,0 4-352,-5-2 448,0 2-448,-5 0 224,0 1-288,2-4 0,6 3-128,-3-10 0,10-3-32,-5-6-192,3 0 64,0-6-544,6-3 352,-5-6-1248,4-2 864,-6-6-1855,8 7 1439,-7-14-2688,6 7 2112,-2-16-2272,1 6 2240</inkml:trace>
          <inkml:trace contextRef="#ctx0" brushRef="#br0" timeOffset="10619">23557 2046 5248,'-8'13'2016,"8"-13"-1088,0 6-384,0-1 1120,3-2-928,2-3 512,5 5-768,-2-10 96,5 5-320,0-8-32,9 5-128,9-8 0,0 3-32,0-4 32,0 4-64,-5-3 64,-1 2-64,-7 1-288,0 5 128,-10-2-1088,-3 5 672,-10 0-1152,1 8 960,-10-3-352,6 2 640,-10 1 32,1 8 256,-9-1 96,8 4 64,-3-3 416,3 4-224,-5-4 704,11-1-512,-10-2 960,8 1-768,1 2 992,5-4-896,-1-9 448,9 5-640,0-8 64,4 0-288,6-3 32,6-2-161,6-7 1,1 1-64,3-11-64,0 9 32,0-7-256,5 9 128,0-9-671,-1 9 447,-12 0-1152,-5 3 832,-8 0-896,-5 4 864,-10-1-352,2 5 608,-5-3 64,4 3 224,-13-11 96,0-2 32,-9-2 0,10 4 0,-5-13 64,8 4-32,0-3 320,5 4-160,0-5 448,8 9-352,-3-4 704,4 10-544,-1 1 704,5 8-672,-5 0 480,10 8-544,0 4 256,3 7-384,1 1 255,4-1-287,0 9 192,5 3-224,0 7 128,-2 6-192,2-2 0,5 2-96,-6 6-192,0-7 64,-3 3-1024,-1-2 608,-5-5-2015,0-8 1407,2-15-2304,-2-5 1920,-3-18-1984,3-1 1984</inkml:trace>
          <inkml:trace contextRef="#ctx0" brushRef="#br0" timeOffset="10822">23943 2120 6144,'0'0'2272,"0"0"-1216,0 20-544,0-15 1312,0 1-1024,-3-1 480,-2 6-768,-5-3 0,2 4-320,-10-1-736,0 6 288,-8-6-2048,9 0 1312,-14-3-3104,10 3 2304</inkml:trace>
        </inkml:traceGroup>
        <inkml:traceGroup>
          <inkml:annotationXML>
            <emma:emma xmlns:emma="http://www.w3.org/2003/04/emma" version="1.0">
              <emma:interpretation id="{ACEF64F1-72E5-4A5D-ADFC-A68488128BF6}" emma:medium="tactile" emma:mode="ink">
                <msink:context xmlns:msink="http://schemas.microsoft.com/ink/2010/main" type="inkWord" rotatedBoundingBox="23880,911 24568,891 24585,1473 23897,1492"/>
              </emma:interpretation>
              <emma:one-of disjunction-type="recognition" id="oneOf8">
                <emma:interpretation id="interp40" emma:lang="zh-CN" emma:confidence="0">
                  <emma:literal>性</emma:literal>
                </emma:interpretation>
                <emma:interpretation id="interp41" emma:lang="zh-CN" emma:confidence="0">
                  <emma:literal>恺</emma:literal>
                </emma:interpretation>
                <emma:interpretation id="interp42" emma:lang="zh-CN" emma:confidence="0">
                  <emma:literal>怡</emma:literal>
                </emma:interpretation>
                <emma:interpretation id="interp43" emma:lang="zh-CN" emma:confidence="0">
                  <emma:literal>灶</emma:literal>
                </emma:interpretation>
                <emma:interpretation id="interp44" emma:lang="zh-CN" emma:confidence="0">
                  <emma:literal>牲</emma:literal>
                </emma:interpretation>
              </emma:one-of>
            </emma:emma>
          </inkml:annotationXML>
          <inkml:trace contextRef="#ctx0" brushRef="#br0" timeOffset="11528">24136 1973 4864,'-3'-12'1824,"3"12"-960,0-19-160,0 11 1344,0 8-1088,0-8 736,3 8-1024,-3-5 576,0 5-736,0 0 448,5 8-545,-1-3 321,0 6-416,1 1 320,0 4-352,-1-2 192,0 2-256,0 4 0,2 2-128,-3-3 96,2 1-128,-1-4 128,4 4-128,2-9 192,3 2-160,0-10-32,5 6-32,3-9-192,2 0 96,-2-9-320,1 1 224,-4-6-1088,4 5 704,-10-7-1855,6 8 1343,-13-3-2496,3 3 2016,-8-7-2368,5 7 2240</inkml:trace>
          <inkml:trace contextRef="#ctx0" brushRef="#br0" timeOffset="12686">24289 1925 5120,'-8'-9'2016,"8"9"-1088,-5-10-448,1 5 1344,8 5-992,-4-3 928,0-1-1024,0-1 640,0 5-832,0-3 799,0 6-767,0 2 416,5 7-576,-5 2 320,0 2-416,0 4 320,3 4-352,-3 2 128,5 2-256,-5 2 64,5 6-128,-1 0 0,0 2-32,1 5-64,0 0 32,3 0-480,0-4 256,2-9-1120,-2-2 736,2-15-1504,-2-6 1184,1-11-1695,5-4 1471,-6-11-1664,5-1 1600,-4-15-1088,4 9 1312,-4-13-224,3 3 736,-2-14 864,3 6-192,-10 2 1312,7 9-896,-5 3 1344,-2 7-1120,-3-2 1056,0 11-1088,0-2 768,5 4-928,-5 4 640,5 5-769,-2-2 385,7 10-576,-2-2 192,5 9-320,0-4 128,2 3-192,-2-3 0,4 3-96,0-3 32,6 0-64,-3-8-96,3 4 32,-2-8-256,2 2 160,-10-6-576,5 0 384,-10-9-224,5 3 352,-13-11 0,4 11 128,-8-14 128,0 9-32,-8-1 256,7 13-160,-4 3 384,9 4-288,-9 4 320,9 6-320,-5 7 224,10-3-224,-5 6 0,0-1-128,0-3 160,0 4-160,0-4 96,0 4-96,-5-1-128,2 4 0,-7-4-480,7 0 288,-12-3-896,12 4 640,-10-8-640,8-1 640,-8-3-159,3 3 351,-2-5 32,8 4 160,-11-10 352,12 4-160,-6-4 352,6 0-256,-8 0 319,11 0-287,-3-4 160,3 4-224,0-8 0,8 8-96,1 0-64,0 8 32,5-4 96,-2 0-64,1 0 128,0 4-128,-3 0 128,-2 4-128,-8-1 320,0 0-192,-5 5 256,2 4-256,-7 0 320,7-1-288,-12-3 96,12-1-192,-6-3 0,9 3-64,-4-4-128,8 6 32,0-9 32,9-1 0,0-3 64,0 1-32,0-5-32,5 3 32,-5-3 32,5 0-32,-5 0-96,0 0 32,-3 0-736,2 0 384,-4 0-1568,2 0 1088,-5-3-2431,-2 3 1855,2-5-3360,0 5 2720</inkml:trace>
        </inkml:traceGroup>
        <inkml:traceGroup>
          <inkml:annotationXML>
            <emma:emma xmlns:emma="http://www.w3.org/2003/04/emma" version="1.0">
              <emma:interpretation id="{7DF675C8-0C40-432B-832B-E12498423438}" emma:medium="tactile" emma:mode="ink">
                <msink:context xmlns:msink="http://schemas.microsoft.com/ink/2010/main" type="inkWord" rotatedBoundingBox="24766,879 25422,860 25442,1587 24786,1605"/>
              </emma:interpretation>
              <emma:one-of disjunction-type="recognition" id="oneOf9">
                <emma:interpretation id="interp45" emma:lang="zh-CN" emma:confidence="0">
                  <emma:literal>近</emma:literal>
                </emma:interpretation>
                <emma:interpretation id="interp46" emma:lang="zh-CN" emma:confidence="0">
                  <emma:literal>匠</emma:literal>
                </emma:interpretation>
                <emma:interpretation id="interp47" emma:lang="zh-CN" emma:confidence="0">
                  <emma:literal>匹</emma:literal>
                </emma:interpretation>
                <emma:interpretation id="interp48" emma:lang="zh-CN" emma:confidence="0">
                  <emma:literal>返</emma:literal>
                </emma:interpretation>
                <emma:interpretation id="interp49" emma:lang="zh-CN" emma:confidence="0">
                  <emma:literal>叵</emma:literal>
                </emma:interpretation>
              </emma:one-of>
            </emma:emma>
          </inkml:annotationXML>
          <inkml:trace contextRef="#ctx0" brushRef="#br0" timeOffset="13331">25203 1851 5504,'-13'-31'2112,"13"31"-1152,-10 4-224,7-4 1600,3 0-1280,-5 4 992,5 8-1216,0-9 479,5 5-767,3-3 64,5-2-352,5-3-32,4 0-128,9-8 0,4 0-32,5-3-320,-6 3 128,-4 1-1216,-4 2 736,-8 2-2847,-4 6 1951,-14-3-3232,0 5 2720</inkml:trace>
          <inkml:trace contextRef="#ctx0" brushRef="#br0" timeOffset="13572">25234 1929 5248,'-5'8'2016,"5"-8"-1088,0 4-160,0-4 1536,0 7-1248,0 1 928,0 3-1184,0 6 831,0-1-927,0 7 576,0-1-768,0 6 320,0-1-512,-5 1-32,5 0-160,-3 2-160,6-2 0,-6-6-1312,3 3 736,-5-10-2943,-1 0 2015,-1-6-3712,7-1 2976</inkml:trace>
          <inkml:trace contextRef="#ctx0" brushRef="#br0" timeOffset="14020">25269 2144 5888,'16'-28'2272,"-16"28"-1216,28 0-320,-15-4 1248,0 0-1088,8-7 352,1 6-768,0-6 0,5 8-288,-1-11-320,0 11 64,-8-5-1472,-5 8 832,-5-3-2016,2 3 1536,-10 0-640,0 3 1056,-10-3 384,2 5 224,-5-2 992,5 6-448,-10-1 1184,8-2-896,2-1 896,3 3-896,1-5 640,4 2-768,-4-2 736,8 5-768,-4 1 672,4-3-673,-4-1 577,0 3-608,0-2 448,5 11-512,-5-6 128,5 1-320,-5 0-128,3 3-64,-3 1-128,5 4 64,-5-4-608,5 3 352,-5-4-1376,0 1 928,0-4-2111,0-1 1599,-5-6-3456,5 1 2656,-8-6-1632,-2 5 2112</inkml:trace>
          <inkml:trace contextRef="#ctx0" brushRef="#br0" timeOffset="14534">25035 2023 6144,'-4'11'2368,"4"-11"-1280,0-4-576,0 4 1184,0 9-960,0-6 416,0 9-672,0-2 352,0 10-480,0 2 320,0 0-384,0 0 255,0 12-287,0-12 64,0 6-192,0-1 64,0 0-96,0-1 160,0 2-160,0 0 256,4-4-224,1-1 96,0-1-128,-1-2-64,5-4 0,-6-5-32,7 6 0,-2-9 128,5 3-64,-3-8-96,3 6 0,8-5-128,-3 0 96,0-4 32,5 0 32,-2 0 64,4 0-32,7-8 64,-2 4-64,1-9-32,5 10 32,-2-8-192,-4 6 96,6-7-384,-5 9 224,5-8-640,-6 3 448,-4-4-1119,0 8 863,-3-5-1824,-7 6 1440,-3-5-3040,5 8 2304</inkml:trace>
        </inkml:traceGroup>
        <inkml:traceGroup>
          <inkml:annotationXML>
            <emma:emma xmlns:emma="http://www.w3.org/2003/04/emma" version="1.0">
              <emma:interpretation id="{E0491657-1B3D-48FB-97F1-32675648CC71}" emma:medium="tactile" emma:mode="ink">
                <msink:context xmlns:msink="http://schemas.microsoft.com/ink/2010/main" type="inkWord" rotatedBoundingBox="25586,918 26395,895 26412,1479 25603,1502"/>
              </emma:interpretation>
              <emma:one-of disjunction-type="recognition" id="oneOf10">
                <emma:interpretation id="interp50" emma:lang="zh-CN" emma:confidence="0">
                  <emma:literal>似</emma:literal>
                </emma:interpretation>
                <emma:interpretation id="interp51" emma:lang="zh-CN" emma:confidence="0">
                  <emma:literal>们</emma:literal>
                </emma:interpretation>
                <emma:interpretation id="interp52" emma:lang="zh-CN" emma:confidence="0">
                  <emma:literal>矶</emma:literal>
                </emma:interpretation>
                <emma:interpretation id="interp53" emma:lang="zh-CN" emma:confidence="0">
                  <emma:literal>以</emma:literal>
                </emma:interpretation>
                <emma:interpretation id="interp54" emma:lang="zh-CN" emma:confidence="0">
                  <emma:literal>砂</emma:literal>
                </emma:interpretation>
              </emma:one-of>
            </emma:emma>
          </inkml:annotationXML>
          <inkml:trace contextRef="#ctx0" brushRef="#br0" timeOffset="16258">25974 1914 4224,'-4'-8'1568,"4"8"-832,0 0-96,0 0 1248,0 0-1056,0 0 704,4 0-928,-4 0 448,5 0-608,-5 0 448,0 0-480,0 0 480,0 8-512,0-2 287,0 7-383,-5-1 128,5-1-256,-4 0 128,0 3-160,-6 0 0,7 2-64,-10 7-64,8 1 32,-8 2 32,4 2-32,-4-1-96,5 9 32,-5-9 32,8-1 0,-3-4-448,3-3 256,-5-8-832,10 0 577,-3-14-705,6 3 640,-3-8-160,10 0 384,-5-8-32,3 10 192,-3-11 0,3 6 64,0-5 352,1 8-192,0 0 288,0 8-256,-5-4 384,0 8-288,1-4 320,0 8-320,-1 0 320,0 0-320,-4 0 96,0 3-193,0-2-63,0 2-32,0-8-383,5 5 191,-2-8-800,7 0 544,-2-8-512,2 5 544,3-8-160,0 2 320,-5-7 128,5 8 64,0-7 224,2 7-96,-7-8 448,0 5-288,2-1 576,-2 9-448,1-2 416,0 5-448,-1 0 191,1 8-319,-1-5-64,2 6-96,-2 2-64,2-3 32,-7-3-384,7 2 192,-2-7-799,0 4 543,2-8-224,-2 0 352,1-4 128,0 5 64,1-5 96,-3 0 0,-2 5 128,4 6-64,-5-3 128,0 11-128,0-6-96,1-2 0,1-3-832,-3 5 480,6-13-1728,4 0 1152,0-15-1024,5 7 1120,0-15 64,3 7 448,-11-4 448,3 13-32,-10-4 928,7 8-576,-7-14 1024,2 11-800,0-10 608,0 7-736,-5 3 576,3 3-608,2-6 384,-1 6-512,0-1 256,0 4-352,2 4 352,-2 4-352,-4 4 287,4 4-287,-4 7 288,0 10-320,0-6 224,0 0-224,0 4 64,0 2-160,0-3 160,0 5-192,0-4 96,4 2-96,-4-6-128,5 4 0,-2-4 32,2 1 0,0-1 0,-1-3 0,0-4 0,6 4 0,-2-10 64,0 2-32,2-2-160,3 2 64,0-8-32,0 3 32,0-3 128,0 3-32,1-3 64,-1 5-64,-4-2-32,-1 5 32,-4 0 160,6 0-96,-10-1 320,3 6-224,-6-7 96,3 8-160,-10-3 0,6 0-64,-10-3-320,6 3 128,-9 1-1216,4 1 736,-5-2-2047,5 1 1471,0-9-3968,5 2 2912</inkml:trace>
        </inkml:traceGroup>
        <inkml:traceGroup>
          <inkml:annotationXML>
            <emma:emma xmlns:emma="http://www.w3.org/2003/04/emma" version="1.0">
              <emma:interpretation id="{86F24E2F-5F64-4C61-AFCE-207159626DAE}" emma:medium="tactile" emma:mode="ink">
                <msink:context xmlns:msink="http://schemas.microsoft.com/ink/2010/main" type="inkWord" rotatedBoundingBox="26688,1175 26729,1173 26736,1424 26695,1426"/>
              </emma:interpretation>
              <emma:one-of disjunction-type="recognition" id="oneOf11">
                <emma:interpretation id="interp55" emma:lang="zh-CN" emma:confidence="0">
                  <emma:literal>:</emma:literal>
                </emma:interpretation>
                <emma:interpretation id="interp56" emma:lang="zh-CN" emma:confidence="0">
                  <emma:literal>;</emma:literal>
                </emma:interpretation>
                <emma:interpretation id="interp57" emma:lang="zh-CN" emma:confidence="0">
                  <emma:literal>∶</emma:literal>
                </emma:interpretation>
                <emma:interpretation id="interp58" emma:lang="zh-CN" emma:confidence="0">
                  <emma:literal>?</emma:literal>
                </emma:interpretation>
                <emma:interpretation id="interp59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16741">26953 2312 8064,'-10'3'2976,"10"-3"-1600,0 0-960,0 0 1216,5 5-960,0-2 192,-2 2-544,2-2-736,0 5 192,-2-5-2464,2 5 1472,0 1-3488,0-1 2656</inkml:trace>
          <inkml:trace contextRef="#ctx0" brushRef="#br0" timeOffset="16562">26943 2120 9472,'-4'-3'3520,"4"3"-1920,4 20-1248,-4-17 1183,6 2-895,-1-2-128,-2 5-320,2-5-704,-1 5 288,-1-5-2399,2 2 1471,-5-2-3840,6 3 2816</inkml:trace>
        </inkml:traceGroup>
      </inkml:traceGroup>
    </inkml:traceGroup>
    <inkml:traceGroup>
      <inkml:annotationXML>
        <emma:emma xmlns:emma="http://www.w3.org/2003/04/emma" version="1.0">
          <emma:interpretation id="{3F709841-FFEF-45FE-866D-CDF75E97A638}" emma:medium="tactile" emma:mode="ink">
            <msink:context xmlns:msink="http://schemas.microsoft.com/ink/2010/main" type="paragraph" rotatedBoundingBox="18887,2362 33675,1950 33705,3015 18917,34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99ED6E-95A4-4C80-B880-8DB92F81FC35}" emma:medium="tactile" emma:mode="ink">
              <msink:context xmlns:msink="http://schemas.microsoft.com/ink/2010/main" type="line" rotatedBoundingBox="18887,2362 33675,1950 33705,3015 18917,3427"/>
            </emma:interpretation>
          </emma:emma>
        </inkml:annotationXML>
        <inkml:traceGroup>
          <inkml:annotationXML>
            <emma:emma xmlns:emma="http://www.w3.org/2003/04/emma" version="1.0">
              <emma:interpretation id="{91EB3043-698E-4F7D-A51F-EDA44ABBF601}" emma:medium="tactile" emma:mode="ink">
                <msink:context xmlns:msink="http://schemas.microsoft.com/ink/2010/main" type="inkWord" rotatedBoundingBox="18897,2698 19359,2686 19373,3202 18911,3215"/>
              </emma:interpretation>
              <emma:one-of disjunction-type="recognition" id="oneOf12">
                <emma:interpretation id="interp60" emma:lang="zh-CN" emma:confidence="0">
                  <emma:literal>e</emma:literal>
                </emma:interpretation>
                <emma:interpretation id="interp61" emma:lang="zh-CN" emma:confidence="0">
                  <emma:literal>七</emma:literal>
                </emma:interpretation>
                <emma:interpretation id="interp62" emma:lang="zh-CN" emma:confidence="0">
                  <emma:literal>乇</emma:literal>
                </emma:interpretation>
                <emma:interpretation id="interp63" emma:lang="zh-CN" emma:confidence="0">
                  <emma:literal>匕</emma:literal>
                </emma:interpretation>
                <emma:interpretation id="interp64" emma:lang="zh-CN" emma:confidence="0">
                  <emma:literal>廿</emma:literal>
                </emma:interpretation>
              </emma:one-of>
            </emma:emma>
          </inkml:annotationXML>
          <inkml:trace contextRef="#ctx0" brushRef="#br0" timeOffset="19088">19162 3815 4736,'-10'25'1824,"10"-25"-960,0 11-320,0-8 1120,5 2-928,-5-1 416,9 0-672,-1 3-64,6 1-256,4 0-32,0 0-64,12-8-64,1 3 32,3-6 32,10 3-32,-9-8-32,-3 5 32,-6-13 32,0 4-32,-4-12 64,-4 4-64,-5-6-32,0 7 32,-9-8-32,0 2 0,-8 3-96,0 5 64,-9-2 32,0 7 0,-5 1 416,5 6-224,-13 5 192,9 5-224,-11-2 224,12 9-256,-8 4 256,7 7-256,-1 12 384,2 1-288,3 6 319,8-3-319,-4 8 160,5-3-224,4-2 128,4 0-160,10-6 0,2-9-64,12-4-128,-2-3 32,0-8-672,0-5 384,1-7-1567,-1 5 1055,13-13-2176,0 4 1696,-12-8-2528,-1 0 2176</inkml:trace>
        </inkml:traceGroup>
        <inkml:traceGroup>
          <inkml:annotationXML>
            <emma:emma xmlns:emma="http://www.w3.org/2003/04/emma" version="1.0">
              <emma:interpretation id="{BEB49C2B-13D8-47B4-8C94-4ECD5BD162F7}" emma:medium="tactile" emma:mode="ink">
                <msink:context xmlns:msink="http://schemas.microsoft.com/ink/2010/main" type="inkWord" rotatedBoundingBox="19575,2556 19763,2551 19782,3207 19593,3212"/>
              </emma:interpretation>
              <emma:one-of disjunction-type="recognition" id="oneOf13">
                <emma:interpretation id="interp65" emma:lang="zh-CN" emma:confidence="0">
                  <emma:literal>(</emma:literal>
                </emma:interpretation>
                <emma:interpretation id="interp66" emma:lang="zh-CN" emma:confidence="0">
                  <emma:literal>〔</emma:literal>
                </emma:interpretation>
                <emma:interpretation id="interp67" emma:lang="zh-CN" emma:confidence="0">
                  <emma:literal>l</emma:literal>
                </emma:interpretation>
                <emma:interpretation id="interp68" emma:lang="zh-CN" emma:confidence="0">
                  <emma:literal>!</emma:literal>
                </emma:interpretation>
                <emma:interpretation id="interp69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19478">19903 3505 4736,'-5'-8'1824,"5"8"-960,0 0-224,-3 0 1440,3 0-1120,-5 0 832,5 4-1088,-8 0 576,3 12-768,-5-5 384,7 4-545,-10 5 257,8 4-352,-3 12 288,8 2-320,-5 7 448,5 3-384,0-1 0,5 0-160,-2 0-32,10 0-32,0-5-64,2-3 32,-2-7-480,5-6 256,-2-6-1120,7-1 736,-2-6-1791,2-7 1343,-6-6-3776,1 6 2720</inkml:trace>
        </inkml:traceGroup>
        <inkml:traceGroup>
          <inkml:annotationXML>
            <emma:emma xmlns:emma="http://www.w3.org/2003/04/emma" version="1.0">
              <emma:interpretation id="{1B5FB038-7433-4078-847E-78F39DC76B86}" emma:medium="tactile" emma:mode="ink">
                <msink:context xmlns:msink="http://schemas.microsoft.com/ink/2010/main" type="inkWord" rotatedBoundingBox="19970,2671 20383,2659 20395,3070 19981,3081"/>
              </emma:interpretation>
              <emma:one-of disjunction-type="recognition" id="oneOf14">
                <emma:interpretation id="interp70" emma:lang="zh-CN" emma:confidence="0">
                  <emma:literal>x</emma:literal>
                </emma:interpretation>
                <emma:interpretation id="interp71" emma:lang="zh-CN" emma:confidence="0">
                  <emma:literal>X</emma:literal>
                </emma:interpretation>
                <emma:interpretation id="interp72" emma:lang="zh-CN" emma:confidence="0">
                  <emma:literal>×</emma:literal>
                </emma:interpretation>
                <emma:interpretation id="interp73" emma:lang="zh-CN" emma:confidence="0">
                  <emma:literal/>
                </emma:interpretation>
                <emma:interpretation id="interp74" emma:lang="zh-CN" emma:confidence="0">
                  <emma:literal>㐅</emma:literal>
                </emma:interpretation>
              </emma:one-of>
            </emma:emma>
          </inkml:annotationXML>
          <inkml:trace contextRef="#ctx0" brushRef="#br0" timeOffset="20296">20236 3802 5120,'-12'-28'1920,"12"28"-1024,0-3-128,0-2 1184,0 10-1056,0-14 288,3 5-736,2-8 288,-1 4-416,4-3 256,6 3-320,4-3 128,4 3-224,-6-4 224,8 9-256,-7-2 255,4 10-255,-3 2 256,4 5-256,-4 11 320,4 4-256,0 5 32,4-2-128,-8-2-192,-2 0 32,-1-4-320,2-2 224,-3-2-1343,-1 2 831,0-2-2624,-1-4 1856,-3-8-2784,4 0 2400</inkml:trace>
          <inkml:trace contextRef="#ctx0" brushRef="#br0" timeOffset="20566">20630 3610 5888,'-8'-8'2176,"8"8"-1152,-10 8-224,7-5 1792,3 5-1440,-9 3 832,5 2-1216,-9 7 319,-1-1-639,-7 12 96,7 0-320,-8 5-64,9-6-96,-13-2-128,13-1 32,-10-4-192,5 2 128,-3-6-864,8 4 512,-4-7-2111,8 3 1407,0-13-3712,4 3 2752</inkml:trace>
        </inkml:traceGroup>
        <inkml:traceGroup>
          <inkml:annotationXML>
            <emma:emma xmlns:emma="http://www.w3.org/2003/04/emma" version="1.0">
              <emma:interpretation id="{7055272B-754C-4981-B977-DE00674C8D63}" emma:medium="tactile" emma:mode="ink">
                <msink:context xmlns:msink="http://schemas.microsoft.com/ink/2010/main" type="inkWord" rotatedBoundingBox="20591,2663 20887,2655 20897,3010 20601,3018"/>
              </emma:interpretation>
              <emma:one-of disjunction-type="recognition" id="oneOf15">
                <emma:interpretation id="interp75" emma:lang="zh-CN" emma:confidence="0">
                  <emma:literal>+</emma:literal>
                </emma:interpretation>
                <emma:interpretation id="interp76" emma:lang="zh-CN" emma:confidence="0">
                  <emma:literal>十</emma:literal>
                </emma:interpretation>
                <emma:interpretation id="interp77" emma:lang="zh-CN" emma:confidence="0">
                  <emma:literal>÷</emma:literal>
                </emma:interpretation>
                <emma:interpretation id="interp78" emma:lang="zh-CN" emma:confidence="0">
                  <emma:literal>千</emma:literal>
                </emma:interpretation>
                <emma:interpretation id="interp79" emma:lang="zh-CN" emma:confidence="0">
                  <emma:literal>艹</emma:literal>
                </emma:interpretation>
              </emma:one-of>
            </emma:emma>
          </inkml:annotationXML>
          <inkml:trace contextRef="#ctx0" brushRef="#br0" timeOffset="20881">20854 3824 6784,'-8'-8'2528,"8"8"-1344,8 13-608,-8-13 1312,6 3-1088,-2-3 352,4 0-704,6-3-128,3-2-192,6-6-96,3 8 0,0-11-32,4 8 0,-4-10-160,-3 8 96,-2-4-1024,2 9 608,-5-5-2368,-5 3 1600,-11-3-2752,4 8 2272</inkml:trace>
          <inkml:trace contextRef="#ctx0" brushRef="#br0" timeOffset="21106">20991 3621 5888,'-21'-11'2176,"21"11"-1152,-5-4-480,0 0 1248,10 8-992,-5-4 832,5 7-960,-5 1 640,8 9-768,0 5 383,2 6-575,-2 8 128,2-2-320,-7 1-224,6 1 32,0-11-1344,0 3 769,-5-8-3905,6 0 2496,-2-5-2784,2 2 2752</inkml:trace>
        </inkml:traceGroup>
        <inkml:traceGroup>
          <inkml:annotationXML>
            <emma:emma xmlns:emma="http://www.w3.org/2003/04/emma" version="1.0">
              <emma:interpretation id="{4E555B84-8C01-4940-8FC9-DA993D9C56C6}" emma:medium="tactile" emma:mode="ink">
                <msink:context xmlns:msink="http://schemas.microsoft.com/ink/2010/main" type="inkWord" rotatedBoundingBox="21140,2630 21845,2611 21856,3021 21151,3040"/>
              </emma:interpretation>
              <emma:one-of disjunction-type="recognition" id="oneOf16">
                <emma:interpretation id="interp80" emma:lang="zh-CN" emma:confidence="0">
                  <emma:literal>N</emma:literal>
                </emma:interpretation>
                <emma:interpretation id="interp81" emma:lang="zh-CN" emma:confidence="0">
                  <emma:literal>Ⅸ</emma:literal>
                </emma:interpretation>
                <emma:interpretation id="interp82" emma:lang="zh-CN" emma:confidence="0">
                  <emma:literal>比</emma:literal>
                </emma:interpretation>
                <emma:interpretation id="interp83" emma:lang="zh-CN" emma:confidence="0">
                  <emma:literal>㲼</emma:literal>
                </emma:interpretation>
                <emma:interpretation id="interp84" emma:lang="zh-CN" emma:confidence="0">
                  <emma:literal>化</emma:literal>
                </emma:interpretation>
              </emma:one-of>
            </emma:emma>
          </inkml:annotationXML>
          <inkml:trace contextRef="#ctx0" brushRef="#br0" timeOffset="21648">21604 3606 9216,'-4'-4'3424,"4"4"-1856,-3 0-1120,-2 0 1088,10 4-897,-10 0 65,0 4-448,-3 3 96,-2 0-192,-6 6 128,6 2-160,-8 4 160,5 4-192,-13 1 192,9 3-192,-5-4 32,10-4-64,-3 1 32,7-1-64,0-4-32,3-2 32,5-6-32,5 0 0,-2-6 0,10 3 0,5-8-96,-1 4 64,1-8 32,4 4 0,-5-4 64,6 0-32,-5-4 64,-2 5-64,-6-5-32,3 3 32,-5-7 32,2 1-32,-10-8 64,3 3-64,-6-12-160,3 5 64,-6-7-1024,2 5 608,1-2-2143,3 7 1471,-5 1-3200,10 4 2432,-5-1-2112,3 4 2304</inkml:trace>
          <inkml:trace contextRef="#ctx0" brushRef="#br0" timeOffset="21920">21737 3618 5120,'0'-5'1920,"0"5"-1024,4 0-128,-4 0 1472,0 0-1216,5 0 768,-2 5-1056,3-2 256,2 6-608,6-1 96,-1 6-321,5 14 129,3 2-160,2 6-64,-2 0-32,2-2-128,-3-2 64,-2-9-384,0 2 193,-5-6-1569,5-5 992,-5-2-2976,5 4 2112,-5-13-2176,0 2 2176</inkml:trace>
          <inkml:trace contextRef="#ctx0" brushRef="#br0" timeOffset="22158">22096 3607 7040,'-8'-28'2624,"8"28"-1408,-22-16-512,14 13 1600,8 3-1280,-10-5 703,7 5-1023,-10 0 320,8 8-576,-8 4 288,3 4-416,-8 3 128,10 4-288,-12 12 0,2 4-96,-10 5-192,12-5 64,-7-8-1024,10 0 608,0-9-2495,3 0 1663,7-16-4000,3 2 3008</inkml:trace>
        </inkml:traceGroup>
        <inkml:traceGroup>
          <inkml:annotationXML>
            <emma:emma xmlns:emma="http://www.w3.org/2003/04/emma" version="1.0">
              <emma:interpretation id="{5122DAFE-046C-43BC-A15A-BEC53E419233}" emma:medium="tactile" emma:mode="ink">
                <msink:context xmlns:msink="http://schemas.microsoft.com/ink/2010/main" type="inkWord" rotatedBoundingBox="21872,2493 22061,2488 22081,3191 21891,3196"/>
              </emma:interpretation>
              <emma:one-of disjunction-type="recognition" id="oneOf17">
                <emma:interpretation id="interp85" emma:lang="zh-CN" emma:confidence="0">
                  <emma:literal>)</emma:literal>
                </emma:interpretation>
                <emma:interpretation id="interp86" emma:lang="zh-CN" emma:confidence="0">
                  <emma:literal>丿</emma:literal>
                </emma:interpretation>
                <emma:interpretation id="interp87" emma:lang="zh-CN" emma:confidence="0">
                  <emma:literal>〉</emma:literal>
                </emma:interpretation>
                <emma:interpretation id="interp88" emma:lang="zh-CN" emma:confidence="0">
                  <emma:literal>丨</emma:literal>
                </emma:interpretation>
                <emma:interpretation id="interp8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22445">22122 3458 3456,'18'-23'1408,"-18"23"-768,18 19 224,-10-15 1728,2 4-1376,3 0 1312,0 6-1472,0 6 800,5 7-1088,0 0 447,-1 5-703,-4 6 480,5 6-544,-10 6 256,5-2-416,-18 2 0,5-3-192,-8 0 0,0 0-32,-10-5-1312,9-3 672,-5-7-3423,7-6 2207,-7-10-3712,5 0 3136</inkml:trace>
        </inkml:traceGroup>
        <inkml:traceGroup>
          <inkml:annotationXML>
            <emma:emma xmlns:emma="http://www.w3.org/2003/04/emma" version="1.0">
              <emma:interpretation id="{491443AB-E009-4480-8AD8-419403E8F1FC}" emma:medium="tactile" emma:mode="ink">
                <msink:context xmlns:msink="http://schemas.microsoft.com/ink/2010/main" type="inkWord" rotatedBoundingBox="22573,2583 23317,2562 23332,3072 22588,3093"/>
              </emma:interpretation>
              <emma:one-of disjunction-type="recognition" id="oneOf18">
                <emma:interpretation id="interp90" emma:lang="zh-CN" emma:confidence="0">
                  <emma:literal>=</emma:literal>
                </emma:interpretation>
                <emma:interpretation id="interp91" emma:lang="zh-CN" emma:confidence="0">
                  <emma:literal>二</emma:literal>
                </emma:interpretation>
                <emma:interpretation id="interp92" emma:lang="zh-CN" emma:confidence="0">
                  <emma:literal>土</emma:literal>
                </emma:interpretation>
                <emma:interpretation id="interp93" emma:lang="zh-CN" emma:confidence="0">
                  <emma:literal>三</emma:literal>
                </emma:interpretation>
                <emma:interpretation id="interp94" emma:lang="zh-CN" emma:confidence="0">
                  <emma:literal>又</emma:literal>
                </emma:interpretation>
              </emma:one-of>
            </emma:emma>
          </inkml:annotationXML>
          <inkml:trace contextRef="#ctx0" brushRef="#br0" timeOffset="24232">22873 4023 5760,'-21'3'2176,"21"-3"-1152,-10 5-480,5-5 1344,10 4-1056,-5-4 448,5 0-768,0-4 0,-2 4-320,7-8-96,-2 3-64,0-6 32,7 2-32,-7-5 128,5 6-96,0-3 192,0 3-160,0-3 256,1 6-224,-1-2 160,0 7-160,0-5 159,0 10-191,0-5 192,0 3-192,0 1 96,5 4-96,0 0 96,0 0-128,-1-5 32,4 2-32,2-5 32,3 3-64,0-3 64,0 0-64,2-3 64,2 3-64,-4-5-32,5 5 32,-5-8-32,0 5 0,-3-5-576,-2 5 320,-3-9-1599,-5 7 1055,-9-2-2272,4 3 1728,-8-4-2656,0 5 2240</inkml:trace>
          <inkml:trace contextRef="#ctx0" brushRef="#br0" timeOffset="23688">22873 3708 5760,'0'0'2176,"0"0"-1152,0 0-480,0 0 1344,0 0-1056,0 0 672,0 0-896,0-4 384,0 4-576,0-4 192,5 0-353,-2-4 65,7 0-192,-2-4 64,5 5-96,5-8 96,0 7-128,4-8 128,-1 8-128,-3 1 128,0 2-128,0 2 128,-2 3-128,-2 0 192,3 8-160,1-1 192,-1 6-192,1-2 96,4 0-96,-5 1 0,6-1-32,3-3-64,0 0 32,0-4-32,5 0 0,-4-12 0,4 5 0,-5-16 0,5 2 0,0-10-96,-1 7 64,-8 1-256,-5 3 160,-9-3-576,5 7 384,-8 0-992,5 10 737,-10-12-1761,0 14 1312,-10-3-3552,5 6 2560</inkml:trace>
        </inkml:traceGroup>
        <inkml:traceGroup>
          <inkml:annotationXML>
            <emma:emma xmlns:emma="http://www.w3.org/2003/04/emma" version="1.0">
              <emma:interpretation id="{643BC745-561D-4E16-8E7A-F3F4A2BC92C7}" emma:medium="tactile" emma:mode="ink">
                <msink:context xmlns:msink="http://schemas.microsoft.com/ink/2010/main" type="inkWord" rotatedBoundingBox="23858,2694 24284,2682 24295,3053 23869,3064"/>
              </emma:interpretation>
              <emma:one-of disjunction-type="recognition" id="oneOf19">
                <emma:interpretation id="interp95" emma:lang="zh-CN" emma:confidence="0">
                  <emma:literal>Q</emma:literal>
                </emma:interpretation>
                <emma:interpretation id="interp96" emma:lang="zh-CN" emma:confidence="0">
                  <emma:literal>e</emma:literal>
                </emma:interpretation>
                <emma:interpretation id="interp97" emma:lang="zh-CN" emma:confidence="0">
                  <emma:literal>七</emma:literal>
                </emma:interpretation>
                <emma:interpretation id="interp98" emma:lang="zh-CN" emma:confidence="0">
                  <emma:literal>只</emma:literal>
                </emma:interpretation>
                <emma:interpretation id="interp99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25249">24120 3710 5632,'-10'8'2176,"10"-8"-1152,5 25-480,-5-17 1248,5 3-992,-1 1 704,5 3-896,-1-3 288,10-1-512,3-3 160,7 4-320,2-9 127,1 5-191,-2-11 0,-1 3-96,-2-17 32,0 6-64,-4-8 64,-4 3-64,-5-4 64,0 6-64,-8-11-96,-2 6 32,-6-1 32,3 9 0,-15-9 0,7 9 0,-14 3 0,6 8 0,-8 0 0,6 8 0,-2 3 64,2 6-32,-5 6 416,10 4-256,0 4 256,5 0-224,3 1-64,5-1-96,0-4 96,8-4-96,7-4-32,6 1 0,1-9-256,4 6 128,0-9-736,0 3 448,2-8-1279,3 5 895,-5-3-1952,0-2 1536,-3-3-3040,-3 0 2368</inkml:trace>
        </inkml:traceGroup>
        <inkml:traceGroup>
          <inkml:annotationXML>
            <emma:emma xmlns:emma="http://www.w3.org/2003/04/emma" version="1.0">
              <emma:interpretation id="{D60CF2FB-0E1B-403F-BC34-A75610069609}" emma:medium="tactile" emma:mode="ink">
                <msink:context xmlns:msink="http://schemas.microsoft.com/ink/2010/main" type="inkWord" rotatedBoundingBox="24532,2560 24618,2557 24632,3049 24546,3051"/>
              </emma:interpretation>
              <emma:one-of disjunction-type="recognition" id="oneOf20">
                <emma:interpretation id="interp100" emma:lang="zh-CN" emma:confidence="0">
                  <emma:literal>(</emma:literal>
                </emma:interpretation>
                <emma:interpretation id="interp101" emma:lang="zh-CN" emma:confidence="0">
                  <emma:literal>丨</emma:literal>
                </emma:interpretation>
                <emma:interpretation id="interp102" emma:lang="zh-CN" emma:confidence="0">
                  <emma:literal>l</emma:literal>
                </emma:interpretation>
                <emma:interpretation id="interp103" emma:lang="zh-CN" emma:confidence="0">
                  <emma:literal>〔</emma:literal>
                </emma:interpretation>
                <emma:interpretation id="interp104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25625">24868 3513 6272,'-13'-12'2368,"13"12"-1280,-13 0-704,8 0 1376,10 0-992,-10 0 896,2 0-960,-2 0 352,10 3-609,-5-3 161,0 9-352,-5 2 352,0-3-352,-3 4 224,8-2-256,-4 7 224,4-1-256,-9 3 32,9 5-128,-5 3 0,5 4-32,-4 11 32,4 2-64,-4-8-96,8-2 32,-4-4-832,4-2 480,1-1-1664,4-2 1121,0-11-2369,4 2 1856,0-12-2944,5 0 2496</inkml:trace>
        </inkml:traceGroup>
        <inkml:traceGroup>
          <inkml:annotationXML>
            <emma:emma xmlns:emma="http://www.w3.org/2003/04/emma" version="1.0">
              <emma:interpretation id="{7A06D1B2-AF97-4528-A484-0DA4C17D969A}" emma:medium="tactile" emma:mode="ink">
                <msink:context xmlns:msink="http://schemas.microsoft.com/ink/2010/main" type="inkWord" rotatedBoundingBox="24776,2686 25058,2678 25068,3030 24786,3038"/>
              </emma:interpretation>
              <emma:one-of disjunction-type="recognition" id="oneOf21">
                <emma:interpretation id="interp105" emma:lang="zh-CN" emma:confidence="0">
                  <emma:literal>x</emma:literal>
                </emma:interpretation>
                <emma:interpretation id="interp106" emma:lang="zh-CN" emma:confidence="0">
                  <emma:literal>X</emma:literal>
                </emma:interpretation>
                <emma:interpretation id="interp107" emma:lang="zh-CN" emma:confidence="0">
                  <emma:literal>ⅹ</emma:literal>
                </emma:interpretation>
                <emma:interpretation id="interp108" emma:lang="zh-CN" emma:confidence="0">
                  <emma:literal>Ⅹ</emma:literal>
                </emma:interpretation>
                <emma:interpretation id="interp109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25864">25030 3696 7040,'-3'-8'2720,"3"8"-1472,0 0-832,0 0 992,8 3-832,-3 2 224,8 6-480,0 5 32,0 7-224,4-4-64,1 5-32,14 2 32,-6 2-32,-4-8-512,0-1 256,-10-3-1728,6 1 1056,-10-11-3264,6 2 2336</inkml:trace>
          <inkml:trace contextRef="#ctx0" brushRef="#br0" timeOffset="26091">25308 3630 6784,'-10'-9'2624,"10"9"-1408,-8 0-352,0 0 1568,8 9-1344,-10-1 671,2 2-1055,-10 7 320,0 6-576,-3 7 96,3 6-320,-8 3-128,8-3-64,-13-5-1024,13-3 544,-4-1-2207,9-5 1471,0 1-3968,5-3 2880</inkml:trace>
        </inkml:traceGroup>
        <inkml:traceGroup>
          <inkml:annotationXML>
            <emma:emma xmlns:emma="http://www.w3.org/2003/04/emma" version="1.0">
              <emma:interpretation id="{11D9583E-FF84-4518-A0D7-FD9D15A91DD8}" emma:medium="tactile" emma:mode="ink">
                <msink:context xmlns:msink="http://schemas.microsoft.com/ink/2010/main" type="inkWord" rotatedBoundingBox="25071,2571 25191,2568 25206,3109 25086,3113"/>
              </emma:interpretation>
              <emma:one-of disjunction-type="recognition" id="oneOf22">
                <emma:interpretation id="interp110" emma:lang="zh-CN" emma:confidence="0">
                  <emma:literal>,</emma:literal>
                </emma:interpretation>
                <emma:interpretation id="interp111" emma:lang="zh-CN" emma:confidence="0">
                  <emma:literal>)</emma:literal>
                </emma:interpretation>
                <emma:interpretation id="interp112" emma:lang="zh-CN" emma:confidence="0">
                  <emma:literal>丿</emma:literal>
                </emma:interpretation>
                <emma:interpretation id="interp113" emma:lang="zh-CN" emma:confidence="0">
                  <emma:literal>'</emma:literal>
                </emma:interpretation>
                <emma:interpretation id="interp11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6350">25321 3524 5120,'13'-11'2016,"-13"11"-1088,26 8-32,-13-5 1760,2 8-1440,-3 6 1216,1 6-1440,-4 4 671,0 4-959,-6 4 320,7 1-576,-10 6 0,4 2-256,-8-5-512,-1-5 128,-3 5-1600,-1-4 992,-9 1-3551,10-5 2463,-6-3-3264,5-6 2944</inkml:trace>
        </inkml:traceGroup>
        <inkml:traceGroup>
          <inkml:annotationXML>
            <emma:emma xmlns:emma="http://www.w3.org/2003/04/emma" version="1.0">
              <emma:interpretation id="{133483F8-CD6E-45B0-A456-D303F483F000}" emma:medium="tactile" emma:mode="ink">
                <msink:context xmlns:msink="http://schemas.microsoft.com/ink/2010/main" type="inkWord" rotatedBoundingBox="25594,2566 25999,2555 26011,2982 25605,2994"/>
              </emma:interpretation>
              <emma:one-of disjunction-type="recognition" id="oneOf23">
                <emma:interpretation id="interp115" emma:lang="zh-CN" emma:confidence="0">
                  <emma:literal>十</emma:literal>
                </emma:interpretation>
                <emma:interpretation id="interp116" emma:lang="zh-CN" emma:confidence="0">
                  <emma:literal>千</emma:literal>
                </emma:interpretation>
                <emma:interpretation id="interp117" emma:lang="zh-CN" emma:confidence="0">
                  <emma:literal>+</emma:literal>
                </emma:interpretation>
                <emma:interpretation id="interp118" emma:lang="zh-CN" emma:confidence="0">
                  <emma:literal>士</emma:literal>
                </emma:interpretation>
                <emma:interpretation id="interp119" emma:lang="zh-CN" emma:confidence="0">
                  <emma:literal>寸</emma:literal>
                </emma:interpretation>
              </emma:one-of>
            </emma:emma>
          </inkml:annotationXML>
          <inkml:trace contextRef="#ctx0" brushRef="#br0" timeOffset="26961">25882 3685 7552,'-21'0'2816,"21"0"-1536,-9 0-736,5 0 1440,8 3-1152,-4-3 607,0 0-863,4 0 352,6 3-576,3-3 192,8 5-320,9-10-64,2 5-96,6-3-128,6 0 32,-3-10-672,-7 6 384,1-6-1727,-4 7 1151,-8-7-2688,-2 7 2016,-8-3-2720,-3 4 2432</inkml:trace>
          <inkml:trace contextRef="#ctx0" brushRef="#br0" timeOffset="27223">26146 3527 4736,'-14'-14'1824,"14"14"-960,-4-8-160,-2 4 1568,12 8-1248,-12-4 1024,2 0-1216,-4 0 704,2 3-897,-2 2 449,8 6-640,-8-8 256,8 11-416,-4 0 64,8 10-224,-4-1 64,8 8-96,-8 21-256,6-2 64,-6-3-1568,0-8 896,0-5-4607,2-7 3007,-2-2-2848,6-3 3008</inkml:trace>
        </inkml:traceGroup>
        <inkml:traceGroup>
          <inkml:annotationXML>
            <emma:emma xmlns:emma="http://www.w3.org/2003/04/emma" version="1.0">
              <emma:interpretation id="{E5201508-5835-46FA-A480-7409563987CE}" emma:medium="tactile" emma:mode="ink">
                <msink:context xmlns:msink="http://schemas.microsoft.com/ink/2010/main" type="inkWord" rotatedBoundingBox="26169,2357 26940,2335 26964,3194 26193,3215"/>
              </emma:interpretation>
              <emma:one-of disjunction-type="recognition" id="oneOf24">
                <emma:interpretation id="interp120" emma:lang="zh-CN" emma:confidence="0">
                  <emma:literal>呖</emma:literal>
                </emma:interpretation>
                <emma:interpretation id="interp121" emma:lang="zh-CN" emma:confidence="0">
                  <emma:literal>不</emma:literal>
                </emma:interpretation>
                <emma:interpretation id="interp122" emma:lang="zh-CN" emma:confidence="0">
                  <emma:literal>吼</emma:literal>
                </emma:interpretation>
                <emma:interpretation id="interp123" emma:lang="zh-CN" emma:confidence="0">
                  <emma:literal>独</emma:literal>
                </emma:interpretation>
                <emma:interpretation id="interp124" emma:lang="zh-CN" emma:confidence="0">
                  <emma:literal>邛</emma:literal>
                </emma:interpretation>
              </emma:one-of>
            </emma:emma>
          </inkml:annotationXML>
          <inkml:trace contextRef="#ctx0" brushRef="#br0" timeOffset="42064">26478 3618 5376,'-13'0'2112,"13"0"-1152,-8 8-576,3-8 1024,10 4-800,-10-2 416,5 4-608,-5-6-32,10 2-224,-5-4-32,0 2-64,-5-6 160,5 6-128,-8-11 96,8 3-96,-5-3 96,5 7-128,-3-7 32,3 3-32,-5-5 96,10 7-96,-5-10-32,0 7 0,0-13-128,3 10 64,2-7 96,0 3-32,-2-4-96,7 9 32,-2-9 32,5 7 0,0-6 0,4 8 0,1-4 64,0 2-32,0 1-32,3 4 32,6-2-32,-1 6 0,6-1 64,-2 5-32,1-3 192,-5 6-128,-5-3 96,1 5-96,-4-1-64,4 0 0,-5 0 32,6 4-32,-2-6-32,2 4 32,-3-3 32,6 0-32,-2-3-32,2 5 32,-4-5-32,0 0 0,3-5 0,2 2 0,-9-6-96,-1 1 64,-4-2-128,1 6 96,-10-8-320,6 8 224,-16-4-384,6 4 320,-8 0-224,4 8 256,-10-4-128,5 8 192,-8-4 0,8 0 64,-12 0 64,6 4 0,-1-4-96,3 4 64,-5-6 96,8 4-32,-8-4-32,11 7 32,-6-6 224,8 2-128,-3-2 384,8 2-288,-11-2 384,4 0-352,-6 2 288,7 7-288,-1-4 192,7 4-224,-10-2 351,10 2-319,-3 1 288,6 1-288,-6 11 192,-1-3-224,-5 9 128,9-4-192,-5 1 128,10 3-160,-5 4 64,0 5-96,-5 2 160,5-2-160,-10-6 256,10-2-224,-2 0 256,2-4-256,-11 2 96,8-2-128,-7-6 0,6 0-32,-10 3-64,2-2 32,-6-3 32,10-4-32,-10-5-32,5 0 32,-8-3-128,7 4 64,-3-4 32,2 0 0,-5-5-96,6 2 64,-4-5-256,6 4 160,-6-4-864,4 0 544,-3-4-1280,8 4 960,-3-8-1663,7 0 1375,-5-6-3520,10 5 2560</inkml:trace>
          <inkml:trace contextRef="#ctx0" brushRef="#br0" timeOffset="43012">26948 3379 3072,'-5'-8'1216,"5"8"-640,0 5-384,0-2 704,0 1-480,0-4 576,0 4-576,0-4 416,0 0-480,0 0 544,0 0-512,0 0 576,0 9-544,0-3 352,0 7-448,0-1 320,0-1-352,0 5 256,0-1-288,0 4 64,0 0-192,0 9 64,0-1-96,-5 4 96,5 5-128,-3 3 32,3 0-32,-10-3-128,10-2 32,-3-7-128,6 1 96,-3-9-544,0 1 352,0-9-1088,0-3 736,0-8-1120,0 0 992,0-11-1408,0 3 1216,0-12-1824,5 1 1568</inkml:trace>
          <inkml:trace contextRef="#ctx0" brushRef="#br0" timeOffset="43513">26962 3368 4992,'0'3'1920,"0"-3"-1024,4 5-480,-4-5 1024,3 3-800,-3 1 480,0 4-672,0 3 448,0 5-480,0 1 320,0-3-416,0 6 320,0-1-352,-3 6 192,3 2-256,-4-1 64,-1 1-160,-3 6 63,8-2-95,-10 0 96,10 4-128,-8 0 192,8 0-160,-8-7 32,3-5-64,-3 1-64,3-1 32,-5-4-32,7 0 0,-10 1 0,8-1 0,-5-2 0,7 2 0,-7-8 0,7 6 0,-7-6-224,10 0 128,-8 1-799,-2 1 479,-2-7-1504,8 2 1088,-10-3-2816,10 2 2080,-8-7-2208,6 4 2176</inkml:trace>
        </inkml:traceGroup>
        <inkml:traceGroup>
          <inkml:annotationXML>
            <emma:emma xmlns:emma="http://www.w3.org/2003/04/emma" version="1.0">
              <emma:interpretation id="{49B937E5-FF63-4AFF-B061-30FB100F4B75}" emma:medium="tactile" emma:mode="ink">
                <msink:context xmlns:msink="http://schemas.microsoft.com/ink/2010/main" type="inkWord" rotatedBoundingBox="27106,2684 27200,2682 27202,2766 27109,2769"/>
              </emma:interpretation>
              <emma:one-of disjunction-type="recognition" id="oneOf25">
                <emma:interpretation id="interp125" emma:lang="zh-CN" emma:confidence="0">
                  <emma:literal>。</emma:literal>
                </emma:interpretation>
                <emma:interpretation id="interp126" emma:lang="zh-CN" emma:confidence="0">
                  <emma:literal>.</emma:literal>
                </emma:interpretation>
                <emma:interpretation id="interp127" emma:lang="zh-CN" emma:confidence="0">
                  <emma:literal>·</emma:literal>
                </emma:interpretation>
                <emma:interpretation id="interp128" emma:lang="zh-CN" emma:confidence="0">
                  <emma:literal>°</emma:literal>
                </emma:interpretation>
                <emma:interpretation id="interp129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47248">27425 3677 3456,'0'-13'1408,"-27"13"-768,47-10-480,-20 10 352,7 0-32,2 0 128,1-6-64,-10 6 32,0 0-288,0 0-32,0 0-32,6 6-32,-6 10-32,0 1-32,0-10 0,0 2-64,-6-3-64,-4-6 32,1 0-32,2 0 0,-2-6 0,-2-3-96,2 2 64,2-3 32,7 3 64,16 1-32,-5-4 64,-2 10-128,-2 0 0,-7 0 32,0 0 0,0 0 0,9 10 0,-9-4 0,0 11 64,-9-10-96,2 2 0,-2-3 32,-2-6 64,2 0-32,2-6 64,-12-10-288,19 6 128,-6-3 0,12 3 64,-6-6 64,0 16-32,0-6-32,19 6 32,-12-6-320,2 12 160,-9-6-2624,11 16 1504</inkml:trace>
        </inkml:traceGroup>
        <inkml:traceGroup>
          <inkml:annotationXML>
            <emma:emma xmlns:emma="http://www.w3.org/2003/04/emma" version="1.0">
              <emma:interpretation id="{5C5B2BBD-59A7-4D61-9B7C-EBB056CCC778}" emma:medium="tactile" emma:mode="ink">
                <msink:context xmlns:msink="http://schemas.microsoft.com/ink/2010/main" type="inkWord" rotatedBoundingBox="29386,2361 29937,2346 29953,2912 29402,2928"/>
              </emma:interpretation>
              <emma:one-of disjunction-type="recognition" id="oneOf26">
                <emma:interpretation id="interp130" emma:lang="zh-CN" emma:confidence="0">
                  <emma:literal>察</emma:literal>
                </emma:interpretation>
                <emma:interpretation id="interp131" emma:lang="zh-CN" emma:confidence="0">
                  <emma:literal>鸯</emma:literal>
                </emma:interpretation>
                <emma:interpretation id="interp132" emma:lang="zh-CN" emma:confidence="0">
                  <emma:literal>唇</emma:literal>
                </emma:interpretation>
                <emma:interpretation id="interp133" emma:lang="zh-CN" emma:confidence="0">
                  <emma:literal>嬖</emma:literal>
                </emma:interpretation>
                <emma:interpretation id="interp134" emma:lang="zh-CN" emma:confidence="0">
                  <emma:literal>會</emma:literal>
                </emma:interpretation>
              </emma:one-of>
            </emma:emma>
          </inkml:annotationXML>
          <inkml:trace contextRef="#ctx0" brushRef="#br1" timeOffset="55966">29870 3513 4736,'-8'-6'1824,"8"12"-960,0-6-384,0 0 640,0 0-64,3 0 32,2-6-416,3 3-96,2 0-320,2-2-160,6 2 0,0 3-128,-2 0 0,7 0 96,3-5 96,5 2-128,-5 0-32,1-2 0,-1 5 0,-5 0 0,-3 0 0,-5 0-288,-4 0-128,-9 0-768,-4 5-288,-14 1-640,-8 2-1184,-4 0 832</inkml:trace>
          <inkml:trace contextRef="#ctx0" brushRef="#br1" timeOffset="56736">29790 3587 3584,'-13'0'1408,"10"0"-768,3 3-768,0-3 1440,0 0-192,0 0-256,0 0-128,3-3-448,2-2 96,3 2 128,5-5-64,9-1 0,1 1-192,3 1 0,0 3-224,0 1-32,0-2 0,5 2 64,-3-2-96,3 2 0,-5 0-32,-5 3 0,-3 0 128,-6 0 32,-15 6-480,-14 2-64,-1 0 0,-5 0 96,-3 3 64,-5-2 256,0-1 64,0 0 32,5-2 32,5-1 0,3-5 96,6 0 32,-2 0 32,5 0-64,4-5 32,1 2-64,4 0 64,0-2-64,4 2 0,6 3-96,2-5-64,6 2 32,0 3-32,3-5 0,2 1 64,-2 1-32,10-2 64,5 2-64,-5-1-32,-5 0 32,-5 1 32,-7 3-32,-1 0-32,-9 0 96,-8 3 0,-14 5-192,1 0-64,-9-1 64,-5 1 32,0 0 64,-5 0 0,2 0 64,3-4 32,3 0 160,7 0 96,4-4-64,3 0 64,7-4-128,2 0-64,5 0 0,5-1-192,2 2-32,12 0 32,2-2 0,6 2-64,-1-2 64,0 2 32,10-2 64,3-2-32,-3 2 64,-6 2-64,1-1-32,-5 0-64,-5 1 32,-3 3-384,-5 0-160,-13 0-1664,0 0-672,-3 7-160</inkml:trace>
          <inkml:trace contextRef="#ctx0" brushRef="#br1" timeOffset="58363">29874 3325 4480,'0'-7'1760,"0"3"-960,4 12-320,-4-8 576,0 0-224,4 0-32,6 3-160,-6-3-32,-4 0-320,4 5 96,-4 3 64,0-2-32,-4 2 0,0 9-96,-6 2-32,-2 1 32,-2-1 128,2 0-256,-2 1-32,-8-1-96,-4 1 32,0 2-64,4-2 64,4-4-128,4-4 0,6 0 32,-2-5 64,8-7-96,10-3-64,2-5-160,6 0-64,2-4-64,0-4 64,8-7-96,-4-12 32,4 9 128,-4-2 128,0 1 160,0 2 128,0 5-224,-4 6 0,-6-2 0,2 1 32,-5 2 96,-1 7 96,-3 1-128,-5 5-96,-5 5 160,-3 1 96,-7 7 32,-1 10 32,-2 8 0,-4 5 64,0-1-96,0-1 32,-4 2-96,4 3 0,5-8-32,-10-4 0,19-7-64,-10-1-64,4-3 32,14-13-128,0-3 0,8-3-288,2-10-96,-2-1-160,6-3-96,4-2 128,-6 0 32,6-1 64,0-8 64,0 1 192,3-4 128,-4 9 32,1 2 32,-4 0 128,-2 5 96,-2 3 0,-2 4 0,-2 0 32,-6 8 32,-6 0 160,2 11 96,-4 2 0,-6 6 32,2 1 0,-2 0 0,0-1-192,1 0-64,0 1-128,0 2-96,0-5 0,0-2 32,4 1-32,-5-5-32,2 2-64,-6-2-32,10-2-224,-10-3-544,0 2 32,4 0-128,2 0 32,4 0 288,-2-5 160,2 1 288,-2 0 96,6-4 96,0 0 64,4 0 32,0-4 32,0 0 0,0 1 0,0-1 128,4 0 96,0-1 0,10 2 256,0 3-128,4 0 32,-2 3 0,-4 6-96,3-2 0,-2 1-96,9 1 32,-5-3-64,1 7 0,3 2-160,1 1-96,-4 0 64,4 4 0,-4-6-32,0 3 32,-6-3-64,-4-1-32,2-6 32,-10-7-32,0 0-512,0 4-128,-4-4-320,-4-8-64,-2 0 160,-4-6 96,2-3 384,-2 1 128,2 1 96,-2-1 128,2 0 0,-2 2 96,0-3-96,6 3 0,0-3 96,-2 1 32,6 5-32,0 0-64,-1 2 96,0 1 0,2 5 160,3 0 160,0 3 64,0 0 96,0 0-32,3 6-32,7 2-128,-2 4 0,2 1-96,2 2 0,6 0-96,-1-3 32,0 4-128,1 15 0,0-8 32,0-4 64,-2 0-96,-1-2 0,-2-1-32,0-5-64,-5 1 32,2-9-32,-2 2-288,5-10-128,-13 5-768,5 0-288,3-3-448,1 3-160,-1-4-832</inkml:trace>
        </inkml:traceGroup>
        <inkml:traceGroup>
          <inkml:annotationXML>
            <emma:emma xmlns:emma="http://www.w3.org/2003/04/emma" version="1.0">
              <emma:interpretation id="{BDB68D65-8C79-4883-B7B5-44D7BB9BCFE8}" emma:medium="tactile" emma:mode="ink">
                <msink:context xmlns:msink="http://schemas.microsoft.com/ink/2010/main" type="inkWord" rotatedBoundingBox="30326,2044 31050,2023 31075,2935 30351,2956"/>
              </emma:interpretation>
              <emma:one-of disjunction-type="recognition" id="oneOf27">
                <emma:interpretation id="interp135" emma:lang="zh-CN" emma:confidence="0">
                  <emma:literal>金</emma:literal>
                </emma:interpretation>
                <emma:interpretation id="interp136" emma:lang="zh-CN" emma:confidence="0">
                  <emma:literal>舍</emma:literal>
                </emma:interpretation>
                <emma:interpretation id="interp137" emma:lang="zh-CN" emma:confidence="0">
                  <emma:literal>倉</emma:literal>
                </emma:interpretation>
                <emma:interpretation id="interp138" emma:lang="zh-CN" emma:confidence="0">
                  <emma:literal>含</emma:literal>
                </emma:interpretation>
                <emma:interpretation id="interp139" emma:lang="zh-CN" emma:confidence="0">
                  <emma:literal>害</emma:literal>
                </emma:interpretation>
              </emma:one-of>
            </emma:emma>
          </inkml:annotationXML>
          <inkml:trace contextRef="#ctx0" brushRef="#br1" timeOffset="59243">30892 3030 4736,'9'-13'1760,"-5"13"-960,0-4-224,-4 4 576,4 0-160,-4-3 64,0 3-192,5-5 32,-5 5-512,5 0 128,-5 0 64,0 0 32,0 5 96,-5 2-192,0 6-33,-3 6-159,-5 12-32,-4 3-96,-9 2 32,-5 2-128,0 13-64,-5 1 0,1-10-32,4-3-96,5-3 64,0-6-672,8-5-255,5-11-1089,5-6-2976,3-8 32,10-22 2528</inkml:trace>
          <inkml:trace contextRef="#ctx0" brushRef="#br1" timeOffset="60349">30857 3449 4448,'-26'13'1632,"8"-2"-320,5-2-256,3-3-352,7 2-128,11-8 32,5 0 0,0 0-256,0 0-64,5 0-96,-1 0-32,1 0-32,0-3 64,0-2-160,3 5-32,-8-6 0,0-3 0,-3 1-224,-2 5 0,-3-2-672,-5-3-288,0 5-320,-5-8-32,0 3 128,-3-4 64,0-1 768,-2 7 448,2-3 256,-2 1 480,2 0 160,-5 0-32,4-3 0,5 3-32,0 2 32,4-3-64,0 4 64,0 2-416,4 0 320,-4 3 96,0 0 0,4 11 0,0 1 32,1 7 64,0 4-32,-5 1 0,0 4-256,0-1-65,0 4-223,0 3-96,0-2-64,-5-4 0,0-2-128,-3 6 0,-2-6-544,7 7-159,-6-19-769,1 2-256,-2-7-1184,2-1-1440,0-8 1408</inkml:trace>
          <inkml:trace contextRef="#ctx0" brushRef="#br1" timeOffset="60890">30804 3543 4480,'9'8'1664,"-4"0"-896,-1 12 96,0-9 672,1 9-256,-2 2-32,-3 6-512,0 8-128,0-2-352,0-2-160,0-9 0,-3-4-64,-2 0-32,1-2-672,4-9-288,0-5-800,-4-3-320,4-3 320,0-2 128,4-9 896,0-6 672,1 0 288,3 5 416,2-2 160,-2 6 128,5-1 160,0 1-256,5 3-32,0 0-96,0 5-64,-2-2-320,6 5-64,-3 5-32,-15-2 96,-4 13 128,0 7-192,-4 1 0,-7-5 160,-1 1 96,-2 0 32,-3-6 32,1 2 64,1-4 64,7-4-257,3 0-95,2-5-128,3-3 0,3-3-128,7-2-64,3 2 0,5-2-32,-6-2-224,2 3 0,-6-5-607,10 9-193,-1-11-736,9 0-256,-3-12-1440,3 3-896,5 1 2176</inkml:trace>
          <inkml:trace contextRef="#ctx0" brushRef="#br1" timeOffset="59866">30830 3349 3712,'-9'0'1472,"9"-5"-768,5 2-192,-5 3 512,0 0 0,8 3 32,6-3-384,-1 0-160,0 0-288,5 0-96,-2 0 0,7-3-64,-6 3 32,9-3-64,-2 3-32,-8 0 32,-4 0-32,-2 0-96,-14 6 0,-4 2-1088,-6 0-384,-3 0-288,-6 11-416,1-7 960,-3-1 704,2 6 480</inkml:trace>
          <inkml:trace contextRef="#ctx0" brushRef="#br1" timeOffset="59523">30839 2992 3712,'13'-9'1408,"-13"9"-768,13-5 224,-13 5 736,10 5 0,-2 4 0,1-3-384,0 6-128,4 0-608,5 0 0,-6 15-32,1-4-96,10 4 32,-5 1-224,8-6-96,-5 3 32,6-3 0,-1-2-32,0-1 31,0 0-126,0-7-65,2 4-96,-2-4 32,-5-4-544,2 0-256,-5 0-1120,-10 0-448,2-2-768</inkml:trace>
        </inkml:traceGroup>
        <inkml:traceGroup>
          <inkml:annotationXML>
            <emma:emma xmlns:emma="http://www.w3.org/2003/04/emma" version="1.0">
              <emma:interpretation id="{4B678F1D-CA8D-4D19-BAAE-A804BEDFA373}" emma:medium="tactile" emma:mode="ink">
                <msink:context xmlns:msink="http://schemas.microsoft.com/ink/2010/main" type="inkWord" rotatedBoundingBox="31059,2181 31502,2169 31524,2940 31081,2952"/>
              </emma:interpretation>
              <emma:one-of disjunction-type="recognition" id="oneOf28">
                <emma:interpretation id="interp140" emma:lang="zh-CN" emma:confidence="0">
                  <emma:literal>去</emma:literal>
                </emma:interpretation>
                <emma:interpretation id="interp141" emma:lang="zh-CN" emma:confidence="0">
                  <emma:literal>击</emma:literal>
                </emma:interpretation>
                <emma:interpretation id="interp142" emma:lang="zh-CN" emma:confidence="0">
                  <emma:literal>丟</emma:literal>
                </emma:interpretation>
                <emma:interpretation id="interp143" emma:lang="zh-CN" emma:confidence="0">
                  <emma:literal>点</emma:literal>
                </emma:interpretation>
                <emma:interpretation id="interp144" emma:lang="zh-CN" emma:confidence="0">
                  <emma:literal>走</emma:literal>
                </emma:interpretation>
              </emma:one-of>
            </emma:emma>
          </inkml:annotationXML>
          <inkml:trace contextRef="#ctx0" brushRef="#br1" timeOffset="61328">31480 3321 4864,'-13'3'1824,"13"-3"-960,0 0-96,0 0 704,0 0-256,0 0-64,8 0-384,2-3-64,2 3-416,2-3 32,-2-2 32,6 2-192,0-2-32,0 1-64,0 1-64,-2-5-128,-3 4 0,-3 0-576,-2 4-192,-8 0-1152,-3 0-512,-2 4-416</inkml:trace>
          <inkml:trace contextRef="#ctx0" brushRef="#br1" timeOffset="61582">31510 3138 4480,'0'-20'1760,"4"24"-960,2 23-160,-6-16 608,2 3-192,4 5 0,-2 4-96,0 4 32,0 4-544,2 8 32,-4 0 32,-2-12-128,0 9 32,-2-2-256,2-1-96,-6-8-256,2 3-32,0-9-1120,0-2-384,-4-9-1216,2 0-1312,2-5 1472</inkml:trace>
          <inkml:trace contextRef="#ctx0" brushRef="#br1" timeOffset="61809">31326 3594 4736,'-4'4'1760,"8"-4"-960,0 0-320,6 0 640,-2-4-320,10 0-160,8-4-352,0 0-128,1 0-96,2 2-64,2-2 96,0 3-128,-9 2-64,0-1-448,-4-1-192,-6 5-1536,-6 5-1216,-2 2 1312</inkml:trace>
          <inkml:trace contextRef="#ctx0" brushRef="#br1" timeOffset="62300">31563 3554 5120,'-5'-3'2016,"1"6"-1088,-1 5-384,5-4 640,-3 4-256,-7 4 0,2 4-96,0 0-32,-10 3-448,-5 0 128,5 9 160,6-6 0,-2-2 0,6 8 31,4-6-319,4-6-64,4-4-96,9-4 32,0-5-64,5-3 0,0 0-192,-2-6 32,7-2 0,-2-9 0,2 7-96,-6-2 0,1 0-512,-5 4-160,-5 0-735,-3 0-257,-5 0-352,0 0-128,0 2 608,-5-2 256,1 0 800,0-1 768,-1 1 352,0 1 544,5 3 256,0 0-64,0 4-64,10 4-672,-2 4 320,2 3 160,3 0-320,8 22-64,5-2-320,-3-9-256,-5 3-64,-13-6-864,7 1-288,-4-6-992,-8 2-384,9-4-416</inkml:trace>
        </inkml:traceGroup>
        <inkml:traceGroup>
          <inkml:annotationXML>
            <emma:emma xmlns:emma="http://www.w3.org/2003/04/emma" version="1.0">
              <emma:interpretation id="{CDE0DF89-31C0-4306-AFF0-D0ADCFE51880}" emma:medium="tactile" emma:mode="ink">
                <msink:context xmlns:msink="http://schemas.microsoft.com/ink/2010/main" type="inkWord" rotatedBoundingBox="31579,2067 32237,2049 32263,2971 31605,2989"/>
              </emma:interpretation>
              <emma:one-of disjunction-type="recognition" id="oneOf29">
                <emma:interpretation id="interp145" emma:lang="zh-CN" emma:confidence="0">
                  <emma:literal>高</emma:literal>
                </emma:interpretation>
                <emma:interpretation id="interp146" emma:lang="zh-CN" emma:confidence="0">
                  <emma:literal>髙</emma:literal>
                </emma:interpretation>
                <emma:interpretation id="interp147" emma:lang="zh-CN" emma:confidence="0">
                  <emma:literal>商</emma:literal>
                </emma:interpretation>
                <emma:interpretation id="interp148" emma:lang="zh-CN" emma:confidence="0">
                  <emma:literal>房</emma:literal>
                </emma:interpretation>
                <emma:interpretation id="interp149" emma:lang="zh-CN" emma:confidence="0">
                  <emma:literal>甬</emma:literal>
                </emma:interpretation>
              </emma:one-of>
            </emma:emma>
          </inkml:annotationXML>
          <inkml:trace contextRef="#ctx0" brushRef="#br1" timeOffset="62788">32107 3002 6784,'5'0'2528,"-5"8"-1344,21-5-672,-21 0 768,10 2-384,-2-1-32,5 0-384,0 0-64,4-4-224,2 0-128,3 0 32,-1 0-64,2 0-32,3 0 32,-5 0 32,-3 0-192,0 0 32,-5 3-480,-4 1-160,-5 0-608,-8 1-192,0 6-320,-6 0-128,2-2-480</inkml:trace>
          <inkml:trace contextRef="#ctx0" brushRef="#br1" timeOffset="64526">32102 3618 5632,'-3'-5'2112,"6"2"-1152,2-1-480,8 4 640,0-4-256,5 0-96,-1 0-448,6-3-192,3-1-96,0 0 32,0-1 96,5 1 64,5 6 32,-6-3-128,-4 2-32,-3-1 160,-2-1 96,-3 2-64,-5 3 64,-5 0 96,2 3 32,-10-3-128,5 9 32,-2-1-97,2 2 1,0 2-32,-5 4 0,0 0 0,0 4 0,0 0 0,0 6 0,0 12 0,0-5 64,0-6-160,-5-1-96,0-2-32,2 0-32,-2-5 0,0-3 64,-8-5-544,0-3-128,-9-8-1759,0-2-417,0-6-192,0-17-576</inkml:trace>
          <inkml:trace contextRef="#ctx0" brushRef="#br1" timeOffset="63089">32094 3216 4736,'4'0'1760,"0"-3"-960,24-2-224,-20 5 640,4 0-480,2 0-128,4 0-128,0 0 32,2-3-288,3-2 0,0 2 0,-2 0-96,-4-3-32,5 3 96,-4-8-160,-6 3-96,-12 8-1312,-2 3-1024,-8 5-1440,2 0 1024</inkml:trace>
          <inkml:trace contextRef="#ctx0" brushRef="#br1" timeOffset="63943">32194 3333 4736,'-3'9'1760,"3"-18"-960,0 14-160,0-5 672,0 0-160,0 0 64,9 4-352,-2 4-64,3-6-448,3 4 0,0-4 0,0 7-64,0-6 64,-4 9-64,0 0 0,-4 3-96,-5 2 32,-5-1-64,-4-2 0,0 2 31,-9 4 33,2-6-32,-2 6 32,1-4-64,-1-5 0,4 1-192,2-4 32,2-3-640,2-2-287,-10 2-2433,5-5-832</inkml:trace>
          <inkml:trace contextRef="#ctx0" brushRef="#br1" timeOffset="64707">32195 3735 5760,'-16'46'2176,"5"-37"-1152,11-2-480,0-7 704,0 23-416,0-7-96</inkml:trace>
          <inkml:trace contextRef="#ctx0" brushRef="#br1" timeOffset="63295">32176 3244 4224,'0'3'1664,"0"-3"-896,0 8-64,0 0 640,5 0 0,0 4 32,0-1-384,-2 9-224,2 4-416,0-2-32,-5 1 32,0 1-192,0-4-32,0-1-128,0-3-96,-5-5-928,0-2-448,5-6-1088,0-3-1504,5-8 1024</inkml:trace>
          <inkml:trace contextRef="#ctx0" brushRef="#br1" timeOffset="63712">32322 3371 16511,'0'28'1088,"0"0"-224,0-6-544,-4 6-128,4-4-192,-6 2-32,4-2-32,-4-4 0,-3-4-704,1-5-320,3-3-639,1-8-257,0-4-288,-1-5-32,-3-5-672</inkml:trace>
          <inkml:trace contextRef="#ctx0" brushRef="#br1" timeOffset="63536">32313 3305 5120,'0'10'1920,"0"-10"-1024,0 0 160,11 7 896,-11 9-64,9 6 0</inkml:trace>
          <inkml:trace contextRef="#ctx0" brushRef="#br1" timeOffset="64984">32168 3790 12640,'0'-5'-160,"6"-6"-224,-3-1-32,7-4 0,-3 0 160,4 5 160,1 2 64,-4 6 96,2 3 608,-2 3 320,0 11-64,-3-3 0,-5 8-320,0 1-32,-5-1-224,2-2 32,-2-3-289,0-6-63,2 0-1151,3-8-481,3-11-2624</inkml:trace>
          <inkml:trace contextRef="#ctx0" brushRef="#br1" timeOffset="64125">31858 3555 5632,'-14'0'2176,"14"5"-1152,4 2-224,0 1 800,2 0-96,2 8-32,1 3-384,0 4-128,0 8-545,-6 13-31,2-6-32,-5 2-192,0-4-32,0-6-224,0-2 0,0-9-544,0-4-191,0-7-2689,5-8-768</inkml:trace>
        </inkml:traceGroup>
        <inkml:traceGroup>
          <inkml:annotationXML>
            <emma:emma xmlns:emma="http://www.w3.org/2003/04/emma" version="1.0">
              <emma:interpretation id="{759259F9-DEA6-4A59-A12F-2324EF46D6BC}" emma:medium="tactile" emma:mode="ink">
                <msink:context xmlns:msink="http://schemas.microsoft.com/ink/2010/main" type="inkWord" rotatedBoundingBox="32399,2242 32993,2225 33015,3035 32422,3051"/>
              </emma:interpretation>
              <emma:one-of disjunction-type="recognition" id="oneOf30">
                <emma:interpretation id="interp150" emma:lang="zh-CN" emma:confidence="0">
                  <emma:literal>价</emma:literal>
                </emma:interpretation>
                <emma:interpretation id="interp151" emma:lang="zh-CN" emma:confidence="0">
                  <emma:literal>阶</emma:literal>
                </emma:interpretation>
                <emma:interpretation id="interp152" emma:lang="zh-CN" emma:confidence="0">
                  <emma:literal>沂</emma:literal>
                </emma:interpretation>
                <emma:interpretation id="interp153" emma:lang="zh-CN" emma:confidence="0">
                  <emma:literal>砎</emma:literal>
                </emma:interpretation>
                <emma:interpretation id="interp154" emma:lang="zh-CN" emma:confidence="0">
                  <emma:literal>圿</emma:literal>
                </emma:interpretation>
              </emma:one-of>
            </emma:emma>
          </inkml:annotationXML>
          <inkml:trace contextRef="#ctx0" brushRef="#br1" timeOffset="65387">32652 3304 4352,'13'-6'1664,"-5"-2"-896,5 8-352,5 0 544,-6 0-64,2 0 96,8 0-64,-1 3 64,2 2-544,-5 1 224,0 0 96,-2 5-128,-2-3-32,0 3-160,-2 1 32,-3 4-65,0 3 65,-5 1-192,-4-1-96,0-3-32,-4-1-32,0 1-64,-6-5 32,-3-3-576,0-4-128,-5 0-639,5-4-225,0 0-32,-5 0 128,5 0 480,0-4 288,8 4 576,5 0 960,0 8 160,0 8 128,0-2-128,0 6-32,0 4-224,-3 0-65,-2 0-223,0 10 0,-3 4-384,4-2-96,-5-8-64,4-1 0,1-4-800,1-7-319,-2-9-1057,5-2-448</inkml:trace>
          <inkml:trace contextRef="#ctx0" brushRef="#br1" timeOffset="65623">33014 3177 7296,'0'-3'2816,"-3"3"-1536,3 6-288,3-1 928,-3 4-480,-3 1-97,-2 5-447,0 4-160,5 1-416,-5 0-128,2 4-64,-2-4-288,-3 2-128,-2-3-1344,2-2-575,4-6-1697,-1 0-1504,10-13 2016</inkml:trace>
          <inkml:trace contextRef="#ctx0" brushRef="#br1" timeOffset="65798">33041 3352 6400,'30'-3'2464,"-20"3"-1344,16 0-480,-13 0 768,0 3-160,0 2 0,1-2-576,2-3-160,2 3-320,0-3-64,-5 5 64,0-5-256,-3 11-864,-20 1-352,7-4-1408,-7 0-512,2 12 96</inkml:trace>
          <inkml:trace contextRef="#ctx0" brushRef="#br1" timeOffset="66023">33024 3477 6912,'0'5'2624,"0"1"-1408,0 10-288,0-7 896,0 10-512,0 0-192,0 1-577,0 2-191,0 3-224,-5-6-160,5-4 0,0 9-320,0-16-95,0-1-1057,0-7-448,0-3-736,5-6-1600,8-2 1024</inkml:trace>
          <inkml:trace contextRef="#ctx0" brushRef="#br1" timeOffset="66266">33151 3485 5120,'0'-3'2016,"5"6"-1088,-5 0 96,0-3 864,0 8-96,0 4-32,0 4-480,0 0-225,0 6-607,0 3 0,0 1 64,0 1 32,0 21 128,0-2-256,0 2-192,0-10-96,0-4-128,0 0-96,0-7-576,0-5-288,0-2-1407,0-9-609,8 1-1440</inkml:trace>
        </inkml:traceGroup>
        <inkml:traceGroup>
          <inkml:annotationXML>
            <emma:emma xmlns:emma="http://www.w3.org/2003/04/emma" version="1.0">
              <emma:interpretation id="{4403F6D3-C7E9-4F97-A0F2-E8B55ECB5E85}" emma:medium="tactile" emma:mode="ink">
                <msink:context xmlns:msink="http://schemas.microsoft.com/ink/2010/main" type="inkWord" rotatedBoundingBox="33121,2256 33683,2240 33702,2910 33139,2926"/>
              </emma:interpretation>
              <emma:one-of disjunction-type="recognition" id="oneOf31">
                <emma:interpretation id="interp155" emma:lang="zh-CN" emma:confidence="0">
                  <emma:literal>项</emma:literal>
                </emma:interpretation>
                <emma:interpretation id="interp156" emma:lang="zh-CN" emma:confidence="0">
                  <emma:literal>項</emma:literal>
                </emma:interpretation>
                <emma:interpretation id="interp157" emma:lang="zh-CN" emma:confidence="0">
                  <emma:literal>顷</emma:literal>
                </emma:interpretation>
                <emma:interpretation id="interp158" emma:lang="zh-CN" emma:confidence="0">
                  <emma:literal>埙</emma:literal>
                </emma:interpretation>
                <emma:interpretation id="interp159" emma:lang="zh-CN" emma:confidence="0">
                  <emma:literal>垤</emma:literal>
                </emma:interpretation>
              </emma:one-of>
            </emma:emma>
          </inkml:annotationXML>
          <inkml:trace contextRef="#ctx0" brushRef="#br1" timeOffset="66986">33380 3396 5632,'-5'-28'2176,"10"31"-1152,0 17-640,-2-24 672,2 0-192,8 0 32,5 1-128,0-5-96,0 3-352,-2-1-192,2 1-32,-6 2-64,-2 3 64,-2 0 0,2 3 32,-10-3-64,0 8 32,0-5 64,0 10 128,-4-2 0,4 9 64,-6 0-64,2-1 64,0 0-1,0 4 97,-2 2-160,4 2-32,-4-5-64,6 3 32,-4-6-64,4-4 0,0 1-96,0-5 32,0-2-64,0-9 64,0 0-224,4-5 32,-4-2-128,8-6 64,-2-1-256,2-2-64,2 1-319,-2-1-65,1-1-288,-1-5-160,5-3-448,0 11-160,-3-10-864,-2 1-608,1 4 1536</inkml:trace>
          <inkml:trace contextRef="#ctx0" brushRef="#br1" timeOffset="67691">33638 3196 5632,'-4'4'2112,"4"-4"-1152,0 8-576,0-8 672,0 0-192,4 0-32,5 0-256,-1-4-96,10 4-288,-1-4-352,7 4-32,-4-12 352,3 12 256,-6 0-128,1 0-64,-1 0 0,-4 5 64,0-5-64,-3 3 32,-2 1-96,1 0 64,-5 4-64,0-4 64,-4-4-128,0 8-64,0 3 0,0-3 32,-4 4 32,0 4 32,-5-1-64,1 4 32,-2 8 0,-7 1 32,0-1-1,-6-4 1,5-3 64,0-1 32,6-3-96,-2-4-32,6-4-96,4-8-32,-2 0-128,22-8-448,4-12-415,-2 1 351,0 2 256,0 6 192,-2 0 64,-2 3 128,0 4 0,-1-4 96,0 5 32,-1-2 96,2 5 96,-2 0 64,-2 5 32,-2 6 64,0-2-96,2-3-33,-4 10 161,-4 1-128,-2-3 32,0 2-96,-2-4 0,-9-1-256,4 2 0,-7-1-96,0 2 0,1-6-800,0 0-351,0-4-1025,-5-4-352,15-4-448,-2 1-896,5-5 1440</inkml:trace>
          <inkml:trace contextRef="#ctx0" brushRef="#br1" timeOffset="67940">33828 3488 6400,'0'5'2464,"0"-2"-1344,0 5-544,0 1 736,0 2-32,-6-3 96,2 3-352,0 0-65,-8 6-543,2-1 96,-8 3 128,2 1-160,-2-1 0,0 1-224,0 3-96,0-4-160,0 8 0,2-4-288,-2-3-64,6-4-672,-2-5-288,5-3-639,1 0-321,-2-5-1664</inkml:trace>
          <inkml:trace contextRef="#ctx0" brushRef="#br1" timeOffset="68128">33774 3738 5632,'30'32'2176,"-25"-51"-1152,8 38-352,-3-15 800,-2-1-416,5 13-128,0-5-512,-3 1-192,-2 1-160,0-6-544,1-3-224,-3 4-1760,-3-2-1920,-3-6 1152</inkml:trace>
        </inkml:traceGroup>
      </inkml:traceGroup>
    </inkml:traceGroup>
    <inkml:traceGroup>
      <inkml:annotationXML>
        <emma:emma xmlns:emma="http://www.w3.org/2003/04/emma" version="1.0">
          <emma:interpretation id="{19C5CA5A-2101-43C6-8FE3-92DE4E6E2635}" emma:medium="tactile" emma:mode="ink">
            <msink:context xmlns:msink="http://schemas.microsoft.com/ink/2010/main" type="paragraph" rotatedBoundingBox="26103,5132 26359,3373 26968,3461 26712,5221" alignmentLevel="6"/>
          </emma:interpretation>
        </emma:emma>
      </inkml:annotationXML>
      <inkml:traceGroup>
        <inkml:annotationXML>
          <emma:emma xmlns:emma="http://www.w3.org/2003/04/emma" version="1.0">
            <emma:interpretation id="{7B937094-6361-4BE4-B5E5-DE14F2968930}" emma:medium="tactile" emma:mode="ink">
              <msink:context xmlns:msink="http://schemas.microsoft.com/ink/2010/main" type="line" rotatedBoundingBox="26103,5132 26359,3373 26968,3461 26712,5221"/>
            </emma:interpretation>
          </emma:emma>
        </inkml:annotationXML>
        <inkml:traceGroup>
          <inkml:annotationXML>
            <emma:emma xmlns:emma="http://www.w3.org/2003/04/emma" version="1.0">
              <emma:interpretation id="{702C0395-62E5-4DE8-AAE8-5240C51684DF}" emma:medium="tactile" emma:mode="ink">
                <msink:context xmlns:msink="http://schemas.microsoft.com/ink/2010/main" type="inkWord" rotatedBoundingBox="26103,5132 26359,3373 26968,3461 26712,5221"/>
              </emma:interpretation>
              <emma:one-of disjunction-type="recognition" id="oneOf32">
                <emma:interpretation id="interp160" emma:lang="zh-CN" emma:confidence="0">
                  <emma:literal>荇</emma:literal>
                </emma:interpretation>
                <emma:interpretation id="interp161" emma:lang="zh-CN" emma:confidence="0">
                  <emma:literal>荞</emma:literal>
                </emma:interpretation>
                <emma:interpretation id="interp162" emma:lang="zh-CN" emma:confidence="0">
                  <emma:literal>荔</emma:literal>
                </emma:interpretation>
                <emma:interpretation id="interp163" emma:lang="zh-CN" emma:confidence="0">
                  <emma:literal>菥</emma:literal>
                </emma:interpretation>
                <emma:interpretation id="interp164" emma:lang="zh-CN" emma:confidence="0">
                  <emma:literal>莃</emma:literal>
                </emma:interpretation>
              </emma:one-of>
            </emma:emma>
          </inkml:annotationXML>
          <inkml:trace contextRef="#ctx0" brushRef="#br1" timeOffset="73723">26812 5224 6144,'8'-8'2272,"-8"8"-1216,15 0-320,-12 0 1184,2 4-1056,0 0 288,3 4-704,-3-2 160,3 8-352,-3-3 128,-1 0-224,-4 1 0,4 4-96,-4-5 32,0 6-64,0-6 63,4 0-63,2-7-32,6 4 32,2-8 32,-2 0-32,6-4-32,0 4 32,0-4-128,-2 0 64,2-4-479,0 5 287,-5-5-1600,5 5 1024,-10-3-2496,1 6 1888,-13 0-2176,4 6 2048</inkml:trace>
          <inkml:trace contextRef="#ctx0" brushRef="#br1" timeOffset="72543">26475 5317 5248,'-5'-4'2016,"5"4"-1088,0 4-256,0-4 1344,0 0-1120,0 0 512,5 4-864,-5-4 416,8 4-544,1-4 128,8 5-320,1-10 0,5 5-128,3-8 96,0 4-129,5-3-31,4 3 0,-4-7-255,0 6 127,-10-3-960,-4 8 608,-3-3-1664,-2 3 1184,-12 0-1472,5 3 1376,-14 2-1824,1 3 1632,-10-5-960,0 0 1248</inkml:trace>
          <inkml:trace contextRef="#ctx0" brushRef="#br1" timeOffset="73095">26637 5313 4224,'0'-3'1568,"0"3"-832,3 3-224,-3-3 1024,0 0-864,0 4 384,0 0-608,-3 0 224,3 7-384,-10 5 192,2 4-256,-5-1 224,0 1-256,-9-1 320,4 6-288,-3-6 224,8 0-224,-5-4 224,9 1-256,-5-4 160,11 4-192,-2-8 64,5-2-128,0-1 0,5 3-32,-2-8 32,11 0-64,3-5-32,6 5 32,-2-8-128,6 5 64,-1-5-544,0 5 320,-4-13-1088,4 13 736,-4-11-992,-4 11 928,-8-5-384,-8 5 640,-4-9 0,2 8 256,-10-8 160,5 9 32,-8-10 416,9 10-256,-8-5 704,6 5-512,-3 3 608,9 3-576,-3 5 576,3 8-576,0 6 480,3 6-480,2 14 384,-1 2-448,-4 3 127,0 0-319,0-8 64,0-8-128,-4-4-64,4 1 0,-8-5-1023,8-1 543,-5-5-1728,5-1 1216,-5-10-1888,5 2 1632,-8-8-2176,8 0 1952</inkml:trace>
          <inkml:trace contextRef="#ctx0" brushRef="#br1" timeOffset="74015">26968 5341 5376,'-7'-5'2112,"7"5"-1152,-5 5-576,2-5 1152,6 0-864,-3 3 608,0 5-768,0 4 512,0 4-576,0-5 608,0 5-608,0 4 543,0 3-543,0 4 448,0 1-480,0 8 320,0 5-416,0 7 256,0-6-320,0 2 64,0-5-192,0 3 0,0-3-64,0 8-128,0-3 32,0-2-32,0-3 0,0-4-288,0-1 192,-3-6-1152,3-4 736,-5-9-1727,5-2 1311,-6-10-2496,2-3 1952,-4-16-2656,8-3 2400</inkml:trace>
          <inkml:trace contextRef="#ctx0" brushRef="#br1" timeOffset="73320">26626 5583 6400,'-2'0'2464,"2"0"-1344,0 12-608,0-8 1184,0 3-960,-6 6 640,6-2-832,-8 9 448,-1-1-576,-9 8 191,10 1-351,-15 3 0,10-4-160,-12-4-64,7 2 0,-8-6-608,8-4 320,-3-8-2015,3 2 1279,0-14-3744,5 1 2656</inkml:trace>
          <inkml:trace contextRef="#ctx0" brushRef="#br1" timeOffset="71737">26861 4379 3968,'-5'0'1472,"5"0"-768,0 0-256,0 3 896,0 5-736,0 0 192,0 0-480,0-4 160,5-1-256,-5 2 224,3 6-256,-3 5 320,5-2-288,-5 3 224,0 2-224,0 1-64,5 2-96,-5 3 224,0-2-160,0 4 160,0 1-160,0-1-64,0-4-32,0 1-32,0-4 0,0-6 0,0 2 0,0-8-160,0 4 96,0-12-544,0 0 352,0-12-384,0 4 352,0-11 96,0 3 96,0-7 96,0 7 0,0-7 0,0 4 0,0-6 64,0 6-32,0-4-96,0 7 32,0-7 160,0 7-64,0-3 256,0 7-192,0 4 256,0 5-256,0 6 320,5 5-256,-2 8 256,2 4-256,-5 6 160,0 2-192,0 2 128,5 6-160,-5-1 0,3-4-64,2-3 96,0-1-96,0-4 32,-2-3-32,-3-4-192,0-5 64,0-7-384,0 0 224,-3-12-576,3 5 448,-5-16-416,5-1 448,-5-12-32,5 4 192,-5-6 32,5 3 64,-3-1 128,6 9-32,-3-4 64,0 10-64,0-2 128,0 7-96,0 1 384,0 3-224,0 5 384,0 3-352,0 8 288,0 6-288,0 11 192,5 6-224,-5 5 128,5 2-192,-5 4 64,5 1-128,-5 0 0,3 0-32,-3 0 32,5-4-64,-5-8-32,0-3 32,0-12-320,5-5 160,-5-8-512,0-3 352,0-11-704,0 3 544,0-12-608,0 1 576,-5-12-512,5 4 544,-5-12-512,10 8 512,-10-8-320,5 3 448,-3-6-128,6 10 288,-3-2 160,0 6 0,-3-3 160,3 7-96,-5-7 320,0 12-192,0-1 384,5 9-320,-3-2 288,3 7-288,-5-8 352,10 8-352,-5-2 288,0 3-288,0 10 288,3 6-320,-3 0 320,0 6-320,0-6 224,0 5-224,0 4 224,0-1-256,0 1 320,0 3-288,0 7 320,0 3-320,0 1 160,0 1-224,0 1 64,0-2-129,0-1 1,0-3-32,0-2-64,0-8 32,0-6-192,5-2 97,-5-8-321,0 0 224,0-8-640,0 0 448,0-11-704,0 4 608,0-14-608,0 2 576,0-4-576,0 4 576,0-13-576,0 9 576,0-9-224,5 13 384,-5-7-32,0 10 224,0-7 64,0 11 64,0-7 64,0 3-32,0-4 320,0 9-160,0-4 448,0 3-352,0-4 512,0 9-480,0-1 416,0 5-416,0-1 320,0 4-352,-5-4 256,5 8-288,-5-5 192,5 5-224,-3 0 128,-2 8-192,-3 1 224,3 6-256,-8 0 256,3 1-256,-6 4 32,1-1-96,-11 1 32,9-1-64,-4-2 64,3-3-64,0-6 64,10 4-64,3-8-160,5 0 64,5-12-192,8 4 160,0-7-160,5-2 128,-6-2-64,6 7 96,-5-8-64,0 9 64,0-9 128,0 5 0,0-8 64,0 5-64,2-5-96,-2 8 32,-5-4 32,2 7 0,-7-3 0,7 3 0,-7-1 64,2 6-32,-5-2 64,0 10-64,-5 1-32,5 8 32,-8 0-128,3 6 64,-8-1 32,5 0 0,-5-2 64,3-1-32,-3-5-32,5 4 32,-10-7-32,8 3 0,-6-3 0,2 1 0,-2-6 64,2 2-32,-4-2-96,9 2 32,-4-2-32,8 0 0,-3 2 64,3-1 0,-3 0 64,8 0-32,-5-4-96,5 0 32,-3 0 32,6 0 0,-3-4 0,10 0 0,-2-5 0,10 6 0,-5-8 0,0 3 0,0-4 0,0 7 0,-4-6 0,4 8 0,-4-13 0,3 8 0,3-7 0,-2 7 0,-5-3-96,0 5 64,2-2 224,-2 5-96,-3-5 256,3 8-224,-3-3 160,0 3-160,0-5 224,-2 10-224,2-5 256,3 0-256,-3 0 160,3 0-161,-4 3 161,2 5-192,-1 0 96,3 4-96,4-4 96,2 3-128,-2 1-32,6 0 0,-5 0-32,0-1 0,2-3 0,-2 4 0,-5-4 0,0 0 0,-3-5-96,5 0 64,-10-3-320,0 0 192,0 0-639,0 0 447,-10 0-480,5 0 480,-8-3-192,0 0 352,-8-5 0,8 3 128,-9-1 64,8 0 0,-9-5 0,11 3 0,-6-7 0,10 7 0,-5-8 192,5 8-96,-2-6 256,5 5-224,-3-7 256,8 8-256,-5 1 256,5 7-256,0-4 256,10 8-256,-2-4 160,2 4-160,-2 4 159,5 3-191,5 0 96,-1 6-96,1-1-64,4 3 0,-5-4-32,1 1 0,-5-4-352,5-1 192,-5 0-1695,0 2 1023</inkml:trace>
        </inkml:traceGroup>
      </inkml:traceGroup>
    </inkml:traceGroup>
    <inkml:traceGroup>
      <inkml:annotationXML>
        <emma:emma xmlns:emma="http://www.w3.org/2003/04/emma" version="1.0">
          <emma:interpretation id="{5128E81C-D621-461A-8E4C-8A400D84672A}" emma:medium="tactile" emma:mode="ink">
            <msink:context xmlns:msink="http://schemas.microsoft.com/ink/2010/main" type="paragraph" rotatedBoundingBox="26576,4430 28572,4391 28585,5086 26590,5124" alignmentLevel="6"/>
          </emma:interpretation>
        </emma:emma>
      </inkml:annotationXML>
      <inkml:traceGroup>
        <inkml:annotationXML>
          <emma:emma xmlns:emma="http://www.w3.org/2003/04/emma" version="1.0">
            <emma:interpretation id="{ED707FD4-2F5A-4CE8-82BF-3D2CD8C55780}" emma:medium="tactile" emma:mode="ink">
              <msink:context xmlns:msink="http://schemas.microsoft.com/ink/2010/main" type="line" rotatedBoundingBox="26576,4430 28572,4391 28585,5086 26590,5124"/>
            </emma:interpretation>
          </emma:emma>
        </inkml:annotationXML>
        <inkml:traceGroup>
          <inkml:annotationXML>
            <emma:emma xmlns:emma="http://www.w3.org/2003/04/emma" version="1.0">
              <emma:interpretation id="{EF529652-E2B3-4287-BD82-15E242C592FA}" emma:medium="tactile" emma:mode="ink">
                <msink:context xmlns:msink="http://schemas.microsoft.com/ink/2010/main" type="inkWord" rotatedBoundingBox="26578,4524 27067,4515 27077,5039 26588,5049"/>
              </emma:interpretation>
              <emma:one-of disjunction-type="recognition" id="oneOf33">
                <emma:interpretation id="interp165" emma:lang="zh-CN" emma:confidence="0">
                  <emma:literal>生</emma:literal>
                </emma:interpretation>
                <emma:interpretation id="interp166" emma:lang="zh-CN" emma:confidence="0">
                  <emma:literal>走</emma:literal>
                </emma:interpretation>
                <emma:interpretation id="interp167" emma:lang="zh-CN" emma:confidence="0">
                  <emma:literal>克</emma:literal>
                </emma:interpretation>
                <emma:interpretation id="interp168" emma:lang="zh-CN" emma:confidence="0">
                  <emma:literal>吉</emma:literal>
                </emma:interpretation>
                <emma:interpretation id="interp169" emma:lang="zh-CN" emma:confidence="0">
                  <emma:literal>芝</emma:literal>
                </emma:interpretation>
              </emma:one-of>
            </emma:emma>
          </inkml:annotationXML>
          <inkml:trace contextRef="#ctx0" brushRef="#br1" timeOffset="75153">26848 5603 4864,'-13'-8'1824,"13"8"-960,-5-4-96,5-1 1184,5 10-1056,-2-10 416,7 5-800,-2-6 352,5 6-512,0-5 256,5 5-352,5-3 64,-3-2-192,6-1 0,2 0-64,-2-2-64,5 2 32,-6-2-32,-2 3 0,-2-3-160,2 5 96,-7-5-384,-1 8 224,-12-8-160,7 8 224,-15-7 0,5 7 96,-8-5 128,3 5-32,-5-3 320,7 3-160,-10-5 384,8 2-320,-3-6 288,8 9-288,-10-3 127,10 3-223,-5-5 0,5 10-96,-3-5 32,6 0-64,-3 3 192,0 3-128,0-3 192,5 5-192,0 0 32,0 7-64,-2 4 96,2 5-96,-5-4 32,5 3-32,-5 7-64,0 3 32,0 1-32,0-2 0,0-6-288,0 2 160,-5-9-864,5 0 544,-5-2-1151,5-6 927,-3-6-960,-2 2 928,-5-7-128,10 0 480,-8-4 224,0 1 96,-7-13 96,12 5-32,-6-14 64,6 10-64,-7-9 128,10 10-96,0-6 192,5 7-160,0-2 448,2 7-288,-2 1 288,4 3-288,-5-1 64,4 5-192,2 0 160,-2 5-192,-8-1 32,5 7-64,-5 5-128,5 3 32,-10 1 96,5 3-32,-5-4-32,0 0 32,-3-2 32,8-1-32,-8-5 128,8 1-96,-5-5 128,5 5-128,-4-12-32,8 5 0,-4-5 32,8 0-32,2 0-32,-2 0 32,2 0-32,-2 3 0,-8 0 0,5 2 0,-5-2 64,0 3-32,-5 0 192,5 2-128,-5 0 320,2 0-224,-7 0 160,10-1-193,-5-3 225,5 5-256,-3-6 96,6 2-128,-3-2 0,0 0-32,0-3-128,5 5 32,0-5 32,0 0 0,-2 0 64,7 0-32,-2 0-32,5 0 32,0-5-32,5 5 0,-5-3-96,4 0 64,1-2-128,4 5 96,-8-3-544,-1 6 353,-5-3-1953,0 0 1248,-3 0-3680,5 0 2592</inkml:trace>
        </inkml:traceGroup>
        <inkml:traceGroup>
          <inkml:annotationXML>
            <emma:emma xmlns:emma="http://www.w3.org/2003/04/emma" version="1.0">
              <emma:interpretation id="{046DD014-9E89-423B-9A16-F1C18DB4DC52}" emma:medium="tactile" emma:mode="ink">
                <msink:context xmlns:msink="http://schemas.microsoft.com/ink/2010/main" type="inkWord" rotatedBoundingBox="27107,4420 27668,4409 27682,5103 27120,5114"/>
              </emma:interpretation>
              <emma:one-of disjunction-type="recognition" id="oneOf34">
                <emma:interpretation id="interp170" emma:lang="zh-CN" emma:confidence="0">
                  <emma:literal>前</emma:literal>
                </emma:interpretation>
                <emma:interpretation id="interp171" emma:lang="zh-CN" emma:confidence="0">
                  <emma:literal>可</emma:literal>
                </emma:interpretation>
                <emma:interpretation id="interp172" emma:lang="zh-CN" emma:confidence="0">
                  <emma:literal>河</emma:literal>
                </emma:interpretation>
                <emma:interpretation id="interp173" emma:lang="zh-CN" emma:confidence="0">
                  <emma:literal>每</emma:literal>
                </emma:interpretation>
                <emma:interpretation id="interp174" emma:lang="zh-CN" emma:confidence="0">
                  <emma:literal>丌</emma:literal>
                </emma:interpretation>
              </emma:one-of>
            </emma:emma>
          </inkml:annotationXML>
          <inkml:trace contextRef="#ctx0" brushRef="#br1" timeOffset="75888">27378 5384 4864,'-21'0'1824,"21"0"-960,0-20-224,0 18 1248,0 2-1056,0 0 768,3 8-960,-3-6 512,10 6-672,-2-4 320,10 1-480,-5-2 255,0 2-319,-1-2 192,6 1-224,-8-4 64,4 4-160,-2-4 64,2 0-96,-2 0-64,6 8 0,-5-8-32,5 0 0,3-4-96,1 4 64,4-8-32,5 1 0,-5-6 128,5 9-32,-5-4 64,4 6-64,-2-6-160,-2 8 64,-4-6 96,0 6 0,-4-3-32,-5 6 32,-8-3-832,3 8 448,-13 0-1759,2 0 1183,-12 4-2464,7 0 1888,-15 0-2304,3 0 2176</inkml:trace>
          <inkml:trace contextRef="#ctx0" brushRef="#br1" timeOffset="76753">27581 5517 4992,'-5'0'1824,"5"0"-960,5 8-448,-5-5 1088,3 2-832,2 3 832,0 12-896,-5-6 608,3 6-704,-3 7 320,0 4-512,-3 1 64,3-1-256,-5-8 0,0 1-64,-3-9-128,8 1 32,-5-8-480,10-5 288,-5-14-480,5-1 416,-2-12-64,7 10 192,-2-6 96,5 4 64,0 0 0,0 5 0,5-1 128,4 7-64,-4 2 128,-2 3-128,-6 3 32,-5 10-32,-10 6 32,5 4-64,-10 2 128,2-3-96,-10-2-32,10-1 0,-4-8-32,2 3 0,2-11-224,3 0 128,5-6-672,5 0 448,-1-19-1088,4 8 800,6-10-1184,8 4 992,-6-3-992,2 7 1024,0-7-544,0 7 768,-5-3 288,0 4 192,-4-4 960,0 3-480,-4-4 1248,-2 9-928,2 0 896,-1 5-928,1-2 576,-2 8-768,3-6 384,-2 6-544,0 0 608,0 11-544,1-2 576,-2-3-576,-3 7 351,6-2-447,-6 1 320,0 4-352,0 9 352,0 8-384,0 1 160,0 2-256,0-1 128,4-4-160,-4-3 160,5-5-192,-5 1 32,3-4-64,-3-1-64,0 0 32,0-4-32,0 4 0,-3-2 64,3 2-32,-9-8 128,3 1-96,-6-8-32,8 0 0,-14-4-480,9 0 256,-12 0-1184,8 0 768,-10-4-2751,10 4 1855,0-4-3680,5 8 2912</inkml:trace>
        </inkml:traceGroup>
        <inkml:traceGroup>
          <inkml:annotationXML>
            <emma:emma xmlns:emma="http://www.w3.org/2003/04/emma" version="1.0">
              <emma:interpretation id="{95CAB148-A86E-41D0-B43D-07A016F72732}" emma:medium="tactile" emma:mode="ink">
                <msink:context xmlns:msink="http://schemas.microsoft.com/ink/2010/main" type="inkWord" rotatedBoundingBox="27908,4481 28573,4468 28583,4981 27918,4994"/>
              </emma:interpretation>
              <emma:one-of disjunction-type="recognition" id="oneOf35">
                <emma:interpretation id="interp175" emma:lang="zh-CN" emma:confidence="0">
                  <emma:literal>比</emma:literal>
                </emma:interpretation>
                <emma:interpretation id="interp176" emma:lang="zh-CN" emma:confidence="0">
                  <emma:literal>㲺</emma:literal>
                </emma:interpretation>
                <emma:interpretation id="interp177" emma:lang="zh-CN" emma:confidence="0">
                  <emma:literal>化</emma:literal>
                </emma:interpretation>
                <emma:interpretation id="interp178" emma:lang="zh-CN" emma:confidence="0">
                  <emma:literal>叱</emma:literal>
                </emma:interpretation>
                <emma:interpretation id="interp179" emma:lang="zh-CN" emma:confidence="0">
                  <emma:literal>吐</emma:literal>
                </emma:interpretation>
              </emma:one-of>
            </emma:emma>
          </inkml:annotationXML>
          <inkml:trace contextRef="#ctx0" brushRef="#br1" timeOffset="77313">28159 5481 5504,'3'-7'2112,"-3"7"-1152,5-5-352,-5 2 1312,0 6-1088,0-3 608,10 5-864,-7-1 608,7 4-672,-2 2 319,2 2-511,-7 4 320,2 7-352,-5 4 352,5 1-384,-5 8 384,0 3-384,-5 0 384,5-1-384,-5-6 160,10-2-256,-5-6 64,0-4-128,0-6 0,5 3-32,-2-9-192,7 1 64,3-15-448,0 3 256,-1-8-1408,2-3 896,-5-4-2399,0 2 1791,-5-11-3616,4 8 2848</inkml:trace>
          <inkml:trace contextRef="#ctx0" brushRef="#br1" timeOffset="77525">28247 5685 5120,'-5'0'2016,"5"0"-1088,0-5-320,0 2 1440,0 6-1120,0-6 896,10 3-1088,-7-5 480,7 5-704,3-4 127,5 0-351,3-3-96,2 2-128,-2-3-608,4 5 289,-2-8-1729,3 3 1088,-3-4-2048,3 7 1664,-3-6-2304,-3 8 2048</inkml:trace>
          <inkml:trace contextRef="#ctx0" brushRef="#br1" timeOffset="78174">28588 5564 4736,'-7'0'1824,"7"0"-960,-10 2-96,5-2 1248,10 0-1088,-5 0 544,0 0-896,5-2 128,3 2-416,5-4-192,4 4-32,-3-8-160,-2 3 64,-1-6-608,2 8 352,-9-6-1568,4 9 1024,-12-8-1536,0 8 1344,-6-8-256,3 5 736,-12-6 416,7 7 96,-11-11 672,14 1-352,-3-2 960,2 6-704,2-4 576,3 7-640,2-3 608,3 6-640,-5-2 768,10 4-704,-5 0 672,0 6-672,0 2 576,0 4-608,0 1 383,0-2-511,0 4 320,0 4-384,0 5 192,0 7-256,0 0 224,0 1-256,0 2 96,0 6-160,0-5 160,3 1-192,-3-10 96,5 1-96,0-3 96,-2-4-128,2-6 32,5 3-32,-3-9-64,2 3 32,8-7-32,-3 4 0,4-8 0,0 4 0,0-4 0,2 0 0,-2-4 0,5 4 0,-7-8 64,2 4-32,-5-4 64,1 8-64,-6-8 192,0 5-128,-2-8 96,-2 5-96,-4-4-128,0 2 0,0-12-256,0 8 160,0-10-1792,0 6 1056,-4-4-5311,4 4 3391</inkml:trace>
        </inkml:traceGroup>
      </inkml:traceGroup>
    </inkml:traceGroup>
    <inkml:traceGroup>
      <inkml:annotationXML>
        <emma:emma xmlns:emma="http://www.w3.org/2003/04/emma" version="1.0">
          <emma:interpretation id="{2CF437FC-C0D4-4772-ABB8-A80FD4A00AA0}" emma:medium="tactile" emma:mode="ink">
            <msink:context xmlns:msink="http://schemas.microsoft.com/ink/2010/main" type="paragraph" rotatedBoundingBox="22140,8657 23273,8650 23277,9191 22143,91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A9F7B33-B85A-47E4-942F-2EE3B5CEB3BA}" emma:medium="tactile" emma:mode="ink">
              <msink:context xmlns:msink="http://schemas.microsoft.com/ink/2010/main" type="line" rotatedBoundingBox="22140,8657 23273,8650 23277,9191 22143,9198">
                <msink:destinationLink direction="with" ref="{3D18E80A-C2B0-4EFA-93F5-FE7F6D81E54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3826973-5C7A-4E89-9C35-E770292B388E}" emma:medium="tactile" emma:mode="ink">
                <msink:context xmlns:msink="http://schemas.microsoft.com/ink/2010/main" type="inkWord" rotatedBoundingBox="22140,8684 22485,8682 22488,9192 22143,9194"/>
              </emma:interpretation>
              <emma:one-of disjunction-type="recognition" id="oneOf36">
                <emma:interpretation id="interp180" emma:lang="zh-CN" emma:confidence="0">
                  <emma:literal>与</emma:literal>
                </emma:interpretation>
                <emma:interpretation id="interp181" emma:lang="zh-CN" emma:confidence="0">
                  <emma:literal>子</emma:literal>
                </emma:interpretation>
                <emma:interpretation id="interp182" emma:lang="zh-CN" emma:confidence="0">
                  <emma:literal>犭</emma:literal>
                </emma:interpretation>
                <emma:interpretation id="interp183" emma:lang="zh-CN" emma:confidence="0">
                  <emma:literal>孓</emma:literal>
                </emma:interpretation>
                <emma:interpretation id="interp184" emma:lang="zh-CN" emma:confidence="0">
                  <emma:literal>孑</emma:literal>
                </emma:interpretation>
              </emma:one-of>
            </emma:emma>
          </inkml:annotationXML>
          <inkml:trace contextRef="#ctx0" brushRef="#br0" timeOffset="406130">22412 9704 4608,'-12'-28'1760,"12"28"-960,-6 0-448,2 0 832,8 8-640,-4-2 288,0-4-512,0-4 320,0 2-352,0-9 256,6 1-288,-2-3 192,0 6-224,0-6 288,2 7-288,-4-4 224,8 5-224,-6-2 64,6 5-160,2 5 64,1 6-96,5 4 160,0 4-160,3 1 192,1 1-192,4 2 32,0 4-64,2 4 32,-7-1-64,-8 6 128,0-4-96,-13 3 32,5-4-32,-13-1-128,2 2 32,-6-6 96,-2-1-32,-8-6-32,9-4 32,-13-7 31,9 3-31,-6-5 128,6-4-96,0-4-32,4 2 0,0-8 32,3-1-32,2-6-32,3 3 32,1-11-128,4 4 64,0-9-32,9 8 0,-1-2 128,2 6-32,-2-4 192,5 4-128,0 4 32,5 4-64,4 2-192,-1 6 64,2-4 160,3 8-32,-5-4-512,1 3 224,-4-3-2431,4 3 1439,-10-3-3616,6 0 2720</inkml:trace>
        </inkml:traceGroup>
        <inkml:traceGroup>
          <inkml:annotationXML>
            <emma:emma xmlns:emma="http://www.w3.org/2003/04/emma" version="1.0">
              <emma:interpretation id="{B93A1B28-4F3A-4997-8942-6FAE18EC8B87}" emma:medium="tactile" emma:mode="ink">
                <msink:context xmlns:msink="http://schemas.microsoft.com/ink/2010/main" type="inkWord" rotatedBoundingBox="22647,8654 23273,8650 23277,9191 22650,9195"/>
              </emma:interpretation>
              <emma:one-of disjunction-type="recognition" id="oneOf37">
                <emma:interpretation id="interp185" emma:lang="zh-CN" emma:confidence="0">
                  <emma:literal>此</emma:literal>
                </emma:interpretation>
                <emma:interpretation id="interp186" emma:lang="zh-CN" emma:confidence="0">
                  <emma:literal>比</emma:literal>
                </emma:interpretation>
                <emma:interpretation id="interp187" emma:lang="zh-CN" emma:confidence="0">
                  <emma:literal>出</emma:literal>
                </emma:interpretation>
                <emma:interpretation id="interp188" emma:lang="zh-CN" emma:confidence="0">
                  <emma:literal>㳡</emma:literal>
                </emma:interpretation>
                <emma:interpretation id="interp189" emma:lang="zh-CN" emma:confidence="0">
                  <emma:literal>歫</emma:literal>
                </emma:interpretation>
              </emma:one-of>
            </emma:emma>
          </inkml:annotationXML>
          <inkml:trace contextRef="#ctx0" brushRef="#br0" timeOffset="406923">23022 9606 6400,'-5'0'2368,"5"0"-1280,-16 24-512,11-17 1152,10 1-960,-10 3 256,5 5-640,-5 4 224,0 0-352,-3-1 352,4 6-352,-4-6 287,2 0-287,-6 1 192,7 2-224,-3-2 128,3 4-192,-3-4 128,8 2-160,-10-2 0,10-1-64,-8-2-64,8-3 32,-5 2 96,10 0-64,-5-4 128,0-1-128,0-3-32,5 3 0,-5-3-32,3 0 0,2-4 0,4 0 0,5-4 0,2 0 0,2-4 0,-1 4 0,1-4 0,0 0 0,-5-4 64,0 8-32,-5-6 256,6 6-160,-10-9 384,6 1-288,-10-9 160,0 3-224,-5-6-64,5 4-64,-9-6-128,5 6 64,-6-4-192,10 8 128,-8-6-864,8 1 512,-5-2-1696,10 7 1185,-5-7-2785,5 8 2080,-2-9-2784,2 4 2496</inkml:trace>
          <inkml:trace contextRef="#ctx0" brushRef="#br0" timeOffset="407196">23127 9598 5376,'-4'-3'2112,"4"3"-1152,4 3-224,1-3 1312,-2 8-1120,7-8 352,-2 0-800,6 0 224,-2 6-416,6-6 64,0 0-224,5 0 64,3 2-96,0-2-64,4 4 0,-4-4-256,2 0 128,-2 0-1216,-5 0 704,-3 0-3328,-6 8 2176,-6-3-2240,2 2 2304</inkml:trace>
          <inkml:trace contextRef="#ctx0" brushRef="#br0" timeOffset="407555">23254 9595 4992,'-8'0'1824,"8"0"-960,0 11-384,0-3 1216,0 0-960,0 4 800,0 4-896,0-1 448,0 4-640,0 5 448,0 0-480,0 3 320,0 0-417,0 5 417,0-2-448,0 2 352,0-1-352,0 0 128,4-3-256,0-6 64,1 2-128,0 0-64,3-6 0,2-1 96,-2-2-64,4-7-32,6 3 0,6-3-128,-4 1 64,3-7 32,3 4 0,-5-6-352,2 0 192,-6 0-1152,1 0 736,-10 0-2207,6 0 1567,-10-6-3680,4 6 2752</inkml:trace>
          <inkml:trace contextRef="#ctx0" brushRef="#br0" timeOffset="407781">23258 9818 6144,'-4'3'2272,"4"-3"-1216,4 8-608,-4-3 1280,5-1-992,0-2 512,3 4-736,5-6 0,5 2-320,3-2-96,2 0-64,0 0-832,3 0 448,0 0-2304,-1 0 1472,-2 0-2816,-5 0 2272</inkml:trace>
        </inkml:traceGroup>
      </inkml:traceGroup>
    </inkml:traceGroup>
    <inkml:traceGroup>
      <inkml:annotationXML>
        <emma:emma xmlns:emma="http://www.w3.org/2003/04/emma" version="1.0">
          <emma:interpretation id="{24E1526D-B801-4690-9B1D-DF63079EE30A}" emma:medium="tactile" emma:mode="ink">
            <msink:context xmlns:msink="http://schemas.microsoft.com/ink/2010/main" type="paragraph" rotatedBoundingBox="22117,8918 33313,8237 33401,9677 22205,103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6F32732-A563-4BA1-9D58-34B376815811}" emma:medium="tactile" emma:mode="ink">
              <msink:context xmlns:msink="http://schemas.microsoft.com/ink/2010/main" type="line" rotatedBoundingBox="22117,8918 33313,8237 33401,9677 22205,10359">
                <msink:destinationLink direction="with" ref="{3D18E80A-C2B0-4EFA-93F5-FE7F6D81E54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28A02C1-7BC2-4026-9BC4-136C7C1D9444}" emma:medium="tactile" emma:mode="ink">
                <msink:context xmlns:msink="http://schemas.microsoft.com/ink/2010/main" type="inkWord" rotatedBoundingBox="22154,9515 23227,9450 23271,10165 22197,10231"/>
              </emma:interpretation>
              <emma:one-of disjunction-type="recognition" id="oneOf38">
                <emma:interpretation id="interp190" emma:lang="zh-CN" emma:confidence="0">
                  <emma:literal>疝</emma:literal>
                </emma:interpretation>
                <emma:interpretation id="interp191" emma:lang="zh-CN" emma:confidence="0">
                  <emma:literal>茹</emma:literal>
                </emma:interpretation>
                <emma:interpretation id="interp192" emma:lang="zh-CN" emma:confidence="0">
                  <emma:literal>驱</emma:literal>
                </emma:interpretation>
                <emma:interpretation id="interp193" emma:lang="zh-CN" emma:confidence="0">
                  <emma:literal>扳</emma:literal>
                </emma:interpretation>
                <emma:interpretation id="interp194" emma:lang="zh-CN" emma:confidence="0">
                  <emma:literal>庭</emma:literal>
                </emma:interpretation>
              </emma:one-of>
            </emma:emma>
          </inkml:annotationXML>
          <inkml:trace contextRef="#ctx0" brushRef="#br0" timeOffset="408261">22407 10469 5504,'-3'0'2112,"3"0"-1152,3 0-288,-3 0 1408,5 0-1120,0-5 736,3 5-1024,-3-3 352,3 3-576,5-3 223,0 3-383,5-5 192,-1 10-256,15-5 0,-2 0-128,6-5 96,3 5-128,5-8 32,-1 8-32,11-3-64,-2 3 32,5-5-32,-4 1 0,4 1 0,0 3 0,-1-5-160,-3 10 96,-5-5-544,-4 0 352,-9 0-1247,1 0 863,-15 0-3168,2 3 2112</inkml:trace>
          <inkml:trace contextRef="#ctx0" brushRef="#br0" timeOffset="408866">22553 10561 5120,'-22'5'2016,"22"-5"-1088,-6 0-672,6-5 992,6 5-704,-6-3 512,4 6-608,0-3 384,5 0-480,-4 0 544,3 5-512,0 3 416,5 4-448,2 4 320,-2-2-384,8 2 191,2 4-255,-2 0 128,1-1-192,-4 4 64,3 4-128,-3 1 0,0 2-32,-10 1-128,5 2 32,-8 1 96,0 2-32,-15 2 64,7-7-64,-15 0-32,0-4 32,-13-2 96,10-2-64,-10-7-32,4-2 0,-4-9-32,10-2 0,-2-6 0,7 3 0,-2-8 64,5 0-32,4-7 192,4 3-128,2-8 96,6 5-96,2-4 0,7 3-32,2-4 32,0 4-64,2-3-32,7 7 32,3-7-128,0 11 64,1-4-608,-1 9 352,0-2-1919,0 5 1215,-3-3-3296,-2 6 2400,2-3-2304,-5 0 2432</inkml:trace>
          <inkml:trace contextRef="#ctx0" brushRef="#br0" timeOffset="409588">23110 10772 8320,'-13'5'3168,"13"-5"-1728,-8 11-1056,-1-3 1120,9 0-864,-9 4 96,0 0-449,-8 4 161,8 3-224,-9 0 288,4 5-288,-4 0 224,10 6-224,-10-8 128,10-2-192,-4-3 224,7 2-256,0-3 32,5 4-96,0-9 32,5 4-64,-5-7-32,8 0 32,5 0-192,5 0 96,0-8-32,4 4 32,0-4 192,0 0-64,0-4 128,0 4-128,-9-5 32,4 2-32,-8-5 96,4 4-96,-13-12 192,4 5-160,-8-8 32,4 3-64,-4-4-320,0 9 128,-6-9-1216,10 3 736,-4-5-2847,4-2 1951,-4 4-3776,8 6 2976</inkml:trace>
          <inkml:trace contextRef="#ctx0" brushRef="#br0" timeOffset="409849">23194 10722 6528,'3'0'2464,"-3"0"-1344,17 8-608,-12-4 1248,4 0-992,0 0 352,4 4-672,5 0 160,3 6-352,2 6 64,3 0-192,-5-2 0,1 7-64,-3-2-832,-2 1 416,-8-2-2176,3 3 1408,-2-6-3168,-2-5 2400</inkml:trace>
          <inkml:trace contextRef="#ctx0" brushRef="#br0" timeOffset="409849">23492 10660 6656,'0'-19'2528,"0"19"-1344,-5 0-256,0 0 1952,10 7-1568,-10-3 991,5 4-1375,-13 4 288,0 2-704,-10 10-96,7 4-256,-12 3-32,8 4-64,-6 5-672,3-6 320,2 4-1856,3 2 1184,0-8-3583,5-1 2527,0-12-2944,8 1 2848</inkml:trace>
        </inkml:traceGroup>
        <inkml:traceGroup>
          <inkml:annotationXML>
            <emma:emma xmlns:emma="http://www.w3.org/2003/04/emma" version="1.0">
              <emma:interpretation id="{540FA984-5799-4C0C-98A6-016ADB705AF0}" emma:medium="tactile" emma:mode="ink">
                <msink:context xmlns:msink="http://schemas.microsoft.com/ink/2010/main" type="inkWord" rotatedBoundingBox="23540,9464 23885,9443 23896,9626 23551,9647"/>
              </emma:interpretation>
              <emma:one-of disjunction-type="recognition" id="oneOf39">
                <emma:interpretation id="interp195" emma:lang="zh-CN" emma:confidence="0">
                  <emma:literal>=</emma:literal>
                </emma:interpretation>
                <emma:interpretation id="interp196" emma:lang="zh-CN" emma:confidence="0">
                  <emma:literal>二</emma:literal>
                </emma:interpretation>
                <emma:interpretation id="interp197" emma:lang="zh-CN" emma:confidence="0">
                  <emma:literal>:</emma:literal>
                </emma:interpretation>
                <emma:interpretation id="interp198" emma:lang="zh-CN" emma:confidence="0">
                  <emma:literal>之</emma:literal>
                </emma:interpretation>
                <emma:interpretation id="interp199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410739">23812 10555 7808,'-14'-5'2976,"14"5"-1600,6 5-832,-6-5 1504,3 0-1152,2 0 543,4 0-863,4 0 256,0 3-480,5-3 96,-2 4-288,7-4-128,3 4-64,0 0-256,9 0 160,-9-4-1440,5 0 864,-5-4-4319,2 4 2751,-7-4-2848,1 0 2944</inkml:trace>
          <inkml:trace contextRef="#ctx0" brushRef="#br0" timeOffset="410482">23865 10403 6656,'-18'0'2528,"18"0"-1344,-13 3-480,9 3 1536,4-4-1248,-6 2 512,12 0-928,-6-4 351,0 4-575,0-4 256,4 4-352,0-4 192,5 0-224,4 0 64,0 0-160,5 0-64,0 0-32,3 0-256,2 0 128,3 0-960,0 0 608,-9 0-2655,6 0 1759,-10 0-3808,3 0 2912</inkml:trace>
        </inkml:traceGroup>
        <inkml:traceGroup>
          <inkml:annotationXML>
            <emma:emma xmlns:emma="http://www.w3.org/2003/04/emma" version="1.0">
              <emma:interpretation id="{B90A46AB-9446-4E90-B2D4-CCB498432FFA}" emma:medium="tactile" emma:mode="ink">
                <msink:context xmlns:msink="http://schemas.microsoft.com/ink/2010/main" type="inkWord" rotatedBoundingBox="24270,9249 24647,9226 24686,9857 24308,9880"/>
              </emma:interpretation>
              <emma:one-of disjunction-type="recognition" id="oneOf40">
                <emma:interpretation id="interp200" emma:lang="zh-CN" emma:confidence="0">
                  <emma:literal>2</emma:literal>
                </emma:interpretation>
                <emma:interpretation id="interp201" emma:lang="zh-CN" emma:confidence="0">
                  <emma:literal>乙</emma:literal>
                </emma:interpretation>
                <emma:interpretation id="interp202" emma:lang="zh-CN" emma:confidence="0">
                  <emma:literal>工</emma:literal>
                </emma:interpretation>
                <emma:interpretation id="interp203" emma:lang="zh-CN" emma:confidence="0">
                  <emma:literal>z</emma:literal>
                </emma:interpretation>
                <emma:interpretation id="interp204" emma:lang="zh-CN" emma:confidence="0">
                  <emma:literal>Z</emma:literal>
                </emma:interpretation>
              </emma:one-of>
            </emma:emma>
          </inkml:annotationXML>
          <inkml:trace contextRef="#ctx0" brushRef="#br0" timeOffset="413797">24544 10227 5376,'-8'-5'2112,"8"5"-1152,-6 0-640,2 0 1056,8 0-800,-4-3 512,0 3-640,0-5 320,6 5-448,-4-3 256,4 0-320,-2-5 192,4 8-224,-2-8 0,2 8-128,2-4 0,2 4-32,-4 0 96,6 4-96,-2-1 32,6 10-32,-5-2 32,5 9-64,-5 2 128,5 9-96,-14-4-32,-4 6 0,-9-2 96,6-3-64,-11 2 191,5 6-159,-9-2 256,5 1-224,-5-7 256,10 0-256,-10-6 320,10-2-256,-4-4 160,6-1-192,-2-4 64,4 2-128,-6-6 96,10 5-128,0-5 128,4 1-128,2 0 32,2 0-32,4 1-128,3-1 32,6-2 96,2 2-32,8 0-32,-2 0 32,2-5 32,-3 2-32,-2-5-448,0 3 224,-4-6-1536,-1 3 960,-3-8-2911,4 3 2047,-5-1-3104,5 1 2688</inkml:trace>
        </inkml:traceGroup>
        <inkml:traceGroup>
          <inkml:annotationXML>
            <emma:emma xmlns:emma="http://www.w3.org/2003/04/emma" version="1.0">
              <emma:interpretation id="{713286F6-F455-425E-AF3C-C4E82664BDD0}" emma:medium="tactile" emma:mode="ink">
                <msink:context xmlns:msink="http://schemas.microsoft.com/ink/2010/main" type="inkWord" rotatedBoundingBox="24888,8750 26332,8662 26408,9921 24965,10009"/>
              </emma:interpretation>
              <emma:one-of disjunction-type="recognition" id="oneOf41">
                <emma:interpretation id="interp205" emma:lang="zh-CN" emma:confidence="0">
                  <emma:literal>拙</emma:literal>
                </emma:interpretation>
                <emma:interpretation id="interp206" emma:lang="zh-CN" emma:confidence="0">
                  <emma:literal>提</emma:literal>
                </emma:interpretation>
                <emma:interpretation id="interp207" emma:lang="zh-CN" emma:confidence="0">
                  <emma:literal>抱</emma:literal>
                </emma:interpretation>
                <emma:interpretation id="interp208" emma:lang="zh-CN" emma:confidence="0">
                  <emma:literal>怡</emma:literal>
                </emma:interpretation>
                <emma:interpretation id="interp209" emma:lang="zh-CN" emma:confidence="0">
                  <emma:literal>抬</emma:literal>
                </emma:interpretation>
              </emma:one-of>
            </emma:emma>
          </inkml:annotationXML>
          <inkml:trace contextRef="#ctx0" brushRef="#br0" timeOffset="489084">25184 10090 3456,'-5'-3'1408,"5"3"-768,0 3-544,0-3 384,0 0 0,0 0 0,0 0-96,0 5 0,-3-2-160,-2 2 32,0-5-160,5 0 0,-3 0 96,3 0-32,0 0 64,0 0-128,0 0 0,0 0-32,0-5-64,0 2 32,0 3 32,0-5 32,0 2 32,0 0 0,3-2 0,2 5-160,-5-3-32,5 3 96,-5-5 32,3 2 0,2 3 32,-5 0 0,5 0 32,0 0-64,-2 0 32,2 0-64,0 0 64,-5 0-64,8 0 64,0 0-128,2 0 0,-2 0 32,2 0 64,-2 3 32,1 2 32,0-2-64,-1 2-64,1-2 96,5 0 64,3-3-64,-4 5-64,0-2 0,5-3 32,3 0-32,2 0-32,-2 0-64,2-3 32,-2-2 96,1 5 32,-1-3-128,-3 0-32,-5-2 32,2 2 0,-7-2 32,0 5 64,-3 0-32,0-3-32,-2 3 32,-3-4 32,0 4-192,-3-5-32,3 5-32,-5 0 64,0 0-32,2-3 128,-2 3 64,-3 0 64,3 0-128,-5 0-32,2 0 96,-5 0-96,3 0 32,2 3 32,0 2 64,-2-1 32,2 4 32,4 0 64,-1 3 32,-4 4-32,5 4 32,0 1 64,0 3 64,4 1 32,0 8 0,-5 2 0,5 5 0,0-4-64,0 5 32,0-4-64,0 2 0,5 1-32,-1 0 0,-4 0 0,0 0 64,0 0-161,-4 0-95,4-4 96,-5-1 32,0 2-64,-3-5-32,-5-7 32,-5-2 0,0 6-64,0-5-64,2-6-64,-2-7 32,-4-10-256,0-2-64,0-6-927,1-9-385,3-2-704,5-1-256,8-2-512</inkml:trace>
          <inkml:trace contextRef="#ctx0" brushRef="#br0" timeOffset="489910">25667 9775 4864,'-31'-5'1824,"22"10"-960,6-2-576,-2 1 448,0 0 352,1-1 256,0 2-160,-1-2 32,5-3-704,0 0-96,0 0-32,9 4-32,0-4 32,8 0-128,5 0-96,-4 0-64,-1-4 0,1 1-64,3 3-32,2-5 32,-2 2 32,2-1-32,-3 0-32,3 1 32,-5 3-32,-5 0-704,-4 0-320,-9 0-768,0 7-320,-4 0-480,-1 1-1056,-3 1 1120</inkml:trace>
          <inkml:trace contextRef="#ctx0" brushRef="#br0" timeOffset="490232">25776 9806 4224,'-3'-8'1568,"6"0"-832,-3 13-448,0-5 512,0 0-32,0 0 96,0 0-64,0 0 0,0 0-448,5 7 128,0 5 96,-5 0 32,0 2 32,0 2-96,0 9 64,0-6-192,0 12 64,0 0-160,0 0 0,0-4-65,0 1-286,0-1-129,0 1-256,0-5-160,0-4-1728,4 0-800,5-7-448</inkml:trace>
          <inkml:trace contextRef="#ctx0" brushRef="#br0" timeOffset="490801">25954 10230 3840,'-14'-3'1472,"14"3"-768,0-5-480,0 5 480,8-3 0,0-2 64,2 5-64,8 0 32,-2 5-416,12 3 32,-7-1 0,2 6 0,-2 1 32,-3 6-64,-5 4 32,-1-1-64,-2 1 64,-6-1 0,-4 4 96,-4 1-96,-6-1 32,-7-4-96,-9 8 0,0 0 32,3-4 128,-3-2-128,6-3-1,2-2-63,0-4 0,4-1-64,6-2 32,-2-7-64,6 2 0,4-8-96,4 5 32,6-5-64,4 0 64,6 0-64,12-5 64,-2 2-64,1 3 64,4 0-128,-4 0-64,0-8 128,-5 8 32,0-8 0,4 0 32,-4 1-128,0 2 0,-8 2-608,0-13-1407,-4 1-129,-5-4-864,-1-6-1600,1-2 1344</inkml:trace>
          <inkml:trace contextRef="#ctx0" brushRef="#br0" timeOffset="490412">26059 10110 5888,'-49'0'2272,"49"0"-1216,0 0-960,8 0 544,-8 0 96,0 0 192,0-4-448,10 1-96,6-2-256,7 2 128,-1-2 128,0 2-128,3 3 0,-2 0-64,3 0 32,-3 0-192,-2 0-32,-4 0 64,1 3 32,-5 2-320,-7 3-96,-6 3-1120,-6 1-416,-3 4-256,-4-1-1312,-3 0 576</inkml:trace>
          <inkml:trace contextRef="#ctx0" brushRef="#br0" timeOffset="491101">26373 9903 4992,'-9'0'1920,"-8"3"-1024,26-6-352,-5 3 640,0 0-64,-4 0 128,6-3-320,6-2-96,2 2-480,-2-2-64,2 1-64,4 1-32,0-2-32,-1 2-192,0-2 32,-3 2-160,-1 3 32,0 0-1152,-5 0-480,2 0-1152,-7 0-1216,6 0 1536</inkml:trace>
          <inkml:trace contextRef="#ctx0" brushRef="#br0" timeOffset="491359">26553 9618 3328,'-4'-7'1216,"8"2"-640,0 5-128,-4 0 544,0 0 224,5 5 128,-2-2 0,3 14-64,-1 5-672,0 1 64,-2 5 64,2-1 32,-5 1 96,0-1-416,0 1-160,0 6-192,0 2-96,0-5 32,0 0-32,0 1-704,0 2-256,0 2-1344,0-1-544,4-1-480</inkml:trace>
        </inkml:traceGroup>
        <inkml:traceGroup>
          <inkml:annotationXML>
            <emma:emma xmlns:emma="http://www.w3.org/2003/04/emma" version="1.0">
              <emma:interpretation id="{1B8BB676-ED8F-461E-90E2-1487771C1BBC}" emma:medium="tactile" emma:mode="ink">
                <msink:context xmlns:msink="http://schemas.microsoft.com/ink/2010/main" type="inkWord" rotatedBoundingBox="26591,9218 26927,9197 26956,9673 26620,9694"/>
              </emma:interpretation>
              <emma:one-of disjunction-type="recognition" id="oneOf42">
                <emma:interpretation id="interp210" emma:lang="zh-CN" emma:confidence="0">
                  <emma:literal>七</emma:literal>
                </emma:interpretation>
                <emma:interpretation id="interp211" emma:lang="zh-CN" emma:confidence="0">
                  <emma:literal>e</emma:literal>
                </emma:interpretation>
                <emma:interpretation id="interp212" emma:lang="zh-CN" emma:confidence="0">
                  <emma:literal>[</emma:literal>
                </emma:interpretation>
                <emma:interpretation id="interp213" emma:lang="zh-CN" emma:confidence="0">
                  <emma:literal>匕</emma:literal>
                </emma:interpretation>
                <emma:interpretation id="interp21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491988">26861 10328 5120,'-10'5'2016,"10"-5"-1088,10 22-864,-2-22 448,1 8 160,-1-12 224,6 12-352,-2-4-64,6 0-288,6-1-64,2-6 64,0-1-96,-1-4-64,2-8 0,-5 5 32,0 0-32,-6-1-32,-1-1 96,-7 2 0,-3-8-32,-5 2 32,-5 3-64,0-6-32,-3 4 32,-2 1-32,-2-1 192,-1 5 128,0 3-96,-5 3-64,0 5 64,2 5 64,1 3 0,-1 6 0,3 3-32,-5 2 64,0 20 128,0 0 32,0-3-64,6-2-1,4 1-159,-2-4 0,6-3-96,4-1 0,4-4-32,6 5 0,2-4-160,6-5 32,3 4 0,2-12 64,3-3-192,0-3-32,0-2-736,2-3-191,-2-11-513,0 0-192,0-5-608,1-1-160,-2 3-96</inkml:trace>
        </inkml:traceGroup>
        <inkml:traceGroup>
          <inkml:annotationXML>
            <emma:emma xmlns:emma="http://www.w3.org/2003/04/emma" version="1.0">
              <emma:interpretation id="{00501595-A788-4F5C-A9F1-03233A1B164D}" emma:medium="tactile" emma:mode="ink">
                <msink:context xmlns:msink="http://schemas.microsoft.com/ink/2010/main" type="inkWord" rotatedBoundingBox="27501,9153 27950,9126 27976,9552 27527,9579"/>
              </emma:interpretation>
              <emma:one-of disjunction-type="recognition" id="oneOf43">
                <emma:interpretation id="interp215" emma:lang="zh-CN" emma:confidence="0">
                  <emma:literal>十</emma:literal>
                </emma:interpretation>
                <emma:interpretation id="interp216" emma:lang="zh-CN" emma:confidence="0">
                  <emma:literal>+</emma:literal>
                </emma:interpretation>
                <emma:interpretation id="interp217" emma:lang="zh-CN" emma:confidence="0">
                  <emma:literal>艹</emma:literal>
                </emma:interpretation>
                <emma:interpretation id="interp218" emma:lang="zh-CN" emma:confidence="0">
                  <emma:literal>÷</emma:literal>
                </emma:interpretation>
                <emma:interpretation id="interp219" emma:lang="zh-CN" emma:confidence="0">
                  <emma:literal>…</emma:literal>
                </emma:interpretation>
              </emma:one-of>
            </emma:emma>
          </inkml:annotationXML>
          <inkml:trace contextRef="#ctx0" brushRef="#br0" timeOffset="419820">27790 10340 4096,'-9'0'1568,"9"0"-832,0-24-32,0 24 1504,0 4-1216,0 1 960,0-2-1152,-5-3 640,5 0-832,-3 0 576,3 0-673,-5-3 385,5 3-544,-4-5 192,8 1-320,-4-4 128,5 8-192,-2-2 64,7 2-128,-2-6 96,5 12-128,0-6 128,2 0-128,1-6-32,2 6 0,0-2-128,4-4 64,4 3 32,0 3 0,0-3 0,5 3 0,0-5-448,0-3 256,-5 1-1024,-4 7 640,-4-8-1471,3 8 1151,-8-4-2496,5 4 1920,-13-4-2624,3 4 2336</inkml:trace>
          <inkml:trace contextRef="#ctx0" brushRef="#br0" timeOffset="420236">27913 10087 7552,'-18'0'2880,"18"0"-1536,0 3-864,0-3 1312,0 5-1024,0-5 480,0 3-737,0 2 65,5 2-320,0 1 384,0 3-352,-2 2 448,2 2-448,0 0 96,-2 5-256,-3 8-64,5 0-32,-5 6-256,5 1 128,-5 1-1568,0-5 896,0-1-3967,0 2 2623,0 3-2912,3-4 2880</inkml:trace>
        </inkml:traceGroup>
        <inkml:traceGroup>
          <inkml:annotationXML>
            <emma:emma xmlns:emma="http://www.w3.org/2003/04/emma" version="1.0">
              <emma:interpretation id="{BCE76727-D988-4E5F-9190-E114BCD41FBF}" emma:medium="tactile" emma:mode="ink">
                <msink:context xmlns:msink="http://schemas.microsoft.com/ink/2010/main" type="inkWord" rotatedBoundingBox="28129,8695 30143,8573 30211,9680 28196,9803"/>
              </emma:interpretation>
              <emma:one-of disjunction-type="recognition" id="oneOf44">
                <emma:interpretation id="interp220" emma:lang="zh-CN" emma:confidence="0">
                  <emma:literal>此</emma:literal>
                </emma:interpretation>
                <emma:interpretation id="interp221" emma:lang="zh-CN" emma:confidence="0">
                  <emma:literal>诟</emma:literal>
                </emma:interpretation>
                <emma:interpretation id="interp222" emma:lang="zh-CN" emma:confidence="0">
                  <emma:literal>泸</emma:literal>
                </emma:interpretation>
                <emma:interpretation id="interp223" emma:lang="zh-CN" emma:confidence="0">
                  <emma:literal>狂</emma:literal>
                </emma:interpretation>
                <emma:interpretation id="interp224" emma:lang="zh-CN" emma:confidence="0">
                  <emma:literal>吸</emma:literal>
                </emma:interpretation>
              </emma:one-of>
            </emma:emma>
          </inkml:annotationXML>
          <inkml:trace contextRef="#ctx0" brushRef="#br0" timeOffset="424145">30014 9845 7296,'-16'-5'2720,"11"2"-1472,0 3-960,5 0 704,0 0 32,0 0 96,5 0-256,3 0-128,5 0-417,5 0-127,8 0 0,4 0-32,6 0 64,0 0-128,-2 0-64,2 0-96,0 0-32,2 3-32,-2 2 96,-10-5-767,-5 3-353,-4 2-1088,-7 4-512,-10-3-800</inkml:trace>
          <inkml:trace contextRef="#ctx0" brushRef="#br0" timeOffset="421382">28501 9951 3456,'-5'-27'1408,"5"27"-768,5-9-320,-5 9 448,5-3-128,-2-2-64,2 5 32,0 0 64,3 0-352,0 5 256,2-2 64,3 8 32,0 9 64,4 0-128,5-4-64,-4 0-160,5-4-64,-3-2-128,8 2 32,-7 1-192,-3 1-96,-5 6 96,-13 4 96,-8-1-96,-5 5-96,-10 2 32,-3 17 0,-10-4 160,1 0 160,-4-7 256,3-2 128,7-3-65,2-3-31,1-4-128,12-10-32,6 0-160,8-8-96,4 2-64,5-4 0,4-4-128,5 4 0,3-4 32,5 0 0,5-4 0,0 0 64,10 0-256,-8 4-96,3-4-128,0 0-64,-10 2-256,0-4-63,-4 3-449,0-2-96,-5 2-608,-4 0-288,0-2-768</inkml:trace>
          <inkml:trace contextRef="#ctx0" brushRef="#br0" timeOffset="422719">29098 10058 3456,'-5'0'1312,"-16"-8"-704,12 6 128,9 2 576,-5 0 32,5-4 480,0-9-544,0 2-288,9 3-192,-1-7-96,2 10 32,-2-6-224,2 0-32,-2 3-160,0 0 31,5 4-127,5 0-64,5 0 0,-2 1-32,6-2-64,4 2-64,3-2 32,6 5-32,-1-3-96,-3 3 64,-2 0-128,-8 0 32,-4 0-703,-4 0-257,-10 3-512,-2 10-192,-12-2-448,-2 1-192,-10 4 512,-7-2 288,-3 0 1024,7-4 1184,-2-2 608,2-1 64,4-2 0,-1-1-160,5-4-32,0 0-224,0 0-128,3 0-384,2 0 64,3 0 128,2 0 32,-2 0 32,0 4-96,2 0 32,-2-2 0,0 6 64,0 1-192,5 2 32,-3 1 31,-1 4 97,4 4-96,0 2 0,0 2-64,0-1 64,0 10-96,0 5-32,0 4-64,0-3 0,4 0-128,-4 0-32,0-6 32,-4 12 0,-5-2-64,0-8-64,-4-2 32,-5-6-384,-8-4-96,-5-4-640,-4-2-224,4-11-479,2-2-129,-2-4-608,3-4-160,12-8-320</inkml:trace>
          <inkml:trace contextRef="#ctx0" brushRef="#br0" timeOffset="423412">29554 9598 5888,'-13'-6'2272,"13"6"-1216,-5-4-608,5 4 640,0 0 96,5 0 128,5-4-416,-2 0-160,0 4-416,5-4-64,1 4-32,3-3-32,5-2 32,9 2-128,0-2-64,0 2 0,-5 3-32,4 0-512,-4 0-128,-3 0-960,-10 0-384,-5 3-1728</inkml:trace>
          <inkml:trace contextRef="#ctx0" brushRef="#br0" timeOffset="423634">29658 9565 5120,'-4'-5'1920,"8"5"-1024,-4 5-192,0-5 736,0 8-96,6-1 0,-6 5-192,0 11-64,4 0-608,-4 5 0,4 2-32,-4 2-161,0 0-95,0 3-192,0-4-64,0 5-1311,0-2-545,12 2-2336</inkml:trace>
          <inkml:trace contextRef="#ctx0" brushRef="#br0" timeOffset="424601">30119 9973 4480,'-26'0'1760,"26"5"-960,0-5-448,0 0 1280,13 11-160,0-3-224,0 1-224,1 2-576,-5 3-64,-1 3-32,1 2-192,0 1-32,-9 2 0,0 3 0,-5 2 64,-8-4 32,-8 8 96,-2-4 32,-3 12 96,0-6 127,0-11-127,4 1 64,0-3 64,5-4 32,4-5-256,3 0-128,5-3-128,2 0 0,6-4-64,7 1 64,-2-2-64,5-3-32,5 5 32,4-10 32,9 2-96,3-2 0,2 1 32,0 1 0,-2-2 0,2-3 0,0 5-352,2 0-96,-7-2-480,-5 5-224,-3 0-767,-5 0-385,-5 0-704,0 0-1312,-6 0 1280</inkml:trace>
        </inkml:traceGroup>
        <inkml:traceGroup>
          <inkml:annotationXML>
            <emma:emma xmlns:emma="http://www.w3.org/2003/04/emma" version="1.0">
              <emma:interpretation id="{B79E0366-9388-4A63-9E7D-4471EC0BCD2A}" emma:medium="tactile" emma:mode="ink">
                <msink:context xmlns:msink="http://schemas.microsoft.com/ink/2010/main" type="inkWord" rotatedBoundingBox="30253,8761 30466,8748 30469,8796 30256,8809"/>
              </emma:interpretation>
              <emma:one-of disjunction-type="recognition" id="oneOf45">
                <emma:interpretation id="interp225" emma:lang="zh-CN" emma:confidence="0">
                  <emma:literal>一</emma:literal>
                </emma:interpretation>
                <emma:interpretation id="interp226" emma:lang="zh-CN" emma:confidence="0">
                  <emma:literal>‘</emma:literal>
                </emma:interpretation>
                <emma:interpretation id="interp227" emma:lang="zh-CN" emma:confidence="0">
                  <emma:literal>-</emma:literal>
                </emma:interpretation>
                <emma:interpretation id="interp228" emma:lang="zh-CN" emma:confidence="0">
                  <emma:literal>―</emma:literal>
                </emma:interpretation>
                <emma:interpretation id="interp22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424909">30528 9750 7552,'-13'-2'2880,"8"2"-1536,0 0-864,5 0 768,0 0-128,5-6 64,-5 6-385,9 0-159,0 0-352,4 0-192,5-11-64,2 3-32,3 1 64,0-1-384,-7 4-192,7 0-1119,-5 0-545,-6 0-4608,10 8 3200</inkml:trace>
        </inkml:traceGroup>
        <inkml:traceGroup>
          <inkml:annotationXML>
            <emma:emma xmlns:emma="http://www.w3.org/2003/04/emma" version="1.0">
              <emma:interpretation id="{E5086F48-3BB2-4AFD-A595-8C4789C9B465}" emma:medium="tactile" emma:mode="ink">
                <msink:context xmlns:msink="http://schemas.microsoft.com/ink/2010/main" type="inkWord" rotatedBoundingBox="30532,8577 31429,8522 31506,9793 30609,9847"/>
              </emma:interpretation>
              <emma:one-of disjunction-type="recognition" id="oneOf46">
                <emma:interpretation id="interp230" emma:lang="zh-CN" emma:confidence="0">
                  <emma:literal>个</emma:literal>
                </emma:interpretation>
                <emma:interpretation id="interp231" emma:lang="zh-CN" emma:confidence="0">
                  <emma:literal>亇</emma:literal>
                </emma:interpretation>
                <emma:interpretation id="interp232" emma:lang="zh-CN" emma:confidence="0">
                  <emma:literal>乡</emma:literal>
                </emma:interpretation>
                <emma:interpretation id="interp233" emma:lang="zh-CN" emma:confidence="0">
                  <emma:literal>∵</emma:literal>
                </emma:interpretation>
                <emma:interpretation id="interp234" emma:lang="zh-CN" emma:confidence="0">
                  <emma:literal>斤</emma:literal>
                </emma:interpretation>
              </emma:one-of>
            </emma:emma>
          </inkml:annotationXML>
          <inkml:trace contextRef="#ctx0" brushRef="#br0" timeOffset="425164">30839 9532 4608,'-5'-11'1760,"2"11"-960,-2-4 32,5 4 736,-4 0-64,0 0 32,-1 4-192,0 0-128,-3-1-672,8 5 96,-10 1 31,7 2 1,3 5-32,0 7-192,3 8-32,-3 0-192,5 4 32,0 1-224,-2-2-32,-3 5-224,5 0-96,-5 1-1152,5-6-543,0-3-2849</inkml:trace>
          <inkml:trace contextRef="#ctx0" brushRef="#br0" timeOffset="426172">30976 9985 7552,'-18'0'2880,"18"0"-1536,-5-4-1568,5-4 2048,5 0-672,0-3-352,3 3-352,1-4-288,9 4 96,-4 2 63,-2-3-31,10 1 64,-4 1-128,0 3 32,-6-1-96,6 5 0,0 0-32,0 0 64,3 0-32,2 5 0,2-1-96,1 0 32,5-1-64,5 1-32,2 0-64,2 0 32,0-4 96,-1 0 32,0 0-32,-3 0-64,2-4-64,-2 0-32,-10 0-576,-3 1-288,-5-1-479,-5 0-225,-5-1-320,-16 5-1376,-5 0-64,3 0 1216,-8 5 1824,5-1 992,-5-4 640,2 4 224,-2-4-32,0 3 64,0 1-192,1 0-96,-4-4-672,3 4 160,-5-4 160,7 11-128,-2 2-32,5-6-32,0 1-32,-2 0-97,7 8 1,0-1-32,-4 1 0,2 0 0,2-1 0,-2 4-64,2 5-32,-2 2-96,2 2-32,0 4-32,3 7 0,0 7-64,5 1-32,0-8-96,0 0-64,-4-1 32,0 6 32,-1 3-32,0-8 64,-3-5 0,-5 2 96,-5-5-96,1-4-64,-5 1-448,-8-5-128,-10-4-640,5-3-288,-6-5-352,3-3-127,2-8-1921,5-3-1600,2-16 2080</inkml:trace>
        </inkml:traceGroup>
        <inkml:traceGroup>
          <inkml:annotationXML>
            <emma:emma xmlns:emma="http://www.w3.org/2003/04/emma" version="1.0">
              <emma:interpretation id="{96E0EC48-019F-43DE-AB98-0C3546289C01}" emma:medium="tactile" emma:mode="ink">
                <msink:context xmlns:msink="http://schemas.microsoft.com/ink/2010/main" type="inkWord" rotatedBoundingBox="31520,9074 32462,9016 32489,9465 31547,9523"/>
              </emma:interpretation>
              <emma:one-of disjunction-type="recognition" id="oneOf47">
                <emma:interpretation id="interp235" emma:lang="zh-CN" emma:confidence="0">
                  <emma:literal>以</emma:literal>
                </emma:interpretation>
                <emma:interpretation id="interp236" emma:lang="zh-CN" emma:confidence="0">
                  <emma:literal>汴</emma:literal>
                </emma:interpretation>
                <emma:interpretation id="interp237" emma:lang="zh-CN" emma:confidence="0">
                  <emma:literal>功</emma:literal>
                </emma:interpretation>
                <emma:interpretation id="interp238" emma:lang="zh-CN" emma:confidence="0">
                  <emma:literal>沙</emma:literal>
                </emma:interpretation>
                <emma:interpretation id="interp239" emma:lang="zh-CN" emma:confidence="0">
                  <emma:literal>比</emma:literal>
                </emma:interpretation>
              </emma:one-of>
            </emma:emma>
          </inkml:annotationXML>
          <inkml:trace contextRef="#ctx0" brushRef="#br0" timeOffset="428090">32691 10045 5120,'5'-17'1920,"-2"-1"-1024,2 6-640,-5 7 576,4 5 576,-4 0 352</inkml:trace>
          <inkml:trace contextRef="#ctx0" brushRef="#br0" timeOffset="427759">32480 9973 3968,'0'0'1568,"0"5"-832,0-5-640,0 0 320,0 0 576,0 0 384,0 0-64,0 0-64,0 0-704,10 11-32,-2 1-64,0-1 32,1 2 32,0-1 96,4 2 0,0 6-256,4-1-64,1 5-160,0-1-32,3 4 32,-3-2-1,0-2-159,-5 4-32,5 4-319,-10 0-97,-3-7-1152,-5-9-448,0 1-1760</inkml:trace>
          <inkml:trace contextRef="#ctx0" brushRef="#br0" timeOffset="427447">32072 10095 5504,'-13'0'2112,"30"0"-1152,-3-5-480,-14 5 576,9 0 128,-6 0 64,-3 0-416,0 0-96,0 0-416,-8 5-128,-5 3 0,0-2 32,-5 8 32,-4 0-64,-4 6 32,-4-1 0,-2 0 96,6 1-97,0 7 33,4-7-32,-4 4 32,8-1-128,0-4-96,5-3 0,13-1 32,0 1-32,5-4 64,0-1-128,3-3 0,1 0 32,5 0 0,2-5 0,6 2 0,4-5-96,0 3 64,10-3 96,4-3 32,0-2-128,-2 2 32,4-2-64,-14 2 0,0 0 64,-8-10 64,-1 2 160,-1 3 128,-5-4 0,-5-2 32,-4-3-128,-4 1-96,0 2-64,0-6-96,0-4-64,0 4 32,0 1-192,-4-1-96,0 1-736,-6-1-351,3 1-961,-4 3-352,9 1-1024</inkml:trace>
          <inkml:trace contextRef="#ctx0" brushRef="#br0" timeOffset="428090">32714 10001 14528,'-6'9'1504,"2"1"-385,-4 2-415,-10 4-64,-5 7-224,-8 9-96,1-1-256,-9 11-32,-5 10-96,1-10 0,3 2-448,0-10-128,9-6-896,10-6-351,3-6-1409,10-4-1824,8-4 1536</inkml:trace>
        </inkml:traceGroup>
        <inkml:traceGroup>
          <inkml:annotationXML>
            <emma:emma xmlns:emma="http://www.w3.org/2003/04/emma" version="1.0">
              <emma:interpretation id="{9C57275C-6384-45C4-8B5B-7A2EACF9CDF1}" emma:medium="tactile" emma:mode="ink">
                <msink:context xmlns:msink="http://schemas.microsoft.com/ink/2010/main" type="inkWord" rotatedBoundingBox="32690,9114 32938,9099 32946,9237 32698,9252"/>
              </emma:interpretation>
              <emma:one-of disjunction-type="recognition" id="oneOf48">
                <emma:interpretation id="interp240" emma:lang="zh-CN" emma:confidence="0">
                  <emma:literal>2</emma:literal>
                </emma:interpretation>
                <emma:interpretation id="interp241" emma:lang="zh-CN" emma:confidence="0">
                  <emma:literal>二</emma:literal>
                </emma:interpretation>
                <emma:interpretation id="interp242" emma:lang="zh-CN" emma:confidence="0">
                  <emma:literal>=</emma:literal>
                </emma:interpretation>
                <emma:interpretation id="interp243" emma:lang="zh-CN" emma:confidence="0">
                  <emma:literal>“</emma:literal>
                </emma:interpretation>
                <emma:interpretation id="interp244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428483">32945 10070 6784,'-5'-3'2624,"5"0"-1408,5 3-1408,-5 0 384,9 0 160,0 0 224,4-6-96,8 6 64,-3 0-320,8 0 0,1-3 0,-1-2-192,-5 2 0,2 0 32,-1 3 32,-6 0-320,-6 0-160,-10 0-1568,0 6-736,-4 2-288</inkml:trace>
          <inkml:trace contextRef="#ctx0" brushRef="#br0" timeOffset="428665">32981 10161 6144,'-10'8'2368,"15"-8"-1280,-5 7-704,0-7 608,5 4 32,-5-4 128,8 4-384,0 0-128,10-4-352,-5 0-192,9 0 0,0-4-64,0 0 64,-1 0-1056,-3 0-448,-1-4-2048,7 0-1312,-4 5 2048</inkml:trace>
        </inkml:traceGroup>
        <inkml:traceGroup>
          <inkml:annotationXML>
            <emma:emma xmlns:emma="http://www.w3.org/2003/04/emma" version="1.0">
              <emma:interpretation id="{89D777A7-D3A2-4EE7-985A-A209232D217A}" emma:medium="tactile" emma:mode="ink">
                <msink:context xmlns:msink="http://schemas.microsoft.com/ink/2010/main" type="inkWord" rotatedBoundingBox="33133,9046 33362,9032 33377,9280 33148,9294"/>
              </emma:interpretation>
              <emma:one-of disjunction-type="recognition" id="oneOf49">
                <emma:interpretation id="interp245" emma:lang="zh-CN" emma:confidence="0">
                  <emma:literal>0</emma:literal>
                </emma:interpretation>
                <emma:interpretation id="interp246" emma:lang="zh-CN" emma:confidence="0">
                  <emma:literal>。</emma:literal>
                </emma:interpretation>
                <emma:interpretation id="interp247" emma:lang="zh-CN" emma:confidence="0">
                  <emma:literal>°</emma:literal>
                </emma:interpretation>
                <emma:interpretation id="interp248" emma:lang="zh-CN" emma:confidence="0">
                  <emma:literal>o</emma:literal>
                </emma:interpretation>
                <emma:interpretation id="interp24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429129">33506 10040 5632,'0'-4'2112,"5"4"-1152,-1 0-416,-4 0 704,0 0 64,0 0 96,-4 0-352,-1 4-160,-8 0-512,0 2 32,-5 2 95,5 1 33,0-1-32,0 3-64,5 1-32,-2-1-224,5 2-64,5 1-64,0 3 32,5-1 0,5-1 32,-2-4-64,10 2 32,-5-1-64,5-4-32,-1-6 32,0-2 32,0-2-32,1-6 64,0-9-64,0 2-32,-5-4-64,0-6 32,-5-5 32,-3 2 0,-5-2-96,-5 5 64,-3 6 32,-5 4 0,-5 10 0,-5-6 64,3 11-96,-6 0 0,3 8-32,2 0 0,-2 1-576,5 1-224,5 2-959,0 0-385,8 4-2144</inkml:trace>
        </inkml:traceGroup>
      </inkml:traceGroup>
    </inkml:traceGroup>
    <inkml:traceGroup>
      <inkml:annotationXML>
        <emma:emma xmlns:emma="http://www.w3.org/2003/04/emma" version="1.0">
          <emma:interpretation id="{4C2285B1-DE06-402C-9773-3861F5DCB12D}" emma:medium="tactile" emma:mode="ink">
            <msink:context xmlns:msink="http://schemas.microsoft.com/ink/2010/main" type="paragraph" rotatedBoundingBox="22071,10641 32025,10465 32046,11698 22093,118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18D516B-C190-4D26-86AE-3B3F3DA6D852}" emma:medium="tactile" emma:mode="ink">
              <msink:context xmlns:msink="http://schemas.microsoft.com/ink/2010/main" type="inkBullet" rotatedBoundingBox="22078,11047 22720,11035 22729,11528 22087,11540"/>
            </emma:interpretation>
            <emma:one-of disjunction-type="recognition" id="oneOf50">
              <emma:interpretation id="interp250" emma:lang="zh-CN" emma:confidence="0">
                <emma:literal>與</emma:literal>
              </emma:interpretation>
              <emma:interpretation id="interp251" emma:lang="zh-CN" emma:confidence="0">
                <emma:literal>≠</emma:literal>
              </emma:interpretation>
              <emma:interpretation id="interp252" emma:lang="zh-CN" emma:confidence="0">
                <emma:literal>与</emma:literal>
              </emma:interpretation>
              <emma:interpretation id="interp253" emma:lang="zh-CN" emma:confidence="0">
                <emma:literal>廿</emma:literal>
              </emma:interpretation>
              <emma:interpretation id="interp254" emma:lang="zh-CN" emma:confidence="0">
                <emma:literal>艹</emma:literal>
              </emma:interpretation>
            </emma:one-of>
          </emma:emma>
        </inkml:annotationXML>
        <inkml:trace contextRef="#ctx0" brushRef="#br0" timeOffset="431876">22342 12300 5632,'-9'-3'2176,"9"3"-1152,0 0-704,0 0 1120,0 0-832,5 0 512,3 0-672,1-5 256,4 2-416,-5-5 256,6 5-288,3-2 192,1 5-224,5-3 64,3 3-160,8-8 0,1 8-64,9-4-64,0 4 32,0-5-32,-4 5 0,-1-3-352,-3 3 192,-2-3-1152,-6 3 736,-8-5-2080,-2 2 1504,-10-5-2656,6 8 2176</inkml:trace>
        <inkml:trace contextRef="#ctx0" brushRef="#br0" timeOffset="431563">22444 12176 4480,'-6'5'1760,"6"-5"-960,0 0-320,0 0 1152,0 0-928,0 0 544,6 0-768,-2-5 384,4 5-512,0-3 256,7 3-352,-2-4 192,3 0-224,2-4 0,0 8-128,4-3 96,4 3-128,5-5-96,3 5 0,1-3 32,-3 0 0,-2-6-288,1 9 160,-10-5-1024,7 5 672,-16-3-1856,2 6 1312,-14-3-2560,4 8 2016</inkml:trace>
        <inkml:trace contextRef="#ctx0" brushRef="#br0" timeOffset="432326">22759 11993 4736,'-5'-8'1760,"5"8"-960,-22 5-320,13-5 1152,9 3-928,-5-6 672,10 3-832,0-8 448,3 8-576,2 0 256,-2 3-384,0 2 352,7 3-384,-7-1 160,5 6-256,5-7 64,0 7-128,-6-2 0,6 1-32,-4-1-64,3 6 32,0-6 159,0 0-95,-4 2 192,5 2-192,-13-4 320,3 5-224,-11 3 320,-2 1-288,-8 8 96,3 0-192,-11-1 160,8 7-192,-9-3-32,3-3-32,-11-4-320,9-2 160,-18-2-1568,11-4 928,2-8-4671,13-2 3007</inkml:trace>
      </inkml:traceGroup>
      <inkml:traceGroup>
        <inkml:annotationXML>
          <emma:emma xmlns:emma="http://www.w3.org/2003/04/emma" version="1.0">
            <emma:interpretation id="{B20D6E65-9E81-4253-B09D-39E3DAD15184}" emma:medium="tactile" emma:mode="ink">
              <msink:context xmlns:msink="http://schemas.microsoft.com/ink/2010/main" type="line" rotatedBoundingBox="23943,10608 32025,10465 32046,11698 23965,11841">
                <msink:destinationLink direction="with" ref="{3D18E80A-C2B0-4EFA-93F5-FE7F6D81E54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83D6770-E410-4C7D-BB87-C34449781946}" emma:medium="tactile" emma:mode="ink">
                <msink:context xmlns:msink="http://schemas.microsoft.com/ink/2010/main" type="inkWord" rotatedBoundingBox="23949,10965 24598,10954 24612,11753 23963,11764"/>
              </emma:interpretation>
              <emma:one-of disjunction-type="recognition" id="oneOf51">
                <emma:interpretation id="interp255" emma:lang="zh-CN" emma:confidence="0">
                  <emma:literal>丁</emma:literal>
                </emma:interpretation>
                <emma:interpretation id="interp256" emma:lang="zh-CN" emma:confidence="0">
                  <emma:literal>厂</emma:literal>
                </emma:interpretation>
                <emma:interpretation id="interp257" emma:lang="zh-CN" emma:confidence="0">
                  <emma:literal>7</emma:literal>
                </emma:interpretation>
                <emma:interpretation id="interp258" emma:lang="zh-CN" emma:confidence="0">
                  <emma:literal>J</emma:literal>
                </emma:interpretation>
                <emma:interpretation id="interp259" emma:lang="zh-CN" emma:confidence="0">
                  <emma:literal>丆</emma:literal>
                </emma:interpretation>
              </emma:one-of>
            </emma:emma>
          </inkml:annotationXML>
          <inkml:trace contextRef="#ctx0" brushRef="#br0" timeOffset="435525">24210 12099 3584,'0'-3'1408,"0"3"-768,-3 0-128,-2 0 1152,10 0-928,-5 0 736,0 0-864,0 0 384,0 0-576,0-5 256,0 5-384,0-3 64,0 3-224,0-9 64,0 1-96,0 0 0,0 5-32,0-9 32,0 1-64,0-5-32,3 5 32,7-9-32,-2 9 0,-3-2 0,3 7 0,5-8 0,1 6 0,2 2 0,2 1 0,0-3 0,0 8 0,0-3-96,4-1 64,3-4 32,2 8 0,-5 0 0,4 8 0,4-4 0,6-1 0,-5-3 0,0 0 0,0 0 0,4 0 0,-5-3-160,0 3 96,1-4-256,-4 4 192,-11 0-224,2 0 192,-8-4-64,4 4 128,-14-4 64,0 8 32,-14-4 128,4 0-64,-8 0 256,2 8-192,-11-5 320,6 5-256,-2-3 160,10-2-192,-8-3 64,4 3-128,-1-3 160,10 6-160,-2-4 256,4 12-224,-1-3 320,7 0-256,-8 5 255,8 4-255,-11 2 160,11 1-192,-2 13 224,2 3-256,-5-1 160,10 2-160,-5-2 224,0 2-224,-5 3 320,5-4-256,-10 8-32,2-4-96,-5-8-64,3-4 32,-11 7 32,3-2-32,-8-5-160,4-4 64,-4-12-896,5 2 544,-2-13-1663,6 0 1151,-5-12-2304,4-1 1824,6-10-2656,6 4 2304</inkml:trace>
        </inkml:traceGroup>
        <inkml:traceGroup>
          <inkml:annotationXML>
            <emma:emma xmlns:emma="http://www.w3.org/2003/04/emma" version="1.0">
              <emma:interpretation id="{7E7B8963-5C56-42F3-8EFD-21F31698FC1C}" emma:medium="tactile" emma:mode="ink">
                <msink:context xmlns:msink="http://schemas.microsoft.com/ink/2010/main" type="inkWord" rotatedBoundingBox="24606,10776 24922,10770 24928,11124 24612,11129"/>
              </emma:interpretation>
              <emma:one-of disjunction-type="recognition" id="oneOf52">
                <emma:interpretation id="interp260" emma:lang="zh-CN" emma:confidence="0">
                  <emma:literal>丁</emma:literal>
                </emma:interpretation>
                <emma:interpretation id="interp261" emma:lang="zh-CN" emma:confidence="0">
                  <emma:literal>T</emma:literal>
                </emma:interpretation>
                <emma:interpretation id="interp262" emma:lang="zh-CN" emma:confidence="0">
                  <emma:literal>下</emma:literal>
                </emma:interpretation>
                <emma:interpretation id="interp263" emma:lang="zh-CN" emma:confidence="0">
                  <emma:literal>ㄒ</emma:literal>
                </emma:interpretation>
                <emma:interpretation id="interp264" emma:lang="zh-CN" emma:confidence="0">
                  <emma:literal>丅</emma:literal>
                </emma:interpretation>
              </emma:one-of>
            </emma:emma>
          </inkml:annotationXML>
          <inkml:trace contextRef="#ctx0" brushRef="#br0" timeOffset="435976">24865 11760 6912,'-9'-6'2624,"9"6"-1408,0 0-800,0-2 1280,4 2-992,1-4 448,4 0-672,-1-4 160,1 8-384,4-8 127,0 8-223,5-8 224,0 8-256,3-4 32,2 8-96,-2-4-64,6 0 32,-11 0-192,7 0 96,-5 0-1023,3 0 607,-3 0-2368,0 0 1600,-13 4-3168,3 0 2496</inkml:trace>
          <inkml:trace contextRef="#ctx0" brushRef="#br0" timeOffset="436216">25054 11740 4992,'-23'-8'1920,"23"8"-1024,0 0-416,0 0 1280,0 0-960,0 0 736,0 0-896,0 4 704,0 4-736,0 0 448,0 8-609,0-2 193,9 6-384,-3 4 64,-3 4-192,2 6-128,-1 5-32,0-7-736,0-6 384,-4 2-2847,6-4 1791,-3-10-3552,2 3 2848</inkml:trace>
        </inkml:traceGroup>
        <inkml:traceGroup>
          <inkml:annotationXML>
            <emma:emma xmlns:emma="http://www.w3.org/2003/04/emma" version="1.0">
              <emma:interpretation id="{14CEDB24-4DBD-4FD9-8E9B-36B691F3890D}" emma:medium="tactile" emma:mode="ink">
                <msink:context xmlns:msink="http://schemas.microsoft.com/ink/2010/main" type="inkWord" rotatedBoundingBox="25145,11011 25574,11004 25585,11658 25157,11665"/>
              </emma:interpretation>
              <emma:one-of disjunction-type="recognition" id="oneOf53">
                <emma:interpretation id="interp265" emma:lang="zh-CN" emma:confidence="0">
                  <emma:literal>工</emma:literal>
                </emma:interpretation>
                <emma:interpretation id="interp266" emma:lang="zh-CN" emma:confidence="0">
                  <emma:literal>∑</emma:literal>
                </emma:interpretation>
                <emma:interpretation id="interp267" emma:lang="zh-CN" emma:confidence="0">
                  <emma:literal>匚</emma:literal>
                </emma:interpretation>
                <emma:interpretation id="interp268" emma:lang="zh-CN" emma:confidence="0">
                  <emma:literal>[</emma:literal>
                </emma:interpretation>
                <emma:interpretation id="interp269" emma:lang="zh-CN" emma:confidence="0">
                  <emma:literal>三</emma:literal>
                </emma:interpretation>
              </emma:one-of>
            </emma:emma>
          </inkml:annotationXML>
          <inkml:trace contextRef="#ctx0" brushRef="#br0" timeOffset="436785">25439 11984 6656,'-18'-6'2528,"18"6"-1344,-21 4-672,16-8 1536,10 4-1152,-5-8 864,0 8-1056,0-5 223,3 5-575,2-3 96,5 6-288,3-6 288,-1 3-256,6-3 96,-1 3-160,5-5-64,4 5-32,5-3 32,0 6-32,5-3-96,-5 0 32,0 0-832,-5 0 480,0 0-1951,-4 0 1311,-9 0-2944,0 8 2240,-13 0-2304,0 0 2336</inkml:trace>
          <inkml:trace contextRef="#ctx0" brushRef="#br0" timeOffset="437267">25526 12029 5504,'-17'-5'2112,"17"5"-1152,-9 0-640,5 0 1056,8 5-800,-4-5 736,0 3-800,0 1 544,0 3-608,0 1 384,6 0-480,-3 3 256,6 1-352,-1 4-1,6 4-159,-5-1 96,4 5-128,-5-1-32,2 5 0,-7-1-32,7 1 0,-10-2 128,0 6-64,-10-1 480,2-4-320,-10-4 544,5 2-448,-13-3 352,8 1-384,-7-4 128,7 1-256,0-7 64,5 2-128,0-8-128,8 5 0,5-4-32,5 0 0,0-5 128,8 5-32,0-3 64,0-2-64,5 1-96,3 1 32,1-10 32,4 5 0,0-4 64,5 1-32,-5-5-96,5 8 32,-3-8-544,2 8 320,-4-8-1248,0 8 864,-4-8-2047,-5 8 1503,-4-4-3744,1 4 2752</inkml:trace>
        </inkml:traceGroup>
        <inkml:traceGroup>
          <inkml:annotationXML>
            <emma:emma xmlns:emma="http://www.w3.org/2003/04/emma" version="1.0">
              <emma:interpretation id="{DFD244F1-F2E0-49D8-A104-F8B9F6B400F0}" emma:medium="tactile" emma:mode="ink">
                <msink:context xmlns:msink="http://schemas.microsoft.com/ink/2010/main" type="inkWord" rotatedBoundingBox="25651,10680 25938,10675 25944,11003 25656,11009"/>
              </emma:interpretation>
              <emma:one-of disjunction-type="recognition" id="oneOf54">
                <emma:interpretation id="interp270" emma:lang="zh-CN" emma:confidence="0">
                  <emma:literal>”</emma:literal>
                </emma:interpretation>
                <emma:interpretation id="interp271" emma:lang="zh-CN" emma:confidence="0">
                  <emma:literal>∩</emma:literal>
                </emma:interpretation>
                <emma:interpretation id="interp272" emma:lang="zh-CN" emma:confidence="0">
                  <emma:literal>“</emma:literal>
                </emma:interpretation>
                <emma:interpretation id="interp273" emma:lang="zh-CN" emma:confidence="0">
                  <emma:literal>「</emma:literal>
                </emma:interpretation>
                <emma:interpretation id="interp274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437596">25935 11845 7296,'-18'0'2816,"18"0"-1536,-8 3-640,3-3 1280,10 0-1088,-10 0 256,5 0-704,0-3-65,8 3-191,2-5-32,3 3-32,-5-6 32,5 8-64,5-4-448,5 8 225,-3-4-1825,6 0 1120,-3 0-3840,0 0 2656</inkml:trace>
          <inkml:trace contextRef="#ctx0" brushRef="#br0" timeOffset="437920">26158 11682 5760,'-4'-28'2176,"4"28"-1152,0-20-416,0 9 1312,0 11-1088,0-5 768,4 10-960,-4-5 576,6 11-704,-3 1 383,2 7-543,-1 6 320,0 1-384,0-2 0,2 4-192,-6-2-544,0 6 224,0-1-2143,0-1 1279,0 1-4224,0-3 2944</inkml:trace>
        </inkml:traceGroup>
        <inkml:traceGroup>
          <inkml:annotationXML>
            <emma:emma xmlns:emma="http://www.w3.org/2003/04/emma" version="1.0">
              <emma:interpretation id="{8C90E1EE-C2F5-4C75-A465-1FE0EC9450B5}" emma:medium="tactile" emma:mode="ink">
                <msink:context xmlns:msink="http://schemas.microsoft.com/ink/2010/main" type="inkWord" rotatedBoundingBox="26219,11039 26838,11028 26851,11742 26231,11753"/>
              </emma:interpretation>
              <emma:one-of disjunction-type="recognition" id="oneOf55">
                <emma:interpretation id="interp275" emma:lang="zh-CN" emma:confidence="0">
                  <emma:literal>了</emma:literal>
                </emma:interpretation>
                <emma:interpretation id="interp276" emma:lang="zh-CN" emma:confidence="0">
                  <emma:literal>丁</emma:literal>
                </emma:interpretation>
                <emma:interpretation id="interp277" emma:lang="zh-CN" emma:confidence="0">
                  <emma:literal>丆</emma:literal>
                </emma:interpretation>
                <emma:interpretation id="interp278" emma:lang="zh-CN" emma:confidence="0">
                  <emma:literal>厂</emma:literal>
                </emma:interpretation>
                <emma:interpretation id="interp279" emma:lang="zh-CN" emma:confidence="0">
                  <emma:literal>7</emma:literal>
                </emma:interpretation>
              </emma:one-of>
            </emma:emma>
          </inkml:annotationXML>
          <inkml:trace contextRef="#ctx0" brushRef="#br0" timeOffset="438818">26509 12098 4864,'-17'-8'1824,"17"8"-960,-9-4-320,4 0 1344,10 8-1056,-10-4 800,5 0-960,-3 0 352,3 0-576,-5-4 288,10 4-416,-5-7 320,3 2-353,2-3 129,0 5-256,3-8 288,2 5-256,-2 0 160,5 2-192,0-8 128,5 4-160,0-4 64,2 10-96,8-7 96,-2 4-128,0-1 32,0 6-32,2 0 32,2 3-64,-4 0-32,5 2 32,-5-2-32,5 3 0,-5-4 0,4 2 0,-4-4-448,2 0 256,-6 0-672,0 0 448,-9-4-640,4 2 609,-8-7-481,4 9 544,-9-8-96,0 8 288,-8-3 96,4 3 96,-9-5 64,1 10-32,-10-5 480,10 0-288,-10 0 480,5 3-416,-5 0 287,10 2-319,-10-2 192,8 5-224,-8 0 128,10 4-192,-10 0 416,10 4-320,-4 3 160,6 0-256,-2 9 128,4 0-160,-6 2 64,10 4-96,-8 7 0,8-7-32,-8 10 96,8-11-96,-10 7 32,10-4-32,-8-1-64,-2-4 32,-6-1 96,-2 2-64,-8-5-512,4 0 224,-10-3-1312,12-5 864,-12-3-2335,10-5 1695,-4-5-3680,4-4 2784</inkml:trace>
        </inkml:traceGroup>
        <inkml:traceGroup>
          <inkml:annotationXML>
            <emma:emma xmlns:emma="http://www.w3.org/2003/04/emma" version="1.0">
              <emma:interpretation id="{9DCF2CBD-DFEF-4669-92D7-149793B7C46A}" emma:medium="tactile" emma:mode="ink">
                <msink:context xmlns:msink="http://schemas.microsoft.com/ink/2010/main" type="inkWord" rotatedBoundingBox="27016,11157 27340,11151 27348,11584 27023,11589"/>
              </emma:interpretation>
              <emma:one-of disjunction-type="recognition" id="oneOf56">
                <emma:interpretation id="interp280" emma:lang="zh-CN" emma:confidence="0">
                  <emma:literal>。</emma:literal>
                </emma:interpretation>
                <emma:interpretation id="interp281" emma:lang="zh-CN" emma:confidence="0">
                  <emma:literal>△</emma:literal>
                </emma:interpretation>
                <emma:interpretation id="interp282" emma:lang="zh-CN" emma:confidence="0">
                  <emma:literal>0</emma:literal>
                </emma:interpretation>
                <emma:interpretation id="interp283" emma:lang="zh-CN" emma:confidence="0">
                  <emma:literal>o</emma:literal>
                </emma:interpretation>
                <emma:interpretation id="interp28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439668">27522 12109 5376,'-4'-6'2112,"4"6"-1152,-4-5-288,-2 2 1504,12 6-1216,-12-3 960,6 0-1120,-2 0 416,2 0-705,-5 0 65,5 5-320,-5-2 96,-1 5-192,-2 4 224,1-1-256,-11 5 160,5 4-160,-10 2 160,10 6-192,-8-1 256,6 4-224,-5 0 96,6-4-128,-3-2 96,7-2-128,-3-4 128,5 0-128,0-7 32,3 4-32,0-4-128,5-1 32,0-3 32,5 0 0,0-5-96,8 5 64,0-3-32,8-2 0,2 1 128,2 1-32,1-2-32,2 2 32,3-5-32,-5 0 0,-6-5 64,4 5-32,-7-3 64,0 3-64,-8-9-32,4 6 32,-8-10 32,-2 7-32,-3-10-32,0 4 32,-3-12-128,3 9 64,-5-12-192,1 3 128,-5-2-672,4 1 448,-3-9-1568,4 7 1056,-5 2-3167,9 10 2271,-5-4-3040,5 3 2720</inkml:trace>
        </inkml:traceGroup>
        <inkml:traceGroup>
          <inkml:annotationXML>
            <emma:emma xmlns:emma="http://www.w3.org/2003/04/emma" version="1.0">
              <emma:interpretation id="{97D8A711-EB2B-4EDC-891B-F0B62A5B2EE8}" emma:medium="tactile" emma:mode="ink">
                <msink:context xmlns:msink="http://schemas.microsoft.com/ink/2010/main" type="inkWord" rotatedBoundingBox="27541,11114 27884,11107 27891,11514 27548,11520"/>
              </emma:interpretation>
              <emma:one-of disjunction-type="recognition" id="oneOf57">
                <emma:interpretation id="interp285" emma:lang="zh-CN" emma:confidence="0">
                  <emma:literal>x</emma:literal>
                </emma:interpretation>
                <emma:interpretation id="interp286" emma:lang="zh-CN" emma:confidence="0">
                  <emma:literal>ⅹ</emma:literal>
                </emma:interpretation>
                <emma:interpretation id="interp287" emma:lang="zh-CN" emma:confidence="0">
                  <emma:literal>X</emma:literal>
                </emma:interpretation>
                <emma:interpretation id="interp288" emma:lang="zh-CN" emma:confidence="0">
                  <emma:literal>Ⅹ</emma:literal>
                </emma:interpretation>
                <emma:interpretation id="interp289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440133">27813 12075 5120,'-13'-8'2016,"13"8"-1088,-5-8-448,0 5 1568,10 6-1152,-5-3 1024,0 0-1120,0 0 352,5 3-672,-1 2 223,5 3-415,-1-1 192,1 1-256,5 8 224,-2 0-256,6 4 96,0 2-160,0 6-64,3 2-32,1 10-384,4 6 192,-4-15-1504,5-4 929,-10-3-2561,5-4 1824</inkml:trace>
          <inkml:trace contextRef="#ctx0" brushRef="#br0" timeOffset="440388">28134 12079 5888,'-10'-8'2176,"10"8"-1152,-21 0-224,10 0 1856,11 8-1440,-7-4 1120,2 4-1409,-8 4 609,5 0-896,-10 2 192,5 3-480,-10 10-64,6 1-160,-9 6-384,3 1 160,-3 4-960,8-3 576,-3-5-2111,3 0 1439,0-4-4192,10 1 2976</inkml:trace>
        </inkml:traceGroup>
        <inkml:traceGroup>
          <inkml:annotationXML>
            <emma:emma xmlns:emma="http://www.w3.org/2003/04/emma" version="1.0">
              <emma:interpretation id="{283180A9-D251-4088-B440-1C69785CAB21}" emma:medium="tactile" emma:mode="ink">
                <msink:context xmlns:msink="http://schemas.microsoft.com/ink/2010/main" type="inkWord" rotatedBoundingBox="28046,11241 28446,11234 28450,11443 28050,11450"/>
              </emma:interpretation>
              <emma:one-of disjunction-type="recognition" id="oneOf58">
                <emma:interpretation id="interp290" emma:lang="zh-CN" emma:confidence="0">
                  <emma:literal>:</emma:literal>
                </emma:interpretation>
                <emma:interpretation id="interp291" emma:lang="zh-CN" emma:confidence="0">
                  <emma:literal>二</emma:literal>
                </emma:interpretation>
                <emma:interpretation id="interp292" emma:lang="zh-CN" emma:confidence="0">
                  <emma:literal>冫</emma:literal>
                </emma:interpretation>
                <emma:interpretation id="interp293" emma:lang="zh-CN" emma:confidence="0">
                  <emma:literal>=</emma:literal>
                </emma:interpretation>
                <emma:interpretation id="interp29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441049">28343 12184 6400,'-34'0'2464,"34"0"-1344,-10 0-544,10 0 736,0 0-320,-3 0-32,3 0-256,0 0-128,8 0-320,0 0-96,6 0-96,3 0 32,6 0-64,3 0 64,4-3-288,2 3-32,-2 0-512,-4 0-256,-4 0 544,0 0-928,-4 3-256,-6 1-1600</inkml:trace>
          <inkml:trace contextRef="#ctx0" brushRef="#br0" timeOffset="441275">28414 12384 6400,'-31'0'2368,"31"0"-1280,-5 3-640,5-3 640,0 0 0,5-3 416,4 6-800,0 0-32,4-3-352,0 0-128,5-3-192,3 3 0,2-12 0,3 12 0,0 0 64,0 0-960,1 0-352,7 0-992,2 0-352,-1 0-544</inkml:trace>
        </inkml:traceGroup>
        <inkml:traceGroup>
          <inkml:annotationXML>
            <emma:emma xmlns:emma="http://www.w3.org/2003/04/emma" version="1.0">
              <emma:interpretation id="{D55DB678-653C-47AB-B94C-CEC593EEEB7E}" emma:medium="tactile" emma:mode="ink">
                <msink:context xmlns:msink="http://schemas.microsoft.com/ink/2010/main" type="inkWord" rotatedBoundingBox="28698,11330 29010,11324 29012,11424 28700,11429"/>
              </emma:interpretation>
              <emma:one-of disjunction-type="recognition" id="oneOf59">
                <emma:interpretation id="interp295" emma:lang="zh-CN" emma:confidence="0">
                  <emma:literal>一</emma:literal>
                </emma:interpretation>
                <emma:interpretation id="interp296" emma:lang="zh-CN" emma:confidence="0">
                  <emma:literal>-</emma:literal>
                </emma:interpretation>
                <emma:interpretation id="interp297" emma:lang="zh-CN" emma:confidence="0">
                  <emma:literal>—</emma:literal>
                </emma:interpretation>
                <emma:interpretation id="interp298" emma:lang="zh-CN" emma:confidence="0">
                  <emma:literal>―</emma:literal>
                </emma:interpretation>
                <emma:interpretation id="interp29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441653">28949 12348 15392,'0'-9'1119,"5"6"-575,3-2-288,0 2-128,5 0 0,5-2 0,4 5 0,-1 0 0,2-3-160,-2-5 32,7-4-64,-2 4-64,0 0-960,0 0-479,1 5-1185,-6 0-512,-3 9-96</inkml:trace>
          <inkml:trace contextRef="#ctx0" brushRef="#br0" timeOffset="441485">29010 12356 7680,'-43'0'2880,"33"0"-1536,2 0-928,8 0 704</inkml:trace>
        </inkml:traceGroup>
        <inkml:traceGroup>
          <inkml:annotationXML>
            <emma:emma xmlns:emma="http://www.w3.org/2003/04/emma" version="1.0">
              <emma:interpretation id="{FE93000B-D949-4587-BAB8-A1096E6309E2}" emma:medium="tactile" emma:mode="ink">
                <msink:context xmlns:msink="http://schemas.microsoft.com/ink/2010/main" type="inkWord" rotatedBoundingBox="29171,10833 29910,10820 29927,11736 29187,11749"/>
              </emma:interpretation>
              <emma:one-of disjunction-type="recognition" id="oneOf60">
                <emma:interpretation id="interp300" emma:lang="zh-CN" emma:confidence="0">
                  <emma:literal>个</emma:literal>
                </emma:interpretation>
                <emma:interpretation id="interp301" emma:lang="zh-CN" emma:confidence="0">
                  <emma:literal>丁</emma:literal>
                </emma:interpretation>
                <emma:interpretation id="interp302" emma:lang="zh-CN" emma:confidence="0">
                  <emma:literal>厂</emma:literal>
                </emma:interpretation>
                <emma:interpretation id="interp303" emma:lang="zh-CN" emma:confidence="0">
                  <emma:literal>J</emma:literal>
                </emma:interpretation>
                <emma:interpretation id="interp304" emma:lang="zh-CN" emma:confidence="0">
                  <emma:literal>7</emma:literal>
                </emma:interpretation>
              </emma:one-of>
            </emma:emma>
          </inkml:annotationXML>
          <inkml:trace contextRef="#ctx0" brushRef="#br0" timeOffset="495517">29502 11912 3328,'-5'-5'1216,"5"5"-640,-5 5-192,5-5 512,0 0 32,-3 0 160,-2 0-288,0-5-192,2 2-320,-2-2 96,-4 2 32,0 0-64,1-2 32,3-3-32,1 1 32,-1 2-192,1-3-64,-1 2 64,5-3 96,0 2-128,9-1-32,0 0 0,-1 1 0,2 2-64,-2-3 32,5 5-128,0-2-64,5 1 64,0 4 0,5 0 96,-3 0 32,3 0-32,8 0-64,-2 0 32,2 0-32,0 0 0,5 0 0,2 0 0,-2-3 0,0 3 64,-2 0 32,2 0-128,12-5-32,-9 2 32,0-2 0,-8 2 32,-4 0 0,-6-2-448,-7 5-160,-5 0-480,-9 0-192,-9 0 64,-13 5 0,0-5 544,0 3 256,-5 0 320,1 2 224,0-5 0,0 3 32,4 2 160,0-5 192,4 3 160,1-3 64,4 4-192,0-4-64,0 5-96,3-2 0,2 5 0,3 0 64,0 8 320,2 7-64,-2 5 0,0-1-256,2 4-32,-2 5 32,5 2 32,0 5-129,0 12-31,0 6-128,0-2 32,0-4-64,0 0 0,0-2-96,-5-6 32,1 1 0,0-6 96,-6-2-32,-2-9 0,-6-3-192,-4-6 32,0-6-352,1-4-160,-2-9-671,2-6-289,3-2-1056,0-6-448,10-1-352</inkml:trace>
        </inkml:traceGroup>
        <inkml:traceGroup>
          <inkml:annotationXML>
            <emma:emma xmlns:emma="http://www.w3.org/2003/04/emma" version="1.0">
              <emma:interpretation id="{593AC463-FEAB-4B18-AF1E-BE3494A1FA06}" emma:medium="tactile" emma:mode="ink">
                <msink:context xmlns:msink="http://schemas.microsoft.com/ink/2010/main" type="inkWord" rotatedBoundingBox="30018,10579 30383,10572 30392,11084 30027,11090"/>
              </emma:interpretation>
              <emma:one-of disjunction-type="recognition" id="oneOf61">
                <emma:interpretation id="interp305" emma:lang="zh-CN" emma:confidence="0">
                  <emma:literal>个</emma:literal>
                </emma:interpretation>
                <emma:interpretation id="interp306" emma:lang="zh-CN" emma:confidence="0">
                  <emma:literal>T</emma:literal>
                </emma:interpretation>
                <emma:interpretation id="interp307" emma:lang="zh-CN" emma:confidence="0">
                  <emma:literal>丁</emma:literal>
                </emma:interpretation>
                <emma:interpretation id="interp308" emma:lang="zh-CN" emma:confidence="0">
                  <emma:literal>丫</emma:literal>
                </emma:interpretation>
                <emma:interpretation id="interp309" emma:lang="zh-CN" emma:confidence="0">
                  <emma:literal>ㄒ</emma:literal>
                </emma:interpretation>
              </emma:one-of>
            </emma:emma>
          </inkml:annotationXML>
          <inkml:trace contextRef="#ctx0" brushRef="#br0" timeOffset="496761">30281 11521 3200,'-8'0'1216,"8"5"-640,-5-2 160,5-3 576,0 0-128,10 4-64,-2 1-352,5-3-128,5 4-384,8-6-32,1 0 0,-1 2 32,5-2 64,0 0-160,3 0-32,2 0-64,-5 0 32,-5 0-128,-4-2-64,-4 2-864,-10 0-384,-8 0-1664,0 0-768,-4 2 1824</inkml:trace>
          <inkml:trace contextRef="#ctx0" brushRef="#br0" timeOffset="497032">30461 11557 3456,'-3'-5'1408,"3"5"-768,0 0-416,0 0 416,0 0 96,0 0 192,0 0 128,3 8 64,2-3-608,1 2 192,-2 9 160,-4 11 0,0 4 64,4-3-160,-4-1-96,0 4-160,0 0-1,0 8-223,0 0-96,0-4-96,-4 1-96,4-5 32,-4-3-32,4-6-799,0-6-321,0-4-1824,12-4-2304</inkml:trace>
        </inkml:traceGroup>
        <inkml:traceGroup>
          <inkml:annotationXML>
            <emma:emma xmlns:emma="http://www.w3.org/2003/04/emma" version="1.0">
              <emma:interpretation id="{F70617DD-AB02-4251-B52B-41F4BC424F28}" emma:medium="tactile" emma:mode="ink">
                <msink:context xmlns:msink="http://schemas.microsoft.com/ink/2010/main" type="inkWord" rotatedBoundingBox="30519,10874 30940,10866 30951,11499 30530,11507"/>
              </emma:interpretation>
              <emma:one-of disjunction-type="recognition" id="oneOf62">
                <emma:interpretation id="interp310" emma:lang="zh-CN" emma:confidence="0">
                  <emma:literal>工</emma:literal>
                </emma:interpretation>
                <emma:interpretation id="interp311" emma:lang="zh-CN" emma:confidence="0">
                  <emma:literal>∑</emma:literal>
                </emma:interpretation>
                <emma:interpretation id="interp312" emma:lang="zh-CN" emma:confidence="0">
                  <emma:literal>匚</emma:literal>
                </emma:interpretation>
                <emma:interpretation id="interp313" emma:lang="zh-CN" emma:confidence="0">
                  <emma:literal>之</emma:literal>
                </emma:interpretation>
                <emma:interpretation id="interp314" emma:lang="zh-CN" emma:confidence="0">
                  <emma:literal>亡</emma:literal>
                </emma:interpretation>
              </emma:one-of>
            </emma:emma>
          </inkml:annotationXML>
          <inkml:trace contextRef="#ctx0" brushRef="#br0" timeOffset="497903">30862 11951 4352,'-10'-5'1664,"20"-10"-896,-6 7-192,-4 16 640,4-4-128,4-1 96,2 5-320,-2 5-128,2 2-416,-2 4 64,2 1 64,3 4-160,-10 2-32,-3 2-128,0-1-32,-3 1 32,-10 2 64,-1 9 96,0-11 160,-4-1 32,2-7 0,-6 3 31,4-7 1,0 0 96,10-5 0,0-3-256,2-1-64,2 1-96,14 0-128,6 3-32,2 2 64,4-6-64,-4 1-32,4 0 32,0 0 32,4-5-32,5-3 64,0 0-64,-1 0-32,-4-3-64,0-2-32,-3 2-32,-2 0 0,-3 3-768,-5 0-352,0-5-767,-3 2-289,-2-2-1216,2 2-1184,-2-5 1856</inkml:trace>
          <inkml:trace contextRef="#ctx0" brushRef="#br0" timeOffset="497437">30839 11826 4352,'-8'-4'1664,"8"0"-896,0 1-64,0 3 736,0 0-32,0 0 32,3 3-352,-3-3-192,10 4-512,3 4-96,5-4 32,3 3-64,1 1 96,12-3-128,2-2-64,-5 0 0,-5 2-32,1-5-64,-1 0-64,-4 3 32,-4-3 32,-6 0-672,-12 0-288,0 8-1760,-3-4-672,-11 12 32</inkml:trace>
        </inkml:traceGroup>
        <inkml:traceGroup>
          <inkml:annotationXML>
            <emma:emma xmlns:emma="http://www.w3.org/2003/04/emma" version="1.0">
              <emma:interpretation id="{9EEEC474-7032-4C2F-AF94-8AC364D0BD06}" emma:medium="tactile" emma:mode="ink">
                <msink:context xmlns:msink="http://schemas.microsoft.com/ink/2010/main" type="inkWord" rotatedBoundingBox="31015,10483 31295,10478 31306,11055 31026,11060"/>
              </emma:interpretation>
              <emma:one-of disjunction-type="recognition" id="oneOf63">
                <emma:interpretation id="interp315" emma:lang="zh-CN" emma:confidence="0">
                  <emma:literal>”</emma:literal>
                </emma:interpretation>
                <emma:interpretation id="interp316" emma:lang="zh-CN" emma:confidence="0">
                  <emma:literal>「</emma:literal>
                </emma:interpretation>
                <emma:interpretation id="interp317" emma:lang="zh-CN" emma:confidence="0">
                  <emma:literal>丬</emma:literal>
                </emma:interpretation>
                <emma:interpretation id="interp318" emma:lang="zh-CN" emma:confidence="0">
                  <emma:literal>^</emma:literal>
                </emma:interpretation>
                <emma:interpretation id="interp319" emma:lang="zh-CN" emma:confidence="0">
                  <emma:literal>十</emma:literal>
                </emma:interpretation>
              </emma:one-of>
            </emma:emma>
          </inkml:annotationXML>
          <inkml:trace contextRef="#ctx0" brushRef="#br0" timeOffset="498248">31292 11685 5888,'-13'-28'2272,"8"28"-1216,0 0-1248,5-6 2336,0-3-544,5 1-448,3-3-384,2 6-480,3 2-192,0-2 0,5 2-64,2 0 64,8 3-64,-7 0 64,2 0-480,-2 0-160,-3 6-1120,-5-9-448,0 6-1376</inkml:trace>
          <inkml:trace contextRef="#ctx0" brushRef="#br0" timeOffset="498561">31533 11443 3840,'-10'-11'1472,"10"6"-768,-3-1 32,3 6 672,0 0-128,0 0 32,0 0-256,0 0 0,0 6-608,0 2 160,3 8 64,2 3-96,0 4 64,-2 10-160,2 6-33,0 0-255,-2 11-128,-3-8 96,0 2 32,0 3-160,0-5-64,0 2-576,0-10-159,0 2-1537,-3-9-576,3 1-832</inkml:trace>
        </inkml:traceGroup>
        <inkml:traceGroup>
          <inkml:annotationXML>
            <emma:emma xmlns:emma="http://www.w3.org/2003/04/emma" version="1.0">
              <emma:interpretation id="{D940F259-8E26-42B4-B6B4-7CA274A01ACE}" emma:medium="tactile" emma:mode="ink">
                <msink:context xmlns:msink="http://schemas.microsoft.com/ink/2010/main" type="inkWord" rotatedBoundingBox="31569,10993 32034,10985 32043,11499 31578,11508"/>
              </emma:interpretation>
              <emma:one-of disjunction-type="recognition" id="oneOf64">
                <emma:interpretation id="interp320" emma:lang="zh-CN" emma:confidence="0">
                  <emma:literal>e</emma:literal>
                </emma:interpretation>
                <emma:interpretation id="interp321" emma:lang="zh-CN" emma:confidence="0">
                  <emma:literal>[</emma:literal>
                </emma:interpretation>
                <emma:interpretation id="interp322" emma:lang="zh-CN" emma:confidence="0">
                  <emma:literal>匕</emma:literal>
                </emma:interpretation>
                <emma:interpretation id="interp323" emma:lang="zh-CN" emma:confidence="0">
                  <emma:literal>G</emma:literal>
                </emma:interpretation>
                <emma:interpretation id="interp32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500123">31840 12123 5248,'-8'3'2016,"3"-3"-1088,0 3-448,5-3 640,0 8-416,0 1-64,5-1-256,3 3-64,1 0-192,5 1-32,3 1 96,4-7-96,2 2 0,3-3 32,5-5 0,0 0-64,4-8 32,-6-3-64,2-2-32,-9-2 32,0-4 32,-5-6 32,-4 2 32,-3 0-64,-5 3-64,-5-3-64,0 4 32,-5-1 32,-8 1 64,0 2-32,-5 3-32,0 1 32,-4 6-32,-4 7 0,5 4 64,-6-1 96,1 10 64,0-2 96,0 6 32,3 2-32,2 4 32,3 4-64,0 4 0,6 5-96,2 6 32,6 5-128,4-3 0,4-2 32,6 0-1,7-7-159,4-7 32,10-5 0,9-7 0,8-5 0,0-11 0,6 0-1151,-8-8-417,-2 2-1824,0-2-1632,-3 0 1888</inkml:trace>
        </inkml:traceGroup>
      </inkml:traceGroup>
    </inkml:traceGroup>
    <inkml:traceGroup>
      <inkml:annotationXML>
        <emma:emma xmlns:emma="http://www.w3.org/2003/04/emma" version="1.0">
          <emma:interpretation id="{97DBE48A-640C-4F88-99FE-F47870582F32}" emma:medium="tactile" emma:mode="ink">
            <msink:context xmlns:msink="http://schemas.microsoft.com/ink/2010/main" type="paragraph" rotatedBoundingBox="24199,11913 26615,11913 26615,12354 24199,1235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C9F92AC-F660-4E4C-B6C1-C1ABD9FFA391}" emma:medium="tactile" emma:mode="ink">
              <msink:context xmlns:msink="http://schemas.microsoft.com/ink/2010/main" type="inkBullet" rotatedBoundingBox="24194,12101 26613,11906 26644,12289 24225,12484"/>
            </emma:interpretation>
            <emma:one-of disjunction-type="recognition" id="oneOf65">
              <emma:interpretation id="interp325" emma:lang="zh-CN" emma:confidence="0">
                <emma:literal>ㄧ</emma:literal>
              </emma:interpretation>
              <emma:interpretation id="interp326" emma:lang="zh-CN" emma:confidence="0">
                <emma:literal>心</emma:literal>
              </emma:interpretation>
              <emma:interpretation id="interp327" emma:lang="zh-CN" emma:confidence="0">
                <emma:literal>」</emma:literal>
              </emma:interpretation>
              <emma:interpretation id="interp328" emma:lang="zh-CN" emma:confidence="0">
                <emma:literal>—</emma:literal>
              </emma:interpretation>
              <emma:interpretation id="interp329" emma:lang="zh-CN" emma:confidence="0">
                <emma:literal>〕</emma:literal>
              </emma:interpretation>
            </emma:one-of>
          </emma:emma>
        </inkml:annotationXML>
        <inkml:trace contextRef="#ctx0" brushRef="#br1" timeOffset="509703">24451 13061 3584,'-3'0'1408,"3"-3"-768,0 3-192,0 0 480,0 0-256,0 8-32,0-2-192,0 2-32,0 0-224,0 1 0,3 6 256,2-3-32,-1 0-160,0-1 32,1 0-64,3 3 96,1 0-160,5 2-32,-2 4-64,2-12 32,-2 6 64,2-8 64,0-4-32,0 10-32,-2-4-32,1 0 0,0 0-160,0-4 32,10-4 0,-5 4 0,8-4 64,0 0 96,-4 0-224,0 0 0,0-4 0,0 0 32,0 0 32,-1 0 64,2 0-32,-2-8 64,5 12-224,5 0 32,-4-12 96,-6 2 128,1-2-32,0 4-64,0 0 0,0 0 32,0 0-192,9 4 32,-10-4 32,7 5 32,-2-2 32,-6 1 0,8 2 64,-2-4 32,5 4-128,0-4-32,-5 0 32,0 1 0,0 2 96,1-2 96,-1 2-128,0 3-32,-3-5-64,-3 5-64,12 0 96,-2 0 0,-4 0-64,0 0 64,2 0 32,-2 0 64,0 0-32,0 0-32,2 0 32,-2 0 32,0 0-96,0 5-64,-4-2 64,-1 2 0,-3 3 96,5-2 96,-6 0-64,0 2 0,-3 3-32,-1 4-64,3-3 96,-11 0 64,8-1 0,-8 6 64,3-11-128,2 2 0,-16 4-96,6-4-32,10-4 96,-14 0 96,-2 0-128,6-4-32,10 0 0,-6 0 0,0-8 64,2 4 32,-4-8-128,4-4 32,2 4 0,2 1-96,-6 0 0,0-1 128,6 0 32,-2 0 0,1 4-64,0-4 32,-1 4-32,1 2 0,0-2 0,3 0 0,1 0-96,2 4 64,-3 0 32,2 0-96,-2 0 64,14 0 32,-8 4 64,4-3-96,-5 3 0,2-5 32,-2 5 64,1 0-32,0 0-32,-2-3 32,2-2-32,-1 1 0,1 4 0,0-2 0,0 2 0,-2-6 0,2 4 0,0-4 0,0 6 64,0-2-96,2-2 0,4-4 32,-4 0 0,3 0 0,-5 0 64,-1-7-96,0 4 0,1-5 32,-5-4 64,0 9-96,0-2 0,1 1 96,-6 1 32,0 0 32,-3 3 0,0 0-160,-1-4-32,-4 4 32,0 0 0,-4 2-320,-6 0-160,-11 3-1600,-1 3-608,-9 0-416</inkml:trace>
      </inkml:traceGroup>
    </inkml:traceGroup>
    <inkml:traceGroup>
      <inkml:annotationXML>
        <emma:emma xmlns:emma="http://www.w3.org/2003/04/emma" version="1.0">
          <emma:interpretation id="{F5922E45-AD8A-48FF-8645-841B72451537}" emma:medium="tactile" emma:mode="ink">
            <msink:context xmlns:msink="http://schemas.microsoft.com/ink/2010/main" type="paragraph" rotatedBoundingBox="25262,12768 25742,12636 25924,13295 25444,13427" alignmentLevel="5"/>
          </emma:interpretation>
        </emma:emma>
      </inkml:annotationXML>
      <inkml:traceGroup>
        <inkml:annotationXML>
          <emma:emma xmlns:emma="http://www.w3.org/2003/04/emma" version="1.0">
            <emma:interpretation id="{67EA5620-1396-4B53-9DAB-E61CD3AA12FF}" emma:medium="tactile" emma:mode="ink">
              <msink:context xmlns:msink="http://schemas.microsoft.com/ink/2010/main" type="line" rotatedBoundingBox="25262,12768 25742,12636 25924,13295 25444,13427">
                <msink:destinationLink direction="with" ref="{3D18E80A-C2B0-4EFA-93F5-FE7F6D81E54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32F2F27-BD79-4C4D-859C-250D80ADF1FE}" emma:medium="tactile" emma:mode="ink">
                <msink:context xmlns:msink="http://schemas.microsoft.com/ink/2010/main" type="inkWord" rotatedBoundingBox="25262,12768 25742,12636 25924,13295 25444,13427"/>
              </emma:interpretation>
              <emma:one-of disjunction-type="recognition" id="oneOf66">
                <emma:interpretation id="interp330" emma:lang="zh-CN" emma:confidence="0">
                  <emma:literal>汁</emma:literal>
                </emma:interpretation>
                <emma:interpretation id="interp331" emma:lang="zh-CN" emma:confidence="0">
                  <emma:literal>廾</emma:literal>
                </emma:interpretation>
                <emma:interpretation id="interp332" emma:lang="zh-CN" emma:confidence="0">
                  <emma:literal>计</emma:literal>
                </emma:interpretation>
                <emma:interpretation id="interp333" emma:lang="zh-CN" emma:confidence="0">
                  <emma:literal>H</emma:literal>
                </emma:interpretation>
                <emma:interpretation id="interp334" emma:lang="zh-CN" emma:confidence="0">
                  <emma:literal>叶</emma:literal>
                </emma:interpretation>
              </emma:one-of>
            </emma:emma>
          </inkml:annotationXML>
          <inkml:trace contextRef="#ctx0" brushRef="#br1" timeOffset="512721">25632 13696 3072,'4'-8'1120,"-4"2"-576,6 1-640,-6 5 1792,0 0-448,2-3-384,-2 3-192,0 0-448,0 0 224,0 0 96,10 8-32,-10-2 96,0 2-32,0 4-64,0 4-64,0 0 32,0 4 32,0-1-32,0 1-160,8 7-64,-12 4 0,0-3 0,4-1-128,0-1-96,0 7 64,-4-7 0,4 1-32,-6 1-64,4-4-64,-4-5 32,6 1-384,-4-6-160,4-2-1152,0-7-576,0-5-1248</inkml:trace>
          <inkml:trace contextRef="#ctx0" brushRef="#br1" timeOffset="512899">25710 13852 3840,'-16'0'1472,"26"0"-768,-10 0-320,0 0 512</inkml:trace>
          <inkml:trace contextRef="#ctx0" brushRef="#br1" timeOffset="513089">25711 13853 9568,'13'0'1504,"0"0"-768,0 0-224,5 0-160,0 0-128,0 0 32,-3 0-160,8 0-64,0-3 64,-2 3 0,2 0-32,-7 0-64,12 0-64,-7 0 32,-4-4-192,1 4-96,4-5-1504,-5 2-3040,-4-5 1376</inkml:trace>
          <inkml:trace contextRef="#ctx0" brushRef="#br1" timeOffset="513263">25984 13708 3328,'-10'-6'1216,"10"-10"-640,10 16-320,-10 0 416</inkml:trace>
          <inkml:trace contextRef="#ctx0" brushRef="#br1" timeOffset="513437">25984 13686 7744,'0'-12'1216,"3"4"32,-3 8-736,0-3 64,0 3 0,0 7-128,0 1 0,0 3-128,0 2 32,0 1 0,0 3 32,0-1-64,0 3-32,0 7-32,0 13 0,5 0-64,-5 2 32,0 4-64,5 2 0,-5-3-32,3-5 0,2 11-160,5-8 32,-2-6 0,0-5 64,2-4-1088</inkml:trace>
        </inkml:traceGroup>
      </inkml:traceGroup>
    </inkml:traceGroup>
    <inkml:traceGroup>
      <inkml:annotationXML>
        <emma:emma xmlns:emma="http://www.w3.org/2003/04/emma" version="1.0">
          <emma:interpretation id="{1C8A5CE0-4461-4688-904C-4E549DBC366E}" emma:medium="tactile" emma:mode="ink">
            <msink:context xmlns:msink="http://schemas.microsoft.com/ink/2010/main" type="paragraph" rotatedBoundingBox="22127,14151 27922,13769 28010,15096 22215,154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6347364-6D39-44B5-9ABF-CEC2E650CD8A}" emma:medium="tactile" emma:mode="ink">
              <msink:context xmlns:msink="http://schemas.microsoft.com/ink/2010/main" type="inkBullet" rotatedBoundingBox="22132,14152 22937,14109 22981,14940 22176,14983"/>
            </emma:interpretation>
            <emma:one-of disjunction-type="recognition" id="oneOf67">
              <emma:interpretation id="interp335" emma:lang="zh-CN" emma:confidence="0">
                <emma:literal>与</emma:literal>
              </emma:interpretation>
              <emma:interpretation id="interp336" emma:lang="zh-CN" emma:confidence="0">
                <emma:literal>才</emma:literal>
              </emma:interpretation>
              <emma:interpretation id="interp337" emma:lang="zh-CN" emma:confidence="0">
                <emma:literal>勺</emma:literal>
              </emma:interpretation>
              <emma:interpretation id="interp338" emma:lang="zh-CN" emma:confidence="0">
                <emma:literal>匀</emma:literal>
              </emma:interpretation>
              <emma:interpretation id="interp339" emma:lang="zh-CN" emma:confidence="0">
                <emma:literal>弓</emma:literal>
              </emma:interpretation>
            </emma:one-of>
          </emma:emma>
        </inkml:annotationXML>
        <inkml:trace contextRef="#ctx0" brushRef="#br0" timeOffset="541051">22798 15081 6400,'-8'-8'2464,"11"13"-1344,-3-10-832,0 5 608,0 0 32,10 5 160,3-2-128,-5-3 0,2 9-544,8 2-32,-3 1 32,4 0-161,-2 3 1,9 4-64,5 9 32,-5-5 0,1-4 32,-1 2-64,0-1-32,0-1-32,-3 0 64,-2 1-32,2 0 0,-5-1 32,-6 0 32,-3 1 96,0-6 128,-9 3-192,0-1-64,-4-2-32,-4 2 32,-2 4 32,-3 11 32,0 0-64,0 1 32,-10-6-192,5 6-32,-7 3-64,-1-3 0,3-6 64,2 6 64,3-12-192,-3 2 32,3-2-1184,0 4-3167,5-1-321,0-12 416</inkml:trace>
        <inkml:trace contextRef="#ctx0" brushRef="#br0" timeOffset="540501">22566 15662 6400,'-23'5'2368,"23"-5"-1280,0 0-864,0 0 576,5 0 288,3-5 192,2 5-320,-2 0-192,5 0-416,4 0-32,9 0 32,10 0-64,0 0-1,-2 0-31,2 0 0,-2 0-128,6-4-32,0 4-32,0 0 32,-6-3-224,-3-2 32,-6-6-480,-2 0-95,-5 3-993,-5 0-384,-5-7-1888</inkml:trace>
        <inkml:trace contextRef="#ctx0" brushRef="#br0" timeOffset="540182">22407 15420 7040,'-8'0'2720,"8"5"-1472,0-2-1472,0-3 512,8 5 160,2-2 192,3-3 96,0 0 96,4 0-448,5 3 0,4-3 32,4 0-160,10 0-64,-8 0-96,20-3-96,-4 0 32,0-2-32,-13 2 0,18-2 0,-13 2-96,0-1 0,-6 0-864,-8 0-384,-4 4-1312</inkml:trace>
      </inkml:traceGroup>
      <inkml:traceGroup>
        <inkml:annotationXML>
          <emma:emma xmlns:emma="http://www.w3.org/2003/04/emma" version="1.0">
            <emma:interpretation id="{F350F6EB-5619-429F-9FF3-0DC0E43AA3DD}" emma:medium="tactile" emma:mode="ink">
              <msink:context xmlns:msink="http://schemas.microsoft.com/ink/2010/main" type="line" rotatedBoundingBox="23621,14053 27922,13769 28010,15096 23709,15380">
                <msink:destinationLink direction="with" ref="{3D18E80A-C2B0-4EFA-93F5-FE7F6D81E540}"/>
                <msink:destinationLink direction="with" ref="{BBDB1625-5DB0-4798-B7C6-5BC6F38EB4B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72633F6-ACC2-4C72-93D4-E87B79C007AC}" emma:medium="tactile" emma:mode="ink">
                <msink:context xmlns:msink="http://schemas.microsoft.com/ink/2010/main" type="inkWord" rotatedBoundingBox="23628,14148 24188,14111 24242,14926 23681,14963">
                  <msink:destinationLink direction="with" ref="{55AF8D92-05B6-44F9-946B-43C5C573468A}"/>
                </msink:context>
              </emma:interpretation>
              <emma:one-of disjunction-type="recognition" id="oneOf68">
                <emma:interpretation id="interp340" emma:lang="zh-CN" emma:confidence="0">
                  <emma:literal>力</emma:literal>
                </emma:interpretation>
                <emma:interpretation id="interp341" emma:lang="zh-CN" emma:confidence="0">
                  <emma:literal>才</emma:literal>
                </emma:interpretation>
                <emma:interpretation id="interp342" emma:lang="zh-CN" emma:confidence="0">
                  <emma:literal>x</emma:literal>
                </emma:interpretation>
                <emma:interpretation id="interp343" emma:lang="zh-CN" emma:confidence="0">
                  <emma:literal>九</emma:literal>
                </emma:interpretation>
                <emma:interpretation id="interp344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543649">23953 15089 3456,'-5'-3'1408,"5"3"-768,-5 0-192,2 0 960,6 0-768,-3 0 672,0 0-768,0 0 576,0 0-640,0 0 448,0 0-512,0 0 256,0 0-384,0 0 352,0 0-384,0 0 288,0 0-288,0 0 64,0 3-192,0 0 160,0 2-192,0-2 319,0 2-223,0-2 160,0 5-192,0 0 64,0-1-128,0 6 160,0 1-160,0 6 256,5-1-224,-5 6 160,5-3-160,-5 6 64,0 3-96,0 8 96,0 5-128,0 2 128,0 0-128,0 1-32,0-4 0,0 5-32,0-6 0,0 5-96,0-8 64,-5-3-896,5-6 512,-5-2-1951,5-6 1343,-8-6-3424,8 0 2496,-5-16-2272,10 0 2432</inkml:trace>
          <inkml:trace contextRef="#ctx0" brushRef="#br0" timeOffset="544460">24053 15467 4736,'0'0'1824,"0"0"-960,18 8-384,-15-5 1216,2 2-960,0-2 736,0 3-864,-5-6 576,3 0-672,2 0 384,0 0-544,-2 0 128,6 0-320,-3-6 64,2 6-128,0-3 0,1 3-33,4-5 33,0 2-64,0-5-32,5 8 32,0-8-32,0 8 0,2-7 0,6 7 0,-2-8 0,-4 4 0,4-3-223,-2 7 127,-9-8-1024,3 8 640,-6-8-1568,3 8 1152,-9-8-1152,5 8 1184,-9-8-480,5 8 800,-5-7 0,0 2 352,0-6 32,0 3 96,0-8 64,0 10 0,0-19 64,0 10-32,0-9 128,0 10-96,0-6 608,0 7-384,0-2 1088,0 3-768,0-4 704,0 8-768,0-2 512,0 4-608,0 0 608,0 1-608,0 2 544,0 3-544,0-5 384,0 10-481,-5-5 321,5 3-384,-5 5 192,5 3-256,-4 5 288,4 4-288,-4 3 160,8 4-224,-4 9 64,0 3-128,0 8 160,0 3-160,0 9 32,0-4-64,0-1-64,0-3 32,0 2-192,0-9 96,0-4-1152,0-10 640,0-6-2847,4-4 1919,-4-16-3776,5-2 2976</inkml:trace>
        </inkml:traceGroup>
        <inkml:traceGroup>
          <inkml:annotationXML>
            <emma:emma xmlns:emma="http://www.w3.org/2003/04/emma" version="1.0">
              <emma:interpretation id="{60B01404-0D3E-40FE-93A4-18B5FEA46243}" emma:medium="tactile" emma:mode="ink">
                <msink:context xmlns:msink="http://schemas.microsoft.com/ink/2010/main" type="inkWord" rotatedBoundingBox="24657,14420 24945,14401 24967,14722 24678,14741">
                  <msink:destinationLink direction="with" ref="{55AF8D92-05B6-44F9-946B-43C5C573468A}"/>
                </msink:context>
              </emma:interpretation>
              <emma:one-of disjunction-type="recognition" id="oneOf69">
                <emma:interpretation id="interp345" emma:lang="zh-CN" emma:confidence="0">
                  <emma:literal>。</emma:literal>
                </emma:interpretation>
                <emma:interpretation id="interp346" emma:lang="zh-CN" emma:confidence="0">
                  <emma:literal>△</emma:literal>
                </emma:interpretation>
                <emma:interpretation id="interp347" emma:lang="zh-CN" emma:confidence="0">
                  <emma:literal>0</emma:literal>
                </emma:interpretation>
                <emma:interpretation id="interp348" emma:lang="zh-CN" emma:confidence="0">
                  <emma:literal>o</emma:literal>
                </emma:interpretation>
                <emma:interpretation id="interp34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546049">25096 15353 4608,'-4'-3'1760,"4"3"-960,0 0-160,0 0 1248,0 0-1056,0 0 544,0 0-832,0 0 416,0 0-544,0 0 384,0 0-448,0 0 256,0 3-352,-3 2 128,-2 3-224,-5-1 223,7 6-255,-10-2 96,3 5-128,-8-1 288,10 4-192,-10 1 96,10-1-160,-10 1 0,10 4-64,-6-4-64,10-1 32,-5-4 32,5 1-32,-5-5-96,9 0 32,-5-3-32,5 1 0,0-1 64,5 0 0,0-5 64,3 5-32,1-8-32,9 4 32,-1-4-32,5 4 0,-4-4 64,3 0-32,2-4-160,-2 4 64,1-4 96,4 4 0,-7-4 64,-2 8-64,-9-4-32,5 0 32,-8-4-32,3 4 0,-8-7 64,5-1-32,-10-9-32,5 9 32,-3-6-32,-2 2 0,-3-7 0,8 3 0,-10-7 0,5 7 0,-3-8-224,8 9 128,-8-4-864,8 2 512,-4-2-1759,4 8 1215,-6-5-2848,12 9 2144,-6-1-2144,7 3 2176</inkml:trace>
        </inkml:traceGroup>
        <inkml:traceGroup>
          <inkml:annotationXML>
            <emma:emma xmlns:emma="http://www.w3.org/2003/04/emma" version="1.0">
              <emma:interpretation id="{F573E933-3057-41CC-A460-5B491223DB25}" emma:medium="tactile" emma:mode="ink">
                <msink:context xmlns:msink="http://schemas.microsoft.com/ink/2010/main" type="inkWord" rotatedBoundingBox="25176,14324 25467,14304 25493,14697 25202,14716">
                  <msink:destinationLink direction="with" ref="{55AF8D92-05B6-44F9-946B-43C5C573468A}"/>
                </msink:context>
              </emma:interpretation>
              <emma:one-of disjunction-type="recognition" id="oneOf70">
                <emma:interpretation id="interp350" emma:lang="zh-CN" emma:confidence="0">
                  <emma:literal>x</emma:literal>
                </emma:interpretation>
                <emma:interpretation id="interp351" emma:lang="zh-CN" emma:confidence="0">
                  <emma:literal>X</emma:literal>
                </emma:interpretation>
                <emma:interpretation id="interp352" emma:lang="zh-CN" emma:confidence="0">
                  <emma:literal>×</emma:literal>
                </emma:interpretation>
                <emma:interpretation id="interp353" emma:lang="zh-CN" emma:confidence="0">
                  <emma:literal>Ⅹ</emma:literal>
                </emma:interpretation>
                <emma:interpretation id="interp35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546734">25720 15300 5888,'-26'-11'2272,"26"11"-1216,0-24-384,-5 16 1504,5 8-1216,-3-7 896,-2 7-1120,-5 0 639,7 7-831,-10 1 288,3 0-480,-8 3 96,5 9-288,-4 7 64,3 1-128,-2 7-192,2-1 32,-8 5-1088,10 0 608,-6-3-2495,5-6 1695,0-2-3712,8-5 2848</inkml:trace>
          <inkml:trace contextRef="#ctx0" brushRef="#br0" timeOffset="546426">25452 15354 6144,'-13'-3'2272,"13"3"-1216,-5-3-672,2-3 960,6 6-768,-3-3 128,0 3-416,0-5 256,5 2-320,-5-5 224,5 8-224,-1-8 224,0 8-256,1-7 256,3 7-256,-3-4 160,3 4-192,-3-4 128,4 8-160,-1 0 159,6 3-191,-6 6 256,6 1-224,-1 11 256,0-3-256,0 9 32,5 2-96,-5 1-128,5-3 32,-6 1-896,6-4 512,-4-6-2079,-2-2 1375,2-9-3584,-2 0 2656</inkml:trace>
        </inkml:traceGroup>
        <inkml:traceGroup>
          <inkml:annotationXML>
            <emma:emma xmlns:emma="http://www.w3.org/2003/04/emma" version="1.0">
              <emma:interpretation id="{9AEA5EEA-CC1D-404E-823A-68AB30C7BC60}" emma:medium="tactile" emma:mode="ink">
                <msink:context xmlns:msink="http://schemas.microsoft.com/ink/2010/main" type="inkWord" rotatedBoundingBox="25830,14435 26148,14415 26156,14541 25838,14562">
                  <msink:destinationLink direction="with" ref="{55AF8D92-05B6-44F9-946B-43C5C573468A}"/>
                </msink:context>
              </emma:interpretation>
              <emma:one-of disjunction-type="recognition" id="oneOf71">
                <emma:interpretation id="interp355" emma:lang="zh-CN" emma:confidence="0">
                  <emma:literal>:</emma:literal>
                </emma:interpretation>
                <emma:interpretation id="interp356" emma:lang="zh-CN" emma:confidence="0">
                  <emma:literal>;</emma:literal>
                </emma:interpretation>
                <emma:interpretation id="interp357" emma:lang="zh-CN" emma:confidence="0">
                  <emma:literal>“</emma:literal>
                </emma:interpretation>
                <emma:interpretation id="interp358" emma:lang="zh-CN" emma:confidence="0">
                  <emma:literal>〝</emma:literal>
                </emma:interpretation>
                <emma:interpretation id="interp359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547522">26234 15495 6656,'-24'0'2464,"24"0"-1344,-8 0-480,4 0 1280,8 0-1088,-4 0 384,0 0-736,0 0 64,8 0-288,2 0-32,-2 0-129,6-4-126,4 4-1,-1-5-384,9 2 192,-3-5-1792,3 5 1120,0-5-3712,0 3 2592</inkml:trace>
          <inkml:trace contextRef="#ctx0" brushRef="#br0" timeOffset="547296">26123 15382 6400,'-13'-4'2368,"13"4"-1280,-21 0-416,16 0 1280,5 0-1088,-5 0 448,5 0-800,0 0 128,10 0-352,-7 0 32,7 0-193,-2 0 161,5 0-192,0 0 32,5 0-64,-5-4-64,4 4 32,7-4-192,-4 4 96,3-3-1247,3 6 735,0-3-2784,-3 0 1856,-7 0-2784,2 4 2464</inkml:trace>
        </inkml:traceGroup>
        <inkml:traceGroup>
          <inkml:annotationXML>
            <emma:emma xmlns:emma="http://www.w3.org/2003/04/emma" version="1.0">
              <emma:interpretation id="{B81EC010-58B3-4BD3-BC19-CFCB98BEFF3D}" emma:medium="tactile" emma:mode="ink">
                <msink:context xmlns:msink="http://schemas.microsoft.com/ink/2010/main" type="inkWord" rotatedBoundingBox="26670,14404 26934,14387 26937,14430 26673,14447">
                  <msink:destinationLink direction="with" ref="{55AF8D92-05B6-44F9-946B-43C5C573468A}"/>
                </msink:context>
              </emma:interpretation>
              <emma:one-of disjunction-type="recognition" id="oneOf72">
                <emma:interpretation id="interp360" emma:lang="zh-CN" emma:confidence="0">
                  <emma:literal>一</emma:literal>
                </emma:interpretation>
                <emma:interpretation id="interp361" emma:lang="zh-CN" emma:confidence="0">
                  <emma:literal>-</emma:literal>
                </emma:interpretation>
                <emma:interpretation id="interp362" emma:lang="zh-CN" emma:confidence="0">
                  <emma:literal>―</emma:literal>
                </emma:interpretation>
                <emma:interpretation id="interp363" emma:lang="zh-CN" emma:confidence="0">
                  <emma:literal>—</emma:literal>
                </emma:interpretation>
                <emma:interpretation id="interp364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548123">26948 15382 7680,'-13'4'2880,"13"-4"-1536,-10 0-800,7 0 1280,6 3-1024,-6-3 256,3 0-673,0 0 97,3 0-320,-3 0 64,10 0-128,-3-3 96,12 3-128,-1-8 32,-1 4-32,5-3-128,0 2 32,0-6-672,3 8 384,-2-6-2623,3 9 1631,-4-8-3680,4 8 2848</inkml:trace>
        </inkml:traceGroup>
        <inkml:traceGroup>
          <inkml:annotationXML>
            <emma:emma xmlns:emma="http://www.w3.org/2003/04/emma" version="1.0">
              <emma:interpretation id="{A6C85DB3-9EBB-43F6-AC51-790A2F411B99}" emma:medium="tactile" emma:mode="ink">
                <msink:context xmlns:msink="http://schemas.microsoft.com/ink/2010/main" type="inkWord" rotatedBoundingBox="27385,13833 27552,14522 27286,14586 27119,13897">
                  <msink:destinationLink direction="with" ref="{55AF8D92-05B6-44F9-946B-43C5C573468A}"/>
                </msink:context>
              </emma:interpretation>
              <emma:one-of disjunction-type="recognition" id="oneOf73">
                <emma:interpretation id="interp365" emma:lang="zh-CN" emma:confidence="0">
                  <emma:literal>”</emma:literal>
                </emma:interpretation>
                <emma:interpretation id="interp366" emma:lang="zh-CN" emma:confidence="0">
                  <emma:literal>防</emma:literal>
                </emma:interpretation>
                <emma:interpretation id="interp367" emma:lang="zh-CN" emma:confidence="0">
                  <emma:literal>肜</emma:literal>
                </emma:interpretation>
                <emma:interpretation id="interp368" emma:lang="zh-CN" emma:confidence="0">
                  <emma:literal>㣌</emma:literal>
                </emma:interpretation>
                <emma:interpretation id="interp369" emma:lang="zh-CN" emma:confidence="0">
                  <emma:literal>衫</emma:literal>
                </emma:interpretation>
              </emma:one-of>
            </emma:emma>
          </inkml:annotationXML>
          <inkml:trace contextRef="#ctx0" brushRef="#br0" timeOffset="549233">27496 14851 4480,'-5'-11'1664,"5"11"-896,-3-3-352,-2-2 1024,10 10-800,-5-10 672,0 5-768,0-3 576,0-2-640,0-2 384,0 7-512,-5-5 256,5 10-352,-5-5 128,10 0-224,-5 0 128,0 0-160,0 0 160,0 0-192,0 0 191,0 7-191,0-2 96,5 6-96,-2 5 160,2 3-160,0 4 192,0 5-192,-5 3 96,3-1-96,-3 10 96,0-2-128,0 3-32,0-7 0,0 2-32,0-6 0,0 1 0,0-3 0,0-4-96,0-5 64,-3-7-192,3-1 128,-5-11-160,10 3 128,-5-9-128,0-2 128,0-8 0,3 1 64,2-4 64,3 6 0,2-2 0,3 2 0,0 2 0,0 3 0,5 4 0,4 8 0,4 0 64,0 8-32,-3-1-32,-2 2 32,-4-1 96,1 2-64,-10 2 32,6 0-32,-10 4 32,1 3-64,-14-4-32,1 5 32,-10-4 96,0 3-64,-3-4 32,3 0-32,-5-7-64,6-1 32,-9-3-544,8 0 288,-4-8-1311,10 0 863,-6-8-2816,10 0 1952,-2-7-2752,5 4 2432</inkml:trace>
        </inkml:traceGroup>
        <inkml:traceGroup>
          <inkml:annotationXML>
            <emma:emma xmlns:emma="http://www.w3.org/2003/04/emma" version="1.0">
              <emma:interpretation id="{1D874616-C0BF-45FF-85B4-DB2BC0B14A34}" emma:medium="tactile" emma:mode="ink">
                <msink:context xmlns:msink="http://schemas.microsoft.com/ink/2010/main" type="inkWord" rotatedBoundingBox="27660,13787 27922,13769 28010,15096 27747,15114">
                  <msink:destinationLink direction="with" ref="{55AF8D92-05B6-44F9-946B-43C5C573468A}"/>
                </msink:context>
              </emma:interpretation>
            </emma:emma>
          </inkml:annotationXML>
          <inkml:trace contextRef="#ctx0" brushRef="#br0" timeOffset="566692">28185 15495 4992,'-4'19'1920,"4"-19"-1024,-4 50-352,0-30 1344,4-4-1056,-13 12 576,3 2-832,-11 18 128,3-6-416,-8 10-96,8-2-128,-4 0-768,8-4 416,2-6-2016,3-10 1280,0-10-2880,5 0 2208</inkml:trace>
          <inkml:trace contextRef="#ctx0" brushRef="#br0" timeOffset="566378">28172 15065 6272,'-4'33'2368,"4"-33"-1280,-14 42-768,6-18 896,4-2-672,-14 14 224,5 4-480,-10-2 0,7 1-192,-7-4-1056,10-3 544,0-13-2528,3 0 1632,7-11-2016,3-4 1888</inkml:trace>
          <inkml:trace contextRef="#ctx0" brushRef="#br0" timeOffset="566197">28146 14801 2816,'0'-25'1120,"0"25"-576,4-14 64,0 6 1056,2 4-896,-6-4 768,2 4-896,-2-3 576,0 2-704,0-3 448,6 5-544,-6 0 480,4 3-512,-4 3 416,0 8-448,-4 5 256,4 8-352,-14 11 64,6 4-193,-14 8-63,4-5-32,-8 5-32,8 3 0,-3-6-575,8-2 319,-2-10-1600,7-9 1056,0-20-2336,8 3 1760,3-18-2240,10-1 2048</inkml:trace>
        </inkml:traceGroup>
      </inkml:traceGroup>
    </inkml:traceGroup>
    <inkml:traceGroup>
      <inkml:annotationXML>
        <emma:emma xmlns:emma="http://www.w3.org/2003/04/emma" version="1.0">
          <emma:interpretation id="{23AC3231-738A-43BB-98A3-180C7865FB5A}" emma:medium="tactile" emma:mode="ink">
            <msink:context xmlns:msink="http://schemas.microsoft.com/ink/2010/main" type="paragraph" rotatedBoundingBox="23286,15331 27927,15122 27961,15888 23321,1609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67EB493-F010-4937-96D3-5F3ED3B2AADD}" emma:medium="tactile" emma:mode="ink">
              <msink:context xmlns:msink="http://schemas.microsoft.com/ink/2010/main" type="line" rotatedBoundingBox="23286,15331 27926,15122 27961,15888 23321,16098">
                <msink:destinationLink direction="with" ref="{3D18E80A-C2B0-4EFA-93F5-FE7F6D81E540}"/>
                <msink:destinationLink direction="with" ref="{55AF8D92-05B6-44F9-946B-43C5C573468A}"/>
                <msink:destinationLink direction="with" ref="{BBDB1625-5DB0-4798-B7C6-5BC6F38EB4B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B8D4DE9-C24C-42E3-AF58-4493551FCC41}" emma:medium="tactile" emma:mode="ink">
                <msink:context xmlns:msink="http://schemas.microsoft.com/ink/2010/main" type="inkWord" rotatedBoundingBox="23299,15618 23629,15603 23651,16083 23321,16098"/>
              </emma:interpretation>
              <emma:one-of disjunction-type="recognition" id="oneOf74">
                <emma:interpretation id="interp370" emma:lang="zh-CN" emma:confidence="0">
                  <emma:literal>七</emma:literal>
                </emma:interpretation>
                <emma:interpretation id="interp371" emma:lang="zh-CN" emma:confidence="0">
                  <emma:literal>匕</emma:literal>
                </emma:interpretation>
                <emma:interpretation id="interp372" emma:lang="zh-CN" emma:confidence="0">
                  <emma:literal>〝</emma:literal>
                </emma:interpretation>
                <emma:interpretation id="interp373" emma:lang="zh-CN" emma:confidence="0">
                  <emma:literal>q</emma:literal>
                </emma:interpretation>
                <emma:interpretation id="interp374" emma:lang="zh-CN" emma:confidence="0">
                  <emma:literal>《</emma:literal>
                </emma:interpretation>
              </emma:one-of>
            </emma:emma>
          </inkml:annotationXML>
          <inkml:trace contextRef="#ctx0" brushRef="#br0" timeOffset="563826">23882 16618 2816,'-14'-8'1056,"14"8"-576,-2-4-160,-4 0 1024,12 0-768,-6-4 896,0 8-864,-6 0 672,6 4-736,-10 0 800,8 4-768,-12 4 480,4 2-608,-7 6 32,4 0-288,-5-1-96,10 5-64,-5-4-672,5-1 352,-2-3-1728,10-5 1120,0-7-2272,10 4 1792,3-11-1536,3 3 1664</inkml:trace>
          <inkml:trace contextRef="#ctx0" brushRef="#br0" timeOffset="570446">23552 16560 2560,'-3'3'1056,"3"-3"-576,3 16-352,2-7 320,0-3 96,-1 2 128,0 0-64,1 4-64,0 4-160,-2-2 0,6 6-96,0-1 0,-4 6-160,-1-3 64,0 2 0,0 8-64,10 3-32,-2-1-32,-2-7 32,-2 1-128,5 0 0,0-1-192,0-4-96,5-4-2080,5-8-960,-3-5 1632</inkml:trace>
        </inkml:traceGroup>
        <inkml:traceGroup>
          <inkml:annotationXML>
            <emma:emma xmlns:emma="http://www.w3.org/2003/04/emma" version="1.0">
              <emma:interpretation id="{7D45A42D-52B3-4274-89BF-20F4803E82F0}" emma:medium="tactile" emma:mode="ink">
                <msink:context xmlns:msink="http://schemas.microsoft.com/ink/2010/main" type="inkWord" rotatedBoundingBox="23817,15594 24338,15570 24351,15846 23830,15870"/>
              </emma:interpretation>
              <emma:one-of disjunction-type="recognition" id="oneOf75">
                <emma:interpretation id="interp375" emma:lang="zh-CN" emma:confidence="0">
                  <emma:literal>”</emma:literal>
                </emma:interpretation>
                <emma:interpretation id="interp376" emma:lang="zh-CN" emma:confidence="0">
                  <emma:literal>入</emma:literal>
                </emma:interpretation>
                <emma:interpretation id="interp377" emma:lang="zh-CN" emma:confidence="0">
                  <emma:literal>「</emma:literal>
                </emma:interpretation>
                <emma:interpretation id="interp378" emma:lang="zh-CN" emma:confidence="0">
                  <emma:literal>力</emma:literal>
                </emma:interpretation>
                <emma:interpretation id="interp37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564020">24334 16524 5632,'-32'28'2112,"32"-28"-1152,-26 36-704,18-26 736,4 2-608,-14 4-32,0 4-224,-8 2-96,4 1 0,-9 4-608,10 1 320,-5-4-1440,13-4 928,3-8-2112,10-2 1632</inkml:trace>
          <inkml:trace contextRef="#ctx0" brushRef="#br0" timeOffset="564218">24592 16602 4224,'-4'4'1568,"4"-4"-832,-22 12-448,12-4 736,6-2-608,-10 8 32,2 0-288,-9 6-384,8 0 128,-10-2-1408,10 2 864,5-4-1856,3-4 1408</inkml:trace>
        </inkml:traceGroup>
        <inkml:traceGroup>
          <inkml:annotationXML>
            <emma:emma xmlns:emma="http://www.w3.org/2003/04/emma" version="1.0">
              <emma:interpretation id="{30DAFCBE-9E49-4DF1-8D85-95FD343311CD}" emma:medium="tactile" emma:mode="ink">
                <msink:context xmlns:msink="http://schemas.microsoft.com/ink/2010/main" type="inkWord" rotatedBoundingBox="24650,15692 24751,15688 24755,15797 24655,15802"/>
              </emma:interpretation>
              <emma:one-of disjunction-type="recognition" id="oneOf76">
                <emma:interpretation id="interp380" emma:lang="zh-CN" emma:confidence="0">
                  <emma:literal>,</emma:literal>
                </emma:interpretation>
                <emma:interpretation id="interp381" emma:lang="zh-CN" emma:confidence="0">
                  <emma:literal>′</emma:literal>
                </emma:interpretation>
                <emma:interpretation id="interp382" emma:lang="zh-CN" emma:confidence="0">
                  <emma:literal>.</emma:literal>
                </emma:interpretation>
                <emma:interpretation id="interp383" emma:lang="zh-CN" emma:confidence="0">
                  <emma:literal>'</emma:literal>
                </emma:interpretation>
                <emma:interpretation id="interp38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564411">25000 16630 5504,'-26'8'2112,"26"-8"-1152,-13 14-576,4-6 896,9 0-768,-9 4-64,1 0-320,-5 0-864,8 3 384,-3-2-2944,3-1 1824</inkml:trace>
        </inkml:traceGroup>
        <inkml:traceGroup>
          <inkml:annotationXML>
            <emma:emma xmlns:emma="http://www.w3.org/2003/04/emma" version="1.0">
              <emma:interpretation id="{671DD499-7900-455B-9928-9ADFF74A7AD6}" emma:medium="tactile" emma:mode="ink">
                <msink:context xmlns:msink="http://schemas.microsoft.com/ink/2010/main" type="inkWord" rotatedBoundingBox="25173,15596 25313,15590 25321,15783 25182,15790"/>
              </emma:interpretation>
              <emma:one-of disjunction-type="recognition" id="oneOf77">
                <emma:interpretation id="interp385" emma:lang="zh-CN" emma:confidence="0">
                  <emma:literal>1</emma:literal>
                </emma:interpretation>
                <emma:interpretation id="interp386" emma:lang="zh-CN" emma:confidence="0">
                  <emma:literal>,</emma:literal>
                </emma:interpretation>
                <emma:interpretation id="interp387" emma:lang="zh-CN" emma:confidence="0">
                  <emma:literal>/</emma:literal>
                </emma:interpretation>
                <emma:interpretation id="interp388" emma:lang="zh-CN" emma:confidence="0">
                  <emma:literal>'</emma:literal>
                </emma:interpretation>
                <emma:interpretation id="interp38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564730">25562 16532 6656,'-5'19'2528,"5"-19"-1344,-17 31-736,8-19 992,4 0-800,-12 3 32,4 4-416,-8-3-800,8 4 288,-5-6-2112,8 3 1312,7-6-2752,3 3 2112</inkml:trace>
        </inkml:traceGroup>
        <inkml:traceGroup>
          <inkml:annotationXML>
            <emma:emma xmlns:emma="http://www.w3.org/2003/04/emma" version="1.0">
              <emma:interpretation id="{77728B86-5BEB-4801-BF47-A298C27A7426}" emma:medium="tactile" emma:mode="ink">
                <msink:context xmlns:msink="http://schemas.microsoft.com/ink/2010/main" type="inkWord" rotatedBoundingBox="25675,15632 25856,15624 25866,15861 25685,15870"/>
              </emma:interpretation>
              <emma:one-of disjunction-type="recognition" id="oneOf78">
                <emma:interpretation id="interp390" emma:lang="zh-CN" emma:confidence="0">
                  <emma:literal>0</emma:literal>
                </emma:interpretation>
                <emma:interpretation id="interp391" emma:lang="zh-CN" emma:confidence="0">
                  <emma:literal>,</emma:literal>
                </emma:interpretation>
                <emma:interpretation id="interp392" emma:lang="zh-CN" emma:confidence="0">
                  <emma:literal>/</emma:literal>
                </emma:interpretation>
                <emma:interpretation id="interp393" emma:lang="zh-CN" emma:confidence="0">
                  <emma:literal>1</emma:literal>
                </emma:interpretation>
                <emma:interpretation id="interp39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564903">26105 16566 4736,'-3'24'1824,"3"-24"-960,-31 28-224,14-14 896,7 3-864,-16 6-96,8 4-384,-3 0-960,3 5 384,1-5-2880,8 0 1824</inkml:trace>
        </inkml:traceGroup>
        <inkml:traceGroup>
          <inkml:annotationXML>
            <emma:emma xmlns:emma="http://www.w3.org/2003/04/emma" version="1.0">
              <emma:interpretation id="{B9107091-BDA9-42CF-9093-834332F220C2}" emma:medium="tactile" emma:mode="ink">
                <msink:context xmlns:msink="http://schemas.microsoft.com/ink/2010/main" type="inkWord" rotatedBoundingBox="26465,15599 26686,15590 26695,15802 26475,15812"/>
              </emma:interpretation>
              <emma:one-of disjunction-type="recognition" id="oneOf79">
                <emma:interpretation id="interp395" emma:lang="zh-CN" emma:confidence="0">
                  <emma:literal>0</emma:literal>
                </emma:interpretation>
                <emma:interpretation id="interp396" emma:lang="zh-CN" emma:confidence="0">
                  <emma:literal>,</emma:literal>
                </emma:interpretation>
                <emma:interpretation id="interp397" emma:lang="zh-CN" emma:confidence="0">
                  <emma:literal>'</emma:literal>
                </emma:interpretation>
                <emma:interpretation id="interp398" emma:lang="zh-CN" emma:confidence="0">
                  <emma:literal>’</emma:literal>
                </emma:interpretation>
                <emma:interpretation id="interp39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565078">26935 16532 5888,'0'31'2176,"0"-31"-1152,-17 35-768,3-23 800,9 4-640,-13 4 256,6-1-416,-14 1-64,0 3-128,-5-7-1120,5-2 608,3-6-3104,10 0 1984</inkml:trace>
        </inkml:traceGroup>
        <inkml:traceGroup>
          <inkml:annotationXML>
            <emma:emma xmlns:emma="http://www.w3.org/2003/04/emma" version="1.0">
              <emma:interpretation id="{14A6F30A-F227-441B-92A0-585AF5E1DC9B}" emma:medium="tactile" emma:mode="ink">
                <msink:context xmlns:msink="http://schemas.microsoft.com/ink/2010/main" type="inkWord" rotatedBoundingBox="26861,15170 27927,15122 27960,15863 26895,15911"/>
              </emma:interpretation>
              <emma:one-of disjunction-type="recognition" id="oneOf80">
                <emma:interpretation id="interp400" emma:lang="zh-CN" emma:confidence="0">
                  <emma:literal>防</emma:literal>
                </emma:interpretation>
                <emma:interpretation id="interp401" emma:lang="zh-CN" emma:confidence="0">
                  <emma:literal>莎</emma:literal>
                </emma:interpretation>
                <emma:interpretation id="interp402" emma:lang="zh-CN" emma:confidence="0">
                  <emma:literal>毖</emma:literal>
                </emma:interpretation>
                <emma:interpretation id="interp403" emma:lang="zh-CN" emma:confidence="0">
                  <emma:literal>姊</emma:literal>
                </emma:interpretation>
                <emma:interpretation id="interp404" emma:lang="zh-CN" emma:confidence="0">
                  <emma:literal>喌</emma:literal>
                </emma:interpretation>
              </emma:one-of>
            </emma:emma>
          </inkml:annotationXML>
          <inkml:trace contextRef="#ctx0" brushRef="#br0" timeOffset="565507">27641 16657 5760,'0'15'2176,"0"-15"-1152,-4 24-480,-1-12 1344,0-1-1056,-7 5 320,3 0-704,-8-1-256,9 4-128,-7-2-864,7 2 448,0-11-2112,8-2 1376,0-9-2624,8 0 2112</inkml:trace>
          <inkml:trace contextRef="#ctx0" brushRef="#br0" timeOffset="565687">28018 16582 6016,'-8'25'2272,"8"-25"-1216,-13 15-672,4-11 736,9 3-640,-9 1-672,0 3 64,-4-3-3200,9 0 1792</inkml:trace>
          <inkml:trace contextRef="#ctx0" brushRef="#br0" timeOffset="567014">28176 16064 5376,'-17'47'2016,"17"-47"-1088,-18 47-320,5-19 1440,3-1-1120,-11 4 608,8 5-896,-5-2-96,6 4-320,-12 9-416,12-8 96,-6-3-1248,10-2 736,-6-7-2336,10 1 1632,-1-12-2144,5-1 1984</inkml:trace>
          <inkml:trace contextRef="#ctx0" brushRef="#br0" timeOffset="567014">28141 16532 5760,'-8'28'2176,"8"-28"-1152,-23 27-640,19-20 672,4 5-608,-9-5-2048,0 6 800,-5-7-2784,6 8 2016</inkml:trace>
          <inkml:trace contextRef="#ctx0" brushRef="#br0" timeOffset="567904">27390 16486 3968,'-3'-4'1568,"3"4"-832,0-4-384,0 0 1056,0 8-800,0-4 800,3 0-832,2 0 544,3 0-640,2 0 512,3 0-544,0 0 320,5 0-448,-5 0 192,5 0-288,0 0 64,3 0-160,1-4-64,-1 4-32,15-8-32,-2 0 0,2 0 0,0 5 0,-2-6 64,-4 9-32,6-8-96,-5 8 32,0-8-256,-5 8 160,-1-6-1088,2 2 672,-1-5-1504,6 6 1152,-12-9-2496,4 8 1920,-6-3-1632,-6 7 1792</inkml:trace>
          <inkml:trace contextRef="#ctx0" brushRef="#br0" timeOffset="568551">27774 16469 3072,'-13'0'1216,"13"0"-640,-23 5-192,18-5 1280,5 3-928,-3-3 1088,-2 5-1056,-5-2 576,2 8-768,-5 1 352,5 0-576,-6 4 192,5 0-320,-8 3-128,4 0-64,-5 1-192,10 0 96,-5-4-1152,3-2 640,2-6-2688,8 0 1792,5-12-2016,3 4 2016</inkml:trace>
          <inkml:trace contextRef="#ctx0" brushRef="#br0" timeOffset="568865">27957 16446 5120,'0'3'1920,"0"-3"-1024,-4 8 64,-1-3 1760,10 7-1504,-10 2 704,0 2-1152,-3 4 0,-2-1-449,-2 4-223,4 5-32,-10-4-1279,10 4 671,-7-6-4352,12 0 2720</inkml:trace>
          <inkml:trace contextRef="#ctx0" brushRef="#br0" timeOffset="565297">27252 16610 5248,'-6'9'2016,"6"-9"-1088,-4 11-512,-1-3 1184,2 0-928,-11 6 480,5 6-672,-9 0-192,5-1-192,-5-3-1056,10 3 512,0-7-1952,3-1 1376,5-6-2176,5-2 1824</inkml:trace>
        </inkml:traceGroup>
      </inkml:traceGroup>
    </inkml:traceGroup>
    <inkml:traceGroup>
      <inkml:annotationXML>
        <emma:emma xmlns:emma="http://www.w3.org/2003/04/emma" version="1.0">
          <emma:interpretation id="{849E0088-84B3-471F-84F8-F56DD1387047}" emma:medium="tactile" emma:mode="ink">
            <msink:context xmlns:msink="http://schemas.microsoft.com/ink/2010/main" type="paragraph" rotatedBoundingBox="23459,16456 26708,16521 26686,17594 23438,1752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D81B00F-A822-4FA8-AAC8-91E3D4E8ADFB}" emma:medium="tactile" emma:mode="ink">
              <msink:context xmlns:msink="http://schemas.microsoft.com/ink/2010/main" type="line" rotatedBoundingBox="23459,16456 26708,16521 26686,17594 23438,17529">
                <msink:destinationLink direction="with" ref="{3D18E80A-C2B0-4EFA-93F5-FE7F6D81E54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F2A1128-743B-4279-A145-D1BCC367A11F}" emma:medium="tactile" emma:mode="ink">
                <msink:context xmlns:msink="http://schemas.microsoft.com/ink/2010/main" type="inkWord" rotatedBoundingBox="23455,16695 24171,16709 24155,17543 23438,17529"/>
              </emma:interpretation>
              <emma:one-of disjunction-type="recognition" id="oneOf81">
                <emma:interpretation id="interp405" emma:lang="zh-CN" emma:confidence="0">
                  <emma:literal>线</emma:literal>
                </emma:interpretation>
                <emma:interpretation id="interp406" emma:lang="zh-CN" emma:confidence="0">
                  <emma:literal>绒</emma:literal>
                </emma:interpretation>
                <emma:interpretation id="interp407" emma:lang="zh-CN" emma:confidence="0">
                  <emma:literal>浅</emma:literal>
                </emma:interpretation>
                <emma:interpretation id="interp408" emma:lang="zh-CN" emma:confidence="0">
                  <emma:literal>诚</emma:literal>
                </emma:interpretation>
                <emma:interpretation id="interp409" emma:lang="zh-CN" emma:confidence="0">
                  <emma:literal>絨</emma:literal>
                </emma:interpretation>
              </emma:one-of>
            </emma:emma>
          </inkml:annotationXML>
          <inkml:trace contextRef="#ctx0" brushRef="#br1" timeOffset="576888">23821 17701 5248,'-17'0'2016,"17"0"-1088,-6 0-672,2 0 1216,8 0-832,-4 0 672,6 0-768,-4-3 224,8 3-448,-2-4 224,6 8-288,-5-4 288,4 0-320,-5 0 160,2 0-224,-7 0 224,7 3-256,-10 1 160,0 5-161,-10 2 1,7-3-64,-10 7 32,-2 9-64,-5-1 128,6 1-96,-8-4 128,4 2-128,-4-2 128,4-1-128,1-2 32,4-3-32,5-1-128,8-2 32,0-3 32,8 4 0,-4-9 0,5 2 0,0-2 0,5 0 0,-6 2 64,2 4-32,-8-3-32,8 2 32,-10 3 32,4 5-32,-8 4-32,4-1 32,-4 6-128,-2-3 64,4 1 32,2-3 0,0-4 64,2 0-32,-2-9 64,10 5-64,-2-3-96,2-3 32,-2 2 32,0 4 0,-2 4 480,3 0-256,-9 3 608,3 1-448,-6 6 288,-2 6-384,1-1 128,4-8-256,0-7 0,4-5-96,-4-6-64,8-5 32,2-13-608,6 2 320,-1-17-1728,1 2 1088,-1-21-3455,1 11 2431,2-10-3232,4 6 2944</inkml:trace>
          <inkml:trace contextRef="#ctx0" brushRef="#br1" timeOffset="577593">24074 17904 7296,'-29'8'2816,"29"-8"-1536,0 5-800,0-5 1024,8 0-864,0-5 0,5 5-448,2-4-32,1 0-96,2-3-64,4-1 32,-4-3-32,-1 3 0,-3-4-160,-1 7 96,-5 2-1152,0 6 640,-8 6-2080,0 2 1504,-12 5-1184,3 7 1376,-13 1 576,5 4 256,-13-6 1536,7 6-736,-3-6 1248,13 6-1088,0-4 704,3-4-864,7-6 192,3-2-512,8-12 32,5 0-256,5-6-64,0-2-32,3-9-128,5 2 64,-4-9-480,1 8 288,-10-7-1088,3 4 704,-6-4-768,-2 4 800,-8-6-224,0 6 480,-3-4 192,-2 7 96,-5-3 288,2 2-128,-5-2 384,8 7-288,-7-7 512,7 8-416,-4-5 704,9 8-576,-8 1 704,8 2-672,-4 2 704,4 6-704,0 5 608,4 8-609,0 4 609,6 7-640,-2 7 352,4 5-480,-2 8-32,3 0-160,0 3-32,5 2-32,-5-6-256,5-2 96,-5-6-1216,0-6 704,-5-8-1855,2-2 1407,-2-10-1856,4 0 1664,2-8-1984,0 0 1824,-6-12-1280,0 0 1568</inkml:trace>
          <inkml:trace contextRef="#ctx0" brushRef="#br1" timeOffset="577817">24413 18053 4992,'-5'-27'1920,"5"27"-1024,0-20-288,-5 18 1504,5 2-1152,-4-6 1088,0 3-1184,-4-2 896,8 5-1025,-10 0 641,2 8-832,-10 0 224,5 8-448,-5-1-32,5 1-192,-5 11-64,5 1 0,-9 3-544,6 4 288,-7-3-1664,10-4 1056,-5-10-3039,5 2 2175,0-14-3040,4 0 2720</inkml:trace>
          <inkml:trace contextRef="#ctx0" brushRef="#br1" timeOffset="578159">24202 17675 6656,'9'-16'2464,"-9"16"-1344,12-8-192,-7 5 1536,0 6-1376,0-3 416,3 8-929,0 0-95,2 0-320,-2-1-512,5 6 160,0-2-2079,5 4 1215,-5-7-3904,4 0 2784</inkml:trace>
        </inkml:traceGroup>
        <inkml:traceGroup>
          <inkml:annotationXML>
            <emma:emma xmlns:emma="http://www.w3.org/2003/04/emma" version="1.0">
              <emma:interpretation id="{BE0DBD76-19D9-4429-B547-01A771025D6D}" emma:medium="tactile" emma:mode="ink">
                <msink:context xmlns:msink="http://schemas.microsoft.com/ink/2010/main" type="inkWord" rotatedBoundingBox="24380,16696 25077,16710 25060,17561 24363,17547"/>
              </emma:interpretation>
              <emma:one-of disjunction-type="recognition" id="oneOf82">
                <emma:interpretation id="interp410" emma:lang="zh-CN" emma:confidence="0">
                  <emma:literal>月</emma:literal>
                </emma:interpretation>
                <emma:interpretation id="interp411" emma:lang="zh-CN" emma:confidence="0">
                  <emma:literal>忄</emma:literal>
                </emma:interpretation>
                <emma:interpretation id="interp412" emma:lang="zh-CN" emma:confidence="0">
                  <emma:literal>¥</emma:literal>
                </emma:interpretation>
                <emma:interpretation id="interp413" emma:lang="zh-CN" emma:confidence="0">
                  <emma:literal>门</emma:literal>
                </emma:interpretation>
                <emma:interpretation id="interp414" emma:lang="zh-CN" emma:confidence="0">
                  <emma:literal>A</emma:literal>
                </emma:interpretation>
              </emma:one-of>
            </emma:emma>
          </inkml:annotationXML>
          <inkml:trace contextRef="#ctx0" brushRef="#br1" timeOffset="579057">24642 17966 6144,'-10'-15'2368,"10"15"-1280,0 0-288,0 0 1568,6 0-1280,-2 0 608,9 4-1024,5-1 255,-2 2-543,2-2 96,5 6-320,-3-1-224,6-2 32,-3-1-1472,0 4 801,-7-9-3777,2 3 2496,-5-6-2656,4 3 2688</inkml:trace>
          <inkml:trace contextRef="#ctx0" brushRef="#br1" timeOffset="578329">24632 17784 7808,'-5'0'2976,"5"0"-1600,0 28-704,0-21 1312,5 5-1120,-5-1 223,5 0-703,0 6 352,-2-2-416,2 9 128,0-2-288,-5 3 0,0 2-96,0-4-256,0 0 96,0-4-1216,0-2 704,0-6-2271,0-3 1599,0-12-3328,3 0 2560</inkml:trace>
          <inkml:trace contextRef="#ctx0" brushRef="#br1" timeOffset="578739">24689 17687 4224,'18'-27'1664,"-18"27"-896,4-12-128,-4 7 1376,5 5-1088,-5-3 1024,3 6-1120,3-3 704,-2 5-896,0-2 448,5 8-641,-1 3 385,2-3-480,-7 8 384,7 9-416,-7-2 256,7 6-320,-5 8 64,3-2-192,-3 12 160,-2 6-192,2 2 32,0-3-64,0 4-64,-2-6 32,2 6-192,-1-8 96,0-6-672,1-1 416,-5-8-1728,0-10 1152,0-10-2687,0 0 2015,0-20-3072,0 0 2624</inkml:trace>
          <inkml:trace contextRef="#ctx0" brushRef="#br1" timeOffset="579862">24943 17764 6528,'-4'-11'2464,"4"11"-1344,4-5-480,-4 5 1472,4 5-1152,-4-2 640,5 5-928,-1 0 479,1 3-671,-1 6 608,4-3-640,2 6 416,3-1-512,0 1 128,0-1-320,0-3 128,5 1-160,0-11-64,0 7-32,-2-10-128,7 1 64,2-8-320,-2 4 192,-5-8-736,-2 5 512,-3-5-800,2 0 672,-7-9-320,0 6 480,-8-4 64,5 3 161,-5-3 95,0 7 32,-5-3 191,5 6-95,-8-7 384,3 4-256,-3-3 448,3 7-384,-8-4 512,8 8-480,-8-8 416,10 8-416,-7-3 256,10 3-320,-8 3 288,8 5-320,-5 4 96,5 7-192,0 6 0,5-3-64,-2 6-64,2 3 32,0 0 32,3 1-32,-3 2 64,0 5-64,-2-3-224,2-6 96,-5-2-960,5-5 608,-10-4-1440,5-3 1056,-8-8-960,3-5 1057,-8-6-257,8-1 576,-8-3 160,8-1 160,-8-3 288,8 6-96,-7-3 544,4 4-384,-1-4 480,9 8-448,-5-8 159,5 8-287,0-6 128,8 6-160,6-5 224,-2 5-224,3 0 256,-2 5-256,0-2 320,0 8-256,-8 1 96,3 1-160,-8 1 0,5 2-64,-10 1-64,0 2 32,-3-4-32,3 4 0,-8-3 64,8-1-32,-8-2 192,10-2-128,-12 1 384,12-1-256,-6-3 224,1 3-224,-1 2 64,9-6-160,-5-2 0,5-2-64,0-3 32,8 5-64,6-10 64,3 5-64,1-3-96,0-2 32,0-2-32,3 7 0,-3-13 64,0 13 0,-5-3-448,0 3 256,-5-3-1312,2 6 832,-10-6-2335,4 3 1695,-8-5-4032,4 2 2976</inkml:trace>
        </inkml:traceGroup>
        <inkml:traceGroup>
          <inkml:annotationXML>
            <emma:emma xmlns:emma="http://www.w3.org/2003/04/emma" version="1.0">
              <emma:interpretation id="{6E07331A-AB92-4A86-93B1-8E5AB3A09C20}" emma:medium="tactile" emma:mode="ink">
                <msink:context xmlns:msink="http://schemas.microsoft.com/ink/2010/main" type="inkWord" rotatedBoundingBox="25279,16492 26708,16521 26688,17527 25258,17499"/>
              </emma:interpretation>
            </emma:emma>
          </inkml:annotationXML>
          <inkml:trace contextRef="#ctx0" brushRef="#br1" timeOffset="580806">25540 17873 5120,'-13'-3'1920,"13"3"-1024,-5 15-64,2-11 1504,6 0-1248,-3 0 896,5 0-1184,-1-1 480,2 2-737,-3-2 417,6 2-544,-5-2 256,6 5-384,-6-5 128,4 2-256,5-2 128,0 3-160,5-6 0,0 3-64,3-6 32,2 3-64,3-6-32,-1 6 32,7-3-32,-1-2 0,-1-1 64,6 1-32,-2-6-32,1 6 32,-4-2-192,0 3 96,-8-4-608,-2 8 384,-8-4-1856,-3 4 1185,-15 0-2945,0 8 2176,-8-4-2784,0 4 2560</inkml:trace>
          <inkml:trace contextRef="#ctx0" brushRef="#br1" timeOffset="580430">25610 17636 5888,'-4'-13'2272,"4"13"-1216,4-3-256,-4 3 1728,4 3-1408,1 2 768,8 3-1152,-1-2 383,2 8-639,-2-8 160,6 7-384,0-2 64,5 1-192,-2-5-64,5 8-32,-3-7-320,-2 0 160,-3-4-1152,0 1 704,-8-5-2847,-2 3 1919,-8-3-3360,0 0 2752</inkml:trace>
          <inkml:trace contextRef="#ctx0" brushRef="#br1" timeOffset="581016">25838 17947 6016,'-3'0'2272,"3"0"-1216,-5 0-448,0 0 1440,10 3-1120,-5-3 896,0 5-1088,0 3 639,0 3-831,-5 4 512,5 10-608,-8 5 256,3 6-416,-3 6 64,-1 2-224,-10-5-352,12 0 128,-7-9-1472,9 1 864,-2-11-2495,2-1 1791,-4-11-3520,9-4 2784</inkml:trace>
          <inkml:trace contextRef="#ctx0" brushRef="#br1" timeOffset="581339">25825 18084 6400,'13'-11'2464,"-13"11"-1344,22 3-480,-14 1 1568,2 0-1248,-2 4 832,5 0-1088,0 7 703,0 4-799,2 9 640,-2 0-704,-5-1 288,0 0-480,-8 5-64,5-2-160,-10 6-448,5-6 192,-8 2-1888,3-8 1120,-3-12-5183,8-2 3391</inkml:trace>
          <inkml:trace contextRef="#ctx0" brushRef="#br1" timeOffset="582472">26184 18064 7296,'-12'11'2720,"12"-11"-1472,-5 5-672,5-5 1216,5 0-992,-1-5 448,4 5-736,6-3 127,-2-2-351,6-2 32,5 3-192,3-4 0,5 4-64,-6-7 32,6 6-64,-5-1-96,-3 0 32,-2-2-192,-3 8 128,-8-6-384,3 6 256,-10-8-223,2 3 255,-5-6-64,0 7 160,-5-7 64,5 6 32,-3-3 256,-2 8-128,0-3 447,5 3-319,-3 0 384,6 8-384,-3 0 288,0 7-288,0 4 128,0 0-224,0 13 128,0 0-160,-3 7 64,3 0-96,-5-5 0,5 1-32,-5-4-320,5-3 128,-5-4-928,10-4 576,-10-10-1567,2 2 1183,-7-15-1376,7 3 1280,-7-13-800,5 2 1024,-3-12 96,0-1 416,-5-2 576,4 6-192,-5 0 992,9 4-608,-7 0 992,7 8-864,-8 2 512,10 6-672,-7 3 480,10 8-544,-8 5 543,8 4-575,-5-4 352,5 4-448,-5-6-32,10 2-160,-5-7 64,5 2-128,0-8 128,3 5-128,4-8-32,2 4 0,-2-11-384,7-1 192,-2-12-928,1 1 608,0-12-1343,-2 7 1023,-1-12-1728,-2 10 1440,0-12-2400,0 2 1984,-5-12-1600,2 10 1792</inkml:trace>
          <inkml:trace contextRef="#ctx0" brushRef="#br1" timeOffset="581751">26234 17753 6912,'-18'-5'2624,"18"5"-1408,4-3-576,-4 3 1472,4 3-1152,1-3 448,5 5-864,-3-5 63,7 3-351,4-3-32,8 3-128,-4-3 0,4 0-32,-4 0-64,5 0 32,-6 0-128,1 0 64,-4 0-960,-4 5 545,-12-5-2305,4 4 1568,-14 3-3360,2 5 2560</inkml:trace>
          <inkml:trace contextRef="#ctx0" brushRef="#br1" timeOffset="583734">26593 17456 6784,'0'0'2624,"0"0"-1408,9 8-512,-5-5 1536,1 9-1248,-2 1 512,2 6-929,-5 0 417,5 4-576,-5 0 192,3 1-352,-3-1 64,5 1-192,-5-1-64,5 1-32,-5-4-128,3 6 64,-3-7-672,0-3 384,0-8-1376,0-4 961,0-8-1473,0 1 1216,0-5-1056,5 0 1184,0-8-32,-1 8 512,5-7 608,-1 4-96,1-5 736,0 8-480,4-4 864,0 9-672,4-10 768,1 10-768,0-6 480,0 9-608,-5-3 320,5 6-448,-10-3 191,5 9-287,-8-1-64,0 0-96,-10 3-256,0 1 96,-13 10-96,6-2 96,-14-1 64,8 5 32,-4-4 64,10-1-32,-3-2 256,6-3-160,1-2 160,8 0-160,4-8 0,9 4-64,2-5-64,-3 2 32,2-5-32,-2 3 0,-6-3-352,2 3 192,-14 2-576,4 4 417,-16-1-225,4 3 352,-8 0 0,8 5 128,-3-4 192,4 2-64,0 0 320,8-3-192,1-8 159,8 5-191,6-8 64,2 3-128,6-3 96,-1 0-128,-2 0 256,-3 0-192,2 0 320,-2 5-256,-4-2 96,2 9-160,-2 1 224,2-2-224,-6 5 160,0-1-160,-4 4-192,5 6 0,-5-6-1024,0 1 608,-9-6-2207,5 2 1503,-10-8-1952,0 4 1824,-6-12-512,6 3 1088,-4-9 800,9-3 0,-4-7 1440,9 8-832,-5-3 1248,6 3-1088,-3-4 704,6 9-864,0-5 480,9 3-672,0-1 319,-1 6-479,1-5 256,6 10-320,-7-2 192,0 5-224,2 0-64,-2 7-96,-4 1 32,2 3-64,-6-2-32,2 2 32,-2-4 32,0 4-32,-2-3 64,2-1-64,-10-2 192,2-2-128,-6 1 448,4-1-288,-7-3 224,8 0-256,-3 0 224,7 3-256,-4-7 32,5 4-128,-1-8-64,5 5 0,0-5-128,9 0 64,0 0 32,8 3 0,1-3 0,4 3 0,-4-3 0,4 0 0,-4 0 64,-2 0-32,2 0-32,0 0 32,-5 0-192,0 0 96,0-3-448,2 3 256,-7-3-1056,0-2 704,-4-3-2048,2 4 1505,-6-12-4129,2 10 2944</inkml:trace>
        </inkml:traceGroup>
      </inkml:traceGroup>
    </inkml:traceGroup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29:33.29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9893B1F-BC1D-49D4-B1BA-812B90DB5213}" emma:medium="tactile" emma:mode="ink">
          <msink:context xmlns:msink="http://schemas.microsoft.com/ink/2010/main" type="inkDrawing" rotatedBoundingBox="21788,8203 32111,7711 32117,7824 21793,8316" shapeName="Other"/>
        </emma:interpretation>
      </emma:emma>
    </inkml:annotationXML>
    <inkml:trace contextRef="#ctx0" brushRef="#br0">22057 9184 3840,'-18'0'1472,"18"-3"-768,26 3-896,-16 3 256,-2-3-64,5 0 0,5-3 0,0 0 64,-1-2 160,4 2 192,2-2 64,8 5 0,8 0-96,-3 0 0,-2 0-224,6 0 128,-1 0 96,0 5-64,5-5 64,14 0-224,-1-5-32,-1 5-64,6-4-64,3 4 96,9-3 64,1-5-64,0 4 0,4-3-32,4-1-64,-4 3-64,1 2 32,12 0 32,-4 3 64,-1-5-96,6 5 0,2-3 32,-3-3 0,1 3 64,8 3 32,-4-5-128,-1 5-32,1-3 32,3 0 0,-7-10 32,-1 13 64,4-7 32,-4 14 96,-4-14-96,-1 14 0,6-18-32,-1 3-64,-4 1-64,-1 2 32,5 2 32,-4-13 0,-1 4 64,6 4 32,4-3-32,-6 3-64,-2 0-64,7 1 32,1-1 32,-1 0 64,9 0-32,-4 0 64,-4 0-64,8 1 64,-4-1-64,5 3-32,3 2 32,0-5-32,-3 4-96,12 0 64,1 0 32,-4 1 64,11-5-96,-2 4 0,-1-3 96,8-1 96,-4 0-128,14-1-96,-6 1 32,15 2 0,-11-2-64,15 0 64,-9 4 32,1 0 0,24 0 0,-4 0 64,6-4-32,-14 4 64,4 1-128,-8-2 0,-5 2 32,0-2 0,0 5 0,5 0 64,-1 0-96,5-3-64,-13 3 64,9 0 0,-5-3-64,8-3 64,-13 6-256,-15 0-128,7 6-480,-18-6-160,-13 0-1632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31:03.94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88405D1-9D6D-4E1A-A608-0D274C849389}" emma:medium="tactile" emma:mode="ink">
          <msink:context xmlns:msink="http://schemas.microsoft.com/ink/2010/main" type="inkDrawing" rotatedBoundingBox="17218,8001 20972,8043 20970,8223 17215,8182" shapeName="Other"/>
        </emma:interpretation>
      </emma:emma>
    </inkml:annotationXML>
    <inkml:trace contextRef="#ctx0" brushRef="#br0">17463 9122 3712,'8'-3'1472,"-8"3"-768,9 0-256,-5 0 1248,1 0-928,3 0 832,5 0-928,-3 0 640,2 0-768,6-5 512,0 5-608,4-9 256,4 9-416,1-3 256,2 3-288,2-8 127,5 5-223,-1-10 128,4 10-160,5-9 64,-1 8-96,7-8 0,-2 9-32,4-8 32,-4 6-64,10-7-32,-2 9 32,6-5 32,-1 0 32,-4 0-32,5 4-64,12 0-64,-8-3 32,-4 2 32,-5 2 0,4-2 0,-4 2 0,-5 3 0,-3 0 0,-1 3 64,1 2 96,-5-2-128,-1 2-32,6-2 64,-4 1-32,1 0-32,-2 5 32,0-3-128,-4 2 64,-1-3 32,-4 1 0,-1 0 64,2-3-32,0 2-32,-2-2 32,2 0-32,-1 2 0,0-5-96,0 0 64,0 3 32,-1 5 0,8 0 64,-8 4-32,9-9-32,-2 2 32,3-2-32,-6 5 0,2-5 0,0 2 0,4-5 0,-6 3 0,6 3 0,-4-3 0,4-3 0,-4 5 0,4-5 64,-6 3-32,16-3-32,-10 0 32,8-3-32,-4 3 0,0-5 0,-4 5 0,5-3-160,-6 6 96,1-3-32,0 5 32,5-2-288,-6 0 192,7-3-1983,-6 5 1183,7-10-4192,-2 2 2912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31:02.39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D18E80A-C2B0-4EFA-93F5-FE7F6D81E540}" emma:medium="tactile" emma:mode="ink">
          <msink:context xmlns:msink="http://schemas.microsoft.com/ink/2010/main" type="inkDrawing" rotatedBoundingBox="21409,8281 21461,17290 21234,17292 21182,8283" semanticType="verticalRange" shapeName="Other">
            <msink:sourceLink direction="with" ref="{4A9F7B33-B85A-47E4-942F-2EE3B5CEB3BA}"/>
            <msink:sourceLink direction="with" ref="{26F32732-A563-4BA1-9D58-34B376815811}"/>
            <msink:sourceLink direction="with" ref="{B20D6E65-9E81-4253-B09D-39E3DAD15184}"/>
            <msink:sourceLink direction="with" ref="{67EA5620-1396-4B53-9DAB-E61CD3AA12FF}"/>
            <msink:sourceLink direction="with" ref="{F350F6EB-5619-429F-9FF3-0DC0E43AA3DD}"/>
            <msink:sourceLink direction="with" ref="{E67EB493-F010-4937-96D3-5F3ED3B2AADD}"/>
            <msink:sourceLink direction="with" ref="{3D81B00F-A822-4FA8-AAC8-91E3D4E8ADFB}"/>
          </msink:context>
        </emma:interpretation>
      </emma:emma>
    </inkml:annotationXML>
    <inkml:trace contextRef="#ctx0" brushRef="#br0">21647 9228 2304,'-18'-5'960,"18"5"-512,0 8-96,0-8 1088,0 0-768,0 0 1024,0 0-992,0 0 672,10 5-832,-7-5 384,2 3-576,-5 0 256,10 5-352,-10 1 352,0 2-352,-10 5 288,5 3-288,-3 4 192,8 1-224,-5-1 128,5 5-192,-3 3 128,-2 1-160,-5 10 64,10 5-96,-8 11 96,8-2-129,-8 5 129,3 2-128,-3 7 32,3-8-32,-5 17 32,7-9-64,-6 11 64,6-7-64,-8 9 128,7-13-96,-9 4 32,10-8-32,-7 5 32,6-5-64,-5 12 64,9-9-64,-8 9-32,3 0 32,-3 0-32,8-7 0,-10 2 64,10-1-32,-8-3 128,8-2-96,-10 3 32,10-7-32,-3 2-64,6-2 32,-3 3 32,0-7-32,0 7-32,0-4 32,0 4-32,0-3 0,0 4 0,0-9 0,0 12 64,0-8-32,0 16-32,0-12 32,0 5-128,0-4 64,0 2 32,5-7 0,0 4 64,-2-2-32,2 5-32,5-2 32,-7 7-128,2-9 64,0 10 160,-2-9-64,2 4-32,0-7 0,-1 4-128,0-9 64,0 12 32,2-7 0,-3 10-96,2-7 64,-1 9 96,0-5-32,0 4 64,2-4-64,-1 5-32,-2-6 32,-3 1 32,4 1-32,-4-17-32,0-7 32,0 5-32,5-7 0,-2 30 0,2-6 0,-5 6 0,5-9 0,-5 4 64,0-3-32,0 2-32,0-9 32,0 10-32,0-8 0,0 9 64,0-10-32,0 6-32,5-5 32,-5 4-32,3-3 0,-3 4 0,0-9 0,0 9 0,0-9 0,0 8 64,0-7-32,0 14 64,0-7-64,0 12-32,5-7 32,-5 7-128,5-11 64,-5 3 32,3-9 0,-3 13 0,5-4 0,-5 1 64,5-4-32,-5 0-32,3-9 32,-3 3-32,0-2 0,0 4 0,0-5 0,0 4 0,0-7 0,0 12-96,5-1 64,-5 15 32,5-6 0,0 14 0,3-3 0,0 8-352,7-8 192,-12 0-1632,7-17 993,-10-13-4513,3-9 2944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56.2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6238 4800 4608,'-30'-13'1760,"30"13"-960,-36 3-224,26 3 1056,4-2-896,-8 6 864,2 2-960,-6 12 960,0 7-928,-12 5 736,9 2-801,-14 15 385,5 7-576,-6 17-32,6-6-224,-6 3-96,6-6-32,0-10-608,4-4 320,1-8-2367,13-10 1471,3-18-4032,9-4 2912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33:17.12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3116EF56-3EF3-4C0F-B81E-CC3375B82FE8}" emma:medium="tactile" emma:mode="ink">
          <msink:context xmlns:msink="http://schemas.microsoft.com/ink/2010/main" type="writingRegion" rotatedBoundingBox="29405,11831 31583,11831 31583,12174 29405,12174"/>
        </emma:interpretation>
      </emma:emma>
    </inkml:annotationXML>
    <inkml:traceGroup>
      <inkml:annotationXML>
        <emma:emma xmlns:emma="http://www.w3.org/2003/04/emma" version="1.0">
          <emma:interpretation id="{F47DD03C-3F49-4E8A-AED2-DE5811ADB817}" emma:medium="tactile" emma:mode="ink">
            <msink:context xmlns:msink="http://schemas.microsoft.com/ink/2010/main" type="paragraph" rotatedBoundingBox="29405,11831 31583,11831 31583,12174 29405,121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9E1593-3C21-4475-9075-B677B2A156F1}" emma:medium="tactile" emma:mode="ink">
              <msink:context xmlns:msink="http://schemas.microsoft.com/ink/2010/main" type="line" rotatedBoundingBox="29405,11831 31583,11831 31583,12174 29405,12174"/>
            </emma:interpretation>
          </emma:emma>
        </inkml:annotationXML>
        <inkml:traceGroup>
          <inkml:annotationXML>
            <emma:emma xmlns:emma="http://www.w3.org/2003/04/emma" version="1.0">
              <emma:interpretation id="{968A8B05-2565-4C2F-BAE2-4C19ACD0F6F6}" emma:medium="tactile" emma:mode="ink">
                <msink:context xmlns:msink="http://schemas.microsoft.com/ink/2010/main" type="inkWord" rotatedBoundingBox="29405,11831 31583,11831 31583,12174 29405,12174"/>
              </emma:interpretation>
              <emma:one-of disjunction-type="recognition" id="oneOf0">
                <emma:interpretation id="interp0" emma:lang="zh-CN" emma:confidence="0">
                  <emma:literal>…</emma:literal>
                </emma:interpretation>
                <emma:interpretation id="interp1" emma:lang="zh-CN" emma:confidence="0">
                  <emma:literal>灬</emma:literal>
                </emma:interpretation>
                <emma:interpretation id="interp2" emma:lang="zh-CN" emma:confidence="0">
                  <emma:literal>心</emma:literal>
                </emma:interpretation>
                <emma:interpretation id="interp3" emma:lang="zh-CN" emma:confidence="0">
                  <emma:literal>〕</emma:literal>
                </emma:interpretation>
                <emma:interpretation id="interp4" emma:lang="zh-CN" emma:confidence="0">
                  <emma:literal>」</emma:literal>
                </emma:interpretation>
              </emma:one-of>
            </emma:emma>
          </inkml:annotationXML>
          <inkml:trace contextRef="#ctx0" brushRef="#br0">29654 12898 3072,'0'-3'1120,"4"18"-576,2-27-160,2 9 512,2-2 192,-2 1 128,-4 2-384,2 2-96,-4 0-416,-2 0 160,6 2 128,6 15 672,-4 6-352,2-1-96,-2 2-288,2 4-32,3-5-224,-4-4-96,0-3-96,-1-1 0,1-2-64,5-6-32,-2 6 32,2-10 32,-2 0-32,2-3-32,-2 4 32,2-8-32,4 4-96,0-3 64,0 0 32,-1-2 64,0 2-96,5-2 0,9 1 32,-6-4 0,1 0 0,2 2 64,-2-3-96,0 1 0,0 5 32,2-4 64,-2 7-32,-6-6-32,8 3-64,2 3 32,-3 0-32,-2-3 0,-1-10 64,-4 6 64,6-1-32,-2 0 64,-4 4-64,8-3-32,-7 2 32,2 1-32,-2 4 0,-4 0 0,1 16-96,0-9 64,-5 1 32,0 1 0,0 2 64,-5 0 32,1 2 32,-3-2 63,-3-2-31,2-3 0,-5 2-32,0-8 64,0 0-96,0 0 0,8-3-96,-8-2-32,4-1 32,2-3 0,-3 1 0,2 0 0,-1-3 0,2 0-96,-4-1 64,8 4 32,-2 0 64,2-3-96,-2 2-64,6 1 64,-6 6 0,1 2 32,0 0 64,0 0-96,-1 6-64,2 2 64,-2 8 0,0-8-64,2 0 64,-2 4 32,1-4 64,0-5-32,4 6-32,5-2 32,-6-4-32,1 5 0,0-8 0,11 4 64,-7 1 32,9-2-128,-5 0-32,2 2 32,-2-2 0,1-3 32,1 0 64,-2 0-32,2 0-32,2-3-64,1 3 32,0 0 32,-2-5 0,6 5 0,4-6 0,-3 1 0,0 1 64,-4 0-32,-1-3-32,0 0 32,0-2 32,0 1-96,2-3 0,-7-1 32,5-12 64,4 10-32,-2-3 64,-2 1-64,-5 1-32,-3 4 32,-1-2-32,-3 1 0,-2 2 0,2-2 0,-4 0 64,-2 0-96,-4 0-64,2 4 64,-6 0 64,0-4-160,0 4 32,-6 2-1087,2 1-513,-10 5-2624</inkml:trace>
        </inkml:traceGroup>
      </inkml:traceGroup>
    </inkml:traceGroup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32:57.39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FBE30977-B86D-4BC9-9F3C-AD2897CABC88}" emma:medium="tactile" emma:mode="ink">
          <msink:context xmlns:msink="http://schemas.microsoft.com/ink/2010/main" type="writingRegion" rotatedBoundingBox="30297,12451 30670,12451 30670,13067 30297,13067"/>
        </emma:interpretation>
      </emma:emma>
    </inkml:annotationXML>
    <inkml:traceGroup>
      <inkml:annotationXML>
        <emma:emma xmlns:emma="http://www.w3.org/2003/04/emma" version="1.0">
          <emma:interpretation id="{1A544FAF-444F-4354-BEDE-D02BF6B704ED}" emma:medium="tactile" emma:mode="ink">
            <msink:context xmlns:msink="http://schemas.microsoft.com/ink/2010/main" type="paragraph" rotatedBoundingBox="30297,12451 30670,12451 30670,13067 30297,130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E002BA-AD38-4536-8343-6D7A0CCA5256}" emma:medium="tactile" emma:mode="ink">
              <msink:context xmlns:msink="http://schemas.microsoft.com/ink/2010/main" type="line" rotatedBoundingBox="30297,12451 30670,12451 30670,13067 30297,13067"/>
            </emma:interpretation>
          </emma:emma>
        </inkml:annotationXML>
        <inkml:traceGroup>
          <inkml:annotationXML>
            <emma:emma xmlns:emma="http://www.w3.org/2003/04/emma" version="1.0">
              <emma:interpretation id="{6ADCE305-2411-4FF5-82D5-5F8E7A988D96}" emma:medium="tactile" emma:mode="ink">
                <msink:context xmlns:msink="http://schemas.microsoft.com/ink/2010/main" type="inkWord" rotatedBoundingBox="30297,12451 30670,12451 30670,13067 30297,13067"/>
              </emma:interpretation>
              <emma:one-of disjunction-type="recognition" id="oneOf0">
                <emma:interpretation id="interp0" emma:lang="zh-CN" emma:confidence="0">
                  <emma:literal>b</emma:literal>
                </emma:interpretation>
                <emma:interpretation id="interp1" emma:lang="zh-CN" emma:confidence="0">
                  <emma:literal>了</emma:literal>
                </emma:interpretation>
                <emma:interpretation id="interp2" emma:lang="zh-CN" emma:confidence="0">
                  <emma:literal>与</emma:literal>
                </emma:interpretation>
                <emma:interpretation id="interp3" emma:lang="zh-CN" emma:confidence="0">
                  <emma:literal>方</emma:literal>
                </emma:interpretation>
                <emma:interpretation id="interp4" emma:lang="zh-CN" emma:confidence="0">
                  <emma:literal>子</emma:literal>
                </emma:interpretation>
              </emma:one-of>
            </emma:emma>
          </inkml:annotationXML>
          <inkml:trace contextRef="#ctx0" brushRef="#br0">30551 13490 2816,'-5'-11'1056,"5"7"-576,0-4 64,5 4 448,-5 1 96,0-5 64,3 0-256,2-1-96,0 1-448,-2 0 128,-3 2 96,5 1-128,0 2 0,-2-2-64,2 2 64,0-1-96,0 4 32,-5 0-160,3 4 32,2 4 32,3 3 64,-3 8-96,0 6 0,-1-2-32,0 7 32,0 14-128,1-2-32,-5-3-32,0 5-64,0-5 96,-5 0 0,5-5-32,-4 1-128,0-7 32,0-5 32,4-23-96,0-3 0,0-6-160,0 1 0,4-3-32,0-5 96,5 1 64,0 4 64,-1-5 32,6 4 96,-1 1-32,8-2-32,2 6-64,3 7 32,0 0-32,0 3-64,-4 1 96,1 9 0,-2-2 160,-3 1 64,-5-1-64,-5 8-32,2 6 96,-10 1 32,-10-2-32,2-1 32,-10 1-64,0-4 64,-3-6-129,-5 2 1,-4-5-32,2-6 32,-3-5-64,5-5-32,0 2-64,4-1 32,0-3-319,5-6-161,4 2-384,0-1-96,8 4-1632,5 5-1120</inkml:trace>
        </inkml:traceGroup>
      </inkml:traceGroup>
    </inkml:traceGroup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33:39.82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5AF8D92-05B6-44F9-946B-43C5C573468A}" emma:medium="tactile" emma:mode="ink">
          <msink:context xmlns:msink="http://schemas.microsoft.com/ink/2010/main" type="inkDrawing" rotatedBoundingBox="23163,13530 27883,13330 27989,15831 23269,16031" hotPoints="27725,13484 27774,15790 23274,15886 23224,13580" semanticType="enclosure" shapeName="Rectangle">
            <msink:sourceLink direction="with" ref="{E67EB493-F010-4937-96D3-5F3ED3B2AADD}"/>
            <msink:sourceLink direction="with" ref="{B81EC010-58B3-4BD3-BC19-CFCB98BEFF3D}"/>
            <msink:sourceLink direction="with" ref="{9AEA5EEA-CC1D-404E-823A-68AB30C7BC60}"/>
            <msink:sourceLink direction="with" ref="{F573E933-3057-41CC-A460-5B491223DB25}"/>
            <msink:sourceLink direction="with" ref="{60B01404-0D3E-40FE-93A4-18B5FEA46243}"/>
            <msink:sourceLink direction="with" ref="{172633F6-ACC2-4C72-93D4-E87B79C007AC}"/>
            <msink:sourceLink direction="with" ref="{A6C85DB3-9EBB-43F6-AC51-790A2F411B99}"/>
            <msink:sourceLink direction="with" ref="{1D874616-C0BF-45FF-85B4-DB2BC0B14A34}"/>
          </msink:context>
        </emma:interpretation>
      </emma:emma>
    </inkml:annotationXML>
    <inkml:trace contextRef="#ctx0" brushRef="#br0">23609 14476 3968,'-14'4'1472,"5"-4"-768,-4 4-544,13 0 352,0 0 128,-5-1 128,2-3 32,3 0 0,0 0-448,0 0 224,0 0 64,3-3-128,2 3 32,3 0-192,2-4 32,-2 0-224,10 0-32,4 0 0,0 0 0,0 0 0,-1 0 0,2 1 64,3 3 32,5-5-96,-1 5-96,1 0 0,0 0 32,13 0-32,0 0-32,0 0-64,-6 0 32,-2 5 96,3-2 96,1-3-128,-1 4-96,5-4 32,-5 0 64,2 0-64,-3 0 0,1 0-32,2 0 0,-2 0 64,-4 0 64,9 4-32,5-4 64,-5 0-128,0 4 0,-6 0 32,1-4 0,2 0 0,-7 0 0,6 0 0,4 0 64,-5 0-32,-4 4 64,1 0-224,-2-4 32,2 4 32,3-1 96,-3-3 0,-2 5-32,1-2-64,9 2 32,0-5 32,-3 4 0,-3-2 0,1-2 0,10 0 64,-10 6 32,5-6-128,-4 0 32,-1 0-64,2 0 0,-3-6 128,2 4 32,0-2-128,7-1-32,1 5 32,-4 0 64,0 0 0,-3 5 64,-3-5-128,1 4-64,2-2 128,-2-2 96,5 0-192,-1 0 0,-4-2-64,2 2 64,3-4 32,-1 4 32,1-5 0,13 5 0,-4 0 0,-1-3 64,2-2-32,-7 5-32,1 0 32,1-3-32,0-1 0,-6 4 0,1-4-96,0 4 64,-5 0 32,14-4 64,-6 4-192,-3 0 32,1 4 32,3-4 32,-5 0 32,1 0 0,1 0 0,-10 0 0,0-4-96,-1 0 64,7 4 32,3 0 0,-9-4-224,-1 4 0,2 0-64,-5-4 32,0 0 0,-1 4 64,-4 0-32,-5 0 0,-3 0 32,0 0 128,-5 0-128,-4 0 0,0-3-416,-9 3-96,0 0-320,5-5-96,-5 5 96,0 0 160,0 0 192,0 0-32,0-3 192,0 3 64,0 0 32,0 0 256,0 0 128,0 0 64,0 0 64,0 0-64,0 0-32,0 0 96,0 0 0,8 0-128,1 0-32,0 0 96,-1 3 96,1-3-32,4 5 0,0-2 160,0 1 96,5 0-128,0-4 32,-5 8-32,0-4 32,-5 0 64,2 0 128,-10-4 160,0 0 96,4 11-96,-4-2-32,0-1-320,0 0 32,-4-6 128,4 7-160,-10 2 160,2-3-96,0 0-192,-2 7 0,5 2 64,-8-3 32,0 2-96,5 0-32,-1 4 96,0-1 32,1 9-32,3-2 32,1 6-128,-2-1 0,3 19-32,3-3-64,-5 0 96,5-5 0,0 2 32,0-5 0,-4 16 0,4-9 64,-4-3-32,4 0 64,0 3-128,0 2 0,0-2-192,0-6 0,0 14 32,0-6 96,0-6 0,0-4-32,0-2 32,0 3 32,0-8-32,0 0 64,0 12-128,0-9 0,0-1 32,0-2 0,0-1 0,0 2 0,0 0-96,0-2 64,-4 2 32,4-5 0,0 0 0,0-3 64,0 6-32,0 9 64,0-7-224,0-6 32,0-1 96,0-3 64,0-2-96,0-1 32,0 6 64,0-6 32,0 0-128,4-4 32,0 1-64,-4 1 0,0-7 0,0 10-128,0-4-32,0-4-864,-4-28-3008</inkml:trace>
    <inkml:trace contextRef="#ctx0" brushRef="#br0" timeOffset="-7644">23419 14609 4224,'-3'-11'1664,"3"11"-896,3-9-544,-3 6 832,5 6-608,-5-3 640,5 0-640,-5 0 544,0 0-544,0 0 320,0 4-448,0 1 320,0 3-352,0 3 352,0 3-384,0 8 160,0 0-256,0 9 128,3 0-160,2 8 224,0 1-224,-1 6 256,0-3-256,1 8 159,0-4-159,-5 14 64,3-5-96,-3 7 0,5-2-32,-1 9 96,0 1-96,-4 2 32,5-1-32,-5 1 32,0-2-64,0 10 64,0-7-64,0 4 128,0-8-96,0 1 32,5-6-32,-1-2-64,0-4 32,-4-4 32,4-5-32,-4-3 64,6-8-64,-4-8-32,4-4 32,-2-4-32,2 2 0,-4-6 0,4-4 0,-2-3 64,4 0-32,-2-4-96,2 0 32,1-5-32,4 6 0,0-9 128,0 0-32,0 0-32,5 0 32,-1 0-32,1 0 0,-1-5-224,5 5 128,-4-4 32,3 1 64,2-5 192,2 3-96,-1-1-32,2 0-32,-6-1-32,8 7 0,-2-8 0,5 8 0,0-7 0,-1 2 0,-4-3 0,6 8 0,11-6-96,-4-2 0,15-1-32,-8 1 160,3 0 32,0 2 0,-1 1-64,1 1 96,-2 0-64,7 4-32,2 0-64,-4 0 32,-3 0 96,-6 4 32,1 0-32,-4-4-64,8 0-64,-8 0 32,0 8-32,-5-8 0,-1 8 128,1-5 96,1 2-128,3-2-96,-3 1 32,-3-4 0,4 5 32,2-5 0,1 3-96,-1-6 64,4-2 96,-3 1 32,0 1-128,4-2-32,4-3 32,-4 5 0,-5 0 32,0 3 64,5 0-32,1 0 64,-1 0-128,3 6 0,11-6 32,0 0 0,-2 0-96,-4 0 64,14-3 32,-4 3 0,2 8 0,-2-13 64,0 13-96,4-11 0,4 3 32,0 8 64,-4-1-32,-4-2-32,0-5 32,-1-9-32,-4 1-96,-5 5 64,2-2 32,-2 2 64,-4 0-32,-4-2 64,-1 5-64,-4 0 64,1 5-128,0-5-64,-10 0-96,-4 0-32,2 0-384,-2-5-96,-8 1-831,-6-4-289,-8 0-2368</inkml:trace>
    <inkml:trace contextRef="#ctx0" brushRef="#br0" timeOffset="3769">23534 16968 4736,'4'4'1760,"-4"-4"-960,12-4-576,-6 0 960,3 8-672,4-4 704,0 0-736,5-4 352,-1 0-512,5-3 64,0-1-256,4-3 160,0 5-192,0-4 448,5 6-288,0-8 224,-1 8-256,6-4 64,-2 8-160,2-8 64,0 8-96,-6-6 96,2 6-128,-4-9 32,0 9-32,-2-5-64,0 5 32,5-3 32,0 3-32,-1-5-32,6 2 32,-2-6 32,-4 9-32,6-2 64,-4 4-64,3-2 64,-6 0-64,11 0-32,0 0 32,3 0 32,-2 0-32,-2 0-32,0 0 32,1-2 32,4 2-32,18-6 63,-6 4-63,-7-6 64,-10 8-64,0-8 64,-4 8-64,27-4 128,-5 4-96,0-3 32,-9 6-32,0-3 32,0 0-64,0-3 64,-4 3-64,5-5-96,0 2 32,-6-2 160,1 5-64,-1-3 32,2 6-32,3-3-128,-4 0 32,-1 0 32,1 0 0,0-3 64,-4 3-32,0-9-32,-6 9 32,2-3-32,-6 3 0,6-5-96,2 2 64,2 0 32,0 3 0,-6-5 0,-3 10 0,5-10 0,-1 5 0,-1-3-96,-2-1 64,6-4 96,3 8-32,-2-4 64,1 8-64,-6-8-96,2 4 32,-2-4 32,-4 4 0,6-4 0,0 0 0,-2 2 0,2 2 0,0-6 0,-6 12 0,4-6 0,-2 0 0,3 0 0,-4 0 0,3 0 0,-4 0 0,1 0 0,0 0 0,-1 0 0,2 0 0,4 0-96,-6 0 64,1 0 160,0 0-64,-5-6 32,-6 6-32,8-8-192,4 8 64,-2-3 32,0 6 32,-3-3 0,-2 0 0,-3 0-96,5 5 64,-6-5 96,5 3-32,-3-3-96,2 6 32,-1-6 96,2 2-32,-4 2-32,4 0 32,-4-4-32,4 4 0,0 0-96,0 0 64,0-4 32,0 4 0,-2-4 64,-2 0-32,-6 0-32,7 0 32,-5 0-128,-1 0 64,-8 0-1183,4 0 671,-9-4-4480,0 0 2752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33:41.71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BDB1625-5DB0-4798-B7C6-5BC6F38EB4B4}" emma:medium="tactile" emma:mode="ink">
          <msink:context xmlns:msink="http://schemas.microsoft.com/ink/2010/main" type="inkDrawing" rotatedBoundingBox="27944,13644 27947,15835 27928,15836 27924,13645" semanticType="verticalRange" shapeName="Other">
            <msink:sourceLink direction="with" ref="{F350F6EB-5619-429F-9FF3-0DC0E43AA3DD}"/>
            <msink:sourceLink direction="with" ref="{E67EB493-F010-4937-96D3-5F3ED3B2AADD}"/>
          </msink:context>
        </emma:interpretation>
      </emma:emma>
    </inkml:annotationXML>
    <inkml:trace contextRef="#ctx0" brushRef="#br0">28192 14592 2432,'0'-7'960,"0"7"-512,0 0-320,0 0 736,0 0-480,0 0 608,0 0-576,0 0 352,0 0-448,0 0 416,0 3-448,-2-3 224,2 4-288,-6-4 128,12 5-192,-12-2 224,6 5-256,-4-5 256,4 5-256,-4 1 384,8 1-288,-4 7 384,0 2-352,0 9 384,0 0-384,0 10 288,0 2-288,0 6 192,0-4-224,0 9 128,0 1-192,0 9 224,0-2-256,0 4 256,0-1-257,0 8 257,0-8-256,0 0 160,0-4-160,0 2 0,0-9-64,0-4-64,0-1 32,0-12-128,4-2 64,-4-5 32,6-2 0,-6-3-96,0-2 64,0-1 32,0 0 0,0-3 0,0 4 0,0-5 0,0 4 0,0-3 64,0 4-32,0-4-32,0 4 32,0-6 32,0 6-32,0-1-96,0 0 32,0 5 32,0 0 0,0 3 0,0 0 0,0 1 0,0-5 0,0 1 0,0-1 0,0 1 64,0-1-32,0 8-96,0-3 32,0-1 32,0 0 0,0 1 0,0-6 0,0 1 0,0 2 0,0-6 0,0 4 0,-6-4 0,6 0 0,-4-3 0,8 4 0,-4-8 0,0 4 0,0-5-96,0 0 64,0-3-256,0 0 160,0 1-799,0-1 511,-4-5-2624,4 1 1696,-4-11-3392,4 2 2688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44:56.70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69E7BFF7-9081-4E70-BCB6-A6866FD9693A}" emma:medium="tactile" emma:mode="ink">
          <msink:context xmlns:msink="http://schemas.microsoft.com/ink/2010/main" type="writingRegion" rotatedBoundingBox="14743,1863 13026,4159 11609,3099 13326,804"/>
        </emma:interpretation>
      </emma:emma>
    </inkml:annotationXML>
    <inkml:traceGroup>
      <inkml:annotationXML>
        <emma:emma xmlns:emma="http://www.w3.org/2003/04/emma" version="1.0">
          <emma:interpretation id="{FA12E263-FE24-442C-828B-6DE0D4F4632F}" emma:medium="tactile" emma:mode="ink">
            <msink:context xmlns:msink="http://schemas.microsoft.com/ink/2010/main" type="paragraph" rotatedBoundingBox="14267,1458 14857,2650 12324,3903 11734,27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812A9E-31FD-4ABA-B09D-24DA2E127105}" emma:medium="tactile" emma:mode="ink">
              <msink:context xmlns:msink="http://schemas.microsoft.com/ink/2010/main" type="inkBullet" rotatedBoundingBox="14743,1863 14224,2557 13551,2054 14070,1360"/>
            </emma:interpretation>
            <emma:one-of disjunction-type="recognition" id="oneOf0">
              <emma:interpretation id="interp0" emma:lang="zh-CN" emma:confidence="0">
                <emma:literal>↳</emma:literal>
              </emma:interpretation>
            </emma:one-of>
          </emma:emma>
        </inkml:annotationXML>
        <inkml:trace contextRef="#ctx0" brushRef="#br0">14343 2338 4992,'-5'-5'1920,"5"5"-1024,0 8-640,0-3 928,5 1-672,-5 10 448,3 9-544,2 1 320,0 7-416,-1 1 128,5-4-288,-4 2 64,3-4-128,-4-5-128,0-4 0,1-3-736,0-4 384,-5-8-1568,4 4 1088,-4-16-1536,4 4 1376,0-16-1312,2 1 1312</inkml:trace>
        <inkml:trace contextRef="#ctx0" brushRef="#br0" timeOffset="1168">14462 2308 3968,'3'-14'1568,"-3"14"-832,10-3-384,-5 0 928,-2 6-736,6-3 576,-1 3-640,1 3 672,6-3-672,-8 2 480,2 1-544,0 2 192,-1 4-352,-3 0 64,3 0-192,-8 2 160,0 8-192,-2 0-32,-4 6-32,-7 0-192,0-3 96,-9 0-96,8-3 64,-6-2 0,5-1 32,-1-6 0,6-1 0,2-10 0,3 7 0,1-9 64,4 3 0,0-6 64,9 3-32,-1-3-32,5 3 32,0-8-128,5 2 64,-5 0-320,0 6 192,-4-4-928,-1 4 608,-8 0-1632,0 4 1184,-2 0-1376,-4 4 1280,-6 0-224,-2-2 704,-3 2 192,4 4 224,-5-4 672,8 0-320,-6 0 928,6 0-672,-2-2 704,6 2-672,-2-2 448,4-4-544,0-2 128,4 0-320,0 0 128,4 0-192,0-2 224,10 2-256,-2-6 320,2 6-256,-2-2 256,6 2-256,-5-6 320,2 6-288,-7-2 320,4 4-320,-6-2 384,-3 0-352,-3 6 288,0 2-288,-3 3 128,3 5-224,-6-1 64,6 4-128,-4-2 96,8 2-128,-4-5 32,0 6-32,0 1-64,0-2 32,0-7-384,0 2 192,-4-6-928,4 4 608,-8-12-704,3 5 672,-8-10-96,5 2 384,-10-6 128,8 6 64,-6-8 32,6 6 0,-2-3 64,6 4-32,-2-4 192,4 8-128,0-8 96,4 8-96,0-6 0,4 6-32,0-13 32,10 13-64,-5-3 64,4 6-64,0-3 320,5 0-160,-5 0 256,5 8-256,-6-3 96,2 1-160,-6 7 64,2-1-96,-10 2 224,2 3-192,-4-1 256,2 3-256,-10-4 320,2 4-256,-10-2 255,10 1-255,-10-1 160,5 2-192,-5-4 128,9 2-160,-5-9 0,11 2-64,-2-1 32,5-2-64,0-3 64,8 4-64,2-8-32,3 4 32,5-4-192,3 0 96,5-8-384,4 4 224,1-7-1279,0 6 831,-5-7-2880,-3 10 1984,-5-12-2752,3 11 2464</inkml:trace>
        <inkml:trace contextRef="#ctx0" brushRef="#br0" timeOffset="-1063">14089 2463 4736,'-10'3'1824,"10"-3"-960,0 0-320,0 0 1056,0 0-896,0 0 576,0 0-768,0 0 448,5 5-544,-5-5 192,8 3-352,2 1 0,3 8-160,-5-5 0,5 1-32,-4-11-64,5 3 32,-6-8 32,6 4-32,-1-4-160,0 0 64,0-8-800,0 10 448,-5-8-1632,7 11 1120,-15 0-2880,3 3 2144</inkml:trace>
        <inkml:trace contextRef="#ctx0" brushRef="#br0" timeOffset="-237">13979 2702 3968,'0'10'1472,"0"-10"-768,8 0-320,-3 0 640,8 0-576,5-4 224,-1 0-416,4-4 64,2 5-192,0-10 0,-2 10-64,-3-9 32,3 7-64,-7-5-96,3 1 32,-8-2-32,0 3 0,-9-4 0,5 9 0,-5-8 64,0 6 0,0-4 0,0 7 0,-5-6 128,5 4-64,-5-4 480,5 8-320,-8-3 544,8 3-448,-5 0 512,5 7-512,-3 5 352,3 3-384,-5 10 192,10 0-256,-5 8 64,0 1-160,0 4 160,0 1-192,0 5 32,3-2-64,-3 2-64,5-5 32,-5 0-32,0-4 0,0-3-160,0-2 96,-5-10-544,5-1 352,-3-14-800,3-1 576,-5-16-672,0-1 640,-3-10-576,8 1 608,-10-11-320,7 7 480,-7-9-32,7 10 192,-7-1 96,5 7 64,-3-5 128,3 8-64,-3-2 480,8 1-320,-8 0 544,3 9-448,-5 2 416,10 2-416,-8-5 480,8 9-480,-5 0 576,5 5-512,-3-1 288,6 4-384,-3-6 416,0 6-416,0 1 224,5 2-288,0 3 64,-2-4-160,2 2 0,5 0-65,-2-8-63,5 2 32,-5-6-32,7 6 0,-2-12-351,4 4 191,0-10-992,1 4 640,-1-12-1824,6-4 1312,-7-10-2560,2 7 2016,-5-9-1440,5 11 1728</inkml:trace>
      </inkml:traceGroup>
      <inkml:traceGroup>
        <inkml:annotationXML>
          <emma:emma xmlns:emma="http://www.w3.org/2003/04/emma" version="1.0">
            <emma:interpretation id="{2C93592F-AB7C-45AD-8385-8B98776823EF}" emma:medium="tactile" emma:mode="ink">
              <msink:context xmlns:msink="http://schemas.microsoft.com/ink/2010/main" type="line" rotatedBoundingBox="13596,2756 13372,3575 12745,3403 12968,2584"/>
            </emma:interpretation>
          </emma:emma>
        </inkml:annotationXML>
        <inkml:traceGroup>
          <inkml:annotationXML>
            <emma:emma xmlns:emma="http://www.w3.org/2003/04/emma" version="1.0">
              <emma:interpretation id="{A1908543-07C5-4F12-B965-89201DBB039D}" emma:medium="tactile" emma:mode="ink">
                <msink:context xmlns:msink="http://schemas.microsoft.com/ink/2010/main" type="inkWord" rotatedBoundingBox="13596,2756 13372,3575 12745,3403 12968,2584"/>
              </emma:interpretation>
              <emma:one-of disjunction-type="recognition" id="oneOf1">
                <emma:interpretation id="interp1" emma:lang="zh-CN" emma:confidence="0">
                  <emma:literal>洁</emma:literal>
                </emma:interpretation>
                <emma:interpretation id="interp2" emma:lang="zh-CN" emma:confidence="0">
                  <emma:literal>浩</emma:literal>
                </emma:interpretation>
                <emma:interpretation id="interp3" emma:lang="zh-CN" emma:confidence="0">
                  <emma:literal>诘</emma:literal>
                </emma:interpretation>
                <emma:interpretation id="interp4" emma:lang="zh-CN" emma:confidence="0">
                  <emma:literal>结</emma:literal>
                </emma:interpretation>
                <emma:interpretation id="interp5" emma:lang="zh-CN" emma:confidence="0">
                  <emma:literal>诰</emma:literal>
                </emma:interpretation>
              </emma:one-of>
            </emma:emma>
          </inkml:annotationXML>
          <inkml:trace contextRef="#ctx0" brushRef="#br0" timeOffset="6669">13456 3626 5888,'0'3'2272,"0"-3"-1216,9 0-544,-5 0 1184,1 0-960,3-3 288,5 3-640,5-9 96,0 4-320,8-1 64,-4 1-128,0-3-128,0 5 0,-9-5-480,5 4 288,-10-4-1088,5 8 704,-16-8-992,3 5 928,-10-10-160,7 10 480,-11-6 224,0 6 96,-3-8 96,8 3-32,-3-4 416,7 8-256,-4-8 704,5 9-512,-4-5 512,8 3-480,-10 2 480,10 6-512,-3-3 512,6 0-512,-3 5 224,0 3-352,0 7 64,0 9-192,0-1 64,0 0-96,-3 9-64,3-1 0,-5 4-672,0-4 352,-8 0-2016,8 0 1312,-3-7-3264,3-4 2400</inkml:trace>
          <inkml:trace contextRef="#ctx0" brushRef="#br0" timeOffset="6669">13448 3859 5120,'0'-5'1920,"0"5"-1024,8 0-480,-3-3 832,3 3-736,5-4 192,0 4-416,5-4 32,5 4-192,3-8 0,-3 4-64,-7-7-192,6 6 64,-9 2-1248,5 6 736,-13 2-2784,3 6 1856</inkml:trace>
          <inkml:trace contextRef="#ctx0" brushRef="#br0" timeOffset="5752">13151 3667 5888,'-18'8'2176,"18"-8"-1152,5 3-704,-2-3 992,2 0-768,0 0 320,3 0-544,5 0 128,0 0-288,0 0 64,5 0-128,-6 0 0,6 6-32,-5-3 32,5 0-64,-13 5-448,-1 8 224,-8 4-608,-1 2 448,-8-2-416,5 4 448,-6-10-32,5 6 192,-8-7 96,9 2 64,-2-7 0,6 0 0,0-8-96,4 3 64,0-3-32,8 0 0,2 0-640,-2 0 384,-4 0-2624,4 9 1632</inkml:trace>
          <inkml:trace contextRef="#ctx0" brushRef="#br0" timeOffset="7204">13431 3992 3712,'0'3'1472,"0"-3"-768,5 16-128,-5-13 1120,3 5-928,2 4 480,0 4-736,-2-4 128,2 4-352,0-2-96,-2 5-128,-3-7-320,5 4 128,-5-5-1088,0 0 672,0-6-1376,0 4 1088,0-15-1152,5 6 1120,-5-8-608,5 2 864,-2-10 96,2 8 320,-1-7 1120,0 2-512,6-6 1280,-2 5-960,2 2 608,2 4-768,6 0 416,-2 8-576,2-3 192,0 3-352,-5-5 128,5 5-224,-13 5 128,3 1-160,-8 7 288,5 2-224,-15-4 736,2 2-512,-15 1 576,10 2-544,0-8 256,5 4-416,3-4 64,5-2-224,0-6 0,10 5-64,-2-5-544,10 0 256,-5-5-2592,5 5 1568,-1-11-3136,5 0 2464</inkml:trace>
          <inkml:trace contextRef="#ctx0" brushRef="#br0" timeOffset="6237">13170 4142 4992,'-8'16'1824,"8"-16"-960,-9 28-320,6-17 1344,6-3-1056,-3 0 576,0 4-832,0-9 480,5 5-608,-5-11 192,8 3-384,2-8 0,2 0-160,2-12-544,4 1 224,0-4-1312,2-1 864,8-18-2176,-2 6 1600,-5-6-2336,2 9 2048</inkml:trace>
        </inkml:traceGroup>
      </inkml:traceGroup>
      <inkml:traceGroup>
        <inkml:annotationXML>
          <emma:emma xmlns:emma="http://www.w3.org/2003/04/emma" version="1.0">
            <emma:interpretation id="{8C405B9B-BB47-4BD9-B78B-A5F76623C768}" emma:medium="tactile" emma:mode="ink">
              <msink:context xmlns:msink="http://schemas.microsoft.com/ink/2010/main" type="line" rotatedBoundingBox="12389,2458 12846,3383 12220,3693 11762,2768"/>
            </emma:interpretation>
          </emma:emma>
        </inkml:annotationXML>
        <inkml:traceGroup>
          <inkml:annotationXML>
            <emma:emma xmlns:emma="http://www.w3.org/2003/04/emma" version="1.0">
              <emma:interpretation id="{8761B3A9-158D-4A75-9C23-B5565522F42B}" emma:medium="tactile" emma:mode="ink">
                <msink:context xmlns:msink="http://schemas.microsoft.com/ink/2010/main" type="inkWord" rotatedBoundingBox="12389,2458 12846,3383 12220,3693 11762,2768"/>
              </emma:interpretation>
              <emma:one-of disjunction-type="recognition" id="oneOf2">
                <emma:interpretation id="interp6" emma:lang="zh-CN" emma:confidence="0">
                  <emma:literal>简</emma:literal>
                </emma:interpretation>
                <emma:interpretation id="interp7" emma:lang="zh-CN" emma:confidence="0">
                  <emma:literal>簡</emma:literal>
                </emma:interpretation>
                <emma:interpretation id="interp8" emma:lang="zh-CN" emma:confidence="0">
                  <emma:literal>菏</emma:literal>
                </emma:interpretation>
                <emma:interpretation id="interp9" emma:lang="zh-CN" emma:confidence="0">
                  <emma:literal>筒</emma:literal>
                </emma:interpretation>
                <emma:interpretation id="interp10" emma:lang="zh-CN" emma:confidence="0">
                  <emma:literal>饲</emma:literal>
                </emma:interpretation>
              </emma:one-of>
            </emma:emma>
          </inkml:annotationXML>
          <inkml:trace contextRef="#ctx0" brushRef="#br0" timeOffset="3661">12158 3496 3584,'0'-4'1408,"0"4"-768,0-4-320,0 0 736,4 4-576,-4-3 384,4 3-512,1-5 320,0 10-384,0-5 256,-2 0-288,1 0 288,2 7-320,-3 1 320,6 8-320,-1 3 224,3 1-224,-4-1-64,1 4-96,2-4 32,-2 1-64,-2-4 64,-2-4-64,-4-8-32,4-1 32,0-6-128,6-1 64,-2-11-32,0 2 0,2-7 64,3 6 0,-5-2 0,5 4 0,-3 1 0,3 3 0,4 0 0,1 8 0,-4-3 0,4 6 0,-6-3 64,6 3-32,-5-3 64,0 0-64,-5-3-96,6 3 32,-5-3-32,4-3 0,-5-2 64,5 8 0,0-6 64,5 6-32,4-13 128,0 13-96,0-3 192,-1 6-160,-3-3 32,-1 0-64,-3 0-64,-2 0 32,-2 0 32,4 0-32,-14-3-224,4 3 96,-8-4-672,4 8 448,-10-4-1024,6 3 768,-14 2-1536,0 9 1152,-12 3-1984,9 2 1664</inkml:trace>
          <inkml:trace contextRef="#ctx0" brushRef="#br0" timeOffset="4027">12338 3789 4224,'-5'0'1664,"5"0"-896,5 0-256,0 0 1024,-2 0-864,2 3 608,0 9-768,3-1 512,2 2-576,2-6 32,-4 1-288,-2 0-96,2 0-64,-4-5-608,2 5 320,-6-5-1728,0 2 1088,-6 4-2688,6 2 2016</inkml:trace>
          <inkml:trace contextRef="#ctx0" brushRef="#br0" timeOffset="5235">12580 3714 3968,'17'-11'1568,"-17"11"-832,52-8-448,-34 0 928,-5 8-672,5-9 448,0 6-576,0-5 384,-2 5-448,-1-2 672,-2 5-576,-5 0 544,4 5-544,-6-2 384,2 5-480,-4 4 320,1 4-384,-5 6 192,0 3-257,0 1 225,0 6-256,0-6 96,3 2-160,-3-1 64,0 4-96,0 1 96,5 2-128,-5 5 32,6 0-32,-6-3 32,0-5-64,0 7-32,0 6 32,0-16-256,0-8 128,0-6-736,0-2 448,-6-4-1215,6-1 895,-8-10-1312,3 3 1152,-7-12-1120,2 5 1120,-3-18-832,5 11 992,-5-6-704,0 4 832,-15-14-224,12 10 480,-7-4 544,6 4-96,-14-11 576,10 9-384,-2-2 576,10 7-512,0-3 640,5 9-576,-2 0 640,7 3-640,-2 0 640,5 5-640,0 3 480,5 8-512,-5 0 320,3-2-416,-3 7 256,0 2-320,0 4 64,0 1-192,0-4 0,0 0-64,0-1-64,0 1 32,0-13-672,0 5 352,0-11-960,0-2 736,0-9-416,0-3 544,0-10 64,5 4 192,0-1 32,3 4 32,-3-2 128,3 6-32,5 1-32,0 2 32,5 1 160,0 4-96,-1 2 320,1 6-224,-5 0 384,5 6-320,-10 2 384,5 1-384,-8-1 384,3 3-384,-3 1 224,0 7-256,-5 0 0,3 6-128,-6-6-64,3 0 0,-10 4-32,7 2 0,-12-11-96,12 2 64,-10-8-544,8-1 320,-3-7-608,-2 5 512,-7-13-128,3 4 288,2-8 32,7 5 96,-4-9 0,9 8 0,-4-4 64,4 4 0,-4-3 0,8 8 0,-4-6 0,0 5 0,0 0 128,0 4-64,-4-3 384,4 6-224,-9-3 160,9 0-224,-5 0-64,10 0-64,-10 0-1024,5 0 544,0-3-3360,10 3 2144</inkml:trace>
          <inkml:trace contextRef="#ctx0" brushRef="#br0" timeOffset="4243">12343 3975 4352,'0'3'1664,"0"-3"-896,3 19-352,2-10 1088,0-1-832,-5 3 544,0 8-736,0 1 160,0 4-352,0 7 32,0 0-192,0 1 0,0-1-64,0-12-672,0-4 320,0-7-2144,5 1 1344,-5-18-2336,3 1 1952</inkml:trace>
        </inkml:traceGroup>
      </inkml:traceGroup>
    </inkml:traceGroup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45:06.97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B2FB1DFD-9361-4077-9347-A903D63B7B04}" emma:medium="tactile" emma:mode="ink">
          <msink:context xmlns:msink="http://schemas.microsoft.com/ink/2010/main" type="writingRegion" rotatedBoundingBox="11648,1692 11564,4900 11198,4890 11283,1682"/>
        </emma:interpretation>
      </emma:emma>
    </inkml:annotationXML>
    <inkml:traceGroup>
      <inkml:annotationXML>
        <emma:emma xmlns:emma="http://www.w3.org/2003/04/emma" version="1.0">
          <emma:interpretation id="{4BF5E8F8-AB30-439D-865B-E7CCC97B27E2}" emma:medium="tactile" emma:mode="ink">
            <msink:context xmlns:msink="http://schemas.microsoft.com/ink/2010/main" type="paragraph" rotatedBoundingBox="11648,1692 11564,4900 11198,4890 11283,16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CB0B33-CDDE-476A-B07B-C23A2752DBF9}" emma:medium="tactile" emma:mode="ink">
              <msink:context xmlns:msink="http://schemas.microsoft.com/ink/2010/main" type="line" rotatedBoundingBox="11648,1692 11564,4900 11198,4890 11283,1682"/>
            </emma:interpretation>
          </emma:emma>
        </inkml:annotationXML>
        <inkml:traceGroup>
          <inkml:annotationXML>
            <emma:emma xmlns:emma="http://www.w3.org/2003/04/emma" version="1.0">
              <emma:interpretation id="{102D26DE-AE88-49A5-BFC9-449D6BC51F41}" emma:medium="tactile" emma:mode="ink">
                <msink:context xmlns:msink="http://schemas.microsoft.com/ink/2010/main" type="inkWord" rotatedBoundingBox="11648,1692 11564,4900 11198,4890 11283,1682"/>
              </emma:interpretation>
              <emma:one-of disjunction-type="recognition" id="oneOf0">
                <emma:interpretation id="interp0" emma:lang="zh-CN" emma:confidence="0">
                  <emma:literal>ⅰ</emma:literal>
                </emma:interpretation>
                <emma:interpretation id="interp1" emma:lang="zh-CN" emma:confidence="0">
                  <emma:literal>誉</emma:literal>
                </emma:interpretation>
                <emma:interpretation id="interp2" emma:lang="zh-CN" emma:confidence="0">
                  <emma:literal>美</emma:literal>
                </emma:interpretation>
                <emma:interpretation id="interp3" emma:lang="zh-CN" emma:confidence="0">
                  <emma:literal>亥</emma:literal>
                </emma:interpretation>
                <emma:interpretation id="interp4" emma:lang="zh-CN" emma:confidence="0">
                  <emma:literal>皇</emma:literal>
                </emma:interpretation>
              </emma:one-of>
            </emma:emma>
          </inkml:annotationXML>
          <inkml:trace contextRef="#ctx0" brushRef="#br0">11605 4825 4352,'0'-3'1664,"0"3"-896,0 0-416,0 0 928,0 0-736,0 0 576,0 0-640,0 0 448,0 0-512,0 0 256,5 0-384,-5 0 192,8 3-256,2 2 0,-2-2-128,0 2-64,2-1 0,-5-1-256,-2 2 128,1-2-1216,2 2 704,-6-2-3328,2 8 2176</inkml:trace>
          <inkml:trace contextRef="#ctx0" brushRef="#br0" timeOffset="1046">11474 5007 4992,'-5'6'1824,"5"-6"-960,5 3-384,0-3 736,-2 5-704,2-5 192,3 0-448,7 0 128,-3 0-224,2-5 0,3 5-96,0-3-128,0 3 32,-4-9-832,5 6 480,-5-5-1376,0 3 960,-3-1-1024,2 1 1056,-6-3-544,2 8 768,-8-7 160,5 7 224,-5-4 896,0 4-384,0-4 1120,0 8-832,-5-4 832,5 4-832,-8 0 512,2 4-672,-1 0 384,7 3-512,-10 0 480,2 6-512,-10-3 640,10 6-544,-10 4 352,8-1-448,-3-7 128,9-5-288,-4 1-64,2-1-64,3 2-128,3-2 64,-5-2-384,10-3 192,4-6-736,3 0 544,6-6-512,0-3 544,-5 1-256,5 5 384,0-5 0,-3 0 160,1-4 128,-4 8 0,-3-3 256,-2 7-160,-7 0 448,6 7-320,-12 1 384,6 3-384,-2 2 384,-3 1-384,-4-2 288,-1 1-288,-2-2 192,-2 1-224,-8 7 64,9 0-160,-3 1 0,1 0-64,-1-1-128,6 5 32,-8-1-736,6-4 384,4-7-1376,3 1 992,0-10-1056,5 5 1056,0-13-768,10 2 896,-6-5-416,9 0 576,4-7 0,0 7 288,1-8 192,0 8 0,0-7 352,3 4-160,-9 2 960,4 5-640,-8-3 1024,5 7-864,-8 0 672,-3 3-800,-2 1 512,0 0-608,-2 5 256,2 5-416,-10 6 480,6 4-448,-8-5 352,2 1-384,-11 3-96,6 1-96,-6 2-96,8 1 32,-10 1-32,10-4 0,-8-1-992,8 0 544,-5 1-2144,6-5 1440,-3-10-3008,12-6 2368</inkml:trace>
          <inkml:trace contextRef="#ctx0" brushRef="#br0" timeOffset="1416">11706 5493 5632,'9'11'2176,"-9"-11"-1152,13 23-480,-8-15 1184,-2 3-960,2 3 224,3-3-640,2 0-192,-2 1-96,2-4-992,-2 3 512,0-11-3488,2 5 2144</inkml:trace>
          <inkml:trace contextRef="#ctx0" brushRef="#br0" timeOffset="-14151">11693 2548 3328,'-3'-8'1216,"3"8"-640,0 0-192,0-8 992,0 6-768,0-12 640,3 11-736,-3-14 576,5 11-608,-5-2 608,0 4-640,0 0 544,0 8-544,-5 0 384,5 8-480,-3-1 192,3 5-320,-10 1 128,5-3-192,-8 2 127,10 4-159,-15-1-64,8 0-32,-6 1-32,2 2 0,0-2 64,6 0-32,-4-8-224,7 3 96,0-10-447,5 1 287,5-9-448,3 0 416,1-10-160,9 2 288,0-3 0,-2 0 96,-3 0 0,5 0 0,-5 0 64,5 6 0,-5-4 64,0 8-32,2-2 64,-2 0-64,-10 3 256,6 3-160,-9-5 384,0 10-288,-4-5 384,4 9-352,-5-3 287,2 6-287,-7-5 64,7 6-192,-12 1 0,7 6-64,-10 0 32,10 4-64,-10-5-32,10 1 32,-10-6-192,8 5 96,-6-5-959,6 0 575,-2-6-1728,6 0 1216,-2-8-1440,4 0 1344,-4-8-864,8 0 1120,-5-6-384,10-2 704,-5-4 64,0 9 256,0-6 512,0 9-160,0-3 1056,0 8-704,0-5 800,0 8-736,0-8 512,8 8-640,1-4 384,8 4-512,-3-4 128,-1 8-320,0-4 64,5 0-128,-5 0 0,5 0-32,-5 0-128,3 0 32,-1 0-832,1 0 480,-7 0-1888,0 4 1280,-12 0-2176,3 3 1792</inkml:trace>
          <inkml:trace contextRef="#ctx0" brushRef="#br0" timeOffset="-13451">11518 2942 4608,'0'4'1760,"0"-4"-960,14 3-512,-5-3 736,-1 0-608,10-3 384,-1 3-480,5-4 192,0 4-288,0-8 64,3 3-160,3-6 64,-2 8-96,0-8-64,0 5 0,-3-5 32,-2 8-32,-7-10-96,3 10 32,-8-5-128,4 8 96,-8-8-32,-2 4 32,-3-4 0,0 8 0,-3-8 64,3 8 0,-10-3 0,5 6 0,-3-3 64,4 0-32,-5 0 128,4 0-96,-3 0 320,8 8-192,-9-3 320,9 6-288,-3 1 224,6 4-224,-3 4 128,5 2-192,-1 1 64,1 1-128,-2 7 96,2 4-128,-5-1 128,5 2-128,-5-8-32,0 0 0,-5-9-192,5-4 96,-8-3-256,-1 0 192,-9-9-320,10 2 288,-10-10-160,5 2 192,-5-9 128,5 4 32,-10-11-32,10 8 32,-3-3-128,1 8 64,2-10 224,11 8-96,-8-8 256,4 9-224,4-6 256,4 10-256,4-8 160,4 5-160,-3-5 64,12 8-96,1-8-544,3 2 224,3-2-3488,0 3 2016,1-8-2848,4 8 2560</inkml:trace>
        </inkml:traceGroup>
      </inkml:traceGroup>
    </inkml:traceGroup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45:16.26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DB433DDF-A15F-48E3-8E11-F20455E52D8D}" emma:medium="tactile" emma:mode="ink">
          <msink:context xmlns:msink="http://schemas.microsoft.com/ink/2010/main" type="writingRegion" rotatedBoundingBox="15979,3790 15968,4790 15364,4784 15375,3783"/>
        </emma:interpretation>
      </emma:emma>
    </inkml:annotationXML>
    <inkml:traceGroup>
      <inkml:annotationXML>
        <emma:emma xmlns:emma="http://www.w3.org/2003/04/emma" version="1.0">
          <emma:interpretation id="{9B8DB935-9E26-4E21-94CF-9F1F9E696F32}" emma:medium="tactile" emma:mode="ink">
            <msink:context xmlns:msink="http://schemas.microsoft.com/ink/2010/main" type="paragraph" rotatedBoundingBox="15979,3790 15968,4790 15364,4784 15375,37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BCAAE1-AECF-43EC-A89B-1EE617E6F623}" emma:medium="tactile" emma:mode="ink">
              <msink:context xmlns:msink="http://schemas.microsoft.com/ink/2010/main" type="line" rotatedBoundingBox="15979,3790 15968,4790 15364,4784 15375,3783"/>
            </emma:interpretation>
          </emma:emma>
        </inkml:annotationXML>
        <inkml:traceGroup>
          <inkml:annotationXML>
            <emma:emma xmlns:emma="http://www.w3.org/2003/04/emma" version="1.0">
              <emma:interpretation id="{2EDA9AD1-BEF1-4C5F-A226-6A6DA00FDAAD}" emma:medium="tactile" emma:mode="ink">
                <msink:context xmlns:msink="http://schemas.microsoft.com/ink/2010/main" type="inkWord" rotatedBoundingBox="15979,3790 15968,4790 15364,4784 15375,3783"/>
              </emma:interpretation>
              <emma:one-of disjunction-type="recognition" id="oneOf0">
                <emma:interpretation id="interp0" emma:lang="zh-CN" emma:confidence="0">
                  <emma:literal>差</emma:literal>
                </emma:interpretation>
                <emma:interpretation id="interp1" emma:lang="zh-CN" emma:confidence="0">
                  <emma:literal>羞</emma:literal>
                </emma:interpretation>
                <emma:interpretation id="interp2" emma:lang="zh-CN" emma:confidence="0">
                  <emma:literal>盖</emma:literal>
                </emma:interpretation>
                <emma:interpretation id="interp3" emma:lang="zh-CN" emma:confidence="0">
                  <emma:literal>烾</emma:literal>
                </emma:interpretation>
                <emma:interpretation id="interp4" emma:lang="zh-CN" emma:confidence="0">
                  <emma:literal>墓</emma:literal>
                </emma:interpretation>
              </emma:one-of>
            </emma:emma>
          </inkml:annotationXML>
          <inkml:trace contextRef="#ctx0" brushRef="#br0">15738 4685 4992,'-5'-4'1824,"5"4"-960,0 0-320,0 0 1344,0 0-1056,0 0 928,0 0-1024,0 0 768,0 0-864,0 4 575,0 5-703,0-3 384,0 7-544,0-7 128,5 8-320,-5-3-64,4 0-64,2 1-192,-3 1 96,2-7-1024,0 7 608,-2-7-2431,1 3 1631,1-4-3648,1-2 2784</inkml:trace>
          <inkml:trace contextRef="#ctx0" brushRef="#br0" timeOffset="355">16001 4592 7808,'4'-8'2880,"-4"8"-1536,5-4-992,-5-1 1568,0 10-1088,0-5 1023,0 8-1055,-5-2 352,5 2-672,-4 1 352,-1 2-480,-7 5 32,2 4-224,-8 2-160,5 3-32,-8-6-608,8 3 352,-14 3-1856,11-2 1184,-16-3-2943,14-2 2175,-4-1-3008,9-2 2720</inkml:trace>
          <inkml:trace contextRef="#ctx0" brushRef="#br0" timeOffset="721">15694 4897 7296,'-5'0'2816,"5"0"-1536,5-6-800,-1 3 1184,2 6-960,-4-3 224,4 0-576,2 0 224,4 0-320,12-3 63,-2-2-191,-1-1 64,5 6-96,-3-13 96,7 13-128,-8-7-320,6 7 160,-12-4-1311,-4 4 767,-6 0-2976,-6 8 2016,-14 3-2656,6 0 2432</inkml:trace>
          <inkml:trace contextRef="#ctx0" brushRef="#br0" timeOffset="1344">15663 5188 5376,'-26'3'2016,"26"-3"-1088,0 0-160,0 0 1344,5 0-1184,-5 0 576,8 0-928,0 0 256,6 0-480,8-3 160,1 0-288,2-6-64,1 1-96,10-8-192,3 5 64,0-9-736,-3 9 416,-1-9-1504,-1 4 1056,-11 1-1760,-6 7 1504,-13-3-1696,1 3 1600,-10-3-736,5 3 1120,-13-9 864,5 9 0,-5-3 1600,8 3-928,-13-7 1312,10 7-1184,-10 0 1216,10 5-1216,-5-2 1056,8 5-1088,-8 0 608,8 5-800,-13 3 544,10 3-673,-4 1 513,-2 7-576,-3 3 384,7 6-480,-3 0 256,5-1-352,-10 9 64,10-2-192,-10 2 0,8-1-64,-11 11-544,3-3 256,-4-8-1664,9 0 1056,-9 1-3327,10-5 2335,-2-12-3168,5-3 2816</inkml:trace>
          <inkml:trace contextRef="#ctx0" brushRef="#br0" timeOffset="1090">15668 5024 6656,'-23'8'2464,"23"-8"-1344,0 4-608,0-4 1120,10 0-928,-2 0 288,10 0-608,0-4 0,3 4-224,1-4-32,4 0-64,0-4-192,5 5 64,13-8-1152,0 5 640,-13-2-2496,-9 6 1728,-17-2-2368,-2 8 2112</inkml:trace>
          <inkml:trace contextRef="#ctx0" brushRef="#br0" timeOffset="1723">15764 5293 6144,'18'-11'2368,"-18"11"-1280,31-24-640,-18 20 1152,-1 8-928,6-8 192,13 4-544,5-8-32,3 5-192,-9-2-256,-4 5 64,-12 0-800,0 5 480,-14-5-576,4 3 544,-12 2 256,-2-2 128,-4-3 320,6 4-128,-4-4 512,2 4-352,-4-4 864,12 0-672,-8 0 864,5 0-768,-3 0 607,8 4-671,-9 1 576,5 1-608,-4-1 384,8 3-512,-10 4 192,10 2-320,-8 6-64,8-1-96,-5-3 32,5 3-64,-5-3-640,5 0 320,-3 0-1792,-2 3 1152,-5-8-2975,7 1 2207,-20-4-3168,15 4 2752</inkml:trace>
          <inkml:trace contextRef="#ctx0" brushRef="#br0" timeOffset="2091">15642 5566 6144,'-10'5'2272,"10"-5"-1216,-21 0-448,21 0 1376,3 0-1088,2 0 544,0 0-864,-1 0 352,10 0-576,-2-5 383,6 5-415,4-6 320,1 0-352,-3-2 128,6 8-256,2-11 64,3 8-128,13-5 96,-6 3-128,-2-2-32,-2 7 0,10-8-32,-1 8 0,-7-4 0,-5 4 0,-13-4-224,0 8 128,-10-4-1024,5 4 640,-4 0-2495,5 0 1663,-11 0-3712,2-1 2816</inkml:trace>
        </inkml:traceGroup>
      </inkml:traceGroup>
    </inkml:traceGroup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45:39.37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05E5B89-3357-4B95-9C23-33B06DF850E2}" emma:medium="tactile" emma:mode="ink">
          <msink:context xmlns:msink="http://schemas.microsoft.com/ink/2010/main" type="writingRegion" rotatedBoundingBox="706,7229 1015,4371 1552,4429 1243,7287"/>
        </emma:interpretation>
      </emma:emma>
    </inkml:annotationXML>
    <inkml:traceGroup>
      <inkml:annotationXML>
        <emma:emma xmlns:emma="http://www.w3.org/2003/04/emma" version="1.0">
          <emma:interpretation id="{E5F097A4-A797-4CFE-A288-D8B06D8C3980}" emma:medium="tactile" emma:mode="ink">
            <msink:context xmlns:msink="http://schemas.microsoft.com/ink/2010/main" type="paragraph" rotatedBoundingBox="706,7229 1015,4371 1552,4429 1243,72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CAE5DA-93B5-4187-BC2F-A8A25236FE54}" emma:medium="tactile" emma:mode="ink">
              <msink:context xmlns:msink="http://schemas.microsoft.com/ink/2010/main" type="line" rotatedBoundingBox="706,7229 1015,4371 1552,4429 1243,7287"/>
            </emma:interpretation>
          </emma:emma>
        </inkml:annotationXML>
        <inkml:traceGroup>
          <inkml:annotationXML>
            <emma:emma xmlns:emma="http://www.w3.org/2003/04/emma" version="1.0">
              <emma:interpretation id="{BF2D5D0C-857F-4B63-8834-1D3E0A88EDAF}" emma:medium="tactile" emma:mode="ink">
                <msink:context xmlns:msink="http://schemas.microsoft.com/ink/2010/main" type="inkWord" rotatedBoundingBox="706,7229 827,6109 1364,6167 1243,7287"/>
              </emma:interpretation>
              <emma:one-of disjunction-type="recognition" id="oneOf0">
                <emma:interpretation id="interp0" emma:lang="zh-CN" emma:confidence="0">
                  <emma:literal>E</emma:literal>
                </emma:interpretation>
                <emma:interpretation id="interp1" emma:lang="zh-CN" emma:confidence="0">
                  <emma:literal>工</emma:literal>
                </emma:interpretation>
                <emma:interpretation id="interp2" emma:lang="zh-CN" emma:confidence="0">
                  <emma:literal>巨</emma:literal>
                </emma:interpretation>
                <emma:interpretation id="interp3" emma:lang="zh-CN" emma:confidence="0">
                  <emma:literal>匚</emma:literal>
                </emma:interpretation>
                <emma:interpretation id="interp4" emma:lang="zh-CN" emma:confidence="0">
                  <emma:literal>氵</emma:literal>
                </emma:interpretation>
              </emma:one-of>
            </emma:emma>
          </inkml:annotationXML>
          <inkml:trace contextRef="#ctx0" brushRef="#br0">1192 7062 6656,'-12'0'2528,"12"0"-1344,-6-13-736,4 21 1408,4 3-1024,-4 8 864,2 1-992,-6 4 415,2 4-639,-4 11 288,8 0-448,-10 11 192,10 0-288,-8 8 128,2-2-192,-1 10 288,2 4-256,-3 1 256,2-9-256,-1-4 160,7-3-192,-5-8 128,5-8-160,-5-8 64,10-4-96,-5-7 0,8 0-32,2-9-64,3-3 32,4-8-128,5 3 64,8-6 32,1-2 0,5 2-96,-2 3 64,1-8-320,-3 5 192,-6-9-864,0 7 576,1-6-1504,-6 3 1120,-3 0-2175,-5 4 1695,-8 1-3456,3 3 2688</inkml:trace>
          <inkml:trace contextRef="#ctx0" brushRef="#br0" timeOffset="369">1159 7586 7552,'-14'-2'2816,"14"2"-1536,-4 2-800,-1-2 1472,10 0-1120,-5-2 448,8 2-769,2-5 65,6 1-320,12-12-32,-2 10-128,5-11-192,3 9 32,1-6-960,-4 1 577,0 1-3009,0 4 1952,-1 2-3232,4 1 2688</inkml:trace>
          <inkml:trace contextRef="#ctx0" brushRef="#br0" timeOffset="-447">1079 7106 7680,'-13'-26'2880,"13"26"-1536,-5 0-928,1-4 1344,8 0-1024,-4-7 512,8 6-737,-3-3 289,8 5-480,5-8 192,0 5-288,8-5-64,5 8-96,4-10 96,4 6-96,0-5-32,-3 9 0,-1-9-736,-1 7 384,-3-6-1855,-3 8 1215,-7-2-4096,-3 5 2848</inkml:trace>
        </inkml:traceGroup>
        <inkml:traceGroup>
          <inkml:annotationXML>
            <emma:emma xmlns:emma="http://www.w3.org/2003/04/emma" version="1.0">
              <emma:interpretation id="{E652623E-1103-48F8-BAA5-7B6D4E13D617}" emma:medium="tactile" emma:mode="ink">
                <msink:context xmlns:msink="http://schemas.microsoft.com/ink/2010/main" type="inkWord" rotatedBoundingBox="1012,5314 1113,4381 1500,4423 1399,5356"/>
              </emma:interpretation>
              <emma:one-of disjunction-type="recognition" id="oneOf1">
                <emma:interpretation id="interp5" emma:lang="zh-CN" emma:confidence="0">
                  <emma:literal>E</emma:literal>
                </emma:interpretation>
                <emma:interpretation id="interp6" emma:lang="zh-CN" emma:confidence="0">
                  <emma:literal>〖</emma:literal>
                </emma:interpretation>
                <emma:interpretation id="interp7" emma:lang="zh-CN" emma:confidence="0">
                  <emma:literal>[</emma:literal>
                </emma:interpretation>
                <emma:interpretation id="interp8" emma:lang="zh-CN" emma:confidence="0">
                  <emma:literal>氵</emma:literal>
                </emma:interpretation>
                <emma:interpretation id="interp9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-1371">1478 5247 6144,'-13'16'2272,"13"-16"-1216,-8 9-544,3-6 1408,5 5-1088,-5 3 736,0 5-928,-3 7 448,8 0-641,-8 12 385,3 4-480,-4 12 384,5 4-416,-6 8 256,7-10-320,-10 3 192,4-7-224,-4 7 64,8-6-160,-8-3 160,8-5-192,-3-6 32,8-6-64,-5-5-64,5-6 32,0-4 32,10-2-32,-7-7-32,12 8 32,-3-11-128,6 0 64,-2-6 96,7 3-32,-2-3-32,7 6 32,-2-6-384,0 3 192,-4-9-864,4 1 576,-5-8-1504,2 5 1120,-10-4-2527,5 7 1887,-10-8-3168,2 4 2624</inkml:trace>
          <inkml:trace contextRef="#ctx0" brushRef="#br0" timeOffset="-1032">1429 5692 7296,'-13'20'2816,"13"-20"-1536,-4-26-800,0 18 1312,8 8-1024,-4-9 416,9 9-704,-4-8-65,8 5-255,4-5-32,5 2-64,0-4-64,4 6 32,-4-7-831,5 6 447,-6-3-2816,1 8 1760,-5-3-3200,0 6 2624</inkml:trace>
          <inkml:trace contextRef="#ctx0" brushRef="#br0" timeOffset="-1802">1399 5252 6272,'-13'0'2368,"13"0"-1280,-13-8-704,8 8 1248,5 4-960,-8-8 832,8 4-864,-5-5 288,10 5-544,0-3 160,-2 6-321,2-3 65,8 0-160,5-3 64,0 3-96,3-3 0,2 3-32,3-5-128,0 2 32,1-5-256,-1 3 160,0-2-1503,0 7 895,-8-5-4192,-1 10 2752</inkml:trace>
        </inkml:traceGroup>
      </inkml:traceGroup>
    </inkml:traceGroup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45:52.22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3D3D3836-8E64-45FF-B618-DB9E4C4B5B97}" emma:medium="tactile" emma:mode="ink">
          <msink:context xmlns:msink="http://schemas.microsoft.com/ink/2010/main" type="writingRegion" rotatedBoundingBox="28113,2243 29745,4733 28906,5283 27274,2793"/>
        </emma:interpretation>
      </emma:emma>
    </inkml:annotationXML>
    <inkml:traceGroup>
      <inkml:annotationXML>
        <emma:emma xmlns:emma="http://www.w3.org/2003/04/emma" version="1.0">
          <emma:interpretation id="{B701F660-EC95-4A06-88F0-629D8E597C63}" emma:medium="tactile" emma:mode="ink">
            <msink:context xmlns:msink="http://schemas.microsoft.com/ink/2010/main" type="paragraph" rotatedBoundingBox="28113,2243 29745,4733 28906,5283 27274,27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BEBC27-ED22-4C8D-BD13-81B07E3EB575}" emma:medium="tactile" emma:mode="ink">
              <msink:context xmlns:msink="http://schemas.microsoft.com/ink/2010/main" type="line" rotatedBoundingBox="28113,2243 29745,4733 28906,5283 27274,2793"/>
            </emma:interpretation>
          </emma:emma>
        </inkml:annotationXML>
        <inkml:traceGroup>
          <inkml:annotationXML>
            <emma:emma xmlns:emma="http://www.w3.org/2003/04/emma" version="1.0">
              <emma:interpretation id="{18468DD5-C1E7-4449-8F5A-61242D629B2E}" emma:medium="tactile" emma:mode="ink">
                <msink:context xmlns:msink="http://schemas.microsoft.com/ink/2010/main" type="inkWord" rotatedBoundingBox="27411,3038 27607,2496 28007,2641 27811,3182"/>
              </emma:interpretation>
              <emma:one-of disjunction-type="recognition" id="oneOf0">
                <emma:interpretation id="interp0" emma:lang="zh-CN" emma:confidence="0">
                  <emma:literal>。</emma:literal>
                </emma:interpretation>
                <emma:interpretation id="interp1" emma:lang="zh-CN" emma:confidence="0">
                  <emma:literal>△</emma:literal>
                </emma:interpretation>
                <emma:interpretation id="interp2" emma:lang="zh-CN" emma:confidence="0">
                  <emma:literal>匕</emma:literal>
                </emma:interpretation>
                <emma:interpretation id="interp3" emma:lang="zh-CN" emma:confidence="0">
                  <emma:literal>‘</emma:literal>
                </emma:interpretation>
                <emma:interpretation id="interp4" emma:lang="zh-CN" emma:confidence="0">
                  <emma:literal>0</emma:literal>
                </emma:interpretation>
              </emma:one-of>
            </emma:emma>
          </inkml:annotationXML>
          <inkml:trace contextRef="#ctx0" brushRef="#br0">27948 3317 6400,'-17'0'2464,"17"0"-1344,0 0-736,0 0 1088,0 0-832,-6 0 672,6 6-768,-3 2 384,-2 4-576,-3 1 384,4-2-417,-6 4 257,6 1-320,-8 3 64,2 1-192,-8 4 160,10-1-192,-10 5 192,10 2-192,-10 1 96,5-3-96,-9-4 0,8-2-32,-3-2 32,4 3-64,0 1 256,5-1-160,-5-4 96,8 1-128,0-4-64,5-5 0,0-3-32,5 0 0,0 1 64,8 2-32,0-8-96,-1 2 32,2-13-32,4 3 0,7-7 0,6 9 0,0 3 128,0 3-32,0-3 64,-1 0-64,1 0-32,0 6 32,-5-6-128,0 3 64,-8-3-32,0 0 0,-6-9 128,2 1-32,-7-11-32,3 8 32,-10-4-32,5 2 0,-5-10 64,0 7-32,0-11 64,0 7-64,-10-6-32,2 7 32,-15-5-128,11 4 64,-1-3-32,5 7 0,-7-3-96,12 2 96,-15-5-544,8 6 352,-3-7-1024,5 7 704,-5-4-1407,8 6 1119,-3-3-2272,3 9 1760</inkml:trace>
        </inkml:traceGroup>
        <inkml:traceGroup>
          <inkml:annotationXML>
            <emma:emma xmlns:emma="http://www.w3.org/2003/04/emma" version="1.0">
              <emma:interpretation id="{E767A475-B7E8-4B77-A949-C2DE0AE9685E}" emma:medium="tactile" emma:mode="ink">
                <msink:context xmlns:msink="http://schemas.microsoft.com/ink/2010/main" type="inkWord" rotatedBoundingBox="27909,2952 28005,2464 28435,2549 28339,3037"/>
              </emma:interpretation>
              <emma:one-of disjunction-type="recognition" id="oneOf1">
                <emma:interpretation id="interp5" emma:lang="zh-CN" emma:confidence="0">
                  <emma:literal>“</emma:literal>
                </emma:interpretation>
                <emma:interpretation id="interp6" emma:lang="zh-CN" emma:confidence="0">
                  <emma:literal>K</emma:literal>
                </emma:interpretation>
                <emma:interpretation id="interp7" emma:lang="zh-CN" emma:confidence="0">
                  <emma:literal>飞</emma:literal>
                </emma:interpretation>
                <emma:interpretation id="interp8" emma:lang="zh-CN" emma:confidence="0">
                  <emma:literal>认</emma:literal>
                </emma:interpretation>
                <emma:interpretation id="interp9" emma:lang="zh-CN" emma:confidence="0">
                  <emma:literal>让</emma:literal>
                </emma:interpretation>
              </emma:one-of>
            </emma:emma>
          </inkml:annotationXML>
          <inkml:trace contextRef="#ctx0" brushRef="#br0" timeOffset="490">28255 3337 5376,'-13'0'2016,"13"0"-1088,-5 3-608,5-3 832,5 0-672,0 0 224,0 0-448,-2 0 128,7 3-224,-2 2 128,2 3-160,-2-5 288,0 6-224,5-1 384,1-2-320,-5 11 512,4-2-448,-13 0 416,4 4-416,-13 1 320,6 0-353,-11-1 129,5 8-256,-4-2 64,8-2-128,-8 4-128,10 1 0,-7 2-192,10 1 128,-5-6-799,5-3 479,-3-14-1344,6 0 960,-3-16-1376,10 0 1248,-2-8-896,2 2 1056,3-11-864,4 6 928,5-7-1344,0 7 1184</inkml:trace>
          <inkml:trace contextRef="#ctx0" brushRef="#br0" timeOffset="824">28545 3324 5120,'0'-15'2016,"0"15"-1088,-4 3-256,-1-3 1280,10 5-1088,-10-2 576,5 1-864,-4-4 480,-1 4-608,-3 5 448,4 2-480,-10 3 479,2 2-511,-12 1 352,7 2-416,-9 1 256,8 2-320,0-2 64,10 0-192,-10 7 0,5 0-64,5-3-64,3-6 32,5-1-32,5 0 0,3-7 0,5 2 0,5 0-288,5-2 160,-2-2-384,1 1 288,4-6-928,1 5 640,-1-8-1887,4 5 1343,-2-2-3744,1 5 2688</inkml:trace>
        </inkml:traceGroup>
        <inkml:traceGroup>
          <inkml:annotationXML>
            <emma:emma xmlns:emma="http://www.w3.org/2003/04/emma" version="1.0">
              <emma:interpretation id="{44F439BA-DFD2-4AF7-853D-37B28920E44E}" emma:medium="tactile" emma:mode="ink">
                <msink:context xmlns:msink="http://schemas.microsoft.com/ink/2010/main" type="inkWord" rotatedBoundingBox="29148,4007 29660,4789 29037,5197 28525,4416"/>
              </emma:interpretation>
              <emma:one-of disjunction-type="recognition" id="oneOf2">
                <emma:interpretation id="interp10" emma:lang="zh-CN" emma:confidence="0">
                  <emma:literal>怎</emma:literal>
                </emma:interpretation>
                <emma:interpretation id="interp11" emma:lang="zh-CN" emma:confidence="0">
                  <emma:literal>复</emma:literal>
                </emma:interpretation>
                <emma:interpretation id="interp12" emma:lang="zh-CN" emma:confidence="0">
                  <emma:literal>否</emma:literal>
                </emma:interpretation>
                <emma:interpretation id="interp13" emma:lang="zh-CN" emma:confidence="0">
                  <emma:literal>筲</emma:literal>
                </emma:interpretation>
                <emma:interpretation id="interp14" emma:lang="zh-CN" emma:confidence="0">
                  <emma:literal>愿</emma:literal>
                </emma:interpretation>
              </emma:one-of>
            </emma:emma>
          </inkml:annotationXML>
          <inkml:trace contextRef="#ctx0" brushRef="#br1" timeOffset="10327">29273 5036 7040,'5'0'2624,"3"0"-1408,10-4-512,-11 0 832,8 0-384,7 1-32,4-2-352,1 2-161,-6-6-351,2 7-32,-2-6 0,-4 2-192,-3 0 0,-6 1-96,2 2 0,-10 3-927,0 0-449,-6 8-1536,-2-2-576,-10 8 288</inkml:trace>
          <inkml:trace contextRef="#ctx0" brushRef="#br1" timeOffset="10096">29132 4969 6400,'4'5'2368,"2"-2"-1280,-2 6-512,0-7 736,0 6-128,2 0 32,-4 1-320,4 10-96,-2 9-448,2-6 287,-6 3 193,0-2-320,-6-1-32,2 11-96,-2-11 64,4 6-224,-8-9-128,2 9-160,-2-17-32,6-2-1152,-8-9-4319,15-9-1185,6-2 3040</inkml:trace>
          <inkml:trace contextRef="#ctx0" brushRef="#br1" timeOffset="10612">29264 5180 6400,'-4'0'2368,"8"5"-1280,-4 1-352,0-6 832,4 8-96,6 0 0,-2 4-320,2 4-161,-2 0-543,-1 7 128,-2 5 96,1 3-96,-6-1 64,0 3-224,0-3-96,-6-2-160,1-2-64,2 2-544,-7-4-224,2-2-1184,-2-10-447,8 1-5953,-4-13 3936</inkml:trace>
          <inkml:trace contextRef="#ctx0" brushRef="#br1" timeOffset="11004">29330 5199 8064,'-4'-8'3072,"8"13"-1664,0 3-736,1-8 896,11 3-544,-1 1-65,16-4-415,-2 0-288,-1-4-192,-3 4 32,-3 0-64,0 4 64,-4-4-128,-5 0 0,-5 4-480,-8-4-128,-8 20-671,-5-4-289,-9 4 64,-9-6 128,0 13 736,0-7 288,5 3 480,0-2 192,8-7 704,6-2 384,7-4-352,5-3-128,9-10-320,13 1-32,5-7-192,-1 3-32,-5-3-288,6-2 0,-5 10-192,-10-6 32,-2 6-1280,-6 3-576</inkml:trace>
          <inkml:trace contextRef="#ctx0" brushRef="#br1" timeOffset="11374">29194 5512 8192,'-3'12'3072,"3"4"-1664,3 10-800,-3-10 928,5 4-416,-5 2-1,0 6-447,5 7-160,-5-4-288,0 0-384,0-4-32,-5-3-224,0-4-64,2-12-1215,-2-4-545</inkml:trace>
          <inkml:trace contextRef="#ctx0" brushRef="#br1" timeOffset="11796">29252 5644 6784,'21'20'2528,"-3"-4"-1344,-1-8-544,-8 8 768,4 6-352,5-2-64,-1-4-288,9-4-128,-3-4-320,-7-5-96,2 0 31,0-3-95,-1 6-64,1-4 0,-4-2 32,-2 5-96,-4-2-64,2 1 64,-5 0 64,-5-4-415,-10 4-577,5-4-288,-15 0-896,-3-4 448,-8-20 192,5 2 416,5-6 224,3 0 416,0 2 288,5-1 512,3 2 320,7 6 512,-1 4 224,4 3-192,4 5-96,9-1 704,0 3-640,10 2-64,-7 3-417,2 0-415,-5-3-128,-3 3-512,-2-6-255,5 4-1185,-3-4-416,2-4-352,2 6-64,-6-1 896,1 5 1024,4 0 1024,-5 9 1184,2 1 480,-2 4-96,0-3-96,2 0-448,-2 1-192,2-1-640,-2-3-256,-8 1-96,5-9-448,-1-4-224,0-9-1984,6-6-832</inkml:trace>
        </inkml:traceGroup>
      </inkml:traceGroup>
    </inkml:traceGroup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46:04.82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AD30D946-B6BB-4E2B-B836-8E4EED61D256}" emma:medium="tactile" emma:mode="ink">
          <msink:context xmlns:msink="http://schemas.microsoft.com/ink/2010/main" type="writingRegion" rotatedBoundingBox="29587,4170 31349,3954 31476,4992 29714,5208"/>
        </emma:interpretation>
      </emma:emma>
    </inkml:annotationXML>
    <inkml:traceGroup>
      <inkml:annotationXML>
        <emma:emma xmlns:emma="http://www.w3.org/2003/04/emma" version="1.0">
          <emma:interpretation id="{7A017DA5-63E6-43B8-97D1-B0B8BE783C65}" emma:medium="tactile" emma:mode="ink">
            <msink:context xmlns:msink="http://schemas.microsoft.com/ink/2010/main" type="paragraph" rotatedBoundingBox="29587,4170 31349,3954 31476,4992 29714,52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93E8EB-9375-4B52-8B13-119A56F2B1B1}" emma:medium="tactile" emma:mode="ink">
              <msink:context xmlns:msink="http://schemas.microsoft.com/ink/2010/main" type="line" rotatedBoundingBox="29587,4170 31349,3954 31476,4992 29714,5208"/>
            </emma:interpretation>
          </emma:emma>
        </inkml:annotationXML>
        <inkml:traceGroup>
          <inkml:annotationXML>
            <emma:emma xmlns:emma="http://www.w3.org/2003/04/emma" version="1.0">
              <emma:interpretation id="{1C80CF76-0A0B-4C3B-B2C3-696310531A11}" emma:medium="tactile" emma:mode="ink">
                <msink:context xmlns:msink="http://schemas.microsoft.com/ink/2010/main" type="inkWord" rotatedBoundingBox="29618,4421 30025,4371 30087,4874 29680,4924"/>
              </emma:interpretation>
              <emma:one-of disjunction-type="recognition" id="oneOf0">
                <emma:interpretation id="interp0" emma:lang="zh-CN" emma:confidence="0">
                  <emma:literal>么</emma:literal>
                </emma:interpretation>
                <emma:interpretation id="interp1" emma:lang="zh-CN" emma:confidence="0">
                  <emma:literal>公</emma:literal>
                </emma:interpretation>
                <emma:interpretation id="interp2" emma:lang="zh-CN" emma:confidence="0">
                  <emma:literal>幺</emma:literal>
                </emma:interpretation>
                <emma:interpretation id="interp3" emma:lang="zh-CN" emma:confidence="0">
                  <emma:literal>云</emma:literal>
                </emma:interpretation>
                <emma:interpretation id="interp4" emma:lang="zh-CN" emma:confidence="0">
                  <emma:literal>㕕</emma:literal>
                </emma:interpretation>
              </emma:one-of>
            </emma:emma>
          </inkml:annotationXML>
          <inkml:trace contextRef="#ctx0" brushRef="#br0">30019 5204 6400,'0'-5'2464,"4"5"-1344,0-8-480,0 8 768,2 0 0,-6-3 512,0 3-577,0 11-703,0 6-96,0-1-96,-10 6-224,-3 9-128,-4 4-64,0-3-32,-1-2-704,5-6-320,3-8-1183,7-4-513,3-8-1312</inkml:trace>
          <inkml:trace contextRef="#ctx0" brushRef="#br0" timeOffset="316">30181 5290 8320,'0'6'3072,"0"10"-1664,-18 1-736,15-6 960,-11 9-576,-8-1-193,-1 4-159,-3 4-64,0 1-352,0 3 96,4-1 64,1 3-32,3-6 0,5-4-32,3 0 0,2-4 0,3 5 0,5-4-192,10-12-128,3 4-32,5-12-32,-2-4 64,12-1 96,2-3-288,1 2-64,-5-7-544,-5 1-256,2 1-736,-5 0-352,-6-5-927,-3-1-417,0 6-224</inkml:trace>
          <inkml:trace contextRef="#ctx0" brushRef="#br0" timeOffset="665">30194 5546 8448,'13'8'3232,"-16"0"-1728,11 4-1056,2-4 832,-2 0-416,5 4-33,0-2-479,0-1-224,0 2-64,9 0-640,-14-2-159,10-5-2049,-18-4-896,5-4 160</inkml:trace>
        </inkml:traceGroup>
        <inkml:traceGroup>
          <inkml:annotationXML>
            <emma:emma xmlns:emma="http://www.w3.org/2003/04/emma" version="1.0">
              <emma:interpretation id="{A291DA7B-A85F-4AAC-AE3F-F5C0BA857C54}" emma:medium="tactile" emma:mode="ink">
                <msink:context xmlns:msink="http://schemas.microsoft.com/ink/2010/main" type="inkWord" rotatedBoundingBox="30118,4105 30869,4013 30996,5051 30245,5143"/>
              </emma:interpretation>
              <emma:one-of disjunction-type="recognition" id="oneOf1">
                <emma:interpretation id="interp5" emma:lang="zh-CN" emma:confidence="0">
                  <emma:literal>算</emma:literal>
                </emma:interpretation>
                <emma:interpretation id="interp6" emma:lang="zh-CN" emma:confidence="0">
                  <emma:literal>并</emma:literal>
                </emma:interpretation>
                <emma:interpretation id="interp7" emma:lang="zh-CN" emma:confidence="0">
                  <emma:literal>异</emma:literal>
                </emma:interpretation>
                <emma:interpretation id="interp8" emma:lang="zh-CN" emma:confidence="0">
                  <emma:literal>昇</emma:literal>
                </emma:interpretation>
                <emma:interpretation id="interp9" emma:lang="zh-CN" emma:confidence="0">
                  <emma:literal>奔</emma:literal>
                </emma:interpretation>
              </emma:one-of>
            </emma:emma>
          </inkml:annotationXML>
          <inkml:trace contextRef="#ctx0" brushRef="#br0" timeOffset="2290">30466 5624 8448,'-8'0'3232,"8"0"-1728,0 5-896,0-5 928,0 0-417,3 0 1,8 0-512,-3 0-192,4-5-256,6 2-64,5-6 32,8 1-160,0 2 32,12-7 64,-4 1 96,5 1-64,0 0-64,-1-5-96,-2 4 32,3 4 32,8 0 0,-14 0 0,-2 1 0,0-1 0,-5 4 64,0 0-32,-5 1 64,-5-2-128,-4 2-64,-3-2 64,-10 5 64,-4 0-640,-4 0-288,-10 5-607,2-2-289,-10 2-992,-8-2-480,-1 1 128</inkml:trace>
          <inkml:trace contextRef="#ctx0" brushRef="#br0" timeOffset="1135">30523 4883 6272,'0'-7'2368,"5"7"-1280,3-4-576,-8 4 768,10 8-32,-2 3 128,2 6-224,-2 2-32,0 4-641,6 9 129,-6-6 64,0-2-160,2 4-32,-2-6-224,2-30-1056,-2-3-512,0 0-191,6-5 159,3 1 192,6-2 576,-2 7 256,2-2 224,-1 4 64,-6 3 448,7 2 192,-5 3 128,8-4 384,-5 0-192,-3 4-353,-5-8-191,2 1-224,1-1-128,-4 0 64,4-1 0,4 1-32,-2 6-64,3-4 32,2 6-32,-5 0 64,-5 0-32,-5 6-32,-3-4-416,-10 6-192,-12 1-1247,0 2-545,-1 1-1664</inkml:trace>
          <inkml:trace contextRef="#ctx0" brushRef="#br0" timeOffset="2290">30800 5457 6144,'-12'-3'2368,"-19"9"-1280,31-6-416,0 0 800</inkml:trace>
          <inkml:trace contextRef="#ctx0" brushRef="#br0" timeOffset="1573">30788 5169 6656,'-6'17'2464,"-16"1"-1344,14 2-32,8-12 992,0 4-224,0 7-33,8 0-319,-8 9-160,10-8-736,-2-6-160,2 6 0,-2-4-256,-4-5-96,-4-3-416,4-16-128,-4 8-896,4-9-352,2-5-671,-2-2-193,4-3 160,0-1 192,-2 9 896,4-5 384,-2 4 1120,-4 1 576,4 3 704,0-3 288,2 5-160,4 0-32,3 6-224,1 0-128,-10 12-65,0-4 97,7 3-224,-12 0-64,6 5-160,-5 0-64,-4 2-384,-4 7-128,0-6-384,-4 1-128,-2-6-832,-3 3-384,0-10-800,-9-7-287,8-4-4705,2-16 3136</inkml:trace>
          <inkml:trace contextRef="#ctx0" brushRef="#br0" timeOffset="1937">30844 5274 8448,'0'0'3232,"0"3"-1728,5-6-1056,-2 0 832,2 6-352,0 0-1,-5 5-95,0 8-32,0-5 32,-5 12-448,-3 2-160,3-6-64,0 0-256,0-2 0,2-6-608,3-3-256,0-2-767,0 3-353,0-4-1280</inkml:trace>
          <inkml:trace contextRef="#ctx0" brushRef="#br0" timeOffset="2521">30756 5460 14560,'4'8'1824,"5"4"-929,4 4-287,-5 4-96,-3 4-128,3 7-64,-3-4-96,-1 4-64,-4-3-608,0 2-224,0-7-960,6-7-319,-3-32-5121,2-3 2720</inkml:trace>
          <inkml:trace contextRef="#ctx0" brushRef="#br0" timeOffset="2737">30957 5344 8704,'6'8'3232,"-12"28"-1728,20-8-704,-10-18 1056,1 5-417,-5 4-127,3 9-480,3-4-96,-1 27-448,7 4-96,-12-9 0,8 6-320,-11-11-128,3-2-1280,0 0-544,0-6-2015</inkml:trace>
        </inkml:traceGroup>
        <inkml:traceGroup>
          <inkml:annotationXML>
            <emma:emma xmlns:emma="http://www.w3.org/2003/04/emma" version="1.0">
              <emma:interpretation id="{771F7CF6-807F-42B0-8123-75C345963E46}" emma:medium="tactile" emma:mode="ink">
                <msink:context xmlns:msink="http://schemas.microsoft.com/ink/2010/main" type="inkWord" rotatedBoundingBox="31240,4419 31403,4399 31458,4848 31295,4868"/>
              </emma:interpretation>
              <emma:one-of disjunction-type="recognition" id="oneOf2">
                <emma:interpretation id="interp10" emma:lang="zh-CN" emma:confidence="0">
                  <emma:literal>,</emma:literal>
                </emma:interpretation>
                <emma:interpretation id="interp11" emma:lang="zh-CN" emma:confidence="0">
                  <emma:literal>?</emma:literal>
                </emma:interpretation>
                <emma:interpretation id="interp12" emma:lang="zh-CN" emma:confidence="0">
                  <emma:literal>︰</emma:literal>
                </emma:interpretation>
                <emma:interpretation id="interp13" emma:lang="zh-CN" emma:confidence="0">
                  <emma:literal>7</emma:literal>
                </emma:interpretation>
                <emma:interpretation id="interp14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3122">31505 5282 8320,'-8'-16'3072,"8"8"-1664,0 5-800,0 3 928,5-4-544,-2-4-97,7-3-383,3-2-160,0 5-192,0-4 160,5 9 96,0 3-64,0 0-32,-2 8 0,-2-5 128,-6 6-64,0 2 32,-2 0-96,-6 6 32,0-1-192,-6-2-32,-2-2-224,-4 12 0,-2-1-1024,2 1-384,-1-4-1855,-2-1-705,7 0-224</inkml:trace>
          <inkml:trace contextRef="#ctx0" brushRef="#br0" timeOffset="3338">31595 5593 10368,'-5'19'3936,"-5"-10"-2112,15-1-1345,-5-5 929,0 5-768,0 0-192,0-5-1632,0-3-703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56.6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5896 4912 4096,'0'-17'1568,"0"17"-832,6-6-448,-6 3 1280,0 6-864,0-3 1152,9 6-1056,-4-2 864,5 5-960,2 5 480,2-1-672,2 6 287,-2-1-479,8 5 320,2 0-352,8 3 128,-2 6-256,6 0 288,0 0-256,0-2 160,-1-1-192,4-3 64,9-3-128,-9-1 224,3 1-192,-3-8 96,3 2-128,3-4 0,-4 6-32,5-6 96,1 2-96,4 2-32,-1 2 0,7-2-128,-6 2 64,0-6 32,0 6 0,5-6-352,-2 6 192,3-6-1088,0 0 704,-1-3-2271,-1-1 1535,16-9-4032,-3 4 2944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36:47.965"/>
    </inkml:context>
    <inkml:brush xml:id="br0">
      <inkml:brushProperty name="width" value="0.025" units="cm"/>
      <inkml:brushProperty name="height" value="0.025" units="cm"/>
    </inkml:brush>
    <inkml:brush xml:id="br1">
      <inkml:brushProperty name="width" value="0.175" units="cm"/>
      <inkml:brushProperty name="height" value="0.175" units="cm"/>
    </inkml:brush>
    <inkml:brush xml:id="br2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6135B7C-F270-48BE-A829-3D4E0BE65990}" emma:medium="tactile" emma:mode="ink">
          <msink:context xmlns:msink="http://schemas.microsoft.com/ink/2010/main" type="writingRegion" rotatedBoundingBox="2399,1580 28119,696 28567,13735 2848,14619"/>
        </emma:interpretation>
      </emma:emma>
    </inkml:annotationXML>
    <inkml:traceGroup>
      <inkml:annotationXML>
        <emma:emma xmlns:emma="http://www.w3.org/2003/04/emma" version="1.0">
          <emma:interpretation id="{7064A74C-9F95-4352-9D00-61AC06A216D4}" emma:medium="tactile" emma:mode="ink">
            <msink:context xmlns:msink="http://schemas.microsoft.com/ink/2010/main" type="paragraph" rotatedBoundingBox="13526,1196 13570,1215 13566,1226 13521,1208" alignmentLevel="5"/>
          </emma:interpretation>
        </emma:emma>
      </inkml:annotationXML>
      <inkml:traceGroup>
        <inkml:annotationXML>
          <emma:emma xmlns:emma="http://www.w3.org/2003/04/emma" version="1.0">
            <emma:interpretation id="{8AE1B941-EE3A-4AE2-B4EB-9F525BF15554}" emma:medium="tactile" emma:mode="ink">
              <msink:context xmlns:msink="http://schemas.microsoft.com/ink/2010/main" type="line" rotatedBoundingBox="13526,1196 13570,1215 13566,1226 13521,1208"/>
            </emma:interpretation>
          </emma:emma>
        </inkml:annotationXML>
        <inkml:traceGroup>
          <inkml:annotationXML>
            <emma:emma xmlns:emma="http://www.w3.org/2003/04/emma" version="1.0">
              <emma:interpretation id="{5B4052DA-5426-413E-9222-52B128392F82}" emma:medium="tactile" emma:mode="ink">
                <msink:context xmlns:msink="http://schemas.microsoft.com/ink/2010/main" type="inkWord" rotatedBoundingBox="13526,1196 13570,1215 13566,1226 13521,1208"/>
              </emma:interpretation>
              <emma:one-of disjunction-type="recognition" id="oneOf0">
                <emma:interpretation id="interp0" emma:lang="zh-CN" emma:confidence="0">
                  <emma:literal>“</emma:literal>
                </emma:interpretation>
                <emma:interpretation id="interp1" emma:lang="zh-CN" emma:confidence="0">
                  <emma:literal>一</emma:literal>
                </emma:interpretation>
                <emma:interpretation id="interp2" emma:lang="zh-CN" emma:confidence="0">
                  <emma:literal>〝</emma:literal>
                </emma:interpretation>
                <emma:interpretation id="interp3" emma:lang="zh-CN" emma:confidence="0">
                  <emma:literal>忄</emma:literal>
                </emma:interpretation>
                <emma:interpretation id="interp4" emma:lang="zh-CN" emma:confidence="0">
                  <emma:literal>”</emma:literal>
                </emma:interpretation>
              </emma:one-of>
            </emma:emma>
          </inkml:annotationXML>
          <inkml:trace contextRef="#ctx0" brushRef="#br0">13774 2138 8896,'10'16'-1664,"7"-22"-832,-1 18-192</inkml:trace>
        </inkml:traceGroup>
      </inkml:traceGroup>
    </inkml:traceGroup>
    <inkml:traceGroup>
      <inkml:annotationXML>
        <emma:emma xmlns:emma="http://www.w3.org/2003/04/emma" version="1.0">
          <emma:interpretation id="{07176C69-77C7-4009-8B19-B7391FB1AA4A}" emma:medium="tactile" emma:mode="ink">
            <msink:context xmlns:msink="http://schemas.microsoft.com/ink/2010/main" type="paragraph" rotatedBoundingBox="9603,3072 19247,2740 19327,5082 9683,541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71F37CF1-B140-46C6-8422-C6489B57663A}" emma:medium="tactile" emma:mode="ink">
              <msink:context xmlns:msink="http://schemas.microsoft.com/ink/2010/main" type="line" rotatedBoundingBox="9603,3072 19247,2740 19327,5082 9683,5414"/>
            </emma:interpretation>
          </emma:emma>
        </inkml:annotationXML>
        <inkml:traceGroup>
          <inkml:annotationXML>
            <emma:emma xmlns:emma="http://www.w3.org/2003/04/emma" version="1.0">
              <emma:interpretation id="{21B50A86-ADED-4C4F-BEF5-8FDFB4674C67}" emma:medium="tactile" emma:mode="ink">
                <msink:context xmlns:msink="http://schemas.microsoft.com/ink/2010/main" type="inkWord" rotatedBoundingBox="9604,3105 11756,3031 11836,5340 9683,5414"/>
              </emma:interpretation>
              <emma:one-of disjunction-type="recognition" id="oneOf1">
                <emma:interpretation id="interp5" emma:lang="zh-CN" emma:confidence="0">
                  <emma:literal>H</emma:literal>
                </emma:interpretation>
                <emma:interpretation id="interp6" emma:lang="zh-CN" emma:confidence="0">
                  <emma:literal>Ⅵ</emma:literal>
                </emma:interpretation>
                <emma:interpretation id="interp7" emma:lang="zh-CN" emma:confidence="0">
                  <emma:literal>打</emma:literal>
                </emma:interpretation>
                <emma:interpretation id="interp8" emma:lang="zh-CN" emma:confidence="0">
                  <emma:literal>Q</emma:literal>
                </emma:interpretation>
                <emma:interpretation id="interp9" emma:lang="zh-CN" emma:confidence="0">
                  <emma:literal>州</emma:literal>
                </emma:interpretation>
              </emma:one-of>
            </emma:emma>
          </inkml:annotationXML>
          <inkml:trace contextRef="#ctx0" brushRef="#br1" timeOffset="-32871">9917 4696 6144,'-34'-36'2368,"34"36"-1280,-5-11-992,0 3 832,10 5-544,-5-17 352,8 4-416,10-15 416,5 0-448,3-15 352,5 2-352,4-10 0,-1 8-192,10-10 160,0 9-160,0-6 96,-1 9-96,3 2 160,-3 14-160,1 0 192,0 10-192,3 9 256,2 9-224,-1 13 319,-4 1-255,-5 26 160,-3 3-192,-5 27 128,0-1-160,-11 23 288,3-4-224,-5 18 160,-5-6-192,-8 30 64,-2-10-128,-6 21 160,-2-13-160,-8 17 192,0-15-192,-9 14-32,4-20-32,-8 2-32,4-18 0,-8-3 64,7-19-32,-8-8 192,6-19-128,-12-29 32,12-10-64,-11-24-128,5-7 32,-3-24 32,11-1 0,-3-31-96,14 14 64,-2-30-32,10 10 0,4-33 64,10 12 0,6-27 0,11 16 0,12-15 0,0 22 0,15-4 0,-6 24 0,-1-4-928,2 20 512,-10 0-2847,1 19 1791,-9 4-4000,-5 17 3072</inkml:trace>
          <inkml:trace contextRef="#ctx0" brushRef="#br1" timeOffset="-32202">10829 4945 5120,'-12'0'2016,"12"0"-1088,0 8-384,0-8 1120,0 0-928,0 0 576,0 0-800,0 0 448,8 0-544,1-5 384,0 5-448,3-3 256,6 0-352,5-5 127,-2 8-223,2-8 128,3 3-160,4-2 160,1 2-192,8-6 32,5 8-64,10-5 96,2 3-96,11-2 128,-7 7-128,6-13-32,-9 13 0,5-6 32,-6 1-32,6-3-32,-9 8 32,-1-6-32,-3 6 0,-6-9-288,-3 9 160,-10-8-1152,1 8 705,-18-8-2497,-3 8 1728,-15-3-3296,-3 3 2656</inkml:trace>
          <inkml:trace contextRef="#ctx0" brushRef="#br1" timeOffset="-31729">12010 4118 4864,'-36'-2'1824,"36"2"-960,-22-14-320,13 11 1472,6 3-1120,-7-3 704,6 6-928,-5-3 256,9 8-544,-8-5 224,8 3-352,-5-4 288,10 6-320,-5 0 319,0-1-319,0 6 224,0 1-224,-5 14 224,5 0-256,-5 14 320,5 5-288,-3 20 224,3 2-224,-5 25 64,10-3-160,-5 17 0,0-2-64,0 27-64,0-16 32,0 15-32,0-12 0,0 6 64,0-13-32,0-4-576,3-20 288,-3-10-1952,5-17 1248,-5-18-2975,5-14 2207,-5-22-2784,5-4 2560</inkml:trace>
        </inkml:traceGroup>
        <inkml:traceGroup>
          <inkml:annotationXML>
            <emma:emma xmlns:emma="http://www.w3.org/2003/04/emma" version="1.0">
              <emma:interpretation id="{0513CCBD-7F35-47EB-93F6-E2980C8C3D6A}" emma:medium="tactile" emma:mode="ink">
                <msink:context xmlns:msink="http://schemas.microsoft.com/ink/2010/main" type="inkWord" rotatedBoundingBox="12814,3597 13769,3565 13803,4561 12848,4594"/>
              </emma:interpretation>
              <emma:one-of disjunction-type="recognition" id="oneOf2">
                <emma:interpretation id="interp10" emma:lang="zh-CN" emma:confidence="0">
                  <emma:literal>o</emma:literal>
                </emma:interpretation>
                <emma:interpretation id="interp11" emma:lang="zh-CN" emma:confidence="0">
                  <emma:literal>△</emma:literal>
                </emma:interpretation>
                <emma:interpretation id="interp12" emma:lang="zh-CN" emma:confidence="0">
                  <emma:literal>。</emma:literal>
                </emma:interpretation>
                <emma:interpretation id="interp13" emma:lang="zh-CN" emma:confidence="0">
                  <emma:literal>0</emma:literal>
                </emma:interpretation>
                <emma:interpretation id="interp14" emma:lang="zh-CN" emma:confidence="0">
                  <emma:literal>○</emma:literal>
                </emma:interpretation>
              </emma:one-of>
            </emma:emma>
          </inkml:annotationXML>
          <inkml:trace contextRef="#ctx0" brushRef="#br1" timeOffset="-30071">13694 4552 4992,'0'-28'1920,"0"28"-1024,6-3-544,-6-2 1120,0 10-832,-6-5 992,6 8-960,-8-2 608,4 8-768,-14 0 320,0 6-512,-8 10 320,4 3-353,-8 5 65,-1 5-224,-13 4 160,9 0-192,-14 14 192,10-6-192,-5 4 192,8-4-192,-2-5 96,7-3-96,0 3-64,9-2 0,-4-5 32,8-4-32,4-8 64,6-3-64,-1-9-32,9 0 32,5-4-128,5 1 64,2-5-32,10 1 0,8-4 64,11 0 0,2-4 0,5 4 0,10-4 0,-6 0 0,10-4 0,-6 3 0,6-6 64,-6 3-32,2-8-32,-2 4 32,2-7-32,-11 3 0,-3-9 128,-9 9-64,-9-11 32,2 8-32,-12-12 96,-1 7-96,-12-15 192,7 4-160,-23-16 32,4 4-64,-13-16-128,8 11 32,-8-14 32,4 8 0,-2-12 0,2 11 0,-5-8-224,10 12 128,-5 2-736,10 9 448,-5 0-1503,8 13 1055,1-1-3296,4 13 2304,0 0-2624,9 2 2560</inkml:trace>
        </inkml:traceGroup>
        <inkml:traceGroup>
          <inkml:annotationXML>
            <emma:emma xmlns:emma="http://www.w3.org/2003/04/emma" version="1.0">
              <emma:interpretation id="{BD951D0E-AA4B-4201-94F2-43260DE703F8}" emma:medium="tactile" emma:mode="ink">
                <msink:context xmlns:msink="http://schemas.microsoft.com/ink/2010/main" type="inkWord" rotatedBoundingBox="14013,3617 15012,3582 15047,4587 14048,4622"/>
              </emma:interpretation>
              <emma:one-of disjunction-type="recognition" id="oneOf3">
                <emma:interpretation id="interp15" emma:lang="zh-CN" emma:confidence="0">
                  <emma:literal>x</emma:literal>
                </emma:interpretation>
                <emma:interpretation id="interp16" emma:lang="zh-CN" emma:confidence="0">
                  <emma:literal>ⅹ</emma:literal>
                </emma:interpretation>
                <emma:interpretation id="interp17" emma:lang="zh-CN" emma:confidence="0">
                  <emma:literal>Ⅹ</emma:literal>
                </emma:interpretation>
                <emma:interpretation id="interp18" emma:lang="zh-CN" emma:confidence="0">
                  <emma:literal>×</emma:literal>
                </emma:interpretation>
                <emma:interpretation id="interp19" emma:lang="zh-CN" emma:confidence="0">
                  <emma:literal>X</emma:literal>
                </emma:interpretation>
              </emma:one-of>
            </emma:emma>
          </inkml:annotationXML>
          <inkml:trace contextRef="#ctx0" brushRef="#br1" timeOffset="-29512">14520 4610 5120,'-10'-20'1920,"10"20"-1024,0-11-288,0 2 1440,0 9-1120,0-8 832,4 5-1056,2-5 288,-2 8-608,4-3 224,0 3-352,7 0 287,2 7-319,5 5 160,4 8-224,5 11 288,0-1-256,5 14 160,-2-2-192,6 9 64,4 1-128,-1 9 0,1-6-32,0 7-64,-5-4 32,1 1-192,0-7 96,-5-2-608,-1-3 384,-3-5-1919,-5-6 1215,2-9-3520,-8-8 2528,-2-7-2240,-4-1 2432</inkml:trace>
          <inkml:trace contextRef="#ctx0" brushRef="#br1" timeOffset="-29196">15243 4540 7552,'-21'-11'2816,"21"11"-1536,-26 3-736,11 0 1504,7 5-1152,-13 4 703,3 3-959,-10 5 512,8 0-672,-20 10 160,10 3-352,-14 9-32,8 1-160,-12 11 0,4 5-32,-13 7 32,9-3-64,-14 15-96,15-5 32,-14 6-672,12-13 384,-5 0-1632,11-10 1088,-1-10-2943,10-4 2143,3-14-2976,13 0 2656</inkml:trace>
        </inkml:traceGroup>
        <inkml:traceGroup>
          <inkml:annotationXML>
            <emma:emma xmlns:emma="http://www.w3.org/2003/04/emma" version="1.0">
              <emma:interpretation id="{56DF748F-1D2E-4FC5-9506-E38F92B9CDDA}" emma:medium="tactile" emma:mode="ink">
                <msink:context xmlns:msink="http://schemas.microsoft.com/ink/2010/main" type="inkWord" rotatedBoundingBox="15610,3775 16322,3750 16335,4127 15623,4152"/>
              </emma:interpretation>
              <emma:one-of disjunction-type="recognition" id="oneOf4">
                <emma:interpretation id="interp20" emma:lang="zh-CN" emma:confidence="0">
                  <emma:literal>=</emma:literal>
                </emma:interpretation>
                <emma:interpretation id="interp21" emma:lang="zh-CN" emma:confidence="0">
                  <emma:literal>二</emma:literal>
                </emma:interpretation>
                <emma:interpretation id="interp22" emma:lang="zh-CN" emma:confidence="0">
                  <emma:literal>工</emma:literal>
                </emma:interpretation>
                <emma:interpretation id="interp23" emma:lang="zh-CN" emma:confidence="0">
                  <emma:literal>䒑</emma:literal>
                </emma:interpretation>
                <emma:interpretation id="interp24" emma:lang="zh-CN" emma:confidence="0">
                  <emma:literal>:</emma:literal>
                </emma:interpretation>
              </emma:one-of>
            </emma:emma>
          </inkml:annotationXML>
          <inkml:trace contextRef="#ctx0" brushRef="#br1" timeOffset="-28294">15888 5079 8192,'-18'-20'3072,"18"20"-1664,0 0-1376,0 0 1248,0 0-800,5 0 576,3 7-608,10-2 31,9 3-287,12-8-96,0 0-64,15 0-32,2 3 0,14-6-224,0 3 128,14-13-1375,-2 6 831,3-9-4128,-10 8 2656</inkml:trace>
          <inkml:trace contextRef="#ctx0" brushRef="#br1" timeOffset="-28551">15924 4742 6400,'-18'-4'2368,"18"4"-1280,-13 20-864,8-16 1152,5 0-832,-5 0 832,5 0-800,0-4 320,10 4-512,-2-8 96,10 0-320,7-4-64,11 8-64,3-8 32,4 8-32,7-8 128,-2 0-96,1-4-160,-2 10 32,1-10-1504,-4 7 832,-3-3-4032,-8 5 2624</inkml:trace>
        </inkml:traceGroup>
        <inkml:traceGroup>
          <inkml:annotationXML>
            <emma:emma xmlns:emma="http://www.w3.org/2003/04/emma" version="1.0">
              <emma:interpretation id="{DAF7AA2B-8B42-487A-86AA-B98D15B9DEE4}" emma:medium="tactile" emma:mode="ink">
                <msink:context xmlns:msink="http://schemas.microsoft.com/ink/2010/main" type="inkWord" rotatedBoundingBox="17180,3845 18018,3817 18021,3914 17184,3943"/>
              </emma:interpretation>
              <emma:one-of disjunction-type="recognition" id="oneOf5">
                <emma:interpretation id="interp25" emma:lang="zh-CN" emma:confidence="0">
                  <emma:literal>-</emma:literal>
                </emma:interpretation>
                <emma:interpretation id="interp26" emma:lang="zh-CN" emma:confidence="0">
                  <emma:literal>一</emma:literal>
                </emma:interpretation>
                <emma:interpretation id="interp27" emma:lang="zh-CN" emma:confidence="0">
                  <emma:literal>ㄧ</emma:literal>
                </emma:interpretation>
                <emma:interpretation id="interp28" emma:lang="zh-CN" emma:confidence="0">
                  <emma:literal>—</emma:literal>
                </emma:interpretation>
                <emma:interpretation id="interp29" emma:lang="zh-CN" emma:confidence="0">
                  <emma:literal>‐</emma:literal>
                </emma:interpretation>
              </emma:one-of>
            </emma:emma>
          </inkml:annotationXML>
          <inkml:trace contextRef="#ctx0" brushRef="#br1" timeOffset="-27669">17466 4882 8576,'-26'0'3232,"26"0"-1728,-4 0-1344,0 0 1280,8 0-896,0-4 767,4 4-799,2-3 480,8-2-576,3-6 192,5 11-352,5-8 0,5 8-160,2-8-64,3 8 0,8-7-192,3 2 96,9-3-896,0 5 544,5-8-2015,-8 6 1343,6-7-3168,-2 4 2400,5-6-2304,-10 1 2400</inkml:trace>
        </inkml:traceGroup>
        <inkml:traceGroup>
          <inkml:annotationXML>
            <emma:emma xmlns:emma="http://www.w3.org/2003/04/emma" version="1.0">
              <emma:interpretation id="{ED07E285-920E-49D4-9CB7-6ECBA9F9404A}" emma:medium="tactile" emma:mode="ink">
                <msink:context xmlns:msink="http://schemas.microsoft.com/ink/2010/main" type="inkWord" rotatedBoundingBox="18444,2768 19247,2740 19310,4579 18508,4606"/>
              </emma:interpretation>
              <emma:one-of disjunction-type="recognition" id="oneOf6">
                <emma:interpretation id="interp30" emma:lang="zh-CN" emma:confidence="0">
                  <emma:literal>b</emma:literal>
                </emma:interpretation>
                <emma:interpretation id="interp31" emma:lang="zh-CN" emma:confidence="0">
                  <emma:literal>”</emma:literal>
                </emma:interpretation>
                <emma:interpretation id="interp32" emma:lang="zh-CN" emma:confidence="0">
                  <emma:literal>日</emma:literal>
                </emma:interpretation>
                <emma:interpretation id="interp33" emma:lang="zh-CN" emma:confidence="0">
                  <emma:literal>卜</emma:literal>
                </emma:interpretation>
                <emma:interpretation id="interp34" emma:lang="zh-CN" emma:confidence="0">
                  <emma:literal>5</emma:literal>
                </emma:interpretation>
              </emma:one-of>
            </emma:emma>
          </inkml:annotationXML>
          <inkml:trace contextRef="#ctx0" brushRef="#br1" timeOffset="-26641">18818 3813 4736,'-12'-33'1824,"12"33"-960,-6-8-576,2 4 1216,8-1-832,-8-3 960,4 2-960,-4-2 672,0 3-800,-6-3 384,10 8-576,-8-7 256,0 7-352,-10-8 287,8 8-319,-3-5 224,10 5-224,-7 0 64,10 5-160,-8 6 64,8 6-96,-5 10 160,10 4-160,-5 16 192,8 0-192,2 23 32,-2 0-64,0 19 32,2 5-64,-2 11 64,2-3-64,-2 7-32,0-12 32,-3 12-32,4-10 0,-5 1 0,6-14 0,-7-3-96,2-19 64,-5-4-256,4-14 160,-4-18-672,0-4 480,-4-21-448,4-6 448,-5-33-191,10 0 319,-5-17-64,4 1 160,0-10 64,10 12 32,-1-13 0,5 8 0,11-7-160,2 20 96,10-2 32,3 16 32,12 6 128,-4 6-64,10 13 128,-4 11-128,2 6 192,-2 11-160,-11 9 191,-3 1-191,-9 20 320,-9-4-224,-8 10 256,-4-2-256,-18 7 320,0 0-288,-28 6 160,2-7-224,-24-2 64,10-13-128,-26-11 0,19-3-32,-20-17-608,14-7 288,-8-15-1600,11-3 1057,6-8-4513,14-3 2944</inkml:trace>
        </inkml:traceGroup>
      </inkml:traceGroup>
    </inkml:traceGroup>
    <inkml:traceGroup>
      <inkml:annotationXML>
        <emma:emma xmlns:emma="http://www.w3.org/2003/04/emma" version="1.0">
          <emma:interpretation id="{2B35727A-CD3C-46FF-B587-13A5AAB8CA34}" emma:medium="tactile" emma:mode="ink">
            <msink:context xmlns:msink="http://schemas.microsoft.com/ink/2010/main" type="paragraph" rotatedBoundingBox="4849,6651 22613,6112 22676,8194 4912,87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294D79B-3ABF-49C4-8B89-BE63B2955AAC}" emma:medium="tactile" emma:mode="ink">
              <msink:context xmlns:msink="http://schemas.microsoft.com/ink/2010/main" type="line" rotatedBoundingBox="4849,6651 22613,6112 22676,8194 4912,8733"/>
            </emma:interpretation>
          </emma:emma>
        </inkml:annotationXML>
        <inkml:traceGroup>
          <inkml:annotationXML>
            <emma:emma xmlns:emma="http://www.w3.org/2003/04/emma" version="1.0">
              <emma:interpretation id="{CC768EE0-9646-4CBC-A592-3598B47CED95}" emma:medium="tactile" emma:mode="ink">
                <msink:context xmlns:msink="http://schemas.microsoft.com/ink/2010/main" type="inkWord" rotatedBoundingBox="4877,7564 6239,7523 6266,8399 4903,8441"/>
              </emma:interpretation>
              <emma:one-of disjunction-type="recognition" id="oneOf7">
                <emma:interpretation id="interp35" emma:lang="zh-CN" emma:confidence="0">
                  <emma:literal>用</emma:literal>
                </emma:interpretation>
                <emma:interpretation id="interp36" emma:lang="zh-CN" emma:confidence="0">
                  <emma:literal>屮</emma:literal>
                </emma:interpretation>
                <emma:interpretation id="interp37" emma:lang="zh-CN" emma:confidence="0">
                  <emma:literal>代</emma:literal>
                </emma:interpretation>
                <emma:interpretation id="interp38" emma:lang="zh-CN" emma:confidence="0">
                  <emma:literal>Ⅳ</emma:literal>
                </emma:interpretation>
                <emma:interpretation id="interp39" emma:lang="zh-CN" emma:confidence="0">
                  <emma:literal>忄</emma:literal>
                </emma:interpretation>
              </emma:one-of>
            </emma:emma>
          </inkml:annotationXML>
          <inkml:trace contextRef="#ctx0" brushRef="#br1" timeOffset="-21002">5356 8505 5120,'-18'8'1920,"18"-8"-1024,-14 3-832,6-3 800,4 8-512,-9 1 608,0-1-544,-5-2 416,10 2-480,-7 9 192,7-3-320,-5 6 224,8 4-256,-8-1 256,8 1-256,-8 4 96,10-2-160,-12 6 224,12 2-224,-10 5 160,8 0-160,-3 13 0,8-10-64,0 8-64,3-3 32,2 5-32,4-2 0,3-3 0,6-4 0,10-8 0,1-4 0,7-12 0,-1 1 0,-1-12 0,2-5 0,3-14-96,1-1 64,-5-15-128,0 4 96,-4-24-32,0 8 32,-5-16 64,0 13 0,-9-18 64,1 14-32,-10-6-32,7 19 32,-15-14-32,0 16 0,-5-8 192,0 3-96,-12-14 192,3 6-192,-12 5 32,9 17-64,-4 2-64,3 7 32,-5 7-128,5 6 64,-3 3-32,4 5 0,-1 7-576,5 4 352,0 1-1856,8 1 1184,2-7-3232,3 6 2336</inkml:trace>
          <inkml:trace contextRef="#ctx0" brushRef="#br1" timeOffset="-20397">5926 8486 5248,'-10'-5'2016,"10"5"-1088,-16 8-384,6-3 1056,10 2-896,-3-2 448,3 3-704,-5-6 384,10 6-480,-5 4 320,8 0-384,1 4 192,0 3-256,-6 4 128,7 5-192,-6 4 224,0 2-257,1 10 97,0 2-128,-5 5 160,0-1-160,0 5 32,0-4-64,0-4-64,8-9 32,2-2-32,-2-2 0,-4-10 64,0 0-32,0-16-160,1-6 64,-1-21-384,5 0 224,-1-23-159,2 2 223,-2-18 0,5 6 96,5-17 64,-1 14 0,5-7 0,0 12 0,4-6-96,0 18 64,2-2 32,-2 16 0,0 2 0,-4 10 0,0 1 0,0 11 0,0 3 64,6 5-32,-8 4 64,3 4-64,-7-2-800,1 2 416,-3-7-3072,-2-6 1856,-2-11-2880,4 0 2496</inkml:trace>
        </inkml:traceGroup>
        <inkml:traceGroup>
          <inkml:annotationXML>
            <emma:emma xmlns:emma="http://www.w3.org/2003/04/emma" version="1.0">
              <emma:interpretation id="{80DD2F73-5F0C-4948-8EE9-A1BA2FCD0C93}" emma:medium="tactile" emma:mode="ink">
                <msink:context xmlns:msink="http://schemas.microsoft.com/ink/2010/main" type="inkWord" rotatedBoundingBox="9819,6960 11231,6917 11280,8540 9868,8583"/>
              </emma:interpretation>
              <emma:one-of disjunction-type="recognition" id="oneOf8">
                <emma:interpretation id="interp40" emma:lang="zh-CN" emma:confidence="0">
                  <emma:literal>个</emma:literal>
                </emma:interpretation>
                <emma:interpretation id="interp41" emma:lang="zh-CN" emma:confidence="0">
                  <emma:literal>丁</emma:literal>
                </emma:interpretation>
                <emma:interpretation id="interp42" emma:lang="zh-CN" emma:confidence="0">
                  <emma:literal>亇</emma:literal>
                </emma:interpretation>
                <emma:interpretation id="interp43" emma:lang="zh-CN" emma:confidence="0">
                  <emma:literal>厂</emma:literal>
                </emma:interpretation>
                <emma:interpretation id="interp44" emma:lang="zh-CN" emma:confidence="0">
                  <emma:literal>J</emma:literal>
                </emma:interpretation>
              </emma:one-of>
            </emma:emma>
          </inkml:annotationXML>
          <inkml:trace contextRef="#ctx0" brushRef="#br1" timeOffset="-18772">10243 8142 4224,'-35'8'1664,"35"-8"-896,-23 12-416,15-7 1056,3 2-800,-3-3 704,-2 5-768,-6-6 448,6 5-576,-8-8 256,10 3-384,-5-6 128,8-2-256,-3-6 288,8 3-256,0-7 160,3 6-192,-3-6 0,10 3-96,-2-7 32,5 7-64,5-7-32,0 3 32,4-4-128,0 6 64,4-6 32,1 7 0,4 2 128,-2 3-64,2 1 128,4 3-128,5 0 128,3 8-128,11-4 32,-5 8-32,7-5-128,-4 2 32,10-5 32,-5 3 0,9-6 0,-5-2 0,9-2 64,-3 3-32,2-8 64,-2 4-64,-2-3-576,-8 8 288,-9-11-1152,-4 12 768,-13-10-1664,-5 7 1280,-12-3-1760,-1 8 1568,-13-7-736,-5 7 1152,-17-8 992,5 8-64,-18-4 1664,4 4-1024,-8-4 1024,3 8-1056,-7-4 704,3 4-832,0 0 576,14 4-672,-10 0 512,10 0-576,-4 4 384,4 4-480,-5 3 384,13 4-416,0 5 255,5 2-319,5 6 288,3-2-320,1 12 224,8 5-224,-4 16 128,5-5-192,-5 14 128,5-4-160,-5 11 224,3-5-224,-3 7 96,0-3-128,-3 4 96,-2-4-128,-8-1 128,3-9-128,-7 1 128,8-10-128,-17-4 32,9-6-32,-19-10-128,10-3 32,-18-18-480,9-2 288,-9-12-960,10 0 672,-6-16-1344,14 4 1057,0-12-2081,8 2 1632,5-14-3168,13 4 2496</inkml:trace>
        </inkml:traceGroup>
        <inkml:traceGroup>
          <inkml:annotationXML>
            <emma:emma xmlns:emma="http://www.w3.org/2003/04/emma" version="1.0">
              <emma:interpretation id="{D5BC993D-DAE8-4DED-A530-23F7FBB7E626}" emma:medium="tactile" emma:mode="ink">
                <msink:context xmlns:msink="http://schemas.microsoft.com/ink/2010/main" type="inkWord" rotatedBoundingBox="11587,6704 12424,6678 12452,7590 11614,7615"/>
              </emma:interpretation>
              <emma:one-of disjunction-type="recognition" id="oneOf9">
                <emma:interpretation id="interp45" emma:lang="zh-CN" emma:confidence="0">
                  <emma:literal>个</emma:literal>
                </emma:interpretation>
                <emma:interpretation id="interp46" emma:lang="zh-CN" emma:confidence="0">
                  <emma:literal>T</emma:literal>
                </emma:interpretation>
                <emma:interpretation id="interp47" emma:lang="zh-CN" emma:confidence="0">
                  <emma:literal>丅</emma:literal>
                </emma:interpretation>
                <emma:interpretation id="interp48" emma:lang="zh-CN" emma:confidence="0">
                  <emma:literal>ㄒ</emma:literal>
                </emma:interpretation>
                <emma:interpretation id="interp49" emma:lang="zh-CN" emma:confidence="0">
                  <emma:literal>「</emma:literal>
                </emma:interpretation>
              </emma:one-of>
            </emma:emma>
          </inkml:annotationXML>
          <inkml:trace contextRef="#ctx0" brushRef="#br1" timeOffset="-17802">11853 7648 4736,'-10'-4'1824,"10"4"-960,-3 0-384,-2 0 1280,10 0-960,-5 0 608,0 0-864,0 0 576,0 0-640,0 0 448,0 0-512,0 0 320,0 0-416,0 0 255,0 0-319,0 0 192,0 0-224,0 0 224,8 4-256,-3-4 96,3 4-160,0-4 64,2 0-96,-2 0 96,2 0-128,3 0 32,0 4-32,5-4-128,-1 0 32,0 0 96,5 0-32,-4 0-32,3 0 32,-3 0-128,4 0 64,0 0 96,0 0-32,4 0-96,0 0 32,0 0-32,2 0 0,-2 0 64,5 0 0,0 0 64,-6 0-32,1 0-32,5 0 32,-5 0-192,5 0 96,-4 0-608,-6 0 384,10-4-1312,0 4 929,0-4-2113,-1 0 1568,-4-3-3232,-3 2 2496</inkml:trace>
          <inkml:trace contextRef="#ctx0" brushRef="#br1" timeOffset="-17427">12265 7682 5120,'-31'20'2016,"31"-20"-1088,-8 8-672,3-4 1280,10 3-864,-5-2 736,0-2-800,0 2 448,0-2-608,0 5 448,0 3-480,0-3 320,3 4-416,-3 4 255,5 4-319,-5 8 192,0-2-224,0 12 128,8 6-192,2 10 128,-2 5-160,-3 11-64,0-3-32,-5 7-608,3-9 320,-6-2-2655,-2-5 1631,-3-10-4064,8-10 3040</inkml:trace>
        </inkml:traceGroup>
        <inkml:traceGroup>
          <inkml:annotationXML>
            <emma:emma xmlns:emma="http://www.w3.org/2003/04/emma" version="1.0">
              <emma:interpretation id="{E1F50AFB-F17A-4B12-9D20-5F2D5127A190}" emma:medium="tactile" emma:mode="ink">
                <msink:context xmlns:msink="http://schemas.microsoft.com/ink/2010/main" type="inkWord" rotatedBoundingBox="12834,6894 13749,6867 13788,8153 12873,8181"/>
              </emma:interpretation>
              <emma:one-of disjunction-type="recognition" id="oneOf10">
                <emma:interpretation id="interp50" emma:lang="zh-CN" emma:confidence="0">
                  <emma:literal>七</emma:literal>
                </emma:interpretation>
                <emma:interpretation id="interp51" emma:lang="zh-CN" emma:confidence="0">
                  <emma:literal>t</emma:literal>
                </emma:interpretation>
                <emma:interpretation id="interp52" emma:lang="zh-CN" emma:confidence="0">
                  <emma:literal>£</emma:literal>
                </emma:interpretation>
                <emma:interpretation id="interp53" emma:lang="zh-CN" emma:confidence="0">
                  <emma:literal>之</emma:literal>
                </emma:interpretation>
                <emma:interpretation id="interp54" emma:lang="zh-CN" emma:confidence="0">
                  <emma:literal>〗</emma:literal>
                </emma:interpretation>
              </emma:one-of>
            </emma:emma>
          </inkml:annotationXML>
          <inkml:trace contextRef="#ctx0" brushRef="#br1" timeOffset="-16604">13186 7874 6528,'-14'-12'2464,"14"12"-1344,0-4-736,0 0 1248,0 8-960,0-8 576,0 4-768,0-4 160,10 0-352,-2-2 160,10 6-224,3-6 223,10 6-255,5-3 32,2 3-128,6-5 96,0 10-128,10-5-32,-2 0 0,9 0-32,-8 0 0,5-5 0,-7 5 0,2-3-160,-1 3 96,-8-3-1247,-4 3 735,-14-5-2720,0 5 1824,-20 0-2848,-6 5 2464</inkml:trace>
          <inkml:trace contextRef="#ctx0" brushRef="#br1" timeOffset="-16017">13445 7909 4864,'-40'8'1824,"40"-8"-960,-40 3-576,32-3 1088,3 6-800,-3-4 896,8 6-864,0 0 544,3-1-672,7 6 320,8-2-480,-2 4 320,2 5-352,4 4 192,-1 3-256,2 0 127,3 5-191,0-2 128,10 1-160,-10 8 160,-3 8-192,-15 4 256,-3-5-224,-15 10 160,2-6-160,-13 8 160,3-3-192,-18 0 448,10-5-288,-14-2 160,5-6-256,-13-4 128,12-2-160,-8-8 64,14-6-96,-4 3-128,8-6 0,-2-5 32,10 6 0,2-3 64,3 2-32,-1-3-160,10-2 64,4-2-32,4 4 32,5-8 64,9 4 0,8-9-96,0 5 64,13-8 96,1 5-32,9-5-96,3 0 32,5 0-32,-4 0 0,9-5 128,-5 5-32,0-8-96,-6 5 32,8-9-384,-7 8 192,-4-8-640,-4 4 448,-8 2-832,-10 0 704,-8-2-1791,-2 6 1311,-11-10-3616,4 7 2592</inkml:trace>
        </inkml:traceGroup>
        <inkml:traceGroup>
          <inkml:annotationXML>
            <emma:emma xmlns:emma="http://www.w3.org/2003/04/emma" version="1.0">
              <emma:interpretation id="{964D17E7-F38B-4E7B-97B2-2D1EFCE8C222}" emma:medium="tactile" emma:mode="ink">
                <msink:context xmlns:msink="http://schemas.microsoft.com/ink/2010/main" type="inkWord" rotatedBoundingBox="14109,6370 14593,6355 14627,7475 14143,7490"/>
              </emma:interpretation>
              <emma:one-of disjunction-type="recognition" id="oneOf11">
                <emma:interpretation id="interp55" emma:lang="zh-CN" emma:confidence="0">
                  <emma:literal>十</emma:literal>
                </emma:interpretation>
                <emma:interpretation id="interp56" emma:lang="zh-CN" emma:confidence="0">
                  <emma:literal>”</emma:literal>
                </emma:interpretation>
                <emma:interpretation id="interp57" emma:lang="zh-CN" emma:confidence="0">
                  <emma:literal>^</emma:literal>
                </emma:interpretation>
                <emma:interpretation id="interp58" emma:lang="zh-CN" emma:confidence="0">
                  <emma:literal>丫</emma:literal>
                </emma:interpretation>
                <emma:interpretation id="interp59" emma:lang="zh-CN" emma:confidence="0">
                  <emma:literal>大</emma:literal>
                </emma:interpretation>
              </emma:one-of>
            </emma:emma>
          </inkml:annotationXML>
          <inkml:trace contextRef="#ctx0" brushRef="#br1" timeOffset="-15609">14383 7710 8064,'-13'-4'3072,"13"4"-1664,0-24-1376,0 18 1024,5 6-640,-2-6 416,10 12-480,5-6-32,0 0-192,8 0-96,1 0 0,12 0-480,0 0 256,5-6-1728,-1 6 1024,-6-8-3456,1 5 2432</inkml:trace>
          <inkml:trace contextRef="#ctx0" brushRef="#br1" timeOffset="-15309">14843 7335 3840,'-8'-31'1472,"8"31"-768,-9-3-192,6-2 1568,3 10-1120,-10-5 1312,5 3-1312,-3 1 832,8 8-1024,-9 3 511,9 2-735,-9 1 416,9 5-544,-3 10 192,3 1-352,-5 13 288,10 0-320,-5 19 96,3-8-192,2 18-192,3-7 0,2 12-192,-2-7 160,2 9-1376,-2-5 832,0 0-2783,1-3 1919,-4-11-3552,-1-4 2880</inkml:trace>
        </inkml:traceGroup>
        <inkml:traceGroup>
          <inkml:annotationXML>
            <emma:emma xmlns:emma="http://www.w3.org/2003/04/emma" version="1.0">
              <emma:interpretation id="{8CCCDEE9-BAE1-49D5-A769-EB1B4A776B25}" emma:medium="tactile" emma:mode="ink">
                <msink:context xmlns:msink="http://schemas.microsoft.com/ink/2010/main" type="inkWord" rotatedBoundingBox="15146,6890 16315,6854 16361,8371 15192,8407"/>
              </emma:interpretation>
              <emma:one-of disjunction-type="recognition" id="oneOf12">
                <emma:interpretation id="interp60" emma:lang="zh-CN" emma:confidence="0">
                  <emma:literal>个</emma:literal>
                </emma:interpretation>
                <emma:interpretation id="interp61" emma:lang="zh-CN" emma:confidence="0">
                  <emma:literal>丁</emma:literal>
                </emma:interpretation>
                <emma:interpretation id="interp62" emma:lang="zh-CN" emma:confidence="0">
                  <emma:literal>厂</emma:literal>
                </emma:interpretation>
                <emma:interpretation id="interp63" emma:lang="zh-CN" emma:confidence="0">
                  <emma:literal>了</emma:literal>
                </emma:interpretation>
                <emma:interpretation id="interp64" emma:lang="zh-CN" emma:confidence="0">
                  <emma:literal>亍</emma:literal>
                </emma:interpretation>
              </emma:one-of>
            </emma:emma>
          </inkml:annotationXML>
          <inkml:trace contextRef="#ctx0" brushRef="#br1" timeOffset="-13761">15452 8174 5120,'-12'-20'1920,"12"20"-1024,-14-22-352,10 10 1344,4 7-1056,-4-9 576,0 5-832,-4-10 352,8 8-576,-5-14 256,10 11-352,-5-6 288,3 5-320,2-5 159,3 8-223,5-12 288,2 10-256,1-6 96,2 7-160,4 2-64,4 7-32,0 0 224,5 4-128,-5 0 320,5 4-256,-1-4 32,6 4-128,26-4-64,0 4 0,7-4-32,-2 4 0,3-8 0,-9 4 0,4-4 0,-7 0 0,-2-4-288,-4 0 160,2-3-800,-10 2 512,-5-1-991,-4 6 767,-13-4-1152,0 3 992,-14-2-928,-2 7 992,-16-4-256,2 4 576,-14 0 320,0 4 64,-14-4 544,5 4-288,-8-1 608,3 6-448,-2-1 640,6 0-576,-3 0 640,9-2-640,-5 2 416,10 4-512,-1 0 480,9 3-512,-8 4 415,3 1-415,0 8 320,5 0-352,9 13 192,4 3-256,0 11 224,9-5-256,-6 17 256,7 2-256,-2 15 160,0-6-192,-3 8 224,0-6-256,-5 10 160,5-12-160,-15 4 0,5-4-64,-16-1-64,4-10 32,-23-9-320,10-8 160,-14-9-800,8-7 512,-16-9-1344,4-11 960,-2-14-2143,12-4 1631,2-12-3520,10 5 2720</inkml:trace>
        </inkml:traceGroup>
        <inkml:traceGroup>
          <inkml:annotationXML>
            <emma:emma xmlns:emma="http://www.w3.org/2003/04/emma" version="1.0">
              <emma:interpretation id="{8187E386-B1DB-47B0-AD09-6B66CBF43719}" emma:medium="tactile" emma:mode="ink">
                <msink:context xmlns:msink="http://schemas.microsoft.com/ink/2010/main" type="inkWord" rotatedBoundingBox="16668,7029 18667,6968 18698,8009 16700,8070"/>
              </emma:interpretation>
              <emma:one-of disjunction-type="recognition" id="oneOf13">
                <emma:interpretation id="interp65" emma:lang="zh-CN" emma:confidence="0">
                  <emma:literal>此</emma:literal>
                </emma:interpretation>
                <emma:interpretation id="interp66" emma:lang="zh-CN" emma:confidence="0">
                  <emma:literal>比</emma:literal>
                </emma:interpretation>
                <emma:interpretation id="interp67" emma:lang="zh-CN" emma:confidence="0">
                  <emma:literal>珈</emma:literal>
                </emma:interpretation>
                <emma:interpretation id="interp68" emma:lang="zh-CN" emma:confidence="0">
                  <emma:literal>龀</emma:literal>
                </emma:interpretation>
                <emma:interpretation id="interp69" emma:lang="zh-CN" emma:confidence="0">
                  <emma:literal>Ⅸ</emma:literal>
                </emma:interpretation>
              </emma:one-of>
            </emma:emma>
          </inkml:annotationXML>
          <inkml:trace contextRef="#ctx0" brushRef="#br1" timeOffset="-12732">17243 8318 5504,'-3'-4'2112,"3"4"-1152,0-8-480,0 5 1152,0 3-928,0-9 544,0 1-768,0-2 320,3 1-480,2-6 320,3-1-352,7 0 256,-2 10-288,3-10 64,2 8-192,0-1 63,4 6-95,-5-2 224,5 5-192,1 5 256,-2 3-256,2 4 96,3 4-128,5 6-64,2 6 0,8 6 96,-2 5-64,0 13 192,-4-2-160,5 8 32,-5 1-64,1 4-128,-6-4 32,1-6-608,-5-2 352,0-8-1663,-3-4 1119,-7-9-2688,-1-5 1984,-7-10-2656,5-3 2368</inkml:trace>
          <inkml:trace contextRef="#ctx0" brushRef="#br1" timeOffset="-12371">17973 8255 6144,'-20'-33'2368,"20"33"-1280,0-22-640,0 11 1280,0 11-992,0-6 736,0 12-864,0-6 448,0 0-608,0 0 319,0 0-447,0 0 256,0 0-320,0 0 128,0 11-224,-10-5-64,10 0-64,-6-6-128,-4 0 64,1 0-192,9 0 128,-7 0-384,14 0 256,-7-6-736,9 6 545,1-6-1633,-4-5 1120,-6-5-3648,10 16 2560</inkml:trace>
          <inkml:trace contextRef="#ctx0" brushRef="#br1" timeOffset="-11271">17393 8209 6144,'0'-8'2272,"0"8"-1216,0 0-608,-4 0 1216,4 8-960,-5 1 736,1-1-832,-4 0 288,-2 3-512,-6 4 288,6-3-385,-11 8 193,6 2-256,-11 10 224,8 0-256,-12 2 160,8 2-192,-8 6 128,4 2-160,-5 2 160,8-3-192,-7 0 32,8-3-64,-8-10 32,17 1-64,-5-4 64,10 1-64,-7-8 64,12-1-64,-7-4-96,10 4 32,0-6 160,5 7-64,0-14 32,8 7-32,0-6-128,0 0 32,5-2 32,2 3 0,8-4 0,-2-1 0,5 2 0,3-2 0,11-3-96,3 5 64,5-5 32,-4 4 0,7-8-96,-4 4 64,5-5-128,-3 5 96,-3-3-32,-7-2 32,0-2 0,0 3 0,-8-8 0,-1 8 0,-9-11 0,-3 6 0,-7-13 192,-3 9-64,-8-10-32,-1 4 0,-8-12-256,-1 7 128,-8-18-160,0 6 128,-4-14-352,3 11 256,-4-16-640,10 13 448,-4-6-1471,6 18 1055,3-2-3360,3 8 2336,0-3-2112,9 11 2272</inkml:trace>
          <inkml:trace contextRef="#ctx0" brushRef="#br1" timeOffset="-10697">17980 8201 4736,'-22'-8'1824,"22"8"-960,-4-6-384,0 0 992,8 6-800,-4-8 448,4 5-672,0-8 320,5 2-448,5-6 320,3 3-352,0-7 256,6 7-288,-5-7 192,3 7-224,2-4 64,-2 5-160,5 3 224,9 8-224,-4 3 160,5 5-160,-2 8 159,2 4-191,2 2 320,3 6-224,3 8 96,0 3-160,4 8 64,-1 3-96,2 5 0,-6-5-32,-2 9-192,-7-1 64,-3 0-96,0-7 64,-5 4-576,1-8 384,-6-5-1919,2-2 1215,-7-14-3808,1-1 2720</inkml:trace>
          <inkml:trace contextRef="#ctx0" brushRef="#br1" timeOffset="-10365">18906 7909 9344,'-26'3'3520,"26"-3"-1920,-18 14-1312,9-8 1280,6 10-929,-10 3 545,-2 1-704,-11 7 320,5 1-480,-14 6 192,3 4-288,-11 14 0,7-1-128,-11 18 96,11-5-128,-16 14-32,4-5 0,-9 9-128,14-7 64,-6-2-960,14-10 544,-5-7-2847,12-12 1823,0-8-4128,10-8 3136</inkml:trace>
        </inkml:traceGroup>
        <inkml:traceGroup>
          <inkml:annotationXML>
            <emma:emma xmlns:emma="http://www.w3.org/2003/04/emma" version="1.0">
              <emma:interpretation id="{B40324BD-4DF9-4E54-BDD2-B968AD3D7099}" emma:medium="tactile" emma:mode="ink">
                <msink:context xmlns:msink="http://schemas.microsoft.com/ink/2010/main" type="inkWord" rotatedBoundingBox="19079,7207 19722,7188 19731,7471 19088,7490"/>
              </emma:interpretation>
              <emma:one-of disjunction-type="recognition" id="oneOf14">
                <emma:interpretation id="interp70" emma:lang="zh-CN" emma:confidence="0">
                  <emma:literal>之</emma:literal>
                </emma:interpretation>
                <emma:interpretation id="interp71" emma:lang="zh-CN" emma:confidence="0">
                  <emma:literal>二</emma:literal>
                </emma:interpretation>
                <emma:interpretation id="interp72" emma:lang="zh-CN" emma:confidence="0">
                  <emma:literal>=</emma:literal>
                </emma:interpretation>
                <emma:interpretation id="interp73" emma:lang="zh-CN" emma:confidence="0">
                  <emma:literal>:</emma:literal>
                </emma:interpretation>
                <emma:interpretation id="interp74" emma:lang="zh-CN" emma:confidence="0">
                  <emma:literal>“</emma:literal>
                </emma:interpretation>
              </emma:one-of>
            </emma:emma>
          </inkml:annotationXML>
          <inkml:trace contextRef="#ctx0" brushRef="#br1" timeOffset="-9953">19349 8147 7040,'-5'3'2624,"5"-3"-1408,-16 4-800,16 0 1216,13 0-960,0-4 320,5 4-608,3-4-64,5 0-192,9 0-96,1 0 0,3-4-32,4 4 0,1-4-1056,-3 0 576,-7 0-3072,1 4 1984,-13 0-2528,0 4 2304</inkml:trace>
          <inkml:trace contextRef="#ctx0" brushRef="#br1" timeOffset="-9724">19449 8397 9216,'-21'31'3520,"21"-31"-1920,-5-25-1792,5 19 960,10 6-512,-2-8 576,5 8-448,5-9 159,8 6-319,14-10-128,-1 5-64,10-3-192,-2 8 96,6-9-895,-4 8 543,3-4-2368,2 8 1536,-8-7-3232,3 7 2528</inkml:trace>
        </inkml:traceGroup>
        <inkml:traceGroup>
          <inkml:annotationXML>
            <emma:emma xmlns:emma="http://www.w3.org/2003/04/emma" version="1.0">
              <emma:interpretation id="{65A9A30E-AB0D-419B-8236-73E1F4E19157}" emma:medium="tactile" emma:mode="ink">
                <msink:context xmlns:msink="http://schemas.microsoft.com/ink/2010/main" type="inkWord" rotatedBoundingBox="20522,7143 21145,7124 21146,7171 20523,7190"/>
              </emma:interpretation>
              <emma:one-of disjunction-type="recognition" id="oneOf15">
                <emma:interpretation id="interp75" emma:lang="zh-CN" emma:confidence="0">
                  <emma:literal>一</emma:literal>
                </emma:interpretation>
                <emma:interpretation id="interp76" emma:lang="zh-CN" emma:confidence="0">
                  <emma:literal>-</emma:literal>
                </emma:interpretation>
                <emma:interpretation id="interp77" emma:lang="zh-CN" emma:confidence="0">
                  <emma:literal>—</emma:literal>
                </emma:interpretation>
                <emma:interpretation id="interp78" emma:lang="zh-CN" emma:confidence="0">
                  <emma:literal>‐</emma:literal>
                </emma:interpretation>
                <emma:interpretation id="interp79" emma:lang="zh-CN" emma:confidence="0">
                  <emma:literal>ㄧ</emma:literal>
                </emma:interpretation>
              </emma:one-of>
            </emma:emma>
          </inkml:annotationXML>
          <inkml:trace contextRef="#ctx0" brushRef="#br1" timeOffset="-9213">20797 8115 10368,'-13'0'3872,"13"0"-2112,-8 0-1568,3 0 1151,10 0-799,-5 0 352,8 0-544,0 0 32,7 5-224,1-5-160,6 3-32,9-3-32,3 0 0,15 0-448,0 0 288,17-3-1536,-1-2 992,5-6-3135,-4 2 2207,-4-10-3040,-6 8 2688</inkml:trace>
        </inkml:traceGroup>
      </inkml:traceGroup>
    </inkml:traceGroup>
    <inkml:traceGroup>
      <inkml:annotationXML>
        <emma:emma xmlns:emma="http://www.w3.org/2003/04/emma" version="1.0">
          <emma:interpretation id="{C2D22309-28EF-4D1C-9E69-635253980BDC}" emma:medium="tactile" emma:mode="ink">
            <msink:context xmlns:msink="http://schemas.microsoft.com/ink/2010/main" type="paragraph" rotatedBoundingBox="2702,10445 28415,9401 28472,10812 2759,118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38ECE4-35FB-44B0-9BD0-8624E483F4F7}" emma:medium="tactile" emma:mode="ink">
              <msink:context xmlns:msink="http://schemas.microsoft.com/ink/2010/main" type="line" rotatedBoundingBox="2702,10445 28415,9401 28472,10812 2759,11856"/>
            </emma:interpretation>
          </emma:emma>
        </inkml:annotationXML>
        <inkml:traceGroup>
          <inkml:annotationXML>
            <emma:emma xmlns:emma="http://www.w3.org/2003/04/emma" version="1.0">
              <emma:interpretation id="{7BD92019-FCE2-4295-8A85-91EA5C4C689B}" emma:medium="tactile" emma:mode="ink">
                <msink:context xmlns:msink="http://schemas.microsoft.com/ink/2010/main" type="inkWord" rotatedBoundingBox="2710,10650 3761,10607 3805,11691 2754,11733"/>
              </emma:interpretation>
              <emma:one-of disjunction-type="recognition" id="oneOf16">
                <emma:interpretation id="interp80" emma:lang="zh-CN" emma:confidence="0">
                  <emma:literal>问</emma:literal>
                </emma:interpretation>
                <emma:interpretation id="interp81" emma:lang="zh-CN" emma:confidence="0">
                  <emma:literal>间</emma:literal>
                </emma:interpretation>
                <emma:interpretation id="interp82" emma:lang="zh-CN" emma:confidence="0">
                  <emma:literal>河</emma:literal>
                </emma:interpretation>
                <emma:interpretation id="interp83" emma:lang="zh-CN" emma:confidence="0">
                  <emma:literal>词</emma:literal>
                </emma:interpretation>
                <emma:interpretation id="interp84" emma:lang="zh-CN" emma:confidence="0">
                  <emma:literal>询</emma:literal>
                </emma:interpretation>
              </emma:one-of>
            </emma:emma>
          </inkml:annotationXML>
          <inkml:trace contextRef="#ctx0" brushRef="#br2" timeOffset="2016">2969 11719 5888,'-5'0'2176,"5"0"-1152,5 3-416,-5-3 1376,5 5-1088,-2-2 544,7 1-864,3 0 256,10 4-480,-3-1 224,3 1-321,-6 1 1,5 1-160,-1 2 96,2 1-128,-5-2-736,3 5 385,-8-4-2945,1 2 1792,-14 6-3392,3 0 2720</inkml:trace>
          <inkml:trace contextRef="#ctx0" brushRef="#br2" timeOffset="2323">3049 12112 4480,'-10'4'1664,"10"-4"-896,4 4-544,2-4 1312,-3 4-864,2-4 1184,-1 8-1056,4 0 640,2 6-800,-2 6 608,2-1-704,-7 8 575,2 1-639,0 8 448,3 3-512,-8-6 32,5 3-256,-5 12 32,3-2-128,-3-6 96,5-10-128,0-10-32,0-1 0,-2-10-896,2-7 480,0-13-2783,3-5 1727,5-27-4000,10 5 3040</inkml:trace>
          <inkml:trace contextRef="#ctx0" brushRef="#br2" timeOffset="3214">3697 11570 5760,'5'-3'2176,"-5"3"-1152,18 0-640,-10 0 1152,1 0-864,4-4 544,0 4-736,5-5 256,3 5-448,5-3 256,2 6-288,-3-3 416,1 5-384,-3-1 447,-5 4-447,-5 3 448,3 0-448,-6 8 352,-2 6-352,-3 2 128,0-1-256,-5 10 224,0 3-256,0 12 160,3-5-160,2 1 0,0 0-64,0 0 32,-2 1-64,-3 21 64,5 1-64,0-4-32,-2 1 32,-3-9-32,5-8 0,-5-3 64,5-8-32,-5-6-32,0-10 32,0-8-608,0 0 320,-10-4-1024,7 3 704,-10-20-1471,-2 3 1151,-11-13-2144,5 1 1728,-15-12-1760,6 3 1760,-9-15-896,3 8 1280,-8-11 96,9 6 480,-4-3 1312,8 12-512,-5-12 1376,10 11-1024,-4-7 736,8 12-864,0-8 832,4 7-864,-3-7 672,3 8-768,10 7 384,8 8-576,0 8 544,8 8-512,0 8 352,2 4-416,-5 2 127,-2 3-287,2-3 64,0 1-128,-5-3 0,3 4-32,-3-13-320,0-3 128,0-16-224,0 0 192,5-11-63,3 4 127,7-9 64,1 4 32,11-10 128,4 2-64,0 5 191,-5 7-159,-5 5 320,-3 6-224,-5 5 384,-4 5-320,-14 3 576,5 7-448,-8 0 416,-1 8-448,-12 5 192,6 3-320,-1-4-64,6-2-96,-3-14-192,8-3 64,5-13-192,5 2 160,5-13-960,6 1 608,7-13-2208,-2 9 1473,10-8-4257,4 4 3040</inkml:trace>
        </inkml:traceGroup>
        <inkml:traceGroup>
          <inkml:annotationXML>
            <emma:emma xmlns:emma="http://www.w3.org/2003/04/emma" version="1.0">
              <emma:interpretation id="{5617C9F0-146C-40B7-BF04-D27BD534F488}" emma:medium="tactile" emma:mode="ink">
                <msink:context xmlns:msink="http://schemas.microsoft.com/ink/2010/main" type="inkWord" rotatedBoundingBox="4214,10449 5419,10400 5469,11622 4264,11671"/>
              </emma:interpretation>
              <emma:one-of disjunction-type="recognition" id="oneOf17">
                <emma:interpretation id="interp85" emma:lang="zh-CN" emma:confidence="0">
                  <emma:literal>题</emma:literal>
                </emma:interpretation>
                <emma:interpretation id="interp86" emma:lang="zh-CN" emma:confidence="0">
                  <emma:literal>題</emma:literal>
                </emma:interpretation>
                <emma:interpretation id="interp87" emma:lang="zh-CN" emma:confidence="0">
                  <emma:literal>灏</emma:literal>
                </emma:interpretation>
                <emma:interpretation id="interp88" emma:lang="zh-CN" emma:confidence="0">
                  <emma:literal>禵</emma:literal>
                </emma:interpretation>
                <emma:interpretation id="interp89" emma:lang="zh-CN" emma:confidence="0">
                  <emma:literal>韪</emma:literal>
                </emma:interpretation>
              </emma:one-of>
            </emma:emma>
          </inkml:annotationXML>
          <inkml:trace contextRef="#ctx0" brushRef="#br2" timeOffset="3800">4785 11496 4992,'-13'-19'1824,"13"19"-960,-8-16-160,3 12 1568,5 4-1248,-5-4 960,5 0-1184,-8 0 480,8 4-736,-5 0 351,10 4-543,-5 4 480,5 3-512,-5 9 352,8 3-384,-3 12 256,3 1-288,-4 3 64,2 3-192,-3 2 0,2-5-64,-5 0-192,4 0 64,-4-5-1248,0-2 736,0-9-2431,0 0 1663,0-23-2624,0 0 2240,0-15-2112,4-5 2208</inkml:trace>
          <inkml:trace contextRef="#ctx0" brushRef="#br2" timeOffset="4356">4859 11405 6784,'10'-26'2528,"-10"26"-1344,39-5-608,-30 2 1440,0 6-1120,-4-3 768,-2 0-992,2 0 575,-1 5-735,0-5 512,1 7-576,0 1 384,-1 8-480,0-2 256,0 6-352,-4 8 192,5 4-224,-5-1 0,3 3-128,-3 5 0,0 5-32,0-8 32,0-2-64,0 1-384,0-4 224,0-4-1120,0-4 704,-3-7-1504,-2-4 1152,-3-12-1151,-1 0 1183,-4-8-320,8 1 672,-8-9 32,9 8 288,-10-12 192,11 5 0,-7-11 512,7 6-288,-7-4 672,10 4-480,-5 0 288,10 6-416,-5 1 192,0 13-256,0 5 287,0 6-287,-5 0 448,5 9-384,-3 0 224,-2-1-288,0 0 0,5 1-128,0-8-64,10 0 0,-2-12-192,10 3 96,0-6-672,0-2 416,-2-2-1151,2 3 831,-6-4-1760,3 4 1376,-20 8-2272,5 4 1856,-13 3-1792,0 5 1888</inkml:trace>
          <inkml:trace contextRef="#ctx0" brushRef="#br2" timeOffset="5685">4526 12057 3584,'-12'3'1408,"12"-3"-768,-10 8-128,5-3 1504,10-2-1120,-10 1 1440,2 4-1344,-2-4 896,10 4-1056,-5-4 511,0 4-767,0-4 256,0 0-480,0-4 160,3 4-288,2-4 224,5 0-256,-2 0 96,0 0-160,6 0 0,2 0-64,2-4 32,0 4-64,5-4-96,-2 0 32,5-8 32,5 0 0,0-8 64,5 9-32,-2-12 64,6 7-64,-1-6-96,-4 2 32,-4-4-320,0 8 192,-5-4-640,0 5 448,-13 7-352,-4 5 416,-9-5-64,0 8 224,-4-5 0,-1 10 64,-4-5 64,5 0 0,-4 0 64,8 0-32,-10 0 192,10 0-128,-8-5 320,8 5-224,-5 5 320,10 3-288,-10 3 320,5 0-320,-3 1 224,3 4-224,-5 0 0,5-1-128,0 4-64,0 1 0,-5 4-32,5 2 0,-5-2 64,10 4-32,-5 0-288,0 2 128,0-2-1088,0-6 672,0-5-1312,5-6 1057,-5-11-737,5-3 864,-2-5 32,2 0 384,-1-9 576,0 9-160,1-3 864,0 3-576,3-7 800,2 4-737,-2-5 417,4 7-576,-2-5 128,4 6-320,-6-8-576,4 4 224,-6 1-1919,2 6 1183,-8-6-2496,0 8 1920,-8-5-736,-2 8 1280,-6-6 1216,2 12-128,-13-6 1952,6 2-1152,-10 4 1504,8-3-1408,-11 0 768,7 5-1056,1 0 447,13 0-671,-5 0 352,10 4-512,-5 4 192,8-2-320,-3 11 64,4-2-160,-10 7 0,10 6-64,-14 3 32,10 8-64,-10-5-32,4-3 32,-8-4-480,6-3 256,-12 4-1472,7-6 928,3-14-2271,13-8 1663,2-16-2656,3-3 2240,0-16-1664,8 2 1952,10-42 5664,-10 29-1376,2 4 288,-2 1-1792,-3 2 128,3 12-864,2 0 543,-2 10-639,0-2 448,5 3-512,4 0 320,1 8-416,6-4 320,-4 8-352,6-4 64,5 5-224,-8-2 64,3 10-96,4 2 160,1 4-160,0 0 32,-5 6-64,4-11 32,2 5-64,3-2-32,0 2 32,0-3-32,4-1 0,9 4 64,-4 1-32,0-4-32,0-1 32,0-2-736,-9-1 384,-4-4-1632,-1 2 1088,2-1-2079,2-1 1663,-4-5-3776,2 5 2848</inkml:trace>
          <inkml:trace contextRef="#ctx0" brushRef="#br2" timeOffset="7000">5185 11550 3328,'-15'-3'1216,"15"3"-640,-8 0-32,3 0 1312,5 0-1024,-3 0 1024,3 3-1056,-5 2 832,0-2-928,2-3 768,3 5-832,-5-5 351,5 0-543,0 0 160,8 0-352,2-8 64,6 3-192,2-1 0,5 6-64,-3-8-64,8 3 32,-7-2-32,5 2 0,-3-3 64,-2 8-32,-6-6 64,1 6-64,-6-5 64,2 5-64,-7-3 128,4 6-96,-9-3-32,4 5 0,-4-2-32,0 5 0,-4 0 64,4 4-32,-6 2 64,6 11-64,-8 5 64,-1 9-64,1 0 192,3 0-128,-8 0 96,5-3-96,-10 3 0,10-1-32,-7-15-64,12-3 32,-7-4-320,10 0 160,-3-13-320,6-3 288,2-8-96,3 0 160,2-3 0,-2 3 32,5-7 64,5 7 0,-5-3 0,5 6 0,-6-2 0,11 7 0,-10-5 64,0 5-32,-5-3 192,7 6-128,-12-3 256,7 5-224,-10-2 96,3 9-128,-3 4-64,0-1 0,-3 4-32,3 2 0,-10 2-160,7 4 96,-12 4-800,12 0 448,-10-7-1504,8-4 1089,-8-6-1537,4 0 1344,1-11-672,8-3 960,-9-12 64,9 4 416,-5-12 512,5 5-128,-4 0 800,8 2-512,-4-2 1024,0 4-832,0-5 768,0 8-768,0 0 576,0 4-672,-4 4 671,4 8-703,-8 0 352,3 7-512,-13 4 64,5 6-256,-13 5 64,8 1-96,0-3-480,5-5 192,-5 1-1600,10 4 992,-4-14-2207,1 2 1695,4-12-1760,2 0 1760,2-12-544,3 0 1088,0-3 864,3 3 0,-3-8 1696,9 9-992,-1-9 1632,5 8-1376,0-4 896,5 4-1120,0 1 512,0 7-769,0 0 481,3 4-608,1-1 320,4 5-448,5 0 128,-5 1-288,5-3 0,0 2-96,-5 4 32,-4 1-64,0-5-288,0-2 128,-1-1-1376,2 3 864,-5-1-4063,-5 6 2623,-5-2-3168,2 4 3008</inkml:trace>
        </inkml:traceGroup>
        <inkml:traceGroup>
          <inkml:annotationXML>
            <emma:emma xmlns:emma="http://www.w3.org/2003/04/emma" version="1.0">
              <emma:interpretation id="{F3C44110-02B3-44BF-9474-1DD47D5D398C}" emma:medium="tactile" emma:mode="ink">
                <msink:context xmlns:msink="http://schemas.microsoft.com/ink/2010/main" type="inkWord" rotatedBoundingBox="5828,11224 5920,11220 5933,11533 5841,11537"/>
              </emma:interpretation>
              <emma:one-of disjunction-type="recognition" id="oneOf18">
                <emma:interpretation id="interp90" emma:lang="zh-CN" emma:confidence="0">
                  <emma:literal>:</emma:literal>
                </emma:interpretation>
                <emma:interpretation id="interp91" emma:lang="zh-CN" emma:confidence="0">
                  <emma:literal>;</emma:literal>
                </emma:interpretation>
                <emma:interpretation id="interp92" emma:lang="zh-CN" emma:confidence="0">
                  <emma:literal>冫</emma:literal>
                </emma:interpretation>
                <emma:interpretation id="interp93" emma:lang="zh-CN" emma:confidence="0">
                  <emma:literal>“</emma:literal>
                </emma:interpretation>
                <emma:interpretation id="interp94" emma:lang="zh-CN" emma:confidence="0">
                  <emma:literal>Ⅰ</emma:literal>
                </emma:interpretation>
              </emma:one-of>
            </emma:emma>
          </inkml:annotationXML>
          <inkml:trace contextRef="#ctx0" brushRef="#br2" timeOffset="7553">6096 12413 8704,'-8'23'3232,"8"-23"-1728,4-6-1120,0 6 1344,0 6-1024,2-2 95,2 4-479,2-4-768,2 4 224,2 0-4703,4-2 2687</inkml:trace>
          <inkml:trace contextRef="#ctx0" brushRef="#br2" timeOffset="7359">6110 12163 8320,'-22'4'3072,"22"-4"-1664,-5 7-1152,5-7 1248,5 5-896,-5-5 512,4 3-673,0-3-95,10 0-224,0 0-512,-2 0 192,-4 0-1727,2 4 1023,-2 0-3968,0 5 2720</inkml:trace>
        </inkml:traceGroup>
        <inkml:traceGroup>
          <inkml:annotationXML>
            <emma:emma xmlns:emma="http://www.w3.org/2003/04/emma" version="1.0">
              <emma:interpretation id="{1C9AFFA8-1E7E-4574-8D88-DC655101DE04}" emma:medium="tactile" emma:mode="ink">
                <msink:context xmlns:msink="http://schemas.microsoft.com/ink/2010/main" type="inkWord" rotatedBoundingBox="6396,10779 6874,10760 6897,11315 6418,11335"/>
              </emma:interpretation>
              <emma:one-of disjunction-type="recognition" id="oneOf19">
                <emma:interpretation id="interp95" emma:lang="zh-CN" emma:confidence="0">
                  <emma:literal>.</emma:literal>
                </emma:interpretation>
                <emma:interpretation id="interp96" emma:lang="zh-CN" emma:confidence="0">
                  <emma:literal>①</emma:literal>
                </emma:interpretation>
                <emma:interpretation id="interp97" emma:lang="zh-CN" emma:confidence="0">
                  <emma:literal>@</emma:literal>
                </emma:interpretation>
                <emma:interpretation id="interp98" emma:lang="zh-CN" emma:confidence="0">
                  <emma:literal>·</emma:literal>
                </emma:interpretation>
                <emma:interpretation id="interp99" emma:lang="zh-CN" emma:confidence="0">
                  <emma:literal>四</emma:literal>
                </emma:interpretation>
              </emma:one-of>
            </emma:emma>
          </inkml:annotationXML>
          <inkml:trace contextRef="#ctx0" brushRef="#br2" timeOffset="36542">6872 11828 5632,'-8'-12'2176,"8"12"-1152,-5 0-576,2 0 1152,6 0-928,-3 4 320,0 4-608,0 3 0,5 6-224,-5 10 32,5 7-96,-5 1 96,3 1-128,-3-2-320,0-1 160,0-7-1888,0-3 1088,0-6-3200,0-6 2272</inkml:trace>
          <inkml:trace contextRef="#ctx0" brushRef="#br2" timeOffset="37054">6934 11780 3328,'-4'-23'1216,"4"23"-640,-4-16 32,-6 8 1056,6 8-896,-8-7 576,2 7-832,-8-4 384,10 4-544,-10 4 384,5 3-416,-8 1 416,3 8-448,-4 3 224,8 1-288,-7 3 128,4 0-192,-6 5 224,10 3-256,0 4 160,5 0-160,3 8 0,5 0-64,8 0-64,5 0 32,10-4-32,-2-4 0,10-12 64,-1-3-32,1-16-32,0 0 32,-1-16-32,2 4 0,6-23 0,6 4 0,-8-20 0,0 8 0,-10-11 64,-4 6-32,-8-4 64,-6 10-64,-14-9 128,6 12-96,-16-8-32,2 12 0,-12 4-128,4 8 64,-8 7-32,2 9 0,-6 3-224,8 3 160,-4 1-1920,6 4 1120,4-4-3776,5 3 2656</inkml:trace>
        </inkml:traceGroup>
        <inkml:traceGroup>
          <inkml:annotationXML>
            <emma:emma xmlns:emma="http://www.w3.org/2003/04/emma" version="1.0">
              <emma:interpretation id="{CFAEFAE9-42EC-4675-AE9D-18A2F7204D6A}" emma:medium="tactile" emma:mode="ink">
                <msink:context xmlns:msink="http://schemas.microsoft.com/ink/2010/main" type="inkWord" rotatedBoundingBox="7423,10559 8532,10514 8576,11620 7468,11665"/>
              </emma:interpretation>
              <emma:one-of disjunction-type="recognition" id="oneOf20">
                <emma:interpretation id="interp100" emma:lang="zh-CN" emma:confidence="0">
                  <emma:literal>7</emma:literal>
                </emma:interpretation>
                <emma:interpretation id="interp101" emma:lang="zh-CN" emma:confidence="0">
                  <emma:literal>丁</emma:literal>
                </emma:interpretation>
                <emma:interpretation id="interp102" emma:lang="zh-CN" emma:confidence="0">
                  <emma:literal>∵</emma:literal>
                </emma:interpretation>
                <emma:interpretation id="interp103" emma:lang="zh-CN" emma:confidence="0">
                  <emma:literal>于</emma:literal>
                </emma:interpretation>
                <emma:interpretation id="interp104" emma:lang="zh-CN" emma:confidence="0">
                  <emma:literal>仃</emma:literal>
                </emma:interpretation>
              </emma:one-of>
            </emma:emma>
          </inkml:annotationXML>
          <inkml:trace contextRef="#ctx0" brushRef="#br2" timeOffset="9586">7690 11719 4864,'-10'-5'1824,"10"5"-960,0-3-512,0 0 1280,0 6-928,0-3 960,5 3-992,-5-3 512,5 0-672,-5-6 288,3-3-480,-3 9 256,5 3-320,0-3 127,0 0-223,-2-8 0,6 2-96,0-14-128,-1 8 32,7-3 32,-3-1 0,-4-4 128,6 9-64,-2-8-32,2 7 0,0-7-128,2 6 64,-1-2 160,-2 7-64,8-3 192,1 6-160,-4 2 96,3 3-96,2 0 96,-2 8-128,-3-5 32,3 8-32,2 2 96,3-1-96,0-1-32,4 0 0,1 1-192,5 4 96,3-8 32,1 0 32,12-5 64,2 5-32,-7-8-160,1 3 64,-4-6-384,0 3 224,-4-5-448,-1 2 384,-3-5-703,-2 5 543,-11-5-1248,-5 8 928,-5-8-2080,-6 5 1600,-11-2-1888,4 10 1792,-13-5 96,0 3 768,-8 2 1728,-2-2-640,-16 0 1728,8 2-1312,0-2 1344,9 2-1344,1-2 672,8 0-992,-13-3 384,8 5-608,0-2 416,5 14-480,3-6 191,7 1-351,-6 4 352,9 0-352,-4 4 384,4 2-384,-4 9 288,8 5-288,-4 3 192,4 3-224,-4 9 288,4 0-288,-4 7 32,0 1-160,-4 4 0,0-10-32,-10 6 32,6-1-64,-15 5-32,7-5 32,-12-15-544,7-11 288,-14-9-1376,9 1 864,-10-17-2175,10-2 1599,-13-17-3872,13-1 2912</inkml:trace>
        </inkml:traceGroup>
        <inkml:traceGroup>
          <inkml:annotationXML>
            <emma:emma xmlns:emma="http://www.w3.org/2003/04/emma" version="1.0">
              <emma:interpretation id="{EA3E0F63-9956-4F72-BEFA-22977C3DCA4A}" emma:medium="tactile" emma:mode="ink">
                <msink:context xmlns:msink="http://schemas.microsoft.com/ink/2010/main" type="inkWord" rotatedBoundingBox="9306,10255 9942,10229 9985,11291 9350,11317"/>
              </emma:interpretation>
              <emma:one-of disjunction-type="recognition" id="oneOf21">
                <emma:interpretation id="interp105" emma:lang="zh-CN" emma:confidence="0">
                  <emma:literal>怎</emma:literal>
                </emma:interpretation>
                <emma:interpretation id="interp106" emma:lang="zh-CN" emma:confidence="0">
                  <emma:literal>惩</emma:literal>
                </emma:interpretation>
                <emma:interpretation id="interp107" emma:lang="zh-CN" emma:confidence="0">
                  <emma:literal>慈</emma:literal>
                </emma:interpretation>
                <emma:interpretation id="interp108" emma:lang="zh-CN" emma:confidence="0">
                  <emma:literal>恣</emma:literal>
                </emma:interpretation>
                <emma:interpretation id="interp109" emma:lang="zh-CN" emma:confidence="0">
                  <emma:literal>惉</emma:literal>
                </emma:interpretation>
              </emma:one-of>
            </emma:emma>
          </inkml:annotationXML>
          <inkml:trace contextRef="#ctx0" brushRef="#br2" timeOffset="10349">9588 11236 3712,'-16'-14'1472,"16"14"-768,16-6-64,-11 1 1376,0 5-1088,0-3 1024,-2-2-1120,7-3 704,-2 8-896,0-3 640,2 6-736,-2 2 575,2 3-639,-7 0 512,2 6-544,-1 3 320,1 6-448,-5 7 192,3 3-288,-3-6-64,0-1-96,-3 2 32,3-4-64,-9-1-928,1 0 480,-15 9-2784,2-2 1761,3-10-4353,5-4 3232</inkml:trace>
          <inkml:trace contextRef="#ctx0" brushRef="#br2" timeOffset="10569">9734 11402 7552,'26'-8'2816,"-26"8"-1536,44-8-640,-31 5 1344,5 6-1120,-1-6 447,9 3-799,5-8 64,5 5-320,-15-5-96,2 8-96,-11-9-416,6 9 224,-10-3-1535,1 6 927,-12-3-2624,3 5 1856,-18-1-2592,4 4 2304</inkml:trace>
          <inkml:trace contextRef="#ctx0" brushRef="#br2" timeOffset="10794">9778 11406 5376,'-10'0'2016,"10"0"-1088,-3 0-256,-2 0 1344,10 0-1120,-5 0 864,0 8-1056,0 0 704,0 0-800,0 4 447,3 4-607,2 7 384,0 4-480,-2 4 128,2 0-320,0 7 64,-1 7-128,-4-6 0,4-1-32,-4 2-1184,0-5 608,0-4-2527,0-3 1695,-4-9-3840,4-4 2912</inkml:trace>
          <inkml:trace contextRef="#ctx0" brushRef="#br2" timeOffset="11237">9804 11508 7296,'-5'3'2816,"5"-3"-1536,13 8-576,-8-3 1376,4-2-1152,0 1 256,3 0-705,6-1-31,8 2-256,0-5-96,2 3-64,-7-3-192,2 0 96,-7 0-736,2 4 417,-8 0-1217,-7 8 896,-16 4-384,0 4 640,-13-1 672,0 4-96,-10-4 960,5 6-608,1-11 640,12 6-640,1-9 159,8 2-351,4-10-32,5 5-160,9-13 0,10 5-32,2-3-128,9 0 32,1-5-384,5 3 192,-18 1-1151,-2 8 767,-11 1-1440,-1 3 1184,-16-2-1280,-1 8 1216,-18-3-2144,0 4 1728</inkml:trace>
          <inkml:trace contextRef="#ctx0" brushRef="#br2" timeOffset="12015">9663 11858 7808,'-9'13'2976,"9"-13"-1600,-4 65-704,0-49 1440,4 0-1184,-4 6 351,-1 3-799,-3 1 64,8 6-288,-10 7-256,10 3 0,-8-6-864,8-5 480,-8-12-2015,8-2 1311,-5-17-3072,10-6 2304,-5-13-1920,3 0 2176,10-23 4480,5 17-480,-5 6 864,5 8-1824,0-1 480,-1 9-1152,4-2 672,7 10-833,-7-2 577,5 5-672,-4 0 224,0 4-416,0-4 160,-1 3-256,7-3 64,-2 4-160,0-1 0,5 0-64,-9-6 32,-5 2-64,0-2-32,6-2 32,-10-3-384,0 0 192,-5-3-1280,2-2 800,-10-10-1695,5 4 1311,-15-9-1472,5 4 1408,-16-20-352,3 2 832,-12-1 224,12 12 224,-4-5 192,10 12 0,-11-6 768,5 2-448,5 4 1184,5 8-864,-2 0 896,10 8-896,-8-4 352,8 4-576,-8-3-129,8 6-191,-5-3-735,5 0 351,0-3-1184,5 3 800,8-13-608,8 7 704,5-7 96,2 6 256,-2-1 544,0 8-160,4 0 1056,-4 8-704,-3-1 1088,-5 9-928,-5-5 447,4 1-671,-8-4-352,4 0-96,-9-11-1791,4 3 959,2-9-4416,-2 1 2912</inkml:trace>
        </inkml:traceGroup>
        <inkml:traceGroup>
          <inkml:annotationXML>
            <emma:emma xmlns:emma="http://www.w3.org/2003/04/emma" version="1.0">
              <emma:interpretation id="{2B94EDFB-12CA-4CE5-B872-149EF8F93890}" emma:medium="tactile" emma:mode="ink">
                <msink:context xmlns:msink="http://schemas.microsoft.com/ink/2010/main" type="inkWord" rotatedBoundingBox="10374,10587 10898,10565 10924,11201 10400,11222"/>
              </emma:interpretation>
              <emma:one-of disjunction-type="recognition" id="oneOf22">
                <emma:interpretation id="interp110" emma:lang="zh-CN" emma:confidence="0">
                  <emma:literal>么</emma:literal>
                </emma:interpretation>
                <emma:interpretation id="interp111" emma:lang="zh-CN" emma:confidence="0">
                  <emma:literal>公</emma:literal>
                </emma:interpretation>
                <emma:interpretation id="interp112" emma:lang="zh-CN" emma:confidence="0">
                  <emma:literal>幺</emma:literal>
                </emma:interpretation>
                <emma:interpretation id="interp113" emma:lang="zh-CN" emma:confidence="0">
                  <emma:literal>云</emma:literal>
                </emma:interpretation>
                <emma:interpretation id="interp114" emma:lang="zh-CN" emma:confidence="0">
                  <emma:literal>六</emma:literal>
                </emma:interpretation>
              </emma:one-of>
            </emma:emma>
          </inkml:annotationXML>
          <inkml:trace contextRef="#ctx0" brushRef="#br2" timeOffset="12567">10825 11524 7296,'0'-5'2720,"0"5"-1472,5 5-480,-5-2 1632,5 1-1312,-5 1 447,0 3-927,-5 6 160,0 6-448,-3 4 32,0-2-224,-10 10-64,5-5-32,-15 0-1024,12-3 544,-6 0-2655,4-5 1759,10-8-3744,8 1 2880</inkml:trace>
          <inkml:trace contextRef="#ctx0" brushRef="#br2" timeOffset="13077">11048 11578 7424,'0'5'2816,"0"-5"-1536,-8 6-512,3 2 1504,5 8-1280,-13 7 607,5-3-959,-14 4 256,0-2-512,-4 3 160,4 1-320,-18 13 64,10 5-160,-10-6 160,9 1-192,-4-3 96,9-2-96,-1-10 96,14-1-128,1-7 192,3 4-160,0-5 32,5 5-64,8-13 32,8 6-64,2-10 64,0 5-64,2-8-96,2 0 32,4-8-320,4 5 192,-3-5-1216,-6 3 768,-5-6-2144,6 7 1569,-5-4-2369,5 4 2016,-9-8-1760,5 9 1856,-6-8 192,2 2 768,-2-7 2016,4 1-832,2-4 1824,-2 3-1472,-2 8 1216,4 13-1344,-6-2 736,4 5-960,6 3 384,5 9-609,-6-4 65,0 4-288,0-6-448,1 6 96,-4-8-2111,-2 3 1247,1-4-4128,6 3 2848</inkml:trace>
        </inkml:traceGroup>
        <inkml:traceGroup>
          <inkml:annotationXML>
            <emma:emma xmlns:emma="http://www.w3.org/2003/04/emma" version="1.0">
              <emma:interpretation id="{50870E09-3532-4C01-8295-ADD4887831C1}" emma:medium="tactile" emma:mode="ink">
                <msink:context xmlns:msink="http://schemas.microsoft.com/ink/2010/main" type="inkWord" rotatedBoundingBox="11330,10095 12533,10046 12587,11388 11385,11437"/>
              </emma:interpretation>
              <emma:one-of disjunction-type="recognition" id="oneOf23">
                <emma:interpretation id="interp115" emma:lang="zh-CN" emma:confidence="0">
                  <emma:literal>算</emma:literal>
                </emma:interpretation>
                <emma:interpretation id="interp116" emma:lang="zh-CN" emma:confidence="0">
                  <emma:literal>霖</emma:literal>
                </emma:interpretation>
                <emma:interpretation id="interp117" emma:lang="zh-CN" emma:confidence="0">
                  <emma:literal>弈</emma:literal>
                </emma:interpretation>
                <emma:interpretation id="interp118" emma:lang="zh-CN" emma:confidence="0">
                  <emma:literal>森</emma:literal>
                </emma:interpretation>
                <emma:interpretation id="interp119" emma:lang="zh-CN" emma:confidence="0">
                  <emma:literal>昇</emma:literal>
                </emma:interpretation>
              </emma:one-of>
            </emma:emma>
          </inkml:annotationXML>
          <inkml:trace contextRef="#ctx0" brushRef="#br2" timeOffset="13999">11756 11028 5888,'0'25'2176,"0"-25"-1152,13 19-416,-8-12 1504,3 5-1152,-4 0 832,5 2-1088,0 6 224,4 0-577,-4-5-127,0-3-128,-4-7-448,3 1 225,0-9-769,5 3 512,2-12-160,1 4 320,7-7 128,-2 3 64,2 1 160,-1 2-64,-6 6 480,7 3-320,-2 0 416,6 9-384,-5-3 159,0 2-255,-1 0 0,1 0-96,4-8-320,5 3 128,-10-10-447,2 3 319,-10-12-288,5 4 288,-5-7 0,5 7 160,3 1 64,2 3 32,-1 8 256,-1 4-128,-3 0 448,3 4-320,-6-1 288,1 6-289,-3-7-63,1 8-128,-10-11-1247,1 5 639,-10-8-2720,1 3 1792,-10-3-2720,1 0 2400</inkml:trace>
          <inkml:trace contextRef="#ctx0" brushRef="#br2" timeOffset="15103">11650 11944 6912,'-26'6'2624,"26"-6"-1408,-4 2-640,0-2 1152,8 6-960,-4-6 480,4 0-768,1 0 320,3 0-481,0-6 321,7 4-352,1-6 256,2-1-288,4-2 0,0 6-160,0-6 0,4 7-32,5-7 32,5 6-64,7-7-32,1 4 32,-5 0-32,-4 6 0,23-10 0,-2 7 0,-7-6-96,-6 7 64,-3-4 96,0 8-32,-6-8-32,7 8 32,20-8-32,-4 0 0,-14 2 64,-3 0-32,-10-2-32,2 8 32,3-6-256,-4 1 128,-10-3-96,-4 8 96,1-3 0,4 3 32,-13-4-160,4 4 128,-7-4-864,-4 4 512,-2-4-2111,0 4 1407,-2-4-3648,-4 0 2720</inkml:trace>
          <inkml:trace contextRef="#ctx0" brushRef="#br2" timeOffset="14626">12151 11339 7936,'-9'24'2976,"9"-24"-1600,-4 4-768,-1-4 1536,10 4-1184,-5 0 735,0 0-1023,0 0 576,4 7-736,-4 0 384,4 9-544,1 4 128,-2-1-320,2 13 64,0-1-128,-5-4-64,0 0 0,0 0-896,0-7 480,-5-4-2016,5-1 1312,-5-16-2367,5-3 1919,-3-14-1696,3 0 1856,0-8-352,3-6 1024,2-11 768,4 8 0,0 1 1216,-1 5-704,5 3 1312,2 9-1088,1-2 1184,2 4-1152,0-2 1056,5 10-1056,-11 0 767,2 6-927,-6 5 416,4 3-608,-12 5 0,5-1-288,-10 4-32,2 6-96,-6-3-1024,1 6 512,-6-5-2208,2 4 1473,-6-3-2369,5-4 2016,-5-17-1408,8-3 1664,-6-11 192,1-1 672,2-7 1472,10 6-544,-7-1 1792,10 2-1312,-4-4 1376,4 8-1344,-4-7 800,4 7-1056,0 0 447,4 8-703,0 0 224,1 4-448,0 3 128,-2 5-256,-6 4-288,3 0 64,-5 4-1248,0-1 704,-8 9-2623,0-3 1791,-9 0-3264,0-6 2624</inkml:trace>
          <inkml:trace contextRef="#ctx0" brushRef="#br2" timeOffset="15696">12133 11710 5120,'-17'-8'2016,"17"8"-1088,-5-22-512,1 13 1440,8 9-1024,-4-8 896,5 5-1024,-5-5 128,4 5-480,0-6 288,0 9-384,1-4 575,0 8-447,-5 0 416,4 7-448,-4 5 320,4 4-384,-4 3 192,0 4-256,0 4 0,0 1-128,0 2-128,0-1 0,0-3-544,0-2 320,0 3-1440,0-4 928,0-18-1887,8-3 1471,2-18-1600,-2 1 1568,2-11-704,-2-3 1120,5-2 160,0 4 384,5-13 864,0 9-288,3-15 1280,2 3-896,-11 8 1216,6 12-1088,-5-1 1056,0 12-1056,-3 0 832,-2 5-960,0 3 639,7 6-799,-12 7 512,7 2-608,-7 1 192,2 3-384,0 4 128,-2 5-224,2 7 64,0-1-128,0 18 0,-2-6-32,2-3-64,-1 0 32,0 0-544,1 4 288,0 7-1792,3-3 1088,-4-17-3807,1-1 2655,-5-2-3040,3-3 2944</inkml:trace>
          <inkml:trace contextRef="#ctx0" brushRef="#br2" timeOffset="16203">12102 11535 6400,'-4'3'2368,"4"-3"-1280,0 5-416,0-5 1152,4 3-1024,-4-3 192,5 4-640,-1-4 32,5 0-256,4 0 0,8 0-64,-3 0-64,0 0 32,0 0 32,3 0-32,-3 0-96,0 4 32,-13 0-32,-2 0 0,-11 0 256,3 4-96,-8 0 736,0 4-449,-5-2 513,10 2-480,-5-4 32,3 8-256,7-12-256,6 0 32,10-8-1696,5 0 961,13-4-4641,5-3 3040</inkml:trace>
        </inkml:traceGroup>
        <inkml:traceGroup>
          <inkml:annotationXML>
            <emma:emma xmlns:emma="http://www.w3.org/2003/04/emma" version="1.0">
              <emma:interpretation id="{5AB4679D-5BE1-4209-B6B8-56896D29FE16}" emma:medium="tactile" emma:mode="ink">
                <msink:context xmlns:msink="http://schemas.microsoft.com/ink/2010/main" type="inkWord" rotatedBoundingBox="13020,10304 13340,10291 13380,11278 13060,11291"/>
              </emma:interpretation>
              <emma:one-of disjunction-type="recognition" id="oneOf24">
                <emma:interpretation id="interp120" emma:lang="zh-CN" emma:confidence="0">
                  <emma:literal>,</emma:literal>
                </emma:interpretation>
                <emma:interpretation id="interp121" emma:lang="zh-CN" emma:confidence="0">
                  <emma:literal>?</emma:literal>
                </emma:interpretation>
                <emma:interpretation id="interp122" emma:lang="zh-CN" emma:confidence="0">
                  <emma:literal>︰</emma:literal>
                </emma:interpretation>
                <emma:interpretation id="interp123" emma:lang="zh-CN" emma:confidence="0">
                  <emma:literal>∶</emma:literal>
                </emma:interpretation>
                <emma:interpretation id="interp124" emma:lang="zh-CN" emma:confidence="0">
                  <emma:literal>“</emma:literal>
                </emma:interpretation>
              </emma:one-of>
            </emma:emma>
          </inkml:annotationXML>
          <inkml:trace contextRef="#ctx0" brushRef="#br2" timeOffset="22479">13322 11361 5888,'-49'-6'2272,"49"6"-1216,0-27-800,0 19 1280,0 5-864,0-5 960,9 0-960,-1-7 448,2 7-640,3-4 64,0 8-288,0-3 95,5 2-191,0-3 224,3 8-256,-3-3 96,5 6-128,-8 2 160,3 6-160,0-3 192,0 7-192,4 10 192,5 2-192,-11 4 96,-1 0-96,-12 4 96,6-1-128,-13 7 192,4-3-160,-8 8 32,-2 1-64,-3-9-544,5-2 256,-10-8-2655,9 0 1599</inkml:trace>
          <inkml:trace contextRef="#ctx0" brushRef="#br2" timeOffset="22730">13480 12143 8704,'-14'8'3232,"14"-8"-1728,4 8-1120,-4-5 1344,5 1-1024,0 1 447,-2 3-671,2-5 0,3 5-288,-3-4-160,5 1-64,-7-2-1024,2 0 576,0 2-2975,3-2 1919,10 2-3360,-5-2 2784</inkml:trace>
        </inkml:traceGroup>
        <inkml:traceGroup>
          <inkml:annotationXML>
            <emma:emma xmlns:emma="http://www.w3.org/2003/04/emma" version="1.0">
              <emma:interpretation id="{CE3014CD-9268-4823-A3E5-F160DAF1F26F}" emma:medium="tactile" emma:mode="ink">
                <msink:context xmlns:msink="http://schemas.microsoft.com/ink/2010/main" type="inkWord" rotatedBoundingBox="14872,10661 17249,10648 17250,10711 14873,10724"/>
              </emma:interpretation>
              <emma:one-of disjunction-type="recognition" id="oneOf25">
                <emma:interpretation id="interp125" emma:lang="zh-CN" emma:confidence="0">
                  <emma:literal>一</emma:literal>
                </emma:interpretation>
                <emma:interpretation id="interp126" emma:lang="zh-CN" emma:confidence="0">
                  <emma:literal>―</emma:literal>
                </emma:interpretation>
                <emma:interpretation id="interp127" emma:lang="zh-CN" emma:confidence="0">
                  <emma:literal>—</emma:literal>
                </emma:interpretation>
                <emma:interpretation id="interp128" emma:lang="zh-CN" emma:confidence="0">
                  <emma:literal>ㄧ</emma:literal>
                </emma:interpretation>
                <emma:interpretation id="interp129" emma:lang="zh-CN" emma:confidence="0">
                  <emma:literal>-</emma:literal>
                </emma:interpretation>
              </emma:one-of>
            </emma:emma>
          </inkml:annotationXML>
          <inkml:trace contextRef="#ctx0" brushRef="#br2" timeOffset="23713">15168 11632 7552,'-26'17'2880,"26"-17"-1536,-13-17-1088,8 21 1536,5 4-1056,0-3 1024,0-2-1057,-3-6 577,3-2-736,0-3 128,3 8-384,2-4 96,3 8-224,2-4 128,3 4-160,8-8-64,2 0-32,3 4-32,0 4 0,1-4 0,4 4 0,8-8 64,4 0-32,1-6 64,0 10-64,4-6-96,-4 6 32,5-3 96,-5 3-32,5-8-96,-3 8 32,8-3-32,-2 6 0,2-3 128,-3 0-32,-2 0-32,-1 0 32,2-3-32,-4 3 0,3-5 64,0 10-32,-1-5-96,-4 0 32,0-5-32,0 5 0,8-3 128,-4 6-32,6-3-96,-8 0 32,3 0 32,-5 5 0,5-5 64,-1 0-32,4 0-96,2 3 32,-2 0 32,1 2 0,-6-2 64,1 3-32,2 4 64,-2-2-64,-4-4-448,-6 1 224,-2-5-1184,-2 3 768,-3-6-2047,-5-2 1471,-9-7-3456,-3 4 2592,-4 0-2080,-2 5 2400</inkml:trace>
        </inkml:traceGroup>
        <inkml:traceGroup>
          <inkml:annotationXML>
            <emma:emma xmlns:emma="http://www.w3.org/2003/04/emma" version="1.0">
              <emma:interpretation id="{E1148C9F-B556-4206-AC78-7333B8EBA236}" emma:medium="tactile" emma:mode="ink">
                <msink:context xmlns:msink="http://schemas.microsoft.com/ink/2010/main" type="inkWord" rotatedBoundingBox="17158,10352 17251,10776 16977,10837 16883,10412"/>
              </emma:interpretation>
              <emma:one-of disjunction-type="recognition" id="oneOf26">
                <emma:interpretation id="interp130" emma:lang="zh-CN" emma:confidence="0">
                  <emma:literal>,</emma:literal>
                </emma:interpretation>
                <emma:interpretation id="interp131" emma:lang="zh-CN" emma:confidence="0">
                  <emma:literal>'</emma:literal>
                </emma:interpretation>
                <emma:interpretation id="interp132" emma:lang="zh-CN" emma:confidence="0">
                  <emma:literal>)</emma:literal>
                </emma:interpretation>
                <emma:interpretation id="interp133" emma:lang="zh-CN" emma:confidence="0">
                  <emma:literal>’</emma:literal>
                </emma:interpretation>
                <emma:interpretation id="interp134" emma:lang="zh-CN" emma:confidence="0">
                  <emma:literal>〉</emma:literal>
                </emma:interpretation>
              </emma:one-of>
            </emma:emma>
          </inkml:annotationXML>
          <inkml:trace contextRef="#ctx0" brushRef="#br2" timeOffset="24065">17191 11348 6656,'-18'-4'2528,"18"4"-1344,0 0-672,0 0 1248,0 0-992,5 0 288,3 4-672,5 0 160,10-1-320,3 3 288,-1 0-288,1 2 319,5 4-319,-3 4 224,-2 0-224,-5-2 416,-3 6-352,-5-1 288,0 1-320,-8-1 64,-1 1-192,-8 7 64,-1 1-96,-12-1-64,-1 9 0,-12-10-608,7 1 320,-8-7-1504,10-4 960,-9-4-2463,7 4 1855,2-13-3232,11 5 2624</inkml:trace>
        </inkml:traceGroup>
        <inkml:traceGroup>
          <inkml:annotationXML>
            <emma:emma xmlns:emma="http://www.w3.org/2003/04/emma" version="1.0">
              <emma:interpretation id="{9E25B0E0-26EB-4D81-9759-34596E3A2CA7}" emma:medium="tactile" emma:mode="ink">
                <msink:context xmlns:msink="http://schemas.microsoft.com/ink/2010/main" type="inkWord" rotatedBoundingBox="18640,10242 19126,10222 19154,10911 18668,10930"/>
              </emma:interpretation>
              <emma:one-of disjunction-type="recognition" id="oneOf27">
                <emma:interpretation id="interp135" emma:lang="zh-CN" emma:confidence="0">
                  <emma:literal>e</emma:literal>
                </emma:interpretation>
                <emma:interpretation id="interp136" emma:lang="zh-CN" emma:confidence="0">
                  <emma:literal>七</emma:literal>
                </emma:interpretation>
                <emma:interpretation id="interp137" emma:lang="zh-CN" emma:confidence="0">
                  <emma:literal>t</emma:literal>
                </emma:interpretation>
                <emma:interpretation id="interp138" emma:lang="zh-CN" emma:confidence="0">
                  <emma:literal>上</emma:literal>
                </emma:interpretation>
                <emma:interpretation id="interp139" emma:lang="zh-CN" emma:confidence="0">
                  <emma:literal>乇</emma:literal>
                </emma:interpretation>
              </emma:one-of>
            </emma:emma>
          </inkml:annotationXML>
          <inkml:trace contextRef="#ctx0" brushRef="#br2" timeOffset="25077">18893 11250 4992,'0'8'1920,"0"-8"-1024,0 27-480,0-19 1088,4 4-832,0-4 832,6 3-896,-2 1 544,10-1-672,0 2 256,3-2-448,9-3 256,6 4-288,-2-9 64,2 2-192,3-10-1,1 5-63,-1-8 32,-3 1-64,-5-9-32,-5 5 32,0-14-128,-8 11 64,-11-10-191,-2 4 127,-13-2-96,4 2 96,-9 1 64,0 6 32,-13 1 0,11 4 0,-11 2 0,5 6 0,-7 0 128,13 6-64,-8 2 319,5 1-191,-4 2 160,5 8-192,-14 14 224,5-3-256,3 1 320,11-3-256,3 3 160,4-1-192,1 22 128,4 2-160,0 1 64,9-5-96,0 2 0,3-10-32,6-3-128,5 0 32,3-12-608,4-7 352,5-9-1664,5-2 1121,4-9-2625,0 0 1952,0-9-2880,-9 1 2464</inkml:trace>
        </inkml:traceGroup>
        <inkml:traceGroup>
          <inkml:annotationXML>
            <emma:emma xmlns:emma="http://www.w3.org/2003/04/emma" version="1.0">
              <emma:interpretation id="{1A16E318-DA5C-4E6E-B335-E56F905097B5}" emma:medium="tactile" emma:mode="ink">
                <msink:context xmlns:msink="http://schemas.microsoft.com/ink/2010/main" type="inkWord" rotatedBoundingBox="19676,9946 19720,10748 19527,10758 19484,9957"/>
              </emma:interpretation>
              <emma:one-of disjunction-type="recognition" id="oneOf28">
                <emma:interpretation id="interp140" emma:lang="zh-CN" emma:confidence="0">
                  <emma:literal>(</emma:literal>
                </emma:interpretation>
                <emma:interpretation id="interp141" emma:lang="zh-CN" emma:confidence="0">
                  <emma:literal>‘</emma:literal>
                </emma:interpretation>
                <emma:interpretation id="interp142" emma:lang="zh-CN" emma:confidence="0">
                  <emma:literal>〈</emma:literal>
                </emma:interpretation>
                <emma:interpretation id="interp143" emma:lang="zh-CN" emma:confidence="0">
                  <emma:literal>〔</emma:literal>
                </emma:interpretation>
                <emma:interpretation id="interp144" emma:lang="zh-CN" emma:confidence="0">
                  <emma:literal>l</emma:literal>
                </emma:interpretation>
              </emma:one-of>
            </emma:emma>
          </inkml:annotationXML>
          <inkml:trace contextRef="#ctx0" brushRef="#br2" timeOffset="25627">19850 10900 4608,'-10'-8'1760,"10"8"-960,-3 0-96,-2 0 1568,10 4-1248,-5 0 960,0 0-1184,-5 0 544,5 3-768,-10 10 479,8 5-607,-12 2 384,9 4-480,-8-2 320,8 6-384,-3 2 192,3 5-256,-3 0 128,8-3-192,-5 2 64,5 6-128,0 14-64,9-4 0,-5 2 32,9-10-32,5-4-736,1-2 416,1-8-2112,3-1 1344,3-16-3103,-1 1 2303,1-12-2688,2-4 2560</inkml:trace>
        </inkml:traceGroup>
        <inkml:traceGroup>
          <inkml:annotationXML>
            <emma:emma xmlns:emma="http://www.w3.org/2003/04/emma" version="1.0">
              <emma:interpretation id="{B26BA4FA-1358-4FFC-BE86-99CFD03D6908}" emma:medium="tactile" emma:mode="ink">
                <msink:context xmlns:msink="http://schemas.microsoft.com/ink/2010/main" type="inkWord" rotatedBoundingBox="19821,10277 20235,10218 20290,10605 19876,10663"/>
              </emma:interpretation>
              <emma:one-of disjunction-type="recognition" id="oneOf29">
                <emma:interpretation id="interp145" emma:lang="zh-CN" emma:confidence="0">
                  <emma:literal>x</emma:literal>
                </emma:interpretation>
                <emma:interpretation id="interp146" emma:lang="zh-CN" emma:confidence="0">
                  <emma:literal>Ⅹ</emma:literal>
                </emma:interpretation>
                <emma:interpretation id="interp147" emma:lang="zh-CN" emma:confidence="0">
                  <emma:literal>ⅹ</emma:literal>
                </emma:interpretation>
                <emma:interpretation id="interp148" emma:lang="zh-CN" emma:confidence="0">
                  <emma:literal>”</emma:literal>
                </emma:interpretation>
                <emma:interpretation id="interp149" emma:lang="zh-CN" emma:confidence="0">
                  <emma:literal>“</emma:literal>
                </emma:interpretation>
              </emma:one-of>
            </emma:emma>
          </inkml:annotationXML>
          <inkml:trace contextRef="#ctx0" brushRef="#br2" timeOffset="25901">20094 11333 5120,'-8'-19'2016,"8"19"-1088,-4-8-384,4 3 1344,4 1-1056,0-4 864,6 0-992,2 2 480,6 1-672,0 5 288,-2 5-481,7 1 257,0 10-320,16 4 64,0 3-192,-9-2-64,1 1-32,-8 1-192,-2 4 96,-8-2-1024,5-2 609,-6 4-2561,6-4 1696,-12-10-3200,2-2 2560</inkml:trace>
          <inkml:trace contextRef="#ctx0" brushRef="#br2" timeOffset="26143">20486 11175 8064,'-18'-11'3072,"18"11"-1664,-8 0-736,2 0 1728,6 0-1345,-8 0 833,4 8-1120,-10 0 160,10 4-544,-10 4 192,2 3-320,-11 4 64,6 5-192,-10 10-64,6 1-32,-1-3-544,4-5 288,-8 11-2240,8-1 1376,2-11-5023,6-2 3391</inkml:trace>
        </inkml:traceGroup>
        <inkml:traceGroup>
          <inkml:annotationXML>
            <emma:emma xmlns:emma="http://www.w3.org/2003/04/emma" version="1.0">
              <emma:interpretation id="{4DB2AB00-2D53-45A5-B7A3-84F53E2202C2}" emma:medium="tactile" emma:mode="ink">
                <msink:context xmlns:msink="http://schemas.microsoft.com/ink/2010/main" type="inkWord" rotatedBoundingBox="20374,10629 20443,10217 20836,10284 20766,10695"/>
              </emma:interpretation>
              <emma:one-of disjunction-type="recognition" id="oneOf30">
                <emma:interpretation id="interp150" emma:lang="zh-CN" emma:confidence="0">
                  <emma:literal>+</emma:literal>
                </emma:interpretation>
                <emma:interpretation id="interp151" emma:lang="zh-CN" emma:confidence="0">
                  <emma:literal>十</emma:literal>
                </emma:interpretation>
                <emma:interpretation id="interp152" emma:lang="zh-CN" emma:confidence="0">
                  <emma:literal>4</emma:literal>
                </emma:interpretation>
                <emma:interpretation id="interp153" emma:lang="zh-CN" emma:confidence="0">
                  <emma:literal>÷</emma:literal>
                </emma:interpretation>
                <emma:interpretation id="interp154" emma:lang="zh-CN" emma:confidence="0">
                  <emma:literal>斗</emma:literal>
                </emma:interpretation>
              </emma:one-of>
            </emma:emma>
          </inkml:annotationXML>
          <inkml:trace contextRef="#ctx0" brushRef="#br2" timeOffset="26639">20718 11383 9088,'-60'9'3424,"60"-9"-1856,-6 2-1120,6-2 1184,6 0-961,2 0 161,10 0-512,7 0-128,6 0-96,0 0-96,5 0 32,2 0-736,2 0 384,3-2-1855,-3 2 1215,-8-6-3168,-7 6 2304,-7 0-2176,-5 6 2304</inkml:trace>
          <inkml:trace contextRef="#ctx0" brushRef="#br2" timeOffset="26882">20910 11220 4864,'-8'-17'1824,"8"17"-960,-5-8-96,2 5 1600,6 6-1280,-3-3 1184,0 5-1344,0-2 735,5 5-959,-5 3 384,0 5-608,0 8 224,0 0-416,0 4-96,4 2-96,-4 6-160,4 3 32,1 3-1088,0-3 576,-1-1-2719,4-2 1823,-3-8-3808,4-6 2976</inkml:trace>
        </inkml:traceGroup>
        <inkml:traceGroup>
          <inkml:annotationXML>
            <emma:emma xmlns:emma="http://www.w3.org/2003/04/emma" version="1.0">
              <emma:interpretation id="{08EEF7B7-9DA8-4A84-B58A-0CC553BEAED0}" emma:medium="tactile" emma:mode="ink">
                <msink:context xmlns:msink="http://schemas.microsoft.com/ink/2010/main" type="inkWord" rotatedBoundingBox="20843,10389 21835,9916 22172,10621 21180,11094"/>
              </emma:interpretation>
              <emma:one-of disjunction-type="recognition" id="oneOf31">
                <emma:interpretation id="interp155" emma:lang="zh-CN" emma:confidence="0">
                  <emma:literal>创</emma:literal>
                </emma:interpretation>
                <emma:interpretation id="interp156" emma:lang="zh-CN" emma:confidence="0">
                  <emma:literal>汹</emma:literal>
                </emma:interpretation>
                <emma:interpretation id="interp157" emma:lang="zh-CN" emma:confidence="0">
                  <emma:literal>冽</emma:literal>
                </emma:interpretation>
                <emma:interpretation id="interp158" emma:lang="zh-CN" emma:confidence="0">
                  <emma:literal>㲽</emma:literal>
                </emma:interpretation>
                <emma:interpretation id="interp159" emma:lang="zh-CN" emma:confidence="0">
                  <emma:literal>冈</emma:literal>
                </emma:interpretation>
              </emma:one-of>
            </emma:emma>
          </inkml:annotationXML>
          <inkml:trace contextRef="#ctx0" brushRef="#br2" timeOffset="27383">21553 11184 8704,'-11'5'3328,"11"-5"-1792,-12 11-1088,7-8 1376,5 2-1057,-9 3 481,1 4-736,-9 2 64,4 2-320,-15 4-96,7-1-96,-10 4 224,5 5-160,-9 4 448,4-2-320,5-7 160,8 1-256,0-4 0,6-1-96,-6 1-64,10 2 32,2-6-32,12-1 0,2-7-96,4 0 64,16-4 96,6 1-32,7-5-96,-3 3 32,-7-3 32,0 0 0,-5 0 64,0 0-32,1-3 64,-5-2-64,-4-2-32,-6 2 32,-7-6-32,-2 3 0,-6-12 0,3 9 0,-9-17-352,6 9 192,-12-16-928,11 3 608,0-1-1568,4 5 1184,-5 1-2591,10 8 1951,-5-6-3168,4 10 2656</inkml:trace>
          <inkml:trace contextRef="#ctx0" brushRef="#br2" timeOffset="27640">21692 11161 6016,'0'0'2272,"0"0"-1216,18 3-448,-14-3 1440,5 0-1120,0 0 768,4 5-1024,0 1 511,0 7-703,8 7 320,2 2-480,-2 6 192,6 3-288,-1-1 0,0 6-128,0 0-128,5-5 0,-8 0-1024,-2-4 576,-3-8-2495,-5-2 1663,-4-9-3648,-1-1 2816</inkml:trace>
          <inkml:trace contextRef="#ctx0" brushRef="#br2" timeOffset="27913">22106 11094 9472,'-18'4'3584,"18"-4"-1920,-24 0-1088,12 0 1599,7 4-1215,-8 0 512,5 4-896,-10 0 192,10 6-448,-15 11-32,6-3-192,-14 11-64,10 1 0,-15 9-128,6 3 64,-10 1-256,10 0 160,-2-3-1632,10-2 960,1-11-3391,11-4 2335,2-19-3392,8 1 3008</inkml:trace>
          <inkml:trace contextRef="#ctx0" brushRef="#br2" timeOffset="28179">22026 10900 7424,'4'-17'2816,"-4"17"-1536,4-3-992,1 3 1472,3 7-1024,5 1 864,5 0-929,0 8 417,0 7-608,2 12 224,4 0-416,-7 8 192,4 4-256,-8 7 64,5-2-160,-13 6 0,3 0-64,-12 9-192,4-9 64,-12 4-1504,2-4 832,-8-3-5183,6-5 3295</inkml:trace>
        </inkml:traceGroup>
        <inkml:traceGroup>
          <inkml:annotationXML>
            <emma:emma xmlns:emma="http://www.w3.org/2003/04/emma" version="1.0">
              <emma:interpretation id="{0EC87761-D105-41E2-ADB8-78A206D944EE}" emma:medium="tactile" emma:mode="ink">
                <msink:context xmlns:msink="http://schemas.microsoft.com/ink/2010/main" type="inkWord" rotatedBoundingBox="22573,10107 23342,10127 23330,10581 22561,10561"/>
              </emma:interpretation>
              <emma:one-of disjunction-type="recognition" id="oneOf32">
                <emma:interpretation id="interp160" emma:lang="zh-CN" emma:confidence="0">
                  <emma:literal>“</emma:literal>
                </emma:interpretation>
                <emma:interpretation id="interp161" emma:lang="zh-CN" emma:confidence="0">
                  <emma:literal>=</emma:literal>
                </emma:interpretation>
                <emma:interpretation id="interp162" emma:lang="zh-CN" emma:confidence="0">
                  <emma:literal>℃</emma:literal>
                </emma:interpretation>
                <emma:interpretation id="interp163" emma:lang="zh-CN" emma:confidence="0">
                  <emma:literal>二</emma:literal>
                </emma:interpretation>
                <emma:interpretation id="interp164" emma:lang="zh-CN" emma:confidence="0">
                  <emma:literal>又</emma:literal>
                </emma:interpretation>
              </emma:one-of>
            </emma:emma>
          </inkml:annotationXML>
          <inkml:trace contextRef="#ctx0" brushRef="#br2" timeOffset="29020">22823 11333 5888,'-8'-17'2272,"8"17"-1216,0-23-736,0 15 1120,5 4-832,-2-8 576,2 4-704,0-6 96,-2 2-320,2-7 192,0 6-256,0-6 256,3 4-256,-1-4 160,7 6-192,-4-2 288,2 7-257,2-3 257,-2 6-256,6 1 320,5 4-288,-7 0 224,7 9-224,-2-1 128,6 3-192,-1 1 128,0-1-160,0 1 0,6 0-64,-2-5 32,1 1-64,0-8-96,4 0 32,-4-8-544,0 1 320,-6-9-1248,1 5 864,-2-14-2047,-7 11 1503,-8-10-3456,3 9 2592</inkml:trace>
          <inkml:trace contextRef="#ctx0" brushRef="#br2" timeOffset="29502">22985 11438 6144,'-39'20'2272,"39"-20"-1216,-13 11-672,8-8 1248,5 2-960,-3-5 704,3 4-832,-5-4 384,0 0-576,-3 0 192,8 0-320,-10-4 223,10 4-255,-8-5 96,8 2-160,-4-5 0,8 5-64,-4-5 32,5 3-64,-2-2 64,7 2-64,3-6-96,0 8 32,5-10 32,3 10 0,2-5 128,-2 8-64,1-3 192,4 3-160,-3 3 384,3 5-256,-5 0 320,6 6-320,-5 2 96,4 4-192,1-4 0,-1-1-64,0-7 32,5 3-64,-5-11-160,2 5 64,-8-13-736,6 0 416,2-8-1216,-2 1 896,0-9-2431,0 4 1759,0-6-3328,5 2 2656</inkml:trace>
        </inkml:traceGroup>
        <inkml:traceGroup>
          <inkml:annotationXML>
            <emma:emma xmlns:emma="http://www.w3.org/2003/04/emma" version="1.0">
              <emma:interpretation id="{DE432047-2799-47C5-BD83-515211E5EB01}" emma:medium="tactile" emma:mode="ink">
                <msink:context xmlns:msink="http://schemas.microsoft.com/ink/2010/main" type="inkWord" rotatedBoundingBox="23862,10171 24343,10151 24362,10623 23881,10642"/>
              </emma:interpretation>
              <emma:one-of disjunction-type="recognition" id="oneOf33">
                <emma:interpretation id="interp165" emma:lang="zh-CN" emma:confidence="0">
                  <emma:literal>七</emma:literal>
                </emma:interpretation>
                <emma:interpretation id="interp166" emma:lang="zh-CN" emma:confidence="0">
                  <emma:literal>e</emma:literal>
                </emma:interpretation>
                <emma:interpretation id="interp167" emma:lang="zh-CN" emma:confidence="0">
                  <emma:literal>兄</emma:literal>
                </emma:interpretation>
                <emma:interpretation id="interp168" emma:lang="zh-CN" emma:confidence="0">
                  <emma:literal>只</emma:literal>
                </emma:interpretation>
                <emma:interpretation id="interp169" emma:lang="zh-CN" emma:confidence="0">
                  <emma:literal>乇</emma:literal>
                </emma:interpretation>
              </emma:one-of>
            </emma:emma>
          </inkml:annotationXML>
          <inkml:trace contextRef="#ctx0" brushRef="#br2" timeOffset="30492">24140 11161 7680,'-21'15'2880,"21"-15"-1536,-5 12-928,5-8 1344,5-1-1024,-2 5 608,7 0-833,2 1 161,2 1-384,7 2 32,1 1-192,9-2 64,0 1-96,0-9 0,3 5-32,-3-11-128,-1-2 32,-3-6-192,-1 3 128,-4-7-160,-5 4 128,-4-9 0,-3 4 64,-10-4 0,3 4 0,-6-4 0,-2 6 0,-8-2 128,0 4-32,-10 8 128,11 4-96,-14 4 320,8 4-192,-4 7 320,9 4-288,-9 9 384,10 0-352,-2 8 288,5 2-288,1 2 64,3-2-192,10 2-64,3-2-32,5 0-192,5-1 96,8-11-896,1-3 544,3-14-1888,4-2 1313,7-11-2753,-2 4 2144,0-8-2880,2 0 2560</inkml:trace>
        </inkml:traceGroup>
        <inkml:traceGroup>
          <inkml:annotationXML>
            <emma:emma xmlns:emma="http://www.w3.org/2003/04/emma" version="1.0">
              <emma:interpretation id="{4B0B98EE-8D23-4207-9987-6AB92358836B}" emma:medium="tactile" emma:mode="ink">
                <msink:context xmlns:msink="http://schemas.microsoft.com/ink/2010/main" type="inkWord" rotatedBoundingBox="24581,9996 25334,9966 25355,10484 24602,10514"/>
              </emma:interpretation>
              <emma:one-of disjunction-type="recognition" id="oneOf34">
                <emma:interpretation id="interp170" emma:lang="zh-CN" emma:confidence="0">
                  <emma:literal>四</emma:literal>
                </emma:interpretation>
                <emma:interpretation id="interp171" emma:lang="zh-CN" emma:confidence="0">
                  <emma:literal>罓</emma:literal>
                </emma:interpretation>
                <emma:interpretation id="interp172" emma:lang="zh-CN" emma:confidence="0">
                  <emma:literal>必</emma:literal>
                </emma:interpretation>
                <emma:interpretation id="interp173" emma:lang="zh-CN" emma:confidence="0">
                  <emma:literal>心</emma:literal>
                </emma:interpretation>
                <emma:interpretation id="interp174" emma:lang="zh-CN" emma:confidence="0">
                  <emma:literal>们</emma:literal>
                </emma:interpretation>
              </emma:one-of>
            </emma:emma>
          </inkml:annotationXML>
          <inkml:trace contextRef="#ctx0" brushRef="#br2" timeOffset="30810">24920 10997 6528,'-12'-31'2464,"12"31"-1344,-5-27-320,0 22 1440,10 10-1248,-10-5 608,5 8-960,-8 3 415,3 4-607,-8 4 384,8 1-480,-3 4 256,3-2-352,-3 6 64,8 3-192,-5 4 64,5 1-96,0 4 0,8-2-32,2-4-480,3 2 224,0-5-1248,0-4 800,5-7-2207,0-1 1631,-1-11-2784,4 1 2272,-3-14-2048,5 5 2144</inkml:trace>
          <inkml:trace contextRef="#ctx0" brushRef="#br2" timeOffset="31033">25122 11164 7424,'-8'-11'2816,"8"11"-1536,0 0-800,0 0 1312,5 0-1024,-2 0 576,10 4-832,0 1 319,2 5-511,1 7 128,2 6-288,5 1-64,-3-2-64,3-2-384,-2 3 192,-3-4-1279,5 1 799,-10-4-2112,4 0 1536,-8-8-2624,4-4 2208,-3-12-1504,-2 0 1824</inkml:trace>
          <inkml:trace contextRef="#ctx0" brushRef="#br2" timeOffset="31216">25424 11122 6528,'-4'-12'2464,"4"12"-1344,-22 4-320,13-4 1504,9 2-1248,-9 4 832,0 2-1153,-8 3 545,8 0-736,-12 9 64,8 2-352,-10 11-256,6-2 0,-4 4-1632,3-4 896,0-1-3935,10-2 2623,-2-8-2912,10-4 2848</inkml:trace>
          <inkml:trace contextRef="#ctx0" brushRef="#br2" timeOffset="31458">25469 10953 6912,'13'-26'2624,"-13"26"-1408,18 0-928,-13 0 1536,3 7-1056,0 6 1152,6 6-1120,-1 1 575,0 2-799,-5 6 352,5 2-576,-8 10 128,0-2-320,-10 7-352,0-3 96,-3-3-2304,0 0 1312,-7-4-4831,12-4 3327</inkml:trace>
        </inkml:traceGroup>
        <inkml:traceGroup>
          <inkml:annotationXML>
            <emma:emma xmlns:emma="http://www.w3.org/2003/04/emma" version="1.0">
              <emma:interpretation id="{872D35AA-8888-4A44-BA9F-A23604DBF41B}" emma:medium="tactile" emma:mode="ink">
                <msink:context xmlns:msink="http://schemas.microsoft.com/ink/2010/main" type="inkWord" rotatedBoundingBox="25712,10038 26116,10022 26132,10415 25728,10432"/>
              </emma:interpretation>
              <emma:one-of disjunction-type="recognition" id="oneOf35">
                <emma:interpretation id="interp175" emma:lang="zh-CN" emma:confidence="0">
                  <emma:literal>十</emma:literal>
                </emma:interpretation>
                <emma:interpretation id="interp176" emma:lang="zh-CN" emma:confidence="0">
                  <emma:literal>+</emma:literal>
                </emma:interpretation>
                <emma:interpretation id="interp177" emma:lang="zh-CN" emma:confidence="0">
                  <emma:literal>“</emma:literal>
                </emma:interpretation>
                <emma:interpretation id="interp178" emma:lang="zh-CN" emma:confidence="0">
                  <emma:literal>千</emma:literal>
                </emma:interpretation>
                <emma:interpretation id="interp179" emma:lang="zh-CN" emma:confidence="0">
                  <emma:literal>斗</emma:literal>
                </emma:interpretation>
              </emma:one-of>
            </emma:emma>
          </inkml:annotationXML>
          <inkml:trace contextRef="#ctx0" brushRef="#br2" timeOffset="31888">26034 11145 9344,'-62'12'3520,"62"-12"-1920,-4 5-1664,4-5 928,4 2-608,6-2 192,6 6-288,8-6 0,-4 2-96,11-2-256,0 0 96,17-8-1088,6 6 640,-7-7-2208,6 9 1536,-19-8-2912,-2 5 2336</inkml:trace>
          <inkml:trace contextRef="#ctx0" brushRef="#br2" timeOffset="32118">26188 10973 7296,'-13'-3'2816,"13"3"-1536,0 0-928,0 0 1376,4 3-992,0 5 768,4 4-864,-2 4 447,3 3-639,-1 6 192,0 1-384,-3 6-64,5 2-128,-7 5-480,2 0 224,-5 0-1887,5-4 1151,-5-4-4384,3 2 2944</inkml:trace>
        </inkml:traceGroup>
        <inkml:traceGroup>
          <inkml:annotationXML>
            <emma:emma xmlns:emma="http://www.w3.org/2003/04/emma" version="1.0">
              <emma:interpretation id="{32136F5C-A655-4595-ADA8-5CB405E41EA4}" emma:medium="tactile" emma:mode="ink">
                <msink:context xmlns:msink="http://schemas.microsoft.com/ink/2010/main" type="inkWord" rotatedBoundingBox="26347,10507 26764,9456 27341,9685 26923,10736"/>
              </emma:interpretation>
              <emma:one-of disjunction-type="recognition" id="oneOf36">
                <emma:interpretation id="interp180" emma:lang="zh-CN" emma:confidence="0">
                  <emma:literal>了</emma:literal>
                </emma:interpretation>
                <emma:interpretation id="interp181" emma:lang="zh-CN" emma:confidence="0">
                  <emma:literal>7</emma:literal>
                </emma:interpretation>
                <emma:interpretation id="interp182" emma:lang="zh-CN" emma:confidence="0">
                  <emma:literal>丁</emma:literal>
                </emma:interpretation>
                <emma:interpretation id="interp183" emma:lang="zh-CN" emma:confidence="0">
                  <emma:literal>y</emma:literal>
                </emma:interpretation>
                <emma:interpretation id="interp184" emma:lang="zh-CN" emma:confidence="0">
                  <emma:literal>〉</emma:literal>
                </emma:interpretation>
              </emma:one-of>
            </emma:emma>
          </inkml:annotationXML>
          <inkml:trace contextRef="#ctx0" brushRef="#br2" timeOffset="32970">26935 10783 5504,'-26'-5'2112,"26"5"-1152,-17-4-576,11 0 1376,6 4-992,-5-4 1056,5 4-1056,-3-2 448,3-4-704,-5-2 127,10 5-351,-5-8 160,3 6-224,2-7 288,3 5-288,2-8 224,-2 2-224,5-1 224,0 5-256,10-2 32,0 3-128,3 0 0,0 8-32,4 0-64,6 8 32,2 0-32,2 0 0,0-2-96,4 2 64,8 0-320,1 0 192,-9-4-736,0 4 512,-13-11-736,-1 3 640,-12-9-895,-2 5 767,-6-8-896,3 1 864,-13-5-384,5 5 608,-10-1 0,0 9 256,-13-5 864,6 8-352,-14 0 1344,8 3-960,-8 5 928,8 4-960,-8-1 479,13 5-671,-5-5 288,5 5-480,0 4 256,4 0-320,-5 2 192,10 2-224,-9 7 128,10 5-192,-7 3 352,5-1-288,-3 13 224,3-8-224,-8 8 64,5-4-160,-5 3 64,3-2-96,-8-2 96,6 0-128,-4 1 32,0-3-32,-10-3-320,6 3 128,-12-10-1152,5 2 704,-2-16-1920,1-1 1376,-2-10-3039,9-7 2303,-2-10-3040,9 5 2752</inkml:trace>
        </inkml:traceGroup>
        <inkml:traceGroup>
          <inkml:annotationXML>
            <emma:emma xmlns:emma="http://www.w3.org/2003/04/emma" version="1.0">
              <emma:interpretation id="{5EB87273-9C3C-4F24-9206-21ED7202255D}" emma:medium="tactile" emma:mode="ink">
                <msink:context xmlns:msink="http://schemas.microsoft.com/ink/2010/main" type="inkWord" rotatedBoundingBox="27449,10331 27811,9981 28016,10194 27654,10544"/>
              </emma:interpretation>
              <emma:one-of disjunction-type="recognition" id="oneOf37">
                <emma:interpretation id="interp185" emma:lang="zh-CN" emma:confidence="0">
                  <emma:literal>。</emma:literal>
                </emma:interpretation>
                <emma:interpretation id="interp186" emma:lang="zh-CN" emma:confidence="0">
                  <emma:literal>乙</emma:literal>
                </emma:interpretation>
                <emma:interpretation id="interp187" emma:lang="zh-CN" emma:confidence="0">
                  <emma:literal>△</emma:literal>
                </emma:interpretation>
                <emma:interpretation id="interp188" emma:lang="zh-CN" emma:confidence="0">
                  <emma:literal>ㄥ</emma:literal>
                </emma:interpretation>
                <emma:interpretation id="interp189" emma:lang="zh-CN" emma:confidence="0">
                  <emma:literal>七</emma:literal>
                </emma:interpretation>
              </emma:one-of>
            </emma:emma>
          </inkml:annotationXML>
          <inkml:trace contextRef="#ctx0" brushRef="#br2" timeOffset="33692">28071 10934 8064,'-5'-3'2976,"5"3"-1600,0 3-704,-5-3 1536,5 0-1280,-8 5 351,3 3-767,-8 6 128,5 5-384,-10-2 192,5 3-224,-17 7 224,2 1-256,-2-6 256,8 1-256,-9-4 256,10 1-256,-10-1 96,8 1-160,-2 1 0,12-2-64,0-4 32,3-4-64,5-3-96,5 4 32,5 0 32,5 0 0,3-4-96,8-2 64,5-1-32,1 4 0,4-9-96,3 0 96,1-6-96,1 6 64,-2-3 0,2-2 32,-10-1 128,-3 1-32,-7-6-32,2 3 32,-9-7 96,-5 2-64,-12-10-96,3 7 0,-8-6-608,5 5 352,-5-10-1568,3 4 1024,2-4-2815,3 4 2079,5-13-3456,5 6 2848</inkml:trace>
        </inkml:traceGroup>
        <inkml:traceGroup>
          <inkml:annotationXML>
            <emma:emma xmlns:emma="http://www.w3.org/2003/04/emma" version="1.0">
              <emma:interpretation id="{1A5364B2-B52F-47E2-B302-D9A94C654FE6}" emma:medium="tactile" emma:mode="ink">
                <msink:context xmlns:msink="http://schemas.microsoft.com/ink/2010/main" type="inkWord" rotatedBoundingBox="27867,10414 28140,9775 28592,9968 28319,10607"/>
              </emma:interpretation>
              <emma:one-of disjunction-type="recognition" id="oneOf38">
                <emma:interpretation id="interp190" emma:lang="zh-CN" emma:confidence="0">
                  <emma:literal>X</emma:literal>
                </emma:interpretation>
                <emma:interpretation id="interp191" emma:lang="zh-CN" emma:confidence="0">
                  <emma:literal>x</emma:literal>
                </emma:interpretation>
                <emma:interpretation id="interp192" emma:lang="zh-CN" emma:confidence="0">
                  <emma:literal>Ⅹ</emma:literal>
                </emma:interpretation>
                <emma:interpretation id="interp193" emma:lang="zh-CN" emma:confidence="0">
                  <emma:literal>ⅹ</emma:literal>
                </emma:interpretation>
                <emma:interpretation id="interp194" emma:lang="zh-CN" emma:confidence="0">
                  <emma:literal>㐅</emma:literal>
                </emma:interpretation>
              </emma:one-of>
            </emma:emma>
          </inkml:annotationXML>
          <inkml:trace contextRef="#ctx0" brushRef="#br2" timeOffset="33963">28325 10864 8960,'0'8'3424,"0"-8"-1856,31 11-1280,-18-3 1280,0 9-929,5 6 257,3 7-544,2 1 96,3 1-288,0 2 0,4-1-96,-4 6-192,2 3 64,-7-3-896,2 0 544,-15-11-2495,4-1 1599,-6-13-3488,2 3 2688</inkml:trace>
          <inkml:trace contextRef="#ctx0" brushRef="#br2" timeOffset="34190">28684 10848 8064,'-3'-7'2976,"3"7"-1600,-13 4-832,3-4 1856,10 8-1344,-8 0 1119,-2 6-1279,-6 6 320,1 7-704,-19 12-32,8 0-288,-14 5 32,9-5-128,-13 3-192,5 5 32,-27 11-1856,9-3 1024,1-4-5535,12-8 3583</inkml:trace>
        </inkml:traceGroup>
      </inkml:traceGroup>
    </inkml:traceGroup>
    <inkml:traceGroup>
      <inkml:annotationXML>
        <emma:emma xmlns:emma="http://www.w3.org/2003/04/emma" version="1.0">
          <emma:interpretation id="{F9CFE6E0-8C54-49D8-905D-E4D8AA5350A6}" emma:medium="tactile" emma:mode="ink">
            <msink:context xmlns:msink="http://schemas.microsoft.com/ink/2010/main" type="paragraph" rotatedBoundingBox="6213,13132 18159,12548 18234,14078 6288,1466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52DC791-A9D5-45DA-B9E2-92C0065B7E7B}" emma:medium="tactile" emma:mode="ink">
              <msink:context xmlns:msink="http://schemas.microsoft.com/ink/2010/main" type="inkBullet" rotatedBoundingBox="6222,13130 6976,13105 7006,13998 6252,14023"/>
            </emma:interpretation>
            <emma:one-of disjunction-type="recognition" id="oneOf39">
              <emma:interpretation id="interp195" emma:lang="zh-CN" emma:confidence="0">
                <emma:literal>②</emma:literal>
              </emma:interpretation>
              <emma:interpretation id="interp196" emma:lang="zh-CN" emma:confidence="0">
                <emma:literal>☺</emma:literal>
              </emma:interpretation>
              <emma:interpretation id="interp197" emma:lang="zh-CN" emma:confidence="0">
                <emma:literal>⑦</emma:literal>
              </emma:interpretation>
              <emma:interpretation id="interp198" emma:lang="zh-CN" emma:confidence="0">
                <emma:literal>Q</emma:literal>
              </emma:interpretation>
              <emma:interpretation id="interp199" emma:lang="zh-CN" emma:confidence="0">
                <emma:literal>五</emma:literal>
              </emma:interpretation>
            </emma:one-of>
          </emma:emma>
        </inkml:annotationXML>
        <inkml:trace contextRef="#ctx0" brushRef="#br2" timeOffset="38434">6916 14116 4096,'-60'-16'1568,"60"16"-832,-28-14-448,15 6 1088,5 4-800,-10-4 736,5 8-768,-13-5 448,8 10-576,-12-2 384,7 8-448,-2 5 480,3 4-512,-6 3 416,8 2-416,-4 10 320,12 4-352,-6 15 127,10 4-255,-5 8 224,3-2-256,2 5 160,8-8-160,0-1 64,8-6-96,7-6-64,1-5 0,12-4-128,6-8 64,2-9 32,-1 3 0,22-14 0,4 0 0,-1-19 0,1 2 0,-7-15 64,-5 6-32,-6-9-32,-3 2 32,8-29 32,1 4-32,-23-3 64,-5 10-64,-16-12 128,0 10-96,-19-32 32,5 12-32,-12 4-128,3 20 32,-8-3-256,4 18 160,-10 3-1152,6 12 705,-22-3-3617,4 8 2336,6-2-3008,6 10 2784</inkml:trace>
        <inkml:trace contextRef="#ctx0" brushRef="#br2" timeOffset="37848">6772 14225 5632,'-18'0'2112,"18"0"-1152,-3 5-832,-2-5 992,10 0-672,-2 0 672,7 3-672,3 1 192,0 0-352,0 4 96,0 3-224,0-3 128,4 1-160,6 2 0,-2 0-64,-8 5-64,0 7 32,-13-4 96,0 1-64,-8 0 128,0 4-128,-10 2 384,0 2-224,0-5 224,6-3-224,-2 0 64,6-6-160,-1-1-64,9-2-32,0 1-128,9-1 64,4-3 32,4 0 0,5-5 64,2 6-32,-4-1-32,6 0 32,-3-5-384,-2 2 192,-3-2-1792,-6 1 1088</inkml:trace>
      </inkml:traceGroup>
      <inkml:traceGroup>
        <inkml:annotationXML>
          <emma:emma xmlns:emma="http://www.w3.org/2003/04/emma" version="1.0">
            <emma:interpretation id="{06F4C6C5-9C1D-4B00-933C-9F1B1554DE84}" emma:medium="tactile" emma:mode="ink">
              <msink:context xmlns:msink="http://schemas.microsoft.com/ink/2010/main" type="line" rotatedBoundingBox="7948,13047 18159,12548 18234,14078 8022,14577"/>
            </emma:interpretation>
          </emma:emma>
        </inkml:annotationXML>
        <inkml:traceGroup>
          <inkml:annotationXML>
            <emma:emma xmlns:emma="http://www.w3.org/2003/04/emma" version="1.0">
              <emma:interpretation id="{F152E064-F6AA-4342-B23B-CA77FC5E40F1}" emma:medium="tactile" emma:mode="ink">
                <msink:context xmlns:msink="http://schemas.microsoft.com/ink/2010/main" type="inkWord" rotatedBoundingBox="8230,13154 8470,14378 8164,14438 7923,13214"/>
              </emma:interpretation>
              <emma:one-of disjunction-type="recognition" id="oneOf40">
                <emma:interpretation id="interp200" emma:lang="zh-CN" emma:confidence="0">
                  <emma:literal>了</emma:literal>
                </emma:interpretation>
                <emma:interpretation id="interp201" emma:lang="zh-CN" emma:confidence="0">
                  <emma:literal>子</emma:literal>
                </emma:interpretation>
                <emma:interpretation id="interp202" emma:lang="zh-CN" emma:confidence="0">
                  <emma:literal>下</emma:literal>
                </emma:interpretation>
                <emma:interpretation id="interp203" emma:lang="zh-CN" emma:confidence="0">
                  <emma:literal>寸</emma:literal>
                </emma:interpretation>
                <emma:interpretation id="interp204" emma:lang="zh-CN" emma:confidence="0">
                  <emma:literal>犭</emma:literal>
                </emma:interpretation>
              </emma:one-of>
            </emma:emma>
          </inkml:annotationXML>
          <inkml:trace contextRef="#ctx0" brushRef="#br2" timeOffset="41890">8250 14385 4736,'-26'4'1760,"26"-4"-960,-4-7-224,-1-1 1056,10 4-896,-5-12 640,0 6-832,-5-12 576,5 11-640,0 0 384,5 7-512,-5-8 256,10 5-352,-2-10 64,4 7-192,-4-10 159,8 4-191,0-16 96,6 8-96,-4 5 160,3 8-160,-3-1 192,5 9-192,-7 3 32,2 3-64,0 9 224,-1 7-160,-4 8 320,5 5-256,-5 14 32,0 2-128,0 18 0,0-4-32,-3 17 96,-2-6-96,-8 13 256,4-4-192,-4 4 160,0-8-160,-10 30 64,8-5-96,-8-34 160,10-13-160,-8-17-32,3-8-32,-8-9-128,0-2 64,0-28-256,3-4 160,2-26-448,8 4 320,0-14-576,5 4 480,-2-2-896,11 4 704,0-14-1599,-2 6 1215,2 8-3360,-2 6 2400,12-10-2176,-4 10 2336</inkml:trace>
        </inkml:traceGroup>
        <inkml:traceGroup>
          <inkml:annotationXML>
            <emma:emma xmlns:emma="http://www.w3.org/2003/04/emma" version="1.0">
              <emma:interpretation id="{A46EB13D-E575-4BBC-B13A-4FD08B804C6F}" emma:medium="tactile" emma:mode="ink">
                <msink:context xmlns:msink="http://schemas.microsoft.com/ink/2010/main" type="inkWord" rotatedBoundingBox="8208,13705 8951,13199 9461,13947 8718,14453"/>
              </emma:interpretation>
              <emma:one-of disjunction-type="recognition" id="oneOf41">
                <emma:interpretation id="interp205" emma:lang="zh-CN" emma:confidence="0">
                  <emma:literal>大</emma:literal>
                </emma:interpretation>
                <emma:interpretation id="interp206" emma:lang="zh-CN" emma:confidence="0">
                  <emma:literal>十</emma:literal>
                </emma:interpretation>
                <emma:interpretation id="interp207" emma:lang="zh-CN" emma:confidence="0">
                  <emma:literal>」</emma:literal>
                </emma:interpretation>
                <emma:interpretation id="interp208" emma:lang="zh-CN" emma:confidence="0">
                  <emma:literal>+</emma:literal>
                </emma:interpretation>
                <emma:interpretation id="interp209" emma:lang="zh-CN" emma:confidence="0">
                  <emma:literal>ⅵ</emma:literal>
                </emma:interpretation>
              </emma:one-of>
            </emma:emma>
          </inkml:annotationXML>
          <inkml:trace contextRef="#ctx0" brushRef="#br2" timeOffset="42405">8540 14736 6784,'-12'4'2528,"12"-4"-1344,-6-4-608,2 4 1376,8 0-1120,-4-4 608,0 1-864,0-5 415,6 8-575,-3-8 384,2 8-448,-1-9 192,4 9-320,6-8 0,4 6-128,8-14 0,0 8-32,4-4-64,6 6 32,0-3-32,-2 4 0,2 2 64,-1 3-32,17-8-32,9-1 32,-9-1-32,-6 6 0,-8 0 0,-6 4 0,-6-4-640,0 0 352,1-8-1920,-1 4 1217,-9-4-3169,-3 9 2336,-11-5-2528,6 8 2496</inkml:trace>
          <inkml:trace contextRef="#ctx0" brushRef="#br2" timeOffset="42701">9215 14167 6656,'-8'-12'2464,"8"12"-1344,-5-11-384,2 6 1536,6 10-1248,-6-5 576,3 0-961,-5 0 353,5 3-576,-5 2 192,10 7-352,-5-1 64,0 8-192,0 9 224,5 0-224,-2 10 160,2 10-160,0 13 224,-2 5-224,2 4 96,0-3-128,-2 11-64,2-7 0,0-2-384,3-2 192,2 14-1920,2 2 1152,-6-33-3775,2-15 2655,0-15-2880,4-9 2816</inkml:trace>
        </inkml:traceGroup>
        <inkml:traceGroup>
          <inkml:annotationXML>
            <emma:emma xmlns:emma="http://www.w3.org/2003/04/emma" version="1.0">
              <emma:interpretation id="{1D854635-7888-4DC3-9B9C-DADF48DF89B7}" emma:medium="tactile" emma:mode="ink">
                <msink:context xmlns:msink="http://schemas.microsoft.com/ink/2010/main" type="inkWord" rotatedBoundingBox="9462,13486 10484,13436 10511,13979 9489,14029"/>
              </emma:interpretation>
              <emma:one-of disjunction-type="recognition" id="oneOf42">
                <emma:interpretation id="interp210" emma:lang="zh-CN" emma:confidence="0">
                  <emma:literal>。</emma:literal>
                </emma:interpretation>
                <emma:interpretation id="interp211" emma:lang="zh-CN" emma:confidence="0">
                  <emma:literal>△</emma:literal>
                </emma:interpretation>
                <emma:interpretation id="interp212" emma:lang="zh-CN" emma:confidence="0">
                  <emma:literal>c</emma:literal>
                </emma:interpretation>
                <emma:interpretation id="interp213" emma:lang="zh-CN" emma:confidence="0">
                  <emma:literal>匕</emma:literal>
                </emma:interpretation>
                <emma:interpretation id="interp214" emma:lang="zh-CN" emma:confidence="0">
                  <emma:literal>C</emma:literal>
                </emma:interpretation>
              </emma:one-of>
            </emma:emma>
          </inkml:annotationXML>
          <inkml:trace contextRef="#ctx0" brushRef="#br2" timeOffset="43417">10110 14502 6656,'-12'-15'2464,"12"15"-1344,-14 15-672,10-10 1280,4 1-992,-16 2 608,6 0-832,-11 9 320,3-3-512,-13 6 319,8 4-351,-8-1 192,11 4-256,-12 1 288,6 3-288,-4-4 224,7 1-224,-2-6 64,11-2-160,2-1 0,2 6-64,6-6 32,4-4-64,0 1-32,4-1 32,10-7-32,2 5 0,7-13-160,3 3 96,9-3 32,-1 0 32,10 0 0,-3 8 0,-2-8 64,-3 3-32,-2-6 128,-7 3-96,-6-8 128,-3 5-128,-10-3 192,2 6-160,-10-7 192,4-1-192,-8-15 32,-1 3-64,-3-11-544,-2 7 256,2-7-1600,3 9 1024,2-10-2559,3 6 1887,0-18-3456,8 5 2784</inkml:trace>
        </inkml:traceGroup>
        <inkml:traceGroup>
          <inkml:annotationXML>
            <emma:emma xmlns:emma="http://www.w3.org/2003/04/emma" version="1.0">
              <emma:interpretation id="{4E68FFF0-6C1D-4DA5-9372-6DB5207B1EE4}" emma:medium="tactile" emma:mode="ink">
                <msink:context xmlns:msink="http://schemas.microsoft.com/ink/2010/main" type="inkWord" rotatedBoundingBox="10485,13436 10488,13977 10066,13979 10064,13438"/>
              </emma:interpretation>
              <emma:one-of disjunction-type="recognition" id="oneOf43">
                <emma:interpretation id="interp215" emma:lang="zh-CN" emma:confidence="0">
                  <emma:literal>x</emma:literal>
                </emma:interpretation>
                <emma:interpretation id="interp216" emma:lang="zh-CN" emma:confidence="0">
                  <emma:literal>X</emma:literal>
                </emma:interpretation>
                <emma:interpretation id="interp217" emma:lang="zh-CN" emma:confidence="0">
                  <emma:literal>×</emma:literal>
                </emma:interpretation>
                <emma:interpretation id="interp218" emma:lang="zh-CN" emma:confidence="0">
                  <emma:literal>Ⅹ</emma:literal>
                </emma:interpretation>
                <emma:interpretation id="interp219" emma:lang="zh-CN" emma:confidence="0">
                  <emma:literal>ⅹ</emma:literal>
                </emma:interpretation>
              </emma:one-of>
            </emma:emma>
          </inkml:annotationXML>
          <inkml:trace contextRef="#ctx0" brushRef="#br2" timeOffset="43663">10313 14440 5120,'13'-13'2016,"-13"13"-1088,8 8-320,-3-3 1376,0-2-1088,3 6 704,5 2-960,5 5 512,4 7-672,-1 4 160,2 4-352,8 8-33,3 0-159,-4 1-64,2-5 0,8 12-1087,-6 0 575,-8-13-3264,-3-6 2080,-6-9-2816,1 0 2592</inkml:trace>
          <inkml:trace contextRef="#ctx0" brushRef="#br2" timeOffset="43924">10734 14397 9728,'-18'-20'3680,"18"20"-1984,-13 20-1216,3-12 1567,7 3-1215,-11 6 544,0 2-832,-2 4 64,2 1-352,-18 10-96,6 5-96,-8 5-64,7-2 32,-4 5-384,15-3 192,-6-10-1696,4 1 1024,-8 1-3327,3-2 2335,6-15-3328,5-7 2944</inkml:trace>
        </inkml:traceGroup>
        <inkml:traceGroup>
          <inkml:annotationXML>
            <emma:emma xmlns:emma="http://www.w3.org/2003/04/emma" version="1.0">
              <emma:interpretation id="{ECB8E0AB-E91B-4803-AEF2-1A2B8337F36D}" emma:medium="tactile" emma:mode="ink">
                <msink:context xmlns:msink="http://schemas.microsoft.com/ink/2010/main" type="inkWord" rotatedBoundingBox="10803,13657 11186,13645 11191,13781 10807,13792"/>
              </emma:interpretation>
              <emma:one-of disjunction-type="recognition" id="oneOf44">
                <emma:interpretation id="interp220" emma:lang="zh-CN" emma:confidence="0">
                  <emma:literal>=</emma:literal>
                </emma:interpretation>
                <emma:interpretation id="interp221" emma:lang="zh-CN" emma:confidence="0">
                  <emma:literal>二</emma:literal>
                </emma:interpretation>
                <emma:interpretation id="interp222" emma:lang="zh-CN" emma:confidence="0">
                  <emma:literal>:</emma:literal>
                </emma:interpretation>
                <emma:interpretation id="interp223" emma:lang="zh-CN" emma:confidence="0">
                  <emma:literal>上</emma:literal>
                </emma:interpretation>
                <emma:interpretation id="interp224" emma:lang="zh-CN" emma:confidence="0">
                  <emma:literal>三</emma:literal>
                </emma:interpretation>
              </emma:one-of>
            </emma:emma>
          </inkml:annotationXML>
          <inkml:trace contextRef="#ctx0" brushRef="#br2" timeOffset="44396">11071 14643 6784,'-13'-8'2624,"13"8"-1408,-5 3-928,5-3 1056,5 5-800,0-10 448,8 5-576,5-8 192,3 5-352,5-8-64,5 6-128,4-1-544,9 1 256,-8-3-1440,-2 8 896,-8-4-3232,-4 4 2208,-9 4-1856,0 4 2112</inkml:trace>
          <inkml:trace contextRef="#ctx0" brushRef="#br2" timeOffset="44576">11177 14716 6656,'-26'5'2464,"26"-5"-1344,-13 3-608,8-3 1312,5 0-1024,-5 0 480,10 0-768,-5 0 64,8 0-320,5 0-160,5 0-64,8 0-320,10 0 160,-1 0-1152,0 0 704,0-3-2784,1 3 1888,-2-5-2528,-4 10 2304</inkml:trace>
        </inkml:traceGroup>
        <inkml:traceGroup>
          <inkml:annotationXML>
            <emma:emma xmlns:emma="http://www.w3.org/2003/04/emma" version="1.0">
              <emma:interpretation id="{CB6EFED6-2D19-4EAB-91F1-D862A2BD3AFB}" emma:medium="tactile" emma:mode="ink">
                <msink:context xmlns:msink="http://schemas.microsoft.com/ink/2010/main" type="inkWord" rotatedBoundingBox="11461,13680 11805,13664 11808,13709 11464,13726"/>
              </emma:interpretation>
              <emma:one-of disjunction-type="recognition" id="oneOf45">
                <emma:interpretation id="interp225" emma:lang="zh-CN" emma:confidence="0">
                  <emma:literal>-</emma:literal>
                </emma:interpretation>
                <emma:interpretation id="interp226" emma:lang="zh-CN" emma:confidence="0">
                  <emma:literal>一</emma:literal>
                </emma:interpretation>
                <emma:interpretation id="interp227" emma:lang="zh-CN" emma:confidence="0">
                  <emma:literal>—</emma:literal>
                </emma:interpretation>
                <emma:interpretation id="interp228" emma:lang="zh-CN" emma:confidence="0">
                  <emma:literal>―</emma:literal>
                </emma:interpretation>
                <emma:interpretation id="interp229" emma:lang="zh-CN" emma:confidence="0">
                  <emma:literal>ㄧ</emma:literal>
                </emma:interpretation>
              </emma:one-of>
            </emma:emma>
          </inkml:annotationXML>
          <inkml:trace contextRef="#ctx0" brushRef="#br2" timeOffset="44849">11750 14663 8832,'-26'3'3328,"26"-3"-1792,-8 0-1312,4 0 1312,8 0-928,-4-3 511,3 3-671,2-5 32,8 2-288,5-6-32,5 9-96,-2-8-128,5 8 32,5-8-256,4 6 160,1-7-1024,-2 9 673,-7-8-2497,-1 8 1664,-4-6-3296,-4 6 2624</inkml:trace>
        </inkml:traceGroup>
        <inkml:traceGroup>
          <inkml:annotationXML>
            <emma:emma xmlns:emma="http://www.w3.org/2003/04/emma" version="1.0">
              <emma:interpretation id="{6532A253-B4B4-4CF5-8FA5-1980C912F549}" emma:medium="tactile" emma:mode="ink">
                <msink:context xmlns:msink="http://schemas.microsoft.com/ink/2010/main" type="inkWord" rotatedBoundingBox="12404,13051 12722,13917 12299,14073 11981,13206"/>
              </emma:interpretation>
              <emma:one-of disjunction-type="recognition" id="oneOf46">
                <emma:interpretation id="interp230" emma:lang="zh-CN" emma:confidence="0">
                  <emma:literal>b</emma:literal>
                </emma:interpretation>
                <emma:interpretation id="interp231" emma:lang="zh-CN" emma:confidence="0">
                  <emma:literal>”</emma:literal>
                </emma:interpretation>
                <emma:interpretation id="interp232" emma:lang="zh-CN" emma:confidence="0">
                  <emma:literal>卜</emma:literal>
                </emma:interpretation>
                <emma:interpretation id="interp233" emma:lang="zh-CN" emma:confidence="0">
                  <emma:literal>"</emma:literal>
                </emma:interpretation>
                <emma:interpretation id="interp234" emma:lang="zh-CN" emma:confidence="0">
                  <emma:literal>“</emma:literal>
                </emma:interpretation>
              </emma:one-of>
            </emma:emma>
          </inkml:annotationXML>
          <inkml:trace contextRef="#ctx0" brushRef="#br2" timeOffset="45646">12431 14124 5632,'-13'-11'2112,"13"11"-1152,-5-13-704,1 9 1216,8 4-832,-4-3 736,5-2-768,-2-3 384,3 5-576,-6 0 608,4 3-576,1 3 415,-2 8-511,2 9 192,0 4-320,-2 7 288,2 5-288,0 28 160,3 8-224,-8 9 128,5-7-160,-5 5-64,0-13-32,0-11-128,0-9 64,0-10-256,5-6 160,-5-14-736,0-4 480,0-15-512,3-2 512,2-18-95,8 4 287,0-9 32,0 5 96,14-1 128,7 5-32,7-1-160,3 12 64,3 5-32,-2 6 32,-1 2 64,0 6 0,-14 5 64,1-1-32,-22 9 256,-1-1-160,-25 5 319,0 2-255,-27 6 160,3-2-192,-16 2-352,13-5 96,-4-12-2015,9 0 1151,3-22-3968,10-5 2752</inkml:trace>
        </inkml:traceGroup>
        <inkml:traceGroup>
          <inkml:annotationXML>
            <emma:emma xmlns:emma="http://www.w3.org/2003/04/emma" version="1.0">
              <emma:interpretation id="{19E16D15-7CAA-4BC4-8EED-63D96BC289A5}" emma:medium="tactile" emma:mode="ink">
                <msink:context xmlns:msink="http://schemas.microsoft.com/ink/2010/main" type="inkWord" rotatedBoundingBox="13714,13095 14607,13324 14419,14057 13525,13828"/>
              </emma:interpretation>
              <emma:one-of disjunction-type="recognition" id="oneOf47">
                <emma:interpretation id="interp235" emma:lang="zh-CN" emma:confidence="0">
                  <emma:literal>如</emma:literal>
                </emma:interpretation>
                <emma:interpretation id="interp236" emma:lang="zh-CN" emma:confidence="0">
                  <emma:literal>加</emma:literal>
                </emma:interpretation>
                <emma:interpretation id="interp237" emma:lang="zh-CN" emma:confidence="0">
                  <emma:literal>扣</emma:literal>
                </emma:interpretation>
                <emma:interpretation id="interp238" emma:lang="zh-CN" emma:confidence="0">
                  <emma:literal>孙</emma:literal>
                </emma:interpretation>
                <emma:interpretation id="interp239" emma:lang="zh-CN" emma:confidence="0">
                  <emma:literal>机</emma:literal>
                </emma:interpretation>
              </emma:one-of>
            </emma:emma>
          </inkml:annotationXML>
          <inkml:trace contextRef="#ctx0" brushRef="#br2" timeOffset="47202">14221 14249 7040,'5'-5'2624,"-5"5"-1408,13 44-576,-5-33 1632,5-3-1280,10 3 895,-2 9-1151,-4-4 544,-3 4-736,-5 7 288,-1 4-512,-8 3 128,5 2-288,-15 2 64,7 2-128,-15 4-128,5-6 0,-9 1-480,9-4 288,-13-3-1600,8-5 1024,-5-8-2207,7 1 1695,-11-9-1408,10-2 1568,-26-15 224,7 3 608,-3-8 1120,8 3-416,3-8 1056,13 8-800,-4-4 960,10 4-928,-4-6 672,8 0-800,2 0 383,3 6-575,3-8 192,6 10-320,13-19 0,8 2-128,-2-1-192,3 4 32,-2-7-608,7 8 384,3-13-511,1 10 447,12-14-192,-3 6 352,-10 10 0,-9 8 128,-2 8 352,-2 4-192,-5 4 480,1 3-320,-4 18 575,4 5-447,-13 1 416,4 4-448,-9-7-32,0 0-192,-4-8-96,0-6 0,0-14-192,5 0 96,0-20-192,8 1 160,5-12-32,-2 9 64,2-3 0,0 14 0,0-1 64,-1 4 0,5 0-96,3 5 64,-2 3 96,-5 8-32,-10-1 320,2 5-160,-10 0 256,3 2-256,-16 2 160,5 4-192,-14-4 224,3 4-256,3-9 32,2 4-96,6-11-416,2 0 224,17-16-1888,1 1 1120,9-20-3967,15 3 2687,0-10-2752,3 2 2848</inkml:trace>
          <inkml:trace contextRef="#ctx0" brushRef="#br2" timeOffset="46421">13993 14094 4864,'-8'-25'1824,"8"25"-960,-5-19-96,0 11 1472,5 8-1216,-3-3 992,-2 3-1184,0-4 608,5 4-801,0 0 417,10 4-608,-7 4 384,10 3-480,5 17 128,5 2-320,-5 9 0,-3 0-96,0 5 32,1-2-64,2 28-96,5-4 32,-10-7-832,0-4 480,-5-16-2367,2-8 1503,-10-12-3648,4-3 2752,-4-16-1984,0 0 2400</inkml:trace>
        </inkml:traceGroup>
        <inkml:traceGroup>
          <inkml:annotationXML>
            <emma:emma xmlns:emma="http://www.w3.org/2003/04/emma" version="1.0">
              <emma:interpretation id="{7E9BD797-4A2C-4971-B199-A1A7B651F0AF}" emma:medium="tactile" emma:mode="ink">
                <msink:context xmlns:msink="http://schemas.microsoft.com/ink/2010/main" type="inkWord" rotatedBoundingBox="15247,12668 16242,13321 15684,14170 14689,13516"/>
              </emma:interpretation>
              <emma:one-of disjunction-type="recognition" id="oneOf48">
                <emma:interpretation id="interp240" emma:lang="zh-CN" emma:confidence="0">
                  <emma:literal>何</emma:literal>
                </emma:interpretation>
                <emma:interpretation id="interp241" emma:lang="zh-CN" emma:confidence="0">
                  <emma:literal>所</emma:literal>
                </emma:interpretation>
                <emma:interpretation id="interp242" emma:lang="zh-CN" emma:confidence="0">
                  <emma:literal>价</emma:literal>
                </emma:interpretation>
                <emma:interpretation id="interp243" emma:lang="zh-CN" emma:confidence="0">
                  <emma:literal>俏</emma:literal>
                </emma:interpretation>
                <emma:interpretation id="interp244" emma:lang="zh-CN" emma:confidence="0">
                  <emma:literal>佤</emma:literal>
                </emma:interpretation>
              </emma:one-of>
            </emma:emma>
          </inkml:annotationXML>
          <inkml:trace contextRef="#ctx0" brushRef="#br2" timeOffset="48162">15435 13847 5760,'-13'0'2176,"13"0"-1152,-3 3-928,3-3 896,3 5-576,-3-5 512,10 0-544,-2 0 224,2 0-352,-2 0 352,0 0-352,-3 0 512,4 0-448,-5 0 512,1 3-512,-5 2 352,0 7-385,-5-1 65,1 0-224,-10 5 64,1 4-96,-13 3 0,5 1-32,-14 3-128,9 1 32,-15-5-544,10 4 320,-8 1-1023,9-2 703,4-10-1280,7 0 1056,-3-9-736,9 0 864,5-7-32,8 0 384,5-7 224,3 3 64,5-4 384,4 8-192,-3-3 832,3 3-544,-3 0 1152,3 8-928,-9-5 896,2 8-896,-2 9 511,0 5-703,-3 5 384,5 1-512,-10 13 256,3-2-352,-3 5 64,0 0-192,0 0 0,0-5-64,0-3-544,5-3 256,-5-13-1792,5-4 1089,-5-14-3169,3-2 2272,-3-18-2656,10 3 2560</inkml:trace>
          <inkml:trace contextRef="#ctx0" brushRef="#br2" timeOffset="48477">15476 14132 8192,'-10'0'3072,"10"0"-1664,0 0-1152,0 0 1312,5 0-928,0-4 576,8 4-737,4-8 97,5 4-320,13-7-96,1 2-96,3-1-64,4 4 32,6 0 32,0 1-32,8-6-32,4 7 32,-17-4-192,-5 8 96,5-8-96,0 5 64,-14-2-576,-7 5 384,-15-3-1503,0 6 991,-11-3-3008,-2 8 2112,-18 0-2336,2 4 2336</inkml:trace>
          <inkml:trace contextRef="#ctx0" brushRef="#br2" timeOffset="49078">15624 14178 6656,'-30'0'2528,"30"0"-1344,-10 5-672,7-5 1184,6 0-960,-3 3 416,5 10-672,0 2 416,8 9-480,-5 2 191,1 6-351,-4 11 192,4-5-224,-9-2 64,4-2-160,-4-1 0,0-6-64,0-4-768,0-4 416,0-22-1247,4-2 863,0-17-416,10-3 672,-2-2 128,6 4 192,0 0 512,0 7-224,0 5 416,2 11-352,-1 3 288,-1 5-288,-5 3 64,-1 9-192,-4-4-64,2 3-32,-10-10-1024,5-1 544,-5-16-1728,0-1 1216,0-18-896,3-1 1088,7-6-32,-6 7 480,0-6 864,4 14-320,2-7 1216,-2 2-800,2 9 1056,-2 7-992,5 8 576,0 8-736,0 4 480,2 7-576,1 8 607,2-1-607,-6 10 544,2 0-544,-4 3 320,-2 3-448,-4 24-32,4 1-160,-8 3-160,6-7 0,-6-8-384,0-13 192,-6-7-1344,3-4 832,-10-3-3039,-1-1 2111,-2-27-3424,2-4 2912</inkml:trace>
        </inkml:traceGroup>
        <inkml:traceGroup>
          <inkml:annotationXML>
            <emma:emma xmlns:emma="http://www.w3.org/2003/04/emma" version="1.0">
              <emma:interpretation id="{3192CF57-22EA-4F0D-A1BD-36F62481BC54}" emma:medium="tactile" emma:mode="ink">
                <msink:context xmlns:msink="http://schemas.microsoft.com/ink/2010/main" type="inkWord" rotatedBoundingBox="16704,12398 17970,13274 17286,14263 16020,13388"/>
              </emma:interpretation>
              <emma:one-of disjunction-type="recognition" id="oneOf49">
                <emma:interpretation id="interp245" emma:lang="zh-CN" emma:confidence="0">
                  <emma:literal>解</emma:literal>
                </emma:interpretation>
                <emma:interpretation id="interp246" emma:lang="zh-CN" emma:confidence="0">
                  <emma:literal>辞</emma:literal>
                </emma:interpretation>
                <emma:interpretation id="interp247" emma:lang="zh-CN" emma:confidence="0">
                  <emma:literal>祥</emma:literal>
                </emma:interpretation>
                <emma:interpretation id="interp248" emma:lang="zh-CN" emma:confidence="0">
                  <emma:literal>秤</emma:literal>
                </emma:interpretation>
                <emma:interpretation id="interp249" emma:lang="zh-CN" emma:confidence="0">
                  <emma:literal>砰</emma:literal>
                </emma:interpretation>
              </emma:one-of>
            </emma:emma>
          </inkml:annotationXML>
          <inkml:trace contextRef="#ctx0" brushRef="#br2" timeOffset="51774">16782 13595 5120,'10'-20'2016,"-10"20"-1088,3-5-256,-3 2 1344,0 6-1120,0-3 576,0 0-896,0 0 352,5 8-576,-5 4 256,4 4-352,-8 12 128,-1 2-224,-8 6 287,0 3-255,-13 8 256,3-5-256,-3-3 96,9-8-160,-1-3 64,10-4-96,-10-2-64,5-2 0,5-9-320,8-3 160,0-8-320,8 0 288,5-8-96,5 1 160,5-9 0,3 8 32,-6 0 64,3 6 0,-5-4 64,-2 12-32,2-4-32,5 6 32,-15 4 96,2 4-64,-10 4 384,2 2-224,-4 6 320,2 3-320,-10 24 320,2 3-320,-2 8 160,10 1-224,-8 0 0,8-9-96,-8 0 32,8-8-64,-5-14-32,5-8 32,-5-14-480,5 2 256,-5-12-544,2-4 416,-7-15-224,10 4 352,-3-13-64,6 1 160,-3-24-224,10 3 192,-2-6-224,10 11 192,0 0 0,2 11 97,8-2 63,-2 14 0,0 0 0,5 4 0,0 8 63,5 8-31,-6 12 256,-8 4-160,-10 4 320,2-2-256,-14 6 96,4 0-160,-8 6 160,4-2-192,-4-9 32,0-4-64,-10-3-320,2-2 128,-6-16-448,8-3 320,2-18-352,0 4 321,2-20-673,12 0 512,2-8-960,0 8 768,2-12-800,2 8 800,6-24-224,4 14 512,0-2 128,0 8 128,8-22 288,6 10-96,-1-4 448,-1 15-288,-3 6 512,-5 12-448,-4 5 512,0 10-512,-4 3 352,0 12-384,-6 0 352,6 8-384,-10 3 288,2 6-288,-10 1 352,0 7-352,-13 9 447,4 5-415,-7-3 224,6 0-288,-4-10 0,10-2-128,0-2-64,4-2 0,4-1-128,6-2 64,-2-6-128,4-3 96,2-5-256,-2 2 192,3-2-96,2 5 128,-8 0 64,-1 1 32,-11 5 0,3 6 0,-14-1 192,5 1-96,-14-1 192,11 0-192,-2-3 32,6 1-64,4-10-64,4 5 32,4-8-32,4 4 0,6-8 0,-2 3 0,3-3-160,-2 0 96,-5 5-96,5 1 64,-13 8 64,5-4 32,-18 6 0,4 0 0,-17 8 0,4-4 0,-14-2 128,10 2-64,-4-6 32,4 3-32,-5-6 32,8 1-64,2-4 128,7 4-96,-7-4 32,8-1-32,-5 1 96,10 1-96,-7-3 256,7 7-192,0-6 320,3 5-256,0-8 96,5-1-160,5-6-64,8-1-32,5-8-128,3 5 64,10-6 96,-1 7-32,6-8-160,0 8 64,2-6-32,2 3 32,4-2 64,0 3 0,-4 1-96,-6 2 64,-4-3-256,6 5 160,8-8-160,-5 5 160,-8 0-224,-4 2 224,-10-4-512,1 8 352,-9 0-927,-6 4 703,-6-4-1408,3 0 1088,-9-8-1216,5 0 1152,-10-4-448,6 1 768,-10-8-32,5-1 384,-13 0 256,3 8 0,-3-3 704,8 4-384,-2-5 960,2 8-736,0-7 992,4 6-896,2-1 608,2 4-768,2-2 320,3 8-512,2-3 320,3 3-353,-6 0 257,12 3-288,-6 3 192,0 2-224,0 2 224,3 6-256,-3 0 256,5 0-256,-1 10 160,0 6-192,0 10 0,2-2-96,-2 14-64,0 2 32,-4 8-32,0 0 0,0 5 0,4-6 0,2-1-96,-4-4 64,8-11-1024,-2-2 576,2-12-2719,-2-8 1791,-2-14-3808,2 0 2944</inkml:trace>
        </inkml:traceGroup>
        <inkml:traceGroup>
          <inkml:annotationXML>
            <emma:emma xmlns:emma="http://www.w3.org/2003/04/emma" version="1.0">
              <emma:interpretation id="{B3590A97-7B35-4690-974D-0642FCB91C01}" emma:medium="tactile" emma:mode="ink">
                <msink:context xmlns:msink="http://schemas.microsoft.com/ink/2010/main" type="inkWord" rotatedBoundingBox="18168,13157 18294,13709 18084,13757 17959,13205"/>
              </emma:interpretation>
              <emma:one-of disjunction-type="recognition" id="oneOf50">
                <emma:interpretation id="interp250" emma:lang="zh-CN" emma:confidence="0">
                  <emma:literal>?</emma:literal>
                </emma:interpretation>
                <emma:interpretation id="interp251" emma:lang="zh-CN" emma:confidence="0">
                  <emma:literal>︰</emma:literal>
                </emma:interpretation>
                <emma:interpretation id="interp252" emma:lang="zh-CN" emma:confidence="0">
                  <emma:literal>}</emma:literal>
                </emma:interpretation>
                <emma:interpretation id="interp253" emma:lang="zh-CN" emma:confidence="0">
                  <emma:literal>“</emma:literal>
                </emma:interpretation>
                <emma:interpretation id="interp254" emma:lang="zh-CN" emma:confidence="0">
                  <emma:literal>2</emma:literal>
                </emma:interpretation>
              </emma:one-of>
            </emma:emma>
          </inkml:annotationXML>
          <inkml:trace contextRef="#ctx0" brushRef="#br2" timeOffset="52399">18240 14186 9216,'-15'-8'3520,"15"8"-1920,-8-6-1312,3 1 1344,10 5-961,-5-3 385,5-2-608,-2-2 0,7 2-256,3-6 32,8 8-128,2-2 160,3 5-160,-9 0 256,6 8-224,-7-5 320,2 5-256,-5 4 256,4 4-256,-7 0 160,-2-1-192,-8 4 128,6 6-160,-12-3 0,6 2-64,-8-1-1248,4 5 640,-10-12-4415,2-5 2719,-11 0-4000,10 6 3520</inkml:trace>
          <inkml:trace contextRef="#ctx0" brushRef="#br2" timeOffset="52572">18389 14513 9856,'-10'13'3680,"10"-13"-1984,0 26-1632,0-13 1087,5-2-735,0 4 160,-2 1-352,-3-5-928,5 6 384,1-6-3679,-3 1 2207,6-4-3328,-1 3 2912</inkml:trace>
        </inkml:traceGroup>
      </inkml:traceGroup>
    </inkml:traceGroup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37:58.00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2597733C-29D9-4C1E-89CA-B931DC050B0D}" emma:medium="tactile" emma:mode="ink">
          <msink:context xmlns:msink="http://schemas.microsoft.com/ink/2010/main" type="inkDrawing" rotatedBoundingBox="1840,9137 32567,8000 32585,8481 1858,9618" shapeName="Other"/>
        </emma:interpretation>
      </emma:emma>
    </inkml:annotationXML>
    <inkml:trace contextRef="#ctx0" brushRef="#br0">2100 10390 5632,'9'-4'2176,"4"8"-1152,13-4-1184,-3 4 320,11-2-96,7-8 32,10-2-32,16 0-64,7-12 32,1 1 32,8 2 32,4 3-128,5 2 32,1 0-64,12-2-64,-4-3 224,12 1 160,-3 1-64,1-1-32,7 2 0,5-3-32,-4 2 0,2 3 0,-2 0-160,-1 2 32,15-7-64,-7 6 0,-3-9 64,1 0 64,-6 4-32,13-6 64,-8 2-64,-9 4-32,4 0 32,-12 10-32,-1 8 544,-12 18 288,12 0-160,-9 4 32,-4-2-352,14 2-128,4-5-128,3-3-96,18-8 32,-3-8 32,4 0-96,7-8-64,10-3 64,-12 3 64,30-4-64,-5 4-64,-9-12 64,5 4 64,1 5 0,-5-12 64,-10 4-128,5 2 0,0 7 32,5-2 0,-1-1-288,1 6-64,21-5 128,-8 0 96,-5 0-192,-3 2-32,11-2 32,-3-1 128,-5 5 96,0 5 64,10-5 32,-20 0 0,16 8 0,-6-4 0,14-4-96,-18 5 0,17-2 128,-8 1 32,8-4 0,1 6 32,-1-6-64,14-1 64,-5 1-224,-4 5 32,-5-5 32,10-4 96,-14-7 0,13 8-32,-4-2 32,13 6-32,-13 2 0,3 2 0,7-2 0,-10 2 0,3-13 0,2 4 64,8 12-32,-18-8-32,15 2-64,2-2-32,1 0 64,9 0 64,-9-7 0,9 2 64,4 1-128,-8 2-64,3-2 64,-8-1 64,9 2-64,-1 3 0,-3 1 32,8 2 64,-8-3-32,18 2-32,-7 0 32,-7-2-32,9 2 0,-5 2 64,0-5-32,5 2-32,-14-1 96,14 0 0,0 0 32,-2 5 0,7-2-64,-1-1-64,-9-10-64,5 4 32,-10 0 96,5 4 96,-4 4-128,4 0-96,13-12 32,-8 5 0,-1 11-64,10-8 64,-23-1 32,9 3 64,2 2-32,-7 0-32,9 12 32,-4-16 32,5 8 32,0-4 96,-13 16-32,3-12 0,9-4-32,-9 0 0,15 0-160,-14-3 32,13-2 64,8 5 32,-4 0-128,2-6-32,3 1 160,-19 1 96,9 5-32,2-2 64,-10 10 0,4-5 96,-7 3-160,3 0-32,8 2-64,2-5-64,7 9 96,6-9 0,-10 0-128,9 0 32,9 0 0,-18 0 0,5 3 0,9 2 64,-9-5-32,3 2 64,1 18-224,-12-4 32,-2-1-192,5 10 32,-17-7-288,0-2-128,-23 0-576,-2 0-160,-25-2-1792</inkml:trace>
  </inkml:traceGroup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46:49.792"/>
    </inkml:context>
    <inkml:brush xml:id="br0">
      <inkml:brushProperty name="width" value="0.175" units="cm"/>
      <inkml:brushProperty name="height" value="0.175" units="cm"/>
    </inkml:brush>
  </inkml:definitions>
  <inkml:traceGroup>
    <inkml:annotationXML>
      <emma:emma xmlns:emma="http://www.w3.org/2003/04/emma" version="1.0">
        <emma:interpretation id="{9065D5F5-2F3D-454B-9A39-2F45338DE942}" emma:medium="tactile" emma:mode="ink">
          <msink:context xmlns:msink="http://schemas.microsoft.com/ink/2010/main" type="writingRegion" rotatedBoundingBox="21989,5287 27374,5951 27059,8501 21674,7837"/>
        </emma:interpretation>
      </emma:emma>
    </inkml:annotationXML>
    <inkml:traceGroup>
      <inkml:annotationXML>
        <emma:emma xmlns:emma="http://www.w3.org/2003/04/emma" version="1.0">
          <emma:interpretation id="{FB290786-384B-481C-86CF-508925A9FC98}" emma:medium="tactile" emma:mode="ink">
            <msink:context xmlns:msink="http://schemas.microsoft.com/ink/2010/main" type="paragraph" rotatedBoundingBox="21989,5287 27374,5951 27059,8501 21674,7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89A57F-36B5-4103-8A64-35DD2349BE54}" emma:medium="tactile" emma:mode="ink">
              <msink:context xmlns:msink="http://schemas.microsoft.com/ink/2010/main" type="line" rotatedBoundingBox="21989,5287 27374,5951 27059,8501 21674,7837"/>
            </emma:interpretation>
          </emma:emma>
        </inkml:annotationXML>
        <inkml:traceGroup>
          <inkml:annotationXML>
            <emma:emma xmlns:emma="http://www.w3.org/2003/04/emma" version="1.0">
              <emma:interpretation id="{3C1B726A-9A23-45A1-89B1-60EBC863CBA1}" emma:medium="tactile" emma:mode="ink">
                <msink:context xmlns:msink="http://schemas.microsoft.com/ink/2010/main" type="inkWord" rotatedBoundingBox="21808,7873 21888,5936 22860,5977 22780,7913"/>
              </emma:interpretation>
              <emma:one-of disjunction-type="recognition" id="oneOf0">
                <emma:interpretation id="interp0" emma:lang="zh-CN" emma:confidence="0">
                  <emma:literal>丁</emma:literal>
                </emma:interpretation>
                <emma:interpretation id="interp1" emma:lang="zh-CN" emma:confidence="0">
                  <emma:literal>J</emma:literal>
                </emma:interpretation>
                <emma:interpretation id="interp2" emma:lang="zh-CN" emma:confidence="0">
                  <emma:literal>厂</emma:literal>
                </emma:interpretation>
                <emma:interpretation id="interp3" emma:lang="zh-CN" emma:confidence="0">
                  <emma:literal>了</emma:literal>
                </emma:interpretation>
                <emma:interpretation id="interp4" emma:lang="zh-CN" emma:confidence="0">
                  <emma:literal>裂</emma:literal>
                </emma:interpretation>
              </emma:one-of>
            </emma:emma>
          </inkml:annotationXML>
          <inkml:trace contextRef="#ctx0" brushRef="#br0">22183 7235 4480,'-18'-5'1760,"18"5"-960,-8-15-576,3 7 1120,5 8-768,-4-11 704,0 3-736,-6-12 512,10 9-608,-8-13 608,8 9-608,-5-9 480,10 9-512,-5-9 192,0 9-352,0-9 191,0 8-223,0-7 128,8 3-192,2-2 64,3 3-128,0-9 160,0 12-160,10 0 256,-3 4-224,8 1 96,1 8-128,7-6 96,-1 9-128,9-5 192,5 10-160,8-5 32,-1 0-64,11-5-64,-7 5 32,6-3-32,-4 3 0,-5-8-160,-4 0 96,-1-3-800,-8 7 448,-9-7-1791,-9 6 1247,-12 2-2592,-2 3 1984,-16 0-2496,0 8 2304</inkml:trace>
          <inkml:trace contextRef="#ctx0" brushRef="#br0" timeOffset="354">22820 6915 5376,'-31'3'2112,"31"-3"-1152,-36 3-352,28-3 1088,3 5-928,-8-5 544,3 3-800,-2 2 576,8 7-608,-1 2 448,10 3-512,-5 10 479,4 4-511,0 16 416,9 0-448,0 11 384,0 1-416,-3 15 320,3-1-352,-5 18 256,2-10-288,-7 16 128,2-14-224,-5 6 128,0-6-160,-8 6 64,3-11-96,-13 0 0,5-7-32,-18-1-64,10-16 32,-19 6-32,9-7 0,-18-9-96,10-5 64,-13-9-480,12-2 288,-7-8-1024,7-1 672,0-8-1984,10-3 1440,-1-16-4543,8-3 3135</inkml:trace>
        </inkml:traceGroup>
        <inkml:traceGroup>
          <inkml:annotationXML>
            <emma:emma xmlns:emma="http://www.w3.org/2003/04/emma" version="1.0">
              <emma:interpretation id="{AA87BC1C-5C49-4DAB-B5C3-FCB28E983247}" emma:medium="tactile" emma:mode="ink">
                <msink:context xmlns:msink="http://schemas.microsoft.com/ink/2010/main" type="inkWord" rotatedBoundingBox="23273,5473 23774,5957 23408,6338 22906,5854"/>
              </emma:interpretation>
              <emma:one-of disjunction-type="recognition" id="oneOf1">
                <emma:interpretation id="interp5" emma:lang="zh-CN" emma:confidence="0">
                  <emma:literal>”</emma:literal>
                </emma:interpretation>
                <emma:interpretation id="interp6" emma:lang="zh-CN" emma:confidence="0">
                  <emma:literal>十</emma:literal>
                </emma:interpretation>
                <emma:interpretation id="interp7" emma:lang="zh-CN" emma:confidence="0">
                  <emma:literal>9</emma:literal>
                </emma:interpretation>
                <emma:interpretation id="interp8" emma:lang="zh-CN" emma:confidence="0">
                  <emma:literal>丫</emma:literal>
                </emma:interpretation>
                <emma:interpretation id="interp9" emma:lang="zh-CN" emma:confidence="0">
                  <emma:literal>寸</emma:literal>
                </emma:interpretation>
              </emma:one-of>
            </emma:emma>
          </inkml:annotationXML>
          <inkml:trace contextRef="#ctx0" brushRef="#br0" timeOffset="4382">23270 6547 8832,'-8'-3'3328,"8"3"-1792,5-17-1216,-5 14 1568,3 6-1089,7-3 353,3 0-704,5 0-192,3 0-160,5 0 0,4 0-64,7 0 128,1 0-96,6-3-512,0 3 224,1-3-256,-1 6 288,-5-6-480,0 3 384,-4-8-2271,-4 8 1439</inkml:trace>
          <inkml:trace contextRef="#ctx0" brushRef="#br0" timeOffset="4617">23684 6466 7424,'-5'-8'2816,"5"8"-1536,-5-30-576,2 21 1536,6 9-1248,-3 0 703,10 9-991,-10 1 544,3 7-736,-3 5 512,0 3-576,0 14 192,0 0-384,-3 22-160,3 2-32,-5 11-640,0-4 320,-3 8-2016,8-12 1280,-10 5-5087,10-10 3391</inkml:trace>
        </inkml:traceGroup>
        <inkml:traceGroup>
          <inkml:annotationXML>
            <emma:emma xmlns:emma="http://www.w3.org/2003/04/emma" version="1.0">
              <emma:interpretation id="{B06A306E-96A4-4C87-8C81-49B495C58A53}" emma:medium="tactile" emma:mode="ink">
                <msink:context xmlns:msink="http://schemas.microsoft.com/ink/2010/main" type="inkWord" rotatedBoundingBox="24149,5553 25712,5746 25448,7882 23886,7689"/>
              </emma:interpretation>
              <emma:one-of disjunction-type="recognition" id="oneOf2">
                <emma:interpretation id="interp10" emma:lang="zh-CN" emma:confidence="0">
                  <emma:literal>之</emma:literal>
                </emma:interpretation>
                <emma:interpretation id="interp11" emma:lang="zh-CN" emma:confidence="0">
                  <emma:literal>匚</emma:literal>
                </emma:interpretation>
                <emma:interpretation id="interp12" emma:lang="zh-CN" emma:confidence="0">
                  <emma:literal>[</emma:literal>
                </emma:interpretation>
                <emma:interpretation id="interp13" emma:lang="zh-CN" emma:confidence="0">
                  <emma:literal>∑</emma:literal>
                </emma:interpretation>
                <emma:interpretation id="interp14" emma:lang="zh-CN" emma:confidence="0">
                  <emma:literal>己</emma:literal>
                </emma:interpretation>
              </emma:one-of>
            </emma:emma>
          </inkml:annotationXML>
          <inkml:trace contextRef="#ctx0" brushRef="#br0" timeOffset="5652">24482 7226 9344,'-26'-3'3520,"26"3"-1920,-8 0-1152,2 0 1663,12 3-1215,-6-3 704,0 0-928,0 0 128,0 8-480,0 4 32,2 4-224,4 6 160,6 2-192,-4 11 96,10 9-96,-4 14 96,4 1-128,-14-1 32,-4-3-32,-13 4-64,4-1 32,-17 8 160,0-8-96,-14 1 448,10-1-288,-19 12 288,14-7-288,1-13 0,6-10-160,-2-2 0,8 4-32,0-9-64,14-7 32,-2-1-128,10-3 64,4-3-32,6-2 0,4-1 64,6 3 0,6-8 0,5 4 0,13-7 0,1 4 0,11-7-96,2 3 64,8-8 32,-6 2 0,6-2-512,-4 0 288,-5 0-1376,-4 0 864,-9-2-1984,-5 2 1536,-4-8-3327,-3 3 2559,-6-15-3072,0 1 2880</inkml:trace>
          <inkml:trace contextRef="#ctx0" brushRef="#br0" timeOffset="5105">24420 7140 9856,'-18'0'3680,"18"0"-1984,-21-11-1408,16 3 1439,10 8-1055,-5-9 704,8 1-832,1 2 448,0 1-576,4 2 192,9 3-352,9 0 64,0 3-192,13 2 64,0-2-96,8 0 0,-4 2-32,6-2-128,-7 3 32,2 0-480,-1 2 288,-9-3-1600,2 2 1024,-12-7-3455,2 4 2367,-13-4-3744,-6 8 3232</inkml:trace>
        </inkml:traceGroup>
        <inkml:traceGroup>
          <inkml:annotationXML>
            <emma:emma xmlns:emma="http://www.w3.org/2003/04/emma" version="1.0">
              <emma:interpretation id="{3AFCF97E-68AD-4BF5-B8B1-300DF3F620C3}" emma:medium="tactile" emma:mode="ink">
                <msink:context xmlns:msink="http://schemas.microsoft.com/ink/2010/main" type="inkWord" rotatedBoundingBox="25075,6155 25385,6122 25390,6166 25080,6199"/>
              </emma:interpretation>
              <emma:one-of disjunction-type="recognition" id="oneOf3">
                <emma:interpretation id="interp15" emma:lang="zh-CN" emma:confidence="0">
                  <emma:literal>一</emma:literal>
                </emma:interpretation>
                <emma:interpretation id="interp16" emma:lang="zh-CN" emma:confidence="0">
                  <emma:literal>‘</emma:literal>
                </emma:interpretation>
                <emma:interpretation id="interp17" emma:lang="zh-CN" emma:confidence="0">
                  <emma:literal>‐</emma:literal>
                </emma:interpretation>
                <emma:interpretation id="interp18" emma:lang="zh-CN" emma:confidence="0">
                  <emma:literal>“</emma:literal>
                </emma:interpretation>
                <emma:interpretation id="interp1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5990">25417 6976 10880,'-45'-8'4128,"45"8"-2241,-34-8-1695,24 4 1600,10 8-1088,-3-8 448,3 4-672,0-2-128,8-4-224,5-1-96,10 7 0,3-7-480,4 7 256,1-5-1952,5 5 1184,-2-3-4543,6 6 3103,-6-3-2912,2 0 3072</inkml:trace>
        </inkml:traceGroup>
        <inkml:traceGroup>
          <inkml:annotationXML>
            <emma:emma xmlns:emma="http://www.w3.org/2003/04/emma" version="1.0">
              <emma:interpretation id="{142A80CB-08CE-440B-BC8B-E47350D54302}" emma:medium="tactile" emma:mode="ink">
                <msink:context xmlns:msink="http://schemas.microsoft.com/ink/2010/main" type="inkWord" rotatedBoundingBox="25595,6458 25625,5739 25676,5742 25645,6460"/>
              </emma:interpretation>
              <emma:one-of disjunction-type="recognition" id="oneOf4">
                <emma:interpretation id="interp20" emma:lang="zh-CN" emma:confidence="0">
                  <emma:literal>l</emma:literal>
                </emma:interpretation>
                <emma:interpretation id="interp21" emma:lang="zh-CN" emma:confidence="0">
                  <emma:literal>‘</emma:literal>
                </emma:interpretation>
                <emma:interpretation id="interp22" emma:lang="zh-CN" emma:confidence="0">
                  <emma:literal>'</emma:literal>
                </emma:interpretation>
                <emma:interpretation id="interp23" emma:lang="zh-CN" emma:confidence="0">
                  <emma:literal>1</emma:literal>
                </emma:interpretation>
                <emma:interpretation id="interp24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6238">25924 6528 11136,'-21'5'4224,"21"-5"-2305,-13 11-1471,8-3 1920,5 4-1408,-4 4 832,0-2-1056,-1 10 192,5 4-576,-5 12 32,5 2-256,-3 12-288,3 5 96,-5 16-1472,10-11 832,-5 11-4064,0-8 2657,0-1-4577,8-8 3808</inkml:trace>
        </inkml:traceGroup>
        <inkml:traceGroup>
          <inkml:annotationXML>
            <emma:emma xmlns:emma="http://www.w3.org/2003/04/emma" version="1.0">
              <emma:interpretation id="{BFCB10AF-F952-4B59-A6E8-9EDE4CB14069}" emma:medium="tactile" emma:mode="ink">
                <msink:context xmlns:msink="http://schemas.microsoft.com/ink/2010/main" type="inkWord" rotatedBoundingBox="26808,6510 27176,7630 26285,7923 25917,6802"/>
              </emma:interpretation>
              <emma:one-of disjunction-type="recognition" id="oneOf5">
                <emma:interpretation id="interp25" emma:lang="zh-CN" emma:confidence="0">
                  <emma:literal>e</emma:literal>
                </emma:interpretation>
                <emma:interpretation id="interp26" emma:lang="zh-CN" emma:confidence="0">
                  <emma:literal>只</emma:literal>
                </emma:interpretation>
                <emma:interpretation id="interp27" emma:lang="zh-CN" emma:confidence="0">
                  <emma:literal>七</emma:literal>
                </emma:interpretation>
                <emma:interpretation id="interp28" emma:lang="zh-CN" emma:confidence="0">
                  <emma:literal>匕</emma:literal>
                </emma:interpretation>
                <emma:interpretation id="interp2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11872">26276 7866 7808,'-18'-15'2880,"18"15"-1536,4 23-1568,-4-12 928,8 2-480,16-7 672,-4 7-480,16-10 224,0 6-384,24-9 192,2 3-224,12-9 64,-3-3-160,12 9-64,-31-16 32,-4-11 0,6-1-32,-10-18 31,0 6-63,-10-6 64,2 3-64,-10-19-32,1 4 32,-24 3 160,2 16-96,-18 3 320,0 16-224,-13 1 320,3 11-288,-15 1 224,2 3-224,-13 4 224,10 8-256,-27 3 256,9 5-256,8-1 160,15 1-192,-1 7 224,9 4-256,-9 29 256,9 5-256,2-1 96,16-10-128,4 9 160,8-4-160,4 18 32,10-2-64,8-9 32,5-4-64,31 25-32,-1-10 32,9-10-128,2-13 64,10-11-480,-8-8 288,-4-15-1376,-3-4 864,-6-12-2975,1 0 2079,12-15-3968,-8-1 3136</inkml:trace>
        </inkml:traceGroup>
      </inkml:traceGroup>
    </inkml:traceGroup>
  </inkml:traceGroup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05:42.62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64D9DB61-234E-4E36-AD37-266FB84E2C88}" emma:medium="tactile" emma:mode="ink">
          <msink:context xmlns:msink="http://schemas.microsoft.com/ink/2010/main" type="writingRegion" rotatedBoundingBox="954,2169 15517,1843 15581,4691 1017,5016"/>
        </emma:interpretation>
      </emma:emma>
    </inkml:annotationXML>
    <inkml:traceGroup>
      <inkml:annotationXML>
        <emma:emma xmlns:emma="http://www.w3.org/2003/04/emma" version="1.0">
          <emma:interpretation id="{2145BA48-D95C-4215-B135-3D036627AB15}" emma:medium="tactile" emma:mode="ink">
            <msink:context xmlns:msink="http://schemas.microsoft.com/ink/2010/main" type="paragraph" rotatedBoundingBox="1041,2167 15517,1843 15543,2985 1066,33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60439D-0E15-4803-9566-405356CC6718}" emma:medium="tactile" emma:mode="ink">
              <msink:context xmlns:msink="http://schemas.microsoft.com/ink/2010/main" type="line" rotatedBoundingBox="1041,2167 15517,1843 15543,2985 1066,3308"/>
            </emma:interpretation>
          </emma:emma>
        </inkml:annotationXML>
        <inkml:traceGroup>
          <inkml:annotationXML>
            <emma:emma xmlns:emma="http://www.w3.org/2003/04/emma" version="1.0">
              <emma:interpretation id="{305E13F2-A2D3-446C-AEDB-83C0E53FF547}" emma:medium="tactile" emma:mode="ink">
                <msink:context xmlns:msink="http://schemas.microsoft.com/ink/2010/main" type="inkWord" rotatedBoundingBox="1045,2342 1857,2324 1874,3124 1063,3142"/>
              </emma:interpretation>
              <emma:one-of disjunction-type="recognition" id="oneOf0">
                <emma:interpretation id="interp0" emma:lang="zh-CN" emma:confidence="0">
                  <emma:literal>似</emma:literal>
                </emma:interpretation>
                <emma:interpretation id="interp1" emma:lang="zh-CN" emma:confidence="0">
                  <emma:literal>仍</emma:literal>
                </emma:interpretation>
                <emma:interpretation id="interp2" emma:lang="zh-CN" emma:confidence="0">
                  <emma:literal>们</emma:literal>
                </emma:interpretation>
                <emma:interpretation id="interp3" emma:lang="zh-CN" emma:confidence="0">
                  <emma:literal>仉</emma:literal>
                </emma:interpretation>
                <emma:interpretation id="interp4" emma:lang="zh-CN" emma:confidence="0">
                  <emma:literal>仂</emma:literal>
                </emma:interpretation>
              </emma:one-of>
            </emma:emma>
          </inkml:annotationXML>
          <inkml:trace contextRef="#ctx0" brushRef="#br0">1564 3304 4096,'0'-14'1568,"0"14"-832,18-5 64,-12 2 1184,-4 3-1056,-2-5 544,6 10-896,-6-5 544,4 0-640,-4 3 320,6 2-480,-12-3 256,2 10-320,-10 8 128,6 7-224,-14 4 63,0 5-127,-8 2 0,2 2-32,-6 4 32,4-10-64,-6-2-639,15-6 319,-6-10-1504,13 0 992,6-13-1696,8 0 1440,5-13-1184,4 1 1280,-1-6-640,4 5 928,-2-4 224,3 8 288,-5-2 1184,2 2-544,-2 4 1408,5 2-1056,-3 0 1024,-2 8-1056,1 0 704,4 3-864,-5 4 576,2 4-704,-2 8 512,0 4-576,-3 10 319,0-3-447,-5 5 192,0-4-288,0 5 64,0-6-160,0-4-64,0-2-32,0-8-672,0-2 352,0-14-1439,0 0 959,0-18-2048,8-2 1600,-3-16-2816,8 1 2272</inkml:trace>
          <inkml:trace contextRef="#ctx0" brushRef="#br0" timeOffset="288">1706 3520 5504,'3'0'2112,"-3"0"-1152,4 6-352,-4-1 1440,6 4-1120,-6 1 768,0 2-1024,0 4 512,0 4-704,0 2 255,0 2-447,0 7 128,0 0-256,0 5 0,0-2-96,0-2-192,0-6 64,0-6-1024,0-1 609,0-6-2209,0-5 1504,0-12-3264,0 4 2496,-6-24-1568,6 5 2080</inkml:trace>
          <inkml:trace contextRef="#ctx0" brushRef="#br0" timeOffset="720">1670 3512 5632,'-5'0'2176,"5"0"-1152,5 0-832,-5 0 608,10 0-480,-3-5 128,12 5-288,-1-3 0,-3-1-96,13-4-64,-2 4 32,5-8-32,0 9 0,-5-5 0,-4 8 0,-6 0 352,2 3-192,-4 5 480,3 8-352,-12 4 512,0 2-480,-5 3 288,0-2-352,0 1 0,0-1-160,0-4-64,8-3 0,0-4-128,10 0 64,0-4 32,0 2 0,0 2 64,-2 0-32,-2 4 64,-1 0-64,-10 4 320,2-1-160,-13 3 448,3 3-352,-13-6 95,6 1-255,-14-9-416,8 5 160,-5-12-1823,7 4 1087,3-16-3904,13-1 2624</inkml:trace>
        </inkml:traceGroup>
        <inkml:traceGroup>
          <inkml:annotationXML>
            <emma:emma xmlns:emma="http://www.w3.org/2003/04/emma" version="1.0">
              <emma:interpretation id="{83C4D364-1E58-4896-B3E7-1A228C7DB4EA}" emma:medium="tactile" emma:mode="ink">
                <msink:context xmlns:msink="http://schemas.microsoft.com/ink/2010/main" type="inkWord" rotatedBoundingBox="2133,2451 2835,2435 2847,3007 2145,3022"/>
              </emma:interpretation>
              <emma:one-of disjunction-type="recognition" id="oneOf1">
                <emma:interpretation id="interp5" emma:lang="zh-CN" emma:confidence="0">
                  <emma:literal>的</emma:literal>
                </emma:interpretation>
                <emma:interpretation id="interp6" emma:lang="zh-CN" emma:confidence="0">
                  <emma:literal>以</emma:literal>
                </emma:interpretation>
                <emma:interpretation id="interp7" emma:lang="zh-CN" emma:confidence="0">
                  <emma:literal>巧</emma:literal>
                </emma:interpretation>
                <emma:interpretation id="interp8" emma:lang="zh-CN" emma:confidence="0">
                  <emma:literal>叭</emma:literal>
                </emma:interpretation>
                <emma:interpretation id="interp9" emma:lang="zh-CN" emma:confidence="0">
                  <emma:literal>灬</emma:literal>
                </emma:interpretation>
              </emma:one-of>
            </emma:emma>
          </inkml:annotationXML>
          <inkml:trace contextRef="#ctx0" brushRef="#br0" timeOffset="1921">2411 3570 3712,'-13'-8'1408,"13"8"-768,-8 0-192,3 0 960,10 0-768,-5-4 672,0 4-768,0-4 800,0 8-768,0 0 672,4 4-704,0 4 512,5 4-608,0 3 256,0 4-416,-6 4 127,2 4-255,0 0 0,-1 1-96,0-9-64,1-3 32,-2-10-384,7 4 192,-5-20-799,3-2 543,0-11-448,7 0 512,-3-1 32,2 6 192,4-2 96,2 8 32,-2-1 64,0 9-32,-4 0 64,3 5-64,-4-1-32,0 4 32,-5-8-320,2 3 160,-2-10-1088,1-1 672,0-11-1216,4-1 960,-4-11-160,4 7 576,-5-6 160,6 6 128,-2-2 160,1 6-32,-3-8 256,-2 12-160,-3-4 320,3 9-256,-3-5 160,3 7-192,-3-1 224,-1 2-256,2-4 384,-3 8-288,-3 0 384,5 4-352,-5 0 640,0 8-480,0 4 576,0 4-576,0 3 416,0 0-480,0 6 384,5-2-416,-2 4 127,7 0-287,-2-3 0,4 0-96,2-4 32,0-2-64,-1-6-32,5 2 32,-5 0 32,3-3-32,-1-3 128,1-2-96,-1 3 256,1-1-192,-3 0 320,2 0-256,-7 0 160,0 3-192,-4-2 128,2-3-160,-12 2 0,6 0-64,-8 8-192,4-2 64,-14 3-896,4 2 544,-16 4-3071,4 2 1919,-10-3-3744,6 2 3008</inkml:trace>
        </inkml:traceGroup>
        <inkml:traceGroup>
          <inkml:annotationXML>
            <emma:emma xmlns:emma="http://www.w3.org/2003/04/emma" version="1.0">
              <emma:interpretation id="{B72EED07-F41E-4AD4-8F4C-2A711681D072}" emma:medium="tactile" emma:mode="ink">
                <msink:context xmlns:msink="http://schemas.microsoft.com/ink/2010/main" type="inkWord" rotatedBoundingBox="3157,2239 4137,2217 4153,2926 3173,2947"/>
              </emma:interpretation>
              <emma:one-of disjunction-type="recognition" id="oneOf2">
                <emma:interpretation id="interp10" emma:lang="zh-CN" emma:confidence="0">
                  <emma:literal>沈</emma:literal>
                </emma:interpretation>
                <emma:interpretation id="interp11" emma:lang="zh-CN" emma:confidence="0">
                  <emma:literal>观</emma:literal>
                </emma:interpretation>
                <emma:interpretation id="interp12" emma:lang="zh-CN" emma:confidence="0">
                  <emma:literal>现</emma:literal>
                </emma:interpretation>
                <emma:interpretation id="interp13" emma:lang="zh-CN" emma:confidence="0">
                  <emma:literal>班</emma:literal>
                </emma:interpretation>
                <emma:interpretation id="interp14" emma:lang="zh-CN" emma:confidence="0">
                  <emma:literal>枧</emma:literal>
                </emma:interpretation>
              </emma:one-of>
            </emma:emma>
          </inkml:annotationXML>
          <inkml:trace contextRef="#ctx0" brushRef="#br0" timeOffset="3020">3575 3495 5504,'-4'0'2112,"4"0"-1152,0 5-576,0-5 1024,0 0-800,0 0 256,0 0-512,0 0 224,8 0-320,1-5 128,0 5-224,-1-8 128,6 2-160,-1-11 64,0 9-96,0-3 224,5 3-192,-5 0 384,0 5-288,-5 3 448,6 8-384,-10 0 351,0 3-351,-8 4 128,0 4-256,-5 6 128,0 5-160,-3-2-64,2-1-32,-8 1-256,5 3 128,-8-9-448,3 3 288,-8-11-1279,9-2 863,-6-8-1280,5 5 1120,-3-14-416,8 1 704,-5-7-32,10 3 352,-10-8 128,8 8 64,2-7 96,3 7-32,-3-8 320,8 9-160,-5-1 672,10 3-480,-5 2 736,8 3-640,2 0 480,3 8-544,5 0 384,-2 7-448,7-4 256,-2 6-353,2 5 1,-1 2-160,-6-1 0,7 5-32,-5-9-544,0-3 257,-10-7-1377,5 2 864,-8-11-1824,3 0 1408,-3-17-2528,0 3 2080,-5-13-1216,3 7 1632</inkml:trace>
          <inkml:trace contextRef="#ctx0" brushRef="#br0" timeOffset="3243">3784 3320 5760,'10'-8'2176,"-10"8"-1152,13 19-352,-8-7 1408,3 1-1120,-3 9 640,3 6-928,-3 3 192,3 4-512,-3-1 31,0 2-255,-2-5 0,2 1-64,-5-9-607,0-4 287,0-7-1664,5-1 1088,-1-11-2048,4 0 1632,1-14-2304,0-3 2016</inkml:trace>
          <inkml:trace contextRef="#ctx0" brushRef="#br0" timeOffset="3724">4056 3362 5120,'0'-3'1920,"0"3"-1024,6 11-352,-6-3 1408,4 9-1088,-8 8 992,4 9-1056,-10 4 640,6 4-832,-14 6 223,6-2-479,-6-4 32,10-6-256,-7-8-704,12-6 320,-11 3-1823,10-6 1151,4-19-2528,4-5 1920,4-14-2208,6 4 2112</inkml:trace>
          <inkml:trace contextRef="#ctx0" brushRef="#br0" timeOffset="3532">4056 3173 5248,'22'-8'2016,"-22"8"-1088,26 3-448,-18-3 1344,6 8-992,-4 0 864,2 7-992,2 1 640,-2 4-800,-2-1 383,3 0-575,-13 9 128,3 3-320,-6 5 0,3-2-96,-5 1-64,1 1 32,-4-2-672,2 2 352,-6-9-1727,6-4 1119,-6-7-1760,4-5 1472,-6-11-2016,4-3 1824,-2-13-1312,8 5 1568</inkml:trace>
          <inkml:trace contextRef="#ctx0" brushRef="#br0" timeOffset="3996">4075 3659 5504,'7'15'2112,"-7"-15"-1152,15 20-480,-12-6 1280,7 3-960,-7 2 736,7 6-896,-2-6 288,6 1-544,-2-6 96,6 2-320,5-4 0,-2 0-96,2-8-64,3 0 32,0-8 32,-4 4-32,-4-8 256,3 0-161,-8-8 385,5 4-288,-13-7 224,3 8-224,-8-9-64,0 8-96,-4-12-768,0 10 416,-6-14-3071,10 8 1855,-3-7-3680,6 8 2944</inkml:trace>
        </inkml:traceGroup>
        <inkml:traceGroup>
          <inkml:annotationXML>
            <emma:emma xmlns:emma="http://www.w3.org/2003/04/emma" version="1.0">
              <emma:interpretation id="{427A4B3E-5FE8-4214-A72C-5A63ACA4DD53}" emma:medium="tactile" emma:mode="ink">
                <msink:context xmlns:msink="http://schemas.microsoft.com/ink/2010/main" type="inkWord" rotatedBoundingBox="4375,2233 5426,2210 5444,3017 4393,3041"/>
              </emma:interpretation>
              <emma:one-of disjunction-type="recognition" id="oneOf3">
                <emma:interpretation id="interp15" emma:lang="zh-CN" emma:confidence="0">
                  <emma:literal>阳</emma:literal>
                </emma:interpretation>
                <emma:interpretation id="interp16" emma:lang="zh-CN" emma:confidence="0">
                  <emma:literal>涸</emma:literal>
                </emma:interpretation>
                <emma:interpretation id="interp17" emma:lang="zh-CN" emma:confidence="0">
                  <emma:literal>陶</emma:literal>
                </emma:interpretation>
                <emma:interpretation id="interp18" emma:lang="zh-CN" emma:confidence="0">
                  <emma:literal>洶</emma:literal>
                </emma:interpretation>
                <emma:interpretation id="interp19" emma:lang="zh-CN" emma:confidence="0">
                  <emma:literal>润</emma:literal>
                </emma:interpretation>
              </emma:one-of>
            </emma:emma>
          </inkml:annotationXML>
          <inkml:trace contextRef="#ctx0" brushRef="#br0" timeOffset="5856">4772 3900 5888,'-4'25'2176,"4"-25"-1152,4 19-480,0-11 1344,4-1-1056,2-7 448,-2 5-768,2-13-128,3 4-256,0-20-224,0 4 32,5-18-1088,-1 7 608,0-16-1664,0 5 1248,-3-13-736,4 7 960,-6-7 64,1 13 416,-3-8 160,3 11 64,-5-2 448,2 11-224,-7-1 832,2 12-576,-5-1 1152,0 9-928,0-1 896,0 7-896,0 2 512,0 3-704,0 0 512,4 8-544,-4 4 319,6 7-447,-3 4 320,2 4-352,-5 4 0,4 5-192,-4 3 0,0 0-32,0-4-64,0-4 32,0-3-672,0-6 352,0-5-1375,0-3 927,0-9-1568,0-5 1312,0-11-1056,0-2 1152,0-10-224,4 4 672,0-9 256,2 5 128,-2-9 256,0 1-96,6-3 320,-2 10-224,4-7 384,2 11-320,8-4 512,0 5-448,5-4 704,4 3-576,-5 1 896,0 11-736,-4 0 832,-6 5-832,-3 6 480,2 5-641,-11 4 385,5 7-480,-6 5 320,3-1-384,-6 4 128,0 1-256,-6 3-64,6 4-64,-8-4-192,0 5 96,-10-10-672,8-2 416,-6-4-1727,6-4 1151,-10-5-1632,5 0 1440,-2-14-1088,5-2 1248,-6-9-160,8 1 672,-3-7 224,8 6 160,-3-6 512,8 8-256,-4-3 960,4 7-640,0-3 1056,4 5-896,-4 3 1152,5 3-1056,-5 3 800,3 11-929,-3-3 641,5 8-768,-10 1 384,5 2-576,-3 6 128,-2 3-320,-3 1 64,3 2-128,-3 2-64,3-1 0,-8-4-736,8 0 384,-7-3-1728,2-6 1152,-4-5-2399,6-1 1855,-4-13-2784,6-3 2400,-2-8-1376,4 0 1856</inkml:trace>
          <inkml:trace contextRef="#ctx0" brushRef="#br0" timeOffset="6216">5070 3670 5248,'17'-6'2016,"-17"6"-1088,31 6-320,-18-1 1440,0 3-1120,5 4 960,-1 2-1088,2 6 704,-1 1-865,-3-2 161,3 0-480,-5-4-32,5 1-192,-8-7-544,-2-3 224,0-12-1535,2-3 991,-2-15-1280,5 5 1152,-3-7-256,3 5 704,0-5 256,0 6 128,0 1 416,-1 6-192,-2 1 896,8 9-576,-10 3 992,0 8-832,-3-1 544,3 6-704,-8-2 95,5 1-319,-5-4-320,5 3 32,0-8-1279,-2 2 735,2-13-2432,0 0 1664,-2-12-2752,7 1 2304</inkml:trace>
          <inkml:trace contextRef="#ctx0" brushRef="#br0" timeOffset="4867">4635 3678 3328,'28'-11'1312,"-28"11"-704,21-28-576,-11 17 544,-2 8-352,4-13 128,6 4-224,-5-4-1888,0 8 928</inkml:trace>
          <inkml:trace contextRef="#ctx0" brushRef="#br0" timeOffset="4693">4737 3370 5376,'-9'0'2112,"9"0"-1152,4-3-416,-4-2 992,0 10-864,5-5 384,3 3-640,1-6 128,5 3-320,-1-5 0,3 5-128,2-3 0,0 0-32,-5-5-192,4 8 64,-11 0-1728,2 8 992,-16 6-3424,2 6 2368</inkml:trace>
          <inkml:trace contextRef="#ctx0" brushRef="#br0" timeOffset="6486">5592 3184 5632,'0'-8'2112,"0"8"-1152,4-23-352,-4 23 1376,8 7-1088,-3 1 960,4 3-1056,-5 3 544,1-3-769,0 3 417,-2 6-576,2 7 480,0 1-512,-2 8 224,2 3-352,0 11 128,3-3-224,-3 14 0,0-1-96,-2 2-64,2-4 32,-5 1-192,5-9 96,-5-3-1728,0-3 992,0-14-5311,3-7 3391</inkml:trace>
        </inkml:traceGroup>
        <inkml:traceGroup>
          <inkml:annotationXML>
            <emma:emma xmlns:emma="http://www.w3.org/2003/04/emma" version="1.0">
              <emma:interpretation id="{B859FAA9-8C01-4D27-BB0E-D13CFDE0D0D6}" emma:medium="tactile" emma:mode="ink">
                <msink:context xmlns:msink="http://schemas.microsoft.com/ink/2010/main" type="inkWord" rotatedBoundingBox="5784,2199 6468,2184 6485,2952 5802,2968"/>
              </emma:interpretation>
              <emma:one-of disjunction-type="recognition" id="oneOf4">
                <emma:interpretation id="interp20" emma:lang="zh-CN" emma:confidence="0">
                  <emma:literal>为</emma:literal>
                </emma:interpretation>
                <emma:interpretation id="interp21" emma:lang="zh-CN" emma:confidence="0">
                  <emma:literal>方</emma:literal>
                </emma:interpretation>
                <emma:interpretation id="interp22" emma:lang="zh-CN" emma:confidence="0">
                  <emma:literal>书</emma:literal>
                </emma:interpretation>
                <emma:interpretation id="interp23" emma:lang="zh-CN" emma:confidence="0">
                  <emma:literal>访</emma:literal>
                </emma:interpretation>
                <emma:interpretation id="interp24" emma:lang="zh-CN" emma:confidence="0">
                  <emma:literal>≒</emma:literal>
                </emma:interpretation>
              </emma:one-of>
            </emma:emma>
          </inkml:annotationXML>
          <inkml:trace contextRef="#ctx0" brushRef="#br0" timeOffset="8020">6049 3399 6144,'-10'15'2272,"10"-15"-1216,10 4-608,-6-4 1216,0 3-960,1-3 448,-2 0-672,7 0 64,8 0-288,-5-3 96,5-1-192,-2 0 288,2 4-256,4-3 256,0-2-257,-5-2 97,6 7-160,-5-8-64,3 8-32,-3-8-32,3 5 0,2-11 64,3 11-32,4-8-96,1 6 32,5-6 96,3 8-32,0-5-32,-4 4 32,1-4-32,-5 8 0,-10-8 0,2 8 0,-11-3-640,2 3 353,-14 0-2081,4 3 1312,-17-3-2336,-1 3 1920,-12 2-1344,5-1 1632,-7 0 544,7 0 416,-10-1 1696,14 2-800,-5-2 1344,5 2-1152,-1-2 1056,5 0-1088,0 5 768,3 3-928,-3 6 640,10 3-768,-12-1 640,12 0-673,-10 9 449,3-1-544,-3 7 256,5 2-384,-4 8 0,1-2-192,-6-3-256,8 0 64,-3-8-960,2-4 608,2-10-2079,8-3 1407,0-20-2176,8-2 1888,-3-17-1152,3 2 1472,6-4 32,0 7 640,-2-7 544,6 8-64,-1-4 864,5 6-512,1 3 1088,-2 1-864,5 6 1120,2 7-992,-2 4 1152,-1 4-1088,1 6 928,-3 6-1024,-10 4 479,0 4-703,-18 3 224,2 4-448,-12-1 0,7-3-192,-5-7-704,0-4 352,0-6-2303,8 0 1407,-3-11-4000,3 5 2880</inkml:trace>
          <inkml:trace contextRef="#ctx0" brushRef="#br0" timeOffset="7170">6329 3160 6912,'-4'-26'2624,"4"26"-1408,9 34-704,-5-26 1248,6 3-992,-3 1 128,7 1-544,-2-2-64,6 0-192,-5-3 0,5 1-32,-5-3-416,0 2 224,-3-3-1824,-2 2 1088,-8-2-3488,0 3 2432</inkml:trace>
        </inkml:traceGroup>
        <inkml:traceGroup>
          <inkml:annotationXML>
            <emma:emma xmlns:emma="http://www.w3.org/2003/04/emma" version="1.0">
              <emma:interpretation id="{4B8103F0-2D3A-4A6F-9096-C9E69874CACA}" emma:medium="tactile" emma:mode="ink">
                <msink:context xmlns:msink="http://schemas.microsoft.com/ink/2010/main" type="inkWord" rotatedBoundingBox="6851,2037 7604,2020 7625,2974 6873,2991"/>
              </emma:interpretation>
              <emma:one-of disjunction-type="recognition" id="oneOf5">
                <emma:interpretation id="interp25" emma:lang="zh-CN" emma:confidence="0">
                  <emma:literal>非</emma:literal>
                </emma:interpretation>
                <emma:interpretation id="interp26" emma:lang="zh-CN" emma:confidence="0">
                  <emma:literal>於</emma:literal>
                </emma:interpretation>
                <emma:interpretation id="interp27" emma:lang="zh-CN" emma:confidence="0">
                  <emma:literal>救</emma:literal>
                </emma:interpretation>
                <emma:interpretation id="interp28" emma:lang="zh-CN" emma:confidence="0">
                  <emma:literal>柞</emma:literal>
                </emma:interpretation>
                <emma:interpretation id="interp29" emma:lang="zh-CN" emma:confidence="0">
                  <emma:literal>菲</emma:literal>
                </emma:interpretation>
              </emma:one-of>
            </emma:emma>
          </inkml:annotationXML>
          <inkml:trace contextRef="#ctx0" brushRef="#br0" timeOffset="9112">7114 3472 4864,'-3'4'1824,"3"-4"-960,8 0-512,-3 0 576,-2 0-544,7-4-128,3 0-160,5-8-96,0 1 32,-2-5-32,6 7 0,-4-2-96,4 3 64,-10-3 32,6 7 0,-13-4 0,0 8 0,-10-8 256,5 5-128,-9-5 800,5 8-512,-9-8 576,8 8-544,-3-3 256,8 3-416,-5 0 352,5 8-384,0 3 288,9 4-288,0 12 416,-1 1-384,1 7 287,0 5-319,-1 6 128,5-3-224,-8 3 64,5 2-128,-10-1-64,3-1 0,-6-6-320,-2-6 160,-5-10-1151,10-2 703,-8-10-1632,3-4 1216,-8-11-1568,9-2 1472,-10-18-608,6-1 992,-5-10 192,8 3 320,-7-4 288,7 7-64,-8-3 576,8 7-352,-3-2 832,3 6-640,-3-4 736,3 13-704,-3-1 480,8 4-544,-10 5 672,7 3-608,-7 3 704,7 9-704,-7 4 544,5-2-576,-3 2 95,8 4-287,-5-9 32,10 6-160,-5-9-64,8-2-32,-3-9-896,8 3 481,5-19-2081,0 2 1344,8-17-2368,0 3 1952,1-16-1696,4 9 1856</inkml:trace>
          <inkml:trace contextRef="#ctx0" brushRef="#br0" timeOffset="8423">7136 3204 5632,'-4'0'2176,"4"0"-1152,8 0-640,-3 0 736,0 0-640,3 0-32,10 0-288,4-5-96,4 5-32,0-7-128,0 7 64,-3-5-896,-2 5 512,-7 0-2848,0 5 1792</inkml:trace>
          <inkml:trace contextRef="#ctx0" brushRef="#br0" timeOffset="9896">7522 3015 3712,'13'-31'1472,"-13"31"-768,26-11-416,-21 6 1088,3 10-800,-3-5 960,0 3-896,-5 2 672,3 7-768,-3 4 512,0 7-608,-3-1 256,-2 6-416,-3-4 64,8-1-224,0-4 0,3-2-64,7-6-128,3 0 32,0-3-32,5 0 0,-5-8 0,0 4 0,0-4 64,0 0 0,-4 0 64,0 4-32,-5 0-32,1 4 32,-10 3-32,5 0 0,-9 1 0,5 4 0,-5 0 0,5-1 0,-5-2-96,9-2 64,0-2 32,5 2 0,-5-8 64,8 5-32,1 0-96,0 0 32,0-1 32,-1 6 0,-3-7 0,3 2 0,-12 3 64,4 3-32,-4-3-32,-1 5 32,-3-5-128,3 4 64,-4-2 96,9-1-32,-4-1-32,4 0 32,0-6-128,9 2 64,0-3-32,-1-1 0,1-3 128,3 0-32,3 0-32,-7 5 32,-3-2-192,-2 6 96,-6-6-96,-2 5 64,-13 3 128,10 9 0,-5-4 416,3 0-256,-7-1 480,8 1-384,1-1 223,4 1-287,-1-8-128,5 0-64,0-8-32,9 0 0,-1 0 0,6 0 0,-2 0-96,6 0 64,-5-5 32,10 5 0,-10-3 64,5 3-32,-6-5-224,2 5 96,-2-6-959,2 6 607,-5-5-2304,-1 10 1568,-8-5-3232,5 0 2496</inkml:trace>
        </inkml:traceGroup>
        <inkml:traceGroup>
          <inkml:annotationXML>
            <emma:emma xmlns:emma="http://www.w3.org/2003/04/emma" version="1.0">
              <emma:interpretation id="{DF57E0AD-3A9E-44B6-B37D-084875D85586}" emma:medium="tactile" emma:mode="ink">
                <msink:context xmlns:msink="http://schemas.microsoft.com/ink/2010/main" type="inkWord" rotatedBoundingBox="7864,2109 8360,2098 8378,2878 7882,2889"/>
              </emma:interpretation>
              <emma:one-of disjunction-type="recognition" id="oneOf6">
                <emma:interpretation id="interp30" emma:lang="zh-CN" emma:confidence="0">
                  <emma:literal>为</emma:literal>
                </emma:interpretation>
                <emma:interpretation id="interp31" emma:lang="zh-CN" emma:confidence="0">
                  <emma:literal>卐</emma:literal>
                </emma:interpretation>
                <emma:interpretation id="interp32" emma:lang="zh-CN" emma:confidence="0">
                  <emma:literal>名</emma:literal>
                </emma:interpretation>
                <emma:interpretation id="interp33" emma:lang="zh-CN" emma:confidence="0">
                  <emma:literal>艽</emma:literal>
                </emma:interpretation>
                <emma:interpretation id="interp34" emma:lang="zh-CN" emma:confidence="0">
                  <emma:literal>*</emma:literal>
                </emma:interpretation>
              </emma:one-of>
            </emma:emma>
          </inkml:annotationXML>
          <inkml:trace contextRef="#ctx0" brushRef="#br0" timeOffset="10463">8237 3187 7552,'-31'-14'2880,"31"14"-1536,-8 3-1088,4 0 1120,8 2-832,-4-2 384,8 2-576,1 2-32,5 9-192,-1-5-224,3 5 32,-1-4-1504,-2-1 832,0-6-3776,0 2 2528</inkml:trace>
          <inkml:trace contextRef="#ctx0" brushRef="#br0" timeOffset="11245">8435 3048 4992,'0'-5'1824,"0"5"-960,0 0 192,0 0 1792,0 0-1536,0 0 896,0 0-1344,-5 0 447,5 5-767,-4-2 416,0 0-544,-6 2 256,10-2-384,-8 2 256,8 1-288,-4 8 64,8 0-192,-4 10 224,0-1-224,-4 5 160,4-1-160,-5 4 64,2 5-96,-7 3 96,6 3-128,-10 8 32,6 2-32,-10 1 96,10 6-96,-5-4 32,4-8-32,-5-5-192,6-1 64,-4-10-1088,2-9 608,2-11-2016,2 3 1440,-2-20-2079,4 3 1791,-4-16-1696,2 3 1792,-6-12-1184,6 5 1440,-6-7 288,7 2 480,-8-3 1184,5 12-480,-5-5 1120,3 9-864,-3-1 800,9 4-832,0 0 288,4 5-544,0-1 96,4 8-320,5-8 0,4 8-96,8-11 32,10 11-64,9-9 64,0 9-64,3-8-32,-4 8 32,5-8 320,1 8-192,-11 0 704,-3 5-480,-5-2 448,-4 8-480,-8 6 320,-2-1-384,-12 3 191,6 1-255,-16-1 64,6 1-160,-8-6 64,6 2-96,-6-4 160,2 4-160,-6-13 192,6 6-192,-3-9 96,4 0-96,5-9-64,4 1 0,8-15-608,5 4 320,10-20-1855,3 3 1151,0-17-4160,4 14 2880</inkml:trace>
        </inkml:traceGroup>
        <inkml:traceGroup>
          <inkml:annotationXML>
            <emma:emma xmlns:emma="http://www.w3.org/2003/04/emma" version="1.0">
              <emma:interpretation id="{5B13BB8C-E96A-43DB-B420-A98B5C2F50E5}" emma:medium="tactile" emma:mode="ink">
                <msink:context xmlns:msink="http://schemas.microsoft.com/ink/2010/main" type="inkWord" rotatedBoundingBox="8628,2009 9622,1987 9648,3117 8653,3139"/>
              </emma:interpretation>
              <emma:one-of disjunction-type="recognition" id="oneOf7">
                <emma:interpretation id="interp35" emma:lang="zh-CN" emma:confidence="0">
                  <emma:literal>例</emma:literal>
                </emma:interpretation>
                <emma:interpretation id="interp36" emma:lang="zh-CN" emma:confidence="0">
                  <emma:literal>倒</emma:literal>
                </emma:interpretation>
                <emma:interpretation id="interp37" emma:lang="zh-CN" emma:confidence="0">
                  <emma:literal>洌</emma:literal>
                </emma:interpretation>
                <emma:interpretation id="interp38" emma:lang="zh-CN" emma:confidence="0">
                  <emma:literal>俐</emma:literal>
                </emma:interpretation>
                <emma:interpretation id="interp39" emma:lang="zh-CN" emma:confidence="0">
                  <emma:literal>浏</emma:literal>
                </emma:interpretation>
              </emma:one-of>
            </emma:emma>
          </inkml:annotationXML>
          <inkml:trace contextRef="#ctx0" brushRef="#br0" timeOffset="19663">9132 3020 5376,'-4'4'2016,"4"-4"-1088,-4 8-256,0-8 1152,8 2-1024,-8 3 384,4-2-704,-10 3 352,10-3-480,-4 0 128,4 10-320,-12 2 0,2 9-96,-8 4 32,10-3-64,-15 2-32,11 1 32,-14 0-128,8-6 64,-8 6-192,8 0 128,0-6-736,2-2 448,6-7-928,5-2 704,5-7-544,5-4 672,5-12-224,11 4 384,-8-4 128,0 10 96,0-12 160,1 12-32,-6-2 544,6 4-320,-6 0 960,1 4-672,-9-2 704,5 6-704,-1 4 448,0 8-576,-4 4 192,5 4-352,-5-1 192,0-1-224,0 17-65,0 0-95,0 0-64,0 0 32,0-4-543,0-4 287,0-12-1600,0 1 1024,0-20-3680,3-4 2496</inkml:trace>
          <inkml:trace contextRef="#ctx0" brushRef="#br0" timeOffset="20636">9225 3126 4992,'0'0'1920,"0"0"-1024,3 31-480,2-28 896,4-3-736,4-7 128,5 3-416,3-7-192,2 2-32,-2-7-64,5 10 0,-3-3 64,3 5-32,-8 0 256,-1 8-160,-8 4 608,0 8-448,-14 4 544,5 2-512,-13 5 512,0 1-512,-9 3 288,3 0-352,-6 1 64,4-1-192,3-12-128,8 1-32,10-17-128,10 2 96,3-13-192,5 0 160,0-7-256,3 7 224,-4 0 32,5 5 96,-8-2 64,2 10-32,-6 1 320,-2 10-160,-8 4 383,0 3-319,-4 1 160,0-2-256,-6-2 128,7 4-160,-15 7 0,5 0-64,-17-7-896,7-4 448,-8-9-2015,5 0 1311,-5-11-1888,10 0 1696,-7-11-1280,16 3 1472,-2-7-480,10 7 928,-4-11 352,8 6 192,-5-10 288,5 4-96,0-1 736,5 4-448,3-4 1152,5 6-864,1-2 1120,-1 8-1024,0 0 1024,5 5-1024,-2 3 800,2 3-896,0 2 416,0 6-608,-5 0 160,5 2-384,-5-1-64,0-1-129,-4-3-63,0 0 32,3-1-671,2 1 351,-5-8-1440,-1 0 960,1-12-1536,5 1 1280,-6-14-672,5 11 960,0-13 192,0 7 352,0-5 352,2 11-96,-3-2 928,2 8-576,-6 1 1120,1 3-896,-1 0 832,5 4-832,-3 0 576,-2 8-704,0 4 224,2 2-416,-5 5-32,-2 1-192,2-3-544,0 2 224,-5-11-1952,3-5 1216,-3-11-3392,10 1 2432</inkml:trace>
          <inkml:trace contextRef="#ctx0" brushRef="#br0" timeOffset="21002">9820 2938 6272,'0'-8'2368,"0"8"-1280,-4 0-512,-1 0 1152,10 0-960,-5 0 384,0 0-672,0 5 352,0 3-480,0-2 320,4 8-385,-4-3 353,6 0-384,-6 0 384,0 2-384,0 10 384,0 5-384,0 2 288,3 6-288,-3-2 288,5-1-320,0 1 96,-2 1-192,1 24 160,2 2-192,-6 2 32,2-5-64,4 12-64,-2-12 32,2 9-320,-4-9 160,4 8-1376,-2-7 864,0-4-2655,0-5 1855,-4-11-3904,6-6 3008</inkml:trace>
        </inkml:traceGroup>
        <inkml:traceGroup>
          <inkml:annotationXML>
            <emma:emma xmlns:emma="http://www.w3.org/2003/04/emma" version="1.0">
              <emma:interpretation id="{756404C4-57A1-48CF-9C92-2D53B1A3D8DC}" emma:medium="tactile" emma:mode="ink">
                <msink:context xmlns:msink="http://schemas.microsoft.com/ink/2010/main" type="inkWord" rotatedBoundingBox="9919,2493 10007,2491 10012,2708 9924,2710"/>
              </emma:interpretation>
              <emma:one-of disjunction-type="recognition" id="oneOf8">
                <emma:interpretation id="interp40" emma:lang="zh-CN" emma:confidence="0">
                  <emma:literal>:</emma:literal>
                </emma:interpretation>
                <emma:interpretation id="interp41" emma:lang="zh-CN" emma:confidence="0">
                  <emma:literal>;</emma:literal>
                </emma:interpretation>
                <emma:interpretation id="interp42" emma:lang="zh-CN" emma:confidence="0">
                  <emma:literal>?</emma:literal>
                </emma:interpretation>
                <emma:interpretation id="interp43" emma:lang="zh-CN" emma:confidence="0">
                  <emma:literal></emma:literal>
                </emma:interpretation>
                <emma:interpretation id="interp4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21556">10168 3440 6016,'0'-6'2272,"0"6"-1216,7 0-448,3 0 1088,0 0-928,-4 0 128,4 0-576,-1 0-256,1 0-64,-4 0-1216,5 6 672,-11 4-3424,9 2 2176</inkml:trace>
          <inkml:trace contextRef="#ctx0" brushRef="#br0" timeOffset="21727">10187 3601 7296,'-6'0'2720,"6"0"-1472,6 9-960,-6-9 832,10 7-672,-10-7-416,19 6-64,-2 4-3744,-1 7 2048</inkml:trace>
        </inkml:traceGroup>
        <inkml:traceGroup>
          <inkml:annotationXML>
            <emma:emma xmlns:emma="http://www.w3.org/2003/04/emma" version="1.0">
              <emma:interpretation id="{0F6A97E0-AF21-469A-90DA-0EBA041C0361}" emma:medium="tactile" emma:mode="ink">
                <msink:context xmlns:msink="http://schemas.microsoft.com/ink/2010/main" type="inkWord" rotatedBoundingBox="11103,2047 11275,2043 11290,2735 11119,2739"/>
              </emma:interpretation>
              <emma:one-of disjunction-type="recognition" id="oneOf9">
                <emma:interpretation id="interp45" emma:lang="zh-CN" emma:confidence="0">
                  <emma:literal>(</emma:literal>
                </emma:interpretation>
                <emma:interpretation id="interp46" emma:lang="zh-CN" emma:confidence="0">
                  <emma:literal>「</emma:literal>
                </emma:interpretation>
                <emma:interpretation id="interp47" emma:lang="zh-CN" emma:confidence="0">
                  <emma:literal>‘</emma:literal>
                </emma:interpretation>
                <emma:interpretation id="interp48" emma:lang="zh-CN" emma:confidence="0">
                  <emma:literal>〈</emma:literal>
                </emma:interpretation>
                <emma:interpretation id="interp49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28933">11523 2985 4096,'-17'8'1568,"17"-8"-832,-14 11-32,5-6 1344,9 2-1088,-8 6 640,3-2-928,-3 4 256,-2 1-544,-6 11 160,6 4-320,-8 0 288,5 5-288,-5 3 224,10-4-224,0 8 64,8 0-160,0 8-64,8-4-32,0 3-384,2 0 192,-2-11-1920,5-3 1152,5-9-3776,0-4 2656</inkml:trace>
        </inkml:traceGroup>
        <inkml:traceGroup>
          <inkml:annotationXML>
            <emma:emma xmlns:emma="http://www.w3.org/2003/04/emma" version="1.0">
              <emma:interpretation id="{1EDDBCEC-C0B0-44FD-8ACB-5C4A550472DB}" emma:medium="tactile" emma:mode="ink">
                <msink:context xmlns:msink="http://schemas.microsoft.com/ink/2010/main" type="inkWord" rotatedBoundingBox="11487,2049 12200,2033 12221,2952 11508,2968"/>
              </emma:interpretation>
              <emma:one-of disjunction-type="recognition" id="oneOf10">
                <emma:interpretation id="interp50" emma:lang="zh-CN" emma:confidence="0">
                  <emma:literal>省</emma:literal>
                </emma:interpretation>
                <emma:interpretation id="interp51" emma:lang="zh-CN" emma:confidence="0">
                  <emma:literal>䏑</emma:literal>
                </emma:interpretation>
                <emma:interpretation id="interp52" emma:lang="zh-CN" emma:confidence="0">
                  <emma:literal>商</emma:literal>
                </emma:interpretation>
                <emma:interpretation id="interp53" emma:lang="zh-CN" emma:confidence="0">
                  <emma:literal>眉</emma:literal>
                </emma:interpretation>
                <emma:interpretation id="interp54" emma:lang="zh-CN" emma:confidence="0">
                  <emma:literal>簡</emma:literal>
                </emma:interpretation>
              </emma:one-of>
            </emma:emma>
          </inkml:annotationXML>
          <inkml:trace contextRef="#ctx0" brushRef="#br0" timeOffset="29862">12138 2996 4480,'-4'-6'1664,"4"6"-896,0-5-256,0 2 1024,0 6-864,0-3 544,0 0-736,0 0 384,0 0-512,0 0 320,0 8-384,0-5 192,4 10-256,0 7 64,6 3-160,-8 4 160,4 1-192,-6-1 32,0-1-64,0 1-128,0-2 32,-6-2-736,6-1 384,-8-2-1088,4-4 832,-10-8-608,6 4 704,-10-8-64,1 0 384,-14-8 128,5 4 64,-10-8 384,11 3-192,-6-1 544,13 6-384,-3-8 704,4 8-576,-9-8 192,2 8-352,4-5-32,5 10-160,2-5 160,9 0-160,4-5-32,4 5-32,6-7-128,8 2 64,8-6-32,0 0 0,9-9 64,4 4 0,5-4 64,-6 6-32,8-6-96,-8 8 32,2-3-32,0 2 0,-6 2 128,-3 3-32,-5 1 64,-3 7-64,-5 3 64,0 5-64,-10 4 416,4 4-256,-12-1 480,6 4-384,-16 0 352,6 1-352,-14 4 127,6-1-255,-14 4 128,3 1-160,-12 8 160,3-2-192,-14 13 256,5 0-224,-16 11 96,13-3-128,-8-1-128,12 1 0,2 0-384,6-8 192,6-13-1439,8-6 927,0-9-2144,10-2 1632,-4-6-2944,2 0 2368</inkml:trace>
          <inkml:trace contextRef="#ctx0" brushRef="#br0" timeOffset="30205">12092 3356 4096,'-3'0'1568,"3"0"-832,0 3-384,0-3 832,3 0-640,2 0 416,0 9-544,0-1 480,3 2-512,-3 6 576,3 2-544,-3 10 576,0 0-576,-5 2 224,3 10-384,-6-4 0,3-6-160,-5-2-128,10-1 0,-5-7-1184,0-1 672,0-11-2528,0 0 1728,0-16-2368,3 0 2112</inkml:trace>
          <inkml:trace contextRef="#ctx0" brushRef="#br0" timeOffset="31096">12168 3540 5504,'-14'-6'2112,"14"6"-1152,5-8-704,-5 5 928,9 3-672,0-3 96,4 3-352,5-8-160,3 8-64,6-5-32,-1 10 0,-8-5 64,-2 11-32,-6-8-32,-2 11 32,-11 0 32,3 2-32,-17 0 320,3 4-160,-9-6 608,6 3-448,-5-9 384,10 3-416,-2-7-96,10 3-128,4-10-96,4 3 32,10-8-480,6 3 256,4-6-1120,2 8 736,-6-5-1088,-2 8 960,-8 3-32,-7 5 480,-16 3 1408,5 5-608,-15 7 1696,2 2-1248,-5-3 736,4 6-1024,4-9 127,5-2-511,4-9-128,5-5-96,8-11-160,10-1 32,4-5-480,8 3 288,-6-6-1791,4 9 1087,-6-8-3456,2 5 2464,3-12-2112,8 3 2336</inkml:trace>
          <inkml:trace contextRef="#ctx0" brushRef="#br0" timeOffset="30619">12259 3395 3328,'31'-36'1216,"-31"36"-640,31-11-256,-21 6 864,3 5-640,-5-3 928,5 0-832,-3-2 1024,7 5-960,-8-3 800,-1 6-864,1-3 448,0 0-640,-9 0 320,4 5-448,1-2 255,-2 5-319,2 0 128,0 4-224,-5 2 224,3 3-256,-3 5 160,0 2-160,0 4 160,5 3-192,-5 8 256,5-8-224,-5 4 96,0-4-128,0 8-64,0-3 0,0-6 32,0 1-32,0-6-384,0-6 224,0-8-896,0 1 576,-5-8-1279,5 3 959,-5-18-1728,2 3 1408,-7-15-3008,7 6 2304,-6-5-1568,3 6 1952</inkml:trace>
        </inkml:traceGroup>
        <inkml:traceGroup>
          <inkml:annotationXML>
            <emma:emma xmlns:emma="http://www.w3.org/2003/04/emma" version="1.0">
              <emma:interpretation id="{FECC8BC1-94A6-416A-9E24-AD7F39693658}" emma:medium="tactile" emma:mode="ink">
                <msink:context xmlns:msink="http://schemas.microsoft.com/ink/2010/main" type="inkWord" rotatedBoundingBox="12480,2039 13209,2023 13224,2714 12495,2730"/>
              </emma:interpretation>
              <emma:one-of disjunction-type="recognition" id="oneOf11">
                <emma:interpretation id="interp55" emma:lang="zh-CN" emma:confidence="0">
                  <emma:literal>略</emma:literal>
                </emma:interpretation>
                <emma:interpretation id="interp56" emma:lang="zh-CN" emma:confidence="0">
                  <emma:literal>胳</emma:literal>
                </emma:interpretation>
                <emma:interpretation id="interp57" emma:lang="zh-CN" emma:confidence="0">
                  <emma:literal>畛</emma:literal>
                </emma:interpretation>
                <emma:interpretation id="interp58" emma:lang="zh-CN" emma:confidence="0">
                  <emma:literal>眵</emma:literal>
                </emma:interpretation>
                <emma:interpretation id="interp59" emma:lang="zh-CN" emma:confidence="0">
                  <emma:literal>胎</emma:literal>
                </emma:interpretation>
              </emma:one-of>
            </emma:emma>
          </inkml:annotationXML>
          <inkml:trace contextRef="#ctx0" brushRef="#br0" timeOffset="31939">12738 3290 3840,'-3'-5'1472,"3"5"-768,3-3-256,-3-2 1120,0 10-896,0-5 928,0 0-960,0 0 608,0 0-736,0 3 576,0 4-608,0 5 384,5 8-512,-5-1 256,5 6-352,-5-3 63,3 2-191,-3 10 0,5 2-64,-5-8-64,5 2 32,-5-6-831,0 0 447,0-2-2304,0-2 1472,0-12-3360,0 0 2560</inkml:trace>
          <inkml:trace contextRef="#ctx0" brushRef="#br0" timeOffset="32412">12822 3293 4352,'8'-11'1664,"-8"11"-896,18-17-480,-10 14 800,2 3-608,3-5 448,5 2-512,0 0 608,3 3-576,-3-5 704,-1 10-672,-3-5 544,-2 0-576,-3 0 384,0 0-480,-1 0 256,2 3-353,-6-3 129,0 3-224,1-3 64,-2 5-128,-3-2 96,5 2-128,0 2 128,0 1-128,-2 0 192,2 3-160,-5-2 192,0 2-192,0 5 96,0 0-96,0-1 96,0 4-128,0 5 32,0-1-32,-5-3-64,5 4 32,-3-1-32,3 4 0,-5-7 0,0 3 0,-3-4 64,8 0-32,-9-2-800,9-6 416,-9-6-2015,9-2 1279,-9-11-3168,1 5 2400,-10-17-2304,10 4 2400</inkml:trace>
          <inkml:trace contextRef="#ctx0" brushRef="#br0" timeOffset="33681">12830 3398 4736,'-13'19'1824,"13"-19"-960,5 3-320,-5-3 1056,0 0-896,0 0 160,8 0-544,2-3-192,3 0-64,3-5-224,1 3 96,6-6-800,-1 3 448,-4-4-1088,-1 4 864,-4-3-352,0 8 608,-8-8 192,3 2 160,-8-2 288,5 6-128,-10-3 736,5 8-480,-8-7 800,3 2-672,-3 5 544,8 5-608,-9 2 544,9 6-576,-9 7 576,9 5-576,-8 8 576,-1 1-576,-5 1 480,10 1-481,-4-2 129,3-3-320,1-10-64,4-6-96,0-7-416,9-5 224,-1-14-1471,10 2 895,-1-22-1728,1 1 1376,3-20-1184,2 11 1280,3-17-480,4 13 832,-4-15 128,5 10 288,-5-5 480,5 6-128,-4-3 1184,-5 14-736,-4 5 1152,-6 12-992,-7-1 576,3 12-768,-11 3 352,3 5-576,-10 8 256,2 9-352,-5 5 64,8 11-192,-4-8 0,6 3-64,-3-4 32,12-1-64,-6-3-32,8-4 32,1-5-32,4 1 0,5-8 128,-2 3-64,2 1 256,0 0-192,-5 0 256,0 1-257,-3-3 257,3 7-256,-10-6 256,6 5-256,-9-4 32,0 4-96,-12-4 32,2 3-64,-6-2-160,-2 2 64,-18 8-736,1 0 416,-9 1-1375,13 0 991,-3-4-1408,8-5 1248,-5-8-896,13-3 1056,1-3-160,9-2 544,-2-6 224,5 3 128,2-7 512,3 2-256,0-2 1024,3 7-672,-3-3 928,5 6-864,-1-1 672,10 1-768,3-3 448,4 8-576,-3-3 128,5 3-320,3 0-64,5 0-96,17-3-64,-1 3 32,-6-6-32,-10 12 0,-6-6 0,-3 0 0,-4 0 128,-6 3-64,-7 0-32,4 5 0,-18 3-192,4 9 96,-16-1 32,-1 6 32,-12-9 0,6 3 0,-3-4 128,10 1-64,-1-8-96,14 4 0,-1-4-32,9-5 0,9-6 128,8 3-32,4-8-32,7 2 32,-7 3-128,2 3 64,-10 0 96,4 9-32,-13 2 192,6 5-128,-20-2 319,6 6-223,-13-1 160,-1 1-192,-5-4-288,10 0 64,-5-9-1407,10 1 831,0-11-4192,3 3 2688,5-12-2368,5-1 2592</inkml:trace>
        </inkml:traceGroup>
        <inkml:traceGroup>
          <inkml:annotationXML>
            <emma:emma xmlns:emma="http://www.w3.org/2003/04/emma" version="1.0">
              <emma:interpretation id="{2A80EF3B-3B01-4A29-B252-A758EDDBFB89}" emma:medium="tactile" emma:mode="ink">
                <msink:context xmlns:msink="http://schemas.microsoft.com/ink/2010/main" type="inkWord" rotatedBoundingBox="13449,2252 13878,2243 13888,2684 13459,2694"/>
              </emma:interpretation>
              <emma:one-of disjunction-type="recognition" id="oneOf12">
                <emma:interpretation id="interp60" emma:lang="zh-CN" emma:confidence="0">
                  <emma:literal>不</emma:literal>
                </emma:interpretation>
                <emma:interpretation id="interp61" emma:lang="zh-CN" emma:confidence="0">
                  <emma:literal>下</emma:literal>
                </emma:interpretation>
                <emma:interpretation id="interp62" emma:lang="zh-CN" emma:confidence="0">
                  <emma:literal>工</emma:literal>
                </emma:interpretation>
                <emma:interpretation id="interp63" emma:lang="zh-CN" emma:confidence="0">
                  <emma:literal>乍</emma:literal>
                </emma:interpretation>
                <emma:interpretation id="interp64" emma:lang="zh-CN" emma:confidence="0">
                  <emma:literal>飞</emma:literal>
                </emma:interpretation>
              </emma:one-of>
            </emma:emma>
          </inkml:annotationXML>
          <inkml:trace contextRef="#ctx0" brushRef="#br0" timeOffset="34259">13704 3246 6400,'-5'5'2464,"5"-5"-1344,0 3-384,0-3 1184,5 3-1056,-2-3 224,2 0-704,0 0 160,8 0-320,4-3-64,0 0-96,6-6-64,3 5 32,4-8-32,6 4 0,-2-3-512,1 8 288,-9-5-1248,-3 4 832,-10-1-1856,0 5 1440,-13 0-1088,0 5 1248,-13-1 192,5-1 448,-15 2 864,10 3-288,-9-2 1280,9 2-896,-5-3 928,5-2-928,0 1 416,5 4-640,-2 0 288,7 3-448,-2 6 416,10 1-448,-5 10 512,3 0-480,-3 6 415,5 2-415,-5 2 128,0-2-288,-5 4-288,5-10 64,-3-8-1599,3 3 895,-5-16-3328,10-3 2272,-5-10-2464,3 2 2432</inkml:trace>
          <inkml:trace contextRef="#ctx0" brushRef="#br0" timeOffset="34440">13936 3500 6400,'8'-5'2368,"-8"5"-1280,27-3-576,-14-2 1184,0 10-960,5-5 224,0 3-608,-2-3-192,7 5-96,-5-2-1056,0 0 544,-6-3-3712,2 6 2336</inkml:trace>
        </inkml:traceGroup>
        <inkml:traceGroup>
          <inkml:annotationXML>
            <emma:emma xmlns:emma="http://www.w3.org/2003/04/emma" version="1.0">
              <emma:interpretation id="{6143EB1E-D723-427E-A0AE-F59A1E5DA64E}" emma:medium="tactile" emma:mode="ink">
                <msink:context xmlns:msink="http://schemas.microsoft.com/ink/2010/main" type="inkWord" rotatedBoundingBox="14121,2044 15091,2023 15107,2742 14137,2763"/>
              </emma:interpretation>
              <emma:one-of disjunction-type="recognition" id="oneOf13">
                <emma:interpretation id="interp65" emma:lang="zh-CN" emma:confidence="0">
                  <emma:literal>改</emma:literal>
                </emma:interpretation>
                <emma:interpretation id="interp66" emma:lang="zh-CN" emma:confidence="0">
                  <emma:literal>标</emma:literal>
                </emma:interpretation>
                <emma:interpretation id="interp67" emma:lang="zh-CN" emma:confidence="0">
                  <emma:literal>栎</emma:literal>
                </emma:interpretation>
                <emma:interpretation id="interp68" emma:lang="zh-CN" emma:confidence="0">
                  <emma:literal>栋</emma:literal>
                </emma:interpretation>
                <emma:interpretation id="interp69" emma:lang="zh-CN" emma:confidence="0">
                  <emma:literal>棟</emma:literal>
                </emma:interpretation>
              </emma:one-of>
            </emma:emma>
          </inkml:annotationXML>
          <inkml:trace contextRef="#ctx0" brushRef="#br0" timeOffset="35493">14378 3246 5504,'-3'-11'2112,"3"11"-1152,0 8-224,0-8 1312,0 0-1120,0 0 416,8 0-832,5-5 0,5 5-320,8-7-96,0 3-64,10-11-32,0 2 0,2-2-640,-2 4 352,-6-5-1312,-4 5 928,-12-6-864,-2 9 896,-16-3 64,-4 8 352,-10-6 640,0 5-224,-3-3 928,3 2-640,-5-3 704,7 8-672,-2-6 224,6 6-416,2-5 160,10 10-256,0 1 288,4 10-288,2 12 384,2 3-352,-4-1 287,1 6-287,-5 3 288,3 5-320,-6-2 32,3 0-160,-5-3-128,1-3 0,-4-5 32,8 4 0,-6-7-640,6-5 352,-4-11-1151,8 0 799,-4-12-1408,0 0 1184,0-12-1088,0 0 1120,0-16-128,0 2 576,-4-13 288,4 6 96,-4 3 352,0 7-160,-6-4 736,10 10-512,-8 3 736,2 1-672,-2 2 480,4 2-544,-4 6 480,2 6-512,-2 10 640,4 2-576,-10 9 703,5 2-671,-4 2 544,10-1-576,-7 1 256,7-5-416,-2-4 128,5 5-256,0-12 0,8-1-96,2-11-128,6 5 32,7-18-672,-1 7 384,0-22-1856,4 4 1217,1-10-2881,-1 1 2144,0-6-2720,5 8 2528</inkml:trace>
          <inkml:trace contextRef="#ctx0" brushRef="#br0" timeOffset="36496">14905 2974 6144,'6'3'2368,"-6"-3"-1280,30 5-352,-17-5 1312,5 3-1120,-2-3 352,7 5-800,-5-5-64,3 4-256,-8-4-96,4 2-32,-11 4-736,2 2 384,-12 3-1280,4 8 896,-18 4-544,6 4 736,-19 1 352,5 3 128,-10 0 896,5-3-480,0-4 832,9-4-704,1-6 256,13-2-448,-2-8 96,10 4-256,5-8-64,3 3-64,5-6-128,10 3 64,12-8 32,-1 0 0,2-4-96,-5 8 64,-5-8-128,-4 9 96,-9-5-96,0 8 64,-10-3 64,3 3 32,-12-5 64,6 5-32,-3-9-32,-2 9 32,-3-2 32,4 4-32,-5-2 256,4 6-160,-4-3 512,9 5-352,-8 0 447,8 3-447,-9 1 352,9 0-352,-9 8 256,9 0-288,-5 6 128,10 6-224,-5-1 128,5 0-160,-5 4 64,4-4-96,0 8-64,1-8 0,-5-3 32,0-1-32,0-8-448,0-3 224,0-4-1184,0 0 768,-5-12-1279,5 2 1055,-4-8-1056,0 1 1056,-6-10-480,7-1 768,-10-14-128,3 5 384,-8-6 256,10 3 32,-10-6 512,10 10-288,-5 2 832,8 6-608,-8-1 864,9 14-736,-4 3 608,8 8-672,-10 4 576,6 4-609,-14 6 161,6 2-352,-6 2-32,5 2-160,-5-8-768,8-1 384,-2-6-2367,3-7 1471,1-8-2752,8 2 2240,3-12-1792,7 0 2016,16-15 4928,26 22-832,-17 2 640,5 3-1824,-5 0 160,1 8-960,11-1 0,2 1-385,-6-4-255,1 4 0,-8-8-1279,-1 4 703,-9-12-3840,-4 4 2432,-5-8-2368,1 0 2496</inkml:trace>
        </inkml:traceGroup>
        <inkml:traceGroup>
          <inkml:annotationXML>
            <emma:emma xmlns:emma="http://www.w3.org/2003/04/emma" version="1.0">
              <emma:interpretation id="{D3A4D681-8E20-49DA-8B74-64E838C1B7AF}" emma:medium="tactile" emma:mode="ink">
                <msink:context xmlns:msink="http://schemas.microsoft.com/ink/2010/main" type="inkWord" rotatedBoundingBox="15202,2075 15522,2067 15537,2716 15216,2724"/>
              </emma:interpretation>
              <emma:one-of disjunction-type="recognition" id="oneOf14">
                <emma:interpretation id="interp70" emma:lang="zh-CN" emma:confidence="0">
                  <emma:literal>,</emma:literal>
                </emma:interpretation>
                <emma:interpretation id="interp71" emma:lang="zh-CN" emma:confidence="0">
                  <emma:literal>入</emma:literal>
                </emma:interpretation>
                <emma:interpretation id="interp72" emma:lang="zh-CN" emma:confidence="0">
                  <emma:literal>「</emma:literal>
                </emma:interpretation>
                <emma:interpretation id="interp73" emma:lang="zh-CN" emma:confidence="0">
                  <emma:literal>“</emma:literal>
                </emma:interpretation>
                <emma:interpretation id="interp7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37021">15785 3645 7296,'-6'13'2816,"6"-13"-1536,6 0-3808,-6 0-1440,0 0 1920</inkml:trace>
          <inkml:trace contextRef="#ctx0" brushRef="#br0" timeOffset="36844">15458 3021 7040,'-8'-5'2720,"8"5"-1472,0 0-832,0 0 1280,0 0-992,0 0 544,8 5-768,0-2 160,6 5-353,-5 8 97,4 4-224,-5 2 480,6 1-352,-6 5 448,0 4-448,2-1 512,-2 0-480,-2 4 288,-2 4-352,-4 0-64,4 0-128,-8 0-192,4 0 64,-10 0-1728,8 0 992,-14-8-4767,8 1 3103,-4-12-3008,7-1 3168</inkml:trace>
        </inkml:traceGroup>
      </inkml:traceGroup>
    </inkml:traceGroup>
    <inkml:traceGroup>
      <inkml:annotationXML>
        <emma:emma xmlns:emma="http://www.w3.org/2003/04/emma" version="1.0">
          <emma:interpretation id="{0F82484A-56A9-4DA1-81F1-A048C955C548}" emma:medium="tactile" emma:mode="ink">
            <msink:context xmlns:msink="http://schemas.microsoft.com/ink/2010/main" type="paragraph" rotatedBoundingBox="995,3809 15096,3597 15114,4787 1013,49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356D79-D5A4-4C76-A138-6EC69411A0CB}" emma:medium="tactile" emma:mode="ink">
              <msink:context xmlns:msink="http://schemas.microsoft.com/ink/2010/main" type="line" rotatedBoundingBox="995,3809 15096,3597 15114,4787 1013,4999"/>
            </emma:interpretation>
          </emma:emma>
        </inkml:annotationXML>
        <inkml:traceGroup>
          <inkml:annotationXML>
            <emma:emma xmlns:emma="http://www.w3.org/2003/04/emma" version="1.0">
              <emma:interpretation id="{C5FDF032-5DC2-4510-A7FB-229781CBB9FD}" emma:medium="tactile" emma:mode="ink">
                <msink:context xmlns:msink="http://schemas.microsoft.com/ink/2010/main" type="inkWord" rotatedBoundingBox="999,4079 1523,4071 1533,4784 1010,4792"/>
              </emma:interpretation>
              <emma:one-of disjunction-type="recognition" id="oneOf15">
                <emma:interpretation id="interp75" emma:lang="zh-CN" emma:confidence="0">
                  <emma:literal>e</emma:literal>
                </emma:interpretation>
                <emma:interpretation id="interp76" emma:lang="zh-CN" emma:confidence="0">
                  <emma:literal>C</emma:literal>
                </emma:interpretation>
                <emma:interpretation id="interp77" emma:lang="zh-CN" emma:confidence="0">
                  <emma:literal>只</emma:literal>
                </emma:interpretation>
                <emma:interpretation id="interp78" emma:lang="zh-CN" emma:confidence="0">
                  <emma:literal>七</emma:literal>
                </emma:interpretation>
                <emma:interpretation id="interp79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1.95368E6">1316 5196 2688,'-9'8'1056,"9"-8"-576,3 12-64,-3-9 992,0 2-768,0-2 768,6 5-800,-6 0 512,4 4-640,0-1 384,5 0-512,-6 5 256,7 1-352,-2-6 288,5 4-320,-3-2 160,3-2-224,0-8 64,5 2-128,-5-10 0,4 5-32,1-11-64,-2 3 32,2-15 32,5 4-32,-10-12-32,5 3 32,-10-11-32,2 4 0,-7-4 0,7 11 0,-15 1 0,5 7 0,-13 1 0,3 11 0,-6 1 0,3 2 0,-15 10 64,10 2-32,-7 9 192,7 3-128,-8 6 96,5 1-96,-7 6 160,7 2-160,-5 5 192,4 5-192,4-2 192,5-3-192,5 5 191,3-6-191,10 4 32,8 2-64,5-2 32,-1-6-64,4-5 64,5-3-64,5-1-32,0-4 32,4-7-32,-1-2 0,7-14-639,-2 0 351,2-6-1568,-3 1 1024,-2-6-2240,-2-1 1728,2-7-2304,-5 3 2048</inkml:trace>
        </inkml:traceGroup>
        <inkml:traceGroup>
          <inkml:annotationXML>
            <emma:emma xmlns:emma="http://www.w3.org/2003/04/emma" version="1.0">
              <emma:interpretation id="{78BDB193-CE1A-4DEA-8D54-3C107C56FDF5}" emma:medium="tactile" emma:mode="ink">
                <msink:context xmlns:msink="http://schemas.microsoft.com/ink/2010/main" type="inkWord" rotatedBoundingBox="1846,3796 2086,3793 2103,4914 1863,4917"/>
              </emma:interpretation>
              <emma:one-of disjunction-type="recognition" id="oneOf16">
                <emma:interpretation id="interp80" emma:lang="zh-CN" emma:confidence="0">
                  <emma:literal>(</emma:literal>
                </emma:interpretation>
                <emma:interpretation id="interp81" emma:lang="zh-CN" emma:confidence="0">
                  <emma:literal>〔</emma:literal>
                </emma:interpretation>
                <emma:interpretation id="interp82" emma:lang="zh-CN" emma:confidence="0">
                  <emma:literal>「</emma:literal>
                </emma:interpretation>
                <emma:interpretation id="interp83" emma:lang="zh-CN" emma:confidence="0">
                  <emma:literal>l</emma:literal>
                </emma:interpretation>
                <emma:interpretation id="interp84" emma:lang="zh-CN" emma:confidence="0">
                  <emma:literal>{</emma:literal>
                </emma:interpretation>
              </emma:one-of>
            </emma:emma>
          </inkml:annotationXML>
          <inkml:trace contextRef="#ctx0" brushRef="#br0" timeOffset="1.95725E6">2215 4739 3456,'0'-3'1408,"0"3"-768,-18 3-416,8 2 672,10 3-512,-3-1 384,3 5-448,-5 0 320,0-1-352,-3 6 256,8-3-288,-10 6 128,10 7-224,-8-2 288,3 1-256,-3 14 320,3-1-288,-3 11 160,3-3-224,-3 6 64,8 2-128,-5 4 0,5-1-32,0 0-64,5-2 32,-2 2 32,12 6-32,-2-6-96,3-8 32,7-3 32,0-8 0,-2-8-96,5-4 64,2-7-1184,-2-4 672,-6-13-3232,8 1 2112</inkml:trace>
        </inkml:traceGroup>
        <inkml:traceGroup>
          <inkml:annotationXML>
            <emma:emma xmlns:emma="http://www.w3.org/2003/04/emma" version="1.0">
              <emma:interpretation id="{B08680E9-C0EE-4D54-B931-A12DD1A5BCEB}" emma:medium="tactile" emma:mode="ink">
                <msink:context xmlns:msink="http://schemas.microsoft.com/ink/2010/main" type="inkWord" rotatedBoundingBox="2139,4104 2558,4098 2564,4526 2145,4532"/>
              </emma:interpretation>
              <emma:one-of disjunction-type="recognition" id="oneOf17">
                <emma:interpretation id="interp85" emma:lang="zh-CN" emma:confidence="0">
                  <emma:literal>x</emma:literal>
                </emma:interpretation>
                <emma:interpretation id="interp86" emma:lang="zh-CN" emma:confidence="0">
                  <emma:literal>X</emma:literal>
                </emma:interpretation>
                <emma:interpretation id="interp87" emma:lang="zh-CN" emma:confidence="0">
                  <emma:literal>ⅹ</emma:literal>
                </emma:interpretation>
                <emma:interpretation id="interp88" emma:lang="zh-CN" emma:confidence="0">
                  <emma:literal>×</emma:literal>
                </emma:interpretation>
                <emma:interpretation id="interp89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1.95755E6">2398 5232 2048,'-8'-13'768,"8"13"-384,5-3-96,-2-2 704,2 10-544,3-5 416,6 3-512,3 2 384,0 6-416,9 5 128,5-1-288,0 4 64,4 6-128,-3-3 96,-7 1-128,1-2-96,-3-1 0,-5-10-1440,-1 2 768,-8-12-1952,4 4 1504</inkml:trace>
          <inkml:trace contextRef="#ctx0" brushRef="#br0" timeOffset="1.9578E6">2807 5079 3840,'-5'-5'1472,"5"5"-768,-3-23-192,-2 16 1152,5 7-928,-10-4 672,7 4-864,-10 4 288,8 3-480,-13 8 32,10 6-256,-19 5 64,1 2-96,-13 7 0,8 4-32,-8 3-64,8 2 32,-4-5-256,9-3 128,-2-6-1568,15-2 896,0-8-3136,10-1 2208</inkml:trace>
        </inkml:traceGroup>
        <inkml:traceGroup>
          <inkml:annotationXML>
            <emma:emma xmlns:emma="http://www.w3.org/2003/04/emma" version="1.0">
              <emma:interpretation id="{B6C6EB7D-71CE-41F7-BACD-E25AAB6454A7}" emma:medium="tactile" emma:mode="ink">
                <msink:context xmlns:msink="http://schemas.microsoft.com/ink/2010/main" type="inkWord" rotatedBoundingBox="2657,4352 2712,4352 2715,4550 2660,4551"/>
              </emma:interpretation>
              <emma:one-of disjunction-type="recognition" id="oneOf18">
                <emma:interpretation id="interp90" emma:lang="zh-CN" emma:confidence="0">
                  <emma:literal>,</emma:literal>
                </emma:interpretation>
                <emma:interpretation id="interp91" emma:lang="zh-CN" emma:confidence="0">
                  <emma:literal>‘</emma:literal>
                </emma:interpretation>
                <emma:interpretation id="interp92" emma:lang="zh-CN" emma:confidence="0">
                  <emma:literal>「</emma:literal>
                </emma:interpretation>
                <emma:interpretation id="interp93" emma:lang="zh-CN" emma:confidence="0">
                  <emma:literal>'</emma:literal>
                </emma:interpretation>
                <emma:interpretation id="interp94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1.95818E6">2961 5293 3840,'-14'3'1472,"14"-3"-768,-18 9-416,14-4 1024,4 1-768,-5-2 832,5 5-800,-3 2 192,3 4-448,-5 1-32,5 3-192,-5 1-128,10 0 0,-5-1-1248,0 0 704,0-7-2880,0 0 1952</inkml:trace>
        </inkml:traceGroup>
        <inkml:traceGroup>
          <inkml:annotationXML>
            <emma:emma xmlns:emma="http://www.w3.org/2003/04/emma" version="1.0">
              <emma:interpretation id="{F5F419D8-9788-4038-95C4-9527B86373E6}" emma:medium="tactile" emma:mode="ink">
                <msink:context xmlns:msink="http://schemas.microsoft.com/ink/2010/main" type="inkWord" rotatedBoundingBox="2779,3857 3844,3841 3861,4957 2795,4973"/>
              </emma:interpretation>
              <emma:one-of disjunction-type="recognition" id="oneOf19">
                <emma:interpretation id="interp95" emma:lang="zh-CN" emma:confidence="0">
                  <emma:literal>非</emma:literal>
                </emma:interpretation>
                <emma:interpretation id="interp96" emma:lang="zh-CN" emma:confidence="0">
                  <emma:literal>丱</emma:literal>
                </emma:interpretation>
                <emma:interpretation id="interp97" emma:lang="zh-CN" emma:confidence="0">
                  <emma:literal>炉</emma:literal>
                </emma:interpretation>
                <emma:interpretation id="interp98" emma:lang="zh-CN" emma:confidence="0">
                  <emma:literal>听</emma:literal>
                </emma:interpretation>
                <emma:interpretation id="interp99" emma:lang="zh-CN" emma:confidence="0">
                  <emma:literal>狄</emma:literal>
                </emma:interpretation>
              </emma:one-of>
            </emma:emma>
          </inkml:annotationXML>
          <inkml:trace contextRef="#ctx0" brushRef="#br0" timeOffset="1.95884E6">3034 5002 2944,'-4'-5'1120,"4"5"-576,8 8-160,-4 0 992,2 3-768,2 12 800,4 10-832,-2 1 256,4 1-480,-6 1-64,10-5-160,-6 0-32,6-4-32,0-8 32,0-2-64,-2-14-96,7-3 32,-6-11 32,5 2 0,-4-10-96,-1 0 64,-4-9 96,5 5-32,-5-4-32,0 2 32,-3 0 32,-2 5-32,-4-4 320,4 13-160,-8-6 448,6 9-352,-12-3 224,6 3-288,-4 4 128,4 8-192,-4 9 64,4 1-128,0 14 160,4 3-160,0 7 96,7 1-96,-4 8 0,7 0-32,-4 9-64,-2-6 32,-8 5 96,4-1-64,-8 6 32,-2-10-32,-6-3-64,4-9 32,-20-4-32,2-1 0,-8-14 64,3 1-32,-9-9-32,14-2 32,-5-9 32,13 3-32,-3-15 128,12 1-96,1-9-32,8 4 0,4-6-128,4 2 64,6-12-32,3 9 0,4-13-800,7 9 480,-2-7-2016,4 3 1312,1-5-2880,-5 6 2240</inkml:trace>
          <inkml:trace contextRef="#ctx0" brushRef="#br0" timeOffset="1.95922E6">3501 4818 4480,'3'-16'1664,"7"12"-896,-7-3-256,-3 7 928,13 0-288,5 3-224,0 5-128,-5 0-448,5 6 64,-1 11 32,1 9 128,-1 13 96,0 9 0,1 2 64,-6 0-224,-2 8-33,-6 4-223,-4 4-96,-4 2 0,-1 4-32,-3 12-64,-7-15-64,3-7 32,-5-9-32,3-14-576,-7-3-255,-2-21-5537,11 1 3424</inkml:trace>
          <inkml:trace contextRef="#ctx0" brushRef="#br0" timeOffset="1.95971E6">3838 5204 3712,'-13'0'1472,"13"0"-768,-10 0-256,7 0 896,6 0-736,-3 0 352,5 0-608,0-6 192,3 6-320,2-2 0,6 2-128,6-8-64,4 4 0,0-4-32,2 8 0,-2-8-1408,0 8 768,-8-3-2656,0 6 1856</inkml:trace>
          <inkml:trace contextRef="#ctx0" brushRef="#br0" timeOffset="1.95991E6">3799 5324 4992,'-15'-3'1824,"15"3"-960,0 0-672,0-5 736,10 5-544,-5-3 256,8 3-384,8-3 64,5-2-192,10-3 0,-1 4-64,9-4-832,-5 8 416,5-8-2720,-1 5 1664</inkml:trace>
        </inkml:traceGroup>
        <inkml:traceGroup>
          <inkml:annotationXML>
            <emma:emma xmlns:emma="http://www.w3.org/2003/04/emma" version="1.0">
              <emma:interpretation id="{804B02F5-8694-4AB4-BBFC-DED9CE1116FB}" emma:medium="tactile" emma:mode="ink">
                <msink:context xmlns:msink="http://schemas.microsoft.com/ink/2010/main" type="inkWord" rotatedBoundingBox="3957,3986 4439,3979 4448,4626 3967,4633"/>
              </emma:interpretation>
              <emma:one-of disjunction-type="recognition" id="oneOf20">
                <emma:interpretation id="interp100" emma:lang="zh-CN" emma:confidence="0">
                  <emma:literal>z</emma:literal>
                </emma:interpretation>
                <emma:interpretation id="interp101" emma:lang="zh-CN" emma:confidence="0">
                  <emma:literal>五</emma:literal>
                </emma:interpretation>
                <emma:interpretation id="interp102" emma:lang="zh-CN" emma:confidence="0">
                  <emma:literal>飞</emma:literal>
                </emma:interpretation>
                <emma:interpretation id="interp103" emma:lang="zh-CN" emma:confidence="0">
                  <emma:literal>R</emma:literal>
                </emma:interpretation>
                <emma:interpretation id="interp104" emma:lang="zh-CN" emma:confidence="0">
                  <emma:literal>E</emma:literal>
                </emma:interpretation>
              </emma:one-of>
            </emma:emma>
          </inkml:annotationXML>
          <inkml:trace contextRef="#ctx0" brushRef="#br0" timeOffset="25211">4236 4927 4736,'-8'3'1760,"8"-3"-960,-22 8-320,22-3 992,4-2-800,2 1 384,-4 0-640,4-4 192,6 0-352,2-4 0,4 4-160,8-4-64,-4 1 0,4-2-128,4 5 64,2 0 96,-7 5-32,1-2 64,-3 5-64,-5 0 320,0 4-160,-10 0 384,4-2-320,-6 10 160,-2 4-256,-14 8 224,6-2-256,-12 1 256,1 2-256,-11 0 96,8 3-128,-8 3 160,5-3-160,-6-6 255,10 1-223,-5-4 32,9-3-96,-5-6 32,5 2-64,5-4 64,8 0-64,0-4 128,4 0-96,-4-4-32,4 3 0,1-6-128,8 6 64,5-8 96,-2 3-32,6-4-96,1 2 32,-2-4 32,5 4 0,-3-4-640,-2 0 352,-3 0-1919,-6 0 1215,-6-4-2944,2 4 2208,-8-6-1952,4-3 2144</inkml:trace>
          <inkml:trace contextRef="#ctx0" brushRef="#br0" timeOffset="25469">4341 5244 4352,'-12'-12'1664,"12"12"-896,-8 0-64,3 0 1280,10 0-1088,-5 4 800,0-2-1024,0 4 288,8-3-576,0 5 96,10 0-320,-1 1 64,1-3-128,3 2-128,7 0 0,6 0-32,1 3 0,5-3-512,-5 4 320,-4-4-1664,0 3 1088,-5-3-3104,-3 4 2208</inkml:trace>
        </inkml:traceGroup>
        <inkml:traceGroup>
          <inkml:annotationXML>
            <emma:emma xmlns:emma="http://www.w3.org/2003/04/emma" version="1.0">
              <emma:interpretation id="{4596A71E-DBF2-47B9-9C44-61831CF6C801}" emma:medium="tactile" emma:mode="ink">
                <msink:context xmlns:msink="http://schemas.microsoft.com/ink/2010/main" type="inkWord" rotatedBoundingBox="5018,4167 5647,4157 5649,4265 5020,4275"/>
              </emma:interpretation>
              <emma:one-of disjunction-type="recognition" id="oneOf21">
                <emma:interpretation id="interp105" emma:lang="zh-CN" emma:confidence="0">
                  <emma:literal>-</emma:literal>
                </emma:interpretation>
                <emma:interpretation id="interp106" emma:lang="zh-CN" emma:confidence="0">
                  <emma:literal>一</emma:literal>
                </emma:interpretation>
                <emma:interpretation id="interp107" emma:lang="zh-CN" emma:confidence="0">
                  <emma:literal>—</emma:literal>
                </emma:interpretation>
                <emma:interpretation id="interp108" emma:lang="zh-CN" emma:confidence="0">
                  <emma:literal>―</emma:literal>
                </emma:interpretation>
                <emma:interpretation id="interp10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1.96297E6">5290 5216 5120,'-22'0'1920,"22"0"-1024,0-9-288,0 6 1312,0 3-1088,0-5 768,0 10-960,0-10 576,5 5-704,-5-8 448,3 8-545,-3-3 545,10 3-544,-2-8 352,2 4-448,-7 0 192,6 4-288,-5-4 0,6 4-128,-2-2-64,2 2 0,2-6 32,2 12-32,4-6-32,-1 0 32,9 0-32,0 0 0,5 0 0,-1 0 0,1 0 0,-5 0 0,5 0 0,-1 0 0,2-8-224,-2 2 128,2-5-672,-7 8 448,1-14-1376,5 10 960,-5 0-2687,-4 2 1919,-4 2-3200,-4 6 2688</inkml:trace>
        </inkml:traceGroup>
        <inkml:traceGroup>
          <inkml:annotationXML>
            <emma:emma xmlns:emma="http://www.w3.org/2003/04/emma" version="1.0">
              <emma:interpretation id="{682DBE58-E6EE-4156-B91D-EAD520BFD57B}" emma:medium="tactile" emma:mode="ink">
                <msink:context xmlns:msink="http://schemas.microsoft.com/ink/2010/main" type="inkWord" rotatedBoundingBox="6317,3809 6809,3802 6824,4763 6332,4771"/>
              </emma:interpretation>
              <emma:one-of disjunction-type="recognition" id="oneOf22">
                <emma:interpretation id="interp110" emma:lang="zh-CN" emma:confidence="0">
                  <emma:literal>g</emma:literal>
                </emma:interpretation>
                <emma:interpretation id="interp111" emma:lang="zh-CN" emma:confidence="0">
                  <emma:literal>餐</emma:literal>
                </emma:interpretation>
                <emma:interpretation id="interp112" emma:lang="zh-CN" emma:confidence="0">
                  <emma:literal>与</emma:literal>
                </emma:interpretation>
                <emma:interpretation id="interp113" emma:lang="zh-CN" emma:confidence="0">
                  <emma:literal>8</emma:literal>
                </emma:interpretation>
                <emma:interpretation id="interp11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41146">6738 5002 3456,'8'6'1312,"-8"-6"-704,8 5-224,-3-5 768,0 0-608,3-5 352,2 5-544,-2-6 256,5-2-352,4-9-64,1 9-128,0-11-64,3 7 32,-3-7 96,-1 3-64,-8-4 192,4 1-160,-13 0 320,4 7-224,-11-10 160,2 2-192,-13 0 128,5 8-160,-13 5 64,8 2-96,-4 5-64,9 8 0,-13-4-32,8 8 0,-16 8 128,3 8-64,4-6-32,11 9 0,0-6-32,14 1 0,2 1 0,8 5 0,10-12-96,2-1 64,8-16 96,-2 1-32,0-11 64,5-1-64,-5-8 64,-4 5-64,-4-9 64,-5 4-64,-7 1 416,1 3-256,-2 0 352,-2 9-320,2-5 96,-1 5-192,-4 3 64,4 3-96,-4 0 224,5 10-192,-5 2 256,0 9-256,0 7 256,0 4-257,0 4 161,0-5-160,0 5 64,0 0-96,0 20 96,0 0-128,0-14 32,0-4-32,-5-2 32,1-5-64,-8 12-32,2-1 32,-3-4-32,5-10 0,-15-3 0,11-5 0,-14-2 0,3-7 0,-11-5 0,7-6 0,-7-6 64,8 3-32,-2-9-96,10 1 32,2-6-128,6-3 96,-3-5-32,13 6 32,5-15 0,8 6 0,4-22 64,9 13 0,0-4 64,6 7-32,-2-2-32,1 11 32,0-3-32,4 10 0,-4 0 0,-5 11 0,-5-4-96,2 5 64,-2-5-320,7 8 192,-13-5-1215,3 10 767,-4-5-2624,4 0 1792,-6-5-2784,2 5 2400</inkml:trace>
        </inkml:traceGroup>
        <inkml:traceGroup>
          <inkml:annotationXML>
            <emma:emma xmlns:emma="http://www.w3.org/2003/04/emma" version="1.0">
              <emma:interpretation id="{A1ED9962-4419-48DA-A741-39C9F267849B}" emma:medium="tactile" emma:mode="ink">
                <msink:context xmlns:msink="http://schemas.microsoft.com/ink/2010/main" type="inkWord" rotatedBoundingBox="7120,3804 7280,3801 7292,4570 7132,4573"/>
              </emma:interpretation>
              <emma:one-of disjunction-type="recognition" id="oneOf23">
                <emma:interpretation id="interp115" emma:lang="zh-CN" emma:confidence="0">
                  <emma:literal>(</emma:literal>
                </emma:interpretation>
                <emma:interpretation id="interp116" emma:lang="zh-CN" emma:confidence="0">
                  <emma:literal>〔</emma:literal>
                </emma:interpretation>
                <emma:interpretation id="interp117" emma:lang="zh-CN" emma:confidence="0">
                  <emma:literal>「</emma:literal>
                </emma:interpretation>
                <emma:interpretation id="interp118" emma:lang="zh-CN" emma:confidence="0">
                  <emma:literal>‘</emma:literal>
                </emma:interpretation>
                <emma:interpretation id="interp11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41516">7452 4744 6272,'-9'0'2368,"9"0"-1280,-8 3-576,3-3 1312,5 9-1024,-8-1 544,3 3-800,-3 6 352,3-3-544,-5 5 319,10 6-383,-8 5 256,8 1-288,-8 2 416,8 1-384,-5 4 96,10 6-256,-5-2-64,0 2-32,0 14-32,8 1 0,0-9-512,7-7 288,1-3-1728,2-6 1057,5-6-2913,-3-1 2144,6-12-2688,2-3 2496</inkml:trace>
        </inkml:traceGroup>
        <inkml:traceGroup>
          <inkml:annotationXML>
            <emma:emma xmlns:emma="http://www.w3.org/2003/04/emma" version="1.0">
              <emma:interpretation id="{E9E04FB5-220E-4B58-AA7E-3D186ED2D599}" emma:medium="tactile" emma:mode="ink">
                <msink:context xmlns:msink="http://schemas.microsoft.com/ink/2010/main" type="inkWord" rotatedBoundingBox="7565,3936 8002,3930 8008,4349 7572,4355"/>
              </emma:interpretation>
              <emma:one-of disjunction-type="recognition" id="oneOf24">
                <emma:interpretation id="interp120" emma:lang="zh-CN" emma:confidence="0">
                  <emma:literal>x</emma:literal>
                </emma:interpretation>
                <emma:interpretation id="interp121" emma:lang="zh-CN" emma:confidence="0">
                  <emma:literal>×</emma:literal>
                </emma:interpretation>
                <emma:interpretation id="interp122" emma:lang="zh-CN" emma:confidence="0">
                  <emma:literal>X</emma:literal>
                </emma:interpretation>
                <emma:interpretation id="interp123" emma:lang="zh-CN" emma:confidence="0">
                  <emma:literal>Ⅹ</emma:literal>
                </emma:interpretation>
                <emma:interpretation id="interp124" emma:lang="zh-CN" emma:confidence="0">
                  <emma:literal>㐅</emma:literal>
                </emma:interpretation>
              </emma:one-of>
            </emma:emma>
          </inkml:annotationXML>
          <inkml:trace contextRef="#ctx0" brushRef="#br0" timeOffset="42307">7834 5040 3712,'-8'-4'1472,"8"4"-768,-5-4-192,0 0 1024,10 4-864,-5-7 672,0 2-800,0-3 448,5 4-576,-2-4 480,2 6-512,0-10 416,3 7-448,1-6 256,-1 7-352,1-4 192,4 8-224,9-8 64,1 5-160,3 3 159,0 7-191,-1 1 192,1 8-192,-2 4 32,-2 2-64,-6 2 32,7 2-64,-2 7 64,7 1-64,-12-1-640,6-8 320,-8 0-2367,4-6 1503,-10-8-3680,2 1 2720</inkml:trace>
          <inkml:trace contextRef="#ctx0" brushRef="#br0" timeOffset="42606">8243 4876 6656,'-23'-4'2464,"23"4"-1344,-5 0-256,2 0 1472,6 0-1280,-3 0 576,0 4-993,-3 0 417,3 4-608,-10 0 256,7 4-416,-12 2 64,2 2-224,-8 8-64,3 0-32,-12 11-128,4-1 64,-10 10-256,5-5 160,-3-5-1568,6-2 928,2-4-3551,9-2 2431,-1-7-2912,15 0 2752</inkml:trace>
        </inkml:traceGroup>
        <inkml:traceGroup>
          <inkml:annotationXML>
            <emma:emma xmlns:emma="http://www.w3.org/2003/04/emma" version="1.0">
              <emma:interpretation id="{70841981-9649-4B6F-8014-B5DA9A9B201E}" emma:medium="tactile" emma:mode="ink">
                <msink:context xmlns:msink="http://schemas.microsoft.com/ink/2010/main" type="inkWord" rotatedBoundingBox="8241,4188 8295,4187 8298,4370 8244,4371"/>
              </emma:interpretation>
              <emma:one-of disjunction-type="recognition" id="oneOf25">
                <emma:interpretation id="interp125" emma:lang="zh-CN" emma:confidence="0">
                  <emma:literal>,</emma:literal>
                </emma:interpretation>
                <emma:interpretation id="interp126" emma:lang="zh-CN" emma:confidence="0">
                  <emma:literal>'</emma:literal>
                </emma:interpretation>
                <emma:interpretation id="interp127" emma:lang="zh-CN" emma:confidence="0">
                  <emma:literal>′</emma:literal>
                </emma:interpretation>
                <emma:interpretation id="interp128" emma:lang="zh-CN" emma:confidence="0">
                  <emma:literal>’</emma:literal>
                </emma:interpretation>
                <emma:interpretation id="interp12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42998">8541 5129 6528,'-5'23'2464,"5"-23"-1344,5 8-608,-5-3 1408,3-2-1088,-3 0 800,0 5-960,0 4 159,0 1-511,-3 2-192,-2 1-64,-3 0-2399,-2 4 1279,-8-1-4160,10 3 2944</inkml:trace>
        </inkml:traceGroup>
        <inkml:traceGroup>
          <inkml:annotationXML>
            <emma:emma xmlns:emma="http://www.w3.org/2003/04/emma" version="1.0">
              <emma:interpretation id="{9DDF0EE1-FAFF-43CE-830B-490B351DE2BD}" emma:medium="tactile" emma:mode="ink">
                <msink:context xmlns:msink="http://schemas.microsoft.com/ink/2010/main" type="inkWord" rotatedBoundingBox="8681,3856 9317,3847 9329,4620 8692,4629"/>
              </emma:interpretation>
              <emma:one-of disjunction-type="recognition" id="oneOf26">
                <emma:interpretation id="interp130" emma:lang="zh-CN" emma:confidence="0">
                  <emma:literal>与</emma:literal>
                </emma:interpretation>
                <emma:interpretation id="interp131" emma:lang="zh-CN" emma:confidence="0">
                  <emma:literal>y</emma:literal>
                </emma:interpretation>
                <emma:interpretation id="interp132" emma:lang="zh-CN" emma:confidence="0">
                  <emma:literal>子</emma:literal>
                </emma:interpretation>
                <emma:interpretation id="interp133" emma:lang="zh-CN" emma:confidence="0">
                  <emma:literal>g</emma:literal>
                </emma:interpretation>
                <emma:interpretation id="interp134" emma:lang="zh-CN" emma:confidence="0">
                  <emma:literal>斗</emma:literal>
                </emma:interpretation>
              </emma:one-of>
            </emma:emma>
          </inkml:annotationXML>
          <inkml:trace contextRef="#ctx0" brushRef="#br0" timeOffset="44544">8930 4841 4224,'5'-11'1664,"-5"11"-896,22-8-352,-13 4 1184,0 4-928,-5-4 640,5 4-800,0-9 320,-1 9-512,1-3 480,4 6-480,0-3 512,5 5-512,-5 3 416,0 4-416,-3 2 256,-2 14-321,-4 0 65,5-1-192,-9 0 64,5 5-96,-5-2 0,0 1-32,0-4 32,4-2-64,0-10-96,6-3 32,-2-17-256,4-2 160,6-17-160,5 6 160,3-14-63,0 8 95,-4-6 64,4 2 32,-5-3 0,-3 6 0,-8 3 64,3 6-32,-5 1 127,2 7-95,-7-3 192,6 3-160,-9-9 320,3 10-224,-3 0 160,0 7-192,0 0 64,0 3-128,0 1 0,0 3-32,0 6 32,6 7-64,-1-1 128,-2 4-96,2 13 192,-1-2-160,1 10 192,-1-2-192,-4 2 96,5-6-96,-5 2 0,0-2-32,-5 12 32,5 0-64,-9-2-32,5-10 32,-4-2-128,3-8 64,-8-6-192,0 2 128,-18 0-384,5 0 256,-5-10-96,8-2 192,-7-16 64,4 4 64,0-8 0,8 0 0,1-12-96,3 10 64,6-10 32,4 4 0,-1-10 64,5 2-32,5-4-96,3 5 32,5-4-32,9 4 0,9-10 64,0 11 0,7-9-96,1 7 64,-3-4 32,0 13 0,-2-1 64,-3 14-32,-1-4-224,-2 12 96,-7-4-1024,-3 6 641,-5-4-2561,0 4 1696,-9-3-3296,2-2 2656</inkml:trace>
        </inkml:traceGroup>
        <inkml:traceGroup>
          <inkml:annotationXML>
            <emma:emma xmlns:emma="http://www.w3.org/2003/04/emma" version="1.0">
              <emma:interpretation id="{807150E6-54FD-49E2-80A0-0EDA7A42E187}" emma:medium="tactile" emma:mode="ink">
                <msink:context xmlns:msink="http://schemas.microsoft.com/ink/2010/main" type="inkWord" rotatedBoundingBox="9428,3858 9554,3856 9566,4628 9440,4630"/>
              </emma:interpretation>
              <emma:one-of disjunction-type="recognition" id="oneOf27">
                <emma:interpretation id="interp135" emma:lang="zh-CN" emma:confidence="0">
                  <emma:literal>,</emma:literal>
                </emma:interpretation>
                <emma:interpretation id="interp136" emma:lang="zh-CN" emma:confidence="0">
                  <emma:literal>)</emma:literal>
                </emma:interpretation>
                <emma:interpretation id="interp137" emma:lang="zh-CN" emma:confidence="0">
                  <emma:literal>丿</emma:literal>
                </emma:interpretation>
                <emma:interpretation id="interp138" emma:lang="zh-CN" emma:confidence="0">
                  <emma:literal>〉</emma:literal>
                </emma:interpretation>
                <emma:interpretation id="interp139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44874">9677 4802 5632,'3'-3'2176,"-3"3"-1152,6 3-416,-6-3 1376,4 3-1088,0 3 608,5 2-864,4 3 416,5 4-608,-5 12 383,0-2-479,0 5 384,0 1-416,-4 13 416,0-2-448,-9 13 160,4-5-288,-8 8 64,-2-2-128,-6 2-64,-1-8 0,-5-2-192,10-7 96,-5-5-896,3-8 544,-3-6-2303,8-5 1535,-3-14-4064,8 2 2944</inkml:trace>
        </inkml:traceGroup>
        <inkml:traceGroup>
          <inkml:annotationXML>
            <emma:emma xmlns:emma="http://www.w3.org/2003/04/emma" version="1.0">
              <emma:interpretation id="{B3962D06-7459-4FE1-9181-32F50D940BB6}" emma:medium="tactile" emma:mode="ink">
                <msink:context xmlns:msink="http://schemas.microsoft.com/ink/2010/main" type="inkWord" rotatedBoundingBox="10060,4071 10744,4061 10752,4577 10068,4588"/>
              </emma:interpretation>
              <emma:one-of disjunction-type="recognition" id="oneOf28">
                <emma:interpretation id="interp140" emma:lang="zh-CN" emma:confidence="0">
                  <emma:literal>这</emma:literal>
                </emma:interpretation>
                <emma:interpretation id="interp141" emma:lang="zh-CN" emma:confidence="0">
                  <emma:literal>戆</emma:literal>
                </emma:interpretation>
                <emma:interpretation id="interp142" emma:lang="zh-CN" emma:confidence="0">
                  <emma:literal>孽</emma:literal>
                </emma:interpretation>
                <emma:interpretation id="interp143" emma:lang="zh-CN" emma:confidence="0">
                  <emma:literal>䉶</emma:literal>
                </emma:interpretation>
                <emma:interpretation id="interp144" emma:lang="zh-CN" emma:confidence="0">
                  <emma:literal>㝈</emma:literal>
                </emma:interpretation>
              </emma:one-of>
            </emma:emma>
          </inkml:annotationXML>
          <inkml:trace contextRef="#ctx0" brushRef="#br1" timeOffset="85534">10365 5199 4992,'-4'0'1920,"4"0"-1024,-4 5-416,-1-5 1216,10 0-960,-5 0 672,0 0-864,0 0 384,0 0-576,0 0 256,0 0-352,0 0 192,8 0-224,1 0 64,0 0-160,3 0 0,2 0-64,3 0 96,1 0-96,0 0-32,3 0 0,2 0-32,3 0 0,5-5 127,4 5-63,-4-8-96,0 8 0,-5-3 32,-5 6 0,-3-3 64,-1 0-32,-9 0-96,7 0 32,-12 0-191,2 5 127,-10-2-256,2 5 224,-15-4-160,5 1 160,-14-2 64,6 5 64,-15-3 0,10-2 0,-9 0 64,9 6-32,-5-5 64,5 3-64,-5-2 64,8 3-64,2-5 128,8 0-96,0 2 32,3-2-32,2-3-64,4 5 32,-1-5 32,10 0-32,-1 0 192,9 0-128,5-5 31,0 2-63,3-2-64,2 5 32,-2-3-128,2 3 64,-3-3 96,8 3-32,1-8 64,7 3-64,-10-2-96,-3 7 32,-5-4-32,-6 4 0,-7-4-287,-1 8 191,-13-4-224,0 8 224,-8 0 0,3 0 96,-7-5 64,3 5 0,-13-5 0,6 2 0,-1-5 0,8 0 0,-5 0 0,10 0 0,-5 0-96,10 0 64,-10-8 32,5 3 0,5 2 0,3 3 0,0-3 64,10 3-32,0-8-32,8 0 32,5 0 32,-2 8-32,7-9 64,3 6-64,0-8-96,5 6 32,-1-3 32,1 4 0,-8 1 64,-2 3-32,-8-5-32,1 10 32,-19-5-128,5 7 64,-17 1 96,4 5-32,-18-7 64,5 3-64,-10-5-32,6 0 32,-9-4-32,13 3 0,-2-3 128,10 5-64,2-5 128,3 0-128,-5-5-32,8 5 0,2-3-32,8 3 0,5-4-96,3 0 64,5 0 32,5 4 0,3-5 64,2 10-32,8-10-32,0 5 32,4-3-32,-6 6 0,-1-3 0,-2 0 0,-5 0 0,-3 5 0,-8-1 64,2 0-32,-7 0-32,4-1 32,-18 2 32,0-2-32,-9 5 63,0 0-63,-8-5-32,5 2 32,-19-5-32,6 3 0,-2-3 64,10 0-32,0 0-32,8 0 32,0-3-32,5 3 0,0-8 0,8 8 0,0-5 0,5 10 0,0-10 64,5 5-32,0-3 64,8 3-64,5-3 128,-2 3-96,7-5-32,0 10 0,6-5-32,2 0 0,4-5 0,-4 5 0,-5-3 64,0 3-32,-3-5 128,-6 10-96,-8-2-96,0 2 0,-13-2 32,4 0 0,-18 5 0,0 0 0,-13-4 0,5 4 0,-13-3 0,8 1 0,-4 2 0,9 1 0,-5-6 64,13 2-32,-3-5-96,8 3 32,-1-3 32,5 0 0,4-3 0,5 3 0,0-5-96,10 5 64,-2-3 32,10 3 0,0-4 64,3 4-32,2-5-32,-2 5 32,6-3-32,-1 3 0,8-5 0,2 2 0,-5-5 0,-5 8 0,1-8 0,-6 8 0,-3-4 0,-5 4 0,-8-3 0,-1 6 0,-8-3 0,4 9 0,-10-6-96,2 2 64,-14-5-128,5 3 96,-14-3 32,9 0 32,-9 0-96,10 0 64,-10 0 32,9 0 0,-9-3 0,10 3 0,-7-5-96,12 5 64,-7-3 96,10 3-32,-5-5-32,10 10 32,-5-5-32,8 0 0,-4-5 64,9 5-32,-4-4-32,4 4 32,0-3-32,0 6 0,-5-3 0,5 0 0,-4 0 0,8 0 0,-4 0 128,0 0-64,0 0 32,0 0-32,0 0-64,0 0 32,0 0 96,0 0-64,-4 0 128,4 4-128,-4-4-32,8 0 0,-4-4-32,0 4 0,0-8 64,9 5-32,0-5-96,8 0 32,1-15-32,3 4 0,7-14 64,-2 8 0,5-8-160,0 10 96,-1 1-384,-4 6 224,-8-1-96,0 9 192,-10 5 1,5 3 63,-18-3 0,2 6 0,-15 0 64,0 10 0,-8 2 0,3 9 0,-8-2 128,11 3-64,-11-5 32,8-1-33,2-5-63,3 3 32,0-9-32,10 3 0,-2-8-95,10 6 63,-3-13 32,6-1 0,7-6-96,3 0 64,5-14 32,-2 6 0,7-12-96,0 8 64,-2-1 32,4 13 0,-2-5 0,-1 4 0,-5-2 0,6 5 0,-15-2 0,2 3 0,-20 3 0,5 10 0,-11 3 0,1 3 0,-5 4 128,2 5-64,-21 7 127,8 6-127,-5-8 128,15 3-128,-6-9-32,13 1 0,2-7-32,3-2 0,4-7-96,10 4 64,-5-12-32,9 4 0,0-13 128,8 2-32,5-17-96,-1 1 32,2 1 32,0 7 0,-2-6 64,1 14-32,-5-5-32,6 8 32,-15 1-32,-4 2 0,-8 5 64,4 5-32,-8 2-96,-1 9 32,-14 3 32,6 0 0,-14 6 64,10-2-32,-10-1-32,8-2 32,-3-4-32,9 4 0,-1-9 64,5 5-32,0-13-96,8 5 32,2-8-128,3 0 96,0-8-96,8 2 65,2-10-161,2 8 160,1-7-256,5 2 224,-1-7-224,0 9 192,-4-5-64,0 5 128,-8-1 64,5 4 32,-10 0 0,0 5 0,-10 3 64,5 8-32,-8 0 64,5 4-64,-10-4 64,10-2-64,-5 2-32,8 0 32,-8 0 32,8 3-32,-7-2-32,4 2 32,-7 0 32,12 6-32,-7-6-32,6 0 32,0-6-32,4 3 0,0-13 0,8 5 0,2-11 0,2 0 0,2-9-96,3 1 64,1-9 32,3 4 0,-3-2 64,0 10-32,-5-4-96,5 9 32,-10 0 32,5 3 0,-13 8 64,5 8-32,-10 3 64,2 4-64,-15 4 128,0 6-96,-5-6 192,10 3-160,-4-2 32,8-1-64,-4-2 32,4-1-64,0-5-32,5 0 32,-4-2-192,8-1 96,-8-5-32,8 0 32,-10 2 64,10-2 0,-5-3-96,5 5 64,-3-1-32,6-1 0,-3-3 64,0 5 0,0-5 128,0 0-64,0 0-32,0 0 0,0-5-32,0 5 0,0-7 0,0 7 0,0-5 0,0 10 0,0-5 64,0 0-32,0 0 128,0 0-96,0 0 127,9 4-127,0-1 32,0 10-32,4-2 32,0 5-64,5-4-32,0 2 32,-2-1 32,7-2-32,-5 1-96,0-1 32,-5-3 32,3 0 0,-6 1 0,2-3 0,-6 2-160,-3 0 96,-6-8-255,3 4 191,-11-4-96,8 4 128,-14-8-64,4 4 64,-10-7 64,5 2 32,-3-9 0,3 0 0,0-8 0,5 6 0,0 1-96,4 4 64,0-6 32,5 9 0,0 0 128,4 5-64,0 6 128,8 5-128,1 3 128,8 3-128,1-3 32,0 1-32,3-5-64,2 5 32,0-1 31,3 0-31,-6-3-32,3 1 32,-5-6-32,3 5 0,-3-3 64,0-2-32,-10-3 64,-3 4-64,-13-4-96,3 0 32,-8-4-32,8 4 0,-8-8 64,3 5 0,-2-5 64,4-1-32,-10-5-96,10 1 32,-6-2 32,5 4 0,1-2 64,3 10-32,0 0-96,5 3 32,0 3-32,10 8 1,-7 1 126,7 4-31,-3-5-32,7 5 32,0-4-32,-1-1 0,3-3 0,2 4 0,-5-8 64,5 3-32,-13-7-32,3 5 32,-16-10-128,3 5 64,-13-7 32,2 3 0,-7-8 64,5 9-32,-2-10-32,2 10 32,0-9-32,5 7 0,0-6-96,8 8 64,0-5-32,10 4 1,0 0-161,3 8 128,2-4-1088,3 4 640,-5-1-2080,1 2 1472,-6-2-2848,8 2 2240</inkml:trace>
          <inkml:trace contextRef="#ctx0" brushRef="#br1" timeOffset="86515">10537 5251 5248,'-10'0'2016,"10"0"-1088,-3 11-608,-2-11 1056,10 3-800,-5-3 512,0 0-640,0 0 448,8 0-480,-3 0 320,2 0-416,7-3 192,0 3-288,3-5 64,0 2-160,1-5 0,5 8-64,-7-8 32,7 8-64,-2-3 64,2 6-64,-6-6-96,4 3 32,-3-4 32,5 4 0,-7-4 0,2 4 0,-8-4 64,2 4-32,-6-4-32,-3 8 32,-3-4 32,0 0-32,0 0-96,0 4 32,-3 0 32,-3 0 0,-3-1 0,1 2 0,-10-2-96,10 5 64,-10 0 96,10 1-32,-10-9-32,8 3 32,-11-3-128,8 0 64,-5 0 96,6 0-32,-2 0 64,5 0-64,1 0-32,8 0 32,0 0 32,8 0-32,1 0-32,5 0 32,-2 0 32,6 0-32,-2 0 63,7 0-63,-5-3-95,3 3 31,2-6-32,-2 12 0,2-6 128,3 0-32,-4 0 63,-4 3-63,-5-3-32,0 3 32,-5-3-32,2 5 0,-10-5-511,3 0 287,-3-5-1440,5 5 896,-5-3-3648,0 6 2432,-5-6-2048,2 3 2304</inkml:trace>
        </inkml:traceGroup>
        <inkml:traceGroup>
          <inkml:annotationXML>
            <emma:emma xmlns:emma="http://www.w3.org/2003/04/emma" version="1.0">
              <emma:interpretation id="{35AFC487-2267-426B-83B3-80F80C168AF1}" emma:medium="tactile" emma:mode="ink">
                <msink:context xmlns:msink="http://schemas.microsoft.com/ink/2010/main" type="inkWord" rotatedBoundingBox="10991,4015 11537,4007 11543,4441 10998,4449"/>
              </emma:interpretation>
              <emma:one-of disjunction-type="recognition" id="oneOf29">
                <emma:interpretation id="interp145" emma:lang="zh-CN" emma:confidence="0">
                  <emma:literal>三</emma:literal>
                </emma:interpretation>
                <emma:interpretation id="interp146" emma:lang="zh-CN" emma:confidence="0">
                  <emma:literal>÷</emma:literal>
                </emma:interpretation>
                <emma:interpretation id="interp147" emma:lang="zh-CN" emma:confidence="0">
                  <emma:literal>E</emma:literal>
                </emma:interpretation>
                <emma:interpretation id="interp148" emma:lang="zh-CN" emma:confidence="0">
                  <emma:literal>上</emma:literal>
                </emma:interpretation>
                <emma:interpretation id="interp149" emma:lang="zh-CN" emma:confidence="0">
                  <emma:literal>正</emma:literal>
                </emma:interpretation>
              </emma:one-of>
            </emma:emma>
          </inkml:annotationXML>
          <inkml:trace contextRef="#ctx0" brushRef="#br1" timeOffset="193642">11251 5344 3456,'-5'0'1312,"5"0"-704,0 24 128,0-21 1216,0 5-1056,0-8 736,0 0-992,0 0 352,5 3-544,0-3 352,3 6-448,0-6 320,10 2-384,0-4 128,-1 2-256,1-6 64,4 3-128,0-5 0,-1 5-32,7-5-64,-2 3 32,4-2-128,2 7 64,-2-8 32,1 8 0,-5-8 64,0 8-32,0-8-32,-3 8 32,-5-4-32,3 4 0,-3-4-96,-1 8 64,-8-4-480,4 4 288,-9-4-1536,1 0 992</inkml:trace>
          <inkml:trace contextRef="#ctx0" brushRef="#br1" timeOffset="193232">11405 5083 4608,'-10'5'1760,"10"-5"-960,0 3-576,0-3 832,0 0-608,0 3 352,5 5-480,0 0 192,-2 0-288,2-4 288,0 4-288,-5-4 224,0 0-224,0 0 288,0 0-288,0-4 224,0 0-224,0 0 224,0 0-256,0 0 96,0 0-160,0 4 64,0-2-96,0-2 160,0 0-160,0 0 256,0 0-224,0 0 256,3 6-256,2-6 159,0 3-159,0 2 64,3-2-96,-3-3 96,-2 0-128,7 0 128,-2 0-128,2 0-32,2 0 0,-4 0-32,6 0 0,-1 0 64,5 0-32,0 0-96,4 3 32,-9-3 96,5 0-32,-10 0-448,5 5 224,-8-5-1471,-2 3 927,-6-3-2432,3 0 1792,-13 6-2624,4 0 2272</inkml:trace>
          <inkml:trace contextRef="#ctx0" brushRef="#br1" timeOffset="192708">11392 4954 4736,'3'0'1760,"-3"0"-960,9 0-384,-5 0 1024,0 0-800,5 0 480,0 0-672,-1 0 384,6 4-480,0-4 192,0 4-320,-2-4 64,6 0-160,-2 0-64,2 0-32,0 0-32,4 0 0,-8 0-864,4 0 480,-15 0-2240,6 0 1472,-13 4-2464,-1 4 2048</inkml:trace>
        </inkml:traceGroup>
        <inkml:traceGroup>
          <inkml:annotationXML>
            <emma:emma xmlns:emma="http://www.w3.org/2003/04/emma" version="1.0">
              <emma:interpretation id="{4AD37D13-2C13-4627-96AB-F364DC94187F}" emma:medium="tactile" emma:mode="ink">
                <msink:context xmlns:msink="http://schemas.microsoft.com/ink/2010/main" type="inkWord" rotatedBoundingBox="11757,3807 12470,3796 12485,4763 11772,4773"/>
              </emma:interpretation>
              <emma:one-of disjunction-type="recognition" id="oneOf30">
                <emma:interpretation id="interp150" emma:lang="zh-CN" emma:confidence="0">
                  <emma:literal>维</emma:literal>
                </emma:interpretation>
                <emma:interpretation id="interp151" emma:lang="zh-CN" emma:confidence="0">
                  <emma:literal>涯</emma:literal>
                </emma:interpretation>
                <emma:interpretation id="interp152" emma:lang="zh-CN" emma:confidence="0">
                  <emma:literal>谁</emma:literal>
                </emma:interpretation>
                <emma:interpretation id="interp153" emma:lang="zh-CN" emma:confidence="0">
                  <emma:literal>淮</emma:literal>
                </emma:interpretation>
                <emma:interpretation id="interp154" emma:lang="zh-CN" emma:confidence="0">
                  <emma:literal>誰</emma:literal>
                </emma:interpretation>
              </emma:one-of>
            </emma:emma>
          </inkml:annotationXML>
          <inkml:trace contextRef="#ctx0" brushRef="#br1" timeOffset="194750">12046 4880 4736,'2'-4'1760,"-2"4"-960,6 0-512,-6 0 672,4 4-576,-4-4 256,8 0-384,2 0 192,-2 0-224,-2 0 128,2 0-192,-4 0 128,1 0-160,-2 0 288,3 2-224,-6 4 160,0-4-192,-6 4 128,6 0-160,-3 7 160,-2-2-192,-5 1 32,2 4-64,-10-2 160,10 3-128,-10-6 32,10 0-64,-6-2-64,10 2 32,0-6-128,8 3 64,0-8 32,6 0 0,-2-5-96,4 5 64,-2-8-192,4 8 128,-6 0-256,2 5 224,-10 3-32,0 6 96,-6 3 64,6 2 0,-4 1 0,4-1 0,-4-3 64,4 4-32,-4-6 128,8 3-96,-4-7 32,8 2-32,-2 1 96,-4 2-96,4 1 192,-2-2-160,-4 6 384,5 4-256,-5-1 160,0 2-224,0-11 64,3 2-128,3-12-192,2-4 32,6-20-1024,-1 6 608,0-19-2080,5 7 1440,-2-21-2720,2 8 2144</inkml:trace>
          <inkml:trace contextRef="#ctx0" brushRef="#br1" timeOffset="195293">12283 4744 5120,'-6'0'2016,"6"0"-1088,0 3-384,0-3 896,0 8-800,0-4 352,11 8-640,-3-3 192,-1-3-320,4-1 0,-3-2-128,4-3 0,6 5-32,-5-10 32,10 5-64,-10-3-32,5-2 32,-10-6-128,5 7 64,-8 0-384,-1 4 192,-4 0-224,0 8 256,-4-3-64,-1 1 160,-3-1 64,3 3 32,-8-5 256,8 6-128,-3-6 384,3 5-288,-3-5 320,-2 5-320,2 0 160,8 4-224,-8-1 224,8 8-256,-10 1 320,10 0-256,-5 12 320,10 2-288,-5 9 224,0 0-225,0 0 129,0-3-192,0 1 0,0 6-96,0 19 32,0 1-64,0-9-32,0-7 32,0-4-544,0-1 288,0-6-1311,0-2 863,0-10-1696,0-8 1344,0-17-2816,0-3 2144,0-12-1536,0 4 1888</inkml:trace>
          <inkml:trace contextRef="#ctx0" brushRef="#br1" timeOffset="196476">12287 5100 4992,'-5'0'1824,"5"0"-960,5-6-320,-2 3 992,7 0-864,-2-10 32,5 10-448,5-5 32,0 4-160,3-4 64,6 8-96,-5-8 0,3 8-32,-2-8-64,-2 4 32,-3-4-32,0 6 0,0-6-448,3 2 256,-7 0-672,3 6 448,-8-8-288,-1 8 416,-8-8-64,0 8 224,-3-4 64,-2 4 64,-4-4 64,9 4-32,-9-4-160,9 0 64,-8-3 96,8 7 0,-9-8 192,9 3-128,-5-7 544,5 10-384,-4-6 608,-1 3-480,-3-2 352,8 7-416,-4-5 320,4 10-352,-5-5 256,10 7-288,-5-2 128,0 5-224,0 2 224,4 4-256,-4 4 256,4 2-256,-4 18 160,0 0-160,0-1 0,0-5-64,0-3-128,0 1 32,0-4-128,0-6 96,0 1-896,0-4 544,0-2-1312,0-6 960,-4-6-1248,4-5 1152,-9-8-832,6 0 960,-7-9-96,5 11 480,-8-10 576,5 8-96,-5-4 576,3 10-384,-3-12 512,10 8-512,-2-2 288,5 2-352,0 0 64,5 2-192,3-8 64,5 4-96,-5 0 0,6 4-32,-5 0 96,4 8-96,-9-4 320,5 4-192,-9 4 320,0 4-288,-9-4 448,5 2-384,-9-1 448,8 2-448,-3-3 160,3 0-288,0-8 0,5 4-96,0-4-64,10 0 32,-2 0-128,5 0 64,2-4-192,-3 4 128,-8 0-384,5 4 256,-9 0-32,4 4 160,-8 4 192,-1 7-32,-7 1 384,4 3-224,-10-5 512,8 2-416,-3-3 352,5-2-384,-2-8 128,10 6-256,-3-13 0,6 4-96,-3-4 31,10 0-63,-2 0 64,5 0-64,-3 0 64,2 0-64,-3 0-96,4 0 32,5-4 32,4 4 0,-1-4 0,5 0 0,-3-4 0,0 8 0,-7-4-511,-3 8 287,-8-4-1248,-1 0 832,-4 0-1920,0 0 1440,0-4-2624,0 0 2112</inkml:trace>
        </inkml:traceGroup>
        <inkml:traceGroup>
          <inkml:annotationXML>
            <emma:emma xmlns:emma="http://www.w3.org/2003/04/emma" version="1.0">
              <emma:interpretation id="{F49BFEAC-61A7-4BC3-A112-050960FB3EA3}" emma:medium="tactile" emma:mode="ink">
                <msink:context xmlns:msink="http://schemas.microsoft.com/ink/2010/main" type="inkWord" rotatedBoundingBox="12752,3696 13304,3687 13316,4499 12764,4508"/>
              </emma:interpretation>
              <emma:one-of disjunction-type="recognition" id="oneOf31">
                <emma:interpretation id="interp155" emma:lang="zh-CN" emma:confidence="0">
                  <emma:literal>空</emma:literal>
                </emma:interpretation>
                <emma:interpretation id="interp156" emma:lang="zh-CN" emma:confidence="0">
                  <emma:literal>密</emma:literal>
                </emma:interpretation>
                <emma:interpretation id="interp157" emma:lang="zh-CN" emma:confidence="0">
                  <emma:literal>究</emma:literal>
                </emma:interpretation>
                <emma:interpretation id="interp158" emma:lang="zh-CN" emma:confidence="0">
                  <emma:literal>堅</emma:literal>
                </emma:interpretation>
                <emma:interpretation id="interp159" emma:lang="zh-CN" emma:confidence="0">
                  <emma:literal>宠</emma:literal>
                </emma:interpretation>
              </emma:one-of>
            </emma:emma>
          </inkml:annotationXML>
          <inkml:trace contextRef="#ctx0" brushRef="#br1" timeOffset="197873">13002 4747 5760,'0'5'2176,"0"-5"-1152,4 40-352,-4-26 1216,5 2-1056,-1 4 320,0 2-704,0 6-128,1-1-192,0-2-96,-1-3 0,-4-2-1088,4-1 576,-4 0-3328,0 1 2112,0-8-2240,5-4 2272</inkml:trace>
          <inkml:trace contextRef="#ctx0" brushRef="#br1" timeOffset="197624">13142 4638 3968,'0'-3'1568,"0"3"-832,10 3-96,-7-3 1248,2 3-1056,3 2 704,6-2-928,-6 2 288,5 2-512,0-2 224,0-2-352,-3 2-64,-2-2-128,2 5-64,3 0 32,-10-1-736,2 1 384,-10 0-2496,5 0 1568,-3 0-2624,-2 3 2208</inkml:trace>
          <inkml:trace contextRef="#ctx0" brushRef="#br1" timeOffset="198294">13049 4916 4224,'0'0'1568,"0"0"-832,9-5-160,-3 2 704,2 3-704,4-8 64,6 5-384,8-6 32,0 4-160,10-6 0,3 0-64,2-1 288,-7 4-160,1-3 256,1 6-256,-11-1 256,1 1-256,-2-4 384,-8 9-320,-2-3 384,2 3-384,-6-3 160,-2 6-256,-3 0 352,4 3-288,-9-3 160,0 5-224,-4 0 128,4 7-160,-10 1 159,2 6-191,-10-2 32,10 0-64,-10-5-128,6 5 32,-16-9-959,12 6 543,-12-14-2080,7 5 1408,-5-8-2592,8 0 2112,-5-8-1568,6 1 1824</inkml:trace>
          <inkml:trace contextRef="#ctx0" brushRef="#br1" timeOffset="198477">13164 4857 5760,'4'0'2176,"-4"0"-1152,10 19-576,-6-12 1280,0 6-992,0 1 672,1 6-864,-5 0 224,0-1-448,0 6-32,0-3-192,0 2-544,0-1 224,0-6-1664,0-7 1056,0-10-3392,3-2 2368</inkml:trace>
          <inkml:trace contextRef="#ctx0" brushRef="#br1" timeOffset="199494">13049 5426 4992,'-3'20'1920,"3"-20"-1024,3 2-480,-3-2 960,0 0-768,0 0 416,9 0-608,-3 0 320,2 0-416,0 0 128,5 0-288,-4-2 224,4-4-256,0-5 160,5 8-160,-5-5 160,5 4-192,3-8 192,2 8-192,3-7 32,0 6-64,-4-1 32,4 6-64,0-8 64,2 8-64,-7-8 64,5 2-64,-3 0 64,2 1-64,-7-3-32,0 5 32,-5-5 32,0 4-32,0-4 64,-3 8-64,-10-3-96,3 6 32,-3-3-672,0 0 384,0 0-2336,0 0 1472,0-3-3168,5 3 2464</inkml:trace>
          <inkml:trace contextRef="#ctx0" brushRef="#br1" timeOffset="199072">13331 4861 6016,'-5'0'2272,"5"0"-1216,0 16-544,0-13 1312,0 5-1024,5 4 544,3-1-800,0 1 128,2 3-384,-5-3 32,3 4-192,0-5 0,2 1-64,-7-4-64,6 0 32,-9 0-192,6 0 96,-12-1-896,6 1 544,-12 8-1024,-1 4 800,-15 2-160,12 2 448,-11-4 160,10 3 96,-10-7 448,9 3-192,2-8 416,3 6-320,-2-14 224,12 5-256,-2-8 64,5 0-160,0-8 0,8 5-64,2-5 96,3 3-96,0-7 128,0 9-128,0-13 128,5 8-128,-6-6 192,6 5-160,-4 1 96,3 8-96,-9-3 288,2-2-192,-5-1 256,-2 0-256,-6 6 96,3 9-161,-5-1 225,0 3-224,-3 1 256,8-1-256,-10 5 32,2 0-96,-5-1-64,8 1 32,-3 0-32,8-1 0,-10 4-96,10 1 64,-8-1-1024,4 6 577,-9-6-2145,8 1 1472,-13-6-3360,10 3 2560</inkml:trace>
        </inkml:traceGroup>
        <inkml:traceGroup>
          <inkml:annotationXML>
            <emma:emma xmlns:emma="http://www.w3.org/2003/04/emma" version="1.0">
              <emma:interpretation id="{3D9D59D6-46A1-413C-B171-C51D76731CF4}" emma:medium="tactile" emma:mode="ink">
                <msink:context xmlns:msink="http://schemas.microsoft.com/ink/2010/main" type="inkWord" rotatedBoundingBox="13565,3780 14239,3770 14250,4542 13577,4552"/>
              </emma:interpretation>
              <emma:one-of disjunction-type="recognition" id="oneOf32">
                <emma:interpretation id="interp160" emma:lang="zh-CN" emma:confidence="0">
                  <emma:literal>间</emma:literal>
                </emma:interpretation>
                <emma:interpretation id="interp161" emma:lang="zh-CN" emma:confidence="0">
                  <emma:literal>阃</emma:literal>
                </emma:interpretation>
                <emma:interpretation id="interp162" emma:lang="zh-CN" emma:confidence="0">
                  <emma:literal>闽</emma:literal>
                </emma:interpretation>
                <emma:interpretation id="interp163" emma:lang="zh-CN" emma:confidence="0">
                  <emma:literal>问</emma:literal>
                </emma:interpretation>
                <emma:interpretation id="interp164" emma:lang="zh-CN" emma:confidence="0">
                  <emma:literal>泅</emma:literal>
                </emma:interpretation>
              </emma:one-of>
            </emma:emma>
          </inkml:annotationXML>
          <inkml:trace contextRef="#ctx0" brushRef="#br1" timeOffset="199883">13825 4935 4992,'-8'3'1920,"8"-3"-1024,0 5 0,0-5 1344,0 0-1216,0 0 288,8 0-800,2 0 32,3 0-288,0-5-96,5 5-96,-1-3-416,0-2 224,1-3-1728,-1 8 1024,-6 0-3328,-4 5 2336</inkml:trace>
          <inkml:trace contextRef="#ctx0" brushRef="#br1" timeOffset="200127">13874 5040 4224,'4'0'1664,"-4"0"-896,6 4 96,-6-1 1376,2 9-1184,4 3 672,-2 4-1024,-4 6 544,4 2-736,-4-1 320,0 2-512,0 0 63,0 2-255,0 3-288,0-3 96,0-7-1535,0 2 863,0-14-2560,4 0 1824,-4-11-2336,0 0 2176</inkml:trace>
          <inkml:trace contextRef="#ctx0" brushRef="#br1" timeOffset="201594">14142 5110 4480,'-13'-30'1664,"13"30"-896,-5-28-352,2 20 1088,6 5-832,-3-10 736,0 9-800,0 1 576,5 3-672,-5 0 672,5 7-704,-2 6 544,2 1-576,0 11 319,0-3-447,-5-3-32,3 6-160,-3-2-96,0-1 0,-3 3-320,3-6 160,-5-3-1215,5-4 735,-5-9-1984,0 2 1440,2-13-1504,3 3 1536,-5-10-768,10-1 1088,-5-7-192,0 7 576,0-11 448,0 7 0,0-3 672,8 4-416,-3 0 800,0 2-608,-2-2 832,7 7-736,-2 1 1024,1 3-896,-5-3 928,1 6-928,0-6 832,-2 7-864,2-4 416,-1 8-609,-4-5 225,4 10-416,-4-5 128,0 0-256,5 0 224,0 3-256,-5 2 256,4-1-256,-1-1 160,2 5-160,0 8 64,-2 7-96,-3 1 96,5-1-128,-5-4 32,0 0-32,0 6 32,0 1-64,0-7-32,0 1 32,0-4-544,0 0 288,0-4-1024,0-1 672,-5-6-1407,5-2 1119,-3-3-1280,-2 0 1216,-3-3-608,8 3 928,-9-5-32,4 2 384,-8-9 224,10-1 32,-7-6 512,10 7-288,-4-7 608,4 3-448,-4 2 576,8 2-544,-4-1 288,4 7-416,1 6 128,0 3-256,-5 5 128,3 3-160,-6 6 224,3 2-224,-10 0 384,6 1-288,-10-1 511,6 4-415,-5-7 512,3-1-512,2-7 416,3 3-416,5-11-32,5 0-160,8-14-224,5 2 32,4-7-896,0 3 544,3-1-1887,3 6 1311,-2 0-3296,-5 2 2400,-4 6-2304,-3 3 2432</inkml:trace>
          <inkml:trace contextRef="#ctx0" brushRef="#br1" timeOffset="200713">14186 4798 3712,'10'-7'1408,"-10"7"-768,16-20-192,-6 12 1024,2 8-800,6-8 480,0 8-704,-5-9 384,5 7-480,-5-10 384,0 8-416,0-5 480,4 6-480,-3 0 576,-2 6-512,-3-3 288,0 8-384,-4 0 256,-2 4-288,2-1 191,0 0-223,-1 3 224,0 0-256,-4-3 96,5 6-160,-2-1 64,2-2-96,-5 10 96,5 0-128,0-2 256,-2 2-192,-3 7 160,5 5-160,-5 6-64,5-3-32,-2 0 32,2-4-32,0 1 192,0-2-128,-2 2 32,2 0-64,0-6-128,-2 1 32,-3-4 32,0-3 0,-3-6-160,3-1 96,-5-9-960,0 3 576,-3-7-1855,-2 0 1279,-3-12-2272,5 0 1856,-14-11-2560,8 4 2272</inkml:trace>
        </inkml:traceGroup>
        <inkml:traceGroup>
          <inkml:annotationXML>
            <emma:emma xmlns:emma="http://www.w3.org/2003/04/emma" version="1.0">
              <emma:interpretation id="{5C39FE7E-46C4-4380-B382-CAB63D4854F3}" emma:medium="tactile" emma:mode="ink">
                <msink:context xmlns:msink="http://schemas.microsoft.com/ink/2010/main" type="inkWord" rotatedBoundingBox="14468,3717 15098,3707 15110,4500 14480,4509"/>
              </emma:interpretation>
              <emma:one-of disjunction-type="recognition" id="oneOf33">
                <emma:interpretation id="interp165" emma:lang="zh-CN" emma:confidence="0">
                  <emma:literal>深</emma:literal>
                </emma:interpretation>
                <emma:interpretation id="interp166" emma:lang="zh-CN" emma:confidence="0">
                  <emma:literal>淡</emma:literal>
                </emma:interpretation>
                <emma:interpretation id="interp167" emma:lang="zh-CN" emma:confidence="0">
                  <emma:literal>渎</emma:literal>
                </emma:interpretation>
                <emma:interpretation id="interp168" emma:lang="zh-CN" emma:confidence="0">
                  <emma:literal>滨</emma:literal>
                </emma:interpretation>
                <emma:interpretation id="interp169" emma:lang="zh-CN" emma:confidence="0">
                  <emma:literal>淀</emma:literal>
                </emma:interpretation>
              </emma:one-of>
            </emma:emma>
          </inkml:annotationXML>
          <inkml:trace contextRef="#ctx0" brushRef="#br1" timeOffset="202869">14849 4864 5632,'0'16'2112,"0"-16"-1152,5 28-288,-5-17 1408,3 5-1120,2-1 448,0 4-864,-2 1-64,2-1-320,-1 5-160,0-1-32,-4 2-1536,5-6 864,-5-4-3712,0-2 2432</inkml:trace>
          <inkml:trace contextRef="#ctx0" brushRef="#br1" timeOffset="202422">14905 4708 4352,'-4'-30'1664,"4"30"-896,4-4-256,-4 0 1216,6 4-928,-3-8 608,11 4-864,-6 1 576,1 3-640,-5 0 736,4 3-704,2-3 544,3 8-609,-8 7 257,3 10-416,-3 2 192,0-1-256,-10 1-64,5 1-96,-5 0-416,0-6 224,-3 2-1312,8-9 801,-5-7-2561,10 4 1824,-10-7-3072,2 3 2528</inkml:trace>
          <inkml:trace contextRef="#ctx0" brushRef="#br1" timeOffset="202687">15032 4814 6272,'4'-4'2368,"-4"4"-1280,14-5-576,-10 2 1312,4 3-1024,7-8 416,6 0-736,-3-7-64,3 7-256,-3-9-160,0 7-32,-5-2-1088,0 4 576,-8 0-2784,-1 5 1856,-13 6-2464,6 5 2272</inkml:trace>
          <inkml:trace contextRef="#ctx0" brushRef="#br1" timeOffset="203623">14739 5296 5376,'-13'13'2016,"13"-13"-1088,0 3-384,0-3 1184,0 0-960,0 0 352,0 0-672,0 0 160,8 0-352,-3-3 288,4 3-320,-1-4 320,1 4-320,0-4 160,-1 4-224,2-5 224,3 5-256,-5-3 95,5 0-127,5-5 0,0 3-32,13-1 32,-1-3-64,4-7-96,7 5 32,3-9 96,-6 4-32,-6 2 64,-2 5-64,-7-2-512,-2 6 257,-3-6-1377,0 3 864,-13 4-2336,-5 8 1728,-15 0-2560,7 3 2240</inkml:trace>
          <inkml:trace contextRef="#ctx0" brushRef="#br1" timeOffset="203892">15050 5152 4480,'-4'0'1760,"4"0"-960,0 0-320,0-3 1280,0 0-960,0-2 960,0 10-1056,0-2 736,0 0-832,0 3 512,0 2-640,0-2 383,0 2-511,-4 0 256,4 8-352,-10 7-160,2 1-32,-10 2-64,4 7 0,-6-7-512,5-2 288,-1-5-1791,3 1 1087,-15 0-3328,11-1 2400,0-11-2336,8-5 2432</inkml:trace>
          <inkml:trace contextRef="#ctx0" brushRef="#br1" timeOffset="203225">14998 4955 4096,'31'-11'1568,"-31"11"-832,21-13-288,-16 10 1024,3 3-800,1-5 480,5 1-704,-2-4 32,6 5-288,-10 3-32,2 8-96,-15-1-64,0 6 32,-7 1 224,-2 6-128,-7-1 512,7 6-352,-3-7 448,8 6-448,1-8 96,3 0-256,0-4-128,5-2-32,0-6-192,5 0 128,0-12-512,3 0 320,-3-6-416,-1 6 384,0-5-608,1 10 512,0-5-1056,-2 8 832,2-8-2368,-1 8 1664</inkml:trace>
          <inkml:trace contextRef="#ctx0" brushRef="#br1" timeOffset="204102">15080 5238 5376,'14'13'2016,"-14"-13"-1088,18 20 96,-14-14 1792,4 2-1536,-3 4 608,3 1-1152,7 1-65,1 3-383,2-3-128,4 7-96,4-9-608,0 2 288,0-6-1663,2 1 1087,-7-2-3872,2 1 2624</inkml:trace>
        </inkml:traceGroup>
      </inkml:traceGroup>
    </inkml:traceGroup>
  </inkml:traceGroup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06:40.38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6081DC0D-81DF-4C6D-9BD7-F66F0566DE89}" emma:medium="tactile" emma:mode="ink">
          <msink:context xmlns:msink="http://schemas.microsoft.com/ink/2010/main" type="writingRegion" rotatedBoundingBox="4689,5302 3814,6781 3144,6384 4019,4905"/>
        </emma:interpretation>
      </emma:emma>
    </inkml:annotationXML>
    <inkml:traceGroup>
      <inkml:annotationXML>
        <emma:emma xmlns:emma="http://www.w3.org/2003/04/emma" version="1.0">
          <emma:interpretation id="{114EB398-4813-4B6F-9475-80B9CC9401C6}" emma:medium="tactile" emma:mode="ink">
            <msink:context xmlns:msink="http://schemas.microsoft.com/ink/2010/main" type="paragraph" rotatedBoundingBox="4689,5302 3814,6781 3144,6384 4019,49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3A9489-2907-4BDF-8B15-E6697FFA580B}" emma:medium="tactile" emma:mode="ink">
              <msink:context xmlns:msink="http://schemas.microsoft.com/ink/2010/main" type="line" rotatedBoundingBox="4689,5302 3814,6781 3144,6384 4019,4905"/>
            </emma:interpretation>
          </emma:emma>
        </inkml:annotationXML>
        <inkml:traceGroup>
          <inkml:annotationXML>
            <emma:emma xmlns:emma="http://www.w3.org/2003/04/emma" version="1.0">
              <emma:interpretation id="{9046642E-AF92-4BD2-9479-22C2538AF964}" emma:medium="tactile" emma:mode="ink">
                <msink:context xmlns:msink="http://schemas.microsoft.com/ink/2010/main" type="inkWord" rotatedBoundingBox="4209,6113 3814,6781 3144,6384 3539,5716"/>
              </emma:interpretation>
              <emma:one-of disjunction-type="recognition" id="oneOf0">
                <emma:interpretation id="interp0" emma:lang="zh-CN" emma:confidence="0">
                  <emma:literal>硪</emma:literal>
                </emma:interpretation>
                <emma:interpretation id="interp1" emma:lang="zh-CN" emma:confidence="0">
                  <emma:literal>課</emma:literal>
                </emma:interpretation>
                <emma:interpretation id="interp2" emma:lang="zh-CN" emma:confidence="0">
                  <emma:literal>畿</emma:literal>
                </emma:interpretation>
                <emma:interpretation id="interp3" emma:lang="zh-CN" emma:confidence="0">
                  <emma:literal>甙</emma:literal>
                </emma:interpretation>
                <emma:interpretation id="interp4" emma:lang="zh-CN" emma:confidence="0">
                  <emma:literal>鄧</emma:literal>
                </emma:interpretation>
              </emma:one-of>
            </emma:emma>
          </inkml:annotationXML>
          <inkml:trace contextRef="#ctx0" brushRef="#br0">3859 6752 4352,'0'0'1664,"0"0"-896,0 6-128,0-6 1184,0 5-1024,0-2 480,0 5-768,-3 0 288,3 4-480,-5-4 192,5 4-288,-8-2-128,3 2-64,-5 1-832,7-2 448,-7-3-1248,10 0 896,-3-4-672,6-1 800,2-6-256,8-1 480,5-8-96,4 0 288,0-4 0,4 10 96,-4-8 192,4 8-64,-8-2 736,0 8-416,-10-5 1152,5 10-864,-8-5 960,3 8-928,-8-2 704,5 8-800,-5-8 384,0 2-576,-5 0 128,5 4-321,-3 0-63,-2 4-96,-3 2 32,8-1-64,-10-2-96,5 4 32,-8-2-543,5-2 319,-10 0-1664,5 1 1088,-10 0-2400,11-1 1824,-10-6-2176,4-7 2080</inkml:trace>
          <inkml:trace contextRef="#ctx0" brushRef="#br0" timeOffset="1735">3925 6966 4224,'57'-16'1568,"-57"16"-832,41-22-640,-28 14 512,3 4-352,2-4 160,5 3-256,-6-6 416,-1 11-320,-6 0 512,-1 11-448,-13-3 704,4 3-576,-15 5 480,2 1-512,-12 6 544,-1-1-544,-18 11 352,3-2-448,2-9 64,14-2-256,2-4 0,10-4-64,5-8-192,8 3 64,4-11-384,4 4 224,6-11-384,8 0 352,-6-6-512,2 7 448,-8-2-288,3 4 352,-5-4 0,2 4 160,3-3 0,0 3 32,-5-3-96,5 3 96,0-9-256,2 9 192,-7 0-448,-1 5 320,-1-1-224,-1 4 288,-10 0 160,5 4 32,-6-1 288,3 5-160,-9 0 384,2 3-288,-11-3 320,8 4-320,-10-4 160,5 0-224,-3-4-64,8 4-64,-2-4-192,12 0 96,-2-1 32,5 5 32,-4 3 0,0 3 0,-6-4 0,2 6 0,-4-4 0,6 3 0,-2-7-96,8 3 64,-4-5 32,8 1 0,0-12 64,9 5-32,4-8-32,9 0 32,-3-3-128,3 8 64,-8 3 32,0 3 0,-5 5 256,0 3-128,0 5 512,5 4-352,-11 2 352,4 6-352,-7 3 128,-1 2-256,-3-3 64,0 1-128,0 0 0,0-3-32,0-1 32,0 0-64,-3-4-32,3 2 32,-4-11-192,-1 2 96,-4-12-384,0 4 224,-9-12-512,10 4 416,-13-19-576,6 8 544,-6-9-352,8 7 416,-5-6-64,10 4 224,-10-12-288,9 3 256,-5 0-160,10 5 192,-4-4 0,8 4 64,0-8 64,4 2 0,0 2 0,6 7 0,-6 2 0,0 6 0,-4 2 256,4 6-128,-8 6 448,0 2-320,-6 2 288,10 10-288,-8-5 128,4 4-224,-10 3 128,6 0-160,-1-6-64,9-4-32,-8-4-128,3 3 64,0-8 32,5 3 0,0-12 0,10 3 0,-2-8 0,1 3 0,-1-8 0,6 8 0,-6 4 0,6 4 0,-6 0 0,5 8 0,-3-4 64,-2 0-32,-3 2-96,3 3 32,-3-9-256,-2 0 160,2-11-736,5 3 480,-2-16-576,5 8 512,5-6-32,0 6 288,0-7 96,-3 4 96,-4-1 192,1 12-96,-4-3 448,2 6-288,-7-3 448,7 4-416,-10 4 448,5 4-448,-5 0 448,0 8-448,0-4 160,0 3-288,0 1 0,4-1-96,0-3 224,4 4-160,2 0 256,3 3-256,0-4 160,0 5-160,0-8 288,0 4-224,-3 0 160,2 0-192,-12-6 224,6 8-256,-12-8 159,2 2-159,-4-2-352,-2-4 128,-3-2-2015,5 4 1151,-10 0-3904,10 4 2720</inkml:trace>
          <inkml:trace contextRef="#ctx0" brushRef="#br0" timeOffset="-539">3671 6884 2944,'-8'-4'1120,"8"4"-576,0-2-416,0-3 672,0 10-448,0-5 672,0 0-576,0 0 416,0 0-512,0 0 320,3 0-384,-3 0 480,5 0-448,0 0 288,-2 0-352,-3 0 64,5 0-192,0 0 224,0 0-224,-5 0 384,3 2-288,-3-2 224,0 9-224,-3 2 128,3-3-192,-5 1 0,5 2-96,-10 0 32,7 6-64,-15 2-32,5 4 32,-10 1-128,6-2 64,-13 6-32,8 3 0,-1-8-576,7-3 352,-2-4-1024,8-6 736,2-1-992,8-1 896,0-8-864,5 3 864,-2-6-224,2 3 544,5-8 64,-2 5 160,0-5 160,5 8 0,-3-8 480,3 0-288,-5-4 768,6 8-576,-6 0 672,0 8-640,2 0 544,-2 4-544,2 4 384,-2 4-480,-3-2 384,-2 6-416,2 4 256,0-2-320,-5 14 64,5 3-192,-5-8 0,0-3-64,0-6-64,0 3 32,0-11-256,0-1 128,0-9-1312,0 4 800,0-20-3008,3 4 2016,2-20-1952,3 0 2048</inkml:trace>
          <inkml:trace contextRef="#ctx0" brushRef="#br0" timeOffset="209">3714 6994 5376,'5'3'2016,"-5"-3"-1088,8 12-384,-3-4 1120,-1 0-928,0 8 416,1 4-672,0-1 0,-2 1-288,6-1-160,0 3-64,-4-5-1088,-1-6 576,0-2-2432,0-2 1664,1-7-2016,0 4 1888</inkml:trace>
          <inkml:trace contextRef="#ctx0" brushRef="#br0" timeOffset="-3140">4378 6112 3200,'-5'4'1216,"5"-4"-640,0 0-192,0 0 640,0 0-576,0 0 416,0 0-512,0 0 480,0 0-512,0 0 352,0 0-384,0 0 352,0 0-384,0 0 384,0 8-384,0-1 160,5 5-256,-5 1 224,3-1-256,2-1 256,0 5-256,-1-2 96,0 11-128,1 1 0,0 1-32,-2 1-64,2 0 32,-1-1 32,0 1-32,-4-6-32,4-2 32,-4-9-480,0 2 256,0-10-544,0 0 416,0-9-416,0 1 416,0-10-544,0 0 512,0-10-416,0 10 448,0-12-32,0 8 192,0-9 32,0 5 64,0-4 128,0 7-32,0 1 128,0 2-96,0 3 128,0 6-128,0-4 320,0 8-192,0 1 320,0 3-288,0 0 224,6 3-224,-6 1 224,4 3-256,0 6 256,0 6-256,1 1 160,-2-1-192,3 4 128,-2 1-160,-4 10-64,5 2-32,-5-8-32,0-1 0,0-8 0,0-4 0,0-7-576,0-5 320,0-9-1024,0 1 704,0-10-640,0 0 704,0-25-96,3 5 384,-3-4 32,5 11 128,0-2 128,-2 7-32,2-5 320,0 17-160,-2-2 608,2 13-448,0 8 448,0 3-448,-2 14 320,2-3-384,0 6 128,-2-1-256,2 9 0,0 3-96,-5-13 32,0-1-64,0-6-384,0-3 224,0-10-832,0-1 544,-5-16-640,5-5 576,-5-12-384,5 9 512,0-9-192,0 6 352,-3-22 0,-2 10 128,0-2 64,5 8 0,-3-2 192,6 10-96,-6-2 608,3 9-416,-5 1 544,0 9-512,0 3 576,5 7-512,-3 1 416,6 8-448,-6 6 128,3 6-320,-5-1 64,5 4-128,-5-6 0,10-6-32,-5-4-64,0 1 32,-5-8-192,5 4 96,-8-12-448,3 3 256,-3-10-512,8 2 448,-4-9-416,4 1 416,-6-7-256,12 9 320,-6-5-64,0 4 192,0-2 0,0-3 64,0-2 128,0 3-32,0 2 192,0 5-128,0-2 256,0 6-224,-6-1 384,3 0-288,-6 3 384,9 3-352,-8 0 288,2 3-288,-6 3 288,4 0-320,-10 7 160,5 6-224,-10-4 288,10 4-256,-8 1 32,6-4-128,-1-4 0,2-1-32,-8 2 32,10 1-64,-2-6-96,5 4 32,6-12-192,6 0 128,-3-3-512,9-2 320,-5-7-352,10 1 352,0-5 96,2 5 96,-2-6 96,-1 6 0,8-17-96,2 9 64,-5-1 32,-2 6 0,-2-10 0,3 9 0,0-12 0,6 7 0,-10 4 0,0 8 0,-5 1 64,2 2-32,-7 2 192,2 3-128,-10 3 256,2 9-224,-7 1 160,7-2-160,-10 0 160,4 6-192,-9-3 96,4 2-96,-11 4 96,7 2-128,0-5-32,5-1 0,0-10-32,8 7 0,-3-10 64,3 6-32,2-21-288,6 7 128,2-6-384,3 3 288,2-7-32,3-1 160,5-12 64,3 9 32,-8-3 0,4 2 0,-7 4 0,3 13 0,-13-2 64,0 10-32,-5-2 64,1 5-64,-10 3 256,6 6-160,-9-6 256,8 4-256,-8 6-32,4-2-64,-2-7-128,7-1 64,3-11-256,5 3 160,5-10-384,3 0 288,2-10-96,3 3 192,0-11 0,0 9 64,-3-4 64,-2 6 0,-4 3 128,0 11-64,-8 3 128,0 5-128,-4 0 256,-2 4-192,-3-4 320,5 3-256,-10 4-32,8 0-96,2-6-320,3 2 128,2-11-1024,3 5 672,0-10-1920,8 5 1344,0-8-2144,7 5 1824</inkml:trace>
          <inkml:trace contextRef="#ctx0" brushRef="#br0" timeOffset="-2117">4482 5976 4864,'-4'0'1824,"4"0"-960,0 3-576,0-3 864,0 0-640,0 0 320,0 0-512,0 0 192,4 5-288,0-2 224,6 2-256,-2-1 256,10 4-256,4 3 256,0 0-256,0 1 160,4 4-192,-4-5 128,0 6-160,-9-6 64,4 5-96,-3-5 0,-2 0-32,-3-2-128,6 2 32,-7-3 96,0 1-32,-4-6-96,2 1 32,-12-4-320,6 0 192,-8-4-224,4 4 224,-10-9 64,2 6 96,-6-5 64,0 5-32,-8-8-32,8 5 32,-3-5-128,6 7 64,-5-8 160,6 9-64,-8-8 128,8 3-128,2 2 192,4 6-160,2 6 96,12 2-96,-4-2 0,8 2-32,8 8 32,4 4-64,4-1-32,1 4 32,-6-4 32,2 6-32,-7-14 64,-1 5-64,-7-9-96,0 6 32,-8-10-128,4 5 96,-12-8-192,-1 0 160,-9-8 32,2 0 64,-7-3 64,5-1-32,-12-16 64,4 12-64,-6-3 64,14 8-64,-2-1 64,10 4-64,2 0-32,3 5 32,2-6 32,6 9-32,2 0 64,3 6-64,2-3-96,2 8 32,6 0 32,0 2 0,4-1 64,0-1-32,-9-3-32,5 0 32,-10-5-128,5 6 64,-5-9-192,7 3 128,-20-6-96,0 3 96,-3-9 64,-1 6 32,-8-5 0,2 3 0,-5-9 0,2 2 0,-4-4 128,4 8-64,0-6 32,6 1-32,-2-7-64,10 9 32,-4-6-128,8 11 64,0-7 96,3 10-32,-3 0 64,9 3-64,0 3-32,4 8 32,-1-3-32,6 4 0,0-4 64,0 0-32,4 3-576,0 1 288,-4-5-2560,-5 2 1536,-5-6-2912,2 5 2400</inkml:trace>
        </inkml:traceGroup>
      </inkml:traceGroup>
    </inkml:traceGroup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09:32.94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D571D1F-DBC9-4029-93C7-E2242D4B152A}" emma:medium="tactile" emma:mode="ink">
          <msink:context xmlns:msink="http://schemas.microsoft.com/ink/2010/main" type="inkDrawing" rotatedBoundingBox="2584,10512 2618,13174 2578,13175 2544,10513" semanticType="strikethrough" shapeName="Other"/>
        </emma:interpretation>
      </emma:emma>
    </inkml:annotationXML>
    <inkml:trace contextRef="#ctx0" brushRef="#br0">2794 11484 2176,'0'-11'864,"0"11"-448,5-8-128,-5 5 544,3 3-448,2-4 256,0 4-384,-1-4 288,0 8-320,-4-4 384,5 4-352,-5-4 448,3 3-416,-3 1 448,0 0-448,0 1 224,0 1-288,0 2 288,0 6-288,0-8 160,0 7-224,0-2 128,0 0-160,0 9 224,0 3-224,0 1 96,0 3-128,0-4 96,0 5-128,0-5 128,5 4-128,-5 12 32,5 0-32,-5-3 160,0-1-128,0-1 96,0-1-96,0 0 0,0 4-32,0 4 96,0 3-96,0-5 128,0-5-128,0 10 32,0-2-32,0 5-64,0-8 32,0 5 32,5-2-32,-5 2 128,0-5-96,0-1-32,0 5 0,0 12-32,0 0 0,0-10 64,0-5-32,0 0 64,3-6-64,-3 5-96,0 0 32,0 19 32,0-6 0,0-10 0,0-3 0,0-3 64,0-5-32,0 10-32,0 3 32,0-5-32,0-8 0,0-3 0,5-6 0,-5 6 0,0 0 0,0 10 0,5 6 0,-5-13 0,0-8 0,0 1 64,0-5-32,0 4 64,0 2-64,0-3-32,0 2 32,0 7-128,0 0 64,0-12 96,0 1-32,0-4 64,0 4-64,0-1-96,0 4 32,0-7 32,0-1 0,0 1 0,0 0 0,0-2 64,0 3-32,0-1-32,0-1 32,0-4-32,0 2 0,0-7-96,0 7 64,0-6-128,0 1 96,-5-3-672,5-3 416,-5-2-1920,2 0 1248,-2-2-3168,5-3 2336</inkml:trace>
  </inkml:traceGroup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09:40.31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5374981-4DA2-4DEB-B446-B1C2C2B27FC4}" emma:medium="tactile" emma:mode="ink">
          <msink:context xmlns:msink="http://schemas.microsoft.com/ink/2010/main" type="inkDrawing" rotatedBoundingBox="2550,10509 11150,10355 11153,10535 2553,10689" shapeName="Other"/>
        </emma:interpretation>
      </emma:emma>
    </inkml:annotationXML>
    <inkml:trace contextRef="#ctx0" brushRef="#br0">2802 11454 3840,'-3'-4'1472,"3"4"-768,3 0-256,-3 0 896,0 0-736,0 0 416,0 0-608,0 0 320,5 4-416,-5-4 320,5 4-352,-1 0 352,5 4-384,-6-5 224,7 2-256,-5-1 128,3-2-192,0 4 224,2-4-256,3-2 256,0 6-256,0-6 32,5 2-96,-5-2 32,4 0-64,-3 0 64,3 0-64,1 0-32,0 0 32,-2 0 32,2 0-32,0 0 64,4 0-64,4 0-32,-4 0 32,8-2-32,6 2 0,-5-6 64,-5 12-32,-4-6-32,4 0 32,5-6-128,3 6 64,-3-2 32,0 4 0,-1-2 0,-2 6 0,-2-6-96,0 0 64,0 0 96,0 2-32,2 4-32,-2-3 32,0 0-32,0 2 0,1-2 0,-1 2 0,0-2 0,4 5 0,1-4 64,0 0-32,0 0-96,-5-1 32,0-3 32,4 5 0,-2-5 64,-2 3-32,-5-3-32,7 5 32,-2-5-128,5 0 64,-5 0 32,0 0 0,-4 0 0,4 0 0,0 0 0,0 4 0,1-2 0,-1 4 0,0-6 0,5 0 0,0 0 64,0 2-32,4 4-32,0-4 32,5-2-32,-6 0 0,2 0-96,-6 0 64,2 0 32,-2 0 0,1 0 64,3 0-32,-3 0-32,0 0 32,-1 0-32,1 0 0,0 0 0,0 0 0,-1 0 0,1 0 0,0 0 0,3 0 0,2 0-96,3 0 64,-4 0 32,1 0 0,3-2 64,-3 2-32,-2-8-32,-4 8 32,11-6 32,-10 6-32,0-2-32,-2 2 32,2-4-128,-1 8 64,1-4-32,0 0 0,0 0 64,-1 0 0,1-4 64,0 4-32,5-5-32,-2 10 32,6-10-32,-5 5 0,0-3 0,1 3 0,-2-5 0,1 5 0,1-3 0,-6 3 0,5-4-96,1 4 64,-2-4 32,2 8 0,-1-4 0,-4 0 0,8-4 0,-4 4 0,5-4 64,-5 4-32,9-4 64,0 8-64,4-8-32,-9 4 32,0-4-128,2 8 64,2-8 32,-4 4 0,0-8 0,1 8 0,0-3 0,-5 3 0,4-5 64,0 5-32,6-6-96,-5 6 32,3-6 32,1 6 0,0-2 0,-5 2 0,1-6-96,-6 6 64,7-2 96,-2 2-32,-1-6 64,-2 4-64,0-7-96,-2 9 32,2-8 32,-1 8 0,0-7 64,5 7-32,-1-4-32,-3 4 32,2-4-32,1 0 0,2-3 0,-7 7 0,1-5-96,1 10 64,-2-10 32,-3 5 0,5-3 0,-5 3 0,-1-5 64,-4 5-32,0-6-32,2 6 32,-2-6-32,-1 12 0,1-6 0,5 0 0,0 0-96,-5 0 64,1 0 32,4 0 0,-2 0 64,7 0-32,0 0-32,-5 0 32,0 0-32,-6 0 0,1 0-96,-3 3 64,-2-3 32,5 0 0,-3 0 64,3 0-32,0 0-96,5 0 32,-9 0 32,4 0 0,0-3 64,1 3-32,-1-6-96,0 6 32,0-2 32,2 2 0,-2-6 64,5 6-32,-1-2-32,4 4 32,2-2-32,-5 0 0,-5 0-96,0 0 64,-3 0 32,3 6 0,-4-6 64,4 2-32,0-2-96,0 6 32,2-3 32,-3 0 0,1-3 0,-3 0 0,-2 0 0,2 0 0,-2 0 64,5 0-32,1 0-32,-1 0 32,0 0-32,0 0 0,2 0 0,3 0 0,3-3-96,1 3 64,1-3 32,-2 3 0,2-6 64,-2 12-32,-3-12-32,-4 6 32,-1-2-32,5 4 0,0-4 0,-5 2 0,0-6-96,-4 6 64,0-2 32,5-2 0,-1-4 0,0 8 0,0-4 0,0 4 0,-4-4 0,4 8 0,0-4 64,2 0-32,3 0-32,0 0 32,-1 0-128,-4 0 64,0 0-32,0 4 0,0-4 128,1 4-32,-5-4 64,0 4-64,0-4-32,0 4 32,-1-4-128,7 2 64,-7-2 32,2 0 0,-7 0 64,2 0-32,-6 0-32,6 6 32,-5-6-128,5 0 64,-5 0 32,5 2 0,-5-2 0,5 0 0,-5 0 64,5 6-32,-5-6-32,4 0 32,-3 0-32,3 0 0,-4 0 0,5 3 0,-5-3 0,0 3 0,0-3 0,0 0 0,0 0-96,1 0 64,0 0 96,2 0-32,-2 0-32,-1 5 32,-5-5-32,2 3 0,-6-3 64,1 5-32,-5-5-288,0 0 128,0 0-1920,0 0 1120,-5-5-3776,5 5 2656</inkml:trace>
  </inkml:traceGroup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09:50.25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E75E26F-6702-47DE-AA03-BD812C9F7388}" emma:medium="tactile" emma:mode="ink">
          <msink:context xmlns:msink="http://schemas.microsoft.com/ink/2010/main" type="inkDrawing" rotatedBoundingBox="3549,9059 5364,7607 5406,7659 3591,9111" semanticType="callout" shapeName="Other">
            <msink:sourceLink direction="with" ref="{923807F1-953A-4324-BDCD-4245CFD390BD}"/>
            <msink:sourceLink direction="with" ref="{474ADD7D-AED1-4DF4-B650-A2EC3B758AB0}"/>
          </msink:context>
        </emma:interpretation>
      </emma:emma>
    </inkml:annotationXML>
    <inkml:trace contextRef="#ctx0" brushRef="#br0">3828 10031 1920,'0'0'768,"0"0"-384,0 5-384,0-5 288,0 0-160,0 0 160,0 3-192,0-3 192,0 0-192,0 0 96,0 0-96,0-3 160,10 3-160,-2-8 96,5 4-96,4-11 0,6-2-32,3-6 96,0 7-96,0-11 128,5 4-128,-1-8 32,2 7-32,-2-10 96,6 2-96,0-8 32,-2 15-32,2-16-64,2 15 32,3-13-32,-7 7 0,9-2 64,-2 6-32,2-8 64,1 14-64,0-9-32,0 4 32,-5-6 32,-4 10-32,5-4 128,-4 4-96,-2-8 32,-4 7-32,1-7 32,0 4-64,-1-9 64,-4 5-64,5-4-96,0 12 32,0-13 96,-4 14-32,3-9-32,-3 11 32,4-12-32,0 9 0,3-5 0,-3 14 0,-5-6 0,2 7 0,-8-6 0,6 7 0,-3-3 0,-2 8 0,-3-6 0,4 7 0,-4-7 64,-2 6-32,2-6-32,0 10 32,0-13-128,0 9 64,-6-9 32,6 8 0,-4-3 0,-2 2 0,-4-2 64,6 6-32,-4-6-32,-2 7 32,-4-4-832,4 8 448,-8-3-1888,6 3 1248</inkml:trace>
  </inkml:traceGroup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09:51.61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58F02DE-82FE-49AF-AC11-95626FD78D49}" emma:medium="tactile" emma:mode="ink">
          <msink:context xmlns:msink="http://schemas.microsoft.com/ink/2010/main" type="inkDrawing" rotatedBoundingBox="3580,9222 3650,12886 3592,12887 3522,9223" semanticType="callout" shapeName="Other">
            <msink:sourceLink direction="with" ref="{923807F1-953A-4324-BDCD-4245CFD390BD}"/>
            <msink:destinationLink direction="with" ref="{0DAAE875-5A08-4D73-84DB-37BC79586284}"/>
          </msink:context>
        </emma:interpretation>
      </emma:emma>
    </inkml:annotationXML>
    <inkml:trace contextRef="#ctx0" brushRef="#br0">3828 10163 1792,'-4'25'768,"4"-25"-384,0 26-256,0-14 320,0 0-256,0 7 32,0 12-128,0-3 288,0 2-192,0 2 160,0 0-192,0 2 128,0-2-160,-4 7 0,4-5-64,-8 10-128,8-5 32,-5 8 32,5-6 0,-5 7 64,5-1-32,-3 6 64,6-1-64,-3 6-32,0-7 32,0-4-32,0-5 0,0 2 0,5-5 0,-5 8 0,5-5 0,-5 5 0,0 0 0,0 0 64,0 4-32,0 18 128,0 2-96,0-9 32,0-16-32,0 5 32,3-7-64,-3 3-32,0-1 32,0 6-32,0-6 0,0 4 64,0 1-32,0-4 64,0-5-64,0 4 64,0-2-64,0 26-96,0-3 32,0-6 96,5-5-32,-1-13 128,0-4-96,1-5 32,0-1-32,-1 1-128,0-3 32,0 1 32,2 2 0,-6 21 64,3 0-32,-3-15-96,0-2 32,0-4 32,0-2 0,0 2 64,0 0-32,0-4 64,0-2-64,0 2 64,0 1-64,0 0 128,0-3-96,0 2 128,0-2-128,0 0 32,0-1-32,0 0 32,0-4-64,0 2 64,5 1-64,-5-2-32,4-4 32,-4-2-256,0-1 128,0-6 96,0 4 32,0 1 192,5-5-128,-5-3-32,3 4-32,-3-1 32,5 2-32,-5-6-96,0 6 32,0-3 32,0 7 0,0-10 64,0 6-32,0-7-32,0 7 32,0-10-320,0 0 160,0 3-1088,0-4 672,0 4-1856,5-4 1344</inkml:trace>
  </inkml:traceGroup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09:52.46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DAAE875-5A08-4D73-84DB-37BC79586284}" emma:medium="tactile" emma:mode="ink">
          <msink:context xmlns:msink="http://schemas.microsoft.com/ink/2010/main" type="inkDrawing" rotatedBoundingBox="3752,12812 5937,11164 6003,11252 3818,12900" semanticType="callout" shapeName="Other">
            <msink:sourceLink direction="with" ref="{D58F02DE-82FE-49AF-AC11-95626FD78D49}"/>
            <msink:sourceLink direction="with" ref="{923807F1-953A-4324-BDCD-4245CFD390BD}"/>
          </msink:context>
        </emma:interpretation>
      </emma:emma>
    </inkml:annotationXML>
    <inkml:trace contextRef="#ctx0" brushRef="#br0">4031 13793 3072,'13'-20'1120,"-13"20"-576,23-14-512,-15 5 544,0 9-352,2-8 64,3 1-192,5-8 0,-1 7-32,5-12 32,0 9-64,0-17-32,4 9 32,1-9 96,7 9-64,10-12-32,0 4 0,-1-4-128,-2 11 64,2-7 32,1 2 0,13-9 64,-3 7-32,-11-4-32,-9 11 32,2-7 32,0 8-32,-2-6-32,-3 6 32,-1-12-32,6 8 0,3-12 0,-3 7 0,-6 0 0,1 9 0,4-8-96,0 7 64,1-7 96,-2 4-32,-3-5-32,5 5 32,2-12 32,3 4-32,-12 3 192,-1 9-128,3 0 32,-5 7-64,0-7 32,0 7-64,-4-12-32,-1 10 32,2-11 32,-2 6-32,1-9 64,4 6-64,-8 2 128,5 9-96,-7-9 192,7 8-160,-5-8 32,3 8-64,-3-7 160,5 7-128,-2-7 32,1 3-64,4-7 32,0 7-64,-3-3 64,-5 7-64,-2-7-32,2 2 32,4-10-32,-1 1 0,-3 2 0,0 9 0,-5-6 0,5 10 0,-5-9 64,0 9-32,-5-5-224,6 9 96,-6-9-1376,6 5 832,-10-5-2144,1 4 1568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57.9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8675 3822 5248,'-6'4'2016,"6"-4"-1088,-5 0-608,1 0 832,8 0-672,-4 0 288,0 0-480,0 0 256,0 0-288,0 0 352,0 6-352,-4-2 288,4 5-288,-11 4 64,1 6-192,-17 7 160,7 1-192,-20 15 256,5 2-224,-16 11 256,4 4-256,-8 1 320,13-8-256,2 0-96,9-8-64,6-8-32,9-4 0,0-13-96,13-2 64,6-11-32,9 1 0,8-10-96,5 3 96,2-4-320,-3 8 224,-4-1-224,2 12 224,-14 2-64,4 12 128,-17 10 64,-2 2 32,-13 14 128,2 0-64,-14-1 192,7 0-160,4-8 32,6 0-64,0-20-64,9 0 32,12-11-32,4-2 0,10-13-96,6 4 64,4-8-32,6 4 0,-5 4 64,-7 6 0,-13 16 128,-1 12-64,-14 16 672,-2-1-384,-14 11 895,5-5-703,-12-5 576,12-3-640,0-12 160,5-6-352,5-6 32,10-3-192,-1-11 64,8 0-96,2-7 0,2-2-32,10-8-128,4-2 32,6-20-896,0 2 512,4-36-1728,6 2 1184,6-32-1791,4 12 1535,-2-25-2688,3 12 2176,0-18-1856,-7 14 2080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09:53.82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786C43D-D16B-475B-A5B5-6686D0BF30A7}" emma:medium="tactile" emma:mode="ink">
          <msink:context xmlns:msink="http://schemas.microsoft.com/ink/2010/main" type="inkDrawing" rotatedBoundingBox="5546,7664 5683,11599 5639,11601 5502,7666" semanticType="callout" shapeName="Other">
            <msink:sourceLink direction="with" ref="{923807F1-953A-4324-BDCD-4245CFD390BD}"/>
            <msink:sourceLink direction="with" ref="{474ADD7D-AED1-4DF4-B650-A2EC3B758AB0}"/>
          </msink:context>
        </emma:interpretation>
      </emma:emma>
    </inkml:annotationXML>
    <inkml:trace contextRef="#ctx0" brushRef="#br0">5753 8607 2048,'0'0'768,"0"0"-384,0 4-256,0 0 544,0 4-416,0 3 128,0 6-256,0-6 0,0 0-64,0 2 96,0 2-96,0 1 192,5-1-160,-5 9 192,5-2-192,-2 6 96,2 3-96,0 8 0,0 5-32,-2 6 96,7-3-96,-7 3 128,2-3-128,0 8 32,-1-1-32,-4 6 96,3-2-96,-3 12 192,6-4-160,-1 4 192,-2 0-192,-3 1 96,5-4-96,-5 5 96,0-5-128,0 3 128,0-4-128,0 12-32,4-7 0,-4 10-32,3 2 0,3-5 128,-1-9-64,-5 1-32,4-3 0,-4 4-32,3-4 0,-3 2 64,0-7-32,0-4-96,0-6 32,0-2 96,0-3-32,0 3 64,0 6-64,0 14-32,5-1 32,-5-11-32,0-10 0,0-2 128,5 1-64,-5 15-32,3 1 0,-3-16-32,0-5 0,0 2 0,6-2 0,-6 13 64,0 1-32,0-17 64,4-5-64,-4 1-32,0 1 32,0 9-32,0 2 0,0-8 64,5-3-32,-5-9 64,0 1-64,0-5-32,3 0 32,-3-7 32,0 3-32,0 0 64,5 6-64,-5-14 64,9 1-64,-5-1-32,4 0 32,-3 2 32,0-1-32,-5-4-96,5-2 32,-5-1-672,0-2 384,0-3-2688,0 0 1664</inkml:trace>
  </inkml:traceGroup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0:42.31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ABF55E71-123A-4393-8CF5-81F564AED878}" emma:medium="tactile" emma:mode="ink">
          <msink:context xmlns:msink="http://schemas.microsoft.com/ink/2010/main" type="writingRegion" rotatedBoundingBox="5038,8923 4832,10696 4484,10656 4690,8882"/>
        </emma:interpretation>
      </emma:emma>
    </inkml:annotationXML>
    <inkml:traceGroup>
      <inkml:annotationXML>
        <emma:emma xmlns:emma="http://www.w3.org/2003/04/emma" version="1.0">
          <emma:interpretation id="{8A2C41F2-3113-4AAB-953C-FF15924B9A8A}" emma:medium="tactile" emma:mode="ink">
            <msink:context xmlns:msink="http://schemas.microsoft.com/ink/2010/main" type="paragraph" rotatedBoundingBox="5038,8923 4832,10696 4484,10656 4690,88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899A2F-A60E-4616-A0BD-21D6D8A7B4E8}" emma:medium="tactile" emma:mode="ink">
              <msink:context xmlns:msink="http://schemas.microsoft.com/ink/2010/main" type="line" rotatedBoundingBox="5038,8923 4832,10696 4484,10656 4690,8882"/>
            </emma:interpretation>
          </emma:emma>
        </inkml:annotationXML>
        <inkml:traceGroup>
          <inkml:annotationXML>
            <emma:emma xmlns:emma="http://www.w3.org/2003/04/emma" version="1.0">
              <emma:interpretation id="{923807F1-953A-4324-BDCD-4245CFD390BD}" emma:medium="tactile" emma:mode="ink">
                <msink:context xmlns:msink="http://schemas.microsoft.com/ink/2010/main" type="inkWord" rotatedBoundingBox="5038,8923 4832,10696 4484,10656 4690,8882">
                  <msink:destinationLink direction="with" ref="{0DAAE875-5A08-4D73-84DB-37BC79586284}"/>
                  <msink:destinationLink direction="with" ref="{8786C43D-D16B-475B-A5B5-6686D0BF30A7}"/>
                  <msink:destinationLink direction="with" ref="{D58F02DE-82FE-49AF-AC11-95626FD78D49}"/>
                  <msink:destinationLink direction="with" ref="{3E75E26F-6702-47DE-AA03-BD812C9F7388}"/>
                  <msink:destinationLink direction="with" ref="{8D755838-690C-408D-8941-FF10E114EEB9}"/>
                </msink:context>
              </emma:interpretation>
              <emma:one-of disjunction-type="recognition" id="oneOf0">
                <emma:interpretation id="interp0" emma:lang="zh-CN" emma:confidence="0">
                  <emma:literal>房</emma:literal>
                </emma:interpretation>
                <emma:interpretation id="interp1" emma:lang="zh-CN" emma:confidence="0">
                  <emma:literal>亨</emma:literal>
                </emma:interpretation>
                <emma:interpretation id="interp2" emma:lang="zh-CN" emma:confidence="0">
                  <emma:literal>克</emma:literal>
                </emma:interpretation>
                <emma:interpretation id="interp3" emma:lang="zh-CN" emma:confidence="0">
                  <emma:literal>舌</emma:literal>
                </emma:interpretation>
                <emma:interpretation id="interp4" emma:lang="zh-CN" emma:confidence="0">
                  <emma:literal>干</emma:literal>
                </emma:interpretation>
              </emma:one-of>
            </emma:emma>
          </inkml:annotationXML>
          <inkml:trace contextRef="#ctx0" brushRef="#br0">4938 9978 2944,'-18'0'1120,"18"0"-576,0 3-352,0-3 800,0 0-576,0 0 448,0 0-512,5 0 128,0 0-320,-2 0 224,2 0-256,3-9 96,6 2-128,2-8 0,2 4-32,5-5 32,-2 4-64,2-3 64,3 7-64,-4-4 64,0 4-64,-5 2 64,1 0-64,-5 3 64,0 6-64,-8-3 64,3 8-64,-8 0 64,0 0-64,-5 8-32,2 2 32,-10 7 32,-2 1-32,-6-2-32,8 3 32,-9 1-128,4-2 64,-3 2 32,3 0 0,-3-1 0,6-4 0,-1 1 0,6 4 0,-2-6 0,6-2 0,-2-1 0,8-8 0,-4-3 64,4 0-32,0-8 64,9 4-64,0-8-32,0 2 32,4-6-32,0 8 0,5-8 0,-2 2 0,2 0-96,4 1 64,-4-6 96,4 7-32,-10-8-32,6 8 32,-10-7-832,7 6 448,-12-1-2176,7 0 1408,-10-2-1568,3 6 1568</inkml:trace>
          <inkml:trace contextRef="#ctx0" brushRef="#br0" timeOffset="346">4986 10090 3200,'5'-3'1216,"-5"3"-640,8 0-320,-3 0 608,-2 0-480,7 0 256,3 0-384,-5 0 0,5 0-160,2 0 160,1 0-160,-3 0-32,4 0-32,1 0-192,0 8 96,-5-5-96,4 5 64,-3 0-864,4 1 544,2-3-1792,4 2 1216</inkml:trace>
          <inkml:trace contextRef="#ctx0" brushRef="#br1" timeOffset="-29584">4863 10706 2048,'-5'0'864,"5"0"-448,0 4-288,0-4 256,0 0-224,0 0 32,0 0-96,0 0 96,0 0-128,0 0 128,5 4-128,-5 0 192,0-1-160,0 1 256,0 1-224,0-2 160,0 2-160,0 1 160,0 2-192,0 1 192,0 2-192,0 2-32,0 1-32,0-2-32,0 1 0,0-7 128,0 7-64,0-6 32,0 1-32,0-8-64,0 0 32,0-3-32,0 3 0,0-8 0,0 4 0,0-9 0,0 7 0,0-11 64,5 9-32,-5-6-32,3 1 32,-3-1-32,0 5 0,0-2-96,10 6 64,-10-3 96,5 4-32,-5 1 192,0 3-128,0-4 96,0 8-96,0-4 0,0 7-32,0 1 32,3 3-64,2-3 64,0 1-64,-5-1 64,3 0-64,-3-5-32,0 2 32,0-5-32,0 0 0,0-5 0,5 5 0,-5-8 0,0 5 0,-5-5 0,5 5 0,-3-11 64,-2 11-32,0-5 64,10 5-64,-5-6-32,8 9 32,-3-3 32,4 6-32,0-3-32,-1 4 32,1 1 96,0 3-64,0-5-32,-1 5 0,-3 1 32,-2-1-32,-3-2 64,0 2-64,-3-3-32,3 1 32,-9-6 32,5 5-32,-10-10-96,10 5 32,-5-6 32,9 1 0,-3-3 0,3 5 0,-5-5-96,10 5 64,-5-6 32,3 9 0,2-8 0,-1 8 0,0-8 0,1 8 0,0-3 64,-1 6-32,-4-3-32,0 0 32,0 0-32,4 5 0,-4-5 0,4 6 0,-4 2 0,0 6 0,-4-8 64,0 7-32,-10-2-32,10 0 32,-8-7-32,7 4 0,-8-8 64,8 5-32,0-10-96,5 2 32,0-6-32,5 1 0,0-3 64,3 8 0,2-10-96,-2 10 64,0-5 32,2 5 0,-10-3 64,4 6-32,-4 0-96,4 9 32,-4-1 160,4 3-64,-4-3 32,0 3-32,-4-3 32,4 1-64,-4-6 64,4 5-64,-4-8 64,-1 0-64,-4-3-96,9-2 32,-4-3-32,8 4 0,-4-7 64,4 6 0,-4-1 0,5 1 0,0-3 64,-1 8-32,-4-3-96,0 6 32,0-3-32,4 5 0,-4-5 192,0 8-64,0-2-32,0 2 0,-4-3-32,4-2 0,-4-3 0,-1 4 0,0-8-1280,5 4 704,0-8-2432,10 5 1664</inkml:trace>
          <inkml:trace contextRef="#ctx0" brushRef="#br0" timeOffset="-46453">4916 11455 2048,'0'-4'768,"0"4"-384,14 4-256,-14-4 320,0 0-256,0 0 96,0 8-160,0-5 160,0 5-192,-5 0 32,5 0-64,-5 0 32,5 1-64,-4-6 128,0 0-96,-6-3 128,7 0-128,-7 0 32,10 0-32,-8 0 32,8 0-64,-5 0-32,5 8 32,-5 0 32,5 0-32,-3 0 64,3-1-64,-5 1-96,10 0 32,-5-8 96,0 3-32,0-9-32,8 1 32,2-7-32,-2 1 0,-3-5 0,3 5 0,-3-1 0,-1 4 0,0 3 128,1 5-64,-5 5 256,5 6-192,-5 6 160,3-2-160,-3 4 64,0 0-96,0-3 0,0 4-32,0-12-320,0-5 128,0-11-512,5 5 352,-1-13-160,0 4 288,1-7 64,0 7 96,-5 1 0,0 3 0,0 0 192,0 8-96,0 5 384,0 2-256,0 8 160,0 5-224,-5-4-480,5 4 128,-5-14-1952,1 7 1184</inkml:trace>
        </inkml:traceGroup>
      </inkml:traceGroup>
    </inkml:traceGroup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0:10.0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8D755838-690C-408D-8941-FF10E114EEB9}" emma:medium="tactile" emma:mode="ink">
          <msink:context xmlns:msink="http://schemas.microsoft.com/ink/2010/main" type="inkDrawing" rotatedBoundingBox="2486,10450 9806,8253 9856,8418 2536,10615" semanticType="callout" shapeName="Other">
            <msink:sourceLink direction="with" ref="{923807F1-953A-4324-BDCD-4245CFD390BD}"/>
            <msink:sourceLink direction="with" ref="{096D0C03-4772-4828-A68A-E28342AB02BC}"/>
          </msink:context>
        </emma:interpretation>
      </emma:emma>
    </inkml:annotationXML>
    <inkml:trace contextRef="#ctx0" brushRef="#br0">2758 11470 2304,'5'-4'864,"-5"4"-448,8-3-288,-4-1 544,1 4-416,4-8 128,3 4-256,2-3 64,3 2-96,1-3 96,5 5-128,-7-9-32,7 7 0,-6-6 96,5 8-64,0-9-32,0 8 0,0-4 32,4 8-32,-3-7 64,3 7-64,4-8-32,-4 0 32,0-3 32,5 5-32,0-2-32,0 5 32,-1-5-32,-4 5 0,2-9 64,-7 8-32,2-7-32,2 7 32,1-9-128,5 10 64,1-8 32,-7 5 0,1-5 0,2 8 0,2-8 0,1 6 0,-2-6 0,3 3 0,-2-4 0,6 4 0,3-3 0,1 2 0,4-7 0,-5 10 0,0-10 0,1 8 0,4-12 0,0 6 0,0-11 64,-1 6-32,1-9 64,5 8-64,-5-2-32,-1-2 32,9 4-32,-3 6 0,4-3 0,-6 6 0,-1 0 0,-2-2 0,-5 1 0,4 1 0,1 3 0,-5 0 0,-4-4 0,1 4 0,-2 2 0,2-7 0,3 7 0,1-2 64,-6-1-32,7 1 64,6-3-128,-1 2 0,-8 2 96,6-5 32,-5 1-128,-3 0-32,8 3 32,4-12 64,-9 0-64,0 9 0,1-5 32,-1 5 0,2-2 0,-2 1 0,0 1-96,4-1 64,6 1 32,-5-1 64,0 0-32,0 1 64,-1-1-128,1 1 0,0-2 32,0 2 0,1-9 0,-1 1 64,-1-9-96,1 5 0,0-1 32,0 4 64,5 1-96,-3 0-64,8-4 64,-2 7 64,-3 1 0,-6-1 64,14 0-128,-8-4 0,-1 6-32,1-3 0,-2 1 64,1 2 0,1 2 0,3 0 64,6-3-96,-11-2 0,2 6 32,0 0 64,-6-1-96,9-12 0,2 5 96,2 3 32,-7 1-128,0-1 32,-5 5 0,-1-1 0,-4 4 0,5-3 0,-9 2-96,5-2 64,3 3 96,1 0 32,-4 0-128,0-3-32,-5 2 32,-1 1 0,2-3 32,3 3 64,1 1-32,-6-1-32,-3 0 32,0 0-32,0 0 0,5-12 0,-2 6 0,1 3 64,1-2-96,-6 1 0,5-4-32,8 5-64,-2-1 96,-2 1 64,-3 0 0,-3 2 64,3 1-64,-5-8-32,18 5-64,-10 0 32,4-1 32,-4-1 64,-3 2-32,3-1-32,1 1 32,-1 3-32,-3 0 0,3 0 64,5 2-96,4-3 0,-4 4 32,-5 2 64,2-5-96,-3 0-64,-2 1 64,8 3 64,-5 0 0,1-4-32,-6 0-64,2 0 32,-5 2 96,3 1-32,-4-4-32,1 9 32,0-3 32,-5-8-32,5 6-32,5 2-64,-5-2 32,-5-2 32,-1 3 0,-7 0 0,0 0 0,-5 0 0,5 4 0,-5 0 0,-3 8 0,-10-8 0,8 4-288,-8-8-128,0 12-1344</inkml:trace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0:57.57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B786A87C-ECEE-40E4-9DF7-91F9353FEAE9}" emma:medium="tactile" emma:mode="ink">
          <msink:context xmlns:msink="http://schemas.microsoft.com/ink/2010/main" type="inkDrawing" rotatedBoundingBox="891,7323 16619,6493 16641,6900 912,7729" shapeName="Other"/>
        </emma:interpretation>
      </emma:emma>
    </inkml:annotationXML>
    <inkml:trace contextRef="#ctx0" brushRef="#br0">1158 8612 6400,'0'3'2464,"8"21"-1344,23-31-1184,-18 14 544,13-7-352,-3-4 0,8 4-64,-1-8 32,4 5-64,7-1 320,-2-1 256,4 5-32,-3 0-32,0 0-32,3 0 96,1 0-288,5 0-32,13-3-96,-5-2 32,4 2 0,-1 0 32,11-5-128,4 2-96,3 3 64,1 0 0,14-5-32,-1 3-64,-4-1-64,12 1 32,-7-3-32,-1 1 0,0-1 128,9 0 32,-1-3-32,1-2-64,1 1 32,-7 1 32,6-12-96,10 4 0,-6 0 32,-5-9 0,11 1 0,-11 2 64,0 2-32,11 1-32,-1-3-64,-5 3 32,1 2 32,-6 4 0,-4 0 0,1 4 64,-1 1 32,9 0 32,-3-1-160,7 7-32,-9-2 32,11 0 0,-6-6-64,5 7 64,-4-11 32,-1 14 0,-1-13 0,1 13 0,-3-6 0,7 5 0,-4 8 256,-2 0 159,5 4-63,-7 0-32,0 0-192,13-5-32,-4 0-96,-1-3-32,37-3 32,-11-13 0,6-7-160,-1-4-32,-3 4-128,-6-1 32,-13 4 97,-4 1 95,9 8 128,-13-6 64,-6 9-33,11 2 33,-9-3-128,2 2-64,20-5-31,-10 4 95,-4-3 0,4 3 96,-3-1-96,-1 1 0,17-3-32,-12 0 0,4 7 64,-5 0 64,-3 4-32,3-4-32,4 0 32,-6 4-32,5 4 0,-6 0 0,-1-4 0,9 0 64,-5 0-96,0 4 0,6-4 96,-1 4 32,3-8-128,3 4-32,-11-4 32,8 4 0,-3 0 32,-4 0 64,7-4-32,-3 4 63,0 0-126,-9 0-65,1 0 64,-6 0 64,14-4-64,-10 4 0,2 0 96,-1 0 32,4 0-128,1 0-32,-1-4 96,-8 4 32,1 0-96,-3 4 32,-2 0 0,-6-4 63,10 0-31,-9 0-32,-9-4 32,18 8-32,-14-4-95,-3 0 63,-6 0 32,-3-4 63,-1 0-31,-8 4-32,-9-3 96,-9 3 0,-5 3 32,-8-3 0,14 8-64,-6-4 32,-4 4-64,-4-5 64,0 2-128,0-2-64,-6 2 64,3-2 0,11 0 32,1-6 64,-9 3 32,-5 0 32,0 0-160,2 0-32,-3 0 32,-2 0 0,13 3 32,-5-3 0,-6-3-96,1 3 64,2 0-32,3-3 0,-5-2 128,0 5 32,5-3-128,9-2 32,-9 5 0,-6 0 0,3-3-288,-7 3-63,-3 0-161,-8 0-32,-3 3 96,-6 2 96,0-2 160,-5 5 96,-9-8-224,8 8-96,-3 1-704,-5-9-320</inkml:trace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0:59.38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FF88E269-354F-41E4-9753-7CF96E58248B}" emma:medium="tactile" emma:mode="ink">
          <msink:context xmlns:msink="http://schemas.microsoft.com/ink/2010/main" type="inkDrawing" rotatedBoundingBox="16812,481 17198,17343 16979,17348 16593,486" semanticType="callout" shapeName="Other"/>
        </emma:interpretation>
      </emma:emma>
    </inkml:annotationXML>
    <inkml:trace contextRef="#ctx0" brushRef="#br0">17055 1558 3456,'-8'-19'1408,"8"11"-768,0 0-608,0-4 352,0-7-128,0-1 96,3 4-128,2 2 32,0 6-160,-5-1 0,0 6-32,0 3 224,0 12 128,0 7 0,-5 4 64,0 9-64,-8 2 64,5 5 96,-15 8 32,5 8-64,5 3 64,5-2-32,-5 2-64,3 12-256,3-1-160,-4 9-64,3 8 32,1 11-96,-3-3 0,6 4 96,-1 4 32,1 3 32,-1 12 64,5 0 32,0 4 96,0-1-160,0 5-32,5 3-128,-1 10-32,5-10 96,-4 8 96,12-3-64,-3 15-64,-2 1 0,-4 3 32,7-1-32,-2 13 64,0-12 0,-5 12 96,-3-12-160,0 12-32,3-12 64,-3 20 32,-10-13-128,10 13-32,-2-16 32,-3 51 0,5-24 32,0 4 0,-5-4 0,0 0 64,5-14-32,-2 9-32,2 13 32,-5-11-32,5 3 0,-2-11 64,2 15 96,-1-16 64,0 13-97,1-4-31,0-5-32,-1 0-64,0-6 96,0 9 64,2-2-64,2-9-64,1 1 0,-1 8 32,1-6 32,0 10 32,-1-16-160,2 8 32,-2 0 0,0 3 0,-3-15 0,0 10 0,0 2 0,-2 5 64,-3-18-96,0 13 0,0 0 96,0-6 96,0-10-64,0 13-64,0-10 0,0 5-32,0-15 0,0 10 0,0 1 0,0-11 0,5 2 64,-5-2 32,0 7-128,0-12-32,5 3 32,-5-10 64,3 12 0,-3-5-32,0-16-64,5 8 32,0-6 32,-5 6 0,3-3 0,2-13 64,0 10-32,3-13-32,2 3 32,-7 1-32,6 1-96,-1-6 64,-2 1-32,2-8 0,1 4 64,4-4 0,0 4 0,-5-11 0,10 4-96,0-9 0,-5 1 64,0 7 64,0 0-160,-4-13-32,0-12-384,-4-7-31,-5-3-705,0-7-224,-5-5-608,2-7-224,-15-4-640</inkml:trace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1:17.97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9B550AE-325C-4E79-BD60-5382C88AE07D}" emma:medium="tactile" emma:mode="ink">
          <msink:context xmlns:msink="http://schemas.microsoft.com/ink/2010/main" type="inkDrawing" rotatedBoundingBox="640,10682 1133,11547 1103,11564 610,10699" semanticType="callout" shapeName="Other"/>
        </emma:interpretation>
      </emma:emma>
    </inkml:annotationXML>
    <inkml:trace contextRef="#ctx0" brushRef="#br0">890 11626 4480,'-4'0'1760,"4"0"-960,0 20-736,0-15 576,4 1-384,-4-1 320,4 3-352,1-5 320,3 6-320,-3 2 224,3 0-224,-3 5 0,4 4-128,0 2 96,4 3-128,0 2 128,0-1-128,5 7 32,-1 1-32,9 18 32,0-2-64,5 3 64,-1-1-64,2-2-32,3 1 32,1 1 32,-7-2-32,-1-8-32,-8-3 32,-2-6-128,0-7 64,-10-7-832,6-3 480,-14-13-1888,4-3 1280,-8-15-1888,0 0 1632</inkml:trace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1:18.40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0C5F768-89C1-4C35-B5B2-AFDF562A4AF1}" emma:medium="tactile" emma:mode="ink">
          <msink:context xmlns:msink="http://schemas.microsoft.com/ink/2010/main" type="inkDrawing" rotatedBoundingBox="695,10754 1177,11482 1144,11503 662,10776" semanticType="callout" shapeName="Other"/>
        </emma:interpretation>
      </emma:emma>
    </inkml:annotationXML>
    <inkml:trace contextRef="#ctx0" brushRef="#br0">928 11712 2944,'-4'-3'1120,"4"3"-576,0 3-288,0-3 608,4 8-480,-4 0 320,5-1-416,-2 1 192,3 0-256,-2 0 224,4 3-256,0 1 320,7 4-288,1 7 224,2 9-224,5 2 128,3 5-192,0 5 128,5-2-160,-1 8 160,6-2-192,-2 3 96,-3-6-96,-4-1-128,-5-8 0,-4-2 96,-1-3-32,1 1-160,3-5 64,-8-12-672,-3 2 416,-10-17-1088,3 0 800,-6-20-1696,-2 4 1312,-3-20-1312,-2 10 1344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1:18.86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31D226C-A2DC-4470-95FB-FE7FD8DAA24E}" emma:medium="tactile" emma:mode="ink">
          <msink:context xmlns:msink="http://schemas.microsoft.com/ink/2010/main" type="inkDrawing" rotatedBoundingBox="719,10665 1169,11503 1123,11527 674,10689" semanticType="callout" shapeName="Other"/>
        </emma:interpretation>
      </emma:emma>
    </inkml:annotationXML>
    <inkml:trace contextRef="#ctx0" brushRef="#br0">969 11609 2048,'0'-3'864,"0"3"-448,0 20-288,0-20 608,0 0-416,0-3 416,0 6-448,0-3 288,0 8-320,0-8 288,0 3-320,0-3 224,5 5-224,-5-2 224,4 9-256,0 4 320,5 6-288,0 3 320,0-2-320,-1 4 160,5 4-224,0 5 224,5-1-256,-5-1 160,5 5-160,13 16 224,0 4-224,-1-9 160,4-6-160,-3-2-64,0-3-32,-3 0-32,-2 0 0,-8-12 64,-6 0-32,-4-7-32,6-3 32,-10-3-960,4 5 512,-8-11-3200,6 0 1984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1:37.49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3CF552F-7F15-4F66-AF81-21643FDB4EF8}" emma:medium="tactile" emma:mode="ink">
          <msink:context xmlns:msink="http://schemas.microsoft.com/ink/2010/main" type="writingRegion" rotatedBoundingBox="2925,9689 3790,15989 1944,16242 1079,9942"/>
        </emma:interpretation>
      </emma:emma>
    </inkml:annotationXML>
    <inkml:traceGroup>
      <inkml:annotationXML>
        <emma:emma xmlns:emma="http://www.w3.org/2003/04/emma" version="1.0">
          <emma:interpretation id="{FF1D6557-ACB3-42A8-83BF-1315EF220803}" emma:medium="tactile" emma:mode="ink">
            <msink:context xmlns:msink="http://schemas.microsoft.com/ink/2010/main" type="paragraph" rotatedBoundingBox="2925,9689 3790,15989 1944,16242 1079,99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A8F6AC-A8CA-4526-AFE7-D06EAE316D4F}" emma:medium="tactile" emma:mode="ink">
              <msink:context xmlns:msink="http://schemas.microsoft.com/ink/2010/main" type="line" rotatedBoundingBox="2925,9689 3790,15989 1944,16242 1079,9942"/>
            </emma:interpretation>
          </emma:emma>
        </inkml:annotationXML>
        <inkml:traceGroup>
          <inkml:annotationXML>
            <emma:emma xmlns:emma="http://www.w3.org/2003/04/emma" version="1.0">
              <emma:interpretation id="{1DE462E1-85B2-492D-867D-A97A0ECCC6CF}" emma:medium="tactile" emma:mode="ink">
                <msink:context xmlns:msink="http://schemas.microsoft.com/ink/2010/main" type="inkWord" rotatedBoundingBox="2925,9689 3790,15989 1944,16242 1079,9942"/>
              </emma:interpretation>
              <emma:one-of disjunction-type="recognition" id="oneOf0">
                <emma:interpretation id="interp0" emma:lang="zh-CN" emma:confidence="0">
                  <emma:literal>堂</emma:literal>
                </emma:interpretation>
                <emma:interpretation id="interp1" emma:lang="zh-CN" emma:confidence="0">
                  <emma:literal>量</emma:literal>
                </emma:interpretation>
                <emma:interpretation id="interp2" emma:lang="zh-CN" emma:confidence="0">
                  <emma:literal>重</emma:literal>
                </emma:interpretation>
                <emma:interpretation id="interp3" emma:lang="zh-CN" emma:confidence="0">
                  <emma:literal>蛋</emma:literal>
                </emma:interpretation>
                <emma:interpretation id="interp4" emma:lang="zh-CN" emma:confidence="0">
                  <emma:literal>趸</emma:literal>
                </emma:interpretation>
              </emma:one-of>
            </emma:emma>
          </inkml:annotationXML>
          <inkml:trace contextRef="#ctx0" brushRef="#br0">3026 16489 4992,'-13'0'1824,"13"0"-960,-5 0-224,2 0 1312,6 0-1056,-3 4 480,0 5-832,0-3 288,0 2-512,5-8 320,0 5-352,0-10 352,3 5-384,5-8 32,9 5-193,0-5-63,0 4 0,12-4-32,-3 8 0,0-3 0,-1 3 0,-4-5 0,2 10 0,-6-5 0,0 0 0,-9 0 64,5 0-32,-10 0 64,5 3-64,-9 1-32,2 0 32,-6 0-32,0 7 0,-6 5 64,2 1-32,-9 2-32,0 0 32,-9 1-32,8 3 0,-7 1 0,4-2 0,-15 10 0,6 0 0,-4-6 64,12-2-32,-5 4 64,10-3-64,-5 3 64,2-4-64,3-4 64,4-1-64,4-4 64,5-2-64,0-6-32,9 5 32,-4-8 32,8 4-32,3-5-32,2 2 32,0-5 32,4 3-32,0-3-32,4 3 32,2-3-32,-2 5 0,-6-5-96,8 0 64,-7 0 32,2 3 0,-11 2-704,6-2 384,-10-3-2143,6 0 1375,-14-3-3680,4 3 2688</inkml:trace>
          <inkml:trace contextRef="#ctx0" brushRef="#br0" timeOffset="631">3715 16646 4224,'-5'0'1664,"5"0"-896,5 0-192,-5 0 1120,0 0-928,0 0 416,9 0-704,-1 0 0,6 0-288,-2-6 32,2 6-128,-2-2-128,6 2 0,-5-5 32,0 10 0,2-5-864,1 0 480,-6 0-3136,2 2 1920</inkml:trace>
          <inkml:trace contextRef="#ctx0" brushRef="#br0" timeOffset="299">3131 16743 5376,'-8'-5'2112,"8"5"-1152,0-3-416,0 0 1184,3 6-960,2-3 416,5 0-704,3 0 224,0 0-416,4 0 192,0 0-256,6 0-64,3 3-96,0 2 96,1-2-96,-6 2 32,2-2-32,-5 1-960,-2 1 480,-1-2-2368,-3 2 1536,1-2-2816,0 0 2304</inkml:trace>
          <inkml:trace contextRef="#ctx0" brushRef="#br0" timeOffset="870">3728 16782 4096,'0'-5'1568,"0"5"-832,9-7-160,-5 3 1120,1 4-928,3-4 416,6 4-704,-1-4 224,0 0-416,5-4 64,3 8-224,2-3-64,2 6-32,-3-3-192,5 0 96,-6 0-1504,5 0 832,-8 0-2912,0 0 2016</inkml:trace>
          <inkml:trace contextRef="#ctx0" brushRef="#br0" timeOffset="-93742">2249 10766 2944,'-21'-5'1120,"21"5"-576,-23 5-288,15-5 544,3 3-448,-3 0 128,3 5-320,-8 0 64,9 0-128,-10 3 0,10 1-32,-9 4 96,10-1-96,-7 9 192,10 4-160,-5 3 32,5 7-64,0 1-64,10 0 32,-5 0 96,3-3-64,4-6-32,2 1 0,3-3-128,1-4 64,0-12 96,3-4-32,-3-13 64,5 5-64,-7-12-32,7 4 32,-5-11 32,3 8-32,-4-14-96,1 6 32,-5-15 96,0 6-32,-3-11 64,-2 8-64,-8-7 64,5 10-64,-10-8 128,0 14-96,-8-3 192,0 11-160,-4-6 192,3 7-192,-7 2 32,7 3-64,-7 4-128,3 4 32,-8 0-32,8 4 0,0 1 64,5 3 0,0-2-160,8 7 96,-3-1-960,8 2 576,-5 2-2304,5 4 1568</inkml:trace>
          <inkml:trace contextRef="#ctx0" brushRef="#br0" timeOffset="-130543">2696 11460 2304,'0'-8'864,"0"8"-448,10-5-352,-10 1 416,4 8-288,0-8 288,6 4-288,-7-8 32,7 5-128,-7-2 0,7 5-32,-2-3-64,2 3 32,-7 0 32,6 3-32,-5 2 256,6-2-160,-6 5 160,0 1-160,0-1-64,1 2-32,-5 2 32,4 4-32,-4-4-32,0-1 32,-4-3 32,4 1-32,-9-7 64,1 4-64,-2-6 128,6 0-96,-5-6 32,9 6-32,-3-7-64,3 3 32,-5-12-128,5 5 64,0-1 32,5 4 0,-2 0 0,2 4 0,-1-3 64,5 7-32,0-8 64,-1 8-64,-3 0-32,4 5 32,-9-2-32,4 4 0,-8 2 64,4-2-32,-9 1 64,4 5-64,-3-10 64,4 5-64,-10-8 128,10 3-96,-4-6 32,3 3-32,0-5-128,5 2 32,0-5-32,10 4 0,-7-4 192,6 4-64,-5 0 128,1 8-128,0-8-32,3 8 0,-8 0 96,4 4-64,-8 1 256,4-3-192,-8-1 256,3 3-256,-8-8 96,8 3-128,-3-6 96,8 3-128,-10-8-32,10 3 0,0-6-128,5 7 64,0-4-32,3 8 0,-3-4 64,-1 8 0,0-4 64,1 4-32,-5-4 64,0 8-64,-5 0-32,1 0 32,-5 0-384,9-1 192,-8-2-2688,8-3 1568</inkml:trace>
          <inkml:trace contextRef="#ctx0" brushRef="#br0" timeOffset="-111489">2846 11494 2048,'5'-4'864,"-5"4"-448,5 4-352,-5-4 288,0 0-224,0 0 0,8 8-64,-4 0-64,5 0 32,-9-5-32,0 5 0,-3-4-96,-3 3 64,-3 1 96,9 0-32,-8 1 64,3-2-64,-8-3-32,8 4 32,-7-8 96,8 4-64,-6-8 256,7 0-192,-2-4 96,5 1-128,0-10 0,5 7-32,-2-7 32,7 9-64,-2-3-32,0 7 32,2-4-32,3 4 0,-5 0 64,7 4-32,-12 0 64,6 8-64,-9 0-32,4 1 32,-8-3 96,0 2-64,-4-3 128,2 2-128,-3-7 32,6 0-32,-7-7-64,10 2 32,-4-6 32,4 3-32,-4-8 64,8 9-64,-4-6 64,0 10-64,4-5 64,6 5-64,-2-6-32,2 9 32,-2-3-32,4 3 0,-3 0 0,0 3 0,-1-3 64,2 9-32,-6-1 64,0 2-64,-4 2-32,6 4 32,-16-4 32,2 4-32,-10-4-32,4 2 32,-3-6-32,4 4 0,-5-12 64,10 4-32,-5-8 192,4 0-128,0-8-32,9 2-32,0-10-128,5 4 64,-1-4-32,5 9 0,-1-5 64,1 5 0,0 2 0,4 6 0,-3-2 0,-2 10 0,-8-2 64,4 9-32,-4 3 64,0 1-64,-4 0 64,-1 3-64,-4-2-96,5 1 32,-4-2-32,3 0 0,-8-5 128,3 0-32,-2-3 64,3 0-64,-8-8-32,3 0 32,-4-8-32,10 5 0,-2-8 0,8 3 0,-4-8-96,6 4 64,0-4-32,8 4 0,2-2 64,-2 6 0,2-3 64,3 2-32,5 1-32,-1 4 32,0 4-128,1 4 64,-10 0 32,7 4 0,-12 0 64,6 3-32,-9 1 64,0 3-64,-9-3 64,6 0-64,-7 0-32,5 0 32,-8-4-32,5-2 0,-10-9 192,10 3-96,-10-3 256,5-2-224,-4-3 32,3 1-96,2-9-64,2 8 32,6-6-32,4 1 0,4-2-96,6 4 64,2-6 32,2 9 0,-2-4-96,6 5 64,0 4 32,-2 3 0,-2 3 64,3 4-32,-12 5-32,5 0 32,-16 4 96,6 0-64,-9-2 32,6 2-32,-7-4-64,6 0 32,-5-8-128,4 3 64,-3-7-1376,4 5 768,0-13-2304,4 4 1664</inkml:trace>
          <inkml:trace contextRef="#ctx0" brushRef="#br0" timeOffset="-126586">2784 11507 3072,'0'0'1216,"0"0"-640,5 3-128,-5-3 768,0 0-704,0 0 544,5 0-608,-5 0 544,0 0-576,0 0 288,0 0-416,0 0 64,0 0-224,0 0 0,0 0-64,0 0 32,0 0-64,0 0 128,0 0-96,0 0 256,0 0-192,0 0 256,0 0-256,0 0 256,0 0-256,0 0 96,0 0-128,-5 0 0,5 8-32,-5-5 96,1 2-96,-5-2 192,9 6-160,-8-7 192,3 6-192,-8 0-32,8 1-32,-11-2 32,6 5-32,-8 0 64,6-1-64,-10-3 64,10 1-64,-12 5-32,6-1 32,-2-2 32,6 3-32,-8 3 128,4 0-96,-3-7 128,3 6-128,-7 0 32,2 0-32,2-2 96,7 2-96,-8-4 127,9 4-127,-10-2 32,5 6-32,-2-4 32,6 4-64,-8-4-32,9-2 32,-8-2-128,6 4 64,-1-5 96,3 6-32,-5-7 128,5 2-96,-4 1 128,3 2-128,-4-4-32,6 6 0,-12-7 32,12 7-32,-10-1-32,4-1 32,-8 1 160,9-2-96,-6 2 96,2 4-96,-1-4-64,9-1 0,-10 4 32,10 1-32,-8-4-32,8 0 32,-9-1 32,4 4-32,0 1 64,4-1-64,-2-2-96,2 2 32,-7-3 32,3 4 0,0-6 0,10 3 0,-5-6 64,8 0-32,-8-3-32,9 4 32,-10-4-128,10 3 64,-10-3 96,12 0-32,-8 1 64,4 1-64,-6-2-96,8 4 32,-6-12-128,10 4 96,-4-8-736,4 4 416,0-3-1439,10 3 1023,-6-9-1888,4 1 1504,0-7-2720,2 6 2176</inkml:trace>
          <inkml:trace contextRef="#ctx0" brushRef="#br0" timeOffset="-125975">1688 12204 3968,'0'0'1472,"0"0"-768,0 3-480,0-3 960,0 5-672,0-5 704,0 3-736,0-3 480,0 4-544,-5 0 320,5-1-416,-3 2 320,3 6-352,-5 6 128,0-3-256,-2-1 224,7-2-256,-11 4 256,11 1-256,-8 1 256,8 2-256,-9 0 160,9 1-160,-9-6 64,9 6-96,-8-4 96,4 0-128,-4-1 32,2 1-32,-3-5 31,9 1-63,-8-4 64,8 0-64,-5 0 64,5 3-64,0-7 64,5 0-64,-5-4-32,0 0 32,0 0 32,5 0-32,-2 0 64,6 9-64,-3-9-96,2 0 32,4-5 32,2 5 0,-2-4 0,6 4 0,5-8-96,-2 0 64,-3 1-192,5 3 128,-10-1-1087,3 5 639,-6-3-2912,-2 6 1920,5-6-2784,1 0 2464</inkml:trace>
          <inkml:trace contextRef="#ctx0" brushRef="#br0" timeOffset="-123784">3025 13736 3968,'0'0'1472,"0"0"-768,0 12-128,0-12 1184,0 3-960,0 1 640,0 4-896,-3 3 384,-2 3-576,-5 5 320,10 0-384,-8 4 256,4 5-288,-10 7 288,2-1-320,-6-6 160,10-1-224,-10-4-64,10 1-64,-7-9-736,12 4 384,-10-6-2496,8 2 1568,-3-10-3040,8-2 2400</inkml:trace>
          <inkml:trace contextRef="#ctx0" brushRef="#br0" timeOffset="-124088">2696 13826 4864,'0'0'1824,"0"0"-960,0 0-672,0 0 736,0 0-544,0 0 320,6 3-416,-2 0 352,4 11-384,-3-8 384,3 2-384,-3-8 288,3 4-288,-3-4 192,3 8-224,2 0 128,-2 8-192,2-5 224,-2 5-256,2-5 32,-2 1-96,0 4 32,2-2-64,-7 0 64,6-3-64,5 0-96,-2 5 32,-7-12-736,4 4 384,-4-8-2496,-1 4 1600,-1-8-2688,2 4 2240</inkml:trace>
          <inkml:trace contextRef="#ctx0" brushRef="#br0" timeOffset="-13433">3130 14280 3968,'-4'-6'1568,"4"6"-832,-4 6-512,0-4 768,8 6-576,-8 0 416,4 0-480,-13 4 384,8 0-416,-3 4 192,3-2-288,-3 2 224,3 0-256,-8 0 96,3 3-160,-11 8 64,8 5-96,-9-5-64,8-4 0,-6 1 32,2-5-32,-5 1 64,10-1-64,-8 1-32,8-1 32,-2-8 32,12 1-32,-10-4-32,3 3 32,2-6-128,3 3 64,1-4 32,4-2 0,0-2 64,0 0-32,-4 0-96,-1 0 32,0 0 32,5 0 0,-3 0-96,6 0 64,-3 0 32,0 0 0,0-2 64,5 2-32,0-4-32,-1 8 32,0-4-128,1 0 64,-5-4-192,0-1 128,0 2-320,0 6 256,0-3-384,0 0 320,0-3-288,0 3 256,0-8-192,3 8 256,2-4 0,0 4 128,0-8 64,-2 4 0,-3-3 0,0 7 0,0-8-96,0 8 64,0-5 96,0 5-32,0-3 128,0 6-96,0-3 128,0 0-128,-3 0 32,3 8-32,-5 0 160,10 0-128,-5 0 256,0 4-224,0 2 320,0 2-256,0 4 320,0 3-288,0 4 160,0 6-224,0 18 64,0-2-128,0-2 96,0 1-128,-5-10 32,5-2-32,-5 3 32,5-5-64,-5-9-160,10-7 64,-5 2-672,0-5 416,0-10-928,0-2 704,0-18-672,5 3 704,-5-12-448,5 0 576,-5-14-160,3 4 320,-3-6 32,0 8 128,0-22 128,0 16-32,0-1-32,0 14 32,0-2 96,5 12-64,-5-1 320,0 4-192,0 2 384,0 2-320,0 8 384,0 2-384,0 14 288,5 4-288,-5 8 128,0 2-224,0 9 224,0 0-256,0 5 320,0-10-256,0 2-96,0-5-64,0 4 32,0-1-32,0-14-32,0-4 32,0-16-256,8 0 128,-3-20-448,3 4 288,-3-14-224,0-2 288,-2-26-64,2 8 160,0-8 64,3 14 32,-3 2 0,3 14 0,-3 0 0,-1 12 0,-4 2 0,4 1 0,-4 6 128,0 3-64,-4 12 320,0 3-192,-1 16 256,10 9-256,-5 4 256,0-6-256,0 6 160,0 2-192,-5 13 64,5-5-128,-3-11-64,6-8 0,-3 0-32,0-3 0,0-4 0,0-2 0,0-14-352,0 0 192,0-18-448,0-4 352,0-8-224,0-2 288,0-16-192,0 6 224,-3-13-192,3 8 192,-10-11-128,10 4 160,-5-2 64,2 10 64,-7 2-96,10 13 64,-3-2 32,6 11 0,-3-6 0,0 8 0,-3-8 64,3 6-32,-5 2 64,10 7-64,-5 2-32,0 3 32,-5-5 160,5 10-96,-5-5 32,5 0-64,0 0-64,0 0 32,-3-5-32,-2 2 0,0-1 64,5 4-32,-5-4-32,10 0 32,-5 0-128,0 4 64,0-4 32,0 8 0,0-4 64,0 0-32,0 0-32,0 0 32,0-4 32,0 4-32,-5-3 64,5-2-64,-3 2 64,6 3-64,-3 3 128,0 5-96,0 12 192,0 2-160,0 11 192,10 1-192,-10 1 96,5 1-96,-5-2-64,0 2 0,0 12 32,0-2-32,0-7-288,8-5 128,-3-9-1376,-2-3 864,2-6-2496,0 4 1760</inkml:trace>
          <inkml:trace contextRef="#ctx0" brushRef="#br0" timeOffset="-15400">2521 14442 3200,'-4'-4'1216,"4"4"-640,0-4-320,0 0 768,0 8-576,0-4 480,0 0-512,0-4 320,0 4-416,0-4 320,0 4-352,0 0 352,4 0-384,-4-3 384,6 3-384,-3 0 224,6 3-256,4 1 64,5 4-160,0 3 64,-2 2-96,2 2 160,5 0-160,-6 2 32,5 2-64,-4-4-64,4 4 32,-9-3 32,0 0-32,0 0-32,5 0 32,-10-10 32,5 7-32,-13-10 64,5 5-64,-10-8-32,5 0 32,-8-2-192,3-4 96,-8-5-96,5 3 64,-20-15-64,7-1 64,-10-4 128,9 6 0,-4-6-32,5 9 32,-2-4-128,10 7 64,-5-4 32,10 9 0,-5-5-96,8 4 64,-4 1 96,6 7-32,-3 0-96,6 4 32,0 0-32,9 8 0,5 0 128,3 7-32,5 1 64,-1 3-64,2 1-32,0 3 32,-3-4 32,3 1-32,3 4 64,0-2-64,-8-2-32,0-4 32,-10-4 32,2-2-32,-2-1-32,0 2 32,-8-6 32,5-2-32,-10-6 64,1-2-64,-5-3-32,1 2 32,-10-8-128,10 8 64,-10-10 32,8 4 0,-16-12 64,8 5-32,-8-4-32,6 3 32,2 1-128,8 8 64,2-2-32,3 10 0,0-5 0,5 4 0,5 0 64,5 8 0,3 0-96,5 4 64,-6 3 96,5 5-32,0-4-32,1 3 32,-5 1-32,0 0 0,5-5-288,0 5 160,-5-5-1216,0 1 736,-4-4-2272,5 0 1600,-2 0-1856,2-2 1792</inkml:trace>
        </inkml:traceGroup>
      </inkml:traceGroup>
    </inkml:traceGroup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06:42.76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D20BA845-A0D1-4491-8C36-2456E0EAB4B6}" emma:medium="tactile" emma:mode="ink">
          <msink:context xmlns:msink="http://schemas.microsoft.com/ink/2010/main" type="writingRegion" rotatedBoundingBox="4583,5714 4781,6449 4200,6604 4003,5870"/>
        </emma:interpretation>
      </emma:emma>
    </inkml:annotationXML>
    <inkml:traceGroup>
      <inkml:annotationXML>
        <emma:emma xmlns:emma="http://www.w3.org/2003/04/emma" version="1.0">
          <emma:interpretation id="{C06D5ECF-7744-4998-8D56-AB1A6D5C9BA9}" emma:medium="tactile" emma:mode="ink">
            <msink:context xmlns:msink="http://schemas.microsoft.com/ink/2010/main" type="paragraph" rotatedBoundingBox="4583,5714 4781,6449 4200,6604 4003,58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4CCC72-75AF-4C91-BFE0-64F7FA18357F}" emma:medium="tactile" emma:mode="ink">
              <msink:context xmlns:msink="http://schemas.microsoft.com/ink/2010/main" type="line" rotatedBoundingBox="4583,5714 4781,6449 4200,6604 4003,5870"/>
            </emma:interpretation>
          </emma:emma>
        </inkml:annotationXML>
        <inkml:traceGroup>
          <inkml:annotationXML>
            <emma:emma xmlns:emma="http://www.w3.org/2003/04/emma" version="1.0">
              <emma:interpretation id="{B0632E06-B3B0-476E-BA0C-E89D945F958E}" emma:medium="tactile" emma:mode="ink">
                <msink:context xmlns:msink="http://schemas.microsoft.com/ink/2010/main" type="inkWord" rotatedBoundingBox="4583,5714 4781,6449 4200,6604 4003,5870"/>
              </emma:interpretation>
              <emma:one-of disjunction-type="recognition" id="oneOf0">
                <emma:interpretation id="interp0" emma:lang="zh-CN" emma:confidence="0">
                  <emma:literal>素</emma:literal>
                </emma:interpretation>
                <emma:interpretation id="interp1" emma:lang="zh-CN" emma:confidence="0">
                  <emma:literal>尋</emma:literal>
                </emma:interpretation>
                <emma:interpretation id="interp2" emma:lang="zh-CN" emma:confidence="0">
                  <emma:literal>橐</emma:literal>
                </emma:interpretation>
                <emma:interpretation id="interp3" emma:lang="zh-CN" emma:confidence="0">
                  <emma:literal>萦</emma:literal>
                </emma:interpretation>
                <emma:interpretation id="interp4" emma:lang="zh-CN" emma:confidence="0">
                  <emma:literal>青</emma:literal>
                </emma:interpretation>
              </emma:one-of>
            </emma:emma>
          </inkml:annotationXML>
          <inkml:trace contextRef="#ctx0" brushRef="#br0">4465 6804 5120,'-5'0'1920,"5"0"-1024,0 0-640,0 0 800,0 0-640,5-6 192,3 6-384,1-3-64,5 6-96,-2-6-64,10 3 32,5-8-32,-1 5 0,-5-5 0,-3 8 0,-5-9-224,5 6 128,-5-8-512,0 6 320,-8-3-416,-1 4 384,-4-4 96,0 8 128,-4-2 224,-1 2-64,-8-6 256,5 4-192,-5-4 384,8 6-288,-3-3 320,8 6-320,-5-3 320,5 0-320,-5 0 160,5 8-224,0 0 128,10 0-160,-7 4 224,2 4-224,0 7 160,3 4-160,-8 1 0,5-5-64,-5-4-544,0 5 256,-5-9-1888,0 1 1184,-3-7-2624,8 1 1984</inkml:trace>
          <inkml:trace contextRef="#ctx0" brushRef="#br0" timeOffset="680">4447 6923 3712,'-12'0'1472,"12"0"-768,-6 0-256,2 0 896,8 0-736,-4 0 64,10 0-416,-2-3-96,10 3-96,0-9 32,3 6-64,5-13 64,5 13-64,-3-9 192,-2 8-128,-5-4 320,1 8-224,-9-8 96,5 8-160,-10-7-64,5 7-32,-8-5-128,0 5 64,-10 0-192,5 8 128,-8 0-256,-2 4 224,-11 4-96,-2 3 128,-8-4 0,10 5 32,-10-1 192,6 0-64,-6 1 128,13 1-128,-5-7 192,11-2-160,-6 1 96,4 1-96,-3-3 96,9 6-128,-5-9 544,8 0-352,-8-5 672,8 5-512,-3-4 352,3 3-448,-3-3 64,8 1-256,-5-5 0,10 0-64,-5 0-64,3 3 32,2-3 32,5 5-32,3-18-96,0 6 32,5-12 32,-2 6 0,6-1-160,1 2 96,3-4-256,0 8 192,10-12-320,2 6 288,-2-7-288,-2 6 256,-3-5-192,-5 9 224,-3-1-192,-1 5 192,-5-1-128,6 3 160,-6-1-224,1 0 224,-15 3-928,7 3 576,-10 0-2688,0 3 1760</inkml:trace>
          <inkml:trace contextRef="#ctx0" brushRef="#br0" timeOffset="1998">4679 6966 4736,'0'4'1824,"0"-4"-960,0 8-384,0-5 1088,0 2-896,0-2 320,0 5-608,-3 4 352,-2 4-416,-8 0 480,0 4-480,-5-1 512,6 1-512,-11-1 288,5 0-352,2-4 0,3 1-160,3-4-64,5-1 0,2-6-192,3-2 96,8-6-384,5-2 224,9-9-640,9-3 448,0-3-352,0 5 448,0-5-128,-5 6 288,-6-3 160,-2 6 0,-5-1 288,0 4-160,-8 5 384,0 3-288,-10 3 384,5 5-352,-5 1 96,5 2-224,-8 0 64,3 1-96,-3-1 0,8 2-32,-9-2-64,9 0 32,-9-2 32,9 2-32,-8 0-96,3 2 32,-18 2 32,2 1 0,-1-5 192,4 6-96,2-11 96,3 7-96,-5-6 0,6 6-32,-3-10-64,7 5 32,0-8 32,8 0-32,-5 0-96,10 0 32,-2-5 32,6 5 0,5-3 0,3 0 0,1-5 0,3 3 0,-3-7-96,3 4 64,-6-6-480,0 5 288,-1-7-672,0 10 480,3-7-832,0 6 704,-7-6-800,3 10 768,-13-2-288,3 5 512,-3-3 128,0 3 128,-3-3 640,3 6-288,-10-3 960,10 0-672,-3 0 640,6 0-672,-3 0 384,0 0-544,0 0 128,10 8-320,-2 1 0,2-2-96,-2-3-64,5 4 32,-8-8 32,0 3-32,-5-3-448,0 0 224,-5 0-768,5 0 544,-10 0-288,7 0 384,-7 0 128,7 0 96,-7 0 384,5 5-192,-3-2 480,8 0-320,-5 2 512,5 6-448,-3 9 288,6 3-352,-3 1 128,0 4-224,0-1 64,0-4-128,0-4-128,0 1 0,0-9-384,0 6 192,-3-10-800,3 0 576,-5-7-864,5 5 768,-8-10-608,8 5 672,-5-7-96,5 0 352,-13-10 32,3 3 128,-2-6 192,4 7-64,-10-1 480,4 2-320,-8-4 896,4 8-640,-3 0 640,9 4-640,-2 0 384,5 4-512,-4 4 384,8 5-416,-3 2 192,8 5-288,-8-1 127,8 4-191,-10-3-64,10-1-64,-8 1-384,8 0 193,-10-9-1153,10 6 736,-8-10-2144,8 2 1536,-5-10-2848,5 5 2272</inkml:trace>
          <inkml:trace contextRef="#ctx0" brushRef="#br0" timeOffset="2206">4812 7294 6784,'21'8'2528,"-21"-8"-1344,18 11-608,-6-2 1312,2-1-1088,4-2 352,-1 2-704,-4-3 0,5 2-256,-5-7-32,5 4-96,-5-4-896,0 0 448,-5 0-3232,2 0 2016,-10 0-2912,3 0 2560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58.2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9097 4162 5632,'-15'-10'2176,"15"10"-1152,-9-4-832,3-1 832,6 10-608,-6-10 416,3 5-480,-9-5 192,12 5-320,-4-3 224,4 6-256,-5-3 448,10 0-352,-5 0 576,0 0-480,0 0 416,0 10-448,-5 0 319,5 7-383,-6 2 192,1 3-256,-5 14 224,10 0-256,-9 18 256,9 6-256,-17 12 96,17 2-160,-10 16 0,10-5-64,-9 20 32,4-1-64,-5-1-32,10-6 32,-11-11-544,11-18 288,-10-19-1600,10-8 1024,-6-23-2495,12-10 1887,-6-30-3104,10-4 2560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2:42.46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0E5B9A8-8A54-4785-9828-DD7409D489A5}" emma:medium="tactile" emma:mode="ink">
          <msink:context xmlns:msink="http://schemas.microsoft.com/ink/2010/main" type="writingRegion" rotatedBoundingBox="5899,8250 6880,8440 6711,9311 5730,9121"/>
        </emma:interpretation>
      </emma:emma>
    </inkml:annotationXML>
    <inkml:traceGroup>
      <inkml:annotationXML>
        <emma:emma xmlns:emma="http://www.w3.org/2003/04/emma" version="1.0">
          <emma:interpretation id="{23C2750B-FFE9-4170-B8E6-6A4E28C1F330}" emma:medium="tactile" emma:mode="ink">
            <msink:context xmlns:msink="http://schemas.microsoft.com/ink/2010/main" type="paragraph" rotatedBoundingBox="5899,8250 6880,8440 6711,9311 5730,91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AF3CA7-CC33-4E7D-A509-7F12D99B474F}" emma:medium="tactile" emma:mode="ink">
              <msink:context xmlns:msink="http://schemas.microsoft.com/ink/2010/main" type="line" rotatedBoundingBox="5899,8250 6880,8440 6711,9311 5730,9121"/>
            </emma:interpretation>
          </emma:emma>
        </inkml:annotationXML>
        <inkml:traceGroup>
          <inkml:annotationXML>
            <emma:emma xmlns:emma="http://www.w3.org/2003/04/emma" version="1.0">
              <emma:interpretation id="{D6650440-2C94-474E-842E-4EC5562A3189}" emma:medium="tactile" emma:mode="ink">
                <msink:context xmlns:msink="http://schemas.microsoft.com/ink/2010/main" type="inkWord" rotatedBoundingBox="5894,8277 6580,8410 6416,9254 5730,9121"/>
              </emma:interpretation>
              <emma:one-of disjunction-type="recognition" id="oneOf0">
                <emma:interpretation id="interp0" emma:lang="zh-CN" emma:confidence="0">
                  <emma:literal>咒</emma:literal>
                </emma:interpretation>
                <emma:interpretation id="interp1" emma:lang="zh-CN" emma:confidence="0">
                  <emma:literal>茫</emma:literal>
                </emma:interpretation>
                <emma:interpretation id="interp2" emma:lang="zh-CN" emma:confidence="0">
                  <emma:literal>迄</emma:literal>
                </emma:interpretation>
                <emma:interpretation id="interp3" emma:lang="zh-CN" emma:confidence="0">
                  <emma:literal>凡</emma:literal>
                </emma:interpretation>
                <emma:interpretation id="interp4" emma:lang="zh-CN" emma:confidence="0">
                  <emma:literal>论</emma:literal>
                </emma:interpretation>
              </emma:one-of>
            </emma:emma>
          </inkml:annotationXML>
          <inkml:trace contextRef="#ctx0" brushRef="#br0">6417 9316 4352,'0'-2'1664,"0"2"-896,0 2-416,0-2 768,0 0-640,0 0 224,0 0-448,0 0 352,5 6-352,-5-4 288,3 10-288,-3 0 0,5 4-160,-5 0 96,0-2-128,0 6 128,5 0-128,0-2-32,-3 7 0,4-10-128,2 1 64,2-8 32,-2 3 0,2-11 64,-2 3-32,0-9-96,2 2 32,-2-12-192,4 0 128,-2-3-96,-2 2 96,2-5 64,3 6 32,-5-7 64,5 7-32,-8-3-32,0 7 32,-2-4-32,2 10 0,-5-2 64,0 2-32,-5 6 192,5 8-128,-3 0 256,6 9-224,-6-2 160,3 1-160,-5 3 64,10 4-96,-5 5-128,8-1 0,-4 0-480,10-3 288,-2 0-1792,2-5 1088,-4-4-2688,-2 3 2048</inkml:trace>
          <inkml:trace contextRef="#ctx0" brushRef="#br0" timeOffset="514">6491 9768 3328,'0'0'1216,"0"0"-640,0 0-192,0 0 928,0 0-736,0 0 384,5 6-608,-5-6 384,3 6-416,2 2 416,0 0-448,0 0 288,-2 4-320,2-4 0,-1 3-160,0-3 0,0 3-32,2 9 96,-3 7-96,-3-4 32,5 1-32,-1-4 32,2-6-64,-4-1 64,4 2-64,2-11 64,2 4-64,8-12-32,-6 0 32,2-12-32,3 5 0,-4-13 64,5 5-32,-5-13-32,0 10 32,0-8-128,0 2 64,-4-8-32,0 14 0,-5-6-512,0 8 320,-4 0-1504,0 4 960,0 0-2592,0 5 1888</inkml:trace>
          <inkml:trace contextRef="#ctx0" brushRef="#br0" timeOffset="-1037">6088 9500 4352,'0'-4'1664,"0"4"-896,4 4-544,0-4 672,0 0-512,2 0 128,-2 0-352,4-4-64,5 4-64,-4-4-32,5 0 0,-1-4-1056,0 8 576,0-8-2272,0 8 1536</inkml:trace>
          <inkml:trace contextRef="#ctx0" brushRef="#br0" timeOffset="-631">6096 9538 3328,'4'12'1312,"-4"-12"-704,6 20-352,-2-13 608,0 1-480,-4 3 480,4 13-544,-4 0 352,0 3-384,0 0 352,0 1-384,0 3 288,0 0-288,0-3 192,0-6-224,0 2 64,0-1-160,0 4 160,6 1-192,-6-5 320,2-4-224,4 6 32,-2-3-128,0-3-64,0-2 0,2-6 96,2 1-64,2-8-96,-2 4 0,1-8-32,0 0 0,3-4-800,6 4 480,-5-4-2016,0 4 1312,-3-4-2240,2 0 1888</inkml:trace>
        </inkml:traceGroup>
        <inkml:traceGroup>
          <inkml:annotationXML>
            <emma:emma xmlns:emma="http://www.w3.org/2003/04/emma" version="1.0">
              <emma:interpretation id="{EB94A011-F47E-4F5D-9228-065839E3011F}" emma:medium="tactile" emma:mode="ink">
                <msink:context xmlns:msink="http://schemas.microsoft.com/ink/2010/main" type="inkWord" rotatedBoundingBox="6653,8396 6880,8440 6747,9123 6520,9079"/>
              </emma:interpretation>
              <emma:one-of disjunction-type="recognition" id="oneOf1">
                <emma:interpretation id="interp5" emma:lang="zh-CN" emma:confidence="0">
                  <emma:literal>1</emma:literal>
                </emma:interpretation>
                <emma:interpretation id="interp6" emma:lang="zh-CN" emma:confidence="0">
                  <emma:literal>丨</emma:literal>
                </emma:interpretation>
                <emma:interpretation id="interp7" emma:lang="zh-CN" emma:confidence="0">
                  <emma:literal>|</emma:literal>
                </emma:interpretation>
                <emma:interpretation id="interp8" emma:lang="zh-CN" emma:confidence="0">
                  <emma:literal>]</emma:literal>
                </emma:interpretation>
                <emma:interpretation id="interp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037">6900 9343 3200,'16'-3'1216,"-16"3"-640,5 0-320,-5 0 608,5 7-480,0-3 128,2 4-352,-1-4 288,2-1-256,-3 2 608,2 3-448,-1-5 544,-1 0-512,-5 2 416,0-2-448,0 6 256,0-1-352,0 3 64,0 1-192,0 4 64,0 0-96,0 4 96,0 2-128,0 9-32,0 5 0,0 6-128,3-3 64,-3 0 96,0-4-32,0 1 64,0-6-64,0 10-32,4-5 32,-4-1 96,0-1-64,0-7 128,0-2-128,0-4 32,0-5-32,0-3-480,0-1 224,-4-8-2304,1 5 1376,-10-8-2912,8 0 2272</inkml:trace>
          <inkml:trace contextRef="#ctx0" brushRef="#br0" timeOffset="2961">7008 9998 2560,'0'-22'960,"0"22"-512,0 3-192,0-3 832,0 0-608,0 0 480,0 8-544,-2 3 256,2 1-384,-5-4 192,5 0-256,-5 0 224,5 0-256,-8-4 96,8-2-160,-6 4 0,12-4-64,-6-2 32,0 0-64,-6 0 64,6 0-64,-4 0-32,8 0 32,-4 0-128,0 0 64,-4 0-1248,4 0 704,-3 0-2592,6 0 1792</inkml:trace>
        </inkml:traceGroup>
      </inkml:traceGroup>
    </inkml:traceGroup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1:45.30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05B06C54-63F6-45D7-A245-73C9DE7A3FC5}" emma:medium="tactile" emma:mode="ink">
          <msink:context xmlns:msink="http://schemas.microsoft.com/ink/2010/main" type="writingRegion" rotatedBoundingBox="7001,14813 8385,16761 7675,17266 6290,15318"/>
        </emma:interpretation>
      </emma:emma>
    </inkml:annotationXML>
    <inkml:traceGroup>
      <inkml:annotationXML>
        <emma:emma xmlns:emma="http://www.w3.org/2003/04/emma" version="1.0">
          <emma:interpretation id="{1588E458-95F4-41A4-9B9B-241407FB5891}" emma:medium="tactile" emma:mode="ink">
            <msink:context xmlns:msink="http://schemas.microsoft.com/ink/2010/main" type="paragraph" rotatedBoundingBox="7001,14813 8385,16761 7675,17266 6290,153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67E5E3-8A82-484C-8ECC-DED16DDE660F}" emma:medium="tactile" emma:mode="ink">
              <msink:context xmlns:msink="http://schemas.microsoft.com/ink/2010/main" type="line" rotatedBoundingBox="7001,14813 8385,16761 7675,17266 6290,15318"/>
            </emma:interpretation>
          </emma:emma>
        </inkml:annotationXML>
        <inkml:traceGroup>
          <inkml:annotationXML>
            <emma:emma xmlns:emma="http://www.w3.org/2003/04/emma" version="1.0">
              <emma:interpretation id="{7E09C58A-3E39-471B-8BE9-88C2816CFE06}" emma:medium="tactile" emma:mode="ink">
                <msink:context xmlns:msink="http://schemas.microsoft.com/ink/2010/main" type="inkWord" rotatedBoundingBox="7099,14938 7151,16057 6795,16074 6743,14954"/>
              </emma:interpretation>
              <emma:one-of disjunction-type="recognition" id="oneOf0">
                <emma:interpretation id="interp0" emma:lang="zh-CN" emma:confidence="0">
                  <emma:literal>[</emma:literal>
                </emma:interpretation>
                <emma:interpretation id="interp1" emma:lang="zh-CN" emma:confidence="0">
                  <emma:literal>i</emma:literal>
                </emma:interpretation>
                <emma:interpretation id="interp2" emma:lang="zh-CN" emma:confidence="0">
                  <emma:literal>t</emma:literal>
                </emma:interpretation>
                <emma:interpretation id="interp3" emma:lang="zh-CN" emma:confidence="0">
                  <emma:literal>〖</emma:literal>
                </emma:interpretation>
                <emma:interpretation id="interp4" emma:lang="zh-CN" emma:confidence="0">
                  <emma:literal>‘</emma:literal>
                </emma:interpretation>
              </emma:one-of>
            </emma:emma>
          </inkml:annotationXML>
          <inkml:trace contextRef="#ctx0" brushRef="#br0">7018 15932 3456,'-10'0'1408,"10"0"-768,-2 0-64,-3 0 1120,10 0-928,-5 0 640,0 0-864,0 0 640,0 0-672,2 0 512,4 0-576,-2 0 256,10 0-416,3-4 192,0 4-256,5-3 0,0 6-128,0-6-64,4-2 0,2-3 32,-2 8-32,0-6-160,0 6 64,-4-8-1248,-4 8 736,-10-9-3584,5 9 2336,-8-8-2304,3 8 2368</inkml:trace>
          <inkml:trace contextRef="#ctx0" brushRef="#br0" timeOffset="531">7082 15958 4096,'-12'5'1568,"12"-5"-832,-8 6-160,2-1 1056,12-1-896,-6 4 576,0 8-800,0-2 576,0 6-608,0 4 512,3 4-544,-3 11 384,0 0-480,0 8 256,0-5-352,0 5 127,0-5-223,0 13 224,0-8-256,-3 9 160,3-3-160,-6 2 160,2-5-192,0-2 192,4-10-192,0-2 96,0-2-96,-4 2 96,4-1-128,-5-7 128,10-5-128,-5-7-32,4-1 0,0-7-128,0 3 64,2-6 32,2 1 0,-4-6 0,4 5 0,2-2 0,4 2 0,-2-5 0,2 0 0,4-5-96,2 2 64,3-2-32,-2 5 0,10-6 0,0 6 0,-4-5-512,-1 5 320,-8-3-1439,-5 6 927,-5-3-2592,2 0 1856,-2-8-2816,4 1 2464</inkml:trace>
        </inkml:traceGroup>
        <inkml:traceGroup>
          <inkml:annotationXML>
            <emma:emma xmlns:emma="http://www.w3.org/2003/04/emma" version="1.0">
              <emma:interpretation id="{B78C0F55-A01E-4C3E-B011-ABDB11322BF9}" emma:medium="tactile" emma:mode="ink">
                <msink:context xmlns:msink="http://schemas.microsoft.com/ink/2010/main" type="inkWord" rotatedBoundingBox="7326,15874 7365,15656 7496,15679 7457,15898"/>
              </emma:interpretation>
              <emma:one-of disjunction-type="recognition" id="oneOf1">
                <emma:interpretation id="interp5" emma:lang="zh-CN" emma:confidence="0">
                  <emma:literal>。</emma:literal>
                </emma:interpretation>
                <emma:interpretation id="interp6" emma:lang="zh-CN" emma:confidence="0">
                  <emma:literal>0</emma:literal>
                </emma:interpretation>
                <emma:interpretation id="interp7" emma:lang="zh-CN" emma:confidence="0">
                  <emma:literal>°</emma:literal>
                </emma:interpretation>
                <emma:interpretation id="interp8" emma:lang="zh-CN" emma:confidence="0">
                  <emma:literal>○</emma:literal>
                </emma:interpretation>
                <emma:interpretation id="interp9" emma:lang="zh-CN" emma:confidence="0">
                  <emma:literal>·</emma:literal>
                </emma:interpretation>
              </emma:one-of>
            </emma:emma>
          </inkml:annotationXML>
          <inkml:trace contextRef="#ctx0" brushRef="#br1" timeOffset="111841">7873 17740 3584,'-8'-3'1408,"8"3"-768,0 3-256,0-3 704,0 0-608,0 0 480,0 0-544,0 0 480,0 0-512,0 0 416,0 0-448,0 0 608,5 8-544,-2 4 416,2 4-480,0 3 256,-2 1-352,2 4 128,0-1-224,0 0 0,-2 4-96,2 0-64,3 4 32,-4-4-192,2 1 96,-12-5-1088,6-4 608,-4-6-2144,0-1 1504,-5-16-2656,9-1 2208</inkml:trace>
        </inkml:traceGroup>
        <inkml:traceGroup>
          <inkml:annotationXML>
            <emma:emma xmlns:emma="http://www.w3.org/2003/04/emma" version="1.0">
              <emma:interpretation id="{83525B49-8623-4FC9-8BC5-1CC567CA1162}" emma:medium="tactile" emma:mode="ink">
                <msink:context xmlns:msink="http://schemas.microsoft.com/ink/2010/main" type="inkWord" rotatedBoundingBox="7966,16171 8385,16761 7719,17235 7299,16644"/>
              </emma:interpretation>
              <emma:one-of disjunction-type="recognition" id="oneOf2">
                <emma:interpretation id="interp10" emma:lang="zh-CN" emma:confidence="0">
                  <emma:literal>携</emma:literal>
                </emma:interpretation>
                <emma:interpretation id="interp11" emma:lang="zh-CN" emma:confidence="0">
                  <emma:literal>摴</emma:literal>
                </emma:interpretation>
                <emma:interpretation id="interp12" emma:lang="zh-CN" emma:confidence="0">
                  <emma:literal>骒</emma:literal>
                </emma:interpretation>
                <emma:interpretation id="interp13" emma:lang="zh-CN" emma:confidence="0">
                  <emma:literal>擇</emma:literal>
                </emma:interpretation>
                <emma:interpretation id="interp14" emma:lang="zh-CN" emma:confidence="0">
                  <emma:literal>擰</emma:literal>
                </emma:interpretation>
              </emma:one-of>
            </emma:emma>
          </inkml:annotationXML>
          <inkml:trace contextRef="#ctx0" brushRef="#br0" timeOffset="3400">8258 16632 3072,'-2'0'1120,"2"0"-576,-18-3 0,12 0 1152,6 6-896,-2-3 608,2 0-864,-6 0 448,2 3-576,-4 2 320,8-2-416,-10 6 320,10-1-352,-8 3 192,3 1-256,-8 3-64,8 5-96,-8-3-64,5 2 32,-5-4-544,8 1 288,-3-8-1088,3-1 704,0-14-1056,10 2 960,0-9-576,3 1 736,0-7-64,7 5 384,-7-4 192,5 3 32,0 0 160,0 4-96,0-2 544,2 0-352,-7 0 832,0 6-640,-4-4 576,4 4-576,-2 5 544,4 3-576,-2 3 416,0 5-480,-4 0 384,2-1-416,-2 6 320,0 1-352,-4 6 192,0 4-256,0 2 128,0 2-192,0 0 63,0 0-127,0-6 0,0 2-32,0-4-543,0 3 255,-4-11-960,4 0 672,-4-17-992,-2 2 864,-2-1-448,-2 4 608,-2-4 64,6 8 256,-2 0 32,4 7 64,-4-6 128,8 1-32,-8-9 256,2 3-160,-3-3 512,9 3-352,-9 3 512,9 5-480,-4-8 416,4 0-416,-4-5 192,8 2-288,-4 0 64,0 3-160,0-5 0,4 5-64,2-3 96,2-2-96,4-2 32,6 7-32,-4-8 32,4 8-64,-6 0-96,2 4 32,-2-4 32,6 0 0,0-4-448,4 0 256,-8 1-1888,2 6 1152,-12-6-3328,2 3 2368</inkml:trace>
          <inkml:trace contextRef="#ctx0" brushRef="#br0" timeOffset="4021">7661 16607 4352,'-7'0'1664,"7"0"-896,-5 0-256,2 0 1088,3 3-896,-5 1 672,0 1-832,-8-2 448,8 5-576,-3 3 320,8 6-416,-8 2 192,8 0-288,-10 4 0,5 2-128,2-6 0,3 0-32,0-7-128,8 4 32,2-10 96,3 2-32,0-8-96,5 0 32,-6-8-256,6 2 160,-5-10-160,0 0 160,-5-8 128,6 8 32,-14-6 64,4 6-64,-8 1-32,0 2 32,-6 1-192,7 4 96,-11 2-1152,10 1 640,-5 2-2496,9 3 1728,-4-5-2240,4 10 2080</inkml:trace>
          <inkml:trace contextRef="#ctx0" brushRef="#br1" timeOffset="105631">8058 17262 2560,'0'-8'960,"0"8"-512,0-12 32,0 8 832,0 4-704,0-4 544,0 0-672,0 0 384,0 4-512,0-2 256,0 4-352,0-2 288,0 8-320,0 0 384,0 8-352,0 2 288,0 2-288,0 4 128,4 4-224,-4-2 128,0-2-160,0-4 0,0 0-64,0-10-64,0 2 32,0-7-192,0-2 96,0-11-448,0 5 256,0-16-512,0 3 448,0-8-224,4 5 352,1-6-64,0 7 160,0-2 64,-2 5 32,1-1 64,1 5-32,-2-1 64,3 4-64,-2 8 192,0 4-128,-4 0 544,4 8-384,1 7 384,0 4-352,-2 1 0,2 4-192,-5-2-64,5-2 0,-5-4 32,3-1-32,-3-8-32,5 5 32,-5-12-320,5 4 160,-5-12-512,0 0 352,0-11-352,0 2 352,0-9-128,0 2 256,0-4-64,0 4 128,0-2 64,0 2 32,0 0 0,0 9 0,0-2 128,5 10-64,-5 3 320,3 3-192,-3 10 448,5 2-352,-5 5 160,0-2-288,0 2 0,0 0-96,0-4 32,0 0-64,0-10-32,0 7 32,-5-10-384,5 1 192,-3-11-640,-2 2 448,0-5-832,5-2 672,-5-4-544,5 4 608,-3-7-32,6 8 288,-3-5 96,0 8 96,-3-4 64,3 4-32,-5-4-32,5 9 32,-8-10 320,8 10-192,-5-6 416,5 9-320,-5-8 384,1 8-384,-4-2 288,8 2-288,-9-4 288,9 8-320,-9-4 384,6 2-352,-7 4 288,5 2-288,-8 3 192,0 0-224,-8 5 128,3 0-192,-5 0-64,10 0-64,0-10 32,5 7-32,-1-10-32,5 5 32,-6-8-384,6 0 192,4-8-384,4 5 320,6-10-288,6 7 256,-2-10-192,3 4 256,-4-4 0,5 8 128,-5-4 64,5 4 0,-5-6 0,0 6 0,-3-8 0,2 4 0,-4 0 64,2 8-32,-10 0-32,4 4 32,-4-2 32,0 4-32,0-2-32,0 0 32,0 0-32,0 0 0,0 0 64,9 0-32,-4 0-32,-2 0 32,2 0-32,0 0 0,-2 0 64,2 8-32,0-4 256,0 4-160,-2-4 320,7 4-256,-7 0 160,6 0-192,5 0-64,-2 3-64,2-3-32,3-1 0,-4-3 0,0 4 0,-3-8 64,3 4-32,-10-4-160,2 0 64,-5-4-384,5 4 224,-10-4-384,5 4 352,-8-8-160,-2 4 256,-8-4-64,10 8 128,-5-8 128,5 5 0,-6-6-32,5 7 32,-3-10 32,2 8-32,2-4 64,3 8-64,-3-4 128,3 4-96,-8-4 128,8 4-128,-3 0-32,3 4 0,-3-4 32,8 4-32,-9-4 128,9 4-96,-8 0 192,8 0-160,-9 0 256,4 4-224,-7 0 320,7 3-256,-8-3 96,0 3-160,-5-3-64,5 0-32,0 0-32,3 0 0,2-8-224,3 4 128,2-8-448,3 4 288,0-8-448,8 4 416,0-8-224,2 8 320,-5-8-128,3 9 192,0-10 64,2 10 64,-7-8 0,7 5 0,-5-4-96,3 6 64,0-8-32,2 8 0,-2-4 64,1 4 0,0-4 64,-1 8-32,-4-3 64,1 6-64,-5-3 64,5 0-64,-2 0 256,2 6-160,0-6 160,-2 2-160,7 2 64,3 0-96,0 0 0,0 4-32,4-4 32,6 4-64,-6-4 64,0 0-64,-4-4-32,0 2 32,-3-2 32,-2 0-32,-3 0-96,3 6 32,-3-6-608,0 2 352,-5-2-2016,0 0 1312,0 0-2400,0 0 1920</inkml:trace>
          <inkml:trace contextRef="#ctx0" brushRef="#br1" timeOffset="106494">8145 17296 3840,'-8'0'1472,"8"0"-768,-5 5-480,0-5 832,10 0-608,-5 3 480,0 5-512,0 0 320,5 4-416,-5 4 416,0-2-448,0 6 352,0 4-352,0 0 256,0-2-288,0 2 0,0 4-160,0-6 96,0-2-128,0-9-32,0 2 0,0-13-320,3 0 160,-3-13-448,5 2 320,0-12-352,0 7 320,-5-7-192,3 4 288,-3-6-64,0 11 160,-3-6 64,3 4 32,-5 0 0,10 4 0,-10 2 64,5 2-32,-5 0 128,5 8-96,-5 0 192,10 4-160,-5 8 256,0 4-224,0 3 256,0 0-256,0 1 96,0 2-128,0-2 0,0 4-32,0-9 32,0-4-64,-5-6-32,5-2 32,-3-6-384,-2-2 192,0-6-384,5 3 320,-3-7-96,3 4 192,-5-14 0,0 9 64,-3-3 64,8 8 0,-5-1 64,5 9-32,-5-2 320,10 5-160,-5 5 384,0 2-320,0 5 384,0 4-384,0-6 96,0 6-224,0-4-128,0 4-32,0-4 32,0-1 0,0-3 64,0 0-32,0-5-224,0 2 96,0-5-512,0 0 320,0-5-512,0 5 480,0-3-352,0 0 384,0-5-416,0 3 416,0-2-352,5 3 352,-2-4-128,2 4 256,0-4-480,0 5 352,-5-2-1920,3 5 1248</inkml:trace>
        </inkml:traceGroup>
      </inkml:traceGroup>
    </inkml:traceGroup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4:22.70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30357DDB-A245-49D0-9BD2-39D8FDC887FB}" emma:medium="tactile" emma:mode="ink">
          <msink:context xmlns:msink="http://schemas.microsoft.com/ink/2010/main" type="writingRegion" rotatedBoundingBox="12117,13321 13118,12973 13384,13734 12383,14083"/>
        </emma:interpretation>
      </emma:emma>
    </inkml:annotationXML>
    <inkml:traceGroup>
      <inkml:annotationXML>
        <emma:emma xmlns:emma="http://www.w3.org/2003/04/emma" version="1.0">
          <emma:interpretation id="{055EF322-188A-4FEF-AEE7-D989A67BAE9F}" emma:medium="tactile" emma:mode="ink">
            <msink:context xmlns:msink="http://schemas.microsoft.com/ink/2010/main" type="paragraph" rotatedBoundingBox="12117,13321 13118,12973 13384,13734 12383,140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244FA3-0B7C-48A1-957F-AB5985740E27}" emma:medium="tactile" emma:mode="ink">
              <msink:context xmlns:msink="http://schemas.microsoft.com/ink/2010/main" type="line" rotatedBoundingBox="12117,13321 13118,12973 13384,13734 12383,14083"/>
            </emma:interpretation>
          </emma:emma>
        </inkml:annotationXML>
        <inkml:traceGroup>
          <inkml:annotationXML>
            <emma:emma xmlns:emma="http://www.w3.org/2003/04/emma" version="1.0">
              <emma:interpretation id="{A0867077-DDC4-4ED6-9CBA-D41540C4D3F9}" emma:medium="tactile" emma:mode="ink">
                <msink:context xmlns:msink="http://schemas.microsoft.com/ink/2010/main" type="inkWord" rotatedBoundingBox="12144,13398 12580,13246 12754,13744 12318,13896"/>
              </emma:interpretation>
              <emma:one-of disjunction-type="recognition" id="oneOf0">
                <emma:interpretation id="interp0" emma:lang="zh-CN" emma:confidence="0">
                  <emma:literal>外</emma:literal>
                </emma:interpretation>
                <emma:interpretation id="interp1" emma:lang="zh-CN" emma:confidence="0">
                  <emma:literal>斩</emma:literal>
                </emma:interpretation>
                <emma:interpretation id="interp2" emma:lang="zh-CN" emma:confidence="0">
                  <emma:literal>驴</emma:literal>
                </emma:interpretation>
                <emma:interpretation id="interp3" emma:lang="zh-CN" emma:confidence="0">
                  <emma:literal>邬</emma:literal>
                </emma:interpretation>
                <emma:interpretation id="interp4" emma:lang="zh-CN" emma:confidence="0">
                  <emma:literal>扒</emma:literal>
                </emma:interpretation>
              </emma:one-of>
            </emma:emma>
          </inkml:annotationXML>
          <inkml:trace contextRef="#ctx0" brushRef="#br0">12822 14396 4864,'3'-12'1824,"-3"12"-960,5 7-96,1-7 1472,-2 5-1216,-1-2 512,2 8-960,3 2 128,2-1-416,-7-1-320,7 5 0,-3-13-1696,7 5 960,0-8-3584,0 0 2464</inkml:trace>
          <inkml:trace contextRef="#ctx0" brushRef="#br0" timeOffset="-569">12536 14360 3712,'0'-14'1472,"0"14"-768,6-8-192,-6-6 1152,3 8-928,2-7 864,-1 10-928,0-5 512,0 8-704,-4-4 384,0 4-512,0 4 320,0 7-384,-4 2 128,4 7-256,-8-2 0,3 2-96,-4 0-64,5-1 32,-4-4-32,3 4 0,0-6-96,5 2 64,0-10-192,5-2 128,0-6-96,3 3 96,5-9 0,4 4 32,6-6 64,-2 3 0,-3 1-96,3 7 64,-6-4 32,-2 4 0,-1-4 256,6 4-128,-10 4 512,1 4-352,-4 0 287,-1 3-319,-4 1 192,5 1-224,-10 1 0,5 6-128,-9-1 0,6 0-32,-11 1-64,5 0 32,-4-4-256,5 3 128,-10-2-960,8-3 609,-6 2-1729,3-2 1216,-5-8-1888,8-4 1632,-11-10-768,8 6 1184,-5-10 64,9 4 480,-4-8 224,5 10 32,-2-11 224,10 9-128,-8-11 736,8 7-448,0 0 1216,5 4-864,-2-2 1184,2 1-1088,4 1 704,0 8-864,-1 0 64,1 8-448,5-5-96,-2 5-128,11 0-416,-2 0 224,2-4-1728,-2 4 1024,-8 0-3456,5-2 2400</inkml:trace>
          <inkml:trace contextRef="#ctx0" brushRef="#br0" timeOffset="-191">12761 14212 5120,'0'0'1920,"0"0"-1024,0 0-288,0 0 1088,0 4-928,0 0 384,5 0-672,-5-1 512,3 2-576,2 3 480,0 6-480,-2-2 256,2 4-384,0 4 351,-2-1-383,2 12 160,0-4-256,0 17 0,3 1-96,-4-4-128,0-2 32,0-5-32,2-4 0,-6 12-864,4-8 512,-4-10-2143,4-5 1407,-4-12-3360,0-3 2560,0-12-1664,0 5 2112</inkml:trace>
        </inkml:traceGroup>
        <inkml:traceGroup>
          <inkml:annotationXML>
            <emma:emma xmlns:emma="http://www.w3.org/2003/04/emma" version="1.0">
              <emma:interpretation id="{2274F29D-A947-4FCC-B7AC-875C9C1A13D8}" emma:medium="tactile" emma:mode="ink">
                <msink:context xmlns:msink="http://schemas.microsoft.com/ink/2010/main" type="inkWord" rotatedBoundingBox="12722,13111 13118,12973 13384,13734 12987,13872"/>
              </emma:interpretation>
              <emma:one-of disjunction-type="recognition" id="oneOf1">
                <emma:interpretation id="interp5" emma:lang="zh-CN" emma:confidence="0">
                  <emma:literal>参</emma:literal>
                </emma:interpretation>
                <emma:interpretation id="interp6" emma:lang="zh-CN" emma:confidence="0">
                  <emma:literal>參</emma:literal>
                </emma:interpretation>
                <emma:interpretation id="interp7" emma:lang="zh-CN" emma:confidence="0">
                  <emma:literal>鸯</emma:literal>
                </emma:interpretation>
                <emma:interpretation id="interp8" emma:lang="zh-CN" emma:confidence="0">
                  <emma:literal>寮</emma:literal>
                </emma:interpretation>
                <emma:interpretation id="interp9" emma:lang="zh-CN" emma:confidence="0">
                  <emma:literal>筲</emma:literal>
                </emma:interpretation>
              </emma:one-of>
            </emma:emma>
          </inkml:annotationXML>
          <inkml:trace contextRef="#ctx0" brushRef="#br0" timeOffset="662">13152 13993 5376,'0'-3'2016,"0"3"-1088,3 0-320,-3 0 1088,5 0-928,-5 0 384,0 0-672,0 0 352,0 0-480,0 3 480,0 5-512,-5 0 352,5 7-384,-3 1 191,-3 4-255,-2-4 128,8 3-192,-4-4 128,8 1-160,-4-4 64,4-1-96,0-6 0,2 1-32,-3-6-64,6 5 32,-1-10-320,2 5 160,-2-3-928,5 3 576,-3-8-1567,3 5 1183,0-9-1728,0 4 1472,5-3-1088,3 3 1280,-3-4-160,0 7 672,-10-6 512,4 8-32,-2-5 1152,-2 8-672,-8-5 1440,5 5-1120,0 0 1024,-2 8-1088,2 0 480,3 0-736,-3 0 352,5-1-544,-7 1 128,2 0-320,0-5-1,-2 2-95,-3-2-319,5 2 127,-10-5-1632,5 4 960,-8-1-3904,3 5 2656</inkml:trace>
          <inkml:trace contextRef="#ctx0" brushRef="#br0" timeOffset="2199">13287 14348 5120,'17'-3'2016,"-17"3"-1088,-13-5-512,9 2 1024,8 6-800,-8-3 416,4 8-640,-4-5 320,4 5-416,-5 1 192,5 2-288,-8 5 64,3-1-160,-8 4 0,3 1-64,-3-1-64,5 5 32,-5-4-32,8-4 0,0-4 64,5-1-32,0-11-160,10 0 64,-2-11-256,5 2 192,5-2-320,0 3 288,0-4-32,0 4 128,-2-7 128,6 6-32,-8 6-160,-5 6 64,-9 2 32,0 7 32,-9-1 128,0 8-64,-8 1 128,3 4-128,2-9-96,7 1 0,-8-5-128,8 5 96,5-13-192,5 6 160,3-12-96,2 3 96,-2-6 0,0 3 32,6-2 128,-1 5-32,-4 0 192,0 5-128,-6-2 448,7 9-288,-15 1 384,5 2-384,-5 1-128,2 3-64,-12-2-2336,7 2 1248,-14 11-3520,6 1 2528</inkml:trace>
          <inkml:trace contextRef="#ctx0" brushRef="#br0" timeOffset="1607">13216 14338 4480,'18'-17'1664,"-18"17"-896,39-19-352,-25 19 896,3 3-736,1-3 416,4 5-576,-4-10 256,3 2-384,-4-1 0,5 8-192,-4-4-128,0 8 0,-6-5-32,2 2 0,-5-2-448,4 0 288,-8 2-1728,-2 6 1056,-3-5-2272,0-4 1792</inkml:trace>
          <inkml:trace contextRef="#ctx0" brushRef="#br0" timeOffset="1353">13098 14251 5888,'-14'-16'2272,"14"16"-1216,-8 19-384,4-11 1344,8 0-1120,-4 4 288,0-1-704,0-3 128,0 4-352,0-12 128,8 0-224,6-8-64,3 4-64,6-7 32,-2 3-32,10-9 64,0 11-64,-1-7-96,-4 10 32,-3-8-384,-2 6 192,-3-10-1088,5 7 736,-10-3-1440,0 2 1152,-10 1-1376,2 5 1312,-5-2-704,0 5 960,-5 0 32,2 0 384,-10-3 288,3 3 0,-8-5 512,10 5-320,-10-3 672,10 6-480,-5-3 928,8 0-768,-8 0 928,8 5-864,-7-2 736,6 2-768,-6 2 800,7 0-800,-4 2 544,5 2-672,-4 2 159,8 2-351,-5 4-32,2 0-160,-7 1 0,2 4-32,-5 4-256,8-5 96,-8-4-1023,3-3 639,-6-1-2144,6 1 1472,-3-8-3200,8 4 2432</inkml:trace>
        </inkml:traceGroup>
      </inkml:traceGroup>
    </inkml:traceGroup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3:43.17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42704AC-B0E9-46D3-960E-1CFBD219BEF0}" emma:medium="tactile" emma:mode="ink">
          <msink:context xmlns:msink="http://schemas.microsoft.com/ink/2010/main" type="writingRegion" rotatedBoundingBox="11020,13514 11007,14621 10623,14616 10636,13510"/>
        </emma:interpretation>
      </emma:emma>
    </inkml:annotationXML>
    <inkml:traceGroup>
      <inkml:annotationXML>
        <emma:emma xmlns:emma="http://www.w3.org/2003/04/emma" version="1.0">
          <emma:interpretation id="{F19CC463-232B-4ABB-AAD1-E50688D5946E}" emma:medium="tactile" emma:mode="ink">
            <msink:context xmlns:msink="http://schemas.microsoft.com/ink/2010/main" type="paragraph" rotatedBoundingBox="11020,13514 11007,14621 10623,14616 10636,13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852516-6379-4784-BB7D-AA6EA5ED3C70}" emma:medium="tactile" emma:mode="ink">
              <msink:context xmlns:msink="http://schemas.microsoft.com/ink/2010/main" type="line" rotatedBoundingBox="11020,13514 11007,14621 10623,14616 10636,13510"/>
            </emma:interpretation>
          </emma:emma>
        </inkml:annotationXML>
        <inkml:traceGroup>
          <inkml:annotationXML>
            <emma:emma xmlns:emma="http://www.w3.org/2003/04/emma" version="1.0">
              <emma:interpretation id="{9818415C-19DC-4462-AC16-A74116D2E936}" emma:medium="tactile" emma:mode="ink">
                <msink:context xmlns:msink="http://schemas.microsoft.com/ink/2010/main" type="inkWord" rotatedBoundingBox="11020,13514 11007,14621 10623,14616 10636,13510"/>
              </emma:interpretation>
              <emma:one-of disjunction-type="recognition" id="oneOf0">
                <emma:interpretation id="interp0" emma:lang="zh-CN" emma:confidence="0">
                  <emma:literal>蛰</emma:literal>
                </emma:interpretation>
                <emma:interpretation id="interp1" emma:lang="zh-CN" emma:confidence="0">
                  <emma:literal>酱</emma:literal>
                </emma:interpretation>
                <emma:interpretation id="interp2" emma:lang="zh-CN" emma:confidence="0">
                  <emma:literal>姿</emma:literal>
                </emma:interpretation>
                <emma:interpretation id="interp3" emma:lang="zh-CN" emma:confidence="0">
                  <emma:literal>蛩</emma:literal>
                </emma:interpretation>
                <emma:interpretation id="interp4" emma:lang="zh-CN" emma:confidence="0">
                  <emma:literal>妿</emma:literal>
                </emma:interpretation>
              </emma:one-of>
            </emma:emma>
          </inkml:annotationXML>
          <inkml:trace contextRef="#ctx0" brushRef="#br0">10883 14640 4992,'0'0'1920,"0"0"-1024,4-8-640,-4 6 800,0 4-640,0-2 384,0 0-480,0-2 256,4-2-320,-4-1 416,0 5-384,0-3 576,0 3-480,0-5 352,0 10-416,0-2 256,0 6-320,0-1 192,0 2-224,0 7 127,9-2-191,-4 4 128,4 6-160,-9-3 0,0 6-64,-5 8-64,1-2 32,-1-7-736,10 0 385,-5-10-2433,9-2 1536,-6-15-3488,7 0 2656</inkml:trace>
          <inkml:trace contextRef="#ctx0" brushRef="#br0" timeOffset="830">11048 14454 5504,'-3'8'2112,"3"-8"-1152,0 20-640,0-17 1184,0 5-864,0 0 864,3 7-896,-3 1 608,5 3-704,-5 1 448,0 3-544,0 9 255,0-1-383,0 0 64,0-1-224,-5-5-64,5-2-32,-3-4-480,3 5 256,-5-9-1311,0-2 831,-3-7-2528,8 2 1792,-8-11-2752,8-2 2368</inkml:trace>
          <inkml:trace contextRef="#ctx0" brushRef="#br0" timeOffset="541">10945 14656 3840,'-5'-3'1472,"5"3"-768,5-5-128,-5 5 928,3 5-832,-3-5 224,10 0-544,-7-5 96,10 1-288,2-8 128,-2 8-160,0-4 64,0 0-96,5-6 0,-1 2-32,0 0 32,6 5-64,-6-6 256,1 7-160,-2-8 320,2 8-256,-8-2 384,3 8-320,-5-5 288,5 5-288,-8-3 128,3 6-224,-3 2 128,-1 3-160,2 4 64,-3-2-96,2 2 96,-1 4-128,-4 4 192,4-1-160,-4-4 191,4 6-191,-4-6 96,0 4-96,0 6 96,0 1-128,0-3 128,0 0-128,0-3 32,0-4-32,0-5-128,0 0 32,-4 3-32,4-4 0,-4-2-352,4 4 192,-4-8-1343,4 0 831,-8-8-2464,2 0 1792,-3-12-2624,1 5 2304</inkml:trace>
          <inkml:trace contextRef="#ctx0" brushRef="#br0" timeOffset="1072">11040 14715 5248,'6'0'2016,"-6"0"-1088,8 3-448,-4 2 1152,1-2-928,4 2 608,-1 2-800,1 1 448,4-1-544,0 1 128,5 4-320,-5-4-128,5 0-64,-6-5-480,2 6 256,-6-9-1536,6 3 960,-6-3-3392,6 0 2304</inkml:trace>
          <inkml:trace contextRef="#ctx0" brushRef="#br0" timeOffset="-2018">11027 15237 4480,'-5'0'1664,"5"0"-896,0 27-704,0-22 800,0 1-512,0 2 384,0 1-416,0-1 256,0 3-320,0 5 128,0 4-224,0-1 128,0 1-160,0-5 0,0 4-64,0 0-64,0 1 32,0-4-256,0-5 128,0-6-736,0 2 448,0-7-1024,0 0 800,0-7-704,5 2 768,0-3-640,-2 2 672,2-11-384,0 1 544,3-6 32,2 2 192,-2-8 320,0 9-128,-3 0 704,0 7-416,0 4 896,-2 5-704,-3-2 512,0 5-608,0 5 448,5 2-480,-5 5 384,0 8-448,0-6 192,0 6-320,0 0 64,0 4-160,0-10-64,0 2-32,0-7-608,0 2 320,0-8-1312,0 2 896,0-10-1568,0 2 1280,-5-8-864,5-1 1056,-3-12 128,-2 9 384,0-1 1152,5 5-480,0-2 1280,0 9-960,-5-7 704,2 3-832,-2 0 512,10 8-640,-5 0 256,0 8-448,0 0 192,0 3-256,-5 6 64,5 2-160,-5-7-64,5 4-32,-3-10-192,6 7 96,-3-13-384,0 0 224,-3-8-576,3 3 448,-5-6-416,10 0 448,-5-5 96,0 4 128,0-8 160,3 1-32,-3-16 64,0 3-64,0 10 320,0 10-160,0-3 448,0 6-352,0-2 512,0 3-480,0 8 352,0 3-384,0 5 352,5 9-384,-5 2 288,5 0-288,-5 4 128,0 1-224,0 7 128,0 5-160,0-9 64,0-1-96,0-6-352,0-4 160,0-8-1408,0 4 864,0-12-3360,0 0 2240</inkml:trace>
          <inkml:trace contextRef="#ctx0" brushRef="#br0" timeOffset="-885">10873 15448 3584,'0'-8'1408,"0"8"-768,0 0-416,0 0 832,5 0-608,-5 0 576,5 0-608,-5 0 704,0 0-640,3 0 608,7 5-608,-2-5 448,2 3-512,-2 2 256,0 1-384,6 2 192,3 4-256,-8-4-64,5 0-96,-6 0-64,1 0 32,-1-1 96,2 6-64,-2-5-32,0 3 0,-3-8-384,0 2 192,-5-10-576,0 2 416,0-5-288,0 5 352,-5-10-64,5 5 192,-5-4-64,2 4 96,-7-3 128,10 3 0,-8-7-32,8 7 32,-10-3-32,10 3 0,-8-4 64,4 7-32,-4 2 192,2 3-128,2 0 320,8 3-224,-4-3 32,10 8-128,-6 1 96,5 7-128,-1-5 32,2 0-32,-7 1 32,7 4-64,-2-8-32,0 4 32,-3-4-32,5 0 0,-7-5 64,3 5-32,-6-5-32,0 2 32,0-10-128,0 5 64,0-3 32,5 3 0,-2-5 0,1 5 0,1-3-96,0 0 64,-2-5-32,3 3 0,-2-3 64,-1 8 0,2-7-96,3 2 64,2-6-128,-2 3 96,2-4-96,3 4 64,-5-6-160,2 6 160,3-9-160,0 9 128,-5-3 64,5 3 64,-8 4 0,-1 4 0,-4-3 0,0 6 0,-4-3 0,4 4 0,-5 1 128,-3-2-64,-1 2-32,9 1 0,-9-1-128,9 3 64,-8-1 96,3 1-32,-13 3 256,5 5-160,-5-4 320,10-1-256,-5-3 160,8 4-192,-3-4 64,8 0-128,-10 0 0,10 0-32,-8-5-64,8 2 32,-9-5-32,9 0 0,-3 0 0,6 0 0,-3 0 0,0 3 0,0-3-96,4 0 64,1-8-480,0 5 288,-2-8-1376,10 3 864,0-12-3232,5 1 2176</inkml:trace>
        </inkml:traceGroup>
      </inkml:traceGroup>
    </inkml:traceGroup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5:46.34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07B3224D-5289-4C6C-9FD5-A52E712228D7}" emma:medium="tactile" emma:mode="ink">
          <msink:context xmlns:msink="http://schemas.microsoft.com/ink/2010/main" type="writingRegion" rotatedBoundingBox="17209,400 33655,369 33673,9644 17226,9675"/>
        </emma:interpretation>
      </emma:emma>
    </inkml:annotationXML>
    <inkml:traceGroup>
      <inkml:annotationXML>
        <emma:emma xmlns:emma="http://www.w3.org/2003/04/emma" version="1.0">
          <emma:interpretation id="{4F81F2D2-6C26-4794-9D1F-344D470264AE}" emma:medium="tactile" emma:mode="ink">
            <msink:context xmlns:msink="http://schemas.microsoft.com/ink/2010/main" type="paragraph" rotatedBoundingBox="17646,425 33639,324 33645,1323 17653,14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EDC6A2-7069-4F42-B1B0-741E91456B77}" emma:medium="tactile" emma:mode="ink">
              <msink:context xmlns:msink="http://schemas.microsoft.com/ink/2010/main" type="line" rotatedBoundingBox="17646,425 33639,324 33645,1323 17653,1424"/>
            </emma:interpretation>
          </emma:emma>
        </inkml:annotationXML>
        <inkml:traceGroup>
          <inkml:annotationXML>
            <emma:emma xmlns:emma="http://www.w3.org/2003/04/emma" version="1.0">
              <emma:interpretation id="{7F93B42C-FD9C-44C9-8A94-2CEE4F9277FE}" emma:medium="tactile" emma:mode="ink">
                <msink:context xmlns:msink="http://schemas.microsoft.com/ink/2010/main" type="inkWord" rotatedBoundingBox="17648,670 17954,668 17959,1368 17652,1370"/>
              </emma:interpretation>
              <emma:one-of disjunction-type="recognition" id="oneOf0">
                <emma:interpretation id="interp0" emma:lang="zh-CN" emma:confidence="0">
                  <emma:literal>p</emma:literal>
                </emma:interpretation>
                <emma:interpretation id="interp1" emma:lang="zh-CN" emma:confidence="0">
                  <emma:literal>卩</emma:literal>
                </emma:interpretation>
                <emma:interpretation id="interp2" emma:lang="zh-CN" emma:confidence="0">
                  <emma:literal>ㄗ</emma:literal>
                </emma:interpretation>
                <emma:interpretation id="interp3" emma:lang="zh-CN" emma:confidence="0">
                  <emma:literal>P</emma:literal>
                </emma:interpretation>
                <emma:interpretation id="interp4" emma:lang="zh-CN" emma:confidence="0">
                  <emma:literal>阝</emma:literal>
                </emma:interpretation>
              </emma:one-of>
            </emma:emma>
          </inkml:annotationXML>
          <inkml:trace contextRef="#ctx0" brushRef="#br0">17924 1637 4480,'-5'-9'1664,"5"9"-896,8-8-192,-3 5 928,5 6-832,-2-6 288,10 3-576,0-5 224,2 10-352,4-5 128,-4 8-224,3-1 480,3 6-352,-5-2 576,2 1-480,-10 4 288,5 3-384,-6 4 192,2 5-256,-14-1 127,4 1-191,-8-1 128,-2 4-160,-6-3 0,-4-3-64,-7 3 32,5-4-64,-8-1-160,8-3 64,1-5-1247,3-3 735,2-9-3360,6 5 2176,6-16-2720,6 5 2560</inkml:trace>
          <inkml:trace contextRef="#ctx0" brushRef="#br0" timeOffset="-371">17897 1712 4608,'0'-5'1760,"0"5"-960,5 0-384,-1 0 896,2 0-736,-3 0 288,2 0-544,-1 0 256,0 0-320,0 0 288,1 0-320,0 0 320,-1 0-320,0 0 320,1 0-320,-2 0 224,2 5-224,-5-2 224,5 5-256,-5 0 256,4 3-256,-4 4 160,4 4-192,-4 6 127,0-2-159,0 4 64,0 4-96,0 4 96,0 2-128,0 4 32,0 7-32,0-2-64,0-3 32,0 0-192,0-3 96,0-10-1087,0-2 607,0-9-2432,0-3 1664,0-12-3008,0-4 2432</inkml:trace>
        </inkml:traceGroup>
        <inkml:traceGroup>
          <inkml:annotationXML>
            <emma:emma xmlns:emma="http://www.w3.org/2003/04/emma" version="1.0">
              <emma:interpretation id="{D8AB4AF5-6AB7-4271-95D5-B540E2F20F78}" emma:medium="tactile" emma:mode="ink">
                <msink:context xmlns:msink="http://schemas.microsoft.com/ink/2010/main" type="inkWord" rotatedBoundingBox="18077,756 18253,755 18255,1068 18079,1069"/>
              </emma:interpretation>
              <emma:one-of disjunction-type="recognition" id="oneOf1">
                <emma:interpretation id="interp5" emma:lang="zh-CN" emma:confidence="0">
                  <emma:literal>o</emma:literal>
                </emma:interpretation>
                <emma:interpretation id="interp6" emma:lang="zh-CN" emma:confidence="0">
                  <emma:literal>。</emma:literal>
                </emma:interpretation>
                <emma:interpretation id="interp7" emma:lang="zh-CN" emma:confidence="0">
                  <emma:literal>0</emma:literal>
                </emma:interpretation>
                <emma:interpretation id="interp8" emma:lang="zh-CN" emma:confidence="0">
                  <emma:literal>▽</emma:literal>
                </emma:interpretation>
                <emma:interpretation id="interp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390">18392 1698 6144,'-13'5'2368,"13"-5"-1280,-8 8-512,3-5 1312,5 6-1088,-8 2 352,-1 0-704,-5 9 0,10-1-256,0 9 32,4 0-128,0-1-64,8 1 0,2-3 32,-2 3-32,0-9 128,6 1-96,0-7 32,-1-7-32,0-6-64,5 5 32,-5-16-256,0 3 128,0-17-96,-1 3 96,-6-14 128,2 8 0,-8-2 128,4 7-96,-8-2-32,0 11 0,-10-2-128,6 13 64,-5 3-608,3 6 352,-3 7-1920,10 1 1216,-2 3-3232,5-1 2368</inkml:trace>
        </inkml:traceGroup>
        <inkml:traceGroup>
          <inkml:annotationXML>
            <emma:emma xmlns:emma="http://www.w3.org/2003/04/emma" version="1.0">
              <emma:interpretation id="{09E65FB3-0E35-4CA1-AC07-402D2A513708}" emma:medium="tactile" emma:mode="ink">
                <msink:context xmlns:msink="http://schemas.microsoft.com/ink/2010/main" type="inkWord" rotatedBoundingBox="18436,637 18588,636 18592,1130 18440,1131"/>
              </emma:interpretation>
              <emma:one-of disjunction-type="recognition" id="oneOf2">
                <emma:interpretation id="interp10" emma:lang="zh-CN" emma:confidence="0">
                  <emma:literal>s</emma:literal>
                </emma:interpretation>
                <emma:interpretation id="interp11" emma:lang="zh-CN" emma:confidence="0">
                  <emma:literal>S</emma:literal>
                </emma:interpretation>
                <emma:interpretation id="interp12" emma:lang="zh-CN" emma:confidence="0">
                  <emma:literal>∫</emma:literal>
                </emma:interpretation>
                <emma:interpretation id="interp13" emma:lang="zh-CN" emma:confidence="0">
                  <emma:literal>了</emma:literal>
                </emma:interpretation>
                <emma:interpretation id="interp1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778">18837 1586 6144,'0'-7'2272,"0"7"-1216,-6 0-384,2 0 1152,4 3-1024,-8 1 320,-2 8-672,-6 2 288,1 2-416,-5 1 64,2 2-256,0 4 0,10 4-64,3-4-64,10 5 32,-1-4-128,10-1 64,-6-4 32,5 1 0,-1-4 64,1-2-32,-3 3 319,3-1-159,-8-5 448,3 5-352,-8-4 288,0 2-320,-13 0 128,5 0-224,-15 2 64,11-1-128,-11 1-704,10 0 352,-5-10-2815,5 3 1695,10-12-4032,3-3 3008</inkml:trace>
        </inkml:traceGroup>
        <inkml:traceGroup>
          <inkml:annotationXML>
            <emma:emma xmlns:emma="http://www.w3.org/2003/04/emma" version="1.0">
              <emma:interpretation id="{DC725794-8498-4EEA-B955-810955DDD737}" emma:medium="tactile" emma:mode="ink">
                <msink:context xmlns:msink="http://schemas.microsoft.com/ink/2010/main" type="inkWord" rotatedBoundingBox="18588,805 18911,803 18913,1072 18589,1074"/>
              </emma:interpretation>
              <emma:one-of disjunction-type="recognition" id="oneOf3">
                <emma:interpretation id="interp15" emma:lang="zh-CN" emma:confidence="0">
                  <emma:literal>e</emma:literal>
                </emma:interpretation>
                <emma:interpretation id="interp16" emma:lang="zh-CN" emma:confidence="0">
                  <emma:literal>七</emma:literal>
                </emma:interpretation>
                <emma:interpretation id="interp17" emma:lang="zh-CN" emma:confidence="0">
                  <emma:literal>l</emma:literal>
                </emma:interpretation>
                <emma:interpretation id="interp18" emma:lang="zh-CN" emma:confidence="0">
                  <emma:literal>飞</emma:literal>
                </emma:interpretation>
                <emma:interpretation id="interp19" emma:lang="zh-CN" emma:confidence="0">
                  <emma:literal>世</emma:literal>
                </emma:interpretation>
              </emma:one-of>
            </emma:emma>
          </inkml:annotationXML>
          <inkml:trace contextRef="#ctx0" brushRef="#br0" timeOffset="1259">18845 1876 8320,'-8'-8'3072,"8"8"-1664,12 11-1088,-8-9 864,5 3-704,4-2-96,5 3-256,0-6-96,3 3 0,2 0-32,-2 2 0,-3-5 64,0 3-32,-6-11-32,2 5 32,-6-14 32,1 4-32,-4-7-32,3 4 32,-8-4-128,5 6 64,-5-2 96,0 4-32,-5-1-32,5 7 32,-8 1-32,3 5 0,-8 0 192,3 8-96,-6 3 384,6 6-257,-2-1 513,4 3-416,-2 1 288,5-1-352,2 1 64,3 2-192,3-3 64,7 1-96,3-4-64,-1 3 0,2-7-128,4 4 64,-6-13-192,6 5 128,0-8-864,0 4 512,-5-8-1919,5 4 1343,-6-8-3936,2 5 2784</inkml:trace>
        </inkml:traceGroup>
        <inkml:traceGroup>
          <inkml:annotationXML>
            <emma:emma xmlns:emma="http://www.w3.org/2003/04/emma" version="1.0">
              <emma:interpretation id="{52414DB2-8EF9-448C-9C2F-2DAC4022415D}" emma:medium="tactile" emma:mode="ink">
                <msink:context xmlns:msink="http://schemas.microsoft.com/ink/2010/main" type="inkWord" rotatedBoundingBox="19315,968 19477,967 19478,1000 19316,1001"/>
              </emma:interpretation>
              <emma:one-of disjunction-type="recognition" id="oneOf4">
                <emma:interpretation id="interp20" emma:lang="zh-CN" emma:confidence="0">
                  <emma:literal>-</emma:literal>
                </emma:interpretation>
                <emma:interpretation id="interp21" emma:lang="zh-CN" emma:confidence="0">
                  <emma:literal>一</emma:literal>
                </emma:interpretation>
                <emma:interpretation id="interp22" emma:lang="zh-CN" emma:confidence="0">
                  <emma:literal>、</emma:literal>
                </emma:interpretation>
                <emma:interpretation id="interp23" emma:lang="zh-CN" emma:confidence="0">
                  <emma:literal>」</emma:literal>
                </emma:interpretation>
                <emma:interpretation id="interp24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1924">19598 1910 5632,'-16'0'2112,"16"0"-1152,-10 4-224,6-1 1600,8 1-1280,-8 1 832,4-2-1120,-4-3 319,4 5-639,0-5 160,4 0-352,0 0 64,6 0-192,-2 0 0,10 3-64,0-3-832,3 5 416,-3-5-2367,4 0 1471,-5 0-3712,5 0 2752</inkml:trace>
        </inkml:traceGroup>
        <inkml:traceGroup>
          <inkml:annotationXML>
            <emma:emma xmlns:emma="http://www.w3.org/2003/04/emma" version="1.0">
              <emma:interpretation id="{CADFCB96-0D3C-4E2B-9DB7-DB72E2AC956E}" emma:medium="tactile" emma:mode="ink">
                <msink:context xmlns:msink="http://schemas.microsoft.com/ink/2010/main" type="inkWord" rotatedBoundingBox="19855,753 20123,751 20126,1292 19859,1294"/>
              </emma:interpretation>
              <emma:one-of disjunction-type="recognition" id="oneOf5">
                <emma:interpretation id="interp25" emma:lang="zh-CN" emma:confidence="0">
                  <emma:literal>p</emma:literal>
                </emma:interpretation>
                <emma:interpretation id="interp26" emma:lang="zh-CN" emma:confidence="0">
                  <emma:literal>卩</emma:literal>
                </emma:interpretation>
                <emma:interpretation id="interp27" emma:lang="zh-CN" emma:confidence="0">
                  <emma:literal>P</emma:literal>
                </emma:interpretation>
                <emma:interpretation id="interp28" emma:lang="zh-CN" emma:confidence="0">
                  <emma:literal>阝</emma:literal>
                </emma:interpretation>
                <emma:interpretation id="interp29" emma:lang="zh-CN" emma:confidence="0">
                  <emma:literal>7</emma:literal>
                </emma:interpretation>
              </emma:one-of>
            </emma:emma>
          </inkml:annotationXML>
          <inkml:trace contextRef="#ctx0" brushRef="#br0" timeOffset="3005">20104 1711 5632,'0'-8'2176,"0"8"-1152,4-5-416,0 2 1248,1 6-1056,-2-3 352,7 0-704,-2 0 224,5 0-384,0 0 256,5 5-288,0-2 128,4 2-224,-1-2 224,5 5-257,-3 4 257,-2-1-256,-4 6 320,1 2-256,-8 0 160,4 1-192,-14 0 128,0-2-160,-14 2 64,4 0-96,-10-4 0,2 3-32,-5-4-64,5 1 32,-3-8-960,8 4 512,0-12-2303,8 2 1535,5-8-3808,5-2 2816</inkml:trace>
          <inkml:trace contextRef="#ctx0" brushRef="#br0" timeOffset="2645">20182 1711 4352,'-13'-5'1664,"13"5"-896,0-3-192,0-2 1280,0 10-1024,0-10 864,0 5-992,0-3 576,0 6-768,0-3 448,5 0-544,-5 0 384,4 5-449,0 3 321,0 4-384,2 7 256,-3 4-288,2 9 192,-1 2-224,-4 5 64,0 0-160,0 5 0,0-2-64,0 2-256,0-5 96,0-1-864,0-4 512,-4-1-2047,4-7 1375,-5-10-2784,10-5 2176,-10-11-2208,5-3 2272</inkml:trace>
        </inkml:traceGroup>
        <inkml:traceGroup>
          <inkml:annotationXML>
            <emma:emma xmlns:emma="http://www.w3.org/2003/04/emma" version="1.0">
              <emma:interpretation id="{FED09B9F-6BE7-47CF-B49E-58D69E9B5B16}" emma:medium="tactile" emma:mode="ink">
                <msink:context xmlns:msink="http://schemas.microsoft.com/ink/2010/main" type="inkWord" rotatedBoundingBox="20266,711 20450,710 20452,1025 20268,1026"/>
              </emma:interpretation>
              <emma:one-of disjunction-type="recognition" id="oneOf6">
                <emma:interpretation id="interp30" emma:lang="zh-CN" emma:confidence="0">
                  <emma:literal>o</emma:literal>
                </emma:interpretation>
                <emma:interpretation id="interp31" emma:lang="zh-CN" emma:confidence="0">
                  <emma:literal>。</emma:literal>
                </emma:interpretation>
                <emma:interpretation id="interp32" emma:lang="zh-CN" emma:confidence="0">
                  <emma:literal>0</emma:literal>
                </emma:interpretation>
                <emma:interpretation id="interp33" emma:lang="zh-CN" emma:confidence="0">
                  <emma:literal>6</emma:literal>
                </emma:interpretation>
                <emma:interpretation id="interp34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3361">20582 1656 6784,'-4'-3'2528,"4"3"-1344,-10 7-672,6-3 1248,4 4-992,-10-1 576,8 6-832,-13 7 160,12 2-384,-7 6 95,6 2-223,0-2 128,4-5-160,0 2 64,4-3-96,0 2 0,6-4-32,-2-6 32,4-1-64,6-10-96,0 1 32,4-11-128,0 2 96,1-9-96,-2-2 64,-8-12-224,-4 6 192,-13-6-160,4 8 160,-13-4-127,0 12 127,-15 2-576,12 1 416,-6-2-1728,4 6 1120,4-2-3392,6 3 2400</inkml:trace>
        </inkml:traceGroup>
        <inkml:traceGroup>
          <inkml:annotationXML>
            <emma:emma xmlns:emma="http://www.w3.org/2003/04/emma" version="1.0">
              <emma:interpretation id="{CD06A24C-68D4-4865-977A-D441EFA47E07}" emma:medium="tactile" emma:mode="ink">
                <msink:context xmlns:msink="http://schemas.microsoft.com/ink/2010/main" type="inkWord" rotatedBoundingBox="20565,526 20681,525 20685,1000 20568,1000"/>
              </emma:interpretation>
              <emma:one-of disjunction-type="recognition" id="oneOf7">
                <emma:interpretation id="interp35" emma:lang="zh-CN" emma:confidence="0">
                  <emma:literal>i</emma:literal>
                </emma:interpretation>
                <emma:interpretation id="interp36" emma:lang="zh-CN" emma:confidence="0">
                  <emma:literal>ⅰ</emma:literal>
                </emma:interpretation>
                <emma:interpretation id="interp37" emma:lang="zh-CN" emma:confidence="0">
                  <emma:literal>弋</emma:literal>
                </emma:interpretation>
                <emma:interpretation id="interp38" emma:lang="zh-CN" emma:confidence="0">
                  <emma:literal>讠</emma:literal>
                </emma:interpretation>
                <emma:interpretation id="interp39" emma:lang="zh-CN" emma:confidence="0">
                  <emma:literal>十</emma:literal>
                </emma:interpretation>
              </emma:one-of>
            </emma:emma>
          </inkml:annotationXML>
          <inkml:trace contextRef="#ctx0" brushRef="#br0" timeOffset="3691">20815 1704 6144,'0'0'2368,"0"0"-1280,8 0-640,-3 0 1056,0 0-832,-2-6 224,6 6-544,-1-2 32,2-2-256,-2-1 352,6 5-256,-5-3 576,-1 6-416,-3-3 575,3 9-543,-8-1 416,5 6-480,-5 2 192,0 4-320,0 2 128,0 2-192,0 0 64,0 0-128,0-4-256,5 2 64,-5-2-1024,3-4 640,-3-8-2559,5 0 1695,-5-8-3776,0 0 2880</inkml:trace>
          <inkml:trace contextRef="#ctx0" brushRef="#br0" timeOffset="3875">20910 1468 6912,'0'0'2624,"0"0"-1408,0 28-864,0-23 736,5 3-640,-5-2-1280,5 2 416,0 0-3392,-2 0 2112</inkml:trace>
        </inkml:traceGroup>
        <inkml:traceGroup>
          <inkml:annotationXML>
            <emma:emma xmlns:emma="http://www.w3.org/2003/04/emma" version="1.0">
              <emma:interpretation id="{60BCB0DF-DD80-4FB7-A79E-B700760EC8B9}" emma:medium="tactile" emma:mode="ink">
                <msink:context xmlns:msink="http://schemas.microsoft.com/ink/2010/main" type="inkWord" rotatedBoundingBox="20828,761 21138,759 21140,1049 20830,1051"/>
              </emma:interpretation>
              <emma:one-of disjunction-type="recognition" id="oneOf8">
                <emma:interpretation id="interp40" emma:lang="zh-CN" emma:confidence="0">
                  <emma:literal>n</emma:literal>
                </emma:interpretation>
                <emma:interpretation id="interp41" emma:lang="zh-CN" emma:confidence="0">
                  <emma:literal>几</emma:literal>
                </emma:interpretation>
                <emma:interpretation id="interp42" emma:lang="zh-CN" emma:confidence="0">
                  <emma:literal>“</emma:literal>
                </emma:interpretation>
                <emma:interpretation id="interp43" emma:lang="zh-CN" emma:confidence="0">
                  <emma:literal>氏</emma:literal>
                </emma:interpretation>
                <emma:interpretation id="interp4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4307">21095 1703 8832,'-8'19'3328,"8"-19"-1792,-5 20-960,0-8 1184,10 4-1025,-5 3 97,0 4-544,0-4 32,5 0-192,-2-2 0,2-3-64,-5-1 32,5 2-64,-5-8-32,0 5 32,0-7-128,4-2 64,0-6-192,0 3 128,2-17-320,2 7 256,0-15-96,6 6 160,-6-3 0,6 5 32,-2 2 128,2 4-32,-2-2 128,3 10-96,-6-2 256,-1 5-192,1 8 672,-1 8-448,-3 7 384,0 1-416,-2-1-96,2 5-128,0-6-448,-2-1 224,7-2-1120,-2-4 704,5-6-2271,1-1 1535,-1-8-3072,5 0 2464,-5-8-1920,3-1 2208</inkml:trace>
        </inkml:traceGroup>
        <inkml:traceGroup>
          <inkml:annotationXML>
            <emma:emma xmlns:emma="http://www.w3.org/2003/04/emma" version="1.0">
              <emma:interpretation id="{7492087C-26EB-4C50-A7DB-C0D5CC61B44A}" emma:medium="tactile" emma:mode="ink">
                <msink:context xmlns:msink="http://schemas.microsoft.com/ink/2010/main" type="inkWord" rotatedBoundingBox="21118,652 21377,650 21379,1029 21120,1031"/>
              </emma:interpretation>
              <emma:one-of disjunction-type="recognition" id="oneOf9">
                <emma:interpretation id="interp45" emma:lang="zh-CN" emma:confidence="0">
                  <emma:literal>t</emma:literal>
                </emma:interpretation>
                <emma:interpretation id="interp46" emma:lang="zh-CN" emma:confidence="0">
                  <emma:literal>ⅹ</emma:literal>
                </emma:interpretation>
                <emma:interpretation id="interp47" emma:lang="zh-CN" emma:confidence="0">
                  <emma:literal>子</emma:literal>
                </emma:interpretation>
                <emma:interpretation id="interp48" emma:lang="zh-CN" emma:confidence="0">
                  <emma:literal>卜</emma:literal>
                </emma:interpretation>
                <emma:interpretation id="interp49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4562">21529 1612 6016,'0'-11'2272,"0"11"-1216,0-3-320,0-2 1600,0 10-1280,0-5 768,0 3-1088,0 2 319,0 7-607,0-2 224,5 2-384,-2 8 256,2 7-288,0 4 64,0 1-192,-2 2-64,2-1-32,-1-2-192,0-1 96,0-2-736,6-5 416,-6-7-1504,0 0 1057,2-9-2465,-4-3 1888,3-8-2976,0 0 2496</inkml:trace>
          <inkml:trace contextRef="#ctx0" brushRef="#br0" timeOffset="4787">21393 1742 7552,'-26'0'2880,"26"0"-1536,0 0-576,5 0 1440,3 0-1248,5 0 191,0 0-735,5 0-96,0 0-192,3 0-96,2 0 0,-1 0-384,4 0 192,-4-4-1695,5 4 1023,-6-4-4160,1 4 2784</inkml:trace>
        </inkml:traceGroup>
        <inkml:traceGroup>
          <inkml:annotationXML>
            <emma:emma xmlns:emma="http://www.w3.org/2003/04/emma" version="1.0">
              <emma:interpretation id="{9D2E40F1-BD57-489F-8307-A0F56B155AD1}" emma:medium="tactile" emma:mode="ink">
                <msink:context xmlns:msink="http://schemas.microsoft.com/ink/2010/main" type="inkWord" rotatedBoundingBox="22061,470 22665,466 22669,1132 22065,1136"/>
              </emma:interpretation>
              <emma:one-of disjunction-type="recognition" id="oneOf10">
                <emma:interpretation id="interp50" emma:lang="zh-CN" emma:confidence="0">
                  <emma:literal>约</emma:literal>
                </emma:interpretation>
                <emma:interpretation id="interp51" emma:lang="zh-CN" emma:confidence="0">
                  <emma:literal>们</emma:literal>
                </emma:interpretation>
                <emma:interpretation id="interp52" emma:lang="zh-CN" emma:confidence="0">
                  <emma:literal>纠</emma:literal>
                </emma:interpretation>
                <emma:interpretation id="interp53" emma:lang="zh-CN" emma:confidence="0">
                  <emma:literal>仙</emma:literal>
                </emma:interpretation>
                <emma:interpretation id="interp54" emma:lang="zh-CN" emma:confidence="0">
                  <emma:literal>仂</emma:literal>
                </emma:interpretation>
              </emma:one-of>
            </emma:emma>
          </inkml:annotationXML>
          <inkml:trace contextRef="#ctx0" brushRef="#br0" timeOffset="6093">22490 1484 6400,'-9'-19'2368,"9"19"-1280,0 0-768,0 0 832,5 0-672,-5 0 480,4 0-544,0 0 320,0 0-416,2 0 256,-3 0-320,-3 0 288,0 7-320,-3 1 320,3 4-321,-10-4 161,6 4-224,-8-1 64,7 0-128,-13 3 96,0 0-128,-8-3 256,9 6-192,-5-1 96,8-2-128,-2-2 0,3 0-32,3-4-128,5-1 32,2-2-32,6 3 0,2-8 64,8 4 0,0-4 0,0 2 0,-3 4 0,-2 2 0,-4-2 64,5 7-32,-9 2-32,5 4 32,-10 6 32,2 2-32,-7-4 64,2-1-64,-2-2-96,10-4 32,0-5 32,10 6 0,-6-9-96,4 3 64,1-3-32,5 0 0,-6-5 64,1 6 0,-5-2 64,4 5-32,-8 0 128,5 4-96,-5-5 320,0 4-192,0 1 160,0 3-192,0-10-128,5-1-64,0-16-736,3 2 384,0-8-1792,7 2 1217,-3-15-2177,2 0 1760,-2-13-2560,2 10 2208,-2-14-1184,2 10 1696</inkml:trace>
          <inkml:trace contextRef="#ctx0" brushRef="#br0" timeOffset="6764">22671 1742 7808,'-31'-8'2976,"31"8"-1600,-5 4-768,5-4 1344,5 4-1120,-5-4 319,8 4-703,0 1-64,10-2-224,-5 0-224,5 2 0,0-2-1247,0 5 735,-6-8-3488,7 3 2240,-7-6-2784,1 3 2624</inkml:trace>
          <inkml:trace contextRef="#ctx0" brushRef="#br0" timeOffset="6574">22692 1434 7808,'0'-24'2976,"0"24"-1600,5 24-832,-5-16 1504,0-1-1152,-5 6 479,5-2-831,-5 9 192,2-4-416,-7 3-32,10 4-192,-3-4-64,3 1 0,0-4-192,8-4 96,-3-10-384,8 4 224,0-12-224,4 6 256,-3-8-64,3 6 160,-3-10 0,4 7 32,-6-2 64,6 7 0,-5-7 0,0 7 0,-5-5 256,5 5-128,-3-4 448,-2 8-320,-3-4 512,0 5-448,-2-2 288,2 5-352,-5 0 192,5 4-224,-5-2 128,0 7-192,0-1 64,0 3-128,0 5 0,3 3-32,-3 0 96,5 5-96,-5-5 32,0 0-32,0-1-64,0 2 32,-5-1-256,5-2 128,-3-3-1216,-2-2 704,-3-4-1984,3-4 1441,-8-9-2753,8 2 2176,-8-13-2752,8 2 2528</inkml:trace>
        </inkml:traceGroup>
        <inkml:traceGroup>
          <inkml:annotationXML>
            <emma:emma xmlns:emma="http://www.w3.org/2003/04/emma" version="1.0">
              <emma:interpretation id="{63C39040-E37B-48A2-A012-71E9CC153084}" emma:medium="tactile" emma:mode="ink">
                <msink:context xmlns:msink="http://schemas.microsoft.com/ink/2010/main" type="inkWord" rotatedBoundingBox="23030,391 23583,387 23588,1176 23035,1179"/>
              </emma:interpretation>
              <emma:one-of disjunction-type="recognition" id="oneOf11">
                <emma:interpretation id="interp55" emma:lang="zh-CN" emma:confidence="0">
                  <emma:literal>束</emma:literal>
                </emma:interpretation>
                <emma:interpretation id="interp56" emma:lang="zh-CN" emma:confidence="0">
                  <emma:literal>柬</emma:literal>
                </emma:interpretation>
                <emma:interpretation id="interp57" emma:lang="zh-CN" emma:confidence="0">
                  <emma:literal>東</emma:literal>
                </emma:interpretation>
                <emma:interpretation id="interp58" emma:lang="zh-CN" emma:confidence="0">
                  <emma:literal>來</emma:literal>
                </emma:interpretation>
                <emma:interpretation id="interp59" emma:lang="zh-CN" emma:confidence="0">
                  <emma:literal>柒</emma:literal>
                </emma:interpretation>
              </emma:one-of>
            </emma:emma>
          </inkml:annotationXML>
          <inkml:trace contextRef="#ctx0" brushRef="#br0" timeOffset="7361">23310 1449 7296,'-12'0'2816,"12"0"-1536,-6 0-640,2 0 1408,8 0-1152,-4 0 639,0 5-895,0-5 128,8 0-448,2 0 32,6 0-224,8-5 64,-2 5-96,4-3 0,5-1-32,0-4-64,-1 8 32,4-8-544,-2 5 288,-6-5-1312,-4 8 865,-9-5-2465,-4 5 1760,-13 0-3168,-1 5 2560</inkml:trace>
          <inkml:trace contextRef="#ctx0" brushRef="#br0" timeOffset="7565">23298 1559 6272,'-5'3'2368,"5"-3"-1280,8 12-512,-3-7 1376,0 2-1120,-2 0 480,2 6-800,0-1 64,3 2-320,2-1-160,3-2-64,-6 1-960,4-1 512,-11-3-2784,3 1 1760,-6-9-2816,3 2 2432</inkml:trace>
          <inkml:trace contextRef="#ctx0" brushRef="#br0" timeOffset="8676">23486 1706 6784,'-10'-3'2528,"10"3"-1344,0 8-544,0-5 1568,0 5-1248,-3 0 608,3 4-929,-10 2 353,7 11-576,-10 2 256,-2 1-384,-1-2 0,2-2-192,-3-1-704,5 1 352,-11-4-1759,10-1 1119,-5-7-2752,5-2 2048,0-10-2656,3 6 2432</inkml:trace>
          <inkml:trace contextRef="#ctx0" brushRef="#br0" timeOffset="8409">23442 1551 5632,'13'-11'2112,"-13"11"-1152,26-5-480,-16 2 1216,-2 6-960,5-3 672,5 0-864,3 0 384,2 0-576,3 0 192,0 0-320,-4 0-64,1 0-96,-7 0-64,6 5 32,-13-5-32,4 3 0,-9 2-96,1 2 64,-14 1-128,1 3 96,-15 2 32,2 1 32,-10-2 192,5 4-96,-10-4 320,6 0-224,-4-5 319,11 6-287,-3-7 96,8 2-192,5-2-128,8-3-32,5-3 32,10 3 0,-2-6 64,10 3-32,0-3-96,-2-3 32,7-2-480,-2 5 288,-3-8-959,4 6 671,-9-6-1344,5 3 1056,-10-4-1152,2 4 1088,-10-3-544,3 2 832,-6-5-128,3 1 416,-5-6 256,0 7 32,-3-7 352,3 4-160,-3-9 384,3 8-320,-3-4 448,-2 9-416,-7-12 448,8 7-448,-3-3 704,7 7-544,-4 1 704,5 3-672,-4-1 544,8 6-576,-10-2 448,10 5-480,-8 0 255,8 5-383,-5-2 192,5 6-256,0 2 128,5 9-192,-2 4 224,2 1-256,0 8 256,3 1-256,-3 5 256,3 0-256,-3 8 96,0 0-128,-2 3 0,2 2-32,-1-2 32,1 1-64,-5-1-96,4-6 32,-4-6-544,0-2 320,-4-10-1248,4 2 864,-5-12-1855,1-5 1439,-4-14-2848,8-2 2208,-10-14-2080,10-1 2144</inkml:trace>
          <inkml:trace contextRef="#ctx0" brushRef="#br0" timeOffset="8856">23460 1726 6912,'16'8'2624,"-16"-8"-1408,23 12-448,-18-4 1376,3 0-1216,2 3 480,2 6-865,5-3 353,1 6-544,4-4 128,-1 3-320,2-2-64,3 2-64,-3-4-320,2 1 160,-3-5-864,5 0 544,-6-3-1983,2 0 1343,-5-4-3584,-2 0 2624</inkml:trace>
        </inkml:traceGroup>
        <inkml:traceGroup>
          <inkml:annotationXML>
            <emma:emma xmlns:emma="http://www.w3.org/2003/04/emma" version="1.0">
              <emma:interpretation id="{1259F42A-4FB8-41E8-B107-03D0B2D34C2D}" emma:medium="tactile" emma:mode="ink">
                <msink:context xmlns:msink="http://schemas.microsoft.com/ink/2010/main" type="inkWord" rotatedBoundingBox="23948,1103 24009,1102 24010,1129 23948,1129"/>
              </emma:interpretation>
              <emma:one-of disjunction-type="recognition" id="oneOf12">
                <emma:interpretation id="interp60" emma:lang="zh-CN" emma:confidence="0">
                  <emma:literal>。</emma:literal>
                </emma:interpretation>
                <emma:interpretation id="interp61" emma:lang="zh-CN" emma:confidence="0">
                  <emma:literal>、</emma:literal>
                </emma:interpretation>
                <emma:interpretation id="interp62" emma:lang="zh-CN" emma:confidence="0">
                  <emma:literal>.</emma:literal>
                </emma:interpretation>
                <emma:interpretation id="interp63" emma:lang="zh-CN" emma:confidence="0">
                  <emma:literal>·</emma:literal>
                </emma:interpretation>
                <emma:interpretation id="interp64" emma:lang="zh-CN" emma:confidence="0">
                  <emma:literal>∶</emma:literal>
                </emma:interpretation>
              </emma:one-of>
            </emma:emma>
          </inkml:annotationXML>
          <inkml:trace contextRef="#ctx0" brushRef="#br0" timeOffset="10357">24216 2045 6400,'-20'0'2464,"20"0"-1344,10 10-896,-10-10 640,0 0-512,0 0-320,10 6-64,-3-6-1536,2 10 832,1-10-2720,6 0 1952</inkml:trace>
        </inkml:traceGroup>
        <inkml:traceGroup>
          <inkml:annotationXML>
            <emma:emma xmlns:emma="http://www.w3.org/2003/04/emma" version="1.0">
              <emma:interpretation id="{3B3DB452-7357-4E8A-8A23-00415ED6D204}" emma:medium="tactile" emma:mode="ink">
                <msink:context xmlns:msink="http://schemas.microsoft.com/ink/2010/main" type="inkWord" rotatedBoundingBox="24362,544 25077,539 25080,1061 24365,1065"/>
              </emma:interpretation>
              <emma:one-of disjunction-type="recognition" id="oneOf13">
                <emma:interpretation id="interp65" emma:lang="zh-CN" emma:confidence="0">
                  <emma:literal>如</emma:literal>
                </emma:interpretation>
                <emma:interpretation id="interp66" emma:lang="zh-CN" emma:confidence="0">
                  <emma:literal>犰</emma:literal>
                </emma:interpretation>
                <emma:interpretation id="interp67" emma:lang="zh-CN" emma:confidence="0">
                  <emma:literal>舢</emma:literal>
                </emma:interpretation>
                <emma:interpretation id="interp68" emma:lang="zh-CN" emma:confidence="0">
                  <emma:literal>加</emma:literal>
                </emma:interpretation>
                <emma:interpretation id="interp69" emma:lang="zh-CN" emma:confidence="0">
                  <emma:literal>轨</emma:literal>
                </emma:interpretation>
              </emma:one-of>
            </emma:emma>
          </inkml:annotationXML>
          <inkml:trace contextRef="#ctx0" brushRef="#br0" timeOffset="10978">24824 1485 4736,'-8'11'1824,"8"-11"-960,-5 6-224,0-6 1248,10 2-1056,-5-2 704,0 6-928,0-4 224,5 7-480,0-1 288,-2 6-352,2 6 352,3-1-384,2 12 224,2 2-257,-3 1 65,0 4-160,-1 2 64,1-5-96,-5 0-256,6-3 64,-7-5-1215,2-4 703,-1-7-2624,0 0 1792,1-12-2848,0-4 2432</inkml:trace>
          <inkml:trace contextRef="#ctx0" brushRef="#br0" timeOffset="11844">24640 1898 6400,'-14'-8'2464,"14"8"-1344,-8 8-544,3-8 1376,10 4-1120,-5-4 544,4 0-832,-4 0 416,4 0-545,0 0 193,10 0-352,4-4-64,4 4-128,4-8 32,0 0-64,5-4-32,0 4 32,4-6-320,0 6 160,0-8-512,0 9 352,-3-10-287,-4 9 319,0-2-64,-6 4 192,0-5 64,-4 8 64,-5-5 0,0 8 0,-5-8 0,10 8 0,-10-8 64,2 8-32,-2-4 128,2 4-96,-8 0 192,4 4-160,-2 8 192,2 3-192,-6 4 191,2 6-191,-2-6 32,0 4-64,-2-4-64,2-3 32,-6-7-32,12 2 0,-6-7-160,2 0 96,4-12-32,1 4 32,4-12 0,1 0 1,-4-3 63,6 8 0,0-1 63,-1 4-31,-5 5-32,5 3 32,-3 3 32,-2 5-32,-8 4 192,4-1-128,-4 0 256,0 5-224,-4-4 160,4 4-160,-8-5-64,8 6-32,-5-9-896,10-2 480,-5-6-2239,3 6 1471,2-12-3584,3 6 2656</inkml:trace>
          <inkml:trace contextRef="#ctx0" brushRef="#br0" timeOffset="11230">25026 1606 4992,'0'-5'1824,"0"5"-960,4 9-96,-4-7 1472,4 6-1216,1 0 864,0 4-1152,-1 1 544,0 2-736,1 9 287,-2-2-511,-3 6 192,0 3-288,-3-4 0,3 1-128,-9 0-192,5-6 32,-10 2-896,6 0 544,-10-5-2015,10 0 1343,-16-7-2528,12 4 2048,-10-8-1920,8-2 1984</inkml:trace>
        </inkml:traceGroup>
        <inkml:traceGroup>
          <inkml:annotationXML>
            <emma:emma xmlns:emma="http://www.w3.org/2003/04/emma" version="1.0">
              <emma:interpretation id="{1FD180F0-E439-4583-85D2-A1CA4BB584AB}" emma:medium="tactile" emma:mode="ink">
                <msink:context xmlns:msink="http://schemas.microsoft.com/ink/2010/main" type="inkWord" rotatedBoundingBox="25316,579 26004,575 26009,1371 25321,1376"/>
              </emma:interpretation>
              <emma:one-of disjunction-type="recognition" id="oneOf14">
                <emma:interpretation id="interp70" emma:lang="zh-CN" emma:confidence="0">
                  <emma:literal>何</emma:literal>
                </emma:interpretation>
                <emma:interpretation id="interp71" emma:lang="zh-CN" emma:confidence="0">
                  <emma:literal>价</emma:literal>
                </emma:interpretation>
                <emma:interpretation id="interp72" emma:lang="zh-CN" emma:confidence="0">
                  <emma:literal>所</emma:literal>
                </emma:interpretation>
                <emma:interpretation id="interp73" emma:lang="zh-CN" emma:confidence="0">
                  <emma:literal>坷</emma:literal>
                </emma:interpretation>
                <emma:interpretation id="interp74" emma:lang="zh-CN" emma:confidence="0">
                  <emma:literal>阿</emma:literal>
                </emma:interpretation>
              </emma:one-of>
            </emma:emma>
          </inkml:annotationXML>
          <inkml:trace contextRef="#ctx0" brushRef="#br0" timeOffset="12552">25850 1520 8064,'-21'0'2976,"21"0"-1600,-18 8-1184,13-5 1344,5 0-896,-8 2 544,-1 4-705,-13 1-31,4 2-288,-13 4-96,10-2-32,-10 6-544,8 0 289,-2-4-1441,7 4 896,0-10-1472,10-1 1248,0-9-1120,8 0 1216,0-3-384,8 3 736,-3-6 544,3 4 0,0-6 1344,2 8-768,-6-4 1408,0 4-1152,1 0 960,0 6-1056,-5 8 768,3 0-864,-3 6 575,0 4-703,0 2 320,0 1-512,0 1 192,0-1-288,0 4-128,0 0-64,0 2-544,5-6 288,-5-5-1536,4-2 993,1-12-2625,8 0 1888,0-16-2880,0 4 2464</inkml:trace>
          <inkml:trace contextRef="#ctx0" brushRef="#br0" timeOffset="12882">25798 1649 7552,'-5'0'2880,"5"0"-1536,10 0-928,-7 0 992,6 0-832,5 0 96,-2 0-416,6-4-160,0 4-64,8-8 32,5 3-32,0-6-32,3 8 32,-3-5-128,-1 5 64,-2-6 32,-2 4 0,-5-1 0,1 6 0,-4-8-224,-2 8 128,-1-8-672,-2 8 448,-5-4-1216,2 4 864,-7-4-2240,7 8 1632,-10-4-2016,3 4 1888</inkml:trace>
          <inkml:trace contextRef="#ctx0" brushRef="#br0" timeOffset="13466">25929 1676 6272,'-18'3'2368,"18"-3"-1280,-3 8-576,3-3 1312,3 1-1024,-3 2 352,5 0-704,0 9-128,-2 6-192,2-1 64,0 6-128,0-4 128,-2-1-128,-3-4-224,5-3 64,-5-4-672,5-4 448,-2-12-672,2 0 576,0-8 0,3 4 256,1-2 256,-1 4-64,6 3 416,-2 6-224,2 3 224,-2 2-224,-2-2 64,3 7-160,-5-6-288,2 1 96,-5-8-1600,3 4 896,-3-20-2208,3 4 1664,-3-15-928,3 8 1312,-3-9 736,3 6 128,2-6 1824,-2 12-992,1 1 1600,0 7-1344,-1 3 704,1 5-1024,0 8 608,0 4-768,-6 4 800,7 3-768,-7 8 607,2 1-671,-5 0 320,5 2-512,-5 4 192,0 7-288,0 1-64,0 1-96,-5 3-256,5-2 96,-5 4-1152,5-10 672,-3-4-3199,-2-2 2111,-3-16-3360,8-6 2848</inkml:trace>
        </inkml:traceGroup>
        <inkml:traceGroup>
          <inkml:annotationXML>
            <emma:emma xmlns:emma="http://www.w3.org/2003/04/emma" version="1.0">
              <emma:interpretation id="{D4617528-2E6D-487A-9E24-6A0A05A18987}" emma:medium="tactile" emma:mode="ink">
                <msink:context xmlns:msink="http://schemas.microsoft.com/ink/2010/main" type="inkWord" rotatedBoundingBox="26376,384 26939,381 26943,1118 26380,1121"/>
              </emma:interpretation>
              <emma:one-of disjunction-type="recognition" id="oneOf15">
                <emma:interpretation id="interp75" emma:lang="zh-CN" emma:confidence="0">
                  <emma:literal>求</emma:literal>
                </emma:interpretation>
                <emma:interpretation id="interp76" emma:lang="zh-CN" emma:confidence="0">
                  <emma:literal>术</emma:literal>
                </emma:interpretation>
                <emma:interpretation id="interp77" emma:lang="zh-CN" emma:confidence="0">
                  <emma:literal>式</emma:literal>
                </emma:interpretation>
                <emma:interpretation id="interp78" emma:lang="zh-CN" emma:confidence="0">
                  <emma:literal>龙</emma:literal>
                </emma:interpretation>
                <emma:interpretation id="interp79" emma:lang="zh-CN" emma:confidence="0">
                  <emma:literal>忒</emma:literal>
                </emma:interpretation>
              </emma:one-of>
            </emma:emma>
          </inkml:annotationXML>
          <inkml:trace contextRef="#ctx0" brushRef="#br0" timeOffset="14847">26658 1629 5120,'-14'0'2016,"14"0"-1088,-12 0-160,6 0 1536,12 0-1248,-6 0 928,0 0-1184,0 0 352,0 0-673,0 0 65,8 0-288,1 0-32,9 0-128,8-3 0,0 3-32,5-8-128,-1 3 32,1-1-256,5 0 160,-3-5-800,-1 8 513,-6-5-865,1 3 736,-9-2-608,-5 3 672,-10-4-32,-3 8 320,-8-7 96,3 7 96,-3-8 0,3 3 0,-8-6 256,9 8-128,-10-6 448,10 6-320,-10-5 384,12 8-384,-8-8 576,6 8-448,-6-12 576,10 12-545,-7-4 225,7 8-384,-5-4 192,5 4-224,-6 4 64,12 3-160,-6 0 160,5 6-192,-2 6 192,7 4-192,-2 9 192,2-1-192,-8 8 256,4-1-224,-2 2 32,0-6-96,-4 4-128,0-2 32,-4-5-608,4 1 352,-4-9-1152,-2-1 800,-1-9-1407,2-1 1183,-9-13-1280,7-3 1216,-6-8-736,3 5 960,-8-14-32,5 6 416,-8-5 288,3 4 32,-4-2 448,8 6-256,-3-11 416,8 7-352,-3-13 96,7 10-224,-4-8 224,9 6-224,-4 3 160,8 3-160,-4 2 288,9 5-224,-9 8 448,5 5-352,-10 2 640,0 3-512,-3 6 576,0 0-576,-6-1 480,5 5-480,-4-4 31,9 2-255,-5-6-96,4 4-64,1-12-384,8 0 192,6-13-639,6 2 447,7-5-416,3 0 448,-4-7-192,4 2 320,-5-1-64,7 6 160,-7-3 352,2 2-160,-3 1 416,4 8-288,-4 0 448,8 5-384,-7-5 352,2 3-352,-7 0-1,2 3-191,0-3 0,0 1-32,-6 0-320,6-1 129,-4-3-1377,-2 5 864,-2-10-2432,-2 2 1728,-3-8-2624,4-1 2240</inkml:trace>
          <inkml:trace contextRef="#ctx0" brushRef="#br0" timeOffset="15044">27070 1324 6272,'13'5'2368,"-13"-5"-1280,9 19-288,-5-16 1568,1 5-1280,-2 4 384,2 1-896,0 1-256,3 3-193,2-6-1086,2 0 511,-3-6-3200,4 2 2016,-3-11-2816,2 4 2560</inkml:trace>
        </inkml:traceGroup>
        <inkml:traceGroup>
          <inkml:annotationXML>
            <emma:emma xmlns:emma="http://www.w3.org/2003/04/emma" version="1.0">
              <emma:interpretation id="{3D4BA61E-F1BB-4A1D-ACF4-B37FDDF83BE3}" emma:medium="tactile" emma:mode="ink">
                <msink:context xmlns:msink="http://schemas.microsoft.com/ink/2010/main" type="inkWord" rotatedBoundingBox="27238,400 27769,397 27774,1083 27243,1087"/>
              </emma:interpretation>
              <emma:one-of disjunction-type="recognition" id="oneOf16">
                <emma:interpretation id="interp80" emma:lang="zh-CN" emma:confidence="0">
                  <emma:literal>关</emma:literal>
                </emma:interpretation>
                <emma:interpretation id="interp81" emma:lang="zh-CN" emma:confidence="0">
                  <emma:literal>类</emma:literal>
                </emma:interpretation>
                <emma:interpretation id="interp82" emma:lang="zh-CN" emma:confidence="0">
                  <emma:literal>奘</emma:literal>
                </emma:interpretation>
                <emma:interpretation id="interp83" emma:lang="zh-CN" emma:confidence="0">
                  <emma:literal>某</emma:literal>
                </emma:interpretation>
                <emma:interpretation id="interp84" emma:lang="zh-CN" emma:confidence="0">
                  <emma:literal>矣</emma:literal>
                </emma:interpretation>
              </emma:one-of>
            </emma:emma>
          </inkml:annotationXML>
          <inkml:trace contextRef="#ctx0" brushRef="#br0" timeOffset="15545">27685 1399 6400,'-31'0'2368,"31"0"-1280,0 8-768,0-5 992,0 5-768,0 3 160,8 3-416,0-3-96,2 4-128,-5-3-1248,3 8 640,-3-9-3424,-1 1 2176</inkml:trace>
          <inkml:trace contextRef="#ctx0" brushRef="#br0" timeOffset="16242">27505 1856 7936,'-15'0'2976,"15"0"-1600,10 6-1056,-5-6 1216,3 6-896,5-12 256,5 3-544,8-8-128,4 0-128,10-9-160,5 7 32,-1-6-320,-1 7 192,-3-7-1152,-2 7 736,-10 1-1792,-2 3 1344,-18 0-2784,2 5 2144</inkml:trace>
          <inkml:trace contextRef="#ctx0" brushRef="#br0" timeOffset="16017">27500 1632 5632,'5'0'2176,"-5"0"-1152,16 0-416,-6 0 1024,-2 0-896,10-3 192,5 3-576,2-8 32,6 5-256,3-5 0,2 5-64,-1-6 32,-1 5-64,-3-3-224,-3 2 96,-7-3-1216,2 8 704,-15 0-3328,-4 6 2176</inkml:trace>
          <inkml:trace contextRef="#ctx0" brushRef="#br0" timeOffset="16468">27714 1656 5504,'0'-3'2112,"0"3"-1152,23 7-288,-19-3 1568,0 4-1248,0-4 1024,2 4-1184,-6 4 703,0 4-895,-6 3 512,2 4-672,-4-1 96,0 6-320,-10-4-320,8 4 32,-6-6-1344,2 6 768,-7-5-2943,7-4 2015,-3-6-3552,4-2 2880</inkml:trace>
          <inkml:trace contextRef="#ctx0" brushRef="#br0" timeOffset="15808">27922 1340 7040,'-6'5'2624,"6"-5"-1408,-4 11-352,0-8 1696,8 2-1408,-8-2 671,4 6-1119,-9-1 384,4-2-608,-3 7 160,3 2-384,-8 1 0,8-1-160,-8-2-64,5-2 0,-10 0-832,10 9 448,-14-9-1888,4 5 1248,-8-5-2943,8 1 2207,-8 1-2784,8-1 2560</inkml:trace>
          <inkml:trace contextRef="#ctx0" brushRef="#br0" timeOffset="16667">27793 1906 8064,'23'11'2976,"-23"-11"-1600,44 20-704,-32-12 1440,2 0-1184,4 3 127,-1 0-671,0 1-288,5 1-96,-9-7-992,5 3 545,-10-5-2849,1 3 1824,-5-10-3296,6 3 2688</inkml:trace>
        </inkml:traceGroup>
        <inkml:traceGroup>
          <inkml:annotationXML>
            <emma:emma xmlns:emma="http://www.w3.org/2003/04/emma" version="1.0">
              <emma:interpretation id="{0AA099A0-8CA6-48AD-8352-E77E0A500E71}" emma:medium="tactile" emma:mode="ink">
                <msink:context xmlns:msink="http://schemas.microsoft.com/ink/2010/main" type="inkWord" rotatedBoundingBox="27947,598 28524,594 28528,1203 27951,1207"/>
              </emma:interpretation>
              <emma:one-of disjunction-type="recognition" id="oneOf17">
                <emma:interpretation id="interp85" emma:lang="zh-CN" emma:confidence="0">
                  <emma:literal>于</emma:literal>
                </emma:interpretation>
                <emma:interpretation id="interp86" emma:lang="zh-CN" emma:confidence="0">
                  <emma:literal>子</emma:literal>
                </emma:interpretation>
                <emma:interpretation id="interp87" emma:lang="zh-CN" emma:confidence="0">
                  <emma:literal>孑</emma:literal>
                </emma:interpretation>
                <emma:interpretation id="interp88" emma:lang="zh-CN" emma:confidence="0">
                  <emma:literal>孒</emma:literal>
                </emma:interpretation>
                <emma:interpretation id="interp89" emma:lang="zh-CN" emma:confidence="0">
                  <emma:literal>干</emma:literal>
                </emma:interpretation>
              </emma:one-of>
            </emma:emma>
          </inkml:annotationXML>
          <inkml:trace contextRef="#ctx0" brushRef="#br0" timeOffset="17369">28197 1773 6528,'0'19'2464,"0"-19"-1344,13 6-672,-3-12 1056,-2 6-832,15-8 96,3 6-480,4-7-320,4 1 0,10-3-1120,5 3 608,-14-4-1920,1 9 1344</inkml:trace>
          <inkml:trace contextRef="#ctx0" brushRef="#br0" timeOffset="17174">28263 1543 6912,'-9'-3'2624,"9"3"-1408,5 0-992,-1 0 1216,4 0-864,2 0 608,6 0-704,7 0 32,3 0-320,5 0-96,0 0-64,-1 0-320,6 0 160,-5 0-800,-5 0 512,0 0-1344,-3 0 960,-10 0-3008,3 3 2144</inkml:trace>
          <inkml:trace contextRef="#ctx0" brushRef="#br0" timeOffset="17713">28452 1610 4224,'-5'-9'1568,"5"9"-832,9 0-384,-5 0 992,0 5-768,1-1 928,0-2-864,-1 4 960,0 2-928,-4-2 864,5 7-864,-5-5 703,0 3-767,0 1 448,0-1-608,0 8 256,0 6-416,0 1 256,0 1-288,0 1 128,3 0-224,2 0 64,0-1-128,-5 4 96,5 4-128,-10-1-160,5-3 32,-13-3-672,4-1 416,-13-2-1568,4-6 1056,-8-8-2719,4 1 1983,-9-16-3424,10 0 2816</inkml:trace>
          <inkml:trace contextRef="#ctx0" brushRef="#br0" timeOffset="18487">28500 1742 5248,'-4'0'2016,"4"0"-1088,0 0-256,0 0 1408,0 0-1120,0 0 640,0 0-928,0 0 256,10 0-544,-7 0 224,6 4-352,-1-4 127,6 0-223,-4 0 64,2 0-128,2 0 0,4 0-32,-2-4-256,2 4 96,-1-8-671,6 8 447,-7-3-1216,7 6 864,-6-3-1952,1 0 1472,-4-3-2688,4 3 2144</inkml:trace>
        </inkml:traceGroup>
        <inkml:traceGroup>
          <inkml:annotationXML>
            <emma:emma xmlns:emma="http://www.w3.org/2003/04/emma" version="1.0">
              <emma:interpretation id="{2AE931E0-28AB-4694-A970-D1B6DA8C1297}" emma:medium="tactile" emma:mode="ink">
                <msink:context xmlns:msink="http://schemas.microsoft.com/ink/2010/main" type="inkWord" rotatedBoundingBox="28738,579 29067,576 29070,1101 28742,1103"/>
              </emma:interpretation>
              <emma:one-of disjunction-type="recognition" id="oneOf18">
                <emma:interpretation id="interp90" emma:lang="zh-CN" emma:confidence="0">
                  <emma:literal>P</emma:literal>
                </emma:interpretation>
                <emma:interpretation id="interp91" emma:lang="zh-CN" emma:confidence="0">
                  <emma:literal>卩</emma:literal>
                </emma:interpretation>
                <emma:interpretation id="interp92" emma:lang="zh-CN" emma:confidence="0">
                  <emma:literal>p</emma:literal>
                </emma:interpretation>
                <emma:interpretation id="interp93" emma:lang="zh-CN" emma:confidence="0">
                  <emma:literal>阝</emma:literal>
                </emma:interpretation>
                <emma:interpretation id="interp94" emma:lang="zh-CN" emma:confidence="0">
                  <emma:literal>不</emma:literal>
                </emma:interpretation>
              </emma:one-of>
            </emma:emma>
          </inkml:annotationXML>
          <inkml:trace contextRef="#ctx0" brushRef="#br0" timeOffset="19395">29013 1542 6656,'-26'-11'2464,"26"11"-1344,26 0-960,-11 0 1024,-3 0-704,5-3 416,0 3-544,6-5 32,3 5-224,0-3 128,4 6-192,-4-3 384,5 8-256,-3 0 512,-7 3-416,-3 5 223,-11 4 33,-7 0 224,6-1-416,-19 0 224,0 5-352,-13 0 128,3 2-224,-8 1 64,5 4-128,-5-7-480,14-1 192,-4-6-1120,11-7 736,7-10-1855,6 0 1375,10-10-2560,5-2 2048,4-13-2208,4 11 2144</inkml:trace>
          <inkml:trace contextRef="#ctx0" brushRef="#br0" timeOffset="19022">29154 1542 5760,'-23'-7'2176,"23"7"-1152,-8-4-576,3 1 1504,5 6-1120,-3-3 960,3 0-1056,-5 0 416,10 0-672,-5 0 351,0 8-479,0 1 320,0-3-384,0 7 256,0 2-288,0 9 128,0-2-224,0 18 128,3-2-160,-3 10-64,5-5-32,-5 0-384,5-2 192,-5-2-1152,0 2 736,0-10-2079,0-4 1503,0-12-2944,0-4 2336,0-11-2144,0-3 2240</inkml:trace>
        </inkml:traceGroup>
        <inkml:traceGroup>
          <inkml:annotationXML>
            <emma:emma xmlns:emma="http://www.w3.org/2003/04/emma" version="1.0">
              <emma:interpretation id="{A83AEF03-5241-4DCC-826B-DED10558045C}" emma:medium="tactile" emma:mode="ink">
                <msink:context xmlns:msink="http://schemas.microsoft.com/ink/2010/main" type="inkWord" rotatedBoundingBox="29210,574 29611,572 29613,971 29213,973"/>
              </emma:interpretation>
              <emma:one-of disjunction-type="recognition" id="oneOf19">
                <emma:interpretation id="interp95" emma:lang="zh-CN" emma:confidence="0">
                  <emma:literal>的</emma:literal>
                </emma:interpretation>
                <emma:interpretation id="interp96" emma:lang="zh-CN" emma:confidence="0">
                  <emma:literal>巧</emma:literal>
                </emma:interpretation>
                <emma:interpretation id="interp97" emma:lang="zh-CN" emma:confidence="0">
                  <emma:literal>汀</emma:literal>
                </emma:interpretation>
                <emma:interpretation id="interp98" emma:lang="zh-CN" emma:confidence="0">
                  <emma:literal>江</emma:literal>
                </emma:interpretation>
                <emma:interpretation id="interp99" emma:lang="zh-CN" emma:confidence="0">
                  <emma:literal>乃</emma:literal>
                </emma:interpretation>
              </emma:one-of>
            </emma:emma>
          </inkml:annotationXML>
          <inkml:trace contextRef="#ctx0" brushRef="#br0" timeOffset="19745">29474 1559 6912,'4'-5'2624,"-4"5"-1408,4 5-640,-4-2 1376,0 5-1120,-4 8 768,4 7-960,-4 8 511,0 1-671,-6 2 96,15 11-256,0-14-128,3-1-96,2-5-224,2-6 64,2-16-192,3 0 160,-4-17-256,5-2 224,-5-7-32,0-1 96,0-7 64,-5 0 0,2 3 0,-6 1 192,-4 4 128,0 6-160,-9 1-160,1 5-32,-10 3-256,8 8 160,-6 0-1152,6 5 705,-3-2-1985,8 5 1408,2-8-2272,3 3 1952,3-6-1856,7 3 1920</inkml:trace>
          <inkml:trace contextRef="#ctx0" brushRef="#br0" timeOffset="20059">29755 1515 4864,'31'0'1824,"-28"0"-960,2 6-224,-5-6 608,0 8 96,0 3 128,-5 0-96,-8 5-64,5 4-288,-10-6-97,13 6-511,2-4-192,3 3-128,8-2-96,0-3 32,10-2-32,-5 1 0,0-2 64,5-3-192,-5-5 32,1 9 32,-6 4 32,-2-2 32,-6 3 64,0 2-32,-11 1 128,4-1-96,-16 1 128,5-4-192,-8-5 0,0-3-768,8-4-2431,5 0 1727,5-4-1408,11-8-416,7-11-256</inkml:trace>
        </inkml:traceGroup>
        <inkml:traceGroup>
          <inkml:annotationXML>
            <emma:emma xmlns:emma="http://www.w3.org/2003/04/emma" version="1.0">
              <emma:interpretation id="{6FCF7AB3-42BD-4FE1-AB02-9E39F30BE3B9}" emma:medium="tactile" emma:mode="ink">
                <msink:context xmlns:msink="http://schemas.microsoft.com/ink/2010/main" type="inkWord" rotatedBoundingBox="29706,610 29955,608 29957,925 29708,927"/>
              </emma:interpretation>
              <emma:one-of disjunction-type="recognition" id="oneOf20">
                <emma:interpretation id="interp100" emma:lang="zh-CN" emma:confidence="0">
                  <emma:literal>士</emma:literal>
                </emma:interpretation>
                <emma:interpretation id="interp101" emma:lang="zh-CN" emma:confidence="0">
                  <emma:literal>七</emma:literal>
                </emma:interpretation>
                <emma:interpretation id="interp102" emma:lang="zh-CN" emma:confidence="0">
                  <emma:literal>e</emma:literal>
                </emma:interpretation>
                <emma:interpretation id="interp103" emma:lang="zh-CN" emma:confidence="0">
                  <emma:literal>l</emma:literal>
                </emma:interpretation>
                <emma:interpretation id="interp104" emma:lang="zh-CN" emma:confidence="0">
                  <emma:literal>t</emma:literal>
                </emma:interpretation>
              </emma:one-of>
            </emma:emma>
          </inkml:annotationXML>
          <inkml:trace contextRef="#ctx0" brushRef="#br0" timeOffset="20441">29956 1714 8704,'10'4'3328,"3"-4"-1792,8 0-1504,-8 0 608,4 0-416,9-4-128,2 2-352,-7-6-160,2-4 224,-2-1-416,-3-2-128,-10-1 384,-3 0 224,-5 2 320,-5-3 224,1 2 128,-8 3 128,-2 0 128,5 4 128,1 5-192,-2 3-129,-3 3-223,5 10 0,-2 2-32,2 9 32,3 2 0,2 2 0,-2 8 64,10 6 128,3-4-256,0-5-32,10-10-320,0-7-608,4-5-320,0-2-1184,0-9-479,-6-17-2017</inkml:trace>
        </inkml:traceGroup>
        <inkml:traceGroup>
          <inkml:annotationXML>
            <emma:emma xmlns:emma="http://www.w3.org/2003/04/emma" version="1.0">
              <emma:interpretation id="{9BCE6B8B-48B7-40D1-BF49-FF4AEB15AD1B}" emma:medium="tactile" emma:mode="ink">
                <msink:context xmlns:msink="http://schemas.microsoft.com/ink/2010/main" type="inkWord" rotatedBoundingBox="30360,418 31005,414 31009,1081 30364,1085"/>
              </emma:interpretation>
              <emma:one-of disjunction-type="recognition" id="oneOf21">
                <emma:interpretation id="interp105" emma:lang="zh-CN" emma:confidence="0">
                  <emma:literal>和</emma:literal>
                </emma:interpretation>
                <emma:interpretation id="interp106" emma:lang="zh-CN" emma:confidence="0">
                  <emma:literal>术</emma:literal>
                </emma:interpretation>
                <emma:interpretation id="interp107" emma:lang="zh-CN" emma:confidence="0">
                  <emma:literal>㝳</emma:literal>
                </emma:interpretation>
                <emma:interpretation id="interp108" emma:lang="zh-CN" emma:confidence="0">
                  <emma:literal>书</emma:literal>
                </emma:interpretation>
                <emma:interpretation id="interp109" emma:lang="zh-CN" emma:confidence="0">
                  <emma:literal>尹</emma:literal>
                </emma:interpretation>
              </emma:one-of>
            </emma:emma>
          </inkml:annotationXML>
          <inkml:trace contextRef="#ctx0" brushRef="#br0" timeOffset="22013">30610 1598 7168,'0'0'2720,"10"0"-1472,7 0-1312,-4 0 448,5 0-64,8-5 32,5 2-160,3 0-128,2-5-32,-6 0-608,1 0-256,-5 0-128,-8 4 0,-5 1 384,-8-5 480,-5-3 416,-5-3 448,-3 8 160,-2-2 64,7 0 96,-7-4-384,5 8-96,2 0-224,3 0-64,0-3-128,0 7 32,0 0-64,0 0 64,3 11 0,2 1 96,-5 4 32,0-2 95,0 6 65,0 4-32,0 4 32,0 3 96,-5 7-224,5 10-64,0-1-96,0 0 0,0-5-192,5 0-32,0-3 0,-5-6 64,0-6-96,0-8-64,0-4-288,-5-7-160,0-5-224,-3-3-64,-5-6-127,0-11 31,-5-2 96,-4-11 96,0 2 416,5-8 192,4 8 96,0 6 96,3 2 96,2 9 64,3 3 160,2 16 96,3 7-64,-5 4 0,0 0 32,2 1 127,-2-4-191,5-4-64,0-5-160,0-7-64,5-15-320,8-11-96,3-7-351,12 2-33,-3 1 0,1 2 96,0 5 192,2 4 128,-2 3 160,10 7 128,-3 6 320,-10-2 96,-5 5-64,-2 0-32,-3 0 0,-3 0 128,-2 0-256,-3-3-96,0-5-64,7-4-32,2 1-352,3-5-96,1 5 64,-1 0 160,0 2 64,1 4 96,0 5 96,0 5 64,0-2 32,-6 6 0,2-1 128,-6 3 96,-8 1 64,-5 0 96,-4-5-161,1 1 33,-4 0-224,-3 0-32,2-5-128,0 6-32,5-6-128,-2 5-32,2 0-895,-5 0-321,13-8-2976</inkml:trace>
          <inkml:trace contextRef="#ctx0" brushRef="#br0" timeOffset="21054">30650 1360 6528,'-5'0'2464,"10"0"-1344,-2 5-544,2-2 800,4 0-288,0 2-64,8-1-512,5-4-224,0 0-192,4 0-96,0-4 32,2-1-256,-2 2 0,-5 0-896,-3-2-288,-6 5-1472,-12 0-1504,-3 0 1568</inkml:trace>
        </inkml:traceGroup>
        <inkml:traceGroup>
          <inkml:annotationXML>
            <emma:emma xmlns:emma="http://www.w3.org/2003/04/emma" version="1.0">
              <emma:interpretation id="{5C3B5006-1856-4F6B-AE3A-FFE921D666AC}" emma:medium="tactile" emma:mode="ink">
                <msink:context xmlns:msink="http://schemas.microsoft.com/ink/2010/main" type="inkWord" rotatedBoundingBox="31302,593 31768,590 31772,1231 31306,1234"/>
              </emma:interpretation>
              <emma:one-of disjunction-type="recognition" id="oneOf22">
                <emma:interpretation id="interp110" emma:lang="zh-CN" emma:confidence="0">
                  <emma:literal>加</emma:literal>
                </emma:interpretation>
                <emma:interpretation id="interp111" emma:lang="zh-CN" emma:confidence="0">
                  <emma:literal>阳</emma:literal>
                </emma:interpretation>
                <emma:interpretation id="interp112" emma:lang="zh-CN" emma:confidence="0">
                  <emma:literal>队</emma:literal>
                </emma:interpretation>
                <emma:interpretation id="interp113" emma:lang="zh-CN" emma:confidence="0">
                  <emma:literal>阡</emma:literal>
                </emma:interpretation>
                <emma:interpretation id="interp114" emma:lang="zh-CN" emma:confidence="0">
                  <emma:literal>无</emma:literal>
                </emma:interpretation>
              </emma:one-of>
            </emma:emma>
          </inkml:annotationXML>
          <inkml:trace contextRef="#ctx0" brushRef="#br0" timeOffset="39216">31558 1555 4224,'8'-12'1664,"5"9"-896,5-2-128,-9 5 672,5 0-416,6 0-128,12 5 32,-7-2 32,-2 2-416,0-2-32,-7 5-32,-3 4-64,-3-1 64,-6 8 0,-4 1 96,-9 4-160,-12-1-32,-2 21 0,-2-10 64,-7-4-160,2 3-96,-2-5-32,12-9-32,-3 1-96,10-6 64,8-6-1088,5-8-480,9 0-1632,5-8-1440,4-11 1664</inkml:trace>
          <inkml:trace contextRef="#ctx0" brushRef="#br0" timeOffset="38873">31576 1594 4480,'-4'-4'1664,"8"1"-896,-4 3-352,0 0 608,4 0-96,-4-5 32,0 3-192,0 2-96,0-6-352,0 6 0,0 0 32,0 0-64,0 6 64,0 1 0,0 4 96,0 1-32,-4 4 64,4 4-128,0 2-32,0 22-128,0 2 32,0-3-64,0 8 63,-4-1-63,-2-4 0,3 2-192,3-4 32,0-6-160,0-4-31,0-6-961,0-8-448,-5-4-1440,5-16-1728,0-25 1376</inkml:trace>
          <inkml:trace contextRef="#ctx0" brushRef="#br0" timeOffset="39546">31874 1554 4736,'-6'0'1824,"6"8"-960,0 3-96,0 2 768,0 7-352,-4 2-96,4 6-160,0 8 32,0 9-512,0-6-32,4-3 0,2-6-160,2-5-64,4-6-96,6-7 0,0-4-64,4-13-32,-4-10-192,-1-13-32,-4 1-128,0-4 64,-8 1 96,-5-3 96,-5 10 0,-3 4 32,-10 2 64,1 11 0,-1 2-160,1 4-32,2 0-1056,7 4-352,4 2-1888</inkml:trace>
        </inkml:traceGroup>
        <inkml:traceGroup>
          <inkml:annotationXML>
            <emma:emma xmlns:emma="http://www.w3.org/2003/04/emma" version="1.0">
              <emma:interpretation id="{8B4C3900-0BE1-49BB-B670-27757D657012}" emma:medium="tactile" emma:mode="ink">
                <msink:context xmlns:msink="http://schemas.microsoft.com/ink/2010/main" type="inkWord" rotatedBoundingBox="31911,578 32037,577 32040,1011 31914,1012"/>
              </emma:interpretation>
              <emma:one-of disjunction-type="recognition" id="oneOf23">
                <emma:interpretation id="interp115" emma:lang="zh-CN" emma:confidence="0">
                  <emma:literal>i</emma:literal>
                </emma:interpretation>
                <emma:interpretation id="interp116" emma:lang="zh-CN" emma:confidence="0">
                  <emma:literal>r</emma:literal>
                </emma:interpretation>
                <emma:interpretation id="interp117" emma:lang="zh-CN" emma:confidence="0">
                  <emma:literal>ⅰ</emma:literal>
                </emma:interpretation>
                <emma:interpretation id="interp118" emma:lang="zh-CN" emma:confidence="0">
                  <emma:literal>冫</emma:literal>
                </emma:interpretation>
                <emma:interpretation id="interp11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39829">32160 1582 4736,'3'-3'1824,"1"3"-960,5 0-224,1 0 608,-3 3-256,4 5-32,-3 3-128,-1 6 32,-2-3-480,1 7 288,-6-2 64,0 7 64,0 2 0,-6 11-257,1-4 1,2 1-192,-1-4 32,-1-5-384,5-5-64,0-2-832,0-3-287,9-17-4545,-1-6 1568</inkml:trace>
          <inkml:trace contextRef="#ctx0" brushRef="#br0" timeOffset="40146">32240 1536 6144,'-6'-16'2272,"12"16"-1216,4 0-1024,-10 0 448,0 0-608,16 16-128,-6 6-2432,0 1-1088</inkml:trace>
        </inkml:traceGroup>
        <inkml:traceGroup>
          <inkml:annotationXML>
            <emma:emma xmlns:emma="http://www.w3.org/2003/04/emma" version="1.0">
              <emma:interpretation id="{65800EC0-478D-4AD4-86E0-03957B66C9BC}" emma:medium="tactile" emma:mode="ink">
                <msink:context xmlns:msink="http://schemas.microsoft.com/ink/2010/main" type="inkWord" rotatedBoundingBox="32087,760 32316,759 32318,993 32088,995"/>
              </emma:interpretation>
              <emma:one-of disjunction-type="recognition" id="oneOf24">
                <emma:interpretation id="interp120" emma:lang="zh-CN" emma:confidence="0">
                  <emma:literal>n</emma:literal>
                </emma:interpretation>
                <emma:interpretation id="interp121" emma:lang="zh-CN" emma:confidence="0">
                  <emma:literal>Ⅵ</emma:literal>
                </emma:interpretation>
                <emma:interpretation id="interp122" emma:lang="zh-CN" emma:confidence="0">
                  <emma:literal>口</emma:literal>
                </emma:interpretation>
                <emma:interpretation id="interp123" emma:lang="zh-CN" emma:confidence="0">
                  <emma:literal>ⅵ</emma:literal>
                </emma:interpretation>
                <emma:interpretation id="interp124" emma:lang="zh-CN" emma:confidence="0">
                  <emma:literal>囗</emma:literal>
                </emma:interpretation>
              </emma:one-of>
            </emma:emma>
          </inkml:annotationXML>
          <inkml:trace contextRef="#ctx0" brushRef="#br0" timeOffset="40353">32335 1703 7424,'9'19'2816,"-9"-7"-1536,4 24-736,1-14 800,-2 2-576,2 0-96,-5-2-288,0 2-64,0-4-192,5-6-96,-5-1 64,0-13-128,0-5 0,8-3-384,2-11-224,-2-12 64,5 3 64,0 2 320,0 2 96,0 4-64,1 4-32,2 10 352,2 1 288,-5 5 64,0 5 64,1 15 64,-6 7 64,-2-1-97,-3 1-63,-3-2-96,0-6-32,0 1-448,0-9-192,0 0-832,5-11-2463,-1-8-225,4-14 96</inkml:trace>
        </inkml:traceGroup>
        <inkml:traceGroup>
          <inkml:annotationXML>
            <emma:emma xmlns:emma="http://www.w3.org/2003/04/emma" version="1.0">
              <emma:interpretation id="{92079E69-8A8D-463E-BE26-77D42FD96C94}" emma:medium="tactile" emma:mode="ink">
                <msink:context xmlns:msink="http://schemas.microsoft.com/ink/2010/main" type="inkWord" rotatedBoundingBox="32303,462 32640,459 32644,1029 32306,1031"/>
              </emma:interpretation>
              <emma:one-of disjunction-type="recognition" id="oneOf25">
                <emma:interpretation id="interp125" emma:lang="zh-CN" emma:confidence="0">
                  <emma:literal>t</emma:literal>
                </emma:interpretation>
                <emma:interpretation id="interp126" emma:lang="zh-CN" emma:confidence="0">
                  <emma:literal>子</emma:literal>
                </emma:interpretation>
                <emma:interpretation id="interp127" emma:lang="zh-CN" emma:confidence="0">
                  <emma:literal>千</emma:literal>
                </emma:interpretation>
                <emma:interpretation id="interp128" emma:lang="zh-CN" emma:confidence="0">
                  <emma:literal>手</emma:literal>
                </emma:interpretation>
                <emma:interpretation id="interp129" emma:lang="zh-CN" emma:confidence="0">
                  <emma:literal>公</emma:literal>
                </emma:interpretation>
              </emma:one-of>
            </emma:emma>
          </inkml:annotationXML>
          <inkml:trace contextRef="#ctx0" brushRef="#br0" timeOffset="40691">32712 1429 6528,'0'-26'2464,"0"26"-1344,0 20-256,3-14 864</inkml:trace>
          <inkml:trace contextRef="#ctx0" brushRef="#br0" timeOffset="40691">32715 1453 14944,'5'20'1248,"-5"3"-641,0 4-191,0 9-32,0 3-64,0 0 0,0 16-64,6-5 0,1-8-64,1-3-32,2-3-192,3-6 32,5-2-64,-5-8 0,0-4-864,0-5-320,0-3-959,-3-8-353,-2-5-1376</inkml:trace>
          <inkml:trace contextRef="#ctx0" brushRef="#br0" timeOffset="40889">32584 1726 8448,'-22'-3'3168,"18"3"-1728,-1-5-896,5 5 864,5 0-608,3-4-97,5 1-319,4-5-64,6 0-192,3-3-32,13 0 32,2-2-224,-8 6 0,3-1-832,-5 4-319,-5 0-1761,-3-1-800,-7 2 512</inkml:trace>
        </inkml:traceGroup>
        <inkml:traceGroup>
          <inkml:annotationXML>
            <emma:emma xmlns:emma="http://www.w3.org/2003/04/emma" version="1.0">
              <emma:interpretation id="{E2230A17-3EDE-41B0-A455-1A4CCF61CC3B}" emma:medium="tactile" emma:mode="ink">
                <msink:context xmlns:msink="http://schemas.microsoft.com/ink/2010/main" type="inkWord" rotatedBoundingBox="32890,403 33372,400 33378,1254 32895,1258"/>
              </emma:interpretation>
              <emma:one-of disjunction-type="recognition" id="oneOf26">
                <emma:interpretation id="interp130" emma:lang="zh-CN" emma:confidence="0">
                  <emma:literal>导</emma:literal>
                </emma:interpretation>
                <emma:interpretation id="interp131" emma:lang="zh-CN" emma:confidence="0">
                  <emma:literal>孕</emma:literal>
                </emma:interpretation>
                <emma:interpretation id="interp132" emma:lang="zh-CN" emma:confidence="0">
                  <emma:literal>號</emma:literal>
                </emma:interpretation>
                <emma:interpretation id="interp133" emma:lang="zh-CN" emma:confidence="0">
                  <emma:literal>寻</emma:literal>
                </emma:interpretation>
                <emma:interpretation id="interp134" emma:lang="zh-CN" emma:confidence="0">
                  <emma:literal>呄</emma:literal>
                </emma:interpretation>
              </emma:one-of>
            </emma:emma>
          </inkml:annotationXML>
          <inkml:trace contextRef="#ctx0" brushRef="#br0" timeOffset="42456">33168 1934 6016,'-18'8'2272,"13"-5"-1216,2-3-384,3 0 704,0 0-32,0 0 32,0 0-608,8 0-288,5 0-288,5-3 0,8-2 96,5 2-96,9-2 63,7-3-159,2-11 0,-5 4-96,-1-1-32,-2 4 32,-7 1 64,-3 3-320,-8 0-127,-6 4-673,-4 0-192,-9 0-352,-4 4-128,-8 12 672,-1-16 352,-5 13 512,-3-9 224,0 0 608,-6-5 384,-3 5 128,5 0 64,3 0-224,5 0-128,4 0-416,9 16 96,9-2-64,-1 6-96,1 0-65,0 4 1,-1-2 128,2 3-128,-2-3 64,0 6-224,-3 0-32,0-1-64,0-4 32,-5-4-128,0 1 0,-5-4-384,-5-2-160,-3 0-32,-8-8 33,-2 2-33,3-8 64,-3 0 224,2-3 96,-2-2 288,5 2 128,0 0 160,5-3 192,10-5 128,3-5-353,8 2-95,0-3-160,7 3 32,1 1-224,12 1 32,-2 4-1311,0 5-513,-4-2-2112,4 2-1152,-5 0 2592</inkml:trace>
          <inkml:trace contextRef="#ctx0" brushRef="#br0" timeOffset="41780">33207 1345 5120,'0'0'1920,"5"3"-1024,8 0-192,-4-3 736,4 0-320,0 5-64,5-2-480,3 2-192,2-5-224,3 3 32,-1 1 96,1-4-160,2 5 0,-7-2 64,-3-3 32,-5 0 32,-4 5 64,0-2-32,-4 5 0,-10 4-96,-4-1 32,-8 8-192,-1 1-96,0-4 32,0 4 64,0-9-352,5 0-96,5-6-448,-2-2-96,2-3-192,4-3-96,1-8 256,-2 3 192,0 0 256,-3-12 544,-2 15 288,7 2 224,-7 3 160,7 8 128,-2 0 64,0 7-32,0-2 32,2 1-128,-2 5-64,0 1-96,5 4-32,0-1-161,0 0 1,5-2-160,3-6 32,2 1-160,-2-5-64,5-3-96,0-5 32,9-3-32,1-3 0,-2-2-224,2 2-128,-2 0-415,-3 3-129,-5 0-608,0 0-224,-8 0-1568</inkml:trace>
        </inkml:traceGroup>
        <inkml:traceGroup>
          <inkml:annotationXML>
            <emma:emma xmlns:emma="http://www.w3.org/2003/04/emma" version="1.0">
              <emma:interpretation id="{3045520F-529D-4C3A-B086-2AB28DE2E2AA}" emma:medium="tactile" emma:mode="ink">
                <msink:context xmlns:msink="http://schemas.microsoft.com/ink/2010/main" type="inkWord" rotatedBoundingBox="33463,750 33641,749 33644,1197 33466,1198"/>
              </emma:interpretation>
              <emma:one-of disjunction-type="recognition" id="oneOf27">
                <emma:interpretation id="interp135" emma:lang="zh-CN" emma:confidence="0">
                  <emma:literal>下</emma:literal>
                </emma:interpretation>
                <emma:interpretation id="interp136" emma:lang="zh-CN" emma:confidence="0">
                  <emma:literal>?</emma:literal>
                </emma:interpretation>
                <emma:interpretation id="interp137" emma:lang="zh-CN" emma:confidence="0">
                  <emma:literal>阝</emma:literal>
                </emma:interpretation>
                <emma:interpretation id="interp138" emma:lang="zh-CN" emma:confidence="0">
                  <emma:literal>]</emma:literal>
                </emma:interpretation>
                <emma:interpretation id="interp139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42857">33741 1714 6400,'-8'0'2368,"-13"0"-1280,34-3-416,-9 3 800,0 0-480,9-5-160,0 2-288,0-2-96,5 2-256,0 0 0,0 3 128,0 0-64,-6 3 96,1 0-64,-4 5 63,0 0 1,-6 4 96,-3-1 64,0 2 64,-3 13-256,-2-2-96,-2-1-128,1 1 0,-2-4-352,-1-1-128,1 1-800,2-1-287,2 1-801,0-4-320,4-5-1152</inkml:trace>
          <inkml:trace contextRef="#ctx0" brushRef="#br0" timeOffset="43196">33847 2112 12640,'-3'16'-1920,"3"-4"-1536,0-12-640</inkml:trace>
          <inkml:trace contextRef="#ctx0" brushRef="#br0" timeOffset="43196">33875 2034 8064,'-14'8'2976,"9"4"-1600,1 15-1120,4-19 672</inkml:trace>
        </inkml:traceGroup>
      </inkml:traceGroup>
    </inkml:traceGroup>
    <inkml:traceGroup>
      <inkml:annotationXML>
        <emma:emma xmlns:emma="http://www.w3.org/2003/04/emma" version="1.0">
          <emma:interpretation id="{80BDA8FD-A17A-4E14-91D7-3D098DC91F59}" emma:medium="tactile" emma:mode="ink">
            <msink:context xmlns:msink="http://schemas.microsoft.com/ink/2010/main" type="paragraph" rotatedBoundingBox="17291,1667 32699,1638 32702,3054 17294,30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FAC0DE-307D-4969-B2DF-7A2E90318F02}" emma:medium="tactile" emma:mode="ink">
              <msink:context xmlns:msink="http://schemas.microsoft.com/ink/2010/main" type="line" rotatedBoundingBox="17291,1667 32699,1638 32702,3054 17294,3083"/>
            </emma:interpretation>
          </emma:emma>
        </inkml:annotationXML>
        <inkml:traceGroup>
          <inkml:annotationXML>
            <emma:emma xmlns:emma="http://www.w3.org/2003/04/emma" version="1.0">
              <emma:interpretation id="{33788CE4-E719-4DD5-A829-BD98C9E996F7}" emma:medium="tactile" emma:mode="ink">
                <msink:context xmlns:msink="http://schemas.microsoft.com/ink/2010/main" type="inkWord" rotatedBoundingBox="17292,2119 17973,2117 17974,2616 17293,2618"/>
              </emma:interpretation>
              <emma:one-of disjunction-type="recognition" id="oneOf28">
                <emma:interpretation id="interp140" emma:lang="zh-CN" emma:confidence="0">
                  <emma:literal>對</emma:literal>
                </emma:interpretation>
                <emma:interpretation id="interp141" emma:lang="zh-CN" emma:confidence="0">
                  <emma:literal>对</emma:literal>
                </emma:interpretation>
                <emma:interpretation id="interp142" emma:lang="zh-CN" emma:confidence="0">
                  <emma:literal>姑</emma:literal>
                </emma:interpretation>
                <emma:interpretation id="interp143" emma:lang="zh-CN" emma:confidence="0">
                  <emma:literal>好</emma:literal>
                </emma:interpretation>
                <emma:interpretation id="interp144" emma:lang="zh-CN" emma:confidence="0">
                  <emma:literal>姓</emma:literal>
                </emma:interpretation>
              </emma:one-of>
            </emma:emma>
          </inkml:annotationXML>
          <inkml:trace contextRef="#ctx0" brushRef="#br1" timeOffset="288036">17695 3252 5376,'-5'0'2016,"5"0"-1088,-18 3-448,10 0 1088,8 2-896,-4-2 384,4 2-608,-4-5 160,8 3-352,0-6 64,4 3-192,2-8-64,3 3-32,5-1-32,-1 0 0,0-8 0,6 1 0,-1-2 0,-1 5 0,2-7 64,-2 9-32,-4-3 64,1 7-64,-10 4 320,6 4-160,-10 4 384,2 3-320,-12 0 224,6 5-256,-8 4 63,4 0-159,-10 2 224,5 6-224,-8 2 160,3 3-160,-7-2-64,3-1-32,-3 1-32,7-3 0,-8-4-224,5 2 128,-4-9-1023,3-7 639,-5-4-1728,6-6 1248,-5-8-1376,10 0 1312,-6-9-800,8 3 1056,-4-6-320,12 4 672,-12-3 128,10 4 192,-6-6 288,10 7-96,-8-6 800,8 8-480,-5-7 1024,10 6-832,-5 1 832,8 4-800,-4 6 640,6 2-736,4 0 576,2 2-640,2 4 384,4 2-512,0-2 192,0 7-320,4-2-64,0 4-96,1-2 32,4 1-64,-5-2-32,0 4 32,-4-5-672,-5 2 352,-4-6-1792,5 1 1152,-8-3-2752,-2-2 2080,-4-6-1824,4-2 1984</inkml:trace>
          <inkml:trace contextRef="#ctx0" brushRef="#br1" timeOffset="288714">17884 3270 4096,'-13'0'1568,"13"0"-832,0 0-288,0 0 960,0 0-768,5-4 416,3 4-640,2-4 192,8 0-352,7-2 128,1 0-224,5-5 128,-1 8-160,2-11-128,-2 12-32,-4-10-32,0 8 0,-3-12 128,-2 8-32,-8-2 64,2 1-64,-12-2-96,6 6 32,-9-2 32,0 7 0,-4-8 64,-1 8-32,-3-8-32,3 0 32,-8-8 32,8 10-32,-11-8 416,11 11-256,-8-5 544,9 8-416,-5-3 288,4 3-352,-5 3 192,10 5-224,-2 9 224,2 5-256,0 6 159,2 0-191,4 2 224,3 6-256,0 2 96,-1-4-128,-4 2 0,6 0-32,-10-5-64,3-4 32,-3-4-32,0 2 0,-3-7-288,-2 2 160,-4-14-384,1 2 288,-10-8-95,4 0 191,-6-8 64,4 6 64,1-15 0,0 14 0,-1-9 64,6 8-32,-3-11 255,5 7-159,3-9 96,10 7-128,-2-10 96,11 9-128,3-6 32,0 6-32,7-6-832,2 7 417,0-4-2305,0 5 1472,9 1-3520,0 5 2656</inkml:trace>
        </inkml:traceGroup>
        <inkml:traceGroup>
          <inkml:annotationXML>
            <emma:emma xmlns:emma="http://www.w3.org/2003/04/emma" version="1.0">
              <emma:interpretation id="{BF53F66E-0387-47F2-801B-E467F446DA0C}" emma:medium="tactile" emma:mode="ink">
                <msink:context xmlns:msink="http://schemas.microsoft.com/ink/2010/main" type="inkWord" rotatedBoundingBox="18254,2055 18535,2054 18536,2631 18256,2632"/>
              </emma:interpretation>
              <emma:one-of disjunction-type="recognition" id="oneOf29">
                <emma:interpretation id="interp145" emma:lang="zh-CN" emma:confidence="0">
                  <emma:literal>p</emma:literal>
                </emma:interpretation>
                <emma:interpretation id="interp146" emma:lang="zh-CN" emma:confidence="0">
                  <emma:literal>P</emma:literal>
                </emma:interpretation>
                <emma:interpretation id="interp147" emma:lang="zh-CN" emma:confidence="0">
                  <emma:literal>卩</emma:literal>
                </emma:interpretation>
                <emma:interpretation id="interp148" emma:lang="zh-CN" emma:confidence="0">
                  <emma:literal>阝</emma:literal>
                </emma:interpretation>
                <emma:interpretation id="interp149" emma:lang="zh-CN" emma:confidence="0">
                  <emma:literal>卪</emma:literal>
                </emma:interpretation>
              </emma:one-of>
            </emma:emma>
          </inkml:annotationXML>
          <inkml:trace contextRef="#ctx0" brushRef="#br1" timeOffset="289503">18503 3036 5760,'5'-7'2176,"-5"7"-1152,13-4-704,-10 0 832,7 8-672,3-4 128,9 0-352,4 0 96,5 8-192,0-1 224,3 8-256,-7 1 384,-1 4-288,-8-1 384,-5 6-352,-9-3 448,1 6-416,-19-1 576,2 0-481,-19 8 353,5 1-416,-5-5 128,5 0-288,-5-7-128,13-1-64,1-7-1088,8-5 576,9-14-2975,9-2 1919,11-14-3200,8 0 2688</inkml:trace>
          <inkml:trace contextRef="#ctx0" brushRef="#br1" timeOffset="289096">18528 3016 5120,'-8'-6'2016,"8"6"-1088,0-8-256,0 3 1568,0 10-1248,0-5 672,0 0-992,0 0 256,0 3-544,0 2 352,4 7-417,0 10 193,1 6-288,0 10 288,-2 2-288,-3 10 32,0-4-160,0 6-64,0-1 0,0-4-32,0-8 0,0-5-448,0 1 256,0-7-1184,0-6 769,0-10-1857,0-4 1408,0-16-1984,0 4 1728</inkml:trace>
        </inkml:traceGroup>
        <inkml:traceGroup>
          <inkml:annotationXML>
            <emma:emma xmlns:emma="http://www.w3.org/2003/04/emma" version="1.0">
              <emma:interpretation id="{929146BD-9788-4917-9788-D8EED868BF67}" emma:medium="tactile" emma:mode="ink">
                <msink:context xmlns:msink="http://schemas.microsoft.com/ink/2010/main" type="inkWord" rotatedBoundingBox="18640,2087 18815,2086 18816,2409 18641,2410"/>
              </emma:interpretation>
              <emma:one-of disjunction-type="recognition" id="oneOf30">
                <emma:interpretation id="interp150" emma:lang="zh-CN" emma:confidence="0">
                  <emma:literal>o</emma:literal>
                </emma:interpretation>
                <emma:interpretation id="interp151" emma:lang="zh-CN" emma:confidence="0">
                  <emma:literal>。</emma:literal>
                </emma:interpretation>
                <emma:interpretation id="interp152" emma:lang="zh-CN" emma:confidence="0">
                  <emma:literal>0</emma:literal>
                </emma:interpretation>
                <emma:interpretation id="interp153" emma:lang="zh-CN" emma:confidence="0">
                  <emma:literal>°</emma:literal>
                </emma:interpretation>
                <emma:interpretation id="interp154" emma:lang="zh-CN" emma:confidence="0">
                  <emma:literal>▽</emma:literal>
                </emma:interpretation>
              </emma:one-of>
            </emma:emma>
          </inkml:annotationXML>
          <inkml:trace contextRef="#ctx0" brushRef="#br1" timeOffset="289824">18919 3032 5632,'-12'-3'2176,"12"3"-1152,0 3-480,0-3 1120,0 0-928,0 0 576,0 8-800,-5 4 224,5 7-416,-5 4 320,5 5-384,-3 4 288,3-2-288,-5 4 191,10 0-223,-5-4 0,8-2-128,1-9-64,-1-4 0,6-11 32,-2 0-32,2-12-32,3 2 32,6-14-32,-2 3 0,-3-18 0,-5 7 0,-8-6 0,3 6 0,-12 1 64,4 8-32,-14 3-32,1 9 32,-8-2-832,8 9 448,-5 0-2015,8 4 1279,2-8-3584,8 4 2624</inkml:trace>
        </inkml:traceGroup>
        <inkml:traceGroup>
          <inkml:annotationXML>
            <emma:emma xmlns:emma="http://www.w3.org/2003/04/emma" version="1.0">
              <emma:interpretation id="{F3A2C3D4-06E5-408F-A78C-79763087E1AE}" emma:medium="tactile" emma:mode="ink">
                <msink:context xmlns:msink="http://schemas.microsoft.com/ink/2010/main" type="inkWord" rotatedBoundingBox="18912,1993 19021,1992 19022,2503 18913,2504"/>
              </emma:interpretation>
              <emma:one-of disjunction-type="recognition" id="oneOf31">
                <emma:interpretation id="interp155" emma:lang="zh-CN" emma:confidence="0">
                  <emma:literal>s</emma:literal>
                </emma:interpretation>
                <emma:interpretation id="interp156" emma:lang="zh-CN" emma:confidence="0">
                  <emma:literal>〉</emma:literal>
                </emma:interpretation>
                <emma:interpretation id="interp157" emma:lang="zh-CN" emma:confidence="0">
                  <emma:literal>∫</emma:literal>
                </emma:interpretation>
                <emma:interpretation id="interp158" emma:lang="zh-CN" emma:confidence="0">
                  <emma:literal>S</emma:literal>
                </emma:interpretation>
                <emma:interpretation id="interp159" emma:lang="zh-CN" emma:confidence="0">
                  <emma:literal>」</emma:literal>
                </emma:interpretation>
              </emma:one-of>
            </emma:emma>
          </inkml:annotationXML>
          <inkml:trace contextRef="#ctx0" brushRef="#br1" timeOffset="290200">19244 2939 6912,'0'-4'2624,"0"4"-1408,0 4-576,-4-4 1120,4 4-960,-5 0 224,0 7-640,-3 0 288,-1 2-384,-4 7 63,8 3-223,-3 1 0,8 1-64,0 3-128,8-4 32,1-4 32,0 0 0,0-6 192,4 3-96,-4-1 32,3-1-64,-7-4 96,4 2-96,-9-2 320,0 4-192,-9 1 256,2 0-256,-12 7 32,2 1-128,-6-1-128,10 0 0,0-4-1024,5-3 576,8-11-2783,5-2 1823,3-14-3520,5-2 2816</inkml:trace>
        </inkml:traceGroup>
        <inkml:traceGroup>
          <inkml:annotationXML>
            <emma:emma xmlns:emma="http://www.w3.org/2003/04/emma" version="1.0">
              <emma:interpretation id="{01480FB0-D2AE-42AF-994C-3D92CBF612C0}" emma:medium="tactile" emma:mode="ink">
                <msink:context xmlns:msink="http://schemas.microsoft.com/ink/2010/main" type="inkWord" rotatedBoundingBox="19149,2063 19439,2062 19440,2425 19150,2426"/>
              </emma:interpretation>
              <emma:one-of disjunction-type="recognition" id="oneOf32">
                <emma:interpretation id="interp160" emma:lang="zh-CN" emma:confidence="0">
                  <emma:literal>e</emma:literal>
                </emma:interpretation>
                <emma:interpretation id="interp161" emma:lang="zh-CN" emma:confidence="0">
                  <emma:literal>七</emma:literal>
                </emma:interpretation>
                <emma:interpretation id="interp162" emma:lang="zh-CN" emma:confidence="0">
                  <emma:literal>l</emma:literal>
                </emma:interpretation>
                <emma:interpretation id="interp163" emma:lang="zh-CN" emma:confidence="0">
                  <emma:literal>只</emma:literal>
                </emma:interpretation>
                <emma:interpretation id="interp164" emma:lang="zh-CN" emma:confidence="0">
                  <emma:literal>也</emma:literal>
                </emma:interpretation>
              </emma:one-of>
            </emma:emma>
          </inkml:annotationXML>
          <inkml:trace contextRef="#ctx0" brushRef="#br1" timeOffset="290680">19403 3224 6144,'-5'4'2368,"5"-4"-1280,5 0-640,-2 0 1152,2 0-928,3 0 384,2 4-608,3-4-64,0 4-224,5-4-32,-1 2-64,1-4 32,-2-2-64,-1-9-32,1 2 32,2-12-128,0-2 64,-5 0 160,5 0-64,-10-2 32,5 8-32,-13-1-64,5 9 32,-14 0 160,4 2-96,-7 1 320,-2 8-224,-8 0 256,9 5-257,-8-2 161,8 9-192,-5 3 224,8 9-256,-2 0 256,3-2-256,0 3 160,9-2-160,0-1 0,9 2-64,0 0 32,3 0-64,-2-5-32,3 0 32,-5-4-32,5 4 0,0-5-224,1 0 128,0-9-1088,3 1 640,0-6-3135,1 5 2047,-1-10-3232,6 5 2752</inkml:trace>
        </inkml:traceGroup>
        <inkml:traceGroup>
          <inkml:annotationXML>
            <emma:emma xmlns:emma="http://www.w3.org/2003/04/emma" version="1.0">
              <emma:interpretation id="{EF411D4D-7412-4463-ABC2-95D18891DF23}" emma:medium="tactile" emma:mode="ink">
                <msink:context xmlns:msink="http://schemas.microsoft.com/ink/2010/main" type="inkWord" rotatedBoundingBox="19665,2321 19746,2320 19747,2549 19666,2549"/>
              </emma:interpretation>
              <emma:one-of disjunction-type="recognition" id="oneOf33">
                <emma:interpretation id="interp165" emma:lang="zh-CN" emma:confidence="0">
                  <emma:literal>i</emma:literal>
                </emma:interpretation>
                <emma:interpretation id="interp166" emma:lang="zh-CN" emma:confidence="0">
                  <emma:literal>:</emma:literal>
                </emma:interpretation>
                <emma:interpretation id="interp167" emma:lang="zh-CN" emma:confidence="0">
                  <emma:literal>;</emma:literal>
                </emma:interpretation>
                <emma:interpretation id="interp168" emma:lang="zh-CN" emma:confidence="0">
                  <emma:literal>」</emma:literal>
                </emma:interpretation>
                <emma:interpretation id="interp169" emma:lang="zh-CN" emma:confidence="0">
                  <emma:literal>“</emma:literal>
                </emma:interpretation>
              </emma:one-of>
            </emma:emma>
          </inkml:annotationXML>
          <inkml:trace contextRef="#ctx0" brushRef="#br1" timeOffset="291080">19914 3481 8704,'0'-7'3232,"0"7"-1728,10 0-1696,-10 0 256,0 0-128,0 0-2112,16 7 1216,4-7-3072,15 10 2272</inkml:trace>
          <inkml:trace contextRef="#ctx0" brushRef="#br1" timeOffset="290905">19920 3263 6912,'0'6'2624,"0"-6"-1408,16 0-800,-16 0 864,11 0-768,-2 0-320,-3 10-160,-6-10-2080,10 0 1120,-10 0-3168,10 14 2336</inkml:trace>
        </inkml:traceGroup>
        <inkml:traceGroup>
          <inkml:annotationXML>
            <emma:emma xmlns:emma="http://www.w3.org/2003/04/emma" version="1.0">
              <emma:interpretation id="{8A1B1256-CFB1-4AD1-BF66-AB1A7CA6E92A}" emma:medium="tactile" emma:mode="ink">
                <msink:context xmlns:msink="http://schemas.microsoft.com/ink/2010/main" type="inkWord" rotatedBoundingBox="21487,2219 21885,2218 21886,2664 21488,2665"/>
              </emma:interpretation>
              <emma:one-of disjunction-type="recognition" id="oneOf34">
                <emma:interpretation id="interp170" emma:lang="zh-CN" emma:confidence="0">
                  <emma:literal>e</emma:literal>
                </emma:interpretation>
                <emma:interpretation id="interp171" emma:lang="zh-CN" emma:confidence="0">
                  <emma:literal>Q</emma:literal>
                </emma:interpretation>
                <emma:interpretation id="interp172" emma:lang="zh-CN" emma:confidence="0">
                  <emma:literal>七</emma:literal>
                </emma:interpretation>
                <emma:interpretation id="interp173" emma:lang="zh-CN" emma:confidence="0">
                  <emma:literal>只</emma:literal>
                </emma:interpretation>
                <emma:interpretation id="interp174" emma:lang="zh-CN" emma:confidence="0">
                  <emma:literal>曰</emma:literal>
                </emma:interpretation>
              </emma:one-of>
            </emma:emma>
          </inkml:annotationXML>
          <inkml:trace contextRef="#ctx0" brushRef="#br0" timeOffset="53408">21736 3294 3200,'0'-8'1216,"0"8"-640,4-8-32,-4 4 1024,0 8-864,0-4 736,6 5-832,-6-5 736,0 3-768,0-3 544,2 5-640,-2-5 256,0 0-448,0 0 192,10 8-256,-6-5 224,6 5-256,-6 0 160,4-1-192,0 6 127,7-2-159,-2 0 0,3 1-64,2-4-64,0 3 32,0-6 32,3-1-32,2-8-32,3-1 32,-4-3-128,4 2 64,-4-14 96,4 4-32,-12-7-96,-2 4 32,-12-6-32,0 9 0,-12-3-96,2 4 96,-6-1 32,6 5 32,-3-1 0,5 7 0,-15-6 0,5 3 0,2 8 0,2 5 0,-2 3 64,6 3-32,-8 1 320,10 4-160,-10 3 384,5 1-320,0 2 224,9 3-256,-2 1 128,6 1-192,0 1 128,10-5-160,-5 1 64,8 4-96,0-6-64,5 2 0,3-1-32,1-3 0,4-9 64,0 5-32,-3-8-384,-2 4 224,1-9-1184,0 5 736,-10-8-2079,6 5 1503,-4-10-3840,-2 5 2784</inkml:trace>
        </inkml:traceGroup>
        <inkml:traceGroup>
          <inkml:annotationXML>
            <emma:emma xmlns:emma="http://www.w3.org/2003/04/emma" version="1.0">
              <emma:interpretation id="{7CB09FC1-5291-465B-B7BD-202DBA7F1169}" emma:medium="tactile" emma:mode="ink">
                <msink:context xmlns:msink="http://schemas.microsoft.com/ink/2010/main" type="inkWord" rotatedBoundingBox="22154,2316 22435,2315 22436,2503 22155,2504"/>
              </emma:interpretation>
              <emma:one-of disjunction-type="recognition" id="oneOf35">
                <emma:interpretation id="interp175" emma:lang="zh-CN" emma:confidence="0">
                  <emma:literal>z</emma:literal>
                </emma:interpretation>
                <emma:interpretation id="interp176" emma:lang="zh-CN" emma:confidence="0">
                  <emma:literal>:</emma:literal>
                </emma:interpretation>
                <emma:interpretation id="interp177" emma:lang="zh-CN" emma:confidence="0">
                  <emma:literal>二</emma:literal>
                </emma:interpretation>
                <emma:interpretation id="interp178" emma:lang="zh-CN" emma:confidence="0">
                  <emma:literal>=</emma:literal>
                </emma:interpretation>
                <emma:interpretation id="interp17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53825">22407 3258 7296,'-4'0'2720,"4"0"-1472,0 5-544,0-5 1376,0 0-1152,0 0 192,4 3-705,-4-3-31,10 5-224,-2-5-32,4 0-64,11 0-64,-2 0 32,2 0-32,-2 0 0,-3 0-704,5 0 385,-11 0-1985,6 3 1280,-10 1-3648,0 4 2624</inkml:trace>
          <inkml:trace contextRef="#ctx0" brushRef="#br0" timeOffset="54061">22417 3363 5248,'-10'0'2016,"10"0"-1088,0-3-320,0 3 1440,4 3-1120,2 3 768,2 2-1024,0-2 160,6 2-512,2 1-32,2-1-192,5-1 0,3 0-32,0 1-960,5 0 480,-6-3-3648,3-2 2272,-7-6-2688,2 3 2560</inkml:trace>
        </inkml:traceGroup>
        <inkml:traceGroup>
          <inkml:annotationXML>
            <emma:emma xmlns:emma="http://www.w3.org/2003/04/emma" version="1.0">
              <emma:interpretation id="{14EAB617-E3AE-444B-949C-D698F725A402}" emma:medium="tactile" emma:mode="ink">
                <msink:context xmlns:msink="http://schemas.microsoft.com/ink/2010/main" type="inkWord" rotatedBoundingBox="22944,2146 23263,2145 23264,2612 22945,2612"/>
              </emma:interpretation>
              <emma:one-of disjunction-type="recognition" id="oneOf36">
                <emma:interpretation id="interp180" emma:lang="zh-CN" emma:confidence="0">
                  <emma:literal>z</emma:literal>
                </emma:interpretation>
                <emma:interpretation id="interp181" emma:lang="zh-CN" emma:confidence="0">
                  <emma:literal>已</emma:literal>
                </emma:interpretation>
                <emma:interpretation id="interp182" emma:lang="zh-CN" emma:confidence="0">
                  <emma:literal>彐</emma:literal>
                </emma:interpretation>
                <emma:interpretation id="interp183" emma:lang="zh-CN" emma:confidence="0">
                  <emma:literal>E</emma:literal>
                </emma:interpretation>
                <emma:interpretation id="interp184" emma:lang="zh-CN" emma:confidence="0">
                  <emma:literal>&amp;</emma:literal>
                </emma:interpretation>
              </emma:one-of>
            </emma:emma>
          </inkml:annotationXML>
          <inkml:trace contextRef="#ctx0" brushRef="#br0" timeOffset="55283">23218 3126 4480,'-12'-4'1664,"12"4"-896,-10 0 0,7-4 1408,6 4-1184,-3-4 576,0 8-928,0-8 128,5 4-448,0-4-128,3 2-96,5-7 0,0 9-64,9-8-32,0 8 32,5-3-32,4 3 0,-5 0 64,0 3-32,0 0 192,-4 11-128,-4-4 256,-5 7-224,-10-2 320,3 1-256,-15 3 255,4 0-255,-13 5 256,0 3-256,-8 0 256,8 1-256,-8 0 160,9-3-192,-4 0 64,3-3-128,0-2-64,5-1 0,0-2 96,4-1-64,5-5 32,4 0-32,0-2-64,4 2 32,1-3-32,7 0 0,2-4-96,8-1 64,-1 2 32,7-3 0,-7-2-160,5 0 96,-3 0-672,2 0 416,-2 0-1919,-5 0 1247,-10 0-4160,5 0 2912</inkml:trace>
          <inkml:trace contextRef="#ctx0" brushRef="#br0" timeOffset="55516">23253 3318 5376,'-4'-8'2016,"4"8"-1088,4 8-96,-4-4 1376,5-2-1216,-1 4 384,4-4-832,2 4-32,3-3-320,5 5-96,-2 0-64,2-2-736,5 7 384,-3-6-2912,4 1 1792,-4-3-2848,4-1 2464</inkml:trace>
        </inkml:traceGroup>
        <inkml:traceGroup>
          <inkml:annotationXML>
            <emma:emma xmlns:emma="http://www.w3.org/2003/04/emma" version="1.0">
              <emma:interpretation id="{F51DC4D8-EC1D-4B94-9DBD-E005B0544ADF}" emma:medium="tactile" emma:mode="ink">
                <msink:context xmlns:msink="http://schemas.microsoft.com/ink/2010/main" type="inkWord" rotatedBoundingBox="23482,2357 23667,2356 23668,2367 23483,2368"/>
              </emma:interpretation>
              <emma:one-of disjunction-type="recognition" id="oneOf37">
                <emma:interpretation id="interp185" emma:lang="zh-CN" emma:confidence="0">
                  <emma:literal>-</emma:literal>
                </emma:interpretation>
                <emma:interpretation id="interp186" emma:lang="zh-CN" emma:confidence="0">
                  <emma:literal>一</emma:literal>
                </emma:interpretation>
                <emma:interpretation id="interp187" emma:lang="zh-CN" emma:confidence="0">
                  <emma:literal>‐</emma:literal>
                </emma:interpretation>
                <emma:interpretation id="interp188" emma:lang="zh-CN" emma:confidence="0">
                  <emma:literal>_</emma:literal>
                </emma:interpretation>
                <emma:interpretation id="interp18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55804">23740 3299 7296,'-9'0'2720,"9"0"-1472,0 3-608,0-3 1216,4 3-1056,-4-3 320,5 5-672,0-5-1,3 0-255,5 0-32,0 0-96,5-5 32,0 5-64,0-3-512,3 6 257,-3-3-2593,0 0 1568,-6 0-3712,2 0 2816</inkml:trace>
        </inkml:traceGroup>
        <inkml:traceGroup>
          <inkml:annotationXML>
            <emma:emma xmlns:emma="http://www.w3.org/2003/04/emma" version="1.0">
              <emma:interpretation id="{956332F5-A576-4AA3-B9FC-06295A363B82}" emma:medium="tactile" emma:mode="ink">
                <msink:context xmlns:msink="http://schemas.microsoft.com/ink/2010/main" type="inkWord" rotatedBoundingBox="23983,2071 24286,2070 24287,2827 23985,2828"/>
              </emma:interpretation>
              <emma:one-of disjunction-type="recognition" id="oneOf38">
                <emma:interpretation id="interp190" emma:lang="zh-CN" emma:confidence="0">
                  <emma:literal>g</emma:literal>
                </emma:interpretation>
                <emma:interpretation id="interp191" emma:lang="zh-CN" emma:confidence="0">
                  <emma:literal>8</emma:literal>
                </emma:interpretation>
                <emma:interpretation id="interp192" emma:lang="zh-CN" emma:confidence="0">
                  <emma:literal>与</emma:literal>
                </emma:interpretation>
                <emma:interpretation id="interp193" emma:lang="zh-CN" emma:confidence="0">
                  <emma:literal>牛</emma:literal>
                </emma:interpretation>
                <emma:interpretation id="interp194" emma:lang="zh-CN" emma:confidence="0">
                  <emma:literal>扌</emma:literal>
                </emma:interpretation>
              </emma:one-of>
            </emma:emma>
          </inkml:annotationXML>
          <inkml:trace contextRef="#ctx0" brushRef="#br0" timeOffset="56702">24433 3208 5504,'5'-4'2112,"-5"4"-1152,10-8-480,-7 6 1152,2-4-928,-1-5 384,5 0-640,-4-1 160,3 4-352,-4-8 352,2 4-352,-6-7 224,3 3-256,-6 1 0,3 3-128,-10-4-64,5 9 0,-12-4-32,0 5 0,-9 3-96,3 3 64,-8 3 32,5 11 0,0 0 64,4 6-32,1 4-32,6-2 32,2 3-32,10 0 0,-2 0 0,10-6 0,-2-7-288,7 0 160,3-8-512,0 0 352,5-8-64,-1 4 192,-3-8 160,3 0 32,-4-8 192,0 10-128,-4-8 544,0 11-384,-1 0 544,0 6-480,-3 0 287,0 5-351,0 0 192,-2 0-224,2 0 224,0 4-256,-2 2 160,2 3-192,0 6 128,0 1-160,-5 4 160,3 2-192,-3 1 96,0 0-96,0 1 0,0-1-32,0 5-64,0-10 32,0 6 32,0-1-32,-3-1-32,3 2 32,-5-5-32,0-2 0,-8-6 0,0-4 0,-10-7 64,11-4-32,-10-8 64,4 0-64,-4-7 64,4-2-64,2-7-96,3 9 32,-2-12 32,12 4 0,3-6-160,3 6 96,12-4-192,1 4 160,7-6-160,3 6 128,-4-8-288,4 7 256,-5 1-640,7 8 448,-7-1-1471,2 4 1023,-5 0-2528,-2 8 1856,-1-3-2752,-3 6 2400</inkml:trace>
        </inkml:traceGroup>
        <inkml:traceGroup>
          <inkml:annotationXML>
            <emma:emma xmlns:emma="http://www.w3.org/2003/04/emma" version="1.0">
              <emma:interpretation id="{5F85A96B-6C55-4704-9B07-D15027CBD5A6}" emma:medium="tactile" emma:mode="ink">
                <msink:context xmlns:msink="http://schemas.microsoft.com/ink/2010/main" type="inkWord" rotatedBoundingBox="24597,2005 25563,2003 25564,2815 24598,2817"/>
              </emma:interpretation>
              <emma:one-of disjunction-type="recognition" id="oneOf39">
                <emma:interpretation id="interp195" emma:lang="zh-CN" emma:confidence="0">
                  <emma:literal>湖</emma:literal>
                </emma:interpretation>
                <emma:interpretation id="interp196" emma:lang="zh-CN" emma:confidence="0">
                  <emma:literal>哟</emma:literal>
                </emma:interpretation>
                <emma:interpretation id="interp197" emma:lang="zh-CN" emma:confidence="0">
                  <emma:literal>咐</emma:literal>
                </emma:interpretation>
                <emma:interpretation id="interp198" emma:lang="zh-CN" emma:confidence="0">
                  <emma:literal>們</emma:literal>
                </emma:interpretation>
                <emma:interpretation id="interp199" emma:lang="zh-CN" emma:confidence="0">
                  <emma:literal>埘</emma:literal>
                </emma:interpretation>
              </emma:one-of>
            </emma:emma>
          </inkml:annotationXML>
          <inkml:trace contextRef="#ctx0" brushRef="#br0" timeOffset="59617">25500 3135 6400,'0'-25'2368,"0"25"-1280,0 4-416,0-4 1504,5 4-1216,-5 0 544,3 4-928,-3 0 127,5 4-415,0-2-32,-2 7-160,2 0-64,5-3 0,-2 2-128,0-2 64,2-6-192,2 4 128,-4-7-447,6-2 287,0-6-352,0-2 320,-2-9-64,6 2 224,-5-12 64,5 4 64,-5-8 480,0 10-256,-5-6 608,1 8-448,0-3 287,-1 8-383,1-1 352,0 4-384,-4 0 448,-1 4-416,-4 0 352,4 4-352,-4 0 352,0 4-384,0 0 288,0 8-288,-4 0 192,4 8-224,-4 0 0,8 2-128,-4 2 96,0 2-128,0 6 32,0 2-32,0 6-64,0-2 32,0 6-32,0-4 0,0 1 0,0-2 0,0 8 0,0-3 0,0-2-352,0-3 192,-4-8-576,-1-4 416,-8-7-352,0-4 384,-5-12-192,5-4 288,-5-12-128,6 0 192,-6-6 64,4 6 64,-4-12 0,10 4 0,0-8 128,4 9-64,-2-12 128,6 9-128,0-6-32,6 0 0,2 1-32,10 8 0,0-4-224,2 10 128,3-1-960,3 6 608,-3-4-2559,3 7 1663,-4-6-3840,0 7 2912</inkml:trace>
          <inkml:trace contextRef="#ctx0" brushRef="#br0" timeOffset="64134">24877 2978 3712,'0'-8'1472,"0"8"-768,0-6-256,0 0 1120,0 6-896,0-3 768,0 3-832,0-5 448,0 5-608,0-3 384,0 6-480,0-3 480,0 5-512,0-2 352,0 9-384,-5 9 256,5 1-288,-5 9 191,2 5-223,-7-2 128,10 2-192,-5 2 224,5 2-256,-3 3-32,6-4-64,-3 3-128,5-3 64,-5 0-384,10 0 192,-2-7-1503,5-1 959,-4-9-2624,5-2 1888,-2-7-2592,6-2 2304</inkml:trace>
          <inkml:trace contextRef="#ctx0" brushRef="#br0" timeOffset="64434">25026 3271 3968,'-5'-16'1568,"5"16"-832,0-8-96,0 5 1312,5 6-1056,-2-3 608,12 0-864,-7 0 352,5 0-576,-5 5 384,7 1-448,-8 7 192,7 2-320,-5 4-64,8 1-96,-5 4-192,3-1 64,-2-4-1152,0 1 640,-5-4-2688,5 0 1792,-3-10-2368,-2 8 2208</inkml:trace>
          <inkml:trace contextRef="#ctx0" brushRef="#br0" timeOffset="64659">25246 3158 6144,'-9'-31'2368,"9"31"-1280,-5 3-288,1 2 1440,8 2-1248,-8 5 672,4 3-992,-8 1 255,2-1-543,-6 9 160,4 4-320,-8 3 128,8 0-192,-10 4-288,6-4 64,-10 4-1696,13-4 993,-4-3-4641,8-5 3040</inkml:trace>
          <inkml:trace contextRef="#ctx0" brushRef="#br0" timeOffset="64915">25420 3435 6912,'-3'0'2624,"3"0"-1408,-15 23-576,12-19 1280,6 3-1088,-3 1 160,0 3-608,0-3-352,0 4-64,-3 7-2688,-2-2 1504,-8 5-3584,3 2 2688</inkml:trace>
        </inkml:traceGroup>
        <inkml:traceGroup>
          <inkml:annotationXML>
            <emma:emma xmlns:emma="http://www.w3.org/2003/04/emma" version="1.0">
              <emma:interpretation id="{A642DFE0-91A3-45BA-97C8-5E32311EABD9}" emma:medium="tactile" emma:mode="ink">
                <msink:context xmlns:msink="http://schemas.microsoft.com/ink/2010/main" type="inkWord" rotatedBoundingBox="25716,1989 25873,1988 25874,2640 25718,2641"/>
              </emma:interpretation>
              <emma:one-of disjunction-type="recognition" id="oneOf40">
                <emma:interpretation id="interp200" emma:lang="zh-CN" emma:confidence="0">
                  <emma:literal>、</emma:literal>
                </emma:interpretation>
                <emma:interpretation id="interp201" emma:lang="zh-CN" emma:confidence="0">
                  <emma:literal>丨</emma:literal>
                </emma:interpretation>
                <emma:interpretation id="interp202" emma:lang="zh-CN" emma:confidence="0">
                  <emma:literal>`</emma:literal>
                </emma:interpretation>
                <emma:interpretation id="interp203" emma:lang="zh-CN" emma:confidence="0">
                  <emma:literal>丶</emma:literal>
                </emma:interpretation>
                <emma:interpretation id="interp204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59916">25965 2958 5760,'0'-19'2176,"0"19"-1152,8-8-352,-3 8 1504,-1 5-1216,0-2 896,9 5-1120,-4 3 479,5 1-703,-6 9 640,4 1-672,3 9 544,-2 0-576,-5 5 384,2 3-480,-2 5 320,0-6-384,-3 8 0,3-2-192,-8 3-256,5-1 64,-5 2-1856,0-6 1056,-8 0-5663,3-6 3615</inkml:trace>
        </inkml:traceGroup>
        <inkml:traceGroup>
          <inkml:annotationXML>
            <emma:emma xmlns:emma="http://www.w3.org/2003/04/emma" version="1.0">
              <emma:interpretation id="{C2C820E2-9940-411B-83F0-D6D630E262D6}" emma:medium="tactile" emma:mode="ink">
                <msink:context xmlns:msink="http://schemas.microsoft.com/ink/2010/main" type="inkWord" rotatedBoundingBox="26176,2235 26390,2234 26391,2389 26177,2390"/>
              </emma:interpretation>
              <emma:one-of disjunction-type="recognition" id="oneOf41">
                <emma:interpretation id="interp205" emma:lang="zh-CN" emma:confidence="0">
                  <emma:literal>“</emma:literal>
                </emma:interpretation>
                <emma:interpretation id="interp206" emma:lang="zh-CN" emma:confidence="0">
                  <emma:literal>:</emma:literal>
                </emma:interpretation>
                <emma:interpretation id="interp207" emma:lang="zh-CN" emma:confidence="0">
                  <emma:literal>=</emma:literal>
                </emma:interpretation>
                <emma:interpretation id="interp208" emma:lang="zh-CN" emma:confidence="0">
                  <emma:literal>二</emma:literal>
                </emma:interpretation>
                <emma:interpretation id="interp209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66775">26461 3305 5120,'-18'0'2016,"18"0"-1088,-10 13-512,7-9 1248,3-2-928,-5 4 480,10-4-704,-5-2-128,8 0-256,0 0-224,7 0 32,6 0-1024,1 0 608,9-2-3328,-2 2 2112</inkml:trace>
          <inkml:trace contextRef="#ctx0" brushRef="#br0" timeOffset="66580">26451 3185 4608,'-5'-8'1760,"5"8"-960,-3 3-160,-2 2 1376,10-2-1088,-5 3 672,0-3-928,0 0 320,3 2-544,-3-2 160,5 2-352,0-2 0,3 0-160,5-3 0,0 5-32,1-5-64,3 0 32,0 0-608,1 0 320,0 0-1664,0 0 1088,-5-5-3168,5 5 2240,-10 0-1824,0 5 2080</inkml:trace>
        </inkml:traceGroup>
        <inkml:traceGroup>
          <inkml:annotationXML>
            <emma:emma xmlns:emma="http://www.w3.org/2003/04/emma" version="1.0">
              <emma:interpretation id="{56DBA1C0-6C58-4F25-B09E-A63B6B80375B}" emma:medium="tactile" emma:mode="ink">
                <msink:context xmlns:msink="http://schemas.microsoft.com/ink/2010/main" type="inkWord" rotatedBoundingBox="26686,2044 27005,2043 27006,2484 26687,2485"/>
              </emma:interpretation>
              <emma:one-of disjunction-type="recognition" id="oneOf42">
                <emma:interpretation id="interp210" emma:lang="zh-CN" emma:confidence="0">
                  <emma:literal>正</emma:literal>
                </emma:interpretation>
                <emma:interpretation id="interp211" emma:lang="zh-CN" emma:confidence="0">
                  <emma:literal>z</emma:literal>
                </emma:interpretation>
                <emma:interpretation id="interp212" emma:lang="zh-CN" emma:confidence="0">
                  <emma:literal>已</emma:literal>
                </emma:interpretation>
                <emma:interpretation id="interp213" emma:lang="zh-CN" emma:confidence="0">
                  <emma:literal>E</emma:literal>
                </emma:interpretation>
                <emma:interpretation id="interp214" emma:lang="zh-CN" emma:confidence="0">
                  <emma:literal>区</emma:literal>
                </emma:interpretation>
              </emma:one-of>
            </emma:emma>
          </inkml:annotationXML>
          <inkml:trace contextRef="#ctx0" brushRef="#br0" timeOffset="74909">26953 3030 4736,'-11'0'1824,"11"0"-960,-4 3-384,1-3 992,6 0-800,-3 0 512,0 0-704,0 0 448,0 0-512,0 0 384,4 0-448,2-3 192,-1 3-320,-2-5 0,9 5-128,7-3 0,-1-2-32,-1-2 32,1 7-64,0-8-96,-2 8 32,2-8 32,4 8 0,-4-3 0,4 3 0,-4-5 64,0 10-32,-6-5-32,6 3 32,-14 0-32,5 5 0,-14 0 64,5 4-32,-8 4 64,-2 7-64,-8 1-32,6 2 32,-10 2-32,10-4 0,-16-2 128,12-2-64,-2-1 256,5-3-193,-5-4 161,9 4-160,-5-1 64,11 0-96,-6 2 96,3-3-128,-1-2 128,7 4-128,-5-5 128,5 1-128,0-4 128,5 3-128,0-3-32,3 0 0,1-5 32,0 3-32,-1-6-32,6 0 32,-6 0-192,5 0 96,0 0 32,5 0 32,0 0 64,0 0-32,-2 0-512,2 0 256,-6-6-1087,4 3 703,-8-5-1824,4 8 1376,-7-8-3328,4 8 2464</inkml:trace>
          <inkml:trace contextRef="#ctx0" brushRef="#br0" timeOffset="75214">27043 3255 5248,'-3'3'2016,"3"-3"-1088,-5-6-160,0 0 1248,10 6-1088,-5-3 256,5 3-704,-2-5-96,6 2-224,0-5 192,4 8-224,-3-3 160,2 6-160,-4-3 224,6 5-224,0-5 96,2 3-128,-2-3-128,4 3 0,-6-3-672,6 5 384,-5-2-2080,0 3 1344,-3-6-3104,-2 3 2304</inkml:trace>
        </inkml:traceGroup>
        <inkml:traceGroup>
          <inkml:annotationXML>
            <emma:emma xmlns:emma="http://www.w3.org/2003/04/emma" version="1.0">
              <emma:interpretation id="{AE3512F4-EE7F-449D-9D8A-DA3FF9A84B7F}" emma:medium="tactile" emma:mode="ink">
                <msink:context xmlns:msink="http://schemas.microsoft.com/ink/2010/main" type="inkWord" rotatedBoundingBox="27316,2246 27614,2245 27615,2290 27317,2290"/>
              </emma:interpretation>
              <emma:one-of disjunction-type="recognition" id="oneOf43">
                <emma:interpretation id="interp215" emma:lang="zh-CN" emma:confidence="0">
                  <emma:literal>一</emma:literal>
                </emma:interpretation>
                <emma:interpretation id="interp216" emma:lang="zh-CN" emma:confidence="0">
                  <emma:literal>-</emma:literal>
                </emma:interpretation>
                <emma:interpretation id="interp217" emma:lang="zh-CN" emma:confidence="0">
                  <emma:literal>_</emma:literal>
                </emma:interpretation>
                <emma:interpretation id="interp218" emma:lang="zh-CN" emma:confidence="0">
                  <emma:literal>」</emma:literal>
                </emma:interpretation>
                <emma:interpretation id="interp219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76384">27596 3188 4480,'-8'0'1760,"8"0"-960,-5 9-320,2-9 1152,3 3-928,-6 2 736,6-2-832,-4-3 384,4 5-576,-5-5 256,10 0-384,-1 0 256,2 0-288,-3 0 128,2 0-224,-1 0 64,0 0-128,5 0 96,4 0-128,0 0 128,0 3-129,5-3 33,5 0-32,-7 0 32,6 0-64,-4 0-96,4 0 32,-5 0-32,1 0 0,-5 0-287,0 0 191,-3 0-1152,3 3 736,-10-3-2208,7 5 1568,-10-1-2784,3 0 2272</inkml:trace>
        </inkml:traceGroup>
        <inkml:traceGroup>
          <inkml:annotationXML>
            <emma:emma xmlns:emma="http://www.w3.org/2003/04/emma" version="1.0">
              <emma:interpretation id="{934BC180-00BE-4806-A8BC-DD6230DCF2CF}" emma:medium="tactile" emma:mode="ink">
                <msink:context xmlns:msink="http://schemas.microsoft.com/ink/2010/main" type="inkWord" rotatedBoundingBox="28066,1647 28873,1645 28876,3061 28068,3063"/>
              </emma:interpretation>
              <emma:one-of disjunction-type="recognition" id="oneOf44">
                <emma:interpretation id="interp220" emma:lang="zh-CN" emma:confidence="0">
                  <emma:literal>考</emma:literal>
                </emma:interpretation>
                <emma:interpretation id="interp221" emma:lang="zh-CN" emma:confidence="0">
                  <emma:literal>赤</emma:literal>
                </emma:interpretation>
                <emma:interpretation id="interp222" emma:lang="zh-CN" emma:confidence="0">
                  <emma:literal>药</emma:literal>
                </emma:interpretation>
                <emma:interpretation id="interp223" emma:lang="zh-CN" emma:confidence="0">
                  <emma:literal>莳</emma:literal>
                </emma:interpretation>
                <emma:interpretation id="interp224" emma:lang="zh-CN" emma:confidence="0">
                  <emma:literal>寿</emma:literal>
                </emma:interpretation>
              </emma:one-of>
            </emma:emma>
          </inkml:annotationXML>
          <inkml:trace contextRef="#ctx0" brushRef="#br0" timeOffset="78575">28320 2978 4480,'-5'-3'1760,"5"3"-960,0 3-224,0-3 1120,0 0-928,0 0 480,0 0-736,0 0 224,0 0-448,5 0 352,8 5-384,4-5 160,1 0-256,-2 0 128,2 0-160,0 0-64,0 0-32,4-5-128,0 5 64,1-3 160,2-2-64,1-1-32,0 6 0,10-9-128,-4 9 64,1-8-32,-2 8 0,-1-8 0,-2 8 0,-2-3-96,0 3 96,-4-5-672,0 10 416,-4-5-1152,0 0 832,-6 0-2464,2 0 1760,-6 0-1952,2 0 1888</inkml:trace>
          <inkml:trace contextRef="#ctx0" brushRef="#br0" timeOffset="77976">28588 2592 3072,'-5'-3'1120,"5"3"-576,0 0 0,0 0 1024,0 0-864,0 0 384,0 0-640,0 0 224,0 0-384,0 0 416,0 7-416,0 0 352,5 1-352,-5 0 256,5 3-288,-2 1 0,2 1-160,3 1 96,-3 6-128,-5 4 32,0 4-32,0-2-192,0-2 64,0-2-960,0-2 576,0 4-3072,0-4 1952,0-6-2048,0 3 2080</inkml:trace>
          <inkml:trace contextRef="#ctx0" brushRef="#br0" timeOffset="261872">28390 3271 3968,'-5'0'1472,"28"-5"-768,-31 10-416,16-2 512,0-3-160,2 0 0,-2 0-64,1 0 0,0 0-288,3 4-32,2-4-32,-2 0-32,3 0 32,-2 4-64,0 0 64,0 0-64,0 0 64,-5 0 0,2 0 96,-10-4 32,5 8 32,-5 0-288,-5 4-32,0 7 0,-3-5 32,-2 11-32,2-5-64,-5-1 32,0 3 32,0 3 96,3-3 128,-3 9-128,5-4-32,-10 1 64,5 0 32,0-6 32,4-2 0,4 0-64,10 4 32,0-4 0,-1-6-96,4-10-96,1-4 0,4 0-32,5 0 0,-1-4 0,6 0 0,-2 2 0,2-4 0,-2 4 64,-3-4-320,5 3-128,-11 0-736,-4-2-320,-2 5-448,-6-3-96,0-2-576,-6 2-544,-2-5 1216</inkml:trace>
          <inkml:trace contextRef="#ctx0" brushRef="#br0" timeOffset="262080">28482 3535 4480,'-12'-14'1760,"6"6"-960,2 3-320,4 5 640,0 0 32,0 0 0,0 0-128,0 0-64,4 0-544,2 0-32,2 0 32,4 5-160,4 3 0,0-5-192,2 0-64,-1 2-64,1-2 0,0 2-800,3 2-352,-8 0-672,0 1-256,1 1-768</inkml:trace>
          <inkml:trace contextRef="#ctx0" brushRef="#br0" timeOffset="262925">28790 3473 5248,'-4'-11'2016,"8"6"-1088,-4-9-608,4 9 640,2 2-224,-2-2-32,0 5-128,5 0 32,0 0-320,-1 8 96,-4 0 64,1 3 128,0 5 32,3 4-128,-3 0 32,-5 7-160,0-5-32,0-2-64,0-4-1,0-1-127,0-2-32,3-10-32,-3-3-64,10-3 32,-2-5-32,2-4 0,-2-1 0,0 2-96,2 0 64,-6-1 32,0 0 64,0 0-32,1 4-32,-5 2 32,0-8-32,0 8 0,0 1 64,0 2 96,0-2 64,0 5-96,0 0-32,0 0-32,0 5 32,4 3 0,1 4 32,-5 7-160,0 0 32,0 4 192,0 1 192,0 4-128,4 6-64,-4 2-32,5-2-32,-2 1 0,-3 1 64,0-5-256,5 0 0,-5-4 64,0-2 128,0-6-96,0 0-32,0-7 0,-5-1 0,2-3-96,-6 3 64,0-8 32,-4 3 0,-5-12 64,1 3 32,-1-5-128,1 0-32,3-3 32,2 0 64,6-6-64,6 3-64,0-3-96,10-2 32,3-4 96,5 4 32,3-6 96,1 3 32,4 3-128,5-1 32,-5 4-288,0 4-64,-3 4-448,-2 0-128,2 0-1087,-1 5-353,0-5-1664</inkml:trace>
        </inkml:traceGroup>
        <inkml:traceGroup>
          <inkml:annotationXML>
            <emma:emma xmlns:emma="http://www.w3.org/2003/04/emma" version="1.0">
              <emma:interpretation id="{19C6252B-8136-4D97-AE24-643983145586}" emma:medium="tactile" emma:mode="ink">
                <msink:context xmlns:msink="http://schemas.microsoft.com/ink/2010/main" type="inkWord" rotatedBoundingBox="29023,1997 29329,1996 29330,2623 29024,2624"/>
              </emma:interpretation>
              <emma:one-of disjunction-type="recognition" id="oneOf45">
                <emma:interpretation id="interp225" emma:lang="zh-CN" emma:confidence="0">
                  <emma:literal>》</emma:literal>
                </emma:interpretation>
                <emma:interpretation id="interp226" emma:lang="zh-CN" emma:confidence="0">
                  <emma:literal>「</emma:literal>
                </emma:interpretation>
                <emma:interpretation id="interp227" emma:lang="zh-CN" emma:confidence="0">
                  <emma:literal>力</emma:literal>
                </emma:interpretation>
                <emma:interpretation id="interp228" emma:lang="zh-CN" emma:confidence="0">
                  <emma:literal>▽</emma:literal>
                </emma:interpretation>
                <emma:interpretation id="interp229" emma:lang="zh-CN" emma:confidence="0">
                  <emma:literal>〗</emma:literal>
                </emma:interpretation>
              </emma:one-of>
            </emma:emma>
          </inkml:annotationXML>
          <inkml:trace contextRef="#ctx0" brushRef="#br0" timeOffset="265098">29272 3044 3712,'0'-4'1472,"0"4"-768,8-4-480,-3 1 672,5 6-512,3-3 128,0 4 0,18 0 96,-10 8-128,-4-4 32,9 2-288,-3-1 0,3 10 96,-3-3 96,3 8 128,-6-6 64,-2 10 32,-4-4-288,-4 10-128,-8-6 0,-4 8 0,-4-5 96,-14 4 128,2-3-128,-14-2 64,6-2-224,-1-1-32,6 1-64,-1-14 32,4 3-288,5-9-96,0-2-1120,7-10-448,4 4-2016</inkml:trace>
          <inkml:trace contextRef="#ctx0" brushRef="#br0" timeOffset="264768">29303 2994 4224,'-8'-8'1568,"8"4"-832,0 0-384,0 4 576,0-4-352,0 0 0,0 0-128,3 2 32,2-7-256,-1 4 160,-4 2 96,3 0-32,-3-2 64,0 5-96,0 0 0,6 8-96,-1 0 32,-1 1-128,0 9 32,0-3-32,1 21 32,-1 19 0,-4-1 0,0 4-64,0-14 32,0-10-128,0 10-64,0 10 0,0-3-32,0-9 64,0-7 32,0-7-544,0-16-160,0-2-768,0-10-256,0-7-544,0 0-160,0-1-224</inkml:trace>
        </inkml:traceGroup>
        <inkml:traceGroup>
          <inkml:annotationXML>
            <emma:emma xmlns:emma="http://www.w3.org/2003/04/emma" version="1.0">
              <emma:interpretation id="{86460FBA-3FC0-4C58-89EB-38B1B3788162}" emma:medium="tactile" emma:mode="ink">
                <msink:context xmlns:msink="http://schemas.microsoft.com/ink/2010/main" type="inkWord" rotatedBoundingBox="29470,2036 29550,2035 29551,2547 29471,2547"/>
              </emma:interpretation>
              <emma:one-of disjunction-type="recognition" id="oneOf46">
                <emma:interpretation id="interp230" emma:lang="zh-CN" emma:confidence="0">
                  <emma:literal>1</emma:literal>
                </emma:interpretation>
                <emma:interpretation id="interp231" emma:lang="zh-CN" emma:confidence="0">
                  <emma:literal>丨</emma:literal>
                </emma:interpretation>
                <emma:interpretation id="interp232" emma:lang="zh-CN" emma:confidence="0">
                  <emma:literal>‘</emma:literal>
                </emma:interpretation>
                <emma:interpretation id="interp233" emma:lang="zh-CN" emma:confidence="0">
                  <emma:literal>l</emma:literal>
                </emma:interpretation>
                <emma:interpretation id="interp234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265502">29719 2991 3712,'0'-8'1472,"0"8"-768,5-5-192,-5 5 512,8 0-192,-3 0-32,0 0 32,-2 0 32,2 5-448,0-2 160,-2 5 96,-3 0 0,0 20 64,0-5-128,10 12-64,-4-9-160,-3 14-64,-3-9-192,0 16-32,0-8-32,0 4 32,0-5-64,4 1 64,-4-8-576,5-7-192,-2-1-1088,2-10-480,0-6-1376</inkml:trace>
        </inkml:traceGroup>
        <inkml:traceGroup>
          <inkml:annotationXML>
            <emma:emma xmlns:emma="http://www.w3.org/2003/04/emma" version="1.0">
              <emma:interpretation id="{44A7151C-E1AB-4212-B93A-5869715E7533}" emma:medium="tactile" emma:mode="ink">
                <msink:context xmlns:msink="http://schemas.microsoft.com/ink/2010/main" type="inkWord" rotatedBoundingBox="29568,2091 29937,2090 29938,2535 29569,2535"/>
              </emma:interpretation>
              <emma:one-of disjunction-type="recognition" id="oneOf47">
                <emma:interpretation id="interp235" emma:lang="zh-CN" emma:confidence="0">
                  <emma:literal>人</emma:literal>
                </emma:interpretation>
                <emma:interpretation id="interp236" emma:lang="zh-CN" emma:confidence="0">
                  <emma:literal>父</emma:literal>
                </emma:interpretation>
                <emma:interpretation id="interp237" emma:lang="zh-CN" emma:confidence="0">
                  <emma:literal>夂</emma:literal>
                </emma:interpretation>
                <emma:interpretation id="interp238" emma:lang="zh-CN" emma:confidence="0">
                  <emma:literal>攵</emma:literal>
                </emma:interpretation>
                <emma:interpretation id="interp239" emma:lang="zh-CN" emma:confidence="0">
                  <emma:literal>℃</emma:literal>
                </emma:interpretation>
              </emma:one-of>
            </emma:emma>
          </inkml:annotationXML>
          <inkml:trace contextRef="#ctx0" brushRef="#br0" timeOffset="267124">29904 3204 2560,'4'-4'960,"-4"4"-512,4 0-96,-4 0 384,5 0-96,-5 0 0,0 0-224,0 0 0,5 4-64,-5 0 32,0 0-192,0 0 160,0 4 128,0-4-96,-5 0-64,0 0-96,-3 4-64,-2 0 32,2-2 96,-2 2-128,3 0-96,-1 0-128,-3 0 32,4 0 32,-3-4 64,7-1-256,-3 2-96,2-1-1056,1-4-384,3 0-704</inkml:trace>
          <inkml:trace contextRef="#ctx0" brushRef="#br0" timeOffset="265968">30062 3033 7424,'-31'0'2816,"31"0"-1536,-13 8-800,13-5 832,-8 2-576,4-1-64,-5-1-416,0 2-96,-5 14-96,6-4-64,-6 4 96,1-3-128,-3 4-64,1-4-96,2-2 32,0 3-192,5-6-96,-2 0 32,8-6 0,-4-1 160,1-4 96,2 0 0,3 0 128,0 0 0,3-4 32,-3 4 0,5 0 64,1 0 96,2 4 64,-4 0 320,4 3 192,2 1-32,-2 3-32,0 2-96,7 2-33,-2 1-159,0 7-64,0-4-192,8 0-96,-4-2 0,9-1-32,-3-1 0,3 1 64,-3-5-1024,3 0-447,-4-2-1697,0 2-736,-4-3 512</inkml:trace>
        </inkml:traceGroup>
        <inkml:traceGroup>
          <inkml:annotationXML>
            <emma:emma xmlns:emma="http://www.w3.org/2003/04/emma" version="1.0">
              <emma:interpretation id="{DF22E017-0BB9-47DF-B482-65F67BB1BD5D}" emma:medium="tactile" emma:mode="ink">
                <msink:context xmlns:msink="http://schemas.microsoft.com/ink/2010/main" type="inkWord" rotatedBoundingBox="30090,2083 30651,2082 30652,2519 30091,2520"/>
              </emma:interpretation>
              <emma:one-of disjunction-type="recognition" id="oneOf48">
                <emma:interpretation id="interp240" emma:lang="zh-CN" emma:confidence="0">
                  <emma:literal>与</emma:literal>
                </emma:interpretation>
                <emma:interpretation id="interp241" emma:lang="zh-CN" emma:confidence="0">
                  <emma:literal>此</emma:literal>
                </emma:interpretation>
                <emma:interpretation id="interp242" emma:lang="zh-CN" emma:confidence="0">
                  <emma:literal>如</emma:literal>
                </emma:interpretation>
                <emma:interpretation id="interp243" emma:lang="zh-CN" emma:confidence="0">
                  <emma:literal>&amp;</emma:literal>
                </emma:interpretation>
                <emma:interpretation id="interp244" emma:lang="zh-CN" emma:confidence="0">
                  <emma:literal>@</emma:literal>
                </emma:interpretation>
              </emma:one-of>
            </emma:emma>
          </inkml:annotationXML>
          <inkml:trace contextRef="#ctx0" brushRef="#br0" timeOffset="269300">30689 3204 4224,'-5'-8'1568,"5"8"-832,5 0-160,-5 0 576,4 4-224,2-4 0,2 8-96,0-4 32,5 11-480,1-4 64,3 9 0,-3-4-224,2 8-128,2-4 0,0 0 0,-5-6-128,0 5-32,0-3-1024,0-7-416,-4-3-1056,-1-9-1312,-2 0 1280</inkml:trace>
          <inkml:trace contextRef="#ctx0" brushRef="#br0" timeOffset="269510">30891 3177 4352,'-5'-11'1664,"5"11"-896,0 0-256,0 0 512,0 0 160,0 0 64,-4 3-64,4 2 0,-5 6-640,2 0 32,-7 12 64,2-4-160,-10 9 0,5-4-288,-5 8-128,5-5-128,0 0 32,0-3-896,4-2-416,5-1-1216,12-10-448,-3-3-64</inkml:trace>
          <inkml:trace contextRef="#ctx0" brushRef="#br0" timeOffset="269075">30342 3208 4480,'-3'0'1664,"3"0"-896,3 0-544,-3 0 416,10 4-32,-2 0 96,5 4-96,0 0 0,5-2-320,-5 2-32,4-2-32,2-3-32,4-3-32,-7 0-96,6-9 32,-4 7-64,0-14 64,-2 4-128,-3-10 0,-3 2 96,-5 0 32,-2 1-128,-6-2-32,3 1 32,-10 0 64,2 6 0,-2 3-32,2-2-64,0 7 32,-2 1 160,2 5 160,-2 0 32,2 15 64,-2-3-64,8 19 32,-3-6 96,0 9 32,1-7-128,4 4 32,0-3-224,4 10-96,1-6-32,2-6 32,3-1-32,8-6-32,-5 1-256,8-8-96,-3-2-800,4-12-288,0-4-736,-4 0-256,0 1-320</inkml:trace>
        </inkml:traceGroup>
        <inkml:traceGroup>
          <inkml:annotationXML>
            <emma:emma xmlns:emma="http://www.w3.org/2003/04/emma" version="1.0">
              <emma:interpretation id="{34457626-2318-4F25-8B31-6A6B2CA646AB}" emma:medium="tactile" emma:mode="ink">
                <msink:context xmlns:msink="http://schemas.microsoft.com/ink/2010/main" type="inkWord" rotatedBoundingBox="30699,2172 30883,2171 30884,2861 30701,2862"/>
              </emma:interpretation>
              <emma:one-of disjunction-type="recognition" id="oneOf49">
                <emma:interpretation id="interp245" emma:lang="zh-CN" emma:confidence="0">
                  <emma:literal>p</emma:literal>
                </emma:interpretation>
                <emma:interpretation id="interp246" emma:lang="zh-CN" emma:confidence="0">
                  <emma:literal>卜</emma:literal>
                </emma:interpretation>
                <emma:interpretation id="interp247" emma:lang="zh-CN" emma:confidence="0">
                  <emma:literal>P</emma:literal>
                </emma:interpretation>
                <emma:interpretation id="interp248" emma:lang="zh-CN" emma:confidence="0">
                  <emma:literal>「</emma:literal>
                </emma:interpretation>
                <emma:interpretation id="interp249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269800">30948 3142 5376,'0'-28'2112,"0"28"-1152,4 4-352,-4-4 736,4 8-256,-4 1 0,6 6-192,-1-5 0,-2 15-512,1-6 64,1 15 0,-2-6-32,3 16-1,-1-10-159,-5 18-96,0-10 0,4 16-32,-4-2-64,0-2 32,0-8-64,0-2-32,0-6-416,0-10-191,0-5-737,0-12-288,0-3-704,-4-22-192,4-2-480</inkml:trace>
          <inkml:trace contextRef="#ctx0" brushRef="#br0" timeOffset="270036">30982 3278 4480,'10'-23'1760,"-10"23"-960,8-17-224,-3 17 640,8-3-320,-5 0-32,10 3-160,-5 0 32,5 6-416,-5-1 160,-1 10 96,3-2-64,-7 2 32,1 0-32,-9 16 0,0-6-192,-9 1-128,1-2-96,-10-1 0,1-4-128,-1-3-64,5-4-1280,0-7-608,0-2-2016</inkml:trace>
        </inkml:traceGroup>
        <inkml:traceGroup>
          <inkml:annotationXML>
            <emma:emma xmlns:emma="http://www.w3.org/2003/04/emma" version="1.0">
              <emma:interpretation id="{E2BFF73C-E3C5-4A40-A659-E4ACFE59E297}" emma:medium="tactile" emma:mode="ink">
                <msink:context xmlns:msink="http://schemas.microsoft.com/ink/2010/main" type="inkWord" rotatedBoundingBox="31024,1985 31067,1984 31069,2543 31025,2543"/>
              </emma:interpretation>
              <emma:one-of disjunction-type="recognition" id="oneOf50">
                <emma:interpretation id="interp250" emma:lang="zh-CN" emma:confidence="0">
                  <emma:literal>:</emma:literal>
                </emma:interpretation>
                <emma:interpretation id="interp251" emma:lang="zh-CN" emma:confidence="0">
                  <emma:literal>1</emma:literal>
                </emma:interpretation>
                <emma:interpretation id="interp252" emma:lang="zh-CN" emma:confidence="0">
                  <emma:literal>Ⅰ</emma:literal>
                </emma:interpretation>
                <emma:interpretation id="interp253" emma:lang="zh-CN" emma:confidence="0">
                  <emma:literal>‘</emma:literal>
                </emma:interpretation>
                <emma:interpretation id="interp25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70412">31286 2935 4992,'-8'-8'1824,"8"8"-960,-5 0-160,5 0 736,0 0-384,0 0-128,0 3-32,0 2 32,0 7-480,0-4 160,0 6 64,0 2-160,0 20-32,0-8-97,0 11 65,0-5-160,0 13-96,0-8-96,0 8 0,0-9-64,5 7-32,-2-12-768,7 3-351,-2-5-993,2-7-352,-2-1-1312</inkml:trace>
        </inkml:traceGroup>
        <inkml:traceGroup>
          <inkml:annotationXML>
            <emma:emma xmlns:emma="http://www.w3.org/2003/04/emma" version="1.0">
              <emma:interpretation id="{99620014-A140-4C6E-B6C2-2046AD5C189C}" emma:medium="tactile" emma:mode="ink">
                <msink:context xmlns:msink="http://schemas.microsoft.com/ink/2010/main" type="inkWord" rotatedBoundingBox="31299,1919 31757,1918 31758,2617 31301,2618"/>
              </emma:interpretation>
              <emma:one-of disjunction-type="recognition" id="oneOf51">
                <emma:interpretation id="interp255" emma:lang="zh-CN" emma:confidence="0">
                  <emma:literal>“</emma:literal>
                </emma:interpretation>
                <emma:interpretation id="interp256" emma:lang="zh-CN" emma:confidence="0">
                  <emma:literal>『</emma:literal>
                </emma:interpretation>
                <emma:interpretation id="interp257" emma:lang="zh-CN" emma:confidence="0">
                  <emma:literal>于</emma:literal>
                </emma:interpretation>
                <emma:interpretation id="interp258" emma:lang="zh-CN" emma:confidence="0">
                  <emma:literal>尸</emma:literal>
                </emma:interpretation>
                <emma:interpretation id="interp259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271523">31908 2900 4992,'-8'-8'1824,"8"8"-960,-4 0-224,4 0 672,0 0-352,0 0-96,0 0-288,0 0-32,0 0-320,0 0 224,0 5 160,0-2-192,-4 5-64,0 0-128,-6 4-64,6 0-192,-5 4 32,6-5-64,-7 0 0,5 3-800,2-8-288,-2 2-704,5-4-192,0 0-672,0-8-512,0 0 1472</inkml:trace>
          <inkml:trace contextRef="#ctx0" brushRef="#br0" timeOffset="271807">31892 2872 5376,'3'-11'2016,"-3"11"-1088,0 0-320,0 0 672,0 0-96,0 0 32,0 5-256,0-2-128,0 0-448,0 3-32,0-4 0,0 4-128,5 0-64,-1-2 64,0 5 0,1-2 31,3 5 1,-3 0-128,5 2-32,-2 0-32,0 0-64,2-1 32,-2-2 32,2 0-32,-2 1-32,0-4-256,-4-1-160,2 2-991,-6-6-353,0 1-928,0-4-320,0 0 128</inkml:trace>
          <inkml:trace contextRef="#ctx0" brushRef="#br0" timeOffset="271118">31553 2964 3968,'-5'-9'1568,"5"9"-832,5-8-224,-1 8 512,1-3-192,-1-2-32,6 2-320,-3-2-64,7 5-224,-5 0-128,4 0 32,-5 0-64,10 5-32,-5-2 96,0 5 0,-3-5-32,-10 11 32,0-8 0,-5 7 32,0-2-64,-3 8 32,-2-2 0,2 6 96,0-4-96,3 0 0,0-2-32,5-3-64,0-1 32,5-1-32,0-5 0,3 5 0,-3-4-96,8 3 64,0-2 32,-5 2 64,2-3 32,-2 3 32,-3 1-64,-10-1-64,0 0 32,2 2-32,-2-1 64,0-1 32,2 0-128,3 2 32,0-1 0,8 2 64,0-1-96,7 7 0,-2-6-32,0 3 0,-5-6 128,1 0 32,-1 2 96,-2-1 96,-6-1 64,-14 0 96,2 1-32,-6 4 0,5 0-224,-5-5-64,0 1-64,5-4 32,0 0-832,8-8-384,0 0-2816</inkml:trace>
        </inkml:traceGroup>
        <inkml:traceGroup>
          <inkml:annotationXML>
            <emma:emma xmlns:emma="http://www.w3.org/2003/04/emma" version="1.0">
              <emma:interpretation id="{107D2E80-D313-401E-8020-8603CE41A8E8}" emma:medium="tactile" emma:mode="ink">
                <msink:context xmlns:msink="http://schemas.microsoft.com/ink/2010/main" type="inkWord" rotatedBoundingBox="31917,1989 32059,1988 32060,2598 31919,2599"/>
              </emma:interpretation>
              <emma:one-of disjunction-type="recognition" id="oneOf52">
                <emma:interpretation id="interp260" emma:lang="zh-CN" emma:confidence="0">
                  <emma:literal>)</emma:literal>
                </emma:interpretation>
                <emma:interpretation id="interp261" emma:lang="zh-CN" emma:confidence="0">
                  <emma:literal>丿</emma:literal>
                </emma:interpretation>
                <emma:interpretation id="interp262" emma:lang="zh-CN" emma:confidence="0">
                  <emma:literal>,</emma:literal>
                </emma:interpretation>
                <emma:interpretation id="interp263" emma:lang="zh-CN" emma:confidence="0">
                  <emma:literal>'</emma:literal>
                </emma:interpretation>
                <emma:interpretation id="interp264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272274">32219 2939 5376,'-3'-3'2112,"3"3"-1152,3-5-576,-3 5 672,5 0-320,1 0-32,-2 5-64,-1-2 0,7 2-352,-2-2 96,2 8 128,-7-2 96,7 7 32,-2-5-96,0 17 64,-3-6-33,0 14-63,-1-8-128,-4 6 0,0-2-160,-4 10-64,-1-3 0,-3 5-32,-2-10-64,-3 10-64,0-6-320,-8 2-192,3-10-960,-8-2-383,3 0-2657</inkml:trace>
        </inkml:traceGroup>
        <inkml:traceGroup>
          <inkml:annotationXML>
            <emma:emma xmlns:emma="http://www.w3.org/2003/04/emma" version="1.0">
              <emma:interpretation id="{E5B10AC0-33AB-4701-BD0C-F2F47D5287A2}" emma:medium="tactile" emma:mode="ink">
                <msink:context xmlns:msink="http://schemas.microsoft.com/ink/2010/main" type="inkWord" rotatedBoundingBox="32327,2016 32700,2015 32701,2901 32329,2902"/>
              </emma:interpretation>
              <emma:one-of disjunction-type="recognition" id="oneOf53">
                <emma:interpretation id="interp265" emma:lang="zh-CN" emma:confidence="0">
                  <emma:literal>与</emma:literal>
                </emma:interpretation>
                <emma:interpretation id="interp266" emma:lang="zh-CN" emma:confidence="0">
                  <emma:literal>y</emma:literal>
                </emma:interpretation>
                <emma:interpretation id="interp267" emma:lang="zh-CN" emma:confidence="0">
                  <emma:literal>子</emma:literal>
                </emma:interpretation>
                <emma:interpretation id="interp268" emma:lang="zh-CN" emma:confidence="0">
                  <emma:literal>g</emma:literal>
                </emma:interpretation>
                <emma:interpretation id="interp269" emma:lang="zh-CN" emma:confidence="0">
                  <emma:literal>马</emma:literal>
                </emma:interpretation>
              </emma:one-of>
            </emma:emma>
          </inkml:annotationXML>
          <inkml:trace contextRef="#ctx0" brushRef="#br0" timeOffset="274895">32576 2994 4224,'0'-8'1664,"0"8"-896,3-4-416,-3 4 576,5 0-192,0 0-32,-2-4-128,2 4 32,-1-4-320,2 0 192,-3 0 64,2 2-160,-1-4-64,0 6 256,0 0 96,2 0-352,-2 6-96,0-4-32,0 6 32,1 0-32,-2 7-32,2 1 32,0 15 32,-1-3-32,0 2-32,1-2-192,0 2 32,-2-5 64,2-2 32,0-3 32,-2-4 0,2-5-64,5-8-64,-2 2-64,10-10-32,-5 2 64,0-8 0,0-1-64,0-12 0,-1 4 64,-1 1 0,-3 4-64,1-1 64,0 0 32,-5 2 64,-1 0-32,2 3 64,0 0-64,0-1 64,-5 4 64,0 0 127,0 0 1,0 5 64,0 0-192,0 3-96,0 0 32,0 6 64,0 2-64,0 12-64,0-1 64,0 6 0,0-7 32,4 14 0,-4-5-64,4 12 32,1-8-64,-2 12 64,2-9 0,4 14 96,-5-10-160,1 6-32,0-5 0,-2 7 0,2-11 64,0 4 96,-2-3-64,-3-5-64,0-3 0,-3-6 32,-2 2-32,-3-4 64,-2-6-416,-8 0-96,6-4-32,-14-1 32,3-2 256,2-3 128,-2 0 64,2-19-32,3 2 32,0-1 32,0 2-192,5-8 32,0 4 96,5-4 64,-2 2-96,7-7 32,-2 6 0,1-1 64,0 0-96,4 1 0,0 4 32,8-4 0,0 2 0,6-1 0,-5 1-96,12-6 64,-3 7 32,8 2 0,-3-2 0,3 1 0,-3 2 0,-2 1 0,1 4 0,-1 0 64,-3 6-544,0-7-191,-5 6-1665,0-2-640,-3 2-864</inkml:trace>
        </inkml:traceGroup>
      </inkml:traceGroup>
    </inkml:traceGroup>
    <inkml:traceGroup>
      <inkml:annotationXML>
        <emma:emma xmlns:emma="http://www.w3.org/2003/04/emma" version="1.0">
          <emma:interpretation id="{CD70CAEB-A541-4580-A8A7-4EDB71054F03}" emma:medium="tactile" emma:mode="ink">
            <msink:context xmlns:msink="http://schemas.microsoft.com/ink/2010/main" type="paragraph" rotatedBoundingBox="17342,3301 30573,3315 30572,4502 17341,44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6A092F-1254-4C79-AB88-D752731195B1}" emma:medium="tactile" emma:mode="ink">
              <msink:context xmlns:msink="http://schemas.microsoft.com/ink/2010/main" type="line" rotatedBoundingBox="17342,3301 30573,3315 30572,4502 17341,4488"/>
            </emma:interpretation>
          </emma:emma>
        </inkml:annotationXML>
        <inkml:traceGroup>
          <inkml:annotationXML>
            <emma:emma xmlns:emma="http://www.w3.org/2003/04/emma" version="1.0">
              <emma:interpretation id="{5AA433ED-D327-4F66-AA49-895143CA4F1D}" emma:medium="tactile" emma:mode="ink">
                <msink:context xmlns:msink="http://schemas.microsoft.com/ink/2010/main" type="inkWord" rotatedBoundingBox="17342,3575 17982,3576 17981,4075 17341,4074"/>
              </emma:interpretation>
              <emma:one-of disjunction-type="recognition" id="oneOf54">
                <emma:interpretation id="interp270" emma:lang="zh-CN" emma:confidence="0">
                  <emma:literal>$</emma:literal>
                </emma:interpretation>
                <emma:interpretation id="interp271" emma:lang="zh-CN" emma:confidence="0">
                  <emma:literal>“</emma:literal>
                </emma:interpretation>
                <emma:interpretation id="interp272" emma:lang="zh-CN" emma:confidence="0">
                  <emma:literal>九</emma:literal>
                </emma:interpretation>
                <emma:interpretation id="interp273" emma:lang="zh-CN" emma:confidence="0">
                  <emma:literal>q</emma:literal>
                </emma:interpretation>
                <emma:interpretation id="interp274" emma:lang="zh-CN" emma:confidence="0">
                  <emma:literal>力</emma:literal>
                </emma:interpretation>
              </emma:one-of>
            </emma:emma>
          </inkml:annotationXML>
          <inkml:trace contextRef="#ctx0" brushRef="#br0" timeOffset="300284">18148 4518 6656,'-14'8'2464,"14"-8"-1344,-4 11-544,-1-6 1312,5 4-1088,-5 2 480,2 3-768,-2 3 416,5-1-513,-5 6 321,10 3-416,-5 1 192,0 1-288,0 4 64,5 1-160,-2 2-128,2 2-32,0 3-320,3-8 192,2-4-1440,2-2 897,2-11-2785,4 3 1952,0-9-2976,2-5 2560</inkml:trace>
          <inkml:trace contextRef="#ctx0" brushRef="#br0" timeOffset="299869">17590 4706 4864,'0'0'1824,"0"0"-960,0 0-672,0 0 960,0 0-672,0 0 544,0 0-576,0 0 384,0 0-480,5 0 384,3 0-416,1 0 320,-1 8-352,6-2 256,-2 11-288,2-6 128,3 1-224,-4-4 128,5 0-160,0-3 0,3-2-64,2-3 32,-1 0-64,-1-12-96,2 4 32,-6-11-192,0 3 128,-7-4-256,3 6 224,-10-6-160,2 4 160,-10-3 0,2 7 64,-7-1 128,2 7-32,-10-2 64,5 8-64,-4 0-32,3 8 32,-3-2 96,4 2-64,-5 6 320,10 5-192,-5 3 256,8 1-256,-3 2 159,8 2-191,-10 1 288,10 2-256,-3 1 96,6 4-160,-3-9-64,10 2-32,-2-4 32,5-4-32,5-6-160,4-1 64,-1-7-896,5 3 544,2-12-2239,-2 3 1503,0-9-3520,5 6 2624</inkml:trace>
        </inkml:traceGroup>
        <inkml:traceGroup>
          <inkml:annotationXML>
            <emma:emma xmlns:emma="http://www.w3.org/2003/04/emma" version="1.0">
              <emma:interpretation id="{78D21D20-EB78-43F7-90EB-06DE323EBB65}" emma:medium="tactile" emma:mode="ink">
                <msink:context xmlns:msink="http://schemas.microsoft.com/ink/2010/main" type="inkWord" rotatedBoundingBox="18229,3615 18453,3615 18452,4238 18228,4237"/>
              </emma:interpretation>
              <emma:one-of disjunction-type="recognition" id="oneOf55">
                <emma:interpretation id="interp275" emma:lang="zh-CN" emma:confidence="0">
                  <emma:literal>了</emma:literal>
                </emma:interpretation>
                <emma:interpretation id="interp276" emma:lang="zh-CN" emma:confidence="0">
                  <emma:literal>弓</emma:literal>
                </emma:interpretation>
                <emma:interpretation id="interp277" emma:lang="zh-CN" emma:confidence="0">
                  <emma:literal>}</emma:literal>
                </emma:interpretation>
                <emma:interpretation id="interp278" emma:lang="zh-CN" emma:confidence="0">
                  <emma:literal>亏</emma:literal>
                </emma:interpretation>
                <emma:interpretation id="interp279" emma:lang="zh-CN" emma:confidence="0">
                  <emma:literal>彡</emma:literal>
                </emma:interpretation>
              </emma:one-of>
            </emma:emma>
          </inkml:annotationXML>
          <inkml:trace contextRef="#ctx0" brushRef="#br0" timeOffset="302286">18477 4562 3968,'0'-5'1568,"0"5"-832,0 7-512,0-7 896,0 0-640,0 0 544,0 0-576,0 0 320,0 0-448,0 0 256,0 6-320,0-6 192,3 2-224,2 2 224,0 1-256,0-2 96,3 2-160,0-5 64,5 0-96,-3 0 0,3 0-32,0 0-64,5 0 32,-6 0 32,2 0-32,-5 0 64,-1 3-64,-3 1-32,3 0 32,-8 0 32,0 0-32,-5 3 64,5 6-64,-8-5 64,0 4-64,-10-2-32,9 7 32,-8-2-32,8 4 0,-9-2 64,10-3-32,-2-6-32,7 4 32,-2-8-32,5 4 0,0-8 0,8 4 0,2-4 0,-2 4 0,2-4 0,2 4 0,-4-4 64,2 3-32,-6 2-32,5 3 32,-9-2-32,3 8 0,-6-4 0,-2 6 0,-3 0-96,4 3 64,-5-8 32,9 5 0,-5-8 0,10 4 0,-2-4 0,11 0 0,-2-5 0,6 6 0,0-1 0,5-2 0,-7 2 64,2 4-32,-13 4-32,0 0 32,-15 7 224,2 0-128,-15 1 384,7-2-288,-12-2 160,7-1-224,-2-6-992,6-1 448,4-12-4384,5 2 2656</inkml:trace>
        </inkml:traceGroup>
        <inkml:traceGroup>
          <inkml:annotationXML>
            <emma:emma xmlns:emma="http://www.w3.org/2003/04/emma" version="1.0">
              <emma:interpretation id="{2F091951-C836-4939-98E1-51121AF397DC}" emma:medium="tactile" emma:mode="ink">
                <msink:context xmlns:msink="http://schemas.microsoft.com/ink/2010/main" type="inkWord" rotatedBoundingBox="18671,3653 19039,3654 19038,4053 18670,4052"/>
              </emma:interpretation>
              <emma:one-of disjunction-type="recognition" id="oneOf56">
                <emma:interpretation id="interp280" emma:lang="zh-CN" emma:confidence="0">
                  <emma:literal>出</emma:literal>
                </emma:interpretation>
                <emma:interpretation id="interp281" emma:lang="zh-CN" emma:confidence="0">
                  <emma:literal>也</emma:literal>
                </emma:interpretation>
                <emma:interpretation id="interp282" emma:lang="zh-CN" emma:confidence="0">
                  <emma:literal>田</emma:literal>
                </emma:interpretation>
                <emma:interpretation id="interp283" emma:lang="zh-CN" emma:confidence="0">
                  <emma:literal>述</emma:literal>
                </emma:interpretation>
                <emma:interpretation id="interp284" emma:lang="zh-CN" emma:confidence="0">
                  <emma:literal>世</emma:literal>
                </emma:interpretation>
              </emma:one-of>
            </emma:emma>
          </inkml:annotationXML>
          <inkml:trace contextRef="#ctx0" brushRef="#br0" timeOffset="314035">18994 4830 3968,'-5'-4'1472,"5"4"-768,-18 0-128,15 0 1184,3 0-960,-5 0 704,5 0-896,-5 0 448,10 0-608,-5 0 320,0 0-448,0 0 480,0 0-480,0 0 352,5 0-384,-5 0 127,3 0-255,2 0 224,0 0-256,-5 0 96,5 0-128,-5 0 0,8 0-32,0 0 32,2 0-64,-2-4-32,4 4 32,-2-2 32,3-4-32,0-2-32,5 8 32,0-6-128,-2 6 64,2-8 96,0 8-32,-1-5-32,1 5 32,-10-3-544,6 3 288,-10-4-1311,4 0 863,-8-4-1696,0 4 1344,-3 0-1408,-2 4 1376,-2-4-1920,7 8 1696</inkml:trace>
          <inkml:trace contextRef="#ctx0" brushRef="#br0" timeOffset="314344">19086 4650 3840,'-4'0'1472,"4"0"-768,0-3-480,0-2 896,0 10-640,0-5 480,0 0-544,0 0 544,4 0-544,-4 0 640,5 0-608,-5 0 480,0 3-512,0 2 384,0 2-448,0 6 384,0 1-416,0 3 256,0 2-321,0-4 1,4 4-160,-4 2 0,5 2-32,-5-4-128,4 1 32,-4-4-831,4 3 479,-4-7-2240,0 2 1472,0-6-3232,0 0 2464</inkml:trace>
          <inkml:trace contextRef="#ctx0" brushRef="#br0" timeOffset="315089">19082 4601 3968,'-5'-5'1568,"5"5"-832,-3 5-160,-2-5 1056,5 0-896,-5 0 576,5 3-800,-4 2 672,4-2-704,-4 0 480,-1 2-544,-3-2 256,3 5-384,-8-2 256,8 0-288,-8 2 192,8 3-225,-8 2 225,10-2-256,-12 1 160,12 4-192,-10-4 128,9 2-160,-5 2 160,4 4-192,-4-9-32,9 5-32,-3 1-32,3-3 0,-6 2 64,12-1-32,-6 4-32,3-2 32,2-6-128,7 1 64,-2 0 32,3-1 0,0 1 0,5-1 0,-5-3 64,5 1-32,3-6-160,2 2 64,-6-10-192,4 5 160,-3-7-320,3 2 256,-3-6-224,5 0 224,-5-9-64,3 8 128,-8-3 0,0 4 32,-4-14 128,5 6-32,-10-4-32,-1 7 32,-3-7-32,0 3 0,-7-7 64,2 8-32,-9-6-32,2 14 32,-6-1-128,5 5 64,-10-5-255,10 9 159,0-5-1216,5 8 736,-2-8-3328,7 8 2176</inkml:trace>
        </inkml:traceGroup>
        <inkml:traceGroup>
          <inkml:annotationXML>
            <emma:emma xmlns:emma="http://www.w3.org/2003/04/emma" version="1.0">
              <emma:interpretation id="{EC414700-B9B9-4426-89CA-E7590820F180}" emma:medium="tactile" emma:mode="ink">
                <msink:context xmlns:msink="http://schemas.microsoft.com/ink/2010/main" type="inkWord" rotatedBoundingBox="19224,3383 19412,3384 19411,4032 19223,4031"/>
              </emma:interpretation>
              <emma:one-of disjunction-type="recognition" id="oneOf57">
                <emma:interpretation id="interp285" emma:lang="zh-CN" emma:confidence="0">
                  <emma:literal>的</emma:literal>
                </emma:interpretation>
                <emma:interpretation id="interp286" emma:lang="zh-CN" emma:confidence="0">
                  <emma:literal>‘</emma:literal>
                </emma:interpretation>
                <emma:interpretation id="interp287" emma:lang="zh-CN" emma:confidence="0">
                  <emma:literal>`</emma:literal>
                </emma:interpretation>
                <emma:interpretation id="interp288" emma:lang="zh-CN" emma:confidence="0">
                  <emma:literal>8</emma:literal>
                </emma:interpretation>
                <emma:interpretation id="interp28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16758">19582 4830 4608,'0'-5'1760,"0"5"-960,-4 0-384,-1 0 960,10 0-768,-10 0 480,5 0-640,-5 0 448,5 0-480,-4 0 320,0 0-416,-5 0 256,4 5-320,-7-2 288,7 6-320,-8-6 160,8 5-224,-8 0 64,8 8-128,-3-5 0,3 4-32,2-2-128,3 2 32,-5-2 32,10-2 0,-5-3 64,8 3-32,0-11-32,7 0 32,-3-8-128,6 5 64,-5-10 32,4 1 0,-3-7 0,0 8 0,-6-13 64,1 1-32,-9-5 64,0 9-64,-5-9-96,1 9 32,-9-8 32,4 7 0,-5-6-96,6 2 64,-6-10 32,6 1 0,-1 2 0,4 9 0,-3-14 0,3 8 0,-3 0 0,8 14 0,-5-6 64,5 8-32,-5-8-32,5 9 32,0 0-32,5 7 0,0-8-96,3 8 64,-3-4 96,3 8-32,2-8-32,2 8 32,2-3-32,4 3 0,-5-5-288,4 10 160,-3-5-1440,-2 0 864,2 0-3840,-2 0 2528</inkml:trace>
        </inkml:traceGroup>
        <inkml:traceGroup>
          <inkml:annotationXML>
            <emma:emma xmlns:emma="http://www.w3.org/2003/04/emma" version="1.0">
              <emma:interpretation id="{1398F353-B9E0-4E44-A985-9EC1A66A410C}" emma:medium="tactile" emma:mode="ink">
                <msink:context xmlns:msink="http://schemas.microsoft.com/ink/2010/main" type="inkWord" rotatedBoundingBox="19623,3591 20106,3592 20105,4168 19622,4167"/>
              </emma:interpretation>
              <emma:one-of disjunction-type="recognition" id="oneOf58">
                <emma:interpretation id="interp290" emma:lang="zh-CN" emma:confidence="0">
                  <emma:literal>引</emma:literal>
                </emma:interpretation>
                <emma:interpretation id="interp291" emma:lang="zh-CN" emma:confidence="0">
                  <emma:literal>訂</emma:literal>
                </emma:interpretation>
                <emma:interpretation id="interp292" emma:lang="zh-CN" emma:confidence="0">
                  <emma:literal>弘</emma:literal>
                </emma:interpretation>
                <emma:interpretation id="interp293" emma:lang="zh-CN" emma:confidence="0">
                  <emma:literal>幻</emma:literal>
                </emma:interpretation>
                <emma:interpretation id="interp294" emma:lang="zh-CN" emma:confidence="0">
                  <emma:literal>纩</emma:literal>
                </emma:interpretation>
              </emma:one-of>
            </emma:emma>
          </inkml:annotationXML>
          <inkml:trace contextRef="#ctx0" brushRef="#br0" timeOffset="317886">19876 4561 4864,'-5'8'1824,"5"-8"-960,5 0-672,-5 0 672,5 3-512,-2-3 192,2 0-320,0 0 128,3 0-192,2 0 224,-2 4-256,0 0 96,2 0-128,-2 0 0,5 0-32,-8-4 96,3 3-96,-8 2-32,0-2 0,-3 2-32,3 1 0,-10 2 0,6 6 0,-10-3 128,11 0-64,-10 5 128,8-1-128,-3-4 32,3 5-32,0-7-64,5 2 32,0-7-32,5 0 0,0-4 0,3 0 0,0 0-96,2 0 64,-7 0 32,7 8 0,-10-1 0,4 6 0,-8-5 64,4 4-32,-5-2-32,0 7 32,-3-6-128,8 1 64,0-1 32,5 0 0,-5 2-96,8-6 64,5 1 32,5 0 0,0-5 64,-1 5-32,-4 0 64,0 4-64,-8 1 256,-1-2-160,-13 4 512,4 1-352,-7 6 448,-2 2-448,-3 0-192,4 0-96,-5-10-1920,10 2 1056,-2-16-3584,10 0 2464</inkml:trace>
          <inkml:trace contextRef="#ctx0" brushRef="#br0" timeOffset="318365">20200 4589 3456,'0'-8'1408,"0"8"-768,9-19-480,-5 11 992,0 8-672,2-9 800,2 9-768,-4-3 832,4 3-768,-2-5 768,-2 10-768,0-5 768,0 0-768,-4-5 416,5 5-576,-5-3 191,0 6-351,0-3 192,0 5-224,0-2 64,0 3-160,0-3 0,0 0-64,0 2 32,3 3-64,-3-2 64,10 7-64,-2-1 64,2-1-64,-2 5 64,0 4-64,-3-1 192,5 4-128,-2 1 96,0 2-96,-3 2 0,0-1-32,-5 1 32,0 3-64,-5-1-576,0 3 288,-8 1-2655,0 5 1631,0-12-4320,5 1 3136</inkml:trace>
        </inkml:traceGroup>
        <inkml:traceGroup>
          <inkml:annotationXML>
            <emma:emma xmlns:emma="http://www.w3.org/2003/04/emma" version="1.0">
              <emma:interpretation id="{1190A42F-EC86-4DA4-B04F-71B56348BF77}" emma:medium="tactile" emma:mode="ink">
                <msink:context xmlns:msink="http://schemas.microsoft.com/ink/2010/main" type="inkWord" rotatedBoundingBox="20304,3665 20646,3666 20645,3872 20303,3871"/>
              </emma:interpretation>
              <emma:one-of disjunction-type="recognition" id="oneOf59">
                <emma:interpretation id="interp295" emma:lang="zh-CN" emma:confidence="0">
                  <emma:literal>二</emma:literal>
                </emma:interpretation>
                <emma:interpretation id="interp296" emma:lang="zh-CN" emma:confidence="0">
                  <emma:literal>=</emma:literal>
                </emma:interpretation>
                <emma:interpretation id="interp297" emma:lang="zh-CN" emma:confidence="0">
                  <emma:literal>工</emma:literal>
                </emma:interpretation>
                <emma:interpretation id="interp298" emma:lang="zh-CN" emma:confidence="0">
                  <emma:literal>土</emma:literal>
                </emma:interpretation>
                <emma:interpretation id="interp299" emma:lang="zh-CN" emma:confidence="0">
                  <emma:literal>±</emma:literal>
                </emma:interpretation>
              </emma:one-of>
            </emma:emma>
          </inkml:annotationXML>
          <inkml:trace contextRef="#ctx0" brushRef="#br0" timeOffset="324925">20555 4647 5120,'-3'0'2016,"3"0"-1088,3-11-256,-3 6 1216,5 10-1056,-5-5 512,5 0-800,-1 0 352,5 0-544,-1 0 480,2 0-512,-7 0 288,7 0-353,-2 0 129,5 0-224,0 0 128,5 0-160,5 0-64,2 0-32,-7-5-32,3 5 0,-3-3 64,5-2-32,-5 2-96,3 3 32,-8-5-320,5 5 192,-10-3-1151,1 3 735,-4-4-1984,3 8 1408,-8-4-3104,5 0 2368</inkml:trace>
          <inkml:trace contextRef="#ctx0" brushRef="#br0" timeOffset="325239">20573 4811 4352,'0'0'1664,"0"0"-896,0 3-352,0-3 960,5 0-768,-1 0 480,4 0-640,-2 0 320,2 0-448,4 0 192,11 0-288,-2 0 0,2 0-128,-2 0 0,2 0-32,-2 0-64,2 0 32,-3 0-32,3 0 0,-5 0-448,0 0 256,-5 0-1248,0 0 800,-5 0-2912,2 0 2016</inkml:trace>
        </inkml:traceGroup>
        <inkml:traceGroup>
          <inkml:annotationXML>
            <emma:emma xmlns:emma="http://www.w3.org/2003/04/emma" version="1.0">
              <emma:interpretation id="{5B8D6F7F-4D77-4AE4-BB36-B7DEEEFECBA9}" emma:medium="tactile" emma:mode="ink">
                <msink:context xmlns:msink="http://schemas.microsoft.com/ink/2010/main" type="inkWord" rotatedBoundingBox="20926,3521 21263,3522 21262,3958 20925,3957"/>
              </emma:interpretation>
              <emma:one-of disjunction-type="recognition" id="oneOf60">
                <emma:interpretation id="interp300" emma:lang="zh-CN" emma:confidence="0">
                  <emma:literal>三</emma:literal>
                </emma:interpretation>
                <emma:interpretation id="interp301" emma:lang="zh-CN" emma:confidence="0">
                  <emma:literal>z</emma:literal>
                </emma:interpretation>
                <emma:interpretation id="interp302" emma:lang="zh-CN" emma:confidence="0">
                  <emma:literal>正</emma:literal>
                </emma:interpretation>
                <emma:interpretation id="interp303" emma:lang="zh-CN" emma:confidence="0">
                  <emma:literal>飞</emma:literal>
                </emma:interpretation>
                <emma:interpretation id="interp304" emma:lang="zh-CN" emma:confidence="0">
                  <emma:literal>五</emma:literal>
                </emma:interpretation>
              </emma:one-of>
            </emma:emma>
          </inkml:annotationXML>
          <inkml:trace contextRef="#ctx0" brushRef="#br0" timeOffset="326111">21213 4511 4224,'-13'-8'1664,"13"8"-896,-5-28-64,2 20 1152,6 8-1024,-3-3 320,0 3-704,5 0 160,3 7-352,7 1-64,-2 0-128,4-8 32,5 5-64,0-5 64,4 0-64,-5 0 128,7 3-96,-12 0 128,2 5-128,-8-3 256,2 1-192,-6 0 256,2 2-256,-13 3 160,2 4-160,-12 0 224,2 5-224,-8 0 320,3 4-256,-8-2 160,4 6-193,-4-5 129,8 1-160,-4-4 64,8 2-96,-2-2 0,6-1-32,-3-3 32,5-1-64,-2-2-32,7 2 32,-2-7-128,10 0 64,-2-5 96,7 2-32,-2-5 64,5 3-64,5-3-32,0 0 32,3 0-128,6 0 64,-5-3-384,3 3 192,-2-5-639,-2 5 447,-3-3-1248,4 6 896,-8-3-3296,-2 0 2272,-3 0-2144,0 0 2240</inkml:trace>
          <inkml:trace contextRef="#ctx0" brushRef="#br0" timeOffset="326384">21267 4642 4736,'-14'-3'1824,"14"3"-960,-9 0-32,4 0 1600,5 3-1344,-3-3 704,3 5-1088,-5-5 320,10 0-576,-5 0 160,3 3-353,2-3 65,4 5-192,5-2-64,2 1-32,6 1-32,1-2 0,-2 2 64,2-2-32,-2-3-448,2 3 224,-5 2-1375,-2 3 831,2-1-2336,-1 1 1728,-4 0-2624,0 0 2240</inkml:trace>
        </inkml:traceGroup>
        <inkml:traceGroup>
          <inkml:annotationXML>
            <emma:emma xmlns:emma="http://www.w3.org/2003/04/emma" version="1.0">
              <emma:interpretation id="{56CD47DD-4752-4065-8709-C5AC35922432}" emma:medium="tactile" emma:mode="ink">
                <msink:context xmlns:msink="http://schemas.microsoft.com/ink/2010/main" type="inkWord" rotatedBoundingBox="21531,3724 21751,3725 21751,3736 21530,3735"/>
              </emma:interpretation>
              <emma:one-of disjunction-type="recognition" id="oneOf61">
                <emma:interpretation id="interp305" emma:lang="zh-CN" emma:confidence="0">
                  <emma:literal>、</emma:literal>
                </emma:interpretation>
                <emma:interpretation id="interp306" emma:lang="zh-CN" emma:confidence="0">
                  <emma:literal>一</emma:literal>
                </emma:interpretation>
                <emma:interpretation id="interp307" emma:lang="zh-CN" emma:confidence="0">
                  <emma:literal>-</emma:literal>
                </emma:interpretation>
                <emma:interpretation id="interp308" emma:lang="zh-CN" emma:confidence="0">
                  <emma:literal>‐</emma:literal>
                </emma:interpretation>
                <emma:interpretation id="interp30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326831">21801 4667 5888,'-12'0'2272,"12"0"-1216,-5 3-256,0-3 1440,10 0-1248,-5 0 672,0 0-992,0 0 255,0 0-543,0 0 160,5 0-320,-2 0 128,2 0-192,-1 0 64,5 0-128,0 0-64,4 0 0,0 0-32,0 0 0,0 0-96,5 0 64,0 0-544,0 0 320,-2 0-1663,7 5 1087,-5-5-4160,-1 3 2784</inkml:trace>
        </inkml:traceGroup>
        <inkml:traceGroup>
          <inkml:annotationXML>
            <emma:emma xmlns:emma="http://www.w3.org/2003/04/emma" version="1.0">
              <emma:interpretation id="{870DCD07-07DF-4725-B682-CDCB386BC918}" emma:medium="tactile" emma:mode="ink">
                <msink:context xmlns:msink="http://schemas.microsoft.com/ink/2010/main" type="inkWord" rotatedBoundingBox="22071,3306 22457,3307 22456,4169 22070,4168"/>
              </emma:interpretation>
              <emma:one-of disjunction-type="recognition" id="oneOf62">
                <emma:interpretation id="interp310" emma:lang="zh-CN" emma:confidence="0">
                  <emma:literal>当</emma:literal>
                </emma:interpretation>
                <emma:interpretation id="interp311" emma:lang="zh-CN" emma:confidence="0">
                  <emma:literal>主</emma:literal>
                </emma:interpretation>
                <emma:interpretation id="interp312" emma:lang="zh-CN" emma:confidence="0">
                  <emma:literal>言</emma:literal>
                </emma:interpretation>
                <emma:interpretation id="interp313" emma:lang="zh-CN" emma:confidence="0">
                  <emma:literal>立</emma:literal>
                </emma:interpretation>
                <emma:interpretation id="interp314" emma:lang="zh-CN" emma:confidence="0">
                  <emma:literal>兰</emma:literal>
                </emma:interpretation>
              </emma:one-of>
            </emma:emma>
          </inkml:annotationXML>
          <inkml:trace contextRef="#ctx0" brushRef="#br0" timeOffset="329687">22473 4262 4224,'-5'-5'1568,"5"5"-832,0-3-384,0-2 992,0 10-768,0-5 640,0 0-704,0 0 448,0 0-544,0 0 320,0 0-416,0 0 416,0 0-448,0 0 512,0 3-480,0 2 288,0 7-352,0-2 64,5 2-192,-5 8 63,5 4-95,-5 4 0,3-2-32,-3-2-480,5-2 225,-5-2-2081,0 0 1216,0-4-3680,0 0 2656</inkml:trace>
          <inkml:trace contextRef="#ctx0" brushRef="#br0" timeOffset="330086">22337 4545 5120,'-8'-3'2016,"8"3"-1088,0 3-320,-6-3 1152,6 0-960,-4 0 384,8 5-704,2-1 160,2-1-384,0-3 128,5 5-224,1-5 128,-1 0-160,5-5 0,3 5-64,5-3-64,2-1 32,1-4-32,2 8 0,-1-8-512,1 8 288,0-8-1536,-5 8 992,1-3-3264,-5 3 2240</inkml:trace>
          <inkml:trace contextRef="#ctx0" brushRef="#br0" timeOffset="330613">22368 4690 4224,'-23'-4'1664,"23"4"-896,18 0-128,-13 0 1024,0 0-896,-2 0 320,2 0-640,0 0 224,3 0-384,5 0 0,0 0-192,4 0 224,1 0-192,0 0 256,3 0-256,-3 0 96,5 9-128,-10-3 160,5 7-160,-15-1 192,6 2-192,-13 6 320,4 1-224,-13 1 512,0 1-384,-5 1 415,5 7-415,-10 0 192,7 1-288,-7-1 128,5-3-192,-2-6 0,6-2-96,0-4-64,11-1 32,-2-2-128,5-2 64,0-8 160,5 5-64,-2-8-32,7 0 0,-2 0-128,2 0 64,2-3 32,2-2 0,3-3-224,4 5 128,-3-5-672,5 5 448,-2-5-1023,5 8 767,-8-9-1888,4 9 1344,-9-8-3264,0 8 2464</inkml:trace>
          <inkml:trace contextRef="#ctx0" brushRef="#br0" timeOffset="331006">22473 4862 4992,'-13'-4'1920,"13"4"-1024,0 0-64,0 0 1504,0 0-1248,0 0 544,3 0-992,2 0 192,5 0-480,-2 0 160,5 0-288,-5 0-128,7 0-64,-2 0-896,4 0 480,-3 0-2176,-2 0 1440,2 0-3232,3 0 2432</inkml:trace>
        </inkml:traceGroup>
        <inkml:traceGroup>
          <inkml:annotationXML>
            <emma:emma xmlns:emma="http://www.w3.org/2003/04/emma" version="1.0">
              <emma:interpretation id="{5A5CD2A5-6D73-47C3-9F65-7C638FD07597}" emma:medium="tactile" emma:mode="ink">
                <msink:context xmlns:msink="http://schemas.microsoft.com/ink/2010/main" type="inkWord" rotatedBoundingBox="22572,3922 22786,3923 22785,4494 22571,4493"/>
              </emma:interpretation>
              <emma:one-of disjunction-type="recognition" id="oneOf63">
                <emma:interpretation id="interp315" emma:lang="zh-CN" emma:confidence="0">
                  <emma:literal>y</emma:literal>
                </emma:interpretation>
                <emma:interpretation id="interp316" emma:lang="zh-CN" emma:confidence="0">
                  <emma:literal>扌</emma:literal>
                </emma:interpretation>
                <emma:interpretation id="interp317" emma:lang="zh-CN" emma:confidence="0">
                  <emma:literal>子</emma:literal>
                </emma:interpretation>
                <emma:interpretation id="interp318" emma:lang="zh-CN" emma:confidence="0">
                  <emma:literal>z</emma:literal>
                </emma:interpretation>
                <emma:interpretation id="interp31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331741">22851 4882 5120,'-15'-4'2016,"15"4"-1088,-8-4-448,3-5 1280,10 18-960,-10-9 736,5 0-896,-3 0 288,6 0-544,-3 0 288,0 0-384,0 0 256,0 4-288,0-4 191,0 6-223,0 2 0,0 4-128,0 1 0,5-2-32,0 1 32,-2-1-64,2 2-32,-1-1 32,2-4-128,-3 3 64,2-8-128,2 5 96,-2-11-256,4 3 192,-4-8-96,4 3 128,-6-7 128,7 4 0,-6-2 64,0 1-64,1-2-32,0 3 32,-5-4 96,3 9-64,-3-5 320,5 3-192,-5-1 160,0 6-192,0-6 128,0 6-160,0 0 224,0 6-224,0-3 320,0 5-256,0 0 96,0 3-160,0 1 160,0-1-192,0 8 32,5 1-64,-2 8-64,2 0 32,0-1-32,-2 0 0,2 1 0,0 3 0,-5 0-96,5-4 64,-5 4 32,0-3 0,-5-1-288,5 0 160,-10-4-448,7-4 320,-10 1-224,8-4 288,-8-8-128,4 4 192,-5-9-128,6 2 128,-10-13 64,10 3 64,-4-6 0,6-1 0,-3-8 0,6 10 0,-2-10 0,5 4 0,0-7-96,5 6 64,-2-1 32,12 6 0,-3-4 64,2 4-32,3-4-448,0 8 224,5 2-1535,-1 0 959,2-2-4096,0 8 2688,-7-6-2208,2 6 2560</inkml:trace>
        </inkml:traceGroup>
        <inkml:traceGroup>
          <inkml:annotationXML>
            <emma:emma xmlns:emma="http://www.w3.org/2003/04/emma" version="1.0">
              <emma:interpretation id="{F7C326E2-5BA6-46D7-8912-8F0D2373C45E}" emma:medium="tactile" emma:mode="ink">
                <msink:context xmlns:msink="http://schemas.microsoft.com/ink/2010/main" type="inkWord" rotatedBoundingBox="22922,3614 23277,3615 23276,4130 22921,4129"/>
              </emma:interpretation>
              <emma:one-of disjunction-type="recognition" id="oneOf64">
                <emma:interpretation id="interp320" emma:lang="zh-CN" emma:confidence="0">
                  <emma:literal>D</emma:literal>
                </emma:interpretation>
                <emma:interpretation id="interp321" emma:lang="zh-CN" emma:confidence="0">
                  <emma:literal>P</emma:literal>
                </emma:interpretation>
                <emma:interpretation id="interp322" emma:lang="zh-CN" emma:confidence="0">
                  <emma:literal>▽</emma:literal>
                </emma:interpretation>
                <emma:interpretation id="interp323" emma:lang="zh-CN" emma:confidence="0">
                  <emma:literal>「</emma:literal>
                </emma:interpretation>
                <emma:interpretation id="interp324" emma:lang="zh-CN" emma:confidence="0">
                  <emma:literal>》</emma:literal>
                </emma:interpretation>
              </emma:one-of>
            </emma:emma>
          </inkml:annotationXML>
          <inkml:trace contextRef="#ctx0" brushRef="#br0" timeOffset="1.36755E6">23201 4595 4480,'-5'-11'1664,"5"11"-896,0-8-352,0 4 1024,5 8-800,-5-8 672,5 4-768,-5-3 640,3-2-672,-3-2 512,5 7-576,-5 0 320,4 4-448,-4-4 256,0 3-320,0-3 287,0 8-319,0 1 320,0 2-320,0 5 96,0 4-192,0 2 64,0 6-96,0 0 96,0 2-128,0 1 32,0 1-32,0-1-128,0 0 32,0 0-896,0-7 512,0-4-2143,0-6 1407,0-9-2944,0-1 2336,0-16-2016,0 4 2208</inkml:trace>
          <inkml:trace contextRef="#ctx0" brushRef="#br0" timeOffset="1.36788E6">23175 4561 4608,'-5'0'1760,"5"0"-960,5 0-320,-5 0 992,8 0-800,2 0 448,6 0-672,2 0 320,-1 3-448,14 2 128,0-2-288,8 1 128,1 4-160,-9 0 160,0 3-192,-10 1 256,2 1-224,-7 6 448,-1 1-320,-12 7 512,-3 4-448,-18 3 639,5 6-543,-21 6 480,3 1-480,-5-3 32,5-2-256,-4-6-384,14-9 96,-2-12-1664,10 1 960,5-21-3391,8-2 2335,13-12-2880,5 0 2688</inkml:trace>
        </inkml:traceGroup>
        <inkml:traceGroup>
          <inkml:annotationXML>
            <emma:emma xmlns:emma="http://www.w3.org/2003/04/emma" version="1.0">
              <emma:interpretation id="{FBC35E0A-E585-4D4E-B8F7-CB77AC90D73D}" emma:medium="tactile" emma:mode="ink">
                <msink:context xmlns:msink="http://schemas.microsoft.com/ink/2010/main" type="inkWord" rotatedBoundingBox="23457,3564 23962,3565 23962,4044 23456,4043"/>
              </emma:interpretation>
              <emma:one-of disjunction-type="recognition" id="oneOf65">
                <emma:interpretation id="interp325" emma:lang="zh-CN" emma:confidence="0">
                  <emma:literal>R</emma:literal>
                </emma:interpretation>
                <emma:interpretation id="interp326" emma:lang="zh-CN" emma:confidence="0">
                  <emma:literal>*</emma:literal>
                </emma:interpretation>
                <emma:interpretation id="interp327" emma:lang="zh-CN" emma:confidence="0">
                  <emma:literal>K</emma:literal>
                </emma:interpretation>
                <emma:interpretation id="interp328" emma:lang="zh-CN" emma:confidence="0">
                  <emma:literal>×</emma:literal>
                </emma:interpretation>
                <emma:interpretation id="interp329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.36848E6">23990 4557 6656,'8'-12'2528,"-8"12"-1344,18-3-480,-18 3 1600,0 3-1280,-3 2 992,3 7-1185,-9-4 833,3 3-960,-6 0 640,4 5-800,-18 4 288,8 0-480,-8 2-128,3 2-128,-3-4-96,4 2 32,-4-2-256,8 0 128,-3-4-1376,3-2 832,0 0-2656,5 0 1857,0-9-3137,8 2 2592,5-11-2240,5 4 2464</inkml:trace>
          <inkml:trace contextRef="#ctx0" brushRef="#br0" timeOffset="1.36821E6">23740 4511 6400,'-9'-4'2464,"9"4"-1344,-3 0-384,-2 0 1312,10 0-1120,-5 0 192,0 0-704,0 0 192,3 8-352,-3 0 287,5 6-319,-1 3 224,2-1-224,-6 10 288,3 1-288,-3 9 160,5 0-224,-5 3-128,0-1-64,0 2-256,4-2 160,-4 1-1568,4-4 929,-4-12-2849,4-6 2048,2-17-2816,2 0 2496</inkml:trace>
          <inkml:trace contextRef="#ctx0" brushRef="#br0" timeOffset="1.36875E6">23775 4675 6784,'9'0'2528,"-9"0"-1344,13-5-544,-8 10 1408,3 1-1152,2 7 736,3-1-992,0-1 447,5 5-639,-2-2 256,6 3-416,0-1 64,0 3-224,10 1 0,-2 0-64,-4-1-64,0 7 32,-4-7-1088,4 1 576,-2-4-3423,2 0 2175,0-1-3520,0 1 2944</inkml:trace>
        </inkml:traceGroup>
        <inkml:traceGroup>
          <inkml:annotationXML>
            <emma:emma xmlns:emma="http://www.w3.org/2003/04/emma" version="1.0">
              <emma:interpretation id="{2BA10845-9552-45A0-842B-37486CED2983}" emma:medium="tactile" emma:mode="ink">
                <msink:context xmlns:msink="http://schemas.microsoft.com/ink/2010/main" type="inkWord" rotatedBoundingBox="24199,3665 24506,3666 24505,3986 24198,3985"/>
              </emma:interpretation>
              <emma:one-of disjunction-type="recognition" id="oneOf66">
                <emma:interpretation id="interp330" emma:lang="zh-CN" emma:confidence="0">
                  <emma:literal>e</emma:literal>
                </emma:interpretation>
                <emma:interpretation id="interp331" emma:lang="zh-CN" emma:confidence="0">
                  <emma:literal>。</emma:literal>
                </emma:interpretation>
                <emma:interpretation id="interp332" emma:lang="zh-CN" emma:confidence="0">
                  <emma:literal>Q</emma:literal>
                </emma:interpretation>
                <emma:interpretation id="interp333" emma:lang="zh-CN" emma:confidence="0">
                  <emma:literal>曰</emma:literal>
                </emma:interpretation>
                <emma:interpretation id="interp334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1.37115E6">24450 4772 4352,'-3'22'1664,"3"-22"-896,3 8-192,-3-4 1056,5 1-896,0-2 160,3 5-576,5 0-32,0 0-192,5-4 0,0 4-32,3-8-64,2 0 32,2-8 32,1 4-32,2-9-32,-2 7 32,-8-14-32,-1 5 0,-3-17 64,-2 5-32,-12 2 256,0 11-160,-12-6 512,2 9-352,-8-8 288,5 5-320,-8 4 64,8 6-192,-4 4 224,3 6-224,-4 8 320,10 0-256,-6 6 320,6 4-288,0 4 319,2-2-319,2 1 160,4 0-224,0 1-64,10 0-64,2-1-256,6-7 128,4-9-959,4 0 607,1-7-2080,2 1 1408,-1-10-3296,-2 1 2496</inkml:trace>
        </inkml:traceGroup>
        <inkml:traceGroup>
          <inkml:annotationXML>
            <emma:emma xmlns:emma="http://www.w3.org/2003/04/emma" version="1.0">
              <emma:interpretation id="{081C02C8-4091-4784-99F5-9FF15460C355}" emma:medium="tactile" emma:mode="ink">
                <msink:context xmlns:msink="http://schemas.microsoft.com/ink/2010/main" type="inkWord" rotatedBoundingBox="24637,3599 24844,3600 24843,3974 24636,3973"/>
              </emma:interpretation>
              <emma:one-of disjunction-type="recognition" id="oneOf67">
                <emma:interpretation id="interp335" emma:lang="zh-CN" emma:confidence="0">
                  <emma:literal>x</emma:literal>
                </emma:interpretation>
                <emma:interpretation id="interp336" emma:lang="zh-CN" emma:confidence="0">
                  <emma:literal>”</emma:literal>
                </emma:interpretation>
                <emma:interpretation id="interp337" emma:lang="zh-CN" emma:confidence="0">
                  <emma:literal>"</emma:literal>
                </emma:interpretation>
                <emma:interpretation id="interp338" emma:lang="zh-CN" emma:confidence="0">
                  <emma:literal>*</emma:literal>
                </emma:interpretation>
                <emma:interpretation id="interp339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1.37138E6">24890 4667 5120,'-5'-16'2016,"5"16"-1088,5 0-384,-5 0 1248,5 0-992,-1 0 640,5 5-896,-6-2 448,7 9-576,3 3-32,0 0-224,0 1-96,5 4-32,0-4-384,0 3 192,-6-7-1696,1 4 1024,-4-10-2624,3 8 1952,-2-11-1760,-2 0 1888</inkml:trace>
          <inkml:trace contextRef="#ctx0" brushRef="#br0" timeOffset="1.37159E6">25092 4564 6400,'-8'-14'2464,"8"14"-1344,0-8-384,0 8 1600,0 3-1280,-10 2 832,6 7-1121,-8 2 609,2 6-832,-8 7 448,10 0-576,-10 9-32,10-2-224,-10 2-384,10 0 128,-2-6-1600,6 2 928,0-8-3039,4-4 2111,0-10-3296,4-2 2816</inkml:trace>
        </inkml:traceGroup>
        <inkml:traceGroup>
          <inkml:annotationXML>
            <emma:emma xmlns:emma="http://www.w3.org/2003/04/emma" version="1.0">
              <emma:interpretation id="{407146C9-9ED4-41CD-B826-D2540AC82A4E}" emma:medium="tactile" emma:mode="ink">
                <msink:context xmlns:msink="http://schemas.microsoft.com/ink/2010/main" type="inkWord" rotatedBoundingBox="24910,3641 25176,3642 25175,4258 24909,4257"/>
              </emma:interpretation>
              <emma:one-of disjunction-type="recognition" id="oneOf68">
                <emma:interpretation id="interp340" emma:lang="zh-CN" emma:confidence="0">
                  <emma:literal>p</emma:literal>
                </emma:interpretation>
                <emma:interpretation id="interp341" emma:lang="zh-CN" emma:confidence="0">
                  <emma:literal>卩</emma:literal>
                </emma:interpretation>
                <emma:interpretation id="interp342" emma:lang="zh-CN" emma:confidence="0">
                  <emma:literal>P</emma:literal>
                </emma:interpretation>
                <emma:interpretation id="interp343" emma:lang="zh-CN" emma:confidence="0">
                  <emma:literal>阝</emma:literal>
                </emma:interpretation>
                <emma:interpretation id="interp344" emma:lang="zh-CN" emma:confidence="0">
                  <emma:literal>卪</emma:literal>
                </emma:interpretation>
              </emma:one-of>
            </emma:emma>
          </inkml:annotationXML>
          <inkml:trace contextRef="#ctx0" brushRef="#br0" timeOffset="1.3719E6">25158 4595 5888,'0'-11'2272,"0"11"-1216,5 0-192,-2 0 1632,2 4-1376,-5 0 800,5 4-1152,-2 6 511,2 11-735,0 2 416,0 1-544,-2 6 192,2 2-352,-5 11 64,4 3-192,-4 8-288,0-7 96,0 1-832,0-10 480,0-4-1920,0-2 1313,0-13-2721,0 2 2112,0-19-2752,0 2 2496</inkml:trace>
          <inkml:trace contextRef="#ctx0" brushRef="#br0" timeOffset="1.37211E6">25222 4690 5760,'5'-42'2176,"-5"42"-1152,13-25-480,-3 17 1120,-2 5-928,5-8 416,0 6-672,5 2 288,4 6-448,-1 2 544,2 6-480,-11 5 575,6 4-543,-10 7 576,6-1-576,-14 2 352,4 3-448,-12 1-32,-2-1-160,-7-4-224,-1 4 32,-3-11-1024,3-1 608,0-11-2623,6-4 1727,-2-12-3904,10 4 2976</inkml:trace>
        </inkml:traceGroup>
        <inkml:traceGroup>
          <inkml:annotationXML>
            <emma:emma xmlns:emma="http://www.w3.org/2003/04/emma" version="1.0">
              <emma:interpretation id="{FC068A6A-7737-490F-B6EB-C2B56908783D}" emma:medium="tactile" emma:mode="ink">
                <msink:context xmlns:msink="http://schemas.microsoft.com/ink/2010/main" type="inkWord" rotatedBoundingBox="25321,3353 25910,3354 25909,4161 25320,4160"/>
              </emma:interpretation>
              <emma:one-of disjunction-type="recognition" id="oneOf69">
                <emma:interpretation id="interp345" emma:lang="zh-CN" emma:confidence="0">
                  <emma:literal>“</emma:literal>
                </emma:interpretation>
                <emma:interpretation id="interp346" emma:lang="zh-CN" emma:confidence="0">
                  <emma:literal>『</emma:literal>
                </emma:interpretation>
                <emma:interpretation id="interp347" emma:lang="zh-CN" emma:confidence="0">
                  <emma:literal>心</emma:literal>
                </emma:interpretation>
                <emma:interpretation id="interp348" emma:lang="zh-CN" emma:confidence="0">
                  <emma:literal>公</emma:literal>
                </emma:interpretation>
                <emma:interpretation id="interp349" emma:lang="zh-CN" emma:confidence="0">
                  <emma:literal>%</emma:literal>
                </emma:interpretation>
              </emma:one-of>
            </emma:emma>
          </inkml:annotationXML>
          <inkml:trace contextRef="#ctx0" brushRef="#br0" timeOffset="1.37264E6">25772 4511 7936,'-24'-8'2976,"24"8"-1600,-30-32-960,17 26 1408,5 0-1024,-10-2 671,8 8-863,-6 5 160,6 4-448,-3 2 224,5 0-288,-5 5 352,8-1-352,-4 4 288,6 1-288,-7 8 192,10-1-224,-8 9 64,8-2-160,-5 10-64,5-2-32,0 10-320,5 1 160,-1-6-1632,4 0 960,1-5-4255,8-6 2847,6-5-3424,-2-4 3232</inkml:trace>
          <inkml:trace contextRef="#ctx0" brushRef="#br0" timeOffset="1.37345E6">25955 4800 7296,'-13'0'2720,"13"0"-1472,-8 0-608,3 0 1216,5 0-1056,-5 0 384,2 0-704,-6 0 287,5 3-447,-10 0 320,10 5-352,-8-2 256,6 0-288,-6 7 64,7-2-192,-4 3 0,5 6-64,-1-4-64,10 4 32,-1-4 96,5-2-64,4 0-96,0-3 0,0-8-32,5 5 0,-6-8 0,3 0 0,-7-8 0,5 0 0,-8-6 64,3 2 0,-8-8 64,5 4-32,-10-14-32,0 2 32,-8-8-32,5 9 0,-15-16-96,11 5 64,-6-12 32,5 6 0,0-4 0,5 10 0,-2-1-96,6 8 64,4 0 32,4 7 0,1 1 0,0 7 0,3-4 0,2 10 0,2-2-96,1 4 64,5 0 96,0 4-32,3 0-32,5 8 32,2-4-32,-2 4 0,-6-1-864,4 2 480,-7-2-3487,4 2 2111,-3-5-3680,0 4 3104</inkml:trace>
        </inkml:traceGroup>
        <inkml:traceGroup>
          <inkml:annotationXML>
            <emma:emma xmlns:emma="http://www.w3.org/2003/04/emma" version="1.0">
              <emma:interpretation id="{8FBB7A99-C0BB-4068-9C96-2ECFF8CB443C}" emma:medium="tactile" emma:mode="ink">
                <msink:context xmlns:msink="http://schemas.microsoft.com/ink/2010/main" type="inkWord" rotatedBoundingBox="25979,3400 26735,3401 26734,4138 25978,4137"/>
              </emma:interpretation>
              <emma:one-of disjunction-type="recognition" id="oneOf70">
                <emma:interpretation id="interp350" emma:lang="zh-CN" emma:confidence="0">
                  <emma:literal>沙</emma:literal>
                </emma:interpretation>
                <emma:interpretation id="interp351" emma:lang="zh-CN" emma:confidence="0">
                  <emma:literal>纠</emma:literal>
                </emma:interpretation>
                <emma:interpretation id="interp352" emma:lang="zh-CN" emma:confidence="0">
                  <emma:literal>刣</emma:literal>
                </emma:interpretation>
                <emma:interpretation id="interp353" emma:lang="zh-CN" emma:confidence="0">
                  <emma:literal>汌</emma:literal>
                </emma:interpretation>
                <emma:interpretation id="interp354" emma:lang="zh-CN" emma:confidence="0">
                  <emma:literal>別</emma:literal>
                </emma:interpretation>
              </emma:one-of>
            </emma:emma>
          </inkml:annotationXML>
          <inkml:trace contextRef="#ctx0" brushRef="#br0" timeOffset="1.37418E6">26237 4542 7552,'-10'0'2816,"10"0"-1536,0 0-864,0 0 864,0 0-768,0 0-96,10 0-288,-2 0-32,0 0-32,5 0-64,5 0 32,10 0-32,-8 0 0,-1 0 0,2 0 0,-12 0 64,4 8-32,-13-1 128,5 6-96,-18-2 480,4 4-320,-10-3 543,12 3-447,-12-2 224,12 1-320,-6-2 0,8 4-128,0-8-128,5 4 0,0-4-128,5 0 96,0-5 32,8 6 32,-6-1 0,7-2 0,-5 7 0,-1-2 0,-8-3 64,6 4-32,-12-1 128,1 6-96,-7-7 192,7 7-160,-4-6-32,9 3-32,0 3-192,9-6 96,-4-3-192,7 0 160,2 0-256,0 0 224,-1-4-96,0 4 128,-10 0 128,7-2 0,-10 3 416,0 2-256,-13 5 416,3 0-352,-6-1-256,2 4-32,-3-3-1696,3 0 961,1-8-4705,10-4 3040</inkml:trace>
          <inkml:trace contextRef="#ctx0" brushRef="#br0" timeOffset="1.375E6">26636 4370 4736,'0'-8'1760,"0"8"-960,0-8-96,0 4 1504,0 8-1216,0-8 800,0 4-1056,0-3 544,0 3-768,0 0 447,0 7-543,-4 1 256,4 8-384,-9 6 128,4 2-256,-7 2-64,2 2-64,-3-4-320,5 0 160,-5-6-1216,8-1 737,-3-6-2049,3-3 1472,0-12-1984,10 4 1792,-5-12-1280,5 4 1536,-2-14 224,2-2 576,0-8 1632,-2 10-704,2-3 1536,0 11-1216,0-6 864,3 9-1024,-4-3 864,5 12-928,0-2 704,4 8-800,0 7 384,0 8-576,5 5 31,0 2-255,-5 2-96,3-4-64,-1-4-1439,1 0 767,-2-9-4320,0 5 2752</inkml:trace>
          <inkml:trace contextRef="#ctx0" brushRef="#br0" timeOffset="1.37528E6">26868 4343 6144,'-5'0'2272,"5"0"-1216,5 0-608,-5 0 1344,4 9-992,1-1 672,9 6-864,-7 10 288,6-1-512,0 8 447,0 1-511,-3 2 576,3-1-512,-5 1 288,2 1-384,-10 4 0,5 0-192,-10 3-544,5-1 224,-10 1-2591,2-3 1567,-5 8-4352,3-8 3168</inkml:trace>
        </inkml:traceGroup>
        <inkml:traceGroup>
          <inkml:annotationXML>
            <emma:emma xmlns:emma="http://www.w3.org/2003/04/emma" version="1.0">
              <emma:interpretation id="{67E14467-2658-476D-8D98-5FADE4AFC74D}" emma:medium="tactile" emma:mode="ink">
                <msink:context xmlns:msink="http://schemas.microsoft.com/ink/2010/main" type="inkWord" rotatedBoundingBox="27080,3825 27160,3826 27159,3897 27079,3896"/>
              </emma:interpretation>
              <emma:one-of disjunction-type="recognition" id="oneOf71">
                <emma:interpretation id="interp355" emma:lang="zh-CN" emma:confidence="0">
                  <emma:literal>.</emma:literal>
                </emma:interpretation>
                <emma:interpretation id="interp356" emma:lang="zh-CN" emma:confidence="0">
                  <emma:literal>·</emma:literal>
                </emma:interpretation>
                <emma:interpretation id="interp357" emma:lang="zh-CN" emma:confidence="0">
                  <emma:literal>‘</emma:literal>
                </emma:interpretation>
                <emma:interpretation id="interp358" emma:lang="zh-CN" emma:confidence="0">
                  <emma:literal>′</emma:literal>
                </emma:interpretation>
                <emma:interpretation id="interp359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.37587E6">27408 4768 6144,'-55'39'2368,"55"-39"-1280,-16 0-576,7 0 1536,18 10-1152,-9-4 640,0 3-896,0-9-160,0 0-288,0 0-480,0 0 160,0 0-1888,10 7 1120,-4-7-3616,14 0 2496</inkml:trace>
        </inkml:traceGroup>
        <inkml:traceGroup>
          <inkml:annotationXML>
            <emma:emma xmlns:emma="http://www.w3.org/2003/04/emma" version="1.0">
              <emma:interpretation id="{F0863DC9-2EAF-416B-8337-F649145A0AAD}" emma:medium="tactile" emma:mode="ink">
                <msink:context xmlns:msink="http://schemas.microsoft.com/ink/2010/main" type="inkWord" rotatedBoundingBox="27260,3677 27646,3678 27645,4041 27259,4040"/>
              </emma:interpretation>
              <emma:one-of disjunction-type="recognition" id="oneOf72">
                <emma:interpretation id="interp360" emma:lang="zh-CN" emma:confidence="0">
                  <emma:literal>e</emma:literal>
                </emma:interpretation>
                <emma:interpretation id="interp361" emma:lang="zh-CN" emma:confidence="0">
                  <emma:literal>七</emma:literal>
                </emma:interpretation>
                <emma:interpretation id="interp362" emma:lang="zh-CN" emma:confidence="0">
                  <emma:literal>l</emma:literal>
                </emma:interpretation>
                <emma:interpretation id="interp363" emma:lang="zh-CN" emma:confidence="0">
                  <emma:literal>上</emma:literal>
                </emma:interpretation>
                <emma:interpretation id="interp364" emma:lang="zh-CN" emma:confidence="0">
                  <emma:literal>弋</emma:literal>
                </emma:interpretation>
              </emma:one-of>
            </emma:emma>
          </inkml:annotationXML>
          <inkml:trace contextRef="#ctx0" brushRef="#br0" timeOffset="1.37637E6">27518 4795 6656,'-10'8'2528,"10"-8"-1344,10 12-896,-7-7 896,7-2-704,-2 0 64,5 2-352,5-5-32,0 3-96,5-3 32,2 0-64,1-3 64,0 3-64,-3-8-32,-2 0 32,-3-12-128,-5 6 64,-8-11 96,3 9-32,-8-10 64,5 7-64,-18-5 256,5 9-160,-15-1 320,5 4-256,-3 4 320,8 8-288,-4 3 384,7 5-352,-3 9 511,8 6-447,-3 4 352,3 1-384,2 2 0,3 1-192,0 2 0,8-3-32,0 4-64,10-6 32,4-4-672,0-4 352,5-9-1375,-1-3 927,0-5-1760,0 2 1408,-4-10-2304,4 5 1920,-3-8-1760,-7 2 1856</inkml:trace>
        </inkml:traceGroup>
        <inkml:traceGroup>
          <inkml:annotationXML>
            <emma:emma xmlns:emma="http://www.w3.org/2003/04/emma" version="1.0">
              <emma:interpretation id="{8DCF0E69-E475-4E7F-9242-1490A5F82E4E}" emma:medium="tactile" emma:mode="ink">
                <msink:context xmlns:msink="http://schemas.microsoft.com/ink/2010/main" type="inkWord" rotatedBoundingBox="27700,3713 27928,3714 27927,4002 27699,4001"/>
              </emma:interpretation>
              <emma:one-of disjunction-type="recognition" id="oneOf73">
                <emma:interpretation id="interp365" emma:lang="zh-CN" emma:confidence="0">
                  <emma:literal>x</emma:literal>
                </emma:interpretation>
                <emma:interpretation id="interp366" emma:lang="zh-CN" emma:confidence="0">
                  <emma:literal>ⅹ</emma:literal>
                </emma:interpretation>
                <emma:interpretation id="interp367" emma:lang="zh-CN" emma:confidence="0">
                  <emma:literal>×</emma:literal>
                </emma:interpretation>
                <emma:interpretation id="interp368" emma:lang="zh-CN" emma:confidence="0">
                  <emma:literal>X</emma:literal>
                </emma:interpretation>
                <emma:interpretation id="interp369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1.37663E6">27961 4800 5376,'-9'-8'2112,"9"8"-1152,-4-24-576,4 20 1248,4 4-960,-4 0 768,4 4-832,1 0 384,3 4-576,7-1 32,1 1-256,6 3 32,0 5-128,0 1-64,0 2 0,-4 1-832,-1-6 448,-4-6-1952,0 4 1280,-3-8-2240,-2 0 1856,-3-12-1504,-1 4 1664</inkml:trace>
          <inkml:trace contextRef="#ctx0" brushRef="#br0" timeOffset="1.3768E6">28176 4668 6656,'-4'-12'2528,"4"12"-1344,-5 0-608,0 0 1568,5 0-1184,-8 0 896,3 6-1121,-8 8 769,0 0-864,-5 6 288,5-1-544,-8 6-64,3 2-192,-5-2-640,11 9 256,-6-9-2080,10 2 1281,-1-7-3969,9 0 2816,4-12-2528,5-4 2752</inkml:trace>
        </inkml:traceGroup>
        <inkml:traceGroup>
          <inkml:annotationXML>
            <emma:emma xmlns:emma="http://www.w3.org/2003/04/emma" version="1.0">
              <emma:interpretation id="{C4F3AE39-0BFD-4B1D-BB35-998BEBEC49DC}" emma:medium="tactile" emma:mode="ink">
                <msink:context xmlns:msink="http://schemas.microsoft.com/ink/2010/main" type="inkWord" rotatedBoundingBox="28003,3716 28243,3717 28242,4430 28002,4429"/>
              </emma:interpretation>
              <emma:one-of disjunction-type="recognition" id="oneOf74">
                <emma:interpretation id="interp370" emma:lang="zh-CN" emma:confidence="0">
                  <emma:literal>p</emma:literal>
                </emma:interpretation>
                <emma:interpretation id="interp371" emma:lang="zh-CN" emma:confidence="0">
                  <emma:literal>卩</emma:literal>
                </emma:interpretation>
                <emma:interpretation id="interp372" emma:lang="zh-CN" emma:confidence="0">
                  <emma:literal>P</emma:literal>
                </emma:interpretation>
                <emma:interpretation id="interp373" emma:lang="zh-CN" emma:confidence="0">
                  <emma:literal>阝</emma:literal>
                </emma:interpretation>
                <emma:interpretation id="interp37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1.37712E6">28251 4668 6400,'0'-9'2464,"0"9"-1344,3 0-544,-3 0 1728,0 3-1312,0 3 992,0 4-1185,0 7 353,5 2-672,0 4 352,-2 4-480,2 9 256,0 4-352,0 10 0,-2 0-160,-3 8 0,5-3-32,-5 4-192,0-4 64,0-5-800,0-8 448,0-3-1792,0-7 1249,0-9-2529,0-4 1952,0-19-2848,0 0 2464</inkml:trace>
          <inkml:trace contextRef="#ctx0" brushRef="#br0" timeOffset="1.3773E6">28298 4717 5888,'10'-39'2176,"-10"39"-1152,13-11-288,-5 6 1248,10 5-1088,0 0 480,2 5-832,-2 3 544,5 7-608,-5 4 511,-2 0-543,-2 9 448,0 0-480,-14 0 256,3 2-384,-11 6-224,-1-10-64,-13 2-992,4-4 544,-8-5-2783,9-4 1791,-1-11-3936,5 0 3040</inkml:trace>
        </inkml:traceGroup>
        <inkml:traceGroup>
          <inkml:annotationXML>
            <emma:emma xmlns:emma="http://www.w3.org/2003/04/emma" version="1.0">
              <emma:interpretation id="{B71CF847-B812-4B36-8FD4-0177450E8DED}" emma:medium="tactile" emma:mode="ink">
                <msink:context xmlns:msink="http://schemas.microsoft.com/ink/2010/main" type="inkWord" rotatedBoundingBox="28638,3552 29235,3553 29234,4238 28637,4237"/>
              </emma:interpretation>
              <emma:one-of disjunction-type="recognition" id="oneOf75">
                <emma:interpretation id="interp375" emma:lang="zh-CN" emma:confidence="0">
                  <emma:literal>经</emma:literal>
                </emma:interpretation>
                <emma:interpretation id="interp376" emma:lang="zh-CN" emma:confidence="0">
                  <emma:literal>污</emma:literal>
                </emma:interpretation>
                <emma:interpretation id="interp377" emma:lang="zh-CN" emma:confidence="0">
                  <emma:literal>佇</emma:literal>
                </emma:interpretation>
                <emma:interpretation id="interp378" emma:lang="zh-CN" emma:confidence="0">
                  <emma:literal>仔</emma:literal>
                </emma:interpretation>
                <emma:interpretation id="interp379" emma:lang="zh-CN" emma:confidence="0">
                  <emma:literal>修</emma:literal>
                </emma:interpretation>
              </emma:one-of>
            </emma:emma>
          </inkml:annotationXML>
          <inkml:trace contextRef="#ctx0" brushRef="#br0" timeOffset="1.37887E6">29180 4589 6528,'-8'-5'2464,"8"5"-1344,-5 0-480,0 0 1120,10 0-960,0 0-64,3 0-448,5-3 0,9 3-160,-3-5 0,2 5-64,1 0-64,-1 5 32,-3-5-32,5 8 0,-15-1 0,0 9 0,-11 0 256,-2 4-128,-8 2 384,0 2-288,-10-1 223,10 0-223,-5-3-64,6 0-96,3-5-128,4-4 32,5-3 32,10 0 0,-1-4 0,8 4 0,-4-3-96,5 2 64,-5 1-32,5 0 0,-15 8 128,7-5-32,-15 4 64,0 1-64,-8 0 192,5 4-128,-5-6 96,8 2-96,0-8-192,5 4 32,10-10-96,8 7 64,3-4-416,5-2 257,5 0-225,-5 2 288,-4 7 96,-4-1 64,-10-3 96,-3 12 32,-13-4 384,-2 3-256,-11-4 159,-2 1-223,-3-4-576,4 4 225,4-14-2625,5-2 1568,5-18-3648,3-2 2784</inkml:trace>
          <inkml:trace contextRef="#ctx0" brushRef="#br0" timeOffset="1.37821E6">28934 4506 6656,'-9'-3'2528,"9"3"-1344,-3-5-384,-2 2 1376,10 6-1216,-10-3 544,5 0-928,-5 0 351,5 8-575,-5 0 384,2 9-416,-7 5 256,10 1-320,-3 13 192,3-1-224,-5 7 64,10 5-160,-5 4 0,3-5-64,2 10-608,3-6 288,2-3-2016,-2-5 1280,10-10-4447,-1-9 3039,9-15-2528,0 1 2848</inkml:trace>
        </inkml:traceGroup>
        <inkml:traceGroup>
          <inkml:annotationXML>
            <emma:emma xmlns:emma="http://www.w3.org/2003/04/emma" version="1.0">
              <emma:interpretation id="{0AA0A577-199B-4D93-AAE6-95D6991BC6C5}" emma:medium="tactile" emma:mode="ink">
                <msink:context xmlns:msink="http://schemas.microsoft.com/ink/2010/main" type="inkWord" rotatedBoundingBox="29340,3463 29660,3464 29659,3787 29339,3786"/>
              </emma:interpretation>
              <emma:one-of disjunction-type="recognition" id="oneOf76">
                <emma:interpretation id="interp380" emma:lang="zh-CN" emma:confidence="0">
                  <emma:literal>入</emma:literal>
                </emma:interpretation>
                <emma:interpretation id="interp381" emma:lang="zh-CN" emma:confidence="0">
                  <emma:literal>^</emma:literal>
                </emma:interpretation>
                <emma:interpretation id="interp382" emma:lang="zh-CN" emma:confidence="0">
                  <emma:literal>八</emma:literal>
                </emma:interpretation>
                <emma:interpretation id="interp383" emma:lang="zh-CN" emma:confidence="0">
                  <emma:literal>人</emma:literal>
                </emma:interpretation>
                <emma:interpretation id="interp38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.3792E6">29720 4432 6272,'-6'-3'2368,"6"6"-1280,0-3-224,0 13 864,0-13-256,-8 11-64,4 4-448,0-2-129,-5 2-479,0 4 128,-3 5 96,-3-1-64,2 5-256,-3-1-192,6 1-96,-2-5-832,6 1 480,-2-10-1727,8 3 1151,0-14-736,0-6-448,0-9-2112,8 4 2240,-2-12-832</inkml:trace>
          <inkml:trace contextRef="#ctx0" brushRef="#br0" timeOffset="1.3796E6">29645 4451 5888,'0'-26'2176,"0"26"-1152,8-5-480,-3-3 640,8 2-64,-4 6 576,0 4-960,0 14 128,7-1-256,-2 2-64,0 1-161,-1-1 1,6 4-224,-4 1-96,3-2 32,-1 2-64,2-5-32,-1 6-480,-5-15-159,-1-2-1377,2 1-544,-6-6-1344</inkml:trace>
        </inkml:traceGroup>
        <inkml:traceGroup>
          <inkml:annotationXML>
            <emma:emma xmlns:emma="http://www.w3.org/2003/04/emma" version="1.0">
              <emma:interpretation id="{310B972C-7B24-4610-AED0-039B3012F812}" emma:medium="tactile" emma:mode="ink">
                <msink:context xmlns:msink="http://schemas.microsoft.com/ink/2010/main" type="inkWord" rotatedBoundingBox="29752,3377 29927,3378 29926,4186 29751,4185"/>
              </emma:interpretation>
              <emma:one-of disjunction-type="recognition" id="oneOf77">
                <emma:interpretation id="interp385" emma:lang="zh-CN" emma:confidence="0">
                  <emma:literal>,</emma:literal>
                </emma:interpretation>
                <emma:interpretation id="interp386" emma:lang="zh-CN" emma:confidence="0">
                  <emma:literal>)</emma:literal>
                </emma:interpretation>
                <emma:interpretation id="interp387" emma:lang="zh-CN" emma:confidence="0">
                  <emma:literal>丿</emma:literal>
                </emma:interpretation>
                <emma:interpretation id="interp388" emma:lang="zh-CN" emma:confidence="0">
                  <emma:literal>'</emma:literal>
                </emma:interpretation>
                <emma:interpretation id="interp389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1.37977E6">30000 4320 7680,'5'0'2880,"0"0"-1536,3 4-864,0-2 832,7 6-416,-2 6-32,8 5-320,-3 7-1,-1 6-319,1-1 224,-5 8 160,0 0-32,-5 8-32,2 0-160,-7 0 0,-3 6-160,-3 3 32,-15-1-224,-4 6-32,-4-2-640,0-4-288,0-9-1088,3-6-447,2-12-2113</inkml:trace>
        </inkml:traceGroup>
        <inkml:traceGroup>
          <inkml:annotationXML>
            <emma:emma xmlns:emma="http://www.w3.org/2003/04/emma" version="1.0">
              <emma:interpretation id="{CAF802AB-ED15-4E3E-8B8F-BE3331E792CE}" emma:medium="tactile" emma:mode="ink">
                <msink:context xmlns:msink="http://schemas.microsoft.com/ink/2010/main" type="inkWord" rotatedBoundingBox="30122,3610 30573,3611 30572,4460 30121,4459"/>
              </emma:interpretation>
              <emma:one-of disjunction-type="recognition" id="oneOf78">
                <emma:interpretation id="interp390" emma:lang="zh-CN" emma:confidence="0">
                  <emma:literal>y</emma:literal>
                </emma:interpretation>
                <emma:interpretation id="interp391" emma:lang="zh-CN" emma:confidence="0">
                  <emma:literal>扌</emma:literal>
                </emma:interpretation>
                <emma:interpretation id="interp392" emma:lang="zh-CN" emma:confidence="0">
                  <emma:literal>牛</emma:literal>
                </emma:interpretation>
                <emma:interpretation id="interp393" emma:lang="zh-CN" emma:confidence="0">
                  <emma:literal>子</emma:literal>
                </emma:interpretation>
                <emma:interpretation id="interp394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1.3809E6">30391 4564 7424,'-5'-11'2816,"-11"14"-1536,29-6-928,-10 3 1152,12 3-384,-2 5-320,0 4-288,5 4-288,-3 4-96,4 15 64,-7-1 191,1 1 65,2 1-32,-2-4 0,-5-5-224,2-8-64,-2-4 0,0-7 64,2-11-96,-2-5-64,2-12-352,2-10-128,-3 2 64,4 0 96,-4 0 160,0 6 64,-1 2-32,1 4 0,-4 5 128,-1 0 32,-4-3 128,0 8 32,0-7 160,-4 6 96,-1-1-64,0 4 64,1 0-64,0 4 64,0 0-192,-1 4-32,1 8-64,4 3-32,0 4 32,0 14 32,4-2-96,1 3-32,3 5-32,-4 4 32,6 5-64,-6 5-32,0 10 32,1-7 32,-2 2-32,-3-8-32,0-8 32,0 6-32,0-2 64,0-6 32,-3-10-128,-2-6-32,1-4 32,-5-4 0,0-10-128,-4-6 32,0-11-288,-5-4-64,2 3 32,-2-8 96,-5 0 160,5 2 32,2-2 0,1 0 128,2 1 0,5-12 96,0-5-96,4 2 0,-2 2-32,6 1 0,6 4 64,2-1 0,10 5-96,4 0 0,4 4 64,5 0 0,-1 3-64,10-1 64,-2 6-608,3 3-224,-7 4-1023,2 0-417,-10 4-1952</inkml:trace>
        </inkml:traceGroup>
      </inkml:traceGroup>
    </inkml:traceGroup>
    <inkml:traceGroup>
      <inkml:annotationXML>
        <emma:emma xmlns:emma="http://www.w3.org/2003/04/emma" version="1.0">
          <emma:interpretation id="{1E5CBC26-FC69-4A7F-A26A-9EF5536C479E}" emma:medium="tactile" emma:mode="ink">
            <msink:context xmlns:msink="http://schemas.microsoft.com/ink/2010/main" type="paragraph" rotatedBoundingBox="17223,5009 31588,5146 31573,6818 17207,66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EA3ED7-078A-494D-B915-7F1A572E0FFA}" emma:medium="tactile" emma:mode="ink">
              <msink:context xmlns:msink="http://schemas.microsoft.com/ink/2010/main" type="line" rotatedBoundingBox="17223,5009 31588,5146 31577,6370 17211,6233"/>
            </emma:interpretation>
          </emma:emma>
        </inkml:annotationXML>
        <inkml:traceGroup>
          <inkml:annotationXML>
            <emma:emma xmlns:emma="http://www.w3.org/2003/04/emma" version="1.0">
              <emma:interpretation id="{7059FA14-E8F7-4E40-8C8A-5371FB628000}" emma:medium="tactile" emma:mode="ink">
                <msink:context xmlns:msink="http://schemas.microsoft.com/ink/2010/main" type="inkWord" rotatedBoundingBox="17220,5328 17989,5335 17982,6010 17214,6003"/>
              </emma:interpretation>
              <emma:one-of disjunction-type="recognition" id="oneOf79">
                <emma:interpretation id="interp395" emma:lang="zh-CN" emma:confidence="0">
                  <emma:literal>㖄</emma:literal>
                </emma:interpretation>
                <emma:interpretation id="interp396" emma:lang="zh-CN" emma:confidence="0">
                  <emma:literal>洲</emma:literal>
                </emma:interpretation>
                <emma:interpretation id="interp397" emma:lang="zh-CN" emma:confidence="0">
                  <emma:literal>圳</emma:literal>
                </emma:interpretation>
                <emma:interpretation id="interp398" emma:lang="zh-CN" emma:confidence="0">
                  <emma:literal>蝴</emma:literal>
                </emma:interpretation>
                <emma:interpretation id="interp399" emma:lang="zh-CN" emma:confidence="0">
                  <emma:literal>吣</emma:literal>
                </emma:interpretation>
              </emma:one-of>
            </emma:emma>
          </inkml:annotationXML>
          <inkml:trace contextRef="#ctx0" brushRef="#br2" timeOffset="1.44543E6">17945 6315 4480,'-3'-11'1760,"3"11"-960,-6-8-32,2 5 1472,4 6-1216,-5-3 864,5 8-1152,-8 3 544,3 9-736,-8 7 352,5 4-545,-10 2 33,10-2-224,-10 3-96,8 1-32,-8 4-960,10-3 513,0-5-2593,4-4 1696,-1-12-3328,10-2 2656</inkml:trace>
          <inkml:trace contextRef="#ctx0" brushRef="#br2" timeOffset="1.44496E6">17801 6326 5632,'-9'-6'2112,"9"6"-1152,-4 0-416,-1 0 1344,10 0-1056,-5 3 512,8 5-800,-3 7 352,8 4-544,0 8 192,4 1-320,-3 0-64,3 0-96,-4-6-64,5-2 32,-5-4-1024,0 4 544,0-4-2656,4-2 1760,-8-6-2816,6 0 2368</inkml:trace>
          <inkml:trace contextRef="#ctx0" brushRef="#br2" timeOffset="1.44561E6">18063 6282 5888,'-8'6'2272,"8"-6"-1216,0 19-320,0-6 1408,0-2-1216,0 12 576,0 5-928,0 3 192,5 1-448,-2 7 95,2 0-255,-1 27 0,0-1-96,-4-1-64,4-6 32,-4-11-831,0-5 447,0-3-2176,6-12 1408,-6-15-3392,0-4 2560</inkml:trace>
          <inkml:trace contextRef="#ctx0" brushRef="#br2" timeOffset="1.4459E6">18134 6296 3968,'14'-19'1568,"-14"19"-832,18 0 192,-10 0 1440,4 8-1280,-4 0 736,8 7-1088,-8 4 608,0 9-800,-4 2 448,2 3-577,-12-2 193,2-1-352,-4-5-160,0-2-32,-8-4-928,8-3 481,-18-4-2593,14-1 1664,-6-11-3392,5 5 2656</inkml:trace>
          <inkml:trace contextRef="#ctx0" brushRef="#br2" timeOffset="1.44472E6">17495 6398 3456,'-15'0'1312,"15"0"-704,-8 19-96,3-10 1024,10-3-864,-5-6 608,0 5-768,0-2 512,4 2-576,-4-2 448,4 6-480,1-1 384,5 3-448,-3-3 192,7-1-320,-6 1 0,7-1-128,-3-7 0,6 4-32,-2-8-64,7 4 32,-5-11-32,0 0 0,-10-13 0,5 4 0,-13-3 0,5 4 0,-15-5 0,7 9 0,-10-4 0,3 6 0,-8 1 64,10 4-32,-10 5-96,5 3 32,-5 0 32,6 8 0,-7 0 256,12 7-128,-6 4 320,3 6-256,-3 1 159,8 1-191,-3 6 288,8 1-256,-5 1 32,10-4-128,-5 0 0,8 1-32,2-6-64,2-2 32,2-9-480,3-2 256,4-10-1119,2 1 735,3-11-1728,0 2 1312,2-6-2912,-7 3 2176,-3-4-1664,0 9 1984</inkml:trace>
        </inkml:traceGroup>
        <inkml:traceGroup>
          <inkml:annotationXML>
            <emma:emma xmlns:emma="http://www.w3.org/2003/04/emma" version="1.0">
              <emma:interpretation id="{D98EDF97-F155-4519-B54B-866B68114981}" emma:medium="tactile" emma:mode="ink">
                <msink:context xmlns:msink="http://schemas.microsoft.com/ink/2010/main" type="inkWord" rotatedBoundingBox="18164,5216 19283,5227 19277,5821 18159,5810"/>
              </emma:interpretation>
              <emma:one-of disjunction-type="recognition" id="oneOf80">
                <emma:interpretation id="interp400" emma:lang="zh-CN" emma:confidence="0">
                  <emma:literal>眺</emma:literal>
                </emma:interpretation>
                <emma:interpretation id="interp401" emma:lang="zh-CN" emma:confidence="0">
                  <emma:literal>唙</emma:literal>
                </emma:interpretation>
                <emma:interpretation id="interp402" emma:lang="zh-CN" emma:confidence="0">
                  <emma:literal>陫</emma:literal>
                </emma:interpretation>
                <emma:interpretation id="interp403" emma:lang="zh-CN" emma:confidence="0">
                  <emma:literal>帆</emma:literal>
                </emma:interpretation>
                <emma:interpretation id="interp404" emma:lang="zh-CN" emma:confidence="0">
                  <emma:literal>诳</emma:literal>
                </emma:interpretation>
              </emma:one-of>
            </emma:emma>
          </inkml:annotationXML>
          <inkml:trace contextRef="#ctx0" brushRef="#br2" timeOffset="1.46087E6">19116 6460 3456,'-9'0'1408,"9"0"-768,0 0-192,0 0 1184,0 0-896,0-3 576,0-3-800,0-5-32,5 0-320,-1-9-32,5 9-64,-4-8 96,3 5-96,1-8 32,0 6-32,0-7 224,-1 4-160,1-6 384,0 10-288,-6 0 96,7 0-192,-4 7 64,1 3-96,-2 5 160,3 5-160,2 3 192,-2 11-192,0-8-32,5 4-32,2-2 32,-2 2-32,4-2 64,-1-2-64,8-8-32,-7 2 32,-4-10-32,5 2 0,-2-8 0,2 3 0,0-9-352,0 6 192,-6-5-736,2 5 512,-10-1-1440,4 1 1024,-8 3-2752,6 3 2016</inkml:trace>
          <inkml:trace contextRef="#ctx0" brushRef="#br2" timeOffset="1.46129E6">19148 6592 4224,'-10'12'1664,"10"-12"-896,0 5-128,0-5 1184,0 0-1024,0 0 288,0 0-704,0-5 288,5 2-384,0-6 192,-2 1-256,2-6 64,0 6-160,0-8 160,-2 7-192,2-5-32,3 6-32,2-4 32,-2 8-32,2-4 128,3 8-96,-5 0-32,5 8 0,0-1 160,0 2-96,1-1 256,3 3-224,-3-2 96,2-3-128,7-1 96,-5-2-128,-5-6-96,5-2 0,-5-7-384,4 1 192,-3-9-1344,3 5 832,-4-5-2464,3 9 1792,2-4-2176,0 7 2048</inkml:trace>
          <inkml:trace contextRef="#ctx0" brushRef="#br2" timeOffset="1.45508E6">18678 6288 4096,'-5'-3'1568,"5"3"-832,-21 0-288,13 0 1024,8 0-800,-5 0 544,10 0-736,-5 0 448,8 0-512,0 0 256,2 8-384,2 3 128,2 5-256,4 7 128,0 5-160,-6 2-64,6 6-32,-5-5-32,0-4 0,-5-4-800,6 2 448,-2-3-2112,3 2 1376,-12-12-2624,7-4 2112</inkml:trace>
          <inkml:trace contextRef="#ctx0" brushRef="#br2" timeOffset="1.45425E6">18502 6176 3456,'-4'0'1312,"4"0"-704,-4 4-224,0-2 704,4 4-608,-6-4 576,6 7-640,-8-1 576,4 3-576,-4 1 416,3-1-480,-8 2 320,8 1-384,-3 6 352,8 0-384,-10 7 224,10 4-256,-8 1 0,8 2-128,-5 2 96,10 0-128,-5 3-96,5-6 0,-2 3-128,7 0 96,3-10-736,0-2 416,4-4-1568,1-4 1088,-2-10-2784,7 8 2048</inkml:trace>
          <inkml:trace contextRef="#ctx0" brushRef="#br2" timeOffset="1.45536E6">18884 6258 4736,'-4'-4'1760,"4"4"-960,-4 4 32,-1-4 1312,5 3-1184,-3 2 544,-3 6-928,-3 5 544,1 4-640,-10 11 256,10-1-448,-15 9 0,5 0-192,-8 5-64,8-5 0,-8 0-896,9 0 480,-1-12-2656,5 1 1696,5-22-3040,3-6 2496</inkml:trace>
          <inkml:trace contextRef="#ctx0" brushRef="#br2" timeOffset="1.45573E6">18901 6163 4992,'9'8'1824,"-9"-8"-960,14 31-320,-6-15 1120,2 4-928,2 10 704,2 6-832,-6 6 448,2 2-608,-10-2 32,2 2-288,-4-2-384,-4-3 96,-6 0-2176,2-3 1248,-4-9-3360,6 1 2464</inkml:trace>
        </inkml:traceGroup>
        <inkml:traceGroup>
          <inkml:annotationXML>
            <emma:emma xmlns:emma="http://www.w3.org/2003/04/emma" version="1.0">
              <emma:interpretation id="{A3D46410-12E7-4BE8-B178-DC933332CEC3}" emma:medium="tactile" emma:mode="ink">
                <msink:context xmlns:msink="http://schemas.microsoft.com/ink/2010/main" type="inkWord" rotatedBoundingBox="19461,5031 20604,5041 20594,6194 19450,6183"/>
              </emma:interpretation>
              <emma:one-of disjunction-type="recognition" id="oneOf81">
                <emma:interpretation id="interp405" emma:lang="zh-CN" emma:confidence="0">
                  <emma:literal>些</emma:literal>
                </emma:interpretation>
                <emma:interpretation id="interp406" emma:lang="zh-CN" emma:confidence="0">
                  <emma:literal>埏</emma:literal>
                </emma:interpretation>
                <emma:interpretation id="interp407" emma:lang="zh-CN" emma:confidence="0">
                  <emma:literal>埕</emma:literal>
                </emma:interpretation>
                <emma:interpretation id="interp408" emma:lang="zh-CN" emma:confidence="0">
                  <emma:literal>柴</emma:literal>
                </emma:interpretation>
                <emma:interpretation id="interp409" emma:lang="zh-CN" emma:confidence="0">
                  <emma:literal>垙</emma:literal>
                </emma:interpretation>
              </emma:one-of>
            </emma:emma>
          </inkml:annotationXML>
          <inkml:trace contextRef="#ctx0" brushRef="#br0" timeOffset="1.4146E6">20244 6784 5376,'-8'4'2016,"8"-4"-1088,-5 0-320,0 0 1088,10 0-928,-5-4 480,0 4-768,0-8 256,5 0-448,-2-6 64,7 6-224,-2-9 64,2 6-96,3-9 0,4 9-32,-3-5 32,3 5-64,-4-6 192,0 9-128,0-3 192,0 3-192,0 5 192,0 3-192,0 0 191,2 3-191,-2 1 192,0 8-192,0 4 96,5-1-96,3 1 0,-4-1-32,6-3-64,-2 0 32,5-9-128,2 5 64,-3-8 96,1 0-32,-3-8-96,3 0 32,-8-7-480,3 7 288,-8-8-831,5 10 607,-8-11-1344,-2 9 992,-8-3-3136,4 3 2208,-8 4-2048,4 8 2176</inkml:trace>
          <inkml:trace contextRef="#ctx0" brushRef="#br2" timeOffset="1.46162E6">19714 5977 4224,'-5'0'1664,"5"0"-896,0 0-192,0 0 1184,0 0-960,0 0 640,0 0-896,0 8 384,0 4-576,0 7 320,5 4-384,-2 4 480,2 4-448,-5 1 160,0 2-320,0 5 0,0 0-96,0 5-256,0-5 96,0-3-1312,0-3 800,0-5-2304,4-4 1632,-4-9-2496,6 1 2144</inkml:trace>
          <inkml:trace contextRef="#ctx0" brushRef="#br2" timeOffset="1.46195E6">19840 6218 4096,'5'-8'1568,"-5"8"-832,13-8-160,-8 6 992,-2 4-864,7-2 288,3 0-608,-1 0 96,6 0-320,3-2-64,2 2-64,3-4-256,0 4 128,-3-5-1312,-5 10 800,-6-5-2656,-3 0 1824</inkml:trace>
          <inkml:trace contextRef="#ctx0" brushRef="#br2" timeOffset="1.46213E6">19994 6124 3968,'-23'-3'1568,"23"3"-832,-3-5-384,-2 2 1056,10 6-800,-5-3 864,0 0-864,0 0 608,0 8-704,0 0 448,0 8-544,0 8 32,0 0-256,0 10-32,3-4-96,2 6-480,5-5 224,-2-4-1952,0-2 1184,4-14-3136,4 1 2336</inkml:trace>
          <inkml:trace contextRef="#ctx0" brushRef="#br2" timeOffset="1.4623E6">20205 6055 3840,'5'0'1472,"-5"0"-768,13 19-192,-10-10 864,7 2-736,-2 0 384,10 1-608,0 3 128,2 2-320,-2-3-128,0 3-64,-5-6-672,5 5 352,-5-5-2208,0 6 1376,-3-11-1824,-3 2 1664</inkml:trace>
          <inkml:trace contextRef="#ctx0" brushRef="#br2" timeOffset="1.46257E6">20446 6019 4480,'-10'-26'1760,"10"26"-960,5-8-224,-5 3 1280,0 10-1024,0-5 928,0 0-1024,-5 0 704,5 0-832,-3 3 512,-2 9-641,-8 4 257,4 3-448,-13 4 128,10 5-256,-11 3 64,5 1-128,-3 2-1248,3 10 608,-5-5-4767,7-1 2911</inkml:trace>
          <inkml:trace contextRef="#ctx0" brushRef="#br0" timeOffset="1.41499E6">20261 7106 4992,'-22'5'1920,"22"-5"-1024,-16 9-544,10-7 1344,6 2-960,-4-4 800,0 4-896,0-4 224,4 0-512,-5-4 224,10 0-320,-5-4 352,4 0-352,0-6 288,6 6-289,-2-8 129,0 9-224,2-10 224,2 9-256,1-6 32,5 6-96,0-5 32,3 10-64,-3-5 128,5 4-96,-7-4 32,6 8-32,1 0 32,-2 4-64,2 0 64,3 4-64,-8-1 64,3 1-64,1 0 64,0 3-64,0-3 64,4 0-64,-3-8-32,3 4 32,-5-8 96,2 2-64,-5-6-384,-2-1 192,2-7-1184,0 5 736,-6-9-1919,1 4 1375,-3-3-3552,2 4 2624</inkml:trace>
        </inkml:traceGroup>
        <inkml:traceGroup>
          <inkml:annotationXML>
            <emma:emma xmlns:emma="http://www.w3.org/2003/04/emma" version="1.0">
              <emma:interpretation id="{EEB3F7D2-3F6C-4D19-A2D5-24EE1B955548}" emma:medium="tactile" emma:mode="ink">
                <msink:context xmlns:msink="http://schemas.microsoft.com/ink/2010/main" type="inkWord" rotatedBoundingBox="20865,5550 21243,5554 21238,6057 20860,6053"/>
              </emma:interpretation>
              <emma:one-of disjunction-type="recognition" id="oneOf82">
                <emma:interpretation id="interp410" emma:lang="zh-CN" emma:confidence="0">
                  <emma:literal>区</emma:literal>
                </emma:interpretation>
                <emma:interpretation id="interp411" emma:lang="zh-CN" emma:confidence="0">
                  <emma:literal>z</emma:literal>
                </emma:interpretation>
                <emma:interpretation id="interp412" emma:lang="zh-CN" emma:confidence="0">
                  <emma:literal>已</emma:literal>
                </emma:interpretation>
                <emma:interpretation id="interp413" emma:lang="zh-CN" emma:confidence="0">
                  <emma:literal>彐</emma:literal>
                </emma:interpretation>
                <emma:interpretation id="interp414" emma:lang="zh-CN" emma:confidence="0">
                  <emma:literal>∑</emma:literal>
                </emma:interpretation>
              </emma:one-of>
            </emma:emma>
          </inkml:annotationXML>
          <inkml:trace contextRef="#ctx0" brushRef="#br0" timeOffset="1.41109E6">21134 6542 5248,'-13'-5'2016,"13"5"-1088,-3-3-800,-2-2 1056,10 5-704,-5-7 736,8 7-736,-3-4 256,8 4-416,5-4 224,0 4-288,8-8 192,0 8-224,4-3 64,6 3-160,-5-5 160,-1 5-192,-4-3 96,0 6-96,-8-3 160,0 5-160,-5-2 192,0 5-192,-8 0 319,3-1-223,-8 1 256,5 1-256,-10-1 96,5 0-160,-5 0 64,5-2-96,-3 2 0,3 0-32,-5 0 32,0 0-64,-3-1 64,-2 1-64,-6 3-32,6 5 32,-11 1-32,7 2 0,-8 1 128,5 2-64,-9 3 128,3 1-128,-3-1 192,8-3-160,-3-3 96,8 1-96,-4-7-64,3 1 0,-3 2 32,7-4-32,-3-4 64,10 0-64,-7-1 64,5 0-64,2-1 64,3 0-64,0-2 64,3 0-64,-3 1-32,10-2 32,-2-3-32,10 4 0,4-4 0,0 4 0,4 0 0,1 0 0,-1-4 0,5 4 0,-5-4-288,0 0 160,-4-4-864,-1 4 544,-3-4-1631,0 4 1151,-10-8-2432,7 4 1856,-12-4-2720,2 4 2400</inkml:trace>
          <inkml:trace contextRef="#ctx0" brushRef="#br0" timeOffset="1.41131E6">21218 6640 5760,'-12'-5'2176,"12"5"-1152,-6 0-224,2 0 1504,8 5-1248,-4-5 544,6 3-960,-3 2 192,12 1-481,1 2 33,6 4-256,4 1-128,6 2-32,-7-4-959,2 5 543,-1-5-4480,0 3 2720</inkml:trace>
        </inkml:traceGroup>
        <inkml:traceGroup>
          <inkml:annotationXML>
            <emma:emma xmlns:emma="http://www.w3.org/2003/04/emma" version="1.0">
              <emma:interpretation id="{AE5439A8-2FFB-42EF-93FB-1429277BA460}" emma:medium="tactile" emma:mode="ink">
                <msink:context xmlns:msink="http://schemas.microsoft.com/ink/2010/main" type="inkWord" rotatedBoundingBox="21575,5755 21944,5759 21943,5814 21574,5811"/>
              </emma:interpretation>
              <emma:one-of disjunction-type="recognition" id="oneOf83">
                <emma:interpretation id="interp415" emma:lang="zh-CN" emma:confidence="0">
                  <emma:literal>一</emma:literal>
                </emma:interpretation>
                <emma:interpretation id="interp416" emma:lang="zh-CN" emma:confidence="0">
                  <emma:literal>-</emma:literal>
                </emma:interpretation>
                <emma:interpretation id="interp417" emma:lang="zh-CN" emma:confidence="0">
                  <emma:literal>_</emma:literal>
                </emma:interpretation>
                <emma:interpretation id="interp418" emma:lang="zh-CN" emma:confidence="0">
                  <emma:literal>」</emma:literal>
                </emma:interpretation>
                <emma:interpretation id="interp419" emma:lang="zh-CN" emma:confidence="0">
                  <emma:literal>心</emma:literal>
                </emma:interpretation>
              </emma:one-of>
            </emma:emma>
          </inkml:annotationXML>
          <inkml:trace contextRef="#ctx0" brushRef="#br0" timeOffset="1.41588E6">21846 6698 6144,'-14'0'2368,"14"0"-1280,-4 4-288,-1 0 1312,10 3-1184,-5-2 544,0 3-896,0-5 256,4 2-481,0-2 97,10 0-288,-1 3 0,0-4-96,9-2-64,5 6 32,-2-6 32,7 0-32,-2 0-576,2 0 288,-2-6-1503,-4 6 959,0-2-3168,0-4 2240,-4 3-2400,-4 3 2368</inkml:trace>
        </inkml:traceGroup>
        <inkml:traceGroup>
          <inkml:annotationXML>
            <emma:emma xmlns:emma="http://www.w3.org/2003/04/emma" version="1.0">
              <emma:interpretation id="{A40498AC-2F71-4B48-BEB3-932FF665CC64}" emma:medium="tactile" emma:mode="ink">
                <msink:context xmlns:msink="http://schemas.microsoft.com/ink/2010/main" type="inkWord" rotatedBoundingBox="22495,5272 22963,5277 22959,5693 22491,5688"/>
              </emma:interpretation>
              <emma:one-of disjunction-type="recognition" id="oneOf84">
                <emma:interpretation id="interp420" emma:lang="zh-CN" emma:confidence="0">
                  <emma:literal>山</emma:literal>
                </emma:interpretation>
                <emma:interpretation id="interp421" emma:lang="zh-CN" emma:confidence="0">
                  <emma:literal>」</emma:literal>
                </emma:interpretation>
                <emma:interpretation id="interp422" emma:lang="zh-CN" emma:confidence="0">
                  <emma:literal>亠</emma:literal>
                </emma:interpretation>
                <emma:interpretation id="interp423" emma:lang="zh-CN" emma:confidence="0">
                  <emma:literal>』</emma:literal>
                </emma:interpretation>
                <emma:interpretation id="interp424" emma:lang="zh-CN" emma:confidence="0">
                  <emma:literal>十</emma:literal>
                </emma:interpretation>
              </emma:one-of>
            </emma:emma>
          </inkml:annotationXML>
          <inkml:trace contextRef="#ctx0" brushRef="#br0" timeOffset="1.41678E6">22792 6604 7040,'-21'-8'2720,"21"8"-1472,-26 8-832,21-3 1408,10-2-1024,-5-3 512,7 3-768,2-3 63,1 5-351,3-5-96,5 3-96,8 2-64,0-1 32,4-4 32,6 0-32,-2-4-160,2 4 64,2-5-543,-2 5 351,-5-3-1376,0 6 896,-5-3-2752,-4 0 1952,-4 0-2400,-2 0 2240</inkml:trace>
          <inkml:trace contextRef="#ctx0" brushRef="#br0" timeOffset="1.41646E6">23090 6226 5760,'-8'-8'2176,"8"8"-1152,-4 0-288,0 0 1472,4 0-1216,-4 0 512,-2 0-928,2 0 352,4 8-576,0-4 479,4 4-511,2 3 288,-2 8-352,0 9-64,0 3-128,2 2 32,-4-3-64,4 1-448,-2 0 224,-4 1-1823,4-1 1119,-4 0-4320,0-3 2880</inkml:trace>
        </inkml:traceGroup>
        <inkml:traceGroup>
          <inkml:annotationXML>
            <emma:emma xmlns:emma="http://www.w3.org/2003/04/emma" version="1.0">
              <emma:interpretation id="{31DA85A7-E696-4198-B2DC-3A8E388598C9}" emma:medium="tactile" emma:mode="ink">
                <msink:context xmlns:msink="http://schemas.microsoft.com/ink/2010/main" type="inkWord" rotatedBoundingBox="23642,5600 23960,5603 23954,6160 23637,6157"/>
              </emma:interpretation>
              <emma:one-of disjunction-type="recognition" id="oneOf85">
                <emma:interpretation id="interp425" emma:lang="zh-CN" emma:confidence="0">
                  <emma:literal>》</emma:literal>
                </emma:interpretation>
                <emma:interpretation id="interp426" emma:lang="zh-CN" emma:confidence="0">
                  <emma:literal>D</emma:literal>
                </emma:interpretation>
                <emma:interpretation id="interp427" emma:lang="zh-CN" emma:confidence="0">
                  <emma:literal>▽</emma:literal>
                </emma:interpretation>
                <emma:interpretation id="interp428" emma:lang="zh-CN" emma:confidence="0">
                  <emma:literal>〗</emma:literal>
                </emma:interpretation>
                <emma:interpretation id="interp429" emma:lang="zh-CN" emma:confidence="0">
                  <emma:literal>力</emma:literal>
                </emma:interpretation>
              </emma:one-of>
            </emma:emma>
          </inkml:annotationXML>
          <inkml:trace contextRef="#ctx0" brushRef="#br0" timeOffset="1.41989E6">23890 6590 4224,'5'-20'1568,"-5"20"-832,12-8-160,-9 3 1344,7 10-1056,3-5 992,8 3-1056,7-3 544,-2 9-768,0-1 352,5 2-576,-5 7 479,1-2-511,-6 4 288,2 0-352,-10 6 192,5-2-224,-15 4 128,7 0-192,-20 5 224,7-2-256,-20 6 320,1 6-256,-13-6 32,10 0-128,-11-6-192,10-2 32,-5-6-1088,13-2 608,-8-9-2559,16 2 1727,7-13-3840,3 0 2944</inkml:trace>
          <inkml:trace contextRef="#ctx0" brushRef="#br0" timeOffset="1.41959E6">23902 6593 3712,'-4'-8'1408,"4"8"-768,0-11 32,0 8 1376,0 3-1088,0-6 1024,0 3-1152,0-5 704,0 8-896,0-8 512,0 8-672,0-3 319,0 3-479,0 0 320,0 3-352,0 0 192,4 10-256,1 2 128,-2 9-192,3 7 64,-2 0-128,-4 8 96,4 5-128,-4 6 32,0-3-32,0 0-480,0 3 224,0-11-1472,0-3 928,0-9-2143,0-4 1631,-4-12-1888,4-3 1792,-10-19-2016,10 0 1920</inkml:trace>
        </inkml:traceGroup>
        <inkml:traceGroup>
          <inkml:annotationXML>
            <emma:emma xmlns:emma="http://www.w3.org/2003/04/emma" version="1.0">
              <emma:interpretation id="{871B1DD6-6B2C-4993-9836-8FB4804EB0A3}" emma:medium="tactile" emma:mode="ink">
                <msink:context xmlns:msink="http://schemas.microsoft.com/ink/2010/main" type="inkWord" rotatedBoundingBox="24249,5489 24783,5494 24777,6123 24243,6117"/>
              </emma:interpretation>
              <emma:one-of disjunction-type="recognition" id="oneOf86">
                <emma:interpretation id="interp430" emma:lang="zh-CN" emma:confidence="0">
                  <emma:literal>×</emma:literal>
                </emma:interpretation>
                <emma:interpretation id="interp431" emma:lang="zh-CN" emma:confidence="0">
                  <emma:literal>¢</emma:literal>
                </emma:interpretation>
                <emma:interpretation id="interp432" emma:lang="zh-CN" emma:confidence="0">
                  <emma:literal>℃</emma:literal>
                </emma:interpretation>
                <emma:interpretation id="interp433" emma:lang="zh-CN" emma:confidence="0">
                  <emma:literal>义</emma:literal>
                </emma:interpretation>
                <emma:interpretation id="interp434" emma:lang="zh-CN" emma:confidence="0">
                  <emma:literal>九</emma:literal>
                </emma:interpretation>
              </emma:one-of>
            </emma:emma>
          </inkml:annotationXML>
          <inkml:trace contextRef="#ctx0" brushRef="#br0" timeOffset="1.4207E6">24858 6515 7040,'6'3'2624,"-6"-3"-1408,-6 0-288,2 0 1888,8 5-1568,-8-2 1119,-1 5-1407,-8 1 512,5 2-896,-15 0 192,2 5-448,-9 4-32,7-1-192,-11 4-64,8 4 0,-9-4-672,9 2 352,-2-6-1728,6 4 1120,0-4-2207,6-3 1759,1-7-1760,7-6 1792,3-6-672,5 3 1152,0-9-32,5 1 512,0-3 352,3 2 32,2-2 1056,2 8-576,2-5 1376,4 8-1056,-2 0 1088,1 3-1088,6 2 832,-1 6-960,0 4 575,4 1-767,-4 4 320,4-1-512,0 0 64,0 6-256,2 6-192,1-4 0,2-1-1088,-1 2 608,2-4-3327,-5-4 2111,-1-6-3232,5 3 2848</inkml:trace>
          <inkml:trace contextRef="#ctx0" brushRef="#br0" timeOffset="1.42025E6">24530 6487 5888,'0'-16'2176,"0"16"-1152,-8-31-352,2 23 1632,12 8-1280,-12 0 864,6 5-1120,-4-2 383,-1 5-671,2 1 288,3 5-448,-5 6 192,10-1-288,-5 14 64,0-3-160,0 9 64,0 3-96,0 2 0,0-2-32,0 5-192,0 0 64,0 0-736,0 0 416,0-8-1568,0-8 1089,0-7-1889,0-1 1568,0-20-2240,8-3 1952,2-20-1696,-2 6 1824</inkml:trace>
        </inkml:traceGroup>
        <inkml:traceGroup>
          <inkml:annotationXML>
            <emma:emma xmlns:emma="http://www.w3.org/2003/04/emma" version="1.0">
              <emma:interpretation id="{D34E3A4D-5AE0-485B-9240-CBF6826BF299}" emma:medium="tactile" emma:mode="ink">
                <msink:context xmlns:msink="http://schemas.microsoft.com/ink/2010/main" type="inkWord" rotatedBoundingBox="25144,5302 25290,5304 25282,6095 25136,6093"/>
              </emma:interpretation>
              <emma:one-of disjunction-type="recognition" id="oneOf87">
                <emma:interpretation id="interp435" emma:lang="zh-CN" emma:confidence="0">
                  <emma:literal>(</emma:literal>
                </emma:interpretation>
                <emma:interpretation id="interp436" emma:lang="zh-CN" emma:confidence="0">
                  <emma:literal>〔</emma:literal>
                </emma:interpretation>
                <emma:interpretation id="interp437" emma:lang="zh-CN" emma:confidence="0">
                  <emma:literal>「</emma:literal>
                </emma:interpretation>
                <emma:interpretation id="interp438" emma:lang="zh-CN" emma:confidence="0">
                  <emma:literal>〈</emma:literal>
                </emma:interpretation>
                <emma:interpretation id="interp43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.42151E6">25538 6258 5248,'-13'-12'2016,"13"12"-1088,-13 0-384,9 0 1472,4 3-1120,-9-3 928,4 5-1088,-7-1 544,4 4-736,-6 0 191,5 3-415,-4 5 224,8 7-288,-8 5 352,10-1-352,-7 7 224,5 2-256,-3 11 128,8 0-192,-5 3 0,5 0-96,0 5-64,10 0 32,-2-1-960,5-8 512,0 5-2079,0-12 1375,1-7-2944,3-6 2304,-3-5-2432,3-6 2400</inkml:trace>
        </inkml:traceGroup>
        <inkml:traceGroup>
          <inkml:annotationXML>
            <emma:emma xmlns:emma="http://www.w3.org/2003/04/emma" version="1.0">
              <emma:interpretation id="{9A697B40-3D83-4F06-BC87-71846FAF944D}" emma:medium="tactile" emma:mode="ink">
                <msink:context xmlns:msink="http://schemas.microsoft.com/ink/2010/main" type="inkWord" rotatedBoundingBox="25571,5562 25615,5562 25612,5928 25567,5927"/>
              </emma:interpretation>
              <emma:one-of disjunction-type="recognition" id="oneOf88">
                <emma:interpretation id="interp440" emma:lang="zh-CN" emma:confidence="0">
                  <emma:literal>1</emma:literal>
                </emma:interpretation>
                <emma:interpretation id="interp441" emma:lang="zh-CN" emma:confidence="0">
                  <emma:literal>‘</emma:literal>
                </emma:interpretation>
                <emma:interpretation id="interp442" emma:lang="zh-CN" emma:confidence="0">
                  <emma:literal>!</emma:literal>
                </emma:interpretation>
                <emma:interpretation id="interp443" emma:lang="zh-CN" emma:confidence="0">
                  <emma:literal>丨</emma:literal>
                </emma:interpretation>
                <emma:interpretation id="interp44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.4219E6">25829 6516 5120,'-10'0'2016,"10"0"-1088,0-9-256,0 6 1280,0 6-1088,0-3 736,0 0-960,0 0 640,0 0-736,0 0 511,0 4-607,0 1 384,0 6-480,0 0 320,0 1-384,0 9 128,0 1-256,0 5 64,0 1-128,0 3 0,5 0-32,0-1-64,0 4 32,-2-9-960,2 0 512,0-6-2367,-2-4 1535,2-7-4064,0-4 2944</inkml:trace>
        </inkml:traceGroup>
        <inkml:traceGroup>
          <inkml:annotationXML>
            <emma:emma xmlns:emma="http://www.w3.org/2003/04/emma" version="1.0">
              <emma:interpretation id="{60EA6B06-0CCF-43FB-B389-BABEE494DB47}" emma:medium="tactile" emma:mode="ink">
                <msink:context xmlns:msink="http://schemas.microsoft.com/ink/2010/main" type="inkWord" rotatedBoundingBox="25867,5560 26173,5563 26169,5951 25863,5948"/>
              </emma:interpretation>
              <emma:one-of disjunction-type="recognition" id="oneOf89">
                <emma:interpretation id="interp445" emma:lang="zh-CN" emma:confidence="0">
                  <emma:literal>4</emma:literal>
                </emma:interpretation>
                <emma:interpretation id="interp446" emma:lang="zh-CN" emma:confidence="0">
                  <emma:literal>十</emma:literal>
                </emma:interpretation>
                <emma:interpretation id="interp447" emma:lang="zh-CN" emma:confidence="0">
                  <emma:literal>+</emma:literal>
                </emma:interpretation>
                <emma:interpretation id="interp448" emma:lang="zh-CN" emma:confidence="0">
                  <emma:literal>士</emma:literal>
                </emma:interpretation>
                <emma:interpretation id="interp449" emma:lang="zh-CN" emma:confidence="0">
                  <emma:literal>t</emma:literal>
                </emma:interpretation>
              </emma:one-of>
            </emma:emma>
          </inkml:annotationXML>
          <inkml:trace contextRef="#ctx0" brushRef="#br0" timeOffset="1.42228E6">26135 6628 7808,'-13'0'2880,"13"0"-1536,-4 4-800,0-4 1280,8 3-1024,-4-3 96,4 5-545,1-5 1,3 3-224,2-3 0,3 0-64,5 0 32,-2 5-64,6-2 64,2 0-64,1-6-800,6 3 417,-5-3-1665,0 3 1088,-3-5-3424,-2 5 2432,-3-3-1952,-6 6 2240</inkml:trace>
          <inkml:trace contextRef="#ctx0" brushRef="#br0" timeOffset="1.42254E6">26281 6511 6656,'-10'-7'2464,"10"7"-1344,-8 3-480,3-3 1408,10 4-1152,-5 0 800,0 8-1024,0-1 575,0 0-735,0 5 320,0 1-512,0 6 64,3 1-256,2 1 64,0 8-96,0-2-416,-2-1 192,7 1-1728,-7 1 1024,7-6-4511,-2-1 2975,2-9-2688,2-1 2912</inkml:trace>
        </inkml:traceGroup>
        <inkml:traceGroup>
          <inkml:annotationXML>
            <emma:emma xmlns:emma="http://www.w3.org/2003/04/emma" version="1.0">
              <emma:interpretation id="{CC806BBF-F169-4DF1-BA49-A6C754BE9216}" emma:medium="tactile" emma:mode="ink">
                <msink:context xmlns:msink="http://schemas.microsoft.com/ink/2010/main" type="inkWord" rotatedBoundingBox="26591,5251 26884,5254 26877,5898 26584,5895"/>
              </emma:interpretation>
              <emma:one-of disjunction-type="recognition" id="oneOf90">
                <emma:interpretation id="interp450" emma:lang="zh-CN" emma:confidence="0">
                  <emma:literal>8</emma:literal>
                </emma:interpretation>
                <emma:interpretation id="interp451" emma:lang="zh-CN" emma:confidence="0">
                  <emma:literal>‘</emma:literal>
                </emma:interpretation>
                <emma:interpretation id="interp452" emma:lang="zh-CN" emma:confidence="0">
                  <emma:literal>&amp;</emma:literal>
                </emma:interpretation>
                <emma:interpretation id="interp453" emma:lang="zh-CN" emma:confidence="0">
                  <emma:literal>ㄛ</emma:literal>
                </emma:interpretation>
                <emma:interpretation id="interp454" emma:lang="zh-CN" emma:confidence="0">
                  <emma:literal>@</emma:literal>
                </emma:interpretation>
              </emma:one-of>
            </emma:emma>
          </inkml:annotationXML>
          <inkml:trace contextRef="#ctx0" brushRef="#br0" timeOffset="1.42337E6">27017 6582 6400,'-31'0'2368,"31"0"-1280,-13-6-576,8 6 1248,5 6-992,-8-4 576,0 4-832,-7-4 320,7 7-512,-10-1 415,5-1-447,-5 1 288,10 3-320,-4 5 64,2 1-192,2 2 0,3 0-64,2 1-64,3 2 32,0-2-32,8 4 0,0-9-160,5 1 96,1-7-256,3-3 192,0-6-96,1 0 128,0-12 128,0 1 0,-10-12 64,5 4-64,-8-8-32,0 2 32,-10-6-32,0 3 0,-3-6 192,3 7-96,-8-9 96,8 5-96,-8-4-64,8 7 0,-8-3 32,10 12-32,-7-4 128,10 4-96,-3 0 192,3 3-160,0-4 96,3 8-96,-3-4 0,10 5-32,-2-6 32,5 9-64,0-6-96,5 6 32,0-4-256,3 4 160,-3 0-1088,4 5 672,-4-5-2143,4 8 1503,-5-3-3616,6 6 2688</inkml:trace>
        </inkml:traceGroup>
        <inkml:traceGroup>
          <inkml:annotationXML>
            <emma:emma xmlns:emma="http://www.w3.org/2003/04/emma" version="1.0">
              <emma:interpretation id="{ECE65507-1574-4ED0-8D53-47488A1F16A4}" emma:medium="tactile" emma:mode="ink">
                <msink:context xmlns:msink="http://schemas.microsoft.com/ink/2010/main" type="inkWord" rotatedBoundingBox="27072,5389 27252,5391 27245,6069 27065,6067"/>
              </emma:interpretation>
              <emma:one-of disjunction-type="recognition" id="oneOf91">
                <emma:interpretation id="interp455" emma:lang="zh-CN" emma:confidence="0">
                  <emma:literal>3</emma:literal>
                </emma:interpretation>
                <emma:interpretation id="interp456" emma:lang="zh-CN" emma:confidence="0">
                  <emma:literal>}</emma:literal>
                </emma:interpretation>
                <emma:interpretation id="interp457" emma:lang="zh-CN" emma:confidence="0">
                  <emma:literal>弓</emma:literal>
                </emma:interpretation>
                <emma:interpretation id="interp458" emma:lang="zh-CN" emma:confidence="0">
                  <emma:literal>了</emma:literal>
                </emma:interpretation>
                <emma:interpretation id="interp459" emma:lang="zh-CN" emma:confidence="0">
                  <emma:literal>彡</emma:literal>
                </emma:interpretation>
              </emma:one-of>
            </emma:emma>
          </inkml:annotationXML>
          <inkml:trace contextRef="#ctx0" brushRef="#br0" timeOffset="1.42403E6">27338 6332 6144,'-10'0'2368,"10"0"-1280,-3 0-928,-2 0 960,10 0-672,-2 0 416,7 0-512,3 0-96,0 3-160,-1 2-224,6 2 64,-4 1 256,-2 0-128,-2 0 224,3 3-192,-5 0 320,-3 6-224,-18-1 448,8-1-352,-13 1 352,6 3-352,-6-4 128,10 1-256,-6-4 63,5 4-127,1-5-64,3 0 0,5-3-128,10 4 64,-2-4-128,4 0 97,2 0-321,-2 0 224,-2-1-32,3 1 128,-8 3 192,-2 5-64,-11 1 128,3 2-128,-7-4 256,3 4-193,-4-3-31,9 1-64,-2-11-128,12 7 64,-2-6-32,9 1 1,0 0-353,5 0 192,-5-5-160,8 5 224,-11 0 64,3 4 96,-10 4 416,2-1-224,-13 0 607,-2 8-415,-11-3 224,-2 0-352,-2-1-288,7 0 0,0-3-1695,5-4 959,5-12-4416,8 0 2880</inkml:trace>
        </inkml:traceGroup>
        <inkml:traceGroup>
          <inkml:annotationXML>
            <emma:emma xmlns:emma="http://www.w3.org/2003/04/emma" version="1.0">
              <emma:interpretation id="{508461D8-4215-41D1-9E7D-67AB5A0638C3}" emma:medium="tactile" emma:mode="ink">
                <msink:context xmlns:msink="http://schemas.microsoft.com/ink/2010/main" type="inkWord" rotatedBoundingBox="27434,5236 28007,5241 28000,5904 27428,5898"/>
              </emma:interpretation>
              <emma:one-of disjunction-type="recognition" id="oneOf92">
                <emma:interpretation id="interp460" emma:lang="zh-CN" emma:confidence="0">
                  <emma:literal>”</emma:literal>
                </emma:interpretation>
                <emma:interpretation id="interp461" emma:lang="zh-CN" emma:confidence="0">
                  <emma:literal>义</emma:literal>
                </emma:interpretation>
                <emma:interpretation id="interp462" emma:lang="zh-CN" emma:confidence="0">
                  <emma:literal>心</emma:literal>
                </emma:interpretation>
                <emma:interpretation id="interp463" emma:lang="zh-CN" emma:confidence="0">
                  <emma:literal>◇</emma:literal>
                </emma:interpretation>
                <emma:interpretation id="interp464" emma:lang="zh-CN" emma:confidence="0">
                  <emma:literal>仃</emma:literal>
                </emma:interpretation>
              </emma:one-of>
            </emma:emma>
          </inkml:annotationXML>
          <inkml:trace contextRef="#ctx0" brushRef="#br0" timeOffset="1.42458E6">27847 6183 6912,'-5'-3'2624,"5"3"-1408,-5 3-576,2-3 1472,6 5-1152,-6-2 512,3 8-897,-10 3 353,6 0-576,-4 6 320,-1-1-384,-8 8 64,-1 1-224,-5 0-128,10 0-32,-5-6-672,10-2 384,-5-4-1567,5-5 1055,3-8-1664,5 5 1408,0-16-1152,8 2 1280,2-14-128,-2 4 640,0-4 416,7 10 32,-7-10 896,0 7-512,2-2 1184,-2 7-896,1-8 832,-1 10-864,-2-8 576,2 12-704,-4-2 512,4 4-576,2 0 319,-2 4-447,2-2 192,3 12-288,0 0-64,0 6-96,0 4-128,5-2 32,-6 2-672,2 0 384,-2-5-2207,2-2 1407,-4-7-3680,-2 6 2720</inkml:trace>
          <inkml:trace contextRef="#ctx0" brushRef="#br0" timeOffset="1.42491E6">28154 6202 7552,'0'-3'2816,"0"3"-1536,5 8-736,-2-5 1440,2 5-1152,0 4 352,-1-4-737,0 3 97,6 6-320,-2 5 288,1 2-288,-1 4 320,0 3-320,2 8 96,-2-1-192,-3 5 0,0-4-64,-5 7-128,0-2 32,-5 4-960,5-6 544,-10-4-2431,7 2 1599,-10-10-3776,8-2 2816</inkml:trace>
        </inkml:traceGroup>
        <inkml:traceGroup>
          <inkml:annotationXML>
            <emma:emma xmlns:emma="http://www.w3.org/2003/04/emma" version="1.0">
              <emma:interpretation id="{E4A81C57-3650-4EB4-B72E-202F3657B0DC}" emma:medium="tactile" emma:mode="ink">
                <msink:context xmlns:msink="http://schemas.microsoft.com/ink/2010/main" type="inkWord" rotatedBoundingBox="28333,5456 29448,5466 29440,6324 28325,6313"/>
              </emma:interpretation>
              <emma:one-of disjunction-type="recognition" id="oneOf93">
                <emma:interpretation id="interp465" emma:lang="zh-CN" emma:confidence="0">
                  <emma:literal>炒</emma:literal>
                </emma:interpretation>
                <emma:interpretation id="interp466" emma:lang="zh-CN" emma:confidence="0">
                  <emma:literal>抑</emma:literal>
                </emma:interpretation>
                <emma:interpretation id="interp467" emma:lang="zh-CN" emma:confidence="0">
                  <emma:literal>坳</emma:literal>
                </emma:interpretation>
                <emma:interpretation id="interp468" emma:lang="zh-CN" emma:confidence="0">
                  <emma:literal>㔘</emma:literal>
                </emma:interpretation>
                <emma:interpretation id="interp469" emma:lang="zh-CN" emma:confidence="0">
                  <emma:literal>垹</emma:literal>
                </emma:interpretation>
              </emma:one-of>
            </emma:emma>
          </inkml:annotationXML>
          <inkml:trace contextRef="#ctx0" brushRef="#br0" timeOffset="1.42627E6">29097 6491 6144,'0'-4'2272,"-18"8"-1216,31 8-448,-4-5 672,0 6-224,-1 1-64,5 6-352,5-1-64,-1 9-352,1 3-192,0-3-64,0-4 32,-2-5 64,-1-4-896,-2-2-288,-5-7-1024,0-9-320,-3-13-448</inkml:trace>
          <inkml:trace contextRef="#ctx0" brushRef="#br0" timeOffset="1.42658E6">29280 6465 8064,'-20'-5'3072,"11"16"-1664,-5 5-864,11-8 864,-8 7-256,3 4-33,-4 6-415,-1 10-128,0 8-320,3-5-224,2 1-64,-2 0-320,7-3-96,-2-5-1055,5-9-449,0-6-1088,5-7-1760,3-14 1216</inkml:trace>
          <inkml:trace contextRef="#ctx0" brushRef="#br0" timeOffset="1.42703E6">29391 6452 6144,'4'0'2272,"2"0"-1216,2 13-256,0-10 864,1 14-128,0 2-32,0 7-352,-1 15-161,1 1-543,0 8 0,-4 8 0,-2 5-96,-3 7 32,0-1-224,0-2-32,0-9-128,0-3-96,0 0-512,0-7-160,-3-14-1087,3-19-481,-5-6-288,0-18-64,-3-6-352</inkml:trace>
          <inkml:trace contextRef="#ctx0" brushRef="#br0" timeOffset="1.42703E6">29491 6629 4736,'18'-33'1760,"0"22"-960,5-3-384,-11 8 544,2 6 0,3 0 64,0 6 160,10 5 96,-6 0-672,-8 16 160,0 7 96,-3 2 64,-15 0 159,-3-2-159,-5 2-96,-2-6-384,-1-2-128,-7-4-416,2-1-96,-2-12-960,6-3-448,4-11-1503,5-10-577,3-7-64</inkml:trace>
          <inkml:trace contextRef="#ctx0" brushRef="#br0" timeOffset="1.42606E6">28583 6526 4736,'-3'0'1824,"6"3"-960,-3 2-160,0-2 1440,10 3-1184,-2 0 256,10 7-544,-5-5-160,9 3-96,-1-3 32,10-1-224,1-2-128,3-2-64,-1-6-32,-3-2-96,-1-7 0,-7 1-288,-2-5-96,-8 2 256,-4-3-96,-9-6 64,-4-1 192,-4 2 192,-7 2-128,2 4-64,1 4 288,-6 4 160,1 8 384,0 8-416,-6 9 192,5 2-320,2 7 352,1 2-320,12 7 95,-2 4 1,5 3 64,8-3-128,2 0-32,3 2-128,5-8-96,-1-5 64,5-5-352,0-7-128,4-8-799,-5-5-289,10-6-928,5-5-320,-6-3-672</inkml:trace>
        </inkml:traceGroup>
        <inkml:traceGroup>
          <inkml:annotationXML>
            <emma:emma xmlns:emma="http://www.w3.org/2003/04/emma" version="1.0">
              <emma:interpretation id="{379BC4AD-8F2B-41D4-840B-DFC1A90D159E}" emma:medium="tactile" emma:mode="ink">
                <msink:context xmlns:msink="http://schemas.microsoft.com/ink/2010/main" type="inkWord" rotatedBoundingBox="29729,5225 30211,5230 30203,6037 29722,6033"/>
              </emma:interpretation>
              <emma:one-of disjunction-type="recognition" id="oneOf94">
                <emma:interpretation id="interp470" emma:lang="zh-CN" emma:confidence="0">
                  <emma:literal>作</emma:literal>
                </emma:interpretation>
                <emma:interpretation id="interp471" emma:lang="zh-CN" emma:confidence="0">
                  <emma:literal>仨</emma:literal>
                </emma:interpretation>
                <emma:interpretation id="interp472" emma:lang="zh-CN" emma:confidence="0">
                  <emma:literal>伶</emma:literal>
                </emma:interpretation>
                <emma:interpretation id="interp473" emma:lang="zh-CN" emma:confidence="0">
                  <emma:literal>仔</emma:literal>
                </emma:interpretation>
                <emma:interpretation id="interp474" emma:lang="zh-CN" emma:confidence="0">
                  <emma:literal>侣</emma:literal>
                </emma:interpretation>
              </emma:one-of>
            </emma:emma>
          </inkml:annotationXML>
          <inkml:trace contextRef="#ctx0" brushRef="#br0" timeOffset="1.42825E6">30311 6304 6400,'0'-3'2368,"-3"6"-1280,6-6-1056,-3 3 512,9 0-288,5 0 0,-2 0-128,12 0-32,-8 0-32,2 3-128,-6 5 32,-2 0 32,-2 12 64,-2 5 160,-12 3 192,2 0 128,-12-4 64,2-1-64,0 0 64,0-8-320,6 5-96,4-3-192,4-6-32,10 0 96,-2 0 32,10-3-192,0 0 0,-6 1-128,2-1 64,-6-2 32,-4 14 64,-4-1 96,0 5 64,-8-1 96,-10 2 96,0-6 160,6 0 32,-1 1-256,2-6-64,9-1-96,10-1-64,4-1-64,2-3-32,-2 0-224,2-1-64,-4 1 224,-2 0 128,-4 3 0,-4 6 0,0-6 96,-12 5 96,-6-1 64,0-2 96,0 6-224,4-15-64,6-4-960,-1-9-416,18-2-1408,5-9-1920,8-2 1184</inkml:trace>
          <inkml:trace contextRef="#ctx0" brushRef="#br0" timeOffset="1.42757E6">30056 6176 6400,'-20'-8'2464,"20"8"-1344,-6 0-384,6 0 768,-4 8-288,0-2-64,0 8-288,-1 5-96,2 7-417,-2-2 65,0 18 32,1 5-32,-5 0 64,4 0-128,2 8 32,-2 4-160,5-1 32,0-4-224,5 1-32,-2-8-224,7-5-96,-2-7-960,10-7-351,8-5-1153,-4-10-384,0-10-448</inkml:trace>
        </inkml:traceGroup>
        <inkml:traceGroup>
          <inkml:annotationXML>
            <emma:emma xmlns:emma="http://www.w3.org/2003/04/emma" version="1.0">
              <emma:interpretation id="{1572FCDE-963B-4A6F-AC5F-85BBF0BAC9C7}" emma:medium="tactile" emma:mode="ink">
                <msink:context xmlns:msink="http://schemas.microsoft.com/ink/2010/main" type="inkWord" rotatedBoundingBox="30395,5194 30945,5199 30938,5912 30388,5907"/>
              </emma:interpretation>
              <emma:one-of disjunction-type="recognition" id="oneOf95">
                <emma:interpretation id="interp475" emma:lang="zh-CN" emma:confidence="0">
                  <emma:literal>为</emma:literal>
                </emma:interpretation>
                <emma:interpretation id="interp476" emma:lang="zh-CN" emma:confidence="0">
                  <emma:literal>×</emma:literal>
                </emma:interpretation>
                <emma:interpretation id="interp477" emma:lang="zh-CN" emma:confidence="0">
                  <emma:literal>门</emma:literal>
                </emma:interpretation>
                <emma:interpretation id="interp478" emma:lang="zh-CN" emma:confidence="0">
                  <emma:literal>〞</emma:literal>
                </emma:interpretation>
                <emma:interpretation id="interp479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1.42906E6">31062 6144 7168,'0'-4'2720,"0"8"-1472,0 0-832,0-4 1280,13 12-416,0-1-352,-1 5-256,3 4-416,-2 3 31,0 1 65,0 7 64,0 11 160,-5 2-32,2-2-32,-5 2-192,-5-2-64,-5 13-128,0-5-32,-3-3-192,-15 0-64,-8-8-1280,1 0-479,-1-8-2145,0-4-1824,2-8 2176</inkml:trace>
          <inkml:trace contextRef="#ctx0" brushRef="#br0" timeOffset="1.42853E6">30764 6238 5376,'17'-28'2112,"-17"20"-1152,9-3-416,-4 11 640,-1 0 160,-4 0 224,0 0-384,0 0-128,0 8-608,-9 3 287,0 6 129,-3-3-96,-1 6 0,0 1-224,-2 18-64,2-6-288,0 3-64,0-5-64,0-1-64,0-5-672,3-6-288,2-8-576,3-2-159,5-9-513,0-9-128,5-10-224</inkml:trace>
          <inkml:trace contextRef="#ctx0" brushRef="#br0" timeOffset="1.42874E6">30743 6199 6784,'3'-3'2528,"2"3"-1344,13 3-672,-14 0 768,4 5-192,1 0 96,0 8-480,-5-5-96,0 4-352,1 1-160,4 1 0,0 2-64,-1 0 63,2 4-638,-2 2-257,0-3-992,2-2-416,-2-4-1344,1-2-640,0-5 2144</inkml:trace>
        </inkml:traceGroup>
        <inkml:traceGroup>
          <inkml:annotationXML>
            <emma:emma xmlns:emma="http://www.w3.org/2003/04/emma" version="1.0">
              <emma:interpretation id="{8A46258D-F6BE-4780-BEC3-F8C27B078D88}" emma:medium="tactile" emma:mode="ink">
                <msink:context xmlns:msink="http://schemas.microsoft.com/ink/2010/main" type="inkWord" rotatedBoundingBox="31230,5392 31586,5396 31577,6370 31220,6366"/>
              </emma:interpretation>
              <emma:one-of disjunction-type="recognition" id="oneOf96">
                <emma:interpretation id="interp480" emma:lang="zh-CN" emma:confidence="0">
                  <emma:literal>y</emma:literal>
                </emma:interpretation>
                <emma:interpretation id="interp481" emma:lang="zh-CN" emma:confidence="0">
                  <emma:literal>牛</emma:literal>
                </emma:interpretation>
                <emma:interpretation id="interp482" emma:lang="zh-CN" emma:confidence="0">
                  <emma:literal>扌</emma:literal>
                </emma:interpretation>
                <emma:interpretation id="interp483" emma:lang="zh-CN" emma:confidence="0">
                  <emma:literal>g</emma:literal>
                </emma:interpretation>
                <emma:interpretation id="interp484" emma:lang="zh-CN" emma:confidence="0">
                  <emma:literal>斗</emma:literal>
                </emma:interpretation>
              </emma:one-of>
            </emma:emma>
          </inkml:annotationXML>
          <inkml:trace contextRef="#ctx0" brushRef="#br0" timeOffset="1.43013E6">31488 6360 7424,'-10'-20'2816,"15"20"-1536,-5-5-864,0 5 768,0 0-256,5 5-64,3 7-128,0 10-96,2 6-321,-2 0 1,-3 2 96,3 1 64,-3 1 0,0-1-96,-2-1-64,2-10-128,-1 4 32,5-9-192,-4-10-96,3-10-64,1-3 96,0-3-224,3-9 32,2 0 96,-5 1 128,-1 0 32,2-1 64,-2-2-128,-3 2-64,-5 1 64,0 2 64,0-1 192,0 1 192,0 6-96,-5 11 64,5 0-96,0 0 64,0 11-64,0 6 0,5-2-96,-5 5-32,0-1-192,0 3 32,5 10 64,-5 4 32,0 6 32,0 4 0,0 2-64,0-2-64,-5 2 96,0 2 0,5 8-32,-5-8 32,5-2-64,-3-2-32,3 2 32,-5-6-32,0-2 0,2-1 0,-7-8-96,2-3 64,-2-9-320,-2-12-96,-2-7-64,2-4 0,-2-4-64,2-6 32,-1-6 224,0-4 96,-5 4 224,5-10 64,3 2-96,10-11-32,5 3-64,3 2 96,2 3 0,3-1 32,5 4 0,-2 6 0,7 0 0,-6-3-96,4 6 64,7 3-128,6 4-32,-3 4 160,0 2 160,-5-3-1056,1 4-383,-6 2-2177,2 6-2144</inkml:trace>
        </inkml:traceGroup>
      </inkml:traceGroup>
      <inkml:traceGroup>
        <inkml:annotationXML>
          <emma:emma xmlns:emma="http://www.w3.org/2003/04/emma" version="1.0">
            <emma:interpretation id="{AC1B8473-D7F1-4782-B84A-E65D1753EA44}" emma:medium="tactile" emma:mode="ink">
              <msink:context xmlns:msink="http://schemas.microsoft.com/ink/2010/main" type="line" rotatedBoundingBox="22634,5789 23454,6431 23162,6804 22342,6162"/>
            </emma:interpretation>
          </emma:emma>
        </inkml:annotationXML>
        <inkml:traceGroup>
          <inkml:annotationXML>
            <emma:emma xmlns:emma="http://www.w3.org/2003/04/emma" version="1.0">
              <emma:interpretation id="{7318DAA2-4555-47D0-B02D-E330525FCAF8}" emma:medium="tactile" emma:mode="ink">
                <msink:context xmlns:msink="http://schemas.microsoft.com/ink/2010/main" type="inkWord" rotatedBoundingBox="22605,5826 23031,6160 22768,6496 22342,6162"/>
              </emma:interpretation>
              <emma:one-of disjunction-type="recognition" id="oneOf97">
                <emma:interpretation id="interp485" emma:lang="zh-CN" emma:confidence="0">
                  <emma:literal>z</emma:literal>
                </emma:interpretation>
                <emma:interpretation id="interp486" emma:lang="zh-CN" emma:confidence="0">
                  <emma:literal>已</emma:literal>
                </emma:interpretation>
                <emma:interpretation id="interp487" emma:lang="zh-CN" emma:confidence="0">
                  <emma:literal>己</emma:literal>
                </emma:interpretation>
                <emma:interpretation id="interp488" emma:lang="zh-CN" emma:confidence="0">
                  <emma:literal>£</emma:literal>
                </emma:interpretation>
                <emma:interpretation id="interp489" emma:lang="zh-CN" emma:confidence="0">
                  <emma:literal>Z</emma:literal>
                </emma:interpretation>
              </emma:one-of>
            </emma:emma>
          </inkml:annotationXML>
          <inkml:trace contextRef="#ctx0" brushRef="#br0" timeOffset="1.41724E6">22822 6831 6528,'-20'3'2464,"20"-3"-1344,2 3-672,-2-3 1056,10 0-832,-4 0 288,6 5-576,1-5 96,0 3-320,5-3 0,3 5-96,2-2 32,3 1-64,-8 4 192,2 0-128,-4 3 256,-8 6-224,-14 2 256,6 4-256,-12 9 607,4-1-447,-16 5 672,4-6-544,-8 1 288,7-3-416,-5-5 64,3 1-224,5-2 64,0-2-96,10-4 0,4-1-32,4-7-128,10 3 32,2-3 32,6 4 0,0-4-96,3 0 64,5-5-32,1 2 0,-1-2-352,6 2 192,-6-5-1216,0 3 800,-4-6-2271,0-2 1631,-5-3-3616,6 8 2752</inkml:trace>
          <inkml:trace contextRef="#ctx0" brushRef="#br0" timeOffset="1.4175E6">22859 7062 3712,'-13'0'1472,"13"0"-768,-10-6 32,7 3 1568,6 6-1248,-3-3 1024,0 0-1248,0 0 608,0 9-800,0-2 256,5 1-512,0-4 95,8-1-319,0 2 0,0-1-96,10 0-320,-2 2 128,5 0-1215,1 2 735,-1-5-3264,0 0 2176</inkml:trace>
        </inkml:traceGroup>
        <inkml:traceGroup>
          <inkml:annotationXML>
            <emma:emma xmlns:emma="http://www.w3.org/2003/04/emma" version="1.0">
              <emma:interpretation id="{348546CA-F945-4357-9478-6F00BED53F80}" emma:medium="tactile" emma:mode="ink">
                <msink:context xmlns:msink="http://schemas.microsoft.com/ink/2010/main" type="inkWord" rotatedBoundingBox="23041,6108 23454,6431 23183,6777 22771,6454"/>
              </emma:interpretation>
              <emma:one-of disjunction-type="recognition" id="oneOf98">
                <emma:interpretation id="interp490" emma:lang="zh-CN" emma:confidence="0">
                  <emma:literal>y</emma:literal>
                </emma:interpretation>
                <emma:interpretation id="interp491" emma:lang="zh-CN" emma:confidence="0">
                  <emma:literal>子</emma:literal>
                </emma:interpretation>
                <emma:interpretation id="interp492" emma:lang="zh-CN" emma:confidence="0">
                  <emma:literal>孑</emma:literal>
                </emma:interpretation>
                <emma:interpretation id="interp493" emma:lang="zh-CN" emma:confidence="0">
                  <emma:literal>扌</emma:literal>
                </emma:interpretation>
                <emma:interpretation id="interp494" emma:lang="zh-CN" emma:confidence="0">
                  <emma:literal>斗</emma:literal>
                </emma:interpretation>
              </emma:one-of>
            </emma:emma>
          </inkml:annotationXML>
          <inkml:trace contextRef="#ctx0" brushRef="#br0" timeOffset="1.41879E6">23231 7139 4608,'0'-5'1760,"0"5"-960,0-3-160,0-2 1312,5 10-1056,-5-5 608,3 0-864,-3 0 352,5 3-576,-1 2 256,0 6-384,1 1 192,4-1-256,-5 5-64,6 1-96,-2-3 96,2 2-96,-8-4 32,8 4-33,-6-10-126,6 7 31,-2-13-32,2 0 0,-2-8-96,0 0 96,-4-8 32,2 9 32,-2-9 64,4 5-32,0-6-32,2 9 32,-6-3 160,5 8-96,-1-5 255,2 8-223,-2 0 320,1 3-256,-5 2 320,1-2-288,0 5 224,-2 0-224,-3 4 224,5-1-256,-5 9 96,4-1-160,0 5 160,1 2-192,0 2 32,-1-1-64,0 1-128,0 3 32,2-1 32,-4-2 0,-2 4 0,0-6 0,-2 2-160,2 3 96,-10-7-192,6-1 160,-14-7-96,6 0 96,-11-13 64,5-3 32,-3-3-96,8-2 64,-4-3-32,3 2 0,2-10 0,2 4 0,2-4 64,8 4 0,-6-7 64,12 3-32,-4-4-32,8 9 32,-2-5-128,10 5 64,0-4-32,4 7 0,-5-8-160,6 4 128,-2-4-960,6 5 608,-5-9-2015,4 9 1375,1-5-3648,4 7 2656,-5-5-1952,0 6 2336</inkml:trace>
        </inkml:traceGroup>
      </inkml:traceGroup>
    </inkml:traceGroup>
    <inkml:traceGroup>
      <inkml:annotationXML>
        <emma:emma xmlns:emma="http://www.w3.org/2003/04/emma" version="1.0">
          <emma:interpretation id="{A3A1AE51-5D68-4398-AD6F-88EA3701C962}" emma:medium="tactile" emma:mode="ink">
            <msink:context xmlns:msink="http://schemas.microsoft.com/ink/2010/main" type="paragraph" rotatedBoundingBox="19884,7365 33653,7079 33685,8630 19917,89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F41EBB6-CBCC-40CB-A923-C9340A7B8C5C}" emma:medium="tactile" emma:mode="ink">
              <msink:context xmlns:msink="http://schemas.microsoft.com/ink/2010/main" type="line" rotatedBoundingBox="19884,7365 33653,7079 33685,8630 19917,8917"/>
            </emma:interpretation>
          </emma:emma>
        </inkml:annotationXML>
        <inkml:traceGroup>
          <inkml:annotationXML>
            <emma:emma xmlns:emma="http://www.w3.org/2003/04/emma" version="1.0">
              <emma:interpretation id="{CF01A5D6-59BB-43C9-A2ED-97701CDA38F4}" emma:medium="tactile" emma:mode="ink">
                <msink:context xmlns:msink="http://schemas.microsoft.com/ink/2010/main" type="inkWord" rotatedBoundingBox="19890,7616 20283,7607 20289,7866 19895,7874"/>
              </emma:interpretation>
              <emma:one-of disjunction-type="recognition" id="oneOf99">
                <emma:interpretation id="interp495" emma:lang="zh-CN" emma:confidence="0">
                  <emma:literal>“</emma:literal>
                </emma:interpretation>
                <emma:interpretation id="interp496" emma:lang="zh-CN" emma:confidence="0">
                  <emma:literal>〝</emma:literal>
                </emma:interpretation>
                <emma:interpretation id="interp497" emma:lang="zh-CN" emma:confidence="0">
                  <emma:literal>七</emma:literal>
                </emma:interpretation>
                <emma:interpretation id="interp498" emma:lang="zh-CN" emma:confidence="0">
                  <emma:literal>十</emma:literal>
                </emma:interpretation>
                <emma:interpretation id="interp499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1.46911E6">20187 8788 5248,'-26'0'2016,"26"0"-1088,-13 4-672,8-4 1280,10 0-864,-5 0 736,3 0-800,2 0 32,8 0-384,10 0-32,8 0-128,-1 0 0,4 0-32,7 0-128,-2 4 32,4 0-1312,-4 0 736,10-4-3552,-10 4 2304</inkml:trace>
          <inkml:trace contextRef="#ctx0" brushRef="#br0" timeOffset="1.46889E6">20161 8558 5504,'-10'0'2112,"10"0"-1152,-3 0-480,-2 0 992,10 0-800,-5 0 384,8 5-640,0-2 32,10 0-256,5 2-96,-2-2-64,6-3-32,4 5 0,-5-5 0,5 0 0,0 0-640,-5 3 352,-6-3-2080,3 3 1312,-5-3-2560,-5 6 2048</inkml:trace>
        </inkml:traceGroup>
        <inkml:traceGroup>
          <inkml:annotationXML>
            <emma:emma xmlns:emma="http://www.w3.org/2003/04/emma" version="1.0">
              <emma:interpretation id="{01C950D9-4A77-49D7-97BE-9B5CDA6F804D}" emma:medium="tactile" emma:mode="ink">
                <msink:context xmlns:msink="http://schemas.microsoft.com/ink/2010/main" type="inkWord" rotatedBoundingBox="20774,7660 21545,7644 21557,8229 20786,8245"/>
              </emma:interpretation>
              <emma:one-of disjunction-type="recognition" id="oneOf100">
                <emma:interpretation id="interp500" emma:lang="zh-CN" emma:confidence="0">
                  <emma:literal>不</emma:literal>
                </emma:interpretation>
                <emma:interpretation id="interp501" emma:lang="zh-CN" emma:confidence="0">
                  <emma:literal>区</emma:literal>
                </emma:interpretation>
                <emma:interpretation id="interp502" emma:lang="zh-CN" emma:confidence="0">
                  <emma:literal>天</emma:literal>
                </emma:interpretation>
                <emma:interpretation id="interp503" emma:lang="zh-CN" emma:confidence="0">
                  <emma:literal>文</emma:literal>
                </emma:interpretation>
                <emma:interpretation id="interp504" emma:lang="zh-CN" emma:confidence="0">
                  <emma:literal>玉</emma:literal>
                </emma:interpretation>
              </emma:one-of>
            </emma:emma>
          </inkml:annotationXML>
          <inkml:trace contextRef="#ctx0" brushRef="#br0" timeOffset="1.46995E6">21130 8608 5120,'-26'-4'1920,"26"4"-1024,-14-3-352,10 3 1472,4 3-1120,-10-3 800,10 0-1024,-2 0 160,4 0-512,4 0-128,2 0-96,6 0 0,8 0-64,0 0-32,-1 0 32,5 0 32,5 0-32,5 0 128,2 4-96,-10 0-32,-7 4 0,2 4 96,-7-1-64,-12 0 128,-4 5-128,-17 12 128,0 0-129,-18 2 129,0 5-128,-9 0 320,13-4-192,-8 8 160,13 0-192,-4-4 128,6-3-160,-2-8 0,14-5-64,-2-4 32,10 1-64,-1 0-32,10-2 32,-1 0-32,10-3 0,-2-2-96,6 1 64,0-2 96,4 0-32,0-4-96,4 4 32,13-8-736,1 4 384,-11-4-1919,2 0 1279,-8-4-3872,-5 4 2752</inkml:trace>
          <inkml:trace contextRef="#ctx0" brushRef="#br0" timeOffset="1.47042E6">21100 8863 5632,'-18'-8'2112,"18"8"-1152,-5-3-416,2-3 1408,6 12-1088,-3-6 640,10 0-864,-2 0 128,5 3-448,5 0 96,4 5-256,4-3-64,6 2-64,2 1-32,1-1 0,4 1-928,-3 1 512,-1-6-3200,-4 5 1984,-1-8-2752,-4 8 2528</inkml:trace>
          <inkml:trace contextRef="#ctx0" brushRef="#br0" timeOffset="1.47151E6">21591 8952 4992,'-13'0'1920,"13"0"-1024,-10 3-288,7-3 1440,6 5-1120,-3-5 768,0 3-1024,0-3 224,5 5-544,0-5 96,3 8-288,2-1 64,-2 1-128,5 0-64,5 0 0,5-5-1376,-3 2 736,6-10-3136,2 5 2080,6-8-2368,2 2 2336</inkml:trace>
        </inkml:traceGroup>
        <inkml:traceGroup>
          <inkml:annotationXML>
            <emma:emma xmlns:emma="http://www.w3.org/2003/04/emma" version="1.0">
              <emma:interpretation id="{7ECE82E0-7B0B-4AD9-8F5C-897D0EF54D2B}" emma:medium="tactile" emma:mode="ink">
                <msink:context xmlns:msink="http://schemas.microsoft.com/ink/2010/main" type="inkWord" rotatedBoundingBox="21691,7328 22465,7312 22495,8793 21722,8809"/>
              </emma:interpretation>
              <emma:one-of disjunction-type="recognition" id="oneOf101">
                <emma:interpretation id="interp505" emma:lang="zh-CN" emma:confidence="0">
                  <emma:literal>立</emma:literal>
                </emma:interpretation>
                <emma:interpretation id="interp506" emma:lang="zh-CN" emma:confidence="0">
                  <emma:literal>药</emma:literal>
                </emma:interpretation>
                <emma:interpretation id="interp507" emma:lang="zh-CN" emma:confidence="0">
                  <emma:literal>志</emma:literal>
                </emma:interpretation>
                <emma:interpretation id="interp508" emma:lang="zh-CN" emma:confidence="0">
                  <emma:literal>赤</emma:literal>
                </emma:interpretation>
                <emma:interpretation id="interp509" emma:lang="zh-CN" emma:confidence="0">
                  <emma:literal>缶</emma:literal>
                </emma:interpretation>
              </emma:one-of>
            </emma:emma>
          </inkml:annotationXML>
          <inkml:trace contextRef="#ctx0" brushRef="#br0" timeOffset="1.47207E6">22126 8857 5120,'-18'-3'1920,"18"3"-1024,-3 3-480,-2-3 1024,10 5-800,-5-5 320,3 0-576,2 0 0,8 0-224,0 0 32,5 3-96,5 2 224,-2-2-192,2 1 320,3 4-256,-5-3 384,-4 1-320,-7 7 384,-2 7-384,-8-1 224,0 4-256,-13 5 223,3-1-255,-11 1 320,9-2-288,-14 1 224,8-3-224,-8-1-64,3 5-96,-3-6 32,8 6-64,-5-4 64,11-5-64,-6-4 64,5 1-64,5-4-32,3-1 32,1 2-32,8-2 0,1-3 0,8-1 0,5-2 0,-1 3 0,1-8-576,3 3 320,2-3-1439,3 0 927,-5-3-2592,7 3 1856,-16-5-2816,2 2 2464</inkml:trace>
          <inkml:trace contextRef="#ctx0" brushRef="#br0" timeOffset="1.47228E6">22117 9123 5760,'-9'-11'2176,"9"11"-1152,5 3-480,-5-3 1248,4 5-992,0-2 544,6 5-800,-2-5 64,4 5-352,2 0-32,4 0-128,-1-4-544,1 4 224,3-4-1600,7 4 1024,-7-8-3328,2 0 2304</inkml:trace>
          <inkml:trace contextRef="#ctx0" brushRef="#br0" timeOffset="1.47105E6">21990 8577 5120,'-34'0'1920,"34"0"-1024,-6 5-704,2-5 960,8 0-672,-4 0 704,6 3-704,-3-3 480,10 3-544,5-3 544,0 6-544,0-4 352,2 4-448,4-4 64,1 2-256,1-4-64,5 4-32,0-4-32,4 0 0,-3 0-512,-2 0 288,-4 0-1952,0 0 1216,-8 0-3392,0 0 2432</inkml:trace>
          <inkml:trace contextRef="#ctx0" brushRef="#br0" timeOffset="1.47072E6">22175 8266 6656,'-13'0'2528,"13"0"-1344,-10 0-544,7 0 1216,6 0-1056,-3 0 96,0 4-544,0 0 64,0 3-256,0 9 128,10 7-160,-2 5 64,2 4-96,-2-6-64,0 2 0,-3-1-608,3-4 320,-3 1-2144,0 4 1312,0-6-3392,-2 2 2528</inkml:trace>
          <inkml:trace contextRef="#ctx0" brushRef="#br0" timeOffset="1.47294E6">22486 9120 6784,'-18'-8'2624,"18"8"-1408,-5 3-576,2-3 1280,6 8-1088,-3 0 448,5 4-768,-5-1 223,5 1-447,0 0 128,-2 3-256,2 1 0,3-1-96,-4 1 32,5 0-64,-4-8-96,5-1 32,-8-7-32,4 0 0,-2-7 64,0 3 0,0-13 0,2 6 0,-2-4 0,4 2 0,-2 2 0,2 8 0,-4-5-96,4 8 64,2 0 96,-2 3-32,-3 5 192,-2 3-128,3 5 320,-2 1-224,-4 6 256,0 1-256,0 1 160,0 8-192,0 1 64,0 2-128,0 3-64,0 0 0,0-1-128,0 1 64,0 0 32,0-8 0,-4-3-448,4-4 256,-9-5-480,4-4 384,-7-7-64,2 0 192,-6-11 32,2-2 64,-4-9 64,6 1 0,-6-7 64,8 6-32,2-11-32,3 11 32,2-19-32,6 14 0,2-9 0,7 9 0,2-7-160,4 7 96,4-6-608,0 6 384,4-1-1375,1 6 927,-1-8-1824,5 11 1408,-5 0-2656,0 3 2112</inkml:trace>
        </inkml:traceGroup>
        <inkml:traceGroup>
          <inkml:annotationXML>
            <emma:emma xmlns:emma="http://www.w3.org/2003/04/emma" version="1.0">
              <emma:interpretation id="{4804A597-3340-4DF6-98D4-DECEC91B6A64}" emma:medium="tactile" emma:mode="ink">
                <msink:context xmlns:msink="http://schemas.microsoft.com/ink/2010/main" type="inkWord" rotatedBoundingBox="22763,7616 22814,7615 22826,8185 22775,8186"/>
              </emma:interpretation>
              <emma:one-of disjunction-type="recognition" id="oneOf102">
                <emma:interpretation id="interp510" emma:lang="zh-CN" emma:confidence="0">
                  <emma:literal>1</emma:literal>
                </emma:interpretation>
                <emma:interpretation id="interp511" emma:lang="zh-CN" emma:confidence="0">
                  <emma:literal>‘</emma:literal>
                </emma:interpretation>
                <emma:interpretation id="interp512" emma:lang="zh-CN" emma:confidence="0">
                  <emma:literal>丨</emma:literal>
                </emma:interpretation>
                <emma:interpretation id="interp513" emma:lang="zh-CN" emma:confidence="0">
                  <emma:literal>l</emma:literal>
                </emma:interpretation>
                <emma:interpretation id="interp514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1.47339E6">23026 8597 4480,'0'-12'1664,"0"12"-896,0-16-64,0 13 1504,0 3-1216,0-3 1024,0 3-1184,0-5 608,0 10-800,-4-2 255,4 5-511,-6 3 224,6 9-352,-3 8 128,6-1-224,-3 12 128,6 3-160,-2 9 64,0-5-96,0 6 0,1-1-32,0-9-832,-2-4 416,2-5-1951,0-7 1279,-2-7-2816,2-2 2176,0-9-2304,-1-5 2272</inkml:trace>
        </inkml:traceGroup>
        <inkml:traceGroup>
          <inkml:annotationXML>
            <emma:emma xmlns:emma="http://www.w3.org/2003/04/emma" version="1.0">
              <emma:interpretation id="{9101A262-18E9-4318-A0AD-98A9350A2783}" emma:medium="tactile" emma:mode="ink">
                <msink:context xmlns:msink="http://schemas.microsoft.com/ink/2010/main" type="inkWord" rotatedBoundingBox="22725,7626 22974,7621 22985,8165 22737,8170"/>
              </emma:interpretation>
              <emma:one-of disjunction-type="recognition" id="oneOf103">
                <emma:interpretation id="interp515" emma:lang="zh-CN" emma:confidence="0">
                  <emma:literal>)</emma:literal>
                </emma:interpretation>
                <emma:interpretation id="interp516" emma:lang="zh-CN" emma:confidence="0">
                  <emma:literal>'</emma:literal>
                </emma:interpretation>
                <emma:interpretation id="interp517" emma:lang="zh-CN" emma:confidence="0">
                  <emma:literal>,</emma:literal>
                </emma:interpretation>
                <emma:interpretation id="interp518" emma:lang="zh-CN" emma:confidence="0">
                  <emma:literal>’</emma:literal>
                </emma:interpretation>
                <emma:interpretation id="interp519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1.47369E6">23103 8577 5632,'15'-11'2176,"-15"11"-1152,21 8-480,-11-5 1248,-2 5-992,0 3 704,5 5-896,2 8 576,-3 0-672,-8 4 511,5 2-575,-4 4 256,-1 6-416,-8 0 128,-1-6-256,-8 4-64,4 2-64,-9-5-128,5-4 64,-8-7-608,3-4 352,-13-1-1152,5-4 801,0-4-1473,12-3 1216,-3-8-2336,5 5 1824,2-10-2176,5 5 2080</inkml:trace>
        </inkml:traceGroup>
        <inkml:traceGroup>
          <inkml:annotationXML>
            <emma:emma xmlns:emma="http://www.w3.org/2003/04/emma" version="1.0">
              <emma:interpretation id="{A0B60394-16C2-4466-8F7D-EB3A75BEAACA}" emma:medium="tactile" emma:mode="ink">
                <msink:context xmlns:msink="http://schemas.microsoft.com/ink/2010/main" type="inkWord" rotatedBoundingBox="23183,7557 23217,7556 23228,8072 23194,8072"/>
              </emma:interpretation>
              <emma:one-of disjunction-type="recognition" id="oneOf104">
                <emma:interpretation id="interp520" emma:lang="zh-CN" emma:confidence="0">
                  <emma:literal>:</emma:literal>
                </emma:interpretation>
                <emma:interpretation id="interp521" emma:lang="zh-CN" emma:confidence="0">
                  <emma:literal>1</emma:literal>
                </emma:interpretation>
                <emma:interpretation id="interp522" emma:lang="zh-CN" emma:confidence="0">
                  <emma:literal>'</emma:literal>
                </emma:interpretation>
                <emma:interpretation id="interp523" emma:lang="zh-CN" emma:confidence="0">
                  <emma:literal>‘</emma:literal>
                </emma:interpretation>
                <emma:interpretation id="interp52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.47399E6">23442 8546 6400,'-10'-20'2464,"10"20"-1344,0-15-480,0 7 1344,0 8-1120,0-4 384,0 8-768,0 1 64,5 3-288,0 2 191,0 10-255,-2 3 320,3 4-288,-1 9 224,-2 0-224,-3 14 0,5-2-128,-5-6-480,0 2 192,0 5-1823,0 5 1119,0-22-3200,0-9 2272,0-19-2304,7-4 2368</inkml:trace>
        </inkml:traceGroup>
        <inkml:traceGroup>
          <inkml:annotationXML>
            <emma:emma xmlns:emma="http://www.w3.org/2003/04/emma" version="1.0">
              <emma:interpretation id="{4B96336A-FB28-4C92-873A-84EB9C8B4024}" emma:medium="tactile" emma:mode="ink">
                <msink:context xmlns:msink="http://schemas.microsoft.com/ink/2010/main" type="inkWord" rotatedBoundingBox="23253,7628 23496,7623 23505,8096 23262,8101"/>
              </emma:interpretation>
              <emma:one-of disjunction-type="recognition" id="oneOf105">
                <emma:interpretation id="interp525" emma:lang="zh-CN" emma:confidence="0">
                  <emma:literal>(</emma:literal>
                </emma:interpretation>
                <emma:interpretation id="interp526" emma:lang="zh-CN" emma:confidence="0">
                  <emma:literal>〈</emma:literal>
                </emma:interpretation>
                <emma:interpretation id="interp527" emma:lang="zh-CN" emma:confidence="0">
                  <emma:literal>&lt;</emma:literal>
                </emma:interpretation>
                <emma:interpretation id="interp528" emma:lang="zh-CN" emma:confidence="0">
                  <emma:literal>‘</emma:literal>
                </emma:interpretation>
                <emma:interpretation id="interp529" emma:lang="zh-CN" emma:confidence="0">
                  <emma:literal>ㄑ</emma:literal>
                </emma:interpretation>
              </emma:one-of>
            </emma:emma>
          </inkml:annotationXML>
          <inkml:trace contextRef="#ctx0" brushRef="#br0" timeOffset="1.47439E6">23728 8566 7296,'0'0'2816,"0"0"-1536,-18 8-512,8-5 1376,7 5-1216,-10 3 128,0 1-673,-10 1-159,11 2-128,-14 1-448,8 0 224,-5-4-895,5-2 575,-3-2-704,8 1 640,3-9-160,7 0 384,3-5 192,3 1 64,2 0 160,0 4-64,-5 0 672,5 4-384,-5 0 896,3 4-704,-3 0 703,5 0-703,-5-1 576,4 6-640,0 1 160,9 6-352,2-4 32,-3 4-192,6 2 0,4 6-64,-4-1-544,2 9 256,3-3-2944,3 1 1761,-3-12-4545,3-2 3328</inkml:trace>
        </inkml:traceGroup>
        <inkml:traceGroup>
          <inkml:annotationXML>
            <emma:emma xmlns:emma="http://www.w3.org/2003/04/emma" version="1.0">
              <emma:interpretation id="{2E49A1D8-B1FE-4755-8480-D3F1A5EAF526}" emma:medium="tactile" emma:mode="ink">
                <msink:context xmlns:msink="http://schemas.microsoft.com/ink/2010/main" type="inkWord" rotatedBoundingBox="23805,7676 24663,7659 24678,8360 23820,8378"/>
              </emma:interpretation>
              <emma:one-of disjunction-type="recognition" id="oneOf106">
                <emma:interpretation id="interp530" emma:lang="zh-CN" emma:confidence="0">
                  <emma:literal>炒</emma:literal>
                </emma:interpretation>
                <emma:interpretation id="interp531" emma:lang="zh-CN" emma:confidence="0">
                  <emma:literal>珋</emma:literal>
                </emma:interpretation>
                <emma:interpretation id="interp532" emma:lang="zh-CN" emma:confidence="0">
                  <emma:literal>邲</emma:literal>
                </emma:interpretation>
                <emma:interpretation id="interp533" emma:lang="zh-CN" emma:confidence="0">
                  <emma:literal>泖</emma:literal>
                </emma:interpretation>
                <emma:interpretation id="interp534" emma:lang="zh-CN" emma:confidence="0">
                  <emma:literal>㶯</emma:literal>
                </emma:interpretation>
              </emma:one-of>
            </emma:emma>
          </inkml:annotationXML>
          <inkml:trace contextRef="#ctx0" brushRef="#br0" timeOffset="1.47611E6">24416 8733 4992,'-9'-7'1824,"9"7"-960,-21-4-384,21 4 1088,3 4-896,2 0 608,-1-1-768,0 5 448,6 3-544,-2 6 32,4-1-256,3 3-96,-2 4-64,0-4-608,0 1 320,0-8-1856,0 3 1152,-3-7-2944,-2 1 2176</inkml:trace>
          <inkml:trace contextRef="#ctx0" brushRef="#br0" timeOffset="1.47644E6">24596 8647 4992,'-4'-26'1824,"4"26"-960,-10-9 32,7 5 1632,3 8-1376,-10-4 736,7 9-1152,-11-3 384,5 10-641,-8 9 161,3-3-384,-6 14 0,4-2-160,0 10-352,4 3 160,-4-5-1471,8 5 863,4-11-3136,4-2 2144,0-10-2560,10-4 2432</inkml:trace>
          <inkml:trace contextRef="#ctx0" brushRef="#br0" timeOffset="1.47677E6">24767 8613 5632,'-5'8'2176,"5"-8"-1152,-17 23-224,13-15 1728,8 0-1408,-8 3 768,-1 9-1152,0 7 191,5 1-575,-3 14 96,6 2-288,-3 10 0,0 1-96,0 0-64,0-2 32,0 2-672,0-8 352,0-5-1855,0-3 1183,0-6-2176,0-10 1760,0-12-2368,0-3 2144</inkml:trace>
          <inkml:trace contextRef="#ctx0" brushRef="#br0" timeOffset="1.47694E6">24803 8702 5248,'18'-23'2016,"-18"23"-1088,21 15-672,-13-11 992,2 4-704,-2-1 864,5 6-800,-4 1 896,5 6-864,-10 4 672,4-1-768,-8 4 287,0 4-479,-8 0-64,-1 8-160,-9-6-448,1-6 192,-5-4-1823,9-4 1087,0-8-4192,9-3 2816</inkml:trace>
          <inkml:trace contextRef="#ctx0" brushRef="#br0" timeOffset="1.4759E6">24122 8710 3712,'-18'-3'1472,"18"3"-768,-31 7-256,23-3 1184,8 0-896,-5-4 768,5 4-864,0 0 288,10-1-544,-2 2 224,2 3-352,2-2 128,1 8-224,5-8 128,-1 2-160,0-4 0,1 4-64,-5-8-64,5 4 32,-10-8-32,7 4 0,-15-8-96,3 0 64,-6-8 32,3 5 0,-10-8 64,5 7-32,-8 1 64,5 2-64,-5 5 256,3 4-160,-6 4 448,6 8-320,-8 4 288,6 4-288,-6 2 287,5 2-319,0 2 32,5 8-160,-2-4-64,10 4 0,5 2-192,3-6 96,7-5-1247,5-6 735,3-7-2592,-2-2 1792,5-12-2912,2-4 2432</inkml:trace>
        </inkml:traceGroup>
        <inkml:traceGroup>
          <inkml:annotationXML>
            <emma:emma xmlns:emma="http://www.w3.org/2003/04/emma" version="1.0">
              <emma:interpretation id="{A0632A26-52A2-4C0C-B98B-2F1BEBC59F92}" emma:medium="tactile" emma:mode="ink">
                <msink:context xmlns:msink="http://schemas.microsoft.com/ink/2010/main" type="inkWord" rotatedBoundingBox="24839,7554 25314,7544 25327,8176 24852,8186"/>
              </emma:interpretation>
              <emma:one-of disjunction-type="recognition" id="oneOf107">
                <emma:interpretation id="interp535" emma:lang="zh-CN" emma:confidence="0">
                  <emma:literal>”</emma:literal>
                </emma:interpretation>
                <emma:interpretation id="interp536" emma:lang="zh-CN" emma:confidence="0">
                  <emma:literal>污</emma:literal>
                </emma:interpretation>
                <emma:interpretation id="interp537" emma:lang="zh-CN" emma:confidence="0">
                  <emma:literal>乃</emma:literal>
                </emma:interpretation>
                <emma:interpretation id="interp538" emma:lang="zh-CN" emma:confidence="0">
                  <emma:literal>仿</emma:literal>
                </emma:interpretation>
                <emma:interpretation id="interp539" emma:lang="zh-CN" emma:confidence="0">
                  <emma:literal>行</emma:literal>
                </emma:interpretation>
              </emma:one-of>
            </emma:emma>
          </inkml:annotationXML>
          <inkml:trace contextRef="#ctx0" brushRef="#br0" timeOffset="1.47712E6">25144 8499 8448,'-17'-3'3232,"17"3"-1728,-5 0-1120,1 0 1472,4 7-1056,-9 1 735,9 5-895,-5 1 352,5 11-544,-8 0 96,8 8-320,-5 6 64,10-1-160,-5 10 0,0 2-64,0 6-544,5-7 256,-2 5-1792,7-10 1088,-2-5-3743,10-4 2623,-6-9-3104,2 1 2944</inkml:trace>
          <inkml:trace contextRef="#ctx0" brushRef="#br0" timeOffset="1.47892E6">25364 8558 4480,'-18'-3'1664,"18"3"-896,14-5-256,-14 2 1152,4 6-928,1-3 384,8 0-672,-5 0 96,5 5-320,2-5 224,-3 0-256,-4 0 32,6 3-128,-5 2-64,-1-2 0,-3 0 32,3 5-32,-8 0 64,5 1-64,-10 2 64,1 0-64,-5 1 192,1 4-128,-10-5 256,9 5-224,-4-4 96,10-1-128,-3-3 0,12 0-32,-3-4-64,6 4 32,4 0-32,0 0 0,0-5 0,0 5 0,0 3 0,0 1 0,-13 1 64,5 2-32,-13 4 192,3 0-128,-3-2 192,3-1-192,-4-5 96,5 4-96,-1-7-128,5 3 0,0 2-32,9-6 0,0-2 128,9-2-32,-5 2-160,5 6 64,-6 5-32,2-1 32,-10 1 192,4 4-64,-12-6 32,4 2-32,-18 0-128,5 4 32,-8-14-544,8 8 320,-5-11-2432,5 2 1472,3-19-3200,10 3 2496</inkml:trace>
        </inkml:traceGroup>
        <inkml:traceGroup>
          <inkml:annotationXML>
            <emma:emma xmlns:emma="http://www.w3.org/2003/04/emma" version="1.0">
              <emma:interpretation id="{B9392434-42B8-44B3-806A-93B0D9694F73}" emma:medium="tactile" emma:mode="ink">
                <msink:context xmlns:msink="http://schemas.microsoft.com/ink/2010/main" type="inkWord" rotatedBoundingBox="25369,7451 25662,7445 25668,7709 25375,7716"/>
              </emma:interpretation>
              <emma:one-of disjunction-type="recognition" id="oneOf108">
                <emma:interpretation id="interp540" emma:lang="zh-CN" emma:confidence="0">
                  <emma:literal>“</emma:literal>
                </emma:interpretation>
                <emma:interpretation id="interp541" emma:lang="zh-CN" emma:confidence="0">
                  <emma:literal>"</emma:literal>
                </emma:interpretation>
                <emma:interpretation id="interp542" emma:lang="zh-CN" emma:confidence="0">
                  <emma:literal>入</emma:literal>
                </emma:interpretation>
                <emma:interpretation id="interp543" emma:lang="zh-CN" emma:confidence="0">
                  <emma:literal>八</emma:literal>
                </emma:interpretation>
                <emma:interpretation id="interp54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.47919E6">25850 8450 7552,'-13'-12'2816,"13"12"-1536,-8 0-736,3 0 1280,5 4-1024,-9-1 384,5 2-705,-9-2 289,8 5-448,-13 3 192,2 5-288,-12 4-128,7 2-64,-2-2-480,5 0 256,2-2-1663,6 2 1023,-2-3-2624,7-6 1952,2-7-2528,3-4 2272</inkml:trace>
          <inkml:trace contextRef="#ctx0" brushRef="#br0" timeOffset="1.47952E6">25723 8433 6144,'19'-4'2368,"-19"4"-1280,2-30-576,-2 22 1248,5 8-992,0 3 768,3 5-896,2 3 448,3 9-640,0-1 191,0 6-383,0-6-64,0 3-128,0 3-672,1 1 320,0-2-2207,-2-1 1375,1-4-3744,0-2 2752</inkml:trace>
        </inkml:traceGroup>
        <inkml:traceGroup>
          <inkml:annotationXML>
            <emma:emma xmlns:emma="http://www.w3.org/2003/04/emma" version="1.0">
              <emma:interpretation id="{A3F72442-23B8-48AF-9DFA-44D026E36231}" emma:medium="tactile" emma:mode="ink">
                <msink:context xmlns:msink="http://schemas.microsoft.com/ink/2010/main" type="inkWord" rotatedBoundingBox="25760,7431 25910,7427 25924,8094 25774,8098"/>
              </emma:interpretation>
              <emma:one-of disjunction-type="recognition" id="oneOf109">
                <emma:interpretation id="interp545" emma:lang="zh-CN" emma:confidence="0">
                  <emma:literal>I</emma:literal>
                </emma:interpretation>
                <emma:interpretation id="interp546" emma:lang="zh-CN" emma:confidence="0">
                  <emma:literal>'</emma:literal>
                </emma:interpretation>
                <emma:interpretation id="interp547" emma:lang="zh-CN" emma:confidence="0">
                  <emma:literal>,</emma:literal>
                </emma:interpretation>
                <emma:interpretation id="interp548" emma:lang="zh-CN" emma:confidence="0">
                  <emma:literal>’</emma:literal>
                </emma:interpretation>
                <emma:interpretation id="interp54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1.48001E6">26104 8413 6400,'-3'-11'2368,"3"11"-1280,0-20-512,0 12 1440,3 8-1120,3-3 544,-2 6-864,0 2 352,0 7-577,6 2 385,-2 6-416,0-1 320,2 5-352,-10 4 256,4-1-288,-4 4 128,0 3-224,-9 5 0,4 2-96,-8 9-192,0 0 64,-8 5-960,8-5 576,-9 6-2431,8-14 1599,-4-3-3936,6-9 2944</inkml:trace>
        </inkml:traceGroup>
        <inkml:traceGroup>
          <inkml:annotationXML>
            <emma:emma xmlns:emma="http://www.w3.org/2003/04/emma" version="1.0">
              <emma:interpretation id="{B2A5C8EC-80CB-4045-A4F0-0551C5B68196}" emma:medium="tactile" emma:mode="ink">
                <msink:context xmlns:msink="http://schemas.microsoft.com/ink/2010/main" type="inkWord" rotatedBoundingBox="26032,7651 26484,7642 26501,8464 26049,8474"/>
              </emma:interpretation>
              <emma:one-of disjunction-type="recognition" id="oneOf110">
                <emma:interpretation id="interp550" emma:lang="zh-CN" emma:confidence="0">
                  <emma:literal>g</emma:literal>
                </emma:interpretation>
                <emma:interpretation id="interp551" emma:lang="zh-CN" emma:confidence="0">
                  <emma:literal>y</emma:literal>
                </emma:interpretation>
                <emma:interpretation id="interp552" emma:lang="zh-CN" emma:confidence="0">
                  <emma:literal>与</emma:literal>
                </emma:interpretation>
                <emma:interpretation id="interp553" emma:lang="zh-CN" emma:confidence="0">
                  <emma:literal>尔</emma:literal>
                </emma:interpretation>
                <emma:interpretation id="interp554" emma:lang="zh-CN" emma:confidence="0">
                  <emma:literal>斗</emma:literal>
                </emma:interpretation>
              </emma:one-of>
            </emma:emma>
          </inkml:annotationXML>
          <inkml:trace contextRef="#ctx0" brushRef="#br0" timeOffset="1.48076E6">26284 8625 7296,'-3'3'2720,"3"-3"-1472,3 19-672,7-11 1216,-7 0-992,2 9 192,5-3-640,-2 6 32,4-1-256,2 0 159,-2 6-191,2-6 192,0 1-192,-6-9 32,0 0-64,2-11-192,3 0 64,-5-11-96,5 0 64,2-13-160,-2 1 160,0-8-31,0 7 63,0-10 128,5 9-32,-10 3 191,5 10-127,-8-4 448,3 8-288,-8-1 512,5 9-448,-5 0 512,0 6-512,0-3 288,0 8-352,0 2 128,0 2-224,0 4 64,0 6-128,0 9 96,0 1-128,0 12 32,5 3-32,0 5-64,-2-1 32,2 1 32,-1 0-32,-4 1 64,4-6-64,-8-3-96,4-5 32,-9-3-320,6-8 192,-12-7-384,7-1 320,-10-7-160,10-5 224,-10-6 64,9-2 96,-8-11 0,7 5 0,-3-13 0,5 5 0,-2-14 0,10 6 0,0-7 0,5 6 0,0-12-96,8 4 64,5-6-128,-1 6 96,0-2-96,6 5 64,-2-2-512,6 12 352,-1-4-1440,5 8 929,-5-6-2689,0 9 1952,-3-6-3040,-6 5 2560</inkml:trace>
        </inkml:traceGroup>
        <inkml:traceGroup>
          <inkml:annotationXML>
            <emma:emma xmlns:emma="http://www.w3.org/2003/04/emma" version="1.0">
              <emma:interpretation id="{2938B348-0D01-4D21-8364-42B7240E789A}" emma:medium="tactile" emma:mode="ink">
                <msink:context xmlns:msink="http://schemas.microsoft.com/ink/2010/main" type="inkWord" rotatedBoundingBox="26821,7830 27091,7825 27092,7851 26822,7857"/>
              </emma:interpretation>
              <emma:one-of disjunction-type="recognition" id="oneOf111">
                <emma:interpretation id="interp555" emma:lang="zh-CN" emma:confidence="0">
                  <emma:literal>-</emma:literal>
                </emma:interpretation>
                <emma:interpretation id="interp556" emma:lang="zh-CN" emma:confidence="0">
                  <emma:literal>一</emma:literal>
                </emma:interpretation>
                <emma:interpretation id="interp557" emma:lang="zh-CN" emma:confidence="0">
                  <emma:literal>‐</emma:literal>
                </emma:interpretation>
                <emma:interpretation id="interp558" emma:lang="zh-CN" emma:confidence="0">
                  <emma:literal>‘</emma:literal>
                </emma:interpretation>
                <emma:interpretation id="interp55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1.48175E6">27083 8799 6144,'-9'0'2368,"9"0"-1280,0 0-640,-4 0 1344,4 0-992,0 0 512,4 0-768,0 0 288,1 0-512,4-3 64,0 3-256,4-9 0,0 9-64,8-3-128,1 3 32,0-8-1088,5 8 576,-1-4-2784,5 4 1856,-1-4-2720,4 4 2368</inkml:trace>
        </inkml:traceGroup>
        <inkml:traceGroup>
          <inkml:annotationXML>
            <emma:emma xmlns:emma="http://www.w3.org/2003/04/emma" version="1.0">
              <emma:interpretation id="{87A4C12C-437C-49A6-B0A8-0D02A584C50A}" emma:medium="tactile" emma:mode="ink">
                <msink:context xmlns:msink="http://schemas.microsoft.com/ink/2010/main" type="inkWord" rotatedBoundingBox="27496,7210 28311,7193 28343,8741 27528,8758"/>
              </emma:interpretation>
              <emma:one-of disjunction-type="recognition" id="oneOf112">
                <emma:interpretation id="interp560" emma:lang="zh-CN" emma:confidence="0">
                  <emma:literal>司</emma:literal>
                </emma:interpretation>
                <emma:interpretation id="interp561" emma:lang="zh-CN" emma:confidence="0">
                  <emma:literal>系</emma:literal>
                </emma:interpretation>
                <emma:interpretation id="interp562" emma:lang="zh-CN" emma:confidence="0">
                  <emma:literal>年</emma:literal>
                </emma:interpretation>
                <emma:interpretation id="interp563" emma:lang="zh-CN" emma:confidence="0">
                  <emma:literal>匈</emma:literal>
                </emma:interpretation>
                <emma:interpretation id="interp564" emma:lang="zh-CN" emma:confidence="0">
                  <emma:literal>玄</emma:literal>
                </emma:interpretation>
              </emma:one-of>
            </emma:emma>
          </inkml:annotationXML>
          <inkml:trace contextRef="#ctx0" brushRef="#br0" timeOffset="1.48566E6">27891 8189 4352,'-5'-14'1664,"5"11"-896,0 0-128,0 3 672,5-5-224,-2 2-64,2-2-224,0 1-64,0 1-384,-2 3 64,-3 0 32,5 7 32,0 9 32,-2 4-64,2 4 32,0 15-192,-5 3-32,3-3-192,-3-3-64,0-6 0,5 1 0,0-7-928,-5-4-416,4-6-1056,-4-6-512,0-8-192</inkml:trace>
          <inkml:trace contextRef="#ctx0" brushRef="#br0" timeOffset="1.48594E6">27816 8574 4992,'-18'0'1920,"14"-4"-1024,-1 0-352,5 4 704,0 0 128,0 0 128,0 0-448,0 0-192,9 0-480,5 0-96,3 0 32,9 0-192,5-2 0,7 2-64,6-6 32,-3 6-64,-2-3-32,-3 3-64,-6 0 32,-4 0-832,-8 3-288,-10 5-1408,-8 0-512,-8 4 32</inkml:trace>
          <inkml:trace contextRef="#ctx0" brushRef="#br0" timeOffset="1.48638E6">27775 8843 3968,'-16'9'1568,"16"-7"-832,0-2-224,0 0 512,0 0 64,0 0 64,8 0-64,0 0-32,5 0-576,1-2 64,3-4 96,6 6-160,-3 0 64,4 0-256,-2 0-96,0 0-32,-5 6 32,1 0-160,-5 2-32,-5 4 64,-8 3 32,-8 5-32,-5 11 32,-5 4 64,-8 0 127,-1-3 65,1-2 96,-6 1-32,12-6 64,2-3-128,0-2 32,5-1-224,13-8-32,5-3-128,3-2-32,10-6 32,3 0 0,6 0 0,-1-6 64,6 6-96,-6-2 0,4 2-128,6-6-32,-10 6-352,-5-2-32,-4 2-480,-3-4-223,-14 4-801,0 0-352,0 4-1152</inkml:trace>
          <inkml:trace contextRef="#ctx0" brushRef="#br0" timeOffset="1.4866E6">27878 9054 5504,'-18'-36'2112,"13"36"-1152,-3-28-576,8 25 608,0-2 192,0 2 224,0 0-352,0 3-64,8 0-576,5 3-96,5 8 0,0-11-192,-1 12 0,4-4-128,-3 0-96,5-5-640,6 2-320,-6 6-960,0-3-320,-7 4-928</inkml:trace>
          <inkml:trace contextRef="#ctx0" brushRef="#br0" timeOffset="1.48784E6">28259 9060 4992,'-8'-31'1824,"8"31"-960,-5-3-1024,5 3 1792,0 0-544,5 0-128,-5 0-128,3 0-32,7 11-416,-2 9 0,2 3 32,-7 4-96,2-3 0,0 4 0,-2-5 128,-3-1-256,0 6-96,0-9-64,0-6 32,0-6-32,0-11-96,0-3-32,5-2-96,0-5-32,-2 1 128,2-2 32,0 4 64,8-2 64,-13 6-32,13-1-32,-4 8 32,8 0 32,-5 0 96,3 4 128,-7 0 0,0 3 64,-3 1-1,0 0 33,0 3-128,-5 1 0,0 1-96,0 10 64,0 7-64,0-2 0,0 3-32,3 1 0,-3 2-64,5-2-64,-5-1 32,0-3-32,0 6 0,0-7 0,-8 12 64,-2-11-320,-8-9-128,0-2 96,2-6 96,-2-3 128,1-13 32,-1 2 32,0-8 0,5-2 0,0-2 0,5-1 0,-2-4 64,7-7-32,3 4 64,3-1-128,7-2 0,-2 1-32,15-5 0,7-6 0,1 5 0,-2 4-288,2 4-160,0 7-447,0 1-129,-3 2-480,-3 2-224,-4 3-1056,-3 1-1152,-5 3 1504</inkml:trace>
        </inkml:traceGroup>
        <inkml:traceGroup>
          <inkml:annotationXML>
            <emma:emma xmlns:emma="http://www.w3.org/2003/04/emma" version="1.0">
              <emma:interpretation id="{E5E02F5E-D507-41C5-B58E-6A76A57CE0BE}" emma:medium="tactile" emma:mode="ink">
                <msink:context xmlns:msink="http://schemas.microsoft.com/ink/2010/main" type="inkWord" rotatedBoundingBox="28531,7506 29550,7485 29564,8125 28544,8146"/>
              </emma:interpretation>
              <emma:one-of disjunction-type="recognition" id="oneOf113">
                <emma:interpretation id="interp565" emma:lang="zh-CN" emma:confidence="0">
                  <emma:literal>拥</emma:literal>
                </emma:interpretation>
                <emma:interpretation id="interp566" emma:lang="zh-CN" emma:confidence="0">
                  <emma:literal>叭</emma:literal>
                </emma:interpretation>
                <emma:interpretation id="interp567" emma:lang="zh-CN" emma:confidence="0">
                  <emma:literal>奶</emma:literal>
                </emma:interpretation>
                <emma:interpretation id="interp568" emma:lang="zh-CN" emma:confidence="0">
                  <emma:literal>狄</emma:literal>
                </emma:interpretation>
                <emma:interpretation id="interp569" emma:lang="zh-CN" emma:confidence="0">
                  <emma:literal>帆</emma:literal>
                </emma:interpretation>
              </emma:one-of>
            </emma:emma>
          </inkml:annotationXML>
          <inkml:trace contextRef="#ctx0" brushRef="#br0" timeOffset="1.48974E6">29588 8564 4352,'22'-14'1664,"-18"14"-896,1 0 0,-5 0 704,0 8-96,0 0 32,-5 0-64,-3 4 32,-10 7-768,-4 4 0,-12 1 0,-7 4-225,-3 2 33,1 2-416,4-5-64,3-4-256,5-3-63,10-8-993,4-8-448,8-4-672,9-9-224,4-2-160</inkml:trace>
          <inkml:trace contextRef="#ctx0" brushRef="#br0" timeOffset="1.48952E6">29280 8469 4992,'-8'-16'1824,"8"8"-960,0 1-384,0 7 640,0 0-64,0 0 96,8 0-288,2 7-128,-2 5-416,2 8 160,-2-1 64,-3 9-32,0 14 32,-5 5-96,0 3 32,-5 5-257,0-4-63,-1 7-32,4 1 0,-3-9-224,-3-7 0,3-12-895,0-6-353,0-11-960,5-17-384,0-16-608</inkml:trace>
          <inkml:trace contextRef="#ctx0" brushRef="#br0" timeOffset="1.48993E6">29488 8624 6016,'8'-3'2272,"-4"9"-1216,0 10-384,0-4 704,6 1 32,-2 1 32,0 6-384,2-1-160,3 9-513,0 2-31,5 3 0,0-2-192,8 3-96,5 2-320,-5 6-96,-1-7-863,3-11-417,-2-1-1536,-5-6-1760,2-6 1472</inkml:trace>
          <inkml:trace contextRef="#ctx0" brushRef="#br0" timeOffset="1.48891E6">28794 8530 5504,'-13'-14'2112,"18"6"-1152,-5 8-416,0-5 640,0 5-128,3-4 32,2 4-352,0 0-96,3 0-384,1 9 128,0 1 32,4 2-64,-4 8 32,0 15-32,-1 1 96,1 6-161,-4 5-95,-1 0-32,-4 0 32,-4 11-96,-1-4-64,0-8-160,-3-9-64,-1-6-703,0-13-257,5-6-704,-1-15-192,2-16-544,-2-5-1184,0-8 1056</inkml:trace>
          <inkml:trace contextRef="#ctx0" brushRef="#br0" timeOffset="1.48921E6">28847 8613 4096,'9'-25'1568,"-1"14"-832,1 3-288,0 5 480,3 0-32,1-2 32,5 5-96,9 0-32,3 5-448,-2 1 128,-2 7 160,-6 7 0,-2 11 0,-4-1-64,-5 1 32,-4 5-192,-5 0 0,-10-2-192,-8 1 31,-2 3-159,-6 5 0,-6-4-32,2-4-64,-2-4 32,5-7 32,2-4-32,-1-9-32,12-3-416,5-4-191,9-4-673,5-15-256,8-10-928,4-2-448,6-7 64</inkml:trace>
        </inkml:traceGroup>
        <inkml:traceGroup>
          <inkml:annotationXML>
            <emma:emma xmlns:emma="http://www.w3.org/2003/04/emma" version="1.0">
              <emma:interpretation id="{95DA9F08-6BB9-43EE-A0BD-81B7EA910D21}" emma:medium="tactile" emma:mode="ink">
                <msink:context xmlns:msink="http://schemas.microsoft.com/ink/2010/main" type="inkWord" rotatedBoundingBox="29782,7328 30151,7321 30167,8054 29797,8062"/>
              </emma:interpretation>
              <emma:one-of disjunction-type="recognition" id="oneOf114">
                <emma:interpretation id="interp570" emma:lang="zh-CN" emma:confidence="0">
                  <emma:literal>8</emma:literal>
                </emma:interpretation>
                <emma:interpretation id="interp571" emma:lang="zh-CN" emma:confidence="0">
                  <emma:literal>&amp;</emma:literal>
                </emma:interpretation>
                <emma:interpretation id="interp572" emma:lang="zh-CN" emma:confidence="0">
                  <emma:literal>$</emma:literal>
                </emma:interpretation>
                <emma:interpretation id="interp573" emma:lang="zh-CN" emma:confidence="0">
                  <emma:literal>2</emma:literal>
                </emma:interpretation>
                <emma:interpretation id="interp574" emma:lang="zh-CN" emma:confidence="0">
                  <emma:literal>为</emma:literal>
                </emma:interpretation>
              </emma:one-of>
            </emma:emma>
          </inkml:annotationXML>
          <inkml:trace contextRef="#ctx0" brushRef="#br0" timeOffset="1.49242E6">30146 8766 10336,'-14'6'1280,"6"2"64,-10 0-800,4 4-32,2 0-32,4 4-128,-2 0-32,2 3-64,2 0 0,2-4-128,4 2-32,10 10-32,8-8-64,-2-3-64,2-1 32,4-6 32,0-7 64,-5-4-96,1-7-64,-1 1 128,-3-3 32,-2-5 0,-3-4-64,-4-6 32,-5-2-32,0 1 0,-5 0 64,1-13-32,-5 4-32,1-2 32,-2 4-32,-3-6 0,-5 5 0,2 0-96,3-5 64,3-2 32,2 7 0,-2 4 128,7 3 64,-2 6-65,1 2-31,4 4 160,0 4 96,9 2-128,0-4-64,3 8-64,2-2 0,3 3-64,1 2-32,-1-1 32,5 0-32,0 4-288,0-4-128,5 4-575,-6 0-225,9 0-1056,-4 0-416,2 0-736</inkml:trace>
          <inkml:trace contextRef="#ctx0" brushRef="#br0" timeOffset="1.49193E6">30198 8757 4480,'-17'0'1664,"17"0"-896,-9 0-256,-1 6 512</inkml:trace>
        </inkml:traceGroup>
        <inkml:traceGroup>
          <inkml:annotationXML>
            <emma:emma xmlns:emma="http://www.w3.org/2003/04/emma" version="1.0">
              <emma:interpretation id="{40ED57A0-6124-4CF4-919A-06129190A562}" emma:medium="tactile" emma:mode="ink">
                <msink:context xmlns:msink="http://schemas.microsoft.com/ink/2010/main" type="inkWord" rotatedBoundingBox="30287,7345 30973,7331 30990,8152 30304,8166"/>
              </emma:interpretation>
              <emma:one-of disjunction-type="recognition" id="oneOf115">
                <emma:interpretation id="interp575" emma:lang="zh-CN" emma:confidence="0">
                  <emma:literal>%</emma:literal>
                </emma:interpretation>
                <emma:interpretation id="interp576" emma:lang="zh-CN" emma:confidence="0">
                  <emma:literal>户</emma:literal>
                </emma:interpretation>
                <emma:interpretation id="interp577" emma:lang="zh-CN" emma:confidence="0">
                  <emma:literal>尸</emma:literal>
                </emma:interpretation>
                <emma:interpretation id="interp578" emma:lang="zh-CN" emma:confidence="0">
                  <emma:literal>∵</emma:literal>
                </emma:interpretation>
                <emma:interpretation id="interp579" emma:lang="zh-CN" emma:confidence="0">
                  <emma:literal>必</emma:literal>
                </emma:interpretation>
              </emma:one-of>
            </emma:emma>
          </inkml:annotationXML>
          <inkml:trace contextRef="#ctx0" brushRef="#br0" timeOffset="1.49338E6">31062 8285 5120,'-8'-8'2016,"-20"11"-1088,16-3-320,8 5 672,0-2-160,-2 2 0,4-2-288,-3 9-128,0 12-384,-1-5 160,4 4 64,-8-3-96,2 4 64,-2 2-288,-3 1-64,5-2-160,-10-3-96,5-2-512,5-1-160,-2-8-960,2-3-320,3-8-416,5-2-1088,0-6 960,0-4 1152,5-8 704,3 1 4256</inkml:trace>
          <inkml:trace contextRef="#ctx0" brushRef="#br0" timeOffset="1.49373E6">30912 8445 7680,'23'-26'2656,"-7"6"-992,7 12-608,-1 3-640,4 18 160,-4-2 160,0 4-32,-4 1-32,-2 0-225,2 4-31,0 2-256,-5-2-96,0 0-128,0-4 32,2-2-1087,-3 5-545,-4-10-1824,2-4-1664,-2-5 1824</inkml:trace>
          <inkml:trace contextRef="#ctx0" brushRef="#br0" timeOffset="1.49304E6">30544 8496 4608,'-4'0'1760,"4"-5"-960,4 5-224,-4 0 576,9 5-448,4-5-64,-1 3-320,4 1-64,-4-4-128,2 5-96,-2-2 64,-4 2-128,-2 9 0,-6 3 96,-6-1 96,3 6 128,-6-2 224,1 3 128,-2 1-480,6-5-128,0-2-64,4-6 0,4 0 32,4-3 0,6 0-96,4-1 64,-1 1 32,1 0 0,0 0 0,-5 4 0,-5-1 0,-8 5 64,-5 4 32,-3-1 32,0 1 0,-2-1 64,-3 0 32,5-2 96,3-6-320,0 4-64,5-7 96,5 0 32,4-5-96,0 2-32,-1 11-64,5-5 96,-3 1-64,-15 10-32,-3-2 160,-7 0 32,-1-4 64,-2 0-160,0-5 32,6-8-640,2-3-224,6-14-2016,4-22-1568,8-3 1696</inkml:trace>
        </inkml:traceGroup>
        <inkml:traceGroup>
          <inkml:annotationXML>
            <emma:emma xmlns:emma="http://www.w3.org/2003/04/emma" version="1.0">
              <emma:interpretation id="{67840890-C858-4DF2-8444-596283012DFA}" emma:medium="tactile" emma:mode="ink">
                <msink:context xmlns:msink="http://schemas.microsoft.com/ink/2010/main" type="inkWord" rotatedBoundingBox="31239,7534 31934,7519 31942,7928 31247,7942"/>
              </emma:interpretation>
              <emma:one-of disjunction-type="recognition" id="oneOf116">
                <emma:interpretation id="interp580" emma:lang="zh-CN" emma:confidence="0">
                  <emma:literal>为</emma:literal>
                </emma:interpretation>
                <emma:interpretation id="interp581" emma:lang="zh-CN" emma:confidence="0">
                  <emma:literal>力</emma:literal>
                </emma:interpretation>
                <emma:interpretation id="interp582" emma:lang="zh-CN" emma:confidence="0">
                  <emma:literal>故</emma:literal>
                </emma:interpretation>
                <emma:interpretation id="interp583" emma:lang="zh-CN" emma:confidence="0">
                  <emma:literal>与</emma:literal>
                </emma:interpretation>
                <emma:interpretation id="interp584" emma:lang="zh-CN" emma:confidence="0">
                  <emma:literal>九</emma:literal>
                </emma:interpretation>
              </emma:one-of>
            </emma:emma>
          </inkml:annotationXML>
          <inkml:trace contextRef="#ctx0" brushRef="#br0" timeOffset="1.49513E6">31900 8550 6528,'-5'0'2464,"10"-3"-1344,0 6-960,3 2 608,0 3-128,7 3 0,-2 9-64,4 7-32,0-1-288,10 1-160,4 1 0,-2 3-64,2-4 64,-8 1-288,-5-4-32,0-4-864,-5-9-416,-5 1-1472,-3-12-1088,-1-9 1728</inkml:trace>
          <inkml:trace contextRef="#ctx0" brushRef="#br0" timeOffset="1.49545E6">32180 8594 5888,'0'-12'2176,"0"7"-1152,0 5-576,0 0 640,0 0-64,0 8 32,-5 3-224,-8 14-64,-8 1-416,-1 1 128,0 9 96,-5 0-416,6-2-64,3-2-416,5-6-192,5-6-1376,3-4-512,5-16-1248</inkml:trace>
          <inkml:trace contextRef="#ctx0" brushRef="#br0" timeOffset="1.4949E6">31492 8710 4224,'0'0'1568,"0"0"-832,4 0-160,-4 0 576,8 4-224,2-4 0,4 4-320,6-4-32,4 0-352,-2-8-192,12 0-64,2-11 32,-2 4 64,-4-1-320,-2 0-64,-6 2 0,-4-3 32,-6 0 32,-2-1 64,-10 3 128,-5-4 96,-8-1 64,-9 4 32,0 0 288,-6 10 192,8 0-128,-3 6 64,-3 8-128,5 0 0,3 8-160,0 4-96,5 3 64,4 12 0,5-1-32,4 2 32,4 0 0,0-6 96,1 2-224,4-10-64,3 2-32,2-8 64,8-4-256,4-4-96,0-4-768,2-4-288,-2-4-288,0 0-32,-4 0-320,-1-4-928,2 0 672</inkml:trace>
        </inkml:traceGroup>
        <inkml:traceGroup>
          <inkml:annotationXML>
            <emma:emma xmlns:emma="http://www.w3.org/2003/04/emma" version="1.0">
              <emma:interpretation id="{B04F473E-C84A-47C7-90BD-61203C488A2F}" emma:medium="tactile" emma:mode="ink">
                <msink:context xmlns:msink="http://schemas.microsoft.com/ink/2010/main" type="inkWord" rotatedBoundingBox="31959,7542 32217,7537 32229,8141 31972,8146"/>
              </emma:interpretation>
              <emma:one-of disjunction-type="recognition" id="oneOf117">
                <emma:interpretation id="interp585" emma:lang="zh-CN" emma:confidence="0">
                  <emma:literal>少</emma:literal>
                </emma:interpretation>
                <emma:interpretation id="interp586" emma:lang="zh-CN" emma:confidence="0">
                  <emma:literal>p</emma:literal>
                </emma:interpretation>
                <emma:interpretation id="interp587" emma:lang="zh-CN" emma:confidence="0">
                  <emma:literal>}</emma:literal>
                </emma:interpretation>
                <emma:interpretation id="interp588" emma:lang="zh-CN" emma:confidence="0">
                  <emma:literal>b</emma:literal>
                </emma:interpretation>
                <emma:interpretation id="interp589" emma:lang="zh-CN" emma:confidence="0">
                  <emma:literal>卜</emma:literal>
                </emma:interpretation>
              </emma:one-of>
            </emma:emma>
          </inkml:annotationXML>
          <inkml:trace contextRef="#ctx0" brushRef="#br0" timeOffset="1.49578E6">32304 8483 7296,'-5'5'2816,"5"-2"-1536,0 17-1152,5-8 608,-1 8 224,-4 11 256,0 7-352,0 10-128,0 5-416,0 2-129,0 0-63,-4 4-160,-1-1 32,-3-11-223,-2-8-1,2-8-832,0-12-256,-7-7-544,7-12-128,0-12 160,-2-16 160,5-6 224,5-9-384,0-7 576,5 2 736,5 6 384,3-2 288,5 6 128,3 7 928,10 3 384,4 9-96,-4 3-96,-5 8-96,-5 16 32,-3 8-32,-5 3-32,-4 4-672,-9 2 192,-4 2 160,-10 4-224,-12-4-129,-1 1-319,2-6-192,-1-2-352,3-4-159,6-9-1281,3-7-480,11-7-1760</inkml:trace>
        </inkml:traceGroup>
        <inkml:traceGroup>
          <inkml:annotationXML>
            <emma:emma xmlns:emma="http://www.w3.org/2003/04/emma" version="1.0">
              <emma:interpretation id="{9C0881A5-0450-427E-9611-C8EEB160BC07}" emma:medium="tactile" emma:mode="ink">
                <msink:context xmlns:msink="http://schemas.microsoft.com/ink/2010/main" type="inkWord" rotatedBoundingBox="32371,7267 32445,7265 32460,7955 32385,7956"/>
              </emma:interpretation>
              <emma:one-of disjunction-type="recognition" id="oneOf118">
                <emma:interpretation id="interp590" emma:lang="zh-CN" emma:confidence="0">
                  <emma:literal>(</emma:literal>
                </emma:interpretation>
                <emma:interpretation id="interp591" emma:lang="zh-CN" emma:confidence="0">
                  <emma:literal>‘</emma:literal>
                </emma:interpretation>
                <emma:interpretation id="interp592" emma:lang="zh-CN" emma:confidence="0">
                  <emma:literal>1</emma:literal>
                </emma:interpretation>
                <emma:interpretation id="interp593" emma:lang="zh-CN" emma:confidence="0">
                  <emma:literal>l</emma:literal>
                </emma:interpretation>
                <emma:interpretation id="interp59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1.4961E6">32682 8208 8192,'-18'19'3072,"8"-4"-1664,2 17-1024,8-1 832,-4 8-160,0 3 32,0 5-481,-2 16-127,6-4-288,0-1-128,6-3-32,2-1-32,1-7 0,-1-8-704,1-9-255,0-2-929,9-8-320,-5-9-1664</inkml:trace>
        </inkml:traceGroup>
        <inkml:traceGroup>
          <inkml:annotationXML>
            <emma:emma xmlns:emma="http://www.w3.org/2003/04/emma" version="1.0">
              <emma:interpretation id="{D750B869-C830-4E8B-8EF5-38B5151C4D75}" emma:medium="tactile" emma:mode="ink">
                <msink:context xmlns:msink="http://schemas.microsoft.com/ink/2010/main" type="inkWord" rotatedBoundingBox="32623,7243 33656,7222 33678,8279 32645,8301"/>
              </emma:interpretation>
              <emma:one-of disjunction-type="recognition" id="oneOf119">
                <emma:interpretation id="interp595" emma:lang="zh-CN" emma:confidence="0">
                  <emma:literal>加</emma:literal>
                </emma:interpretation>
                <emma:interpretation id="interp596" emma:lang="zh-CN" emma:confidence="0">
                  <emma:literal>閁</emma:literal>
                </emma:interpretation>
                <emma:interpretation id="interp597" emma:lang="zh-CN" emma:confidence="0">
                  <emma:literal>润</emma:literal>
                </emma:interpretation>
                <emma:interpretation id="interp598" emma:lang="zh-CN" emma:confidence="0">
                  <emma:literal>汹</emma:literal>
                </emma:interpretation>
                <emma:interpretation id="interp599" emma:lang="zh-CN" emma:confidence="0">
                  <emma:literal>泳</emma:literal>
                </emma:interpretation>
              </emma:one-of>
            </emma:emma>
          </inkml:annotationXML>
          <inkml:trace contextRef="#ctx0" brushRef="#br0" timeOffset="1.49665E6">32888 8480 6400,'-5'-3'2368,"10"3"-1280,3 0-1056,2-5 512,-2 5-352,0 0-32,6 5-32,-6-5 0,1 6-64,0 2-128,-5 4 32,-4 1-32,-4-2 0,0 5 64,-4-1 0,-6 4 128,5 6 64,0-11 64,0 6 0,6-1-288,3-3-32,3-4 64,2-4 64,3 0-96,2 0 32,-2-1-64,2 0 0,-2 1 64,-4 4 64,0 4 96,-8-1 128,0 4 224,-1 2 64,2-2 64,-7 1 0,6-6-288,0 3-128,4-6-224,0-3 0,4 0 0,0-1 64,0 6-256,2-7-32,-3-1-96,-3 3-32,-3-5 32,-7 5 32,2-5-320,-6 3-96,5-6-544,-4 0-224,5-13-1504</inkml:trace>
          <inkml:trace contextRef="#ctx0" brushRef="#br0" timeOffset="1.49699E6">33160 8261 5632,'-10'-3'2176,"10"-1"-1152,0 4-640,0 0 608,0 0-160,0 0 64,0 0-320,0 0 0,0 0-352,0 7 224,0 1 160,-5 0-192,2 11 0,-10 9-160,3 3 0,-7-7-224,0-1-32,3-4-928,5-3-416,1-4-1760,4-9-1728,4-6 1600</inkml:trace>
          <inkml:trace contextRef="#ctx0" brushRef="#br0" timeOffset="1.49741E6">33163 8208 7296,'-8'0'2816,"8"8"-1536,0-4-928,0-4 672,0 8-192,4 2 64,0 7-384,5-6-64,0 9-256,-1 0-256,6 7-64,-1-4-864,-5 1-288,2-4-1184,3-6-512,-5-2 64</inkml:trace>
          <inkml:trace contextRef="#ctx0" brushRef="#br0" timeOffset="1.49758E6">33409 8175 6272,'-25'0'2368,"25"5"-1280,0-5-992,0 0 544,0 0 96,3 8 192,2 4-224,3-2-96,10 7-352,-1 2 128,-4 13 32,5 3 160,-5-1 96,-4 1 0,0 5 63,-9-2-223,0 5-32,-9 4-224,0-3-96,-9 2-224,0 2-32,-3-3-832,-1-2-319,1-7-1217,3-5-480,0-12-800</inkml:trace>
          <inkml:trace contextRef="#ctx0" brushRef="#br0" timeOffset="1.49836E6">33624 8488 6272,'-14'-11'2368,"14"11"-1280,0 0-1280,0 0 1568,10 0-256,-6 0-480,5 3-192,0 5-320,0 3 128,-1 9 128,0 0 96,2 7 0,3-5-32,0 6 32,-4 0-256,-1-4-128,1-9-64,-4-4 32,7-14-256,2-14-160,-2-2-96,-2 0 0,-2-1 96,2 1 160,-2-4 96,0 4 128,2 3 64,-6 1 160,0 2 160,0 1-32,-4 4 96,0 0-64,0 5 63,0 3 97,0 0 32,0-3-192,-4-2 0,0 5-128,4 0 64,-4 5-128,4-2-64,0 5-64,0 3-96,0 6 96,0-3 0,0 14-32,4 8 32,-4-5-64,4 4 64,-4-1-64,4 5-32,-4-6 160,6 13 32,-3 15-160,2-2 0,-5-9-96,0-6 0,0-2 128,0-3 96,0-6-128,0-7-96,-5-7-64,2-3 0,-7-5-256,-3-3-160,0-4-160,-8-4 32,-2-4 320,-3-4 160,0-3 0,4-5 64,4 1 128,0-1 64,6-12-96,3-2 32,4 2 0,10 0 64,0 2-32,3-1 64,13-1-128,6 4 0,-1-2 32,0 7 0,0-1 0,2 4 0,-2 5-512,0 0-191,0 3-1153,-4 3-448,-4 2-1632</inkml:trace>
        </inkml:traceGroup>
      </inkml:traceGroup>
    </inkml:traceGroup>
    <inkml:traceGroup>
      <inkml:annotationXML>
        <emma:emma xmlns:emma="http://www.w3.org/2003/04/emma" version="1.0">
          <emma:interpretation id="{C9C3C5E3-8030-49C4-A6F2-6FB373024B4D}" emma:medium="tactile" emma:mode="ink">
            <msink:context xmlns:msink="http://schemas.microsoft.com/ink/2010/main" type="paragraph" rotatedBoundingBox="30753,8235 33619,8370 33554,9741 30688,960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D408D41-D04F-41C7-827B-E5FF49B35BB4}" emma:medium="tactile" emma:mode="ink">
              <msink:context xmlns:msink="http://schemas.microsoft.com/ink/2010/main" type="inkBullet" rotatedBoundingBox="31212,8270 31222,8271 31221,8288 31211,8287"/>
            </emma:interpretation>
            <emma:one-of disjunction-type="recognition" id="oneOf120">
              <emma:interpretation id="interp600" emma:lang="zh-CN" emma:confidence="0">
                <emma:literal>「</emma:literal>
              </emma:interpretation>
              <emma:interpretation id="interp601" emma:lang="zh-CN" emma:confidence="0">
                <emma:literal>√</emma:literal>
              </emma:interpretation>
              <emma:interpretation id="interp602" emma:lang="zh-CN" emma:confidence="0">
                <emma:literal>/</emma:literal>
              </emma:interpretation>
              <emma:interpretation id="interp603" emma:lang="zh-CN" emma:confidence="0">
                <emma:literal>『</emma:literal>
              </emma:interpretation>
              <emma:interpretation id="interp604" emma:lang="zh-CN" emma:confidence="0">
                <emma:literal>F</emma:literal>
              </emma:interpretation>
            </emma:one-of>
          </emma:emma>
        </inkml:annotationXML>
        <inkml:trace contextRef="#ctx0" brushRef="#br1" timeOffset="2.68846E6">31460 9230 3968,'0'-10'1568,"0"3"-832,10 7-640,-10 0 384</inkml:trace>
      </inkml:traceGroup>
      <inkml:traceGroup>
        <inkml:annotationXML>
          <emma:emma xmlns:emma="http://www.w3.org/2003/04/emma" version="1.0">
            <emma:interpretation id="{3B5BF9DE-3B4B-4582-B68A-2F158C173469}" emma:medium="tactile" emma:mode="ink">
              <msink:context xmlns:msink="http://schemas.microsoft.com/ink/2010/main" type="line" rotatedBoundingBox="31235,8258 33272,8312 33266,8563 31228,8508"/>
            </emma:interpretation>
          </emma:emma>
        </inkml:annotationXML>
        <inkml:traceGroup>
          <inkml:annotationXML>
            <emma:emma xmlns:emma="http://www.w3.org/2003/04/emma" version="1.0">
              <emma:interpretation id="{3BACFD81-2927-438B-A40F-1C55517AA71A}" emma:medium="tactile" emma:mode="ink">
                <msink:context xmlns:msink="http://schemas.microsoft.com/ink/2010/main" type="inkWord" rotatedBoundingBox="31235,8258 33272,8312 33266,8563 31228,8508"/>
              </emma:interpretation>
              <emma:one-of disjunction-type="recognition" id="oneOf121">
                <emma:interpretation id="interp605" emma:lang="zh-CN" emma:confidence="0">
                  <emma:literal>」</emma:literal>
                </emma:interpretation>
                <emma:interpretation id="interp606" emma:lang="zh-CN" emma:confidence="0">
                  <emma:literal>—</emma:literal>
                </emma:interpretation>
                <emma:interpretation id="interp607" emma:lang="zh-CN" emma:confidence="0">
                  <emma:literal>…</emma:literal>
                </emma:interpretation>
                <emma:interpretation id="interp608" emma:lang="zh-CN" emma:confidence="0">
                  <emma:literal>灬</emma:literal>
                </emma:interpretation>
                <emma:interpretation id="interp609" emma:lang="zh-CN" emma:confidence="0">
                  <emma:literal>~</emma:literal>
                </emma:interpretation>
              </emma:one-of>
            </emma:emma>
          </inkml:annotationXML>
          <inkml:trace contextRef="#ctx0" brushRef="#br1" timeOffset="2.68941E6">31483 9200 8288,'0'0'1024,"11"4"-128,-3 4-160,4 1-32,-9-1-192,2 1-32,1 3-160,-1 2 32,-2-1-64,9 0 64,-4-1-128,2 2-64,0 2 64,-1 2 0,2-2-96,3 3-96,0-7 0,-4 1-32,4 1 0,2-6 64,-2 0-32,0 2-32,2-10 32,2 0 32,6-4-32,2-2-32,-3 3-64,2-6 32,-2 0 32,8-4 64,-3 4-96,1 0 0,6 2 32,-7-2 0,2 0 0,4 0 0,-4 5-96,4 0 64,0 0 32,0 0 0,-6 4 0,6 0 64,-4 0-96,-2 0 0,-3 0 32,4 0 0,-5 0 0,9 0 0,-2 0 0,3 4 0,-6-4 0,-4 0 0,1 4 0,-5 0 0,-1 0 64,-4 5-32,0 4-32,-7-1 32,3 3-32,-2-2 64,0-1 32,2 0-32,-2 1-64,-4 2 96,1-7 64,-3 0-64,-3-8-64,5 0-96,7 0-32,-9-4 64,2-5 0,4 0-64,2-3 0,-2 2-32,2-2 0,-2 0 96,5-1 0,1-2-192,-1 3 0,0 2 96,2 4 64,2-4-32,2 2 0,6 4 64,-4-2 64,-2 3-64,0-2-64,0 5 128,0 0 32,-2 0 0,-2 0-64,-2 5 32,0-2-32,1 7 64,-1-6 32,1 4-32,-1 1 32,-4 0 64,5 0 64,0-2-32,4-1-32,1 3-96,9-6 32,-6 1 0,2-4 32,-2 0-64,8 0-64,-8 0 96,2 0 0,-1-4-128,1 1 32,-6-3 0,-1-3 0,-3 2-448,-4-2-96,-3 0-1056,-8 0-416,0 1-1632</inkml:trace>
        </inkml:traceGroup>
      </inkml:traceGroup>
      <inkml:traceGroup>
        <inkml:annotationXML>
          <emma:emma xmlns:emma="http://www.w3.org/2003/04/emma" version="1.0">
            <emma:interpretation id="{890AE441-54CD-41F5-8FCC-0335ADB74423}" emma:medium="tactile" emma:mode="ink">
              <msink:context xmlns:msink="http://schemas.microsoft.com/ink/2010/main" type="line" rotatedBoundingBox="30730,8725 33596,8860 33554,9741 30688,9605"/>
            </emma:interpretation>
          </emma:emma>
        </inkml:annotationXML>
        <inkml:traceGroup>
          <inkml:annotationXML>
            <emma:emma xmlns:emma="http://www.w3.org/2003/04/emma" version="1.0">
              <emma:interpretation id="{91821FA1-51BA-40D5-AD65-A40135714B75}" emma:medium="tactile" emma:mode="ink">
                <msink:context xmlns:msink="http://schemas.microsoft.com/ink/2010/main" type="inkWord" rotatedBoundingBox="30724,8843 31294,8870 31267,9450 30697,9423"/>
              </emma:interpretation>
              <emma:one-of disjunction-type="recognition" id="oneOf122">
                <emma:interpretation id="interp610" emma:lang="zh-CN" emma:confidence="0">
                  <emma:literal>T</emma:literal>
                </emma:interpretation>
                <emma:interpretation id="interp611" emma:lang="zh-CN" emma:confidence="0">
                  <emma:literal>ㄒ</emma:literal>
                </emma:interpretation>
                <emma:interpretation id="interp612" emma:lang="zh-CN" emma:confidence="0">
                  <emma:literal>丅</emma:literal>
                </emma:interpretation>
                <emma:interpretation id="interp613" emma:lang="zh-CN" emma:confidence="0">
                  <emma:literal>「</emma:literal>
                </emma:interpretation>
                <emma:interpretation id="interp614" emma:lang="zh-CN" emma:confidence="0">
                  <emma:literal>个</emma:literal>
                </emma:interpretation>
              </emma:one-of>
            </emma:emma>
          </inkml:annotationXML>
          <inkml:trace contextRef="#ctx0" brushRef="#br1" timeOffset="2.70324E6">30978 9851 4352,'-4'-9'1664,"0"13"-896,4-4-256,0 0 512,0 0-128,0 0 0,0 0-64,0 0-32,4 5-448,-4-5 288,0 0 96,0 0-96,4 4-32,-4-4-160,20 0 192,-5 0-224,-1 0-161,6 0 1,-1 0-160,1 0-64,-2-4 0,8-1-32,-7 5 0,4-4 64,3 4-32,-2 0-32,6 0 32,-2 0-32,-4 0 0,0-3 0,6 3-160,9-5-32,-5 1-351,-5-2-33,-5 3-224,-6-1-32,2-1-608,-8 5-224,-4 0-1440,-8 9-928,-14-6 1856</inkml:trace>
          <inkml:trace contextRef="#ctx0" brushRef="#br1" timeOffset="2.70362E6">31269 9854 3712,'-9'-3'1408,"9"-2"-768,-5 1-192,5 4 544,0 0-64,0 0 96,0 0-288,0 0-128,0 0-352,0 0 256,0 0 128,0 4 96,-4 14 320,-1 7-96,5 2-224,0 3-352,0 1-96,0 3-96,0 3 31,5 3-127,-1 0-64,1 2 0,0 6 32,-1-6-320,1-6-63,1-11-545,-6-3-256,5-4-1088,-5-5-448,4-5-576</inkml:trace>
        </inkml:traceGroup>
        <inkml:traceGroup>
          <inkml:annotationXML>
            <emma:emma xmlns:emma="http://www.w3.org/2003/04/emma" version="1.0">
              <emma:interpretation id="{9E8C2EEE-3A6D-4D4A-8BC9-A8FD02949628}" emma:medium="tactile" emma:mode="ink">
                <msink:context xmlns:msink="http://schemas.microsoft.com/ink/2010/main" type="inkWord" rotatedBoundingBox="31347,8951 31774,8971 31742,9655 31315,9635"/>
              </emma:interpretation>
              <emma:one-of disjunction-type="recognition" id="oneOf123">
                <emma:interpretation id="interp615" emma:lang="zh-CN" emma:confidence="0">
                  <emma:literal>y</emma:literal>
                </emma:interpretation>
                <emma:interpretation id="interp616" emma:lang="zh-CN" emma:confidence="0">
                  <emma:literal>牛</emma:literal>
                </emma:interpretation>
                <emma:interpretation id="interp617" emma:lang="zh-CN" emma:confidence="0">
                  <emma:literal>g</emma:literal>
                </emma:interpretation>
                <emma:interpretation id="interp618" emma:lang="zh-CN" emma:confidence="0">
                  <emma:literal>寸</emma:literal>
                </emma:interpretation>
                <emma:interpretation id="interp619" emma:lang="zh-CN" emma:confidence="0">
                  <emma:literal>斗</emma:literal>
                </emma:interpretation>
              </emma:one-of>
            </emma:emma>
          </inkml:annotationXML>
          <inkml:trace contextRef="#ctx0" brushRef="#br1" timeOffset="2.70479E6">31590 10020 1664,'0'-8'704,"0"8"-384,6 0-96,-6 0 224,0 0 128,0 0 96,3-6 128,3 6 64,-1-4-32,0 0 32,-1 4-64,-4 0 64,0 0-480,0-4 128,0-6 128,0 4-64,0 6-32,0-6-160,5 2 0,-5 4-160,6-5 32,-3 2-96,3-1 0,-1-2-32,-1 3 0,1 3 64,-5 0 96,5 9 0,1-2 64,-6 2-64,3 3 64,3 6-64,-1 0-1,-5 4-95,4 3-32,1 0-32,0-3 0,1 1-160,-3-6 32,3-5 0,3-7 0,1-5-224,0-5 0,4-7-255,1-5-33,4-1 128,1 0 160,-6 2 64,1-2 0,-5-7 128,-1 3 64,2 4 0,-7 6 64,1 0-64,1-3 64,-6-7 64,0 7 288,0 5-192,0 1 32,-11 12 32,11 3-97,0 10-63,0 2 0,-9 0-32,9-2 0,0 6 64,0 4-96,0 6 0,0-4 96,0 8 32,0 20-32,0-4 32,5 0-128,-5-6 0,0-6-32,0-2 32,0-2-64,0-6 64,0-4-128,0 4 0,0-5 32,-11-4-352,2-15-448,-5-2 128,-1-8 128,0-6 161,0-2 95,1-6 96,5 0 64,-2 2 64,2-2 32,4 2 32,-1-2 0,2-9-96,4 6 64,0-5 96,0 2 96,4 2-64,7 0-64,3 4 64,6 0 0,0 6-32,-1-6-64,0 11 32,0 2 32,-4 1-32,4-2-32,-4 2-192,-1 4-32,0 0-672,3 0-224,-3 0-192,0 0-96,1 0-352,-6 0-64,1 0-672</inkml:trace>
        </inkml:traceGroup>
        <inkml:traceGroup>
          <inkml:annotationXML>
            <emma:emma xmlns:emma="http://www.w3.org/2003/04/emma" version="1.0">
              <emma:interpretation id="{E5ED7C31-527A-487C-860E-B35B1AFE25C5}" emma:medium="tactile" emma:mode="ink">
                <msink:context xmlns:msink="http://schemas.microsoft.com/ink/2010/main" type="inkWord" rotatedBoundingBox="31809,9106 32056,9117 32050,9248 31803,9236"/>
              </emma:interpretation>
              <emma:one-of disjunction-type="recognition" id="oneOf124">
                <emma:interpretation id="interp620" emma:lang="zh-CN" emma:confidence="0">
                  <emma:literal>z</emma:literal>
                </emma:interpretation>
                <emma:interpretation id="interp621" emma:lang="zh-CN" emma:confidence="0">
                  <emma:literal>二</emma:literal>
                </emma:interpretation>
                <emma:interpretation id="interp622" emma:lang="zh-CN" emma:confidence="0">
                  <emma:literal>=</emma:literal>
                </emma:interpretation>
                <emma:interpretation id="interp623" emma:lang="zh-CN" emma:confidence="0">
                  <emma:literal>:</emma:literal>
                </emma:interpretation>
                <emma:interpretation id="interp624" emma:lang="zh-CN" emma:confidence="0">
                  <emma:literal>“</emma:literal>
                </emma:interpretation>
              </emma:one-of>
            </emma:emma>
          </inkml:annotationXML>
          <inkml:trace contextRef="#ctx0" brushRef="#br1" timeOffset="2.70508E6">32076 10064 4352,'-10'-9'1664,"6"9"-896,-1 0-128,5 0 672,0 0-160,0 0-32,5 0-544,4 0-192,0 0-256,5 0-32,6 0 32,0 0-64,5 0 32,-2 0-64,-3 0-224,-6 3-32,-2-3-480,-4 6-160,-2-2-544,-17 4-1920</inkml:trace>
          <inkml:trace contextRef="#ctx0" brushRef="#br1" timeOffset="2.70527E6">32066 10153 5248,'-4'0'2016,"4"0"-1088,0 5-512,0-5 544,4 4-192,7-1 0,-2 2-224,5-1-64,1 2-288,4-6-128,6 4 32,-1-4-128,1 0 0,-2 0-384,-3 0-224,0 0-1152,-6 0-416,0 0-448</inkml:trace>
        </inkml:traceGroup>
        <inkml:traceGroup>
          <inkml:annotationXML>
            <emma:emma xmlns:emma="http://www.w3.org/2003/04/emma" version="1.0">
              <emma:interpretation id="{EF8A6781-CFFC-4DC9-9229-53A0069FB5ED}" emma:medium="tactile" emma:mode="ink">
                <msink:context xmlns:msink="http://schemas.microsoft.com/ink/2010/main" type="inkWord" rotatedBoundingBox="32123,8925 32331,8935 32310,9385 32102,9375"/>
              </emma:interpretation>
              <emma:one-of disjunction-type="recognition" id="oneOf125">
                <emma:interpretation id="interp625" emma:lang="zh-CN" emma:confidence="0">
                  <emma:literal>i</emma:literal>
                </emma:interpretation>
                <emma:interpretation id="interp626" emma:lang="zh-CN" emma:confidence="0">
                  <emma:literal>「</emma:literal>
                </emma:interpretation>
                <emma:interpretation id="interp627" emma:lang="zh-CN" emma:confidence="0">
                  <emma:literal>〖</emma:literal>
                </emma:interpretation>
                <emma:interpretation id="interp628" emma:lang="zh-CN" emma:confidence="0">
                  <emma:literal>[</emma:literal>
                </emma:interpretation>
                <emma:interpretation id="interp629" emma:lang="zh-CN" emma:confidence="0">
                  <emma:literal>匕</emma:literal>
                </emma:interpretation>
              </emma:one-of>
            </emma:emma>
          </inkml:annotationXML>
          <inkml:trace contextRef="#ctx0" brushRef="#br1" timeOffset="2.70595E6">32374 9933 3328,'-6'5'1216,"12"-2"-640,-3 24-192,2-17 416,-5 2 64,0 0 32,0 7 64,0-7 32,0 10-512,0-1 64,0 1 96,0-1 0,0 1 0,0-1-192,0-2-32,0-4-64,0-2 32,0 8-128,6-2-96,-1-1-64,4-6 0,-3-3-64,-3 0 64,2-2 0,4-1 32,2-3 0,-5 2 0,-3-1-160,8-4 32,-2 0 0,2 0 0,3 0-160,0-9 32,-4 0-640,0 2-288,-1-7-1152,0 1-512,11-5-416</inkml:trace>
          <inkml:trace contextRef="#ctx0" brushRef="#br1" timeOffset="2.70561E6">32388 9876 3328,'0'-3'1312,"0"3"-704,0-5 192,0 5 640,0 0-288,0 0-32,0 0-352,5 5-96,10-2-384,-7-3-96,1 0-64,8 0-64,-9 0 32,18 0-64,-8 0-288,-4 0-96,-3 0-928,-22 14-2368</inkml:trace>
        </inkml:traceGroup>
        <inkml:traceGroup>
          <inkml:annotationXML>
            <emma:emma xmlns:emma="http://www.w3.org/2003/04/emma" version="1.0">
              <emma:interpretation id="{A5832D04-D071-462E-9D67-82E372A4388E}" emma:medium="tactile" emma:mode="ink">
                <msink:context xmlns:msink="http://schemas.microsoft.com/ink/2010/main" type="inkWord" rotatedBoundingBox="32387,8987 32543,8994 32529,9286 32373,9279"/>
              </emma:interpretation>
              <emma:one-of disjunction-type="recognition" id="oneOf126">
                <emma:interpretation id="interp630" emma:lang="zh-CN" emma:confidence="0">
                  <emma:literal>x</emma:literal>
                </emma:interpretation>
                <emma:interpretation id="interp631" emma:lang="zh-CN" emma:confidence="0">
                  <emma:literal>Ⅹ</emma:literal>
                </emma:interpretation>
                <emma:interpretation id="interp632" emma:lang="zh-CN" emma:confidence="0">
                  <emma:literal>ⅹ</emma:literal>
                </emma:interpretation>
                <emma:interpretation id="interp633" emma:lang="zh-CN" emma:confidence="0">
                  <emma:literal>X</emma:literal>
                </emma:interpretation>
                <emma:interpretation id="interp634" emma:lang="zh-CN" emma:confidence="0">
                  <emma:literal>×</emma:literal>
                </emma:interpretation>
              </emma:one-of>
            </emma:emma>
          </inkml:annotationXML>
          <inkml:trace contextRef="#ctx0" brushRef="#br1" timeOffset="2.70635E6">32644 9932 4608,'-9'-3'1760,"9"6"-960,0-3-160,0 15 672,0-3-288,5 0-96,-1 1-352,6 5-32,5 4-320,-1-1 0,1 1 96,-1-1-128,0 1-32,0-1-160,-2-2-64,-4-7-128,3 0-32,-7-2-864,-4-10-416,0 0-1408,0-4-896,5-2 1728</inkml:trace>
          <inkml:trace contextRef="#ctx0" brushRef="#br1" timeOffset="2.70666E6">32789 9990 4736,'-3'-9'1824,"3"-16"-960,0 10-160,0 15 736,0 0-96,0 0 288,0 10-640,0-1-512,-5 3 32,-1 1 32,-3 1-32,-5 2 32,-1 2-288,1 4-161,-6-1-63,6 1-32,-11-1-351,5 1-161,16-4-896,4-2-352,0-3-1760,4 1-1120,7 7 2080</inkml:trace>
        </inkml:traceGroup>
        <inkml:traceGroup>
          <inkml:annotationXML>
            <emma:emma xmlns:emma="http://www.w3.org/2003/04/emma" version="1.0">
              <emma:interpretation id="{06A9CA13-171C-41DA-A227-57B840B2C6B3}" emma:medium="tactile" emma:mode="ink">
                <msink:context xmlns:msink="http://schemas.microsoft.com/ink/2010/main" type="inkWord" rotatedBoundingBox="32615,9242 32679,9245 32672,9414 32607,9410"/>
              </emma:interpretation>
              <emma:one-of disjunction-type="recognition" id="oneOf127">
                <emma:interpretation id="interp635" emma:lang="zh-CN" emma:confidence="0">
                  <emma:literal>、</emma:literal>
                </emma:interpretation>
                <emma:interpretation id="interp636" emma:lang="zh-CN" emma:confidence="0">
                  <emma:literal>‵</emma:literal>
                </emma:interpretation>
                <emma:interpretation id="interp637" emma:lang="zh-CN" emma:confidence="0">
                  <emma:literal>,</emma:literal>
                </emma:interpretation>
                <emma:interpretation id="interp638" emma:lang="zh-CN" emma:confidence="0">
                  <emma:literal>:</emma:literal>
                </emma:interpretation>
                <emma:interpretation id="interp639" emma:lang="zh-CN" emma:confidence="0">
                  <emma:literal>丶</emma:literal>
                </emma:interpretation>
              </emma:one-of>
            </emma:emma>
          </inkml:annotationXML>
          <inkml:trace contextRef="#ctx0" brushRef="#br1" timeOffset="2.70684E6">32863 10184 5504,'0'3'2112,"5"2"-1152,-1 8-224,-4-4 832,0 0-384,5 7-32,0 5-736,1 10-256,-2-9-1184,6-1 544,-1-8-1312,0-4-384</inkml:trace>
        </inkml:traceGroup>
        <inkml:traceGroup>
          <inkml:annotationXML>
            <emma:emma xmlns:emma="http://www.w3.org/2003/04/emma" version="1.0">
              <emma:interpretation id="{AA59D67A-A1AA-42A6-8ABD-9A74DE28E89F}" emma:medium="tactile" emma:mode="ink">
                <msink:context xmlns:msink="http://schemas.microsoft.com/ink/2010/main" type="inkWord" rotatedBoundingBox="32816,8995 32955,9001 32927,9593 32788,9586"/>
              </emma:interpretation>
              <emma:one-of disjunction-type="recognition" id="oneOf128">
                <emma:interpretation id="interp640" emma:lang="zh-CN" emma:confidence="0">
                  <emma:literal>勺</emma:literal>
                </emma:interpretation>
                <emma:interpretation id="interp641" emma:lang="zh-CN" emma:confidence="0">
                  <emma:literal>個</emma:literal>
                </emma:interpretation>
                <emma:interpretation id="interp642" emma:lang="zh-CN" emma:confidence="0">
                  <emma:literal>y</emma:literal>
                </emma:interpretation>
                <emma:interpretation id="interp643" emma:lang="zh-CN" emma:confidence="0">
                  <emma:literal>g</emma:literal>
                </emma:interpretation>
                <emma:interpretation id="interp644" emma:lang="zh-CN" emma:confidence="0">
                  <emma:literal>刂</emma:literal>
                </emma:interpretation>
              </emma:one-of>
            </emma:emma>
          </inkml:annotationXML>
          <inkml:trace contextRef="#ctx0" brushRef="#br1" timeOffset="2.70733E6">33077 9938 5120,'-9'0'2016,"9"4"-1088,-5 14-512,5-10 544,0 2 0,0 2 128,0 4-512,0 2-256,5 0-192,-1 4-128,1-6 96,0 2-64,5-6 64,-5-2-128,0-6 0,-1-4-192,1-4-96,4-2-160,-3-6-64,-1-1 320,0 0 96,-1 1 128,-4-2 0,5 6 128,0-1 160,-1 4-32,2 5 96,-6 0 160,0 0 64,5 9-96,-2 4-32,3 5-64,0 3 64,-2 4-32,-4 2 64,0 7-64,0 15 0,0-3-97,0-6-31,0-2-96,-4-2-32,4-2-192,-6-4 32,6-8 0,-6-1 0,3-4 0,-2-3 0,5-7-160,-6-2-32,2-5-128,-1-5-31,-4-2 31,-1-7 32,0-3 96,0 0 64,1 0 64,-2 3 96,7-8 64,-1 6 32,5-11 0,0 5-160,9 1 32,2 0-416,3 5-224,-5-2-992,7 5-480,-2-2-1440</inkml:trace>
        </inkml:traceGroup>
        <inkml:traceGroup>
          <inkml:annotationXML>
            <emma:emma xmlns:emma="http://www.w3.org/2003/04/emma" version="1.0">
              <emma:interpretation id="{5C932900-CAAE-4680-BC39-EED972795E15}" emma:medium="tactile" emma:mode="ink">
                <msink:context xmlns:msink="http://schemas.microsoft.com/ink/2010/main" type="inkWord" rotatedBoundingBox="33062,8990 33348,9004 33323,9517 33038,9504"/>
              </emma:interpretation>
              <emma:one-of disjunction-type="recognition" id="oneOf129">
                <emma:interpretation id="interp645" emma:lang="zh-CN" emma:confidence="0">
                  <emma:literal>%</emma:literal>
                </emma:interpretation>
                <emma:interpretation id="interp646" emma:lang="zh-CN" emma:confidence="0">
                  <emma:literal>戶</emma:literal>
                </emma:interpretation>
                <emma:interpretation id="interp647" emma:lang="zh-CN" emma:confidence="0">
                  <emma:literal>虍</emma:literal>
                </emma:interpretation>
                <emma:interpretation id="interp648" emma:lang="zh-CN" emma:confidence="0">
                  <emma:literal>月</emma:literal>
                </emma:interpretation>
                <emma:interpretation id="interp649" emma:lang="zh-CN" emma:confidence="0">
                  <emma:literal>凡</emma:literal>
                </emma:interpretation>
              </emma:one-of>
            </emma:emma>
          </inkml:annotationXML>
          <inkml:trace contextRef="#ctx0" brushRef="#br1" timeOffset="2.70754E6">33302 10236 7808,'-6'9'2880,"12"20"-1536,-6-6-800,0-16 864,8 20-672,1-6-512,2 1-224,-16-6-64,14 6-1184,-13-4-416,-1 0-2048</inkml:trace>
          <inkml:trace contextRef="#ctx0" brushRef="#br1" timeOffset="2.70817E6">33475 9963 4224,'-20'21'1664,"12"-24"-896,-4-18-416,12 17 480,-3-2 160,3 6 128,0-3-352,0 3-128,3 0-352,3-6 96,3 6 32,2 0-64,3 0 32,0 0-96,1 9 0,-1 1-256,1-2-64,-5 2 0,0-4 64,-5 8-64,0 0-64,-10-2 192,0 6 96,-5-2-32,-4 6 0,0-1 96,-6 1 96,0-1 64,6-3 160,0 0-192,2-6 31,4 1-191,2 0-64,6-5 0,6 2-32,2 6-64,4 2-64,2-6 32,6-12-32,-2-3-96,-2 3 0,-2-5-384,0 1-63,-4 0-673,-5-2-256,0-2-832,-5 1-384,-5-2-320</inkml:trace>
          <inkml:trace contextRef="#ctx0" brushRef="#br1" timeOffset="2.70837E6">33413 10097 6912,'-11'-5'2624,"11"5"-1408,0 0-864,0 0 736,0 0-448,11 5-32,-2-1-352,5 1-96,6-1-96,0-1-128,-1 3-32,4-2-928,-3 1-384,0-5-1376,-6 4-1280,1 1 1472</inkml:trace>
        </inkml:traceGroup>
        <inkml:traceGroup>
          <inkml:annotationXML>
            <emma:emma xmlns:emma="http://www.w3.org/2003/04/emma" version="1.0">
              <emma:interpretation id="{7A6EE373-DD66-4D58-9886-7A091EEAF46A}" emma:medium="tactile" emma:mode="ink">
                <msink:context xmlns:msink="http://schemas.microsoft.com/ink/2010/main" type="inkWord" rotatedBoundingBox="33450,8853 33596,8860 33564,9524 33418,9517"/>
              </emma:interpretation>
              <emma:one-of disjunction-type="recognition" id="oneOf130">
                <emma:interpretation id="interp650" emma:lang="zh-CN" emma:confidence="0">
                  <emma:literal>,</emma:literal>
                </emma:interpretation>
                <emma:interpretation id="interp651" emma:lang="zh-CN" emma:confidence="0">
                  <emma:literal>)</emma:literal>
                </emma:interpretation>
                <emma:interpretation id="interp652" emma:lang="zh-CN" emma:confidence="0">
                  <emma:literal>丿</emma:literal>
                </emma:interpretation>
                <emma:interpretation id="interp653" emma:lang="zh-CN" emma:confidence="0">
                  <emma:literal>〕</emma:literal>
                </emma:interpretation>
                <emma:interpretation id="interp654" emma:lang="zh-CN" emma:confidence="0">
                  <emma:literal>}</emma:literal>
                </emma:interpretation>
              </emma:one-of>
            </emma:emma>
          </inkml:annotationXML>
          <inkml:trace contextRef="#ctx0" brushRef="#br1" timeOffset="2.70866E6">33698 9804 4864,'0'-4'1824,"5"0"-960,21 8-160,-18 0 640,1 0-224,2 6-96,-2 2-96,2 10-32,-2 8-480,2-5 96,-3 6 128,2 9 64,-5-3 63,0 6-63,-5 0-64,0 14-320,0-6-128,-5 6-192,0-10-32,-5-4-1024,5 0-479,-4-9-6369,-16-3 3456</inkml:trace>
        </inkml:traceGroup>
      </inkml:traceGroup>
    </inkml:traceGroup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2:53.62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EDD29A6-CDCA-4CAF-91A7-7D0A1D617D47}" emma:medium="tactile" emma:mode="ink">
          <msink:context xmlns:msink="http://schemas.microsoft.com/ink/2010/main" type="writingRegion" rotatedBoundingBox="9810,15197 13654,14107 14026,15418 10182,16508"/>
        </emma:interpretation>
      </emma:emma>
    </inkml:annotationXML>
    <inkml:traceGroup>
      <inkml:annotationXML>
        <emma:emma xmlns:emma="http://www.w3.org/2003/04/emma" version="1.0">
          <emma:interpretation id="{DDAAC815-A92E-4DD6-B62E-D577CDB86BA8}" emma:medium="tactile" emma:mode="ink">
            <msink:context xmlns:msink="http://schemas.microsoft.com/ink/2010/main" type="paragraph" rotatedBoundingBox="10488,14993 12028,14869 12080,15514 10540,156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BAB6E6D-E2C8-43A5-946D-8385551299FA}" emma:medium="tactile" emma:mode="ink">
              <msink:context xmlns:msink="http://schemas.microsoft.com/ink/2010/main" type="line" rotatedBoundingBox="10488,14993 12028,14869 12080,15514 10540,15638"/>
            </emma:interpretation>
          </emma:emma>
        </inkml:annotationXML>
        <inkml:traceGroup>
          <inkml:annotationXML>
            <emma:emma xmlns:emma="http://www.w3.org/2003/04/emma" version="1.0">
              <emma:interpretation id="{361F4466-C6BE-4188-97F8-7165C3D6119A}" emma:medium="tactile" emma:mode="ink">
                <msink:context xmlns:msink="http://schemas.microsoft.com/ink/2010/main" type="inkWord" rotatedBoundingBox="10488,14993 12028,14869 12080,15514 10540,15638"/>
              </emma:interpretation>
              <emma:one-of disjunction-type="recognition" id="oneOf0">
                <emma:interpretation id="interp0" emma:lang="zh-CN" emma:confidence="0">
                  <emma:literal>㓁</emma:literal>
                </emma:interpretation>
                <emma:interpretation id="interp1" emma:lang="zh-CN" emma:confidence="0">
                  <emma:literal>以</emma:literal>
                </emma:interpretation>
                <emma:interpretation id="interp2" emma:lang="zh-CN" emma:confidence="0">
                  <emma:literal>…</emma:literal>
                </emma:interpretation>
                <emma:interpretation id="interp3" emma:lang="zh-CN" emma:confidence="0">
                  <emma:literal>∵</emma:literal>
                </emma:interpretation>
                <emma:interpretation id="interp4" emma:lang="zh-CN" emma:confidence="0">
                  <emma:literal>门</emma:literal>
                </emma:interpretation>
              </emma:one-of>
            </emma:emma>
          </inkml:annotationXML>
          <inkml:trace contextRef="#ctx0" brushRef="#br0">10799 15970 4224,'-8'-7'1568,"8"7"-832,-5-5-448,0 2 1152,10 3-800,-5-5 896,0 5-896,0-4 384,0 4-576,0-2 352,5 2-448,-5-8 480,4 8-512,-4-5 512,4 10-512,-4-5 287,0 8-351,0-2 128,4 10-224,-4 8 224,0 0-256,0 6 160,0 1-160,-4 8 160,4 5-192,-4 6 96,0-3-96,-1 4-64,5 1 0,-5-3-544,10-6 288,-5-8-1312,0-8 865,0-7-2529,0 0 1792,0-26-3168,5 0 2592</inkml:trace>
          <inkml:trace contextRef="#ctx0" brushRef="#br0" timeOffset="2632">12032 15916 3712,'0'-24'1472,"0"24"-768,8-20-128,-3 14 992,4 6-864,3-9 288,1 4-608,5-1 288,0 6-384,0 3 256,3 5-288,-3 1 288,4 5-320,-4 2 384,-1 4-352,-8-1 288,-6 0-288,-6 1 64,-2 0-192,-8 2-64,0 2-32,-9-4-32,9 2 0,-8-2-96,3-4 64,-5-8-32,10 0 0,-5-8 64,5 4 0,-5-8 0,6 4 0,-1-4-96,4 4 64,0-4 160,9 0-64,0 0 128,5 4-128,-1 0 256,5 4-192,-4 0 320,3 4-256,1-1 160,4 6-193,0-1 129,0-2-160,0 7 224,5 2-224,0 4 160,3 4-160,-3-4 64,-1-3-96,-3-1-128,3 1 0,4-4-608,2 7 352,-5-10-1919,0-3 1215,-5-1-3936,0-2 2752</inkml:trace>
          <inkml:trace contextRef="#ctx0" brushRef="#br0" timeOffset="606">11010 16177 5888,'0'0'2176,"0"0"-1152,5 3-768,-5-3 992,0 0-704,0 0 672,8 8-736,-3-2 480,3 0-544,2 7 384,2 6-448,-4 1 320,6 2-384,-4-2 63,3 0-223,0-4 160,-1 3-192,2 4 32,4-4-64,-6 6-64,1-3 32,0 2-32,1-4 0,3-6-224,1-2 128,-5-4-1375,0 4 831,-8-8-4320,5 4 2752</inkml:trace>
        </inkml:traceGroup>
      </inkml:traceGroup>
    </inkml:traceGroup>
    <inkml:traceGroup>
      <inkml:annotationXML>
        <emma:emma xmlns:emma="http://www.w3.org/2003/04/emma" version="1.0">
          <emma:interpretation id="{67DC04A5-59A8-4075-AC6C-ACEA59D68048}" emma:medium="tactile" emma:mode="ink">
            <msink:context xmlns:msink="http://schemas.microsoft.com/ink/2010/main" type="paragraph" rotatedBoundingBox="9856,15358 13699,14267 14026,15418 10182,165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5E800E-B355-4167-9662-DBB8609C619D}" emma:medium="tactile" emma:mode="ink">
              <msink:context xmlns:msink="http://schemas.microsoft.com/ink/2010/main" type="line" rotatedBoundingBox="9856,15358 13699,14267 14026,15418 10182,16508"/>
            </emma:interpretation>
          </emma:emma>
        </inkml:annotationXML>
        <inkml:traceGroup>
          <inkml:annotationXML>
            <emma:emma xmlns:emma="http://www.w3.org/2003/04/emma" version="1.0">
              <emma:interpretation id="{781B4828-1C67-4425-8177-1771E669A6DC}" emma:medium="tactile" emma:mode="ink">
                <msink:context xmlns:msink="http://schemas.microsoft.com/ink/2010/main" type="inkWord" rotatedBoundingBox="9988,15822 10287,15737 10464,16362 10165,16447"/>
              </emma:interpretation>
              <emma:one-of disjunction-type="recognition" id="oneOf1">
                <emma:interpretation id="interp5" emma:lang="zh-CN" emma:confidence="0">
                  <emma:literal>y</emma:literal>
                </emma:interpretation>
                <emma:interpretation id="interp6" emma:lang="zh-CN" emma:confidence="0">
                  <emma:literal>上</emma:literal>
                </emma:interpretation>
                <emma:interpretation id="interp7" emma:lang="zh-CN" emma:confidence="0">
                  <emma:literal>口</emma:literal>
                </emma:interpretation>
                <emma:interpretation id="interp8" emma:lang="zh-CN" emma:confidence="0">
                  <emma:literal>g</emma:literal>
                </emma:interpretation>
                <emma:interpretation id="interp9" emma:lang="zh-CN" emma:confidence="0">
                  <emma:literal>与</emma:literal>
                </emma:interpretation>
              </emma:one-of>
            </emma:emma>
          </inkml:annotationXML>
          <inkml:trace contextRef="#ctx0" brushRef="#br0" timeOffset="426609">10369 16763 3072,'0'-11'1120,"0"5"-576,0-2-224,0 6 448,0-2-224,0-1-64,0 5-128,0 0-64,0 0 192,5 9 64,-1 1-256,1 10 96,-1 8 64,-4 10-96,5 2-32,-5-2-128,0-2 32,3-8-64,2-2 0,0-2-32,-1-5 0,0-2-64,1-11 32,3-2-64,2-8-32,-2-2-320,0-7-128,2-2 160,-2-9 64,2 4 64,-2-11 128,2 4-64,-2 5 32,0-3 64,2 6 0,-2-1 0,-3 0 0,-1 6 0,-1 1 0,2 2 0,1 3 64,-6 1-96,0 2 0,0 5-32,0 0 0,0 8 128,0 4 32,3 4 160,-3 6 96,5 14-64,-1 0 64,1-2-128,-5 2 32,3-2-96,-3 1 0,0 4-96,6-3 32,-6-6-64,0-2 64,0 0-64,0 0-32,0-6 32,0 0 32,-6 3-32,3-6-32,-2-7 96,5 4-64,-9-8 128,-5-4-160,2-4-64,-1 0 32,-5-4 0,0-4 32,2 0 0,-2 0 0,5 4 0,0 0 0,-1 0-96,5-4 64,1 0 32,3 0 0,1 2-96,4-2 64,4-4 96,9-8 32,5 4-128,0 0 32,3 5-64,5 0-64,-3-1 96,8 4 64,4 4-576,-6 0-256,-1 4-864,-2 4-320,-5 8-512</inkml:trace>
        </inkml:traceGroup>
        <inkml:traceGroup>
          <inkml:annotationXML>
            <emma:emma xmlns:emma="http://www.w3.org/2003/04/emma" version="1.0">
              <emma:interpretation id="{80DFF72E-06A5-4D25-8BE7-6C01DA59B57F}" emma:medium="tactile" emma:mode="ink">
                <msink:context xmlns:msink="http://schemas.microsoft.com/ink/2010/main" type="inkWord" rotatedBoundingBox="10516,15171 10949,15048 10994,15205 10560,15329"/>
              </emma:interpretation>
              <emma:one-of disjunction-type="recognition" id="oneOf2">
                <emma:interpretation id="interp10" emma:lang="zh-CN" emma:confidence="0">
                  <emma:literal>'</emma:literal>
                </emma:interpretation>
                <emma:interpretation id="interp11" emma:lang="zh-CN" emma:confidence="0">
                  <emma:literal>‘</emma:literal>
                </emma:interpretation>
                <emma:interpretation id="interp12" emma:lang="zh-CN" emma:confidence="0">
                  <emma:literal>′</emma:literal>
                </emma:interpretation>
                <emma:interpretation id="interp13" emma:lang="zh-CN" emma:confidence="0">
                  <emma:literal>’</emma:literal>
                </emma:interpretation>
                <emma:interpretation id="interp14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323">11198 15990 6912,'-17'12'2624,"17"-12"-1408,-28 22-640,16-10 960,4 1-896,-15 1 64,10 3-448,-8-3 32,8 2-160,-15-4 64,12 4-96,-19 4 96,4-1-128,-5-3 32,15-2-32,-4-2-320,7 1 128,0-1-800,5-1 512,3-3-1696,7 0 1152,3-13-2592,3 5 2016,2-3-1472,8-2 1728</inkml:trace>
        </inkml:traceGroup>
        <inkml:traceGroup>
          <inkml:annotationXML>
            <emma:emma xmlns:emma="http://www.w3.org/2003/04/emma" version="1.0">
              <emma:interpretation id="{8C2297A8-928C-403D-A948-8CD7937BCD9E}" emma:medium="tactile" emma:mode="ink">
                <msink:context xmlns:msink="http://schemas.microsoft.com/ink/2010/main" type="inkWord" rotatedBoundingBox="11503,14996 11669,14950 11808,15441 11642,15488"/>
              </emma:interpretation>
              <emma:one-of disjunction-type="recognition" id="oneOf3">
                <emma:interpretation id="interp15" emma:lang="zh-CN" emma:confidence="0">
                  <emma:literal>l</emma:literal>
                </emma:interpretation>
                <emma:interpretation id="interp16" emma:lang="zh-CN" emma:confidence="0">
                  <emma:literal>1</emma:literal>
                </emma:interpretation>
                <emma:interpretation id="interp17" emma:lang="zh-CN" emma:confidence="0">
                  <emma:literal>'</emma:literal>
                </emma:interpretation>
                <emma:interpretation id="interp18" emma:lang="zh-CN" emma:confidence="0">
                  <emma:literal>|</emma:literal>
                </emma:interpretation>
                <emma:interpretation id="interp1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2059">11922 15936 4992,'-5'-8'1824,"5"8"-960,0-20-512,0 12 1056,0 8-800,0-3 640,0 3-736,0-5 512,0 10-576,0-5 608,0 0-608,0 3 416,0 5-512,0 0 255,0 4-351,0 4 192,0 3-224,0 4 128,0 2-192,0 1 64,0 6-128,0-1 0,0 0-32,0-1-64,0 3 32,-3 9-32,3 2 0,-5-10-448,0 1 256,-3-4-1248,8-8 801,-5-7-2113,5-5 1536,0-11-3168,5-3 2464</inkml:trace>
        </inkml:traceGroup>
        <inkml:traceGroup>
          <inkml:annotationXML>
            <emma:emma xmlns:emma="http://www.w3.org/2003/04/emma" version="1.0">
              <emma:interpretation id="{B0F7B616-14AB-44FD-BBE3-A13550A4FE0C}" emma:medium="tactile" emma:mode="ink">
                <msink:context xmlns:msink="http://schemas.microsoft.com/ink/2010/main" type="inkWord" rotatedBoundingBox="12241,15065 12521,14986 12747,15781 12467,15860"/>
              </emma:interpretation>
              <emma:one-of disjunction-type="recognition" id="oneOf4">
                <emma:interpretation id="interp20" emma:lang="zh-CN" emma:confidence="0">
                  <emma:literal>y</emma:literal>
                </emma:interpretation>
                <emma:interpretation id="interp21" emma:lang="zh-CN" emma:confidence="0">
                  <emma:literal>g</emma:literal>
                </emma:interpretation>
                <emma:interpretation id="interp22" emma:lang="zh-CN" emma:confidence="0">
                  <emma:literal>子</emma:literal>
                </emma:interpretation>
                <emma:interpretation id="interp23" emma:lang="zh-CN" emma:confidence="0">
                  <emma:literal>￥</emma:literal>
                </emma:interpretation>
                <emma:interpretation id="interp24" emma:lang="zh-CN" emma:confidence="0">
                  <emma:literal>牛</emma:literal>
                </emma:interpretation>
              </emma:one-of>
            </emma:emma>
          </inkml:annotationXML>
          <inkml:trace contextRef="#ctx0" brushRef="#br0" timeOffset="3646">12532 16021 5376,'-5'-11'2112,"5"11"-1152,0-8-416,0 3 1120,0 10-928,0-5 640,0 0-832,0 0 640,0 3-672,0 2 384,5 6-544,-1 4 255,5 4-351,-4 6 192,3-3-224,-4 3 64,5 2-160,5-1 0,-1 7-64,0-11-256,5 1 96,-2-15-736,2-3 448,-5-13-575,5 0 511,-5-12-160,5 4 320,-9-3 32,4 7 160,-5-2 64,2 1 32,-2-10 128,0 7-64,-3 1 320,0 2-192,-5 2 320,3 3-288,-3 1 384,0 2-353,0 2 289,0 3-288,0 0 192,0 8-224,0-4 288,0 7-288,-3 5 160,3-1-224,-5 9 128,10 4-160,-5 2 64,3 6-96,2-2 0,0 2-32,-5 3 96,5 3-96,-5 18 32,0-2-32,0-8-128,0-3 32,-5-5-192,5-6 128,-10-5-448,7-3 288,-7-9-352,7 0 320,-10-11-192,8 1 288,-13-14-64,10 1 160,-9-12 64,7 2 32,-3-19 0,4 10 0,0-12-96,6 4 64,3-4-32,3 7 0,6-3 128,5 12-32,-6-4 64,5 7-64,4 1 64,1 2-64,-5 7-160,5 1 64,-5-3-800,5 5 449,5-13-1985,-2 7 1312,-3-2-3424,3 8 2496</inkml:trace>
        </inkml:traceGroup>
        <inkml:traceGroup>
          <inkml:annotationXML>
            <emma:emma xmlns:emma="http://www.w3.org/2003/04/emma" version="1.0">
              <emma:interpretation id="{62EC81E6-B171-4A46-8ADD-64EBAEA3F501}" emma:medium="tactile" emma:mode="ink">
                <msink:context xmlns:msink="http://schemas.microsoft.com/ink/2010/main" type="inkWord" rotatedBoundingBox="12801,15089 13061,15015 13154,15343 12894,15417"/>
              </emma:interpretation>
              <emma:one-of disjunction-type="recognition" id="oneOf5">
                <emma:interpretation id="interp25" emma:lang="zh-CN" emma:confidence="0">
                  <emma:literal>“</emma:literal>
                </emma:interpretation>
                <emma:interpretation id="interp26" emma:lang="zh-CN" emma:confidence="0">
                  <emma:literal>"</emma:literal>
                </emma:interpretation>
                <emma:interpretation id="interp27" emma:lang="zh-CN" emma:confidence="0">
                  <emma:literal>卜</emma:literal>
                </emma:interpretation>
                <emma:interpretation id="interp28" emma:lang="zh-CN" emma:confidence="0">
                  <emma:literal>㣺</emma:literal>
                </emma:interpretation>
                <emma:interpretation id="interp29" emma:lang="zh-CN" emma:confidence="0">
                  <emma:literal>t</emma:literal>
                </emma:interpretation>
              </emma:one-of>
            </emma:emma>
          </inkml:annotationXML>
          <inkml:trace contextRef="#ctx0" brushRef="#br0" timeOffset="4187">13198 16005 6144,'-8'-11'2272,"8"11"-1216,-5 0-320,2 0 1408,6 0-1216,-3 3 864,0 5-1088,0 4 639,0 8-799,0 4 288,5 3-480,-5 4-64,5 0-160,-2 5-512,2-2 192,-5 1-1824,5-4 1121,-5-3-4481,0-1 3008</inkml:trace>
          <inkml:trace contextRef="#ctx0" brushRef="#br0" timeOffset="3966">13085 16138 8320,'-5'0'3168,"5"0"-1728,10 0-1120,-7 0 1024,2 0-832,5 0 128,6 0-384,2 0-160,0 0-64,4-3-128,4 3 64,0-5-544,5 10 320,-5-10-1248,-4 5 864,-4-3-2112,-5 6 1536,-10-6-2400,7 3 2048</inkml:trace>
        </inkml:traceGroup>
        <inkml:traceGroup>
          <inkml:annotationXML>
            <emma:emma xmlns:emma="http://www.w3.org/2003/04/emma" version="1.0">
              <emma:interpretation id="{D2765841-F20E-4623-B7C7-4234945D7D4D}" emma:medium="tactile" emma:mode="ink">
                <msink:context xmlns:msink="http://schemas.microsoft.com/ink/2010/main" type="inkWord" rotatedBoundingBox="13275,14903 13835,14744 14003,15338 13443,15497"/>
              </emma:interpretation>
              <emma:one-of disjunction-type="recognition" id="oneOf6">
                <emma:interpretation id="interp30" emma:lang="zh-CN" emma:confidence="0">
                  <emma:literal>山</emma:literal>
                </emma:interpretation>
                <emma:interpretation id="interp31" emma:lang="zh-CN" emma:confidence="0">
                  <emma:literal>划</emma:literal>
                </emma:interpretation>
                <emma:interpretation id="interp32" emma:lang="zh-CN" emma:confidence="0">
                  <emma:literal>升</emma:literal>
                </emma:interpretation>
                <emma:interpretation id="interp33" emma:lang="zh-CN" emma:confidence="0">
                  <emma:literal>小</emma:literal>
                </emma:interpretation>
                <emma:interpretation id="interp34" emma:lang="zh-CN" emma:confidence="0">
                  <emma:literal>利</emma:literal>
                </emma:interpretation>
              </emma:one-of>
            </emma:emma>
          </inkml:annotationXML>
          <inkml:trace contextRef="#ctx0" brushRef="#br0" timeOffset="5005">13738 15822 3968,'-8'-3'1472,"8"3"-768,0-8-192,0 3 1216,0 5-928,0-4 800,0 1-928,0-5 576,4 8-736,-4-5 672,0 10-704,0-5 608,0 3-609,0 5 321,0 4-480,0 7 128,0 1-288,-4 4 224,4 4-256,-5 2 160,10 1-160,-5 5 160,0 3-192,0 3 32,0 2-64,0-2-64,8-4 32,1-6-192,0-5 96,3-11-800,6-5 448,4-11-1631,0 0 1119,0-11-2176,4 0 1760,0-5-2816,6 5 2368</inkml:trace>
          <inkml:trace contextRef="#ctx0" brushRef="#br0" timeOffset="5271">13651 16064 5120,'-36'-8'2016,"36"8"-1088,-26-4-384,23 1 1472,3 6-1120,-5-6 704,5 3-928,5-5 256,3 2-544,5-6 288,5 7-384,3-6 64,7 2-225,2 0-127,1 6-32,-2-8-1087,7 8 575,3-5-3136,1 5 2048,-1-3-2752,-3 6 2528</inkml:trace>
          <inkml:trace contextRef="#ctx0" brushRef="#br0" timeOffset="5541">14072 15741 6144,'-5'7'2368,"5"-7"-1280,10 5-640,-7-2 1408,2 5-1024,3 3 736,2 1-928,-2 4 352,1 3-544,-1 6 223,1 5-383,-4 18 128,5 2-256,-16 5-640,6-2 256,-9 10-3871,0-4 2239,-3 3-3584,4-8 3104</inkml:trace>
        </inkml:traceGroup>
      </inkml:traceGroup>
    </inkml:traceGroup>
  </inkml:traceGroup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2:37.12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6FE0EDE9-E792-4E21-9896-30C2255C8FFD}" emma:medium="tactile" emma:mode="ink">
          <msink:context xmlns:msink="http://schemas.microsoft.com/ink/2010/main" type="writingRegion" rotatedBoundingBox="12455,7338 12381,14121 10812,14104 10885,7321">
            <msink:destinationLink direction="with" ref="{BAFDC0FF-943A-45B0-BE76-B2B0AE5FC144}"/>
          </msink:context>
        </emma:interpretation>
      </emma:emma>
    </inkml:annotationXML>
    <inkml:traceGroup>
      <inkml:annotationXML>
        <emma:emma xmlns:emma="http://www.w3.org/2003/04/emma" version="1.0">
          <emma:interpretation id="{192C914D-C28B-4BBF-9C88-DE723C2263D6}" emma:medium="tactile" emma:mode="ink">
            <msink:context xmlns:msink="http://schemas.microsoft.com/ink/2010/main" type="paragraph" rotatedBoundingBox="12481,7342 12404,9187 12004,9170 12080,73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4183E3-F206-4335-A8E5-391A8398001F}" emma:medium="tactile" emma:mode="ink">
              <msink:context xmlns:msink="http://schemas.microsoft.com/ink/2010/main" type="line" rotatedBoundingBox="12481,7342 12404,9187 12004,9170 12080,7325"/>
            </emma:interpretation>
          </emma:emma>
        </inkml:annotationXML>
        <inkml:traceGroup>
          <inkml:annotationXML>
            <emma:emma xmlns:emma="http://www.w3.org/2003/04/emma" version="1.0">
              <emma:interpretation id="{57DDA640-6C29-4561-B72A-F78E95A117A7}" emma:medium="tactile" emma:mode="ink">
                <msink:context xmlns:msink="http://schemas.microsoft.com/ink/2010/main" type="inkWord" rotatedBoundingBox="12481,7342 12404,9187 12004,9170 12080,7325"/>
              </emma:interpretation>
              <emma:one-of disjunction-type="recognition" id="oneOf0">
                <emma:interpretation id="interp0" emma:lang="zh-CN" emma:confidence="0">
                  <emma:literal>ⅰ</emma:literal>
                </emma:interpretation>
                <emma:interpretation id="interp1" emma:lang="zh-CN" emma:confidence="0">
                  <emma:literal>虐</emma:literal>
                </emma:interpretation>
                <emma:interpretation id="interp2" emma:lang="zh-CN" emma:confidence="0">
                  <emma:literal>夷</emma:literal>
                </emma:interpretation>
                <emma:interpretation id="interp3" emma:lang="zh-CN" emma:confidence="0">
                  <emma:literal>羞</emma:literal>
                </emma:interpretation>
                <emma:interpretation id="interp4" emma:lang="zh-CN" emma:confidence="0">
                  <emma:literal>亯</emma:literal>
                </emma:interpretation>
              </emma:one-of>
            </emma:emma>
          </inkml:annotationXML>
          <inkml:trace contextRef="#ctx0" brushRef="#br0">12344 9709 5120,'-5'-33'2016,"5"33"-1088,-23 28-512,23-23 960,5-2-768,0-3 352,0 0-608,-2 0 192,7 5-320,-2-2 64,1 1-160,5-4 64,3 0-96,-4-4 0,3 4-32,-1-3-64,1-2 32,2 5 32,0 5-32,-10-2 192,6 5-128,-10 0 256,1 4-224,-10-1 256,5 0-256,-8 1 256,3 4-256,-13 0 96,10-1-128,-5 4 0,3 1-32,-3-1 32,5 5-64,-5-1-32,4 2 32,-5-6 32,6 0-32,-14-4 128,14 1-96,-5-4 127,8 4-127,-3-5-32,3 1 0,0-4-32,5 0 0,0-5 0,5 5 0,0-5-96,3 2 64,0-5 32,6 3 0,-5-3 64,8 0-32,-3-3-96,3 3 32,4-5 32,2 2 0,-5 0 0,-2 3 0,-2-5-287,0 10 159,-2-10-928,2 5 576,-10-3-1632,4 3 1184,-8-5-3136,5 10 2240</inkml:trace>
          <inkml:trace contextRef="#ctx0" brushRef="#br0" timeOffset="270">12352 9887 5120,'-5'-11'2016,"5"11"-1088,5 5-608,-5-5 768,5 3-640,0-3 64,3 0-320,0 0-32,10 0-96,-5 0 32,5 0-64,-5 0-32,-1 3 32,3 2-32,-2-1 0,-5 0-704,0-1 384,2-3-2912,-2 4 1792</inkml:trace>
          <inkml:trace contextRef="#ctx0" brushRef="#br0" timeOffset="-2173">12378 8288 2688,'-3'0'1056,"3"0"-576,3 0-224,-3 0 768,0 0-576,0 0 480,0 0-512,0 0 544,9 0-544,-9 0 480,5 0-480,-5 0 256,3 5-384,-3-5 256,6 0-288,-6 0 128,0 0-224,0 0 64,4 3-128,0-3 160,5 3-160,-6-3 256,7 6-224,-2-6 32,2 3-96,-2 2 32,2-2-64,-7 0 192,7 5-128,-7 0 192,3 0-192,-6 0 96,4-1-96,-4 6 96,0-2-128,-4 1-32,4-1 0,-9 5-32,-1 4 0,-3 0 192,5-1-96,-5-3 96,4-1-96,-5-2-128,10-2 0,-10-3 96,6-1-32,-14 1 64,9 3-64,0-6-96,5 3 32,-2-8-256,10 3 160,-5-6-800,10 3 512,0-8-1152,8 0 896,5-11-1184,3-1 1056,10-11-800,-4 7 928,-6-7 0,5 8 416,-3-1 224,-5 9 32,-5-1 640,5 4-352,-2-7 896,7 6-704,-15-1 576,6 5-608,-10 1 384,6 5-480,-10-2 384,0 5-416,-6 0 480,2 5-480,-9 3 416,8 4-416,-8 2 320,10 2-352,-12 0 192,7 4-256,-5 0 64,5-1-160,-7-4 63,12 1-95,-2-4 0,5-1-32,-4 2-64,8-2 32,1-3-32,3 4 0,2-4-96,-2 0 64,5-5-671,5 5 383,-1-8-2336,1 4 1472,-1-8-3360,5 4 2560</inkml:trace>
          <inkml:trace contextRef="#ctx0" brushRef="#br0" timeOffset="-781">12393 8862 4992,'0'-8'1824,"0"8"-960,0-3-448,0-2 896,3 10-736,2-5 352,0 3-576,-5 0 320,3 2-384,2 3 256,0-1-288,-5 6 288,3-2-320,-3 4 96,0 12-192,0 1 0,0 3-64,0-7 32,5-2-64,-5-2 64,5-4-64,0-4-96,-2-4 32,2-13-192,3 5 128,2-15-160,2 4 128,2-17-64,3 4 96,-4-2 64,0 7 32,-3-6 0,-2 14 0,-4-8 64,4 7-32,-3-4 128,-1 8-96,1-7 32,-1 7-32,-4-3 96,5 6-96,-5-3 256,0 5-192,0-1 256,0 4-256,0 4 160,0 4-160,0 3 160,0 5-192,0 7 256,0 0-225,0 12 97,0-4-128,0 1 0,0 2-32,0 6-64,0-2 32,0-2-32,0-5 0,0 8 64,0-3-32,0-8 64,0-6-64,-5 6-96,5 0 32,-4-6-32,-1-3 0,-4-5-96,9-3 96,-8-8-192,-1 5 160,-9-8-31,6 3 63,-6-6 64,10 3 0,-6-8-96,10 5 64,-9-8 32,8 2 0,-3-18-96,3 3 64,2-2 32,6 6 0,2 1 64,3 6-32,2-2-32,2 7 32,-4-8-128,6 4 64,8-7 32,1 8 0,2-9-352,1 4 192,-3 1-800,-2 3 544,-8 5-1280,5 7 928,-5-6-3136,0 6 2176</inkml:trace>
        </inkml:traceGroup>
      </inkml:traceGroup>
    </inkml:traceGroup>
    <inkml:traceGroup>
      <inkml:annotationXML>
        <emma:emma xmlns:emma="http://www.w3.org/2003/04/emma" version="1.0">
          <emma:interpretation id="{DCC7DA46-B595-4E6E-B8E7-3E0C175C8850}" emma:medium="tactile" emma:mode="ink">
            <msink:context xmlns:msink="http://schemas.microsoft.com/ink/2010/main" type="paragraph" rotatedBoundingBox="11864,7631 11794,14114 10812,14104 10882,76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756AD8-99AE-46C2-B7F1-E6C11FC09071}" emma:medium="tactile" emma:mode="ink">
              <msink:context xmlns:msink="http://schemas.microsoft.com/ink/2010/main" type="line" rotatedBoundingBox="11864,7631 11794,14114 10812,14104 10882,7621"/>
            </emma:interpretation>
          </emma:emma>
        </inkml:annotationXML>
        <inkml:traceGroup>
          <inkml:annotationXML>
            <emma:emma xmlns:emma="http://www.w3.org/2003/04/emma" version="1.0">
              <emma:interpretation id="{2135F30D-98D2-4BAB-A731-098CD47F634C}" emma:medium="tactile" emma:mode="ink">
                <msink:context xmlns:msink="http://schemas.microsoft.com/ink/2010/main" type="inkWord" rotatedBoundingBox="11864,7631 11794,14114 10812,14104 10882,7621"/>
              </emma:interpretation>
              <emma:one-of disjunction-type="recognition" id="oneOf1">
                <emma:interpretation id="interp5" emma:lang="zh-CN" emma:confidence="0">
                  <emma:literal>蘑</emma:literal>
                </emma:interpretation>
                <emma:interpretation id="interp6" emma:lang="zh-CN" emma:confidence="0">
                  <emma:literal>曹</emma:literal>
                </emma:interpretation>
                <emma:interpretation id="interp7" emma:lang="zh-CN" emma:confidence="0">
                  <emma:literal>售</emma:literal>
                </emma:interpretation>
                <emma:interpretation id="interp8" emma:lang="zh-CN" emma:confidence="0">
                  <emma:literal>軎</emma:literal>
                </emma:interpretation>
                <emma:interpretation id="interp9" emma:lang="zh-CN" emma:confidence="0">
                  <emma:literal>會</emma:literal>
                </emma:interpretation>
              </emma:one-of>
            </emma:emma>
          </inkml:annotationXML>
          <inkml:trace contextRef="#ctx0" brushRef="#br0" timeOffset="-175800">11122 11232 4224,'-2'-2'1568,"2"2"-832,0-6-512,0 4 896,0 4-640,0-4 640,0 2-672,0-4 640,0-1-640,0 2 480,0 3-512,-6-5 320,6 10-416,-8-5 320,8 0-352,-4 0 192,8 0-256,-4 0 64,0 0-160,0 0 224,0 0-224,0 0 159,0 0-159,0 0 0,8 3-64,0 2-64,8 1 32,-4 2 96,2 0-64,-2 1-32,6 2 0,0-3-32,8 0 0,-5-1-96,6 1 64,-5-3 96,4 1-32,-4 0-32,-1 2 32,-3-2-128,-1 2 64,-3 0 96,-2 0-32,-2 0 128,4 0-96,-10-4-32,4 4 0,-8 0-32,6-2 0,-12 2 64,6 0-32,-4 0-32,0 1 32,-6-3-32,6 7 0,-12-1 0,1 2 0,-11 2 128,5 4-64,-15-4 32,10 4-32,-9 2-192,9 6 64,-9-1 96,13 4 0,-4-11-224,8-4 96,0-8-1215,6 3 703,2-8-3040,6 3 2016,4-20-2912,4 8 2560</inkml:trace>
          <inkml:trace contextRef="#ctx0" brushRef="#br0" timeOffset="-87016">11377 12028 4480,'-3'-8'1664,"3"8"-896,0-4-416,0 0 1056,0 8-800,-5-4 512,1 4-672,-5-4 256,4 0-416,-3 0 128,8 0-256,-4-8 128,4 4-160,0-6-64,8-4-32,1 0-32,4 2 0,-5 0 64,2 4-32,-2-4-32,2 4 32,-2-12-128,0 9 64,-3-4 32,0 7 0,0 0 0,-2 5 0,2-2 0,0 5 0,-2-8 192,2 5-96,-5-8-32,5 6-32,-5-2-32,0 7 0,0-5 0,0 5 0,0-3 64,0 6-32,0-6-32,4 3 32,-4-5-32,4 5 0,-4-3 0,5 6 0,-5-3 64,0 0-32,0 0-32,0 5 32,0-5-32,5 3 0,-5-3 0,0 0 0,0 0 0,3 0 0,-3 0 0,5 5 0,-5-5 0,0 3 0,0-6 0,0 3 0,0-5-96,8 10 64,2-5 32,-2 3 0,-4-3 64,1 0-32,4 0-32,0 0 32,-1 0-32,5 0 0,-5 0 0,7 4 0,-7-4 0,5 5 0,0-5 0,5 0 0,-5 0 0,0 0 0,-1 0 0,6 3 0,-4-3-96,-2 5 64,3-2 32,1 0 0,-1-3 0,-2 0 0,-5 0 64,5 4-32,-3-4-32,3 0 32,-5 0-128,1 4 64,-5-4 96,0 5-32,2-5-32,2 0 32,-8 0-128,4 3 64,0 1-192,0 0 128,-4-4-800,6 4 480,-6-8-1440,0 4 1056,0-4-2304,0 8 1728,0-4-1248,0 0 1504</inkml:trace>
          <inkml:trace contextRef="#ctx0" brushRef="#br0" timeOffset="-84416">11904 11809 4224,'0'8'1568,"0"-8"-832,0-8-448,0 5 736,0 6-608,-4-3 384,4 5-480,-4-5 320,4 7-352,-4 1 192,-1 0-256,-3 3 224,-2 1-256,-3 4 160,5 0-192,-14 7 64,8 5-128,-7-1 0,4 1-32,-7-2 96,12 1-96,-6-3 32,10-1-32,-10-3 32,5 4-64,-8-5 64,6 1-64,-1-6-96,3 3 32,-1-10-32,10 5 0,-6-9-800,10 2 480,0-13-1312,10 3 928,-2-9-1312,10 2 1184,-5-4-1344,5 0 1312,8-18-352,0 3 768,-3-10 256,3 15 128,-8-1 480,2 7-192,-5 1 1056,2 3-672,-3-4 1152,-1 9-928,-5-5 736,5 4-864,-8 4 640,0 8-736,-5-8 512,3 8-608,-6-3 256,-2 6-416,-5 5 192,2 8-256,-10-1 128,5 5-192,-8 4 64,3 3-128,-7 1 0,1-2-32,-6 6 32,4-1-64,-5 0 128,8 5-96,-7-2-32,4 1 0,4-10-128,10-6 64,-6 4-32,8-7 0,2-5-448,2-2 288,2-15-1184,8 3 800,2-21-1152,6 1 1024,6-4-800,4 4 896,5-9-352,4 6 576,-5-10 0,-5 5 256,2-8 96,3 7 64,-8 1 192,2 8-96,-4-1 384,-4 13-256,-4-5 576,0 9-416,-2-6 576,-2 7-544,-4-3 480,0 5-480,-4 0 320,4 4-416,-6 0 480,3 8-480,-6 4 288,1 4-352,-16 7 288,8 4-320,-11 1 160,6 3-224,-20 11 128,7 5-160,-1-8 0,13-7-64,-6-1 96,8 0-96,-6 0 128,8 1-128,-5-9-32,6-4 0,0-3-32,4-1 0,-1-2 0,6-2 0,-6-2 0,10 2 0,-1-8-160,5 2 96,0-5-320,9 0 224,-3-5-576,2 2 416,0-8-480,10-3 448,-1-8-544,1 2 544,3-4-640,2 4 576,2-10-352,1 10 448,6-14-32,-2 6 192,-7 1 96,3 3 64,0-7-96,1 12 64,-10-4 96,0 6-32,-3-2 192,-2 3-128,-6 2 256,4 5-224,-8 1 320,4 5-256,-12 3 256,4 8-256,-8-1 96,4 1-160,-2 0 160,4 3-192,-14 8 256,2 1-224,-7-1 256,10 1-256,-5-1 256,5 1-256,-8-1 96,7 1-128,-8 4 0,4-2-32,0-2-64,6 0 32,-10 4 96,8-2-64,-2-5 32,6-2-32,-3-3 32,8 0-64,-11 4 128,6-2-96,-3-2-32,8 1 0,-3-10-32,8 5 0,-8-4-224,8 4 128,-4-5 32,4 1 64,-6 0 192,12 1-96,-12-2-32,6 0-32,-4-3-32,8 5 0,-8-2 0,0 2 0,-5-5 0,9 0 0,-3 0 0,6 0 0,-3 0 0,5 0 0,-5 0 0,4 0 0,0-5 0,0 5 0,2-3-96,-2-2 64,0-1-32,5 1 0,-1-3 128,1 8-32,-5-7 64,6 3-64,-2-8-32,0 9 32,2-5-128,-2 3 64,2-1 96,-2 0-32,0 3 64,2 3-64,-6-5-96,0 2 32,0 0-32,2 6 0,-4-3 128,8 8-32,-10-8-96,6 3 32,-6-6-32,0 3 0,-6-5-96,6 10 96,-4-2-96,-2 3 64,-2-3 0,4 5 32,-10 0 64,6-1 0,-9 1 0,8 0 0,-5-5 64,6 5-32,0-3-32,8-2 32,-10-3-128,6 0 64,0 0 32,8 0 0,-4 0 128,0 0-64,0 0 32,0 0-32,0-3 96,9 3-96,-4-5 192,3 5-160,-3-4 192,3 4-192,1-4 32,0 8-64,-1-8-64,1 4 32,-1-3 32,6 6-32,-2-3 64,4 0-64,-4 0 64,4 0-64,2-3-32,0 3 32,-4-4-32,-2 8 0,-2-4 64,3 0-32,-5 0-32,5 3 32,-3-3-128,-2 0 64,2 0 96,2 4-32,-4-4-32,2 4 32,-2-8-32,0 4 0,2-4 64,4 4-32,-6-3-32,1 3 32,0-4-128,0 4 64,-6-4 32,2 4 0,0-8 0,-1 8 0,0-4 0,1 8 0,0-4 64,-2 0-32,-3 0-96,5 0 32,-5 0-32,5 0 0,-5-4 128,3 4-32,-3-3 64,5 3-64,-5 0-32,0 3 32,0-3-32,0 4 0,0-8-96,0 4 64,0-3-32,0 6 0,0-3-448,0 0 288,-5 0-1088,5 4 704,-8-4-1472,3 4 1184,-8 0-1440,0 0 1344,-4 0-1248,3 3 1280</inkml:trace>
          <inkml:trace contextRef="#ctx0" brushRef="#br0" timeOffset="-83237">12066 12290 3712,'0'-16'1408,"0"16"-768,0 0-416,0 0 960,0 8-672,0-8 704,6 5-736,-6-5 544,0 3-576,0 0 320,0 2-448,-6 6 320,6 1-352,-2-1 256,2 5-288,-16-5 64,8 6-192,-18 2 64,9 1-96,-1-4 0,5-2-32,0-6-64,8 4 32,-3-7-32,8 1 0,-10-6-160,10 5 96,-3-10 32,6 5 32,-3-6-160,0 1 96,0-7-256,0 9 192,0-5-1088,10 3 672,-6-1-3328,5 6 2112</inkml:trace>
          <inkml:trace contextRef="#ctx0" brushRef="#br0" timeOffset="-83693">11405 12457 3328,'0'-4'1216,"0"4"-640,4 0-128,-4 0 1024,0 0-800,0-3 480,4 3-704,2 0 448,-3 3-480,2-3 480,4 0-512,-1-3 288,1-2-384,0 2 256,4 3-288,-5-5 128,2 5-224,-2-3 128,5 6-160,-3-3 160,-2 5-192,2-5 96,2 3-96,2-3-64,3 0 0,-4 0-32,5 0 0,-5 0 64,0 0-32,5-3 64,-2-2-64,-1-1-32,1 6 32,-6-6-32,3 6 0,-5 0 0,5 6 0,-4-6-96,5 0 64,-2-6 32,2 6 0,-5-3 0,4 3 0,-5 0 64,2 0-32,-2-5 64,5 2-64,-5 0-32,2 3 32,-5 0-128,3 3 64,-3-3 96,-2 0-32,2 0-32,5 0 32,-7-3-32,6 3 0,-1-8-96,1 8 64,-4-5-32,4 10 0,-6-10-160,3 5 128,-2 0-736,0 5 448,-4-5-1376,0 0 992,0 0-2176,0 0 1632,0 0-1888,4 0 1792</inkml:trace>
          <inkml:trace contextRef="#ctx0" brushRef="#br0" timeOffset="-4545">11691 8574 4992,'-9'-5'1824,"9"5"-960,-6 5-448,3-5 1088,6 3-832,-3-3 672,0 0-800,0 0 288,6 0-480,-2 0 224,1 5-320,-2-5 128,2 3-224,4-3 288,0 0-256,-1 0 32,5 0-128,0 0-64,5 0 0,5 0-32,3 0 0,0 0 0,0 0 0,1-3-288,-1 3 160,-5-5-1152,-3 5 704,-8-3-1504,2 6 1184,-7-3-1440,-2 0 1344,-15 0-1760,4 0 1568</inkml:trace>
          <inkml:trace contextRef="#ctx0" brushRef="#br0" timeOffset="-3628">11760 8593 4352,'0'3'1664,"0"-3"-896,0 0-544,0 0 832,0 0-608,0 0 640,0 5-640,0-2 640,0 9-640,0-4 128,0 0-320,0 7 384,0 1-352,0 0 704,0 3-544,0 4 128,0 5-320,0 7 32,6 4-160,-6 0 224,0 0-225,0 11 97,3-6-128,-3 1 96,0-1-128,0 15 32,0-1-32,0-11 32,0-8-64,0-3 64,0-6-64,0 1 64,0 0-64,0 5-32,0-6 32,0-5-32,0-3 0,0-5 0,0-3 0,0-1 0,0-1 0,0-1 0,0 5 0,0-5 128,0 1-64,0-4-32,0 0 0,0-5-256,0 6 128,0-6 192,0 2-64,0-5 160,0 0-128,0 0-96,0 0 0,0 3-32,0 5 0,0 0 192,0-1-64,0-3 32,0 0-32,0-4-64,5 4 32,-5-4 32,0 4-32,0-8-32,4 4 32,-4 4 32,4 4-32,-4-5 64,0 2-64,0-5-96,4 3 32,-4-6 32,5 3 0,-1-11 64,1 6-32,-1 1-32,1 8 32,-5-4-32,3 5 0,2-10 0,0 5 0,-1-12 0,0 4 0,1 5 64,0 3-32,-2 0-32,7 7 32,-2-3-32,5 0 0,-3-4 0,-2 4 0,-3-4-96,3 4 64,5-12 96,0 4-32,-3 4-96,2 4 32,-7 0 32,-2 0 0,3-4-224,-2 0 128,0-4-1152,0 8 673,-8-4-3041,4 8 1984,-8-8-3136,2 0 2720</inkml:trace>
          <inkml:trace contextRef="#ctx0" brushRef="#br1" timeOffset="67694">11545 14212 5376,'-3'-4'2016,"3"4"-1088,3 0-448,-3 0 992,5 0-800,-5 0 448,0 0-672,0 0 448,4 4-480,-4 0 480,0 4-512,0 0 288,0 0-384,0 4 255,0-1-287,-4 5 128,4-1-224,-5-4 224,2 5-256,-7 4 160,5-4-160,2-5 0,3 0-64,-5-6 32,10 2-64,-5-7 64,0 5-64,0-10-32,8 5 32,2-4-256,2 4 128,2-3-1088,4-2 640,-6-2-2079,6 7 1471,-4-12-2944,-2 4 2336,-4-6-1728,6-3 2016</inkml:trace>
          <inkml:trace contextRef="#ctx0" brushRef="#br1" timeOffset="67892">11707 14263 6272,'0'0'2368,"0"0"-1280,5 0-576,-1 0 1312,0 0-1024,0 0 480,2 3-768,-2 5 128,0 4-352,0-8 32,4 4-192,-2-4 0,4 4-64,-10-5-672,2 5 320,-2-5-1792,0 11 1152,-2-11-2464,2 2 1888,-6-2-1792,2 5 1856</inkml:trace>
          <inkml:trace contextRef="#ctx0" brushRef="#br1" timeOffset="68524">11470 14528 6784,'-8'7'2528,"8"-7"-1344,4 5-736,-4-5 864,9 0-768,-1-5 32,5 2-384,1-5-96,2 0-64,12-8 32,-2 6-32,0-12 64,-3 11-64,-7-8-32,7 7 32,-5-4-128,0 10 64,-6-7-128,2 6 96,-6-1-96,4 4 64,-6 0-160,4 4 160,-10-3-320,2 6 256,-4-3-288,2 0 256,-6 0-192,2 4 224,-4 0-480,8 4 352,-10-8-416,6 3 384,-10-3-192,10 4 320,-5-4-64,6 5 160,-7-5 288,10 0-128,-8 0 480,8 0-288,-5 0 640,10 0-480,-5 0 768,0 3-672,0 2 672,0-2-672,0-3 448,0 3-544,0 2 128,0-2-320,-5 2 223,5 2-255,-5 1 160,1 0-192,-5 3 0,6 0-96,-7 6-64,2-2 32,-14 13-32,8-2 0,-4 2-448,6-4 256,-6-1-1247,4-4 799,-4-3-2208,10-4 1632,0-8-2848,4-4 2304</inkml:trace>
          <inkml:trace contextRef="#ctx0" brushRef="#br1" timeOffset="68747">11588 14489 6400,'28'7'2368,"-28"-7"-1280,29-7-768,-19 7 992,-2 3-768,1-3 320,5 4-544,4-4 192,-2 0-288,2 0 0,0 0-128,0 0-64,2 4 0,-5-4-320,2 0 160,0 0-928,1 0 576,-10 0-1632,7 0 1184</inkml:trace>
          <inkml:trace contextRef="#ctx0" brushRef="#br1" timeOffset="69481">11738 14512 4736,'-13'3'1824,"13"-3"-960,-5 0-320,2 0 1056,6 5-896,-3-2 288,0 5-608,0 1 160,0-1-320,0-2 416,0 2-352,-3 4 448,-2 0-448,-3 0 160,3 2-288,-8 3 64,8-1-128,-8-5 96,8 5-128,-3-9-96,3 6 0,0-10-320,10 0 192,0-6-384,3 3 320,2-8-96,3 0 192,0 1 64,0 3 64,-5-4 0,2 1 0,-2-1 64,5 3-32,-8 2 256,-1 6-160,-4-3 384,6 8-288,-12-3 160,6 6-224,-12 4 128,2 4-160,-3 1 0,8 0-64,-8-5-64,5 5 32,-5-4-32,3 4 0,2-9-224,8 0 128,0-14-320,8 3 256,-3-5-160,5 2 192,-2-5 0,0 5 64,5-14 128,2 9-32,-7-3-32,5 8 32,-3-2-32,2 5 0,-4 0 128,1 5-64,-4-2 256,-1 5-192,-4 0 384,5 4-288,-10-1 159,5 0-223,-4 2 0,-1 2-96,-4 4 32,9 1-64,-8-4-32,4 3 32,-10 1-480,5 3 257,-4-4-1665,5 8 1024,-10-7-3872,5-1 2624</inkml:trace>
        </inkml:traceGroup>
      </inkml:traceGroup>
    </inkml:traceGroup>
  </inkml:traceGroup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1:40.38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43215B9-24BB-412B-876F-709676B8FF1A}" emma:medium="tactile" emma:mode="ink">
          <msink:context xmlns:msink="http://schemas.microsoft.com/ink/2010/main" type="writingRegion" rotatedBoundingBox="5404,14990 5510,16205 4160,16323 4054,15108"/>
        </emma:interpretation>
      </emma:emma>
    </inkml:annotationXML>
    <inkml:traceGroup>
      <inkml:annotationXML>
        <emma:emma xmlns:emma="http://www.w3.org/2003/04/emma" version="1.0">
          <emma:interpretation id="{FB79A1DC-811F-4AF0-8E8D-E05A7D95E38E}" emma:medium="tactile" emma:mode="ink">
            <msink:context xmlns:msink="http://schemas.microsoft.com/ink/2010/main" type="paragraph" rotatedBoundingBox="5404,14990 5510,16205 4742,16272 4635,15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E6FA50-5C1B-4DE0-926B-5961779B9DEB}" emma:medium="tactile" emma:mode="ink">
              <msink:context xmlns:msink="http://schemas.microsoft.com/ink/2010/main" type="line" rotatedBoundingBox="5404,14990 5510,16205 4742,16272 4635,15057"/>
            </emma:interpretation>
          </emma:emma>
        </inkml:annotationXML>
        <inkml:traceGroup>
          <inkml:annotationXML>
            <emma:emma xmlns:emma="http://www.w3.org/2003/04/emma" version="1.0">
              <emma:interpretation id="{2EA99C11-0DF9-4C7D-BAA5-F11FAD280974}" emma:medium="tactile" emma:mode="ink">
                <msink:context xmlns:msink="http://schemas.microsoft.com/ink/2010/main" type="inkWord" rotatedBoundingBox="5404,14990 5510,16205 4742,16272 4635,15057"/>
              </emma:interpretation>
              <emma:one-of disjunction-type="recognition" id="oneOf0">
                <emma:interpretation id="interp0" emma:lang="zh-CN" emma:confidence="0">
                  <emma:literal>圴</emma:literal>
                </emma:interpretation>
                <emma:interpretation id="interp1" emma:lang="zh-CN" emma:confidence="0">
                  <emma:literal>均</emma:literal>
                </emma:interpretation>
                <emma:interpretation id="interp2" emma:lang="zh-CN" emma:confidence="0">
                  <emma:literal>坷</emma:literal>
                </emma:interpretation>
                <emma:interpretation id="interp3" emma:lang="zh-CN" emma:confidence="0">
                  <emma:literal>玎</emma:literal>
                </emma:interpretation>
                <emma:interpretation id="interp4" emma:lang="zh-CN" emma:confidence="0">
                  <emma:literal>山</emma:literal>
                </emma:interpretation>
              </emma:one-of>
            </emma:emma>
          </inkml:annotationXML>
          <inkml:trace contextRef="#ctx0" brushRef="#br0">4964 16010 4480,'-3'-8'1760,"3"8"-960,-5-5-320,0 2 1216,10 6-960,-5-3 800,0 0-896,0 0 512,0 0-672,0 0 384,0 0-512,0 0 320,0 5-384,0-2 192,0 8-257,0 2 129,0-1-192,0 2 288,0 6-256,0 7 256,0 1-256,0 3 96,0 4-160,0 1 64,5-5-96,-2-4 0,2 1-32,0-9 32,3 1-64,2-6-32,-2-2 32,0-7 32,5-2-32,1-11-224,-1 4 96,0-15-256,5 3 224,-5-10-96,5 1 128,-5-10-64,0 9 64,0-10-64,0 9 64,-5-7 64,1 9 32,-3-2 64,2 7-32,-3 1-32,-2 4 32,1-1-32,2 5 0,-6 3 64,0 4-32,0 4 192,0 4-128,-6 4 256,6 6-224,-4 6 256,4 4-256,-3-1 160,3 4-160,-5 4 0,10 5-64,-5 3-64,3-4 32,1-1-128,2-1 64,-1-7-1312,-2 6 736,6-9-3007,8-3 2015,0-1-3488,1-3 2880</inkml:trace>
          <inkml:trace contextRef="#ctx0" brushRef="#br0" timeOffset="730">4956 16824 4224,'4'-12'1568,"-4"12"-832,4-2-384,-4-4 1184,0 12-832,0-6 768,4 0-832,2 0 448,2 0-640,-4 0 320,2 2-448,-4-2 320,4 9-352,-2-1 256,4 3-288,-2 4 192,-4 10-224,4 2 63,-2 4-159,-4-1 160,5-2-192,-5 2 96,3 6-96,3-5-64,2-4 0,-4-3 32,6 0-32,-2-8-32,5-4 32,0-10 32,0 4-32,0-14-96,5-1 32,-5-10 96,4 3-32,-3-8 64,3 8-64,2-14-32,-1 7 32,-6-17-128,6 14 64,-5-11 32,0 10 0,-5-7 0,2 7 0,-8-9-96,4 14 64,-6-6-384,5 8 192,-5-4-1631,0 10 1023,0-6-4032,5 7 2720</inkml:trace>
          <inkml:trace contextRef="#ctx0" brushRef="#br0" timeOffset="1572">5531 16114 5888,'-4'0'2176,"4"0"-1152,0 0-416,0 0 896,0 0-864,0 0 0,8 0-448,0 0-96,7 0-64,-2 0 96,0 0-64,0 0 32,0 0-32,-5 0 32,6 5-64,-6-1 256,1 0-160,-4 0 448,4 3-320,-6-3 384,2 0-384,-5 0 288,0 1-288,0 1 63,0 2-191,0 4 64,0 1-96,0 6 96,0 4-128,0-1 192,0 6-160,0 0 192,0 2-192,0 10 192,0-2-192,0 9 32,0-3-64,0 3 96,0 0-96,0-5 32,0 0-32,0 5 96,0-3-96,0-2 32,0 2-32,0-10-64,0-7 32,-5-2 32,5-2-32,-3-1 64,-2 3-64,-4-2-96,9-7 32,-9-9 32,5 5 0,-9-4 0,8 0 0,-8-8-288,10 3 160,-10-3-576,3 0 384,-8-3-704,10-2 576,-10-3-1311,10 8 959,-5-3-2720,8 3 1984,-4-8-2496,5 4 2336</inkml:trace>
        </inkml:traceGroup>
      </inkml:traceGroup>
    </inkml:traceGroup>
    <inkml:traceGroup>
      <inkml:annotationXML>
        <emma:emma xmlns:emma="http://www.w3.org/2003/04/emma" version="1.0">
          <emma:interpretation id="{FCDCB216-575A-43E0-BE4C-9486EF1C7359}" emma:medium="tactile" emma:mode="ink">
            <msink:context xmlns:msink="http://schemas.microsoft.com/ink/2010/main" type="paragraph" rotatedBoundingBox="4361,15187 4471,16174 4153,16209 4043,152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D5F98C-01E4-487B-83D6-EC40CF5A0862}" emma:medium="tactile" emma:mode="ink">
              <msink:context xmlns:msink="http://schemas.microsoft.com/ink/2010/main" type="line" rotatedBoundingBox="4361,15187 4471,16174 4153,16209 4043,15223"/>
            </emma:interpretation>
          </emma:emma>
        </inkml:annotationXML>
        <inkml:traceGroup>
          <inkml:annotationXML>
            <emma:emma xmlns:emma="http://www.w3.org/2003/04/emma" version="1.0">
              <emma:interpretation id="{87CB16FC-77ED-4AE0-90E1-B53F27309427}" emma:medium="tactile" emma:mode="ink">
                <msink:context xmlns:msink="http://schemas.microsoft.com/ink/2010/main" type="inkWord" rotatedBoundingBox="4361,15187 4471,16174 4153,16209 4043,15223"/>
              </emma:interpretation>
              <emma:one-of disjunction-type="recognition" id="oneOf1">
                <emma:interpretation id="interp5" emma:lang="zh-CN" emma:confidence="0">
                  <emma:literal>[</emma:literal>
                </emma:interpretation>
                <emma:interpretation id="interp6" emma:lang="zh-CN" emma:confidence="0">
                  <emma:literal>t</emma:literal>
                </emma:interpretation>
                <emma:interpretation id="interp7" emma:lang="zh-CN" emma:confidence="0">
                  <emma:literal>i</emma:literal>
                </emma:interpretation>
                <emma:interpretation id="interp8" emma:lang="zh-CN" emma:confidence="0">
                  <emma:literal>℃</emma:literal>
                </emma:interpretation>
                <emma:interpretation id="interp9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-1420">4342 16166 4736,'-5'-5'1760,"5"5"-960,-3 0-32,-2 0 1408,10 0-1184,-5 0 512,0 0-928,0 0 256,8 0-480,0 0 160,10 0-288,0 0-128,4 0-64,-1-3-32,2 3 0,3-3-288,0-2 160,4-3-1568,2 8 928,-10-4-3552,0 4 2432</inkml:trace>
          <inkml:trace contextRef="#ctx0" brushRef="#br0" timeOffset="-880">4429 16169 3968,'-8'0'1472,"8"0"-768,-5 8 32,0-8 1280,5 3-1056,-3 5 576,3 4-896,-5 4 608,10 4-704,-5-1 512,0 6-608,0-3 256,0 6-416,0 2 351,0 6-383,0-2 288,0 5-288,-5 4 128,5-3-224,-5 6 64,5-4-128,-8 6 160,8-4-160,-5-2 96,10 0-96,-5-3 0,0-7-32,0-9 32,0 1-64,0 2 64,0 2-64,0-4-32,0-4 32,0-1 32,5-4-32,-5-3 64,3 3-64,2-7-32,3 1 32,2-7-32,3 4 0,0-6 0,5 2 0,-5 2 64,0 0-32,4-4-32,5 0 32,5-4-32,4 4 0,-5-4-160,-5 4 96,-3-2-800,0 2 448,-10-6-1632,7 12 1121,-12-6-3009,6 0 2208,-6-6-2816,2 4 2592</inkml:trace>
        </inkml:traceGroup>
      </inkml:traceGroup>
    </inkml:traceGroup>
  </inkml:traceGroup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1:42.62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E3EE7BE-18CD-40CB-A3EA-5E2C116E3E85}" emma:medium="tactile" emma:mode="ink">
          <msink:context xmlns:msink="http://schemas.microsoft.com/ink/2010/main" type="writingRegion" rotatedBoundingBox="5832,15473 6125,15473 6125,15672 5832,15672"/>
        </emma:interpretation>
      </emma:emma>
    </inkml:annotationXML>
    <inkml:traceGroup>
      <inkml:annotationXML>
        <emma:emma xmlns:emma="http://www.w3.org/2003/04/emma" version="1.0">
          <emma:interpretation id="{6FF74FDE-B1BF-4422-B0CA-A140DCE99EC6}" emma:medium="tactile" emma:mode="ink">
            <msink:context xmlns:msink="http://schemas.microsoft.com/ink/2010/main" type="paragraph" rotatedBoundingBox="5832,15473 6125,15473 6125,15672 5832,156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679151-772B-468D-AC94-5518DA6958E9}" emma:medium="tactile" emma:mode="ink">
              <msink:context xmlns:msink="http://schemas.microsoft.com/ink/2010/main" type="line" rotatedBoundingBox="5832,15473 6125,15473 6125,15672 5832,15672"/>
            </emma:interpretation>
          </emma:emma>
        </inkml:annotationXML>
        <inkml:traceGroup>
          <inkml:annotationXML>
            <emma:emma xmlns:emma="http://www.w3.org/2003/04/emma" version="1.0">
              <emma:interpretation id="{C0432239-2A15-411A-8FB9-19AF830D0922}" emma:medium="tactile" emma:mode="ink">
                <msink:context xmlns:msink="http://schemas.microsoft.com/ink/2010/main" type="inkWord" rotatedBoundingBox="5832,15473 6125,15473 6125,15672 5832,15672"/>
              </emma:interpretation>
              <emma:one-of disjunction-type="recognition" id="oneOf0">
                <emma:interpretation id="interp0" emma:lang="zh-CN" emma:confidence="0">
                  <emma:literal>」</emma:literal>
                </emma:interpretation>
                <emma:interpretation id="interp1" emma:lang="zh-CN" emma:confidence="0">
                  <emma:literal>七</emma:literal>
                </emma:interpretation>
                <emma:interpretation id="interp2" emma:lang="zh-CN" emma:confidence="0">
                  <emma:literal>工</emma:literal>
                </emma:interpretation>
                <emma:interpretation id="interp3" emma:lang="zh-CN" emma:confidence="0">
                  <emma:literal>乙</emma:literal>
                </emma:interpretation>
                <emma:interpretation id="interp4" emma:lang="zh-CN" emma:confidence="0">
                  <emma:literal>匕</emma:literal>
                </emma:interpretation>
              </emma:one-of>
            </emma:emma>
          </inkml:annotationXML>
          <inkml:trace contextRef="#ctx0" brushRef="#br0">6096 16457 5248,'-8'-3'2016,"8"3"-1088,-5 0-160,2 0 1408,6 0-1184,-3 0 704,0 0-992,0 0 320,9 0-576,-1-5 95,6 5-319,-5-3 64,4 0-160,-5-2-64,5 5-32,0-3-192,2 3 96,1-5-895,7 2 543,-6-5-2016,1 8 1344,-10-4-3296,6 8 2464</inkml:trace>
          <inkml:trace contextRef="#ctx0" brushRef="#br0" timeOffset="240">6114 16614 5120,'4'-4'2016,"-4"4"-1088,5-4-256,-5 0 1152,8 8-1024,1-4 320,5 0-672,2 0-128,2 4-192,5-4-160,3 0 0,-4 0-672,0 0 384,0 0-2336,4 0 1472,-5 0-2400,2 0 2048</inkml:trace>
        </inkml:traceGroup>
      </inkml:traceGroup>
    </inkml:traceGroup>
  </inkml:traceGroup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1:47.28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29701977-8F3A-4542-A7BB-3D64726F6B0C}" emma:medium="tactile" emma:mode="ink">
          <msink:context xmlns:msink="http://schemas.microsoft.com/ink/2010/main" type="writingRegion" rotatedBoundingBox="7373,14377 10145,14845 9897,16312 7125,15843"/>
        </emma:interpretation>
      </emma:emma>
    </inkml:annotationXML>
    <inkml:traceGroup>
      <inkml:annotationXML>
        <emma:emma xmlns:emma="http://www.w3.org/2003/04/emma" version="1.0">
          <emma:interpretation id="{56B11DB3-1696-4224-B9DD-4FAB2984C2D1}" emma:medium="tactile" emma:mode="ink">
            <msink:context xmlns:msink="http://schemas.microsoft.com/ink/2010/main" type="paragraph" rotatedBoundingBox="7373,14377 10145,14845 9897,16312 7125,158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A6070B-6B31-4B0D-A35C-58498158F2E9}" emma:medium="tactile" emma:mode="ink">
              <msink:context xmlns:msink="http://schemas.microsoft.com/ink/2010/main" type="line" rotatedBoundingBox="7373,14377 10145,14845 9897,16312 7125,15843"/>
            </emma:interpretation>
          </emma:emma>
        </inkml:annotationXML>
        <inkml:traceGroup>
          <inkml:annotationXML>
            <emma:emma xmlns:emma="http://www.w3.org/2003/04/emma" version="1.0">
              <emma:interpretation id="{7528609C-2798-48EE-9DEF-19E8EABEFD16}" emma:medium="tactile" emma:mode="ink">
                <msink:context xmlns:msink="http://schemas.microsoft.com/ink/2010/main" type="inkWord" rotatedBoundingBox="7308,14764 7643,14821 7566,15279 7230,15222"/>
              </emma:interpretation>
              <emma:one-of disjunction-type="recognition" id="oneOf0">
                <emma:interpretation id="interp0" emma:lang="zh-CN" emma:confidence="0">
                  <emma:literal>之</emma:literal>
                </emma:interpretation>
                <emma:interpretation id="interp1" emma:lang="zh-CN" emma:confidence="0">
                  <emma:literal>ⅰ</emma:literal>
                </emma:interpretation>
                <emma:interpretation id="interp2" emma:lang="zh-CN" emma:confidence="0">
                  <emma:literal>“</emma:literal>
                </emma:interpretation>
                <emma:interpretation id="interp3" emma:lang="zh-CN" emma:confidence="0">
                  <emma:literal>1</emma:literal>
                </emma:interpretation>
                <emma:interpretation id="interp4" emma:lang="zh-CN" emma:confidence="0">
                  <emma:literal>工</emma:literal>
                </emma:interpretation>
              </emma:one-of>
            </emma:emma>
          </inkml:annotationXML>
          <inkml:trace contextRef="#ctx0" brushRef="#br0">7636 15783 4224,'-4'-3'1568,"4"3"-832,-4 0-448,-2 0 864,6 3-640,-4-3 512,0 0-576,0 0 320,4 0-448,-6 0 128,12 0-288,-6 0 224,0 0-256,0-3 160,0 3-160,0-5-64,4 5-32,0-4 32,0 0-32,2-3 64,-2 7-64,0-8 128,0 8-96,2-8 128,-4 8-128,-2-3 32,0 6-32,0-3 32,0 0-64,0 0 128,6 0-96,-6 0 192,0 0-160,0 0 96,0 0-96,-6 0 96,6 8-128,-8 0 32,0-1-32,-10 6-64,8-2 32,-7 0-32,4 6 0,-3-6 64,6 0-32,2-3-32,3 4 32,0-12-192,5 5 96,5-14-320,3 1 224,7-8-288,1 8 256,-3-6-192,4 2 224,-3-4 64,0 8 96,-6-4 128,0 9-64,-2-5 32,1 4-32,-7-3-128,5 7 32,-5-8 160,0 8-64,0-5 128,0 5-128,0-3 256,0 6-192,0-3 320,0 0-256,0 5 160,0 3-192,0 3 224,0 4-256,0 9 160,0-1-160,0 1 63,0 4-95,0-6 0,0 6-32,0-5 32,0 4-64,0-3-96,0-1 32,-5-4-319,5 1 191,-3-4-800,3-4 544,0-4-1152,0-2 896,-4 2-1376,4 4 1152,-6-8-1952,6 5 1600,-2-6-1440,2 2 1536</inkml:trace>
          <inkml:trace contextRef="#ctx0" brushRef="#br0" timeOffset="222">7580 16158 4224,'-6'3'1664,"6"-3"-896,-20 8-256,10-8 1024,10 5-864,-3-5 384,3 0-608,-5 0 160,10 0-352,-2-5 192,7 5-224,-2-3 0,10 3-128,0-5 0,2 5-32,4-3 96,-4 3-96,3-3-32,3-2 0,-3 1-544,3 4 288,-14-4-1024,6 4 672,-10-4-1888,6 1 1344,-4-5-1920,-2 8 1728</inkml:trace>
        </inkml:traceGroup>
        <inkml:traceGroup>
          <inkml:annotationXML>
            <emma:emma xmlns:emma="http://www.w3.org/2003/04/emma" version="1.0">
              <emma:interpretation id="{90CBFC73-680B-4382-B7AA-68B97F7820EE}" emma:medium="tactile" emma:mode="ink">
                <msink:context xmlns:msink="http://schemas.microsoft.com/ink/2010/main" type="inkWord" rotatedBoundingBox="7864,15983 7873,14941 8178,14943 8169,15985"/>
              </emma:interpretation>
              <emma:one-of disjunction-type="recognition" id="oneOf1">
                <emma:interpretation id="interp5" emma:lang="zh-CN" emma:confidence="0">
                  <emma:literal>上</emma:literal>
                </emma:interpretation>
                <emma:interpretation id="interp6" emma:lang="zh-CN" emma:confidence="0">
                  <emma:literal>$</emma:literal>
                </emma:interpretation>
                <emma:interpretation id="interp7" emma:lang="zh-CN" emma:confidence="0">
                  <emma:literal>『</emma:literal>
                </emma:interpretation>
                <emma:interpretation id="interp8" emma:lang="zh-CN" emma:confidence="0">
                  <emma:literal>i</emma:literal>
                </emma:interpretation>
                <emma:interpretation id="interp9" emma:lang="zh-CN" emma:confidence="0">
                  <emma:literal>G</emma:literal>
                </emma:interpretation>
              </emma:one-of>
            </emma:emma>
          </inkml:annotationXML>
          <inkml:trace contextRef="#ctx0" brushRef="#br1" timeOffset="110323">7860 17734 3968,'5'-8'1472,"-5"8"-768,5 0-320,-2 0 640,2 0-576,3 0 64,7 0-320,1-6 192,6 6-256,0-6 160,5 6-160,-1-5 64,0 10-96,-4-5 160,4 12-160,-4-10 192,0 6-192,-4 4 192,0 0-192,-10 4 256,5 0-224,-8 4 96,0 2-128,-10 2 224,5 2-192,-10 7 320,7-2-256,-10-1 96,3-2-160,-8-6 64,6 2-96,-10-4 0,9-4-32,-9-9-64,4 1 32,-3-3-384,8-2 192,-15-3-800,12 3 544,-2-3-1568,5 0 1120,0-3-2592,3 3 1952</inkml:trace>
          <inkml:trace contextRef="#ctx0" brushRef="#br0" timeOffset="2608">8330 15885 5504,'-13'0'2112,"13"0"-1152,-23 3-480,15-3 928,8 0-768,-10 0 224,2 4-512,-10-4 224,10 5-320,-10-2 288,9 5-320,-8-5 224,8 5-224,-4 1 64,8 2-160,2 0-64,3 2-32,0-2-32,8 1 0,5-4 0,9 3 0,-4-6-160,3-1 96,-3-8-96,0 4 64,-5-8 64,0 3 32,-8-6 64,3 8-32,-8-10-160,5 6 64,-10-6-736,5 7 416,-8-2-1856,3 3 1248,-3-2-2816,8 7 2144</inkml:trace>
        </inkml:traceGroup>
        <inkml:traceGroup>
          <inkml:annotationXML>
            <emma:emma xmlns:emma="http://www.w3.org/2003/04/emma" version="1.0">
              <emma:interpretation id="{3EA8277C-C226-43EE-BC46-5F56E55885B0}" emma:medium="tactile" emma:mode="ink">
                <msink:context xmlns:msink="http://schemas.microsoft.com/ink/2010/main" type="inkWord" rotatedBoundingBox="8524,14889 9320,15023 9161,15963 8366,15829"/>
              </emma:interpretation>
              <emma:one-of disjunction-type="recognition" id="oneOf2">
                <emma:interpretation id="interp10" emma:lang="zh-CN" emma:confidence="0">
                  <emma:literal>公</emma:literal>
                </emma:interpretation>
                <emma:interpretation id="interp11" emma:lang="zh-CN" emma:confidence="0">
                  <emma:literal>%</emma:literal>
                </emma:interpretation>
                <emma:interpretation id="interp12" emma:lang="zh-CN" emma:confidence="0">
                  <emma:literal>臼</emma:literal>
                </emma:interpretation>
                <emma:interpretation id="interp13" emma:lang="zh-CN" emma:confidence="0">
                  <emma:literal>为</emma:literal>
                </emma:interpretation>
                <emma:interpretation id="interp14" emma:lang="zh-CN" emma:confidence="0">
                  <emma:literal>水</emma:literal>
                </emma:interpretation>
              </emma:one-of>
            </emma:emma>
          </inkml:annotationXML>
          <inkml:trace contextRef="#ctx0" brushRef="#br0" timeOffset="3911">8896 16594 4864,'-31'0'1824,"31"0"-960,-13 8-224,9-4 1248,4 0-1056,-6-1 480,3 5-800,-6 0 64,9 3-320,-8 1-32,8 1-128,-6 2 96,6 0-128,0 0-32,6 1 0,-2-4-32,4 1 0,6-10-96,-2 1 64,6-8-192,0 1 128,3-10-256,-3 7 224,-9-11-160,4 6 160,-10-5 0,3 4 64,-15-4 128,0 8-32,-9-4-96,5 4 32,-8 2-960,11 1 544,-3-3-3072,5 8 1952,3-3-1824,10-1 1920</inkml:trace>
          <inkml:trace contextRef="#ctx0" brushRef="#br0" timeOffset="3344">8822 15994 4736,'-18'0'1824,"18"0"-960,-8-4-512,2 0 928,6 8-736,-10-4 224,8 0-448,-8 0 384,10 0-416,-8 4 512,2 4-480,-2 4 288,4 4-352,-1-2 64,5 6-192,0-4 0,5-2-64,5-6 32,2 0-64,2-10 64,4 2-64,-3-14-32,8 8 32,-5-10-32,0 4 0,-10-7 128,5 8-64,-13-5-32,5 4 0,-15 0-32,2 5 0,-10-2 0,10 5 0,-10 0-640,10 4 352,-10-3-1376,8 6 928,-3-3-2976,6 4 2080,1 0-1792,12 0 1952</inkml:trace>
          <inkml:trace contextRef="#ctx0" brushRef="#br0" timeOffset="4862">9194 15946 5632,'-10'-3'2176,"10"3"-1152,0 0-576,0 0 992,0 0-800,0 0 96,10 0-448,-2-4-32,10 4-160,0-4 0,3 0-32,-4 0 32,7 4-64,-12-3 128,6 6-96,-10-3 480,5 4-320,-8 0 480,3 0-416,-8 0 288,6 3-320,-6-2 192,4-2-225,-4 5 65,0 0-160,0 1 224,0 2-224,0 5 96,0-2-128,0 6 96,0 4-128,0-1 320,0 4-192,0 4 32,0 0-128,0 8-64,5 0 0,-5 5 32,3-5-32,-3 8-32,5-5 32,-10 2-32,5-2 0,-3 2 64,-2-2-32,-5-4-32,10-2 32,-3-8-32,6 0 0,-3-6-160,0 1 96,-3-7-448,-2-5 256,-3-3-704,4 4 512,-7-4-607,11 0 575,-8-5-512,8 2 544,-7-5-512,-4 3 512,-2-3-320,5 0 448,-4 0 32,6 0 160,-6 0 32,6 0 32,-6 0 128,7 0-32,-8 0 320,8 0-160,-8 0 512,10 0-384,-7 4 512,5 4-512,2-8 160,3 4-320,0-4 64,3 0-128,2-4 96,0 4-128,3-4 32,2 4-32,3-4-64,0 8 32,5-4-32,2 0 0,-2 0 0,0 0 0,3 0-928,2 0 512,-5 0-2656,0 0 1728,-5-4-2688,0 4 2304</inkml:trace>
        </inkml:traceGroup>
        <inkml:traceGroup>
          <inkml:annotationXML>
            <emma:emma xmlns:emma="http://www.w3.org/2003/04/emma" version="1.0">
              <emma:interpretation id="{510906E4-B7A9-4DA9-AC45-4620D3CD4F05}" emma:medium="tactile" emma:mode="ink">
                <msink:context xmlns:msink="http://schemas.microsoft.com/ink/2010/main" type="inkWord" rotatedBoundingBox="9620,14756 10145,14845 9938,16069 9413,15981"/>
              </emma:interpretation>
              <emma:one-of disjunction-type="recognition" id="oneOf3">
                <emma:interpretation id="interp15" emma:lang="zh-CN" emma:confidence="0">
                  <emma:literal>告</emma:literal>
                </emma:interpretation>
                <emma:interpretation id="interp16" emma:lang="zh-CN" emma:confidence="0">
                  <emma:literal>当</emma:literal>
                </emma:interpretation>
                <emma:interpretation id="interp17" emma:lang="zh-CN" emma:confidence="0">
                  <emma:literal>齿</emma:literal>
                </emma:interpretation>
                <emma:interpretation id="interp18" emma:lang="zh-CN" emma:confidence="0">
                  <emma:literal>多</emma:literal>
                </emma:interpretation>
                <emma:interpretation id="interp19" emma:lang="zh-CN" emma:confidence="0">
                  <emma:literal>甘</emma:literal>
                </emma:interpretation>
              </emma:one-of>
            </emma:emma>
          </inkml:annotationXML>
          <inkml:trace contextRef="#ctx0" brushRef="#br0" timeOffset="64743">9865 16466 3584,'-5'0'1408,"5"0"-768,0 0-256,0 0 1056,0 0-800,0-4 704,5 4-800,-5-4 288,5 8-480,-2-8 288,2 4-352,0-4 256,3 4-288,2-4 128,-2 4-224,5-4 224,-1 8-256,2-4 96,3 0-128,1-4 96,3 4-128,2-3-32,0 3 0,3-5-32,0 10 0,-8-10 64,2 5-32,-2-3-32,0 3 32,-10 0-32,7 8 0,-12-5 0,7 5 0,-10 0 64,3-1-32,-6 9 64,3 4-64,-10 3 128,7 1-96,-12-5 32,12 4-32,-15 1 32,9 4-64,-8-2 128,4 2-96,-9-2 192,4 2-160,-16 0 256,11-6-225,-3 3 161,8-6-160,0-4 64,6 4-96,-2-3 96,9 1-128,-7-6-32,7 4 0,1-7-32,4-1 0,-4-3-96,8 1 64,0-5 32,6 3 0,2-3 64,6 5-32,0-5-96,3 3 32,-3-6-32,3 3 0,-3-5 128,8 10-32,-8-10-96,5 2 32,-6-6-384,0 2 192,-3-4-735,-1 7 543,-5-4-992,2 8 768,-10-5-1792,3 2 1376,-6-5-2688,3 0 2112</inkml:trace>
          <inkml:trace contextRef="#ctx0" brushRef="#br0" timeOffset="65035">10022 16660 3456,'-3'-8'1408,"3"8"-768,3 0-128,-3 0 1152,5 5-928,-5-5 608,9 3-832,0 2 160,4-2-384,5 1 32,0 4-192,-6-4 64,6 3-96,-4-3-64,2 5 0,-2-6-128,0 5 64,-2-5-832,2 5 480,-2-8-3072,2 6 1888</inkml:trace>
          <inkml:trace contextRef="#ctx0" brushRef="#br0" timeOffset="63948">9785 16256 4096,'-8'-4'1568,"8"4"-832,0-12-288,0 12 1120,4 4-896,-4 0 768,4 6-832,1-10 224,3 6-480,-3-12 384,3 6-448,2-2 288,3 2-320,5-4 0,3 4-160,7-4 96,-2 4-128,4-4 128,1 0-128,0-4-32,0 8 0,3-8-128,-8 8 64,4-8 32,-2 8 0,-7-2-160,2 2 96,-7-6-800,7 6 448,-10 0-1856,-4 6 1280,-5-6-2816,0 2 2144</inkml:trace>
          <inkml:trace contextRef="#ctx0" brushRef="#br0" timeOffset="63499">10040 15748 4096,'-5'8'1568,"5"-8"-832,5-15-448,-5 10 1024,0 5-768,0-3 768,0 3-800,0-5 544,0 10-608,0-5 320,0 3-448,0 2 256,0-2-320,0-3 192,0 0-224,0-3 224,0 3-256,0-5 256,0 10-256,-5-2 160,5 5-192,-3 0 351,6 4-287,-3 0 160,0 4-224,-3 3 0,3 4-96,-5 1 96,10 2-96,-5 6 32,0 2-32,-5 2 32,0 0-64,2-6-448,3 1 224,-5-8-1375,10 1 831,-5-8-2688,3-1 1920,-3-7-2848,5-5 2496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58.9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9061 4439 4096,'6'-45'1568,"-6"45"-832,15-41-224,-4 27 864,-2 5-736,7-14 224,10 5-512,10-13 32,-1 9-256,5-10 64,1 4-96,-1 1 160,1 8-160,1-7 448,-2 3-288,1 1 576,-6 8-448,2-1 288,-2 8-384,1-8 416,-6 11-416,0 0 288,-3 4-320,-3 0 191,8 8-223,-7 1 128,1 0-192,-7 1 224,2 3-256,-1 0 320,1 6-256,-6 7 160,0-3-192,-4 5 128,5 4-160,-7 8 160,2 1-192,-1 5 256,5-1-224,-6 4 256,3-4-256,-3 10 96,2-1-128,-7 10 0,7-5-32,-11 9 160,6-4-128,-6 13 96,0-6-96,0 7 96,0-5-128,0-1-32,0-5 0,-6 1-32,6-7 0,-5-3 0,-1-4 0,-4-5 0,10-3 0,-9-5-640,-2-5 352,-10-23-1792,12 0 1152,-18-20-2335,12-2 1855,-9-37-2784,3 5 2368,-9-40-1792,9 3 2080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2:54.98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D982098-49E5-4E86-8E96-FBA3D3970E40}" emma:medium="tactile" emma:mode="ink">
          <msink:context xmlns:msink="http://schemas.microsoft.com/ink/2010/main" type="writingRegion" rotatedBoundingBox="11253,14904 11368,14904 11368,15473 11253,15473"/>
        </emma:interpretation>
      </emma:emma>
    </inkml:annotationXML>
    <inkml:traceGroup>
      <inkml:annotationXML>
        <emma:emma xmlns:emma="http://www.w3.org/2003/04/emma" version="1.0">
          <emma:interpretation id="{99110C79-9A4D-4F1E-A28E-5794740676B6}" emma:medium="tactile" emma:mode="ink">
            <msink:context xmlns:msink="http://schemas.microsoft.com/ink/2010/main" type="paragraph" rotatedBoundingBox="11253,14904 11368,14904 11368,15473 11253,154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DCCE91-91B8-4381-A380-D347C6C9EA6E}" emma:medium="tactile" emma:mode="ink">
              <msink:context xmlns:msink="http://schemas.microsoft.com/ink/2010/main" type="line" rotatedBoundingBox="11253,14904 11368,14904 11368,15473 11253,15473"/>
            </emma:interpretation>
          </emma:emma>
        </inkml:annotationXML>
        <inkml:traceGroup>
          <inkml:annotationXML>
            <emma:emma xmlns:emma="http://www.w3.org/2003/04/emma" version="1.0">
              <emma:interpretation id="{CF43D520-8C73-4219-87A3-E2227E639518}" emma:medium="tactile" emma:mode="ink">
                <msink:context xmlns:msink="http://schemas.microsoft.com/ink/2010/main" type="inkWord" rotatedBoundingBox="11253,14904 11368,14904 11368,15473 11253,15473"/>
              </emma:interpretation>
              <emma:one-of disjunction-type="recognition" id="oneOf0">
                <emma:interpretation id="interp0" emma:lang="zh-CN" emma:confidence="0">
                  <emma:literal>(</emma:literal>
                </emma:interpretation>
                <emma:interpretation id="interp1" emma:lang="zh-CN" emma:confidence="0">
                  <emma:literal>{</emma:literal>
                </emma:interpretation>
                <emma:interpretation id="interp2" emma:lang="zh-CN" emma:confidence="0">
                  <emma:literal>〈</emma:literal>
                </emma:interpretation>
                <emma:interpretation id="interp3" emma:lang="zh-CN" emma:confidence="0">
                  <emma:literal>〔</emma:literal>
                </emma:interpretation>
                <emma:interpretation id="interp4" emma:lang="zh-CN" emma:confidence="0">
                  <emma:literal>「</emma:literal>
                </emma:interpretation>
              </emma:one-of>
            </emma:emma>
          </inkml:annotationXML>
          <inkml:trace contextRef="#ctx0" brushRef="#br0">11616 15866 4608,'-4'-20'1760,"4"20"-960,-24 11-224,16-7 1184,8 4-960,-9 0 704,9 0-896,-3-5 576,-2 1-672,-8 4 512,8 3-576,-3 5 384,3 0-481,-3 7 321,8 1-384,-10 7 128,10 0-256,-8 8 64,8 0-128,-5 8 0,10-5-32,-5 2-544,8-2 256,2-6-2015,-2-1 1247,10-15-4160,3-1 2880</inkml:trace>
        </inkml:traceGroup>
      </inkml:traceGroup>
    </inkml:traceGroup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4:53.832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B145C58-D4A7-49FF-9585-1194355D1C84}" emma:medium="tactile" emma:mode="ink">
          <msink:context xmlns:msink="http://schemas.microsoft.com/ink/2010/main" type="writingRegion" rotatedBoundingBox="5718,16152 17353,15743 17460,18771 5824,19180"/>
        </emma:interpretation>
      </emma:emma>
    </inkml:annotationXML>
    <inkml:traceGroup>
      <inkml:annotationXML>
        <emma:emma xmlns:emma="http://www.w3.org/2003/04/emma" version="1.0">
          <emma:interpretation id="{DCAB8827-EF2B-48AD-AFA5-715F1D8C14AF}" emma:medium="tactile" emma:mode="ink">
            <msink:context xmlns:msink="http://schemas.microsoft.com/ink/2010/main" type="paragraph" rotatedBoundingBox="14467,15949 16143,15717 16238,16399 14562,1663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85B64DF-2D77-48BF-8614-F5E4A6B9F00D}" emma:medium="tactile" emma:mode="ink">
              <msink:context xmlns:msink="http://schemas.microsoft.com/ink/2010/main" type="line" rotatedBoundingBox="14467,15949 16143,15717 16238,16399 14562,16632"/>
            </emma:interpretation>
          </emma:emma>
        </inkml:annotationXML>
        <inkml:traceGroup>
          <inkml:annotationXML>
            <emma:emma xmlns:emma="http://www.w3.org/2003/04/emma" version="1.0">
              <emma:interpretation id="{A9CA04EE-F8FE-44BE-B401-483F99B1DC05}" emma:medium="tactile" emma:mode="ink">
                <msink:context xmlns:msink="http://schemas.microsoft.com/ink/2010/main" type="inkWord" rotatedBoundingBox="14467,15949 15195,15849 15289,16531 14562,16632"/>
              </emma:interpretation>
              <emma:one-of disjunction-type="recognition" id="oneOf0">
                <emma:interpretation id="interp0" emma:lang="zh-CN" emma:confidence="0">
                  <emma:literal>劑</emma:literal>
                </emma:interpretation>
                <emma:interpretation id="interp1" emma:lang="zh-CN" emma:confidence="0">
                  <emma:literal>莿</emma:literal>
                </emma:interpretation>
                <emma:interpretation id="interp2" emma:lang="zh-CN" emma:confidence="0">
                  <emma:literal>剡</emma:literal>
                </emma:interpretation>
                <emma:interpretation id="interp3" emma:lang="zh-CN" emma:confidence="0">
                  <emma:literal>刺</emma:literal>
                </emma:interpretation>
                <emma:interpretation id="interp4" emma:lang="zh-CN" emma:confidence="0">
                  <emma:literal>削</emma:literal>
                </emma:interpretation>
              </emma:one-of>
            </emma:emma>
          </inkml:annotationXML>
          <inkml:trace contextRef="#ctx0" brushRef="#br0">15036 16851 3328,'-4'-3'1312,"4"3"-704,0 3-448,0-3 704,0 0-480,0 0 640,0 0-576,0 3 544,0 5-544,0 9 448,4 2-480,2 9 320,-2-1-416,0 4 128,0-1-288,-4 10 128,6-2-160,-6-2 64,0-2-96,0-6-256,0-1 64,0-7-1088,0-3 640,0-10-1792,0-4 1312,0-13-2016,0 1 1760</inkml:trace>
          <inkml:trace contextRef="#ctx0" brushRef="#br0" timeOffset="-259">14853 17070 3456,'0'-7'1312,"0"7"-704,0 0 0,0 0 928,0 0-832,0 3 448,4 1-704,-4-8 448,4 4-480,1-7 480,-2 7-512,2-4 352,0 8-416,-1-4 256,5 0-320,-1-4 64,2 4-192,3-8 64,0 4-96,0-7 0,0 6-32,5-3-64,0 8 32,-6-7-32,6 2 0,-5-3-224,0 5 128,-5 0-448,7 6 288,-12-3-352,7 3 320,-10-3-672,3 0 512,-3 0-1248,0 0 928,0 0-1376,0 0 1216,0-6-1536,0 1 1408</inkml:trace>
          <inkml:trace contextRef="#ctx0" brushRef="#br0" timeOffset="270">15024 17004 4480,'-6'-24'1664,"6"24"-896,-2 16-256,-4-13 928,2 5-768,-4 0 448,2 4-672,-2 8 384,4-4-480,-9 0 384,3 3-416,-6 7 256,3 6-320,-5-1 64,5 5-192,-5-5 0,5 0-64,-5-8-192,9 0 64,-7-3-1152,6-3 640,-3-11-2080,9-1 1504,-5-13-2368,4 5 1984</inkml:trace>
          <inkml:trace contextRef="#ctx0" brushRef="#br0" timeOffset="553">15006 17143 5504,'30'8'2112,"-30"-8"-1152,23 33-640,-15-30 896,2 5-672,6-5 288,2 2-512,5-5 128,-2 3-288,5-3 0,4 0-96,1-3-64,0 3 32,-3-5-256,-7 5 128,-4-8-736,-3 8 448,-6-3-1440,2 6 1024,-16-3-2304,6 5 1728</inkml:trace>
          <inkml:trace contextRef="#ctx0" brushRef="#br0" timeOffset="1581">15472 16999 5504,'-13'33'2112,"13"-33"-1152,-9-20-352,5 15 1152,8 5-960,-8 0 384,4 5-704,-5-2 224,0 6-416,-3 1 256,8 10-288,-8 4 192,-2-1-224,-8 0 64,2 5-160,-6-1 0,8-2-65,-4-6-318,10 0 127,-4-4-1440,2 1 864,2-7-2304,2-7 1696,2-10-2432,4 0 2144</inkml:trace>
          <inkml:trace contextRef="#ctx0" brushRef="#br0" timeOffset="1232">15016 17312 4096,'-10'4'1568,"10"-4"-832,-22 4-288,13-4 832,9 4-704,-3-4 128,6 0-416,-3-4 32,9 4-192,-1-4 224,6 4-224,-4-4 96,2 0-128,-4 0 160,2 4-160,-2 0 384,0 4-256,2 0 512,-2 8-416,-2-1 352,-2 2-384,0 1 192,5 3-256,-6-2 64,3 4-160,-2-3 64,4 0-96,-3-4 0,0 4-32,-2-10 32,2 7-64,-5-6-224,0 1 96,-5 0-608,2 0 416,-7-5-448,7 2 416,-12-10-128,7 5 288,-4-8 0,3 5 96,-6-9 64,13 8 0,-12-8 0,4 9 0,-2-8 64,4 6-32,-6-3 480,10 8-288,-6-8 480,10 8-416,-4-4 160,4 4-288,0-3 64,8 3-128,-2-5-64,2 5 0,4-3 32,2-2-32,4-1 64,0 1-64,0-7-160,2 9 64,-2-9-384,5 5 224,-6-6-992,5 7 640,-9-8-1344,4 11 1088,-7-5-1664,4 8 1440,-6-3-1696,0 3 1568</inkml:trace>
          <inkml:trace contextRef="#ctx0" brushRef="#br0" timeOffset="1800">15401 17137 3968,'5'0'1568,"-5"0"-832,3 0-160,-3 0 1344,5 3-1056,-5 0 800,5 10-992,-5-1 416,3 4-608,2-2 288,0 2-448,-5 4 256,3 0-320,-3 2-64,0 2-128,0-4-544,0 3 256,0-7-1312,0 3 864,0-8-2048,0 1 1536,0-12-2272,0 5 1984</inkml:trace>
        </inkml:traceGroup>
        <inkml:traceGroup>
          <inkml:annotationXML>
            <emma:emma xmlns:emma="http://www.w3.org/2003/04/emma" version="1.0">
              <emma:interpretation id="{8434D44D-8B43-47AE-910C-29C2CAE544B9}" emma:medium="tactile" emma:mode="ink">
                <msink:context xmlns:msink="http://schemas.microsoft.com/ink/2010/main" type="inkWord" rotatedBoundingBox="15180,15940 15425,15906 15499,16444 15255,16478"/>
              </emma:interpretation>
              <emma:one-of disjunction-type="recognition" id="oneOf1">
                <emma:interpretation id="interp5" emma:lang="zh-CN" emma:confidence="0">
                  <emma:literal>弋</emma:literal>
                </emma:interpretation>
                <emma:interpretation id="interp6" emma:lang="zh-CN" emma:confidence="0">
                  <emma:literal>戋</emma:literal>
                </emma:interpretation>
                <emma:interpretation id="interp7" emma:lang="zh-CN" emma:confidence="0">
                  <emma:literal>i</emma:literal>
                </emma:interpretation>
                <emma:interpretation id="interp8" emma:lang="zh-CN" emma:confidence="0">
                  <emma:literal>几</emma:literal>
                </emma:interpretation>
                <emma:interpretation id="interp9" emma:lang="zh-CN" emma:confidence="0">
                  <emma:literal>t</emma:literal>
                </emma:interpretation>
              </emma:one-of>
            </emma:emma>
          </inkml:annotationXML>
          <inkml:trace contextRef="#ctx0" brushRef="#br0" timeOffset="2286">15476 17226 6144,'4'-8'2272,"-4"8"-1216,14-4-672,-11-4 960,6 6-768,5-12 64,-2 3-384,6-8-160,0 7-64,4-8 32,0 10-32,0-10-640,0 7 320,-4 2-1312,-6 3 928,-8 1-928,1 7 928,-10 0-128,1 3 448,-8 1 160,-2 0 96,-3-4 224,4 0-64,-5-4 384,8 4-224,-2-4 512,6 8-416,-6-4 512,8 0-512,-6-4 416,10 4-416,-2-8 544,2 5-480,-6 3 640,12 3-576,-6 5 544,2 8-544,4 4 384,2 0-480,2 6 192,2 1-320,6 6 63,0 1-159,-2 1 0,2-4-64,-5-4-480,0-4 225,-3-7-1377,2 0 832,-6-12-2112,2-4 1600,-8-8-2528,4 0 2144</inkml:trace>
          <inkml:trace contextRef="#ctx0" brushRef="#br0" timeOffset="2473">15590 16868 5376,'0'-8'2112,"0"8"-1152,4 4 0,-4-4 1472,9 4-1344,0 8 416,-1 4-928,-2 4-32,2-1-352,2-4-256,-2 4 32,0-8-1408,6 5 800,-6-8-3968,6 0 2560</inkml:trace>
        </inkml:traceGroup>
        <inkml:traceGroup>
          <inkml:annotationXML>
            <emma:emma xmlns:emma="http://www.w3.org/2003/04/emma" version="1.0">
              <emma:interpretation id="{8021CE56-4110-45EB-B106-49244BDBFB81}" emma:medium="tactile" emma:mode="ink">
                <msink:context xmlns:msink="http://schemas.microsoft.com/ink/2010/main" type="inkWord" rotatedBoundingBox="15516,15829 16147,15741 16236,16389 15606,16477"/>
              </emma:interpretation>
              <emma:one-of disjunction-type="recognition" id="oneOf2">
                <emma:interpretation id="interp10" emma:lang="zh-CN" emma:confidence="0">
                  <emma:literal>数</emma:literal>
                </emma:interpretation>
                <emma:interpretation id="interp11" emma:lang="zh-CN" emma:confidence="0">
                  <emma:literal>敯</emma:literal>
                </emma:interpretation>
                <emma:interpretation id="interp12" emma:lang="zh-CN" emma:confidence="0">
                  <emma:literal>敦</emma:literal>
                </emma:interpretation>
                <emma:interpretation id="interp13" emma:lang="zh-CN" emma:confidence="0">
                  <emma:literal>㩾</emma:literal>
                </emma:interpretation>
                <emma:interpretation id="interp14" emma:lang="zh-CN" emma:confidence="0">
                  <emma:literal>效</emma:literal>
                </emma:interpretation>
              </emma:one-of>
            </emma:emma>
          </inkml:annotationXML>
          <inkml:trace contextRef="#ctx0" brushRef="#br0" timeOffset="3165">16134 16790 5376,'3'4'2016,"-3"-4"-1088,-8 8-160,3-8 1344,10 2-1184,-10 4 800,5 0-1056,-3-1 512,-2 3-704,-5-2 159,10 2-351,-12-3-32,3-1-160,-14-1-64,11 10 0,-10-1-384,5-2 192,-6 7-927,7-3 607,-12 6-864,12-1 800,-11-3-256,9 4 480,-8-4 192,13-2 96,-5-6 384,10 9-192,-2-14 544,7 5-384,3-8 288,3 4-352,7-8 0,3 4-160,9-11-64,12 2 0,2-14-736,3 8 384,1-9-1728,-5 9 1152,-4-4-2208,-5 7 1760,-9 4-1696,1 11 1760</inkml:trace>
          <inkml:trace contextRef="#ctx0" brushRef="#br0" timeOffset="2775">15901 16805 7296,'-4'5'2816,"4"-5"-1536,0 11-800,0-8 1024,4 2-864,-4 1-96,4 2-352,-4-2-768,5-3 320,-5 0-2048,3 2 1312,3-5-3040,6 0 2272</inkml:trace>
          <inkml:trace contextRef="#ctx0" brushRef="#br0" timeOffset="3516">16003 16766 4224,'-5'-12'1664,"5"12"-896,-23-8-256,15 5 1088,8 6-896,-4-3 672,8 0-832,-4 0 448,8 8-576,2 4 384,8 4-448,-5 4 384,0-1-416,0 12 320,0 0-352,-8 4 0,3-4-192,-3 5-128,0-6 0,-5 2-384,0-5 192,0-8-1216,0-2 800,0-9-1568,0-2 1248,0-6-1696,0 0 1472,0-6-1568,3 1 1536</inkml:trace>
          <inkml:trace contextRef="#ctx0" brushRef="#br0" timeOffset="4773">16173 17184 3456,'0'3'1408,"0"-3"-768,0-8-256,0 5 992,0 6-768,0-3 864,4 8-864,-4 1 960,0-1-896,0-2 736,0 2-800,-4 4 448,4 0-608,-5 0 192,2-1-385,-7-3-223,10 4-32,-3-4-64,-2 0 0,-5-1-447,2 1 287,-5-4-544,8 4 448,-12-5-352,0 1 384,-10 1-64,5-2 224,0 2 128,4-2 32,-3 0 128,8 2-96,0-5 256,3 3-192,2-3 160,4 0-160,4-3-64,4-2-32,4-6-544,5-1 288,10-11-1024,3 3 672,0-14-1280,1 6 1056,-5-11-1248,4 8 1184,-4-12-640,-1 12 896,-3-16 160,4 16 288,-4-4 1056,-1 7-512,-3 2 1568,3 10-1120,-5-3 1120,3 10-1120,-12 1 544,2 8-800,-10 5 416,5 3-576,-3 3 192,-2 9-352,-5-1 0,10 1-160,-3-5-64,6 1 0,-3-5 32,10 0-32,-2-11-32,2 5 32,3-10-32,0 5 0,0-3 0,0 6 0,-3-3 0,3 8 0,-10 0 256,2 1-128,-10 2 448,5 5-321,-8-1 225,3 4-256,-8 6 64,5-2-160,-10-4-64,10 0-32,-7-3-736,12 1 384,-10-6-1567,3 4 1055,-3-11-2016,9 0 1600,-10-12-2496,6 4 2112,-1-7-992,6 0 1568</inkml:trace>
          <inkml:trace contextRef="#ctx0" brushRef="#br0" timeOffset="4027">16081 16988 3200,'0'-3'1216,"0"3"-640,-3 0-480,-2 0 512,10 3-352,-5-3 160,0 5-256,-5-5 352,5 3-288,-10 0 576,7 2-416,-10-2 416,8 9-448,-8 1 480,3 6-512,-6-7 512,6-1-512,-2 0 416,6 2-416,-6-6 192,7 6-288,-3-10-64,8 5-96,-5-4 32,5 3-64,0-3-32,5 0 32,0-4-32,3 4 0,4-4-160,11 4 96,-10-4-384,5 0 224,-10 0-224,5 0 256,-8 0 160,0 0 32,-5 0 0,0 0 32,0 0-32,0 7 0,-5-2 352,0 6-192,-3 6 416,3-3-320,-3 2 288,8 4-288,-5-1 128,5 1-224,0-1-64,8 5-64,2-9-192,-2 4 96,2-7-960,-2 1 576,2-13-1792,-2 0 1248,0-8-1600,2 0 1504,-2-9-1600,2 6 1568</inkml:trace>
          <inkml:trace contextRef="#ctx0" brushRef="#br0" timeOffset="4996">16196 17082 4352,'3'-8'1664,"-3"8"-896,10 11-352,-7-6 1088,2-2-832,0 2 672,3 2-800,2-2 640,3 3-672,-5-2 448,5 3-544,0 2 320,5 8-416,-6 2 256,6-1-320,-5-6-64,5 2-129,-5-4-63,5-1 32,-5-3-895,0 3 479,0-5-2656,5 0 1696,-5-1-3104,0-2 2528</inkml:trace>
        </inkml:traceGroup>
      </inkml:traceGroup>
    </inkml:traceGroup>
    <inkml:traceGroup>
      <inkml:annotationXML>
        <emma:emma xmlns:emma="http://www.w3.org/2003/04/emma" version="1.0">
          <emma:interpretation id="{AA3C4AD6-55FB-4EE1-93C6-AA219FCF5038}" emma:medium="tactile" emma:mode="ink">
            <msink:context xmlns:msink="http://schemas.microsoft.com/ink/2010/main" type="paragraph" rotatedBoundingBox="15265,17454 15154,16934 15621,16835 15732,1735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182A4A3-EFD0-4735-A3DF-6FBA67DAB202}" emma:medium="tactile" emma:mode="ink">
              <msink:context xmlns:msink="http://schemas.microsoft.com/ink/2010/main" type="line" rotatedBoundingBox="15265,17454 15154,16934 15621,16835 15732,17355"/>
            </emma:interpretation>
          </emma:emma>
        </inkml:annotationXML>
        <inkml:traceGroup>
          <inkml:annotationXML>
            <emma:emma xmlns:emma="http://www.w3.org/2003/04/emma" version="1.0">
              <emma:interpretation id="{FFACD2BB-73BB-4B78-B72C-A4651B89B373}" emma:medium="tactile" emma:mode="ink">
                <msink:context xmlns:msink="http://schemas.microsoft.com/ink/2010/main" type="inkWord" rotatedBoundingBox="15265,17454 15154,16934 15621,16835 15732,17355"/>
              </emma:interpretation>
              <emma:one-of disjunction-type="recognition" id="oneOf3">
                <emma:interpretation id="interp15" emma:lang="zh-CN" emma:confidence="0">
                  <emma:literal>盛</emma:literal>
                </emma:interpretation>
                <emma:interpretation id="interp16" emma:lang="zh-CN" emma:confidence="0">
                  <emma:literal>凼</emma:literal>
                </emma:interpretation>
                <emma:interpretation id="interp17" emma:lang="zh-CN" emma:confidence="0">
                  <emma:literal>匙</emma:literal>
                </emma:interpretation>
                <emma:interpretation id="interp18" emma:lang="zh-CN" emma:confidence="0">
                  <emma:literal>悲</emma:literal>
                </emma:interpretation>
                <emma:interpretation id="interp19" emma:lang="zh-CN" emma:confidence="0">
                  <emma:literal>逃</emma:literal>
                </emma:interpretation>
              </emma:one-of>
            </emma:emma>
          </inkml:annotationXML>
          <inkml:trace contextRef="#ctx0" brushRef="#br0" timeOffset="-3278">15555 17909 2688,'-5'-5'1056,"5"5"-576,0 0-288,0 0 576,0 0-448,0-3 224,0-1-320,0-4 288,5 4-288,-2-3 512,2 7-416,-5-5 416,0 5-416,0 0 320,5 8-352,-5-4 256,3 4-288,-3 0 128,5 3-224,-5 2 64,5-2-128,-2 9 160,2-1-160,0 1 96,0 2-96,3-2-64,0 4 0,-3-5-32,0 1 0,-1-6 0,0-1 0,-8-10-288,0 5 160,-6-12-576,10 4 384,-8-15-480,8 4 448,0-14-96,5 6 256,-5-3 96,0 2 96,0-4 64,8 9-32,-3-4 64,-1 3-64,-4 4 256,4 4-160,-4 5 448,5 3-320,0 0 448,-2 3-416,2 8 448,3 6-448,2 6 224,-2 4-288,-4 1 64,5 2-160,-4 1 0,-1 1-64,-4-6 32,5-1-64,-5-11-224,0 2 96,0-12-448,0-4 288,-5-20-512,5 6 448,-4-14-224,-1 5 352,-4-4-64,5 10 160,-4-5-64,8 6 64,-10-20 0,10 10 32,-4-9 64,4 7 0,-4-3 0,8 12 0,-4-1 64,0 9-32,0-2 320,0 10-160,0 11 384,0 3-320,0 9 288,0 3-288,0 4 288,9 0-320,-4 5 96,-1 0-192,-4-1-64,0-4-32,-4-5-32,4 3 0,-5-11 0,5 2 0,-5-7-224,10-3 128,-10-9-320,5 3 256,-8-12-160,8 1 192,-5-8-128,2 6 128,-7-7-64,6 9 96,-5-5 0,9 5 32,-8-12 64,8 7 0,-10-3 0,10 7 0,-8-4 0,8 10 0,-5-3 192,5 4-96,-5-1 192,5 1-192,-3 5 384,6 5-256,-3 1 320,5 8-320,0 5 160,3 7-224,2 1 224,-2 4-256,1 4 96,0 1-128,-4 3-64,-2-5 0,2-10-32,3-1 0,-8-10-288,5-2 160,-10-7-576,5-4 384,-4-15-480,4 2 448,-4-10-256,4 4 352,-5-12 0,5 7 160,-8-7-64,3 8 64,-8-4 0,8 3 32,-3-4 128,3 9-32,-3 0 64,8 7-64,-5 1 320,5 8-160,-5-6 384,5 4-320,-3 5 224,6 5-256,-3 4 128,5 2-192,0 8 224,3 4-256,2 4 256,-2 0-256,-3 1 32,-1 3-96,0 0-64,1-4 32,-5 1-608,0-6 320,-5-8-2016,5-3 1280,-4-19-3200,8-1 2368</inkml:trace>
          <inkml:trace contextRef="#ctx0" brushRef="#br0" timeOffset="-2348">15463 18162 4224,'0'-8'1568,"0"8"-832,0 4-576,0-4 768,0 0-512,0 0 640,0 0-608,0 0 480,3 0-512,2 0 320,0 0-416,-1 0 320,0 0-352,1 0 256,0 4-288,3-4 192,0 4-224,-3 0 128,0 4-192,-1-5 224,4 5-256,-3 0 96,4 3-128,-5-3-64,4 3 0,5 1-32,0 1 0,2-6 64,-2 5-32,-5-5-32,1 6 32,0-7-32,4 2 0,-5 0 0,2 1 0,-2-6-96,1 2 64,-9-5 96,4 3-32,-4-3-32,5 3 32,-5 2-32,4-1 0,-4-4 0,5 4 0,-5-4 64,0 0-32,0 0-32,3 4 32,-3-4-128,0 0 64,0 0-32,0 0 0,0 0 128,5 0-32,-5 0-32,6 0 32,-6 0 32,0 0-32,0 0-32,0 0 32,0-4-32,3 4 0,-3-4 0,4 4 0,-4-4-96,5-1 64,-5-1 32,3 1 0,2-10 0,5 2 0,-2-13-160,0 2 96,2-4-192,3 9 160,-5-3-320,5 6 256,-3-7-640,3 7 448,0-15-768,0 7 640,0 1-896,-4 7 768,-5 1-1312,6 7 1088,-16 0-1920,6 8 1536</inkml:trace>
          <inkml:trace contextRef="#ctx0" brushRef="#br0" timeOffset="-1578">15471 18166 3584,'0'0'1408,"0"0"-768,-5-4-320,2 0 672,6 8-576,-3-4 608,0 0-608,5 0 640,0 0-608,-1 0 480,0 4-512,1-4 384,0 4-448,3-1 256,0 5-352,2-3 192,-2 1-224,2-1-64,2 4-96,2-6-64,4 0 32,-1-3-32,0 5 0,-3-5 0,2 3 0,-2-3 64,0 5-32,-6-2-32,0 9 32,-3-8 32,4 0-32,-9 0 128,4 0-96,-4-1-32,4 2 0,-4-10 32,6 5-32,-6-3 64,3 3-64,-3 0 64,5 8-64,-5-8 64,0 0-64,0 0 64,0 0-64,0 0-32,0 0 32,0-5-32,4 5 0,-4-3 0,4-1 0,-4-4-96,4 8 64,-4-8 32,5 0 0,0-3 0,-1 6 0,0-6-96,2 7 64,-4-7 32,8 3 0,-2-8-224,2 8 128,-2-12-448,6 9 288,-2-12-864,1 7 640,2-7-1216,1 7 992,-3-4-2144,2 9 1600,-7-5-1696,0 5 1696</inkml:trace>
        </inkml:traceGroup>
      </inkml:traceGroup>
    </inkml:traceGroup>
    <inkml:traceGroup>
      <inkml:annotationXML>
        <emma:emma xmlns:emma="http://www.w3.org/2003/04/emma" version="1.0">
          <emma:interpretation id="{B03F29B8-B4F1-46F3-B210-7E40EA2BB942}" emma:medium="tactile" emma:mode="ink">
            <msink:context xmlns:msink="http://schemas.microsoft.com/ink/2010/main" type="paragraph" rotatedBoundingBox="5770,17649 17406,17240 17460,18771 5824,191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8621B9-6667-4E63-8ED8-DCDDFA25C683}" emma:medium="tactile" emma:mode="ink">
              <msink:context xmlns:msink="http://schemas.microsoft.com/ink/2010/main" type="line" rotatedBoundingBox="5770,17649 17406,17240 17460,18771 5824,19180"/>
            </emma:interpretation>
          </emma:emma>
        </inkml:annotationXML>
        <inkml:traceGroup>
          <inkml:annotationXML>
            <emma:emma xmlns:emma="http://www.w3.org/2003/04/emma" version="1.0">
              <emma:interpretation id="{61933775-24CA-4199-B7E1-2E440EB9BC44}" emma:medium="tactile" emma:mode="ink">
                <msink:context xmlns:msink="http://schemas.microsoft.com/ink/2010/main" type="inkWord" rotatedBoundingBox="5783,18008 6186,17993 6194,18245 5792,18259"/>
              </emma:interpretation>
              <emma:one-of disjunction-type="recognition" id="oneOf4">
                <emma:interpretation id="interp20" emma:lang="zh-CN" emma:confidence="0">
                  <emma:literal>“</emma:literal>
                </emma:interpretation>
                <emma:interpretation id="interp21" emma:lang="zh-CN" emma:confidence="0">
                  <emma:literal>:</emma:literal>
                </emma:interpretation>
                <emma:interpretation id="interp22" emma:lang="zh-CN" emma:confidence="0">
                  <emma:literal>=</emma:literal>
                </emma:interpretation>
                <emma:interpretation id="interp23" emma:lang="zh-CN" emma:confidence="0">
                  <emma:literal>"</emma:literal>
                </emma:interpretation>
                <emma:interpretation id="interp24" emma:lang="zh-CN" emma:confidence="0">
                  <emma:literal>二</emma:literal>
                </emma:interpretation>
              </emma:one-of>
            </emma:emma>
          </inkml:annotationXML>
          <inkml:trace contextRef="#ctx0" brushRef="#br1" timeOffset="-98318">6062 19157 4096,'-13'19'1568,"13"-19"-832,-5-5-288,0 2 960,10 6-768,-5-3 608,0 0-736,5 0 512,3 8-576,5-4 384,0 4-480,4-3 128,1-2-320,8-6-64,0 3-64,6-5-32,-2 2 0,1-2 0,0 5 0,-1-4-352,-4 8 192,-3-4-1088,-2 0 704,-3-4-2272,-5 4 1536,-3-8-2144,-3 0 1952</inkml:trace>
          <inkml:trace contextRef="#ctx0" brushRef="#br1" timeOffset="-98650">6070 18961 4352,'-8'-12'1664,"8"12"-896,-6 8-416,2-4 992,8 0-768,-4 4 576,0-1-672,0-7 384,0 5-512,0-5 384,6 3-416,-4-3 256,4 5-320,-2-2 192,4 0-224,6 2 0,0-2-128,-1-3 0,4 0-32,5 0 32,0 6-64,4-6 64,0 0-64,-3 0-32,3 0 32,-5 0-32,7 0 0,-8 0-448,-2 3 256,-10-3-1248,6 3 800,-10-6-2048,2 3 1504,-12-3-2272,6 3 1984</inkml:trace>
        </inkml:traceGroup>
        <inkml:traceGroup>
          <inkml:annotationXML>
            <emma:emma xmlns:emma="http://www.w3.org/2003/04/emma" version="1.0">
              <emma:interpretation id="{336D0D52-E5F1-42FB-A1D0-595895B7AE1C}" emma:medium="tactile" emma:mode="ink">
                <msink:context xmlns:msink="http://schemas.microsoft.com/ink/2010/main" type="inkWord" rotatedBoundingBox="6821,17612 8107,17567 8155,18939 6869,18984"/>
              </emma:interpretation>
              <emma:one-of disjunction-type="recognition" id="oneOf5">
                <emma:interpretation id="interp25" emma:lang="zh-CN" emma:confidence="0">
                  <emma:literal>却</emma:literal>
                </emma:interpretation>
                <emma:interpretation id="interp26" emma:lang="zh-CN" emma:confidence="0">
                  <emma:literal>抑</emma:literal>
                </emma:interpretation>
                <emma:interpretation id="interp27" emma:lang="zh-CN" emma:confidence="0">
                  <emma:literal>邽</emma:literal>
                </emma:interpretation>
                <emma:interpretation id="interp28" emma:lang="zh-CN" emma:confidence="0">
                  <emma:literal>即</emma:literal>
                </emma:interpretation>
                <emma:interpretation id="interp29" emma:lang="zh-CN" emma:confidence="0">
                  <emma:literal>邦</emma:literal>
                </emma:interpretation>
              </emma:one-of>
            </emma:emma>
          </inkml:annotationXML>
          <inkml:trace contextRef="#ctx0" brushRef="#br1" timeOffset="-96931">7189 19163 4992,'0'0'1824,"0"0"-960,13 5-672,-3-5 832,-2 0-608,10 0 512,8 0-544,0 0 224,1 0-352,-6 0 128,5 8-224,-3-1 224,-1 6-256,-6 1 96,-2 5-128,-10 6 160,1 2-160,-14 4 256,5 3-224,-18 2 320,4-5-256,-13 1 256,5-6-256,-5 1 160,10 1-192,-5-8 128,12-4-160,1-5 0,4-3-64,0-5-64,9 3 32,0-6-32,5 3 0,4-3 64,8 0-32,5 0-32,4 0 32,0 0-32,2 0 0,-3-3 64,7 3-32,-2-6-96,1 6 32,0 0-32,-5 6 0,-8-6-800,0 3 480,-10-12-2080,-1 6 1344,-7-8-3008,0 6 2336</inkml:trace>
          <inkml:trace contextRef="#ctx0" brushRef="#br1" timeOffset="-95740">7202 19360 3456,'-4'3'1312,"4"-3"-704,0-3-224,0-2 1056,0 10-800,0-5 768,0 0-800,0 0 640,8 0-704,-2 0 576,2 0-640,1-5 320,0 5-480,3-4 192,6 4-288,-5-4 224,5 8-256,-5-4 256,0 4-256,-4-4 95,5 5-159,-6-2 0,4 0-64,-2 2-64,3-2 32,0 2-192,5-2 96,-5 1-607,0 1 383,-1-2-1504,2 2 992,-2-5-2528,2 0 1856,-2-5-2272,4 5 2144</inkml:trace>
          <inkml:trace contextRef="#ctx0" brushRef="#br1" timeOffset="-94400">8076 18770 3712,'17'-15'1408,"-17"15"-768,26-8-320,-13 5 864,0 6-640,5-3 576,3 3-640,2 2 512,3 3-544,0 7 544,5 4-576,-4 13 416,-6-1-480,-3 8 256,-5 0-352,-13 12 128,5-1-224,-15 8 64,7-6-128,-15-2-64,0-3 0,-13-8-32,11-3 0,-11-14-160,3 1 96,-3-10-544,5-1 352,0-12-1024,8 3 704,0-11-1344,6 1 1088,4-9-2208,3 0 1696,0-3-1344,10 4 1568</inkml:trace>
          <inkml:trace contextRef="#ctx0" brushRef="#br1" timeOffset="-96931">7093 18938 4224,'-10'-5'1664,"10"5"-896,6 8-544,-6-8 672,8 5-512,1-5 544,4 0-544,5 0 512,0 3-512,13-3 352,-2 4-416,11-8 128,-1 4-288,2-8-64,-3 0-64,2 2-32,0 6 0,-6-5-992,2 10 544,-11-5-3264,-2 3 2048</inkml:trace>
          <inkml:trace contextRef="#ctx0" brushRef="#br1" timeOffset="-96931">7379 18571 3968,'-6'-5'1472,"6"5"-768,-4-14 32,-1 9 1376,10 5-1152,-5-3 896,0 6-1120,-5-3 416,5 5-672,-3-2 352,6 5-480,-6 0 384,3 1-416,-5 5 191,10 2-287,-5 7 64,0 1-160,0 4 0,0-2-64,0 1-192,0-2 64,0-3-800,0 1 449,0-7-1921,0 1 1312,0-9-3584,0-2 2592</inkml:trace>
          <inkml:trace contextRef="#ctx0" brushRef="#br1" timeOffset="308328">7667 19340 2816,'-5'-8'1056,"5"4"-576,0-3-288,0 7 352,0 0-160,0 0-64,0 0-32,0 0 32,10 7 32,-5 5 96,-2 4-160,2 2-32,0 2-128,-2 8 64,2 8 0,-5-6-64,5-2-96,-5-6 0,0-2 32,5-4-32,-2-5 64,2-2-64,-5-9-32,4 0-64,0-12-32,6 1 128,-2-10 96,5 1-96,-4 6-32,-1-3-64,2 6 0,-2-5 64,0 4 0,2 2 0,-2 1 0,2 1 0,-2 8 0,-3 0 0,3 8 0,-4 3 352,4 5-192,-3 7 416,0 2-320,-1 2 96,5 1-224,-6 3 64,2-4-96,-5 4-64,5-3 0,-5 2 32,0 6-32,-5-10 64,5 2-64,-5-4 64,5-4-64,-8-6 64,4-1-64,-10-6 64,6 5-64,-4-12-32,2 4 32,-7-8-128,8 4 64,-8-8 32,8 0 0,-8-8 0,9 2 0,-10-6 0,13 7 0,-4-2-96,9 4 64,0-6 32,4 7 0,1-15 0,8 14 0,9-9-96,-4 8 64,3-4 96,2 5-32,7-5-224,-1 5 96,7-1-1664,0 9 992,-2-2-2528,-3 10 1888</inkml:trace>
          <inkml:trace contextRef="#ctx0" brushRef="#br1" timeOffset="-94795">8052 18700 3712,'-3'-8'1408,"3"8"-768,0-4-128,0 1 1216,0 6-928,0-3 736,3 8-896,2 0 512,0 7-672,-2 2 384,2 2-512,0 4 384,0 1-416,-2 10 320,2 5-352,0 4 64,-2 0-224,-3 9 0,5-7-65,-5 10-126,0-8 31,0-5-480,0-6 288,0-8-1312,0-1 864,0-12-2112,0-3 1568,-5-12-2528,5 0 2112</inkml:trace>
        </inkml:traceGroup>
        <inkml:traceGroup>
          <inkml:annotationXML>
            <emma:emma xmlns:emma="http://www.w3.org/2003/04/emma" version="1.0">
              <emma:interpretation id="{8D4CC621-0925-4D23-8AA8-3FE02735DF3A}" emma:medium="tactile" emma:mode="ink">
                <msink:context xmlns:msink="http://schemas.microsoft.com/ink/2010/main" type="inkWord" rotatedBoundingBox="8374,17710 8925,17691 8947,18328 8397,18347"/>
              </emma:interpretation>
              <emma:one-of disjunction-type="recognition" id="oneOf6">
                <emma:interpretation id="interp30" emma:lang="zh-CN" emma:confidence="0">
                  <emma:literal>K</emma:literal>
                </emma:interpretation>
                <emma:interpretation id="interp31" emma:lang="zh-CN" emma:confidence="0">
                  <emma:literal>k</emma:literal>
                </emma:interpretation>
                <emma:interpretation id="interp32" emma:lang="zh-CN" emma:confidence="0">
                  <emma:literal>长</emma:literal>
                </emma:interpretation>
                <emma:interpretation id="interp33" emma:lang="zh-CN" emma:confidence="0">
                  <emma:literal>反</emma:literal>
                </emma:interpretation>
                <emma:interpretation id="interp34" emma:lang="zh-CN" emma:confidence="0">
                  <emma:literal>火</emma:literal>
                </emma:interpretation>
              </emma:one-of>
            </emma:emma>
          </inkml:annotationXML>
          <inkml:trace contextRef="#ctx0" brushRef="#br1" timeOffset="-93780">8742 18680 4992,'-18'-10'1824,"18"10"-960,-8-12-512,3 7 992,10 5-768,-10-3 800,5 3-800,-5 0 544,5 3-640,-4 5 384,4 3-512,-4 5 384,8 4-416,-4 3 256,0 2-321,0 9 193,0 1-224,0 9 0,0 1-128,0 7 0,0-2-32,0 6-128,0-6 32,0-4-672,0-3 384,-4-12-1919,4-3 1247,-5-16-3712,5-6 2624</inkml:trace>
          <inkml:trace contextRef="#ctx0" brushRef="#br1" timeOffset="-93503">8978 18755 5376,'-3'0'2016,"3"0"-1088,0 8-448,-5-5 1280,5 0-960,-10 2 960,2 3-1056,-9-1 672,4 5-832,-13 0 287,13-1-479,-15 9 96,12 4-288,-12-1-64,7-1-64,-9 3-544,7-2 288,-3-4-1183,5 0 799,-2-5-1792,6-3 1376,3-11-1728,14 3 1568,5-11-1728,4 2 1664</inkml:trace>
          <inkml:trace contextRef="#ctx0" brushRef="#br1" timeOffset="-93260">8755 18891 5376,'0'19'2016,"0"-19"-1088,13 17-448,-8-14 1216,3 0-960,2 2 736,3 6-864,-6 1 384,8 3-576,7-3 192,0 4-352,-1-1 192,10 1-224,-5 3-1,1 9-127,-1-5-64,5 2 0,-1-3-383,-4 2 191,-4-9-1344,0 1 832,-4-7-2112,0 1 1568,-5-10-2624,0 4 2208</inkml:trace>
        </inkml:traceGroup>
        <inkml:traceGroup>
          <inkml:annotationXML>
            <emma:emma xmlns:emma="http://www.w3.org/2003/04/emma" version="1.0">
              <emma:interpretation id="{36C0C6F9-FFE8-4C90-A4B2-65E6C8C7A724}" emma:medium="tactile" emma:mode="ink">
                <msink:context xmlns:msink="http://schemas.microsoft.com/ink/2010/main" type="inkWord" rotatedBoundingBox="9135,17673 9199,17671 9221,18316 9158,18318"/>
              </emma:interpretation>
              <emma:one-of disjunction-type="recognition" id="oneOf7">
                <emma:interpretation id="interp35" emma:lang="zh-CN" emma:confidence="0">
                  <emma:literal>I</emma:literal>
                </emma:interpretation>
                <emma:interpretation id="interp36" emma:lang="zh-CN" emma:confidence="0">
                  <emma:literal>‘</emma:literal>
                </emma:interpretation>
                <emma:interpretation id="interp37" emma:lang="zh-CN" emma:confidence="0">
                  <emma:literal>「</emma:literal>
                </emma:interpretation>
                <emma:interpretation id="interp38" emma:lang="zh-CN" emma:confidence="0">
                  <emma:literal>1</emma:literal>
                </emma:interpretation>
                <emma:interpretation id="interp39" emma:lang="zh-CN" emma:confidence="0">
                  <emma:literal>(</emma:literal>
                </emma:interpretation>
              </emma:one-of>
            </emma:emma>
          </inkml:annotationXML>
          <inkml:trace contextRef="#ctx0" brushRef="#br1" timeOffset="-92388">9444 18618 3712,'-8'-4'1408,"8"4"-768,0 0-192,0 0 1024,0 0-800,-5 0 672,5 8-800,-5 0 576,2 4-640,-7 4 448,10 3-512,-8 8 384,8-1-448,-10 7 256,10 1-352,-3 10 0,6 3-160,-3 6-64,5 2 0,0 3-480,3-2 256,5-9-1888,0-5 1152,1-11-3424,3-3 2464</inkml:trace>
        </inkml:traceGroup>
        <inkml:traceGroup>
          <inkml:annotationXML>
            <emma:emma xmlns:emma="http://www.w3.org/2003/04/emma" version="1.0">
              <emma:interpretation id="{8283C49E-48CF-441B-A20F-B7BA50E11C50}" emma:medium="tactile" emma:mode="ink">
                <msink:context xmlns:msink="http://schemas.microsoft.com/ink/2010/main" type="inkWord" rotatedBoundingBox="9515,17737 9994,17720 10017,18392 9539,18409"/>
              </emma:interpretation>
              <emma:one-of disjunction-type="recognition" id="oneOf8">
                <emma:interpretation id="interp40" emma:lang="zh-CN" emma:confidence="0">
                  <emma:literal>R</emma:literal>
                </emma:interpretation>
                <emma:interpretation id="interp41" emma:lang="zh-CN" emma:confidence="0">
                  <emma:literal>反</emma:literal>
                </emma:interpretation>
                <emma:interpretation id="interp42" emma:lang="zh-CN" emma:confidence="0">
                  <emma:literal>k</emma:literal>
                </emma:interpretation>
                <emma:interpretation id="interp43" emma:lang="zh-CN" emma:confidence="0">
                  <emma:literal>欠</emma:literal>
                </emma:interpretation>
                <emma:interpretation id="interp44" emma:lang="zh-CN" emma:confidence="0">
                  <emma:literal>K</emma:literal>
                </emma:interpretation>
              </emma:one-of>
            </emma:emma>
          </inkml:annotationXML>
          <inkml:trace contextRef="#ctx0" brushRef="#br1" timeOffset="-91536">9848 18677 4864,'-8'0'1824,"8"0"-960,-10 8-512,6-5 992,8 1-768,-4 4 576,0 3-672,-4 6 448,4-1-512,-4 3 384,8 4-448,-4 13 256,4-3-352,-4 15 64,0 2-192,0 2 64,0-2-96,-4 5 0,4-5-32,-4-3 32,-1-4-64,-3-8-160,8-4 64,-10-11-448,10-5 256,-8-15-928,8 0 672,-5-30-1280,5-6 1024,0-19-736,10 5 832,-2-12-32,5 2 384,0-1 160,0 10 64,5 0 160,-1 11-32,7 2 608,2 10-352,-6 2 960,8 10-704,-7 5 512,5 6-608,-3 5 320,7 5-448,-12 3 128,3 6-288,-8 2 64,5 4-128,-13-5 0,-2 1-32,-11 8 32,3-1-64,-8 0-96,0 1 32,-12-10-32,-7 2 0,2-4 64,4 1 0,0-10 64,8 5-32,-5-8-96,10 0 32,-5-4 160,10 0-64,-4 1 192,6 3-160,-6-5 320,7 5-224,-4-3 256,9-2-256,-4 2 256,4 3-256,4 0 255,5 8-255,4 0 256,5-1-256,8 1 160,2 3-192,2 5 128,-1 0-160,2 4-192,-3 6 0,2-2 32,-4-1 32,-5 4-96,6 1 64,-5-6-1248,0 3 705,-8-6-2593,4-4 1792,-10-2-3136,4-5 2560</inkml:trace>
        </inkml:traceGroup>
        <inkml:traceGroup>
          <inkml:annotationXML>
            <emma:emma xmlns:emma="http://www.w3.org/2003/04/emma" version="1.0">
              <emma:interpretation id="{58CECAA7-1308-4090-9925-58F09A39C2ED}" emma:medium="tactile" emma:mode="ink">
                <msink:context xmlns:msink="http://schemas.microsoft.com/ink/2010/main" type="inkWord" rotatedBoundingBox="10168,17872 10553,17858 10582,18689 10197,18702"/>
              </emma:interpretation>
              <emma:one-of disjunction-type="recognition" id="oneOf9">
                <emma:interpretation id="interp45" emma:lang="zh-CN" emma:confidence="0">
                  <emma:literal>与</emma:literal>
                </emma:interpretation>
                <emma:interpretation id="interp46" emma:lang="zh-CN" emma:confidence="0">
                  <emma:literal>y</emma:literal>
                </emma:interpretation>
                <emma:interpretation id="interp47" emma:lang="zh-CN" emma:confidence="0">
                  <emma:literal>g</emma:literal>
                </emma:interpretation>
                <emma:interpretation id="interp48" emma:lang="zh-CN" emma:confidence="0">
                  <emma:literal>牛</emma:literal>
                </emma:interpretation>
                <emma:interpretation id="interp49" emma:lang="zh-CN" emma:confidence="0">
                  <emma:literal>餐</emma:literal>
                </emma:interpretation>
              </emma:one-of>
            </emma:emma>
          </inkml:annotationXML>
          <inkml:trace contextRef="#ctx0" brushRef="#br1" timeOffset="-90696">10452 18813 6528,'-8'3'2464,"8"-3"-1344,0 8-896,0-3 928,4 7-672,-4 2 544,4 6-608,0 4 352,7 4-448,-4-2 128,1 1-288,3 0 64,-4 1-128,3-1-128,-2 1 0,0-8 96,2-6-32,-2-9-160,2-5 64,-2-16-384,5 5 224,0-14-224,0 2 256,2-7-64,1 5 160,2-6 128,0 9 0,-6-2-32,1 9 32,-8-1 96,3 4-64,-8 1 480,5 3-320,-5 0 608,0 5-448,-5 3 160,5 3-321,-8 5 225,8 7-256,-5 4 320,10 0-288,-5 9 160,0-1-224,0 9 128,5 3-160,-2 11 64,2 1-96,-5 4 0,5 0-32,-5-4-64,0-5 32,-5 2-32,5-10 0,-8 2-96,-2-6 64,-7-2-192,0-1 128,-5-8-160,9-4 128,-10-6-128,7-2 128,-7-11-128,5 0 128,-3-16-224,3 1 224,-5-17-160,11 4 160,-2-6 64,6 4 64,-1-3-96,9 10 64,0-1-32,9 5 0,4-7 64,5 2 0,3 1 0,5 12 0,5-6 0,0 9 0,5-8 0,-6 9 0,1-5-639,-5 8 351,0 1-1728,-3 3 1120,-6-5-2272,1 10 1792,-10-5-2112,6 3 2016</inkml:trace>
        </inkml:traceGroup>
        <inkml:traceGroup>
          <inkml:annotationXML>
            <emma:emma xmlns:emma="http://www.w3.org/2003/04/emma" version="1.0">
              <emma:interpretation id="{FEC33E0C-5388-4123-BE26-3B93474C3380}" emma:medium="tactile" emma:mode="ink">
                <msink:context xmlns:msink="http://schemas.microsoft.com/ink/2010/main" type="inkWord" rotatedBoundingBox="10627,17873 10991,17860 11007,18315 10643,18327"/>
              </emma:interpretation>
              <emma:one-of disjunction-type="recognition" id="oneOf10">
                <emma:interpretation id="interp50" emma:lang="zh-CN" emma:confidence="0">
                  <emma:literal>十</emma:literal>
                </emma:interpretation>
                <emma:interpretation id="interp51" emma:lang="zh-CN" emma:confidence="0">
                  <emma:literal>+</emma:literal>
                </emma:interpretation>
                <emma:interpretation id="interp52" emma:lang="zh-CN" emma:confidence="0">
                  <emma:literal>÷</emma:literal>
                </emma:interpretation>
                <emma:interpretation id="interp53" emma:lang="zh-CN" emma:confidence="0">
                  <emma:literal>千</emma:literal>
                </emma:interpretation>
                <emma:interpretation id="interp54" emma:lang="zh-CN" emma:confidence="0">
                  <emma:literal>斗</emma:literal>
                </emma:interpretation>
              </emma:one-of>
            </emma:emma>
          </inkml:annotationXML>
          <inkml:trace contextRef="#ctx0" brushRef="#br1" timeOffset="-90256">10917 19035 6272,'-26'-8'2368,"26"8"-1280,-5-3-576,2-2 1056,6 10-896,2-5 160,4 0-512,8 0 96,6 0-256,-2 0 128,2 0-160,3 0 0,4 0-64,2-5-64,-2 5 32,-4-3-480,0 3 256,-4-3-1600,4-3 992,0-5-3264,-8 8 2272</inkml:trace>
          <inkml:trace contextRef="#ctx0" brushRef="#br1" timeOffset="-89986">11097 18808 5120,'-3'0'2016,"3"0"-1088,0 5-512,0-5 1184,3 3-928,-3 2 928,5 6-960,0 6 672,-2 5-768,2 6 384,0 0-576,-2 6 31,2 4-223,0 1-96,0 5-32,-5-5-479,3-3 255,2-5-1248,-1-4 800,0-8-2112,6 1 1536,-6-17-2624,4 0 2208</inkml:trace>
        </inkml:traceGroup>
        <inkml:traceGroup>
          <inkml:annotationXML>
            <emma:emma xmlns:emma="http://www.w3.org/2003/04/emma" version="1.0">
              <emma:interpretation id="{8FC356EE-0C54-4A34-A773-A04A6666A0EA}" emma:medium="tactile" emma:mode="ink">
                <msink:context xmlns:msink="http://schemas.microsoft.com/ink/2010/main" type="inkWord" rotatedBoundingBox="11091,17769 11440,17757 11461,18355 11112,18367"/>
              </emma:interpretation>
              <emma:one-of disjunction-type="recognition" id="oneOf11">
                <emma:interpretation id="interp55" emma:lang="zh-CN" emma:confidence="0">
                  <emma:literal>七</emma:literal>
                </emma:interpretation>
                <emma:interpretation id="interp56" emma:lang="zh-CN" emma:confidence="0">
                  <emma:literal>t</emma:literal>
                </emma:interpretation>
                <emma:interpretation id="interp57" emma:lang="zh-CN" emma:confidence="0">
                  <emma:literal>士</emma:literal>
                </emma:interpretation>
                <emma:interpretation id="interp58" emma:lang="zh-CN" emma:confidence="0">
                  <emma:literal>古</emma:literal>
                </emma:interpretation>
                <emma:interpretation id="interp59" emma:lang="zh-CN" emma:confidence="0">
                  <emma:literal>十</emma:literal>
                </emma:interpretation>
              </emma:one-of>
            </emma:emma>
          </inkml:annotationXML>
          <inkml:trace contextRef="#ctx0" brushRef="#br1" timeOffset="-89386">11369 18797 6656,'-8'12'2528,"8"-12"-1344,-18 8-1024,18-3 1024,8 2-704,2 0 416,6 1-544,2 0 128,5 0-320,8-8-128,0 3-64,7-11-1088,1 5 576,2-5-2848,-7 5 1888,-3-5-2080,-1 4 2048</inkml:trace>
          <inkml:trace contextRef="#ctx0" brushRef="#br1" timeOffset="-89630">11550 18707 5888,'0'-3'2176,"0"3"-1152,0 3-576,0 1 1280,0 0-992,0 0 864,0 7-928,-5 5 512,5 4-704,-3 3 319,3 4-479,-5 9 256,0 3-320,-3 11 128,8 2-224,-5 1 0,5 3-96,0-10-64,5-6 32,-2-6-256,7-7 128,3-7-608,0-1 416,4-11-1023,1-3 735,0-10-1408,3 2 1120,-3-13-1792,0 4 1504,-10-16-2176,5 9 1888</inkml:trace>
        </inkml:traceGroup>
        <inkml:traceGroup>
          <inkml:annotationXML>
            <emma:emma xmlns:emma="http://www.w3.org/2003/04/emma" version="1.0">
              <emma:interpretation id="{783EB791-6052-4960-83CF-5723A1F19BE2}" emma:medium="tactile" emma:mode="ink">
                <msink:context xmlns:msink="http://schemas.microsoft.com/ink/2010/main" type="inkWord" rotatedBoundingBox="11512,17677 11672,17671 11702,18517 11541,18523"/>
              </emma:interpretation>
              <emma:one-of disjunction-type="recognition" id="oneOf12">
                <emma:interpretation id="interp60" emma:lang="zh-CN" emma:confidence="0">
                  <emma:literal>)</emma:literal>
                </emma:interpretation>
                <emma:interpretation id="interp61" emma:lang="zh-CN" emma:confidence="0">
                  <emma:literal>丿</emma:literal>
                </emma:interpretation>
                <emma:interpretation id="interp62" emma:lang="zh-CN" emma:confidence="0">
                  <emma:literal>'</emma:literal>
                </emma:interpretation>
                <emma:interpretation id="interp63" emma:lang="zh-CN" emma:confidence="0">
                  <emma:literal>〕</emma:literal>
                </emma:interpretation>
                <emma:interpretation id="interp64" emma:lang="zh-CN" emma:confidence="0">
                  <emma:literal>;</emma:literal>
                </emma:interpretation>
              </emma:one-of>
            </emma:emma>
          </inkml:annotationXML>
          <inkml:trace contextRef="#ctx0" brushRef="#br1" timeOffset="-89104">11766 18622 4224,'-6'-3'1664,"6"3"-896,9 6-416,-4-1 1280,-1-1-928,4 4 1024,6 8-1024,-2-2 928,2 6-928,0 4 768,2-1-832,2 12 575,0 0-703,-5 11 320,5 2-512,-14 10 128,4-3-288,-12 15-352,4-7 96,-13-1-1536,5-4 896,-15 1-3551,5-8 2399,-3-4-3136,3-9 2880</inkml:trace>
        </inkml:traceGroup>
        <inkml:traceGroup>
          <inkml:annotationXML>
            <emma:emma xmlns:emma="http://www.w3.org/2003/04/emma" version="1.0">
              <emma:interpretation id="{4CB64187-6374-4AE1-ABE4-F388A5FA36A5}" emma:medium="tactile" emma:mode="ink">
                <msink:context xmlns:msink="http://schemas.microsoft.com/ink/2010/main" type="inkWord" rotatedBoundingBox="12393,17999 12660,17989 12666,18155 12399,18165"/>
              </emma:interpretation>
              <emma:one-of disjunction-type="recognition" id="oneOf13">
                <emma:interpretation id="interp65" emma:lang="zh-CN" emma:confidence="0">
                  <emma:literal>:</emma:literal>
                </emma:interpretation>
                <emma:interpretation id="interp66" emma:lang="zh-CN" emma:confidence="0">
                  <emma:literal>“</emma:literal>
                </emma:interpretation>
                <emma:interpretation id="interp67" emma:lang="zh-CN" emma:confidence="0">
                  <emma:literal>"</emma:literal>
                </emma:interpretation>
                <emma:interpretation id="interp68" emma:lang="zh-CN" emma:confidence="0">
                  <emma:literal>二</emma:literal>
                </emma:interpretation>
                <emma:interpretation id="interp69" emma:lang="zh-CN" emma:confidence="0">
                  <emma:literal>工</emma:literal>
                </emma:interpretation>
              </emma:one-of>
            </emma:emma>
          </inkml:annotationXML>
          <inkml:trace contextRef="#ctx0" brushRef="#br1" timeOffset="-24818">12642 18941 6400,'0'5'2368,"0"-5"-1280,8 0-1056,-3 0 576,3 3-384,5-3 32,5 0-160,-5 0 0,5 9-32,-1-6-1120,6 2 608,-7-5-2944,2 0 1888</inkml:trace>
          <inkml:trace contextRef="#ctx0" brushRef="#br1" timeOffset="-24578">12717 19102 4864,'0'-9'1824,"0"9"-960,3 9-448,2-9 896,4 2-736,-1-4 64,6-4-384,-2 3-96,6 3-96,-5-3-544,5 6 256,5-6-1888,-1 3 1184,2-8-2144,4 3 1728</inkml:trace>
        </inkml:traceGroup>
        <inkml:traceGroup>
          <inkml:annotationXML>
            <emma:emma xmlns:emma="http://www.w3.org/2003/04/emma" version="1.0">
              <emma:interpretation id="{94741739-66DC-4BC2-BF4F-22184E989AD9}" emma:medium="tactile" emma:mode="ink">
                <msink:context xmlns:msink="http://schemas.microsoft.com/ink/2010/main" type="inkWord" rotatedBoundingBox="12982,17490 13901,17458 13952,18895 13033,18927"/>
              </emma:interpretation>
              <emma:one-of disjunction-type="recognition" id="oneOf14">
                <emma:interpretation id="interp70" emma:lang="zh-CN" emma:confidence="0">
                  <emma:literal>即</emma:literal>
                </emma:interpretation>
                <emma:interpretation id="interp71" emma:lang="zh-CN" emma:confidence="0">
                  <emma:literal>却</emma:literal>
                </emma:interpretation>
                <emma:interpretation id="interp72" emma:lang="zh-CN" emma:confidence="0">
                  <emma:literal>邚</emma:literal>
                </emma:interpretation>
                <emma:interpretation id="interp73" emma:lang="zh-CN" emma:confidence="0">
                  <emma:literal>邺</emma:literal>
                </emma:interpretation>
                <emma:interpretation id="interp74" emma:lang="zh-CN" emma:confidence="0">
                  <emma:literal>邽</emma:literal>
                </emma:interpretation>
              </emma:one-of>
            </emma:emma>
          </inkml:annotationXML>
          <inkml:trace contextRef="#ctx0" brushRef="#br1" timeOffset="-23144">13370 18985 3968,'0'-11'1472,"0"11"-768,5-8-192,-5 3 864,3 10-736,-3-5 384,10 0-608,-2 0 192,5 2-352,0 4 64,2 0-192,-2-1 160,-1 3-192,-4 3 32,2 1-64,-6 4 96,0 4-96,-8 6 320,0 1-192,-10 6 448,0 1-352,-6 1 576,-3 0-480,-8-3 352,10-4-416,-5-6 255,8 0-319,1-2 64,3-4-192,5-8 0,6 4-64,-2-9-128,5 2 32,5-5 32,3 0 0,4 0 64,6 0-32,0 0-32,3 0 32,2-5 32,-2 5-32,2-3-224,0-1 96,-8-4-863,9 8 511,-7-8-2112,1 8 1408,-10-8-3360,5 8 2560</inkml:trace>
          <inkml:trace contextRef="#ctx0" brushRef="#br1" timeOffset="-23618">13260 18794 6784,'0'0'2624,"0"0"-1408,10 0-864,-2 0 864,5 3-704,10-6-160,-2 3-256,6-5-352,-1 2 128,0-5-1280,0 8 768,-3-4-2752,-2 4 1888,-8 0-1632,2 4 1792</inkml:trace>
          <inkml:trace contextRef="#ctx0" brushRef="#br1" timeOffset="-22881">13391 19105 6400,'-3'-8'2368,"3"8"-1280,3 0-512,-3 0 1216,0 0-992,0 0 320,9 0-672,0 0-64,4 0-224,2 0-32,0 8-64,-1-3-608,3 3 288,-4-2-2368,2 8 1472,-2-4-3200,0 6 2464</inkml:trace>
          <inkml:trace contextRef="#ctx0" brushRef="#br1" timeOffset="-23803">13406 18427 5120,'-10'0'2016,"10"0"-1088,0 0-160,0 0 1408,0 0-1184,0 3 640,0 6-960,0-1 256,0 7-544,0 3 160,0 2-320,0 2-1,5 0-127,-5 0-64,5 3 0,-5-2-671,3 5 351,-3-6-1920,5-1 1216,-5-6-3520,0 1 2528</inkml:trace>
          <inkml:trace contextRef="#ctx0" brushRef="#br1" timeOffset="309936">13519 19284 2048,'-4'-3'864,"4"6"-448,0-3-64,0 0 320,0 0-96,4 8 64,2 4-224,-3-1-96,2 9-96,-1-1-64,4 1-32,-3 4 64,0-2-96,3 3-64,5-6 0,0-4-32,-3-7 64,-2-8-32,5-3-32,0-5 32,-3-4-32,-2 0-96,1 0 64,0-2 32,-1-3 64,-3 6-32,-1-2-32,0 2 32,0 3 32,-4 1 256,0 2 160,0 1 64,0 4-32,6 4 96,-6 4 0,0 4-64,4 4 0,-4-2-160,0 10-64,0 8 0,4-2 128,0 2-128,-4 0 64,0-2-160,5 2 32,-5-5-160,0 0-64,0 5-96,0-6 32,0 10 160,-5-14-64,1-2-32,0 0 0,0-4 32,-10-4 32,-8-10-128,1-2 96,3-2 32,0-2-128,5-9 32,0-1 64,3-3 96,7 3 0,-2-2 64,5-4-64,5 1-96,3-1 192,5 5-160,5-5 32,0 8-64,0-7-64,-1 2 32,5-1-32,0 2 0,4-8-640,5 10 352,0-6-2208,0 4 1376,3-4-3232,6 9 2432</inkml:trace>
          <inkml:trace contextRef="#ctx0" brushRef="#br1" timeOffset="-21441">13856 18680 4736,'-13'-8'1760,"13"8"-960,-9-3-224,5-2 1184,4 10-960,-5-5 544,5 0-800,-3 0 352,6 0-544,2 0 544,-1 0-512,0 3 352,1 5-416,4 4 255,-1 7-319,-2 5 128,-4 4-224,4 2 64,-2 6-128,-4 3 0,6 0-32,-6 0-320,0-5 128,0 2-1279,0-6 767,0-2-2560,0-5 1824,-6-15-2912,6-3 2432</inkml:trace>
          <inkml:trace contextRef="#ctx0" brushRef="#br1" timeOffset="-21105">13861 18664 4224,'5'-12'1664,"-5"12"-896,18-8-192,-5 5 1056,0 3-896,13 0 512,0 3-768,5 5 448,0 9-512,0 2 320,-6 4-416,3 9 192,-7-1-288,-3 8 64,-5-3-160,-8 2 64,-2-3-96,-11 4 0,0-1-32,-20 6-64,2-2 32,-13-6-32,9-5 0,-11-12-352,15 1 192,-5-9-1696,13-3 1024,6-11-3520,8 3 2432</inkml:trace>
        </inkml:traceGroup>
        <inkml:traceGroup>
          <inkml:annotationXML>
            <emma:emma xmlns:emma="http://www.w3.org/2003/04/emma" version="1.0">
              <emma:interpretation id="{FE5EFDFF-E281-41EA-8938-CDFA83B94B20}" emma:medium="tactile" emma:mode="ink">
                <msink:context xmlns:msink="http://schemas.microsoft.com/ink/2010/main" type="inkWord" rotatedBoundingBox="14088,17700 14409,17689 14426,18176 14105,18187"/>
              </emma:interpretation>
              <emma:one-of disjunction-type="recognition" id="oneOf15">
                <emma:interpretation id="interp75" emma:lang="zh-CN" emma:confidence="0">
                  <emma:literal>“</emma:literal>
                </emma:interpretation>
                <emma:interpretation id="interp76" emma:lang="zh-CN" emma:confidence="0">
                  <emma:literal>K</emma:literal>
                </emma:interpretation>
                <emma:interpretation id="interp77" emma:lang="zh-CN" emma:confidence="0">
                  <emma:literal>长</emma:literal>
                </emma:interpretation>
                <emma:interpretation id="interp78" emma:lang="zh-CN" emma:confidence="0">
                  <emma:literal>k</emma:literal>
                </emma:interpretation>
                <emma:interpretation id="interp79" emma:lang="zh-CN" emma:confidence="0">
                  <emma:literal>R</emma:literal>
                </emma:interpretation>
              </emma:one-of>
            </emma:emma>
          </inkml:annotationXML>
          <inkml:trace contextRef="#ctx0" brushRef="#br1" timeOffset="-20762">14388 18641 5120,'-13'0'1920,"13"0"-1024,-9 3-192,4 2 1152,5-2-1024,-9 5 448,4 1-768,-3 2 416,8 5-512,0 7 320,5 4-416,-2 9 128,2 3-288,-5 3-64,5 2-64,-5 2-128,0-3 64,0-1-1024,4 2 576,-4-16-2560,5-9 1696,0-19-2784,3 0 2336</inkml:trace>
          <inkml:trace contextRef="#ctx0" brushRef="#br1" timeOffset="-20313">14599 18664 6912,'-4'-3'2624,"4"3"-1408,-11 0-448,3 0 1280,8 8-1120,-12 0 96,3 7-640,-14 1-160,1 0-128,-4 4-288,5 2 96,-7 1-864,7 5 512,-1-4-1344,5-5 992,3-16-1088,6 3 1056,3-15-544,5 4 800,0-6 32,5 8 320,-1-5 416,0 4-96,-4-3 992,5 7-640,-5-5 1024,0 5-832,0 8 800,5 8-800,-1-5 704,4 0-736,-3 1 448,4 1-608,0 2 319,4 1-447,0-2 256,5 2-320,-2 4-64,2 0-128,0-4-192,5 3 64,2-4-1248,1 4 737,0-2-3425,2-6 2208,-7-7-2944,2 0 2720</inkml:trace>
        </inkml:traceGroup>
        <inkml:traceGroup>
          <inkml:annotationXML>
            <emma:emma xmlns:emma="http://www.w3.org/2003/04/emma" version="1.0">
              <emma:interpretation id="{29896FEE-D511-4AC4-8549-BDA0B221A4AF}" emma:medium="tactile" emma:mode="ink">
                <msink:context xmlns:msink="http://schemas.microsoft.com/ink/2010/main" type="inkWord" rotatedBoundingBox="14647,17710 15322,17686 15347,18392 14672,18416"/>
              </emma:interpretation>
              <emma:one-of disjunction-type="recognition" id="oneOf16">
                <emma:interpretation id="interp80" emma:lang="zh-CN" emma:confidence="0">
                  <emma:literal>啊</emma:literal>
                </emma:interpretation>
                <emma:interpretation id="interp81" emma:lang="zh-CN" emma:confidence="0">
                  <emma:literal>划</emma:literal>
                </emma:interpretation>
                <emma:interpretation id="interp82" emma:lang="zh-CN" emma:confidence="0">
                  <emma:literal>圳</emma:literal>
                </emma:interpretation>
                <emma:interpretation id="interp83" emma:lang="zh-CN" emma:confidence="0">
                  <emma:literal>刿</emma:literal>
                </emma:interpretation>
                <emma:interpretation id="interp84" emma:lang="zh-CN" emma:confidence="0">
                  <emma:literal>坍</emma:literal>
                </emma:interpretation>
              </emma:one-of>
            </emma:emma>
          </inkml:annotationXML>
          <inkml:trace contextRef="#ctx0" brushRef="#br1" timeOffset="-18768">15488 18664 5888,'-18'0'2272,"18"0"-1216,-12 8-256,4-3 1504,8 6-1248,-15 5 544,2-1-960,-3 4 191,6 1-479,-11 11 32,6 4-256,-6 4-192,8 0 0,1-8-1311,2-3 767,2-9-3008,3-3 2016,14-16-2720,5 0 2464</inkml:trace>
          <inkml:trace contextRef="#ctx0" brushRef="#br1" timeOffset="-19005">15361 18649 4224,'-26'-8'1568,"26"8"-832,0 0 64,0 0 1344,0 0-1152,0 3 800,0 5-1088,0 4 416,4 1-640,5 6 224,4 0-416,1 4 0,2 5-192,2 3-64,5 1 0,-5 2-896,-2-3 480,-2-7-2080,0-1 1344,-6-7-3008,5-5 2336</inkml:trace>
          <inkml:trace contextRef="#ctx0" brushRef="#br1" timeOffset="-18481">15572 18661 6400,'-4'3'2368,"4"-3"-1280,-4 21-352,-1-14 1312,10 1-1120,-5 3 544,0 6-896,0 2 351,0 4-575,0 9 320,0 2-384,0 5 128,4 5-256,-4 6-64,0 0-64,0 9-128,0-4 64,0-5-608,0-3 352,-4-8-1503,4-6 991,-5-14-2176,10-4 1664,-5-15-2752,0-4 2304</inkml:trace>
          <inkml:trace contextRef="#ctx0" brushRef="#br1" timeOffset="-19278">14901 18808 6272,'0'5'2368,"0"-5"-1280,31 3-768,-18-3 896,0 5-672,1-5 128,2 3-384,2-3-32,5 5-160,-6-5 0,5 0-32,-4-5-64,2 2 32,-2-13-480,0 4 256,-8-12-480,3 10 384,-10-14-160,3 8 288,-12 1 64,6 3 96,-8 1 64,0 7-32,-10 3 64,8 5-64,-8 8 256,6 9-160,-10 2 512,5 4-352,-9 1 512,8 4-480,0-2 352,13 6-384,5-1 128,5-4-256,0 1 0,8-5-96,5-7-608,3-1 288,7-11-1664,0-1 1088,8-18-3328,0 3 2336</inkml:trace>
        </inkml:traceGroup>
        <inkml:traceGroup>
          <inkml:annotationXML>
            <emma:emma xmlns:emma="http://www.w3.org/2003/04/emma" version="1.0">
              <emma:interpretation id="{0F8A470B-57E1-425E-858C-634207BFF8B1}" emma:medium="tactile" emma:mode="ink">
                <msink:context xmlns:msink="http://schemas.microsoft.com/ink/2010/main" type="inkWord" rotatedBoundingBox="15357,17755 15554,17748 15565,18071 15369,18078"/>
              </emma:interpretation>
              <emma:one-of disjunction-type="recognition" id="oneOf17">
                <emma:interpretation id="interp85" emma:lang="zh-CN" emma:confidence="0">
                  <emma:literal>。</emma:literal>
                </emma:interpretation>
                <emma:interpretation id="interp86" emma:lang="zh-CN" emma:confidence="0">
                  <emma:literal>'</emma:literal>
                </emma:interpretation>
                <emma:interpretation id="interp87" emma:lang="zh-CN" emma:confidence="0">
                  <emma:literal>’</emma:literal>
                </emma:interpretation>
                <emma:interpretation id="interp88" emma:lang="zh-CN" emma:confidence="0">
                  <emma:literal>,</emma:literal>
                </emma:interpretation>
                <emma:interpretation id="interp89" emma:lang="zh-CN" emma:confidence="0">
                  <emma:literal>)</emma:literal>
                </emma:interpretation>
              </emma:one-of>
            </emma:emma>
          </inkml:annotationXML>
          <inkml:trace contextRef="#ctx0" brushRef="#br1" timeOffset="-18192">15607 18735 4352,'22'-25'1664,"-22"25"-896,9-10-128,-4 6 1184,7 8-1024,2-4 768,3 4-928,1 2 512,3 8-672,-3 0 256,3 2-448,-6 4 192,1-1-256,-11 9 128,3-1-192,-16-1 64,3 6-129,-11-6-126,-2 2-1,-13-4-1024,8-4 576,2-12-2144,12-2 1472,5-12-2944,12 1 2336</inkml:trace>
        </inkml:traceGroup>
        <inkml:traceGroup>
          <inkml:annotationXML>
            <emma:emma xmlns:emma="http://www.w3.org/2003/04/emma" version="1.0">
              <emma:interpretation id="{BED1538A-882B-436C-9ABB-71D6ADAAC72E}" emma:medium="tactile" emma:mode="ink">
                <msink:context xmlns:msink="http://schemas.microsoft.com/ink/2010/main" type="inkWord" rotatedBoundingBox="15703,17625 15824,17621 15843,18151 15721,18155"/>
              </emma:interpretation>
              <emma:one-of disjunction-type="recognition" id="oneOf18">
                <emma:interpretation id="interp90" emma:lang="zh-CN" emma:confidence="0">
                  <emma:literal>(</emma:literal>
                </emma:interpretation>
                <emma:interpretation id="interp91" emma:lang="zh-CN" emma:confidence="0">
                  <emma:literal>‘</emma:literal>
                </emma:interpretation>
                <emma:interpretation id="interp92" emma:lang="zh-CN" emma:confidence="0">
                  <emma:literal>`</emma:literal>
                </emma:interpretation>
                <emma:interpretation id="interp93" emma:lang="zh-CN" emma:confidence="0">
                  <emma:literal>〈</emma:literal>
                </emma:interpretation>
                <emma:interpretation id="interp94" emma:lang="zh-CN" emma:confidence="0">
                  <emma:literal>〔</emma:literal>
                </emma:interpretation>
              </emma:one-of>
            </emma:emma>
          </inkml:annotationXML>
          <inkml:trace contextRef="#ctx0" brushRef="#br1" timeOffset="-17875">16073 18567 6656,'-13'-3'2464,"13"3"-1344,0 0-736,-5 0 1088,0 3-832,-3 2 480,8 3-672,-10 3 384,10 0-480,-8 9 671,0 0-575,-10 7 544,9 1-544,-5 6 192,11 5-384,-6 5-64,9-3-128,0 3-416,9-2 224,0-2-1536,8-2 928,1-10-3135,-2 0 2175,2-17-3136,0-3 2784</inkml:trace>
        </inkml:traceGroup>
        <inkml:traceGroup>
          <inkml:annotationXML>
            <emma:emma xmlns:emma="http://www.w3.org/2003/04/emma" version="1.0">
              <emma:interpretation id="{CCF34BC5-E0B8-4A85-944C-6D79CBA8E296}" emma:medium="tactile" emma:mode="ink">
                <msink:context xmlns:msink="http://schemas.microsoft.com/ink/2010/main" type="inkWord" rotatedBoundingBox="15981,17634 16230,17625 16254,18304 16005,18313"/>
              </emma:interpretation>
              <emma:one-of disjunction-type="recognition" id="oneOf19">
                <emma:interpretation id="interp95" emma:lang="zh-CN" emma:confidence="0">
                  <emma:literal>:</emma:literal>
                </emma:interpretation>
                <emma:interpretation id="interp96" emma:lang="zh-CN" emma:confidence="0">
                  <emma:literal>}</emma:literal>
                </emma:interpretation>
                <emma:interpretation id="interp97" emma:lang="zh-CN" emma:confidence="0">
                  <emma:literal>了</emma:literal>
                </emma:interpretation>
                <emma:interpretation id="interp98" emma:lang="zh-CN" emma:confidence="0">
                  <emma:literal>亏</emma:literal>
                </emma:interpretation>
                <emma:interpretation id="interp99" emma:lang="zh-CN" emma:confidence="0">
                  <emma:literal>弓</emma:literal>
                </emma:interpretation>
              </emma:one-of>
            </emma:emma>
          </inkml:annotationXML>
          <inkml:trace contextRef="#ctx0" brushRef="#br1" timeOffset="-17129">16235 18599 6912,'-5'-5'2624,"5"5"-1408,5 5-928,-5-10 704,8 5-608,5-3-64,5 6-192,-1-10-32,6 3-32,-6-4 32,0 5-64,-4 3 64,2 3-64,-12 2 128,7 2-96,-10 5 32,3 0-32,-6 2 160,3 3-128,-10 2 320,2 0-224,-5 1-32,8-1-96,0-2-128,5-6 32,5-3-256,8 0 160,0-5-672,0 5 480,5-4-384,0 4 416,-5-5 32,0 5 128,-8 4 320,-1 4-128,-8 8 768,-1-1-448,-8 0 608,5 4-576,-5-3 64,8-1-288,-5-3-96,7-4-64,3-5-384,8 0 192,2-3-736,3 1 512,0-6-448,4 2 480,-3-2 32,-2 13 192,-7-1 320,-1 9-128,-8-1 704,-1 1-416,-7-5 448,-2 4-448,-3-3-448,7-4 32,-3-9-2624,5 1 1472,3-16-3232,5 4 2528</inkml:trace>
        </inkml:traceGroup>
        <inkml:traceGroup>
          <inkml:annotationXML>
            <emma:emma xmlns:emma="http://www.w3.org/2003/04/emma" version="1.0">
              <emma:interpretation id="{DC4535AE-B685-410A-81A6-3796A00AEAE1}" emma:medium="tactile" emma:mode="ink">
                <msink:context xmlns:msink="http://schemas.microsoft.com/ink/2010/main" type="inkWord" rotatedBoundingBox="16326,17485 16567,17476 16575,17701 16334,17710"/>
              </emma:interpretation>
              <emma:one-of disjunction-type="recognition" id="oneOf20">
                <emma:interpretation id="interp100" emma:lang="zh-CN" emma:confidence="0">
                  <emma:literal>“</emma:literal>
                </emma:interpretation>
                <emma:interpretation id="interp101" emma:lang="zh-CN" emma:confidence="0">
                  <emma:literal>"</emma:literal>
                </emma:interpretation>
                <emma:interpretation id="interp102" emma:lang="zh-CN" emma:confidence="0">
                  <emma:literal>”</emma:literal>
                </emma:interpretation>
                <emma:interpretation id="interp103" emma:lang="zh-CN" emma:confidence="0">
                  <emma:literal>^</emma:literal>
                </emma:interpretation>
                <emma:interpretation id="interp104" emma:lang="zh-CN" emma:confidence="0">
                  <emma:literal>入</emma:literal>
                </emma:interpretation>
              </emma:one-of>
            </emma:emma>
          </inkml:annotationXML>
          <inkml:trace contextRef="#ctx0" brushRef="#br1" timeOffset="-16753">16757 18439 4608,'-6'3'1760,"6"-3"-960,-8 5-96,4-5 1280,4 0-1088,-5 0 576,2 3-896,-7 1 480,2 8-608,-10 2 544,10 3-576,-9-1 351,7 3-447,-6-3 64,6 2-256,-8 2-64,10 0-32,-5-4-896,8 0 481,-3-10-2241,8 2 1472,0-10-3456,3 2 2592</inkml:trace>
          <inkml:trace contextRef="#ctx0" brushRef="#br1" timeOffset="-16498">16695 18431 4736,'22'-8'1824,"-22"8"-960,-17 0-224,17 0 1088,3 4-928,2 0 672,0 4-864,-1-5 512,0 5-640,0 0 384,5 4-512,-4 4 256,4-1-352,-6 1-1,7 3-159,-2-2-64,0-3 0,2-1-543,-2-2 287,2-3-1728,-2 4 1056,-3-9-3680,0 2 2560</inkml:trace>
        </inkml:traceGroup>
        <inkml:traceGroup>
          <inkml:annotationXML>
            <emma:emma xmlns:emma="http://www.w3.org/2003/04/emma" version="1.0">
              <emma:interpretation id="{CE9A8A2D-79C7-44AB-B134-2F5C38222FF1}" emma:medium="tactile" emma:mode="ink">
                <msink:context xmlns:msink="http://schemas.microsoft.com/ink/2010/main" type="inkWord" rotatedBoundingBox="16676,17581 16824,17576 16845,18165 16697,18170"/>
              </emma:interpretation>
              <emma:one-of disjunction-type="recognition" id="oneOf21">
                <emma:interpretation id="interp105" emma:lang="zh-CN" emma:confidence="0">
                  <emma:literal>)</emma:literal>
                </emma:interpretation>
                <emma:interpretation id="interp106" emma:lang="zh-CN" emma:confidence="0">
                  <emma:literal>'</emma:literal>
                </emma:interpretation>
                <emma:interpretation id="interp107" emma:lang="zh-CN" emma:confidence="0">
                  <emma:literal>’</emma:literal>
                </emma:interpretation>
                <emma:interpretation id="interp108" emma:lang="zh-CN" emma:confidence="0">
                  <emma:literal>丿</emma:literal>
                </emma:interpretation>
                <emma:interpretation id="interp109" emma:lang="zh-CN" emma:confidence="0">
                  <emma:literal>,</emma:literal>
                </emma:interpretation>
              </emma:one-of>
            </emma:emma>
          </inkml:annotationXML>
          <inkml:trace contextRef="#ctx0" brushRef="#br1" timeOffset="-16018">17007 18528 4992,'-21'0'1824,"21"0"-960,3-4-160,-3 1 1152,10 6-1024,-2-3 448,2 0-768,3 4 352,-5 4-512,-4 3 480,2 5-512,-3 1 416,2-3-416,-1 10 319,0-1-351,0 5 352,1 3-384,-1 7 224,1 2-256,-5 4 0,0-6-128,-5-3-480,5-3 192,-17-1-1376,5 0 833,-19-1-2689,8 3 1920,-3 1-3040,3-7 2560</inkml:trace>
        </inkml:traceGroup>
        <inkml:traceGroup>
          <inkml:annotationXML>
            <emma:emma xmlns:emma="http://www.w3.org/2003/04/emma" version="1.0">
              <emma:interpretation id="{ECCCBCF2-3D33-4EBF-9D34-78FAEA402C7A}" emma:medium="tactile" emma:mode="ink">
                <msink:context xmlns:msink="http://schemas.microsoft.com/ink/2010/main" type="inkWord" rotatedBoundingBox="17059,17650 17420,17638 17450,18500 17090,18513"/>
              </emma:interpretation>
              <emma:one-of disjunction-type="recognition" id="oneOf22">
                <emma:interpretation id="interp110" emma:lang="zh-CN" emma:confidence="0">
                  <emma:literal>与</emma:literal>
                </emma:interpretation>
                <emma:interpretation id="interp111" emma:lang="zh-CN" emma:confidence="0">
                  <emma:literal>y</emma:literal>
                </emma:interpretation>
                <emma:interpretation id="interp112" emma:lang="zh-CN" emma:confidence="0">
                  <emma:literal>子</emma:literal>
                </emma:interpretation>
                <emma:interpretation id="interp113" emma:lang="zh-CN" emma:confidence="0">
                  <emma:literal>g</emma:literal>
                </emma:interpretation>
                <emma:interpretation id="interp114" emma:lang="zh-CN" emma:confidence="0">
                  <emma:literal>斗</emma:literal>
                </emma:interpretation>
              </emma:one-of>
            </emma:emma>
          </inkml:annotationXML>
          <inkml:trace contextRef="#ctx0" brushRef="#br1" timeOffset="-14196">17335 18642 4224,'-5'-8'1664,"5"8"-896,-16-4-256,11-1 1088,5 5-896,0-6 544,8 1-768,-3-3 448,3 4-512,2-4 384,-2 8-448,5-3 384,0 3-416,-3 3 320,3 5-352,-5 9 192,1 3-256,-3 2 223,-3 5-255,2 4 96,-1 0-160,-4-3 0,0-4-64,0-9-192,4 1 64,0-13-448,1-3 256,-1-7-511,5 3 447,-1-16-128,6 1 256,-5-4 32,4 4 96,-5-6 128,2 6-32,-7-1 192,2 9-128,0-5 320,0 8-224,-5 2 320,3 6-289,-3-9 161,0 9-224,0-5 224,0 10-256,0-1 256,0 4-256,0 3 256,5 0-256,0 2 256,-2 2-256,2 1 160,0 4-160,-5 10 64,5 6-96,-5 3 96,3 0-128,-3 3 128,0-3-128,0 8-32,0-3 0,0 2 32,0-3-32,0 0-32,0 0 32,-3-4-32,3-4 0,-5-4 64,5 0-32,-5-7-288,0-1 128,-3-7-448,3-1 320,-8-7-352,5 0 320,-5-8-192,3 0 288,-3-8-128,5 0 192,-14-7-64,8-1 96,-6-4 0,5 9 32,-2-9 64,8 5 0,-9-19 0,10 6 0,0-8 0,8 9 0,3-4-96,7 11 64,3-2 32,0 2 0,0-1 64,4 10-32,-3 0-32,3-1 32,4-4-32,7 4 0,-2 1-96,0 3 64,0-3-1023,0 3 575,-4-4-3616,1 4 2272,-6 0-2880,5 8 2688</inkml:trace>
        </inkml:traceGroup>
      </inkml:traceGroup>
    </inkml:traceGroup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4:16.82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33AF3C27-B0E5-4035-9D9C-9AC0DEACDDCF}" emma:medium="tactile" emma:mode="ink">
          <msink:context xmlns:msink="http://schemas.microsoft.com/ink/2010/main" type="writingRegion" rotatedBoundingBox="12022,14095 13318,14088 13321,14494 12025,14501"/>
        </emma:interpretation>
      </emma:emma>
    </inkml:annotationXML>
    <inkml:traceGroup>
      <inkml:annotationXML>
        <emma:emma xmlns:emma="http://www.w3.org/2003/04/emma" version="1.0">
          <emma:interpretation id="{C561F400-42D5-41B3-AE0B-C2913F21EDCA}" emma:medium="tactile" emma:mode="ink">
            <msink:context xmlns:msink="http://schemas.microsoft.com/ink/2010/main" type="paragraph" rotatedBoundingBox="12022,14095 13318,14088 13321,14494 12025,145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162CED-42EA-4887-8363-2C13D982630C}" emma:medium="tactile" emma:mode="ink">
              <msink:context xmlns:msink="http://schemas.microsoft.com/ink/2010/main" type="line" rotatedBoundingBox="12022,14095 13318,14088 13321,14494 12025,14501"/>
            </emma:interpretation>
          </emma:emma>
        </inkml:annotationXML>
        <inkml:traceGroup>
          <inkml:annotationXML>
            <emma:emma xmlns:emma="http://www.w3.org/2003/04/emma" version="1.0">
              <emma:interpretation id="{A2B0798D-F38B-4682-B986-E32952D3A5BC}" emma:medium="tactile" emma:mode="ink">
                <msink:context xmlns:msink="http://schemas.microsoft.com/ink/2010/main" type="inkWord" rotatedBoundingBox="12023,14123 12607,14119 12609,14493 12025,14497"/>
              </emma:interpretation>
              <emma:one-of disjunction-type="recognition" id="oneOf0">
                <emma:interpretation id="interp0" emma:lang="zh-CN" emma:confidence="0">
                  <emma:literal>纩</emma:literal>
                </emma:interpretation>
                <emma:interpretation id="interp1" emma:lang="zh-CN" emma:confidence="0">
                  <emma:literal>趴</emma:literal>
                </emma:interpretation>
                <emma:interpretation id="interp2" emma:lang="zh-CN" emma:confidence="0">
                  <emma:literal>的</emma:literal>
                </emma:interpretation>
                <emma:interpretation id="interp3" emma:lang="zh-CN" emma:confidence="0">
                  <emma:literal>此</emma:literal>
                </emma:interpretation>
                <emma:interpretation id="interp4" emma:lang="zh-CN" emma:confidence="0">
                  <emma:literal>过</emma:literal>
                </emma:interpretation>
              </emma:one-of>
            </emma:emma>
          </inkml:annotationXML>
          <inkml:trace contextRef="#ctx0" brushRef="#br0">12347 15397 4480,'-8'0'1664,"8"0"-896,0 4-352,0-4 1184,0 0-928,0 0 704,0 0-832,0 0 384,0 0-576,0-4 384,5 4-416,-2-3 256,7-2-320,-2-3 128,2 5-224,8-9 64,-5 7-128,3-6 0,2 3-32,5-11-64,-3 7 32,8-7-192,-2 7 96,0-7 96,5 3 0,5-12-32,2 8 32,-7 1-128,-5 5 64,-8 1-128,0 6 96,-10-6-320,5 10 224,-4-8-448,-1 2 352,-8 6-576,6 3 480,-12 0-768,2 3 640,-9 6-416,5 2 544,-15 5-384,2-1 416,-15 4-128,10 6 288,-4-3 64,4 6 96,-5-9 64,13-2-32,-3-6 192,6 4-128,-11-3 448,8 3-288,-2-7 448,6 3-416,2-6 448,7 2-448,-5-7 448,10 5-448,-8-5 288,3 0-320,2 0 128,3 0-224,0-5 128,3 5-160,2-4 160,3 1-192,2-5 32,7 0-64,9-11-64,5 3 32,5-10 32,3 1-32,-4-2-96,-1 7 32,-3-3-32,-5 4 0,2-5 128,-2 9-32,-5-4 64,-4 7-64,-3-1 64,-2 7-64,-1-2-288,1 3 128,-7-3-672,-2 8 480,-6-3-1280,3 3 896,-5 0-3072,0 3 2112</inkml:trace>
          <inkml:trace contextRef="#ctx0" brushRef="#br0" timeOffset="1063">12393 15203 3456,'0'-28'1408,"0"28"-768,0 22-64,0-22 1056,0 6-896,0-12 416,0 3-672,0 3 352,3 9-480,-3-3 480,0 2-512,0-3 352,0 2-384,0 5 192,0 0-256,-8-1 0,-2 5-128,2-1 0,0 1-32,-10 0 32,8 4-64,-2-6 128,7 3-96,-4-9-32,9 3 0,0-11-192,6 0 96,-3-8-96,6 0 64,-1-7-224,6 2 192,-4-1-160,2 6 160,-4-8 64,10 9 64,-8-9 64,-2 7-32,-8-2-32,5 3 32,-10 8-32,5 5 0,-8-2 0,4 5 0,-5 1 0,4 2 0,-13 0 64,14 5-32,-10-1 64,6 1-64,-4-1-32,2 1 32,-4-4-32,10 0 0,-4-5-96,8 1 64,-8-3-32,3-2 0,0-3 64,5 3 0,-5-6 64,10 3-32,-5-8 64,0 8-64,0-3-96,0 3 32,0-5 32,0 5 0,0-3 64,0 6-32,0-6 64,5 3-64,0-4-96,3 0 32,0-4 32,2 8 0,-7-4 128,2 4-64,-1-3 192,2 6-160,-4-3 96,8 0-96,-6 0 96,6 0-128,-6 0 32,4 0-32,-2-3 32,6 3-64,-4-5-32,6 2 32,-5-5-32,4 8 0,-5-5 0,2 5 0,-10-4 0,0 8 0,0-4 0,0 0 0,0 0 0,0 5 0,0-5-96,0 0 64,0 0-256,0 0 160,0 0-800,0 0 512,0 0-1792,0 0 1248,0 0-2816,0 0 2112</inkml:trace>
        </inkml:traceGroup>
        <inkml:traceGroup>
          <inkml:annotationXML>
            <emma:emma xmlns:emma="http://www.w3.org/2003/04/emma" version="1.0">
              <emma:interpretation id="{4EAAD57E-9837-4B62-978A-80CDD82F3173}" emma:medium="tactile" emma:mode="ink">
                <msink:context xmlns:msink="http://schemas.microsoft.com/ink/2010/main" type="inkWord" rotatedBoundingBox="12714,14092 13318,14088 13321,14494 12716,14497"/>
              </emma:interpretation>
              <emma:one-of disjunction-type="recognition" id="oneOf1">
                <emma:interpretation id="interp5" emma:lang="zh-CN" emma:confidence="0">
                  <emma:literal>、</emma:literal>
                </emma:interpretation>
                <emma:interpretation id="interp6" emma:lang="zh-CN" emma:confidence="0">
                  <emma:literal>㓙</emma:literal>
                </emma:interpretation>
                <emma:interpretation id="interp7" emma:lang="zh-CN" emma:confidence="0">
                  <emma:literal>Ⅹ</emma:literal>
                </emma:interpretation>
                <emma:interpretation id="interp8" emma:lang="zh-CN" emma:confidence="0">
                  <emma:literal>‵</emma:literal>
                </emma:interpretation>
                <emma:interpretation id="interp9" emma:lang="zh-CN" emma:confidence="0">
                  <emma:literal>N</emma:literal>
                </emma:interpretation>
              </emma:one-of>
            </emma:emma>
          </inkml:annotationXML>
          <inkml:trace contextRef="#ctx0" brushRef="#br0" timeOffset="3047">13006 15038 3584,'-4'4'1408,"4"-4"-768,-17-4-320,12 4 960,5 4-736,0-4 768,0 3-800,-5-6 416,1 3-576,0-4 384,4 4-416,-5-4 416,10 8-448,-5-4 288,0 0-320,0 0 192,0 0-224,0 0 64,8 4-160,2-1 224,-2 5-224,1 1 160,0-1-160,-1 0 64,1 3-96,0-3 0,0 0-32,-1-1 96,5 1-97,0 0-31,5 3 0,-5 0 32,5 5-32,-5-4-32,5 0 32,-6 0 32,6 3-32,-5 2-32,5-2 32,0-3-128,0-1 64,-2-3 32,7 0 0,-6-1 64,5 6-32,-4-7-32,-1 2 32,-4 0-128,0 0 64,-3 1 32,3 2 0,-5-3 0,2-1 0,-2 1 64,0-1-32,2-1-96,-2 0 32,2-1 32,-2-2 0,-4 2 64,0-2-32,-4-3-160,5 4 64,-5-4-191,0 0 159,0 0-256,0 0 224,0 0-448,0 0 320,-5 0-352,5 0 320,-4-4-544,4 4 480,-4-3-544,4-2 512,-5 2-512,2-2 512,-7-7-160,2 5 320,-5-5 32,8 9 128,-8-10 0,3 10 0,-11-13 64,-2 9 0,2-1 64,3 3-32,1-1 64,4-2-64,-13-12 64,8 1-64,-5-1 64,7 7-64,-7-1 192,10 2-128,-5-4 256,6 5-224,-2 0 256,6 5-256,-6-2 160,11 6-160,-10-10 224,8 4-224,-8-4 256,8 8-256,-3-3 320,8 7-256,-10-8 320,10 8-288,-3-5 160,6 5-224,-3 0 128,0 0-160,0-3 160,0 3-192,0 0-32,10 3-32,-2-3-32,5 5 0,-3-2 0,3 5 0,0 0 64,5 4-32,-6-4 64,6 4-64,-5-2-32,5 7 32,-2-2-32,2 4 0,5-3 64,-2 0-32,1-1-32,4 1 32,-8 0-32,3-1 0,-3-4 64,0 5-32,-5-4 64,0 4-64,-3-5-32,3 1 32,-5-5-128,2 1 64,-7 1-480,6-1 288,-5-5-1184,1 1 800,-5-4-1696,0 0 1280,0 0-2464,0 0 1952</inkml:trace>
          <inkml:trace contextRef="#ctx0" brushRef="#br0" timeOffset="3374">13346 15406 4736,'-20'0'1824,"20"0"-960,0-5-512,4 1 832,4 8-640,0-4 416,2 0-544,-2-4 384,2 4-448,-2-3 256,0 6-352,2-3 288,4 4-320,-6-4 160,6 5-224,-1-2 0,0 2-96,0-2 32,0 0-64,-5-3-32,6 0 32,-6 0-608,1 0 320,-4 0-1792,7 0 1120,-6-3-3040,-2 3 2240</inkml:trace>
          <inkml:trace contextRef="#ctx0" brushRef="#br0" timeOffset="3983">13519 15265 3968,'-4'-23'1568,"4"23"-832,-4-5-384,-1 2 1056,10 6-800,-5-6 640,0-2-736,0 2 512,0 3-576,0 3 384,0 10-480,0 2 320,0 1-384,-5 0 192,5 3-256,-5-4 0,10 4-128,-5-3-64,0-1 0,0-7-320,0 5 160,0-10-1024,0 1 672,0-4-1792,0 0 1280,0 0-2656,0 0 2080</inkml:trace>
          <inkml:trace contextRef="#ctx0" brushRef="#br0" timeOffset="3690">13568 15262 4224,'0'-20'1568,"0"20"-832,0 3-224,0 2 1088,0 2-896,0 1 672,0 0-832,0 0 576,0 0-640,-4-1 320,4 5-480,-5-5 128,5 6-288,-3-2 224,3 1-256,-6 4 160,2-1-160,-9 0 0,8 2-64,-3-11-128,8 7 32,-5-13-960,10 4 544,-5-13-1856,0 6 1280,0-8-1920,5 3 1664,-2-9-1568,2 6 1632</inkml:trace>
        </inkml:traceGroup>
      </inkml:traceGroup>
    </inkml:traceGroup>
  </inkml:traceGroup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06:49.44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C839FCE6-0E8F-4BB7-BAA5-99CF40A20EBE}" emma:medium="tactile" emma:mode="ink">
          <msink:context xmlns:msink="http://schemas.microsoft.com/ink/2010/main" type="writingRegion" rotatedBoundingBox="7144,4760 10121,4584 10211,6111 7235,6287"/>
        </emma:interpretation>
      </emma:emma>
    </inkml:annotationXML>
    <inkml:traceGroup>
      <inkml:annotationXML>
        <emma:emma xmlns:emma="http://www.w3.org/2003/04/emma" version="1.0">
          <emma:interpretation id="{37E82EE8-3B90-4856-BCC8-995E9BFFE158}" emma:medium="tactile" emma:mode="ink">
            <msink:context xmlns:msink="http://schemas.microsoft.com/ink/2010/main" type="paragraph" rotatedBoundingBox="7619,5160 7659,4693 8146,4735 8106,52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22DD10E-4C7B-4E44-B772-C9F37F2C3DB1}" emma:medium="tactile" emma:mode="ink">
              <msink:context xmlns:msink="http://schemas.microsoft.com/ink/2010/main" type="line" rotatedBoundingBox="7619,5160 7659,4693 8146,4735 8106,5202"/>
            </emma:interpretation>
          </emma:emma>
        </inkml:annotationXML>
        <inkml:traceGroup>
          <inkml:annotationXML>
            <emma:emma xmlns:emma="http://www.w3.org/2003/04/emma" version="1.0">
              <emma:interpretation id="{BE419EFE-7AB9-455C-9015-F89C80DDBCA4}" emma:medium="tactile" emma:mode="ink">
                <msink:context xmlns:msink="http://schemas.microsoft.com/ink/2010/main" type="inkWord" rotatedBoundingBox="7619,5160 7659,4693 8146,4735 8106,5202"/>
              </emma:interpretation>
              <emma:one-of disjunction-type="recognition" id="oneOf0">
                <emma:interpretation id="interp0" emma:lang="zh-CN" emma:confidence="0">
                  <emma:literal>鹤</emma:literal>
                </emma:interpretation>
                <emma:interpretation id="interp1" emma:lang="zh-CN" emma:confidence="0">
                  <emma:literal>䣜</emma:literal>
                </emma:interpretation>
                <emma:interpretation id="interp2" emma:lang="zh-CN" emma:confidence="0">
                  <emma:literal>倻</emma:literal>
                </emma:interpretation>
                <emma:interpretation id="interp3" emma:lang="zh-CN" emma:confidence="0">
                  <emma:literal>棘</emma:literal>
                </emma:interpretation>
                <emma:interpretation id="interp4" emma:lang="zh-CN" emma:confidence="0">
                  <emma:literal>郲</emma:literal>
                </emma:interpretation>
              </emma:one-of>
            </emma:emma>
          </inkml:annotationXML>
          <inkml:trace contextRef="#ctx0" brushRef="#br0">8045 5710 4480,'-10'-20'1664,"10"20"-896,-3 0-416,-2 0 928,10 5-736,-5-5 448,0 0-576,0 0 480,3 3-512,-3-3 352,0 0-416,0 5 416,5 7-448,0-1 224,0 5-288,-2 4 64,2 2-160,-1 6 160,5 2-192,-4 1 96,3 5-96,-4-5-64,1 5 0,-2 2-32,3 2 0,-2-13-224,0-5 128,-4-10-672,4-4 448,-4-11-928,0-5 704,0-15-448,0 3 576,0-15-64,5 7 288,0-14 96,-1 6 96,0-6 0,1 7 0,-2-1 64,7 9-32,-5 4 256,-2 11-160,2 1 608,0 3-448,-2 3 608,2 5-512,0 8 416,-2 8-448,2 7 384,5 8-416,-7 4 128,2 1-288,-5 3 64,5 0-128,-5-8 0,3-1-33,-3-5-126,5-6 31,-5 1-480,0-6 288,0 0-1088,0-8 704,-5-6-992,5-3 928,-3-17-384,-2 1 640,-3-9 64,8 9 224,-10-12 32,5 8 32,-8-24 64,5 8 0,-5 4 128,8 12-64,-3-5 384,3 12-224,-3-6 512,3 5-416,0 9 416,5 8-416,-4 16 480,8 4-480,-4 11 288,5-1-352,0 6 64,-1 0-192,0 3-64,1-5-32,-5-2-32,3-6 0,-3-9 0,0-2 0,0-8-640,0 1 352,-3-11-800,3-2 608,-5-14-320,1 4 448,-5-24 64,9 8 160,-9-9 160,9 14 0,-8-10-96,8 8 32,-6 9 96,12 8-32,-6 6 416,0 13-256,0 0 608,4 3-416,0 9 288,0-1-384,-4 6 192,5 2-256,-5 4 64,0 5-160,0-14-64,0-2-32,0 0-384,0-5 192,0-11-864,0-1 576,0-14-864,5 0 768,-5-9-320,0 9 512,0-9-288,0 4 352,0-7-256,0 4 288,0-9-128,0 9 224,0-12-64,0 6 128,0-5 64,0 11 32,0-6 64,0 10-32,-5-4 416,5 3-256,-5 5 352,5 2-320,-4 1 384,4 5-352,-4 0 384,0 3-384,-5-5 448,9 10-416,-9-5 288,6 3-320,-7 0 64,10 5-192,-9 4 160,5 1-192,-9-2 320,3 4-224,-16 4 320,5 1-288,-6-4 320,10 3-320,0-3-32,3-1-128,2-2-128,2 2 32,5-11-192,5 0 128,5-12-512,8 4 320,4-20-640,9 4 512,-3-2-288,-2 3 416,-3-1 96,5 9 96,3-14 96,0 11 0,-8-6 0,-1 7 0,-4-1 128,0 5-64,-8 1 320,3 8-192,-8-3 256,5 6-256,-10-3 96,5 8-160,-8 4 160,-2 7-192,-2 1 96,-2 4-96,-16 7 224,-1 3-192,-3-2 32,6-4-96,7-9-128,8 1 32,0-9-32,4-3 0,-5-5-224,10 1 160,4-11-384,4 2 288,6-6-288,3 3 256,0-11-128,5 7 224,-2-10-64,2 5 128,0-7 128,0 10 0,-1-11 64,5 6-64,-13 4-32,4 7 32,-9 0-32,5 5 0,-9-2 0,5 5 0,-10 0 0,5 8 0,-5-8 0,1 0 0,-4-8-96,8 5 64,-6-6 96,6 9-32,-3-8-32,6 8 32,-3-3 32,6 3-32,-2-3 128,0-2-96,-4 2 384,0 3-224,0-5 320,0 10-320,0-5 160,4 0-224,-4 0 224,10 0-256,-2 0 320,5 3-256,-3 2 32,3 1-128,0 2 96,5 1-128,-2 7-32,7 3 0,-10-5-32,4 6 0,-3-12 0,-2 4 0,-2-4 0,3 3 0,-5-6-352,1 3 192,-5-8-576,1 3 416,-10-6-352,5 3 384,-4-8-64,4 3 224,-14-6 0,2 3 64,-10-7 0,10 7 0,-11-9 64,5 6 0,-3-5 64,8 10-32,-5-7 192,8 10-128,-3-9 320,5 7-224,-2-1 96,10 6-160,0-5 64,5 5-96,0 0 96,3 5-128,10-5 32,5 3-32,-7 5 32,7 7-64,-5 1 64,3 0-64,-4-5-96,1 1 32,0-1 96,0 1-32,-10-4 64,5 0-64,-13-5-32,5 5 32,-10-8-256,5 5 128,-8-5-96,3 3 96,-13-11 128,5 0 0,-8-3-96,7 3 32,-8-4-128,10 4 96,-1 2 96,3 0 0,2 3 64,8 6-64,-5-3 64,5 0-64,0 0 128,5 9-96,0-1 32,8 3-32,-5 1 32,5-1-64,0-3-96,4 5 32,-3-7-1184,3 2 672,-4-2-3168,0 0 2080,0-6-2304,2 5 2240</inkml:trace>
        </inkml:traceGroup>
      </inkml:traceGroup>
    </inkml:traceGroup>
    <inkml:traceGroup>
      <inkml:annotationXML>
        <emma:emma xmlns:emma="http://www.w3.org/2003/04/emma" version="1.0">
          <emma:interpretation id="{F50A15E4-D300-40E8-A2D6-F2F32DF864F8}" emma:medium="tactile" emma:mode="ink">
            <msink:context xmlns:msink="http://schemas.microsoft.com/ink/2010/main" type="paragraph" rotatedBoundingBox="7186,5459 10162,5283 10211,6111 7235,62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090AA5-612F-4D16-9663-6B74E1B0558D}" emma:medium="tactile" emma:mode="ink">
              <msink:context xmlns:msink="http://schemas.microsoft.com/ink/2010/main" type="line" rotatedBoundingBox="7186,5459 10162,5283 10211,6111 7235,6287"/>
            </emma:interpretation>
          </emma:emma>
        </inkml:annotationXML>
        <inkml:traceGroup>
          <inkml:annotationXML>
            <emma:emma xmlns:emma="http://www.w3.org/2003/04/emma" version="1.0">
              <emma:interpretation id="{A053F020-F86F-4634-8CD2-09B815CB948B}" emma:medium="tactile" emma:mode="ink">
                <msink:context xmlns:msink="http://schemas.microsoft.com/ink/2010/main" type="inkWord" rotatedBoundingBox="7195,5617 7910,5575 7946,6182 7231,6224"/>
              </emma:interpretation>
              <emma:one-of disjunction-type="recognition" id="oneOf1">
                <emma:interpretation id="interp5" emma:lang="zh-CN" emma:confidence="0">
                  <emma:literal>相</emma:literal>
                </emma:interpretation>
                <emma:interpretation id="interp6" emma:lang="zh-CN" emma:confidence="0">
                  <emma:literal>柑</emma:literal>
                </emma:interpretation>
                <emma:interpretation id="interp7" emma:lang="zh-CN" emma:confidence="0">
                  <emma:literal>柚</emma:literal>
                </emma:interpretation>
                <emma:interpretation id="interp8" emma:lang="zh-CN" emma:confidence="0">
                  <emma:literal>栊</emma:literal>
                </emma:interpretation>
                <emma:interpretation id="interp9" emma:lang="zh-CN" emma:confidence="0">
                  <emma:literal>湘</emma:literal>
                </emma:interpretation>
              </emma:one-of>
            </emma:emma>
          </inkml:annotationXML>
          <inkml:trace contextRef="#ctx0" brushRef="#br0" timeOffset="1881">7878 6595 4736,'-5'0'1824,"5"0"-960,0 13-160,0-9 1344,5-2-1088,-5 3 640,4-2-928,0 3 480,0 5-672,2 0 448,-2 9-512,-4 7 383,0 4-447,0 0 256,0-4-352,0 1-64,0 2-128,-4 10-192,4 4 64,-6-10-896,12-2 544,-6-12-2143,0-6 1407,0-14-3008,0 0 2368,0-14-1920,0 0 2144</inkml:trace>
          <inkml:trace contextRef="#ctx0" brushRef="#br0" timeOffset="1158">7456 6717 5120,'-3'0'1920,"3"0"-1024,3 19-416,-3-16 1152,5 2-928,0-5 544,3 3-768,2-6 256,3-2-448,0-1 192,5 6-256,-2-8-64,7 8-96,7-13 32,1 6-64,-5-6 64,-4 7-64,-5-7-384,0 6 224,1-9-672,8 8 448,-13-3-704,-3 7 608,-10-1-608,5 5 576,-10-3-96,5-2 352,-13-6 32,3 8 128,-8-6 64,15 9 0,-6-3 128,9-2-64,-9-3 320,1 2-192,-1-7 384,4 10-320,-4-2 288,9 5-288,-4-3 416,4 6-384,-4-3 448,4 0-448,-4 0 352,8 8-352,-4 0 352,0 3-384,0 5 288,4 7-288,0 10 128,1-3-225,-1 1 225,1 5-256,-5 11 96,4 3-128,-4-3-64,0 3 0,0-7-32,0-8 0,0-7-224,0-1 128,0 1-799,0-5 479,0-7-1440,0-5 1056,-4-7-1760,4-4 1472,-5-12-2464,1 1 2016</inkml:trace>
          <inkml:trace contextRef="#ctx0" brushRef="#br0" timeOffset="1548">7637 6806 6144,'0'0'2368,"0"0"-1280,0 4-640,0 0 1216,0-1-960,0 2 672,0 3-832,-4-2 448,4 10-576,-15 4 128,3 0-321,-6 4-63,4-4-96,-1-1-320,0 0 129,2-4-1217,5 4 736,-5-11-1792,8 0 1376,-8-10-1312,5-4 1376,3-4-576,5-2 896,0-4 128,8 4 320,5-7 352,5 8-96,0-3 480,5 8-288,-8-2 736,9 8-576,2-8 800,0 8-704,1-8 416,-6 16-576,-3-8-32,-5 3-192,-5-3-736,10 5 352,-9-10-2880,-1 5 1728</inkml:trace>
          <inkml:trace contextRef="#ctx0" brushRef="#br0" timeOffset="2800">7978 6720 4736,'-21'-19'1760,"21"19"-960,0 0-320,3 0 1152,7 0-928,-2 0 384,5 8-640,2 0 96,1 0-320,-4 0 0,4 4-128,-8-4 0,0 3-32,-8 0-128,4 5 32,-8-4 32,0 2 0,-14 3 256,6 2-128,-12-7 448,12 3-320,-1-6 96,4 2-224,9-11-64,4 3-32,6-6 32,8 3-32,-6-8-32,2 5 32,-2-2-384,2 5 192,-2-4-576,2 8 416,-14 4-128,4 8 256,-12-1 256,-2 1-32,-10 0 640,2-1-384,-8 1 672,8-1-544,0-7 224,8 5-384,2-10 64,8 5-192,5 0 159,3 3-191,5-11-32,0 4-32,2-4-32,-3 0 0,2-4 64,-2 4-32,-4-8-32,6 5 32,-4-10-895,2 2 479,2-9-3072,-2 1 1888,19-31-3104,4-1 2656</inkml:trace>
          <inkml:trace contextRef="#ctx0" brushRef="#br0" timeOffset="2278">7983 6591 4992,'25'0'1920,"-25"0"-1024,18-8-480,-13 5 1024,-2 6-800,7-3 768,-2 5-832,2-5 768,-2 3-768,-3-3 608,3 0-672,-8 0 511,5 3-575,0 3 256,-2 2-416,2-2 352,0 7-384,-5-2 160,3 1-256,-3 4 64,5 4-128,0 2 224,0 2-192,-5-4 160,3 2-160,-3 1 0,5 4-64,-5 1-64,0 0 32,0 2-32,5 2 0,-5-5-224,3-3 128,-3-4-1024,0-6 640,0-9-1728,0-1 1249,-3-8-2017,3-1 1696,-5-9-3072,0 1 2464</inkml:trace>
        </inkml:traceGroup>
        <inkml:traceGroup>
          <inkml:annotationXML>
            <emma:emma xmlns:emma="http://www.w3.org/2003/04/emma" version="1.0">
              <emma:interpretation id="{915B2E65-B701-4B3A-9DBD-44221F283532}" emma:medium="tactile" emma:mode="ink">
                <msink:context xmlns:msink="http://schemas.microsoft.com/ink/2010/main" type="inkWord" rotatedBoundingBox="8057,5619 8746,5579 8775,6080 8087,6121"/>
              </emma:interpretation>
              <emma:one-of disjunction-type="recognition" id="oneOf2">
                <emma:interpretation id="interp10" emma:lang="zh-CN" emma:confidence="0">
                  <emma:literal>机</emma:literal>
                </emma:interpretation>
                <emma:interpretation id="interp11" emma:lang="zh-CN" emma:confidence="0">
                  <emma:literal>杌</emma:literal>
                </emma:interpretation>
                <emma:interpretation id="interp12" emma:lang="zh-CN" emma:confidence="0">
                  <emma:literal>枇</emma:literal>
                </emma:interpretation>
                <emma:interpretation id="interp13" emma:lang="zh-CN" emma:confidence="0">
                  <emma:literal>枧</emma:literal>
                </emma:interpretation>
                <emma:interpretation id="interp14" emma:lang="zh-CN" emma:confidence="0">
                  <emma:literal>枫</emma:literal>
                </emma:interpretation>
              </emma:one-of>
            </emma:emma>
          </inkml:annotationXML>
          <inkml:trace contextRef="#ctx0" brushRef="#br0" timeOffset="3726">8347 6705 5760,'-4'0'2176,"4"0"-1152,4 3-640,-4-3 1024,0 0-800,0 0 192,8 0-480,-2-3 96,2 3-256,1-5-224,4 2 32,-5-5 0,5 0 32,-3-3 64,3 7-32,-5-4-160,2 8 64,-7-8-256,7 8 192,-7-8-512,2 8 352,-5-3-352,5-2 352,-5-7 32,0 4 128,-5-2 320,5 1-128,-8-2 480,3 3-288,-3-4 448,8 9-416,-10-2 448,10 5-448,-5-3 288,5 6-320,-3 2 192,3 4-224,-5-3 352,10 6-320,-5 4 288,3 8-288,-3 1 191,0 8-223,0 14 64,0 3-160,0-3 0,0-8-64,0 8-128,0-8 32,0-5-832,0 1 481,0-15-1729,0-8 1152,0-12-1792,0 0 1536,-3-8-1280,3 1 1408,-5-10-544,5 7 928,-5-23 192,2 7 320,-7-7 1056,10 11-480,-8-9 1504,8 14-1088,-9 1 1120,9 5-1088,-8 3 608,8 5-800,-9 3 544,9 8-672,-5 0 800,1 4-736,-10 7 480,10 0-609,-4 4 257,8 2-416,-10-6 256,10-4-288,-3-3 64,6 0-192,-3-9 0,0 2-64,5-10-192,4 5 64,5-11-1024,-2-1 608,2-7-2623,3 2 1727,-4-5-3552,5-6 2784</inkml:trace>
          <inkml:trace contextRef="#ctx0" brushRef="#br0" timeOffset="4419">8606 6627 5248,'0'0'2016,"0"0"-1088,4 4-384,-4-1 1056,5 2-896,-5-2 512,3 8-736,-3 5 512,6 4-544,-6-1 384,0 1-480,0-1 256,0 6-352,0-3-64,0 1-129,-6 1-63,3 4 32,-6-9-127,9 4 63,-8-7-256,8-5 160,-10-7-736,10 1 480,-4-14-576,8 1 512,-4-11-256,10 0 416,-2-9 96,10 8 96,-6-7 96,2 7 0,-2-2 0,3 2 0,-7 1 192,5 3-96,-5 1 320,2 7-224,-2 3 448,2 5-352,-2 5 448,2 3-448,-8 4 288,4-1-320,-6 5 192,0 3-224,0 1 63,0 3-159,0 4 64,4 1-96,0-6 96,6 6-128,-3-9 32,6 1-32,0-4-64,2-4 32,1-9-32,2 5 0,0-8 0,4 4 0,0-8 64,-4 4-32,-1-8-32,1 5 32,-10-6 32,5 6-32,-5-8 192,2 3-128,-10-9-32,4 9-32,-8-6-384,4-2 192,-5 1-1983,5 7 1183,-8-9-4256,-2 6 2912</inkml:trace>
        </inkml:traceGroup>
        <inkml:traceGroup>
          <inkml:annotationXML>
            <emma:emma xmlns:emma="http://www.w3.org/2003/04/emma" version="1.0">
              <emma:interpretation id="{311F18C3-0F3E-447E-BB5D-741B83945733}" emma:medium="tactile" emma:mode="ink">
                <msink:context xmlns:msink="http://schemas.microsoft.com/ink/2010/main" type="inkWord" rotatedBoundingBox="8762,5578 8936,5568 8972,6184 8799,6194"/>
              </emma:interpretation>
              <emma:one-of disjunction-type="recognition" id="oneOf3">
                <emma:interpretation id="interp15" emma:lang="zh-CN" emma:confidence="0">
                  <emma:literal>个</emma:literal>
                </emma:interpretation>
                <emma:interpretation id="interp16" emma:lang="zh-CN" emma:confidence="0">
                  <emma:literal>亻</emma:literal>
                </emma:interpretation>
                <emma:interpretation id="interp17" emma:lang="zh-CN" emma:confidence="0">
                  <emma:literal>彳</emma:literal>
                </emma:interpretation>
                <emma:interpretation id="interp18" emma:lang="zh-CN" emma:confidence="0">
                  <emma:literal>ⅰ</emma:literal>
                </emma:interpretation>
                <emma:interpretation id="interp19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5348">9184 6517 4992,'0'-8'1824,"0"8"-960,0 0-320,0 0 1344,0 0-1056,0 0 736,0 8-928,-3-3 448,3 1-640,-10 2 192,7 1-384,-12 2 0,12 2-160,-10 1-64,3 11 0,-11 6-320,3 3 160,0-7-576,6 1 384,-2-4-928,5-4 736,1-9-832,8-3 768,0-8-352,5 0 544,-2-8 64,2 0 192,-1-4 224,5 8-32,0-8 736,4 4-416,-4 8 1024,3 5-800,-2 3 640,-2 6-736,2 6 512,-2 4-576,-3 0 319,-2 3-447,-3-4-32,5 10-160,-5-7-96,0 1 0,0 0-32,0 1 0,0-5-352,0 1 192,0-10-991,0 3 639,0-9-1408,0 3 1088,0-7-2496,0 0 1856,0-15-2048,8-2 2016</inkml:trace>
        </inkml:traceGroup>
        <inkml:traceGroup>
          <inkml:annotationXML>
            <emma:emma xmlns:emma="http://www.w3.org/2003/04/emma" version="1.0">
              <emma:interpretation id="{5FC768A8-3BF2-424F-B209-FE7390015EBC}" emma:medium="tactile" emma:mode="ink">
                <msink:context xmlns:msink="http://schemas.microsoft.com/ink/2010/main" type="inkWord" rotatedBoundingBox="9098,5346 10162,5283 10211,6111 9147,6174"/>
              </emma:interpretation>
              <emma:one-of disjunction-type="recognition" id="oneOf4">
                <emma:interpretation id="interp20" emma:lang="zh-CN" emma:confidence="0">
                  <emma:literal>缝</emma:literal>
                </emma:interpretation>
                <emma:interpretation id="interp21" emma:lang="zh-CN" emma:confidence="0">
                  <emma:literal>纜</emma:literal>
                </emma:interpretation>
                <emma:interpretation id="interp22" emma:lang="zh-CN" emma:confidence="0">
                  <emma:literal>缱</emma:literal>
                </emma:interpretation>
                <emma:interpretation id="interp23" emma:lang="zh-CN" emma:confidence="0">
                  <emma:literal>缵</emma:literal>
                </emma:interpretation>
                <emma:interpretation id="interp24" emma:lang="zh-CN" emma:confidence="0">
                  <emma:literal>缨</emma:literal>
                </emma:interpretation>
              </emma:one-of>
            </emma:emma>
          </inkml:annotationXML>
          <inkml:trace contextRef="#ctx0" brushRef="#br0" timeOffset="7034">9791 6510 6400,'-5'4'2464,"5"-4"-1344,5 8-480,0-8 1344,-2 4-1120,7-4 448,-2 0-800,5 0 0,0 0-320,5-4-96,-1 4-64,7-4-384,-4 0 192,-2-4-1344,3 8 832,-11-4-2176,-5 8 1600,-15 0-2176,5 4 1952,-10 0-832,-1 2 1344,-4 15 3648,2-6-640,0 1 544,10 8-1472,-2-6 544,6 6-992,0-6 512,4-2-704,-5-1 384,10 1-512,-5-4 192,4-5-320,0-6 0,6-2-128,-6-11-352,4 0 160,0-6-608,8-2 384,-8-7-352,4 6 384,6-13 96,0 5 96,0 0 160,-2 9-32,-3-4-96,5 4 32,-5 1 32,1 2 0,-6-1 0,10 2 0,-14 0-96,6 4 64,-10-4 32,4 8 0,-4-4 0,4 5 0,-4-2 192,0 5-96,0 0 320,4 8-224,1 0 384,-2 0-320,2 0 384,0 0-384,-5 0 96,0 0-224,-5 0 63,5 3-95,-5-3-1119,5 3 575,-3-5-2752,-2 0 1792,1-6-2880,4 0 2432</inkml:trace>
          <inkml:trace contextRef="#ctx0" brushRef="#br0" timeOffset="8894">10233 6736 5888,'0'-19'2176,"0"19"-1152,5 0-352,-5 3 1568,8 5-1248,1 0 896,0 4-1152,-4-4 479,-1 2-703,-4 7 352,4-2-512,-8 9 192,4-2-320,-9 3-64,4 6-96,-8-9-480,0-2 224,-8-4-1248,8 4 800,-10-9-1631,5 0 1279,-8-5-1760,4 2 1536,-12-8-1504,3 2 1568,0-2-1344,8 0 1440,-20-2 2784,12-6 64,5-1 832,8 9-1408,0-8 352,5 8-928,5-8 352,3 8-576,2-7 128,3 7-320,0-8 0,8 4-128,0-3 96,10 2-128,5-7 32,3 4-32,4-6-64,1 6 32,0-12-32,0 12 0,0-8 0,3 8 0,1-4 0,1 4 0,-2-3-96,2 8 64,-5-9 96,-5 8-32,0-4 64,-4 8-64,-4-7-32,3 7 32,-8-5 32,5 5-32,-8-3-32,3 6 32,-10-3-192,2 0 96,-5 0-1152,0 0 640,-5 0-3680,5 0 2336</inkml:trace>
          <inkml:trace contextRef="#ctx0" brushRef="#br0" timeOffset="8292">10138 6712 5504,'-14'0'2112,"14"0"-1152,-4 21-288,-2-15 1216,6 7-1056,-4-6 512,8 6-800,-4-2 352,0 0-544,0 12 384,0 2-416,0-6 255,6 0-319,-2 1 64,0 0-192,0-2-64,4 6-32,-2-8-320,-2-5 160,0-6-1503,0 1 895,2-6-3264,2 0 2208,2-11-2400,-2 0 2368</inkml:trace>
          <inkml:trace contextRef="#ctx0" brushRef="#br0" timeOffset="7645">10154 6240 3456,'0'0'1408,"0"0"-768,-4 5-128,-1-5 1216,10 3-928,-5 2 800,0-1-928,0-4 352,0 0-576,0 3 224,0 2-384,0-2 416,4 2-416,-4 3 224,0-2-288,0 2 288,0 4-288,-4 7 224,4 1-224,-5 4 127,0 4-191,-3-6 64,8 6-128,-4-9-352,4-2 160,-4-11-959,8 2 575,-4-8-1120,4 5 896,1-18-736,3 1 864,1-7-64,5 4 384,-6-4 160,5 6 64,0-7 384,5 9-192,0 0 544,3 3-384,-7 0 576,2 5-512,-2-2 576,0 5-544,-1 0 640,5 5-608,-10 3 543,0 3-543,-8 3 192,0 6-384,-3 1-224,-2 2-32,-8-7-768,0 4 384,-5-9-1855,5 4 1247,-5-7-2176,10 0 1792,-10 0-2208,6 3 2016</inkml:trace>
          <inkml:trace contextRef="#ctx0" brushRef="#br0" timeOffset="7839">10226 6494 6656,'0'-4'2464,"0"4"-1344,0-4-608,0 1 1312,0 6-1024,0 1 480,2 0-768,-2 0 288,0 0-480,0 3 191,0 9-287,-2-5 0,2 6-128,-14 2-608,2 4 256,-6-4-2143,4 1 1311,-3-7-3680,4 1 2688</inkml:trace>
          <inkml:trace contextRef="#ctx0" brushRef="#br0" timeOffset="8015">10212 6615 7168,'16'4'2720,"-16"-4"-1472,31 12-608,-16-4 1344,-3 3-1120,2 1 320,3-1-736,-4 2-352,0-2-64,-8 1-1664,3-1 896,-8 2-4128,0-1 2688</inkml:trace>
          <inkml:trace contextRef="#ctx0" brushRef="#br0" timeOffset="9258">10150 6958 4352,'0'0'1664,"0"0"-896,8 8-128,-3-8 1184,0 4-1024,-2-4 480,2 4-768,3 0 224,7-1-448,-2 2 352,0-2-384,5 5 224,-2 3-256,2-5 0,0 2-128,-5-8 96,0 0-128,-3 0-96,-2 0 0,-8 0-608,0 0 352,0 0-1664,0 0 1120,0 0-3168,4 0 2240</inkml:trace>
          <inkml:trace contextRef="#ctx0" brushRef="#br0" timeOffset="6198">9392 6478 5888,'8'-3'2176,"-8"3"-1152,23-5-704,-20 5 768,7 5-640,-2-5 0,5 3-288,0-3-32,0 6-64,-3-6-64,2 0 32,-7 2-32,4 6 0,-14 4 64,1 4-32,-9-2 416,4 6-256,-9 0 544,5-1-416,-13 8 352,8 1-384,0-8 0,10-1-192,3-11-64,10 0 0,0-8-32,8 0 0,0-5-160,0 5 96,0-3-256,0-2 192,-3 10-96,2 3 128,-12 4 128,0 4 0,-9-5 128,6 4-96,-7 1 192,6 0-160,-10 3 192,11 1-192,-2-6 32,10-2-64,-2-7-64,11 3 32,0-8-128,-2 3 64,2-3-32,3 0 0,-8 0-96,3 5 96,-12-2-32,5 9 32,-13 7 64,3-2 0,-8 2 128,0 0-64,-5 1 320,9 2-192,-8-6 160,8 4-192,-9-4 128,10 4-160,-2-14 63,7 8-95,-2-12 0,5 6-32,-5-8 96,10 0-96,0 0-32,-2 0 0,2 0 32,0 4-32,3-8-32,5 0 32,5-8-32,0 10 0,4 2-96,0 2 64,0-2-32,-1 6 0,5-12 64,2 4 0,-12-7-224,2 9 128,-8 0-1087,2 9 639,-12-15-3072,5 3 2016,-5-16-2816,3 3 2528</inkml:trace>
        </inkml:traceGroup>
      </inkml:traceGroup>
    </inkml:traceGroup>
  </inkml:traceGroup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09:59.71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C0ED553-DE59-4F23-AC29-44A1D78BD6C8}" emma:medium="tactile" emma:mode="ink">
          <msink:context xmlns:msink="http://schemas.microsoft.com/ink/2010/main" type="writingRegion" rotatedBoundingBox="9526,8105 11062,7825 11215,8667 9679,8946"/>
        </emma:interpretation>
      </emma:emma>
    </inkml:annotationXML>
    <inkml:traceGroup>
      <inkml:annotationXML>
        <emma:emma xmlns:emma="http://www.w3.org/2003/04/emma" version="1.0">
          <emma:interpretation id="{09F186D2-923C-494D-A072-3622707F7266}" emma:medium="tactile" emma:mode="ink">
            <msink:context xmlns:msink="http://schemas.microsoft.com/ink/2010/main" type="paragraph" rotatedBoundingBox="9526,8105 11062,7825 11215,8667 9679,89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04D0D8-6955-4901-BB2A-CCA85BB1B0AF}" emma:medium="tactile" emma:mode="ink">
              <msink:context xmlns:msink="http://schemas.microsoft.com/ink/2010/main" type="line" rotatedBoundingBox="9526,8105 11062,7825 11215,8667 9679,8946"/>
            </emma:interpretation>
          </emma:emma>
        </inkml:annotationXML>
        <inkml:traceGroup>
          <inkml:annotationXML>
            <emma:emma xmlns:emma="http://www.w3.org/2003/04/emma" version="1.0">
              <emma:interpretation id="{096D0C03-4772-4828-A68A-E28342AB02BC}" emma:medium="tactile" emma:mode="ink">
                <msink:context xmlns:msink="http://schemas.microsoft.com/ink/2010/main" type="inkWord" rotatedBoundingBox="9567,8333 9833,8284 9866,8466 9600,8515">
                  <msink:destinationLink direction="with" ref="{8D755838-690C-408D-8941-FF10E114EEB9}"/>
                </msink:context>
              </emma:interpretation>
              <emma:one-of disjunction-type="recognition" id="oneOf0">
                <emma:interpretation id="interp0" emma:lang="zh-CN" emma:confidence="0">
                  <emma:literal>.</emma:literal>
                </emma:interpretation>
                <emma:interpretation id="interp1" emma:lang="zh-CN" emma:confidence="0">
                  <emma:literal>·</emma:literal>
                </emma:interpretation>
                <emma:interpretation id="interp2" emma:lang="zh-CN" emma:confidence="0">
                  <emma:literal>●</emma:literal>
                </emma:interpretation>
                <emma:interpretation id="interp3" emma:lang="zh-CN" emma:confidence="0">
                  <emma:literal>③</emma:literal>
                </emma:interpretation>
                <emma:interpretation id="interp4" emma:lang="zh-CN" emma:confidence="0">
                  <emma:literal>⑧</emma:literal>
                </emma:interpretation>
              </emma:one-of>
            </emma:emma>
          </inkml:annotationXML>
          <inkml:trace contextRef="#ctx0" brushRef="#br0">9834 9377 2048,'0'-3'864,"0"3"-448,0 0-288,0 0 448,0 0-320,0-5 96,5 1-224,-2-7 64,7 6-96,-8-7 96,8 9-128,-4-13 128,2 8-128,-4-3 128,4 8-128,2-9 192,-2 7-160,0-3 192,6 5-192,-5-5 96,0 8-96,-5-8 96,4 8-128,2-4 128,-2 4-128,2-4 192,2 8-160,-3-4 96,4 4-96,-3-4 96,-2 5-128,2-2-32,-2 2 0,4-2 32,-4 5-32,-2 0-32,-2-1 32,2 1-32,-4 0 0,-2 0 64,0 0-32,-2-5 64,2 5-64,-10-5-32,4 6 32,-10-6-32,6 2 0,-7-5 192,8 3-96,-8-6 256,4 3-224,-5-5 32,5 2-96,0-6-64,5 2 32,-2-5-128,6 4 64,0-3 96,4 8-32,-4-9-96,8 7 32,-4-3 32,8 8 0,2-6 64,-2 6-32,5-5-96,0 5 32,0 0 96,0 5-32,-3-2 64,-2 8-64,-4 1 64,2 4-64,-6-5 128,0 1-96,-10 1 32,6-2-32,-10-3 160,1 4-128,-8-9 256,8 5-224,-5-8 96,9 3-128,-5-6 0,6 3-32,0-8-64,4 5 32,4-9-32,4 7 0,0-3 64,0 5-32,4-6 64,2 9-64,-2-3-32,6 3 32,-10 3-32,4 6 0,-8-1 64,0 3-32,-8-2 64,4 2-64,-5-3-32,4 0 32,-3-5-32,4 5 0,-5-8 0,9 0 0,-5-3 0,5 3 0,-4-8-96,8 3 64,-4-3-32,0 2 0,0-7 64,5 6 0,-5-9 0,3 7 0,3-2 0,6 3 0,-2 0 0,-2 5 0,5-5 0,0 8 0,0-3-96,0 3 64,-3 0 96,2 8-32,-6-2 64,-3 7-64,-12-6 64,5 6-64,-14-2 128,2 0-96,-12-2 256,12-1-192,-12-5 160,12 5-160,-6-8 64,8 0-96,2-5-128,2 5 0,2-11-128,8-1 96,0-7 32,5 7 32,-2-4-96,7 5 64,-2 0-32,2 3 0,-2-4 128,0 7-32,6 2-96,-1 3 32,0 3 96,0 5-32,0 4-32,0 4 32,-3-5-192,3 5 96,-13-4 160,3 4-32,-11-4 128,0 2-128,-7-1 32,7 1-32,-10-6 32,10 4-64,-10-7 64,10 3-64,-6-13 64,6 5-64,-6-8-96,10 5 32,-4-9-320,8 7 192,-6-9-736,12 6 512,-6-11-928,2 7 704,4-7-1152,4 6 960,-8-2-1920,8 7 1536</inkml:trace>
        </inkml:traceGroup>
        <inkml:traceGroup>
          <inkml:annotationXML>
            <emma:emma xmlns:emma="http://www.w3.org/2003/04/emma" version="1.0">
              <emma:interpretation id="{B168F97F-628B-4D77-97DD-8C56FED485E1}" emma:medium="tactile" emma:mode="ink">
                <msink:context xmlns:msink="http://schemas.microsoft.com/ink/2010/main" type="inkWord" rotatedBoundingBox="10267,7970 10617,7906 10770,8748 10420,8812"/>
              </emma:interpretation>
              <emma:one-of disjunction-type="recognition" id="oneOf1">
                <emma:interpretation id="interp5" emma:lang="zh-CN" emma:confidence="0">
                  <emma:literal>y</emma:literal>
                </emma:interpretation>
                <emma:interpretation id="interp6" emma:lang="zh-CN" emma:confidence="0">
                  <emma:literal>g</emma:literal>
                </emma:interpretation>
                <emma:interpretation id="interp7" emma:lang="zh-CN" emma:confidence="0">
                  <emma:literal>扌</emma:literal>
                </emma:interpretation>
                <emma:interpretation id="interp8" emma:lang="zh-CN" emma:confidence="0">
                  <emma:literal>牛</emma:literal>
                </emma:interpretation>
                <emma:interpretation id="interp9" emma:lang="zh-CN" emma:confidence="0">
                  <emma:literal>寸</emma:literal>
                </emma:interpretation>
              </emma:one-of>
            </emma:emma>
          </inkml:annotationXML>
          <inkml:trace contextRef="#ctx0" brushRef="#br0" timeOffset="1826">10555 8962 4224,'-6'-3'1568,"6"3"-832,-5-4-448,2 0 1216,6 4-832,-3-8 896,5 8-928,-5-3 448,6 6-608,-3-3 160,6 0-384,-1 0 288,6 8-320,3 3 160,1 6-224,0 3 64,3-1-128,-3 3 0,0 3-32,-5-6 32,0 4-64,0-7-32,-1 1 32,-2-11 32,3-1-32,0-10-96,0 2 32,-3-14-192,3 3 128,-5-14-96,2 9 96,-2-9 128,0 5 0,-3-4-32,-1 11 32,-4-4-32,6 4 0,-6-6 64,0 10-32,0-4 64,0 8-64,-6-4 64,6 9-64,-9-5 64,9 5-64,-3 3-32,6 3 32,-3 5 32,0 3-32,0 9 128,0 3-96,0 12 32,0 1-32,0 3 96,0 3-96,0 2 127,0-5-127,0 3 32,0-3-32,0 4 32,0 0-64,-3 1-32,3-2 32,-5 5-32,5-5 0,-8-3 0,3 2 0,-5-2 64,7-9-32,-7-2 64,7-5-64,-10-7-32,8-1 32,-8-7-128,3-4 64,-8-4-32,10 0 0,-9-4 0,8 0 0,-8-7 64,8-2 0,-8-7 64,7 6-32,-3-10-96,10 9 32,-2-9-32,5 1 0,5-4 0,3 7 0,5-8 0,0 6 1,0 2-1,0 7 0,1-1 64,3 6 0,1-4 0,-1 4 0,1 0-448,0 5 256,3-5-896,2 8 608,-2-5-1344,5 5 1024,-4-3-3072,-4 6 2176</inkml:trace>
        </inkml:traceGroup>
        <inkml:traceGroup>
          <inkml:annotationXML>
            <emma:emma xmlns:emma="http://www.w3.org/2003/04/emma" version="1.0">
              <emma:interpretation id="{E5710DD2-91C3-4FD4-AAE4-57F75DBA56E3}" emma:medium="tactile" emma:mode="ink">
                <msink:context xmlns:msink="http://schemas.microsoft.com/ink/2010/main" type="inkWord" rotatedBoundingBox="10833,8060 11096,8012 11139,8250 10876,8298"/>
              </emma:interpretation>
              <emma:one-of disjunction-type="recognition" id="oneOf2">
                <emma:interpretation id="interp10" emma:lang="zh-CN" emma:confidence="0">
                  <emma:literal>=</emma:literal>
                </emma:interpretation>
                <emma:interpretation id="interp11" emma:lang="zh-CN" emma:confidence="0">
                  <emma:literal>“</emma:literal>
                </emma:interpretation>
                <emma:interpretation id="interp12" emma:lang="zh-CN" emma:confidence="0">
                  <emma:literal>·</emma:literal>
                </emma:interpretation>
                <emma:interpretation id="interp13" emma:lang="zh-CN" emma:confidence="0">
                  <emma:literal>〝</emma:literal>
                </emma:interpretation>
                <emma:interpretation id="interp14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47081">11120 9143 4480,'-10'11'1664,"10"-11"-896,0 8-480,0-8 576,5 4-480,0 0-64,3 0-192,2 0 64,-2 3-128,-1-2-32,8-2 0,7-3 96,0 5-64,4-5-96,-5 4 0,-3-4-1024,4 0 576,-4 0-2272,-1 0 1536</inkml:trace>
          <inkml:trace contextRef="#ctx0" brushRef="#br0" timeOffset="146823">11102 8999 3712,'0'19'1408,"0"-19"-768,5 0-320,-2-4 864,2 4-640,0-4 512,3 1-608,-3-2 256,3 10-416,1-5 64,5 7-224,-6-3 64,4-1-96,2 2-64,0-1 0,12 0-32,-5 2 0,-3 0-576,4-4 320,-4-4-2304,-1 2 1440,-4 0-2016,1 2 1824</inkml:trace>
        </inkml:traceGroup>
      </inkml:traceGroup>
    </inkml:traceGroup>
  </inkml:traceGroup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2:38.60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AFDC0FF-943A-45B0-BE76-B2B0AE5FC144}" emma:medium="tactile" emma:mode="ink">
          <msink:context xmlns:msink="http://schemas.microsoft.com/ink/2010/main" type="inkDrawing" rotatedBoundingBox="12776,7576 12787,8903 12668,8904 12656,7577" semanticType="verticalRange" shapeName="Other">
            <msink:sourceLink direction="with" ref="{6FE0EDE9-E792-4E21-9896-30C2255C8FFD}"/>
          </msink:context>
        </emma:interpretation>
      </emma:emma>
    </inkml:annotationXML>
    <inkml:trace contextRef="#ctx0" brushRef="#br0">12909 8519 4480,'0'11'1760,"0"-11"-960,-4 6-384,4-6 736,4 0-640,-4 0 32,9 0-352,0 0 192,4 0-256,0 0 160,0 0-160,-4 0-64,5 3-32,-6 2 224,0-2-128,-3-3 448,0 0-320,-2 0 384,2 3-384,-5-3 288,0 5-288,0-2 64,0 3-192,0-4 160,0 2-192,0 4 96,0 8-96,0-2 0,0 3-32,0-2-64,0 5 32,0 0 160,0 2-96,0 2 192,0 2-192,0 7 96,0-2-96,0 8 160,0 0-160,0 8 191,0-8-191,0 3 192,0 2-192,0-2 32,0 2-64,0 6 32,0-4-64,0-3-32,0-8 32,0 5 32,5-4-32,-5 2-96,0 1 32,0-4-32,5 0 0,-5 0 128,0-1-32,0-6 64,0 0-64,0-6-32,0 2 32,0-4-128,0 0 64,0-10 32,0 7 0,0-9-160,0 3 96,0-3-320,0-1 224,0-2-511,0 3 383,0-8-416,0 0 384,0 0-480,0 4 480,0-4-352,0 0 384,0-4 32,0 4 128,-5-5 32,0 2 32,0-2 0,5 10 0,-3-5 64,3 0 0,-5 0 64,0 3-32,2-3 128,-2 5-96,-8-10 32,4 5-32,-5 0 32,6 5-64,-2-1 64,10-2-64,-8-2-32,8 6 32,-8-6-960,8 0 512,-4-6-3360,8 4 2112</inkml:trace>
  </inkml:traceGroup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2:40.78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D618F26-A47A-450D-9773-6D7EE7D4A5B6}" emma:medium="tactile" emma:mode="ink">
          <msink:context xmlns:msink="http://schemas.microsoft.com/ink/2010/main" type="writingRegion" rotatedBoundingBox="5251,8973 5555,8973 5555,9137 5251,9137"/>
        </emma:interpretation>
      </emma:emma>
    </inkml:annotationXML>
    <inkml:traceGroup>
      <inkml:annotationXML>
        <emma:emma xmlns:emma="http://www.w3.org/2003/04/emma" version="1.0">
          <emma:interpretation id="{A3CC471A-12E6-4CFA-B204-23A1AD8206F3}" emma:medium="tactile" emma:mode="ink">
            <msink:context xmlns:msink="http://schemas.microsoft.com/ink/2010/main" type="paragraph" rotatedBoundingBox="5251,8973 5555,8973 5555,9137 5251,9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A0CC74-7427-4E1B-BC36-42B48B2BFC01}" emma:medium="tactile" emma:mode="ink">
              <msink:context xmlns:msink="http://schemas.microsoft.com/ink/2010/main" type="line" rotatedBoundingBox="5251,8973 5555,8973 5555,9137 5251,9137"/>
            </emma:interpretation>
          </emma:emma>
        </inkml:annotationXML>
        <inkml:traceGroup>
          <inkml:annotationXML>
            <emma:emma xmlns:emma="http://www.w3.org/2003/04/emma" version="1.0">
              <emma:interpretation id="{474ADD7D-AED1-4DF4-B650-A2EC3B758AB0}" emma:medium="tactile" emma:mode="ink">
                <msink:context xmlns:msink="http://schemas.microsoft.com/ink/2010/main" type="inkWord" rotatedBoundingBox="5251,8973 5555,8973 5555,9137 5251,9137">
                  <msink:destinationLink direction="with" ref="{3E75E26F-6702-47DE-AA03-BD812C9F7388}"/>
                  <msink:destinationLink direction="with" ref="{8786C43D-D16B-475B-A5B5-6686D0BF30A7}"/>
                </msink:context>
              </emma:interpretation>
              <emma:one-of disjunction-type="recognition" id="oneOf0">
                <emma:interpretation id="interp0" emma:lang="zh-CN" emma:confidence="0">
                  <emma:literal>二</emma:literal>
                </emma:interpretation>
                <emma:interpretation id="interp1" emma:lang="zh-CN" emma:confidence="0">
                  <emma:literal>=</emma:literal>
                </emma:interpretation>
                <emma:interpretation id="interp2" emma:lang="zh-CN" emma:confidence="0">
                  <emma:literal>土</emma:literal>
                </emma:interpretation>
                <emma:interpretation id="interp3" emma:lang="zh-CN" emma:confidence="0">
                  <emma:literal>上</emma:literal>
                </emma:interpretation>
                <emma:interpretation id="interp4" emma:lang="zh-CN" emma:confidence="0">
                  <emma:literal>䒑</emma:literal>
                </emma:interpretation>
              </emma:one-of>
            </emma:emma>
          </inkml:annotationXML>
          <inkml:trace contextRef="#ctx0" brushRef="#br0">5498 9985 2048,'0'0'864,"0"0"-448,10 0 0,-5 0 704,-2 0-576,2 0 224,3 0-480,5 0 128,5 0-256,-5 0 64,5 0-128,-6-7-64,6 2 0,0-6-32,0 8 0,0-10 64,3 9-32,-3-7-864,0 6 448,-10-1-1888,4 1 1280</inkml:trace>
          <inkml:trace contextRef="#ctx0" brushRef="#br0" timeOffset="301">5583 10079 2816,'5'0'1120,"-5"0"-576,16 0-160,-11-4 640,3 4-576,2-4 64,2 4-320,2-7-32,-2 2-96,6-3-64,0 8 32,0-6-32,3 6 0,-3-8-512,0 8 288,-5-9-1888,0 6 1184</inkml:trace>
        </inkml:traceGroup>
      </inkml:traceGroup>
    </inkml:traceGroup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1:20.47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48AF180-6F7A-4219-8362-7B24E2828A6D}" emma:medium="tactile" emma:mode="ink">
          <msink:context xmlns:msink="http://schemas.microsoft.com/ink/2010/main" type="inkDrawing" rotatedBoundingBox="625,11757 1225,10612 1275,10638 674,11783" semanticType="callout" shapeName="Other"/>
        </emma:interpretation>
      </emma:emma>
    </inkml:annotationXML>
    <inkml:trace contextRef="#ctx0" brushRef="#br0">1424 11688 2560,'0'-28'960,"0"28"-512,4 20-96,-4-20 800,0 0-608,0-8 448,0 0-576,-4 4 256,4 4-384,-9 4 128,4 4-256,-3 8 224,8 4-256,-8 2 256,-2 1-256,-3 4 160,0 6-160,-13 12 160,3 2-192,-7 0 192,9 4-192,-23 27 256,3-4-224,7-4 96,7-7-128,-2-5 0,11-16-32,0-6-64,5-5 32,0-7-128,3-4 64,2-6 32,3 2 0,0-8 64,5-4-32,-3-4-96,6 0 32,-3-4 96,5 0-32,0-3-32,0 2 32,-2-6-192,2 8 96,-5-5 32,5 3 32,-5 2 64,0 3-32,0-4 64,0 8-64,0-8-32,0 4 32,0-5-128,0 5 64,0-3 32,3 3 0,-3-8-96,0 5 64,0-5 32,0 8 0,0-5 0,0 10 0,-3-5 64,3 8-32,-5-5-32,5 5 32,-5-5-32,2 6 0,-2-9 0,5 3 0,-5-10 0,10 2 0,-5-6 0,8 0 0,2-6-96,-2 6 64,0-8 32,7-1 0,-2-19 0,5 9 0,-2-14 0,2 13 0,4-13 64,-1 10-32,2-16-32,3 10 32,0-11-32,5 12 0,-5-3 0,-3 6 0,-3-11-96,3 13 64,-5-6 32,0 9 0,-2 0 0,2 9 0,-5-3 0,1 10 0,-5-4 0,-1 6 0,-4-7 0,4 12 0,-2-3 64,-2 8-32,1-5-32,3 5 32,-3-2-32,-1 5 0,-4-3-96,0 6 64,0-3 32,0 0 0,0 0 64,0 0-32,-4 0-32,-1 0 32,-3 0-32,8 5 0,-5-2 64,5 0-32,-4 2-96,4 3 32,-9 3-32,4 12 0,-7-3 64,3 4 0,-8 4 0,7-2 0,-8 6 0,10-1 0,-13 0 0,3 4 0,-22 15 0,6 6 0,-2-6 64,15-8-32,-7 1-32,7-3 32,-10 10-128,5 2 64,-1-7 32,11-1 0,-2-10 0,5-7 0,-5 1 0,8-4 0,-6 2 0,6 7 0,-3-7 0,8-2 0,-7-4 0,6-1 0,-2-3 0,8-2 0,-8-2 0,8 1 0,-4-6 64,4 1-32,-6 0-96,3 3 32,-6-3 32,4 0 0,-3-5 0,8 5 0,-5-8-448,10 6 256,-5-6-2080,5 0 1216,-2-6-2336,6 6 1920</inkml:trace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10:17.81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46FD08E9-6646-4F0B-B435-3CC9EDA3B66F}" emma:medium="tactile" emma:mode="ink">
          <msink:context xmlns:msink="http://schemas.microsoft.com/ink/2010/main" type="writingRegion" rotatedBoundingBox="4014,12677 8918,12209 9082,13920 4177,14388"/>
        </emma:interpretation>
      </emma:emma>
    </inkml:annotationXML>
    <inkml:traceGroup>
      <inkml:annotationXML>
        <emma:emma xmlns:emma="http://www.w3.org/2003/04/emma" version="1.0">
          <emma:interpretation id="{1FFB6376-8B94-4745-95A6-BC17E82CA464}" emma:medium="tactile" emma:mode="ink">
            <msink:context xmlns:msink="http://schemas.microsoft.com/ink/2010/main" type="paragraph" rotatedBoundingBox="4911,12600 4942,13199 4563,13218 4532,126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3DDE459-23C9-4305-B73B-A53EDB64CDCF}" emma:medium="tactile" emma:mode="ink">
              <msink:context xmlns:msink="http://schemas.microsoft.com/ink/2010/main" type="line" rotatedBoundingBox="4911,12600 4942,13199 4563,13218 4532,12620"/>
            </emma:interpretation>
          </emma:emma>
        </inkml:annotationXML>
        <inkml:traceGroup>
          <inkml:annotationXML>
            <emma:emma xmlns:emma="http://www.w3.org/2003/04/emma" version="1.0">
              <emma:interpretation id="{25D5BCE1-8C10-4E3B-AB3C-7A0AB5984AA5}" emma:medium="tactile" emma:mode="ink">
                <msink:context xmlns:msink="http://schemas.microsoft.com/ink/2010/main" type="inkWord" rotatedBoundingBox="4911,12600 4942,13199 4563,13218 4532,12620"/>
              </emma:interpretation>
              <emma:one-of disjunction-type="recognition" id="oneOf0">
                <emma:interpretation id="interp0" emma:lang="zh-CN" emma:confidence="0">
                  <emma:literal>棘</emma:literal>
                </emma:interpretation>
                <emma:interpretation id="interp1" emma:lang="zh-CN" emma:confidence="0">
                  <emma:literal>輔</emma:literal>
                </emma:interpretation>
                <emma:interpretation id="interp2" emma:lang="zh-CN" emma:confidence="0">
                  <emma:literal>辅</emma:literal>
                </emma:interpretation>
                <emma:interpretation id="interp3" emma:lang="zh-CN" emma:confidence="0">
                  <emma:literal>哺</emma:literal>
                </emma:interpretation>
                <emma:interpretation id="interp4" emma:lang="zh-CN" emma:confidence="0">
                  <emma:literal>鋪</emma:literal>
                </emma:interpretation>
              </emma:one-of>
            </emma:emma>
          </inkml:annotationXML>
          <inkml:trace contextRef="#ctx0" brushRef="#br0">4869 13646 3712,'0'16'1408,"0"-16"-768,3 4-320,-3-1 672,5 10-576,0 1 384,-1 3-480,0-6 416,1 5-448,3 4 288,1 2-320,-4 6 128,4-1-224,-5 4 64,4 6-128,-8-7-64,5 1 0,-5 8-32,0 0 0,0-6 0,3-7 0,-3-7-96,0 0 64,0-11-320,0-3 192,0-10-384,6 2 320,-6-8-224,4-2 256,1-13-192,-2 1 224,2-13 0,0 7 96,-5 0 128,0 3-32,0-19-32,3 8 32,-3 3-32,5 17 0,-5-1 192,5 12-96,-5 2 320,5 1-224,-2-3 320,2 4-288,-1 8 320,0 9-320,1 10 160,3 7-224,1 6 0,0 3-96,-4-3-64,3-2 32,-4-3 96,2-3-64,-2-1-32,0-2 0,-4-6-256,4-4 128,-4-8-384,0 1 256,-4-16-512,4 1 416,-4-16-224,0-2 352,-6-5 96,10 2 64,-8-22 32,8 8 0,-8-3 0,8 10 0,-10 9 64,10 10-32,-5-1 192,5 11-128,-3-7 320,3 9-224,-5 8 384,10 4-320,-5 11 224,0 6-256,0 1-64,0 6-96,0-4-64,3-5 32,-3-4-128,5 1 64,-5-1-128,0 1 96,0-9-320,0 1 224,-5-16-224,5 4 224,-3-8-64,3 0 128,-5-7 128,5-1 0,-5-15 64,1 4-64,-5-9-96,9 13 32,-8-5 32,8 14 0,-5-5 0,5 2 0,-5 1 128,10 9-64,-5 2 480,0 10-320,0 7 320,0 2-288,0 19 0,0 6-160,0-5 0,0 2-32,0-9-64,5 1 32,-5-2 32,5 2-32,-5-12-32,3 0 32,-3-13-256,0-3 128,-3-11-256,3 3 224,-5-20 32,5 0 96,-5-2-96,0 7 64,2-13 32,-2 8 0,-8-19 64,9 5-32,-5 3-96,9 12 32,-5 2 32,5 14 0,0 0 128,0 7-64,-4-4 320,4 8-192,0 20 96,4-1-160,1 12 160,-2 0-192,3 8-32,-2 4-32,-4-8 32,5 1-32,-5-9-32,3-4 32,-3-7-1024,0 1 544,0-11-1664,0-1 1184,0-16-1184,0-6 1216,0-10-1376,5 4 1280</inkml:trace>
          <inkml:trace contextRef="#ctx0" brushRef="#br0" timeOffset="1711">4961 13600 4608,'-4'-16'1760,"4"16"-960,0 52-576,0-50 768,0-2-576,-5-2 352,5 2-448,-9 2 416,5 10-448,-4 4 512,-2-4-480,-8 7 416,5 0-416,-5-2 320,10 2-352,-10-3 64,10 4-224,-5-8-128,4 2-32,-5-9 32,10 3 0,0-16-288,8 3 160,0-7-576,6 2 384,-2-2-288,0 4 352,2-8 0,3 4 160,-5-8-64,5 4 64,-3-3 64,3 8 32,0-17 0,0 8 0,-8 6 64,3 6-32,-3-3 64,-1 6-64,-4 2 128,4 3-96,-8 0 192,4 3-160,-9 9 96,6 4-96,-11 8 0,5 2-32,-4-2 96,5-2-96,-15 3 32,10 2-32,0-7 32,3-6-64,2-6-96,4 4 32,0-7-32,4-2 0,0-11 64,4 5 0,0-8 64,1 3-32,-2-9-160,2 9 64,0-7-32,3 7 32,-3-8 192,0 4-64,-2 4 32,2 8-32,-5 0-64,0 6 32,-5-4-128,5 10 64,-3 1-128,-2 2 96,-3 4 160,-2 0-32,-3 1-32,9 4 0,-4-9-128,8 2 64,-6-15 32,6 4 0,0-14-224,6 2 128,-2-8-256,9 2 224,0-24-96,5 1 128,-5-4 0,5 9 32,-5-2 128,4 8-32,-8 4 64,4 10-64,-9-6 64,5 9-64,-9-6-32,5 9 32,-5-4 96,0 8-64,0-8 192,0 8-160,0-6 32,0 6-64,0-5 96,0 10-96,0-5 192,0 0-160,0 0 32,4 0-64,-4 0 160,4 0-128,-4 0 256,4 3-224,1 5 160,-2 3-160,3 1 0,6 4-64,1 0 32,5-2-64,0 3-32,5 6 32,-7-12 32,2 6-32,-5-7-32,5 2 32,-9-7-192,4 3 96,-9-5-256,5 2 192,-9-5-576,3 3 384,-6-6-288,-2 3 352,-8-8 96,0 3 64,-9-7 96,9 4 0,-8-2 64,8 1-32,-10-10-32,10 7 32,-5-10-32,10 8 0,-5 0 64,4 6-32,-5-3 256,6 6-160,-1-3 320,9 4-256,0 1 32,9 6-128,-1 6 0,6 6-32,-2 1 96,6 2-96,0 7 128,0-6-128,0-4-32,-2 2 0,-7-9-32,5 3 0,-10-8 0,0 2 0,-8-5-96,4 0 64,-9-5-32,0 2 0,-8-8 128,4 3-32,-5-12 64,10 4-64,-7 1-32,7-1 32,0 7 32,3 7-32,0 4-32,5 7 32,0-1-32,10 7 0,-7-3 0,7 3 0,-2-4 0,2 3 0,-2-8 0,0 2 0,-3-8-160,0 5 96,-5-10-256,0 5 192,-5-8-32,0 4 96,-8-4 0,10 8 0,-7-2 64,5 2 0,-3-12 64,3 4-32,-8-12-32,10 1 32,-6 2 32,9 9-32,-6-2 64,6 6-64,0 8 64,6 4-64,-2 0 64,4 6-64,2 6-32,3-4 32,0-5-608,0 0 320,5 3-2208,0-3 1344,-6-8-2880,2 2 2240</inkml:trace>
        </inkml:traceGroup>
      </inkml:traceGroup>
    </inkml:traceGroup>
    <inkml:traceGroup>
      <inkml:annotationXML>
        <emma:emma xmlns:emma="http://www.w3.org/2003/04/emma" version="1.0">
          <emma:interpretation id="{9BEF48FF-0B6E-4DFB-970A-7D6CD5E7334A}" emma:medium="tactile" emma:mode="ink">
            <msink:context xmlns:msink="http://schemas.microsoft.com/ink/2010/main" type="paragraph" rotatedBoundingBox="4077,13335 8981,12867 9082,13920 4177,14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65FD7D-D1E3-4B21-AB01-7558D1C4C812}" emma:medium="tactile" emma:mode="ink">
              <msink:context xmlns:msink="http://schemas.microsoft.com/ink/2010/main" type="line" rotatedBoundingBox="4077,13335 8981,12867 9082,13920 4177,14388"/>
            </emma:interpretation>
          </emma:emma>
        </inkml:annotationXML>
        <inkml:traceGroup>
          <inkml:annotationXML>
            <emma:emma xmlns:emma="http://www.w3.org/2003/04/emma" version="1.0">
              <emma:interpretation id="{207CB5A2-3E3E-45EF-BA4A-6A07DBE35EF0}" emma:medium="tactile" emma:mode="ink">
                <msink:context xmlns:msink="http://schemas.microsoft.com/ink/2010/main" type="inkWord" rotatedBoundingBox="4240,13540 4801,13833 4533,14347 3971,14054"/>
              </emma:interpretation>
              <emma:one-of disjunction-type="recognition" id="oneOf1">
                <emma:interpretation id="interp5" emma:lang="zh-CN" emma:confidence="0">
                  <emma:literal>归</emma:literal>
                </emma:interpretation>
                <emma:interpretation id="interp6" emma:lang="zh-CN" emma:confidence="0">
                  <emma:literal>妇</emma:literal>
                </emma:interpretation>
                <emma:interpretation id="interp7" emma:lang="zh-CN" emma:confidence="0">
                  <emma:literal>臼</emma:literal>
                </emma:interpretation>
                <emma:interpretation id="interp8" emma:lang="zh-CN" emma:confidence="0">
                  <emma:literal>汩</emma:literal>
                </emma:interpretation>
                <emma:interpretation id="interp9" emma:lang="zh-CN" emma:confidence="0">
                  <emma:literal>扫</emma:literal>
                </emma:interpretation>
              </emma:one-of>
            </emma:emma>
          </inkml:annotationXML>
          <inkml:trace contextRef="#ctx0" brushRef="#br0" timeOffset="3361">4522 14574 3712,'4'-4'1472,"-4"4"-768,4 4-416,-4-4 1088,4 4-800,-4-4 736,6 4-768,-6-4 448,0 8-576,0 0 480,4 0-512,-4-5 352,0 5-416,0 1 320,0 1-352,0 2 352,0 0-384,0 12 288,0 4-288,0-2 127,0 1-223,0 5 64,0 2-128,0 5-128,0-1 0,-4 6-320,4-2 192,-6 6-1631,6-4 991,-4-10-4032,0 2 2688</inkml:trace>
          <inkml:trace contextRef="#ctx0" brushRef="#br0" timeOffset="4026">4728 14753 4224,'-5'-7'1568,"5"7"-832,5 0-512,-5 0 768,4 0-576,2-4 160,-4 4-352,4-4-64,2 4-96,-4-4 32,6 0-64,-2-4-32,0 4 32,2-2-32,4 0 0,-6-2 0,1 8 0,-1-6 128,5 6-64,-8-5 480,3 10-320,-3-10 480,3 5-416,-3 0 288,0 5-320,-1-5 128,0 0-224,-4 0 128,5 3-160,-5-3 224,0 0-224,0 0 160,5 8-160,-5 1 224,3-3-224,-3 2 320,0 4-256,0 0 96,0 3-160,0 4 160,5 1-192,-5-1 192,4 5-192,-4 7 32,5-1-65,-5-2-190,3-4 63,-3-4-896,0-6 544,0-2-1888,0 4 1312,-3-8-3168,-2 0 2336</inkml:trace>
          <inkml:trace contextRef="#ctx0" brushRef="#br0" timeOffset="3003">4398 14676 4736,'-3'-3'1824,"3"3"-960,-5 3-224,0 1 1312,10 0-1056,-5 0 704,0 4-960,0 3 288,0 0-544,0 5 160,0 1-320,0 2 64,0 4-160,0 4-64,0 0-32,0 1-672,0-2 352,0-6-1728,0 1 1120,0-7-3328,5-2 2368</inkml:trace>
          <inkml:trace contextRef="#ctx0" brushRef="#br0" timeOffset="4441">4741 14887 4608,'-3'-8'1760,"3"8"-960,3-4-448,-3 0 704,5 8-608,0-4 160,3 0-384,-3 0 0,3 0-128,-4 0 0,5 0-32,-4 0-64,3 0 32,-4 0-736,6 7 384,-10 1-1728,0 0 1152,-4 3-1408,-2 6 1280,-2 2 480,4 1 320,-14-1 1632,10 1-768,-2-1 1344,7-3-1120,-2-4 864,5 2-1024,-5-6 576,5 6-768,0-14 384,10 3-544,-7-6-32,7 3-192,-2-9-32,5 1-32,0 0-768,1 5 416,0-2-1888,-2 5 1216,2-8-2464,4 5 1920</inkml:trace>
        </inkml:traceGroup>
        <inkml:traceGroup>
          <inkml:annotationXML>
            <emma:emma xmlns:emma="http://www.w3.org/2003/04/emma" version="1.0">
              <emma:interpretation id="{45308DC9-04C9-454A-A531-66000DD88448}" emma:medium="tactile" emma:mode="ink">
                <msink:context xmlns:msink="http://schemas.microsoft.com/ink/2010/main" type="inkWord" rotatedBoundingBox="4942,13877 5195,13766 5200,13776 4947,13886"/>
              </emma:interpretation>
              <emma:one-of disjunction-type="recognition" id="oneOf2">
                <emma:interpretation id="interp10" emma:lang="zh-CN" emma:confidence="0">
                  <emma:literal>一</emma:literal>
                </emma:interpretation>
                <emma:interpretation id="interp11" emma:lang="zh-CN" emma:confidence="0">
                  <emma:literal>-</emma:literal>
                </emma:interpretation>
                <emma:interpretation id="interp12" emma:lang="zh-CN" emma:confidence="0">
                  <emma:literal>—</emma:literal>
                </emma:interpretation>
                <emma:interpretation id="interp13" emma:lang="zh-CN" emma:confidence="0">
                  <emma:literal>‘</emma:literal>
                </emma:interpretation>
                <emma:interpretation id="interp14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5027">5211 14820 4480,'-10'4'1760,"10"-4"-960,-3 0-320,-2 0 1280,10 0-960,-5-4 608,3 4-864,7-8 160,3 5-416,5-5-32,2-1-160,8-7-64,-2 10 0,0-10 32,0 8-32,-8 0-288,-5 4 128,-4-4-1280,5 8 768,-2-8-3168,2 8 2112</inkml:trace>
        </inkml:traceGroup>
        <inkml:traceGroup>
          <inkml:annotationXML>
            <emma:emma xmlns:emma="http://www.w3.org/2003/04/emma" version="1.0">
              <emma:interpretation id="{5160C6FB-5850-4443-9F0C-59F34F415907}" emma:medium="tactile" emma:mode="ink">
                <msink:context xmlns:msink="http://schemas.microsoft.com/ink/2010/main" type="inkWord" rotatedBoundingBox="5272,13569 5880,13418 5997,13888 5389,14040"/>
              </emma:interpretation>
              <emma:one-of disjunction-type="recognition" id="oneOf3">
                <emma:interpretation id="interp15" emma:lang="zh-CN" emma:confidence="0">
                  <emma:literal>代</emma:literal>
                </emma:interpretation>
                <emma:interpretation id="interp16" emma:lang="zh-CN" emma:confidence="0">
                  <emma:literal>化</emma:literal>
                </emma:interpretation>
                <emma:interpretation id="interp17" emma:lang="zh-CN" emma:confidence="0">
                  <emma:literal>仕</emma:literal>
                </emma:interpretation>
                <emma:interpretation id="interp18" emma:lang="zh-CN" emma:confidence="0">
                  <emma:literal>任</emma:literal>
                </emma:interpretation>
                <emma:interpretation id="interp19" emma:lang="zh-CN" emma:confidence="0">
                  <emma:literal>仳</emma:literal>
                </emma:interpretation>
              </emma:one-of>
            </emma:emma>
          </inkml:annotationXML>
          <inkml:trace contextRef="#ctx0" brushRef="#br0" timeOffset="5674">5812 14504 5632,'0'0'2112,"0"0"-1152,-4 0-416,-1 0 992,10 0-864,-10 0 384,5 5-640,-8-2 192,3 9-352,-8 4 64,0 3-192,-5 4-64,10 1-32,-15 2 32,10 2-32,-10-4-224,7 4 96,-12-2-1440,11-2 832,3-12-3072,6-2 2112,0-10-1792,8-2 1984</inkml:trace>
          <inkml:trace contextRef="#ctx0" brushRef="#br0" timeOffset="5853">5728 14673 6528,'5'15'2464,"-5"-15"-1344,5 30-544,-5-16 1376,0 0-1120,0 2 544,0-1-832,0 6 0,0-1-352,0-1-96,0 4-64,0-4-1024,0 0 544,0-7-2848,0-4 1824,0-8-2816,3 4 2464</inkml:trace>
          <inkml:trace contextRef="#ctx0" brushRef="#br0" timeOffset="6123">5851 14680 6784,'-5'-4'2624,"5"4"-1408,10 4-704,-8-8 1056,12 4-896,4-4 96,0 0-480,-1-4-32,4 4-160,2-7-64,-2 3 0,-3-9-192,4 9 96,-4-6-896,4 2 544,-12 0-1728,-8 6 1184,-4 0-2240,2 6 1824,-6 0-1408,2 8 1632</inkml:trace>
          <inkml:trace contextRef="#ctx0" brushRef="#br0" timeOffset="6438">5988 14398 4992,'0'-3'1824,"0"3"-960,-5 11-320,0-7 1344,5 0-1056,-3 4 800,-2 4-960,1-1 576,4 0-736,-4 14 224,4 2-416,-5 5 223,10 2-287,-5 4 352,8 3-352,-3-2 224,3-1-256,1-7 0,0-3-128,-1-5 96,5-4-128,1-3-32,3-4 0,0-9-256,6 1 128,3-11-512,0 4 320,-3-11-864,3 8 673,-8-7-1473,-6 10 1088,-6-9-3680,2 4 2528</inkml:trace>
        </inkml:traceGroup>
        <inkml:traceGroup>
          <inkml:annotationXML>
            <emma:emma xmlns:emma="http://www.w3.org/2003/04/emma" version="1.0">
              <emma:interpretation id="{B48683C2-5773-46EF-A00D-564ED740D6B0}" emma:medium="tactile" emma:mode="ink">
                <msink:context xmlns:msink="http://schemas.microsoft.com/ink/2010/main" type="inkWord" rotatedBoundingBox="6427,13146 6805,13773 6289,14084 5910,13457"/>
              </emma:interpretation>
              <emma:one-of disjunction-type="recognition" id="oneOf4">
                <emma:interpretation id="interp20" emma:lang="zh-CN" emma:confidence="0">
                  <emma:literal>成</emma:literal>
                </emma:interpretation>
                <emma:interpretation id="interp21" emma:lang="zh-CN" emma:confidence="0">
                  <emma:literal>城</emma:literal>
                </emma:interpretation>
                <emma:interpretation id="interp22" emma:lang="zh-CN" emma:confidence="0">
                  <emma:literal>域</emma:literal>
                </emma:interpretation>
                <emma:interpretation id="interp23" emma:lang="zh-CN" emma:confidence="0">
                  <emma:literal>峨</emma:literal>
                </emma:interpretation>
                <emma:interpretation id="interp24" emma:lang="zh-CN" emma:confidence="0">
                  <emma:literal>诚</emma:literal>
                </emma:interpretation>
              </emma:one-of>
            </emma:emma>
          </inkml:annotationXML>
          <inkml:trace contextRef="#ctx0" brushRef="#br0" timeOffset="7551">6350 14521 5888,'-3'3'2272,"3"-3"-1216,3-3-736,-3-2 832,5 5-672,0-3 224,8 3-448,0-4 0,5 4-160,-1-8-64,1 3 0,8-6-32,0 8 0,-3-6 64,4 9-32,-10-4 64,4 4-64,-3 0 64,-5 8-64,-13 0 64,0 3-64,-8 6 192,-2-1-128,-11-2 256,8 2-224,-4-4 96,3 4-128,4-9 0,10 6-32,0-13-64,10 0 32,4-8-128,6 3 64,3-2-32,8 7 0,-10-5 64,2 5 0,-6 5 128,5 2-64,-13 6 480,-6 6-320,-11 3 544,4 3-448,-14-2 159,2 4-319,-7-4-128,10-3-64,-5-9-1535,5-3 863,-5-11-3936,10-2 2592,3-18-2208,5 0 2464</inkml:trace>
          <inkml:trace contextRef="#ctx0" brushRef="#br0" timeOffset="7056">6412 14490 6400,'-3'-5'2464,"3"5"-1344,-5-12-480,0 8 1344,10 8-1120,-5-4 576,0 4-864,0 1 352,0-2-577,0 2 385,0 6-416,0 1 416,0 7-448,0 0 160,0 4-288,0 5 0,0-1-96,0 1-64,0-5 32,0 1-608,0-2 320,-5 3-1664,5-6 1089,-5-7-2273,10-1 1760,-5-11-3008,0 5 2432</inkml:trace>
          <inkml:trace contextRef="#ctx0" brushRef="#br0" timeOffset="7850">6500 14204 5376,'-3'-8'2016,"3"8"-1088,3 0-384,-3 0 1248,5 5-992,0-2 640,3 5-896,-3 1 448,3 5-576,2 3 480,2 2-512,6 8 415,8-1-447,-8 15 384,3-7-416,-3 5 192,4 5-288,-5 3 0,6-2-128,-6 2-64,1 0 0,-5-3-544,5-2 288,-5-6-1600,0-6 1025,-5-13-2401,1-3 1792,0-17-3008,-1-2 2496</inkml:trace>
          <inkml:trace contextRef="#ctx0" brushRef="#br0" timeOffset="8029">6864 14574 5632,'0'-3'2112,"0"3"-1152,-8-16-352,3 16 1440,10 4-1120,-10-1 832,5 9-1056,-9 1 288,1 2-608,-6 1-1,6-2-223,-10 2-927,6 4 383,-11-9-2880,10 5 1824,-9-8-3104,8 1 2560</inkml:trace>
          <inkml:trace contextRef="#ctx0" brushRef="#br0" timeOffset="8210">6738 14294 8064,'0'19'3072,"0"-19"-1664,8-27-864,-2 23 1216,-4 4-992,4 4 32,-2 4-481,4 0-638,2 0 159,-2-5-1856,0 5 1120,7-5-3840,-2 11 2656</inkml:trace>
        </inkml:traceGroup>
        <inkml:traceGroup>
          <inkml:annotationXML>
            <emma:emma xmlns:emma="http://www.w3.org/2003/04/emma" version="1.0">
              <emma:interpretation id="{51D306CD-BEB0-4FC4-862E-6C88DBB4E442}" emma:medium="tactile" emma:mode="ink">
                <msink:context xmlns:msink="http://schemas.microsoft.com/ink/2010/main" type="inkWord" rotatedBoundingBox="7467,13008 7560,13873 6869,13948 6776,13082"/>
              </emma:interpretation>
              <emma:one-of disjunction-type="recognition" id="oneOf5">
                <emma:interpretation id="interp25" emma:lang="zh-CN" emma:confidence="0">
                  <emma:literal>像</emma:literal>
                </emma:interpretation>
                <emma:interpretation id="interp26" emma:lang="zh-CN" emma:confidence="0">
                  <emma:literal>缘</emma:literal>
                </emma:interpretation>
                <emma:interpretation id="interp27" emma:lang="zh-CN" emma:confidence="0">
                  <emma:literal>傢</emma:literal>
                </emma:interpretation>
                <emma:interpretation id="interp28" emma:lang="zh-CN" emma:confidence="0">
                  <emma:literal>係</emma:literal>
                </emma:interpretation>
                <emma:interpretation id="interp29" emma:lang="zh-CN" emma:confidence="0">
                  <emma:literal>壕</emma:literal>
                </emma:interpretation>
              </emma:one-of>
            </emma:emma>
          </inkml:annotationXML>
          <inkml:trace contextRef="#ctx0" brushRef="#br0" timeOffset="8945">7219 14366 6272,'-5'14'2368,"5"-14"-1280,-3-20-576,-2 12 1184,10 8-960,-5 0 576,0 5-800,-5-5 448,5 3-544,-8 3 543,3 4-543,-3 2 288,3 8-416,-8 2-96,4 6-96,-9 0-96,10-1 32,-10 0-736,10 1 384,-2-14-1791,7 3 1183,-2-9-1408,5-2 1312,0-9-320,8 3 800,-3-8 448,8 0 96,0-7 960,0 7-544,-3 5 1248,-2 6-928,1 5 608,0 7-768,-5 4 416,1 0-576,-5 3 255,3 0-383,-3-2-96,0 2-96,0 3-352,0-2 128,0-7-1215,0-5 735,0-6-2208,0-1 1600,0-13-2912,5 1 2336</inkml:trace>
          <inkml:trace contextRef="#ctx0" brushRef="#br0" timeOffset="10718">7422 13982 7040,'0'0'2624,"0"0"-1408,-5 8-704,1-4 960,4 4-832,-4 0 128,0 3-480,-6 0-32,10 1-160,-8 7-64,8 0 0,-5-3-128,5 1 64,0-10-32,5 1 0,-5-8 64,4 4 0,0-8 0,6 4 0,-2-8 0,4 4 0,2-12 64,3 10-32,-4-2-32,5 2 32,-8 4 224,3 4-128,-10-2 256,2 8-256,-10 0 96,5 9-128,-8-2 96,0 1-128,-10 6 127,8 3-127,-6-2 128,2 1-128,-3-4 32,4-6-32,-5-2-128,9 0 32,6-8 32,3-1 0,3-3 0,10 0 0,1-7-96,2-1 64,2-3-32,0 2 0,-5-1 64,5 4 0,-5-5 64,5 8-32,0-10-32,0 10 32,-10-1-32,5 4 0,-8-4 64,-2 8-32,-6-4-32,3 7 32,-11 1-128,8 9 64,-9-3-192,-3 6 128,-1-4 33,-2 3 63,-13 8 63,5-3-31,-2-5-159,8-3 63,2-5-96,10-3 64,2-8-512,6 4 352,0-4-736,6 0 544,-3-7-352,10 2 480,-3-6-128,2 0 288,6-9 0,0 9 96,-10-6 192,5 9-64,-8 6 256,0 4-192,-5 4 320,3 0-256,-3-2 256,0 5-256,-3-2-32,3 5-96,-5-5-128,0 1 32,-8 3 96,8 5-32,-3-8-32,8 4 32,-5-4-128,5 0 64,-4-2-32,8 3 0,-4-4 64,10-2 0,-2-3 64,5 5-32,0-3 64,5 10-64,0 0 128,3 4-96,-3 0 32,0 4-32,-6 6 160,7 0-128,-15-1 192,4-2-192,-8 1 32,0-1-64,-8 0-64,-2 1 32,-7 4 96,0-6-64,-6-6-32,11-4 0,-6-9-256,10 2 128,-5-10-512,8 2 320,-8-9-512,8 1 480,-8-8-288,8 5 352,-3-4-64,8 2 192,-5-3 0,5 3 64,-4-3 0,8 7 0,-4-12 64,0 4 0,0 6 0,5 0 0,-5 8 128,5 2-64,-10 4 192,5 8-160,-9 0 384,5 6-256,-9 8 320,8-4-320,-7-2 160,6 2-224,-6-1-128,7-2-64,-4-11-384,9 0 192,0-12-288,9 4 256,0-7 96,-1 3 64,2-3 160,-2 5-32,0 4 256,2 4-160,-6 4 512,0 2-352,-4 3 512,5 8-480,-5 1 288,0 0-352,-5-4-160,5-2-32,-4-6-512,8-4 256,-4-11-960,5 2 640,0-9-640,8 0 672,-5-4 32,10 2 288,3-8 96,2 4 64,-5-2 128,-1 6-64,-3-4 384,-2 4-224,-4-4 320,2 10-320,-2-14 32,6 8-160,-10 2 0,4 1-32,-3 6 32,0 7-64,-2-4 256,2 8-160,0 0 384,0 4-288,-2 0 384,2 6-352,0 2 288,3 4-289,2-6 193,-2 3-224,-4-6 128,5 3-192,-4-8 64,3 2-128,2 0 96,-2 0-128,0 0 32,1-2-32,0 0-64,0-4 32,-9 4 32,3-3-32,-6 0-384,3 2 224,-9 3-1599,0-1 959,-4 1-4384,4 0 2848</inkml:trace>
        </inkml:traceGroup>
        <inkml:traceGroup>
          <inkml:annotationXML>
            <emma:emma xmlns:emma="http://www.w3.org/2003/04/emma" version="1.0">
              <emma:interpretation id="{91CD15DA-ECE4-428F-8A0A-3CB5066D35A3}" emma:medium="tactile" emma:mode="ink">
                <msink:context xmlns:msink="http://schemas.microsoft.com/ink/2010/main" type="inkWord" rotatedBoundingBox="7822,13993 7879,13201 8324,13233 8267,14025"/>
              </emma:interpretation>
              <emma:one-of disjunction-type="recognition" id="oneOf6">
                <emma:interpretation id="interp30" emma:lang="zh-CN" emma:confidence="0">
                  <emma:literal>平</emma:literal>
                </emma:interpretation>
                <emma:interpretation id="interp31" emma:lang="zh-CN" emma:confidence="0">
                  <emma:literal>牛</emma:literal>
                </emma:interpretation>
                <emma:interpretation id="interp32" emma:lang="zh-CN" emma:confidence="0">
                  <emma:literal>釆</emma:literal>
                </emma:interpretation>
                <emma:interpretation id="interp33" emma:lang="zh-CN" emma:confidence="0">
                  <emma:literal>乎</emma:literal>
                </emma:interpretation>
                <emma:interpretation id="interp34" emma:lang="zh-CN" emma:confidence="0">
                  <emma:literal>来</emma:literal>
                </emma:interpretation>
              </emma:one-of>
            </emma:emma>
          </inkml:annotationXML>
          <inkml:trace contextRef="#ctx0" brushRef="#br0" timeOffset="12040">8127 14193 5504,'-3'-5'2112,"3"5"-1152,0 5-576,0-5 1152,3 3-864,2-3 544,3 0-736,2 0 96,3 0-320,0-3-32,5 3-128,8-9 0,0 1-32,-9 0-320,1 8 128,-5-8-1024,5 8 672,-13-3-1856,3 6 1312,-8-3-1728,0 6 1568,-8-4-320,3 6 896,-8 0 1344,0 1-384,-10 2 1760,6 5-1184,0-1 896,3 4-1056,0 1 384,11 4-672,-11-4-128,10 2-224,-8-2-512,7 4 192,0-12-1184,10-1 768,-5-11-992,8 3 896,5-9 64,4 1 416,6-3 224,-1 4 0,0-7 512,4 0-288,5-6 896,-1 7-640,-4-7 800,-3 9-768,-10 5 768,0 6-768,-8 2 608,3 1-640,-13-1 448,2 4-512,-7-1 192,7 2-352,-12 2 0,7-1-160,-4-3-256,-2 4 64,-8-1-736,4 5 448,-3 0-1024,8-1 800,-10-4-544,10 6 640,-13-2 64,9 5 288,-5-5 320,4 1-96,1-5 640,4 1-416,0-4 672,8 0-544,-8-4 288,8 4-416,-3-4 192,8 0-256,-5-4 64,5 2-160,0-4 160,8 2-192,-3-4 32,5 0-64,-2-4 32,10 0-64,3-8 64,2 8-64,-2-3-32,6 3 32,4-7-32,0 3 0,-2-4 0,7 8 0,-1-7-160,-4 6 96,0-5-608,-5 2 384,0-4-1376,-4 8 928,-14 0-1760,0 5 1408,-11 0-2176,-2 6 1856</inkml:trace>
          <inkml:trace contextRef="#ctx0" brushRef="#br0" timeOffset="12393">8356 14298 2944,'-8'-25'1120,"8"25"-576,-10-22 0,6 17 1152,8 10-896,-4-5 800,0 8-928,0-8 640,0 3-768,-4-3 640,4 3-672,0-3 384,0 0-544,-4-3 256,-1 6-352,0 5 288,10 4-320,-5 4 319,0 4-319,0 4 320,0-4-320,0 2 224,0 6-224,0 2 0,0 2-128,0 3 0,0 4-32,0 11 32,5 2-64,-5-7-384,4 3 224,-4 3-1248,4-5 768,-4-14-2623,5-6 1791,0 2-3264,-2-1 2624</inkml:trace>
        </inkml:traceGroup>
        <inkml:traceGroup>
          <inkml:annotationXML>
            <emma:emma xmlns:emma="http://www.w3.org/2003/04/emma" version="1.0">
              <emma:interpretation id="{9945AE34-9004-499D-86FB-DE23AD3E8B5C}" emma:medium="tactile" emma:mode="ink">
                <msink:context xmlns:msink="http://schemas.microsoft.com/ink/2010/main" type="inkWord" rotatedBoundingBox="8984,13153 9136,13801 8563,13935 8411,13287"/>
              </emma:interpretation>
              <emma:one-of disjunction-type="recognition" id="oneOf7">
                <emma:interpretation id="interp35" emma:lang="zh-CN" emma:confidence="0">
                  <emma:literal>面</emma:literal>
                </emma:interpretation>
                <emma:interpretation id="interp36" emma:lang="zh-CN" emma:confidence="0">
                  <emma:literal>阃</emma:literal>
                </emma:interpretation>
                <emma:interpretation id="interp37" emma:lang="zh-CN" emma:confidence="0">
                  <emma:literal>圃</emma:literal>
                </emma:interpretation>
                <emma:interpretation id="interp38" emma:lang="zh-CN" emma:confidence="0">
                  <emma:literal>酊</emma:literal>
                </emma:interpretation>
                <emma:interpretation id="interp39" emma:lang="zh-CN" emma:confidence="0">
                  <emma:literal>阍</emma:literal>
                </emma:interpretation>
              </emma:one-of>
            </emma:emma>
          </inkml:annotationXML>
          <inkml:trace contextRef="#ctx0" brushRef="#br0" timeOffset="13180">8773 14204 7552,'-5'0'2816,"5"0"-1536,5 4-640,-5-4 1216,5 0-1056,-2 0 192,1 0-640,2 0-65,2 0-159,1 0-96,5 0 0,-2-4-32,6 1 0,8-10 64,-1 5-32,1 2-96,-8 1 32,-5-3-128,2 8 96,-7-4-32,0 4 33,-3-3 126,0 6-31,-5-3 128,0 0-96,0 0 384,0 4-224,-5 1 448,5-2-384,-5 2 352,10-2-352,-10 0 352,5 2-384,-8-5 288,3 3-288,-8 2 192,0 3-224,-4-1 0,8 1-128,-14-3-256,11 1 64,-10 2-1088,8 4 640,-7-4-1920,9 3 1345,-6 5-1729,10 0 1632,-7-4-800,7-1 1184,-5 6 448,5-6 256,-2 5 1376,5-2-672,2 3 1408,3-3-1152,-5 6 736,10 4-896,-5 4 127,3-1-479,2-4-192,0 0-64,-5 1-1407,5 4 735,-5-14-3648,3 2 2400,2-8-2592,0-5 2560</inkml:trace>
          <inkml:trace contextRef="#ctx0" brushRef="#br0" timeOffset="13723">8781 14379 5120,'10'-7'2016,"-10"7"-1088,17-12-512,-14 8 1024,8 4-800,-3-8 416,10 6-640,7-20 128,3 11-320,1-4 64,-2 3-160,-5 0 288,0 4-224,-4 2 320,3 6-288,5-8 224,5 2-224,-8 0 224,-5 6-256,-6-5 256,6 10-257,-5-5 321,5 0-288,-2 0 224,2 3-224,-8 0 128,-2 3-192,0-4 224,2 4-256,-10-4 160,5 10-160,-5 0 160,0 4-192,0-5 192,0 5-192,-5 3 192,5-2-192,-5 2 96,5 1-96,-5 6 160,2 1-160,-2 1 96,0 3-96,-3 4 0,3-4-32,-3-1 32,8-2-64,-10 0-32,10 0 32,-8 2-384,8-2 192,-8-12-1216,8-4 768,-10-10-1856,5 4 1409,-7-14-1985,3 0 1728,-8-12-1760,9 4 1760,-10-16-1600,4 6 1664</inkml:trace>
          <inkml:trace contextRef="#ctx0" brushRef="#br0" timeOffset="13975">8852 14351 5120,'-18'-3'2016,"18"3"-1088,-8-11-256,3 11 1408,10 3-1120,-5 2 640,0-2-928,0 0 480,0 11-672,0-3 447,3 8-511,-3 4 256,5 1-384,-5-1 0,4 4-192,-4-4-128,0 2 0,0-11-1088,0 6 576,0-8-2367,0 3 1631,0-18-3296,4-2 2592,1-14-1408,0-1 1984</inkml:trace>
          <inkml:trace contextRef="#ctx0" brushRef="#br0" timeOffset="14249">9001 14246 6144,'3'-19'2272,"-3"19"-1216,5 0-544,-5 0 1472,0 0-1120,0 0 800,5 5-992,-5 3 416,4 6-609,-4 6 353,4 4-480,-4-4 256,5 8-352,0-2 64,-2 1-192,2 0 0,-1 1-64,2 0-64,-3-1 32,-3-1-320,0 1 160,0-7-864,0 0 544,-3-2-1503,3 2 1119,-6-12-1824,2 0 1504,-4-8-2528,8 0 2080,-10-16-1440,10 5 1760</inkml:trace>
          <inkml:trace contextRef="#ctx0" brushRef="#br0" timeOffset="14773">8865 14449 6144,'-10'-7'2272,"10"7"-1216,5 0-736,-5 0 1056,5 0-800,0-4 224,8 4-480,0-8-128,8 1-96,-8 2-96,1 5 32,-1-3-32,5 3 0,-10 0-224,0 8 128,-8-1-160,0 5 128,-3 3 64,-2 1 64,-8 1 64,3-3-32,-6-6 64,7 4-64,0-8 64,5 0-64,-1-4 64,10 3-64,-1-6 64,5 3-64,0-4-96,-1 4 32,0 0-32,2 7 0,-10 1 0,0 0 0,-13 3 192,4 5-64,-13 0 736,10 2-416,-11-4 736,10 0-640,5-6 256,3 4-417,-5-4-31,7 0-192,3-8 0,3 4-32,7-8 32,3 4-64,0-4-32,10 4 32,-11-4-32,2 8 0,-6-4-96,4 0 64,-2 0-384,3 0 192,5-4-1215,-1 4 799,0-4-2560,6 4 1824,-5-4-2784,2 0 2368</inkml:trace>
          <inkml:trace contextRef="#ctx0" brushRef="#br0" timeOffset="15116">8935 14215 5760,'0'-3'2176,"0"3"-1152,0 3-288,0-3 1472,0 0-1216,0 0 288,0 5-768,0-5-96,0 0-256,-6 0-96,6 7-32,-8-2-896,4 2 480,-13 5-2368,8 7 1504,-4-4-2816,8 5 2304</inkml:trace>
        </inkml:traceGroup>
      </inkml:traceGroup>
    </inkml:traceGroup>
  </inkml:traceGroup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43:37.28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BE545039-5BD4-42B4-A531-F971EF511A0B}" emma:medium="tactile" emma:mode="ink">
          <msink:context xmlns:msink="http://schemas.microsoft.com/ink/2010/main" type="writingRegion" rotatedBoundingBox="19834,14713 32382,14376 32458,17223 19911,17560"/>
        </emma:interpretation>
      </emma:emma>
    </inkml:annotationXML>
    <inkml:traceGroup>
      <inkml:annotationXML>
        <emma:emma xmlns:emma="http://www.w3.org/2003/04/emma" version="1.0">
          <emma:interpretation id="{05C0B742-473C-4D4E-94DF-0FB11604A23E}" emma:medium="tactile" emma:mode="ink">
            <msink:context xmlns:msink="http://schemas.microsoft.com/ink/2010/main" type="paragraph" rotatedBoundingBox="19834,14713 32382,14376 32432,16268 19885,166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57E00F-2B1A-444E-9809-560696BAF9B5}" emma:medium="tactile" emma:mode="ink">
              <msink:context xmlns:msink="http://schemas.microsoft.com/ink/2010/main" type="line" rotatedBoundingBox="19834,14713 32382,14376 32432,16268 19885,16605"/>
            </emma:interpretation>
          </emma:emma>
        </inkml:annotationXML>
        <inkml:traceGroup>
          <inkml:annotationXML>
            <emma:emma xmlns:emma="http://www.w3.org/2003/04/emma" version="1.0">
              <emma:interpretation id="{5793B711-1EFA-4C20-9464-7E2B975C807C}" emma:medium="tactile" emma:mode="ink">
                <msink:context xmlns:msink="http://schemas.microsoft.com/ink/2010/main" type="inkWord" rotatedBoundingBox="19834,14713 20448,14696 20476,15766 19863,15783"/>
              </emma:interpretation>
              <emma:one-of disjunction-type="recognition" id="oneOf0">
                <emma:interpretation id="interp0" emma:lang="zh-CN" emma:confidence="0">
                  <emma:literal>台</emma:literal>
                </emma:interpretation>
                <emma:interpretation id="interp1" emma:lang="zh-CN" emma:confidence="0">
                  <emma:literal>≦</emma:literal>
                </emma:interpretation>
                <emma:interpretation id="interp2" emma:lang="zh-CN" emma:confidence="0">
                  <emma:literal>¢</emma:literal>
                </emma:interpretation>
                <emma:interpretation id="interp3" emma:lang="zh-CN" emma:confidence="0">
                  <emma:literal>℃</emma:literal>
                </emma:interpretation>
                <emma:interpretation id="interp4" emma:lang="zh-CN" emma:confidence="0">
                  <emma:literal>〖</emma:literal>
                </emma:interpretation>
              </emma:one-of>
            </emma:emma>
          </inkml:annotationXML>
          <inkml:trace contextRef="#ctx0" brushRef="#br0">4555 17292 6656,'-20'0'2528,"20"0"-1344,0 0-1312,0 0 768,5 0-416,-1 0 736,7 0-544,-2-4 384,5 0-480,6-5-32,8 9-160,3-9-96,3 9 0,0-9-32,1 9 0,-3-9-96,-2 9 64,-1-7-672,5 7 384,-5-9-1920,5 9 1248,-6-5-2656,-2 5 2048</inkml:trace>
          <inkml:trace contextRef="#ctx0" brushRef="#br0" timeOffset="346">4647 17530 6400,'-20'0'2368,"20"0"-1280,-9 4-512,4-4 1376,10 0-1120,-5 0 608,6 0-864,-3 0 128,2 0-416,7 0-33,5 0-159,8 0-64,-1 0 0,6 0 32,-1 0-32,5-4-96,0 4 32,4-6-319,1 3 191,-5-2-1504,6 1 928,-2-5-2624,1 6 1856,-10-3-2336,-4 6 2208</inkml:trace>
          <inkml:trace contextRef="#ctx0" brushRef="#br0" timeOffset="1754">4837 16466 5248,'-11'0'2016,"11"0"-1088,-8 4-608,2 2 1056,6-2-800,-9 1 512,-2 2-640,-7 7 192,-2 2-384,-8 6 192,8 0-224,-8-1 224,8 0-256,-11 7 160,8-4-192,-6-2 288,10 6-256,-1-8 32,5 2-128,1-6-64,3 2 0,2-5-32,9 0 0,0-5 0,5 5 0,-1-4 0,12-1 0,2-8 0,2 4 0,5-4-96,-2 0 64,6 0 32,5 0 0,-3-4 64,3 4-32,0-3 64,-5-2-64,-6-4-32,2 9 32,-5-7-32,-2 1 0,-7-2 64,3 4-32,-8-9 256,2 4-160,-8-9 31,0 6-95,-5-10-64,2 10 32,-3-10 32,0 10-32,-8-24-32,5 7 32,-5-7-192,3 15 96,-3-5-543,5 8 351,-6 2-1152,5 2 768,1 2-2528,3 2 1792,6 3-2656,6 7 2304</inkml:trace>
        </inkml:traceGroup>
        <inkml:traceGroup>
          <inkml:annotationXML>
            <emma:emma xmlns:emma="http://www.w3.org/2003/04/emma" version="1.0">
              <emma:interpretation id="{9DBF2D8E-6A89-4308-848D-E5913C6B96E7}" emma:medium="tactile" emma:mode="ink">
                <msink:context xmlns:msink="http://schemas.microsoft.com/ink/2010/main" type="inkWord" rotatedBoundingBox="20888,15400 21217,15391 21232,15977 20904,15986"/>
              </emma:interpretation>
              <emma:one-of disjunction-type="recognition" id="oneOf1">
                <emma:interpretation id="interp5" emma:lang="zh-CN" emma:confidence="0">
                  <emma:literal>e</emma:literal>
                </emma:interpretation>
                <emma:interpretation id="interp6" emma:lang="zh-CN" emma:confidence="0">
                  <emma:literal>Q</emma:literal>
                </emma:interpretation>
                <emma:interpretation id="interp7" emma:lang="zh-CN" emma:confidence="0">
                  <emma:literal>只</emma:literal>
                </emma:interpretation>
                <emma:interpretation id="interp8" emma:lang="zh-CN" emma:confidence="0">
                  <emma:literal>旦</emma:literal>
                </emma:interpretation>
                <emma:interpretation id="interp9" emma:lang="zh-CN" emma:confidence="0">
                  <emma:literal>兄</emma:literal>
                </emma:interpretation>
              </emma:one-of>
            </emma:emma>
          </inkml:annotationXML>
          <inkml:trace contextRef="#ctx0" brushRef="#br0" timeOffset="2762">5552 17254 4224,'-17'21'1664,"17"-21"-896,6 21-544,-6-11 896,5-4-640,1 9 544,2-2-576,2 3 96,6 2-288,-2 0-32,0-2-128,10-7 96,1 3-128,-2-6 32,3-3-32,-7-6 96,5 3-96,-5-9 32,1 0-32,-11-8-64,5 0 32,-3-10-32,-2 1 0,-9-12 64,5 8-32,-13 0 64,-3 8-64,-4-4 192,7 12-128,-12 2 320,5 7-224,-4 5 320,4 5-288,-4 7 384,4 7-352,-5 2 288,6 1-288,-1 3 64,5 6-192,1 3 160,4 5-192,-1 4 32,12 4-65,-1 2-126,4-7 31,5-2-128,2-6 96,2-4-736,8-4 416,-3-4-1376,7-5 992,-6-8-2176,4 4 1632,3-13-2176,-3 3 1984</inkml:trace>
        </inkml:traceGroup>
        <inkml:traceGroup>
          <inkml:annotationXML>
            <emma:emma xmlns:emma="http://www.w3.org/2003/04/emma" version="1.0">
              <emma:interpretation id="{CD0503D1-89D0-425C-B340-CBD73854AFEB}" emma:medium="tactile" emma:mode="ink">
                <msink:context xmlns:msink="http://schemas.microsoft.com/ink/2010/main" type="inkWord" rotatedBoundingBox="21673,15423 22137,15411 22153,16030 21690,16042"/>
              </emma:interpretation>
              <emma:one-of disjunction-type="recognition" id="oneOf2">
                <emma:interpretation id="interp10" emma:lang="zh-CN" emma:confidence="0">
                  <emma:literal>开</emma:literal>
                </emma:interpretation>
                <emma:interpretation id="interp11" emma:lang="zh-CN" emma:confidence="0">
                  <emma:literal>井</emma:literal>
                </emma:interpretation>
                <emma:interpretation id="interp12" emma:lang="zh-CN" emma:confidence="0">
                  <emma:literal>升</emma:literal>
                </emma:interpretation>
                <emma:interpretation id="interp13" emma:lang="zh-CN" emma:confidence="0">
                  <emma:literal>卉</emma:literal>
                </emma:interpretation>
                <emma:interpretation id="interp14" emma:lang="zh-CN" emma:confidence="0">
                  <emma:literal>讲</emma:literal>
                </emma:interpretation>
              </emma:one-of>
            </emma:emma>
          </inkml:annotationXML>
          <inkml:trace contextRef="#ctx0" brushRef="#br0" timeOffset="4624">6342 17405 4864,'-19'3'1824,"19"-3"-960,0 6-576,0-6 928,0 3-672,0-3 512,5 0-608,-5 0 256,4 0-416,1 0 416,4 0-416,2-3 352,-2 3-352,2-6 256,3 3-288,-5-7 128,5 10-224,0-3 64,3 3-128,1-5-64,1 10 0,1-10-32,9 5 0,-9-4 0,5-1 0,-2-3-96,2 8 64,-1-9-384,1 4 192,-2-8-864,3 10 608,-7-6-1632,-1 5 1184,-7-10-2784,3 10 2048</inkml:trace>
          <inkml:trace contextRef="#ctx0" brushRef="#br0" timeOffset="3321">6395 17340 4992,'-23'0'1824,"23"0"-960,-14 9-384,8-5 1440,6-1-1088,-5-3 768,1 5-960,-1-1 224,5 1-512,0-1 96,5 0-288,-1 1 64,7-1-128,-2-4-64,5 5 0,6-5-128,5 0 64,-2-5-736,6 5 384,1-4-1440,4-1 1024,-11-3-2176,3 8 1664,-6-5-1888,3 10 1792</inkml:trace>
          <inkml:trace contextRef="#ctx0" brushRef="#br0" timeOffset="3613">6585 17205 6272,'-25'5'2368,"25"-5"-1280,-3 0-576,-3 0 1184,12 4-960,-6-4 640,0 3-832,0 3 448,0-3-576,0 6 127,0 4-319,0 5 0,8 4-128,-2-1-352,0 0 160,-3 5-1951,8 1 1119,-8-2-4032,8 2 2752</inkml:trace>
          <inkml:trace contextRef="#ctx0" brushRef="#br0" timeOffset="5057">6628 17183 3968,'-14'-9'1472,"14"9"-768,-3 0-544,-3 0 1120,12 0-704,-6 0 864,0 0-832,0 0 544,0 6-672,0-6 448,0 3-512,0 2 384,0 3-448,0 0 384,3 2-416,2 2 192,1 6-288,-6 0 223,0-2-255,0 6 160,3 0-192,-3 4 128,0 0-160,0 8 0,0 2-64,0 6-64,0 2 32,0-2-32,0 2 0,0-7-512,0-1 288,0-5-1663,6-7 1055,-6-5-3616,5-3 2496,-1-7-2272,6-5 2432</inkml:trace>
        </inkml:traceGroup>
        <inkml:traceGroup>
          <inkml:annotationXML>
            <emma:emma xmlns:emma="http://www.w3.org/2003/04/emma" version="1.0">
              <emma:interpretation id="{B84322A6-3787-4AD0-B888-3237703476C1}" emma:medium="tactile" emma:mode="ink">
                <msink:context xmlns:msink="http://schemas.microsoft.com/ink/2010/main" type="inkWord" rotatedBoundingBox="22722,15149 23631,15125 23668,16503 22759,16527"/>
              </emma:interpretation>
              <emma:one-of disjunction-type="recognition" id="oneOf3">
                <emma:interpretation id="interp15" emma:lang="zh-CN" emma:confidence="0">
                  <emma:literal>步</emma:literal>
                </emma:interpretation>
                <emma:interpretation id="interp16" emma:lang="zh-CN" emma:confidence="0">
                  <emma:literal>可</emma:literal>
                </emma:interpretation>
                <emma:interpretation id="interp17" emma:lang="zh-CN" emma:confidence="0">
                  <emma:literal>艿</emma:literal>
                </emma:interpretation>
                <emma:interpretation id="interp18" emma:lang="zh-CN" emma:confidence="0">
                  <emma:literal>疗</emma:literal>
                </emma:interpretation>
                <emma:interpretation id="interp19" emma:lang="zh-CN" emma:confidence="0">
                  <emma:literal>芹</emma:literal>
                </emma:interpretation>
              </emma:one-of>
            </emma:emma>
          </inkml:annotationXML>
          <inkml:trace contextRef="#ctx0" brushRef="#br0" timeOffset="6363">7431 17125 5632,'-25'3'2176,"25"-3"-1152,-14 4-576,9-4 1280,5 0-992,-4 0 672,4 5-864,-6-5 512,6 0-608,-5-5 256,10 5-416,-5-7 127,0 1-255,0-3 224,6 5-256,-2-4 160,1 4-160,0-9 64,4-1-96,2-11 96,-2 13-128,2-10 128,3 7-128,0-1 128,1 4-128,-1-6 128,6 9-128,-5-4 128,-1 10-128,6-6 32,-1 3-32,1 3-64,3 3 32,-3-4 32,3 8-32,2-4-32,-1 9 32,1-6-32,4 6 0,-4-5 64,9 5-32,-5 0-32,5 3 32,-6-3-128,6 0 64,-5-9-192,6 4 128,-7-8-608,3-1 416,-8-2-800,2-2 608,-10-4-831,4 8 767,-10-4-544,2 9 640,-11-7-32,3 7 288,-6-6 96,-2 12 96,-6-3 192,2 10-96,-11-4 544,0 0-384,-3 0 608,9-2-480,-6 2 416,5 0-448,-4 0 319,10 0-383,-7-2 256,12 8-288,-10-3 288,8 6-320,-4 7 320,10-4-320,-10 5 160,10 4-224,-5 4 288,5 2-256,-3 2 160,3 5-192,-6 5 64,6-1-128,-9 5 96,4 0-128,-9 0-32,-1-5 0,-10-4-192,2 0 96,-17-7-1024,1-2 608,-5-9-2432,5 2 1633,-4-14-4353,9-1 3168</inkml:trace>
          <inkml:trace contextRef="#ctx0" brushRef="#br0" timeOffset="17278">7673 17852 2816,'-5'-3'1056,"5"3"-576,0 0-160,-4 0 736,4 0-576,-5 0 544,-1 0-608,-2 0 640,8 0-608,-11 0 352,11 0-480,-9 0 256,9 0-320,-9 0 352,9 0-352,-11 0 384,11 0-384,-9 0 288,4 0-288,-10 0 64,10 0-192,-9 0 0,8 0-64,-3 0 32,9 0-64,-9-5-32,9 5 32,-5-9-32,10 5 0,-5-9 0,4-5 0,1 2-96,4 7 64,-3-12 32,4 8 0,-1-8-224,0 7 128,2-3-512,3 3 320,-5 1-928,6 9 704,-4-8-3168,-3 7 2048</inkml:trace>
          <inkml:trace contextRef="#ctx0" brushRef="#br0" timeOffset="959888">8149 17451 6400,'-14'-7'2368,"8"7"-1280,2 0-1056,4 0 512,0 0 352,0 0 224,0 0-448,0 0-128,0 0-352,0 0-128,10 0 32,4 0-64,1 0 64,0 0 0,0 0 32,3 0-224,2 0 0,-6 4 32,2-1 96,-2 6 0,-5 0 64,-3 4-128,-6-1 0,-11 6 32,-3 4 64,-6-1 32,-3 18 32,-2-17 64,-4 8 96,5 0 0,-10-9 0,20-4-160,-6-3-32,15 0-96,14-7-32,7-2-128,-2 5 32,0-7 64,15 0 96,0 7-64,0-2-64,-4 2 64,-5 2 64,-6 6 0,-5-2-32,-9 6 32,-4-1-32,-6 6 64,-5 7 96,1-4-64,5-4 0,-2-4-32,2-4 32,4-1-64,0 0-32,5 1 32,0-2-32,0 2 0,0 0 64,0 3-32,-4 0 64,-7 1-64,-3-6 64,4-1-352,-14-3-64,-11-3-960,7-5-448,3-8-2208</inkml:trace>
        </inkml:traceGroup>
        <inkml:traceGroup>
          <inkml:annotationXML>
            <emma:emma xmlns:emma="http://www.w3.org/2003/04/emma" version="1.0">
              <emma:interpretation id="{58F73B25-FDA5-4295-8D11-8E0A15317ADD}" emma:medium="tactile" emma:mode="ink">
                <msink:context xmlns:msink="http://schemas.microsoft.com/ink/2010/main" type="inkWord" rotatedBoundingBox="24008,14876 24867,14853 24898,16009 24039,16032"/>
              </emma:interpretation>
              <emma:one-of disjunction-type="recognition" id="oneOf4">
                <emma:interpretation id="interp20" emma:lang="zh-CN" emma:confidence="0">
                  <emma:literal>成</emma:literal>
                </emma:interpretation>
                <emma:interpretation id="interp21" emma:lang="zh-CN" emma:confidence="0">
                  <emma:literal>也</emma:literal>
                </emma:interpretation>
                <emma:interpretation id="interp22" emma:lang="zh-CN" emma:confidence="0">
                  <emma:literal>比</emma:literal>
                </emma:interpretation>
                <emma:interpretation id="interp23" emma:lang="zh-CN" emma:confidence="0">
                  <emma:literal>民</emma:literal>
                </emma:interpretation>
                <emma:interpretation id="interp24" emma:lang="zh-CN" emma:confidence="0">
                  <emma:literal>及</emma:literal>
                </emma:interpretation>
              </emma:one-of>
            </emma:emma>
          </inkml:annotationXML>
          <inkml:trace contextRef="#ctx0" brushRef="#br0" timeOffset="961210">8883 17196 5376,'-11'0'2016,"11"0"-1088,0 0-384,0 0 704,0 0-64,-3 0 0,-2 6-384,-1-3-160,-8 6-352,0 9 96,-6-2 32,0 2 64,2 4 32,-2 2-128,0 4-65,6-4 1,0 7 32,0 0-32,2-1-32,9 0-160,3-4-32,3 4-192,9-4 0,6-12 96,6-7 128,2-2-192,-3-5-96,2-5 0,-1-2 32,1-7-96,-2-8 64,-3-3 32,0-2-32,-6-1 128,-9-9 64,-5-9 0,-5-3-32,-1-1 32,-2 2-32,-7-8 0,1-5 64,-3 2 32,0 10 32,-3 6 64,-5 3 32,5 6 32,6 4 64,-1 5-96,1 3 32,5 1-96,3 3 0,12 2-32,3-2 0,2 0-160,3 6 32,4-2 0,2 2 0,5-2-96,-2 1 64,8-3-32,-2 1-64,-1 12-608,-2 3-256,-4 0-1055,4 3-353,2 3-1792</inkml:trace>
          <inkml:trace contextRef="#ctx0" brushRef="#br0" timeOffset="961604">9262 16864 6528,'-34'6'2464,"9"-3"-1344,10 0-832,12 3 608</inkml:trace>
          <inkml:trace contextRef="#ctx0" brushRef="#br0" timeOffset="961916">9199 16885 12640,'20'6'640,"-2"-6"-320,7 0-224,-1 0-32,0 3-32,2 10 64,-3 1-64,-3 2-32,-6-3 32,-5 5 32,-3 3 32,-12 1 32,-3 3 64,-5-1 96,-1 0 160,-5-2 32,1-4-192,4-2-32,1 2-128,4-6-96,6 1 0,4 0 31,4-4-94,12 3-1,-2 6-32,0-5 0,0 1 64,1 2 0,-6 2 0,-9 4 0,0-1 64,-4 1 95,-6 3 65,0 2 32,2-2 0,2-4 0,6 1-128,6-4-96,8-2-96,4 2-32,12-5 64,8 1 0,-4-1-192,-3-1 0,-8 10 96,-9 9 64,-17-6 64,-22 1 0,-9-1-96,-6-3 64,-12-4-1023,-7-5-417,2-5-2784</inkml:trace>
        </inkml:traceGroup>
        <inkml:traceGroup>
          <inkml:annotationXML>
            <emma:emma xmlns:emma="http://www.w3.org/2003/04/emma" version="1.0">
              <emma:interpretation id="{F1A4260B-7ADA-439B-A92B-E4703CC60A97}" emma:medium="tactile" emma:mode="ink">
                <msink:context xmlns:msink="http://schemas.microsoft.com/ink/2010/main" type="inkWord" rotatedBoundingBox="27669,15078 28203,15064 28224,15855 27691,15870"/>
              </emma:interpretation>
              <emma:one-of disjunction-type="recognition" id="oneOf5">
                <emma:interpretation id="interp25" emma:lang="zh-CN" emma:confidence="0">
                  <emma:literal>丁</emma:literal>
                </emma:interpretation>
                <emma:interpretation id="interp26" emma:lang="zh-CN" emma:confidence="0">
                  <emma:literal>了</emma:literal>
                </emma:interpretation>
                <emma:interpretation id="interp27" emma:lang="zh-CN" emma:confidence="0">
                  <emma:literal>7</emma:literal>
                </emma:interpretation>
                <emma:interpretation id="interp28" emma:lang="zh-CN" emma:confidence="0">
                  <emma:literal>J</emma:literal>
                </emma:interpretation>
                <emma:interpretation id="interp29" emma:lang="zh-CN" emma:confidence="0">
                  <emma:literal>}</emma:literal>
                </emma:interpretation>
              </emma:one-of>
            </emma:emma>
          </inkml:annotationXML>
          <inkml:trace contextRef="#ctx0" brushRef="#br1" timeOffset="33698">12338 17023 4736,'-11'6'1760,"11"-6"-960,0 3-448,0-3 832,0 4-640,0-4 288,0 5-512,0-5 256,0 0-320,0 0 192,0 0-224,-3-5 128,3 5-192,-6-4 224,12 1-256,-6-6 160,0 3-160,0-6 0,0 8-64,0-8 96,3 2-96,-3-8-96,5 10 0,1-5 32,-1 4 0,-2-3 128,3 2-64,0-2 192,2 3-160,-2-4 192,3 10-192,-4-12 96,4 11-96,2-4 96,3 8-128,-5-4 128,6 4-128,-1-5 32,2 10-32,-2-5-128,1 0 32,-1 0 32,6 4 0,0 1 64,-2-2-32,1 1-32,7 6 32,-6-5 32,2 2-32,-2-2-32,4 4 32,-4-5-32,4 5 0,-4-9-96,4 0 64,-10 0-544,6 0 320,-9-3-1376,-2 3 896,-9-6-1408,0 2 1216,-9-1-544,3 5 864,-8-4-96,3 8 416,-3-4 128,5 0 64,-6 0 224,10 0-64,-10 0 608,10 9-384,-9-3 800,9-3-608,-10 0 704,10 3-704,-4 3 704,9 4-704,-9-1 544,9 6-576,-11-6 384,11 4-480,-3 2 256,3 1-352,-6 2 288,12 9-321,-6-4 385,0 4-352,0 0 224,0 5-256,0-1 128,0 0-192,-6 5 128,6-5-160,-11 6 0,8-6-64,-11 0 32,8 2-64,-14-7-32,0-2 32,-8-2-544,3 2 288,-4-11-1440,9-2 897,-3-14-3105,8 0 2176,1-14-2976,3 7 2656</inkml:trace>
        </inkml:traceGroup>
        <inkml:traceGroup>
          <inkml:annotationXML>
            <emma:emma xmlns:emma="http://www.w3.org/2003/04/emma" version="1.0">
              <emma:interpretation id="{93BDD139-74DC-49B3-A142-E52734C85366}" emma:medium="tactile" emma:mode="ink">
                <msink:context xmlns:msink="http://schemas.microsoft.com/ink/2010/main" type="inkWord" rotatedBoundingBox="28407,15020 29017,15004 29034,15644 28425,15660"/>
              </emma:interpretation>
              <emma:one-of disjunction-type="recognition" id="oneOf6">
                <emma:interpretation id="interp30" emma:lang="zh-CN" emma:confidence="0">
                  <emma:literal>为</emma:literal>
                </emma:interpretation>
                <emma:interpretation id="interp31" emma:lang="zh-CN" emma:confidence="0">
                  <emma:literal>*</emma:literal>
                </emma:interpretation>
                <emma:interpretation id="interp32" emma:lang="zh-CN" emma:confidence="0">
                  <emma:literal>寸</emma:literal>
                </emma:interpretation>
                <emma:interpretation id="interp33" emma:lang="zh-CN" emma:confidence="0">
                  <emma:literal>刃</emma:literal>
                </emma:interpretation>
                <emma:interpretation id="interp34" emma:lang="zh-CN" emma:confidence="0">
                  <emma:literal>头</emma:literal>
                </emma:interpretation>
              </emma:one-of>
            </emma:emma>
          </inkml:annotationXML>
          <inkml:trace contextRef="#ctx0" brushRef="#br1" timeOffset="35388">13070 17162 5376,'-9'-9'2016,"9"9"-1088,5 9-320,-5-9 1312,0 5-1088,0-5 544,10 0-832,-5-5 192,9 5-416,6-9 32,3 6-224,11-10-64,0 1-32,6-3 32,3 8-32,2-7 64,-2 10-64,0-5-32,-3 9 32,-1-4 224,-4 8-128,-7 1 447,-5 3-319,-3 6 384,-5-1-384,-10-1 288,0 6-288,-10-2 192,0 6-224,-10-4 0,6 3-128,-5-8-64,3-1 0,-4-6-32,7-3 0,-6-6 64,8-3-32,-5-1-32,8 2 32,-3-8-32,6 4 0,0-9-96,6 6 64,-3-5-192,14 3 128,-3-7-1152,4 5 672,7-11-2271,4 10 1567,-5-10-3552,0 15 2720</inkml:trace>
          <inkml:trace contextRef="#ctx0" brushRef="#br1" timeOffset="34933">13426 16769 4736,'-9'0'1760,"9"0"-960,0 5-96,0-1 1280,0 1-1088,0-5 736,0 3-992,0 1 448,0 6-640,0-2 544,0 4-576,0-2 415,0 2-479,0 6 384,0 4-416,-6 3 256,6 6-320,-5-1 0,0 4-160,-4 6-64,3 6 0,-8 2-32,5-4 0,-11 2 64,11-2-32,-11-5-640,6-5 320,-11-7-1792,10-2 1153,-4-16-3041,10 1 2240,-11-16-2656,11 2 2496</inkml:trace>
          <inkml:trace contextRef="#ctx0" brushRef="#br1" timeOffset="34598">13246 16851 4224,'-5'0'1568,"5"0"-832,0 4-160,0 1 992,0-1-864,0 5 448,11 0-704,-8 0 192,2 0-384,1 3 64,3 1-192,-4 0-704,4 5 320,2-15-3296,-2 2 1952</inkml:trace>
        </inkml:traceGroup>
        <inkml:traceGroup>
          <inkml:annotationXML>
            <emma:emma xmlns:emma="http://www.w3.org/2003/04/emma" version="1.0">
              <emma:interpretation id="{1E3E253F-1485-4484-8B80-BAC6577F9D6F}" emma:medium="tactile" emma:mode="ink">
                <msink:context xmlns:msink="http://schemas.microsoft.com/ink/2010/main" type="inkWord" rotatedBoundingBox="29195,15034 30316,15004 30335,15686 29213,15716"/>
              </emma:interpretation>
              <emma:one-of disjunction-type="recognition" id="oneOf7">
                <emma:interpretation id="interp35" emma:lang="zh-CN" emma:confidence="0">
                  <emma:literal>此</emma:literal>
                </emma:interpretation>
                <emma:interpretation id="interp36" emma:lang="zh-CN" emma:confidence="0">
                  <emma:literal>北</emma:literal>
                </emma:interpretation>
                <emma:interpretation id="interp37" emma:lang="zh-CN" emma:confidence="0">
                  <emma:literal>批</emma:literal>
                </emma:interpretation>
                <emma:interpretation id="interp38" emma:lang="zh-CN" emma:confidence="0">
                  <emma:literal>加</emma:literal>
                </emma:interpretation>
                <emma:interpretation id="interp39" emma:lang="zh-CN" emma:confidence="0">
                  <emma:literal>珈</emma:literal>
                </emma:interpretation>
              </emma:one-of>
            </emma:emma>
          </inkml:annotationXML>
          <inkml:trace contextRef="#ctx0" brushRef="#br1" timeOffset="43627">14368 16977 4736,'0'22'1760,"20"-22"-960,-6 3-224,-5 2 576,5 2-160,3 2 64,-3 4-320,4 5-128,2 3-352,0-2-96,-1-4 32,1 4-96,-6 2 0,1-3-32,-1-5-64,0-1-896,-3 1-352,-8-4-1664,-3-9-1152,0 0 1632</inkml:trace>
          <inkml:trace contextRef="#ctx0" brushRef="#br1" timeOffset="43865">14650 16959 6144,'-11'-22'2368,"11"22"-1280,-3-16-352,3 16 768,-6 4-288,0-1 0,3 6-544,-2 9-160,-4 4-320,-8 0-64,3 2 64,0 3-96,-6 7 0,2-3-96,-2 0-32,6-3-544,3-1-160,2-11-928,4-7-2976</inkml:trace>
          <inkml:trace contextRef="#ctx0" brushRef="#br1" timeOffset="44406">14854 16778 4992,'0'-9'1920,"0"9"-1024,0-4-288,0 4 672,0 0-224,0 0-64,0 0-352,0 9-160,-4 0-256,-2 4-32,1 3 128,2 2-64,-3 7 96,-4 14-64,6 1 0,-7-2-32,8 1 0,3 0-64,0-1 32,0-7-128,3 3 0,8-7-32,3-5-64,6-14 32,0 0 32,-3-8-96,3 0 0,0-4-32,-6-5 0,1 0 64,-5-3 0,-6-2 0,-4-3 64,0 4-32,-9 1 64,0 0 128,-11 6 191,0 6-223,-5 0-32,2 6-1023,-2 2 479,-9 8-704,5 2-1568,1-6-2368,8 7 2624,-4-3-448</inkml:trace>
          <inkml:trace contextRef="#ctx0" brushRef="#br1" timeOffset="59826">13853 17003 4096,'-9'-10'1568,"9"16"-832,0-33-576,3 23 416,3 1-192,-1-3-64,1 3 96,3-6 64,0 0-256,10 0 64,-4 2 64,-1-2 0,11 0 96,-5 0-96,0 5-32,-2-1-128,2 1 32,-1 4-64,1 0 64,0 13-64,0-1 0,-6 10 160,0 5 192,-5-2-192,2 2-96,-8 2-288,-3 6-96,0-4 192,-3-2 128,-8 6 0,2 3 0,-5-2 32,0-2 32,-3-4-32,3-5 32,-6 1-64,6-5 64,0-3 0,5 0 96,-2-2-160,11-1-32,-4-8 64,8 1-32,7-2 0,-2-2-97,1-4 33,5 0-64,-1-4-32,6-2 32,3 3 32,2-2-96,-2-2-64,2-2-223,-1 3-129,1 2-544,-5 1-224,-1 3-1120,0 0-448,-5 3-288</inkml:trace>
        </inkml:traceGroup>
        <inkml:traceGroup>
          <inkml:annotationXML>
            <emma:emma xmlns:emma="http://www.w3.org/2003/04/emma" version="1.0">
              <emma:interpretation id="{CF689249-94C4-4340-B3D8-85BCA035D0E1}" emma:medium="tactile" emma:mode="ink">
                <msink:context xmlns:msink="http://schemas.microsoft.com/ink/2010/main" type="inkWord" rotatedBoundingBox="30663,14814 31088,14802 31109,15572 30683,15584"/>
              </emma:interpretation>
              <emma:one-of disjunction-type="recognition" id="oneOf8">
                <emma:interpretation id="interp40" emma:lang="zh-CN" emma:confidence="0">
                  <emma:literal>作</emma:literal>
                </emma:interpretation>
                <emma:interpretation id="interp41" emma:lang="zh-CN" emma:confidence="0">
                  <emma:literal>体</emma:literal>
                </emma:interpretation>
                <emma:interpretation id="interp42" emma:lang="zh-CN" emma:confidence="0">
                  <emma:literal>使</emma:literal>
                </emma:interpretation>
                <emma:interpretation id="interp43" emma:lang="zh-CN" emma:confidence="0">
                  <emma:literal>守</emma:literal>
                </emma:interpretation>
                <emma:interpretation id="interp44" emma:lang="zh-CN" emma:confidence="0">
                  <emma:literal>贞</emma:literal>
                </emma:interpretation>
              </emma:one-of>
            </emma:emma>
          </inkml:annotationXML>
          <inkml:trace contextRef="#ctx0" brushRef="#br1" timeOffset="45270">15534 16566 5376,'0'0'2112,"0"0"-1152,0 0-224,0 0 1248,0 14-608,0-2-384,0 1-320,0 5-416,-4-2-96,-7 6 32,2 0-32,-5 5 0,-6-3-192,0 7 32,1-6-640,-4 11-288,3-11-512,-6 9-160,8-7-608,-2-11-1344,6-1 864</inkml:trace>
          <inkml:trace contextRef="#ctx0" brushRef="#br1" timeOffset="45970">15330 17030 5248,'-11'7'2016,"17"-7"-1088,-1 5-384,-5-5 640,9 0-128,2 0 32,12 0-480,6 0-128,1-5-288,-1-8 0,5 0 32,4-8-96,-8 3-96,-1 2 0,-6 3-32,-3-1-96,-9 7 0,-7-2-512,-4 0-160,-4 5-256,-7-1 0,2 5 320,-2 0 192,2 0 224,0 0 128,4 0 0,0 0 128,-1 0-64,6 0 32,0-4 64,0-1 0,0 1-96,-4 4 64,-1 0 320,5 0 96,-5 0 256,5 0 64,0 0 0,0 0-64,0 18 288,0 11-64,0 1-64,0 1-224,0 3-96,-4 2-160,-1 7 32,0 0-192,-5 0-96,-4-6-480,-16-1-128,6-7-1408,-1-8-576,7-6-1088</inkml:trace>
          <inkml:trace contextRef="#ctx0" brushRef="#br1" timeOffset="45491">15427 16756 4480,'29'-9'1664,"-24"9"-896,18 0-64,-11 0 640,2 0-96,-6 0 64,7-3-544,5-1-192,-1-2-352,1 2-160,0-1-32,-2 2-32,-2-3 0,-2 3 0,-4 3 0,-10 0-928,0 9-320,-6-1-1088,-3 6-1408,-5-2 928</inkml:trace>
          <inkml:trace contextRef="#ctx0" brushRef="#br1" timeOffset="46300">15627 17193 6144,'15'3'2272,"-7"12"-1216,3-12-448,-8 1 672,9 10 192,-7-5 224,4 4-928,0-4-352,2 7-288,-3-3-192,4 1-32,-9-7-864,2 2-320,1 0-1824,-3-13-1728,2-14 1632</inkml:trace>
        </inkml:traceGroup>
        <inkml:traceGroup>
          <inkml:annotationXML>
            <emma:emma xmlns:emma="http://www.w3.org/2003/04/emma" version="1.0">
              <emma:interpretation id="{21EDC480-9FD1-422C-8452-D4868B518876}" emma:medium="tactile" emma:mode="ink">
                <msink:context xmlns:msink="http://schemas.microsoft.com/ink/2010/main" type="inkWord" rotatedBoundingBox="31543,14896 31642,15545 31316,15595 31217,14945"/>
              </emma:interpretation>
              <emma:one-of disjunction-type="recognition" id="oneOf9">
                <emma:interpretation id="interp45" emma:lang="zh-CN" emma:confidence="0">
                  <emma:literal>辽</emma:literal>
                </emma:interpretation>
                <emma:interpretation id="interp46" emma:lang="zh-CN" emma:confidence="0">
                  <emma:literal>”</emma:literal>
                </emma:interpretation>
                <emma:interpretation id="interp47" emma:lang="zh-CN" emma:confidence="0">
                  <emma:literal>“</emma:literal>
                </emma:interpretation>
                <emma:interpretation id="interp48" emma:lang="zh-CN" emma:confidence="0">
                  <emma:literal>巨</emma:literal>
                </emma:interpretation>
                <emma:interpretation id="interp49" emma:lang="zh-CN" emma:confidence="0">
                  <emma:literal>这</emma:literal>
                </emma:interpretation>
              </emma:one-of>
            </emma:emma>
          </inkml:annotationXML>
          <inkml:trace contextRef="#ctx0" brushRef="#br1" timeOffset="47026">15942 16805 4864,'-5'-6'1824,"5"6"-960,5 6-384,-5-6 576,0 7-32,0 1 32,0 5-160,0 5-96,0 12-416,0 5 96,-5 4 160,5 5-64,-9-2 32,9 5-128,0-7 31,3-1-95,3-5 0,3-3-160,2-6-96,3-4-64,0-3 0,6-5 0,0-4 96,-2 0-160,1-6-32,1-3 64,5 0 32,-1-3-320,-5-2-96,6 1-480,-6-2-127,0-10-737,-4-2-288,-1 2-1056,2-5-1440,-1 3 1472</inkml:trace>
          <inkml:trace contextRef="#ctx0" brushRef="#br1" timeOffset="46694">15937 16692 6144,'0'3'2272,"5"-3"-1216,-1 0-608,7 0 640,3 0-544,1 0-224,4-3-192,1-1-128,-2-1 32,1 5-32,1 0 0,-6 0-96,-2 9 64,-9 0 96,-3 4 32,-3 4-32,-9 5 32,-2 3 224,-6 2 96,6-5 0,0 2 0,0-2-224,4-4-64,5-5-64,10-4-64,5 0 32,-2-6 32,7-3-96,4 4 0,1-8 96,-6 8 32,12 1-32,-17 8-64,-4 5 32,-5 3 32,-5 1 32,-4 0 32,-2-1 0,-4 4 0,1-7-224,0-9 0,0-6-896,3-6-352,-4-11-1088,7-3-1824,-2-13 960</inkml:trace>
        </inkml:traceGroup>
        <inkml:traceGroup>
          <inkml:annotationXML>
            <emma:emma xmlns:emma="http://www.w3.org/2003/04/emma" version="1.0">
              <emma:interpretation id="{A656E1D4-C963-4A4D-85AD-D252A398C819}" emma:medium="tactile" emma:mode="ink">
                <msink:context xmlns:msink="http://schemas.microsoft.com/ink/2010/main" type="inkWord" rotatedBoundingBox="32336,14849 32443,15714 31787,15795 31680,14930"/>
              </emma:interpretation>
              <emma:one-of disjunction-type="recognition" id="oneOf10">
                <emma:interpretation id="interp50" emma:lang="zh-CN" emma:confidence="0">
                  <emma:literal>源</emma:literal>
                </emma:interpretation>
                <emma:interpretation id="interp51" emma:lang="zh-CN" emma:confidence="0">
                  <emma:literal>阵</emma:literal>
                </emma:interpretation>
                <emma:interpretation id="interp52" emma:lang="zh-CN" emma:confidence="0">
                  <emma:literal>除</emma:literal>
                </emma:interpretation>
                <emma:interpretation id="interp53" emma:lang="zh-CN" emma:confidence="0">
                  <emma:literal>陣</emma:literal>
                </emma:interpretation>
                <emma:interpretation id="interp54" emma:lang="zh-CN" emma:confidence="0">
                  <emma:literal>浑</emma:literal>
                </emma:interpretation>
              </emma:one-of>
            </emma:emma>
          </inkml:annotationXML>
          <inkml:trace contextRef="#ctx0" brushRef="#br1" timeOffset="47780">16392 16683 6656,'-3'0'2464,"6"0"-1344,3-4-736,2 4 608,4 0-512,-4 0-192,7 4-160,1 1-128,-2 2 32,1 2-32,-1 1 64,0 2 96,-4 2 64,0 2 160,-4 6 160,-2 0 64,-4-2 96,0 20-32,0 0 63,-4-6-351,-2-4-64,0-1-192,2-2-32,0-2-32,-2 2-64,2-11-320,0-2-192,-2-6-799,0 1-353,2-9-480,-6-3-192,1-7 416,-2-8-288,8-10 832,-2-8 960,-1 2 544,1 3 736,1 6 256,4-2-160,0 6-32,0-1 128,0 6 32,4 2-160,-4 6-32,0 2-480,0 6 256,0 10 160,-4 8-32,-1 16 0,-1 0 0,3 6-33,-2-3-223,-1 6 0,0 5-192,3-4-32,-2-2-192,5-2-32,0-6-256,0-8-64,0-4-512,5-5-160,-2-4-831,3-5-321,0-11-416,-6-2-64</inkml:trace>
          <inkml:trace contextRef="#ctx0" brushRef="#br1" timeOffset="48122">16641 16756 8320,'-9'-8'3072,"-6"8"-1664,25 0-1024,-10 0 832,10 0-224,5-4-32,8 1-513,2-3-287,4 3-96,-1-7-160,18 6 64,-12-4 32,3 2 0,-8 3-511,-4 3-193,-25 0-2208,-9 0-160,-7 3-1280,2-3 1216</inkml:trace>
          <inkml:trace contextRef="#ctx0" brushRef="#br1" timeOffset="48682">16797 16695 5248,'6'0'2016,"-6"5"-1088,3-1-384,2 5 640,1 0-128,-6 0 96,0 4-288,-6 4-128,-2 0-416,-12 4 0,6 0 96,-6 6-160,0-1-64,-4 4-32,5-5 32,-1-3 96,6 0 160,3-5-193,7 1 1,4-2-64,4 2 32,7-5-64,3 5 64,1-9-64,4-6 0,1-3-96,-6 0 32,6-3-64,-2-6 64,-2 4-288,2-8-32,-4 4-288,-3 0-96,-2-7-95,-4 3-1,5-1 256,-5 7 128,-5-2 192,0 4 64,0 1 64,-5 0 64,1 4 256,-2-5 160,-2 1-32,2-1 0,1 5-128,-4-4 31,3 4-127,1-3 32,2 3-160,-3 0 0,-3 0 160,-2 12 288,3 5 0,2 4-224,0 0-96,3 6-64,3 7-32,0-3 0,3-1 0,3 8-64,0 2-64,-3-1-64,2-1 32,1 1 96,-1-5 32,4-3-128,-9-1 32,0-4-160,-9-5-32,4-3-704,-1-5-256,-2-4-575,-7-9-97,-1-4-960,1-5-288,1-4 0</inkml:trace>
          <inkml:trace contextRef="#ctx0" brushRef="#br1" timeOffset="48954">16500 17334 7040,'-10'-4'2624,"10"-14"-1408,-4 11-1408,8 7 2208,0 0-768,8-5-192,-4-4-288,6 2-448,6 1 0,4 2 95,1-1-95,4 2 0,5-1-64,0-2 0,6 3-128,2-6-96,12 0-160,-10 0 0,-5 5 64,0-1 32,-9 2-192,-8 3 0,-2 0-831,-6 0-321,-2 0-1568,-8 0-576,-4-4 256</inkml:trace>
        </inkml:traceGroup>
      </inkml:traceGroup>
    </inkml:traceGroup>
    <inkml:traceGroup>
      <inkml:annotationXML>
        <emma:emma xmlns:emma="http://www.w3.org/2003/04/emma" version="1.0">
          <emma:interpretation id="{90DF290A-D44D-4493-88D2-4B2205E500E8}" emma:medium="tactile" emma:mode="ink">
            <msink:context xmlns:msink="http://schemas.microsoft.com/ink/2010/main" type="paragraph" rotatedBoundingBox="28202,16113 31925,16262 31881,17349 28158,172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B82F3AF-AB57-4638-8FFD-EE85708548DE}" emma:medium="tactile" emma:mode="ink">
              <msink:context xmlns:msink="http://schemas.microsoft.com/ink/2010/main" type="line" rotatedBoundingBox="28202,16113 31925,16262 31881,17349 28158,17200"/>
            </emma:interpretation>
          </emma:emma>
        </inkml:annotationXML>
        <inkml:traceGroup>
          <inkml:annotationXML>
            <emma:emma xmlns:emma="http://www.w3.org/2003/04/emma" version="1.0">
              <emma:interpretation id="{C94C9DCA-B5CC-4AB3-A0BE-C76BFFBC840D}" emma:medium="tactile" emma:mode="ink">
                <msink:context xmlns:msink="http://schemas.microsoft.com/ink/2010/main" type="inkWord" rotatedBoundingBox="28189,16425 28360,16432 28336,17030 28165,17023"/>
              </emma:interpretation>
              <emma:one-of disjunction-type="recognition" id="oneOf11">
                <emma:interpretation id="interp55" emma:lang="zh-CN" emma:confidence="0">
                  <emma:literal>(</emma:literal>
                </emma:interpretation>
                <emma:interpretation id="interp56" emma:lang="zh-CN" emma:confidence="0">
                  <emma:literal>〔</emma:literal>
                </emma:interpretation>
                <emma:interpretation id="interp57" emma:lang="zh-CN" emma:confidence="0">
                  <emma:literal>「</emma:literal>
                </emma:interpretation>
                <emma:interpretation id="interp58" emma:lang="zh-CN" emma:confidence="0">
                  <emma:literal>[</emma:literal>
                </emma:interpretation>
                <emma:interpretation id="interp59" emma:lang="zh-CN" emma:confidence="0">
                  <emma:literal>‘</emma:literal>
                </emma:interpretation>
              </emma:one-of>
            </emma:emma>
          </inkml:annotationXML>
          <inkml:trace contextRef="#ctx0" brushRef="#br1" timeOffset="64437">13003 18198 4480,'-10'-8'1760,"10"8"-960,-15 0-224,10 0 992,5 4-864,-9 0 448,0 4-704,-16 2 448,16-2-480,-11 11 480,9-3-512,-7 14 352,7 10-416,-3 6 256,5 3-320,-2-6 0,6 0-160,1-5-64,4 5 0,4-4-608,7 0 320,3-4-2080,6-1 1280,3-7-3392,8-6 2496</inkml:trace>
        </inkml:traceGroup>
        <inkml:traceGroup>
          <inkml:annotationXML>
            <emma:emma xmlns:emma="http://www.w3.org/2003/04/emma" version="1.0">
              <emma:interpretation id="{B3DBF12E-1AA1-4945-8981-5C44C8CA437B}" emma:medium="tactile" emma:mode="ink">
                <msink:context xmlns:msink="http://schemas.microsoft.com/ink/2010/main" type="inkWord" rotatedBoundingBox="28653,16403 29282,16428 29252,17168 28623,17143"/>
              </emma:interpretation>
              <emma:one-of disjunction-type="recognition" id="oneOf12">
                <emma:interpretation id="interp60" emma:lang="zh-CN" emma:confidence="0">
                  <emma:literal>见</emma:literal>
                </emma:interpretation>
                <emma:interpretation id="interp61" emma:lang="zh-CN" emma:confidence="0">
                  <emma:literal>兄</emma:literal>
                </emma:interpretation>
                <emma:interpretation id="interp62" emma:lang="zh-CN" emma:confidence="0">
                  <emma:literal>見</emma:literal>
                </emma:interpretation>
                <emma:interpretation id="interp63" emma:lang="zh-CN" emma:confidence="0">
                  <emma:literal>冗</emma:literal>
                </emma:interpretation>
                <emma:interpretation id="interp64" emma:lang="zh-CN" emma:confidence="0">
                  <emma:literal>甩</emma:literal>
                </emma:interpretation>
              </emma:one-of>
            </emma:emma>
          </inkml:annotationXML>
          <inkml:trace contextRef="#ctx0" brushRef="#br1" timeOffset="64917">13300 18246 4992,'-6'-13'1824,"6"13"-960,0-9-576,0 5 800,0 4-608,0-4 544,6 4-608,-6-4 576,0 8-576,0 0 640,4 9-608,1 8 544,0 5-544,-1 13 320,1 0-448,-5 5-97,5-6-127,-5-8-96,0 1 32,0-10-1023,6 1 543,-6 0-2304,4-5 1568,-4-13-3168,5-1 2464</inkml:trace>
          <inkml:trace contextRef="#ctx0" brushRef="#br1" timeOffset="65510">13431 18190 4736,'14'-8'1760,"-14"8"-960,23-10-384,-12 7 960,-2 6-768,2-3 352,4 0-608,5 0 128,-3 0-320,-2 0 224,4 4-256,-4 2 608,5 2-448,-10 5 608,-1 0-512,-9 5 352,5 3-416,-10 13 192,0 1-288,-4 7-1,4-2-127,-10-6 0,10-3-32,-10-6-479,12 1 223,-13-4-1376,7 0 832,-6-10-1568,7-2 1312,-12-10-928,9 0 1120,-4-10-160,10 2 576,-4-18 96,3 8 160,3-12 160,3 5 0,0-6 480,3 15-288,3-2 960,3 9-640,-4 9 1152,1 13-960,-6 8 896,0 10-928,-6 3 480,1 2-672,-10 10 0,1 3-320,-9 2-96,8-3-64,-10-2-608,11 3 320,-6-15-2080,11-3 1280,-2-23-3328,11 2 2464</inkml:trace>
          <inkml:trace contextRef="#ctx0" brushRef="#br1" timeOffset="65912">13508 18640 5888,'9'12'2176,"-9"-12"-1152,11 43-640,-11-30 1248,6 1-960,-6 8 768,3-1-832,-3-5 224,5 6-480,4 0 96,6-1-288,10-8 0,0 1-96,3-14 32,7 4-64,-1-13 64,0 5-64,0-8 192,-2 6-128,2-10 319,-3 7-223,-17-9 160,-5 6-192,-9-6 0,0 10-96,-9-10-416,4 10 224,-9-9-2015,5 8 1183,-8-12-4096,14 7 2816</inkml:trace>
        </inkml:traceGroup>
        <inkml:traceGroup>
          <inkml:annotationXML>
            <emma:emma xmlns:emma="http://www.w3.org/2003/04/emma" version="1.0">
              <emma:interpretation id="{79E2BADC-6084-4E2F-AAD1-12DA32AD2451}" emma:medium="tactile" emma:mode="ink">
                <msink:context xmlns:msink="http://schemas.microsoft.com/ink/2010/main" type="inkWord" rotatedBoundingBox="29439,16162 30376,16200 30333,17287 29396,17250"/>
              </emma:interpretation>
              <emma:one-of disjunction-type="recognition" id="oneOf13">
                <emma:interpretation id="interp65" emma:lang="zh-CN" emma:confidence="0">
                  <emma:literal>博</emma:literal>
                </emma:interpretation>
                <emma:interpretation id="interp66" emma:lang="zh-CN" emma:confidence="0">
                  <emma:literal>赙</emma:literal>
                </emma:interpretation>
                <emma:interpretation id="interp67" emma:lang="zh-CN" emma:confidence="0">
                  <emma:literal>蹲</emma:literal>
                </emma:interpretation>
                <emma:interpretation id="interp68" emma:lang="zh-CN" emma:confidence="0">
                  <emma:literal>■</emma:literal>
                </emma:interpretation>
                <emma:interpretation id="interp69" emma:lang="zh-CN" emma:confidence="0">
                  <emma:literal>馗</emma:literal>
                </emma:interpretation>
              </emma:one-of>
            </emma:emma>
          </inkml:annotationXML>
          <inkml:trace contextRef="#ctx0" brushRef="#br1" timeOffset="68918">14431 18821 5760,'0'-6'2176,"5"6"-1152,1-4-576,-3 4 640,8 0-128,-2 0 0,5-3-128,6-2 32,0 1-480,4 4 0,10-9-32,10-9-64,-1 15 0,-3-10-160,3 7-96,0-1 0,-4-1 32,1-2-32,-11 7 64,-6-3-64,-3 3-32,-6-2-480,-3 1-160,-8-2-320,-3 3-128,0-6 160,-3 0 96,-8 1 480,2 3 256,0 2 96,-1-3 0,1 6 448,3 0 224,1 6 320,1 2-320,4 9-96,0 5-32,0-1-64,0 6 32,0-2 0,0 5-129,0 1-63,0-1-192,0 1-96,0-2 0,0-2 32,0-6-320,-5 1-128,0-6-383,-5-2-161,0-5 224,-4-9 160,-1-5 32,0-4 96,-9 0 288,5 2 224,5-2 384,-2 0 256,7 0 32,3 0 32,12 2-256,-1-8-1,4 3-319,6-1-64,-1 1-160,6-1-32,-1 4-607,1 0-225,0 0-1120,-6 0-480,1 0-1152</inkml:trace>
          <inkml:trace contextRef="#ctx0" brushRef="#br1" timeOffset="67004">14473 18138 5632,'-3'-8'2176,"6"4"-1152,3-2-480,5 6 704,-2 0-64,5 0 0,6 0-512,3-3-160,22 3-320,-7 0-64,-4-5 64,-4 1-96,-1 0-64,-6-1 0,-3 5-32,-6 0-224,-2 0-96,-12 0-864,0 5-448,-15-1-896,-10 0-1472,1 4 1152</inkml:trace>
          <inkml:trace contextRef="#ctx0" brushRef="#br1" timeOffset="67338">14567 18255 5120,'6'17'2016,"-3"0"-1088,2 5-320,1-1 672,-3 10-96,2 3 96,1-3-640,-6-1-224,6-4-256,-6 0-128,0-4 64,0-10-832,0-3-384,-6-6-2464</inkml:trace>
          <inkml:trace contextRef="#ctx0" brushRef="#br1" timeOffset="67663">14625 18267 5376,'14'-3'2016,"17"-2"-1088,-8 1-512,-3 4 544,0-5-416,-1 5-64,5 0 192,1 0 128,-2 0-416,-3 5 288,0-1 160,-6 4 32,1 5 64,-5 5-33,-6 7 1,1 15-224,-5-1 0,0-5-256,-5-3-96,1-3-160,-1-1-64,0-1-32,-1 0-64,-3-9-608,0-3-256,-1-7-320,0-1-159,0-6-257,0-9-128,-9 0 256,4-4 160,1 0 576,5-8 384,-2 7 288,11-11 480,0 3 160,0 4 128,6 5 320,-1-8-224,4 5-128,-4 1-96,-1 33 96,1 0-320,-5-2-32,0-3-192,-5 1-32,1-7-608,-1-1-224,5-6-832,0-40-1760,0 3-608,0-3 960</inkml:trace>
          <inkml:trace contextRef="#ctx0" brushRef="#br1" timeOffset="68281">14635 18403 5632,'9'0'2176,"20"3"-1152,-13-3-1184,-2 18 2336,1-2-448,-6-3-480,2 1-352,-2-6-544,0 6-224,2-7-32,-2 2-64,1-4-32,-1-1-256,1-4-96,-10 0-512,0 0-256,0 0-256,0 0-32,0 9-224,-4-6-96,-2 3 96,-8 1-224,0 2 800,-12 0 864,6 4 448,2-4 992,-2-4 384,6 2 0,0 2-32,3-4-320,6-5-160,5 4-128,0-4-64,16 0-512,7-4-192,2-1-64,-1 2-192,1-3 32,-1 6 0,-5 0 0,-4 0-864,-5 6-288,-6-3-416,-4 6-160,-9 4-896</inkml:trace>
          <inkml:trace contextRef="#ctx0" brushRef="#br1" timeOffset="67912">14786 18126 5376,'-5'-9'2016,"5"9"-1088,0 3-512,0-3 608,0 9 192,0 0 128,5 4-448,-1 8-192,1 5-416,-5 0 224,6 14 128,-3 10-64,-3-1-1,0-6-319,0-4-160,-3-5-160,-3-3 32,1-2-831,-9 1-289,-10-8-896,-1-4-320,5-9-1088</inkml:trace>
          <inkml:trace contextRef="#ctx0" brushRef="#br1" timeOffset="69178">14863 17982 7296,'-5'-25'2720,"10"20"-1472,4 31-608,2-22 864,-2 2-576,5 1-192,1-2-384,1 8-96,-2-1-128,-5 1-96,0 1 0,2-5-544,-2-1-128,1 0-1024,0 1-448,-5 4-1440</inkml:trace>
          <inkml:trace contextRef="#ctx0" brushRef="#br1" timeOffset="66714">14086 18484 3968,'-15'-4'1472,"10"-26"-768,0 47 32,5-17 672,0 4-128,0 0 512,0-4-480,10-13-704,5 4 32,4-7 32,1-2-96,4 2 64,1 2-160,-6 1-33,-1 4-255,2 0-64,-6 1 0,-2 0 64,-4-1-256,-2 0 0,-1 0-352,-5 2-63,-5-2 31,-1-1 32,1 2 160,2-1 96,-3 1 96,0 3 96,3 1 0,-2-1-32,-1 2 32,1-1 32,-4-2 32,3 3 32,3 3 64,-2 3 32,-1 3 32,6 1 0,0 7-65,0 3 33,0 13 64,6 17 64,-1 5 32,-2 0 0,3 9-128,3 4-96,-4-10 0,1-3 32,-1 0-96,-2-5 0,-3-4-448,0-7-192,0-11-416,0-7-127,0-14-993,0-8-320,0-14-864,0-7-928,6-11 1696</inkml:trace>
        </inkml:traceGroup>
        <inkml:traceGroup>
          <inkml:annotationXML>
            <emma:emma xmlns:emma="http://www.w3.org/2003/04/emma" version="1.0">
              <emma:interpretation id="{527A4640-32A6-4913-A540-60B481B8BB18}" emma:medium="tactile" emma:mode="ink">
                <msink:context xmlns:msink="http://schemas.microsoft.com/ink/2010/main" type="inkWord" rotatedBoundingBox="30720,16341 31491,16372 31458,17195 30688,17165"/>
              </emma:interpretation>
              <emma:one-of disjunction-type="recognition" id="oneOf14">
                <emma:interpretation id="interp70" emma:lang="zh-CN" emma:confidence="0">
                  <emma:literal>客</emma:literal>
                </emma:interpretation>
                <emma:interpretation id="interp71" emma:lang="zh-CN" emma:confidence="0">
                  <emma:literal>喀</emma:literal>
                </emma:interpretation>
                <emma:interpretation id="interp72" emma:lang="zh-CN" emma:confidence="0">
                  <emma:literal>容</emma:literal>
                </emma:interpretation>
                <emma:interpretation id="interp73" emma:lang="zh-CN" emma:confidence="0">
                  <emma:literal>畧</emma:literal>
                </emma:interpretation>
                <emma:interpretation id="interp74" emma:lang="zh-CN" emma:confidence="0">
                  <emma:literal>笿</emma:literal>
                </emma:interpretation>
              </emma:one-of>
            </emma:emma>
          </inkml:annotationXML>
          <inkml:trace contextRef="#ctx0" brushRef="#br1" timeOffset="69987">15365 18216 6144,'-6'8'2272,"12"2"-1216,-3 6-256,2-2 864,1-1-416,8 12-64,1 15-640,-6-2-160,1-3-256,0-4-32,0-6 96,-6 0-512,1-7-256,0-6-1408,-5-2-576,0-10-928</inkml:trace>
          <inkml:trace contextRef="#ctx0" brushRef="#br1" timeOffset="70683">15675 18324 5120,'5'-4'2016,"-5"8"-1088,0 2-1088,0 10 2144,-5 2-512,-6 12-288,2-4-160,-5 0-608,-1 0 32,1-6 64,3-2-256,2-5-128,4-4-192,5-9 32,10 0-128,5 0 32,-1-6-160,6 3-32,3-2 64,2 1 160,-7 0 64,2 0 96,-6 0 32,3 4 32,-9 0 288,1 4 192,-3 4 32,-6 1 95,0 4 1,-6 5 32,-3 3-160,1 1 32,-9 9-160,3-7-32,-6 10-256,2-3-128,-7 0-128,2-1 32,-2 0-480,1-4-128,-6-4-896,-4-5-287,-4-4-801,8-9-352,6-8-672</inkml:trace>
          <inkml:trace contextRef="#ctx0" brushRef="#br1" timeOffset="69795">15547 18129 3968,'-8'-12'1472,"8"12"-768,0-6 32,0 6 576,0 0-64,5-3 0,-2 3-448,9 0-64,-4 0-448,7 0 192,4 3 64,1 6-224,0 0-32,0 0-160,0 0-32,-6-1-32,-5 1 32,0-1-64,-9-8-32,0 4-1024,-4 2-512,-10-3-1856,-6 6-1120,0 0 2080</inkml:trace>
          <inkml:trace contextRef="#ctx0" brushRef="#br1" timeOffset="70288">15573 18280 4992,'15'6'1824,"-1"-3"-960,6-3-96,-12 0 704,12 0-448,0-3-128,5-3-160,-2 3-96,3-2-320,2 1 160,-4 0 128,6-1-32,-6 1-32,-10 4-32,0 0-1,-3 0-127,-2 4 0,-9 5-224,-4 0-32,-1 3-64,-9 1-64,-1 9 32,1 12-32,-6 2-704,0-11-255,1-4-641,-1 1-288,0-10-832,3-2-1600</inkml:trace>
          <inkml:trace contextRef="#ctx0" brushRef="#br1" timeOffset="70970">15427 18648 6144,'29'-21'2272,"-4"21"-1216,-7-6-544,-2 6 768,-1 0 32,2 0 160,9 6-384,2-3-160,6 1-545,1 1 33,8-1 32,7 5-160,-1-6-32,-6 7-192,-1-5-64,4 3 64,-9-3 32,-2-2 32,-7-3 0,-3 0-160,-5 0 32,-5 0-352,-6 0-96,-9 0-192,0 0-95,-4 0-577,-7 0-224,-3 0-864,-6 0-320,-4 9-256</inkml:trace>
          <inkml:trace contextRef="#ctx0" brushRef="#br1" timeOffset="71411">15650 18717 5632,'-9'22'2176,"14"-17"-1152,-1-1-352,1 4 704,4 2-320,2-3-64,-2 7-448,2-1-96,-2-1-256,0 1-192,1-4-32,0-1-192,-5 2 0,-5-10-320,0 0-128,5-6 256,-1 2 256,1 0 96,6 0 128,-2 0 384,0-1 192,11 2-64,8-3 0,-2 6-320,-3 0-96,-4 6-96,1-3-64,-9 6 32,-2-1 32,-9 6-32,-9-2-32,-7 2 32,-2-1 32,-1 0 32,-1-1 96,0-3 384,6 0 255,5-5-287,3-4-128,6 0-256,15-4-64,13-5-192,1 0 0,5-3-1023,0-1-449,0 0-1472,-3-5-544,-8 6 416</inkml:trace>
        </inkml:traceGroup>
        <inkml:traceGroup>
          <inkml:annotationXML>
            <emma:emma xmlns:emma="http://www.w3.org/2003/04/emma" version="1.0">
              <emma:interpretation id="{CC23CE83-A19B-4075-84E5-0CAD6C2C23DB}" emma:medium="tactile" emma:mode="ink">
                <msink:context xmlns:msink="http://schemas.microsoft.com/ink/2010/main" type="inkWord" rotatedBoundingBox="31624,16392 31734,16397 31703,17183 31592,17178"/>
              </emma:interpretation>
              <emma:one-of disjunction-type="recognition" id="oneOf15">
                <emma:interpretation id="interp75" emma:lang="zh-CN" emma:confidence="0">
                  <emma:literal>)</emma:literal>
                </emma:interpretation>
                <emma:interpretation id="interp76" emma:lang="zh-CN" emma:confidence="0">
                  <emma:literal>丨</emma:literal>
                </emma:interpretation>
                <emma:interpretation id="interp77" emma:lang="zh-CN" emma:confidence="0">
                  <emma:literal>1</emma:literal>
                </emma:interpretation>
                <emma:interpretation id="interp78" emma:lang="zh-CN" emma:confidence="0">
                  <emma:literal>丿</emma:literal>
                </emma:interpretation>
                <emma:interpretation id="interp79" emma:lang="zh-CN" emma:confidence="0">
                  <emma:literal>|</emma:literal>
                </emma:interpretation>
              </emma:one-of>
            </emma:emma>
          </inkml:annotationXML>
          <inkml:trace contextRef="#ctx0" brushRef="#br1" timeOffset="71745">16267 18160 7936,'0'-9'2976,"0"9"-1600,6 0-832,-6 0 800,4 9-352,1 0-96,0 4-257,4 3 1,2 7-352,-2 2 32,0 14 96,2 12-32,-2-3 32,-4-1-96,0-4-32,-5 15-96,0-3 32,0-3-128,0-9 0,0 0-32,-5 1 32,0-2-352,-4-2-128,-2-6-1504,7-3-671,-1-7-2369</inkml:trace>
        </inkml:traceGroup>
        <inkml:traceGroup>
          <inkml:annotationXML>
            <emma:emma xmlns:emma="http://www.w3.org/2003/04/emma" version="1.0">
              <emma:interpretation id="{9DB2A3C1-230B-4E7B-8950-4FB0A34D77B6}" emma:medium="tactile" emma:mode="ink">
                <msink:context xmlns:msink="http://schemas.microsoft.com/ink/2010/main" type="inkWord" rotatedBoundingBox="31868,17178 31888,17179 31886,17222 31867,17222"/>
              </emma:interpretation>
              <emma:one-of disjunction-type="recognition" id="oneOf16">
                <emma:interpretation id="interp80" emma:lang="zh-CN" emma:confidence="0">
                  <emma:literal>。</emma:literal>
                </emma:interpretation>
                <emma:interpretation id="interp81" emma:lang="zh-CN" emma:confidence="0">
                  <emma:literal>.</emma:literal>
                </emma:interpretation>
                <emma:interpretation id="interp82" emma:lang="zh-CN" emma:confidence="0">
                  <emma:literal>·</emma:literal>
                </emma:interpretation>
                <emma:interpretation id="interp83" emma:lang="zh-CN" emma:confidence="0">
                  <emma:literal>、</emma:literal>
                </emma:interpretation>
                <emma:interpretation id="interp84" emma:lang="zh-CN" emma:confidence="0">
                  <emma:literal>」</emma:literal>
                </emma:interpretation>
              </emma:one-of>
            </emma:emma>
          </inkml:annotationXML>
          <inkml:trace contextRef="#ctx0" brushRef="#br1" timeOffset="72071">16510 18980 8192,'10'-18'3072,"1"11"-1664,-11 7-1376,0 0 608,0 0-640,0-11-192,0 4-3456,-11 7-1568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59.2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9664 4442 4864,'-5'-49'1824,"5"49"-960,0-29-384,0 23 1216,0 6-960,0-6 864,0 6-928,0 6 768,0 0-800,0 10 512,0 0-673,-6 8 449,2 4-512,-13 2 544,8 8-544,-18 6 352,9 2-448,-18 8 256,4 1-320,-13 4 0,3-1-160,-12 6-64,12-9 0,-3-2-896,9-7 480,-5-16-1888,11-1 1280,-1-26-2239,11-3 1823,-1-22-2208,6 5 2048,0-21-1664,9 13 1856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01:24.04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A2B0209-01B8-4719-BB41-27994D8C2C17}" emma:medium="tactile" emma:mode="ink">
          <msink:context xmlns:msink="http://schemas.microsoft.com/ink/2010/main" type="writingRegion" rotatedBoundingBox="23658,8840 23418,11706 19804,11403 20043,8538">
            <msink:destinationLink direction="with" ref="{14DED04F-F13C-4DA1-AE97-AE1310AFCB63}"/>
          </msink:context>
        </emma:interpretation>
      </emma:emma>
    </inkml:annotationXML>
    <inkml:traceGroup>
      <inkml:annotationXML>
        <emma:emma xmlns:emma="http://www.w3.org/2003/04/emma" version="1.0">
          <emma:interpretation id="{53B80EED-4EF1-4ABD-8E98-7ED47E4BBC55}" emma:medium="tactile" emma:mode="ink">
            <msink:context xmlns:msink="http://schemas.microsoft.com/ink/2010/main" type="paragraph" rotatedBoundingBox="23658,8840 23422,11665 22639,11599 22875,87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0BDC76-12CB-49B6-AE39-254EFAEA7640}" emma:medium="tactile" emma:mode="ink">
              <msink:context xmlns:msink="http://schemas.microsoft.com/ink/2010/main" type="line" rotatedBoundingBox="23658,8840 23422,11665 22639,11599 22875,8774">
                <msink:destinationLink direction="with" ref="{34B83199-CC5F-40A7-A1E7-4A505C7F303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87794B1-F240-40EE-9D88-DF29D502EE7B}" emma:medium="tactile" emma:mode="ink">
                <msink:context xmlns:msink="http://schemas.microsoft.com/ink/2010/main" type="inkWord" rotatedBoundingBox="23524,10289 23409,11664 22808,11613 22923,10238"/>
              </emma:interpretation>
              <emma:one-of disjunction-type="recognition" id="oneOf0">
                <emma:interpretation id="interp0" emma:lang="zh-CN" emma:confidence="0">
                  <emma:literal>書</emma:literal>
                </emma:interpretation>
                <emma:interpretation id="interp1" emma:lang="zh-CN" emma:confidence="0">
                  <emma:literal>墨</emma:literal>
                </emma:interpretation>
                <emma:interpretation id="interp2" emma:lang="zh-CN" emma:confidence="0">
                  <emma:literal>畢</emma:literal>
                </emma:interpretation>
                <emma:interpretation id="interp3" emma:lang="zh-CN" emma:confidence="0">
                  <emma:literal>晝</emma:literal>
                </emma:interpretation>
                <emma:interpretation id="interp4" emma:lang="zh-CN" emma:confidence="0">
                  <emma:literal>畫</emma:literal>
                </emma:interpretation>
              </emma:one-of>
            </emma:emma>
          </inkml:annotationXML>
          <inkml:trace contextRef="#ctx0" brushRef="#br0">23432 11360 3712,'-4'-10'1472,"4"10"-768,4-10-320,0 5 1056,0 1-800,-2-6 704,3 4-800,-1-6 384,-1 5-576,-3-6 320,0 7-384,0-7 128,0 7-256,-3-7 224,3 7-256,-4-7 256,-1 7-256,-1-1 320,2 4-256,-2-3 32,2 6-128,-7-3 96,1 6-128,-5-1-32,5 5 0,-4-3-32,6 1 0,-6 6 64,6-2-32,-5 4-32,5-1 32,-2 8 96,5 1-64,3 6 32,2-2-32,0 15 32,7-2-64,0 3-32,4-2 32,-4 2 96,-1-3-64,2 0-32,-2-7 0,-2 1-32,0-3 0,-8-4-288,4-2 160,-4-7-1088,2-4 672,-10-6-2144,2 0 1504,-8-8-2720,4 2 2208</inkml:trace>
          <inkml:trace contextRef="#ctx0" brushRef="#br0" timeOffset="256">23140 11556 4992,'0'-3'1824,"0"3"-960,4-7-160,0 4 1280,-2 6-1088,6-6 448,-1 3-832,4-3 352,3 0-512,7-3 128,2 2-320,-3-2 64,6 0-128,2-3-64,4 5 0,-6 1-608,-2 6 320,-3-3-2208,-4 4 1344,-3-4-3168,6 2 2400</inkml:trace>
          <inkml:trace contextRef="#ctx0" brushRef="#br0" timeOffset="1590">23533 11570 4992,'0'-7'1824,"0"7"-960,0-7-576,0 4 864,0 6-640,0-3 320,0 0-512,0 0 416,0 0-448,0 0 352,6 3-352,2-3 352,-1 4-384,1-1 384,-2 1-384,1 0 160,5 7-256,-5 1 0,3 8-96,0 2-64,5-1 32,-5 5-32,1-4 0,0 0-224,-1 0 128,2 1-1088,-2-4 640,-3-4-2208,1 1 1536,-1-5-2496,-1-3 2112</inkml:trace>
          <inkml:trace contextRef="#ctx0" brushRef="#br0" timeOffset="1860">23739 11585 4736,'-8'-7'1824,"8"7"-960,-3 3-224,0-3 1312,3 0-1056,-4 0 704,4 7-960,-7-1 288,3 1-544,-7 2 224,5 7-352,-4 6 128,1 0-224,-5 3 0,4 0-96,-8 4-64,4-3 32,-7 2-480,2-2 256,-6-4-1952,8-4 1184,-1-2-3616,7-3 2560</inkml:trace>
          <inkml:trace contextRef="#ctx0" brushRef="#br0" timeOffset="2462">23219 12018 5888,'-11'38'2272,"11"-38"-1216,-8-38-544,6 28 960,4 8-832,-2-5 256,0 7-544,4-3 288,0 6-352,-1-3 192,5 3-256,3-3 0,6 0-128,1 0 0,3 6-32,1-6 32,0 3-64,14-8-32,2 1 32,5-5-128,-4 6 64,1-4-480,-2 7 288,-2-6-1312,0 6 864,-12-7-3456,2 7 2304</inkml:trace>
          <inkml:trace contextRef="#ctx0" brushRef="#br0" timeOffset="3002">23357 12231 4736,'-11'3'1824,"11"-3"-960,0-3-384,0 0 1152,4 3-928,-4-3 544,7-1-768,1-3 256,6 7-448,-3-2 352,3 2-384,0 0 224,0 6-256,1 1-64,3 2-96,-7 3 32,2 2-64,-9 1 64,0 1-64,-12 7 64,1-1-64,-7 0 64,3 3-64,-6-2 192,3-2-128,-5-2 192,5 0-192,-4-3 96,8 0-96,-5-3 0,5 0-33,2-4 97,8 3-96,0-5 32,4 2-32,0-3 32,6 1-64,5-3-32,-1-1 32,4-1-128,0 2 64,7-4-384,0 3 193,3-3-1281,-3 0 832,-4 0-2976,-3 0 2048,-3 0-2432,-5 0 2304</inkml:trace>
          <inkml:trace contextRef="#ctx0" brushRef="#br0" timeOffset="3243">23418 12424 4864,'-14'-7'1824,"14"7"-960,-11-3-320,8-1 1536,3 8-1152,-4-4 704,8 0-960,-4 0 64,0 0-448,3 0 32,5 0-192,2 0 0,1 0-64,7-4-128,7 4 32,3-4-672,1 0 384,-2-3-1920,2 7 1248,-4-5-3008,1 5 2240</inkml:trace>
          <inkml:trace contextRef="#ctx0" brushRef="#br1" timeOffset="-1.23138E6">23885 10039 6016,'-5'-3'2272,"5"3"-1216,0 3-672,-3-3 1152,3 5-864,-5-5 480,0 3-704,-3 0 256,3 5-416,-8 4 192,1 0-256,-11 4 128,6 2-192,-13 2 288,7 0-256,-3-1 31,4 0-127,0-2-64,9-6 0,0-6-32,4 2 0,0-11-224,9 1 128,9-10-319,4 7 255,5-14-224,4 7 224,-6-6 0,2 4 96,-5-4 0,5 5 0,-5 0 64,0 6 0,-3-4 64,2 8-32,-6-2-32,2 6 32,-8 0 160,0 2-96,-8 2 256,2 8-224,-11 4 384,4 0-289,-13 3 321,3 0-320,-3 1 96,8 0-192,1-4 0,4-2-64,0-6 32,4 4-64,5-12-512,8 0 256,0-8-1087,6 4 703,2-7-1760,11 3 1344,-10-3-2624,3 3 2048,-1-4-1792,-2 4 1952</inkml:trace>
          <inkml:trace contextRef="#ctx0" brushRef="#br1" timeOffset="-1.23277E6">23560 9953 3200,'0'-27'1216,"0"27"-640,-4-7-128,-1 2 960,10 5-768,-5-8 480,0 8-672,0-3 320,4 3-448,-4-8 544,6 8-480,-6-3 416,3 6-448,-3-3 384,0 0-416,0 0 192,0 0-288,0 8 64,5 3-160,-1 9 160,0-1-192,-4 6 96,4 2-96,-4-1 0,0 7-32,0-3-64,0 1 32,0-3 32,0-1-32,0-4-384,0-4 224,0-7-1184,6 1 736,-6-18-1376,4 5 1120,-4-12-1088,4 4 1088,0-11-416,2 0 736,-6-4 64,0 3 288,0-7 160,0 7 32,0-10 320,0 2-160,0-3 672,2 7-480,-2 1 672,0 7-608,0 0 416,0 4-512,0 4 384,0 5-416,0 6 480,0 10-480,0 2 352,0 9-384,0 2 64,0 2-224,0 4 0,0-1-64,0-4 32,6-1-64,-6-1-96,0-6 32,0-7-320,0-1 192,0-11-576,0 5 416,-6-17-288,6 4 352,-2-11 0,-4 2 160,-2-13 64,8 6 32,-10-11 64,10 8-32,-4-1 64,4 12-64,-4 1 256,8 7-160,-4 5 320,4 6-256,-4 5 256,6 4-256,-6 7 160,4 1-192,-4-1 128,0 6-160,0-6-64,0 0-32,-4-4-32,4-4 0,-6-6-224,2-2 128,-4-6-448,8-2 288,-8-9-288,8-2 288,-6-12 96,6 5 64,-4-4 32,4 7 0,-5-2 128,10 5-32,-5 1 480,0 5-288,0 8 544,0 11-448,0 3 352,4 8-384,-4 9 256,6-1-288,-3 4 64,6 4-192,-5 0-128,0-4-32,2-3-128,-2-4 96,-4-10-736,4 3 416,-4-9-1376,0-5 992,-4-6-1536,4 3 1280,-4-8-1824,-2 3 1632,-2-7-1024,-1 9 1280</inkml:trace>
          <inkml:trace contextRef="#ctx0" brushRef="#br1" timeOffset="-1.23184E6">23344 10083 4736,'-20'-4'1824,"20"4"-960,-6 0-512,2 0 992,8 0-768,-4-4 576,0 4-672,0-4 448,6 4-512,-6-4 480,8 1-512,2-2 512,-2 5-512,0-3 352,6 6-416,-1-3 255,0 8-319,0 0 128,0 4-224,0 4 128,5-2-160,-5 6 160,5 0-192,-6-1 32,6 0-64,-4-6-64,4 2 32,-1-7-32,4 3 0,-3-6-160,0-2 96,-5-3-384,0 0 224,-9 0-640,5 0 448,-14 0-415,5 0 479,-8 0-96,3 0 256,-8 0-32,5 0 128,-5-3 64,4 3 32,-5-5 0,6 5 0,-10-8-96,8 5 64,-2-5 96,4 5-32,-6-9-32,10 4 32,-10-3-128,10 6 64,-4-7 160,3 9-64,-4-9 192,9 8-160,-9-7 192,9 6-192,-8-6 192,8 8-192,-5-6 192,5 9-192,-4-8 192,8 8-192,-4-3 191,0 6-191,5-3 192,0 3-192,-2 2 96,2 4-96,3 2 96,6 0-128,-6 1 128,6 3-128,-2 2-96,6-3 0,-4-2 96,-2 4-32,2-8-160,0 3 64,-6-7-800,0 4 449,-3-8-1633,4 0 1120,0-4-1952,4 0 1632,0-3-2304,0-1 2016</inkml:trace>
          <inkml:trace contextRef="#ctx0" brushRef="#br1" timeOffset="-1.23056E6">23566 9787 3840,'-5'0'1472,"5"0"-768,5 3-192,-5-3 1088,0 0-896,0 0 608,0 0-800,0 0 576,3 8-608,2-4 608,3 8-640,-3 3 288,0 4-448,-5 9 128,4 3-256,-4 4 64,0-4-128,0 2-64,0-8 0,0 3-128,4-4 64,-4-9-480,0-4 288,0-6-672,5-5 480,-5-11-544,5 3 512,-2-16-256,2 1 416,-1-13-64,0 5 224,-4-4 128,0 9 32,4-7 64,6 14-64,-2-4 320,0 12-160,-3-2 448,5 10-352,-7 3 512,2 8-480,-5 11 352,5 4-384,-5 9 192,0-1-256,-5 3 0,0 2-128,-3-6 0,-2-2-32,2-8-320,3-1 128,-3-11-1216,8-5 736,-5-9-1280,5-2 1056,-4-16-704,8 1 864,-4-13-320,0 5 576,0-8 0,0 12 256,0-7 448,0 9-128,-4-2 832,4 12-544,-4-4 864,8 6-736,-4 1 608,0 4-672,0 5 576,0 3-608,0 11 512,0 6-544,0 10 384,0 4-480,0 8 255,0 3-351,0 2 128,0-2-224,0-3 0,0 0-96,0-6-416,0-7 224,0-6-1183,0 0 735,0-14-2208,0-1 1568,-4-10-3072,4 5 2432</inkml:trace>
          <inkml:trace contextRef="#ctx0" brushRef="#br1" timeOffset="-1.22233E6">23088 10602 5888,'-14'-28'2272,"14"28"-1216,-17 0-608,12 0 1344,10 0-992,-5 0 512,8 0-768,-3 0 192,-1 0-416,0 0 96,6 0-256,-7 0 64,6 0-128,0 0-64,4 3 0,-1-3-128,6 0 64,-4 0-128,3 0 96,6-3-736,-2-2 416,-3 2-2080,-5 3 1376,-4-5-3040,-1 10 2336</inkml:trace>
          <inkml:trace contextRef="#ctx0" brushRef="#br1" timeOffset="-1.22208E6">23100 10742 5888,'-13'3'2176,"13"-3"-1152,0 5-480,0-2 1248,0 2-992,0-5 416,3 0-736,2 0 160,3 0-384,7-5 0,-3 5-160,2 0 0,3 0-32,0-3-608,1 3 288,-6-5-1664,6 10 1088,0-5-2752,0 0 2016,0-5-1664,2 5 1856</inkml:trace>
          <inkml:trace contextRef="#ctx0" brushRef="#br1" timeOffset="-1.22161E6">23494 10608 4992,'-8'-14'1824,"8"14"-960,0 0-320,0 0 1248,4 8-992,0-2 416,6 8-736,-2-4 0,2 2-288,2-4-32,2 4-96,3-12-128,0 0 32,1-8 32,4 4 0,-4-12-160,-2 4 96,-2-4-192,0 5 160,-11-5-32,2 5 64,-13-9 128,2 8-32,-11-3 256,4 8-160,-5-1 384,5 8-288,-4 0 320,3 8-320,-4-1 512,6 1-416,-6 3 575,10 9-511,-6 4 288,4-2-384,2 6 192,4 0-256,0 2-128,8-2-64,6-6-384,2 0 192,6-11-1568,8 0 961,5-7-3489,0 0 2400,-1-8-2624,5 4 2560</inkml:trace>
        </inkml:traceGroup>
      </inkml:traceGroup>
    </inkml:traceGroup>
    <inkml:traceGroup>
      <inkml:annotationXML>
        <emma:emma xmlns:emma="http://www.w3.org/2003/04/emma" version="1.0">
          <emma:interpretation id="{B828DDB0-A6D1-4741-A9AA-CC3C95421308}" emma:medium="tactile" emma:mode="ink">
            <msink:context xmlns:msink="http://schemas.microsoft.com/ink/2010/main" type="paragraph" rotatedBoundingBox="22601,11119 19995,11703 19830,10968 22436,103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78313E6-6630-4C6B-8C0B-D71611043BC1}" emma:medium="tactile" emma:mode="ink">
              <msink:context xmlns:msink="http://schemas.microsoft.com/ink/2010/main" type="line" rotatedBoundingBox="22601,11119 19995,11703 19830,10968 22436,10384"/>
            </emma:interpretation>
          </emma:emma>
        </inkml:annotationXML>
        <inkml:traceGroup>
          <inkml:annotationXML>
            <emma:emma xmlns:emma="http://www.w3.org/2003/04/emma" version="1.0">
              <emma:interpretation id="{9E62F619-39B6-4899-B826-CCD45901ED26}" emma:medium="tactile" emma:mode="ink">
                <msink:context xmlns:msink="http://schemas.microsoft.com/ink/2010/main" type="inkWord" rotatedBoundingBox="20272,11137 19888,11223 19837,10996 20221,10910"/>
              </emma:interpretation>
              <emma:one-of disjunction-type="recognition" id="oneOf1">
                <emma:interpretation id="interp5" emma:lang="zh-CN" emma:confidence="0">
                  <emma:literal>心</emma:literal>
                </emma:interpretation>
                <emma:interpretation id="interp6" emma:lang="zh-CN" emma:confidence="0">
                  <emma:literal>呵</emma:literal>
                </emma:interpretation>
                <emma:interpretation id="interp7" emma:lang="zh-CN" emma:confidence="0">
                  <emma:literal>吵</emma:literal>
                </emma:interpretation>
                <emma:interpretation id="interp8" emma:lang="zh-CN" emma:confidence="0">
                  <emma:literal>四</emma:literal>
                </emma:interpretation>
                <emma:interpretation id="interp9" emma:lang="zh-CN" emma:confidence="0">
                  <emma:literal>刃</emma:literal>
                </emma:interpretation>
              </emma:one-of>
            </emma:emma>
          </inkml:annotationXML>
          <inkml:trace contextRef="#ctx0" brushRef="#br0" timeOffset="-22126">20097 11936 5120,'-11'6'2016,"11"-6"-1088,6 3-864,-6-3 864,0 0-544,0 0 448,8 5-480,3-5 192,4 4-320,-6 1 128,5-1-192,-3-1 128,3 3-160,-5-6 224,7 3-224,3-3 96,0 5-128,6-5-128,4 4 0,-6-4-32,8 0 0,-8 0-160,2 4 128,-5 1-1376,3-1 832,-8-4-3008,4 0 2048</inkml:trace>
          <inkml:trace contextRef="#ctx0" brushRef="#br0" timeOffset="-21843">20229 12074 4224,'-11'27'1664,"11"-27"-896,-4 3-256,-1-3 928,10 0-768,-5 0 448,4 0-672,2 0 32,2 6-288,9-6-32,6 0-96,2 0-64,4 0 32,-6-6-32,8 6 0,-8-3-512,6-2 288,-4-3-1440,-2 8 896,-3-9-2336,0 9 1760</inkml:trace>
          <inkml:trace contextRef="#ctx0" brushRef="#br0" timeOffset="-14262">22438 11385 4864,'-14'0'1824,"14"0"-960,-10 3-512,6-3 1120,8 4-832,-4-4 928,0 0-928,0 0 384,0 0-576,0 0 288,0 9-416,0-4 320,10 3-352,-5-8 64,4 0-224,6-4 0,-1 0-64,6-1 31,5 10-63,-7-10-32,7 5 32,-5-3-32,3 6 0,-3-3-223,5 0 127,-10 0-960,4 0 608,-10 0-1728,0 0 1216,-9 0-2368,6 0 1888,-12 0-1792,3 9 1856</inkml:trace>
          <inkml:trace contextRef="#ctx0" brushRef="#br0" timeOffset="-16425">21496 12230 3200,'-6'-4'1216,"6"4"-640,0 4-384,0-4 288,0 0 0,0 0 128,0 0 64,0 0 64,0 0-192,0 4 0,0-4-320,0 0 64,0 0 128,0 0-96,0 0 64,0 0-160,6 5-64,-6-5 0,5 4-32,-2 1 0,-3-5 0,12 3 0,-12-3 0,8 4-64,3 2 32,-2-6 0,-3 0 32,2 0-160,-2 0 32,2 0 64,4 0 32,-4 0-32,3 0-64,-2-6-64,0 2 32,2 1 32,3-2 0,1 1 0,-1 4 64,1 0-32,-4 0-32,-2 0 32,10-5-32,1 5 0,-6-4 0,1 4-96,4-4 64,1 4 32,-5 0 0,-6 0 0,1 0 64,-1 0-96,1 0 0,-5 0 32,-5 0 0,0 0-448,5 0-160,-5 0-544,0 0-224,0-5-1472</inkml:trace>
          <inkml:trace contextRef="#ctx0" brushRef="#br0" timeOffset="-20253">20815 12105 5632,'-19'0'2112,"19"0"-1152,-4 5-928,-1-1 800,10 5-512,-5 0 320,4 4-352,1-10 64,9 6-224,6-9 160,6 5-192,-9-5 32,8 0-64,-1-5 32,6 1-64,-1-9-32,5-1 32,-5-2 32,0 2-32,-4-8 128,-5 6-96,-6-5-32,0 3 0,-8-4 96,-3 6-64,-12 1 480,-2 8-320,-6-2 544,2 9-448,-19-8 416,9 8-416,-9-6 256,5 12-320,0-6 191,4 8-223,-4 1 128,10 4-192,-4 3 288,3 2-256,6 13 256,2-1-256,4 4-32,2 5-96,1 0 32,10 0-64,4-5-32,8 0 32,6-3-192,-4-4 96,5-6-608,1-5 384,9-3-1024,0 1 737,6-7-1057,-3 2 928,-8-3-1632,2-2 1312,-8-4-2752,-3 5 2112</inkml:trace>
        </inkml:traceGroup>
      </inkml:traceGroup>
    </inkml:traceGroup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01:11.04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4B83199-CC5F-40A7-A1E7-4A505C7F3039}" emma:medium="tactile" emma:mode="ink">
          <msink:context xmlns:msink="http://schemas.microsoft.com/ink/2010/main" type="inkDrawing" rotatedBoundingBox="22383,10527 22432,13606 22190,13610 22141,10531" semanticType="verticalRange" shapeName="Other">
            <msink:sourceLink direction="with" ref="{0E0BDC76-12CB-49B6-AE39-254EFAEA7640}"/>
          </msink:context>
        </emma:interpretation>
      </emma:emma>
    </inkml:annotationXML>
    <inkml:trace contextRef="#ctx0" brushRef="#br0">24343 12593 4224,'-6'3'1568,"6"-3"-832,0 13-288,0-7 1024,0 2-800,0 5 672,0 0-800,0 5 448,0 3-576,-5 4 384,5 2-448,-3 8 384,3-1-416,-6 12 256,1 6-320,-4 9 128,9-5-224,-11 8 224,11 1-257,-3 5 161,3-5-160,-6 9 64,6-6-96,-6 5 160,6-3-160,-3 11 96,3-11-96,-5 7 160,5-6-160,-6-3 192,12-4-192,-6 1 96,0-8-96,0 2 96,0-1-128,0 1-32,0-7 0,0 9 32,0-14-32,0 2 128,0-3-96,0-6 32,0-3-32,0-1 32,0-2-64,0 1 64,5-1-64,-5 1 64,0-6-64,0-2-32,3-2 32,-3-3-128,0 5 64,0-6 96,0 1-32,0-1 64,6 5-64,-6 1-32,0-3 32,0-2-32,0 5 0,0-14-96,6 3 64,-6-2 96,0-1-32,0 3 64,3 2-64,-3-6 64,0 6-64,0-5-32,0 5 32,0-2-128,0 2 64,0-6-32,0 7 0,0-7 128,0 6-32,0-6 64,0 1-64,0-4-32,5 0 32,-5 0-32,0-2 0,0 2 0,0 0 0,0-5 0,0 1 0,0-1 64,0 1-32,0 2-96,0 2 32,0 0 96,0 0-32,0 0 64,0-1-64,0 0-96,0 6 32,0-6 32,0 6 0,0-7-96,0 8 64,0-8 96,0 7-32,0-6-32,0 0 32,0 2-128,0-2 64,0-8 96,0 0-32,0 4-96,0 1 32,0-5 32,6 4 0,-6-1 128,0 3-64,0-2-32,5 1 0,-5-5-32,0 0 0,0 0 128,4 0-64,1 0-32,1 0 0,-3 0-32,2 0 0,1 0 64,3 0-32,2 0-96,-3 0 32,2 0 32,0 0 0,-1-5 0,2 5 0,-2-4 0,0 8 0,2-4 64,-2 0-32,1-4-32,0 4 32,0-6-32,-1 12 0,-3-6-96,3 0 64,0 0 32,2 0 0,-6 0-160,-2 0 96,-3 0-448,0 0 256,0 0-1152,0 0 800,0 0-2047,0 0 1471,0-6-3808,0 6 2784</inkml:trace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01:28.67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55D50B7-B2F5-4518-9604-5EC34802DF38}" emma:medium="tactile" emma:mode="ink">
          <msink:context xmlns:msink="http://schemas.microsoft.com/ink/2010/main" type="writingRegion" rotatedBoundingBox="22502,11979 25818,9549 27716,12140 24400,14570"/>
        </emma:interpretation>
      </emma:emma>
    </inkml:annotationXML>
    <inkml:traceGroup>
      <inkml:annotationXML>
        <emma:emma xmlns:emma="http://www.w3.org/2003/04/emma" version="1.0">
          <emma:interpretation id="{73C2FA1C-157B-4499-AA5B-5D392199E90D}" emma:medium="tactile" emma:mode="ink">
            <msink:context xmlns:msink="http://schemas.microsoft.com/ink/2010/main" type="paragraph" rotatedBoundingBox="22502,11979 25818,9549 27716,12140 24400,145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17890B-09F3-4C38-9A7A-BADB648D09C9}" emma:medium="tactile" emma:mode="ink">
              <msink:context xmlns:msink="http://schemas.microsoft.com/ink/2010/main" type="line" rotatedBoundingBox="24014,10552 26195,9904 26368,10489 24187,11136"/>
            </emma:interpretation>
          </emma:emma>
        </inkml:annotationXML>
        <inkml:traceGroup>
          <inkml:annotationXML>
            <emma:emma xmlns:emma="http://www.w3.org/2003/04/emma" version="1.0">
              <emma:interpretation id="{A80833BC-16D4-49E4-A6E6-89337A6BDF79}" emma:medium="tactile" emma:mode="ink">
                <msink:context xmlns:msink="http://schemas.microsoft.com/ink/2010/main" type="inkWord" rotatedBoundingBox="24079,10770 24319,10699 24415,11021 24174,11093"/>
              </emma:interpretation>
              <emma:one-of disjunction-type="recognition" id="oneOf0">
                <emma:interpretation id="interp0" emma:lang="zh-CN" emma:confidence="0">
                  <emma:literal>o</emma:literal>
                </emma:interpretation>
                <emma:interpretation id="interp1" emma:lang="zh-CN" emma:confidence="0">
                  <emma:literal>。</emma:literal>
                </emma:interpretation>
                <emma:interpretation id="interp2" emma:lang="zh-CN" emma:confidence="0">
                  <emma:literal>0</emma:literal>
                </emma:interpretation>
                <emma:interpretation id="interp3" emma:lang="zh-CN" emma:confidence="0">
                  <emma:literal>○</emma:literal>
                </emma:interpretation>
                <emma:interpretation id="interp4" emma:lang="zh-CN" emma:confidence="0">
                  <emma:literal>O</emma:literal>
                </emma:interpretation>
              </emma:one-of>
            </emma:emma>
          </inkml:annotationXML>
          <inkml:trace contextRef="#ctx0" brushRef="#br0">4866 8070 4736,'-9'19'1760,"9"-19"-960,-2-13-320,-2 13 1216,8 4-960,-8-1 736,4-1-864,-4 2 288,4-1-512,-3-3 160,3 4-320,-3-4 224,3 0-256,-4 0 160,4 5-192,-5-1 128,3 3-160,-9-1 160,8-1-192,-8 2 95,7 3-95,-7 0 96,8 2-128,-4 1 32,7-1-32,-4 4 32,8 0-64,-4 6-32,7 4 32,-4-5-128,8 6 64,0 0 32,3 0 0,1-9-96,-1-2 64,3-10-128,1-3 96,0-12-191,3 3 159,1-13-96,3-1 96,-4-12 64,-3 10 32,-11-12 64,0 5-32,-14-9 192,3 10-128,-10-4 319,3 10-223,-6 0 96,3 8-160,-7 3-128,6 4-32,-3 0-832,3 7 481,-2 7-1953,2 2 1312,1 4-2720,4 3 2112,3-3-1920,7-1 2048</inkml:trace>
        </inkml:traceGroup>
        <inkml:traceGroup>
          <inkml:annotationXML>
            <emma:emma xmlns:emma="http://www.w3.org/2003/04/emma" version="1.0">
              <emma:interpretation id="{FCE6FCE3-ADD5-46D7-8C93-50479E896B75}" emma:medium="tactile" emma:mode="ink">
                <msink:context xmlns:msink="http://schemas.microsoft.com/ink/2010/main" type="inkWord" rotatedBoundingBox="24978,10469 25127,10425 25139,10463 24989,10508"/>
              </emma:interpretation>
              <emma:one-of disjunction-type="recognition" id="oneOf1">
                <emma:interpretation id="interp5" emma:lang="zh-CN" emma:confidence="0">
                  <emma:literal>-</emma:literal>
                </emma:interpretation>
                <emma:interpretation id="interp6" emma:lang="zh-CN" emma:confidence="0">
                  <emma:literal>一</emma:literal>
                </emma:interpretation>
                <emma:interpretation id="interp7" emma:lang="zh-CN" emma:confidence="0">
                  <emma:literal>~</emma:literal>
                </emma:interpretation>
                <emma:interpretation id="interp8" emma:lang="zh-CN" emma:confidence="0">
                  <emma:literal>‘</emma:literal>
                </emma:interpretation>
                <emma:interpretation id="interp9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2265">5657 7819 3072,'-7'15'1120,"7"-15"-576,-4 0 128,1-2 1312,6 2-1056,-3-2 832,0-2-1056,0-3 832,0 7-864,0-5 704,0 5-768,0-6 288,0 6-512,0-5 159,4 5-319,0-3 64,-1 6-160,4-3 0,-1 0-64,5 0-64,1 0 32,-1 0-128,3 0 64,-4 0-608,4 0 352,0-3-1727,1 3 1119,-5-2-3744,5 4 2592</inkml:trace>
        </inkml:traceGroup>
        <inkml:traceGroup>
          <inkml:annotationXML>
            <emma:emma xmlns:emma="http://www.w3.org/2003/04/emma" version="1.0">
              <emma:interpretation id="{A7FA43FF-019D-450A-90F5-F3A3381991D8}" emma:medium="tactile" emma:mode="ink">
                <msink:context xmlns:msink="http://schemas.microsoft.com/ink/2010/main" type="inkWord" rotatedBoundingBox="25240,10188 25722,10045 25885,10595 25404,10738"/>
              </emma:interpretation>
              <emma:one-of disjunction-type="recognition" id="oneOf2">
                <emma:interpretation id="interp10" emma:lang="zh-CN" emma:confidence="0">
                  <emma:literal>G</emma:literal>
                </emma:interpretation>
                <emma:interpretation id="interp11" emma:lang="zh-CN" emma:confidence="0">
                  <emma:literal>品</emma:literal>
                </emma:interpretation>
                <emma:interpretation id="interp12" emma:lang="zh-CN" emma:confidence="0">
                  <emma:literal>比</emma:literal>
                </emma:interpretation>
                <emma:interpretation id="interp13" emma:lang="zh-CN" emma:confidence="0">
                  <emma:literal>“</emma:literal>
                </emma:interpretation>
                <emma:interpretation id="interp14" emma:lang="zh-CN" emma:confidence="0">
                  <emma:literal>廿</emma:literal>
                </emma:interpretation>
              </emma:one-of>
            </emma:emma>
          </inkml:annotationXML>
          <inkml:trace contextRef="#ctx0" brushRef="#br0" timeOffset="2970">5938 7660 7040,'0'-6'2720,"0"6"-1472,4-2-672,0-1 1216,2 6-992,2-3 256,-1 0-672,4 0 0,3 0-224,3 0-32,6 0-64,-2 0-320,0 0 128,0 0-1568,1 2 928,-4-2-3840,2 4 2592</inkml:trace>
          <inkml:trace contextRef="#ctx0" brushRef="#br0" timeOffset="2730">6274 7478 4480,'-4'-10'1664,"4"10"-896,-6-6-64,-2 2 1152,8 4-1024,-8-3 608,1 3-896,-8-3 640,5 3-672,-16-3 512,10 6-576,-6-3 256,8 3-417,-4 0 65,4 4-224,0-4 0,6 3-64,-2 3 32,6 4-64,-3 3 64,3 0-64,-3 4 64,7 0-64,-3 7 64,6 0-64,-3 5-32,0 4 32,0 2 32,4 0-32,-1 4-32,1-4 32,0 0-192,-1-2 96,1 0-896,0-4 545,-4-7-1889,0 0 1312,0-9-3520,0 0 2528</inkml:trace>
          <inkml:trace contextRef="#ctx0" brushRef="#br0" timeOffset="3226">6260 7749 6400,'-16'-5'2368,"16"5"-1280,-3-4-640,0 2 1152,6 4-928,-3-2 320,7 4-608,-3-1 0,8 4-224,-2 2 32,3 4-96,2 5-64,-1 2 0,0-2-384,4 5 192,0-5-1344,0-2 832,-6-3-3456,0 3 2304</inkml:trace>
          <inkml:trace contextRef="#ctx0" brushRef="#br0" timeOffset="3465">6469 7683 6400,'-6'-9'2368,"6"9"-1280,-18 0-288,10 0 1440,8 6-1248,-6-3 480,-2 7-928,-6 3 127,7-2-383,-8 9-32,4 3-160,-6 2-128,5 4 0,-1-4-1375,5-1 767,-2-1-4320,6-4 2752,1-4-2368,3-1 2656</inkml:trace>
        </inkml:traceGroup>
        <inkml:traceGroup>
          <inkml:annotationXML>
            <emma:emma xmlns:emma="http://www.w3.org/2003/04/emma" version="1.0">
              <emma:interpretation id="{53F82858-01F0-40F6-BDE2-D9DD5E32E133}" emma:medium="tactile" emma:mode="ink">
                <msink:context xmlns:msink="http://schemas.microsoft.com/ink/2010/main" type="inkWord" rotatedBoundingBox="25900,10257 26267,10148 26368,10489 26002,10598"/>
              </emma:interpretation>
              <emma:one-of disjunction-type="recognition" id="oneOf3">
                <emma:interpretation id="interp15" emma:lang="zh-CN" emma:confidence="0">
                  <emma:literal>X</emma:literal>
                </emma:interpretation>
                <emma:interpretation id="interp16" emma:lang="zh-CN" emma:confidence="0">
                  <emma:literal>ⅹ</emma:literal>
                </emma:interpretation>
                <emma:interpretation id="interp17" emma:lang="zh-CN" emma:confidence="0">
                  <emma:literal>Ⅹ</emma:literal>
                </emma:interpretation>
                <emma:interpretation id="interp18" emma:lang="zh-CN" emma:confidence="0">
                  <emma:literal>㐅</emma:literal>
                </emma:interpretation>
                <emma:interpretation id="interp19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4551">6932 7509 7168,'-16'-6'2720,"16"6"-1472,-4 0-544,0 0 1312,8 2-1120,-4-2 352,0 4-769,-4-1 225,4 6-416,-7 2 352,3 0-384,-6 5 384,-1 0-384,-7 6 96,7 1-224,-10 8 0,7 4-64,-12 3-192,5-2 64,-4 2-1024,8-4 608,-6-3-3327,7-2 2111,1-6-3648,5-4 3040</inkml:trace>
          <inkml:trace contextRef="#ctx0" brushRef="#br0" timeOffset="4232">6627 7629 4224,'0'-3'1568,"0"3"-832,0-6-96,0 2 1248,6 8-1056,1-8 608,1 2-864,-6-8 480,3 4-608,-1-8 544,-1 10-576,0-8 288,5 10-416,-2-4 192,3 3-257,-3-1 289,0 8-288,2-1 96,3 5-192,-4-1 160,3 2-192,-2 2 96,3 1-96,-1 3-64,5 1 0,-5 4-32,5-1 0,-5 6 0,5 1 0,-5 2-1056,1-2 576,-1 0-2719,1-4 1791,-3-4-3392,-1-2 2720</inkml:trace>
        </inkml:traceGroup>
      </inkml:traceGroup>
      <inkml:traceGroup>
        <inkml:annotationXML>
          <emma:emma xmlns:emma="http://www.w3.org/2003/04/emma" version="1.0">
            <emma:interpretation id="{50A8A7E1-0E49-4656-97EF-AB030C22A6B7}" emma:medium="tactile" emma:mode="ink">
              <msink:context xmlns:msink="http://schemas.microsoft.com/ink/2010/main" type="line" rotatedBoundingBox="22915,12543 25909,10350 26518,11182 23525,13375">
                <msink:destinationLink direction="with" ref="{14DED04F-F13C-4DA1-AE97-AE1310AFCB6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2136D16-D077-43AF-89AB-35BCCBF59F72}" emma:medium="tactile" emma:mode="ink">
                <msink:context xmlns:msink="http://schemas.microsoft.com/ink/2010/main" type="inkWord" rotatedBoundingBox="23014,12677 23246,12507 23438,12769 23205,12939"/>
              </emma:interpretation>
              <emma:one-of disjunction-type="recognition" id="oneOf4">
                <emma:interpretation id="interp20" emma:lang="zh-CN" emma:confidence="0">
                  <emma:literal>。</emma:literal>
                </emma:interpretation>
                <emma:interpretation id="interp21" emma:lang="zh-CN" emma:confidence="0">
                  <emma:literal>○</emma:literal>
                </emma:interpretation>
                <emma:interpretation id="interp22" emma:lang="zh-CN" emma:confidence="0">
                  <emma:literal>°</emma:literal>
                </emma:interpretation>
                <emma:interpretation id="interp23" emma:lang="zh-CN" emma:confidence="0">
                  <emma:literal>0</emma:literal>
                </emma:interpretation>
                <emma:interpretation id="interp2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9311">3862 9888 5376,'0'-8'2016,"0"8"-1088,0-4-384,0 2 1120,0 4-928,0-2 576,0 7-800,-2-2 320,2-1-512,-4 3 192,-1 2-288,-1 2 128,2-2-192,-6 7 128,6 0-160,-7 6 0,8 3-64,-4 4 32,3 3-64,1 2 64,3 2-64,3-9-32,5 2 32,2-11-128,1 2 64,7-10-32,-1-2 0,4-14-224,5 1 160,-4-15-224,2 1 192,-2-12-64,0 2 128,-12-9 128,0 10 0,-10-4 480,0 6-288,-17-6 543,3 14-447,-15-2 352,8 11-384,-8 0-160,7 5-64,-3 4-928,8 4 480,-1-2-2303,7 5 1503,4 2-3584,7 2 2688</inkml:trace>
        </inkml:traceGroup>
        <inkml:traceGroup>
          <inkml:annotationXML>
            <emma:emma xmlns:emma="http://www.w3.org/2003/04/emma" version="1.0">
              <emma:interpretation id="{1AD74453-B7BE-4CB5-B80D-A7234D073395}" emma:medium="tactile" emma:mode="ink">
                <msink:context xmlns:msink="http://schemas.microsoft.com/ink/2010/main" type="inkWord" rotatedBoundingBox="23812,12214 24227,11909 24681,12528 24266,12833"/>
              </emma:interpretation>
              <emma:one-of disjunction-type="recognition" id="oneOf5">
                <emma:interpretation id="interp25" emma:lang="zh-CN" emma:confidence="0">
                  <emma:literal>后</emma:literal>
                </emma:interpretation>
                <emma:interpretation id="interp26" emma:lang="zh-CN" emma:confidence="0">
                  <emma:literal>好</emma:literal>
                </emma:interpretation>
                <emma:interpretation id="interp27" emma:lang="zh-CN" emma:confidence="0">
                  <emma:literal>们</emma:literal>
                </emma:interpretation>
                <emma:interpretation id="interp28" emma:lang="zh-CN" emma:confidence="0">
                  <emma:literal>仔</emma:literal>
                </emma:interpretation>
                <emma:interpretation id="interp29" emma:lang="zh-CN" emma:confidence="0">
                  <emma:literal>爪</emma:literal>
                </emma:interpretation>
              </emma:one-of>
            </emma:emma>
          </inkml:annotationXML>
          <inkml:trace contextRef="#ctx0" brushRef="#br0" timeOffset="10207">4586 9582 6656,'-3'-10'2464,"3"10"-1344,7 16-544,-4-13 1440,5 0-1120,-1-3 416,7 0-800,4 0-64,4 0-288,-1 0-96,4 7-32,0-4-384,0 0 192,0 0-1344,3 1 832,-3-4-3520,-1 2 2336,2-2-2208,2 0 2336</inkml:trace>
          <inkml:trace contextRef="#ctx0" brushRef="#br0" timeOffset="9982">4922 9459 5248,'0'29'2016,"0"-29"-1088,0-23-384,0 17 1056,0 6-896,-4-7 448,4 0-704,-3-8 448,-1 8-480,-2-2 480,2 2-512,-15-4 416,5 4-448,-7-6 255,3 7-351,-4-1 128,5 4-224,-2 0 64,6 3-128,-5 0-128,7 6 0,-3 1 32,7 5 0,-3 8 192,6 1-96,-4 15 32,8-2-64,0 8-64,3-1 32,2 3-32,-1 0 0,-2 1 0,6-7 0,-5-4-704,4-2 384,-2-9-1855,-3-1 1215,-2-6-3808,4 0 2688,-8-10-2176,4-3 2464</inkml:trace>
          <inkml:trace contextRef="#ctx0" brushRef="#br0" timeOffset="10898">5014 9594 6400,'-21'-3'2464,"21"3"-1344,19 7-672,-17-4 992,2 0-800,0 0 224,2 4-512,2-1 224,0 6-320,-2 4 288,2 0-320,-2 0 160,2 0-224,-2-6 0,2 2-96,-5-6 32,6 4-64,-7-10-96,6 0 32,-6-10-128,6 4 96,-1-10 32,1 7 32,-1-4-96,0 3 64,0-2 160,-1 6-64,-2 0 256,0 2-192,-4-2 383,3 6-287,-6-4 224,3 4-224,-4 0 64,0 4-160,-2-1 64,6 4-96,-4 2 0,4 4-32,-3-1 32,6 4-64,-3-1 128,4 1-96,0 4 128,2-2-128,-2 2-32,3 1 0,-4 2-32,2-1 0,-5 1-96,3 1 64,-6-1-192,3 0 128,-8-8-32,4 1 64,-7-1 0,5-5 0,-5-10 64,4-3 0,-4-12 0,8 5 0,-5-6 0,4 6 0,2-8-96,2 4 64,0-4-32,6 4 0,2-1-96,-1 2 96,4 1 32,-1 2 32,4 1-96,0 2 64,2 1-1088,-2 2 577,-1 2-2497,6 2 1696,-9-3-3296,4 6 2656</inkml:trace>
        </inkml:traceGroup>
        <inkml:traceGroup>
          <inkml:annotationXML>
            <emma:emma xmlns:emma="http://www.w3.org/2003/04/emma" version="1.0">
              <emma:interpretation id="{248CD98C-2A18-4EA6-A8E6-13A2A56DA9F3}" emma:medium="tactile" emma:mode="ink">
                <msink:context xmlns:msink="http://schemas.microsoft.com/ink/2010/main" type="inkWord" rotatedBoundingBox="25206,10866 25909,10350 26376,10988 25673,11504"/>
              </emma:interpretation>
              <emma:one-of disjunction-type="recognition" id="oneOf6">
                <emma:interpretation id="interp30" emma:lang="zh-CN" emma:confidence="0">
                  <emma:literal>起</emma:literal>
                </emma:interpretation>
                <emma:interpretation id="interp31" emma:lang="zh-CN" emma:confidence="0">
                  <emma:literal>苛</emma:literal>
                </emma:interpretation>
                <emma:interpretation id="interp32" emma:lang="zh-CN" emma:confidence="0">
                  <emma:literal>芭</emma:literal>
                </emma:interpretation>
                <emma:interpretation id="interp33" emma:lang="zh-CN" emma:confidence="0">
                  <emma:literal>色</emma:literal>
                </emma:interpretation>
                <emma:interpretation id="interp34" emma:lang="zh-CN" emma:confidence="0">
                  <emma:literal>茁</emma:literal>
                </emma:interpretation>
              </emma:one-of>
            </emma:emma>
          </inkml:annotationXML>
          <inkml:trace contextRef="#ctx0" brushRef="#br0" timeOffset="5628">5900 8206 5888,'-25'-4'2176,"25"4"-1152,-4 0-416,0 0 1248,4 0-1056,-4 0 480,8 0-768,0-2 224,7 2-448,-1-3 128,0 0-256,5-4 224,4 7-256,1-3 255,5 3-255,3-3 96,5 0-128,3-4-64,3 7 0,3-5 32,2 5-32,5-7 64,-2 4-64,-1-3-32,0 6 32,0-4-128,1 8 64,-1-8-256,-3 1 160,-1-4-447,-6 5 319,-3-4-512,-1 6 448,-3-8-768,-2 8 608,-2-2-1120,-2 2 928,-2-4-1600,-4 8 1280,-3-4-2048,-4 0 1696</inkml:trace>
          <inkml:trace contextRef="#ctx0" brushRef="#br0" timeOffset="6379">6238 8387 6656,'-11'0'2528,"11"0"-1344,-3 3-832,-1-3 1152,8 0-864,-4 0 192,7 0-512,0 0-128,7 0-96,0 0 64,5 0-96,2 0 192,0 0-160,0 3 32,1 4-64,0-2 160,-5 6-128,-6 1 192,1 1-192,-12 3 256,0 0-224,-16 2 319,6 2-255,-11 2 320,6-1-288,-7-1 224,5-2-224,-4-2 64,7 0-160,-5-3 64,8 0-96,1-4-64,3 1 0,0-3-128,3-1 64,1-1-32,6 2 0,4-3 128,4-2-32,3 1-96,1 1 32,6-4-32,4 3 0,0-3-448,0 0 288,0 0-1248,-3 0 833,-2 0-1505,-2 0 1248,-2 0-1984,-4 0 1632,-4 0-2240,-2 0 2016</inkml:trace>
          <inkml:trace contextRef="#ctx0" brushRef="#br0" timeOffset="6648">6264 8549 7040,'-15'0'2720,"15"0"-1472,-8 0-832,5 0 1280,6 0-992,-3 0 256,8 0-608,-5 0-128,9 0-128,-2 0-96,3 0 32,2 0-128,3 3 64,0-3-1088,4 2 576,-1 2-2560,0-1 1728,-3 1-2496,-1-1 2208</inkml:trace>
          <inkml:trace contextRef="#ctx0" brushRef="#br0" timeOffset="7039">6577 8242 5248,'0'-10'2016,"0"10"-1088,2 0-672,2 0 1280,0 0-864,-1 0 544,9 0-736,1 0-192,2 0-160,-1 0 96,1 2-128,-5 2 384,0 4-256,-1-2 448,1 3-384,-10 3 704,0 3-544,-10 5 543,1 3-543,-5-2 384,4-1-480,-5-4 128,8-1-320,1-2 0,2 3-96,0-10-64,8 4 32,3-4-320,7 0 160,1-2-1216,1-2 736,3 1-2623,2 2 1791,-3-3-3488,0 4 2784</inkml:trace>
        </inkml:traceGroup>
      </inkml:traceGroup>
      <inkml:traceGroup>
        <inkml:annotationXML>
          <emma:emma xmlns:emma="http://www.w3.org/2003/04/emma" version="1.0">
            <emma:interpretation id="{3D9140E0-9FFE-4E13-89CA-E29FBAAA3A07}" emma:medium="tactile" emma:mode="ink">
              <msink:context xmlns:msink="http://schemas.microsoft.com/ink/2010/main" type="line" rotatedBoundingBox="23906,12872 25782,11592 26182,12177 24305,13458">
                <msink:destinationLink direction="with" ref="{14DED04F-F13C-4DA1-AE97-AE1310AFCB6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C4C1343-747B-4851-9E47-3D39D6322818}" emma:medium="tactile" emma:mode="ink">
                <msink:context xmlns:msink="http://schemas.microsoft.com/ink/2010/main" type="inkWord" rotatedBoundingBox="23906,12872 24417,12523 24817,13109 24305,13458"/>
              </emma:interpretation>
              <emma:one-of disjunction-type="recognition" id="oneOf7">
                <emma:interpretation id="interp35" emma:lang="zh-CN" emma:confidence="0">
                  <emma:literal>z</emma:literal>
                </emma:interpretation>
                <emma:interpretation id="interp36" emma:lang="zh-CN" emma:confidence="0">
                  <emma:literal>工</emma:literal>
                </emma:interpretation>
                <emma:interpretation id="interp37" emma:lang="zh-CN" emma:confidence="0">
                  <emma:literal>三</emma:literal>
                </emma:interpretation>
                <emma:interpretation id="interp38" emma:lang="zh-CN" emma:confidence="0">
                  <emma:literal>令</emma:literal>
                </emma:interpretation>
                <emma:interpretation id="interp39" emma:lang="zh-CN" emma:confidence="0">
                  <emma:literal>彐</emma:literal>
                </emma:interpretation>
              </emma:one-of>
            </emma:emma>
          </inkml:annotationXML>
          <inkml:trace contextRef="#ctx0" brushRef="#br0" timeOffset="11768">4905 10343 7168,'-15'-3'2720,"15"3"-1472,-4 0-896,4 0 1024,7 3-800,-3-3 192,4 0-448,-1 0 96,3 3-256,5 1 128,2-2-160,1 2 0,3-1-64,-2 0 32,-2 3-64,-2 0-32,-5 4 32,-6 3 32,2 3-32,-12 2 320,2 5-161,-10-1 449,0 3-352,-8-2 448,7 5-448,-12 4 160,6-4-288,-2-6 0,10-2-96,1-8-64,9 1 32,3-6 32,3-1-32,5-3-32,6 0 32,4-3-128,0 4 64,3-4-256,4 0 160,-4 0-1216,1 0 736,0 0-2559,-5 0 1791,-3-4-3488,-3 4 2752</inkml:trace>
          <inkml:trace contextRef="#ctx0" brushRef="#br0" timeOffset="11994">4929 10568 8576,'-7'3'3232,"7"-3"-1728,7 0-1120,-3 0 1056,0 0-864,2 0-32,5 0-384,7 0-97,-1 3-31,6-3-383,-2 0 191,0 0-1504,4 0 928,-4 0-3840,1 0 2560</inkml:trace>
          <inkml:trace contextRef="#ctx0" brushRef="#br0" timeOffset="11287">4619 10185 7424,'-11'-7'2816,"11"7"-1536,11-4-1216,-8 1 1184,4 3-768,8-6 576,3 3-608,6-6 256,5 5-416,2-3 256,-2 7-289,3-2-63,5 4-128,1-2-64,-2 0 32,3 0-32,1 0 0,-1 0-96,-3 0 64,-1 0-671,-3 5 383,0-5-1376,-3 2 960,-4 2-2464,0-1 1792,-11-1-2464,3 2 2208</inkml:trace>
        </inkml:traceGroup>
        <inkml:traceGroup>
          <inkml:annotationXML>
            <emma:emma xmlns:emma="http://www.w3.org/2003/04/emma" version="1.0">
              <emma:interpretation id="{564A8A9B-A886-497A-82D0-23F4C970E54C}" emma:medium="tactile" emma:mode="ink">
                <msink:context xmlns:msink="http://schemas.microsoft.com/ink/2010/main" type="inkWord" rotatedBoundingBox="25314,12531 25466,12426 25542,12537 25389,12641"/>
              </emma:interpretation>
              <emma:one-of disjunction-type="recognition" id="oneOf8">
                <emma:interpretation id="interp40" emma:lang="zh-CN" emma:confidence="0">
                  <emma:literal>-</emma:literal>
                </emma:interpretation>
                <emma:interpretation id="interp41" emma:lang="zh-CN" emma:confidence="0">
                  <emma:literal>一</emma:literal>
                </emma:interpretation>
                <emma:interpretation id="interp42" emma:lang="zh-CN" emma:confidence="0">
                  <emma:literal>‐</emma:literal>
                </emma:interpretation>
                <emma:interpretation id="interp43" emma:lang="zh-CN" emma:confidence="0">
                  <emma:literal>—</emma:literal>
                </emma:interpretation>
                <emma:interpretation id="interp44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13466">5996 9864 5248,'-19'3'2016,"19"-3"-1088,-4 0-736,2 0 1088,4 0-736,-2 0 960,0 0-864,0 0 736,0 0-768,0 0 928,0 0-865,0 0 737,4 0-800,0 0 288,2 0-512,3 0 96,-3 0-320,1 0-64,5 3-64,1 0-128,2 0 64,3-3-192,-1 0 128,1 0-1152,3 0 672,-2 0-2335,2 0 1599,-4-3-3840,2 3 2912</inkml:trace>
        </inkml:traceGroup>
        <inkml:traceGroup>
          <inkml:annotationXML>
            <emma:emma xmlns:emma="http://www.w3.org/2003/04/emma" version="1.0">
              <emma:interpretation id="{04C0308E-8153-4C99-9645-681D16D215C4}" emma:medium="tactile" emma:mode="ink">
                <msink:context xmlns:msink="http://schemas.microsoft.com/ink/2010/main" type="inkWord" rotatedBoundingBox="25556,12062 25930,11807 26171,12161 25797,12416"/>
              </emma:interpretation>
              <emma:one-of disjunction-type="recognition" id="oneOf9">
                <emma:interpretation id="interp45" emma:lang="zh-CN" emma:confidence="0">
                  <emma:literal>f</emma:literal>
                </emma:interpretation>
                <emma:interpretation id="interp46" emma:lang="zh-CN" emma:confidence="0">
                  <emma:literal>寸</emma:literal>
                </emma:interpretation>
                <emma:interpretation id="interp47" emma:lang="zh-CN" emma:confidence="0">
                  <emma:literal>子</emma:literal>
                </emma:interpretation>
                <emma:interpretation id="interp48" emma:lang="zh-CN" emma:confidence="0">
                  <emma:literal>*</emma:literal>
                </emma:interpretation>
                <emma:interpretation id="interp49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14055">6648 9233 5376,'-21'-16'2112,"21"16"-1152,-8-3-128,4-1 1376,4 4-1216,-6-2 672,2-2-992,-7-1 416,5 5-640,-9-4 383,5 4-479,-5-3 192,4 6-320,-3-3 64,4 7-160,-9-1 0,9 0-64,-1 4 96,4 3-96,0 3-32,4 2 0,-1 7 32,4 4-32,0 2-32,7 4 32,-3 1-32,2 2 0,-2-4 0,4 1 0,-5 0-448,1-3 256,-4-1-1376,4-1 833,-12-6-2689,5 1 1920,-9-5-3136,2-1 2656</inkml:trace>
          <inkml:trace contextRef="#ctx0" brushRef="#br0" timeOffset="14241">6266 9476 8320,'-3'-27'3168,"3"27"-1728,7-27-704,-4 23 1440,4 4-1249,-1-7 257,6 7-704,2-7-96,0 7-224,4-2-160,4 2-32,-2-4-544,6 8 320,-5-4-1663,4 0 1087,-3 0-2464,-1 5 1856,0 2-2784,1 6 2400</inkml:trace>
        </inkml:traceGroup>
      </inkml:traceGroup>
      <inkml:traceGroup>
        <inkml:annotationXML>
          <emma:emma xmlns:emma="http://www.w3.org/2003/04/emma" version="1.0">
            <emma:interpretation id="{27D9814B-B9E1-4EC6-AD2B-EB72CFD0B901}" emma:medium="tactile" emma:mode="ink">
              <msink:context xmlns:msink="http://schemas.microsoft.com/ink/2010/main" type="line" rotatedBoundingBox="25440,13120 25925,11738 26806,12048 26321,13429">
                <msink:destinationLink direction="with" ref="{14DED04F-F13C-4DA1-AE97-AE1310AFCB63}"/>
                <msink:destinationLink direction="with" ref="{5CD5C90E-10CF-47D3-B40B-719EA8CAD62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BEE8776-A58F-4A94-BFFB-D9C428DA6F5E}" emma:medium="tactile" emma:mode="ink">
                <msink:context xmlns:msink="http://schemas.microsoft.com/ink/2010/main" type="inkWord" rotatedBoundingBox="25440,13120 25925,11738 26806,12048 26321,13429"/>
              </emma:interpretation>
              <emma:one-of disjunction-type="recognition" id="oneOf10">
                <emma:interpretation id="interp50" emma:lang="zh-CN" emma:confidence="0">
                  <emma:literal>銎</emma:literal>
                </emma:interpretation>
                <emma:interpretation id="interp51" emma:lang="zh-CN" emma:confidence="0">
                  <emma:literal>哿</emma:literal>
                </emma:interpretation>
                <emma:interpretation id="interp52" emma:lang="zh-CN" emma:confidence="0">
                  <emma:literal>答</emma:literal>
                </emma:interpretation>
                <emma:interpretation id="interp53" emma:lang="zh-CN" emma:confidence="0">
                  <emma:literal>䂬</emma:literal>
                </emma:interpretation>
                <emma:interpretation id="interp54" emma:lang="zh-CN" emma:confidence="0">
                  <emma:literal>䂟</emma:literal>
                </emma:interpretation>
              </emma:one-of>
            </emma:emma>
          </inkml:annotationXML>
          <inkml:trace contextRef="#ctx0" brushRef="#br0" timeOffset="16812">6937 9221 5120,'-18'0'1920,"18"0"-1024,-3-4-128,-1 2 1184,8 4-1056,-4-2 288,0 0-736,0 0 288,0 0-416,0 0 320,0 4-352,0-4 192,3 3-256,1 0 0,3 7-128,4-1 96,-1 1-129,1 3 33,4-1-32,-5 1-64,5 3 32,-5-4-32,0 0 0,1-5-223,0 2 127,-1-5-512,1 2 320,-1-9-512,2 0 480,-6-7-224,1 5 352,1-9 160,-2 5 32,2-4 352,-1 6-160,-3-2 512,-2 3-384,-2-1 352,0 4-384,0 1 191,0 2-255,0 0 128,0 2-192,0 1 0,0 8-96,0-2 32,4 2-64,0 9 128,0-1-96,-1 7 192,5 0-160,-2 1 96,2 9-96,-1-2 96,-1 1-128,-2 3-32,3-3 0,-7-3-128,4-1 64,-8-6-320,4 2 192,-3-9-512,-1 2 384,-2-11-288,2 0 321,-7-9 95,3 3 64,-9-13 32,9 4 0,-5-10 256,5 4-96,-6-3 319,7 1-223,1-4 96,2 2-160,0-4 64,8 5-96,-4-4-64,6 3 0,2 0-128,6 3 64,0 4-128,4 2 96,3 1-608,-2 3 385,-2-4-1377,1 7 928,-3-2-2336,-2 2 1728,-5 0-2560,3 2 2240</inkml:trace>
          <inkml:trace contextRef="#ctx0" brushRef="#br0" timeOffset="14892">6694 9396 5376,'-22'-5'2112,"22"5"-1152,-24 0-288,16 0 1408,8 0-1120,-7 0 448,7 5-864,0 1 288,7 6-512,-3 4 320,2 3-352,2-3 351,2 3-383,-3-4 288,2 1-288,-3 0 128,2 0-224,-6-7 0,6 4-96,-6-6-64,3 2 32,-1-9-128,3 0 64,-4-6-32,4 3 0,-3-7-96,4 6 96,-2-5-32,1 7 32,-4-5 256,2 7-96,-2-7-160,1 7 0,-4-6 96,0 6 0,0-3 320,0 3-160,0-4 32,0 8-128,0-4 96,0 7-128,0-5 128,0 8-128,0 3-32,4-1 0,0 7-32,-2 0 0,2 4 64,0-1-32,-4 0 64,2 3-64,-2 0-32,0-2 32,-2-1-192,2 0 96,-8-3-96,6-3 64,-10 0 64,4-3 32,-6-7 0,8 4 0,-9-8-96,5 2 64,-5-10 32,5 3 0,0-7 0,1 0 0,2-8-96,7 4 64,0-4 32,7 5 0,2-6-160,1 6 96,4-3-960,0 3 576,4-3-1951,0 7 1375,4-4-3584,2 8 2592,2-6-2016,2 6 2304</inkml:trace>
          <inkml:trace contextRef="#ctx0" brushRef="#br0" timeOffset="17053">6904 9527 6144,'-22'0'2368,"22"0"-1280,-8-44-1216,3 44 704,10 8-416,-5-3 96,0 0-160,0 3-1664,8-3 832,0 3-2528,-3-3 1856</inkml:trace>
          <inkml:trace contextRef="#ctx0" brushRef="#br0" timeOffset="17698">6230 10098 7040,'-6'-3'2720,"6"3"-1472,2 0-832,-2 0 1216,4 0-960,0 0 384,3 0-608,3-3 160,2 3-352,1-3 191,6-1-223,2-2 128,4 3-192,4-4 0,3 5-96,3-5-64,0 0 32,9-5 32,-2 6-32,4-7-32,-2 6 32,6-2-128,0 2 64,3-2 32,-3 3 0,4-1-288,-5 5 160,1-5-927,-7 4 575,-1-3-1120,-6 6 896,-1-3-1280,-6 3 1120,-7-4-2752,0 8 2048,-9-4-1504,2 5 1792</inkml:trace>
          <inkml:trace contextRef="#ctx0" brushRef="#br0" timeOffset="18964">6940 10168 7808,'-22'-6'2880,"22"6"-1536,4 0-1216,-4 0 960,8 2-672,-2 2 224,9-1-384,-5 0-64,5 1-128,-5-2 32,5 9-64,-8-2 128,3 3-96,-6 1 320,0 0-192,-8 3 735,0 0-511,-6 0 672,-1 2-640,-7-2 288,7 0-448,0-7 64,5 4-224,-2-6-64,8 2-32,4-6-544,3 4 288,4-7-1248,7 0 832,0 0-2047,-1 0 1503,2 0-3680,-3 0 2752</inkml:trace>
          <inkml:trace contextRef="#ctx0" brushRef="#br0" timeOffset="18548">6494 10243 6400,'0'-2'2368,"0"2"-1280,12 0-928,-10 0 1024,6 0-704,3-3 352,-1 3-512,5-4 64,2 4-256,4 0 64,1 7-96,0-1 160,-1 1-160,-3-2 192,-1 6-192,-3-2 192,-2 0-192,-8 4 256,-1-1-224,-6 4 384,-1 4-288,-12-2 319,6 2-319,-11 1 320,7 1-320,-7 1 320,6-1-320,-6-3 320,7 0-320,-4-3 32,6 3-160,2-6-64,3 0 0,0-4 32,7 1-32,0-4-32,7 1 32,0-2-32,7 2 0,5-1 0,-2 1 0,4-5-288,4 3 160,-3-5-672,4 2 480,-6-2-1024,2 0 769,-4 0-1889,-1 0 1344,-6 0-3392,-1 0 2496</inkml:trace>
          <inkml:trace contextRef="#ctx0" brushRef="#br0" timeOffset="18728">6554 10426 7808,'-10'-4'2880,"10"4"-1536,-7 4-1088,7-4 1312,5 2-928,-3-2 704,6 3-800,-2-3 31,5 0-383,4 0-160,3 0-64,-1 0-608,4 0 353,-2 0-1857,2 0 1184,-3 0-3648,4 0 2560</inkml:trace>
        </inkml:traceGroup>
      </inkml:traceGroup>
    </inkml:traceGroup>
  </inkml:traceGroup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01:50.57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86CA9BC-45C1-4117-876A-417708093194}" emma:medium="tactile" emma:mode="ink">
          <msink:context xmlns:msink="http://schemas.microsoft.com/ink/2010/main" type="writingRegion" rotatedBoundingBox="27492,10866 31839,10666 31900,11997 27553,12197"/>
        </emma:interpretation>
      </emma:emma>
    </inkml:annotationXML>
    <inkml:traceGroup>
      <inkml:annotationXML>
        <emma:emma xmlns:emma="http://www.w3.org/2003/04/emma" version="1.0">
          <emma:interpretation id="{68C57CE7-BBD9-4748-80BC-1014DC7A3E63}" emma:medium="tactile" emma:mode="ink">
            <msink:context xmlns:msink="http://schemas.microsoft.com/ink/2010/main" type="paragraph" rotatedBoundingBox="27492,10866 31839,10666 31900,11997 27553,121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9C035C-F783-416E-BC0F-F7EDB04AA4B2}" emma:medium="tactile" emma:mode="ink">
              <msink:context xmlns:msink="http://schemas.microsoft.com/ink/2010/main" type="line" rotatedBoundingBox="27492,10866 31839,10666 31900,11997 27553,12197"/>
            </emma:interpretation>
          </emma:emma>
        </inkml:annotationXML>
        <inkml:traceGroup>
          <inkml:annotationXML>
            <emma:emma xmlns:emma="http://www.w3.org/2003/04/emma" version="1.0">
              <emma:interpretation id="{A8E7E88E-6CAE-4C94-929D-93ED074E04BE}" emma:medium="tactile" emma:mode="ink">
                <msink:context xmlns:msink="http://schemas.microsoft.com/ink/2010/main" type="inkWord" rotatedBoundingBox="27493,10896 27794,10882 27849,12073 27548,12087"/>
              </emma:interpretation>
              <emma:one-of disjunction-type="recognition" id="oneOf0">
                <emma:interpretation id="interp0" emma:lang="zh-CN" emma:confidence="0">
                  <emma:literal>I</emma:literal>
                </emma:interpretation>
                <emma:interpretation id="interp1" emma:lang="zh-CN" emma:confidence="0">
                  <emma:literal>[</emma:literal>
                </emma:interpretation>
                <emma:interpretation id="interp2" emma:lang="zh-CN" emma:confidence="0">
                  <emma:literal>「</emma:literal>
                </emma:interpretation>
                <emma:interpretation id="interp3" emma:lang="zh-CN" emma:confidence="0">
                  <emma:literal>Ⅰ</emma:literal>
                </emma:interpretation>
                <emma:interpretation id="interp4" emma:lang="zh-CN" emma:confidence="0">
                  <emma:literal>1</emma:literal>
                </emma:interpretation>
              </emma:one-of>
            </emma:emma>
          </inkml:annotationXML>
          <inkml:trace contextRef="#ctx0" brushRef="#br0">8180 8264 3968,'-11'0'1472,"11"0"-768,-6 4-256,6-4 544,0 4-128,-4-4 32,4 0-192,0 2-64,0-2-352,0 0 192,-4 0 128,4 4 32,0-2 0,-3-2-64,3 4-32,0-4-32,0 0 0,0 0-192,0 0-128,0 0-32,7 0 32,1 0-97,2 0 1,3 0-32,2-4-64,-1-2 32,5 4-32,6-6 0,-4 2-96,3 1 64,-2-2-127,2 1-33,-2-1 96,-1 4-448,-3-1-192,-1 2-480,-5-2-128,-5 4-736,-7 0-288,0 6-384</inkml:trace>
          <inkml:trace contextRef="#ctx0" brushRef="#br0" timeOffset="527">8287 8294 5120,'-25'3'2016,"17"1"-1088,8-1-384,0-3 704,0 0-352,0 2-128,0-2 0,0 7-32,4-1-192,-4 1 192,0 5-416,0 7 352,0 0-416,0 10 96,0 0-160,0-1 255,0 3-255,0 12 128,0 0-32,0-1 32,0 5-160,0 10-96,0 4 32,0-5 64,0 5-128,0-11-32,-4 4 64,-2-13 160,6 4-96,-4-11 0,8-5-64,-8-4-64,4 0 32,-4 8 32,4-14-32,0-4 64,0 4-64,0-4 64,0-1-64,0-5-32,8 4 32,-2 3-32,9-10 0,3 4 0,6-1 0,1-2 0,-3 0-160,3-1 32,-4-1-448,-3-1-96,0-4-512,-4 0-191,-3-4-673,-4 2-256,1-1-1216</inkml:trace>
        </inkml:traceGroup>
        <inkml:traceGroup>
          <inkml:annotationXML>
            <emma:emma xmlns:emma="http://www.w3.org/2003/04/emma" version="1.0">
              <emma:interpretation id="{C18A179E-D415-43DF-B03F-A973C433630F}" emma:medium="tactile" emma:mode="ink">
                <msink:context xmlns:msink="http://schemas.microsoft.com/ink/2010/main" type="inkWord" rotatedBoundingBox="28089,11073 28740,11043 28775,11792 28123,11822"/>
              </emma:interpretation>
              <emma:one-of disjunction-type="recognition" id="oneOf1">
                <emma:interpretation id="interp5" emma:lang="zh-CN" emma:confidence="0">
                  <emma:literal>G</emma:literal>
                </emma:interpretation>
                <emma:interpretation id="interp6" emma:lang="zh-CN" emma:confidence="0">
                  <emma:literal>不</emma:literal>
                </emma:interpretation>
                <emma:interpretation id="interp7" emma:lang="zh-CN" emma:confidence="0">
                  <emma:literal>么</emma:literal>
                </emma:interpretation>
                <emma:interpretation id="interp8" emma:lang="zh-CN" emma:confidence="0">
                  <emma:literal>引</emma:literal>
                </emma:interpretation>
                <emma:interpretation id="interp9" emma:lang="zh-CN" emma:confidence="0">
                  <emma:literal>子</emma:literal>
                </emma:interpretation>
              </emma:one-of>
            </emma:emma>
          </inkml:annotationXML>
          <inkml:trace contextRef="#ctx0" brushRef="#br0" timeOffset="1353">8882 8459 7936,'-28'-13'2976,"7"6"-1600,2 2-1536,15 5 544,2 0 256,-2 0 224,4 0-352,0 0-128,4-6-256,7-1-32,6 0 32,4 4-160,2 0 32,1-1 0,4 2 64,0 2-96,-2 0 0,-5 0-256,0 0-64,2 9-576,-10-2-288,-1-1-352,-10 0-96,-2 0 352,0 1 160,-2 0 736,-6-2 320,-3-1 512,0-1 288,-7 1 352,5-2 128,1 0 0,2 3 0,-1-5-96,5 3-32,-2 1-384,0 2-96,5-1-192,0 6-64,-1 1 0,4 4 31,0 6 33,0 6 0,0 0-64,0 4 32,0 0-192,4 4-96,-1-5-32,0 0-32,2 3 64,-2 2 32,-3-4-736,4-7-384,-4-2-799,0-5-321,0-2-832,0-3-1472,0 2 1248</inkml:trace>
          <inkml:trace contextRef="#ctx0" brushRef="#br0" timeOffset="1635">8800 9072 6912,'-14'-8'2624,"11"8"-1408,-5-3-576,8 3 864,0-4-384,0 4-64,4-3-608,11 1-224,-1-2-128,7 1-96,4-1 96,3 1-64,5 1-32,2 2 32,-3 0-32,8 2 0,-1 1 0,-4 4-160,-7-1 32,-5 1-512,-6-4-192,1 1-160,-7-4-32,0-4-576,-5-3-160,2 4-1120</inkml:trace>
          <inkml:trace contextRef="#ctx0" brushRef="#br0" timeOffset="2101">9416 8801 5888,'-16'0'2272,"16"0"-1216,0 0-544,0 0 768,0 0-32,0 0 128,0 0-288,0 3-32,0-3-576,-4 2 63,4-2 97,0 4 0,0-4 96,0 0-352,0 0-128,0 0-160,0 3 0,0-3-64,0 7-32,0-1-64,0 1 32,6-2 32,2 1 0,-4 11 0,-8-2 0,0 11 64,4-4 32,-4 0-384,2 5-128,-7 0-1024,-1 2-319,0 5-1025,-1 2-384,0-2-352</inkml:trace>
        </inkml:traceGroup>
        <inkml:traceGroup>
          <inkml:annotationXML>
            <emma:emma xmlns:emma="http://www.w3.org/2003/04/emma" version="1.0">
              <emma:interpretation id="{8F4224AF-B758-45F0-BDF3-426D139C7F9E}" emma:medium="tactile" emma:mode="ink">
                <msink:context xmlns:msink="http://schemas.microsoft.com/ink/2010/main" type="inkWord" rotatedBoundingBox="29012,11274 29530,11254 29532,11300 29014,11320"/>
              </emma:interpretation>
              <emma:one-of disjunction-type="recognition" id="oneOf2">
                <emma:interpretation id="interp10" emma:lang="zh-CN" emma:confidence="0">
                  <emma:literal>-</emma:literal>
                </emma:interpretation>
                <emma:interpretation id="interp11" emma:lang="zh-CN" emma:confidence="0">
                  <emma:literal>一</emma:literal>
                </emma:interpretation>
                <emma:interpretation id="interp12" emma:lang="zh-CN" emma:confidence="0">
                  <emma:literal>~</emma:literal>
                </emma:interpretation>
                <emma:interpretation id="interp13" emma:lang="zh-CN" emma:confidence="0">
                  <emma:literal>—</emma:literal>
                </emma:interpretation>
                <emma:interpretation id="interp14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2746">9766 8636 7680,'-17'0'2880,"10"10"-1536,-17 0-640,15-14 832,-1 8-320,-1-8-1,5 8-479,-2-8-128,4 1-160,12 0-256,6-1 32,-4-2 96,6-4-64,-4 5 32,3-2-256,4 3 0,-3 2-32,7 2 64,5-3-96,5 8 0,-5 1 32,4-1 64,4-2-608,2 6-192,-2-9-608,-1 0-287,4 0-1025,1-7-384,0 5-448</inkml:trace>
        </inkml:traceGroup>
        <inkml:traceGroup>
          <inkml:annotationXML>
            <emma:emma xmlns:emma="http://www.w3.org/2003/04/emma" version="1.0">
              <emma:interpretation id="{22F87982-8CD5-4118-9078-5C86F80CE8EB}" emma:medium="tactile" emma:mode="ink">
                <msink:context xmlns:msink="http://schemas.microsoft.com/ink/2010/main" type="inkWord" rotatedBoundingBox="29583,11663 29682,11033 29832,11056 29733,11687"/>
              </emma:interpretation>
              <emma:one-of disjunction-type="recognition" id="oneOf3">
                <emma:interpretation id="interp15" emma:lang="zh-CN" emma:confidence="0">
                  <emma:literal>(</emma:literal>
                </emma:interpretation>
                <emma:interpretation id="interp16" emma:lang="zh-CN" emma:confidence="0">
                  <emma:literal>〔</emma:literal>
                </emma:interpretation>
                <emma:interpretation id="interp17" emma:lang="zh-CN" emma:confidence="0">
                  <emma:literal>‘</emma:literal>
                </emma:interpretation>
                <emma:interpretation id="interp18" emma:lang="zh-CN" emma:confidence="0">
                  <emma:literal>[</emma:literal>
                </emma:interpretation>
                <emma:interpretation id="interp19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5888">10437 8403 4224,'-9'-19'1568,"7"35"-832,-2-7-864,-2-6 1664,-2 3-128,1 1-384,-1 0-288,5-1-448,0 3 0,-8 1 128,0 3 64,1 3 0,-2 2 32,1 7 0,1 14-64,-1-1 32,1 2-192,-1 3-32,3 0-128,6 5-32,-2-4-32,4-3 32,4-3-128,3-2-64,11-5-512,-5-6-224,9-9-1440,-1-7-512,8-9-544</inkml:trace>
        </inkml:traceGroup>
        <inkml:traceGroup>
          <inkml:annotationXML>
            <emma:emma xmlns:emma="http://www.w3.org/2003/04/emma" version="1.0">
              <emma:interpretation id="{2297B3CB-0714-427C-A38B-95AA03C0354C}" emma:medium="tactile" emma:mode="ink">
                <msink:context xmlns:msink="http://schemas.microsoft.com/ink/2010/main" type="inkWord" rotatedBoundingBox="29885,10756 31409,10686 31461,11823 29937,11893"/>
              </emma:interpretation>
              <emma:one-of disjunction-type="recognition" id="oneOf4">
                <emma:interpretation id="interp20" emma:lang="zh-CN" emma:confidence="0">
                  <emma:literal>T</emma:literal>
                </emma:interpretation>
                <emma:interpretation id="interp21" emma:lang="zh-CN" emma:confidence="0">
                  <emma:literal>ㄒ</emma:literal>
                </emma:interpretation>
                <emma:interpretation id="interp22" emma:lang="zh-CN" emma:confidence="0">
                  <emma:literal>丁</emma:literal>
                </emma:interpretation>
                <emma:interpretation id="interp23" emma:lang="zh-CN" emma:confidence="0">
                  <emma:literal>「</emma:literal>
                </emma:interpretation>
                <emma:interpretation id="interp24" emma:lang="zh-CN" emma:confidence="0">
                  <emma:literal>个</emma:literal>
                </emma:interpretation>
              </emma:one-of>
            </emma:emma>
          </inkml:annotationXML>
          <inkml:trace contextRef="#ctx0" brushRef="#br0" timeOffset="6215">10599 8443 7552,'-25'-5'2816,"19"5"-1536,-5 0-864,11 0 704,0 0-160,0 0 64,7 0-512,3 0-224,12-4-160,6 1-128,5-1 96,6 4-64,0 0-32,7 0 32,-7 0-32,-3 0 0,-4 0 0,-4 0-96,-6 0 64,0 0-736,-8 4-384,-6 3-1248,-8-2-448,0 8-352</inkml:trace>
          <inkml:trace contextRef="#ctx0" brushRef="#br0" timeOffset="6485">10767 8490 5248,'-7'-2'2016,"3"2"-1088,2 0-160,2 0 768,0 0-192,0 6 0,0 1-416,2 2-160,2 3-448,0 6 160,-1-3 64,1 13-97,0 3 65,0 5-160,-1-2-32,1 2-128,-4 0-32,4 7-96,-4-5-64,2-6-64,-2-5 32,0 0-896,4-6-319,0-5-1569,-2-6-608,6-4-192</inkml:trace>
        </inkml:traceGroup>
        <inkml:traceGroup>
          <inkml:annotationXML>
            <emma:emma xmlns:emma="http://www.w3.org/2003/04/emma" version="1.0">
              <emma:interpretation id="{F8B97136-AED6-4BE5-BFC8-5F99AC0488DA}" emma:medium="tactile" emma:mode="ink">
                <msink:context xmlns:msink="http://schemas.microsoft.com/ink/2010/main" type="inkWord" rotatedBoundingBox="30795,11238 30844,11843 30466,11873 30417,11268"/>
              </emma:interpretation>
              <emma:one-of disjunction-type="recognition" id="oneOf5">
                <emma:interpretation id="interp25" emma:lang="zh-CN" emma:confidence="0">
                  <emma:literal>y</emma:literal>
                </emma:interpretation>
                <emma:interpretation id="interp26" emma:lang="zh-CN" emma:confidence="0">
                  <emma:literal>子</emma:literal>
                </emma:interpretation>
                <emma:interpretation id="interp27" emma:lang="zh-CN" emma:confidence="0">
                  <emma:literal>g</emma:literal>
                </emma:interpretation>
                <emma:interpretation id="interp28" emma:lang="zh-CN" emma:confidence="0">
                  <emma:literal>与</emma:literal>
                </emma:interpretation>
                <emma:interpretation id="interp29" emma:lang="zh-CN" emma:confidence="0">
                  <emma:literal>斗</emma:literal>
                </emma:interpretation>
              </emma:one-of>
            </emma:emma>
          </inkml:annotationXML>
          <inkml:trace contextRef="#ctx0" brushRef="#br0" timeOffset="7220">11078 8662 5888,'0'-50'2272,"0"46"-1216,4 1-320,-4 3 768,0 0-224,6 0 0,2 3-544,-1 7-128,4 0-352,-1 12 32,1-4 64,-4 2-65,0 1 65,0 1 0,1-2 96,-2-1-224,5 0-64,0-6-32,3-1 0,0-2-64,-3-3-64,0-7-64,-1-4 32,2-6-320,-2-2-96,1-4 0,0 3 96,-5-3 160,2-3 97,-2 3 63,-2 0 95,0-2-31,-4 2 64,0 3 224,0 3 96,0 4-64,0 6 160,0 13-128,4 0-96,-1 3 0,-3 0-160,7 5-32,-3 5 32,0-1 0,-2 10 64,2 0 32,-4 4-96,4-1-96,-4-2 0,0 2-32,-4 1 0,0-7 0,-2-1 0,-1 1 0,-4-10-96,-7-2 64,-7-2-128,0-9 32,3-9 64,2-9 96,2-4 0,0 4-32,4-3-64,4-1 32,1-3 32,6-4 0,3 2 0,3-4 0,6 3-96,3-4 64,11 4 32,2-2 0,0-2-96,2 4 64,3 0 32,-2 3 0,-4 3-288,1 2-64,4-3-928,-7 8-383,0-1-961,-9 5-384,2-1-544</inkml:trace>
        </inkml:traceGroup>
        <inkml:traceGroup>
          <inkml:annotationXML>
            <emma:emma xmlns:emma="http://www.w3.org/2003/04/emma" version="1.0">
              <emma:interpretation id="{B0437650-9E9A-48D8-91FE-BFFF09184AE7}" emma:medium="tactile" emma:mode="ink">
                <msink:context xmlns:msink="http://schemas.microsoft.com/ink/2010/main" type="inkWord" rotatedBoundingBox="30987,11086 31056,11813 30914,11826 30845,11099"/>
              </emma:interpretation>
              <emma:one-of disjunction-type="recognition" id="oneOf6">
                <emma:interpretation id="interp30" emma:lang="zh-CN" emma:confidence="0">
                  <emma:literal>)</emma:literal>
                </emma:interpretation>
                <emma:interpretation id="interp31" emma:lang="zh-CN" emma:confidence="0">
                  <emma:literal>丿</emma:literal>
                </emma:interpretation>
                <emma:interpretation id="interp32" emma:lang="zh-CN" emma:confidence="0">
                  <emma:literal>〕</emma:literal>
                </emma:interpretation>
                <emma:interpretation id="interp33" emma:lang="zh-CN" emma:confidence="0">
                  <emma:literal>’</emma:literal>
                </emma:interpretation>
                <emma:interpretation id="interp34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7566">11523 8463 5376,'-3'-16'2112,"6"9"-1152,2 1-128,-5 6 736,4 0-224,2 0 32,1 0-448,0 4-160,4 1-448,0 6 160,0 1 63,3 8-31,1 4 32,-1 8-160,-1 6-64,-1 0 64,-2 4 96,-3-4-128,-3 5 32,-1 6-224,-3 1-32,-3 0 0,-5 1 0,-3-6-160,1-1 32,-5 3-160,1-8-32,1-11-1184,-2-10-448,1-33-3871,7-8 1247</inkml:trace>
        </inkml:traceGroup>
        <inkml:traceGroup>
          <inkml:annotationXML>
            <emma:emma xmlns:emma="http://www.w3.org/2003/04/emma" version="1.0">
              <emma:interpretation id="{E7D11C1D-5299-46D8-8F38-BEC278BB74ED}" emma:medium="tactile" emma:mode="ink">
                <msink:context xmlns:msink="http://schemas.microsoft.com/ink/2010/main" type="inkWord" rotatedBoundingBox="31010,10702 31412,10688 31421,10932 31018,10946"/>
              </emma:interpretation>
              <emma:one-of disjunction-type="recognition" id="oneOf7">
                <emma:interpretation id="interp35" emma:lang="zh-CN" emma:confidence="0">
                  <emma:literal>入</emma:literal>
                </emma:interpretation>
                <emma:interpretation id="interp36" emma:lang="zh-CN" emma:confidence="0">
                  <emma:literal>^</emma:literal>
                </emma:interpretation>
                <emma:interpretation id="interp37" emma:lang="zh-CN" emma:confidence="0">
                  <emma:literal>八</emma:literal>
                </emma:interpretation>
                <emma:interpretation id="interp38" emma:lang="zh-CN" emma:confidence="0">
                  <emma:literal>人</emma:literal>
                </emma:interpretation>
                <emma:interpretation id="interp39" emma:lang="zh-CN" emma:confidence="0">
                  <emma:literal>小</emma:literal>
                </emma:interpretation>
              </emma:one-of>
            </emma:emma>
          </inkml:annotationXML>
          <inkml:trace contextRef="#ctx0" brushRef="#br0" timeOffset="9218">11887 8034 4992,'-4'0'1824,"4"-2"-960,-3 2-384,3 0 576,0 0-32,-3 0 32,-1 2-160,1 1-96,-1 3-416,-4 1-32,1 3 0,-10 2 64,3 11 96,-1-4-160,-6 3-32,-1 0-192,1 1-96,3-1-96,0-3 32,3-1 32,5-5 0,4-4-96,6-9-544,2-2-160,6-5-448,2-2-128,1-7 416,7-6 224,0-3 384,0 2 128,-1 1 224,-2 3 64,-5 3 0,1-3 32,-1 7 128,-2 2 128,-1 0 160,1 3 64,-5 1 128,0 3 32,1 3-256,3 0-64,-3 0 64,3 7 0,0 0-192,0 5-32,8 7-64,-5 3-32,9-3-96,-3 0 32,-1-4-128,2 3 0,2-3 96,-1 1 32,-5 0-32,1-4 32,-3-3-352,-3 2-128,-1-6-1312,-4 1-480,2 1-1504</inkml:trace>
        </inkml:traceGroup>
        <inkml:traceGroup>
          <inkml:annotationXML>
            <emma:emma xmlns:emma="http://www.w3.org/2003/04/emma" version="1.0">
              <emma:interpretation id="{F9C6D578-33F6-4FB2-82EA-6611F7442193}" emma:medium="tactile" emma:mode="ink">
                <msink:context xmlns:msink="http://schemas.microsoft.com/ink/2010/main" type="inkWord" rotatedBoundingBox="31847,10682 31899,11998 31713,12005 31660,10689"/>
              </emma:interpretation>
              <emma:one-of disjunction-type="recognition" id="oneOf8">
                <emma:interpretation id="interp40" emma:lang="zh-CN" emma:confidence="0">
                  <emma:literal>1</emma:literal>
                </emma:interpretation>
                <emma:interpretation id="interp41" emma:lang="zh-CN" emma:confidence="0">
                  <emma:literal>}</emma:literal>
                </emma:interpretation>
                <emma:interpretation id="interp42" emma:lang="zh-CN" emma:confidence="0">
                  <emma:literal>]</emma:literal>
                </emma:interpretation>
                <emma:interpretation id="interp43" emma:lang="zh-CN" emma:confidence="0">
                  <emma:literal>丨</emma:literal>
                </emma:interpretation>
                <emma:interpretation id="interp44" emma:lang="zh-CN" emma:confidence="0">
                  <emma:literal>亅</emma:literal>
                </emma:interpretation>
              </emma:one-of>
            </emma:emma>
          </inkml:annotationXML>
          <inkml:trace contextRef="#ctx0" brushRef="#br0" timeOffset="10612">12355 8037 5120,'-12'-5'2016,"12"5"-1088,4-4-1088,-4 4 384,4 0 224,3 0 192,1-3-256,-2 3-128,4 0-160,2 0-96,-2 0 96,2 0 128,-2 0 192,0 3-96,1 1 64,0-2-32,-5 1 32,2 3 0,-1 1 64,-3 6-96,0-1 32,-1 14-96,1-7 64,-1-1 0,-3 4 32,0 5-64,0 0 32,0 9-64,0 2 0,0 3-33,0 7 1,4 2-128,-4 13-32,3-2 32,1 0 0,0 4 0,-4-2 0,6-5-64,1 0 32,-4-5 64,1-3 64,1 1-96,-2 0-32,1-6-32,0-7 32,-4-4 0,-8 2 96,12-12-96,-11-5-64,2 0 0,-2-2-32,0-4 64,1-1 32,-2-3 32,1-2 0,-3-3-64,-1-4-64,-1 0 32,0 0-32,-4 0-96,2 0 64,0-4-128,3 1 32,-6-1-1856,9 1-3487,4-6 895</inkml:trace>
        </inkml:traceGroup>
      </inkml:traceGroup>
    </inkml:traceGroup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01:48.91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4DED04F-F13C-4DA1-AE97-AE1310AFCB63}" emma:medium="tactile" emma:mode="ink">
          <msink:context xmlns:msink="http://schemas.microsoft.com/ink/2010/main" type="inkDrawing" rotatedBoundingBox="26940,10399 27260,13172 26977,13205 26657,10431" semanticType="verticalRange" shapeName="Other">
            <msink:sourceLink direction="with" ref="{50A8A7E1-0E49-4656-97EF-AB030C22A6B7}"/>
            <msink:sourceLink direction="with" ref="{3D9140E0-9FFE-4E13-89CA-E29FBAAA3A07}"/>
            <msink:sourceLink direction="with" ref="{27D9814B-B9E1-4EC6-AD2B-EB72CFD0B901}"/>
            <msink:sourceLink direction="with" ref="{5A2B0209-01B8-4719-BB41-27994D8C2C17}"/>
          </msink:context>
        </emma:interpretation>
      </emma:emma>
    </inkml:annotationXML>
    <inkml:trace contextRef="#ctx0" brushRef="#br0">7339 7783 4480,'-14'-7'1760,"14"7"-960,-9-4-160,7 2 1248,4 4-1056,-2-2 480,0 0-800,0-2-64,9 2-288,-5-3-32,6 3-64,5-4-64,-2 4 32,6-2 96,-3 4-64,7-2 128,-2 4-128,1-1 256,-2 3-192,-2 1 320,-2 5-256,-6 1 384,0-1-320,-3 3 224,1 5-256,-1 3 64,0-1-161,0 3 65,-1 3-96,2 4 160,-1 1-160,1 3 96,-1 0-96,-1 11 96,6 1-128,-6 9 32,5-4-32,-3 15-64,3-11 32,-5 12-32,4-6 0,-1 10 0,1-3 0,1 6 64,-1-6-32,-3 16 64,0-7-64,0 6-32,2-5 32,-7 8-128,6-8 64,-2 9 96,2-4-32,-5 1 64,1-11-64,0 1-32,-1-9 32,-3 4 32,4-12-32,-4 4 64,0-9-64,0-3 64,0-7-64,-4 0-32,4-5 32,-7-1-32,7-7 0,-4-2 0,4-1 0,-7-5 0,3-1 0,-6-4 0,6 2 0,-7-4 0,7 0 0,-6-4-288,3 1 160,-7-4-1088,3 1 672,-8-7-2271,9 4 1535,-11-11-3328,7 1 2560</inkml:trace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02:10.80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CD5C90E-10CF-47D3-B40B-719EA8CAD62D}" emma:medium="tactile" emma:mode="ink">
          <msink:context xmlns:msink="http://schemas.microsoft.com/ink/2010/main" type="inkDrawing" rotatedBoundingBox="22947,13938 31671,12690 31776,13420 23052,14669" semanticType="underline" shapeName="Other">
            <msink:sourceLink direction="with" ref="{27D9814B-B9E1-4EC6-AD2B-EB72CFD0B901}"/>
          </msink:context>
        </emma:interpretation>
      </emma:emma>
    </inkml:annotationXML>
    <inkml:trace contextRef="#ctx0" brushRef="#br0">4159 11297 3328,'11'-3'1216,"-7"3"-640,2 0-256,2 0 384,2 3-256,1-3-32,6 7-32,1-1 0,0 0-192,0 0 96,-3 4 32,-1 0 32,7 2 32,-6 1-128,-1-2 0,3 3-96,-2-1 64,6-1-128,4-1 0,-4-3-32,1 2-64,0-1 32,2-2-32,2-1 64,2-4 32,0-2-192,2 0 0,1-2 96,4-4 64,1-1 0,0 0-64,0-2 32,-4 2 32,6 3-96,2-3-64,-8 0 64,-4 1 0,-2-1-64,-2 4 64,-2 1 96,-1-2 32,-3 4-32,-1 0-64,-2 0 96,0 4 0,-5-2-128,0 5 32,-2 0 0,-1 2 64,-4 2-96,-3 5-64,0 0 128,-3 0 32,-4 0-96,-1 13 32,-2 0 0,0-1 64,-1 0-32,0 2-32,1-3-64,-5 0 32,0 0 32,5 2 64,-8-3-32,4-4-32,4-4 32,-2-2-32,6 0 0,-1-3 0,-1-4 0,4 1 0,1-4 64,-1 0 32,0-2-128,4-1 32,-2 0 0,2-3 64,0 0-96,0-3 0,0 0 32,2-3 0,2 0 0,7-4 64,0-6-96,3 0 0,-4 1 32,2-5 64,2 1-96,0-3 0,0 0-32,4-8 0,0 6 64,0-4 0,0-1 0,3 9 0,-2 2 0,-3 2 0,3 3-96,2 3 64,4 2 32,0-2 64,-4 0-32,0 4 64,5 0-128,-4-1 0,-2 4 32,2 0 0,-1 0 0,-2 3 0,1 0-96,-1 0 64,2-4 32,0 4 64,-2 0-96,-7 0 0,3 0 32,0 0 0,-1 0 0,0 0 0,1 0 0,-2 0 64,2 0-32,-1 0-32,1 0-64,2 0 32,2-3-32,-3 0 0,7-1 128,-2-2 32,8 1-128,-6-2 32,7 1 0,-5-1 64,0 0-96,0 2 0,0 1 32,4 1 64,-1-1-32,1 0 64,-5-3-128,4 0-64,1 1 64,2-4 0,9 2 32,0-4 64,6 4-96,4-4 0,0-2 32,6-2 0,-1 1-96,-2 2 64,1 1 32,2 2 64,-2 0-32,7 4 64,-4 2-64,-3-2-32,-2 0-64,2 0 32,-4 0 32,-4-1 0,0 0-96,-2 1 64,-2 3 32,2-4 64,-2 5-32,8-2-32,-4 2 32,0-5-32,-2 4 0,-2-3 0,2-1 0,-2 4 0,2-1 0,-3 2 64,2 0-96,3-2-64,8 0 128,6-2 32,-2 2-96,-5 2 32,1-1 0,-8-1 64,8 4-32,-8-3-32,0-1 32,1 2-32,3-1 0,-4-1 0,10-3 0,-2 5 64,0 0 32,-4-10 32,3 1-160,1 4-32,-4 1 96,-1-10 32,5 4 0,0-2-64,6 6 96,4-3 0,-6 2-32,5-1 32,-2 2-64,-3-2-32,-2 0-64,1 0 32,1 1 32,9 0 64,-6 3-96,0-2-64,3 2 128,-4 1 96,-3-6-32,0 5 0,3 0-32,-2-4-64,6 1 32,-4 2 32,0 2 32,-5-2 32,6 1-64,-9-1 32,-2 0 0,0 2 32,-4-2-64,2 4-64,-2-3 32,4-4-32,-4 7 0,0-3 64,0 0-32,-2-2-32,6 3-64,-1-8 32,-6 3 96,-1 2 32,2-3-32,-2 6-64,2-6 32,6 6-32,0-1 0,-4-1 0,0 0 0,-4 1 64,8 0-32,-4 0-32,-2-1-64,-2 0 32,2 1 32,-2 0 0,8 0 0,4-4 64,-8 4-96,8-4 0,-8 0-32,4 4 0,-4 0 64,-4-10 0,2 4 0,-2-8 64,2 2-32,-2 2-32,4 2 96,0 2 0,-2 0 32,-6 0 0,-2-2 0,0 1 0,-8 2-64,1-3 32,0 1 0,-4 2 96,0-3-32,-1 2 0,-2-1-96,-1 0-64,0 1 32,-3-2 32,0-2-32,0 1 64,-1-8-64,6 1 64,-7-3-64,0 0-32,-2-6-768,-4-26-352,4-8-2752</inkml:trace>
  </inkml:traceGroup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48:16.54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A49272B-72B1-4184-8951-ABE4A7AD8199}" emma:medium="tactile" emma:mode="ink">
          <msink:context xmlns:msink="http://schemas.microsoft.com/ink/2010/main" type="writingRegion" rotatedBoundingBox="32205,10725 33042,10725 33042,11821 32205,11821"/>
        </emma:interpretation>
      </emma:emma>
    </inkml:annotationXML>
    <inkml:traceGroup>
      <inkml:annotationXML>
        <emma:emma xmlns:emma="http://www.w3.org/2003/04/emma" version="1.0">
          <emma:interpretation id="{81CDAEA0-B65F-42BC-A3DC-DFFDDBA44CA5}" emma:medium="tactile" emma:mode="ink">
            <msink:context xmlns:msink="http://schemas.microsoft.com/ink/2010/main" type="paragraph" rotatedBoundingBox="32205,10725 33042,10725 33042,11821 32205,118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36B3D8-7A8D-4514-B2A1-50CA5386C8BB}" emma:medium="tactile" emma:mode="ink">
              <msink:context xmlns:msink="http://schemas.microsoft.com/ink/2010/main" type="line" rotatedBoundingBox="32205,10725 33042,10725 33042,11821 32205,11821"/>
            </emma:interpretation>
          </emma:emma>
        </inkml:annotationXML>
        <inkml:traceGroup>
          <inkml:annotationXML>
            <emma:emma xmlns:emma="http://www.w3.org/2003/04/emma" version="1.0">
              <emma:interpretation id="{20A86DEB-4057-4290-ABDB-DE860F1E9D73}" emma:medium="tactile" emma:mode="ink">
                <msink:context xmlns:msink="http://schemas.microsoft.com/ink/2010/main" type="inkWord" rotatedBoundingBox="32205,10725 33042,10725 33042,11821 32205,11821"/>
              </emma:interpretation>
              <emma:one-of disjunction-type="recognition" id="oneOf0">
                <emma:interpretation id="interp0" emma:lang="zh-CN" emma:confidence="0">
                  <emma:literal>&amp;</emma:literal>
                </emma:interpretation>
                <emma:interpretation id="interp1" emma:lang="zh-CN" emma:confidence="0">
                  <emma:literal>8</emma:literal>
                </emma:interpretation>
                <emma:interpretation id="interp2" emma:lang="zh-CN" emma:confidence="0">
                  <emma:literal>「</emma:literal>
                </emma:interpretation>
                <emma:interpretation id="interp3" emma:lang="zh-CN" emma:confidence="0">
                  <emma:literal>『</emma:literal>
                </emma:interpretation>
                <emma:interpretation id="interp4" emma:lang="zh-CN" emma:confidence="0">
                  <emma:literal>/</emma:literal>
                </emma:interpretation>
              </emma:one-of>
            </emma:emma>
          </inkml:annotationXML>
          <inkml:trace contextRef="#ctx0" brushRef="#br0">32663 12136 5888,'0'-8'2176,"0"5"-1152,0-1-416,0 4 736,0-4-320,0 0-32,-5 0-384,0 4-128,-3 0-256,-5 4-32,-5 4 32,0 4-96,-3 2-32,-1 2 32,4 4 64,0 11-96,2 7 0,3 2-32,3-2 32,5-2-64,2-5-32,3-4 32,3 1 32,7-5-32,8 1 64,-2-4-128,6-12 0,1-5 96,-2-3 96,2-3 0,-2-10 0,-3-2-97,0-5 33,-5-10-64,-5-14 64,-3-6-64,-5-13-32,-5 4 32,-3 6-32,-5-10 0,-5 4 64,0 4 32,-3 5 32,-2 8 64,2-10 32,-2 9 32,6 0 64,-1 9-96,5 3 32,0 4-32,5 2 96,-2 6-96,7-4 32,-2 7-224,5 1-96,5-1 96,3 4 32,5 4 0,10 5-64,3 3 32,4 0-32,4 0 64,2 0 96,3 3-224,1-3 0,-6 0 64,2-3 128,3-2-32,-3-2-64,-1 0-288,-4-1-96,0 3-1792,3 5-799,7 0-1825</inkml:trace>
          <inkml:trace contextRef="#ctx0" brushRef="#br0" timeOffset="776">33113 11750 4736,'-8'-3'1824,"-5"3"-960,5 0-224,8 0 672,0 0-224,0 0-64,0 0-224,8 3-128,0-3-352,2 3-64,-2 2 64,5-2-128,0 3-32,5-3-64,-6 0 0,2 5 0,-4 0 32,-2 0 0,-8 3 0,-4 1-64,0 4-64,-6-5 32,-4 17-32,2-9-96,-2 4 64,6-3 160,-1-4 64,6 0 0,-2-2 32,5 0-128,0-3-64,5-3 0,3-1-32,0 1 0,6 3 0,0 2 0,-6-2 64,-4 4-32,-4 1-32,0 4 32,-4-1-32,-4 0 0,-2 1 64,6-4-32,0-1-32,4 9-64,4 7 32,4-4 32,6 1 0,4-6 64,2 3-96,8-2 0,-6 4 32,-10-4 0,-2 1 0,-10-1 64,-10 4-32,-2-4 64,-10 1 128,-6-4 127,8-4-191,2-1-32,0-15-703,10-15-7169,2-4 3008</inkml:trace>
        </inkml:traceGroup>
      </inkml:traceGroup>
    </inkml:traceGroup>
  </inkml:traceGroup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45:20.72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82D66783-2E6B-49DB-8DBE-C7633C3125EB}" emma:medium="tactile" emma:mode="ink">
          <msink:context xmlns:msink="http://schemas.microsoft.com/ink/2010/main" type="writingRegion" rotatedBoundingBox="881,637 21378,279 21501,7329 1004,7686"/>
        </emma:interpretation>
      </emma:emma>
    </inkml:annotationXML>
    <inkml:traceGroup>
      <inkml:annotationXML>
        <emma:emma xmlns:emma="http://www.w3.org/2003/04/emma" version="1.0">
          <emma:interpretation id="{3F5029D3-2276-48E8-964A-D7BA20B0B992}" emma:medium="tactile" emma:mode="ink">
            <msink:context xmlns:msink="http://schemas.microsoft.com/ink/2010/main" type="paragraph" rotatedBoundingBox="1859,636 19901,253 19937,1967 1896,23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0D0B84F-CD87-4B1E-B8D8-83C6BABF4D2A}" emma:medium="tactile" emma:mode="ink">
              <msink:context xmlns:msink="http://schemas.microsoft.com/ink/2010/main" type="line" rotatedBoundingBox="1859,636 19901,253 19937,1967 1896,2350"/>
            </emma:interpretation>
          </emma:emma>
        </inkml:annotationXML>
        <inkml:traceGroup>
          <inkml:annotationXML>
            <emma:emma xmlns:emma="http://www.w3.org/2003/04/emma" version="1.0">
              <emma:interpretation id="{758802A5-839D-492F-BBE7-ADF2936F8D25}" emma:medium="tactile" emma:mode="ink">
                <msink:context xmlns:msink="http://schemas.microsoft.com/ink/2010/main" type="inkWord" rotatedBoundingBox="1870,1140 2291,1131 2306,1798 1884,1806"/>
              </emma:interpretation>
              <emma:one-of disjunction-type="recognition" id="oneOf0">
                <emma:interpretation id="interp0" emma:lang="zh-CN" emma:confidence="0">
                  <emma:literal>e</emma:literal>
                </emma:interpretation>
                <emma:interpretation id="interp1" emma:lang="zh-CN" emma:confidence="0">
                  <emma:literal>[</emma:literal>
                </emma:interpretation>
                <emma:interpretation id="interp2" emma:lang="zh-CN" emma:confidence="0">
                  <emma:literal>上</emma:literal>
                </emma:interpretation>
                <emma:interpretation id="interp3" emma:lang="zh-CN" emma:confidence="0">
                  <emma:literal>Q</emma:literal>
                </emma:interpretation>
                <emma:interpretation id="interp4" emma:lang="zh-CN" emma:confidence="0">
                  <emma:literal>C</emma:literal>
                </emma:interpretation>
              </emma:one-of>
            </emma:emma>
          </inkml:annotationXML>
          <inkml:trace contextRef="#ctx0" brushRef="#br0">4022 3585 3584,'9'5'1408,"-9"-5"-768,19 10-320,-13-7 800,3 1-608,5 1 256,1 4-480,4-2 128,1 2-256,0-9 224,3 5-256,-3-10 96,0 2-128,-6-19 0,0 4-32,-3-20 96,4 2-96,-12-7 192,2 6-160,-10-12 384,2 11-256,-12-1 448,4 9-384,-12-1 352,9 9-352,-11 6 192,5 7-256,-4 4 224,5 5-256,-6 9 320,10 4-288,-8 8 160,9 6-224,-6 13 128,6 2-160,-3 9 223,14-3-223,-8-1 96,11 1-128,0 5 0,5-7-32,1-3-64,2-3 32,7-10 32,-1-5-32,6-7-32,0-2 32,5-6-128,-2 2 64,2-7 32,4 5 0,-6-7 64,3 1-32,-3-4-32,2 0 32,1 0-320,2 0 160,-5 0-1375,2 0 863,-5 0-4320,-2 0 2752</inkml:trace>
        </inkml:traceGroup>
        <inkml:traceGroup>
          <inkml:annotationXML>
            <emma:emma xmlns:emma="http://www.w3.org/2003/04/emma" version="1.0">
              <emma:interpretation id="{16E2C850-D518-4F45-B963-B3666E73C5C0}" emma:medium="tactile" emma:mode="ink">
                <msink:context xmlns:msink="http://schemas.microsoft.com/ink/2010/main" type="inkWord" rotatedBoundingBox="2763,1319 3291,1307 3297,1616 2770,1628"/>
              </emma:interpretation>
              <emma:one-of disjunction-type="recognition" id="oneOf1">
                <emma:interpretation id="interp5" emma:lang="zh-CN" emma:confidence="0">
                  <emma:literal>=</emma:literal>
                </emma:interpretation>
                <emma:interpretation id="interp6" emma:lang="zh-CN" emma:confidence="0">
                  <emma:literal>二</emma:literal>
                </emma:interpretation>
                <emma:interpretation id="interp7" emma:lang="zh-CN" emma:confidence="0">
                  <emma:literal>工</emma:literal>
                </emma:interpretation>
                <emma:interpretation id="interp8" emma:lang="zh-CN" emma:confidence="0">
                  <emma:literal>三</emma:literal>
                </emma:interpretation>
                <emma:interpretation id="interp9" emma:lang="zh-CN" emma:confidence="0">
                  <emma:literal>Z</emma:literal>
                </emma:interpretation>
              </emma:one-of>
            </emma:emma>
          </inkml:annotationXML>
          <inkml:trace contextRef="#ctx0" brushRef="#br0" timeOffset="15516">4872 3383 4352,'-10'0'1664,"10"0"-896,0 5 0,0-5 1472,0 0-1216,0 0 928,0 0-1152,0 0 544,10 4-768,-5 2 256,4-3-481,1 0 225,0 3-320,0 2 0,4 0-160,1 1-64,0 0 0,-1-5 96,6 1-64,3-5 128,8 3-128,3-3-32,0 0 0,-2 0-32,-2 0 0,-1 0 0,0 0 0,-4-3-704,-2 3 384,-3-5-1567,0 5 1055,-11-4-2720,5 0 1984,-14-1-2528,5 5 2336</inkml:trace>
          <inkml:trace contextRef="#ctx0" brushRef="#br0" timeOffset="15843">4933 3621 4864,'-23'7'1824,"23"-7"-960,-11 14-448,8-10 1088,6 6-832,-3-2 544,0 1-736,0-6 256,11 7-448,-2-10 128,5 4-256,2-4 128,3 0-160,6-4 160,3 4-192,6-6 32,0 2-64,0-4-64,1 8 32,-1-9-32,0 9 0,-5-3-224,-1 3 128,-2-4-1024,2 4 640,-2-6-2208,-9 6 1504,-6-4-2368,-7 4 2016</inkml:trace>
        </inkml:traceGroup>
        <inkml:traceGroup>
          <inkml:annotationXML>
            <emma:emma xmlns:emma="http://www.w3.org/2003/04/emma" version="1.0">
              <emma:interpretation id="{0DC9B739-F68D-436A-8FBC-39025715C4B8}" emma:medium="tactile" emma:mode="ink">
                <msink:context xmlns:msink="http://schemas.microsoft.com/ink/2010/main" type="inkWord" rotatedBoundingBox="3900,1108 4351,1099 4362,1632 3911,1641"/>
              </emma:interpretation>
              <emma:one-of disjunction-type="recognition" id="oneOf2">
                <emma:interpretation id="interp10" emma:lang="zh-CN" emma:confidence="0">
                  <emma:literal>口</emma:literal>
                </emma:interpretation>
                <emma:interpretation id="interp11" emma:lang="zh-CN" emma:confidence="0">
                  <emma:literal>区</emma:literal>
                </emma:interpretation>
                <emma:interpretation id="interp12" emma:lang="zh-CN" emma:confidence="0">
                  <emma:literal>∑</emma:literal>
                </emma:interpretation>
                <emma:interpretation id="interp13" emma:lang="zh-CN" emma:confidence="0">
                  <emma:literal>士</emma:literal>
                </emma:interpretation>
                <emma:interpretation id="interp14" emma:lang="zh-CN" emma:confidence="0">
                  <emma:literal>t</emma:literal>
                </emma:interpretation>
              </emma:one-of>
            </emma:emma>
          </inkml:annotationXML>
          <inkml:trace contextRef="#ctx0" brushRef="#br0" timeOffset="17190">6041 3383 5120,'-18'-4'2016,"18"4"-1088,-16 0-608,12 0 1184,8 0-864,-4 0 864,11 4-896,-6 1 320,4 4-544,11-2 0,3 2-224,8-4-32,1-1-64,2-4-608,0 0 288,0 0-1440,0 0 928,1 0-2816,-1 9 2016,-5 0-1760,1-2 1920</inkml:trace>
          <inkml:trace contextRef="#ctx0" brushRef="#br0" timeOffset="16934">6041 3172 5760,'-14'0'2176,"19"4"-1152,-10-1-576,5-3 1056,0 0-832,0 0 288,10 5-576,-1-5 160,6 4-320,5-4 128,-1 6-192,5-6 224,6 3-256,-1-3 96,0 0-128,-1 0 0,3 0-32,-8 0 32,2 0-64,-6 0 64,-4 9-64,-11 0-96,1-2 32,-14 7 160,4 3-64,-9 4 192,-1 1-160,-15 8 192,12 4-192,-13 6 255,8-6-223,-6 2 160,10-2-160,-6-4 160,10-4-192,-4-5 32,4 1-64,6-5 32,4 0-64,-1-2 128,12-3-96,-1 0-96,4 1 0,6-8 32,10-1 0,3-4 64,1 4-32,0-8-32,5 4 32,0-4 32,0 4-32,-4-5-512,-1 5 256,-5-3-1599,1-3 1023,-11-2-3040,1 8 2144,-15-8-2528,0 2 2400</inkml:trace>
        </inkml:traceGroup>
        <inkml:traceGroup>
          <inkml:annotationXML>
            <emma:emma xmlns:emma="http://www.w3.org/2003/04/emma" version="1.0">
              <emma:interpretation id="{6258C4D2-6FD5-49EE-8025-AF0412DA7F9A}" emma:medium="tactile" emma:mode="ink">
                <msink:context xmlns:msink="http://schemas.microsoft.com/ink/2010/main" type="inkWord" rotatedBoundingBox="4758,1343 5133,1335 5135,1426 4760,1434"/>
              </emma:interpretation>
              <emma:one-of disjunction-type="recognition" id="oneOf3">
                <emma:interpretation id="interp15" emma:lang="zh-CN" emma:confidence="0">
                  <emma:literal>一</emma:literal>
                </emma:interpretation>
                <emma:interpretation id="interp16" emma:lang="zh-CN" emma:confidence="0">
                  <emma:literal></emma:literal>
                </emma:interpretation>
                <emma:interpretation id="interp17" emma:lang="zh-CN" emma:confidence="0">
                  <emma:literal>-</emma:literal>
                </emma:interpretation>
                <emma:interpretation id="interp18" emma:lang="zh-CN" emma:confidence="0">
                  <emma:literal>‘</emma:literal>
                </emma:interpretation>
                <emma:interpretation id="interp1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17675">6954 3425 5504,'-38'27'2112,"38"-27"-1152,-35 25-352,26-16 1248,9 0-1056,-9-9 352,9 3-704,-5-3 0,5 0-256,5-3 192,4 0-256,5-7 160,12 2-160,-3-5 64,6 4-96,1-3-64,4 6 0,0-3-256,0 9 128,-4-7-1152,-2 7 672,-3-9-2976,-7 9 1952,-2-9-2240,3 9 2208</inkml:trace>
        </inkml:traceGroup>
        <inkml:traceGroup>
          <inkml:annotationXML>
            <emma:emma xmlns:emma="http://www.w3.org/2003/04/emma" version="1.0">
              <emma:interpretation id="{8D2358CE-6F3C-476B-9593-5054070B5789}" emma:medium="tactile" emma:mode="ink">
                <msink:context xmlns:msink="http://schemas.microsoft.com/ink/2010/main" type="inkWord" rotatedBoundingBox="5735,554 6673,534 6710,2248 5771,2268"/>
              </emma:interpretation>
              <emma:one-of disjunction-type="recognition" id="oneOf4">
                <emma:interpretation id="interp20" emma:lang="zh-CN" emma:confidence="0">
                  <emma:literal>系</emma:literal>
                </emma:interpretation>
                <emma:interpretation id="interp21" emma:lang="zh-CN" emma:confidence="0">
                  <emma:literal>忘</emma:literal>
                </emma:interpretation>
                <emma:interpretation id="interp22" emma:lang="zh-CN" emma:confidence="0">
                  <emma:literal>药</emma:literal>
                </emma:interpretation>
                <emma:interpretation id="interp23" emma:lang="zh-CN" emma:confidence="0">
                  <emma:literal>急</emma:literal>
                </emma:interpretation>
                <emma:interpretation id="interp24" emma:lang="zh-CN" emma:confidence="0">
                  <emma:literal>齿</emma:literal>
                </emma:interpretation>
              </emma:one-of>
            </emma:emma>
          </inkml:annotationXML>
          <inkml:trace contextRef="#ctx0" brushRef="#br0" timeOffset="18213">8204 2615 4608,'-10'-4'1760,"10"4"-960,-6 0-576,3 0 1248,3 0-832,-5 0 1120,5 0-992,-6 0 512,6 0-736,-4 0 480,4 0-576,-5 0 320,10 9-448,-5 3 127,0 10-287,0 8 64,0 4-128,0 6-64,4-2 0,2 1-736,-1-5 385,-2 0-2145,3 2 1376,-1-7-3616,0-2 2656</inkml:trace>
          <inkml:trace contextRef="#ctx0" brushRef="#br0" timeOffset="18495">7888 3120 5888,'-24'0'2272,"24"0"-1216,-15 4-1024,10-4 928,10 0-576,0 0 608,-1 4-576,7-4 288,3 5-416,15-5 128,11 3-256,2-3 128,7 0-160,0-3 64,-1 3-96,6-9-128,0 5 0,-6-4-1248,0 8 704,-14-10-3584,0 10 2336</inkml:trace>
          <inkml:trace contextRef="#ctx0" brushRef="#br0" timeOffset="18967">7932 3366 5120,'-6'0'1920,"6"0"-1024,14 4-640,-8-4 928,5 0-672,6 0 384,9 5-544,8-1 128,0-1-320,0 2 0,-5-1-96,-6 9 96,3 5-96,-12 3 320,0 6-192,-14-2 320,6 0-288,-26 6 320,6 3-320,-20 6 384,10 3-352,-16 0 288,12-4-288,-6-5 192,8-3-225,-2-6 65,8 2-160,0-11 64,6 5-96,5-6 0,9-3-32,0-2 32,9-3-64,1 2-32,8-1 32,13-2-32,3-2 0,4-4 0,7 3 0,-2-3-224,-4 0 128,5-3-1215,-5 3 703,-5-4-2752,-5 4 1856,-15-6-2912,0 3 2496</inkml:trace>
          <inkml:trace contextRef="#ctx0" brushRef="#br0" timeOffset="19206">7971 3656 6656,'-14'-18'2464,"14"18"-1344,-5 0-736,-1 0 1376,12 0-992,-6 0 832,0 0-928,5 0 224,4 5-545,11-5-63,3 3-160,8-3-96,-2 6 0,-1-2-831,1 0 447,-1-4-2240,3 5 1440,-8-5-3456,2 9 2592</inkml:trace>
          <inkml:trace contextRef="#ctx0" brushRef="#br0" timeOffset="19939">8524 3585 6144,'-14'-7'2272,"14"7"-1216,-5 7-448,1-2 1152,8-1-960,-4 5 448,0 9-736,0-2 288,0 2-480,0 7 192,5 6-288,0-1 63,4 4-159,-3-7-64,3-1-32,1-5-128,-1-3 64,1-9-32,6-6 0,-7-12-95,0 1 95,-4-14-96,6 6 64,-7-11 128,1 11 0,0-6-32,-1 4 32,1-3-128,4 8 64,-3-5 96,4 9-32,-6-3 128,1 8-96,1-1 319,-3 5-191,-3-4 256,0 8-256,0 1 96,6 4-160,-1 7 224,0 6-224,-5 4 160,4 3-160,1 2-64,1 0-32,-3 3-32,8 8 0,-7-2 64,1-6-32,1 6-96,-1-6 32,-5 9 32,0-4 0,-5 1-288,-1-2 160,-8-8-384,5-5 288,-16-7 64,10 0 64,-13-9 96,8-5 0,-9-8-96,4-1 64,5-17-32,6 1 0,5-10 64,3 10 0,1-5 0,10 5 0,1-6-160,3 6 96,5-1 32,1 6 32,4-6-160,1 8 96,0-3-671,3 9 415,2-5-1280,0 4 896,4 0-2592,0 6 1856,-4-3-2368,-7 6 2176</inkml:trace>
        </inkml:traceGroup>
        <inkml:traceGroup>
          <inkml:annotationXML>
            <emma:emma xmlns:emma="http://www.w3.org/2003/04/emma" version="1.0">
              <emma:interpretation id="{14B66D05-CCD1-4E98-A953-5F585E63D36A}" emma:medium="tactile" emma:mode="ink">
                <msink:context xmlns:msink="http://schemas.microsoft.com/ink/2010/main" type="inkWord" rotatedBoundingBox="7062,1014 7487,1005 7504,1776 7078,1785"/>
              </emma:interpretation>
              <emma:one-of disjunction-type="recognition" id="oneOf5">
                <emma:interpretation id="interp25" emma:lang="zh-CN" emma:confidence="0">
                  <emma:literal>。</emma:literal>
                </emma:interpretation>
                <emma:interpretation id="interp26" emma:lang="zh-CN" emma:confidence="0">
                  <emma:literal>D</emma:literal>
                </emma:interpretation>
                <emma:interpretation id="interp27" emma:lang="zh-CN" emma:confidence="0">
                  <emma:literal>〗</emma:literal>
                </emma:interpretation>
                <emma:interpretation id="interp28" emma:lang="zh-CN" emma:confidence="0">
                  <emma:literal>》</emma:literal>
                </emma:interpretation>
                <emma:interpretation id="interp29" emma:lang="zh-CN" emma:confidence="0">
                  <emma:literal>『</emma:literal>
                </emma:interpretation>
              </emma:one-of>
            </emma:emma>
          </inkml:annotationXML>
          <inkml:trace contextRef="#ctx0" brushRef="#br0" timeOffset="26952">9210 3106 4352,'3'-29'1664,"-3"29"-896,11 0-128,-7 0 1184,1 0-1024,0 0 480,10 0-768,4 4 288,5 5-480,1 3 320,4 1-352,5 5 352,0 7-384,6 2 224,-3 3-256,-3-1 224,-5 7-256,-9 7 159,-6 0-191,-18 9 288,-6 1-256,-19 6 160,0 2-192,-16 0 128,8-6-160,-12-11 0,10-7-64,-10-10-416,15-5 224,-5-13-1599,15-6 959,4-15-3552,12 3 2432,8-16-2560,8 3 2560</inkml:trace>
          <inkml:trace contextRef="#ctx0" brushRef="#br0" timeOffset="26578">9228 3172 5376,'-9'0'2016,"9"0"-1088,0 0-608,0 0 992,0 0-768,0 0 448,0 0-576,0 0 256,0 0-384,0 0 352,0 0-384,0 0 288,5 4-288,-5-1 352,0 6-352,0 9 288,4 4-288,2 8 127,-2 4-223,2 13 0,-2 1-96,-4 8 32,6-4-64,-6 9-96,0-5 32,0-4-1183,0-9 671,0-9-2880,0-9 1920</inkml:trace>
        </inkml:traceGroup>
        <inkml:traceGroup>
          <inkml:annotationXML>
            <emma:emma xmlns:emma="http://www.w3.org/2003/04/emma" version="1.0">
              <emma:interpretation id="{5D5626EE-2DE0-4A04-A5AF-938B05BCDB51}" emma:medium="tactile" emma:mode="ink">
                <msink:context xmlns:msink="http://schemas.microsoft.com/ink/2010/main" type="inkWord" rotatedBoundingBox="7835,1013 8366,1001 8379,1622 7848,1633"/>
              </emma:interpretation>
              <emma:one-of disjunction-type="recognition" id="oneOf6">
                <emma:interpretation id="interp30" emma:lang="zh-CN" emma:confidence="0">
                  <emma:literal>“</emma:literal>
                </emma:interpretation>
                <emma:interpretation id="interp31" emma:lang="zh-CN" emma:confidence="0">
                  <emma:literal>K</emma:literal>
                </emma:interpretation>
                <emma:interpretation id="interp32" emma:lang="zh-CN" emma:confidence="0">
                  <emma:literal>R</emma:literal>
                </emma:interpretation>
                <emma:interpretation id="interp33" emma:lang="zh-CN" emma:confidence="0">
                  <emma:literal>长</emma:literal>
                </emma:interpretation>
                <emma:interpretation id="interp34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27340">9954 3077 6400,'-6'0'2368,"6"0"-1280,-6 0-416,3 0 1344,3 4-1120,-5 5 576,10 3-896,-5 6 256,3-2-481,-3 15 161,6-1-288,-6 10 64,6 3-160,-6 9 0,0-2-64,0 2-128,4-3 32,-4-12-1024,4-1 577,-4-11-2369,6-3 1600,-6-22-3296,4 0 2560</inkml:trace>
          <inkml:trace contextRef="#ctx0" brushRef="#br0" timeOffset="27848">10326 3077 7040,'30'0'2624,"-30"0"-1408,0 13-224,-4-10 1792,-2 2-1536,-8 3 607,0 6-1119,-12-2 160,12 6-544,-14-2 96,8 2-288,-14 4 0,8 3-96,-2 2-64,4-1 32,0 0-128,4 3 64,0-8-480,11-3 288,-6-6-1024,10 2 672,-9-9-1695,9-2 1279,-5-11-1792,10 4 1568,-8-6-1216,8 7 1376,-6-9-704,12 7 1024,-6-9 32,8 11 448,-2-11 928,3 11-352,2-7 1280,3 6-864,0 0 1184,0 4-1088,1 0 1152,4 8-1152,-4 2 864,4-2-992,-3 8 480,2 2-673,6 8 225,5 0-448,2 8 64,3 0-224,-6 2-64,1-1-32,-4-4-736,4-7 384,-6-2-2079,3-4 1343,-12-6-3808,6-2 2688</inkml:trace>
        </inkml:traceGroup>
        <inkml:traceGroup>
          <inkml:annotationXML>
            <emma:emma xmlns:emma="http://www.w3.org/2003/04/emma" version="1.0">
              <emma:interpretation id="{C4658EBF-39F8-4376-8B63-335149222C7A}" emma:medium="tactile" emma:mode="ink">
                <msink:context xmlns:msink="http://schemas.microsoft.com/ink/2010/main" type="inkWord" rotatedBoundingBox="8672,1054 9835,1029 9850,1758 8687,1783"/>
              </emma:interpretation>
              <emma:one-of disjunction-type="recognition" id="oneOf7">
                <emma:interpretation id="interp35" emma:lang="zh-CN" emma:confidence="0">
                  <emma:literal>炒</emma:literal>
                </emma:interpretation>
                <emma:interpretation id="interp36" emma:lang="zh-CN" emma:confidence="0">
                  <emma:literal>邺</emma:literal>
                </emma:interpretation>
                <emma:interpretation id="interp37" emma:lang="zh-CN" emma:confidence="0">
                  <emma:literal>圳</emma:literal>
                </emma:interpretation>
                <emma:interpretation id="interp38" emma:lang="zh-CN" emma:confidence="0">
                  <emma:literal>邯</emma:literal>
                </emma:interpretation>
                <emma:interpretation id="interp39" emma:lang="zh-CN" emma:confidence="0">
                  <emma:literal>娜</emma:literal>
                </emma:interpretation>
              </emma:one-of>
            </emma:emma>
          </inkml:annotationXML>
          <inkml:trace contextRef="#ctx0" brushRef="#br0" timeOffset="30344">11724 3172 4992,'34'-18'1824,"-34"18"-960,46-9-512,-32 9 1056,0 6-800,6-3 800,0 10-832,-2-1 832,2 6-800,-10 4 672,4 3-736,-14 5 447,4 1-575,-22 3 32,2 6-256,-16-6-160,-2 0-64,-6-7-832,6-2 480,-6-10-2783,12-3 1727,-1-8-3456,15 1 2784</inkml:trace>
          <inkml:trace contextRef="#ctx0" brushRef="#br0" timeOffset="30101">11673 3099 5888,'-5'22'2272,"5"-22"-1216,0 12-96,0 1 1536,0-4-1344,0 9 416,0 7-960,0 5 159,5 4-447,-5 15 160,4-3-256,1 15 0,1-5-128,-3 9-192,3-4 32,-6-2-256,0-7 192,0-9-1151,0-9 703,0-11-1920,0-6 1376,0-21-3040,0-5 2304,0-22-1504,0 1 1952</inkml:trace>
          <inkml:trace contextRef="#ctx0" brushRef="#br0" timeOffset="29318">10799 3266 4480,'-16'8'1664,"16"-8"-896,-4 18-352,-1-8 1184,10-1-928,-5-2 704,9 7-832,2-1 288,4-1-480,2-3 224,3 1-320,5-7 64,4 6-192,5-9 0,0 3-64,0-6-128,-6-3 32,-2-10-192,-3 4 128,-3-16-160,-6 13 128,-9-16 0,5 9 64,-10-4 128,0 10-32,-10-2 64,5 5-64,-14 0 192,-1 5-128,-4 2 192,4 6-192,-3 0 256,7 9-224,-2 0 384,4 9-288,-6 8 224,10-2-224,-5 12 223,6-2-255,4 6 160,5 3-192,0-6 0,9 3-96,7-10-64,2 1 32,12-10-384,-1-4 192,-1-12-1151,7-1 735,-6-13-1856,5 0 1376,0-13-3136,-9 6 2368</inkml:trace>
          <inkml:trace contextRef="#ctx0" brushRef="#br0" timeOffset="29588">11361 3173 5888,'-24'-9'2176,"24"9"-1152,0-6-416,0 3 1376,0 6-1088,0-3 768,9 9-992,2 0 352,9 9-576,-6-2-1,4 6-255,-2 5 32,2-2-128,2-4-128,0 6 0,0-6-672,-1 5 385,-4-8-1633,-1-2 1088,-5-11-2240,6-1 1760,-10-13-2240,0 0 2016</inkml:trace>
          <inkml:trace contextRef="#ctx0" brushRef="#br0" timeOffset="29802">11545 3155 4736,'-3'-18'1824,"3"18"-960,-11-4-320,5-1 1408,6 10-1088,-3-5 1088,-2 4-1152,-4 5 736,4 0-896,-7 3 511,9 10-671,-12 9 32,10-1-320,-14 13-256,4 0 32,-5 4-704,6 1 416,-1-8-2143,7-2 1375,2-12-3744,6-4 2720</inkml:trace>
        </inkml:traceGroup>
        <inkml:traceGroup>
          <inkml:annotationXML>
            <emma:emma xmlns:emma="http://www.w3.org/2003/04/emma" version="1.0">
              <emma:interpretation id="{BF331B06-D729-4C09-A242-AE9D37B82CD9}" emma:medium="tactile" emma:mode="ink">
                <msink:context xmlns:msink="http://schemas.microsoft.com/ink/2010/main" type="inkWord" rotatedBoundingBox="10047,798 10215,794 10231,1530 10063,1533"/>
              </emma:interpretation>
              <emma:one-of disjunction-type="recognition" id="oneOf8">
                <emma:interpretation id="interp40" emma:lang="zh-CN" emma:confidence="0">
                  <emma:literal>(</emma:literal>
                </emma:interpretation>
                <emma:interpretation id="interp41" emma:lang="zh-CN" emma:confidence="0">
                  <emma:literal>「</emma:literal>
                </emma:interpretation>
                <emma:interpretation id="interp42" emma:lang="zh-CN" emma:confidence="0">
                  <emma:literal>‘</emma:literal>
                </emma:interpretation>
                <emma:interpretation id="interp43" emma:lang="zh-CN" emma:confidence="0">
                  <emma:literal>〔</emma:literal>
                </emma:interpretation>
                <emma:interpretation id="interp44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32154">12275 2878 5248,'-6'-9'2016,"6"9"-1088,0-3-320,-3-3 1248,3 12-1056,-6-6 640,6 8-896,-9 0 512,4 6-608,-6 2 384,8 2-480,-12 7 255,5 6-351,-10 3 64,11 6-192,-6 2 64,10 7-96,0 1-64,10 3 0,0 4-128,5-2 64,0 1-544,5-8 320,-1-10-1599,0-4 1055,11-12-3328,-1-1 2304,1-16-2272,4-1 2368</inkml:trace>
        </inkml:traceGroup>
        <inkml:traceGroup>
          <inkml:annotationXML>
            <emma:emma xmlns:emma="http://www.w3.org/2003/04/emma" version="1.0">
              <emma:interpretation id="{D2C17E4C-A732-43D0-A482-394157A37FBA}" emma:medium="tactile" emma:mode="ink">
                <msink:context xmlns:msink="http://schemas.microsoft.com/ink/2010/main" type="inkWord" rotatedBoundingBox="10489,788 11427,769 11445,1592 10507,1612"/>
              </emma:interpretation>
              <emma:one-of disjunction-type="recognition" id="oneOf9">
                <emma:interpretation id="interp45" emma:lang="zh-CN" emma:confidence="0">
                  <emma:literal>力</emma:literal>
                </emma:interpretation>
                <emma:interpretation id="interp46" emma:lang="zh-CN" emma:confidence="0">
                  <emma:literal>屮</emma:literal>
                </emma:interpretation>
                <emma:interpretation id="interp47" emma:lang="zh-CN" emma:confidence="0">
                  <emma:literal>沙</emma:literal>
                </emma:interpretation>
                <emma:interpretation id="interp48" emma:lang="zh-CN" emma:confidence="0">
                  <emma:literal>功</emma:literal>
                </emma:interpretation>
                <emma:interpretation id="interp49" emma:lang="zh-CN" emma:confidence="0">
                  <emma:literal>◇</emma:literal>
                </emma:interpretation>
              </emma:one-of>
            </emma:emma>
          </inkml:annotationXML>
          <inkml:trace contextRef="#ctx0" brushRef="#br0" timeOffset="33282">13143 2887 5760,'-14'0'2176,"14"0"-1152,-3 0-576,-2 0 1344,10 0-992,-10 0 736,5 0-896,-6 0 352,2 0-544,-6 0 224,4 4-385,-3 1 65,4 8-224,-9-1-64,8 6-32,-8-2-256,10 6 128,-10 5-1215,8-2 703,-4-7-2496,6-5 1760,-2-10-2848,6 2 2368</inkml:trace>
          <inkml:trace contextRef="#ctx0" brushRef="#br0" timeOffset="33557">13077 2853 5504,'3'-9'2112,"-3"9"-1152,12 4-480,-9 1 1088,2-1-896,6 5 544,4 0-736,-7-2 320,7 7-480,-1-1-96,6 3-128,-1 2-224,5 0 64,-4-2-1504,0 6 832,-6-1-3552,6 0 2400</inkml:trace>
          <inkml:trace contextRef="#ctx0" brushRef="#br0" timeOffset="33808">13436 2844 3840,'0'-9'1472,"0"9"-768,6 9-256,-3-9 1184,3 4-896,-1 1 928,4 2-992,0 8 736,2 1-800,-3 5 576,3 1-672,-7 9 512,6 3-576,-4 1 319,-3 3-447,-3 5-32,6 6-160,-6-3 64,0-2-128,-6 7-224,6 1 64,-9-5-1024,-1 2 641,-9-10-1921,9-1 1344,-13-11-3488,9-6 2560</inkml:trace>
          <inkml:trace contextRef="#ctx0" brushRef="#br0" timeOffset="32880">12639 2961 3968,'-5'-6'1568,"5"6"-832,0-3-96,0-3 1312,0 12-1056,0-6 608,0 0-864,0 0 192,10 0-480,-1 0-64,6 3-160,-1-3-32,2 6-32,-2-3 32,1 1-64,-6 1-32,2 4 32,-11 1-32,3-4 0,-6 8 64,-3 8-32,-8 0 416,-1 3-256,-4-4 352,4 1-320,1 0 32,3-4-160,2-6-64,9 0 0,4-2-32,7-2 0,3-4-160,6 2 96,3-2-448,2 4 256,-5 1-96,3-2 224,-12 7 128,-8-1 32,-6 4 480,-2 0-288,-9 4 608,-1 7-448,-5-3 63,9 6-255,-3-7-32,10-2-96,4-13-192,4 0 64,2-5-447,8 4 255,11 5-512,4 2 448,-6-9-128,8 9 256,-23-8 384,4 7-96,-24 0 704,-2-2-448,-14 6 543,-1-2-511,-11 2-64,6 0-192,-9-11-1695,13 7 831,12-14-4480,7 3 2880</inkml:trace>
        </inkml:traceGroup>
        <inkml:traceGroup>
          <inkml:annotationXML>
            <emma:emma xmlns:emma="http://www.w3.org/2003/04/emma" version="1.0">
              <emma:interpretation id="{7B71C94E-FB66-449C-B981-AD4069617978}" emma:medium="tactile" emma:mode="ink">
                <msink:context xmlns:msink="http://schemas.microsoft.com/ink/2010/main" type="inkWord" rotatedBoundingBox="11853,884 12290,875 12309,1790 11872,1799"/>
              </emma:interpretation>
              <emma:one-of disjunction-type="recognition" id="oneOf10">
                <emma:interpretation id="interp50" emma:lang="zh-CN" emma:confidence="0">
                  <emma:literal>与</emma:literal>
                </emma:interpretation>
                <emma:interpretation id="interp51" emma:lang="zh-CN" emma:confidence="0">
                  <emma:literal>y</emma:literal>
                </emma:interpretation>
                <emma:interpretation id="interp52" emma:lang="zh-CN" emma:confidence="0">
                  <emma:literal>g</emma:literal>
                </emma:interpretation>
                <emma:interpretation id="interp53" emma:lang="zh-CN" emma:confidence="0">
                  <emma:literal>子</emma:literal>
                </emma:interpretation>
                <emma:interpretation id="interp54" emma:lang="zh-CN" emma:confidence="0">
                  <emma:literal>牛</emma:literal>
                </emma:interpretation>
              </emma:one-of>
            </emma:emma>
          </inkml:annotationXML>
          <inkml:trace contextRef="#ctx0" brushRef="#br0" timeOffset="35041">14086 2964 6272,'-9'-9'2368,"9"9"-1280,-5-3-512,0-3 1216,0 12-992,-4-6 544,4 0-832,-6 0 224,11 3-416,0 3 160,6 6-257,-1 7 225,4 1-256,1 9 160,0 2-192,-1 3 0,1 6-96,0-10 96,4-5-96,-3-6-96,3-2 0,-5-10-128,5-1 96,2-16-192,-1 7 160,-6-14-96,5-2 96,-3-6 128,-2 3 0,-4-8 192,4 8-128,-9 4 256,0 6-224,0 0 256,6 2-256,-6 1 320,0 6-256,0-1 160,0 4-192,0 0 128,5 7-160,-5 2 64,3 4-96,-3 5 96,6-1-128,-6 5 192,5 9-160,-5-6 32,4 5-64,1 4 32,6 0-64,-2 10 64,0-2-64,-4 8-32,1-4 32,-2 2-32,1-4 0,-10 2 0,5 2 0,-10-4-224,5-1 128,-9-9-448,10-3 288,-16-10-512,9 0 448,-12-8-352,9-4 384,-17-12 32,13 3 128,-21-19 96,10 7 32,-10-14 0,15 4 0,-6-4-96,15 5 64,-4-10-32,10 9 0,0-16 64,3 4 0,12-10-96,3 14 64,5-1 96,6 10-32,3-1 64,2 10-64,4-6-32,0 10 32,5-6 32,0 10-32,5-5-224,1 9 96,-2-3-960,-4 3 609,-5-6-2369,1 12 1568</inkml:trace>
        </inkml:traceGroup>
        <inkml:traceGroup>
          <inkml:annotationXML>
            <emma:emma xmlns:emma="http://www.w3.org/2003/04/emma" version="1.0">
              <emma:interpretation id="{2AA38178-AB1F-4D5B-A01C-9DEC0618D4E9}" emma:medium="tactile" emma:mode="ink">
                <msink:context xmlns:msink="http://schemas.microsoft.com/ink/2010/main" type="inkWord" rotatedBoundingBox="12641,1065 13043,1057 13046,1240 12645,1249"/>
              </emma:interpretation>
              <emma:one-of disjunction-type="recognition" id="oneOf11">
                <emma:interpretation id="interp55" emma:lang="zh-CN" emma:confidence="0">
                  <emma:literal>“</emma:literal>
                </emma:interpretation>
                <emma:interpretation id="interp56" emma:lang="zh-CN" emma:confidence="0">
                  <emma:literal>:</emma:literal>
                </emma:interpretation>
                <emma:interpretation id="interp57" emma:lang="zh-CN" emma:confidence="0">
                  <emma:literal>二</emma:literal>
                </emma:interpretation>
                <emma:interpretation id="interp58" emma:lang="zh-CN" emma:confidence="0">
                  <emma:literal>七</emma:literal>
                </emma:interpretation>
                <emma:interpretation id="interp59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51809">14777 3271 6272,'-34'4'2368,"34"-4"-1280,0 6-768,0-6 1120,0 0-832,3 0 352,13 3-576,2 1-64,2 1-192,6-2-32,-4 3-32,9-6-128,-2 0 32,5 0-480,4 3 288,10-3-1248,-8 0 832,-6 0-3104,-6 0 2080</inkml:trace>
          <inkml:trace contextRef="#ctx0" brushRef="#br0" timeOffset="51545">14834 3133 4480,'-5'-5'1664,"5"5"-896,0 0-256,0 0 1088,0 0-896,0 0 800,0 0-864,0 0 640,0 0-736,0 0 512,0 0-608,0 5 256,0-1-416,0 5 191,5-4-255,1-1 64,2-1-160,4 3 0,-4-3-64,3 3-64,4-3 32,-1-3-32,0 4 0,0-4-224,6 0 128,0-4-512,9 4 321,-6-3-865,8 3 672,-8-6-1408,2 6 1056,-10-3-3264,5 6 2272</inkml:trace>
        </inkml:traceGroup>
        <inkml:traceGroup>
          <inkml:annotationXML>
            <emma:emma xmlns:emma="http://www.w3.org/2003/04/emma" version="1.0">
              <emma:interpretation id="{33814680-31AA-449B-A045-97F0F1D8C235}" emma:medium="tactile" emma:mode="ink">
                <msink:context xmlns:msink="http://schemas.microsoft.com/ink/2010/main" type="inkWord" rotatedBoundingBox="13516,792 13836,785 13848,1348 13528,1355"/>
              </emma:interpretation>
              <emma:one-of disjunction-type="recognition" id="oneOf12">
                <emma:interpretation id="interp60" emma:lang="zh-CN" emma:confidence="0">
                  <emma:literal>这</emma:literal>
                </emma:interpretation>
                <emma:interpretation id="interp61" emma:lang="zh-CN" emma:confidence="0">
                  <emma:literal>车</emma:literal>
                </emma:interpretation>
                <emma:interpretation id="interp62" emma:lang="zh-CN" emma:confidence="0">
                  <emma:literal>火</emma:literal>
                </emma:interpretation>
                <emma:interpretation id="interp63" emma:lang="zh-CN" emma:confidence="0">
                  <emma:literal>女</emma:literal>
                </emma:interpretation>
                <emma:interpretation id="interp64" emma:lang="zh-CN" emma:confidence="0">
                  <emma:literal>公</emma:literal>
                </emma:interpretation>
              </emma:one-of>
            </emma:emma>
          </inkml:annotationXML>
          <inkml:trace contextRef="#ctx0" brushRef="#br0" timeOffset="52722">15674 3016 4224,'-8'4'1664,"8"-4"-896,0 0-256,0 6 1152,0 2-928,0 5 448,5 3-704,-5-1 288,3-3-448,3 0 320,-1 1-352,0-4 256,-1 0-288,2-5 288,2 5-320,-8-9 384,6 5-352,-6-5 224,0 0-256,0 0 63,0 0-159,0 0 64,0 0-96,0 0 0,0 0-32,0 0-128,6 0 32,-6 0 96,4 0-32,-4-5-96,4-4 32,-4 0 32,6 9 0,-6-4-160,4 4 96,-4-3-1023,0-3 607,0-3-2368,0 9 1600,0-7-3104,0-2 2464</inkml:trace>
          <inkml:trace contextRef="#ctx0" brushRef="#br0" timeOffset="53537">15626 2868 4736,'-9'-3'1824,"9"3"-960,0-5-320,0 1 1248,0 8-992,0-4 480,0 0-768,0 5 128,0-2-352,0-3 160,9 6-224,2-2 64,-2-1-160,5-3-64,0 5-32,12-5 32,-2 4-32,6-4 128,-2 0-96,1 0 128,0 0-128,-4 0 128,-2 6-128,-3-3 192,-6 1-160,-8 5 96,2-1-96,-8 6 0,0-2-32,-8 6 96,-1 3-96,-16 6 127,5-2-127,-9 0 128,10 6-128,-5 0 32,4 3-32,-4-4 96,4 1-96,-4-6 128,10 1-128,-6-4 128,11 0-128,-8-4 32,9-2-32,-1-4-64,4 3 32,-1-8 32,6 1-32,0 2 128,6-1-96,-6-6-96,8 3 0,3-6-128,9 0 96,-6 0 32,6 0 32,-1-6-96,5 6 64,0-3-480,0-2 288,0-3-1023,1 8 671,-10-9-1632,5 9 1248,-12-9-2496,6 6 1920,-14-12-1792,6 8 1888</inkml:trace>
          <inkml:trace contextRef="#ctx0" brushRef="#br0" timeOffset="53823">15651 3081 4480,'-5'3'1664,"5"-3"-896,0 22 0,0-16 1120,5 2-1024,-1-8 128,2 4-608,-1-4 0,4 4-256,1-4 0,5 5-64,-1-2-64,6 7 32,4-5-256,1 2 128,-2 2-800,2 4 480,-5-5-1920,0 5 1312,-6-4-2112,0 1 1792</inkml:trace>
        </inkml:traceGroup>
        <inkml:traceGroup>
          <inkml:annotationXML>
            <emma:emma xmlns:emma="http://www.w3.org/2003/04/emma" version="1.0">
              <emma:interpretation id="{8B6FAE8B-B230-432E-A6A8-20A02B63AD7C}" emma:medium="tactile" emma:mode="ink">
                <msink:context xmlns:msink="http://schemas.microsoft.com/ink/2010/main" type="inkWord" rotatedBoundingBox="14241,956 14598,949 14599,1010 14243,1017"/>
              </emma:interpretation>
              <emma:one-of disjunction-type="recognition" id="oneOf13">
                <emma:interpretation id="interp65" emma:lang="zh-CN" emma:confidence="0">
                  <emma:literal>一</emma:literal>
                </emma:interpretation>
                <emma:interpretation id="interp66" emma:lang="zh-CN" emma:confidence="0">
                  <emma:literal>-</emma:literal>
                </emma:interpretation>
                <emma:interpretation id="interp67" emma:lang="zh-CN" emma:confidence="0">
                  <emma:literal>—</emma:literal>
                </emma:interpretation>
                <emma:interpretation id="interp68" emma:lang="zh-CN" emma:confidence="0">
                  <emma:literal>―</emma:literal>
                </emma:interpretation>
                <emma:interpretation id="interp6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54694">16370 3081 6400,'-14'0'2368,"14"0"-1280,-10-4-512,5-2 1312,10 12-1088,-5-6 480,0 0-768,4 0 288,7 0-480,3 0 191,1 0-287,4 0 0,1 0-128,3-6-128,3 3 0,2-6-480,1 6 289,-4-12-1537,4 12 992,-4-6-2976,4 6 2080,-6-7-2272,7 7 2272</inkml:trace>
        </inkml:traceGroup>
        <inkml:traceGroup>
          <inkml:annotationXML>
            <emma:emma xmlns:emma="http://www.w3.org/2003/04/emma" version="1.0">
              <emma:interpretation id="{C29AE6B7-FA39-4955-A076-F1A1996B201D}" emma:medium="tactile" emma:mode="ink">
                <msink:context xmlns:msink="http://schemas.microsoft.com/ink/2010/main" type="inkWord" rotatedBoundingBox="15058,396 15830,380 15862,1886 15089,1903"/>
              </emma:interpretation>
              <emma:one-of disjunction-type="recognition" id="oneOf14">
                <emma:interpretation id="interp70" emma:lang="zh-CN" emma:confidence="0">
                  <emma:literal>击</emma:literal>
                </emma:interpretation>
                <emma:interpretation id="interp71" emma:lang="zh-CN" emma:confidence="0">
                  <emma:literal>感</emma:literal>
                </emma:interpretation>
                <emma:interpretation id="interp72" emma:lang="zh-CN" emma:confidence="0">
                  <emma:literal>出</emma:literal>
                </emma:interpretation>
                <emma:interpretation id="interp73" emma:lang="zh-CN" emma:confidence="0">
                  <emma:literal>㓙</emma:literal>
                </emma:interpretation>
                <emma:interpretation id="interp74" emma:lang="zh-CN" emma:confidence="0">
                  <emma:literal>芯</emma:literal>
                </emma:interpretation>
              </emma:one-of>
            </emma:emma>
          </inkml:annotationXML>
          <inkml:trace contextRef="#ctx0" brushRef="#br0" timeOffset="55906">17210 3158 5888,'-9'0'2272,"9"0"-1216,0 6-800,0-6 928,9 3-672,2-3 512,-2 5-576,5-5 192,11 8-384,-2 0 128,8 2-224,-8-2 128,6 6-160,-9-2 224,-6 0-224,-9 10 320,5 0-256,-25 4 384,1 0-321,-21 10 385,12 1-384,-11-3 384,9 2-384,-3-5 160,8-3-256,0 0 0,6-8-96,4-3-64,5 1 32,5-5-128,11 1 64,-2-7-32,11 7 0,3-11 0,7 7 0,5-10-352,-3 4 192,2-4-736,0 0 544,-3-4-1439,-3 4 1055,-8-6-2656,-2 2 1920,-7-4-2464,-6-1 2304</inkml:trace>
          <inkml:trace contextRef="#ctx0" brushRef="#br0" timeOffset="55459">17215 2896 6784,'-15'8'2624,"15"-8"-1408,-5 4-1152,5 0 1248,5 2-768,1-6 512,-3 3-608,8-3-96,3 3-224,15-3-96,5 6 0,10-6-32,0 0 0,5 0-224,-6 0 128,5-6-1024,6 6 640,-11-6-2496,-3 6 1664,-20-6-2368,-1 12 2080</inkml:trace>
          <inkml:trace contextRef="#ctx0" brushRef="#br0" timeOffset="56122">17240 3376 6144,'-11'-15'2368,"11"15"-1280,0 0-512,0 0 1440,0 0-1120,0 0 768,11 9-992,-2-3 288,10 1-577,1 8-127,0-3-160,-2 0-576,7 1 257,-5 0-1793,3 1 1088,-3-10-2976,0 4 2208,-6-8-2048,6 0 2176</inkml:trace>
          <inkml:trace contextRef="#ctx0" brushRef="#br0" timeOffset="55206">17434 2473 6144,'-6'-10'2272,"6"10"-1216,0-3-672,0-2 1376,0 10-992,0-5 896,0 0-960,0 0 288,0 3-608,0 1 287,0 5-383,0 9 192,0 4-256,0 3 64,6 5-160,-1 10 0,-1 3-64,-4 4-480,5 1 224,1-10-1471,-3 1 927,-3-8-2720,0-6 1952,0-7-2848,0 0 2496</inkml:trace>
          <inkml:trace contextRef="#ctx0" brushRef="#br0" timeOffset="56781">17642 3336 5120,'0'-4'2016,"0"4"-1088,0 0-320,0 0 1376,0 0-1088,0 0 704,6 4-960,-6 0 352,5 4-544,-1 4 288,1 7-416,4 2 255,2 1-319,-2 3 64,2 2-192,-8-5 0,8-1-64,-5-8-64,-3-4 32,-3-9-192,0 0 96,5-9-32,5-1 32,4-6 64,2-2 0,-2-3 0,1 8 0,-6-5 0,1 6 0,0-6 0,-2 11 0,-2-8 128,-1 12-64,-5-6 384,5 9-224,-5-4 320,0 4-320,0 0 224,0 4-224,0 2 128,4 6-192,2 4 0,-1 11-96,-2 4-64,8 3 32,-5 9-32,3 0 0,-4 3 0,4 2 0,-9-4 0,6-4 0,-12-2-352,6-3 192,-9-6-736,-2-2 512,-9-2-512,6-7 512,-14-6-96,4-2 288,-6-10 256,6 0-32,-4-10 288,8 1-192,0-6 256,6-4-256,-1-15 256,10 13-256,5-10 160,5 10-160,10-10 0,8 10-64,8-5-192,1 5 64,2-1-736,6 5 416,-6-5-1919,-6 9 1279,1-4-4000,5 7 2816</inkml:trace>
        </inkml:traceGroup>
        <inkml:traceGroup>
          <inkml:annotationXML>
            <emma:emma xmlns:emma="http://www.w3.org/2003/04/emma" version="1.0">
              <emma:interpretation id="{89029931-FC84-42C7-AAC6-FC75B4232ACC}" emma:medium="tactile" emma:mode="ink">
                <msink:context xmlns:msink="http://schemas.microsoft.com/ink/2010/main" type="inkWord" rotatedBoundingBox="16086,808 17151,785 17164,1397 16099,1420"/>
              </emma:interpretation>
              <emma:one-of disjunction-type="recognition" id="oneOf15">
                <emma:interpretation id="interp75" emma:lang="zh-CN" emma:confidence="0">
                  <emma:literal>队</emma:literal>
                </emma:interpretation>
                <emma:interpretation id="interp76" emma:lang="zh-CN" emma:confidence="0">
                  <emma:literal>※</emma:literal>
                </emma:interpretation>
                <emma:interpretation id="interp77" emma:lang="zh-CN" emma:confidence="0">
                  <emma:literal>狄</emma:literal>
                </emma:interpretation>
                <emma:interpretation id="interp78" emma:lang="zh-CN" emma:confidence="0">
                  <emma:literal>阦</emma:literal>
                </emma:interpretation>
                <emma:interpretation id="interp79" emma:lang="zh-CN" emma:confidence="0">
                  <emma:literal>*</emma:literal>
                </emma:interpretation>
              </emma:one-of>
            </emma:emma>
          </inkml:annotationXML>
          <inkml:trace contextRef="#ctx0" brushRef="#br0" timeOffset="58098">18798 2860 5760,'-4'0'2176,"4"0"-1152,-20 0-288,10 0 1536,10 6-1248,-4-3 576,8 2-960,-4-1 352,0 8-577,0 6 193,10-2-352,0 15 288,4 6-320,-3 5 160,3 5-224,-5 0-64,2 5-64,-2-12-832,-1-2 448,-8-4-1823,6-3 1215,-12-9-2400,3-7 1920,-2-15-2592,10 0 2304</inkml:trace>
          <inkml:trace contextRef="#ctx0" brushRef="#br0" timeOffset="58327">19126 2924 6912,'8'-3'2624,"-8"3"-1408,0 9-448,-4-5 1632,4 1-1312,-15 2 735,6 11-1087,-17 4 320,4 4-608,-18 0-128,12 4-192,-18-4-96,12 0 0,-4 0-736,4 0 384,6-10-2271,13 2 1439,0-8-4160,5-6 2976</inkml:trace>
          <inkml:trace contextRef="#ctx0" brushRef="#br0" timeOffset="58547">18906 3072 7808,'0'0'2880,"0"0"-1536,14 34-736,-4-25 1280,0 4-1088,10 5 319,4 0-671,0 3 0,6 0-256,-2 1-32,1 3-96,2-7-256,-3 3 96,-5-8-1375,-3 5 831,-5-15-2784,4 7 1920,-4-10-2848,-1 0 2496</inkml:trace>
          <inkml:trace contextRef="#ctx0" brushRef="#br0" timeOffset="57786">18191 2942 4992,'-5'-18'1824,"5"18"-960,5-7-384,-5 2 1152,10 5-928,0-4 544,4 4-768,6-5 448,0 1-512,9 1 320,0 6-416,10 6 320,-2 4-352,8 0 256,-7 4-288,2 8 127,-1 2-223,-10-1 128,0 4-160,-9-5 160,-1 2-192,-15-2 192,-4 11-192,-18-7 320,-2 7-224,-25-2 96,2 6-160,-15-3 0,10 2-64,-6-8-320,9-2 128,8-11-1088,8 0 672,4-18-2079,16-6 1471,3-15-3648,12-1 2720</inkml:trace>
          <inkml:trace contextRef="#ctx0" brushRef="#br0" timeOffset="57436">18358 2909 6656,'-16'-9'2464,"16"9"-1344,-4 0-480,-2 0 1280,12 0-1088,-6 0 512,0 0-800,0 0 288,0 0-513,0 4 417,4 10-448,-4 7 288,6 8-320,-2 10 128,2 5-224,-6 4 0,4 4-96,-4-6-416,0-3 224,0-3-1024,0-2 640,0-8-1983,0-3 1407,-4-15-2656,4-2 2112,-10-20-2048,4 5 2112</inkml:trace>
        </inkml:traceGroup>
        <inkml:traceGroup>
          <inkml:annotationXML>
            <emma:emma xmlns:emma="http://www.w3.org/2003/04/emma" version="1.0">
              <emma:interpretation id="{3F562063-302A-4E0C-87AD-3A79739BDB18}" emma:medium="tactile" emma:mode="ink">
                <msink:context xmlns:msink="http://schemas.microsoft.com/ink/2010/main" type="inkWord" rotatedBoundingBox="17287,693 18018,677 18035,1498 17305,1514"/>
              </emma:interpretation>
              <emma:one-of disjunction-type="recognition" id="oneOf16">
                <emma:interpretation id="interp80" emma:lang="zh-CN" emma:confidence="0">
                  <emma:literal>伙</emma:literal>
                </emma:interpretation>
                <emma:interpretation id="interp81" emma:lang="zh-CN" emma:confidence="0">
                  <emma:literal>饭</emma:literal>
                </emma:interpretation>
                <emma:interpretation id="interp82" emma:lang="zh-CN" emma:confidence="0">
                  <emma:literal>坝</emma:literal>
                </emma:interpretation>
                <emma:interpretation id="interp83" emma:lang="zh-CN" emma:confidence="0">
                  <emma:literal>欣</emma:literal>
                </emma:interpretation>
                <emma:interpretation id="interp84" emma:lang="zh-CN" emma:confidence="0">
                  <emma:literal>仮</emma:literal>
                </emma:interpretation>
              </emma:one-of>
            </emma:emma>
          </inkml:annotationXML>
          <inkml:trace contextRef="#ctx0" brushRef="#br0" timeOffset="1.1387E6">19785 2960 6144,'-21'-4'2368,"21"4"-1280,-9 4-416,4-4 1344,5 5-1120,-10-2 448,10 4-832,-6 0 64,12 8-320,-6 2 32,0 6-160,0 9 159,6 0-191,-2 0 256,1 3-224,-5 1 160,5 6-160,-5 0 64,0-3-96,0 2 96,0-1-128,-5-2 32,5-3-32,-5-8-192,5 1 64,-4-19-608,8-4 384,-4-19-863,5 1 639,-5-29-544,9 11 608,3-37-160,8 4 320,1-8 128,-2 14 64,7-3 160,-1 22-32,7-3-96,-2 10 32,0 6 384,6 13-192,-9-2 544,-3 15-384,-10 5 416,8 8-416,-13 6 256,2 4-320,-16 3-1,5 6-159,-21 0 0,2-6-32,-13 2-192,7-4 64,-5-2-319,10-5 223,-6-8-384,10 1 320,-4-10-32,10 4 160,-4-8 64,2-2 32,-3-1 128,9 1-64,-9-3 608,5 5-384,-4-6 607,8 10-511,-4-3 224,4 3-352,1 0 128,10 9-224,1-5 64,4 9-128,4 0 96,8 12-128,-2-2-32,2 3 0,2-4 32,2 1-32,-2 0-384,2-1 224,-4 0-1472,-4 2 896,0-2-2559,-4 0 1791,2-8-3168,-2 8 2624</inkml:trace>
          <inkml:trace contextRef="#ctx0" brushRef="#br0" timeOffset="1.13788E6">19486 2756 5760,'-15'0'2176,"15"0"-1152,-11 0-576,5 0 1152,6 5-928,-4-5 480,4 4-704,-6 0 384,0 6-480,-3-1 480,9 4-512,-12 6 352,12-2-385,-9 6 129,9 5-256,-9 8 224,9 5-256,-6 4 32,6-5-96,0 11-128,6-2 32,-3 18 32,9 3 0,-9-17-576,9 1 320,3 7-2015,6-9 1279,0-10-3904,-3-15 2752</inkml:trace>
        </inkml:traceGroup>
        <inkml:traceGroup>
          <inkml:annotationXML>
            <emma:emma xmlns:emma="http://www.w3.org/2003/04/emma" version="1.0">
              <emma:interpretation id="{F27F0874-FEAF-449A-9A7A-5A9428CE2C8E}" emma:medium="tactile" emma:mode="ink">
                <msink:context xmlns:msink="http://schemas.microsoft.com/ink/2010/main" type="inkWord" rotatedBoundingBox="18161,1110 18638,1100 18651,1721 18174,1731"/>
              </emma:interpretation>
              <emma:one-of disjunction-type="recognition" id="oneOf17">
                <emma:interpretation id="interp85" emma:lang="zh-CN" emma:confidence="0">
                  <emma:literal>子</emma:literal>
                </emma:interpretation>
                <emma:interpretation id="interp86" emma:lang="zh-CN" emma:confidence="0">
                  <emma:literal>y</emma:literal>
                </emma:interpretation>
                <emma:interpretation id="interp87" emma:lang="zh-CN" emma:confidence="0">
                  <emma:literal>牛</emma:literal>
                </emma:interpretation>
                <emma:interpretation id="interp88" emma:lang="zh-CN" emma:confidence="0">
                  <emma:literal>斗</emma:literal>
                </emma:interpretation>
                <emma:interpretation id="interp8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1.13941E6">20260 3191 6400,'0'0'2368,"0"0"-1280,6 19-512,-6-15 1152,4 0-960,1 5 320,0 5-640,-1 0 224,8 0-384,-3 5 256,6-3-288,-3 7-1,-4 0-159,4-5 0,-2 5-32,1-14-64,-2 5 32,1-14-320,5 4 161,-4-14-449,5 2 320,-2-20-96,7 2 224,-6-2 224,0 5-64,-10-3 224,5 7-160,-10-4 384,6 10-256,-6-6 319,0 12-319,0-3 96,0 5-192,0 1 288,6 8-224,-6 1 160,3 8-192,3 6 64,-1-2-128,1 11 96,-2-1-128,2 9 32,-1 1-32,-1 3 32,1 2-64,-5 2 64,0 2-64,0-5 64,0-5-64,-5 6-32,5-7 32,-9 1-192,3-4 96,-9-15-96,6 2 64,-13-13 64,8-6 32,-12-10 0,4 4 0,-2-7 0,9 4 0,0-8-96,9 2 64,1-2 32,10 3 0,1-4-96,9 4 64,0-8-192,6 9 128,4-10-384,1 8 256,-2 2-800,8 4 576,-2-4-1151,6 8 927,0-4-1888,0 4 1440,-6 1-2784,0 4 2208</inkml:trace>
        </inkml:traceGroup>
        <inkml:traceGroup>
          <inkml:annotationXML>
            <emma:emma xmlns:emma="http://www.w3.org/2003/04/emma" version="1.0">
              <emma:interpretation id="{D1BB7FA9-EDD8-4C55-ADAF-3DB086B9CB8B}" emma:medium="tactile" emma:mode="ink">
                <msink:context xmlns:msink="http://schemas.microsoft.com/ink/2010/main" type="inkWord" rotatedBoundingBox="18744,1133 19035,1127 19043,1527 18752,1533"/>
              </emma:interpretation>
              <emma:one-of disjunction-type="recognition" id="oneOf18">
                <emma:interpretation id="interp90" emma:lang="zh-CN" emma:confidence="0">
                  <emma:literal>十</emma:literal>
                </emma:interpretation>
                <emma:interpretation id="interp91" emma:lang="zh-CN" emma:confidence="0">
                  <emma:literal>+</emma:literal>
                </emma:interpretation>
                <emma:interpretation id="interp92" emma:lang="zh-CN" emma:confidence="0">
                  <emma:literal>艹</emma:literal>
                </emma:interpretation>
                <emma:interpretation id="interp93" emma:lang="zh-CN" emma:confidence="0">
                  <emma:literal>屮</emma:literal>
                </emma:interpretation>
                <emma:interpretation id="interp94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1.14003E6">20881 3314 5760,'-21'-4'2176,"21"4"-1152,-9 8-352,3-8 1216,12 5-1056,-6-5 512,0 0-800,0 0 192,5 0-416,-5 0 96,10 0-256,0-5 0,6 5-96,0 0-64,2 0 32,8-4-320,5 4 160,-5 0-1024,5 0 672,-5-4-1792,4 4 1280,-16-6-1856,2 12 1600,-10-6-928,-2 0 1248,-8 0 288,-2 4 416,-10-4 1024,6 0-448,-10-10 1152,6 6-864,-7-8 640,10 6-768,-5-8 448,7 6-544,-6-6 480,9 4-512,-3-8 640,9 10-576,-6-1 832,6 3-704,-5 6 768,10 6-768,-5 3 479,0 8-607,0 6 320,0-1-448,0 6 128,6 4-288,-2 4-128,1 0-64,1 0-480,-2 2 288,1-8-2079,1 2 1247,-2-4-4256,1-2 2976</inkml:trace>
        </inkml:traceGroup>
        <inkml:traceGroup>
          <inkml:annotationXML>
            <emma:emma xmlns:emma="http://www.w3.org/2003/04/emma" version="1.0">
              <emma:interpretation id="{EE39508A-3CCB-4EE9-B58F-1CB89B134E62}" emma:medium="tactile" emma:mode="ink">
                <msink:context xmlns:msink="http://schemas.microsoft.com/ink/2010/main" type="inkWord" rotatedBoundingBox="19192,914 19617,905 19626,1360 19202,1369"/>
              </emma:interpretation>
              <emma:one-of disjunction-type="recognition" id="oneOf19">
                <emma:interpretation id="interp95" emma:lang="zh-CN" emma:confidence="0">
                  <emma:literal>七</emma:literal>
                </emma:interpretation>
                <emma:interpretation id="interp96" emma:lang="zh-CN" emma:confidence="0">
                  <emma:literal>弋</emma:literal>
                </emma:interpretation>
                <emma:interpretation id="interp97" emma:lang="zh-CN" emma:confidence="0">
                  <emma:literal>屯</emma:literal>
                </emma:interpretation>
                <emma:interpretation id="interp98" emma:lang="zh-CN" emma:confidence="0">
                  <emma:literal>火</emma:literal>
                </emma:interpretation>
                <emma:interpretation id="interp99" emma:lang="zh-CN" emma:confidence="0">
                  <emma:literal>北</emma:literal>
                </emma:interpretation>
              </emma:one-of>
            </emma:emma>
          </inkml:annotationXML>
          <inkml:trace contextRef="#ctx0" brushRef="#br0" timeOffset="1.14094E6">21380 3104 5888,'-24'-30'2272,"24"30"-1216,-20 0-448,10 4 1312,10 6-1088,-12-1 544,7-2-832,-4 3 352,9 0-544,-6-10 320,6 3-385,0-3 129,12 6-256,2-6 0,7 3-96,4-3 32,1 6-64,10-12-96,0 6 32,3-3-544,2-3 320,-11 3-1247,0 3 863,-8-4-1760,-8 8 1344,-8-4-1408,0 0 1408,-12 0-512,0 3 928,-8-3-288,4 6 544,-10-15-64,4 5 256,-4-15 256,10 6-32,-6-10 640,12 8-384,-12-7 1088,16 8-768,-11 1 1184,11 4-992,-9-1 1088,9 6-1088,-12 1 800,12 3-928,-9 0 512,9 7-704,-6 12 256,6 4-449,-3 3 193,6 2-256,-3 4 128,6 0-192,-1-2 128,-1 2-160,2 4 0,9 2-64,12-2-256,-7 0 96,-1-8-1152,8-6 673,-7-8-2145,4-2 1536,-3-15-2304,6-2 2016,-12-13-1760,6 4 1856</inkml:trace>
        </inkml:traceGroup>
        <inkml:traceGroup>
          <inkml:annotationXML>
            <emma:emma xmlns:emma="http://www.w3.org/2003/04/emma" version="1.0">
              <emma:interpretation id="{15C45FEF-BC73-46B8-9706-948336FCDA12}" emma:medium="tactile" emma:mode="ink">
                <msink:context xmlns:msink="http://schemas.microsoft.com/ink/2010/main" type="inkWord" rotatedBoundingBox="19747,746 19911,742 19930,1617 19765,1620">
                  <msink:destinationLink direction="with" ref="{0C84C736-8B99-43ED-86D6-15009FC377C2}"/>
                </msink:context>
              </emma:interpretation>
              <emma:one-of disjunction-type="recognition" id="oneOf20">
                <emma:interpretation id="interp100" emma:lang="zh-CN" emma:confidence="0">
                  <emma:literal>)</emma:literal>
                </emma:interpretation>
                <emma:interpretation id="interp101" emma:lang="zh-CN" emma:confidence="0">
                  <emma:literal>丿</emma:literal>
                </emma:interpretation>
                <emma:interpretation id="interp102" emma:lang="zh-CN" emma:confidence="0">
                  <emma:literal>〕</emma:literal>
                </emma:interpretation>
                <emma:interpretation id="interp103" emma:lang="zh-CN" emma:confidence="0">
                  <emma:literal>〉</emma:literal>
                </emma:interpretation>
                <emma:interpretation id="interp104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1.14122E6">21846 2842 6144,'0'-22'2272,"0"22"-1216,4-10-544,-4 10 1472,11 4-1120,-2-4 864,1 9-1024,1 5 479,4 5-671,-5 3 288,7 1-480,-8 19 256,6-3-320,-6 16 352,9-4-352,-9 3 224,0-5-256,-3 6 0,6-1-128,-18 1-128,6-6 0,-6 2-1248,0-2 704,-12 0-5119,-3-8 3135,-16 4-3328,7 0 3392</inkml:trace>
        </inkml:traceGroup>
      </inkml:traceGroup>
    </inkml:traceGroup>
    <inkml:traceGroup>
      <inkml:annotationXML>
        <emma:emma xmlns:emma="http://www.w3.org/2003/04/emma" version="1.0">
          <emma:interpretation id="{51575AA4-D720-4D47-95F9-A4C906DED5B7}" emma:medium="tactile" emma:mode="ink">
            <msink:context xmlns:msink="http://schemas.microsoft.com/ink/2010/main" type="paragraph" rotatedBoundingBox="923,3010 21419,2652 21501,7329 1004,76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F5AEF4-C83A-44FB-82BB-ED6AFC454A32}" emma:medium="tactile" emma:mode="ink">
              <msink:context xmlns:msink="http://schemas.microsoft.com/ink/2010/main" type="line" rotatedBoundingBox="923,3010 21419,2652 21442,3974 946,4332"/>
            </emma:interpretation>
          </emma:emma>
        </inkml:annotationXML>
        <inkml:traceGroup>
          <inkml:annotationXML>
            <emma:emma xmlns:emma="http://www.w3.org/2003/04/emma" version="1.0">
              <emma:interpretation id="{591665FB-5B3A-48B0-9E44-E0CD1C7F880B}" emma:medium="tactile" emma:mode="ink">
                <msink:context xmlns:msink="http://schemas.microsoft.com/ink/2010/main" type="inkWord" rotatedBoundingBox="925,3174 1256,3168 1266,3739 935,3745"/>
              </emma:interpretation>
              <emma:one-of disjunction-type="recognition" id="oneOf21">
                <emma:interpretation id="interp105" emma:lang="zh-CN" emma:confidence="0">
                  <emma:literal>日</emma:literal>
                </emma:interpretation>
                <emma:interpretation id="interp106" emma:lang="zh-CN" emma:confidence="0">
                  <emma:literal>e</emma:literal>
                </emma:interpretation>
                <emma:interpretation id="interp107" emma:lang="zh-CN" emma:confidence="0">
                  <emma:literal>七</emma:literal>
                </emma:interpretation>
                <emma:interpretation id="interp108" emma:lang="zh-CN" emma:confidence="0">
                  <emma:literal>C</emma:literal>
                </emma:interpretation>
                <emma:interpretation id="interp109" emma:lang="zh-CN" emma:confidence="0">
                  <emma:literal>旦</emma:literal>
                </emma:interpretation>
              </emma:one-of>
            </emma:emma>
          </inkml:annotationXML>
          <inkml:trace contextRef="#ctx0" brushRef="#br0" timeOffset="37687">3064 5348 4736,'-16'-12'1824,"16"12"-960,-9 0-320,4 0 1120,5 0-928,-4 0 576,4 4-800,0-1 224,4 6-416,-4-3 32,10 1-224,0 2 160,9 3-192,1 3 32,3-3-64,3-3 32,2-2-64,-2-7-32,2 6 32,-4-12-32,0 3 0,-4-6 128,0 0-64,-11-13-32,0 10 0,-9-14-128,0 5 64,-14-6 32,5 6 0,-16-1 0,10 13 0,-8 2 0,3 1 0,-5 6 0,7 6 0,-7 1 128,5 7-64,-3 3 256,8 4-192,-4 10 448,4 3-320,-1 9 223,7-4-255,0 10 128,9-6-192,0 3 64,9 3-128,0-12-64,7 3 0,8-9-32,4-3 0,3-9-224,3-7 128,-2-12-863,3 5 511,-1-10-1920,-4 1 1344,-1-4-3520,-6-2 2560</inkml:trace>
        </inkml:traceGroup>
        <inkml:traceGroup>
          <inkml:annotationXML>
            <emma:emma xmlns:emma="http://www.w3.org/2003/04/emma" version="1.0">
              <emma:interpretation id="{EA022DBC-3E68-4B56-A64A-09A657F3665D}" emma:medium="tactile" emma:mode="ink">
                <msink:context xmlns:msink="http://schemas.microsoft.com/ink/2010/main" type="inkWord" rotatedBoundingBox="1475,3000 2706,2979 2723,3962 1493,3983"/>
              </emma:interpretation>
              <emma:one-of disjunction-type="recognition" id="oneOf22">
                <emma:interpretation id="interp110" emma:lang="zh-CN" emma:confidence="0">
                  <emma:literal>以</emma:literal>
                </emma:interpretation>
                <emma:interpretation id="interp111" emma:lang="zh-CN" emma:confidence="0">
                  <emma:literal>屾</emma:literal>
                </emma:interpretation>
                <emma:interpretation id="interp112" emma:lang="zh-CN" emma:confidence="0">
                  <emma:literal>埘</emma:literal>
                </emma:interpretation>
                <emma:interpretation id="interp113" emma:lang="zh-CN" emma:confidence="0">
                  <emma:literal>必</emma:literal>
                </emma:interpretation>
                <emma:interpretation id="interp114" emma:lang="zh-CN" emma:confidence="0">
                  <emma:literal>艸</emma:literal>
                </emma:interpretation>
              </emma:one-of>
            </emma:emma>
          </inkml:annotationXML>
          <inkml:trace contextRef="#ctx0" brushRef="#br0" timeOffset="39110">4551 5511 6400,'-25'5'2368,"25"-5"-1280,0 4-704,0-4 1024,0 0-800,0 0 256,11 4-512,-3-4 32,7 0-256,5 0-64,9 0-32,-1 0-32,6 0 0,-3 0-576,-8 0 320,6 0-1792,-4 0 1120,-5-4-2816,-6 4 2080</inkml:trace>
          <inkml:trace contextRef="#ctx0" brushRef="#br0" timeOffset="39347">4721 5378 4736,'-29'-14'1824,"29"14"-960,-6-3-448,3-1 1248,6 8-928,-3-4 928,0 0-992,0 3 736,0 6-800,0 4 448,0 8-608,0 1 191,6 5-383,-6 12 0,10-1-160,-1 11-128,1-6 0,-5-5-1087,4 1 575,-4-14-3680,6 2 2304,-2-14-2720,0-1 2624</inkml:trace>
          <inkml:trace contextRef="#ctx0" brushRef="#br0" timeOffset="38095">3725 5081 5504,'-20'-18'2112,"20"18"-1152,-11 0-352,3 0 1440,2 4-1120,-8-4 768,0 5-1024,-6-1 352,11 8-576,-6 3 223,5 1-383,0 11 192,5 3-256,0 4 128,5 4-192,0 10 64,10 0-128,-4 16 0,3-3-32,5 4 32,1-4-64,-1 0-288,6-11 128,-6-7-1152,6-3 704,0-13-1983,0-3 1407,-1-14-2752,4-2 2176,-3-16-1760,0-2 1984</inkml:trace>
          <inkml:trace contextRef="#ctx0" brushRef="#br0" timeOffset="38790">3990 5364 4736,'-28'-7'1824,"28"7"-960,-4 7-384,-1-1 1344,10-3-992,-5 2 800,0 12-960,0 1 512,9-2-704,-3 5 384,3 3-512,-4 1 383,4 0-415,-3 5 64,2 1-256,-2-6 0,2-2-64,4-16 32,2 3-64,-5-20-96,5 3 32,3-16-192,0 7 128,0-11-96,-3 5 96,-5-6 64,5 1 32,-3-4 0,-2 10 0,-4-4 0,-1 12 0,-4-9 128,0 14-64,0-1 256,0 5-192,0 4 256,0 7-256,-4 7 384,4 8-288,-5 3 224,10 0-224,-5 15 0,0 0-128,0 6-64,4 3 0,1-3-32,1 3 0,-6-3 0,0-3 0,0 1 64,0-5-32,-6-9-160,1 1 64,-4-9-32,0-1 32,-11-5 64,9-3 0,-12-8-96,9 4 64,-12-9 32,7 0 0,-4-14 0,3 1 0,0-12 0,6 4 0,5-10-96,3 4 64,12 2-32,3 3 0,5-3 64,6 8 0,5-5 0,4 9 0,-1-1-160,6 7 96,0-8-800,6 12 448,-2-15-1439,-4 11 1055,-6-2-2112,3 3 1664,-8 3-2880,3 6 2336</inkml:trace>
        </inkml:traceGroup>
        <inkml:traceGroup>
          <inkml:annotationXML>
            <emma:emma xmlns:emma="http://www.w3.org/2003/04/emma" version="1.0">
              <emma:interpretation id="{D022B31A-1FF2-428C-9628-34B1200B413E}" emma:medium="tactile" emma:mode="ink">
                <msink:context xmlns:msink="http://schemas.microsoft.com/ink/2010/main" type="inkWord" rotatedBoundingBox="3067,2977 3926,2962 3945,4027 3085,4042"/>
              </emma:interpretation>
              <emma:one-of disjunction-type="recognition" id="oneOf23">
                <emma:interpretation id="interp115" emma:lang="zh-CN" emma:confidence="0">
                  <emma:literal>为</emma:literal>
                </emma:interpretation>
                <emma:interpretation id="interp116" emma:lang="zh-CN" emma:confidence="0">
                  <emma:literal>沔</emma:literal>
                </emma:interpretation>
                <emma:interpretation id="interp117" emma:lang="zh-CN" emma:confidence="0">
                  <emma:literal>埒</emma:literal>
                </emma:interpretation>
                <emma:interpretation id="interp118" emma:lang="zh-CN" emma:confidence="0">
                  <emma:literal>母</emma:literal>
                </emma:interpretation>
                <emma:interpretation id="interp119" emma:lang="zh-CN" emma:confidence="0">
                  <emma:literal>鸥</emma:literal>
                </emma:interpretation>
              </emma:one-of>
            </emma:emma>
          </inkml:annotationXML>
          <inkml:trace contextRef="#ctx0" brushRef="#br0" timeOffset="45505">5639 5417 4224,'-5'-13'1568,"5"13"-832,-6-22-160,3 19 1120,6 3-928,-3-9 640,0 4-864,0-2 512,6 7-608,-6-6 448,5 6-480,-2 0 256,9 6-384,-7-2 192,-2 8-256,9 10 64,-4 4-160,3 0 63,-2 0-95,-3 0 0,2 4-32,-2-5-64,3 6 32,-4-13-32,1-2 0,-3-16-160,2-4 96,1-17-96,3 2 65,2-11 63,-3 8 32,7-6-96,-1 6 64,1-1-32,-1 7 0,-3-2 256,3 5-96,-9-5 319,5 14-223,-10-4 384,0 8-320,-6-4 384,2 8-384,-6-4 288,1 0-288,-6 0 0,10 5-160,-4-2-192,9 11 32,-5-2 32,10 2 32,-1 8 64,10 0-32,-3 2 64,3 7-64,-5 3 64,2 1-64,-2 4-32,2 4 32,-2 5 32,-1-1-32,-8 2-32,6-3 32,-6-2-128,0-5 64,-6-5 96,6 0-32,-8-7-288,-1-5 128,-16-10-448,5 0 320,-9-8 64,4 2 96,-7-12 96,6 2 0,-2-8 0,2 3 0,4-9 0,7 11 0,-2-20 0,9 11 0,2-15 0,6 10 0,6-6 0,2 5 0,9 1 64,1 4-32,13-4-32,3 4 32,0-2-128,3 12 64,-2-2-256,-1 9 160,0-9-1152,-6 9 705,-2-6-2273,-3 6 1568,2 0-3328,-5 6 2560</inkml:trace>
          <inkml:trace contextRef="#ctx0" brushRef="#br0" timeOffset="44530">5318 5481 4992,'0'0'1920,"0"0"-1024,0-4-544,0 1 992,0 6-768,0-6 512,5 3-640,-5-6 192,6 6-384,-6-3 192,0 6-224,-6 3 128,1 1-192,-10 7 128,6-1-160,-10 3 224,4 2-224,-4 4 96,8 3-128,-4 5 0,6 1-32,0-1 32,9-5-64,0 6-32,4-4 32,1-6 32,10-5-32,-1-1 64,0-3-64,1-12-96,4 4 32,-4-16 96,5 2-32,-6-15 64,6-2-64,-6-10 128,6 6-96,-15-8 256,-1 8-192,-4-7 159,0 8-159,-4-10 64,-1 15-96,-4-11 96,-2 11-128,-9-5 32,11-1-32,-16-3 96,11 9-96,-9-5 256,3 3-192,-5-2 96,7 11-128,-2-4 0,5 4-32,5-3-64,10 8 32,0-5-32,5 11 0,0-7-96,10 6 64,-1-6-32,6 10 0,0-4 128,-2 8-32,1-9-32,7 9 32,-3-4-32,2 4 0,-5-3 128,3 6-64,-3-3-320,-1 0 160,1 0-1248,-1 0 737,-4 0-2625,0 4 1792,-1-4-3136,1 5 2592</inkml:trace>
        </inkml:traceGroup>
        <inkml:traceGroup>
          <inkml:annotationXML>
            <emma:emma xmlns:emma="http://www.w3.org/2003/04/emma" version="1.0">
              <emma:interpretation id="{FC1C5501-F3E4-4972-B360-CFB160D0A641}" emma:medium="tactile" emma:mode="ink">
                <msink:context xmlns:msink="http://schemas.microsoft.com/ink/2010/main" type="inkWord" rotatedBoundingBox="4022,3085 4194,3082 4209,3943 4037,3946"/>
              </emma:interpretation>
              <emma:one-of disjunction-type="recognition" id="oneOf24">
                <emma:interpretation id="interp120" emma:lang="zh-CN" emma:confidence="0">
                  <emma:literal>,</emma:literal>
                </emma:interpretation>
                <emma:interpretation id="interp121" emma:lang="zh-CN" emma:confidence="0">
                  <emma:literal>)</emma:literal>
                </emma:interpretation>
                <emma:interpretation id="interp122" emma:lang="zh-CN" emma:confidence="0">
                  <emma:literal>丿</emma:literal>
                </emma:interpretation>
                <emma:interpretation id="interp123" emma:lang="zh-CN" emma:confidence="0">
                  <emma:literal>〕</emma:literal>
                </emma:interpretation>
                <emma:interpretation id="interp124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45817">6130 5189 4864,'-6'-18'1824,"6"18"-960,-3-13-448,3 10 1088,3 3-832,3-6 672,8 6-800,0 0 512,1 9-608,1 4 544,-1 8-576,-1 6 576,0 2-576,0 7 479,1 1-479,-4 12 192,3 7-352,-10 8 128,6-3-224,-10 8-64,0 1-64,-10-2-736,6-3 384,-16-4-2335,0-9 1471,-8-13-4064,8-5 2944</inkml:trace>
        </inkml:traceGroup>
        <inkml:traceGroup>
          <inkml:annotationXML>
            <emma:emma xmlns:emma="http://www.w3.org/2003/04/emma" version="1.0">
              <emma:interpretation id="{D2073283-4F9E-498B-997E-309EDBCE7E66}" emma:medium="tactile" emma:mode="ink">
                <msink:context xmlns:msink="http://schemas.microsoft.com/ink/2010/main" type="inkWord" rotatedBoundingBox="4748,3193 5537,3179 5550,3906 4760,3920"/>
              </emma:interpretation>
              <emma:one-of disjunction-type="recognition" id="oneOf25">
                <emma:interpretation id="interp125" emma:lang="zh-CN" emma:confidence="0">
                  <emma:literal>也</emma:literal>
                </emma:interpretation>
                <emma:interpretation id="interp126" emma:lang="zh-CN" emma:confidence="0">
                  <emma:literal>£</emma:literal>
                </emma:interpretation>
                <emma:interpretation id="interp127" emma:lang="zh-CN" emma:confidence="0">
                  <emma:literal>七</emma:literal>
                </emma:interpretation>
                <emma:interpretation id="interp128" emma:lang="zh-CN" emma:confidence="0">
                  <emma:literal>弋</emma:literal>
                </emma:interpretation>
                <emma:interpretation id="interp129" emma:lang="zh-CN" emma:confidence="0">
                  <emma:literal>〝</emma:literal>
                </emma:interpretation>
              </emma:one-of>
            </emma:emma>
          </inkml:annotationXML>
          <inkml:trace contextRef="#ctx0" brushRef="#br0" timeOffset="844228">6989 5895 4224,'-25'13'1568,"25"-13"-832,-43 14-96,28-7 1312,6 2-1056,-7-3 544,13-2-864,-8-8 192,7 4-448,-1-9 160,5 3-256,5-6 224,4 9-256,6-11 32,-1 6-128,1-4 0,4 2-32,1-8 96,0 9-96,3-4 32,2 10-32,0-2 96,4 5-96,0 0 192,-1 8-160,6 2 192,1 2-192,4 6 191,-5-2-191,4 2 32,-8 4-64,-1-4 32,0-2-64,-4-7-96,4-4 32,-6-13-671,2 2 383,-5-16-1504,0 1 1024,-2-10-2880,7 6 2048,-5-14-2208,-1 10 2208</inkml:trace>
          <inkml:trace contextRef="#ctx0" brushRef="#br0" timeOffset="843791">6950 5520 4608,'-24'-3'1760,"24"3"-960,0-9-800,0 4 896,0 5-544,0-8 704,9-1-608,2-9 416,-3 6-512,2-10 256,0 10-352,0-6 64,0 0-192,0 5 64,4 4-96,-4 2 96,4 1-128,0 3 192,6 3-160,-5 0 256,4 9-224,-3 4 256,3 3-256,-1 11 160,7-6-160,0 1 0,-2-1-64,7-8 32,4 5-64,-6-15-32,6 6 32,0-18-32,-4 1 0,0-14 0,-2 0 0,1-12-160,2 9 96,-9-18-448,4 13 256,-8-1-992,-2 10 672,-12-1-1632,2 13 1248,-12 9-2496,2 9 1920</inkml:trace>
        </inkml:traceGroup>
        <inkml:traceGroup>
          <inkml:annotationXML>
            <emma:emma xmlns:emma="http://www.w3.org/2003/04/emma" version="1.0">
              <emma:interpretation id="{21ACEFE5-5821-4EE2-B892-0B62999AB26A}" emma:medium="tactile" emma:mode="ink">
                <msink:context xmlns:msink="http://schemas.microsoft.com/ink/2010/main" type="inkWord" rotatedBoundingBox="6235,3279 6814,3269 6824,3861 6246,3871"/>
              </emma:interpretation>
              <emma:one-of disjunction-type="recognition" id="oneOf26">
                <emma:interpretation id="interp130" emma:lang="zh-CN" emma:confidence="0">
                  <emma:literal>日</emma:literal>
                </emma:interpretation>
                <emma:interpretation id="interp131" emma:lang="zh-CN" emma:confidence="0">
                  <emma:literal>e</emma:literal>
                </emma:interpretation>
                <emma:interpretation id="interp132" emma:lang="zh-CN" emma:confidence="0">
                  <emma:literal>○</emma:literal>
                </emma:interpretation>
                <emma:interpretation id="interp133" emma:lang="zh-CN" emma:confidence="0">
                  <emma:literal>Q</emma:literal>
                </emma:interpretation>
                <emma:interpretation id="interp13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838147">8374 5450 5248,'-30'6'2016,"30"-6"-1088,-4 9-320,0-6 1152,8 3-960,-4-3 320,0 6-672,4 0 96,6 4-320,0-4 288,10 4-288,-2 2 224,8 4-224,-2 2 64,0 0-160,4 1 0,3 0-64,2-5 32,5-4-64,-4-13 64,1 0-64,-1-18-32,-5 6 32,-1-13 32,-2 3-32,-12-9-32,-5 4 32,-12-7-32,3 9 0,-15-11 0,0 15 0,-9-4 64,10 3-32,-16 4 64,6 5-64,-10 5 191,10 4-127,-10 4 192,4 4-192,-3 10 256,2 2-224,-3 11 320,6-2-256,-2 9 160,16 2-192,0 7 64,4 0-128,10 4 0,4-4-32,6 0 32,10 0-64,4-3-32,6-6 32,4-4-128,5-4 64,10-8-672,-1-6 384,0-7-1439,0 2 991,6-10-1984,-5-1 1568,0-4-3168,-7-1 2432</inkml:trace>
        </inkml:traceGroup>
        <inkml:traceGroup>
          <inkml:annotationXML>
            <emma:emma xmlns:emma="http://www.w3.org/2003/04/emma" version="1.0">
              <emma:interpretation id="{55C87DB2-8D27-43FC-9551-1E9A2FCE92F3}" emma:medium="tactile" emma:mode="ink">
                <msink:context xmlns:msink="http://schemas.microsoft.com/ink/2010/main" type="inkWord" rotatedBoundingBox="7078,3077 8292,3056 8308,3977 7094,3998"/>
              </emma:interpretation>
              <emma:one-of disjunction-type="recognition" id="oneOf27">
                <emma:interpretation id="interp135" emma:lang="zh-CN" emma:confidence="0">
                  <emma:literal>洲</emma:literal>
                </emma:interpretation>
                <emma:interpretation id="interp136" emma:lang="zh-CN" emma:confidence="0">
                  <emma:literal>吲</emma:literal>
                </emma:interpretation>
                <emma:interpretation id="interp137" emma:lang="zh-CN" emma:confidence="0">
                  <emma:literal>咧</emma:literal>
                </emma:interpretation>
                <emma:interpretation id="interp138" emma:lang="zh-CN" emma:confidence="0">
                  <emma:literal>俐</emma:literal>
                </emma:interpretation>
                <emma:interpretation id="interp139" emma:lang="zh-CN" emma:confidence="0">
                  <emma:literal>咑</emma:literal>
                </emma:interpretation>
              </emma:one-of>
            </emma:emma>
          </inkml:annotationXML>
          <inkml:trace contextRef="#ctx0" brushRef="#br0" timeOffset="838556">9273 5145 5760,'-25'0'2176,"25"0"-1152,-14 0-480,8 0 1408,6 4-1088,-8 1 576,2 8-864,-8 0 256,10 8-480,-7 4 288,11 2-353,-5 4 257,5 3-288,0 9 128,5 4-224,0 5 0,5 5-96,0 2-64,0 2 32,-2-8-608,8-7 320,-1-12-1439,4-7 927,-1-9-2112,8-5 1632,-6-19-2592,2 3 2176,-2-28-1184,0 6 1664</inkml:trace>
          <inkml:trace contextRef="#ctx0" brushRef="#br0" timeOffset="839182">9544 5443 4736,'0'-21'1824,"0"21"-960,6-10-448,-1 5 1184,4 10-928,2-1 832,3 5-864,-5 4 640,2 8-736,-2 0 576,-1 1-640,-2 6 383,3 2-511,-4-6 32,6-2-224,-7-4-96,1-6-32,1-8-32,2-4 0,3-7 0,-2-2 0,0-9-160,6 0 96,-5-6-256,5 5 192,-6-6-32,7 7 96,-7-7 64,5 4 0,-8-7 64,3 7-32,-9-4 416,5 13-256,-10-7 416,5 10-352,-9 2 224,9 7-256,-6 4 64,12 5-160,-6 7 160,9 6-192,1 17 96,5-5-96,-1 15 0,9-3-32,-8 10-64,1 1 32,-7 2 32,5-1-32,-8-2 128,-1-10-96,-10-3-32,-1-3 0,-14-13-256,6-2 128,-20-12-96,11-1 96,-8-12-64,8 6 64,-2-16 64,7 2 32,-2-9-96,9 0 64,2-9 32,9 8 0,6-16 0,3 7 0,5-16 128,6 9-64,9-9-32,-1 9 0,6-2-320,6 11 160,-6 0-1024,0 10 672,0 3-2015,-5 3 1407,-4-4-3872,-2 9 2784</inkml:trace>
          <inkml:trace contextRef="#ctx0" brushRef="#br0" timeOffset="839482">10186 5128 5760,'0'-4'2176,"0"4"-1152,9 16-352,-3-11 1344,3 5-1120,5 6 736,1 5-992,4 13 448,6 2-640,-7 8 543,7 2-575,-10 15 352,5-5-448,-12 14 64,9-6-256,-14 10 0,8-9-64,-11-1-896,3-5 448,-6-6-3295,-2-5 2047,-10-14-3808,4-3 3072</inkml:trace>
        </inkml:traceGroup>
        <inkml:traceGroup>
          <inkml:annotationXML>
            <emma:emma xmlns:emma="http://www.w3.org/2003/04/emma" version="1.0">
              <emma:interpretation id="{A9F82562-E9BC-4AB3-B640-11EB32620516}" emma:medium="tactile" emma:mode="ink">
                <msink:context xmlns:msink="http://schemas.microsoft.com/ink/2010/main" type="inkWord" rotatedBoundingBox="8735,3241 9308,3231 9318,3796 8745,3806"/>
              </emma:interpretation>
              <emma:one-of disjunction-type="recognition" id="oneOf28">
                <emma:interpretation id="interp140" emma:lang="zh-CN" emma:confidence="0">
                  <emma:literal>十</emma:literal>
                </emma:interpretation>
                <emma:interpretation id="interp141" emma:lang="zh-CN" emma:confidence="0">
                  <emma:literal>+</emma:literal>
                </emma:interpretation>
                <emma:interpretation id="interp142" emma:lang="zh-CN" emma:confidence="0">
                  <emma:literal>÷</emma:literal>
                </emma:interpretation>
                <emma:interpretation id="interp143" emma:lang="zh-CN" emma:confidence="0">
                  <emma:literal>千</emma:literal>
                </emma:interpretation>
                <emma:interpretation id="interp144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845144">10896 5503 5376,'-14'0'2112,"14"0"-1152,-16 5-704,12-5 1216,4 4-832,-6 1 832,2-2-864,-6-3 320,10 0-544,-5 0 224,10 0-352,1 0 288,2 0-320,8-3 96,-2 3-192,6-5 63,4 10-95,5-5 0,5 0-32,1 0-64,-1 0 32,0 0-32,0 0 0,4-5 64,-10 5-32,6-4-96,0-1 32,-4-2-479,0 7 287,-7-10-1376,-4 10 864,-4-5-2112,4 10 1600,-13-10-2592,-2 5 2176</inkml:trace>
          <inkml:trace contextRef="#ctx0" brushRef="#br0" timeOffset="845532">11158 5309 3712,'-14'-9'1408,"14"9"-768,-6 0-192,1 0 1184,10 6-896,-10-3 704,5 2-832,-3-1 640,3 5-704,-6 4 448,12-1-576,-6 10 128,0 5-320,0 1 224,3 3-256,-3 9 96,5 2-160,-5 11-128,6-7-32,-6 3-1024,9-6 576,-4-6-2720,-1-1 1792,1-5-2688,6-3 2336</inkml:trace>
        </inkml:traceGroup>
        <inkml:traceGroup>
          <inkml:annotationXML>
            <emma:emma xmlns:emma="http://www.w3.org/2003/04/emma" version="1.0">
              <emma:interpretation id="{BB2983ED-AC8A-40C7-83FD-EA2E5861DAE2}" emma:medium="tactile" emma:mode="ink">
                <msink:context xmlns:msink="http://schemas.microsoft.com/ink/2010/main" type="inkWord" rotatedBoundingBox="10123,2997 11324,2976 11344,4150 10144,4171"/>
              </emma:interpretation>
              <emma:one-of disjunction-type="recognition" id="oneOf29">
                <emma:interpretation id="interp145" emma:lang="zh-CN" emma:confidence="0">
                  <emma:literal>有</emma:literal>
                </emma:interpretation>
                <emma:interpretation id="interp146" emma:lang="zh-CN" emma:confidence="0">
                  <emma:literal>仄</emma:literal>
                </emma:interpretation>
                <emma:interpretation id="interp147" emma:lang="zh-CN" emma:confidence="0">
                  <emma:literal>府</emma:literal>
                </emma:interpretation>
                <emma:interpretation id="interp148" emma:lang="zh-CN" emma:confidence="0">
                  <emma:literal>斥</emma:literal>
                </emma:interpretation>
                <emma:interpretation id="interp149" emma:lang="zh-CN" emma:confidence="0">
                  <emma:literal>志</emma:literal>
                </emma:interpretation>
              </emma:one-of>
            </emma:emma>
          </inkml:annotationXML>
          <inkml:trace contextRef="#ctx0" brushRef="#br0" timeOffset="846587">12251 5306 5632,'-16'0'2112,"16"0"-1152,-3 3-576,-3-3 896,12 0-768,-6-13 352,0 4-544,0-12 320,0 3-352,0-4 256,0 6-288,0-6 288,0 4-320,0-3 320,0 8-320,0-5 160,0 6-224,0-6 64,3 10-128,2 0 96,6 2-129,-2 2 129,0 4-128,11 0 128,-1 10-128,7-6 128,-3 4-128,11 1 32,9 0-32,2-5 32,-7 5-64,1-6-32,1 3 32,-2-6 32,-4 0-32,5-6-96,4 3 32,-3-10-608,-6 4 352,-6-4-1215,-2 9 831,-12-10-1600,0 11 1280,-14-2-1344,0 5 1312,-14-4-224,0 8 704,-12-4 480,7 5 64,-4-2 736,3 1-384,-6 2 896,9-2-704,-3 0 576,5 4-640,1-3 608,4 4-640,-5-1 544,10 0-544,-4 7 544,9 6-576,-6 5 480,6 4-480,-9 8 255,9 1-383,-5 10 256,10-7-288,-5 14 288,0-4-320,0 4 224,0-4-224,-5 4 0,5-4-128,-15 4-64,7-4 0,-18 0-32,7-6 0,-10-6-288,9-6 160,-14-7-736,11-2 480,-8-13-1503,3-2 1055,-1-14-3072,9-2 2176</inkml:trace>
          <inkml:trace contextRef="#ctx0" brushRef="#br0" timeOffset="860999">12930 5582 4480,'-4'-9'1760,"4"9"-960,0 0-576,0 0 896,0 0-640,0 3 544,9 10-576,-3 5 32,3 9-288,2-2 96,3 6-160,-5-6 64,5 2-96,-3-6 0,3 1-32,-5-13 32,6-2-64,-5-11-96,5 1 32,-6-15 32,2 0 0,-2-7 128,1 3-64,-6-5 320,2 11-192,-1-2 256,-2 5-256,3 5 256,2 4-256,-2 8 320,5 8-288,-2 6 160,0 4-224,-4-1 64,6 4-128,-8 2 160,3 4-160,-6 3 32,5 5-64,-5 4-64,0-5 32,-5 5-32,-1-4 0,-2 4 64,-3-3-32,-4-2 128,7-8-97,-12-12 33,6-2-32,-6-7-64,5-3 32,-10-16 32,11 5-32,-4-11 128,7 3-96,2-8 128,3 0-128,1-6 32,5 5-32,0-9-128,11 10 32,3-4 32,6 3 0,4-5 0,1 11 0,9-6-352,3 8 192,8-2-927,-7 8 607,1-11-1568,-5 12 1184,1-7-2592,-6 10 1952,-1-5-1888,-3 6 1920</inkml:trace>
        </inkml:traceGroup>
        <inkml:traceGroup>
          <inkml:annotationXML>
            <emma:emma xmlns:emma="http://www.w3.org/2003/04/emma" version="1.0">
              <emma:interpretation id="{8CD56A0E-FB46-43A0-A723-661D54699315}" emma:medium="tactile" emma:mode="ink">
                <msink:context xmlns:msink="http://schemas.microsoft.com/ink/2010/main" type="inkWord" rotatedBoundingBox="11523,2888 12163,2876 12178,3749 11538,3760"/>
              </emma:interpretation>
              <emma:one-of disjunction-type="recognition" id="oneOf30">
                <emma:interpretation id="interp150" emma:lang="zh-CN" emma:confidence="0">
                  <emma:literal>‘</emma:literal>
                </emma:interpretation>
                <emma:interpretation id="interp151" emma:lang="zh-CN" emma:confidence="0">
                  <emma:literal>√</emma:literal>
                </emma:interpretation>
                <emma:interpretation id="interp152" emma:lang="zh-CN" emma:confidence="0">
                  <emma:literal>「</emma:literal>
                </emma:interpretation>
                <emma:interpretation id="interp153" emma:lang="zh-CN" emma:confidence="0">
                  <emma:literal>Ⅴ</emma:literal>
                </emma:interpretation>
                <emma:interpretation id="interp154" emma:lang="zh-CN" emma:confidence="0">
                  <emma:literal>/</emma:literal>
                </emma:interpretation>
              </emma:one-of>
            </emma:emma>
          </inkml:annotationXML>
          <inkml:trace contextRef="#ctx0" brushRef="#br0" timeOffset="864947">13897 5524 3968,'6'-3'1568,"-6"3"-832,4 0-32,-4 0 1344,0 0-1088,-4 0 640,4 0-928,-11 0 256,2 0-544,-5 0 288,0 3-384,-12 3 256,6 3-288,-2-6 64,2 6-192,-9 8 64,9 4-96,-9 6 0,13-2-32,2-3 96,5 5-97,-2-6 33,7 4-32,8-3-64,7-1 32,3-3-32,1-5 0,5-8 0,8 3 0,-3-12 64,4 0-32,-4-17 64,4-3-64,-9-13-32,3 6 32,-9-15 96,6 6-64,-15-12 320,4 12-192,-14-6 256,5 6-256,-9-12 96,4 18-160,-5-4-64,5 8-32,-4-1-32,9 10 0,-5-6 64,5 6-32,0-5-32,5 5 32,1-1-32,-3 4 0,8-3 0,-2 8 0,5-5 0,1 11 0,5-15 64,5 8-32,-2-2-32,5 3 32,-2-1-256,2 10 128,-2-5-864,2 6 512,1 3-2335,5 3 1535,-5 1-3648,-4 10 2752</inkml:trace>
        </inkml:traceGroup>
        <inkml:traceGroup>
          <inkml:annotationXML>
            <emma:emma xmlns:emma="http://www.w3.org/2003/04/emma" version="1.0">
              <emma:interpretation id="{B76C9355-253E-41ED-AC4D-9DE44E5FBFC7}" emma:medium="tactile" emma:mode="ink">
                <msink:context xmlns:msink="http://schemas.microsoft.com/ink/2010/main" type="inkWord" rotatedBoundingBox="12240,3227 12706,3219 12721,4078 12255,4086"/>
              </emma:interpretation>
              <emma:one-of disjunction-type="recognition" id="oneOf31">
                <emma:interpretation id="interp155" emma:lang="zh-CN" emma:confidence="0">
                  <emma:literal>与</emma:literal>
                </emma:interpretation>
                <emma:interpretation id="interp156" emma:lang="zh-CN" emma:confidence="0">
                  <emma:literal>y</emma:literal>
                </emma:interpretation>
                <emma:interpretation id="interp157" emma:lang="zh-CN" emma:confidence="0">
                  <emma:literal>扌</emma:literal>
                </emma:interpretation>
                <emma:interpretation id="interp158" emma:lang="zh-CN" emma:confidence="0">
                  <emma:literal>子</emma:literal>
                </emma:interpretation>
                <emma:interpretation id="interp159" emma:lang="zh-CN" emma:confidence="0">
                  <emma:literal>孑</emma:literal>
                </emma:interpretation>
              </emma:one-of>
            </emma:emma>
          </inkml:annotationXML>
          <inkml:trace contextRef="#ctx0" brushRef="#br0" timeOffset="865842">14387 5318 6400,'-38'-9'2368,"38"9"-1280,-5 0-704,0 0 1024,10 0-800,-5 0 256,0 0-512,5 0 96,4 9-288,1 0 416,5 7-320,-5 2 448,4 3-416,-5 10 224,7-6-289,-7 2-63,6-5-96,-5-6-64,-1-2 32,0-10-32,5-1 0,-3-15 0,4 0 0,-1-14 64,0 3-32,1-2 128,-1 3-96,-3-8 256,-2 8-192,-4 1 320,4 8-256,-9 1 160,6 2-192,-6 1 224,0 9-256,-6 0 256,6 6-256,-3-6 96,-3 7-128,-3 2 0,9 9-32,-11 3 96,11 5-96,-5 8 192,5 2-160,-3 1 32,6 6-64,-3 6-64,11-2 32,-6 4 32,4-2-32,-3 1 64,3-1-64,1-3-96,-1-2 32,-9-5 32,6 0 0,-6-4 64,0-5-32,-6-4-32,1-5 32,-9-3-128,-1-6 64,-10-6-128,11 6 96,-10-17 32,5-2 32,-7-8 64,9 7-32,-8-14-32,5 6 32,0-15-128,6 6 64,-1-11 32,11 7 0,-1-6-96,10 13 64,-1-9 32,7 10 0,3-4-96,6 7 64,9-7 32,0 7 0,10-4-96,-1 6 64,10-2-672,-3 9 384,-2-3-1856,-3 8 1216,-6-10-4511,0 10 3071</inkml:trace>
        </inkml:traceGroup>
        <inkml:traceGroup>
          <inkml:annotationXML>
            <emma:emma xmlns:emma="http://www.w3.org/2003/04/emma" version="1.0">
              <emma:interpretation id="{C9C8D1A2-F458-4A5A-8902-3A84C85A9AF8}" emma:medium="tactile" emma:mode="ink">
                <msink:context xmlns:msink="http://schemas.microsoft.com/ink/2010/main" type="inkWord" rotatedBoundingBox="13836,2886 15130,2863 15149,3929 13855,3951"/>
              </emma:interpretation>
              <emma:one-of disjunction-type="recognition" id="oneOf32">
                <emma:interpretation id="interp160" emma:lang="zh-CN" emma:confidence="0">
                  <emma:literal>航</emma:literal>
                </emma:interpretation>
                <emma:interpretation id="interp161" emma:lang="zh-CN" emma:confidence="0">
                  <emma:literal>俳</emma:literal>
                </emma:interpretation>
                <emma:interpretation id="interp162" emma:lang="zh-CN" emma:confidence="0">
                  <emma:literal>陫</emma:literal>
                </emma:interpretation>
                <emma:interpretation id="interp163" emma:lang="zh-CN" emma:confidence="0">
                  <emma:literal>诽</emma:literal>
                </emma:interpretation>
                <emma:interpretation id="interp164" emma:lang="zh-CN" emma:confidence="0">
                  <emma:literal>悱</emma:literal>
                </emma:interpretation>
              </emma:one-of>
            </emma:emma>
          </inkml:annotationXML>
          <inkml:trace contextRef="#ctx0" brushRef="#br1" timeOffset="1.16983E6">16534 5267 4864,'-12'4'1824,"12"-4"-960,-4 3-160,-1-3 1216,10 6-1056,-5-2 576,0 2-864,0-6 352,0 0-576,0 0 128,0 0-320,0 0 64,4 0-128,2 0 96,0 0-128,0 0 32,-2 0-32,1 0 32,0 0-64,-1 0 64,8 0-64,-7 0 64,4 0-64,-3 0 128,-2 0-96,2 0 191,0 0-159,-3 0 192,2 0-192,-5 0 192,0 0-192,-5 0 192,5 0-192,-3 0 192,3 0-192,-6 0 32,0 0-64,-4 0-192,10 0 64,-9-6 32,9 6 32,-5-10 0,10 10 0,-5-3-160,0 3 96,0-4 160,0 4-32,0-6 32,0 12-32,0-6-64,0 0 32,0 0 32,0 0-32,0 0-96,4 4 32,-4-1 32,5 7 0,1 3 0,-2 6 0,-4 9 64,6 2-32,-6 2 64,0 0-64,0 4 128,0 6-96,0-1-32,0-5 0,0-3-480,0-3 256,-6-2-960,6-6 640,-4-8-639,-2-1 671,-3-13-160,4 5 352,-11-14 192,6 0 64,-12-5 96,8 5-32,-6-4 192,10 9-128,-6-11 544,7 6-384,-2-5 384,5 11-352,2-7 191,4 10-255,0-9 128,10 5-192,1-9 0,-2 7-96,1-3-320,1 5 128,-2-9-1279,7 7 767,-6-7-2048,6 4 1504,-1-5-2272,6 5 1984,-7-14-1568,8 6 1760</inkml:trace>
          <inkml:trace contextRef="#ctx0" brushRef="#br1" timeOffset="1.17039E6">16768 5009 4992,'-4'-19'1824,"4"19"-960,-6-28-224,0 24 1184,12 4-1024,-6-9 544,0 5-800,0-5 480,0 9-576,0 0 384,0 9-480,0 0 320,0 5-385,0-5 193,6 4-256,-2-3-64,7-1-96,-2-6-64,3 7 32,6-10 32,3 4-32,0-8-160,5 4 64,-7-6-384,2 6 224,-6-4-95,2 4 191,-7-3 0,-1 6 64,-9-3 256,5 0-96,-10 0 319,1 4-223,-11-4 320,-2 6-288,-2-2 96,8 2-192,-4-2 64,5 4-96,-1 2 96,7 4-128,-7 2-32,11 7 0,-6 6 160,12 3-96,-6 7 256,6 6-224,-6 6 160,0-2-160,-6 5 0,6 2-64,-6-2 32,6-6-64,0 4-96,6-4 32,-6-2-544,0-4 320,-6-7-800,12-3 576,-6-5-1023,0-3 831,-6-7-1728,2-8 1376,-7-13-3264,11 4 2400</inkml:trace>
          <inkml:trace contextRef="#ctx0" brushRef="#br1" timeOffset="1.17145E6">16779 5274 4992,'-5'-3'1920,"5"3"-1024,-6 0-192,2 0 1504,8 0-1216,-4 0 736,6 3-1024,-1-3 128,10 0-512,1 0 96,10 0-256,-2-3-64,6 3-64,2-4-32,-2 4 0,0-6 64,6 3-32,-6-7-160,6 10 64,-10-9-320,-1 9 224,-10-10-384,-3 10 320,-9-3-32,3 6 160,-12-3 64,6 0 32,-3-3 0,-3 3 0,-4-4 64,5 4-32,-4-6-32,9 2 32,-12-5-32,12 9 0,-10-4 192,10 8-96,-5-4 448,5 0-288,-5 0 384,1 0-384,-8 0 383,12 4-383,-6 1 384,6 5-384,-3-3 224,6 8-256,-3-1 0,0-1-128,0 6 0,0 3-32,0 0 32,6 5-64,0-4-32,0 5 32,-2-5-544,1 3 288,-5-7-1248,0-2 832,0-2-1503,0-2 1247,-5-9-992,5 2 1088,-4-6-384,-2 0 704,-6-6 64,12 2 256,-9-5 160,4 5 32,-5-11 416,10 11-256,-10-9 544,10 7-416,-5-7 352,5 4-384,0-8 352,5 7-384,-5-3 288,4 7-288,2 3 192,4 3-224,1 0 64,-2 3-160,3 3 64,-3 1-96,-9 3 224,5 3-192,-10 2 320,5-1-256,-5-1 256,1 6-256,-8-6 159,6 0-191,-3 1 64,9 0-128,-5-10-64,5 6 0,0-10-32,5 4 0,1-4-160,3 0 96,3 0-32,-3 0 32,-4 0 0,-1 5 0,-4-5 64,6 8 0,-12 1 128,6 10-64,-4-6 384,-1 6-224,-4-6 224,9 0-224,-12 1 64,12 0-160,-6-6 0,12 2-64,0-5-128,4 3 32,0-8-192,0 5 128,2-10-608,2 5 416,2-4-1439,-2 4 959,2-9-2336,-1 5 1760,0-10-2848,5 5 2400</inkml:trace>
          <inkml:trace contextRef="#ctx0" brushRef="#br1" timeOffset="1.16852E6">15984 5009 4352,'-15'-5'1664,"15"5"-896,0 0-608,0 0 1216,0 0-800,0 0 896,0 0-864,0 0 192,4 0-480,-4 0 96,5 0-256,1 0 128,4 0-160,-1-4 64,2-2-96,5-1 96,-2 7-128,2-10 32,-1 10-32,-4-9 32,3 9-64,-4-6 64,2 6-64,-2-4-32,4 4 32,-8-3 32,0 6-32,-2-3 64,1 0-64,0 0 128,-1 0-96,2 0 128,0 0-128,-6-3-96,6 3 0,-6-6 32,0 12 0,0-6 0,0 0 0,0 0 0,0 0 0,0 0 128,0 0-64,0 0 32,0 0-32,0 0 32,0 0-64,0 0-32,0 0 32,-6 0 32,6 3-32,-6-3 128,0 4-96,-3-4 32,9 0-32,-9 0 32,9 6-64,-12-2 64,12 1-64,-14-1 64,14 2-64,-10-6 128,4 4-96,-10-1 127,11 3-127,-10-2 128,10 1-128,-10-1 192,11 6-160,-14-1 96,15 4-96,-12-3 0,9 3-32,-8 4 96,8 5-96,-4 1 128,4-1-128,-3 10 192,9 0-160,-11 10 32,11-3-64,-10 9-64,10-9 32,-5 12 32,10-6-32,-5 10-96,4-2 32,2 1-128,5 1 96,-7-4-736,7-2 416,5-4-1727,4 6 1183,-2-12-2880,4-3 2112,-2-13-2304,7-1 2304</inkml:trace>
        </inkml:traceGroup>
        <inkml:traceGroup>
          <inkml:annotationXML>
            <emma:emma xmlns:emma="http://www.w3.org/2003/04/emma" version="1.0">
              <emma:interpretation id="{AC12F00E-1CB7-4642-BC17-D16C6BE27BE8}" emma:medium="tactile" emma:mode="ink">
                <msink:context xmlns:msink="http://schemas.microsoft.com/ink/2010/main" type="inkWord" rotatedBoundingBox="15313,2950 15772,2942 15784,3676 15326,3684"/>
              </emma:interpretation>
              <emma:one-of disjunction-type="recognition" id="oneOf33">
                <emma:interpretation id="interp165" emma:lang="zh-CN" emma:confidence="0">
                  <emma:literal>导</emma:literal>
                </emma:interpretation>
                <emma:interpretation id="interp166" emma:lang="zh-CN" emma:confidence="0">
                  <emma:literal>忌</emma:literal>
                </emma:interpretation>
                <emma:interpretation id="interp167" emma:lang="zh-CN" emma:confidence="0">
                  <emma:literal>專</emma:literal>
                </emma:interpretation>
                <emma:interpretation id="interp168" emma:lang="zh-CN" emma:confidence="0">
                  <emma:literal>焉</emma:literal>
                </emma:interpretation>
                <emma:interpretation id="interp169" emma:lang="zh-CN" emma:confidence="0">
                  <emma:literal>寿</emma:literal>
                </emma:interpretation>
              </emma:one-of>
            </emma:emma>
          </inkml:annotationXML>
          <inkml:trace contextRef="#ctx0" brushRef="#br1" timeOffset="1.17266E6">17508 5013 6144,'-6'0'2368,"6"0"-1280,6 0-704,-3 0 1088,4 0-832,-2 0 320,4 0-576,-3 0 224,4 0-352,6 0 64,0 0-192,2 0 64,2 0-96,2 0 0,-2 0-32,1 0 32,0 0-64,-7 0 128,2 0-96,-7 0 256,6 4-192,-9-4 160,3 6-160,-9-3 159,6 7-191,-6-7 32,0 7-64,0-4-64,0 1 32,0-1-256,0-3 128,0-3-447,0 6 287,-6-6-352,6 0 320,-3 0 32,-3 0 128,-4 0 32,-1 4 32,-4-4 256,5 4-96,-10 5 320,8-3-224,-2-3 256,10 1-256,-8 2 96,8-2-160,-6 1-1,10 3-63,-6-2 96,6 3-96,-4-2 32,4 3-32,-6-1-64,6 4 32,-6-3-128,3 3 64,-8-4-192,11 5 128,-10-9-159,10 5 127,-11-10 0,11 3 64,-9-3 64,9 0 0,-6 0-96,12 0 64,-6 0 32,0 0 0,0 0 128,6 0-64,-3-3 32,8 3-32,5-6-64,-2 6 32,2-4 32,4-1-32,-4-3-96,-2 8 32,-2-9-608,2 9 352,-4-6-1216,2 6 832,-9-4-1536,8 8 1248,-11-4-992,0 0 1088,0 0-96,0 0 576,-11-4 224,8 4 128,-15-3 736,4-3-384,-8-4 832,8 7-640,-6-7 416,10 7-576,-12-7 384,14 10-416,-8-6 480,10 6-480,-8 0 576,8 6-512,-4-2 416,10 5-448,-10 1 384,10 3-416,-5-4 320,5 4-352,-5 1 63,10 1-223,-5-7 160,5 1-192,0 0 32,6 5-64,-1-5-64,4 4 32,8-4 32,-2 1-32,0-7-96,6 3 32,-6-6-32,0 0 0,-4-6-224,4 6 160,-4-3-863,-1-3 543,-6 2-1216,7 4 960,-6-3-1536,0 3 1280,-4-6-2048,3 12 1664,-9-6-1312,5 3 1536</inkml:trace>
          <inkml:trace contextRef="#ctx0" brushRef="#br1" timeOffset="1.17336E6">17496 5502 6528,'-45'23'2464,"45"-23"-1344,-21 13-832,15-9 960,6 2-704,-3-6 352,6 3-544,-3-3 256,6 0-352,0 0 192,4 0-224,0-3 224,0 3-256,5-10 96,6 6-160,5-5 64,-1 9-96,5-9 0,5 5-33,-3-6-126,2 10 31,-1-9-32,2 9 0,-4-9-448,-6 9 288,-5-10-608,-5 10 480,-4-4-352,5 4 416,-11-5-64,-2 1 224,-6-5 224,3 9-64,-5-10 352,-1 6-192,-4-9 384,10 7-320,-11 3 224,11 3-256,-3 0 128,3 9-192,0 1 224,3 3-256,2 0 160,1 6-161,-2-2 161,2 5-192,-6 1 256,6 5-224,-6-5-32,0 3-64,0-3-32,0-1 0,-6-3-288,6 0 160,-6-12-448,2 9 321,-7-13-1,8 7 128,-13-10 96,10 4 32,-9-8 192,0 4-96,-11-10 319,5 7-223,0-13 256,7 13-256,4-10 160,4 3-192,6-3 64,12 7-128,-3-7 0,6 4-32,0-4-64,6 9 32,-6-6-544,0 10 288,1-5-1663,0 5 1055,-6-4-3168,-1 8 2240,2-8-2528,-1 4 2464</inkml:trace>
        </inkml:traceGroup>
        <inkml:traceGroup>
          <inkml:annotationXML>
            <emma:emma xmlns:emma="http://www.w3.org/2003/04/emma" version="1.0">
              <emma:interpretation id="{648B7A71-CB54-4A52-8339-AFA15FC0C9F8}" emma:medium="tactile" emma:mode="ink">
                <msink:context xmlns:msink="http://schemas.microsoft.com/ink/2010/main" type="inkWord" rotatedBoundingBox="16106,2962 16758,2950 16771,3718 16120,3730"/>
              </emma:interpretation>
              <emma:one-of disjunction-type="recognition" id="oneOf34">
                <emma:interpretation id="interp170" emma:lang="zh-CN" emma:confidence="0">
                  <emma:literal>留</emma:literal>
                </emma:interpretation>
                <emma:interpretation id="interp171" emma:lang="zh-CN" emma:confidence="0">
                  <emma:literal>雷</emma:literal>
                </emma:interpretation>
                <emma:interpretation id="interp172" emma:lang="zh-CN" emma:confidence="0">
                  <emma:literal>間</emma:literal>
                </emma:interpretation>
                <emma:interpretation id="interp173" emma:lang="zh-CN" emma:confidence="0">
                  <emma:literal>舄</emma:literal>
                </emma:interpretation>
                <emma:interpretation id="interp174" emma:lang="zh-CN" emma:confidence="0">
                  <emma:literal>禹</emma:literal>
                </emma:interpretation>
              </emma:one-of>
            </emma:emma>
          </inkml:annotationXML>
          <inkml:trace contextRef="#ctx0" brushRef="#br1" timeOffset="1.17405E6">18226 5026 5504,'-15'5'2112,"15"-5"-1152,-6 4-288,6-4 1344,6 4-1120,-1-4 576,5 0-896,1 0 64,-2 0-384,6 0 32,1 0-160,4 0-64,0 0-32,1-4-320,4 4 160,-11-4-1280,7 8 768,-15-4-2752,0 4 1888,-18 1-2208,9 0 2112</inkml:trace>
          <inkml:trace contextRef="#ctx0" brushRef="#br1" timeOffset="1.1744E6">18221 5171 4480,'0'23'1760,"0"-23"-960,4 32-32,-4-23 1408,5 0-1184,-5 5 800,0 8-1088,0 1 576,0 3-768,0-3 224,6-1-416,-2-3-129,2-6-95,-1-7-447,1-2 223,-3-14-672,9 1 448,-8-8-288,7 4 384,-2-6 0,3 10 160,-8-5 192,1 5-32,1-1 320,-2 7-192,1-3 320,1 6-288,0 0 96,-3 9-192,3 1 0,-1 8-64,-1-4-832,2-1 416,0-3-2176,-3 3 1408,4-17-3040,3-2 2368</inkml:trace>
          <inkml:trace contextRef="#ctx0" brushRef="#br1" timeOffset="1.17485E6">18614 5177 6272,'0'-9'2368,"0"9"-1280,-6-6-416,2 2 1408,8 8-1120,-4-4 640,0 9-928,0 1 415,0-1-639,-4 4 256,4 0-416,-11 6 0,5 4-192,-9 4-896,6 1 416,-18-2-2303,8 6 1503,-12-5-3808,10-5 2816</inkml:trace>
          <inkml:trace contextRef="#ctx0" brushRef="#br1" timeOffset="1.17465E6">18500 5130 4992,'6'-14'1920,"-6"14"-1024,15-3-416,-4-3 1088,-1 12-896,5-6 544,0 0-736,6-6 448,-1 6-512,4-4 608,3 8-576,-1-4 704,-1 6-673,-10-3 545,6 11-576,-12 1 256,2-2-416,-11 0 64,0 6-224,-11-2-288,8 6 96,-13-5-1472,5 5 832,-4-10-2655,6 0 1887,-7-7-3264,5-3 2656</inkml:trace>
          <inkml:trace contextRef="#ctx0" brushRef="#br1" timeOffset="1.17506E6">18241 5480 8064,'-10'4'2976,"10"-4"-1600,0 22-832,0-12 1216,6-1-992,-2 8 319,1 5-639,1 7 0,3-2-256,-3 1-320,0-2 64,-2-4-1407,1 2 831,1-6-3008,-3-1 2048,-3-12-2720,0-1 2464</inkml:trace>
          <inkml:trace contextRef="#ctx0" brushRef="#br1" timeOffset="1.17569E6">18449 5652 5632,'-35'-10'2176,"35"10"-1152,-19-9-352,19 6 1568,3 6-1248,3-3 672,9 0-992,6-3 128,-1 3-480,5-4-33,1 4-191,-1-6-607,7 2 255,-7-5-2080,1 9 1280,-8-9-2976,0 9 2272,-15-10-1568,9 10 1920</inkml:trace>
          <inkml:trace contextRef="#ctx0" brushRef="#br1" timeOffset="1.1755E6">18455 5484 6144,'42'-19'2368,"-42"19"-1280,20-23-416,-10 19 1280,-1 4-1088,6-8 576,2-2-864,-1-4 256,4 6-480,-1-6 223,8 4-319,-3-3 192,3 10-224,-7-7 128,4 6-192,-8-1 416,4 10-320,-8-5 384,3 8-384,-6 1 96,2 1-224,-1-1 160,-1 4-192,-3 0 32,0 1-64,-6 1-128,5 2 32,-5-4 96,0 6-32,0-1 128,0 0-96,0 10-32,0 4 0,0-6 32,0 6-32,0-6-32,0 3 32,0-6-832,0-7 448,-5 0-1664,-1 0 1088,-9-10-2175,0 2 1759,-6-8-3232,12 6 2592,-12-12-1632,6 6 2112</inkml:trace>
          <inkml:trace contextRef="#ctx0" brushRef="#br1" timeOffset="1.176E6">18619 5484 6016,'-12'3'2272,"12"-3"-1216,-3 0-672,3 0 1024,3 6-800,3-6 416,0 4-608,-2 1 192,1 5-352,1-3 0,-3 8-160,-3-1 96,6-1-128,-12 6-160,6-2 32,-9 1-192,4 5 160,-11-6 96,13 2 32,-8-6 320,5 2-160,2-8 384,4 3-320,0-1 160,10 1-256,1-6 64,4 5-129,-6-9 97,6 4-128,-3-8-320,3 4 161,-6-9-1185,2 5 704,-1-9-2624,5 3 1760,-6-9-2720,8 6 2368</inkml:trace>
        </inkml:traceGroup>
        <inkml:traceGroup>
          <inkml:annotationXML>
            <emma:emma xmlns:emma="http://www.w3.org/2003/04/emma" version="1.0">
              <emma:interpretation id="{52D666B3-E955-414C-960F-F9B1D74D4C8F}" emma:medium="tactile" emma:mode="ink">
                <msink:context xmlns:msink="http://schemas.microsoft.com/ink/2010/main" type="inkWord" rotatedBoundingBox="16999,2994 17643,2983 17658,3851 17014,3862"/>
              </emma:interpretation>
              <emma:one-of disjunction-type="recognition" id="oneOf35">
                <emma:interpretation id="interp175" emma:lang="zh-CN" emma:confidence="0">
                  <emma:literal>作</emma:literal>
                </emma:interpretation>
                <emma:interpretation id="interp176" emma:lang="zh-CN" emma:confidence="0">
                  <emma:literal>诈</emma:literal>
                </emma:interpretation>
                <emma:interpretation id="interp177" emma:lang="zh-CN" emma:confidence="0">
                  <emma:literal>非</emma:literal>
                </emma:interpretation>
                <emma:interpretation id="interp178" emma:lang="zh-CN" emma:confidence="0">
                  <emma:literal>加</emma:literal>
                </emma:interpretation>
                <emma:interpretation id="interp179" emma:lang="zh-CN" emma:confidence="0">
                  <emma:literal>价</emma:literal>
                </emma:interpretation>
              </emma:one-of>
            </emma:emma>
          </inkml:annotationXML>
          <inkml:trace contextRef="#ctx0" brushRef="#br1" timeOffset="1.17711E6">19264 5102 5888,'-8'-8'2176,"8"8"-1152,-22 0-640,17 0 1248,10 0-960,-5 0 768,0 0-832,0 0 288,0 8-512,-5 6 224,1 5-352,-11 3 192,4 5-225,-10 5 129,11 4-192,-10 2 0,10-8-96,-4-2-416,2-6 224,3-8-607,9-6 415,0-8-128,3 0 256,3-3 32,0-2 96,0 1 128,3 8-32,0 4 256,3 6-160,-3 5 512,2-2-352,-7 5 287,8 6-319,-8-4-64,6-2-128,0-9-672,1 0 320,-2-13-1503,7 0 991,-5-16-1536,-2 2 1312,1-18-768,6 4 1056,-6-12-160,0 8 512,0-13 288,0 13 96,-4-9 576,0 15-320,-2-10 896,1 8-672,-5-5 928,6 10-800,-6-3 896,0-2-864,0 11 896,0 8-896,-6 5 671,6 4-767,-5 0 384,5 4-576,0 0 128,5 4-320,1 2-64,3 4-64,2-9-192,4-2 96,4-3-448,2 4 256,0-8-288,0 4 288,-7-3 96,8 6 64,-14-3 160,4 0-32,-8 0 192,2 0-128,-12 0 320,6 0-224,-4 0 96,-2 4-160,-3 2 64,9-2-96,-11 6 0,11-1-32,-6 4 32,12 0-64,-6 6 128,0 3-96,0 10 256,0 4-192,0 14 160,0 0-160,0 9 64,11-4-96,-8 3 0,3 2-32,0-2-128,-2-3 32,2-6-672,4-4 384,0-9-1792,0-4 1184,-5-13-2463,4 0 1887,-9-16-3072,6-3 2592</inkml:trace>
          <inkml:trace contextRef="#ctx0" brushRef="#br1" timeOffset="1.17745E6">19597 5344 5376,'21'4'2112,"-21"-4"-1152,9 4-288,-4-4 1280,1 5-1088,-6-1 576,6 9-864,-6 2 480,0 2-608,-6 2 671,0-2-639,-2 2 608,2 4-608,-4-5 384,10-1-512,-11-2 256,11-1-352,0-5 0,5-2-160,1-7-64,10 6 0,-8-6-256,8 0 128,-2-6-864,2 6 512,0-3-1696,0-1 1185,-7-5-2849,2 9 2112,-1-10-2848,0 1 2560</inkml:trace>
        </inkml:traceGroup>
        <inkml:traceGroup>
          <inkml:annotationXML>
            <emma:emma xmlns:emma="http://www.w3.org/2003/04/emma" version="1.0">
              <emma:interpretation id="{FDB63FB5-1CCD-46E5-83C6-CB2120F8C32A}" emma:medium="tactile" emma:mode="ink">
                <msink:context xmlns:msink="http://schemas.microsoft.com/ink/2010/main" type="inkWord" rotatedBoundingBox="17846,3106 18155,3101 18163,3528 17853,3533"/>
              </emma:interpretation>
              <emma:one-of disjunction-type="recognition" id="oneOf36">
                <emma:interpretation id="interp180" emma:lang="zh-CN" emma:confidence="0">
                  <emma:literal>“</emma:literal>
                </emma:interpretation>
                <emma:interpretation id="interp181" emma:lang="zh-CN" emma:confidence="0">
                  <emma:literal>·</emma:literal>
                </emma:interpretation>
                <emma:interpretation id="interp182" emma:lang="zh-CN" emma:confidence="0">
                  <emma:literal>习</emma:literal>
                </emma:interpretation>
                <emma:interpretation id="interp183" emma:lang="zh-CN" emma:confidence="0">
                  <emma:literal>丬</emma:literal>
                </emma:interpretation>
                <emma:interpretation id="interp184" emma:lang="zh-CN" emma:confidence="0">
                  <emma:literal>司</emma:literal>
                </emma:interpretation>
              </emma:one-of>
            </emma:emma>
          </inkml:annotationXML>
          <inkml:trace contextRef="#ctx0" brushRef="#br1" timeOffset="1.17846E6">20006 5442 6016,'-32'-7'2272,"32"7"-1216,-20 4-544,15-8 1248,10-1-992,-5-9 480,4 10-736,2-5 64,9 4-320,-4-3 96,5 8-192,-7 0 224,6 3-256,-9 7 383,3 7-287,-9 2 800,5 0-576,-10 3 800,2 0-736,-9 1 416,2 3-576,-4-7 32,8-2-224,0-11-96,12-2-32,0-14-672,8 6 352,2-18-2016,8 3 1312,2-17-3807,5 10 2687,4-12-2912,7 8 2880</inkml:trace>
          <inkml:trace contextRef="#ctx0" brushRef="#br1" timeOffset="1.17816E6">20173 5167 6784,'-15'0'2624,"15"0"-1408,-11 0-864,7 0 1376,8 0-992,-4 0 640,0 0-832,0 0 96,0 0-384,0 0 31,5 0-159,1 0 160,-1 0-192,-1 0 384,11 0-256,-9 0 448,-1 0-384,-1 0 448,2 0-448,-6 0 512,6 4-480,-6-4 224,0 5-320,0-1 128,0 5-192,0-4 64,0 4-128,0 4 0,5 6-32,-1 4 32,2 3-64,0 6-32,-3 0 32,3 4-32,-1-4 0,1 0-96,-2 0 64,-4-6-1088,6-3 576,-12-4-2432,6-3 1664,-4-6-3135,4 3 2495,-11-13-2528,5 0 2592</inkml:trace>
        </inkml:traceGroup>
        <inkml:traceGroup>
          <inkml:annotationXML>
            <emma:emma xmlns:emma="http://www.w3.org/2003/04/emma" version="1.0">
              <emma:interpretation id="{96EF3D3D-8832-4A10-BFAF-F1D084859D33}" emma:medium="tactile" emma:mode="ink">
                <msink:context xmlns:msink="http://schemas.microsoft.com/ink/2010/main" type="inkWord" rotatedBoundingBox="18432,2745 19557,2725 19574,3695 18449,3715"/>
              </emma:interpretation>
              <emma:one-of disjunction-type="recognition" id="oneOf37">
                <emma:interpretation id="interp185" emma:lang="zh-CN" emma:confidence="0">
                  <emma:literal>题</emma:literal>
                </emma:interpretation>
                <emma:interpretation id="interp186" emma:lang="zh-CN" emma:confidence="0">
                  <emma:literal>題</emma:literal>
                </emma:interpretation>
                <emma:interpretation id="interp187" emma:lang="zh-CN" emma:confidence="0">
                  <emma:literal>趁</emma:literal>
                </emma:interpretation>
                <emma:interpretation id="interp188" emma:lang="zh-CN" emma:confidence="0">
                  <emma:literal>咫</emma:literal>
                </emma:interpretation>
                <emma:interpretation id="interp189" emma:lang="zh-CN" emma:confidence="0">
                  <emma:literal>趑</emma:literal>
                </emma:interpretation>
              </emma:one-of>
            </emma:emma>
          </inkml:annotationXML>
          <inkml:trace contextRef="#ctx0" brushRef="#br1" timeOffset="1.17889E6">20840 4913 3840,'-16'-19'1472,"16"19"-768,-24-8 160,18 3 1440,6 10-1216,-9-5 960,4 0-1216,-11 0 608,10 0-800,-9 0 352,10 0-577,-5 0 385,10 8-448,-5 8 256,5 0-352,-4 7 64,8 0-192,-4 5 0,11-2-64,-7 2-320,1 2 128,2 2-1280,-4-9 768,2-10-2623,1 3 1823,0-16-3264,-2-6 2624</inkml:trace>
          <inkml:trace contextRef="#ctx0" brushRef="#br1" timeOffset="1.1799E6">20836 4820 4352,'9'-16'1664,"-9"16"-896,21 0-256,-15 0 1280,3 0-960,3 0 1216,-3 6-1184,-3-2 1120,3 9-1120,-3 6 831,-2 3-991,-4 1 480,0 4-672,0 1 64,0-2-320,0 2-96,0 4-96,0-6-416,0 1 224,0 2-1184,0-13 736,-4 0-1855,4 0 1375,-6-10-1440,0-2 1440,-3-8-288,9-2 768,-9-7 288,9 4 160,-12-9 896,12 10-416,-5-12 1056,5 8-800,-4-2 704,8 4-768,-4 2 448,0 8-576,0-5 128,5 5-320,-5 0-64,0 5-97,0 0-606,0 2 287,-9 9-1504,3 0 960,-15 4-1696,6-4 1440,-9 3-704,3 0 1024,-5-6 352,5 6 224,-4-6 800,11 0-384,-7 1 1056,10 4-736,-5-4 928,7 4-864,-6-1 960,9 2-928,-9 0 864,9-2-864,-9-7 639,10 2-767,1-6 224,4 2-448,0-12 32,9 0-224,3-11-64,3 8-32,6-13-128,9 7 64,0-6 32,6 7 0,-6-7 0,0 9 0,-4-3 0,-5 9 0,-6-1 128,0 5-64,-5 0 256,1 9-192,-5 4 320,-3 6-256,3 3 160,0 2-192,-3-2 0,3 0-96,0-2-128,-2 2 32,1-9-672,1 0 384,-1-7-1088,-1-2 800,2-8-640,0-2 736,-6-7-159,3 0 383,-3-9 128,0 2 64,0-2 288,0 8-96,0-4 256,0 8-224,-3-3 256,3 10-257,-6-7 257,6 6-256,-6-1 384,2 5-288,-7 5 384,2 3-352,-12 7 512,0 7-448,-15 5 288,12 1-352,-12-2-64,4 6-128,-2 0 32,8 0-64,-4-1-576,3 6 288,3-7-1664,3-1 1088,0-6-2687,12-1 1983,-2-9-3296,7-4 2720</inkml:trace>
          <inkml:trace contextRef="#ctx0" brushRef="#br1" timeOffset="1.18031E6">20585 5502 6400,'11'-9'2464,"-11"9"-1344,20-9-608,-15 5 1248,6 8-992,5-4 768,2 4-896,9 1 576,-1 4-705,-2-5 513,7 6-576,-5-1 384,4 0-480,0-1 256,2 7-352,-2-8 64,6 9-192,0-3 64,4 0-96,-4 1 0,-1-2-32,1 4-64,-1 0 32,1 0-32,-5-3 0,-1 0-96,5 1 64,-3-6 32,4 2 0,-6-6-160,0 2 96,0-2-448,3-1 256,-3-3-352,-6 5 320,-3-5-256,0 0 288,-6 0-256,0 0 256,-4 0-896,5 0 641,-13-8-2401,8 4 1632,-11-12-3296,6 4 2592</inkml:trace>
          <inkml:trace contextRef="#ctx0" brushRef="#br1" timeOffset="1.18106E6">21136 4909 3840,'-10'22'1472,"10"-22"-768,0-22-256,0 22 1248,0 4-928,0-4 704,6 0-864,-2-4 384,7 8-576,-2-4 384,2 0-448,-1-4 384,0 4-416,-5 0 192,1 8-288,-1-3 224,-1 9-256,-4-1 160,6 6-193,-12 3 129,2 0-160,-7 5 352,2 1-256,-12 8 224,12 0-224,-8-4-64,13 0-96,-8-6 32,9 3-64,-9-13-288,12 3 128,0-15-512,6 2 352,0-12-352,3 2 353,1-9-65,1 4 224,-2-10 64,6 11 64,-3-10 64,3 8-32,-6 1 128,6 5-96,2 0 128,-2 4-129,0 0 193,0 8-160,-9 1 192,4 4-192,-10 2-96,5 2-32,-10 6-672,-1-1 385,-4-3-1377,5 4 960,-11-14-1408,11-5 1216,-4-13-704,9 5 960,-6-10 32,6 5 384,-4-4 288,8 7 0,-4-3 1056,0 5-576,0 1 1440,0 3-1088,-4 3 1152,4 7-1152,-6 3 608,1 5-833,-5 0 129,5 4-448,-10-3-896,4 4 320,-9-10-2623,6 6 1599,-7-10-3680,9 4 2816</inkml:trace>
          <inkml:trace contextRef="#ctx0" brushRef="#br1" timeOffset="1.18124E6">21222 5488 6528,'17'-4'2464,"-17"4"-1344,30-4-544,-21-2 1376,3 12-1120,3-6 544,6 0-832,-7 0 0,6 8-352,0-3-160,1 5-64,-6-1-608,5-1 352,-10 1-1568,2 1 1024,-7-1-3424,-2 0 2368</inkml:trace>
        </inkml:traceGroup>
        <inkml:traceGroup>
          <inkml:annotationXML>
            <emma:emma xmlns:emma="http://www.w3.org/2003/04/emma" version="1.0">
              <emma:interpretation id="{9AE24ACF-AC48-4423-B2B8-E4C74BF3D108}" emma:medium="tactile" emma:mode="ink">
                <msink:context xmlns:msink="http://schemas.microsoft.com/ink/2010/main" type="inkWord" rotatedBoundingBox="19921,2987 20345,2980 20349,3191 19925,3198"/>
              </emma:interpretation>
              <emma:one-of disjunction-type="recognition" id="oneOf38">
                <emma:interpretation id="interp190" emma:lang="zh-CN" emma:confidence="0">
                  <emma:literal>一</emma:literal>
                </emma:interpretation>
                <emma:interpretation id="interp191" emma:lang="zh-CN" emma:confidence="0">
                  <emma:literal>^</emma:literal>
                </emma:interpretation>
                <emma:interpretation id="interp192" emma:lang="zh-CN" emma:confidence="0">
                  <emma:literal>~</emma:literal>
                </emma:interpretation>
                <emma:interpretation id="interp193" emma:lang="zh-CN" emma:confidence="0">
                  <emma:literal>‵</emma:literal>
                </emma:interpretation>
                <emma:interpretation id="interp194" emma:lang="zh-CN" emma:confidence="0">
                  <emma:literal>“</emma:literal>
                </emma:interpretation>
              </emma:one-of>
            </emma:emma>
          </inkml:annotationXML>
          <inkml:trace contextRef="#ctx0" brushRef="#br1" timeOffset="1.182E6">22059 5262 5888,'-15'0'2272,"15"0"-1216,-10 0-736,4 0 1472,12 0-1024,-12-4 1088,6 4-1088,-5-6 320,10 2-640,-5-5 159,0 0-351,0-5 128,6 5-224,-2-8 128,8 3-160,-3-4 64,6 5-96,-4-6 224,4 6-192,1-6 160,-2 6-160,2 0 224,-2 7-224,-2-2 320,2 3-256,-4 5 96,2 5-160,-3-1 0,6 6-64,6-1 32,0-2-64,-1 9-32,-1-3 32,-2 0-544,2 0 288,-2-4-1664,1 1 1056,-2-6-3615,0 5 2495,0-4-3136,-2-1 2912</inkml:trace>
        </inkml:traceGroup>
        <inkml:traceGroup>
          <inkml:annotationXML>
            <emma:emma xmlns:emma="http://www.w3.org/2003/04/emma" version="1.0">
              <emma:interpretation id="{614791DA-010F-4309-8159-3237F2BB19C4}" emma:medium="tactile" emma:mode="ink">
                <msink:context xmlns:msink="http://schemas.microsoft.com/ink/2010/main" type="inkWord" rotatedBoundingBox="20408,3253 20716,3247 20720,3493 20412,3499"/>
              </emma:interpretation>
              <emma:one-of disjunction-type="recognition" id="oneOf39">
                <emma:interpretation id="interp195" emma:lang="zh-CN" emma:confidence="0">
                  <emma:literal>)</emma:literal>
                </emma:interpretation>
                <emma:interpretation id="interp196" emma:lang="zh-CN" emma:confidence="0">
                  <emma:literal>v</emma:literal>
                </emma:interpretation>
                <emma:interpretation id="interp197" emma:lang="zh-CN" emma:confidence="0">
                  <emma:literal>ⅴ</emma:literal>
                </emma:interpretation>
                <emma:interpretation id="interp198" emma:lang="zh-CN" emma:confidence="0">
                  <emma:literal>U</emma:literal>
                </emma:interpretation>
                <emma:interpretation id="interp199" emma:lang="zh-CN" emma:confidence="0">
                  <emma:literal>Ⅴ</emma:literal>
                </emma:interpretation>
              </emma:one-of>
            </emma:emma>
          </inkml:annotationXML>
          <inkml:trace contextRef="#ctx0" brushRef="#br1" timeOffset="1.18238E6">22528 5329 6912,'-9'10'2624,"9"-10"-1408,-6 32-928,0-29 1248,12 7-896,-6-1 704,6 1-800,-3-1 160,9 4-416,-6 1 159,3 5-223,0-3 288,3 3-288,-3-6 320,6 6-320,0-9 96,2 3-192,-7-9 64,-1 5-96,2-13 0,4-1-32,0-4-128,0 1 32,1-15-608,-2-1 352,-2-6-1567,3 1 1023,-6-3-2592,6 6 1920,3-6-2752,-4 5 2432</inkml:trace>
        </inkml:traceGroup>
        <inkml:traceGroup>
          <inkml:annotationXML>
            <emma:emma xmlns:emma="http://www.w3.org/2003/04/emma" version="1.0">
              <emma:interpretation id="{4D563C2E-D3BF-4D2E-83C7-0D65E9068C4A}" emma:medium="tactile" emma:mode="ink">
                <msink:context xmlns:msink="http://schemas.microsoft.com/ink/2010/main" type="inkWord" rotatedBoundingBox="20790,2931 21110,2925 21113,3043 20792,3048"/>
              </emma:interpretation>
              <emma:one-of disjunction-type="recognition" id="oneOf40">
                <emma:interpretation id="interp200" emma:lang="zh-CN" emma:confidence="0">
                  <emma:literal>、</emma:literal>
                </emma:interpretation>
                <emma:interpretation id="interp201" emma:lang="zh-CN" emma:confidence="0">
                  <emma:literal>~</emma:literal>
                </emma:interpretation>
                <emma:interpretation id="interp202" emma:lang="zh-CN" emma:confidence="0">
                  <emma:literal>^</emma:literal>
                </emma:interpretation>
                <emma:interpretation id="interp203" emma:lang="zh-CN" emma:confidence="0">
                  <emma:literal>`</emma:literal>
                </emma:interpretation>
                <emma:interpretation id="interp204" emma:lang="zh-CN" emma:confidence="0">
                  <emma:literal>‵</emma:literal>
                </emma:interpretation>
              </emma:one-of>
            </emma:emma>
          </inkml:annotationXML>
          <inkml:trace contextRef="#ctx0" brushRef="#br1" timeOffset="1.18274E6">22901 5031 7680,'-12'-5'2880,"12"5"-1536,12-10-992,-9 6 1088,3 8-832,0-8 192,3 4-480,2-9 32,4 5-224,-5-1 352,5 5-257,0 0 385,6 5-352,-6-1 288,0 9-288,2-3 64,2 3-192,1-3-192,1 3 0,-6-4-1024,0 1 608,0-7-2271,0 12 1535,2-11-3552,-2 0 2688</inkml:trace>
        </inkml:traceGroup>
        <inkml:traceGroup>
          <inkml:annotationXML>
            <emma:emma xmlns:emma="http://www.w3.org/2003/04/emma" version="1.0">
              <emma:interpretation id="{3113D417-BA68-472C-913A-D44C28CF9064}" emma:medium="tactile" emma:mode="ink">
                <msink:context xmlns:msink="http://schemas.microsoft.com/ink/2010/main" type="inkWord" rotatedBoundingBox="21287,2655 21419,2652 21435,3554 21302,3557"/>
              </emma:interpretation>
              <emma:one-of disjunction-type="recognition" id="oneOf41">
                <emma:interpretation id="interp205" emma:lang="zh-CN" emma:confidence="0">
                  <emma:literal>1</emma:literal>
                </emma:interpretation>
                <emma:interpretation id="interp206" emma:lang="zh-CN" emma:confidence="0">
                  <emma:literal>)</emma:literal>
                </emma:interpretation>
                <emma:interpretation id="interp207" emma:lang="zh-CN" emma:confidence="0">
                  <emma:literal>丿</emma:literal>
                </emma:interpretation>
                <emma:interpretation id="interp208" emma:lang="zh-CN" emma:confidence="0">
                  <emma:literal>丨</emma:literal>
                </emma:interpretation>
                <emma:interpretation id="interp209" emma:lang="zh-CN" emma:confidence="0">
                  <emma:literal>〕</emma:literal>
                </emma:interpretation>
              </emma:one-of>
            </emma:emma>
          </inkml:annotationXML>
          <inkml:trace contextRef="#ctx0" brushRef="#br1" timeOffset="1.1831E6">23388 4726 6912,'-3'-7'2624,"3"7"-1408,3 7-864,-3-1 1312,6-2-992,0 2 704,0-2-832,-2-1 288,6 6-481,0 5 225,5 0-320,0 10 640,1-2-512,-6 10 448,0 4-480,-4 0 192,3 5-320,-4 8-64,1 2-96,-6 11-64,4-7 32,-8-1-320,4 1 160,-11 3-1216,8-3 736,-13 3-3103,10-3 2047,-8-4-3680,8-11 3008</inkml:trace>
        </inkml:traceGroup>
      </inkml:traceGroup>
      <inkml:traceGroup>
        <inkml:annotationXML>
          <emma:emma xmlns:emma="http://www.w3.org/2003/04/emma" version="1.0">
            <emma:interpretation id="{7D0B3161-4168-4DE7-8104-1CD7520E3D96}" emma:medium="tactile" emma:mode="ink">
              <msink:context xmlns:msink="http://schemas.microsoft.com/ink/2010/main" type="line" rotatedBoundingBox="3058,5868 3692,7461 2772,7828 2137,6234"/>
            </emma:interpretation>
          </emma:emma>
        </inkml:annotationXML>
        <inkml:traceGroup>
          <inkml:annotationXML>
            <emma:emma xmlns:emma="http://www.w3.org/2003/04/emma" version="1.0">
              <emma:interpretation id="{3AD9FC35-CA3C-4338-9240-CFAF12E6CC78}" emma:medium="tactile" emma:mode="ink">
                <msink:context xmlns:msink="http://schemas.microsoft.com/ink/2010/main" type="inkWord" rotatedBoundingBox="3058,5868 3375,6665 2455,7032 2137,6234"/>
              </emma:interpretation>
              <emma:one-of disjunction-type="recognition" id="oneOf42">
                <emma:interpretation id="interp210" emma:lang="zh-CN" emma:confidence="0">
                  <emma:literal>厂</emma:literal>
                </emma:interpretation>
                <emma:interpretation id="interp211" emma:lang="zh-CN" emma:confidence="0">
                  <emma:literal>丁</emma:literal>
                </emma:interpretation>
                <emma:interpretation id="interp212" emma:lang="zh-CN" emma:confidence="0">
                  <emma:literal>J</emma:literal>
                </emma:interpretation>
                <emma:interpretation id="interp213" emma:lang="zh-CN" emma:confidence="0">
                  <emma:literal>7</emma:literal>
                </emma:interpretation>
                <emma:interpretation id="interp214" emma:lang="zh-CN" emma:confidence="0">
                  <emma:literal>丆</emma:literal>
                </emma:interpretation>
              </emma:one-of>
            </emma:emma>
          </inkml:annotationXML>
          <inkml:trace contextRef="#ctx0" brushRef="#br0" timeOffset="882076">4599 8310 2560,'-14'-9'1056,"14"9"-576,-5-4 192,-1-1 1312,12 10-1056,-12-10 768,6 5-1024,-5-3 512,1-3-704,-6-1 320,10 2-480,-4-4 128,4 5-288,0-8 64,4-3-128,1-7 96,4 10-128,2-4 32,3 2-32,6 1-128,0 4 32,-2-3 32,7 8 0,0-2 64,-2 12-32,17-6-32,-6 0 32,4-6-32,1 3 0,4-6 0,6 9 0,-1-9 0,-3 9 0,-7-9-160,1 9 96,-10-7-448,-4 7 256,-11-6-512,-5 6 448,-9 0-288,0 6 352,-14-6 0,5 3 160,-16-3 0,5 0 32,-4 0 64,5 0 0,-4 4 256,3 5-128,-5 0 320,10 0-256,-4 4 384,4-1-320,-4 3 384,10 0-384,-6 4 160,10 2-256,-4 4 288,4 2-256,-5 7 320,10 0-288,-5 19 224,5-5-224,-5 7 223,5-2-255,-9 2 256,3 1-256,-8 0 32,5-4-128,-11-1 160,6 2-160,-17-7 192,14-1-192,-17-10 32,-1-5-64,1-14 32,4 2-64,-3-9-512,8-6 256,0-11-1184,7 4 801,4-14-1921,3 6 1408,11-19-3328,5 6 2496</inkml:trace>
        </inkml:traceGroup>
        <inkml:traceGroup>
          <inkml:annotationXML>
            <emma:emma xmlns:emma="http://www.w3.org/2003/04/emma" version="1.0">
              <emma:interpretation id="{A47369B6-CC9C-45B3-90EE-3DA8F9E291BA}" emma:medium="tactile" emma:mode="ink">
                <msink:context xmlns:msink="http://schemas.microsoft.com/ink/2010/main" type="inkWord" rotatedBoundingBox="3266,6523 3647,7479 3136,7683 2755,6726"/>
              </emma:interpretation>
              <emma:one-of disjunction-type="recognition" id="oneOf43">
                <emma:interpretation id="interp215" emma:lang="zh-CN" emma:confidence="0">
                  <emma:literal>子</emma:literal>
                </emma:interpretation>
                <emma:interpretation id="interp216" emma:lang="zh-CN" emma:confidence="0">
                  <emma:literal>y</emma:literal>
                </emma:interpretation>
                <emma:interpretation id="interp217" emma:lang="zh-CN" emma:confidence="0">
                  <emma:literal>g</emma:literal>
                </emma:interpretation>
                <emma:interpretation id="interp218" emma:lang="zh-CN" emma:confidence="0">
                  <emma:literal>牛</emma:literal>
                </emma:interpretation>
                <emma:interpretation id="interp219" emma:lang="zh-CN" emma:confidence="0">
                  <emma:literal>斗</emma:literal>
                </emma:interpretation>
              </emma:one-of>
            </emma:emma>
          </inkml:annotationXML>
          <inkml:trace contextRef="#ctx0" brushRef="#br0" timeOffset="882907">5187 8668 5120,'-15'-4'1920,"15"4"-1024,-9 9-480,4-5 1088,10 5-832,-5 3 384,4 1-608,1 9 288,4-1-416,-3 9 320,-1 7-352,0-3 256,-1 0-288,1-4 64,1 1-192,-3-6-64,3-3-32,-6-14 96,5 1-64,-1-18-96,1 1 0,1-18-32,2 5 0,3-10 192,-2 4-64,2-1 32,-2 9-32,0 2 32,2 4-64,-2 1 128,2 8-96,-8 4 192,8 4-160,-8-1 319,8 12-223,-5 1 384,-3 2-320,2 3 96,1 1-224,-6 8 0,0 1-64,0 7 32,0 1-64,0 8 64,0 10-64,0-1-96,0-1 32,0 1 32,0 1 0,0-1 64,0-4-32,0-5 128,0-4-96,-6-3-32,6-1 0,-8-14-128,-3 0 64,-9-11 96,11-7-32,-11-10-32,6-1 32,-15-10-32,10 1 0,-7-12 0,8 4 0,-2-9-160,10 3 96,6-7-32,8 3 32,6-7 64,10 11 0,-2-7-96,8 12 64,2-8 32,6 8 0,0 1-224,0 5 128,0-2-384,-5 5 256,0-1-640,-4 10 449,-1-5-1249,1 9 896,-5-9-2144,3 9 1600,-4-7-2592,1 7 2176</inkml:trace>
        </inkml:traceGroup>
      </inkml:traceGroup>
    </inkml:traceGroup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6:59:52.80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3F923D0-F463-4F4B-97CF-CD26D198231C}" emma:medium="tactile" emma:mode="ink">
          <msink:context xmlns:msink="http://schemas.microsoft.com/ink/2010/main" type="inkDrawing" rotatedBoundingBox="5981,5202 6140,8260 5657,8285 5498,5227" semanticType="verticalRange" shapeName="Other">
            <msink:sourceLink direction="with" ref="{85C24CD6-5990-463A-A6DA-333178CE0B47}"/>
          </msink:context>
        </emma:interpretation>
      </emma:emma>
    </inkml:annotationXML>
    <inkml:trace contextRef="#ctx0" brushRef="#br0">7795 7281 3712,'-20'0'1408,"20"0"-768,-9 14-128,4-10 1152,5 0-928,-4 10 736,-1 2-864,-6 6 512,11 5-640,-3 1 672,6 3-672,-6 5 480,3 1-544,-6 19 192,6 1-352,-5 17 191,5-6-223,-4 10 128,4 1-192,-5 10 64,5-6-128,-6 12 160,12-5-160,-12 5 96,6-4-96,-3 5 96,3-15-128,-5 5 128,10-8-128,-5-4-32,0-9 0,0 3 32,0-7-32,0 7 64,3-7-64,-3 0-32,0-9 32,0 4-128,6-4 64,-1 0 32,-1-9 0,-4-5 64,5 2-32,-5-6 64,6 0-64,-6 1-32,0-1 32,0 1-32,3-5 0,-3 4 0,0-3 0,0 8 0,0-5 0,0-3 0,5-6 0,-5 2 0,0-5 0,0-1-96,0 1 64,0-6 96,0 2-32,0-6-32,0 1 32,0 1-32,6-1 0,-6-1 0,0 1 0,0-4 64,5 0-32,-5 0-96,4 4 32,1-5 32,1 5 0,-6-9 0,0 5 0,0-4 0,3-2 0,3-3 0,-1 4 0,1-4 0,-3 6 0,2-3 0,1 6 0,-2-5 0,6 1 0,-6-5-96,1 4 64,6 1 32,3-1 0,1-4 64,-1 3-32,1-3-96,4 6 32,4-6-128,3 0 96,2-6-320,1 6 224,2-3-288,-3 6 256,1-3-608,-4 0 448,-7-3-1599,7-1 1087,-10-5-3008,5 0 2176,-12-3-2240,7 6 2240</inkml:trace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03:21.23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9B7181B-6E8E-4B91-8AF5-3E83B55FC1BF}" emma:medium="tactile" emma:mode="ink">
          <msink:context xmlns:msink="http://schemas.microsoft.com/ink/2010/main" type="inkDrawing" rotatedBoundingBox="12108,5084 12352,7651 12037,7682 11792,5114" semanticType="verticalRange" shapeName="Other">
            <msink:sourceLink direction="with" ref="{E03AA55C-323F-4862-AD2D-6C018390BADD}"/>
          </msink:context>
        </emma:interpretation>
      </emma:emma>
    </inkml:annotationXML>
    <inkml:trace contextRef="#ctx0" brushRef="#br0">12036 5303 4992,'-6'-13'1824,"6"13"-960,-7 0-96,3 0 1536,8 0-1248,-4-3 928,0 3-1184,0-2 544,3-2-769,1-3 193,6 7-448,0-5-128,5 5-96,4-4 128,1 8-128,2-4 192,3 3-192,-4-1 32,-3 5-64,0-1 224,0 4-160,-4-1 384,1 1-288,-8 2 160,3 1-224,-6 6 64,3 3-128,-4 3 96,1 4-128,-4 7 32,3-2-32,1 13 32,0 7-64,-1 10-32,5-1 32,-4 0 32,-2-2-32,2 5-32,0-2 32,2 49 32,1 2-32,1-4 64,3-13-64,-5 7-32,6-17 32,-6 13 96,5-15-64,-4 6-32,1-13 0,-2 7-128,4-10 64,-1 3 96,-2-2-32,-7-9 64,4-7-64,-8-5 128,4-7-96,-7-5 32,3-6-32,-7-2 32,5-9-64,-13-2-32,8-2 32,-9-4-384,5 0 192,-6-4-1280,3 5 800,-12-1-3103,10-3 2079,-12-7-4128,7-2 3296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59.4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9129 4675 6400,'19'-10'2464,"-19"10"-1344,26 10-832,-11-10 1120,6 3-832,9 3 928,0 4-864,2-3 608,2 11-736,8 5 223,2 0-415,4 0 32,-2-1-224,0 5 64,0 2-96,-2 2-352,-2 1 160,-6-5-1535,0-1 895,-12 3-4320,2-4 2784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03:57.84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3E04485-A8DD-47A5-9207-BE77C23F66A9}" emma:medium="tactile" emma:mode="ink">
          <msink:context xmlns:msink="http://schemas.microsoft.com/ink/2010/main" type="writingRegion" rotatedBoundingBox="12942,5725 13692,5725 13692,6827 12942,6827"/>
        </emma:interpretation>
      </emma:emma>
    </inkml:annotationXML>
    <inkml:traceGroup>
      <inkml:annotationXML>
        <emma:emma xmlns:emma="http://www.w3.org/2003/04/emma" version="1.0">
          <emma:interpretation id="{730662EB-C23C-47B6-9FA2-6D2494D7C846}" emma:medium="tactile" emma:mode="ink">
            <msink:context xmlns:msink="http://schemas.microsoft.com/ink/2010/main" type="paragraph" rotatedBoundingBox="12942,5725 13692,5725 13692,6827 12942,68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F390F7-1E04-4D2D-BE59-8B2B99EE2E53}" emma:medium="tactile" emma:mode="ink">
              <msink:context xmlns:msink="http://schemas.microsoft.com/ink/2010/main" type="line" rotatedBoundingBox="12942,5725 13692,5725 13692,6827 12942,6827"/>
            </emma:interpretation>
          </emma:emma>
        </inkml:annotationXML>
        <inkml:traceGroup>
          <inkml:annotationXML>
            <emma:emma xmlns:emma="http://www.w3.org/2003/04/emma" version="1.0">
              <emma:interpretation id="{A6B64978-F811-4C66-88C7-E3028B2AE7F3}" emma:medium="tactile" emma:mode="ink">
                <msink:context xmlns:msink="http://schemas.microsoft.com/ink/2010/main" type="inkWord" rotatedBoundingBox="12942,5725 13692,5725 13692,6827 12942,6827"/>
              </emma:interpretation>
              <emma:one-of disjunction-type="recognition" id="oneOf0">
                <emma:interpretation id="interp0" emma:lang="zh-CN" emma:confidence="0">
                  <emma:literal>R</emma:literal>
                </emma:interpretation>
                <emma:interpretation id="interp1" emma:lang="zh-CN" emma:confidence="0">
                  <emma:literal>ⅸ</emma:literal>
                </emma:interpretation>
                <emma:interpretation id="interp2" emma:lang="zh-CN" emma:confidence="0">
                  <emma:literal>及</emma:literal>
                </emma:interpretation>
                <emma:interpretation id="interp3" emma:lang="zh-CN" emma:confidence="0">
                  <emma:literal>凡</emma:literal>
                </emma:interpretation>
                <emma:interpretation id="interp4" emma:lang="zh-CN" emma:confidence="0">
                  <emma:literal>又</emma:literal>
                </emma:interpretation>
              </emma:one-of>
            </emma:emma>
          </inkml:annotationXML>
          <inkml:trace contextRef="#ctx0" brushRef="#br0">15984 8398 4096,'5'-14'1568,"-5"14"-832,10-9-160,-5 6 1120,1 3-928,3-10 704,1 10-864,7-6 448,2 12-608,7-6 320,4 4-448,12 2 256,-3 1-320,8-2 192,-7 5-224,7 3 128,-8 0-192,3 6 128,-1 4-161,-5-1 289,0 5-224,-11 2 160,-5 1-192,-14 2 64,-6 0-128,-11 3 96,1 3-128,-16 1-32,5 3 0,-13-6 32,2-4-32,-13-6-96,9-4 32,-9-6 32,13-9 0,-8-7 0,14 5 0,-4-10-96,14 5 64,-4-7-128,10 1 96,-1-8 32,11 11 32,0-12 0,11 11 0,-6-6 0,6 10 0,-2 0 64,12 6-32,5-6 64,-1 8-64,1 2 192,4-2-128,-5 2 256,1 0-224,-5 2 160,3 2-160,-3 12 160,5 3-192,-7 3 96,2 3-96,0 7-64,-1-2 0,1 1-32,4 0 0,-5-5-160,7-4 96,-9-9-1152,3-6 640,-6-7-2975,6-2 1951,0-13-3552,0-2 2880</inkml:trace>
          <inkml:trace contextRef="#ctx0" brushRef="#br0" timeOffset="-614">15993 8562 4480,'-4'0'1760,"4"0"-960,0 22-96,0-18 1280,0 0-1088,0-4 640,0 0-896,0 0 416,4 6-608,-4-2 384,5 1-480,-5-2 320,6 1-385,-6 6 193,0 3-256,0 6 224,6 0-256,-6 4 256,4 3-256,1 6 96,1 0-160,-3 13 64,3 0-96,0 9 0,0 5-32,-6 9-64,4-4 32,-4 4-32,0-10 0,0 1-160,0-9 96,0-8-800,0-6 448,0-23-1695,0-4 1151,0-22-1888,0-2 1632,-4-30-1312,4 0 1440,-6-27-1536,0 8 1504</inkml:trace>
        </inkml:traceGroup>
      </inkml:traceGroup>
    </inkml:traceGroup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02:34.35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03AA55C-323F-4862-AD2D-6C018390BADD}" emma:medium="tactile" emma:mode="ink">
          <msink:context xmlns:msink="http://schemas.microsoft.com/ink/2010/main" type="writingRegion" rotatedBoundingBox="6705,5406 11289,4487 11956,7812 7372,8731">
            <msink:destinationLink direction="with" ref="{E9B7181B-6E8E-4B91-8AF5-3E83B55FC1BF}"/>
          </msink:context>
        </emma:interpretation>
      </emma:emma>
    </inkml:annotationXML>
    <inkml:traceGroup>
      <inkml:annotationXML>
        <emma:emma xmlns:emma="http://www.w3.org/2003/04/emma" version="1.0">
          <emma:interpretation id="{C4D04719-AB95-49D9-80A0-C76911044F99}" emma:medium="tactile" emma:mode="ink">
            <msink:context xmlns:msink="http://schemas.microsoft.com/ink/2010/main" type="paragraph" rotatedBoundingBox="8606,5302 11162,4412 11689,5926 9133,68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F7D3A31-254F-405E-819C-640D86301365}" emma:medium="tactile" emma:mode="ink">
              <msink:context xmlns:msink="http://schemas.microsoft.com/ink/2010/main" type="line" rotatedBoundingBox="8606,5302 10709,4570 10943,5243 8840,5975"/>
            </emma:interpretation>
          </emma:emma>
        </inkml:annotationXML>
        <inkml:traceGroup>
          <inkml:annotationXML>
            <emma:emma xmlns:emma="http://www.w3.org/2003/04/emma" version="1.0">
              <emma:interpretation id="{E82F01DD-51C1-4766-8A7C-0A01BC6C5364}" emma:medium="tactile" emma:mode="ink">
                <msink:context xmlns:msink="http://schemas.microsoft.com/ink/2010/main" type="inkWord" rotatedBoundingBox="8687,5535 9002,5426 9118,5759 8803,5868"/>
              </emma:interpretation>
              <emma:one-of disjunction-type="recognition" id="oneOf0">
                <emma:interpretation id="interp0" emma:lang="zh-CN" emma:confidence="0">
                  <emma:literal>。</emma:literal>
                </emma:interpretation>
                <emma:interpretation id="interp1" emma:lang="zh-CN" emma:confidence="0">
                  <emma:literal>0</emma:literal>
                </emma:interpretation>
                <emma:interpretation id="interp2" emma:lang="zh-CN" emma:confidence="0">
                  <emma:literal>o</emma:literal>
                </emma:interpretation>
                <emma:interpretation id="interp3" emma:lang="zh-CN" emma:confidence="0">
                  <emma:literal>O</emma:literal>
                </emma:interpretation>
                <emma:interpretation id="interp4" emma:lang="zh-CN" emma:confidence="0">
                  <emma:literal>°</emma:literal>
                </emma:interpretation>
              </emma:one-of>
            </emma:emma>
          </inkml:annotationXML>
          <inkml:trace contextRef="#ctx0" brushRef="#br0">10943 7562 5120,'-4'-6'1920,"4"6"-1024,-7 0-192,3 0 1568,4 0-1248,-6 0 1024,2 0-1216,-2 0 352,2 2-705,-7 2 161,4 2-384,-7 0 192,6 5-224,-3 0 64,8 3-160,-4 8 0,7 3-64,-4 7-64,4 2 32,4 4-32,3-3 0,7-3 0,4-3 0,4-10 0,2-3 0,6-10-96,1-3 64,0-15-128,5-1 96,-7-12-32,-4 2 32,-6-12 64,-2 3 0,-11-6-96,2 10 64,-12-1 96,-2 7-32,-12 1-96,0 5 32,-7-1-672,7 12 384,-7-2-1631,7 3 1087,0 1-3136,4 3 2240,3-3-2304,8 6 2336</inkml:trace>
        </inkml:traceGroup>
        <inkml:traceGroup>
          <inkml:annotationXML>
            <emma:emma xmlns:emma="http://www.w3.org/2003/04/emma" version="1.0">
              <emma:interpretation id="{9129B443-32BC-402F-9598-C1AE40107F04}" emma:medium="tactile" emma:mode="ink">
                <msink:context xmlns:msink="http://schemas.microsoft.com/ink/2010/main" type="inkWord" rotatedBoundingBox="9611,5445 9887,5349 9936,5489 9660,5585"/>
              </emma:interpretation>
              <emma:one-of disjunction-type="recognition" id="oneOf1">
                <emma:interpretation id="interp5" emma:lang="zh-CN" emma:confidence="0">
                  <emma:literal>、</emma:literal>
                </emma:interpretation>
                <emma:interpretation id="interp6" emma:lang="zh-CN" emma:confidence="0">
                  <emma:literal>一</emma:literal>
                </emma:interpretation>
                <emma:interpretation id="interp7" emma:lang="zh-CN" emma:confidence="0">
                  <emma:literal>-</emma:literal>
                </emma:interpretation>
                <emma:interpretation id="interp8" emma:lang="zh-CN" emma:confidence="0">
                  <emma:literal>_</emma:literal>
                </emma:interpretation>
                <emma:interpretation id="interp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1249">11714 7508 6656,'-4'3'2464,"4"-3"-1344,4 4-608,-4-4 1184,3 0-960,1 0 512,2 0-768,6 0 320,-1 0-480,2 0 191,1 3-287,1 1-64,3 1-96,3-1 32,4 2-64,1-3-640,-2 0 321,1 1-1569,-4-1 1024,1-3-2880,-4 3 2080,3-3-2208,0 0 2208</inkml:trace>
        </inkml:traceGroup>
        <inkml:traceGroup>
          <inkml:annotationXML>
            <emma:emma xmlns:emma="http://www.w3.org/2003/04/emma" version="1.0">
              <emma:interpretation id="{686C8B95-A46F-4E56-AC21-2A2DE264081E}" emma:medium="tactile" emma:mode="ink">
                <msink:context xmlns:msink="http://schemas.microsoft.com/ink/2010/main" type="inkWord" rotatedBoundingBox="9994,4819 10709,4570 10943,5243 10228,5492"/>
              </emma:interpretation>
              <emma:one-of disjunction-type="recognition" id="oneOf2">
                <emma:interpretation id="interp10" emma:lang="zh-CN" emma:confidence="0">
                  <emma:literal>和</emma:literal>
                </emma:interpretation>
                <emma:interpretation id="interp11" emma:lang="zh-CN" emma:confidence="0">
                  <emma:literal>ⅸ</emma:literal>
                </emma:interpretation>
                <emma:interpretation id="interp12" emma:lang="zh-CN" emma:confidence="0">
                  <emma:literal>兆</emma:literal>
                </emma:interpretation>
                <emma:interpretation id="interp13" emma:lang="zh-CN" emma:confidence="0">
                  <emma:literal>后</emma:literal>
                </emma:interpretation>
                <emma:interpretation id="interp14" emma:lang="zh-CN" emma:confidence="0">
                  <emma:literal>北</emma:literal>
                </emma:interpretation>
              </emma:one-of>
            </emma:emma>
          </inkml:annotationXML>
          <inkml:trace contextRef="#ctx0" brushRef="#br0" timeOffset="1942">12164 7089 7296,'-4'-19'2720,"4"19"-1472,6-2-608,-1-2 1408,2 8-1152,7-4 576,4 2-897,4-2 193,-2 3-448,2-3-32,2 7-192,2-1-64,2 1 0,2 0-1088,-3 1 576,2 2-2271,-3-1 1535,-6-2-2720,2-1 2240,-4-3-1696,-2 4 1920</inkml:trace>
          <inkml:trace contextRef="#ctx0" brushRef="#br0" timeOffset="1681">12656 6713 6912,'-22'-7'2624,"22"7"-1408,-28 4-640,17-4 1440,4 3-1120,-11 1 416,4 1-800,-12 5 63,5 0-319,-4 5-32,8 1-128,-6 7 224,13-1-192,-4 6 160,7 1-160,0 5 64,4 4-96,-1 14 160,8-9-160,-4 15 32,3-4-64,0 5-64,1-5 32,-4 1-192,0-8 96,0-6-960,0-3 576,-4-9-2303,1-4 1567,-4-5-3648,0-8 2720</inkml:trace>
          <inkml:trace contextRef="#ctx0" brushRef="#br0" timeOffset="2332">12848 7112 5376,'0'-23'2016,"0"23"-1088,-7 0-32,3 0 1760,4 4-1440,-7-4 1152,-1 3-1440,-6 3 543,0 8-895,-8-3 128,8 5-416,-10 4-96,6-2-128,-7 7-416,8 2 224,-9 0-1472,8 2 896,1-3-2431,9-2 1759,-3-4-3392,5-4 2688</inkml:trace>
          <inkml:trace contextRef="#ctx0" brushRef="#br0" timeOffset="2124">12620 7109 5248,'0'3'2016,"0"-3"-1088,4 22-320,-2-15 1312,3 2-1088,2 4 832,0 3-992,4 3 160,-1 3-512,4 2-128,1 3-96,2-2-640,1 1 288,0-8-1600,0-2 1056,-3-6-2624,-1 0 1920,-7-13-1760,3-4 1888</inkml:trace>
          <inkml:trace contextRef="#ctx0" brushRef="#br0" timeOffset="2599">12951 7064 9728,'0'4'3680,"0"-4"-1984,0 16-1568,0-11 832,3 2-609,-3-7-1022,4 4 319,-4-2-2688,4 5 1696,2 2-3232,5 0 2592</inkml:trace>
        </inkml:traceGroup>
      </inkml:traceGroup>
      <inkml:traceGroup>
        <inkml:annotationXML>
          <emma:emma xmlns:emma="http://www.w3.org/2003/04/emma" version="1.0">
            <emma:interpretation id="{E4B37470-C30D-4144-BEB3-7C309C456BD3}" emma:medium="tactile" emma:mode="ink">
              <msink:context xmlns:msink="http://schemas.microsoft.com/ink/2010/main" type="line" rotatedBoundingBox="10117,6012 10800,4587 11557,4949 10875,6375"/>
            </emma:interpretation>
          </emma:emma>
        </inkml:annotationXML>
        <inkml:traceGroup>
          <inkml:annotationXML>
            <emma:emma xmlns:emma="http://www.w3.org/2003/04/emma" version="1.0">
              <emma:interpretation id="{3EC6C1E7-7F5F-4211-A0F8-0A44D49CB50D}" emma:medium="tactile" emma:mode="ink">
                <msink:context xmlns:msink="http://schemas.microsoft.com/ink/2010/main" type="inkWord" rotatedBoundingBox="10117,6012 10800,4587 11557,4949 10875,6375"/>
              </emma:interpretation>
              <emma:one-of disjunction-type="recognition" id="oneOf3">
                <emma:interpretation id="interp15" emma:lang="zh-CN" emma:confidence="0">
                  <emma:literal>㱐</emma:literal>
                </emma:interpretation>
                <emma:interpretation id="interp16" emma:lang="zh-CN" emma:confidence="0">
                  <emma:literal>忒</emma:literal>
                </emma:interpretation>
                <emma:interpretation id="interp17" emma:lang="zh-CN" emma:confidence="0">
                  <emma:literal>岱</emma:literal>
                </emma:interpretation>
                <emma:interpretation id="interp18" emma:lang="zh-CN" emma:confidence="0">
                  <emma:literal>甘</emma:literal>
                </emma:interpretation>
                <emma:interpretation id="interp19" emma:lang="zh-CN" emma:confidence="0">
                  <emma:literal>丑</emma:literal>
                </emma:interpretation>
              </emma:one-of>
            </emma:emma>
          </inkml:annotationXML>
          <inkml:trace contextRef="#ctx0" brushRef="#br0" timeOffset="3184">13407 6897 7552,'-10'-7'2880,"10"7"-1536,-10 3-384,2 1 1920,8 2-1601,-15 4 609,5 5-1152,-15 8 0,4 2-416,-7 6-128,3 1-128,-8 9-128,5-3 32,-8 7-832,3-2 480,-6 2-2432,11-7 1537,-1-3-4289,8-4 3136</inkml:trace>
          <inkml:trace contextRef="#ctx0" brushRef="#br0" timeOffset="2948">13108 6976 6400,'-4'-9'2368,"4"9"-1280,4-7-288,-4 1 1440,0 12-1248,0-6 384,6 3-832,2 1 191,6 5-447,0 3 256,4 5-288,4 4 0,2 5-160,2 6-192,-1 0 32,-4-4-544,0-2 352,-2-1-1951,-3-3 1247,-1-6-3904,0-4 2720</inkml:trace>
          <inkml:trace contextRef="#ctx0" brushRef="#br0" timeOffset="4912">12641 7858 5376,'0'-20'2016,"0"20"-1088,11-2-448,-7-3 1280,0 10-960,2-5 512,4 0-768,6 0 128,-2 2-384,3-2 160,6 2-224,-7-2 288,6 4-288,-8-1 224,0 8-224,-3-2 127,0 0-191,-7 4 224,2 3-256,-8-5 160,2 5-160,-12 0 64,5 4-96,-10 2 160,2 0-160,-10 0 256,7 3-224,-7 2 256,8 0-256,-5 2 256,4-4-256,1-2 96,6-5-128,-1-1-128,10-1 0,2-7 32,2 3 0,6-2 64,3 0-32,6-4-32,9 4 32,2-8-32,2 5 0,-4-4-224,0 1 128,-5-4-736,2 0 448,-9-4-1440,-1 4 1025,-5-3-2401,-1 0 1824,-7-3-3104,0-1 2528</inkml:trace>
          <inkml:trace contextRef="#ctx0" brushRef="#br0" timeOffset="5107">12616 8075 7040,'-18'-9'2720,"18"9"-1472,-3-2-672,-1-3 1152,8 10-960,-1-5 480,5 0-768,2 0 159,5 2-351,6 2-192,1 1-32,2 2-575,5-1 287,-4 1-1888,0 0 1184,-4-5-3680,-3 2 2560</inkml:trace>
          <inkml:trace contextRef="#ctx0" brushRef="#br0" timeOffset="5449">12958 7803 6144,'4'6'2272,"-4"-6"-1216,25-3-672,-14 3 1312,-1 3-960,4 1 640,2 2-832,-6 3 288,0 3-480,-8 5 288,7-1-352,-18 0 415,7 2-415,-12-2 576,4 3-480,-9-3 352,8 4-416,-3-5 64,8 1-256,-1-6-64,7 2-32,7-5 32,3 3-32,8-10-736,-1 2 416,4-4-2176,5-2 1377,-2-5-3457,2-1 2528,-2-3-2368,6 8 2528</inkml:trace>
          <inkml:trace contextRef="#ctx0" brushRef="#br0" timeOffset="3618">12448 7648 6784,'-25'-4'2528,"25"4"-1344,0 16-832,0-20 1376,0 4-992,5-2 576,1 2-800,4-4 224,5 8-416,6-8-33,1 2-191,6-5 0,4 0-32,15-2-64,-1 2 32,11-1-32,1 1 0,5-2 0,-5 5 0,5-6-160,-5 8 96,3-8-383,-8 6 223,-3-2-736,-4 4 544,-11-5-1568,-2 7 1120,-12 0-3232,-4 3 2304</inkml:trace>
        </inkml:traceGroup>
      </inkml:traceGroup>
    </inkml:traceGroup>
    <inkml:traceGroup>
      <inkml:annotationXML>
        <emma:emma xmlns:emma="http://www.w3.org/2003/04/emma" version="1.0">
          <emma:interpretation id="{8A4E0F05-857F-41C8-84B9-CAEBF59B1ACF}" emma:medium="tactile" emma:mode="ink">
            <msink:context xmlns:msink="http://schemas.microsoft.com/ink/2010/main" type="paragraph" rotatedBoundingBox="7083,7287 11666,6368 11956,7812 7372,87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A86C2D-618F-4984-9DC5-469F737EB3E2}" emma:medium="tactile" emma:mode="ink">
              <msink:context xmlns:msink="http://schemas.microsoft.com/ink/2010/main" type="line" rotatedBoundingBox="7083,7287 11666,6368 11820,7134 7236,8053"/>
            </emma:interpretation>
          </emma:emma>
        </inkml:annotationXML>
        <inkml:traceGroup>
          <inkml:annotationXML>
            <emma:emma xmlns:emma="http://www.w3.org/2003/04/emma" version="1.0">
              <emma:interpretation id="{CAA4AE1D-193F-4351-AEE8-EA7CC21A2AAD}" emma:medium="tactile" emma:mode="ink">
                <msink:context xmlns:msink="http://schemas.microsoft.com/ink/2010/main" type="inkWord" rotatedBoundingBox="7437,7451 7470,7803 7177,7831 7144,7478"/>
              </emma:interpretation>
              <emma:one-of disjunction-type="recognition" id="oneOf4">
                <emma:interpretation id="interp20" emma:lang="zh-CN" emma:confidence="0">
                  <emma:literal>。</emma:literal>
                </emma:interpretation>
                <emma:interpretation id="interp21" emma:lang="zh-CN" emma:confidence="0">
                  <emma:literal>0</emma:literal>
                </emma:interpretation>
                <emma:interpretation id="interp22" emma:lang="zh-CN" emma:confidence="0">
                  <emma:literal>o</emma:literal>
                </emma:interpretation>
                <emma:interpretation id="interp23" emma:lang="zh-CN" emma:confidence="0">
                  <emma:literal>O</emma:literal>
                </emma:interpretation>
                <emma:interpretation id="interp24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42295">12469 8976 5888,'0'-30'2272,"0"30"-1216,19-28-384,-13 25 1408,2 6-1120,-5-3 640,4 0-928,4-3 320,6-1-545,2 4 97,-2 4-320,5-1-64,-1 5-96,0 0-608,4-2 288,1-2-1727,-1-2 1087,-5 2-2560,2-1 1952,-4-3-2336,-4 3 2208</inkml:trace>
        </inkml:traceGroup>
        <inkml:traceGroup>
          <inkml:annotationXML>
            <emma:emma xmlns:emma="http://www.w3.org/2003/04/emma" version="1.0">
              <emma:interpretation id="{A9988407-0B3F-4BAF-8377-3AAE40E7F732}" emma:medium="tactile" emma:mode="ink">
                <msink:context xmlns:msink="http://schemas.microsoft.com/ink/2010/main" type="inkWord" rotatedBoundingBox="8275,7508 9191,7324 9204,7386 8287,7570"/>
              </emma:interpretation>
              <emma:one-of disjunction-type="recognition" id="oneOf5">
                <emma:interpretation id="interp25" emma:lang="zh-CN" emma:confidence="0">
                  <emma:literal>一</emma:literal>
                </emma:interpretation>
                <emma:interpretation id="interp26" emma:lang="zh-CN" emma:confidence="0">
                  <emma:literal>―</emma:literal>
                </emma:interpretation>
                <emma:interpretation id="interp27" emma:lang="zh-CN" emma:confidence="0">
                  <emma:literal>—</emma:literal>
                </emma:interpretation>
                <emma:interpretation id="interp28" emma:lang="zh-CN" emma:confidence="0">
                  <emma:literal>ㄧ</emma:literal>
                </emma:interpretation>
                <emma:interpretation id="interp29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44722">12791 9435 6912,'-21'-3'2624,"21"3"-1408,13 0-576,-13 0 1408,4 3-1152,-4-3 576,8 3-896,-2-3 191,9 0-447,-1-3 320,0 3-384,4-3 384,3 6-384,4-6 96,4 3-224,21-9 64,1 2-96,9-6-64,-3 6 0,3-2-32,-3 6 0,8-6-96,-9 3 64,5-1-128,-7 4 96,-4-3-384,-8 6 224,-6-4-640,-5 4 448,-6-3-1055,0 3 831,-10 0-2112,-1 3 1568,-10-3-3264,-1 6 2496</inkml:trace>
          <inkml:trace contextRef="#ctx0" brushRef="#br0" timeOffset="45245">13115 9652 7040,'-11'-5'2720,"11"5"-1472,0 0-1024,4 0 1152,-1 0-832,1 0 672,6 0-704,5 0 32,3 0-352,3 0 96,4 5-160,0-3 160,3 2-192,1-2 31,-4 5-63,-8 0 96,1 2-96,-11 4 32,1 3-32,-16 2 96,1 5-96,-13 4 480,1 3-320,-9-6 416,3 3-384,-8-2 160,12 0-256,-4 0 128,8-3-160,-1-2 64,11-4-96,-1-4 0,5-3-32,6-2-64,8-1 32,3-2 32,5 2-32,8-9-96,2 3 32,7-3-32,0-1 0,-5-2-512,-2-1 320,0-2-1248,-4 7 864,-8-8-2047,-2 6 1503,-9-2-3616,-2 3 2720</inkml:trace>
        </inkml:traceGroup>
        <inkml:traceGroup>
          <inkml:annotationXML>
            <emma:emma xmlns:emma="http://www.w3.org/2003/04/emma" version="1.0">
              <emma:interpretation id="{AF4A8545-D930-4E32-B44F-C3F4F3C61F13}" emma:medium="tactile" emma:mode="ink">
                <msink:context xmlns:msink="http://schemas.microsoft.com/ink/2010/main" type="inkWord" rotatedBoundingBox="9871,7348 10176,7287 10194,7375 9888,7436"/>
              </emma:interpretation>
              <emma:one-of disjunction-type="recognition" id="oneOf6">
                <emma:interpretation id="interp30" emma:lang="zh-CN" emma:confidence="0">
                  <emma:literal>、</emma:literal>
                </emma:interpretation>
                <emma:interpretation id="interp31" emma:lang="zh-CN" emma:confidence="0">
                  <emma:literal>一</emma:literal>
                </emma:interpretation>
                <emma:interpretation id="interp32" emma:lang="zh-CN" emma:confidence="0">
                  <emma:literal>-</emma:literal>
                </emma:interpretation>
                <emma:interpretation id="interp33" emma:lang="zh-CN" emma:confidence="0">
                  <emma:literal>‐</emma:literal>
                </emma:interpretation>
                <emma:interpretation id="interp34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45462">13158 9793 6400,'-18'-22'2368,"18"22"-1280,-7 4-416,3-1 1408,8 3-1120,-4-4 800,3 5-1056,-3-2 575,8-1-767,-2 3 160,8 2-384,4-2-96,0 2-128,7-5-832,0 2 416,1-6-2111,-2 0 1375,-2-4-3968,-2 2 2848</inkml:trace>
        </inkml:traceGroup>
        <inkml:traceGroup>
          <inkml:annotationXML>
            <emma:emma xmlns:emma="http://www.w3.org/2003/04/emma" version="1.0">
              <emma:interpretation id="{5DE069F7-E3CF-40F0-83B1-49F1A788AA86}" emma:medium="tactile" emma:mode="ink">
                <msink:context xmlns:msink="http://schemas.microsoft.com/ink/2010/main" type="inkWord" rotatedBoundingBox="10316,6639 11077,6486 11231,7252 10469,7405"/>
              </emma:interpretation>
              <emma:one-of disjunction-type="recognition" id="oneOf7">
                <emma:interpretation id="interp35" emma:lang="zh-CN" emma:confidence="0">
                  <emma:literal>母</emma:literal>
                </emma:interpretation>
                <emma:interpretation id="interp36" emma:lang="zh-CN" emma:confidence="0">
                  <emma:literal>出</emma:literal>
                </emma:interpretation>
                <emma:interpretation id="interp37" emma:lang="zh-CN" emma:confidence="0">
                  <emma:literal>苻</emma:literal>
                </emma:interpretation>
                <emma:interpretation id="interp38" emma:lang="zh-CN" emma:confidence="0">
                  <emma:literal>坪</emma:literal>
                </emma:interpretation>
                <emma:interpretation id="interp39" emma:lang="zh-CN" emma:confidence="0">
                  <emma:literal>鸪</emma:literal>
                </emma:interpretation>
              </emma:one-of>
            </emma:emma>
          </inkml:annotationXML>
          <inkml:trace contextRef="#ctx0" brushRef="#br0" timeOffset="42071">12866 8792 4736,'-8'-10'1824,"8"10"-960,-3-19-448,-1 9 1376,4 4-992,-4-10 896,0 6-992,-2-1 416,2 0-640,-7-1 288,5 6-448,-13-8 480,9 8-481,-8-3 417,4 6-416,-4-1 320,4 4-352,-4 0 256,4 4-288,-3 3 192,5 2-224,-1 7 0,5 2-128,-2 4 160,5 4-160,3 9 96,2 0-96,0 12 0,2-2-32,3 2-64,1-2 32,-2-4-32,4-3 0,-6-6-512,2-1 288,1 7-1440,-3-6 896,-4-7-2463,2-5 1823,-9-8-3584,7-3 2816,-10-11-1536,6-1 2176</inkml:trace>
          <inkml:trace contextRef="#ctx0" brushRef="#br0" timeOffset="42984">12883 8875 6400,'-4'2'2464,"4"-2"-1344,0 3-672,0 1 1280,4 2-992,-4 3 608,4 7-832,0 3 224,3 0-416,-1 0 96,2 4-256,-1-5 63,1 4-127,-6-2 0,6-4-32,-8-7 32,7 0-64,-7-9-96,4 4 32,-4-10-32,4 2 0,-1-5 64,0-1 0,4-3 0,1 7 0,-1-4 0,3 4 0,0-3 0,3 6 0,-3-7 128,1 4-64,-5-3 256,2 2-192,-5-2 320,0 5-256,-3-2 320,0 6-288,0 0 224,0 6-224,0 0 128,4 8-192,-4-2 128,3 4-160,1 6 64,4 0-96,-1 7 0,-1-1-32,2 10 32,-1-2-64,-7-5-32,4 1 32,-8-7-544,4 0 288,-7-5-672,3-2 480,-10-5-64,-1-3 288,-6-8 96,4 5 96,-1-10-160,3-1 96,2-5 160,1 2-32,2-8 192,7-1-160,-1-7 96,8 8-96,2-1 96,5 4-128,4-4 32,-1 3-32,1-3-64,1 7 32,-1-4-544,2 3 288,-2-3-1248,-1 7 833,1-6-1985,-1 8 1472,-3-1-3328,-1 5 2528</inkml:trace>
          <inkml:trace contextRef="#ctx0" brushRef="#br0" timeOffset="43171">13259 9042 8576,'-8'0'3232,"8"0"-1728,0 14-1344,0-14 768,0 0-576,0 5-1440,8 3 544,-3-8-3872,12 5 2432</inkml:trace>
          <inkml:trace contextRef="#ctx0" brushRef="#br0" timeOffset="45823">13497 9547 6784,'7'-7'2528,"-7"7"-1344,25-4-608,-15 4 1376,0 4-1120,1-1 544,3 1-832,-3 1 191,0 1-415,-4 4 96,5 0-256,-12 6 224,4 0-256,-12 0 512,3-1-352,-8 1 576,3 2-480,-9-4 224,9 4-352,-1-4 0,3-3-160,6-4 0,4 2-32,6-9-64,7 4 32,1-8-480,6 2 256,1-5-1184,2 7 768,-5-7-2399,2 5 1663,-4-5-3904,-5 7 2976</inkml:trace>
        </inkml:traceGroup>
        <inkml:traceGroup>
          <inkml:annotationXML>
            <emma:emma xmlns:emma="http://www.w3.org/2003/04/emma" version="1.0">
              <emma:interpretation id="{3F79F8E6-07CE-4F9B-B639-BB23B06AA304}" emma:medium="tactile" emma:mode="ink">
                <msink:context xmlns:msink="http://schemas.microsoft.com/ink/2010/main" type="inkWord" rotatedBoundingBox="11301,6619 11701,6539 11814,7103 11414,7183"/>
              </emma:interpretation>
              <emma:one-of disjunction-type="recognition" id="oneOf8">
                <emma:interpretation id="interp40" emma:lang="zh-CN" emma:confidence="0">
                  <emma:literal>子</emma:literal>
                </emma:interpretation>
                <emma:interpretation id="interp41" emma:lang="zh-CN" emma:confidence="0">
                  <emma:literal>y</emma:literal>
                </emma:interpretation>
                <emma:interpretation id="interp42" emma:lang="zh-CN" emma:confidence="0">
                  <emma:literal>牛</emma:literal>
                </emma:interpretation>
                <emma:interpretation id="interp43" emma:lang="zh-CN" emma:confidence="0">
                  <emma:literal>扌</emma:literal>
                </emma:interpretation>
                <emma:interpretation id="interp44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44215">13418 8712 7808,'-11'-16'2880,"11"16"-1536,-3-3-1088,0 0 1184,6 3-864,-3-3 288,3-1-512,2 2 224,1 4-320,0 5 191,6 2-223,-5 4 128,4 0-192,-1 3 288,1 0-256,-1 0 256,5 0-256,-5-4 32,5 1-128,-7-4-64,-2 4 0,1-10 32,5 4-32,-2-10-160,0 3 64,-2-7-192,2 1 160,-2-7-32,2 6 64,-3-9 128,1 4-32,-1-10-32,1 6 32,-8-3 96,2 6-64,-2-3 256,0 3-192,-2 2 320,2 0-256,-4 6 160,8 1-192,-8 1 0,4 3-96,-4 3 32,8 6-64,-4 4 192,0 6-128,0 0 32,4 0-64,-2 3-64,6 3 32,-6 7 32,6 4-32,-5 4 64,5-2-64,-4 4 64,3-4-64,-3 0 64,-2-2-64,-2-4-160,4-5 64,-8-2-384,4-3 224,-2-8-384,-2-1 352,-3-11 64,-1 1 96,-3-8 288,5-2-96,-12-9 32,7 3-64,-10-12 32,7 10-64,-2-10 128,6 5-96,4-5 128,6 5-128,6-5-32,4 7 0,10-5-128,0 7 64,2 0 32,2 7 0,2-5-224,-2 8 128,2-3-672,2 6 448,-4-1-1216,-2 4 864,-4-3-1887,-4 6 1439,-7-3-3680,4 4 2688</inkml:trace>
        </inkml:traceGroup>
      </inkml:traceGroup>
      <inkml:traceGroup>
        <inkml:annotationXML>
          <emma:emma xmlns:emma="http://www.w3.org/2003/04/emma" version="1.0">
            <emma:interpretation id="{04CA977E-FBD6-4BC1-90AA-F78799950EC1}" emma:medium="tactile" emma:mode="ink">
              <msink:context xmlns:msink="http://schemas.microsoft.com/ink/2010/main" type="line" rotatedBoundingBox="10672,7368 11644,7222 11743,7882 10770,8028"/>
            </emma:interpretation>
          </emma:emma>
        </inkml:annotationXML>
        <inkml:traceGroup>
          <inkml:annotationXML>
            <emma:emma xmlns:emma="http://www.w3.org/2003/04/emma" version="1.0">
              <emma:interpretation id="{BB4F6426-C6BE-49A7-90C8-1618AC5A5E9A}" emma:medium="tactile" emma:mode="ink">
                <msink:context xmlns:msink="http://schemas.microsoft.com/ink/2010/main" type="inkWord" rotatedBoundingBox="10672,7368 11644,7222 11743,7882 10770,8028"/>
              </emma:interpretation>
              <emma:one-of disjunction-type="recognition" id="oneOf9">
                <emma:interpretation id="interp45" emma:lang="zh-CN" emma:confidence="0">
                  <emma:literal>起</emma:literal>
                </emma:interpretation>
                <emma:interpretation id="interp46" emma:lang="zh-CN" emma:confidence="0">
                  <emma:literal>五</emma:literal>
                </emma:interpretation>
                <emma:interpretation id="interp47" emma:lang="zh-CN" emma:confidence="0">
                  <emma:literal>色</emma:literal>
                </emma:interpretation>
                <emma:interpretation id="interp48" emma:lang="zh-CN" emma:confidence="0">
                  <emma:literal>玉</emma:literal>
                </emma:interpretation>
                <emma:interpretation id="interp49" emma:lang="zh-CN" emma:confidence="0">
                  <emma:literal>芭</emma:literal>
                </emma:interpretation>
              </emma:one-of>
            </emma:emma>
          </inkml:annotationXML>
          <inkml:trace contextRef="#ctx0" brushRef="#br0" timeOffset="8996">10377 9574 5376,'-4'-2'2112,"4"2"-1152,0 0-640,0 0 1248,0 0-864,4 0 640,0 0-800,-1 0 448,5 0-576,-2 0 480,5 2-512,-1-2 288,4 4-385,1-4 1,-1 0-192,4 0-64,4 0 0,3 0-384,3 0 192,-3-4-1439,0 4 895,-7-2-2368,0 2 1728,-4-4-2560,1 4 2240</inkml:trace>
          <inkml:trace contextRef="#ctx0" brushRef="#br0" timeOffset="10499">10509 9604 2944,'0'-4'1120,"0"4"-576,0 0-352,0 0 704,0 0-480,0-3 576,4 3-576,-4-3 640,2 3-608,-2-4 640,4 4-640,1-2 480,-2-2-512,4-2 384,-1 6-448,5-6 320,3 6-384,1-6 256,-1 6-288,-3-8 192,4 8-224,-5-2 128,5 4-192,-5-4 128,5 2-160,-1-4 159,-1 4-191,2-2 32,3 2-64,3-3-64,0 6 32,4-6 32,0 3-32,1-7-32,3 3 32,-2-2-32,2 0 0,6-4 0,-3 5 0,3-6 0,5 5 0,-4-4 0,-4 4 0,0-4-160,-3 8 96,-4-4-735,-4 2 415,-4 1-1792,-2 3 1216,-5-3-3520,-1 0 2496</inkml:trace>
          <inkml:trace contextRef="#ctx0" brushRef="#br0" timeOffset="7521">9424 9533 4736,'-10'-6'1760,"10"6"-960,-11 2-512,4-2 1152,7 0-800,-8 0 832,2 4-864,-4-1 480,2 4-640,-6-1 320,2 1-448,-1 2 320,6 0-352,-9 4 256,10-1-288,-4 4 64,2 0-193,1-1 1,4 5-64,-1 3 32,4 5-64,0-2 64,4 2-64,-1 1-96,8-4 32,3-3 32,4-4 0,0-5-160,3-3 96,8-13-255,3-1 191,0-14-96,-4 2 128,-3-13 128,-4 8 0,-7-12-32,-2 5 32,-8-10 160,-4 13-96,-16-4 319,2 11-223,-10-2 96,2 8-160,-10 1 0,4 11-64,-4 0-320,10 7 128,-10 0-1087,10 6 671,-2-4-1920,10 3 1344,3-2-3136,7 0 2400</inkml:trace>
          <inkml:trace contextRef="#ctx0" brushRef="#br0" timeOffset="41482">11982 9410 6016,'-4'6'2272,"4"-6"-1216,-4 0-544,0 0 1248,8 0-992,-4 0 576,0 0-832,4 0 576,0 0-608,-2 0 383,2 0-511,3 0 128,8 0-320,-5 0 224,4 0-256,0 0 160,2 0-160,-2 0 160,3 3-192,2 2-32,1-3-32,2 2-192,2 2 96,-2-3-608,0 0 384,-4-3-1727,0 0 1119,-5-3-4160,6 3 2816</inkml:trace>
        </inkml:traceGroup>
      </inkml:traceGroup>
    </inkml:traceGroup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05:14.07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6F6A5FC8-CA03-4431-917F-8A14B1455B5E}" emma:medium="tactile" emma:mode="ink">
          <msink:context xmlns:msink="http://schemas.microsoft.com/ink/2010/main" type="inkDrawing" rotatedBoundingBox="1511,8899 22612,7957 22619,8120 1519,9063" shapeName="Other">
            <msink:destinationLink direction="with" ref="{0C84C736-8B99-43ED-86D6-15009FC377C2}"/>
          </msink:context>
        </emma:interpretation>
      </emma:emma>
    </inkml:annotationXML>
    <inkml:trace contextRef="#ctx0" brushRef="#br0">4591 11686 4096,'-30'6'1568,"30"-6"-832,6 0-864,15 0 448,-7 0-160,2-6 288,-1 3 96,0 3-256,0 0 256,5-6 160,1 6-64,0 0 0,-2-4-160,7-5 32,4-1-224,12 3-96,-6-3 32,-1 1 64,1 0-64,9 4-64,-3 0 64,-2-8 64,6-1-64,5 5 32,4 5 32,1-5 160,1-1-320,0 1-64,-1 0 0,10 1 96,-6 3 128,2 1 64,-1-2-320,1 3-96,-2 3-32,17 0 32,-1-5 96,-4 5 64,-1 0-32,-5 0-64,11-5 32,-1 5-32,-5-4-96,1-1 64,-1 5 32,16-4 64,-6 0-32,2 4-32,-2 0 32,6 0-32,-1-5-96,-5 5 0,-19 0 64,25 0 0,9 0 96,-4 0 32,0 0-32,-1 0-64,7 0 32,-8 0-32,3 0-96,-1 0 0,15 5 64,-5-5 64,0 4-64,0-4-64,5 0 64,-5 0 64,5 0-64,10-4 0,0-1 32,-1-5 0,7 2 0,-10-1 0,-2-1 0,2 1 0,9-4 64,-5 0 32,-4 3-128,10 1 32,-7-1 0,1-2 0,21-2-96,-10-9 64,-12 5 32,7 4 0,-6 1 0,0-6 0,-4 0 0,9 16 0,-5-1 0,-4 4 64,4-9-32,0-1-32,-4 6 32,3-1-32,7 1 0,-7-5 0,17-1-96,-11 6 64,6-1 32,30 1 64,-5 0-96,-16-1-64,1-5 64,-5 6 64,-1 1 0,1 3-32,4-6 32,-15 2-32,6-1 0,4 1 0,2 4-96,3 0 0,7-4-32,-13-2 0,7 3 0,-6-3 0,1 2 0,14-5 96,-15-1 0,12 1 32,-7 1-96,6 3 64,6 1 96,-2-2 32,-9 6-128,5 0-32,-6 6 96,1-2 32,8 1-96,-2-5 32,14 0 0,-5-5 64,-5 1-32,15-5 64,-11-1-128,-3-3 0,-2 4 32,2-1 64,9-3-96,-11 4 0,-4 1 96,0-1 32,0-1-128,-11 7-32,21-7 32,-16 4 64,7 3 0,-13-1 64,-2-2-64,8-13-32,-5 6 32,-10 4-32,6 5 0,0 0 0,-2-1 64,-3 1 32,11-2-192,-2 2 0,-1 4 32,7-3 96,5-3 0,10-7 64,-4 3-128,-12 1 0,6 1 32,-2-1 0,-3 0 0,11-1 0,-6 10 0,-5-4 0,-7-1 0,-2 1 0,-7 0 64,10-1 32,-15 1-32,-4-2-64,9 6 32,0-4-32,-5 4 64,21 0 96,-7 0-64,-11-5-64,-4 5-96,-5-4 32,-3 4 32,-1 0 0,10 4 0,-16-4 0,-2 5 0,-13-5 64,-10 0 32,10 0 32,-14 4-160,-7-4-32,4-4 32,-15 4 64,-3 0-64,-4-5-64,-8 10 64,3-10 0,-1 10-128,-1-5 32,-4 0-160,-4-5 32,-8 1-160,-3-5 32,-5-1-736,-32-48-3040</inkml:trace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05:15.15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0C84C736-8B99-43ED-86D6-15009FC377C2}" emma:medium="tactile" emma:mode="ink">
          <msink:context xmlns:msink="http://schemas.microsoft.com/ink/2010/main" type="inkDrawing" rotatedBoundingBox="22293,413 22541,7731 22457,7734 22210,416" semanticType="callout" shapeName="Other">
            <msink:sourceLink direction="with" ref="{6F6A5FC8-CA03-4431-917F-8A14B1455B5E}"/>
            <msink:sourceLink direction="with" ref="{15C45FEF-BC73-46B8-9706-948336FCDA12}"/>
          </msink:context>
        </emma:interpretation>
      </emma:emma>
    </inkml:annotationXML>
    <inkml:trace contextRef="#ctx0" brushRef="#br0">25318 3053 5120,'-15'-6'2016,"9"6"-1088,6 0-864,0 0 384,0 0 64,0 0 64,0 0 64,6 9 64,-3 1-384,3 3 160,0 0 96,-2 15-128,1 8 64,-5 6-96,0 3 64,0 19-64,0 7 0,0 16-160,0-2-96,-5 11 128,1 8 128,4 5-161,0 8-63,0 20-32,0-11 32,0 16-32,0 3 0,0 17-96,4-4-64,-4 15 96,5-11 0,1 6 32,-1 5 0,-1-1-64,8-8-64,-2-2 96,-2 11 0,4-21 32,-2 3 0,0-5-64,6-5-64,-7 0 32,2-1 32,-1-12-32,-1 13 64,2-9-64,-1 1-32,-4 6 160,3-15 32,-4-5-64,1-7-32,0 3-96,-2-2-96,-4-4 64,0 37 64,0-18 0,0-9-32,0 3 32,0-13-32,0-9 0,0-8 0,0-10-96,0 12 0,0-2-32,6-18 96,-6-7-64,0-6 32,0 15 64,0-6 0,0-7-224,0-3 0,0-5-64,0-10 32,0-4-352,0-7-95,0-12-673,0-7-320,5-6-1664,10-13-1408,-5-13 1728</inkml:trace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00:04.28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204635E-C251-418E-B29A-72446592853A}" emma:medium="tactile" emma:mode="ink">
          <msink:context xmlns:msink="http://schemas.microsoft.com/ink/2010/main" type="writingRegion" rotatedBoundingBox="3750,6564 5751,4899 6260,5511 4259,7176"/>
        </emma:interpretation>
      </emma:emma>
    </inkml:annotationXML>
    <inkml:traceGroup>
      <inkml:annotationXML>
        <emma:emma xmlns:emma="http://www.w3.org/2003/04/emma" version="1.0">
          <emma:interpretation id="{5AE098B1-60C2-4F40-8D3B-ADC35EEAA2D5}" emma:medium="tactile" emma:mode="ink">
            <msink:context xmlns:msink="http://schemas.microsoft.com/ink/2010/main" type="paragraph" rotatedBoundingBox="3750,6564 5751,4899 6260,5511 4259,71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384C7A-13D1-4D83-8DAE-5B9CDAABDE9A}" emma:medium="tactile" emma:mode="ink">
              <msink:context xmlns:msink="http://schemas.microsoft.com/ink/2010/main" type="line" rotatedBoundingBox="3750,6564 5751,4899 6260,5511 4259,7176"/>
            </emma:interpretation>
          </emma:emma>
        </inkml:annotationXML>
        <inkml:traceGroup>
          <inkml:annotationXML>
            <emma:emma xmlns:emma="http://www.w3.org/2003/04/emma" version="1.0">
              <emma:interpretation id="{E37A3626-73B7-4257-8FF2-7FE43561DBDF}" emma:medium="tactile" emma:mode="ink">
                <msink:context xmlns:msink="http://schemas.microsoft.com/ink/2010/main" type="inkWord" rotatedBoundingBox="3750,6564 3905,6435 4142,6720 3987,6848"/>
              </emma:interpretation>
              <emma:one-of disjunction-type="recognition" id="oneOf0">
                <emma:interpretation id="interp0" emma:lang="zh-CN" emma:confidence="0">
                  <emma:literal>:</emma:literal>
                </emma:interpretation>
                <emma:interpretation id="interp1" emma:lang="zh-CN" emma:confidence="0">
                  <emma:literal>。</emma:literal>
                </emma:interpretation>
                <emma:interpretation id="interp2" emma:lang="zh-CN" emma:confidence="0">
                  <emma:literal>;</emma:literal>
                </emma:interpretation>
                <emma:interpretation id="interp3" emma:lang="zh-CN" emma:confidence="0">
                  <emma:literal>.</emma:literal>
                </emma:interpretation>
                <emma:interpretation id="interp4" emma:lang="zh-CN" emma:confidence="0">
                  <emma:literal>“</emma:literal>
                </emma:interpretation>
              </emma:one-of>
            </emma:emma>
          </inkml:annotationXML>
          <inkml:trace contextRef="#ctx0" brushRef="#br0">6007 8747 4992,'-14'0'1824,"14"0"-960,-15 3-320,10 1 1248,5 2-992,-4-2 480,8 4-768,-4-2-64,5 0-288,1 0-32,8 4-64,11-7-128,-7 0 32,12-6-672,-1 3 384,6-3-1920,-1-3 1248,0-4-2528,3 10 1984</inkml:trace>
          <inkml:trace contextRef="#ctx0" brushRef="#br0" timeOffset="-240">5921 8612 5120,'-20'-13'2016,"20"13"-1088,-29 13-672,19-8 992,10 2-704,0-1 320,5 2-544,4-4 64,11 5-256,-1 0 0,1-2-64,0-2-64,3-1 32,2-4-128,4 0 64,-9 0-1024,-1 0 576,-4 0-3072,5 6 1984</inkml:trace>
        </inkml:traceGroup>
        <inkml:traceGroup>
          <inkml:annotationXML>
            <emma:emma xmlns:emma="http://www.w3.org/2003/04/emma" version="1.0">
              <emma:interpretation id="{65306E74-5D62-4F10-9C9E-DF09E6314588}" emma:medium="tactile" emma:mode="ink">
                <msink:context xmlns:msink="http://schemas.microsoft.com/ink/2010/main" type="inkWord" rotatedBoundingBox="4614,6548 4843,6356 5008,6553 4778,6745"/>
              </emma:interpretation>
              <emma:one-of disjunction-type="recognition" id="oneOf1">
                <emma:interpretation id="interp5" emma:lang="zh-CN" emma:confidence="0">
                  <emma:literal>一</emma:literal>
                </emma:interpretation>
                <emma:interpretation id="interp6" emma:lang="zh-CN" emma:confidence="0">
                  <emma:literal>_</emma:literal>
                </emma:interpretation>
                <emma:interpretation id="interp7" emma:lang="zh-CN" emma:confidence="0">
                  <emma:literal>-</emma:literal>
                </emma:interpretation>
                <emma:interpretation id="interp8" emma:lang="zh-CN" emma:confidence="0">
                  <emma:literal>冖</emma:literal>
                </emma:interpretation>
                <emma:interpretation id="interp9" emma:lang="zh-CN" emma:confidence="0">
                  <emma:literal>心</emma:literal>
                </emma:interpretation>
              </emma:one-of>
            </emma:emma>
          </inkml:annotationXML>
          <inkml:trace contextRef="#ctx0" brushRef="#br0" timeOffset="482">6751 8582 7040,'-15'26'2624,"15"-26"-1408,-9 0-640,4 0 1152,5 0-960,-5 0 256,5 4-640,-4-4 224,8 6-352,-4-6 127,10 0-223,-1-6 128,2 6-160,-2-4 64,6 4-96,-1-5 0,6 2-32,5-7-64,-2 6 32,2-4-32,4 8 0,-4-6-288,4 6 160,-6-3-1439,8 6 863,-8 3-3072,2 6 2112,-7 1-2624,7 2 2432</inkml:trace>
        </inkml:traceGroup>
        <inkml:traceGroup>
          <inkml:annotationXML>
            <emma:emma xmlns:emma="http://www.w3.org/2003/04/emma" version="1.0">
              <emma:interpretation id="{3357656B-725D-4C66-86C2-C73E60140A5C}" emma:medium="tactile" emma:mode="ink">
                <msink:context xmlns:msink="http://schemas.microsoft.com/ink/2010/main" type="inkWord" rotatedBoundingBox="5558,5201 5820,4982 5985,5180 5722,5398"/>
              </emma:interpretation>
              <emma:one-of disjunction-type="recognition" id="oneOf2">
                <emma:interpretation id="interp10" emma:lang="zh-CN" emma:confidence="0">
                  <emma:literal>一</emma:literal>
                </emma:interpretation>
                <emma:interpretation id="interp11" emma:lang="zh-CN" emma:confidence="0">
                  <emma:literal>‘</emma:literal>
                </emma:interpretation>
                <emma:interpretation id="interp12" emma:lang="zh-CN" emma:confidence="0">
                  <emma:literal>-</emma:literal>
                </emma:interpretation>
                <emma:interpretation id="interp13" emma:lang="zh-CN" emma:confidence="0">
                  <emma:literal>'</emma:literal>
                </emma:interpretation>
                <emma:interpretation id="interp14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-12408">7699 7290 4736,'-29'-12'1824,"29"12"-960,-5-4-736,-1-2 1056,12 6-704,-6-3 800,0 3-768,0-5 320,5 5-480,0-10 224,9 10-320,-4-3 64,4 6-192,6-3 160,0 0-192,3 0-32,7 0-32,5 0-32,-1 0 0,3-3-576,3 3 320,-2-3-1952,1 3 1248,-10-6-2912,-4 12 2176</inkml:trace>
        </inkml:traceGroup>
      </inkml:traceGroup>
    </inkml:traceGroup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05:30.45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C2ED0C50-6629-40F3-A38A-4B78A58FF678}" emma:medium="tactile" emma:mode="ink">
          <msink:context xmlns:msink="http://schemas.microsoft.com/ink/2010/main" type="writingRegion" rotatedBoundingBox="1428,9716 33734,8254 33975,13578 1669,15040"/>
        </emma:interpretation>
      </emma:emma>
    </inkml:annotationXML>
    <inkml:traceGroup>
      <inkml:annotationXML>
        <emma:emma xmlns:emma="http://www.w3.org/2003/04/emma" version="1.0">
          <emma:interpretation id="{26BDCF8E-A326-40AB-B694-35ACB735BE5A}" emma:medium="tactile" emma:mode="ink">
            <msink:context xmlns:msink="http://schemas.microsoft.com/ink/2010/main" type="paragraph" rotatedBoundingBox="1428,9710 21409,8812 21467,10094 1486,109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2CEDD1-9F09-444E-A2D6-5671D05E0DD0}" emma:medium="tactile" emma:mode="ink">
              <msink:context xmlns:msink="http://schemas.microsoft.com/ink/2010/main" type="inkBullet" rotatedBoundingBox="1435,9857 2142,9825 2182,10685 1474,10718"/>
            </emma:interpretation>
            <emma:one-of disjunction-type="recognition" id="oneOf0">
              <emma:interpretation id="interp0" emma:lang="zh-CN" emma:confidence="0">
                <emma:literal>因</emma:literal>
              </emma:interpretation>
              <emma:interpretation id="interp1" emma:lang="zh-CN" emma:confidence="0">
                <emma:literal>困</emma:literal>
              </emma:interpretation>
              <emma:interpretation id="interp2" emma:lang="zh-CN" emma:confidence="0">
                <emma:literal>国</emma:literal>
              </emma:interpretation>
              <emma:interpretation id="interp3" emma:lang="zh-CN" emma:confidence="0">
                <emma:literal>固</emma:literal>
              </emma:interpretation>
              <emma:interpretation id="interp4" emma:lang="zh-CN" emma:confidence="0">
                <emma:literal>围</emma:literal>
              </emma:interpretation>
            </emma:one-of>
          </emma:emma>
        </inkml:annotationXML>
        <inkml:trace contextRef="#ctx0" brushRef="#br0">3546 12077 4224,'-6'-5'1664,"6"5"-896,0-4-128,0-2 1184,0 12-1024,0-12 544,0 6-800,0-4 480,0 8-576,0-4 608,0 0-608,0 0 416,0 0-512,0 0 255,6 10-351,-6-2 192,5 12-224,-5 6 128,6 10-192,-6 5 128,0 4-160,0 10-64,0 0-32,0-1-32,4 1 0,-4-6 0,5-4 0,-5-4-992,10-5 544,1-14-3487,-2-2 2175,3-16-3392,3-4 2944</inkml:trace>
        <inkml:trace contextRef="#ctx0" brushRef="#br0" timeOffset="1476">3739 12674 6912,'-15'0'2624,"15"0"-1408,-5 0-640,-1 0 1376,12 0-1120,-6 0 416,11 0-768,-2 0 223,12 0-415,0 0 192,4 0-256,1-4 0,4 4-128,0-6 0,0 6-32,2-4-192,-2 1 64,0-6-672,6-1 416,-15-3-1855,-6 8 1215,-5-9-3808,4 11 2688</inkml:trace>
        <inkml:trace contextRef="#ctx0" brushRef="#br0" timeOffset="1215">3754 12381 5888,'-15'0'2176,"15"0"-1152,6-6-480,-6 2 1056,9 1-896,1-7 224,10 4-576,2-7 96,-2 4-288,10-8 0,0 8-96,2-11 96,-2 13-96,-9-8 32,0 11-32,-12-2-64,6 12 32,-5-12 32,1 6-32,-16-3-32,5-1 32,-16-5-32,11 9 0,-10-6 192,11 6-96,-13-4 192,13 4-192,-7-4 256,11-1-224,-10-4 256,10 5-256,-11-6 95,11 10-127,-9-9 0,9 5-32,-10-5 32,10 9-64,-6-10-32,6 3 32,-5-3-128,10 10 64,-5-5 32,0 5 0,0-4 192,0 8-96,0-4 320,0 5-224,-5 5 160,5 12-192,-3 1 128,-3-1-160,-6 5 0,12 1-64,-9 2-64,9 7 32,-9-6-192,3 1 96,-10 1-800,6-1 448,-10-1-1695,10 1 1151,-6-19-1600,7 1 1472,-2-14-384,5 0 864,6-10 352,6 6 192,-1-9 320,4-2-128,7-2 736,0 8-480,4-1 512,0 6-480,6-4 480,-1 8-512,5-10 224,6 10-352,-15-4-64,-1 8-128,-4-4-256,-5 6 96,-11-2-1568,3 4 896,-12-4-3200,-2 6 2240</inkml:trace>
        <inkml:trace contextRef="#ctx0" brushRef="#br0" timeOffset="520">3800 12067 4736,'6'-19'1760,"-6"19"-960,26-17-224,-17 8 928,1 9-832,11-13 160,-1-2-512,6-2 160,4 4-256,1-6 352,5 9-320,-1-3 288,-8 4-288,-3-1 416,3 7-384,-12-3 640,5 12-512,-10-6 415,5 9-479,-6-2 128,2 12-320,-5 4 128,-2 5-160,2 2 224,-1 2-224,-1 10 256,2 3-256,0 0 256,-1-3-256,-1 3 96,1 0-128,-5 10-64,6-2 0,-6-6 32,0-7-32,0 1-32,0-1 32,0 7-128,0-2 64,-6-19-320,6-3 192,-5-10-1088,5-4 704,-4-9-2271,-1 0 1535,-7-9-3680,12 0 2752</inkml:trace>
      </inkml:traceGroup>
      <inkml:traceGroup>
        <inkml:annotationXML>
          <emma:emma xmlns:emma="http://www.w3.org/2003/04/emma" version="1.0">
            <emma:interpretation id="{82B73E02-7F66-4802-80ED-1B364DB20DB3}" emma:medium="tactile" emma:mode="ink">
              <msink:context xmlns:msink="http://schemas.microsoft.com/ink/2010/main" type="line" rotatedBoundingBox="2516,9661 21409,8812 21467,10094 2574,10944"/>
            </emma:interpretation>
          </emma:emma>
        </inkml:annotationXML>
        <inkml:traceGroup>
          <inkml:annotationXML>
            <emma:emma xmlns:emma="http://www.w3.org/2003/04/emma" version="1.0">
              <emma:interpretation id="{76E48F79-0202-4E31-A550-4D542B94A7EB}" emma:medium="tactile" emma:mode="ink">
                <msink:context xmlns:msink="http://schemas.microsoft.com/ink/2010/main" type="inkWord" rotatedBoundingBox="2528,9932 3398,9893 3427,10543 2557,10582"/>
              </emma:interpretation>
              <emma:one-of disjunction-type="recognition" id="oneOf1">
                <emma:interpretation id="interp5" emma:lang="zh-CN" emma:confidence="0">
                  <emma:literal>此</emma:literal>
                </emma:interpretation>
                <emma:interpretation id="interp6" emma:lang="zh-CN" emma:confidence="0">
                  <emma:literal>沐</emma:literal>
                </emma:interpretation>
                <emma:interpretation id="interp7" emma:lang="zh-CN" emma:confidence="0">
                  <emma:literal>吐</emma:literal>
                </emma:interpretation>
                <emma:interpretation id="interp8" emma:lang="zh-CN" emma:confidence="0">
                  <emma:literal>附</emma:literal>
                </emma:interpretation>
                <emma:interpretation id="interp9" emma:lang="zh-CN" emma:confidence="0">
                  <emma:literal>汴</emma:literal>
                </emma:interpretation>
              </emma:one-of>
            </emma:emma>
          </inkml:annotationXML>
          <inkml:trace contextRef="#ctx0" brushRef="#br0" timeOffset="2704">4642 12338 4480,'6'6'1664,"-6"-6"-896,3-19-64,2 19 1216,1 9-1056,-2 1 864,2-2-1024,0 1 928,-1 4-960,-1 6 735,1 0-799,1-6 288,-2 4-512,-4-2 224,6 2-352,-6-2 128,6 2-224,-3-4 288,2 6-256,1-6 160,0 6-192,-2-5 128,2-2-160,-1-2 0,-2 3-64,3-4 32,0 5-64,0-18-32,3 4 32,1-14-256,5 0 128,2-12-1152,2-1 672,1-5-2336,1 3 1601,6-7-2497,-3 10 2176,2-12-2464,-2 16 2336</inkml:trace>
          <inkml:trace contextRef="#ctx0" brushRef="#br0" timeOffset="2335">4693 12039 5248,'5'-13'2016,"-5"13"-1088,10-4-384,-4-2 1056,3 12-896,-3-6 512,-1 0-736,-1 0 448,2 9-512,3-1 384,2 11-448,-5 3 128,3 6-320,-3 2 128,-2 8-160,2-8-64,-1-1-32,-5-3-128,0 2 64,0-5-384,0-1 192,0-4-288,4-4 256,1-14 96,1 0 64,0-5 160,3 1-32,7-5 128,-2 5-96,7-11 128,0 2-128,-1-4 32,5 2-32,-4-8-192,0 10 64,-12 0-3200,6 7 1760,-15 2-3392,6 4 2784</inkml:trace>
          <inkml:trace contextRef="#ctx0" brushRef="#br0" timeOffset="3259">5156 12194 6528,'-25'23'2464,"25"-23"-1344,0-18-544,0 13 1312,10 10-1088,-1-5 480,9 0-768,-4-5 224,7 5-448,-2-4 127,1-1-255,2-3 0,4-2-96,-8-8-64,3 8 32,-6-3-480,0 3 257,-3-2-1121,-3 2 736,-13-3-800,4 9 800,-17-11 64,8 11 320,-6-9 64,4 8 64,-9-13 64,6 9 0,-4-4 192,15 7-96,-2-1 32,10 1-64,-5-4 96,0 10-96,0-3 384,0 3-224,0 0 576,0 3-416,-5 4 576,-1 5-544,-4 1 416,10 6-481,-11 8 321,11 1-384,-4 4 192,4 4-256,0 9 128,4-5-192,1 1 64,7 1-128,-2-7 0,-2 1-32,4-4-64,3-5 32,0-9 32,6-4-32,0-9-32,3-1 32,-3-8 32,6-1-32,-9-3-32,2 2 32,-4-3-192,-1 9 96,-4-9-960,-1 9 576,-10-4-2783,0 8 1791,-4-4-3712,4 0 2880</inkml:trace>
        </inkml:traceGroup>
        <inkml:traceGroup>
          <inkml:annotationXML>
            <emma:emma xmlns:emma="http://www.w3.org/2003/04/emma" version="1.0">
              <emma:interpretation id="{62D693EE-44E2-4FAB-AF4E-D6978FEBFA1C}" emma:medium="tactile" emma:mode="ink">
                <msink:context xmlns:msink="http://schemas.microsoft.com/ink/2010/main" type="inkWord" rotatedBoundingBox="3616,10266 3650,10265 3658,10459 3624,10461"/>
              </emma:interpretation>
              <emma:one-of disjunction-type="recognition" id="oneOf2">
                <emma:interpretation id="interp10" emma:lang="zh-CN" emma:confidence="0">
                  <emma:literal>,</emma:literal>
                </emma:interpretation>
                <emma:interpretation id="interp11" emma:lang="zh-CN" emma:confidence="0">
                  <emma:literal>、</emma:literal>
                </emma:interpretation>
                <emma:interpretation id="interp12" emma:lang="zh-CN" emma:confidence="0">
                  <emma:literal>.</emma:literal>
                </emma:interpretation>
                <emma:interpretation id="interp13" emma:lang="zh-CN" emma:confidence="0">
                  <emma:literal>1</emma:literal>
                </emma:interpretation>
                <emma:interpretation id="interp1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3501">5748 12329 8064,'-6'15'2976,"6"-15"-1600,0 17-608,0-11 1728,0 1-1409,0 3 353,0-1-896,0 0-96,0 5-288,0-5-448,0 5 160,-4 4-2240,-2 5 1313,-3-1-4481,9 1 3104</inkml:trace>
        </inkml:traceGroup>
        <inkml:traceGroup>
          <inkml:annotationXML>
            <emma:emma xmlns:emma="http://www.w3.org/2003/04/emma" version="1.0">
              <emma:interpretation id="{54E428DE-BE07-49DC-9C77-F986F9A3776F}" emma:medium="tactile" emma:mode="ink">
                <msink:context xmlns:msink="http://schemas.microsoft.com/ink/2010/main" type="inkWord" rotatedBoundingBox="4365,9904 5150,9869 5172,10365 4388,10401"/>
              </emma:interpretation>
              <emma:one-of disjunction-type="recognition" id="oneOf3">
                <emma:interpretation id="interp15" emma:lang="zh-CN" emma:confidence="0">
                  <emma:literal>对</emma:literal>
                </emma:interpretation>
                <emma:interpretation id="interp16" emma:lang="zh-CN" emma:confidence="0">
                  <emma:literal>對</emma:literal>
                </emma:interpretation>
                <emma:interpretation id="interp17" emma:lang="zh-CN" emma:confidence="0">
                  <emma:literal>好</emma:literal>
                </emma:interpretation>
                <emma:interpretation id="interp18" emma:lang="zh-CN" emma:confidence="0">
                  <emma:literal>村</emma:literal>
                </emma:interpretation>
                <emma:interpretation id="interp19" emma:lang="zh-CN" emma:confidence="0">
                  <emma:literal>対</emma:literal>
                </emma:interpretation>
              </emma:one-of>
            </emma:emma>
          </inkml:annotationXML>
          <inkml:trace contextRef="#ctx0" brushRef="#br0" timeOffset="4442">6533 12094 5376,'-15'0'2016,"15"0"-1088,-15 10-256,10-4 1504,5-3-1216,-6 0 736,0 4-992,-4-7 256,10 3-576,-5-3 0,5 0-224,0-3-97,11 3-31,-1-10-32,10 7 0,6-13 0,-1 7 0,5-4 0,2 3 0,-1-3 64,-1 10-32,0-7 128,-10 6-96,-10 4 384,7 4-224,-14 0 320,9 10-320,-18-6 160,0 8-224,-3 0 64,-2 3-128,-4 4 0,6 9-32,-13 0 32,14 4-64,-14 0-32,8-4 32,-7 3-32,6-3 0,-7 0-352,8-5 192,-7-9-1856,12-4 1121,-7-14-2433,6 0 1888,-6-14-1792,10 6 1856,-2-16-576,8 2 1152,-12-10 864,12 9 32,-4-3 1696,4 3-992,0 1 1440,4 6-1280,2 0 768,0 2-992,-1 5 800,10 9-864,5 4 576,0 5-736,6 5 223,4 4-415,0 1-32,6 4-192,0-7-64,-6 7 0,-4-14-1248,0 5 673,-6-8-3521,0-3 2272,-5-12-2944,0 5 2688</inkml:trace>
          <inkml:trace contextRef="#ctx0" brushRef="#br0" timeOffset="5073">6930 12081 7296,'-5'-3'2720,"5"3"-1472,5 0-832,1 0 1056,-2 0-832,8-6 160,-4 6-480,8-10-32,4 6-192,6-5-64,5 6 0,-6-11 32,7 4-32,-2-2-32,0 6 32,-4-8-32,-7 11 0,-8-6 0,5 3 0,-11-2 64,-2 8-32,-6-9 320,-2 9-160,-5-9 383,4 9-319,-8-4 384,2 4-384,2-6 160,10 12-256,-11-6 64,11 8-128,-4 0 96,8 12-128,-4-4 128,0 4-128,0 6 192,6 6-160,-6 6 32,0-3-64,0 5-64,0-8 32,0 0-32,0 0 0,0-6-160,0-3 96,-6-5-96,6 2 64,-9-13-224,3 8 192,-10-11-160,13 0 160,-14-4 64,7 0 64,-10-8 0,5-1 0,0-4 0,5 7 0,0-8 128,10 5-64,0-8 32,10 2-32,0-2-128,10 4 32,2-6-736,-4 6 384,9-6-2623,-3 10 1663,3-8-3808,-1 7 2912</inkml:trace>
        </inkml:traceGroup>
        <inkml:traceGroup>
          <inkml:annotationXML>
            <emma:emma xmlns:emma="http://www.w3.org/2003/04/emma" version="1.0">
              <emma:interpretation id="{B2FFA618-F718-4037-82E9-78896FACB02A}" emma:medium="tactile" emma:mode="ink">
                <msink:context xmlns:msink="http://schemas.microsoft.com/ink/2010/main" type="inkWord" rotatedBoundingBox="5569,9797 5895,9782 5929,10539 5603,10553"/>
              </emma:interpretation>
              <emma:one-of disjunction-type="recognition" id="oneOf4">
                <emma:interpretation id="interp20" emma:lang="zh-CN" emma:confidence="0">
                  <emma:literal>于</emma:literal>
                </emma:interpretation>
                <emma:interpretation id="interp21" emma:lang="zh-CN" emma:confidence="0">
                  <emma:literal>亍</emma:literal>
                </emma:interpretation>
                <emma:interpretation id="interp22" emma:lang="zh-CN" emma:confidence="0">
                  <emma:literal>干</emma:literal>
                </emma:interpretation>
                <emma:interpretation id="interp23" emma:lang="zh-CN" emma:confidence="0">
                  <emma:literal>可</emma:literal>
                </emma:interpretation>
                <emma:interpretation id="interp24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6138">7689 12113 6144,'-9'19'2272,"9"-19"-1216,0 7-608,0-7 1152,4 6-928,1-6 256,5 0-576,7-6-128,2 3-128,7-7 0,-2 0-64,9-6-96,2 1 32,-5-2-608,1 7 352,-11-8-864,4 10 640,-3-7-192,-5 7 416,-16-1 128,5 9 64,-10-10 224,5 10-64,-10-9 480,4 9-320,-3-10 544,4 10-448,-11-3 352,11 3-384,1 0 256,4 3-288,-6-3 416,12 10-384,-6 3 576,0 6-480,0 4 351,0-1-415,0 11 416,0-1-448,0 12 224,0-4-288,0 5-128,0 2-64,0-2-32,0-5 0,0 1 64,0-5-32,0-4-96,0-6 32,0-3-128,0-4 96,-6-10-544,6 5 352,-9-11-960,-2 7 705,-10-5-1985,6 3 1408,-6-8-3424,6 0 2496</inkml:trace>
          <inkml:trace contextRef="#ctx0" brushRef="#br0" timeOffset="5628">7740 11858 7552,'-24'6'2880,"24"-6"-1536,-11 4-800,5 0 1280,12 1-1024,-12-5 192,12 0-640,-1 0-129,5 0-127,5-5-96,6 5 32,5-4 32,-2 4-32,8-10-160,2 10 64,-8-3-607,1 3 383,-12-6-1440,3 12 960,-6-6-2688,-2 3 1952,-10 3-2272,0 2 2144</inkml:trace>
        </inkml:traceGroup>
        <inkml:traceGroup>
          <inkml:annotationXML>
            <emma:emma xmlns:emma="http://www.w3.org/2003/04/emma" version="1.0">
              <emma:interpretation id="{6A2AF6B6-6C62-4411-B4A9-ECF2BC0F6375}" emma:medium="tactile" emma:mode="ink">
                <msink:context xmlns:msink="http://schemas.microsoft.com/ink/2010/main" type="inkWord" rotatedBoundingBox="6405,9659 7381,9615 7415,10364 6439,10408"/>
              </emma:interpretation>
              <emma:one-of disjunction-type="recognition" id="oneOf5">
                <emma:interpretation id="interp25" emma:lang="zh-CN" emma:confidence="0">
                  <emma:literal>相</emma:literal>
                </emma:interpretation>
                <emma:interpretation id="interp26" emma:lang="zh-CN" emma:confidence="0">
                  <emma:literal>柑</emma:literal>
                </emma:interpretation>
                <emma:interpretation id="interp27" emma:lang="zh-CN" emma:confidence="0">
                  <emma:literal>枸</emma:literal>
                </emma:interpretation>
                <emma:interpretation id="interp28" emma:lang="zh-CN" emma:confidence="0">
                  <emma:literal>㭵</emma:literal>
                </emma:interpretation>
                <emma:interpretation id="interp29" emma:lang="zh-CN" emma:confidence="0">
                  <emma:literal>榈</emma:literal>
                </emma:interpretation>
              </emma:one-of>
            </emma:emma>
          </inkml:annotationXML>
          <inkml:trace contextRef="#ctx0" brushRef="#br0" timeOffset="7298">8550 11968 6016,'-18'0'2272,"18"0"-1216,-12 10-544,7-10 1472,10 3-1120,-5-3 736,6 0-960,0 0 352,3 0-544,6-3 159,6 3-351,9-10 64,5 6-192,1-11 0,6 7-64,3-7-128,0 5 32,-9-2-480,-4 8 288,-8-10-1023,-2 5 671,-13-4-1056,2 3 928,-11-8-384,0 8 672,-11-6 64,7 2 224,-7-1 160,5 8 0,-9-9 256,6 9-160,-1-2 512,10 3-352,-11 2 576,11 4-480,-5 4 640,5 11-576,-4 8 544,8 7-545,-4 2 545,0 4-576,0 1 288,0-1-416,0 9 128,0 5-256,-4 10 0,-2 2-96,0-17-192,6-4 64,-4-9-800,-1 0 448,-7-9-2047,12 0 1343,-9-14-2368,9-6 1952,-10-15-1760,10-8 1856,-11-12-704,11 6 1216,-9-6 736,9 10 160,-11-5 1728,11 4-960,-10-9 1696,10 14-1408,-9-4 1152,9 8-1280,-6 1 960,6 8-1056,-6 5 768,6 5-896,-9 8 511,4 6-703,-11 4 256,10 7-448,-8 2-96,4 0-96,-5 0-928,4 0 448,-5-16-3231,11 4 2015,-4-20-3552,3-4 2944</inkml:trace>
          <inkml:trace contextRef="#ctx0" brushRef="#br0" timeOffset="7527">8806 12090 7040,'25'9'2720,"-25"-9"-1472,36 13-608,-25-9 1472,4 6-1152,0-1 288,1 4-737,-1 6-159,0-2-224,-4-2-640,4-2 257,-5-3-2913,5-3 1728,-4-11-3456,-2 4 2752</inkml:trace>
          <inkml:trace contextRef="#ctx0" brushRef="#br0" timeOffset="7716">9198 11714 6656,'-9'-4'2528,"9"4"-1344,-5 10-384,-1-3 1792,12 2-1440,-6 7 767,0-4-1183,0 12 192,0 2-576,0 10 96,5 1-288,-5 3 64,3 1-128,-3 1-64,6 2 0,-6 2-608,6-6 320,-6-8-2016,0-14 1281,0-8-3457,0-6 2496,0-14-2432,0 1 2528</inkml:trace>
          <inkml:trace contextRef="#ctx0" brushRef="#br0" timeOffset="8555">9255 12003 6400,'-6'-17'2464,"6"17"-1344,6-15-544,-6 11 1152,3 4-960,3-9 256,6 9-640,-3-4 96,6 8-320,0-8 0,0 4-96,0 0-64,2 10 32,-13-3 32,2 12-32,-12 0-32,2-2 32,-13 2 160,8 3-96,-15 1 384,3 3-257,0-7 161,9-6-224,3-7 0,9 7-96,0-13-64,9 0 32,-3-6-32,10 6 0,-2-7 0,7 1 0,-6 2-224,6 4 128,-15 0-96,-1 4 96,-10 9 64,-1 6 32,-15 13 128,3 0-64,-3-9 128,6-6-128,-3-7 256,15 2-192,-3-2 160,6-1-160,0-5 0,9 5-64,3-9-64,3 0 32,0-3 32,6 3-32,-6-10-224,6 7 96,-6-16-1727,5 5 1023,5-18-4544,2 10 2976</inkml:trace>
          <inkml:trace contextRef="#ctx0" brushRef="#br0" timeOffset="8074">9294 11700 6656,'17'-13'2528,"-17"13"-1344,25 10-480,-20-10 1472,5 3-1248,1-3 704,-2 0-961,1 0 545,1 10-704,-2-1 512,7 8-576,-5 2 448,-1 0-480,-5-6 320,4 4-416,-3-2 128,0 2-288,-2 2 224,1 3-256,-5 5 160,6 1-160,-6 4 0,5-2-64,-1 8-64,2 7 32,0 14-128,-3-1 64,-3-7 96,0-12-32,0 3-224,0-6 96,0-8-1376,0-5 832,-3-16-2560,-3 2 1792,-4-12-2815,-1-3 2399,-10-17-2656,12 7 2592</inkml:trace>
        </inkml:traceGroup>
        <inkml:traceGroup>
          <inkml:annotationXML>
            <emma:emma xmlns:emma="http://www.w3.org/2003/04/emma" version="1.0">
              <emma:interpretation id="{E107C992-4385-41C3-9A73-B9E6106AE91D}" emma:medium="tactile" emma:mode="ink">
                <msink:context xmlns:msink="http://schemas.microsoft.com/ink/2010/main" type="inkWord" rotatedBoundingBox="7783,9595 8824,9549 8859,10316 7818,10363"/>
              </emma:interpretation>
              <emma:one-of disjunction-type="recognition" id="oneOf6">
                <emma:interpretation id="interp30" emma:lang="zh-CN" emma:confidence="0">
                  <emma:literal>机</emma:literal>
                </emma:interpretation>
                <emma:interpretation id="interp31" emma:lang="zh-CN" emma:confidence="0">
                  <emma:literal>加</emma:literal>
                </emma:interpretation>
                <emma:interpretation id="interp32" emma:lang="zh-CN" emma:confidence="0">
                  <emma:literal>虮</emma:literal>
                </emma:interpretation>
                <emma:interpretation id="interp33" emma:lang="zh-CN" emma:confidence="0">
                  <emma:literal>機</emma:literal>
                </emma:interpretation>
                <emma:interpretation id="interp34" emma:lang="zh-CN" emma:confidence="0">
                  <emma:literal>抓</emma:literal>
                </emma:interpretation>
              </emma:one-of>
            </emma:emma>
          </inkml:annotationXML>
          <inkml:trace contextRef="#ctx0" brushRef="#br0" timeOffset="9283">9942 11990 7808,'-21'4'2976,"21"-4"-1600,-24 6-1120,24-6 896,3 3-704,3-6 160,6 3-384,2-10 0,2 6-128,4-11 0,0 12-32,0-11 160,6 9-128,4-12 256,6 7-224,-9 1 447,-3 9-319,-9-4 448,0 8-416,-9-4 224,3 9-288,-9 1 224,0 3-256,-4 6 96,4-2-160,-11 2 160,8 3-192,-15 1 32,15 4-64,-12-5 32,9 6-64,-9-2-32,10 6 32,-11-9-192,10 0 96,-8-10-1312,8 0 768,-10-13-2495,13 6 1727,-8-12-2752,11 2 2336,-4-5-1792,4 6 2048</inkml:trace>
          <inkml:trace contextRef="#ctx0" brushRef="#br0" timeOffset="9825">10074 11659 5376,'6'-8'2112,"-6"8"-1152,5 0-480,1 0 1216,-2 0-960,2 0 800,-1 0-896,-1 0 448,2 0-640,-1 0 320,2 3-448,-4 2 191,3 4-287,-6 0 288,5 1-288,-5 3 224,0 6-224,0 3 128,0 1-192,0 9 224,4-2-256,-4 12 160,6-1-160,-6 17 0,6 1-64,-6-1 32,3 2-64,-3 3-32,0-13 32,0-4-544,6-5 288,-6-15-1952,6 1 1217,-6-18-2625,5 1 2016,-5-20-2784,0-3 2496</inkml:trace>
          <inkml:trace contextRef="#ctx0" brushRef="#br0" timeOffset="10057">10244 12067 5376,'15'-5'2112,"-15"5"-1152,5 15-288,-5-12 1568,4 1-1248,2 2 736,0 3-1024,-2 4 192,1 1-544,0-1-64,5 2-161,2-2-446,-4-4 191,2-5-2176,2 6 1280,-3-10-3712,2 0 2656</inkml:trace>
          <inkml:trace contextRef="#ctx0" brushRef="#br0" timeOffset="10246">10482 11813 6144,'-5'19'2272,"5"-19"-1216,5 17-384,1-8 1344,-2 1-1120,2 8 640,0 5-896,-6 4 192,0 1-480,0-2-65,0 0-159,0-2-224,0 4 32,0-12-1375,0 4 799,0-15-2656,0-2 1856</inkml:trace>
          <inkml:trace contextRef="#ctx0" brushRef="#br0" timeOffset="10581">10519 11804 6016,'6'-27'2272,"-6"27"-1216,15-26-608,-11 20 1056,7 6-832,-1 0 512,1 6-704,4-2 448,5 9-512,-1 0 480,2 2-512,-10 2 511,5 6-511,-13 5 576,8 2-544,-5 11 224,4 1-384,-5-10-64,5-2-128,-5 2-64,5-4 32,1-1-32,8-5 0,-2 1 0,2-4 0,-2-10 64,1-1-32,-2-8 64,0 5-64,-6-10-32,5 1 32,-4-6-32,-1 1 0,-5-14-1216,5 1 672,-10-8-3583,6 5 2303,-6-11-3648,3 10 3104</inkml:trace>
        </inkml:traceGroup>
        <inkml:traceGroup>
          <inkml:annotationXML>
            <emma:emma xmlns:emma="http://www.w3.org/2003/04/emma" version="1.0">
              <emma:interpretation id="{7511D794-B675-497A-AD8F-A490E72CF7BE}" emma:medium="tactile" emma:mode="ink">
                <msink:context xmlns:msink="http://schemas.microsoft.com/ink/2010/main" type="inkWord" rotatedBoundingBox="9165,9560 10169,9515 10201,10216 9196,10262"/>
              </emma:interpretation>
              <emma:one-of disjunction-type="recognition" id="oneOf7">
                <emma:interpretation id="interp35" emma:lang="zh-CN" emma:confidence="0">
                  <emma:literal>观</emma:literal>
                </emma:interpretation>
                <emma:interpretation id="interp36" emma:lang="zh-CN" emma:confidence="0">
                  <emma:literal>现</emma:literal>
                </emma:interpretation>
                <emma:interpretation id="interp37" emma:lang="zh-CN" emma:confidence="0">
                  <emma:literal>觀</emma:literal>
                </emma:interpretation>
                <emma:interpretation id="interp38" emma:lang="zh-CN" emma:confidence="0">
                  <emma:literal>欢</emma:literal>
                </emma:interpretation>
                <emma:interpretation id="interp39" emma:lang="zh-CN" emma:confidence="0">
                  <emma:literal>视</emma:literal>
                </emma:interpretation>
              </emma:one-of>
            </emma:emma>
          </inkml:annotationXML>
          <inkml:trace contextRef="#ctx0" brushRef="#br0" timeOffset="11557">11284 11849 6656,'-11'-4'2528,"11"4"-1344,0 0-832,0 0 1216,5 0-896,1-3 320,3-3-608,6-4-64,6 3-192,15-12-32,0 6-32,0 0 96,-7 7-96,-2-4 320,-3 7-192,-3-1 448,-1 4-353,-4 0 353,4 7-352,-14 3 416,-2 3-416,-8 2 224,4-1-288,-6-2 128,1 2-192,-5 8 128,5 1-160,-5 5 64,-1 4-96,-10 5 0,12-2-32,-12-3-128,12-5 32,-12 1-480,10-2 288,-8-13-1792,8 2 1088,-10-15-2815,12 0 2079,-6-15-2304,4 2 2272,1-9-1120,4 8 1632,-3-28 5568,9 30-1536,6-2 96,3 8-1696,6 3 0,6 6-736,5 3 64,4 4-320,-10-2-32,-1 6-128,-1-6-256,-4 7 64,-4-8-1728,5 3 1024,-10-4-3904,5 3 2624</inkml:trace>
          <inkml:trace contextRef="#ctx0" brushRef="#br0" timeOffset="12519">11584 11613 7552,'5'-3'2880,"-5"3"-1536,6 13-640,0-4 1312,-3 1-1120,3 7 351,3 11-767,-3 4 0,4 4-288,-5-1-32,1 1-96,-1 2 160,-1-2-128,2-4-672,-1-6 320,-5-7-1695,4-6 1119,-4-13-1632,0 0 1408,0-19-480,6 2 928,-6-11 192,5 5 256,1-9 480,9 6-160,0-6 640,0 9-448,6-3 800,4 7-640,-5-3 608,6 8-640,-1 1 608,1 4-640,-1-1 704,1 10-673,-1 0 545,1 4-576,-11 6 320,6 3-448,-12 6 128,7 3-288,-11 1 0,1 5-96,-12 2-480,6 2 224,-9-4-1248,-3-1 800,-2-8-1919,4-2 1439,-11-8-1280,6 0 1344,0-12-192,9-3 704,-9-11 704,10 2-64,-5-8 960,10 10-576,-11-6 928,11 12-800,-6-3 832,12 10-832,-6 0 608,0 4-704,-6 6 511,6 8-575,-9 5 320,-1 3-448,-10 6 128,8 0-288,-7 4-128,3 0-64,-9 2-1376,10-3 768,4-25-2367,7-3 1695,-1-20-1504,10 9 1632,4-14-32,12 4 736,-6 1 1152,0 8-352,0 5 1536,0 5-1056,3 8 1120,-4 6-1088,2 17 896,-1 0-992,0-10 479,0-3-703,0-4 128,0-6-352,6-8-32,0 0-160,5-15 96,8 6-128,13-9 32,-8-2-32,-7-2 32,-2 7-64,-5-8 256,-5 10-160,-4-7 160,-5 11-160,-11-9 0,6 7-64,-12-16-608,6 14 288,-11-11-2496,7 6 1505,-8-9-4513,9 3 3200</inkml:trace>
        </inkml:traceGroup>
        <inkml:traceGroup>
          <inkml:annotationXML>
            <emma:emma xmlns:emma="http://www.w3.org/2003/04/emma" version="1.0">
              <emma:interpretation id="{308A639C-EA42-4A55-86A3-1C3EC580FAF2}" emma:medium="tactile" emma:mode="ink">
                <msink:context xmlns:msink="http://schemas.microsoft.com/ink/2010/main" type="inkWord" rotatedBoundingBox="10308,9383 11246,9341 11301,10551 10362,10594"/>
              </emma:interpretation>
              <emma:one-of disjunction-type="recognition" id="oneOf8">
                <emma:interpretation id="interp40" emma:lang="zh-CN" emma:confidence="0">
                  <emma:literal>测</emma:literal>
                </emma:interpretation>
                <emma:interpretation id="interp41" emma:lang="zh-CN" emma:confidence="0">
                  <emma:literal>侧</emma:literal>
                </emma:interpretation>
                <emma:interpretation id="interp42" emma:lang="zh-CN" emma:confidence="0">
                  <emma:literal>洲</emma:literal>
                </emma:interpretation>
                <emma:interpretation id="interp43" emma:lang="zh-CN" emma:confidence="0">
                  <emma:literal>叫</emma:literal>
                </emma:interpretation>
                <emma:interpretation id="interp44" emma:lang="zh-CN" emma:confidence="0">
                  <emma:literal>训</emma:literal>
                </emma:interpretation>
              </emma:one-of>
            </emma:emma>
          </inkml:annotationXML>
          <inkml:trace contextRef="#ctx0" brushRef="#br0" timeOffset="14236">12441 11642 9728,'0'3'3680,"0"-3"-1984,9 6-1568,-3-3 768,-1 2-577,-5-5-542,6 5 127,-6-1-1632,4 5 960,-4 1-1376,0 3 1248,-4 6 0,4 3 544,-6 1 960,1 0-320,-5-6 1088,5 5-768,-5-7 480,10 2-608,-6-7 0,12 3-288,-2-13-32,7 5-96,-1-10-64,10 1 32,-5-5-32,6 9 0,-12-4 64,3 8-32,-8-4 192,1 9-128,-10 4 608,5 6-416,-10-2 543,4 6-511,-3-1 288,9 1-352,-5 5 128,5 4-224,-6-6 64,12 6-128,-6 0 0,0 4-32,0-17 32,11-6-64,-8-9-32,3 5 32,0-18-832,-2 5 448,7-18-1056,-1-1 801,1-18-417,4 9 608,0-14 64,0 7 224,-6-6 384,8 7-160,-7-2 480,-1 12-320,3 2 288,2 7-288,2 2 351,-1 2-351,-4 11 288,-2 4-288,1 10 416,1 3-384,-1 6 288,1 3-320,-7 5-64,1-1-128,1 2-256,-2-5 96,-4-10-1440,0 0 832,0-7-2431,5-6 1759,-5-13-1504,6 3 1696,0-12 96,-2-1 672,-4-9 928,5 4-288,1-8 1312,-3 10-896,3-6 992,0 13-928,-2-4 480,1 6-672,1-2 288,3 6-480,3 0 416,-3 4-448,-4-1 447,1 10-447,-2 0 512,2 10-480,-6 2 288,5 7-352,-5 4 0,0 4-160,-5-5-128,5 7 0,-6-7-736,2 4 384,-13-3-1983,8 3 1279,-6-11-2176,9-7 1856,-3-8-672,3 0 1248,-3-4 960,9 0-32,-11-11 1312,11 8-800,-4-8 1152,4 11-992,-6 0 864,12 4-928,-6 0 416,0 4-640,0 0 351,0 11-479,0 2 320,0 5-384,-6 1 64,6 0-224,-11-1-128,7 6-32,-11-11-544,9 2 320,-5-9-672,7-7 512,-2-6-63,12-3 287,-2-2 32,7 8 96,-1-5 256,5 5-96,-4 0 319,4 9-223,0 1 256,0-1-256,-4-1 32,-1 1-128,-1-3-256,2 1 64,-5-11-1087,-2 1 639,2-16-1216,3 6 960,3-10-160,2 4 576,2-3 384,-2 8 0,2 1 800,-1 4-416,-4-1 864,-2 10-672,3 0 320,-3 10-512,1-6 0,1 5-225,-2-3-223,3-3 1,-9-6-1313,9-3 768,-8-11-2080,7 2 1504,-2-25-1152,3 3 1376,-3-3 0,2 8 576,-7-9 1024,7 14-320,-7-9 1280,1 8-864,2-4 896,2 6-928,-4-6 704,5 9-800,-4 0 576,-1 5-672,-1-5 384,1 10-545,1-4 193,0 8-320,-6-1 352,4 6-320,-4-1 384,5 5-384,-5 5 448,6 9-416,-6 2 352,0 7-352,0 9 192,4 0-256,1 10 128,5 7-192,-5 24 64,7-1-128,-8 5-64,1-6 0,1 16-32,3 0 0,6 35-224,0-9 128,-3-26-1376,-3-25 832,-3-11-3615,-1-11 2367,-1-12-3968,7-5 3328</inkml:trace>
        </inkml:traceGroup>
        <inkml:traceGroup>
          <inkml:annotationXML>
            <emma:emma xmlns:emma="http://www.w3.org/2003/04/emma" version="1.0">
              <emma:interpretation id="{5169FCE1-5848-4721-B9C3-522A261E2393}" emma:medium="tactile" emma:mode="ink">
                <msink:context xmlns:msink="http://schemas.microsoft.com/ink/2010/main" type="inkWord" rotatedBoundingBox="11568,9308 12514,9265 12556,10188 11610,10230"/>
              </emma:interpretation>
              <emma:one-of disjunction-type="recognition" id="oneOf9">
                <emma:interpretation id="interp45" emma:lang="zh-CN" emma:confidence="0">
                  <emma:literal>模</emma:literal>
                </emma:interpretation>
                <emma:interpretation id="interp46" emma:lang="zh-CN" emma:confidence="0">
                  <emma:literal>核</emma:literal>
                </emma:interpretation>
                <emma:interpretation id="interp47" emma:lang="zh-CN" emma:confidence="0">
                  <emma:literal>挨</emma:literal>
                </emma:interpretation>
                <emma:interpretation id="interp48" emma:lang="zh-CN" emma:confidence="0">
                  <emma:literal>槎</emma:literal>
                </emma:interpretation>
                <emma:interpretation id="interp49" emma:lang="zh-CN" emma:confidence="0">
                  <emma:literal>换</emma:literal>
                </emma:interpretation>
              </emma:one-of>
            </emma:emma>
          </inkml:annotationXML>
          <inkml:trace contextRef="#ctx0" brushRef="#br0" timeOffset="16304">13730 11868 6656,'-32'0'2464,"32"0"-1344,-3 0-608,-3 0 1248,12 0-992,-6-4 480,9 4-736,2-9 128,8 3-352,-4-1-32,6 7-160,0-10 0,5 10-33,-7-9-63,2-1 32,-6-3-127,5 4 63,-8-4-32,3 9 0,-11-11 0,7 7 0,-11-11 128,6 10-32,-12-10 191,6 12-127,-6-9 320,1 9-224,-5-2 256,10 3-256,-5 2 96,10 4-160,-10 0 288,5 4-224,0 11 160,5 8-192,1 12 224,3 11-256,-3 2 96,0 7-128,-3-4 96,3-5-128,-6-2-32,6 6 0,-6 4-192,0 1 96,0-19-896,0-8 544,-6-5-1664,6-7 1153,-6-16-1121,6-3 1184,-3-20-192,-3 4 640,0-13 320,1 10 64,-5-18 544,5 8-288,-5 0 832,4 13-608,-9-7 512,10 7-544,-10 11 320,11 8-416,-7 8 543,5 7-479,-3 2 352,9 2-416,-6-2 128,12 2-288,-6-10 0,9 4-96,2-13-480,4 0 224,-5-17-1120,7-1 736,-2-19-1631,4 0 1215,1-25-928,1 7 1120,0-9 64,3 9 448,3-7 96,3 11 128,5-20 480,2 7-224,-7 9 960,-4 16-608,-5 1 704,-6 21-704,-6-6 512,2 14-608,-7 3 96,2 6-288,-12 0 96,6 10-192,-4-1 63,8 10-127,-4-6 0,0 6-32,6-6-128,3 0 32,8-13-32,-2 0 0,0-3 128,0-3-32,1-4-32,-2 10 32,-2-3-32,3 3 0,-11 3-96,2 7 64,-12 3 96,2 10-32,-11-4 64,-2 3-64,-2-3 256,4 4-160,-11-1 160,10 1-160,2-10 0,8 6-64,6-12-64,6 8 32,-3-15-128,14 4 64,-7-8 32,4 4 0,2-5-96,-1 5 64,-4 0-32,-2 5 0,-9-1 64,0 6 0,-9 3 0,-2 9 0,-8 5 128,2 5-64,2-13-32,11-1 0,-2-10 96,6 7-64,6-11-32,4 5 0,4-9-128,2 0 64,-1-6-32,5 3 0,-8-7-448,3 10 288,-11 0-671,7 6 479,-16-2-544,-1 5 512,-9 1-256,5 3 416,-10 0 32,-1 6 128,-15 3 224,12 5-32,-7-8 608,14-3-384,2 0 736,12-3-576,-3-4 352,6-1-481,0-3 129,6-1-288,-3-8 64,9 4-128,3-9-64,5-1 0,5-6-128,5 7 64,-4-11-384,4 7 192,-3-5-639,-3 4 447,-8-4-288,4 4 416,-14 1 32,3 3 128,-9-3 160,0 4 0,-3-1 256,3 10-160,-6-7 448,0 7-320,-3-6 224,3 12-256,1-2 223,5 5-255,-4 1 256,4 3-256,-6-4 320,6 4-288,-6 5 384,6 0-352,-9 5 160,-2 5-256,-8-5 128,7 3-160,-8-3-64,5 3-32,-10 6-1024,4 0 544,1-9-2431,5-1 1599,0-8-3520,9-5 2720,-3-13-1920,9 4 2304</inkml:trace>
          <inkml:trace contextRef="#ctx0" brushRef="#br0" timeOffset="16489">14367 12058 8320,'21'10'3168,"-21"-10"-1728,30 13-896,-20-9 1280,5 5-1024,6 1 95,5 2-543,-6-2-64,5 3-192,2 10-64,-3-4 0,-8-1-1184,4 0 641,-9-13-2945,-2-5 1920,-3-15-3072,-2 7 2624</inkml:trace>
        </inkml:traceGroup>
        <inkml:traceGroup>
          <inkml:annotationXML>
            <emma:emma xmlns:emma="http://www.w3.org/2003/04/emma" version="1.0">
              <emma:interpretation id="{CA25D516-00A0-45DB-9FA3-CCFECE281C6A}" emma:medium="tactile" emma:mode="ink">
                <msink:context xmlns:msink="http://schemas.microsoft.com/ink/2010/main" type="inkWord" rotatedBoundingBox="12605,9218 13500,9178 13547,10230 12652,10270"/>
              </emma:interpretation>
              <emma:one-of disjunction-type="recognition" id="oneOf10">
                <emma:interpretation id="interp50" emma:lang="zh-CN" emma:confidence="0">
                  <emma:literal>型</emma:literal>
                </emma:interpretation>
                <emma:interpretation id="interp51" emma:lang="zh-CN" emma:confidence="0">
                  <emma:literal>塑</emma:literal>
                </emma:interpretation>
                <emma:interpretation id="interp52" emma:lang="zh-CN" emma:confidence="0">
                  <emma:literal>塱</emma:literal>
                </emma:interpretation>
                <emma:interpretation id="interp53" emma:lang="zh-CN" emma:confidence="0">
                  <emma:literal>遨</emma:literal>
                </emma:interpretation>
                <emma:interpretation id="interp54" emma:lang="zh-CN" emma:confidence="0">
                  <emma:literal>堑</emma:literal>
                </emma:interpretation>
              </emma:one-of>
            </emma:emma>
          </inkml:annotationXML>
          <inkml:trace contextRef="#ctx0" brushRef="#br0" timeOffset="17054">14744 11822 7296,'-15'27'2816,"15"-27"-1536,9 0-992,-3-4 1120,0 4-832,9-9 288,15 5-512,0-9-128,6 3-128,5-9-96,0 6 32,5-9-32,-1 8 0,-4-4-224,1 8 128,-12-3-864,-6 4 512,-6-1-1280,-9 6 960,-15-5-2016,6 9 1568</inkml:trace>
          <inkml:trace contextRef="#ctx0" brushRef="#br0" timeOffset="16799">14825 11491 7680,'6'-3'2880,"-6"3"-1536,30 9-736,-15-5 1408,2 1-1152,-2-10 319,1 5-735,-2-4-64,7-2-224,0 3-96,3 3-32,2 0-32,4 3 0,-5 3-96,2-2 64,-3-8-544,2 4 320,-10-6-1375,-2 3 895,-8-7-2400,0 6 1760</inkml:trace>
          <inkml:trace contextRef="#ctx0" brushRef="#br0" timeOffset="18600">14974 12306 6912,'-16'6'2624,"16"-6"-1408,-26 0-512,17 0 1376,9 4-1152,0 2 256,9-2-704,-3-4 127,4 0-351,-5-4 128,4 4-224,3-6 352,2 6-288,8-4 224,2 8-224,-4-8 0,1 4-128,0-6 0,3 3-32,8-6-64,-1-1 32,4-3-32,1 10 0,10-17-96,4 8 64,-8-2 32,-3 4 0,-7 1 0,-2 5 0,-5-5 64,1 9-32,-5-6-32,0 6 32,-7-4-32,2 4 0,-6-4-448,0 4 256,-10-9-1888,4 4 1153,-13-13-4545,4 13 3072</inkml:trace>
          <inkml:trace contextRef="#ctx0" brushRef="#br0" timeOffset="17578">14989 11591 5248,'-15'0'2016,"15"0"-1088,-6 6-160,1-6 1408,10 4-1184,-5 1 800,0 8-1088,0 1 288,6 8-608,-6 4 95,6 6-319,-2-3 0,1 3-96,1-6-416,-2 0 225,2-3-1729,-1 0 1024,1-18-2624,-3-1 1952,3-21-2048,0 2 2048,-2-11 256,1 3 768,1-9 2400,3 10-1056,-3-1 1824,0 13-1536,-3-3 960,9 10-1216,-3-3 640,6 6-864,-4 9 192,5 10-512,-7-2 32,2 6-256,-1-8-832,-1 2 352,3-8-2176,2 1 1408,-4-20-2528,1-3 2048,-2-10-1184,3 1 1600,7-29 6208,-8 25-2112,-2 3 0,7 10-1760,-1 3 128,2 5-768,-8 5 224,6 9-417,-9 1-542,-1-1 127,-1-5-1856,2 1 1088,-1-10-3776,5 1 2592</inkml:trace>
          <inkml:trace contextRef="#ctx0" brushRef="#br0" timeOffset="18223">15046 12080 8320,'-21'0'3168,"21"0"-1728,0-4-896,0-1 1280,5 10-1024,-1-10 255,8 5-671,2-4 0,2-1-224,4-3-32,1 8-64,9-10-64,1 5 32,-1-8-832,6 9 448,-1-10-1663,1 8 1087,-15-2-1312,-1 4 1280,-14-6-320,4 7 768,-10-7 384,0 7 96,-6-7 896,2 4-480,-13-7 1312,2 10-928,0-3 1024,6 6-992,-3 0 415,12 6-703,0-3 224,6 10-448,0 6 192,-2 0-256,-4-3 64,5 8-160,-5-2-128,0 6-32,-5-10-960,1 4 544,-12-3-3007,5 7 1951,-14-7-3680,11-1 2944</inkml:trace>
          <inkml:trace contextRef="#ctx0" brushRef="#br0" timeOffset="17778">15473 11248 6528,'6'0'2464,"-6"0"-1344,14 23-384,-8-16 1664,-2 9-1312,2 0 992,3 12-1249,-2 3 609,4 10-800,-8-5 128,3 6-448,-6 3-192,5 0-64,-5-13-1120,0-6 576,-5 3-3551,5-7 2239,-6 1-3744,3-1 3168</inkml:trace>
        </inkml:traceGroup>
        <inkml:traceGroup>
          <inkml:annotationXML>
            <emma:emma xmlns:emma="http://www.w3.org/2003/04/emma" version="1.0">
              <emma:interpretation id="{1EFA6308-3169-4260-8830-2618AB592FBF}" emma:medium="tactile" emma:mode="ink">
                <msink:context xmlns:msink="http://schemas.microsoft.com/ink/2010/main" type="inkWord" rotatedBoundingBox="14615,9474 15050,9454 15079,10098 14644,10118"/>
              </emma:interpretation>
              <emma:one-of disjunction-type="recognition" id="oneOf11">
                <emma:interpretation id="interp55" emma:lang="zh-CN" emma:confidence="0">
                  <emma:literal>z</emma:literal>
                </emma:interpretation>
                <emma:interpretation id="interp56" emma:lang="zh-CN" emma:confidence="0">
                  <emma:literal>区</emma:literal>
                </emma:interpretation>
                <emma:interpretation id="interp57" emma:lang="zh-CN" emma:confidence="0">
                  <emma:literal>下</emma:literal>
                </emma:interpretation>
                <emma:interpretation id="interp58" emma:lang="zh-CN" emma:confidence="0">
                  <emma:literal>叉</emma:literal>
                </emma:interpretation>
                <emma:interpretation id="interp59" emma:lang="zh-CN" emma:confidence="0">
                  <emma:literal>彐</emma:literal>
                </emma:interpretation>
              </emma:one-of>
            </emma:emma>
          </inkml:annotationXML>
          <inkml:trace contextRef="#ctx0" brushRef="#br0" timeOffset="23722">16731 11587 6528,'-15'-4'2464,"15"4"-1344,0 8-480,0-12 1344,6 4-1120,-1-4 384,5 4-768,1-5 0,8 5-288,8-10-96,3 6-64,0-9 32,6 8-32,-1-5-32,0 10 32,2-4 32,-7 0-32,2-1 63,-2 5-63,-5 5 128,-5 3-96,-8 2 256,-8 3-192,-8 2 384,-2 2-288,-9 11 224,0 4-224,-11 4 128,4 0-192,-13 9 128,5-4-160,0-1 64,9-3-96,-9 12 0,9-3-32,6-14 32,9-6-64,2-7-32,4 0 32,0-2-32,10 1 0,0-8 0,4 3 0,4-9-96,0 5 64,2-3-32,2 1 0,4-7-800,-2 0 480,-8 0-2303,-2 6 1503,-8-6-4160,4 0 3008</inkml:trace>
          <inkml:trace contextRef="#ctx0" brushRef="#br0" timeOffset="23963">16910 11845 5888,'-30'-3'2176,"30"3"-1152,0-23-480,0 17 1536,0 12-1152,6-6 928,3 0-1120,0 0 288,9 3-641,-4 1 161,7 6-320,-5-4-64,2 1-96,8 2-192,5 1 64,-11-6-1503,1 5 831,-6-4-4384,6-1 2816</inkml:trace>
        </inkml:traceGroup>
        <inkml:traceGroup>
          <inkml:annotationXML>
            <emma:emma xmlns:emma="http://www.w3.org/2003/04/emma" version="1.0">
              <emma:interpretation id="{7610F92A-E03A-4DE9-A6FB-E4294961FE42}" emma:medium="tactile" emma:mode="ink">
                <msink:context xmlns:msink="http://schemas.microsoft.com/ink/2010/main" type="inkWord" rotatedBoundingBox="15472,9606 15922,9585 15935,9880 15485,9900"/>
              </emma:interpretation>
              <emma:one-of disjunction-type="recognition" id="oneOf12">
                <emma:interpretation id="interp60" emma:lang="zh-CN" emma:confidence="0">
                  <emma:literal>:</emma:literal>
                </emma:interpretation>
                <emma:interpretation id="interp61" emma:lang="zh-CN" emma:confidence="0">
                  <emma:literal>二</emma:literal>
                </emma:interpretation>
                <emma:interpretation id="interp62" emma:lang="zh-CN" emma:confidence="0">
                  <emma:literal>=</emma:literal>
                </emma:interpretation>
                <emma:interpretation id="interp63" emma:lang="zh-CN" emma:confidence="0">
                  <emma:literal>工</emma:literal>
                </emma:interpretation>
                <emma:interpretation id="interp64" emma:lang="zh-CN" emma:confidence="0">
                  <emma:literal>江</emma:literal>
                </emma:interpretation>
              </emma:one-of>
            </emma:emma>
          </inkml:annotationXML>
          <inkml:trace contextRef="#ctx0" brushRef="#br0" timeOffset="24708">17655 11958 7680,'-66'6'2880,"66"-6"-1536,-6-6-1440,6 3 1312,6 3-768,3-5 736,8 1-704,13-10-96,6 9-224,-6-5-192,0 10 0,0-7-128,7 7 96,-2-10-1152,1 10 640,11-9-3040,-2 9 1984,-15-4-2368,0 4 2304</inkml:trace>
          <inkml:trace contextRef="#ctx0" brushRef="#br0" timeOffset="24487">17618 11668 6016,'-30'6'2272,"30"-6"-1216,-5 4-448,1-4 1312,8 3-1088,-4 3 480,5-2-800,1-4-64,4 5-288,4-5-32,13 0-64,12-5-128,3 5 32,9-10-1248,-4 7 704,-2-7-3936,-4 10 2528</inkml:trace>
        </inkml:traceGroup>
        <inkml:traceGroup>
          <inkml:annotationXML>
            <emma:emma xmlns:emma="http://www.w3.org/2003/04/emma" version="1.0">
              <emma:interpretation id="{CEB4DC6B-2B89-444C-A8E1-A9A855593FA9}" emma:medium="tactile" emma:mode="ink">
                <msink:context xmlns:msink="http://schemas.microsoft.com/ink/2010/main" type="inkWord" rotatedBoundingBox="16665,9196 17151,9174 17198,10215 16711,10237"/>
              </emma:interpretation>
              <emma:one-of disjunction-type="recognition" id="oneOf13">
                <emma:interpretation id="interp65" emma:lang="zh-CN" emma:confidence="0">
                  <emma:literal>与</emma:literal>
                </emma:interpretation>
                <emma:interpretation id="interp66" emma:lang="zh-CN" emma:confidence="0">
                  <emma:literal>g</emma:literal>
                </emma:interpretation>
                <emma:interpretation id="interp67" emma:lang="zh-CN" emma:confidence="0">
                  <emma:literal>8</emma:literal>
                </emma:interpretation>
                <emma:interpretation id="interp68" emma:lang="zh-CN" emma:confidence="0">
                  <emma:literal>餐</emma:literal>
                </emma:interpretation>
                <emma:interpretation id="interp69" emma:lang="zh-CN" emma:confidence="0">
                  <emma:literal>车</emma:literal>
                </emma:interpretation>
              </emma:one-of>
            </emma:emma>
          </inkml:annotationXML>
          <inkml:trace contextRef="#ctx0" brushRef="#br0" timeOffset="26136">18924 11568 4480,'0'16'1760,"0"-16"-960,16 3-320,-11-6 928,4 3-768,3-16 96,-3 7-448,0-8 256,9 8-320,-3-14 320,0 10-320,-6-10 160,2 5-224,-7-9 64,7 5-128,-11-20 96,0 15-128,-5-1 32,-1 12-32,-9-3-64,0 9 32,-9 1-128,6 5 64,-12 4 160,6 10-64,-12-1 192,10 8-160,-4 11 96,3-1-96,12-1-64,15 12 0,6-6-32,3-2 0,8-8 64,13 1-32,-5-8-96,2-8 32,3-7-128,0 6 96,-10-19-32,0 4 32,-4-10 64,-1 6 0,-9-1 416,3 5-224,-9 0 544,6 5-416,-12 4 512,6 4-513,-4 5 225,8 4-320,-4 6 0,0-2-128,0 11 96,6 4-128,-1 4 128,-1 5-128,2 5 32,-1-7-32,1 12 32,-2-6-64,-4 9 128,6 1-96,-12-2-32,6 1 0,-4-3-32,-2-6 0,-5-5-96,2-2 64,-12-12-128,6-3 96,-15-10 96,9-3 0,-9-15 64,3-4-64,-3-10-96,10 2 32,-4-5-32,2-1 0,8-15 64,8 3 0,12-1 0,3 13 0,12-9 0,-1 10 0,10-10 0,6 15 0,0-2-96,0 9 64,5-3 32,4 4 0,-9-1 64,0 10-32,-6-3-800,-4 6 416,-6-3-2943,0 6 1823,-5-2-3680,0-1 2912</inkml:trace>
        </inkml:traceGroup>
        <inkml:traceGroup>
          <inkml:annotationXML>
            <emma:emma xmlns:emma="http://www.w3.org/2003/04/emma" version="1.0">
              <emma:interpretation id="{903C513F-A477-444F-9CE6-66BBF29B6AD4}" emma:medium="tactile" emma:mode="ink">
                <msink:context xmlns:msink="http://schemas.microsoft.com/ink/2010/main" type="inkWord" rotatedBoundingBox="17398,9088 18330,9046 18369,9918 17437,9960"/>
              </emma:interpretation>
              <emma:one-of disjunction-type="recognition" id="oneOf14">
                <emma:interpretation id="interp70" emma:lang="zh-CN" emma:confidence="0">
                  <emma:literal>此</emma:literal>
                </emma:interpretation>
                <emma:interpretation id="interp71" emma:lang="zh-CN" emma:confidence="0">
                  <emma:literal>比</emma:literal>
                </emma:interpretation>
                <emma:interpretation id="interp72" emma:lang="zh-CN" emma:confidence="0">
                  <emma:literal>Ⅸ</emma:literal>
                </emma:interpretation>
                <emma:interpretation id="interp73" emma:lang="zh-CN" emma:confidence="0">
                  <emma:literal>化</emma:literal>
                </emma:interpretation>
                <emma:interpretation id="interp74" emma:lang="zh-CN" emma:confidence="0">
                  <emma:literal>ⅸ</emma:literal>
                </emma:interpretation>
              </emma:one-of>
            </emma:emma>
          </inkml:annotationXML>
          <inkml:trace contextRef="#ctx0" brushRef="#br0" timeOffset="32277">19892 11586 3072,'-5'14'1216,"5"-14"-640,0 0-128,0 0 768,0 0-704,0-4 416,5 4-576,-5-6 480,0 12-512,0-6 512,0 4-512,0-8 416,0 4-416,0-6 320,0 6-352,0-4 352,0 8-384,0-4 160,0 0-256,0-4 128,0 4-160,0-3 160,0-2-192,0-5 32,6 10-64,0-4 32,-2 4-64,-4-6 64,0 6-64,0-4 64,0 4-64,0-3 128,6 3-96,-1-5 192,-2 5-160,-3-5 32,0 0-64,0 1 32,6 4-64,0-4-32,-2-2 32,2-7-32,-1 4 0,0-8 127,5 2-63,-4 2-96,3 9 0,2-9 32,-1 7 0,0-4 128,0 10-64,-6-7 128,8 7-128,-6-9 128,2 9-128,-2 0 128,4 4-128,-4 1 256,2 2-192,4 3 96,-2 3-128,-1 6 96,8 0-128,-8 4 192,6-1-160,1 1 96,4 4-96,-4 1-128,4-2 0,0 0-192,6 6 128,-6-4-1376,0-1 832,2-4-3263,2-1 2175,-7-8-3040,2 0 2720</inkml:trace>
          <inkml:trace contextRef="#ctx0" brushRef="#br0" timeOffset="39910">20438 11329 4480,'-11'-5'1760,"11"5"-960,-4-4-384,-1 0 1376,10 8-992,-5-8 1056,0 4-1088,0-9 512,0 9-736,0-6 416,0 12-544,0-6 319,0 0-415,0 0 256,0 3-320,-5-3 192,5 6-224,-12-2 288,8 9-288,-10 0 160,-2 2-224,-4 8 128,4 0-160,-4 3 0,4 6-64,-10 0 32,6 4-64,-10 5-96,3 4 32,-18 4-320,9-4 192,-4-3-1504,8-1 928,2-14-2911,10-1 2015,4-11-3264,11-7 2784</inkml:trace>
          <inkml:trace contextRef="#ctx0" brushRef="#br0" timeOffset="26782">19638 11165 6144,'-11'-10'2272,"11"10"-1216,-25-3-256,20-1 1440,5 8-1248,-10-4 608,5 3-960,-10 3 255,5 7-511,-1 0 224,5 1-352,-4 8 288,10 11-320,-8 21 224,8 5-224,-6 17 128,6-2-192,0 3 0,9-5-96,2-8-128,-1-9 32,1-10-320,4-6 192,4 6-1792,8-3 1088,-7-14-3551,4-5 2431,3-19-2752,-2-1 2720</inkml:trace>
        </inkml:traceGroup>
        <inkml:traceGroup>
          <inkml:annotationXML>
            <emma:emma xmlns:emma="http://www.w3.org/2003/04/emma" version="1.0">
              <emma:interpretation id="{57B54B36-0E33-414A-A123-FB884FD4A8C8}" emma:medium="tactile" emma:mode="ink">
                <msink:context xmlns:msink="http://schemas.microsoft.com/ink/2010/main" type="inkWord" rotatedBoundingBox="18604,9572 18753,9566 18759,9687 18610,9694"/>
              </emma:interpretation>
              <emma:one-of disjunction-type="recognition" id="oneOf15">
                <emma:interpretation id="interp75" emma:lang="zh-CN" emma:confidence="0">
                  <emma:literal>,</emma:literal>
                </emma:interpretation>
                <emma:interpretation id="interp76" emma:lang="zh-CN" emma:confidence="0">
                  <emma:literal>‘</emma:literal>
                </emma:interpretation>
                <emma:interpretation id="interp77" emma:lang="zh-CN" emma:confidence="0">
                  <emma:literal>′</emma:literal>
                </emma:interpretation>
                <emma:interpretation id="interp78" emma:lang="zh-CN" emma:confidence="0">
                  <emma:literal>「</emma:literal>
                </emma:interpretation>
                <emma:interpretation id="interp7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40623">20852 11636 6912,'-12'-4'2624,"12"4"-1408,-10 0-704,1 0 1472,9 0-1120,-11 0 864,7 4-1025,-8 2 65,12 3-448,-8-6-224,-4 7-32,-3-6-416,10 5 192,-11 5-1791,12 4 1087,-10 5-4192,2 3 2816</inkml:trace>
        </inkml:traceGroup>
        <inkml:traceGroup>
          <inkml:annotationXML>
            <emma:emma xmlns:emma="http://www.w3.org/2003/04/emma" version="1.0">
              <emma:interpretation id="{02CD1D1E-6E07-40FD-AF8B-003DC690E000}" emma:medium="tactile" emma:mode="ink">
                <msink:context xmlns:msink="http://schemas.microsoft.com/ink/2010/main" type="inkWord" rotatedBoundingBox="19082,9016 19817,8982 19862,9992 19128,10025"/>
              </emma:interpretation>
              <emma:one-of disjunction-type="recognition" id="oneOf16">
                <emma:interpretation id="interp80" emma:lang="zh-CN" emma:confidence="0">
                  <emma:literal>利</emma:literal>
                </emma:interpretation>
                <emma:interpretation id="interp81" emma:lang="zh-CN" emma:confidence="0">
                  <emma:literal>州</emma:literal>
                </emma:interpretation>
                <emma:interpretation id="interp82" emma:lang="zh-CN" emma:confidence="0">
                  <emma:literal>別</emma:literal>
                </emma:interpretation>
                <emma:interpretation id="interp83" emma:lang="zh-CN" emma:confidence="0">
                  <emma:literal>咑</emma:literal>
                </emma:interpretation>
                <emma:interpretation id="interp84" emma:lang="zh-CN" emma:confidence="0">
                  <emma:literal>刿</emma:literal>
                </emma:interpretation>
              </emma:one-of>
            </emma:emma>
          </inkml:annotationXML>
          <inkml:trace contextRef="#ctx0" brushRef="#br0" timeOffset="41838">21192 11239 5632,'-5'-23'2112,"5"23"-1152,0-18-576,0 8 1600,0 10-1152,0-9 928,0 5-1056,0-6 288,0 6-608,0-5 447,0 9-511,0-9 288,5 9-352,-5-4 192,0 4-224,0 0 64,12 10-160,-9 2 160,8 6-192,-7 4 96,8 7-96,-6-3 0,3 6-32,-4 0-64,5 4 32,0-1-128,0-3 64,0-9-32,5-4 0,-4-10-96,5-5 96,-2-13-256,7 5 192,-6-9-160,6 0 160,0-10 64,-3 8 64,3-8 0,0 1 0,0-1 64,9 6-32,-15-5 64,0 6-64,-10 0 192,1 6-128,-12-3 256,6 4-224,-8-1 160,-4 6-160,-3-1 160,10 10-192,-15-5 32,15 8-64,-4 1 32,9 10-64,-6 4 192,6-1-128,0 14 32,6 0-64,-6 15-64,9-2 32,0 11-32,7-2 0,-11 6 64,0-2-32,1 3-32,-2-7 32,-4 1-32,0-9 0,-4-8-288,-2-12 160,-4-7-672,6-1 480,-17-12-448,12-5 448,-13-14-128,11-1 288,-10-12 64,7 3 96,-11-8 0,10 5 0,-6-10 256,10 9-128,-5-9 256,8 6-256,2-6 96,6 5-128,6-5 0,2 14-32,8-5 32,10 4-64,4 2-32,6 4 32,6-2-192,3 7 96,-4-1-544,-5 3 352,-6 3-1599,0 3 1055,-3-4-3456,-6 4 2368,-7-6-2592,8 2 2560</inkml:trace>
          <inkml:trace contextRef="#ctx0" brushRef="#br0" timeOffset="42139">21814 11074 6784,'-10'-22'2624,"10"22"-1408,-5 19-800,5-16 1472,5 7-1056,1-6 736,-2 5-928,8 4 223,2 6-511,2 7 512,-2 3-480,-4 10 512,6 3-512,-6 12 288,5 5-384,-10 8 64,5-3-224,-10 5-64,0-2-32,-15 7-832,6-12 448,-12-2-2528,10-7 1601,-8-6-4513,8-11 3232</inkml:trace>
        </inkml:traceGroup>
        <inkml:traceGroup>
          <inkml:annotationXML>
            <emma:emma xmlns:emma="http://www.w3.org/2003/04/emma" version="1.0">
              <emma:interpretation id="{258B1E9F-CEAE-4014-B9C1-F58E77BFD995}" emma:medium="tactile" emma:mode="ink">
                <msink:context xmlns:msink="http://schemas.microsoft.com/ink/2010/main" type="inkWord" rotatedBoundingBox="20298,9800 20327,9798 20329,9844 20300,9846"/>
              </emma:interpretation>
              <emma:one-of disjunction-type="recognition" id="oneOf17">
                <emma:interpretation id="interp85" emma:lang="zh-CN" emma:confidence="0">
                  <emma:literal>。</emma:literal>
                </emma:interpretation>
                <emma:interpretation id="interp86" emma:lang="zh-CN" emma:confidence="0">
                  <emma:literal>.</emma:literal>
                </emma:interpretation>
                <emma:interpretation id="interp87" emma:lang="zh-CN" emma:confidence="0">
                  <emma:literal>·</emma:literal>
                </emma:interpretation>
                <emma:interpretation id="interp88" emma:lang="zh-CN" emma:confidence="0">
                  <emma:literal>、</emma:literal>
                </emma:interpretation>
                <emma:interpretation id="interp89" emma:lang="zh-CN" emma:confidence="0">
                  <emma:literal>一</emma:literal>
                </emma:interpretation>
              </emma:one-of>
            </emma:emma>
          </inkml:annotationXML>
          <inkml:trace contextRef="#ctx0" brushRef="#br0" timeOffset="50938">22426 11909 5760,'-11'-30'2176,"11"30"-1152,-11-7-832,3-1 1536,16 16-992,-8-8 992,0 0-992,0 0 64,0 0-480,0 0-224,0 0-32,0 0-416,0 0 192,0 0-1984,22 7 1184</inkml:trace>
        </inkml:traceGroup>
        <inkml:traceGroup>
          <inkml:annotationXML>
            <emma:emma xmlns:emma="http://www.w3.org/2003/04/emma" version="1.0">
              <emma:interpretation id="{9AFA9260-7FF0-41FC-B16A-3614FE8A96DD}" emma:medium="tactile" emma:mode="ink">
                <msink:context xmlns:msink="http://schemas.microsoft.com/ink/2010/main" type="inkWord" rotatedBoundingBox="20636,8846 21409,8812 21454,9802 20681,9837"/>
              </emma:interpretation>
              <emma:one-of disjunction-type="recognition" id="oneOf18">
                <emma:interpretation id="interp90" emma:lang="zh-CN" emma:confidence="0">
                  <emma:literal>有</emma:literal>
                </emma:interpretation>
                <emma:interpretation id="interp91" emma:lang="zh-CN" emma:confidence="0">
                  <emma:literal>省</emma:literal>
                </emma:interpretation>
                <emma:interpretation id="interp92" emma:lang="zh-CN" emma:confidence="0">
                  <emma:literal>存</emma:literal>
                </emma:interpretation>
                <emma:interpretation id="interp93" emma:lang="zh-CN" emma:confidence="0">
                  <emma:literal>哨</emma:literal>
                </emma:interpretation>
                <emma:interpretation id="interp94" emma:lang="zh-CN" emma:confidence="0">
                  <emma:literal>疝</emma:literal>
                </emma:interpretation>
              </emma:one-of>
            </emma:emma>
          </inkml:annotationXML>
          <inkml:trace contextRef="#ctx0" brushRef="#br0" timeOffset="51748">22752 11162 8192,'-6'-6'3072,"6"6"-1664,6-4-928,-1 1 1184,4 6-960,12-6 96,6 3-513,18-9-191,16 3-32,9-8-64,-1 1 0,0-6 0,-1 12 0,-2-12-224,-6 5 128,-9-4-959,-10 8 607,-11 1-2720,1 9 1760,-20 9-2880,-1 5 2432</inkml:trace>
          <inkml:trace contextRef="#ctx0" brushRef="#br0" timeOffset="51462">23256 10935 3712,'22'-19'1408,"-22"19"-768,20-13-128,-16 7 1152,7 6-928,-5-7 960,3 7-1024,-3-6 1088,-2 12-992,-4-6 928,0 0-960,-4 0 415,4 0-671,-11 0 288,7 4-448,-7-1 320,5 13-352,-10-3 256,13 4-288,-14 11 64,2 4-192,-20 23 64,5-3-96,-10 16 0,4-4-32,-6 10-320,12-6 128,-12-10-1440,12-3 864,-5-10-3007,14-9 2079,-3-13-3616,3-1 2944</inkml:trace>
          <inkml:trace contextRef="#ctx0" brushRef="#br0" timeOffset="52003">23186 11316 6144,'0'8'2272,"0"-8"-1216,-31 14-192,22-6 1632,9 2-1376,-6 12 448,6 6-960,-6 8 159,12 6-447,-6 6-32,0 7-192,-6 0 0,6-1-32,-5-4-416,5-6 224,-4-2-1663,8-10 991,-4-19-2688,0-4 1952,5-18-2528,7 0 2304</inkml:trace>
          <inkml:trace contextRef="#ctx0" brushRef="#br0" timeOffset="52544">23277 11474 4224,'16'-41'1664,"-16"41"-896,14-27-256,-8 17 1024,4 10-864,1-9 832,4 9-896,-6-9 960,2 9-896,-1 0 736,-1 5-800,3 3 383,-3 7-575,2 8 320,-1 3-416,-1 6 256,3 4-320,-7 5 64,-1 1-192,2 3-64,-1-5-32,-5 1-32,0-5 0,0-4-576,0-6 320,-5-7-1376,5-6 897,-10-13-1345,5 6 1184,-10-21-704,9 7 928,-9-14-128,6-1 480,-9-5 192,9 5 96,-6-3 288,4 7-128,-5-4 448,13 5-320,-8-5 512,7 10-448,-2-4 512,6 7-512,-6 1 640,12 5-544,-12 4 640,6 4-608,-5 5 703,1 5-671,-8-1 608,12 0-608,-9 2 320,9-2-480,-5 0 192,5 6-288,0-15-64,11 0-96,-1-12-480,10-1 224,10-24-1728,0 8 1024,6-30-3327,6 9 2367,-1-17-3232,-1 8 2880</inkml:trace>
        </inkml:traceGroup>
      </inkml:traceGroup>
    </inkml:traceGroup>
    <inkml:traceGroup>
      <inkml:annotationXML>
        <emma:emma xmlns:emma="http://www.w3.org/2003/04/emma" version="1.0">
          <emma:interpretation id="{256D7F74-B40E-4309-BCC5-4964D03664F4}" emma:medium="tactile" emma:mode="ink">
            <msink:context xmlns:msink="http://schemas.microsoft.com/ink/2010/main" type="paragraph" rotatedBoundingBox="2543,11386 33812,9971 33924,12441 2655,138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E196D47-7CD4-4505-9CA8-0FC079F91D67}" emma:medium="tactile" emma:mode="ink">
              <msink:context xmlns:msink="http://schemas.microsoft.com/ink/2010/main" type="line" rotatedBoundingBox="2543,11386 33812,9971 33893,11754 2624,13169"/>
            </emma:interpretation>
          </emma:emma>
        </inkml:annotationXML>
        <inkml:traceGroup>
          <inkml:annotationXML>
            <emma:emma xmlns:emma="http://www.w3.org/2003/04/emma" version="1.0">
              <emma:interpretation id="{987EFACB-0337-4043-A6A6-2B405052459D}" emma:medium="tactile" emma:mode="ink">
                <msink:context xmlns:msink="http://schemas.microsoft.com/ink/2010/main" type="inkWord" rotatedBoundingBox="2556,11674 2997,11654 3035,12485 2593,12505"/>
              </emma:interpretation>
              <emma:one-of disjunction-type="recognition" id="oneOf19">
                <emma:interpretation id="interp95" emma:lang="zh-CN" emma:confidence="0">
                  <emma:literal>e</emma:literal>
                </emma:interpretation>
                <emma:interpretation id="interp96" emma:lang="zh-CN" emma:confidence="0">
                  <emma:literal>七</emma:literal>
                </emma:interpretation>
                <emma:interpretation id="interp97" emma:lang="zh-CN" emma:confidence="0">
                  <emma:literal>匕</emma:literal>
                </emma:interpretation>
                <emma:interpretation id="interp98" emma:lang="zh-CN" emma:confidence="0">
                  <emma:literal>t</emma:literal>
                </emma:interpretation>
                <emma:interpretation id="interp9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68592">4678 13934 5632,'-6'14'2176,"6"-14"-1152,-6-14-640,3 9 1152,6 10-864,-3-5 384,0 0-608,0 5 96,12 7-320,3 3 128,6-1-192,-1 3 128,5 1-160,1-4-64,-1 1-32,17-15 32,-3 3-32,2-12 64,-5 5-64,-6-9-160,-4-2 64,-5-8-96,-6 6 64,-5-5 0,1 3 32,-11-7 64,0 7 0,-17-23 64,8 10-32,-16 2-32,8 11 32,-7 1 96,3 4-64,-3 14 320,6 19-192,-6 4 384,4 3-320,-10 6 447,8 4-415,-8 9 352,4 0-352,5 1 256,12 4-288,-1 22 64,5-2-192,10-2 0,11-10-64,4 1-64,0-5 32,12-9-736,-2-9 384,5-8-1919,4-11 1247,9-17-3456,2 0 2528,7-17-2400,-6-6 2496</inkml:trace>
        </inkml:traceGroup>
        <inkml:traceGroup>
          <inkml:annotationXML>
            <emma:emma xmlns:emma="http://www.w3.org/2003/04/emma" version="1.0">
              <emma:interpretation id="{0E6BFA94-64F3-4588-A7C1-A5497B74073C}" emma:medium="tactile" emma:mode="ink">
                <msink:context xmlns:msink="http://schemas.microsoft.com/ink/2010/main" type="inkWord" rotatedBoundingBox="3361,11441 3532,11434 3576,12405 3405,12413"/>
              </emma:interpretation>
              <emma:one-of disjunction-type="recognition" id="oneOf20">
                <emma:interpretation id="interp100" emma:lang="zh-CN" emma:confidence="0">
                  <emma:literal>(</emma:literal>
                </emma:interpretation>
                <emma:interpretation id="interp101" emma:lang="zh-CN" emma:confidence="0">
                  <emma:literal>{</emma:literal>
                </emma:interpretation>
                <emma:interpretation id="interp102" emma:lang="zh-CN" emma:confidence="0">
                  <emma:literal>〔</emma:literal>
                </emma:interpretation>
                <emma:interpretation id="interp103" emma:lang="zh-CN" emma:confidence="0">
                  <emma:literal>〈</emma:literal>
                </emma:interpretation>
                <emma:interpretation id="interp10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68936">5631 13502 6656,'-21'-3'2464,"21"3"-1344,-26 9-608,11-5 1536,11 6-1152,-11 3 800,4 0-1024,-5 6 351,7 0-575,-2 3 288,5 4-416,-3 16 256,9-2-320,-6 24 128,6-6-224,-4 10 0,8 0-96,2 5-64,3-4 32,8-6-256,-2-8 128,0-7-1440,6-2 832,3-5-3071,3-1 2111,-3-8-3424,6-3 2912</inkml:trace>
        </inkml:traceGroup>
        <inkml:traceGroup>
          <inkml:annotationXML>
            <emma:emma xmlns:emma="http://www.w3.org/2003/04/emma" version="1.0">
              <emma:interpretation id="{3658A927-8824-4CD2-946C-EBB9FB0E05F3}" emma:medium="tactile" emma:mode="ink">
                <msink:context xmlns:msink="http://schemas.microsoft.com/ink/2010/main" type="inkWord" rotatedBoundingBox="3904,11617 4459,11592 4490,12275 3935,12300"/>
              </emma:interpretation>
              <emma:one-of disjunction-type="recognition" id="oneOf21">
                <emma:interpretation id="interp105" emma:lang="zh-CN" emma:confidence="0">
                  <emma:literal>x</emma:literal>
                </emma:interpretation>
                <emma:interpretation id="interp106" emma:lang="zh-CN" emma:confidence="0">
                  <emma:literal>X</emma:literal>
                </emma:interpretation>
                <emma:interpretation id="interp107" emma:lang="zh-CN" emma:confidence="0">
                  <emma:literal>Ⅹ</emma:literal>
                </emma:interpretation>
                <emma:interpretation id="interp108" emma:lang="zh-CN" emma:confidence="0">
                  <emma:literal>×</emma:literal>
                </emma:interpretation>
                <emma:interpretation id="interp109" emma:lang="zh-CN" emma:confidence="0">
                  <emma:literal/>
                </emma:interpretation>
              </emma:one-of>
            </emma:emma>
          </inkml:annotationXML>
          <inkml:trace contextRef="#ctx0" brushRef="#br0" timeOffset="71915">6064 13916 3968,'-16'5'1568,"16"-5"-832,-14 8-160,8-8 1120,6 0-928,-6-4 640,12 4-864,-12-4 512,0 4-608,3-5 448,3 5-480,0-10 320,3 6-416,3-9 192,6 8-288,-3-12 128,0 4-192,3-12 127,3 8-159,0-6 160,0 10-192,0-6 96,6 6-96,-6-6 96,0 10-128,0 2 128,2 1-128,-2 6 128,6 6-128,-2 7 192,1 13-160,1 2 192,6 2-192,-9 18 32,9-3-64,-6 7 32,3-1-64,-4-2-32,7 2 32,-8-6-736,1 0 384,-4-13-1727,0 1 1151,-6-16-2560,0-4 1952,-5-13-2752,0-4 2432</inkml:trace>
          <inkml:trace contextRef="#ctx0" brushRef="#br0" timeOffset="72181">6558 13662 6784,'-16'-5'2624,"16"5"-1408,-14 9-704,4-5 1312,10 6-1024,-15 2 416,4 8-736,-4 16 224,5-4-417,-5 8 257,10 0-288,-16 6 64,6-2-192,-21 20-64,10 0-32,-4-5-384,9-4 192,0-6-1791,6-8 1087,0-9-4000,6-10 2720,-3-12-2080,12 0 2464</inkml:trace>
        </inkml:traceGroup>
        <inkml:traceGroup>
          <inkml:annotationXML>
            <emma:emma xmlns:emma="http://www.w3.org/2003/04/emma" version="1.0">
              <emma:interpretation id="{07FD39FC-87C6-4928-B6A5-60141EE3D4D8}" emma:medium="tactile" emma:mode="ink">
                <msink:context xmlns:msink="http://schemas.microsoft.com/ink/2010/main" type="inkWord" rotatedBoundingBox="4572,11748 5004,11728 5028,12255 4596,12274"/>
              </emma:interpretation>
              <emma:one-of disjunction-type="recognition" id="oneOf22">
                <emma:interpretation id="interp110" emma:lang="zh-CN" emma:confidence="0">
                  <emma:literal>+</emma:literal>
                </emma:interpretation>
                <emma:interpretation id="interp111" emma:lang="zh-CN" emma:confidence="0">
                  <emma:literal>十</emma:literal>
                </emma:interpretation>
                <emma:interpretation id="interp112" emma:lang="zh-CN" emma:confidence="0">
                  <emma:literal>中</emma:literal>
                </emma:interpretation>
                <emma:interpretation id="interp113" emma:lang="zh-CN" emma:confidence="0">
                  <emma:literal>f</emma:literal>
                </emma:interpretation>
                <emma:interpretation id="interp114" emma:lang="zh-CN" emma:confidence="0">
                  <emma:literal>÷</emma:literal>
                </emma:interpretation>
              </emma:one-of>
            </emma:emma>
          </inkml:annotationXML>
          <inkml:trace contextRef="#ctx0" brushRef="#br0" timeOffset="72579">6706 14015 7168,'-26'-9'2720,"26"9"-1472,0 9-768,0-9 1184,12 0-960,-3 5 224,12 3-576,-6-2-64,11-2-160,10-8-96,-2 4 0,7-6 32,0 6-32,-1-3-288,2 6 128,-12-3-1280,2 0 768,-13-3-1920,2 3 1440,-10-5-2080,-8 5 1824,-12-5-1152,4 5 1440</inkml:trace>
          <inkml:trace contextRef="#ctx0" brushRef="#br0" timeOffset="72767">6954 13870 3968,'-9'-32'1568,"9"32"-832,-9-4-224,-3-2 1280,12 2-960,-10-5 1088,5 0-1120,-10 5 864,9 8-960,-3 5 576,9 4-768,-11 6 447,11 0-543,-4 7 128,4 6-320,0 4 64,4 6-160,2 2-128,-1 2-32,0 3-832,5 2 480,-4-9-2655,3-3 1695,0-11-3808,9-1 2912</inkml:trace>
        </inkml:traceGroup>
        <inkml:traceGroup>
          <inkml:annotationXML>
            <emma:emma xmlns:emma="http://www.w3.org/2003/04/emma" version="1.0">
              <emma:interpretation id="{9E4C0529-C41C-41A3-AA97-4EBBE9337866}" emma:medium="tactile" emma:mode="ink">
                <msink:context xmlns:msink="http://schemas.microsoft.com/ink/2010/main" type="inkWord" rotatedBoundingBox="5113,11479 6243,11428 6275,12150 5146,12201"/>
              </emma:interpretation>
              <emma:one-of disjunction-type="recognition" id="oneOf23">
                <emma:interpretation id="interp115" emma:lang="zh-CN" emma:confidence="0">
                  <emma:literal>此</emma:literal>
                </emma:interpretation>
                <emma:interpretation id="interp116" emma:lang="zh-CN" emma:confidence="0">
                  <emma:literal>Ⅸ</emma:literal>
                </emma:interpretation>
                <emma:interpretation id="interp117" emma:lang="zh-CN" emma:confidence="0">
                  <emma:literal>加</emma:literal>
                </emma:interpretation>
                <emma:interpretation id="interp118" emma:lang="zh-CN" emma:confidence="0">
                  <emma:literal>比</emma:literal>
                </emma:interpretation>
                <emma:interpretation id="interp119" emma:lang="zh-CN" emma:confidence="0">
                  <emma:literal>咖</emma:literal>
                </emma:interpretation>
              </emma:one-of>
            </emma:emma>
          </inkml:annotationXML>
          <inkml:trace contextRef="#ctx0" brushRef="#br0" timeOffset="75873">7854 13812 3968,'-36'-12'1472,"36"12"-768,-6 0-256,1-7 1184,5 4-896,-9-3 704,9 6-832,-6-4 160,6 0-448,-6-4 448,12 2-448,-6-8 352,6 10-384,-1-14 192,4 14-256,1-6 224,7 7-256,-2-7 256,0 10-256,0 0 255,6 4-255,0 15 96,-3 7-160,9 6 224,3 0-224,0 0 32,5 4-96,-3 6-64,2-3 32,-1 2-256,-3 1 128,-6-12-1151,9-2 671,-9-10-2624,-4 0 1760,-4-8-3008,-2-6 2528</inkml:trace>
          <inkml:trace contextRef="#ctx0" brushRef="#br0" timeOffset="76143">8342 13513 7168,'-30'-17'2720,"30"17"-1472,-30 0-544,20 0 1536,4 7-1248,-9 8 575,0 2-927,-11 12 256,10-3-512,-14 15 96,10 4-320,-16 18 64,10-9-128,-14 14-128,10-4 0,-12 4-896,12-4 512,-6-9-2015,16-7 1343,-1-16-3168,12-5 2400,3-17-2240,12-1 2368</inkml:trace>
          <inkml:trace contextRef="#ctx0" brushRef="#br0" timeOffset="75411">7507 13834 3200,'-12'-13'1216,"12"13"-640,-20-32-256,16 23 1088,8 9-768,-4-10 736,11 10-768,-6-9 224,-1 5-480,-4 1 384,6 3-448,-6-6 512,6 6-480,-6-4 416,3-2-416,-6 2 256,3 8-320,-12 2 0,12 7-160,-4-9 96,4 5-128,-5-12 192,-1 3-160,-3-6 96,9 12-96,-6-6 0,6 0-32,-9 0 32,9 0-64,-6 3 64,12 11-64,-12 1 64,6-2-64,-5-4-32,5-1 32,-6-3-32,2-1 0,-2 6 63,6-1-31,-5-5-32,5 1 32,-4-1 32,-1 2-32,-5-2 64,10 0-64,-11 1 64,11 4-64,-10-1-32,10 7 32,-11-8 32,11 9-32,-9-9-96,3 8 32,-4 2 32,10 2 0,-11-1 64,7 0-32,-11 4-32,4 2 32,-4-6-32,9-1 0,-9-2 128,9-2-64,-3-4 32,9-1-32,-9 2-64,9-1 32,-6-4-32,12-1 0,-6 0 0,0 2 0,0-6 0,0 0 0,0 0 0,3 4 0,3-4 0,0 5 0,-3-1 64,9-1-32,-3-3-96,6 0 32,-3 0 32,3 0 0,-6 0 64,6 0-32,2 0-32,-2 0 32,0 0-128,1 0 64,4 0 32,1 0 0,-2 0 0,7 6 0,-5-6 0,-1 4 0,-4-4 64,4 0-32,-10 0-32,5 0 32,-6 0-32,2 0 0,-5 0 0,3 0 0,-9-4 0,6 4 0,-6-6 64,0 3-32,-6-6-32,6 5 32,-5-10-32,5 5 0,-4-10 0,-2 10 0,-5-14 0,2 7 0,-6-17 0,5 5 0,-10-3-96,8 3 64,-9-7-192,12 3 128,-6-4-256,9 4 224,-9 0-671,10 9 479,-5 1-1440,10 9 992,-6-6-2688,6 9 1952,6-6-2272,4 10 2144</inkml:trace>
        </inkml:traceGroup>
        <inkml:traceGroup>
          <inkml:annotationXML>
            <emma:emma xmlns:emma="http://www.w3.org/2003/04/emma" version="1.0">
              <emma:interpretation id="{6675F7C3-BD48-436C-8474-5B761A423139}" emma:medium="tactile" emma:mode="ink">
                <msink:context xmlns:msink="http://schemas.microsoft.com/ink/2010/main" type="inkWord" rotatedBoundingBox="6665,12062 6738,12058 6746,12247 6674,12250"/>
              </emma:interpretation>
              <emma:one-of disjunction-type="recognition" id="oneOf24">
                <emma:interpretation id="interp120" emma:lang="zh-CN" emma:confidence="0">
                  <emma:literal>,</emma:literal>
                </emma:interpretation>
                <emma:interpretation id="interp121" emma:lang="zh-CN" emma:confidence="0">
                  <emma:literal>.</emma:literal>
                </emma:interpretation>
                <emma:interpretation id="interp122" emma:lang="zh-CN" emma:confidence="0">
                  <emma:literal>、</emma:literal>
                </emma:interpretation>
                <emma:interpretation id="interp123" emma:lang="zh-CN" emma:confidence="0">
                  <emma:literal>·</emma:literal>
                </emma:interpretation>
                <emma:interpretation id="interp124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76564">8837 14137 6272,'-16'-3'2368,"16"3"-1280,-5 0-352,-1-6 1312,12 6-1120,-12-4 480,6 8-864,-4 2 352,4 1-545,-5 2 129,-1 5-320,-3 0 0,9 4-96,-11 4-768,11 1 416,-4-4-2815,4 3 1727,4-8-3488,7 4 2752</inkml:trace>
        </inkml:traceGroup>
        <inkml:traceGroup>
          <inkml:annotationXML>
            <emma:emma xmlns:emma="http://www.w3.org/2003/04/emma" version="1.0">
              <emma:interpretation id="{D7A06A36-6F31-4E72-983C-B0145A470C06}" emma:medium="tactile" emma:mode="ink">
                <msink:context xmlns:msink="http://schemas.microsoft.com/ink/2010/main" type="inkWord" rotatedBoundingBox="7237,11520 8256,11474 8305,12565 7286,12611"/>
              </emma:interpretation>
              <emma:one-of disjunction-type="recognition" id="oneOf25">
                <emma:interpretation id="interp125" emma:lang="zh-CN" emma:confidence="0">
                  <emma:literal>出</emma:literal>
                </emma:interpretation>
                <emma:interpretation id="interp126" emma:lang="zh-CN" emma:confidence="0">
                  <emma:literal>牡</emma:literal>
                </emma:interpretation>
                <emma:interpretation id="interp127" emma:lang="zh-CN" emma:confidence="0">
                  <emma:literal>壯</emma:literal>
                </emma:interpretation>
                <emma:interpretation id="interp128" emma:lang="zh-CN" emma:confidence="0">
                  <emma:literal>扦</emma:literal>
                </emma:interpretation>
                <emma:interpretation id="interp129" emma:lang="zh-CN" emma:confidence="0">
                  <emma:literal>壮</emma:literal>
                </emma:interpretation>
              </emma:one-of>
            </emma:emma>
          </inkml:annotationXML>
          <inkml:trace contextRef="#ctx0" brushRef="#br0" timeOffset="77676">10085 13938 7424,'-11'-4'2816,"11"4"-1536,11-6-864,-6 3 992,-1 6-832,12-6 96,4 3-416,7-4-160,-3-2-64,3-3-672,3 9 352,-4-4-1440,4 4 960,-9-4-2176,4-1 1632,-11-5-1888,2 10 1792</inkml:trace>
          <inkml:trace contextRef="#ctx0" brushRef="#br0" timeOffset="77872">10305 13770 5120,'-16'-32'2016,"16"32"-1088,-9 0-96,-3 0 1440,12 6-1216,-9 3 896,4 5-1152,-5-1 703,10 6-863,-6 3 352,6 4-544,-5 10-128,10 2-192,-5 1-288,10 3 64,-4-1-1568,5-5 897,-2-4-4673,1-2 3008</inkml:trace>
          <inkml:trace contextRef="#ctx0" brushRef="#br0" timeOffset="77451">9345 13603 5376,'-9'-9'2016,"9"9"-1088,0-4-320,0 0 1312,0 8-1088,0 0 608,0 1-864,0-1 416,6 9-576,-3 5 384,9 6-448,-3 11 255,7 6-351,0 5 0,8-5-160,-8-5 0,4 0-32,-4-4-128,4 0 32,-5-15-480,6 1 288,0-21-543,3-6 447,-3-14-128,-1 4 256,-4-17-32,4 4 128,-4-9 64,-2 4 32,-4-7 64,2 8-32,-7 0 192,4 8-128,-9-4 544,6 15-384,-6-2 383,0 10-351,-6 5 352,6 4-384,-6 9 288,3 5-288,-2 12 352,5 12-352,0 6 160,8 12-256,-2 6 64,4 6-128,1 14 96,-2-4-128,3 12-32,-3-6 0,-4 3 32,5-13-32,-10-7-224,6-8 96,-12-4-672,6-16 448,-10-10-672,0-7 576,-6-18-192,2 2 320,-11-22 128,4 9 64,-5-21 96,6 5 0,-6-13 192,12 0-96,-7-5 256,12 14-224,-3-10 320,6 14-256,6-7 256,6 2-256,6 2-96,6 3-64,8-6-32,5 13 0,10-12-512,-1 10 288,6-10-1536,0 10 993,-4-5-2785,-3 10 2016,-7-4-2912,-1 7 2528</inkml:trace>
        </inkml:traceGroup>
        <inkml:traceGroup>
          <inkml:annotationXML>
            <emma:emma xmlns:emma="http://www.w3.org/2003/04/emma" version="1.0">
              <emma:interpretation id="{C8734715-0CE6-40DF-9A29-A239196B40BA}" emma:medium="tactile" emma:mode="ink">
                <msink:context xmlns:msink="http://schemas.microsoft.com/ink/2010/main" type="inkWord" rotatedBoundingBox="8395,11575 8931,11551 8952,12009 8416,12033"/>
              </emma:interpretation>
              <emma:one-of disjunction-type="recognition" id="oneOf26">
                <emma:interpretation id="interp130" emma:lang="zh-CN" emma:confidence="0">
                  <emma:literal>0</emma:literal>
                </emma:interpretation>
                <emma:interpretation id="interp131" emma:lang="zh-CN" emma:confidence="0">
                  <emma:literal>△</emma:literal>
                </emma:interpretation>
                <emma:interpretation id="interp132" emma:lang="zh-CN" emma:confidence="0">
                  <emma:literal>。</emma:literal>
                </emma:interpretation>
                <emma:interpretation id="interp133" emma:lang="zh-CN" emma:confidence="0">
                  <emma:literal>〇</emma:literal>
                </emma:interpretation>
                <emma:interpretation id="interp134" emma:lang="zh-CN" emma:confidence="0">
                  <emma:literal>乙</emma:literal>
                </emma:interpretation>
              </emma:one-of>
            </emma:emma>
          </inkml:annotationXML>
          <inkml:trace contextRef="#ctx0" brushRef="#br0" timeOffset="78635">10854 13634 4736,'-10'-3'1824,"10"3"-960,0 3-160,0-3 1632,0 0-1280,0 0 1024,0 0-1248,0 0 544,0 0-800,-5 0 415,5 10-575,-9 0 320,3-1-416,-9 4 192,0 1-288,-12 8 64,8 4-160,-12 3 64,6-4-96,-5 4 0,3-2-32,3 1 32,7-6-64,-2 1-32,4 4 32,-2-5-32,8-3 0,-1-6 64,5 0-32,-1 6 64,6-2-64,0-2-96,11 3 32,8-13-32,8-2 0,8-3 64,1 0 0,4-8 0,1 3 0,10-8 0,-4 4 0,-2-10 0,-3 9 0,-8-6 0,-2 6 0,-8-3 0,-3 7 0,-6-7 64,-4 3-32,-11-6 64,0 0-64,-11-6-32,2 5 32,-12-11-256,6 5 128,-12-13-1024,12 10 640,-6-16-2367,7 1 1599,-2 2-4064,11 7 2944</inkml:trace>
        </inkml:traceGroup>
        <inkml:traceGroup>
          <inkml:annotationXML>
            <emma:emma xmlns:emma="http://www.w3.org/2003/04/emma" version="1.0">
              <emma:interpretation id="{40E8A3A9-D118-4AB0-9151-04D53F3FF95F}" emma:medium="tactile" emma:mode="ink">
                <msink:context xmlns:msink="http://schemas.microsoft.com/ink/2010/main" type="inkWord" rotatedBoundingBox="9026,11509 9489,11488 9536,12516 9073,12536"/>
              </emma:interpretation>
              <emma:one-of disjunction-type="recognition" id="oneOf27">
                <emma:interpretation id="interp135" emma:lang="zh-CN" emma:confidence="0">
                  <emma:literal>g</emma:literal>
                </emma:interpretation>
                <emma:interpretation id="interp136" emma:lang="zh-CN" emma:confidence="0">
                  <emma:literal>y</emma:literal>
                </emma:interpretation>
                <emma:interpretation id="interp137" emma:lang="zh-CN" emma:confidence="0">
                  <emma:literal>8</emma:literal>
                </emma:interpretation>
                <emma:interpretation id="interp138" emma:lang="zh-CN" emma:confidence="0">
                  <emma:literal>牛</emma:literal>
                </emma:interpretation>
                <emma:interpretation id="interp139" emma:lang="zh-CN" emma:confidence="0">
                  <emma:literal>生</emma:literal>
                </emma:interpretation>
              </emma:one-of>
            </emma:emma>
          </inkml:annotationXML>
          <inkml:trace contextRef="#ctx0" brushRef="#br0" timeOffset="79416">11182 13571 8064,'-21'9'2976,"21"-9"-1600,-11 19-896,7-15 1312,4 5-1024,-5 1 415,-2 2-703,4 8 160,3 6-384,0 6 288,10 10-320,-1-7 96,2 1-192,-1-4 0,5-5-64,0-9-64,6 1 32,-7-12-256,8-1 128,-2-15-448,6 0 288,-1-18-160,5 4 256,-3-9 64,-3 10 96,-7-6 64,2 5-32,-8-4 64,4 5-64,-9 3 128,-2 6-96,-8 3 256,-2 6-192,-9 1 256,0 3-256,-6 0 320,10 7-256,-5 9 96,13 0-160,-8 16 160,11 1-192,0 6 96,6 9-96,-1 4 96,4 8-128,1 8 128,7-6-128,-8 6-32,6-4 0,-5 0 32,1-6-32,-11-2-160,6-12 64,-18-2-320,3-2 224,-12-18-384,1 1 320,-5-14-32,4-3 160,-9-16 64,10 1 32,-12-14 0,7 1 0,-2-14-96,9 8 64,-2-8-32,8 4 0,2-14 64,10 11 0,6-10 0,3 13 0,6-10 0,7 10 0,8-4 64,0 14-32,11-5-32,0 14 32,-1-2-608,1 11 320,-4 1-1600,-7 3 1057,-4-6-2625,-2 12 1920,-3-6-2944,0 0 2496</inkml:trace>
        </inkml:traceGroup>
        <inkml:traceGroup>
          <inkml:annotationXML>
            <emma:emma xmlns:emma="http://www.w3.org/2003/04/emma" version="1.0">
              <emma:interpretation id="{632A5FD8-DF79-4CFB-8D3E-EA3905468774}" emma:medium="tactile" emma:mode="ink">
                <msink:context xmlns:msink="http://schemas.microsoft.com/ink/2010/main" type="inkWord" rotatedBoundingBox="9557,11393 9705,11386 9747,12299 9598,12305"/>
              </emma:interpretation>
              <emma:one-of disjunction-type="recognition" id="oneOf28">
                <emma:interpretation id="interp140" emma:lang="zh-CN" emma:confidence="0">
                  <emma:literal>)</emma:literal>
                </emma:interpretation>
                <emma:interpretation id="interp141" emma:lang="zh-CN" emma:confidence="0">
                  <emma:literal>丿</emma:literal>
                </emma:interpretation>
                <emma:interpretation id="interp142" emma:lang="zh-CN" emma:confidence="0">
                  <emma:literal>〉</emma:literal>
                </emma:interpretation>
                <emma:interpretation id="interp143" emma:lang="zh-CN" emma:confidence="0">
                  <emma:literal>'</emma:literal>
                </emma:interpretation>
                <emma:interpretation id="interp14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79701">11661 13470 6144,'-6'-13'2272,"6"13"-1216,0 0-448,6 0 1504,-1 6-1152,-1-2 960,2 9-1120,6 6 543,2 7-767,6 12 352,0 2-576,0 14 320,2 1-384,-8 16 192,2-7-256,-11 10-64,4-12-96,-13 6-544,-1-3 256,-16-7-1728,7-3 1056,-8-5-3103,8-10 2239,-7-12-3168,12-6 2816</inkml:trace>
        </inkml:traceGroup>
        <inkml:traceGroup>
          <inkml:annotationXML>
            <emma:emma xmlns:emma="http://www.w3.org/2003/04/emma" version="1.0">
              <emma:interpretation id="{B3E902BE-4620-4123-AE99-673EEE64B488}" emma:medium="tactile" emma:mode="ink">
                <msink:context xmlns:msink="http://schemas.microsoft.com/ink/2010/main" type="inkWord" rotatedBoundingBox="10169,11556 10853,11526 10882,12169 10199,12200"/>
              </emma:interpretation>
              <emma:one-of disjunction-type="recognition" id="oneOf29">
                <emma:interpretation id="interp145" emma:lang="zh-CN" emma:confidence="0">
                  <emma:literal>二</emma:literal>
                </emma:interpretation>
                <emma:interpretation id="interp146" emma:lang="zh-CN" emma:confidence="0">
                  <emma:literal>台</emma:literal>
                </emma:interpretation>
                <emma:interpretation id="interp147" emma:lang="zh-CN" emma:confidence="0">
                  <emma:literal>=</emma:literal>
                </emma:interpretation>
                <emma:interpretation id="interp148" emma:lang="zh-CN" emma:confidence="0">
                  <emma:literal>三</emma:literal>
                </emma:interpretation>
                <emma:interpretation id="interp149" emma:lang="zh-CN" emma:confidence="0">
                  <emma:literal>又</emma:literal>
                </emma:interpretation>
              </emma:one-of>
            </emma:emma>
          </inkml:annotationXML>
          <inkml:trace contextRef="#ctx0" brushRef="#br0" timeOffset="80426">12318 13922 6656,'-15'0'2464,"15"0"-1344,-9 12-960,3-12 1312,12 0-864,-6-5 704,0 5-768,0-13 160,0 3-416,0-12 32,0 8-192,0-12 0,9 8-64,-3-8 160,3 6-128,1-2 255,1 3-223,-1-8 256,1 14-256,-2 0 320,6 7-256,-4 2 320,5 8-288,-7 2 224,6 2-224,0 7 64,6 2-160,5 1 0,-2 0-64,3-4 32,3 0-64,1-11-32,0 7 32,0-20-32,4 1 0,1-13-96,0-1 64,0-7-320,-2 7 192,1-5-800,-3 9 544,-13 2-1919,-2 4 1311,-17-2-4128,0 11 2880</inkml:trace>
          <inkml:trace contextRef="#ctx0" brushRef="#br0" timeOffset="80845">12348 14260 8320,'-31'0'3168,"31"0"-1728,-14 4-1760,8-4 864,12 0-384,-6-8 480,0-1-352,0-10 96,5 6-256,-1-14 224,11 9-224,-4-11 320,5 12-256,-2-5 256,2 9-257,-1-6 257,5 9-256,1 1 160,0 5-192,3 4 224,3 4-256,-3 5 256,3 10-256,-7-6 32,5 0-96,-5-3 32,7 3-64,-3-7 128,3 1-96,-3-7 32,3 0-32,-7-13-64,5 0 32,1-13-544,-1 3 288,-4-9-1440,5 4 897,-11-4-2529,4 5 1824,-14-5-3104,6 6 2592</inkml:trace>
        </inkml:traceGroup>
        <inkml:traceGroup>
          <inkml:annotationXML>
            <emma:emma xmlns:emma="http://www.w3.org/2003/04/emma" version="1.0">
              <emma:interpretation id="{A06311B3-A6AF-4048-B3FC-3527A81FB012}" emma:medium="tactile" emma:mode="ink">
                <msink:context xmlns:msink="http://schemas.microsoft.com/ink/2010/main" type="inkWord" rotatedBoundingBox="11354,11555 11738,11538 11760,12039 11376,12057"/>
              </emma:interpretation>
              <emma:one-of disjunction-type="recognition" id="oneOf30">
                <emma:interpretation id="interp150" emma:lang="zh-CN" emma:confidence="0">
                  <emma:literal>日</emma:literal>
                </emma:interpretation>
                <emma:interpretation id="interp151" emma:lang="zh-CN" emma:confidence="0">
                  <emma:literal>e</emma:literal>
                </emma:interpretation>
                <emma:interpretation id="interp152" emma:lang="zh-CN" emma:confidence="0">
                  <emma:literal>[</emma:literal>
                </emma:interpretation>
                <emma:interpretation id="interp153" emma:lang="zh-CN" emma:confidence="0">
                  <emma:literal>c</emma:literal>
                </emma:interpretation>
                <emma:interpretation id="interp15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81535">13481 13844 7296,'5'22'2720,"-5"-22"-1472,25 23-1376,-14-14 704,4-1-416,5-8 160,0 6-192,6-12 0,4 6-64,6-8-256,-1-1 96,-4-14-384,-5 1 256,-16-20-224,1 10 256,-22-13 96,1 18 64,-16-5 288,1 10-128,-11 4 512,10 8-352,-4 6 576,6 8-480,-8 6 576,13 2-544,-8 16 640,12 8-608,0 16 543,4-4-543,1 7 192,10-6-384,6 2-64,4-6-128,10-9-320,5-4 128,16-10-1504,10-2 897,11-20-2785,-7-6 1984,7-16-2976,-2-2 2560</inkml:trace>
        </inkml:traceGroup>
        <inkml:traceGroup>
          <inkml:annotationXML>
            <emma:emma xmlns:emma="http://www.w3.org/2003/04/emma" version="1.0">
              <emma:interpretation id="{67B1FDD7-2327-4D2D-BEA7-842E29F98896}" emma:medium="tactile" emma:mode="ink">
                <msink:context xmlns:msink="http://schemas.microsoft.com/ink/2010/main" type="inkWord" rotatedBoundingBox="11888,11382 12044,11375 12074,12036 11918,12043"/>
              </emma:interpretation>
              <emma:one-of disjunction-type="recognition" id="oneOf31">
                <emma:interpretation id="interp155" emma:lang="zh-CN" emma:confidence="0">
                  <emma:literal>(</emma:literal>
                </emma:interpretation>
                <emma:interpretation id="interp156" emma:lang="zh-CN" emma:confidence="0">
                  <emma:literal>〔</emma:literal>
                </emma:interpretation>
                <emma:interpretation id="interp157" emma:lang="zh-CN" emma:confidence="0">
                  <emma:literal>「</emma:literal>
                </emma:interpretation>
                <emma:interpretation id="interp158" emma:lang="zh-CN" emma:confidence="0">
                  <emma:literal>〈</emma:literal>
                </emma:interpretation>
                <emma:interpretation id="interp15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81773">14143 13449 7424,'-36'-8'2816,"36"8"-1536,-30 4-576,19-4 1536,7 9-1248,-13 1 575,13 7-927,-11 5 352,9 1-576,-5 9 192,8 0-352,-3 13 64,6 0-192,0 19 0,9-5-64,2 5-64,10-5 32,0-1-1024,4-8 544,1-14-2431,-1-4 1599</inkml:trace>
        </inkml:traceGroup>
        <inkml:traceGroup>
          <inkml:annotationXML>
            <emma:emma xmlns:emma="http://www.w3.org/2003/04/emma" version="1.0">
              <emma:interpretation id="{4C58EE2C-046F-401E-98CB-E4A9DC1828AF}" emma:medium="tactile" emma:mode="ink">
                <msink:context xmlns:msink="http://schemas.microsoft.com/ink/2010/main" type="inkWord" rotatedBoundingBox="12269,11499 12699,11479 12723,11995 12292,12014"/>
              </emma:interpretation>
              <emma:one-of disjunction-type="recognition" id="oneOf32">
                <emma:interpretation id="interp160" emma:lang="zh-CN" emma:confidence="0">
                  <emma:literal>小</emma:literal>
                </emma:interpretation>
                <emma:interpretation id="interp161" emma:lang="zh-CN" emma:confidence="0">
                  <emma:literal>大</emma:literal>
                </emma:interpretation>
                <emma:interpretation id="interp162" emma:lang="zh-CN" emma:confidence="0">
                  <emma:literal>₩</emma:literal>
                </emma:interpretation>
                <emma:interpretation id="interp163" emma:lang="zh-CN" emma:confidence="0">
                  <emma:literal>凶</emma:literal>
                </emma:interpretation>
                <emma:interpretation id="interp164" emma:lang="zh-CN" emma:confidence="0">
                  <emma:literal>山</emma:literal>
                </emma:interpretation>
              </emma:one-of>
            </emma:emma>
          </inkml:annotationXML>
          <inkml:trace contextRef="#ctx0" brushRef="#br0" timeOffset="82043">14377 13567 7936,'-10'-4'2976,"10"4"-1600,10 4-896,-5 0 1248,1 5-992,4 4 352,10 2-641,5 8 97,1 9-320,5 3-64,4 5-96,1-2 32,-5-3-64,-6-3-800,0 0 416,-5-9-1759,2 0 1183,-14-16-2528,10 3 1920,-14-20-2208,6 7 2112</inkml:trace>
          <inkml:trace contextRef="#ctx0" brushRef="#br0" timeOffset="82238">14699 13622 7296,'-15'-14'2720,"15"14"-1472,-15-9-480,4 3 1632,11 12-1312,-15-6 607,-1 9-1023,-9-5 480,9 9-672,-8 9 96,3 7-320,-9 7-256,9 5 0,-9-1-1120,9-4 576,0 5-2783,7 1 1855,2-15-3776,12 0 2944</inkml:trace>
          <inkml:trace contextRef="#ctx0" brushRef="#br0" timeOffset="82449">14806 13816 6912,'4'5'2624,"-4"-5"-1408,0-5-640,0 5 1664,0 9-1280,0 1 928,0 3-1153,-4 6 193,4 3-544,-6 1-512,6 4 64,-6 4-1983,6 1 1119,-9 0-4384,9-5 2944</inkml:trace>
        </inkml:traceGroup>
        <inkml:traceGroup>
          <inkml:annotationXML>
            <emma:emma xmlns:emma="http://www.w3.org/2003/04/emma" version="1.0">
              <emma:interpretation id="{9FD06B67-4A0D-435B-A129-D49908E547AF}" emma:medium="tactile" emma:mode="ink">
                <msink:context xmlns:msink="http://schemas.microsoft.com/ink/2010/main" type="inkWord" rotatedBoundingBox="12988,11316 13761,11281 13802,12195 13029,12230"/>
              </emma:interpretation>
              <emma:one-of disjunction-type="recognition" id="oneOf33">
                <emma:interpretation id="interp165" emma:lang="zh-CN" emma:confidence="0">
                  <emma:literal>川</emma:literal>
                </emma:interpretation>
                <emma:interpretation id="interp166" emma:lang="zh-CN" emma:confidence="0">
                  <emma:literal>引</emma:literal>
                </emma:interpretation>
                <emma:interpretation id="interp167" emma:lang="zh-CN" emma:confidence="0">
                  <emma:literal>吲</emma:literal>
                </emma:interpretation>
                <emma:interpretation id="interp168" emma:lang="zh-CN" emma:confidence="0">
                  <emma:literal>凹</emma:literal>
                </emma:interpretation>
                <emma:interpretation id="interp169" emma:lang="zh-CN" emma:confidence="0">
                  <emma:literal>咑</emma:literal>
                </emma:interpretation>
              </emma:one-of>
            </emma:emma>
          </inkml:annotationXML>
          <inkml:trace contextRef="#ctx0" brushRef="#br0" timeOffset="83444">15763 13350 9088,'6'26'3424,"-6"-26"-1856,9 10-928,-3-6 1663,0 6-1311,3 8 576,2 4-928,-1 8 64,4 2-416,-2 14 96,3 5-224,-11 4 64,7-1-128,-11 5-256,0-10 64,-11 5-1504,7 1 864,-11 0-3967,3-7 2591,-2-2-3552,8-8 3232</inkml:trace>
          <inkml:trace contextRef="#ctx0" brushRef="#br0" timeOffset="83200">15097 13477 8192,'-6'-10'3072,"6"10"-1664,0 10-928,0-6 1248,6 5-992,-1 4 415,5 10-671,-1-1 64,6 7-288,2 6-32,-2 7-128,1-3 96,-2 3-128,2-20-160,-2 1 32,2-10-448,-1-3 256,-4-20-288,4-3 288,0-13 0,0-6 160,0-4 0,6 8 33,-6-4 126,0 15-31,-4-2 320,4 9-160,-5 7 384,1 3-320,-1 3 288,1 11-288,-7-5 192,1 4-224,-5 2 64,6-2-160,-6-3 0,0-1-64,0 4 96,4 1-96,2 8 192,-1 10-160,-1 4 192,7 5-192,-5 5 192,-2 3-192,1 1 32,1-1-64,-6 2-128,3-5 32,-6-7-256,3 2 160,-6-9-448,1-5 320,-11-14-448,7 2 416,-6-15-64,4 0 192,-10-15 160,6 2 32,-6-9 256,6 8-160,6-12 320,9 1-256,0-5 96,9 8-160,2-11 0,10 5-64,-6-2-320,6 6 128,-2-7-1152,1 4 704,-4-6-2143,5 16 1535,-10-11-3136,3 11 2432,-4-11-1984,-1 11 2208</inkml:trace>
        </inkml:traceGroup>
        <inkml:traceGroup>
          <inkml:annotationXML>
            <emma:emma xmlns:emma="http://www.w3.org/2003/04/emma" version="1.0">
              <emma:interpretation id="{7050D3A1-B22C-4804-9B5A-93B92FAA63A9}" emma:medium="tactile" emma:mode="ink">
                <msink:context xmlns:msink="http://schemas.microsoft.com/ink/2010/main" type="inkWord" rotatedBoundingBox="14164,11490 14587,11471 14607,11910 14183,11929"/>
              </emma:interpretation>
              <emma:one-of disjunction-type="recognition" id="oneOf34">
                <emma:interpretation id="interp170" emma:lang="zh-CN" emma:confidence="0">
                  <emma:literal>十</emma:literal>
                </emma:interpretation>
                <emma:interpretation id="interp171" emma:lang="zh-CN" emma:confidence="0">
                  <emma:literal>+</emma:literal>
                </emma:interpretation>
                <emma:interpretation id="interp172" emma:lang="zh-CN" emma:confidence="0">
                  <emma:literal>f</emma:literal>
                </emma:interpretation>
                <emma:interpretation id="interp173" emma:lang="zh-CN" emma:confidence="0">
                  <emma:literal>÷</emma:literal>
                </emma:interpretation>
                <emma:interpretation id="interp174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84165">16289 13680 8192,'-9'0'3072,"9"0"-1664,-6 6-1216,0-6 928,12 0-704,-6 0 256,10 0-416,4 0 0,7 0-160,15 0 0,0 0-32,5 0-256,5 0 96,-1 0-1088,-4 0 640,1 0-2560,-7 0 1728,-10 0-2560,1 0 2240</inkml:trace>
          <inkml:trace contextRef="#ctx0" brushRef="#br0" timeOffset="84388">16518 13557 5504,'-11'-13'2112,"11"13"-1152,-4 0-352,-1 0 1376,-1 4-1088,-3-4 832,9 9-1024,-6 0 576,12 5-768,-6-1 319,9 6-511,-3 13-32,-1 4-160,-1 8-384,2 12 160,-1-8-1663,5 4 959,-4 2-4320,3-6 2848</inkml:trace>
        </inkml:traceGroup>
        <inkml:traceGroup>
          <inkml:annotationXML>
            <emma:emma xmlns:emma="http://www.w3.org/2003/04/emma" version="1.0">
              <emma:interpretation id="{05F78773-C582-4CA8-BC1A-24A4772848A9}" emma:medium="tactile" emma:mode="ink">
                <msink:context xmlns:msink="http://schemas.microsoft.com/ink/2010/main" type="inkWord" rotatedBoundingBox="15000,11076 16034,11030 16085,12159 15051,12206"/>
              </emma:interpretation>
              <emma:one-of disjunction-type="recognition" id="oneOf35">
                <emma:interpretation id="interp175" emma:lang="zh-CN" emma:confidence="0">
                  <emma:literal>不</emma:literal>
                </emma:interpretation>
                <emma:interpretation id="interp176" emma:lang="zh-CN" emma:confidence="0">
                  <emma:literal>莊</emma:literal>
                </emma:interpretation>
                <emma:interpretation id="interp177" emma:lang="zh-CN" emma:confidence="0">
                  <emma:literal>疗</emma:literal>
                </emma:interpretation>
                <emma:interpretation id="interp178" emma:lang="zh-CN" emma:confidence="0">
                  <emma:literal>兴</emma:literal>
                </emma:interpretation>
                <emma:interpretation id="interp179" emma:lang="zh-CN" emma:confidence="0">
                  <emma:literal>失</emma:literal>
                </emma:interpretation>
              </emma:one-of>
            </emma:emma>
          </inkml:annotationXML>
          <inkml:trace contextRef="#ctx0" brushRef="#br0" timeOffset="86698">17140 13422 5888,'-20'-10'2272,"20"10"-1216,-6-4-608,2-1 1408,8 5-1024,-4-13 736,0-1-928,0-8 160,6 4-480,0-6 96,2 11-256,-2-9 127,4 9-159,1-10-64,4 10-32,0-6-32,6 6 0,-6-6 64,6 6-32,-6-1-32,0 6 32,0-2-32,6 10 0,-1 0 64,1 10-32,4-2 128,5 2-96,6-2 128,-1 6-128,12-6-32,-1 2 0,-2-5-128,-2 2 64,0-10-128,-3 3 96,-3-9-320,-5-1 224,-5-3-287,-6 4 255,-4-9-128,-8 10 192,-8-2-128,0 6 128,-8-2 64,-4 6 64,-6 0-96,-4 10 64,-13 0 96,8-2-32,-13-4 320,8 2-160,-2-2 160,8 9-192,0 0 128,11 2-161,-4 2 161,8 6-192,1 9 192,5 0-192,-1 3 192,6 1-192,0 6 256,6 3-224,-1 10 320,0-6-256,-5 11 96,5-5-160,-10 3 0,5-13-64,-5-5 32,0 1-64,-5 1 64,0-3-64,-12-1 64,4-2-64,-9-10-160,6-3 64,-9-13-448,4-2 256,-10-16-800,12 3 608,-7-8-1631,6 7 1151,3-7-3936,13 4 2720</inkml:trace>
          <inkml:trace contextRef="#ctx0" brushRef="#br0" timeOffset="87527">17941 13580 5376,'-6'0'2016,"6"0"-1088,-9 6-320,3-6 1376,12 0-1088,-6 0 416,0 0-800,0 0-64,0 0-288,0 0 128,9 0-192,6 0 96,6 0-96,0 0 160,-1 0-160,-5 0 96,0 4-96,-5-4 0,5 4-32,-9 1 32,5 4-64,-11-5 64,0 0-64,-11 6-32,5 2 32,-9 4 32,0 0-32,-10 4 128,10 2-96,-2 0 32,8 1-33,-1-4 33,10-3-64,4-2-96,8 5 32,3-10-32,0 5 1,0-5-1,5 0 0,-5-5-96,1 6 96,-11-1-96,4 0 64,-9 5 64,6-1 32,-15 0 64,3 6-32,-9-6 64,9 6-64,1-12-96,10 9 32,-5-8 32,10 0 0,1 8-96,10 0 64,-6-2 32,6 1 0,-6-2 0,0 1 0,-10-2 64,5 7-32,-16-6 192,2 6-128,-16-6 96,5 1-97,-17-5-414,13 4 191,-8-13-2080,7 0 1216,5-13-3680,15 0 2624</inkml:trace>
        </inkml:traceGroup>
        <inkml:traceGroup>
          <inkml:annotationXML>
            <emma:emma xmlns:emma="http://www.w3.org/2003/04/emma" version="1.0">
              <emma:interpretation id="{B9E04653-AAEE-41D1-8218-1969855DDC32}" emma:medium="tactile" emma:mode="ink">
                <msink:context xmlns:msink="http://schemas.microsoft.com/ink/2010/main" type="inkWord" rotatedBoundingBox="16522,10917 16912,10900 16951,11766 16561,11784"/>
              </emma:interpretation>
              <emma:one-of disjunction-type="recognition" id="oneOf36">
                <emma:interpretation id="interp180" emma:lang="zh-CN" emma:confidence="0">
                  <emma:literal>‘</emma:literal>
                </emma:interpretation>
                <emma:interpretation id="interp181" emma:lang="zh-CN" emma:confidence="0">
                  <emma:literal>8</emma:literal>
                </emma:interpretation>
                <emma:interpretation id="interp182" emma:lang="zh-CN" emma:confidence="0">
                  <emma:literal>&amp;</emma:literal>
                </emma:interpretation>
                <emma:interpretation id="interp183" emma:lang="zh-CN" emma:confidence="0">
                  <emma:literal>0</emma:literal>
                </emma:interpretation>
                <emma:interpretation id="interp184" emma:lang="zh-CN" emma:confidence="0">
                  <emma:literal>@</emma:literal>
                </emma:interpretation>
              </emma:one-of>
            </emma:emma>
          </inkml:annotationXML>
          <inkml:trace contextRef="#ctx0" brushRef="#br0" timeOffset="88754">18879 13522 3456,'0'-4'1408,"0"4"-768,0 0-256,0 0 928,0 0-736,0 0 512,0 0-640,0 0 544,0 0-576,-5 0 576,5 0-576,-6 0 480,6 0-480,-10 0 480,4 0-512,-8 0 352,4 4-416,-10 0 192,8 5-289,-7-4 289,8 3-288,-10 2 224,12 3-224,-12 2 64,12-2-160,-7 0 64,11 6-96,-10-2 160,9 1-160,-3 6-32,9-2-32,0 4-32,3-3 0,3-4 0,4 3 0,6-8-96,4 4 64,0-14-128,7 2 96,-7-25-192,5 6 160,-5-15-160,10 11 128,-8-16 0,-2 7 64,-10-2 64,4 11 0,-14-12 64,6 11-32,-12-12-32,3 2 32,-8-4 32,5 8-32,-13-8-32,-2 10 32,-15-14-128,16 4 64,-5-7 32,8 10 0,-1-6 64,6 12-32,-3-3 64,6 3-64,-3-5 128,8 11-96,-1-7-32,5 10 0,0-2-32,5 6 0,-1-3 0,8 8 0,2-5 0,8 10 0,-4-4 0,3 4 0,0-10 0,-1 7 0,2-10-576,-2 7 320,-1-11-1727,8 8 1087,-3-10-3744,2 9 2592,-2 3-2176,2 1 2432</inkml:trace>
        </inkml:traceGroup>
        <inkml:traceGroup>
          <inkml:annotationXML>
            <emma:emma xmlns:emma="http://www.w3.org/2003/04/emma" version="1.0">
              <emma:interpretation id="{4393B913-C6CA-4E3B-81FA-687CB78315B1}" emma:medium="tactile" emma:mode="ink">
                <msink:context xmlns:msink="http://schemas.microsoft.com/ink/2010/main" type="inkWord" rotatedBoundingBox="17064,11143 17273,11134 17304,11827 17095,11837"/>
              </emma:interpretation>
              <emma:one-of disjunction-type="recognition" id="oneOf37">
                <emma:interpretation id="interp185" emma:lang="zh-CN" emma:confidence="0">
                  <emma:literal>了</emma:literal>
                </emma:interpretation>
                <emma:interpretation id="interp186" emma:lang="zh-CN" emma:confidence="0">
                  <emma:literal>}</emma:literal>
                </emma:interpretation>
                <emma:interpretation id="interp187" emma:lang="zh-CN" emma:confidence="0">
                  <emma:literal>;</emma:literal>
                </emma:interpretation>
                <emma:interpretation id="interp188" emma:lang="zh-CN" emma:confidence="0">
                  <emma:literal>弓</emma:literal>
                </emma:interpretation>
                <emma:interpretation id="interp189" emma:lang="zh-CN" emma:confidence="0">
                  <emma:literal>亏</emma:literal>
                </emma:interpretation>
              </emma:one-of>
            </emma:emma>
          </inkml:annotationXML>
          <inkml:trace contextRef="#ctx0" brushRef="#br0" timeOffset="89475">19225 13205 5120,'-35'4'1920,"35"-4"-1024,-22 3-192,17 3 992,10-2-896,-5-4 160,6 6-608,-2-6 32,12 4-256,0-4 0,-1 0-64,0 0-128,6 0 32,-6 0-32,0 4 0,-6 1 192,7 4-64,-11-1 32,0 2-32,-10 2-64,0 7 32,-11 0 320,7-1-192,-18 0 352,13 4-288,-7-2 32,6-4-160,5-2-64,10 0 0,6-6-128,9 2 64,0-1 32,6 0 0,-2 1-96,1 3 64,-8-4-32,2 5 0,-10 4 64,2 0 0,-12 0 64,2 5-32,-6-6 192,6 1-128,-8-4 32,8 1-64,-1-8-64,10 9 32,-1-9-32,12 2 0,-2 5 0,4 4 0,-3-4-96,0-1 64,-6 2 160,2 1-64,-16-2 32,5 5-32,-15 0-64,0-2 32,-12-2-736,7-2 384,-10-9-2272,8 1 1440,8-10-3040,14 1 2400</inkml:trace>
        </inkml:traceGroup>
        <inkml:traceGroup>
          <inkml:annotationXML>
            <emma:emma xmlns:emma="http://www.w3.org/2003/04/emma" version="1.0">
              <emma:interpretation id="{349232C1-8139-4467-A6D1-30F4E7A3FA88}" emma:medium="tactile" emma:mode="ink">
                <msink:context xmlns:msink="http://schemas.microsoft.com/ink/2010/main" type="inkWord" rotatedBoundingBox="17701,11346 18062,11330 18080,11723 17719,11739"/>
              </emma:interpretation>
              <emma:one-of disjunction-type="recognition" id="oneOf38">
                <emma:interpretation id="interp190" emma:lang="zh-CN" emma:confidence="0">
                  <emma:literal>“</emma:literal>
                </emma:interpretation>
                <emma:interpretation id="interp191" emma:lang="zh-CN" emma:confidence="0">
                  <emma:literal>十</emma:literal>
                </emma:interpretation>
                <emma:interpretation id="interp192" emma:lang="zh-CN" emma:confidence="0">
                  <emma:literal>ㄐ</emma:literal>
                </emma:interpretation>
                <emma:interpretation id="interp193" emma:lang="zh-CN" emma:confidence="0">
                  <emma:literal>4</emma:literal>
                </emma:interpretation>
                <emma:interpretation id="interp194" emma:lang="zh-CN" emma:confidence="0">
                  <emma:literal>士</emma:literal>
                </emma:interpretation>
              </emma:one-of>
            </emma:emma>
          </inkml:annotationXML>
          <inkml:trace contextRef="#ctx0" brushRef="#br0" timeOffset="90261">19847 13548 5888,'-15'0'2272,"15"0"-1216,-15 6-736,10-6 1056,5 0-800,-6 0 512,12 0-640,-6 0 192,0 0-384,5 0 0,4 0-160,1 0 160,5 4-160,6-4 96,-1 6-96,10-6-128,2 3 0,4-3-960,4 0 544,2-3-2080,-7 3 1408,-5-6-2592,1 2 2112</inkml:trace>
          <inkml:trace contextRef="#ctx0" brushRef="#br0" timeOffset="90565">20086 13426 6272,'-15'-8'2368,"15"8"-1280,-11-6-512,7 2 1216,8 4-992,-4-5 544,0 5-832,0-4 448,0 4-544,0 0 319,6 4-415,-6 1 320,5 9-352,-5 8 192,5 4-256,-1 6 0,8 6-128,-8 2-480,1 6 192,0-1-1664,5 0 1025,2-4-4513,2-9 2976</inkml:trace>
        </inkml:traceGroup>
        <inkml:traceGroup>
          <inkml:annotationXML>
            <emma:emma xmlns:emma="http://www.w3.org/2003/04/emma" version="1.0">
              <emma:interpretation id="{6D8A6DBF-714C-4B8E-8FD3-CAFF6CB70B3C}" emma:medium="tactile" emma:mode="ink">
                <msink:context xmlns:msink="http://schemas.microsoft.com/ink/2010/main" type="inkWord" rotatedBoundingBox="18573,11105 19415,11067 19455,11947 18613,11986"/>
              </emma:interpretation>
              <emma:one-of disjunction-type="recognition" id="oneOf39">
                <emma:interpretation id="interp195" emma:lang="zh-CN" emma:confidence="0">
                  <emma:literal>丁</emma:literal>
                </emma:interpretation>
                <emma:interpretation id="interp196" emma:lang="zh-CN" emma:confidence="0">
                  <emma:literal>了</emma:literal>
                </emma:interpretation>
                <emma:interpretation id="interp197" emma:lang="zh-CN" emma:confidence="0">
                  <emma:literal>十</emma:literal>
                </emma:interpretation>
                <emma:interpretation id="interp198" emma:lang="zh-CN" emma:confidence="0">
                  <emma:literal>个</emma:literal>
                </emma:interpretation>
                <emma:interpretation id="interp199" emma:lang="zh-CN" emma:confidence="0">
                  <emma:literal>于</emma:literal>
                </emma:interpretation>
              </emma:one-of>
            </emma:emma>
          </inkml:annotationXML>
          <inkml:trace contextRef="#ctx0" brushRef="#br0" timeOffset="91607">20724 13312 6144,'-37'-3'2272,"37"3"-1216,-3 0-448,-3-6 960,12 2-896,-6-5 64,0-1-480,0-3 32,0 9-160,0-9 352,3 4-256,-3-4 320,7 3-320,-2-3 160,10 4-224,0-5 288,0 9-256,5-5 255,2 10-255,-8 0 256,7 6-256,-6-6 96,6 9-160,-2-1 160,7 7-192,-1-2 96,1 0-96,1-3 0,3-1-32,6-1-64,-1 1 32,4-9-128,3 6 64,0-16 32,-2 5 0,0-8-288,2 3 160,-2-7-672,-4 4 480,-1-6-863,-5 10 671,-9-8-1024,0 7 864,-16-5-928,-5 12 896,-11 3-480,2 9 672,-12 0 224,0 1 160,-9-3 672,10 3-288,-11-1 896,4 4-672,3-3 704,4-1-672,-1-5 512,6 5-576,0 1 384,10 3-480,-11 6 543,10-2-511,-3 2 416,9 3-448,-9 1 320,9-1-384,-12 1 256,12 4-288,-5 4 128,10 1-224,-5 4 224,0-4-256,0 10 32,6-3-96,-6 12 32,0-2-64,0-4 128,0-3-96,-11 3-320,7-3 160,-17-7-1184,6 1 704,-15-13-2080,9-1 1505,-9-16-4257,4-6 3008</inkml:trace>
        </inkml:traceGroup>
        <inkml:traceGroup>
          <inkml:annotationXML>
            <emma:emma xmlns:emma="http://www.w3.org/2003/04/emma" version="1.0">
              <emma:interpretation id="{C0F9DFF0-1290-4407-B703-7A6DF7D72065}" emma:medium="tactile" emma:mode="ink">
                <msink:context xmlns:msink="http://schemas.microsoft.com/ink/2010/main" type="inkWord" rotatedBoundingBox="19385,10760 20439,10712 20508,12243 19454,12291"/>
              </emma:interpretation>
              <emma:one-of disjunction-type="recognition" id="oneOf40">
                <emma:interpretation id="interp200" emma:lang="zh-CN" emma:confidence="0">
                  <emma:literal>求</emma:literal>
                </emma:interpretation>
                <emma:interpretation id="interp201" emma:lang="zh-CN" emma:confidence="0">
                  <emma:literal>此</emma:literal>
                </emma:interpretation>
                <emma:interpretation id="interp202" emma:lang="zh-CN" emma:confidence="0">
                  <emma:literal>在</emma:literal>
                </emma:interpretation>
                <emma:interpretation id="interp203" emma:lang="zh-CN" emma:confidence="0">
                  <emma:literal>灰</emma:literal>
                </emma:interpretation>
                <emma:interpretation id="interp204" emma:lang="zh-CN" emma:confidence="0">
                  <emma:literal>吒</emma:literal>
                </emma:interpretation>
              </emma:one-of>
            </emma:emma>
          </inkml:annotationXML>
          <inkml:trace contextRef="#ctx0" brushRef="#br0" timeOffset="104535">21515 13531 4864,'19'-13'1824,"-19"13"-960,6-9-224,-6 3 1184,0 12-1024,0-6 480,5 0-768,-5 0 288,5 9-480,-1-5 416,2 9-448,0 10 448,3 5-448,-9 8 288,5 0-321,-10-1 65,5 7-192,-5-10-64,10-6-32,-5 6-32,11-3 0,-7-16-96,8 0 64,-3-13-128,0-4 96,3-15 32,3 0 32,-6-13 64,9 10-32,-10-1-32,2 10 32,2-13 32,-4 13-32,-2-6 128,0 9-96,-2 1 128,7 5-128,-7 0 32,7 4-32,-1 4 96,1 9-96,-8 6 128,3 7-128,0 3 32,-2-3-32,2 19 32,-1 0-64,-5 1-32,0-2 32,0 2-32,0-5 0,0 4 64,0-3-32,-5 7 64,5-4-64,-6-13 64,2-6-64,-8-7-32,9 0 32,-12-12-32,-2 9 0,-8-22 64,5 6-32,-16-13 64,11 3-64,-1-7 64,11-2-64,-6-3 64,6 3-64,9-7-96,18 7 32,-3-7 32,12 3 0,3-5 0,3 5 0,3-3-96,5 7 64,1-7-480,0 7 288,0-8-1184,0 8 801,5-13-1697,-1 10 1280,-10 5-2400,2 12 1920,-11 1-2016,-3 4 2016</inkml:trace>
          <inkml:trace contextRef="#ctx0" brushRef="#br0" timeOffset="105796">22390 13454 4736,'0'-6'1824,"0"6"-960,-6 0-160,3 0 1440,3 0-1184,-6 0 672,1 6-960,-5-6 544,-1 3-704,-5 3 512,7 1-577,-6 3 97,4 5-288,-14-2 320,10 4-320,-11 2 512,5 0-448,-4-2 0,11 6-192,-7-4-32,6 3-32,-6-3-64,12 3 32,-3-5-32,7 6 0,1-10 0,4-3 0,-6-10 0,12 0 0,-2 0-96,7 5 64,-1-1 32,4 9 0,2-3 0,0-1 0,3-6-96,8 7 64,-6-6 32,3 1 0,2-5 64,-1 0-32,7-9-32,-2 6 32,-6-13-32,-3 9 0,-6-8 64,0 7-32,-4-7 64,-1 2-64,-4 0-32,-1 3 32,-5-7 32,4 2-32,-4-8-32,0 7 32,-4-22-32,-1 12 0,-5-10 0,10 4 0,-11 0-96,11 9 64,-6-9 32,3 10 0,-13-24 64,5 11-32,-10-11-32,12 14 32,-12-13-32,12 9 0,-12-9 0,10 7 0,-4-1 0,11 7 0,-11-4 0,9 8 0,-5 2-96,11 7 64,-4-4 32,4 10 0,-5-6 64,10 12-32,-5-9-96,4 13 32,-4-7-32,6 10 0,-1-3 64,10 3 0,0-6 0,1 12 0,4-6 0,7 0 0,-9 0 0,9 0 0,-6-6-288,-1 6 160,-5-4-1504,4 8 896,-2-4-3071,-2 6 2143,-6 3-3200,3 4 2752</inkml:trace>
        </inkml:traceGroup>
        <inkml:traceGroup>
          <inkml:annotationXML>
            <emma:emma xmlns:emma="http://www.w3.org/2003/04/emma" version="1.0">
              <emma:interpretation id="{27F20865-FDD7-4564-9130-05BD9828955C}" emma:medium="tactile" emma:mode="ink">
                <msink:context xmlns:msink="http://schemas.microsoft.com/ink/2010/main" type="inkWord" rotatedBoundingBox="20555,11155 21172,11127 21226,12327 20610,12355"/>
              </emma:interpretation>
              <emma:one-of disjunction-type="recognition" id="oneOf41">
                <emma:interpretation id="interp205" emma:lang="zh-CN" emma:confidence="0">
                  <emma:literal>与</emma:literal>
                </emma:interpretation>
                <emma:interpretation id="interp206" emma:lang="zh-CN" emma:confidence="0">
                  <emma:literal>y</emma:literal>
                </emma:interpretation>
                <emma:interpretation id="interp207" emma:lang="zh-CN" emma:confidence="0">
                  <emma:literal>牛</emma:literal>
                </emma:interpretation>
                <emma:interpretation id="interp208" emma:lang="zh-CN" emma:confidence="0">
                  <emma:literal>扌</emma:literal>
                </emma:interpretation>
                <emma:interpretation id="interp209" emma:lang="zh-CN" emma:confidence="0">
                  <emma:literal>z</emma:literal>
                </emma:interpretation>
              </emma:one-of>
            </emma:emma>
          </inkml:annotationXML>
          <inkml:trace contextRef="#ctx0" brushRef="#br0" timeOffset="106921">22696 13236 5376,'-4'-8'2016,"4"8"-1088,-6-6-384,0 2 1344,12 8-1056,-6-4 800,0 0-960,0 0 512,0 0-704,0 0 384,0 0-513,0 0 193,0 10-320,0 3 64,0 6-160,0 3 64,6 1-96,-6 4 0,9 1-32,-3 4-64,4-2 32,-5-2-32,4-6 0,-3-2 64,4-8-32,1-8-96,4 6 32,0-20 32,6 6 0,-6-8 0,0-4 0,-4 0 0,-1 6 0,5-12 0,0 2 0,-4-6 0,-2 8 0,-9-9 64,6 8-32,-6-4 192,0 10-128,0-5 192,0 8-192,-6-3 256,6 4-224,-5-5 160,5 10-160,-4-5 64,-2 9-96,-3 0 96,9 3-128,-6-3 192,12 10-160,-6 0 96,0 3-96,0 0-64,0 9 0,0 10-32,0 0 0,0 4 64,4 6-32,1 3-32,1 0 32,-2 1-32,7-1 0,-1 18 64,1 5-32,-2 0 64,1 0-64,-5-4 64,1-6-64,-6 1-32,6-8 32,-12-2 32,6-4-32,-6-3 64,1-1-64,-5-11-32,1 2 32,-12-9-32,10-5 0,-8-4-96,-2-1 64,0-13 32,7 5 0,-13-17 0,12 2 0,-15-13 0,9 1 0,1-10 0,10 9 0,4-9-96,6 6 64,0-12 32,12 12 0,-3-10-96,12 8 64,-1-8 32,5 13 0,5-4 0,2 3 0,13-2-96,-3 7 64,3 2-128,6 8 96,0 0-608,-6 5 384,-4-2-1152,-5 12 800,-5-6-2015,-5 0 1471,-6 0-3968,0 4 2912</inkml:trace>
        </inkml:traceGroup>
        <inkml:traceGroup>
          <inkml:annotationXML>
            <emma:emma xmlns:emma="http://www.w3.org/2003/04/emma" version="1.0">
              <emma:interpretation id="{78796F7E-509B-4C4A-8996-22BB4A108A47}" emma:medium="tactile" emma:mode="ink">
                <msink:context xmlns:msink="http://schemas.microsoft.com/ink/2010/main" type="inkWord" rotatedBoundingBox="21872,11134 22214,11119 22238,11658 21897,11673"/>
              </emma:interpretation>
              <emma:one-of disjunction-type="recognition" id="oneOf42">
                <emma:interpretation id="interp210" emma:lang="zh-CN" emma:confidence="0">
                  <emma:literal>地</emma:literal>
                </emma:interpretation>
                <emma:interpretation id="interp211" emma:lang="zh-CN" emma:confidence="0">
                  <emma:literal>速</emma:literal>
                </emma:interpretation>
                <emma:interpretation id="interp212" emma:lang="zh-CN" emma:confidence="0">
                  <emma:literal>_</emma:literal>
                </emma:interpretation>
                <emma:interpretation id="interp213" emma:lang="zh-CN" emma:confidence="0">
                  <emma:literal>逕</emma:literal>
                </emma:interpretation>
                <emma:interpretation id="interp214" emma:lang="zh-CN" emma:confidence="0">
                  <emma:literal>鬯</emma:literal>
                </emma:interpretation>
              </emma:one-of>
            </emma:emma>
          </inkml:annotationXML>
          <inkml:trace contextRef="#ctx0" brushRef="#br1" timeOffset="181915">24082 13396 4224,'-19'-6'1568,"19"6"-832,-15 0-448,9 0 1216,12 0-832,-12 0 1024,6 0-992,-6 0 672,12 0-832,-6 0 448,0 6-576,0-6 256,0 4-384,0-4 128,6 3-256,-2 2 0,7-1-97,-2 2-63,6-2 32,6 0-32,0 2 0,-1-6 0,5 0 0,-4 0 0,9 0 0,-9-6 64,0 6-32,-6-4-160,0 4 65,-4-4-321,-1 4 224,-10-6-160,5 12 192,-16-6 128,2 4 32,-12 0 64,0 2-64,-4-6-96,-1 3 32,-4-3 96,9 0-32,-4 0 64,8 0-64,-1-3 192,6 3-128,-3-6 256,6 12-225,-2-6 33,7 0-96,-2 0 32,6 0-64,0 0 64,6 3-64,-2-3-32,7 5 32,-2-1-32,6 0 0,-3-4 64,3 0-32,0 0-32,0 0 32,0 0-32,0 0 0,-3 0 0,-3 6 0,-9-6 0,0 4 0,-9 2 64,-3 0-32,-8 4 64,4 0-64,-8-1-96,9 0 32,-12-5 32,12 6 0,0-6-96,4 1 64,1-5-32,5 4 0,1-4 64,8 0 0,1 0-96,5 0 64,7 0 96,-2 0-32,4 0-32,2 0 32,-1 0-128,6 0 64,-6 0 96,1 0-32,-10 0-96,-2 5 32,-15-1-32,6 0 0,-14 2 0,4-2 0,-11-4 64,11 0 0,-10-4 0,5 4 0,0-6-96,3 6 64,3-4-32,3 0 1,1-5-1,10 9 0,1-9 64,3 9 0,7-10 0,4 10 0,1-10 0,4 10 0,1-6 64,4 0-32,-9-4-32,0 10 32,-12-4-32,6 4 0,-9-6 63,0 12-31,-18-6 64,8 0-64,-16 0 128,5 4-96,-6-4 128,0 0-128,1 0 32,4 0-32,1-4-128,5 4 32,-1-6-32,11 6 0,0-6-160,6 6 128,-1-6-1375,11 6 831,-7-4-2368,3 8 1696,-3-4-2688,6 0 2240</inkml:trace>
          <inkml:trace contextRef="#ctx0" brushRef="#br1" timeOffset="182477">24174 13250 6016,'-14'4'2272,"14"-4"-1216,-10-4-608,4 4 1216,12 4-960,-12-4 448,6 4-672,-5 1 352,1 8-480,-8 1 384,7-1-416,-4 2 255,3-3-319,-9 2 192,5 5-224,-5-6 128,4 6-192,-4-6 64,9 5-128,-9-4 0,12 0-32,-9-2 32,12 2-64,-9 1-96,9-2 32,-6-3 32,6-3 0,0 2 0,6 1 0,-2-1 0,7 1 0,-2-7 0,6 1 0,-3-4-224,3 6 128,-6-6-608,6 0 416,-4 0-1023,-1 0 735,-4 0-1472,3 4 1152,-9 1-2144,5 3 1728,-5-3-2048,0-1 1920</inkml:trace>
          <inkml:trace contextRef="#ctx0" brushRef="#br1" timeOffset="182943">24276 13186 5120,'-22'0'2016,"22"0"-1088,-3 5-384,-2 0 1184,-1-1-960,-4 1 576,4 3-832,-14 7 320,10-2-512,-10 4 256,10 2-320,-10 0 288,4 4-320,-4-1 96,10 1-192,-10-1 0,8 1-64,-2-6 95,10 2-95,-8-6 128,6 0-128,2 2 128,4-2-128,-5-3 128,10 3-128,-5-4 128,4 1-128,-4-3 128,6 3-128,0-1 32,0 1-32,-2-1-64,6-1 32,-6 1-32,8 0 0,-3 1-96,6 3 64,0 0 32,2 2 0,-2-2 64,4 1-32,2-5-288,0 4 128,-1-9-1024,-4 2 673,-8-6-2497,10 3 1664,-9-12-3232,0 5 2592</inkml:trace>
        </inkml:traceGroup>
        <inkml:traceGroup>
          <inkml:annotationXML>
            <emma:emma xmlns:emma="http://www.w3.org/2003/04/emma" version="1.0">
              <emma:interpretation id="{BE71F046-5C6B-450C-9F92-15A785223979}" emma:medium="tactile" emma:mode="ink">
                <msink:context xmlns:msink="http://schemas.microsoft.com/ink/2010/main" type="inkWord" rotatedBoundingBox="23022,10471 23666,10442 23708,11360 23064,11389"/>
              </emma:interpretation>
              <emma:one-of disjunction-type="recognition" id="oneOf43">
                <emma:interpretation id="interp215" emma:lang="zh-CN" emma:confidence="0">
                  <emma:literal>空</emma:literal>
                </emma:interpretation>
                <emma:interpretation id="interp216" emma:lang="zh-CN" emma:confidence="0">
                  <emma:literal>宫</emma:literal>
                </emma:interpretation>
                <emma:interpretation id="interp217" emma:lang="zh-CN" emma:confidence="0">
                  <emma:literal>宣</emma:literal>
                </emma:interpretation>
                <emma:interpretation id="interp218" emma:lang="zh-CN" emma:confidence="0">
                  <emma:literal>宾</emma:literal>
                </emma:interpretation>
                <emma:interpretation id="interp219" emma:lang="zh-CN" emma:confidence="0">
                  <emma:literal>宦</emma:literal>
                </emma:interpretation>
              </emma:one-of>
            </emma:emma>
          </inkml:annotationXML>
          <inkml:trace contextRef="#ctx0" brushRef="#br1" timeOffset="184132">25154 12698 4992,'-14'-5'1920,"14"5"-1024,-6 0-64,0 0 1600,12 5-1344,-6 0 768,0 8-1120,0 4 256,6 2-608,-3 3 223,2 6-351,1 2-64,4 8-128,-4-2-256,3-4 96,-4 0-1439,5-6 831,-4-2-3776,-1-6 2496,-1-4-2368,1-6 2496</inkml:trace>
          <inkml:trace contextRef="#ctx0" brushRef="#br1" timeOffset="184492">25235 12887 6144,'-6'0'2368,"6"0"-1280,11 0-416,-7 0 1216,8 0-1056,2-4 384,2 4-736,10-9-128,4 5-224,6-11-96,0 11 0,0-9 32,3 7-32,2-1 192,1 1-128,-6-3 320,-6 9-224,0-4 319,-4 4-287,-6 0 320,6 4-320,-12 2 160,2 3-224,-16-2 64,6 9-128,-12-4 0,6 6-32,-10 0-320,-1 5 128,-4-4-1152,5 7 704,-10-13-1919,5 6 1375,-12-15-2080,12 2 1824,-10-16-2016,5 6 1952</inkml:trace>
          <inkml:trace contextRef="#ctx0" brushRef="#br1" timeOffset="185499">25566 12928 7168,'6'26'2720,"-6"-26"-1472,4 10-480,2-4 1504,-1-3-1280,-2 7 383,3-1-831,0-1-32,0 7-320,-6-8-96,4 8-64,-4-7-832,0 7 448,-4-8-1823,4 9 1215,-12-3-2336,6 0 1888,-8 0-1888,4 0 1888,-20 2-192,15-1 960,-11-5 2016,11 4-736,-6-3 2144,6-1-1600,-6-2 1280,12 9-1408,-6-9 704,9 3-1024,-5-5 384,7-1-640,-2-4 160,6 0-385,0 0 129,10 0-224,1-4 64,10 4-128,-1-5 0,0 1-32,0-6-128,1 10 32,-6-9 32,0 9 0,-4-4 0,5 4 0,-13-6 0,14 12 0,-17-6 0,4 10 0,-8-7 0,4 11 0,-6-1 64,-5 2-32,2-8 64,-1 8-64,-10-1-384,8-1 224,-6 0-767,0 2 511,0-8-384,2 3 448,-10-1-32,11 1 192,-6-1 32,11-1 64,-10 1 192,8 1-64,-2-6 384,10 5-224,-13-4 448,14-1-384,-9-4 287,12 4-319,-4-4 128,4 0-224,0 0 128,4 0-160,2 0 64,3 0-96,8-4 0,1 4-32,9-9-64,3 9 32,1-4-128,5 8 64,-1-8 32,6-1 0,1 1-96,-6 4 64,-2-4-128,-2 8 96,-2-4-256,-6 0 192,2 0-672,-4 0 481,-13 0-1633,2 0 1088,-7 0-3712,2 0 2560</inkml:trace>
          <inkml:trace contextRef="#ctx0" brushRef="#br1" timeOffset="184657">25343 12848 5120,'-6'-6'2016,"6"6"-1088,0 9-160,0-5 1472,6 5-1216,-6 5 704,5 9-1024,-5 5 256,4 4-576,1-6 96,1 6-321,-2-5-414,7 1 127,-2-6-2368,3 1 1376,-8-10-3616,7 0 2656</inkml:trace>
          <inkml:trace contextRef="#ctx0" brushRef="#br1" timeOffset="183876">25500 12542 4736,'-11'-16'1824,"11"16"-960,-25-6-320,20 6 1408,10 6-1088,-5-3 864,4 3-1024,2-2 480,5 5-672,-1 1 224,-1 3-448,2-4 64,-1 4-224,1-3 63,-2 3-95,1-4 0,7 1-32,-13-3-1183,7 3 607,-11-5-2464,0 3 1664,-11-2-2944,1 3 2432</inkml:trace>
        </inkml:traceGroup>
        <inkml:traceGroup>
          <inkml:annotationXML>
            <emma:emma xmlns:emma="http://www.w3.org/2003/04/emma" version="1.0">
              <emma:interpretation id="{5FBB60E5-0260-4BB7-9E39-0E999192DF59}" emma:medium="tactile" emma:mode="ink">
                <msink:context xmlns:msink="http://schemas.microsoft.com/ink/2010/main" type="inkWord" rotatedBoundingBox="24022,10618 24687,10587 24721,11337 24056,11367"/>
              </emma:interpretation>
              <emma:one-of disjunction-type="recognition" id="oneOf44">
                <emma:interpretation id="interp220" emma:lang="zh-CN" emma:confidence="0">
                  <emma:literal>间</emma:literal>
                </emma:interpretation>
                <emma:interpretation id="interp221" emma:lang="zh-CN" emma:confidence="0">
                  <emma:literal>问</emma:literal>
                </emma:interpretation>
                <emma:interpretation id="interp222" emma:lang="zh-CN" emma:confidence="0">
                  <emma:literal>询</emma:literal>
                </emma:interpretation>
                <emma:interpretation id="interp223" emma:lang="zh-CN" emma:confidence="0">
                  <emma:literal>闾</emma:literal>
                </emma:interpretation>
                <emma:interpretation id="interp224" emma:lang="zh-CN" emma:confidence="0">
                  <emma:literal>洞</emma:literal>
                </emma:interpretation>
              </emma:one-of>
            </emma:emma>
          </inkml:annotationXML>
          <inkml:trace contextRef="#ctx0" brushRef="#br1" timeOffset="185817">26127 12819 7936,'0'6'2976,"0"-6"-1600,15 4-768,-11-4 1184,8 3-992,2 3 96,2-2-577,-1 2-127,5-3-96,-5-3-448,0 4 224,0-4-1823,1 6 1087,-10-6-3904,4 3 2624</inkml:trace>
          <inkml:trace contextRef="#ctx0" brushRef="#br1" timeOffset="186106">26158 13064 6656,'-6'26'2528,"6"-26"-1344,0 46-480,0-32 1472,0 0-1248,0 8 512,0 1-896,0 4-65,0 1-319,0-6-1023,0 1 479,0-14-2752,0 1 1728,0-20-3104,9-4 2560</inkml:trace>
          <inkml:trace contextRef="#ctx0" brushRef="#br1" timeOffset="187032">26352 12906 5888,'0'-10'2176,"0"10"-1152,4 4-288,-4 2 1472,6 3-1216,-1 4 576,-2 10-928,3-4 352,0 3-577,0 1 193,-2 3-352,-4-3 0,5-1-160,-5 2-256,0-2 64,-5-4-1151,5-4 671,-4-10-1504,8 1 1184,-4-10-576,0 1 864,0-10 64,5 6 320,-5-6 288,5 4-32,-1-8 416,8 4-224,-3-4 736,2 10-544,-1-6 672,-1 6-640,3-8 480,-3 9-512,2-2 480,-1 3-512,5 2 287,5 4-383,-4-4 64,-2 8-224,-2 0 224,-2 11-224,-1-2 160,8 5-160,-17 0 0,4 1-64,-8-2 32,4 5-64,-12 1-32,3 0 32,-12-1-32,12 0 0,-8-6 0,7-3 0,-4-9 64,8 1-32,-4-10 64,10 1-64,-5-9-224,10-3 96,-1-6-608,8 9 416,2-19-1727,2 9 1119,-2-13-3872,2 10 2624,-1-6-2240,2 10 2496</inkml:trace>
          <inkml:trace contextRef="#ctx0" brushRef="#br1" timeOffset="186492">26478 12703 5376,'11'-15'2112,"-11"15"-1152,37-8-576,-28 2 1088,0 6-832,3-9 256,2 9-544,2-4 96,-1 8-288,0-4 576,6 0-448,-6 0 736,0 6-576,0-3 640,2 7-641,-8-1 481,0 4-512,3-3 256,-3 4-384,-3-2 192,-1 2-256,0 0 128,0 4-192,1-4 128,-3 4-160,3 0 160,-1 0-192,2 10 96,-4 4-96,3 7 96,-1-1-128,-5 1 32,4-3-32,-4 6 32,0-1-64,0-1-32,0 1 32,-4-5-544,4 0 288,-5-4-1184,-1-4 800,-4-11-2048,5-2 1473,-10-11-3169,10 0 2432,-11-18-2336,7 5 2432</inkml:trace>
        </inkml:traceGroup>
        <inkml:traceGroup>
          <inkml:annotationXML>
            <emma:emma xmlns:emma="http://www.w3.org/2003/04/emma" version="1.0">
              <emma:interpretation id="{303894D1-A0D1-4001-9560-C7F5EBA15F3C}" emma:medium="tactile" emma:mode="ink">
                <msink:context xmlns:msink="http://schemas.microsoft.com/ink/2010/main" type="inkWord" rotatedBoundingBox="24894,10486 25519,10458 25563,11423 24937,11451"/>
              </emma:interpretation>
              <emma:one-of disjunction-type="recognition" id="oneOf45">
                <emma:interpretation id="interp225" emma:lang="zh-CN" emma:confidence="0">
                  <emma:literal>要</emma:literal>
                </emma:interpretation>
                <emma:interpretation id="interp226" emma:lang="zh-CN" emma:confidence="0">
                  <emma:literal>莫</emma:literal>
                </emma:interpretation>
                <emma:interpretation id="interp227" emma:lang="zh-CN" emma:confidence="0">
                  <emma:literal>䙲</emma:literal>
                </emma:interpretation>
                <emma:interpretation id="interp228" emma:lang="zh-CN" emma:confidence="0">
                  <emma:literal>點</emma:literal>
                </emma:interpretation>
                <emma:interpretation id="interp229" emma:lang="zh-CN" emma:confidence="0">
                  <emma:literal>奌</emma:literal>
                </emma:interpretation>
              </emma:one-of>
            </emma:emma>
          </inkml:annotationXML>
          <inkml:trace contextRef="#ctx0" brushRef="#br1" timeOffset="189208">27049 13313 7552,'-4'6'2816,"4"-6"-1536,-17 22-640,17-18 1344,6 1-1120,-1-5 320,5 4-737,1-4 97,5 0-320,-2-4 0,2-1-128,10-9 96,4 5-128,6-9-32,0 10 0,3-11-128,3 9 64,3-7-128,-4 2 96,1 2-800,-6 3 448,-12 3-2399,2 1 1535,-16-3-3520,1 9 2720</inkml:trace>
          <inkml:trace contextRef="#ctx0" brushRef="#br1" timeOffset="188606">27157 12738 5504,'-6'0'2112,"6"0"-1152,11 13-224,-5-8 1600,-2 3-1280,2 6 768,-1 10-1088,-1 2 256,7 1-609,-7 5-63,2 0-192,-1 3-160,1-2 0,-3-5-831,3-2 479,-6-7-2368,0-1 1504,0-10-3232,0-4 2528</inkml:trace>
          <inkml:trace contextRef="#ctx0" brushRef="#br1" timeOffset="189456">27376 13167 6144,'-10'0'2368,"10"0"-1280,-6 6-288,2-2 1568,8 1-1280,-8-1 608,4 6-1024,-12-1 479,9 8-671,-8 6 320,5-1-480,-9 1 64,11 5-256,-13-2-480,8 3 160,-6-7-1888,5 1 1153,-10-10-4257,8 0 2880,2-13-2336,5 4 2688</inkml:trace>
          <inkml:trace contextRef="#ctx0" brushRef="#br1" timeOffset="187871">27201 12638 5888,'-4'-9'2272,"4"9"-1216,4 0-448,-4 0 1152,5 0-960,-5 0 672,6 6-864,-6-3 512,6 7-640,-6 0 255,4 3-447,-4 4 64,6 1-224,-1 1-64,-2 4-32,3-6-320,0 2 160,0-6-1567,-2 0 927,-4-7-4192,0 4 2784</inkml:trace>
          <inkml:trace contextRef="#ctx0" brushRef="#br1" timeOffset="188891">27258 12874 5760,'11'-10'2176,"-11"10"-1152,40 0-704,-25 0 992,2 0-768,-2 0 224,5 0-448,-4 0-128,2 6-96,-6-6-96,2 4 32,-8 9-128,-2 6 64,-19 3 320,6 10-192,-17-9 1120,1 3-672,-5-3 896,9 5-833,0-10 193,6 4-480,0-9-192,10 2-64,10-11-352,5 0 160,10-8-800,5 4 513,1-10-1857,0 10 1280,-6-9-3648,0 9 2592</inkml:trace>
          <inkml:trace contextRef="#ctx0" brushRef="#br1" timeOffset="188291">27284 12620 6400,'-5'0'2368,"5"0"-1280,5 6-640,-5-6 1152,4 0-928,-4 0 256,11 0-576,-1 0-128,10 0-128,-5-6 0,6 6-64,0-10 64,-1 6-64,-4-4-32,4 8 32,1-10 96,-2 10-64,2-4 192,-1 4-160,-5-4 256,0 8-224,-3-8 256,3 4-256,-6-6 96,3 12-128,-9-6 0,3 0-33,-1 0-63,0 0 32,-5-6-255,0 6 127,0-3-736,0 6 448,0-3-1216,0 0 896,-5 0-3072,5 0 2112,-11 0-2144,8 10 2176</inkml:trace>
          <inkml:trace contextRef="#ctx0" brushRef="#br1" timeOffset="189630">27401 13413 8448,'46'9'3232,"-46"-9"-1728,35 19-1248,-23-15 672,3 5-544,0 1-288,6-3-96,-6-1-1568,0 3 864,-6-9-3712,8 4 2432</inkml:trace>
          <inkml:trace contextRef="#ctx0" brushRef="#br1" timeOffset="190047">27219 12580 5632,'-6'0'2176,"6"0"-1152,0-6-416,0 3 1248,0 6-1056,0-3 640,6 0-896,-6-3 448,3 3-576,3-5 192,0 1-352,-3-6-65,3 10-127,-6-10 32,6 10-64,-6-3 64,0 3-64,0 0 128,0 3-96,-6 3 192,6 8-160,-6-5 256,3 4-224,-3 6 32,6-2-96,-6 5-544,12 1 256,-6 10-2719,0-1 1631,0 3-4032,6 2 3008</inkml:trace>
        </inkml:traceGroup>
        <inkml:traceGroup>
          <inkml:annotationXML>
            <emma:emma xmlns:emma="http://www.w3.org/2003/04/emma" version="1.0">
              <emma:interpretation id="{2A480FE7-FDAB-42C1-899F-FB7A8EA79664}" emma:medium="tactile" emma:mode="ink">
                <msink:context xmlns:msink="http://schemas.microsoft.com/ink/2010/main" type="inkWord" rotatedBoundingBox="25704,10641 26622,10599 26658,11394 25740,11435"/>
              </emma:interpretation>
              <emma:one-of disjunction-type="recognition" id="oneOf46">
                <emma:interpretation id="interp230" emma:lang="zh-CN" emma:confidence="0">
                  <emma:literal>微</emma:literal>
                </emma:interpretation>
                <emma:interpretation id="interp231" emma:lang="zh-CN" emma:confidence="0">
                  <emma:literal>徵</emma:literal>
                </emma:interpretation>
                <emma:interpretation id="interp232" emma:lang="zh-CN" emma:confidence="0">
                  <emma:literal>激</emma:literal>
                </emma:interpretation>
                <emma:interpretation id="interp233" emma:lang="zh-CN" emma:confidence="0">
                  <emma:literal>缴</emma:literal>
                </emma:interpretation>
                <emma:interpretation id="interp234" emma:lang="zh-CN" emma:confidence="0">
                  <emma:literal>漱</emma:literal>
                </emma:interpretation>
              </emma:one-of>
            </emma:emma>
          </inkml:annotationXML>
          <inkml:trace contextRef="#ctx0" brushRef="#br1" timeOffset="191969">28064 12778 5120,'0'-8'2016,"0"8"-1088,0-6-256,0 3 1504,0 6-1216,0-3 672,0 0-960,0 0 192,0 0-512,-6 0 160,6 6-288,-10-2 64,5 6-161,-4 2 1,-3 2-64,-8 8-128,4 1 32,-14 9-319,4 0 191,-8 3-640,8-6 448,-1-3-992,12-3 768,6-4-704,9-6 736,5-3-288,11-1 480,-7-9 0,6 3 192,1-3 160,0 0 32,-1 0 128,0 0-96,-11 0 480,8 10-320,-12 0 608,5-3-448,-10 8 224,-1-1-352,-10-2 64,2 7-192,-7-6 0,11 6-64,-1-6-128,7 1 32,4-10-192,4 1 128,2-5-32,-1 4 64,0-4 192,5 5-64,-4 3 384,4 11-224,-5 0 512,-1 3-416,-4 1 224,5 0-320,-5-7-128,0 7-64,0-8-832,6-1 448,-2-14-2464,8 0 1568,-7-20-2912,4 4 2368</inkml:trace>
          <inkml:trace contextRef="#ctx0" brushRef="#br1" timeOffset="192406">28029 12851 5248,'-12'9'2016,"12"-9"-1088,-9 18-96,9-9 1440,5 0-1216,-1 5 480,2 4-960,0-8 64,3 3-384,2-13-32,4 3-128,1-6-768,4-6 384,1-1-1760,-2 0 1152,-2-2-3264,2 8 2336</inkml:trace>
          <inkml:trace contextRef="#ctx0" brushRef="#br1" timeOffset="193622">28370 12687 5376,'0'10'2016,"0"-10"-1088,0 19-160,0-16 1408,0 7-1184,0-1 704,0 4-992,-6 1 192,6 5-544,-4-6-64,4 6-160,-11 3-384,7 1 160,-11 3-1120,4 6 672,-10 0-1088,6 0 928,-21-6-224,16 6 544,-5-5 384,4 1 0,0-5 800,7 0-416,-2-4 800,7-3-672,-2-7 192,5 5-416,6-9-192,6-1-32,5-8-224,8-1 96,-2-9-384,2 5 224,2-4-448,-1 3 384,-5-2 0,6 6 160,-6 2 96,0 4 32,-15 0 256,6 10-128,-12-1 512,0 4-352,-3 0 512,-6 1-480,-6 4 288,11 5-352,-4 0 192,8-1-224,-6 0 63,12 1-159,-9 0 64,9 0-96,-9-1 224,9 7-192,-12-7 160,9 1-160,-8-10-192,11-4 0,0-14-544,11 1 352,-2-24-895,6 5 671,6-17-640,-1 4 640,1-10-96,9 6 352,-9-15 128,4 14 64,-4-8 224,-1 8-96,1-9 320,-2 15-224,-2-16 160,1 19-192,-3-8 0,2 12-96,-2-4-64,0 9 32,-6-3 224,3 13-128,-8-2 512,7 11-352,-11 4 448,0 9-449,-11 9 225,7 10-288,-8 4 224,9 3-256,-8 1 96,11-4-160,-6 0-192,6-9 0,0-14-256,6 1 192,-1-16-320,10 2 288,0-9-32,6 4 128,-6-1 64,0 1 0,-4 5 192,5 8-96,-7 9 448,0 6-288,-3 0 288,0 3-288,-12 1 64,6 3-192,-6-3 0,2 3-64,-10-7-480,-2 3 224,-10-3-1312,11 4 832,-11-10-1407,7 1 1183,-8-9-896,13-1 1024,-7-4-96,11 4 512,-1-8 160,8 4 96,-9-4 384,12 4-192,-5-9 896,5 3-544,0-2 928,5 3-768,1-4 832,3 9-832,2-8 607,-1 8-703,5-6 448,0 12-544,6-3 128,-1 7-320,5 3-64,1 1-96,-5-1 32,3 2-64,-3-2-384,5 4 224,-5 1-1536,4 5 928,-10-9-2623,0 0 1855,-4-6-3232,-1 2 2656</inkml:trace>
          <inkml:trace contextRef="#ctx0" brushRef="#br1" timeOffset="192211">28175 12716 4608,'27'-24'1760,"-27"24"-960,9-5-32,-3 5 1472,-1 5-1216,-5 0 992,0 8-1184,0 1 544,0 10-800,0 6 127,0 2-415,0 6-96,0-3-128,0-8-480,0 1 224,0-2-1311,0-7 831,0-10-2816,0 5 1952,-5-14-2560,-1 0 2336</inkml:trace>
        </inkml:traceGroup>
        <inkml:traceGroup>
          <inkml:annotationXML>
            <emma:emma xmlns:emma="http://www.w3.org/2003/04/emma" version="1.0">
              <emma:interpretation id="{657F5E35-2B8C-4B80-99B3-E266576BB874}" emma:medium="tactile" emma:mode="ink">
                <msink:context xmlns:msink="http://schemas.microsoft.com/ink/2010/main" type="inkWord" rotatedBoundingBox="26778,10752 27365,10726 27388,11225 26801,11252"/>
              </emma:interpretation>
              <emma:one-of disjunction-type="recognition" id="oneOf47">
                <emma:interpretation id="interp235" emma:lang="zh-CN" emma:confidence="0">
                  <emma:literal>小</emma:literal>
                </emma:interpretation>
                <emma:interpretation id="interp236" emma:lang="zh-CN" emma:confidence="0">
                  <emma:literal>忄</emma:literal>
                </emma:interpretation>
                <emma:interpretation id="interp237" emma:lang="zh-CN" emma:confidence="0">
                  <emma:literal>水</emma:literal>
                </emma:interpretation>
                <emma:interpretation id="interp238" emma:lang="zh-CN" emma:confidence="0">
                  <emma:literal>木</emma:literal>
                </emma:interpretation>
                <emma:interpretation id="interp239" emma:lang="zh-CN" emma:confidence="0">
                  <emma:literal>习</emma:literal>
                </emma:interpretation>
              </emma:one-of>
            </emma:emma>
          </inkml:annotationXML>
          <inkml:trace contextRef="#ctx0" brushRef="#br1" timeOffset="194495">28991 13091 7040,'-10'0'2624,"10"0"-1408,-26 19-640,22-10 1216,8 0-992,-8-1 192,4 7-640,-11-2-320,7 6-64,-13-6-1984,8 0 1120,-1-9-3712,5 6 2560</inkml:trace>
          <inkml:trace contextRef="#ctx0" brushRef="#br1" timeOffset="194210">29134 12838 5888,'-14'-13'2272,"14"13"-1216,-7-9-672,4 3 1152,6 6-864,-3-4 544,7 8-736,-7-4 320,5 0-480,-1 0 544,1 9-480,1-3 415,-2 7-447,2 9 544,-1 5-512,1 8 352,-3 7-416,3 0 128,0-2-288,-6 4 64,4-2-128,-4-1-416,0-5 192,0-4-1600,0-5 960,-4-9-2847,4 0 2047,-12-18-3328,9 0 2784</inkml:trace>
          <inkml:trace contextRef="#ctx0" brushRef="#br1" timeOffset="194675">29278 13087 8960,'45'4'3328,"-45"-4"-1792,47 15-1088,-38-11 1248,6 5-993,-5 0 97,7-1-512,-2 1-544,0 0 160,-6-2-2111,3 0 1215,-9-7-4160,3 0 2880</inkml:trace>
        </inkml:traceGroup>
        <inkml:traceGroup>
          <inkml:annotationXML>
            <emma:emma xmlns:emma="http://www.w3.org/2003/04/emma" version="1.0">
              <emma:interpretation id="{93301BBF-083C-4223-83E0-11C9BCDB61B6}" emma:medium="tactile" emma:mode="ink">
                <msink:context xmlns:msink="http://schemas.microsoft.com/ink/2010/main" type="inkWord" rotatedBoundingBox="27515,10691 28063,10666 28092,11315 27544,11340"/>
              </emma:interpretation>
              <emma:one-of disjunction-type="recognition" id="oneOf48">
                <emma:interpretation id="interp240" emma:lang="zh-CN" emma:confidence="0">
                  <emma:literal>运</emma:literal>
                </emma:interpretation>
                <emma:interpretation id="interp241" emma:lang="zh-CN" emma:confidence="0">
                  <emma:literal>迄</emma:literal>
                </emma:interpretation>
                <emma:interpretation id="interp242" emma:lang="zh-CN" emma:confidence="0">
                  <emma:literal>远</emma:literal>
                </emma:interpretation>
                <emma:interpretation id="interp243" emma:lang="zh-CN" emma:confidence="0">
                  <emma:literal>选</emma:literal>
                </emma:interpretation>
                <emma:interpretation id="interp244" emma:lang="zh-CN" emma:confidence="0">
                  <emma:literal>區</emma:literal>
                </emma:interpretation>
              </emma:one-of>
            </emma:emma>
          </inkml:annotationXML>
          <inkml:trace contextRef="#ctx0" brushRef="#br1" timeOffset="195617">29705 12751 6784,'-6'5'2528,"6"-5"-1344,32 8-896,-28-8 1120,7 6-832,-1-6 384,5 0-608,5-6-96,1 6-160,3-3-448,9 3 224,-9-5-1120,2 5 704,-10-5-1504,4 10 1152,-16 0-736,7 4 960,-22 5 320,7-2 192,-16 11 1056,4 6-480,-14 1 1376,10 2-992,-7-4 736,7-2-864,4-7 128,7-6-480,3-3 32,6 3-224,11-13-64,5 3-32,2-10-256,9 1 128,3-3-160,0 1 128,2-1-416,-7 3 288,-10 6-96,0 10 224,-15-1 480,0 4-160,-15 0 608,6 3-416,-18-3 640,12 4-576,-6 1 416,6 2-513,0-8 257,6 2-352,-3-4 128,9-2-224,3-4 64,3 6-128,3-6-64,5 1 0,-1-1 32,-1 1-32,2-5 64,-1 0-64,-4 0-96,-1 0 32,-1-5-32,7 5 0,-7-4-96,7 4 96,-1-5-192,5 1 160,0-6-256,5 10 224,1-9-448,0 9 320,-12-9-863,3 9 639,-9-8-1280,3 8 992,0-10-1376,-1 5 1216,-5-2-352,4 1 768,-4-4 384,12 6 96,-3-4 960,2 8-512,-11-4 1536,4 4-1120,-4 0 896,6 9-992,-1-2 256,-1 3-608,2 0-128,-1-2-160,-5-4-1856,0 6 992,-5-6-3936,-1 2 2624</inkml:trace>
          <inkml:trace contextRef="#ctx0" brushRef="#br1" timeOffset="195977">29633 12906 8064,'0'32'2976,"0"-32"-1600,-3 45-960,-3-32 1056,12 0-832,-6 10 224,0-1-512,0 7 383,3-2-447,3 5 576,3-1-480,3 5 288,-2-4-384,-5-5 192,0 1-256,5-6 64,0 1-160,6-10-64,0 6-32,2-12-32,8 3 0,4-10-224,0 6 128,12-12-800,0 2 480,-2-9-1216,0 8 928,-4-9-1951,-6 10 1503,-3-10-3456,-6 9 2560</inkml:trace>
        </inkml:traceGroup>
        <inkml:traceGroup>
          <inkml:annotationXML>
            <emma:emma xmlns:emma="http://www.w3.org/2003/04/emma" version="1.0">
              <emma:interpretation id="{532C6FB9-3B59-40A5-8514-35A67CCDD7CD}" emma:medium="tactile" emma:mode="ink">
                <msink:context xmlns:msink="http://schemas.microsoft.com/ink/2010/main" type="inkWord" rotatedBoundingBox="28309,10677 28983,10646 29007,11183 28333,11213"/>
              </emma:interpretation>
              <emma:one-of disjunction-type="recognition" id="oneOf49">
                <emma:interpretation id="interp245" emma:lang="zh-CN" emma:confidence="0">
                  <emma:literal>动</emma:literal>
                </emma:interpretation>
                <emma:interpretation id="interp246" emma:lang="zh-CN" emma:confidence="0">
                  <emma:literal>劫</emma:literal>
                </emma:interpretation>
                <emma:interpretation id="interp247" emma:lang="zh-CN" emma:confidence="0">
                  <emma:literal>幼</emma:literal>
                </emma:interpretation>
                <emma:interpretation id="interp248" emma:lang="zh-CN" emma:confidence="0">
                  <emma:literal>紡</emma:literal>
                </emma:interpretation>
                <emma:interpretation id="interp249" emma:lang="zh-CN" emma:confidence="0">
                  <emma:literal>劭</emma:literal>
                </emma:interpretation>
              </emma:one-of>
            </emma:emma>
          </inkml:annotationXML>
          <inkml:trace contextRef="#ctx0" brushRef="#br1" timeOffset="196760">30413 12796 8832,'-3'0'3328,"3"0"-1792,30 0-1312,-21 0 896,3 0-704,3-3-64,5 3-224,-1-6-96,2 6 0,-1-4-32,7-2 0,-8-1-512,2 7 288,-10-6-832,4 6 608,-11 0-704,1 10 640,-14-1-160,3 4 384,-9 6 480,0 3-128,-15 5 1024,9 5-640,-11-6 960,14 6-800,-3-9 320,6 0-544,0-4 95,9-6-319,6-4-64,9 1-64,3-6-128,8 1 64,-4-14-320,2 4 193,-1-9-289,2 10 256,-8-1 96,5 10 64,-16-1 224,0 10-96,-16 0 607,5 4-415,-13 0 736,3-1-576,-4 2 352,9 3-480,0-3 64,7 4-256,3-10 0,6 1-64,6-5 32,9 4-64,0-3-288,0 3 128,0-13-1024,0 5 672,-3-14-1376,-3 3 1057,-4-7-1249,5 4 1184,-4-8-480,-1 7 768,1-3 128,-2 3 256,2-3 768,3 8-320,-4 1 992,5 4-704,1 0 576,-1 9-640,1-5 32,-2 5-320,3 1-160,-3-1-64,-3-5-1536,-2 0 864,1-4-3808,1 0 2528</inkml:trace>
          <inkml:trace contextRef="#ctx0" brushRef="#br1" timeOffset="197348">30724 13060 6272,'0'-9'2368,"0"9"-1280,12-42-768,-8 29 1248,7 9-864,-2-15 512,2 10-736,4-4 160,10 3-352,1-3 384,4 7-384,-3-1 511,-3 7-479,-3-9 640,9 9-544,-9-6 640,0 6-608,-6 6 352,0 3-480,0 4 256,0 10-320,-4-1 192,-1 5-224,-10 1-64,5 4-96,-10-6 32,5 6-64,-6-5-512,2 1 256,-7-5-1600,7-1 1024,-11-5-3039,9-2 2143,-5-15-3872,7-5 3136</inkml:trace>
          <inkml:trace contextRef="#ctx0" brushRef="#br1" timeOffset="197046">30960 12716 8192,'6'0'3072,"-6"0"-1664,3 9-736,-3-5 1600,5 0-1281,-5 1 577,0 5-928,0-2 416,0 6-608,-5 0 384,5 4-480,-9 9 256,3-1-352,-15 12 64,17-2-192,-13 9-416,8-10 160,-12 7-1312,11-6 800,-10-1-2464,10-3 1729,-6-13-3265,6-1 2656,-4-13-2240,8-1 2432</inkml:trace>
        </inkml:traceGroup>
        <inkml:traceGroup>
          <inkml:annotationXML>
            <emma:emma xmlns:emma="http://www.w3.org/2003/04/emma" version="1.0">
              <emma:interpretation id="{B7EB3EE7-442F-4EF3-8857-FC30B0AC9FDB}" emma:medium="tactile" emma:mode="ink">
                <msink:context xmlns:msink="http://schemas.microsoft.com/ink/2010/main" type="inkWord" rotatedBoundingBox="29225,10520 29728,10497 29767,11367 29265,11390"/>
              </emma:interpretation>
              <emma:one-of disjunction-type="recognition" id="oneOf50">
                <emma:interpretation id="interp250" emma:lang="zh-CN" emma:confidence="0">
                  <emma:literal>后</emma:literal>
                </emma:interpretation>
                <emma:interpretation id="interp251" emma:lang="zh-CN" emma:confidence="0">
                  <emma:literal>戶</emma:literal>
                </emma:interpretation>
                <emma:interpretation id="interp252" emma:lang="zh-CN" emma:confidence="0">
                  <emma:literal>巨</emma:literal>
                </emma:interpretation>
                <emma:interpretation id="interp253" emma:lang="zh-CN" emma:confidence="0">
                  <emma:literal>斥</emma:literal>
                </emma:interpretation>
                <emma:interpretation id="interp254" emma:lang="zh-CN" emma:confidence="0">
                  <emma:literal>居</emma:literal>
                </emma:interpretation>
              </emma:one-of>
            </emma:emma>
          </inkml:annotationXML>
          <inkml:trace contextRef="#ctx0" brushRef="#br1" timeOffset="198027">31423 12716 6400,'-9'9'2368,"9"-9"-1280,0 23-352,0-15 1760,0 1-1408,0 14 1088,3 9-1313,-3 9 609,0 4-832,0 10 352,0 0-576,-3 3 32,3 0-256,-11 1-160,7-4-64,-13-1-1088,13-9 576,-8-4-3071,12-8 2015,-3-16-4096,3 1 3232</inkml:trace>
          <inkml:trace contextRef="#ctx0" brushRef="#br1" timeOffset="197751">31416 12610 8320,'-18'0'3168,"18"0"-1728,0-17-832,0 11 1472,4 12-1185,2-12 385,2 6-800,8-3-128,0 6-224,4-6-576,0 3 224,1-5-1535,6 5 991,-9-5-3200,8 10 2240,-16-5-2752,2 8 2560</inkml:trace>
          <inkml:trace contextRef="#ctx0" brushRef="#br1" timeOffset="198276">31443 12887 8704,'-11'0'3328,"11"0"-1792,16 5-1088,-12-5 1312,8 0-1025,2 0 353,2 0-640,8-5-64,3 5-224,8-4-96,1-1-32,0-3-32,4 8 0,-4-10-160,-4 10 96,-8-5-672,2 5 416,-10 0-1791,-2 5 1183,-14-1-3680,0 6 2592,-8 3-2208,-4 0 2464</inkml:trace>
          <inkml:trace contextRef="#ctx0" brushRef="#br1" timeOffset="198679">31576 13113 8448,'-4'22'3232,"4"-22"-1728,0 25-1056,0-18 1184,0 3-960,0-1-65,0 4-383,0 0-639,0 3 223,0-13-1472,0 7 896,0-16-1536,0 6 1280,0-4-416,0 1 864,0-7 384,4 4 160,1-7 832,10 10-448,1-11 832,4 9-672,0-5 320,5 7-480,-4-1 32,0 4-256,-6 0 160,5 4-192,-10-1 256,2 12-224,-12-1 320,0 2-256,-16 0 608,5 1-448,-10-4 799,6 6-639,-6-6 480,11 6-576,2-10-32,2 4-224,6-9-672,9 2 288,6-12-2111,12 2 1279,-7-5-4160,5-1 2880</inkml:trace>
        </inkml:traceGroup>
        <inkml:traceGroup>
          <inkml:annotationXML>
            <emma:emma xmlns:emma="http://www.w3.org/2003/04/emma" version="1.0">
              <emma:interpretation id="{7F75324E-0BF0-4B77-B7FC-BDF3CCAA5579}" emma:medium="tactile" emma:mode="ink">
                <msink:context xmlns:msink="http://schemas.microsoft.com/ink/2010/main" type="inkWord" rotatedBoundingBox="30048,11210 30077,11208 30083,11337 30054,11339"/>
              </emma:interpretation>
              <emma:one-of disjunction-type="recognition" id="oneOf51">
                <emma:interpretation id="interp255" emma:lang="zh-CN" emma:confidence="0">
                  <emma:literal>,</emma:literal>
                </emma:interpretation>
                <emma:interpretation id="interp256" emma:lang="zh-CN" emma:confidence="0">
                  <emma:literal>、</emma:literal>
                </emma:interpretation>
                <emma:interpretation id="interp257" emma:lang="zh-CN" emma:confidence="0">
                  <emma:literal>.</emma:literal>
                </emma:interpretation>
                <emma:interpretation id="interp258" emma:lang="zh-CN" emma:confidence="0">
                  <emma:literal>月</emma:literal>
                </emma:interpretation>
                <emma:interpretation id="interp259" emma:lang="zh-CN" emma:confidence="0">
                  <emma:literal>;</emma:literal>
                </emma:interpretation>
              </emma:one-of>
            </emma:emma>
          </inkml:annotationXML>
          <inkml:trace contextRef="#ctx0" brushRef="#br1" timeOffset="198904">32172 13273 11136,'-5'30'4128,"5"-30"-2241,5 9-1503,-5 1 1152,6-1-928,-6 1-160,0 3-288,-6-4-2016,6 4 992,-10 1-5215,0-1 3391</inkml:trace>
        </inkml:traceGroup>
        <inkml:traceGroup>
          <inkml:annotationXML>
            <emma:emma xmlns:emma="http://www.w3.org/2003/04/emma" version="1.0">
              <emma:interpretation id="{C5EB454F-A106-46AF-A169-B370398C1DB2}" emma:medium="tactile" emma:mode="ink">
                <msink:context xmlns:msink="http://schemas.microsoft.com/ink/2010/main" type="inkWord" rotatedBoundingBox="30183,10161 31200,10115 31250,11237 30234,11283"/>
              </emma:interpretation>
              <emma:one-of disjunction-type="recognition" id="oneOf52">
                <emma:interpretation id="interp260" emma:lang="zh-CN" emma:confidence="0">
                  <emma:literal>像</emma:literal>
                </emma:interpretation>
                <emma:interpretation id="interp261" emma:lang="zh-CN" emma:confidence="0">
                  <emma:literal>僚</emma:literal>
                </emma:interpretation>
                <emma:interpretation id="interp262" emma:lang="zh-CN" emma:confidence="0">
                  <emma:literal>葆</emma:literal>
                </emma:interpretation>
                <emma:interpretation id="interp263" emma:lang="zh-CN" emma:confidence="0">
                  <emma:literal>谅</emma:literal>
                </emma:interpretation>
                <emma:interpretation id="interp264" emma:lang="zh-CN" emma:confidence="0">
                  <emma:literal>倷</emma:literal>
                </emma:interpretation>
              </emma:one-of>
            </emma:emma>
          </inkml:annotationXML>
          <inkml:trace contextRef="#ctx0" brushRef="#br1" timeOffset="201577">32666 12638 5504,'0'-3'2112,"0"3"-1152,12 0-352,-12 0 1152,0 0-960,0 0 448,0 0-736,-6 0 128,6 7-352,-10 3-32,-1 3-160,-9 6-256,5 0 64,-15 3-256,-1 4 224,-16 16-384,8-3 288,-3-1-1088,12-2 736,0-10-1792,9 2 1344,1-15-2144,10 1 1792</inkml:trace>
          <inkml:trace contextRef="#ctx0" brushRef="#br1" timeOffset="201756">32570 12819 7040,'10'13'2720,"-10"-13"-1472,6 32-608,-6-18 1472,0 4-1152,0 18 512,0 9-897,0-7 65,0-2-384,0-4-32,0-2-128,0-1-416,0-3 192,0-8-1823,0 1 1087,0-12-4192,5-1 2816</inkml:trace>
          <inkml:trace contextRef="#ctx0" brushRef="#br1" timeOffset="202042">32815 12434 7296,'-6'-8'2816,"6"8"-1536,30-6-576,-18 2 1184,3 8-1056,0-4 160,0 0-640,5 0-128,2 0-129,2 0-95,2 0 32,-2-4-479,3 4 255,-12-4-1664,6-2 1024,-12 2-3328,3 4 2336,-18-5-1920,0 10 2176</inkml:trace>
          <inkml:trace contextRef="#ctx0" brushRef="#br1" timeOffset="202673">32976 12200 5888,'-4'-6'2272,"4"6"-1216,0 0-256,0 0 1568,0 6-1280,-5 2 448,0 10-928,-5 1 32,4 4-385,-8-1-159,4 1-64,-10 3-607,8 6 319,-13-5-1792,10 1 1120,0-11-3584,4 2 2496</inkml:trace>
          <inkml:trace contextRef="#ctx0" brushRef="#br1" timeOffset="202945">33039 12361 5248,'6'5'2016,"-6"-5"-1088,4 14 32,-4-10 1312,0 1-1216,0 2 480,0 3-960,0 0 416,0 2-576,-4 8 31,-2-2-255,-5-1-32,7 2-96,-11-2-320,4 2 128,-10 0-1439,6 3 863,-9-9-2912,3 1 1984,-9-4-2400,9-2 2304</inkml:trace>
          <inkml:trace contextRef="#ctx0" brushRef="#br1" timeOffset="203125">32713 12642 6528,'4'15'2464,"-4"-15"-1344,6 26-480,-6-17 1120,6 5-960,-3-5-64,9 5-448,-3 4-544,6-1 128,-4-7-1888,-1 3 1120,-4-13-3200,-1 0 2272</inkml:trace>
          <inkml:trace contextRef="#ctx0" brushRef="#br1" timeOffset="204327">32968 12603 5248,'24'-29'2016,"-24"29"-1088,36 19-448,-19-19 736,-2 0-704,4-5 96,8 10-352,-1-5 96,-2 0-192,-9 0 288,0 4-256,-15 2 32,0 1-128,-20 3-64,4 5 0,-19-2 224,10 0-128,-10 0 448,4 6-320,-4-6 288,14 6-288,0-6 64,6 0-192,0-3-192,9-1 0,1-9-896,10 4 544,1-8-1664,3 4 1152,3-14-2240,-3 6 1792,-3-11-1600,0 9 1696,-6-16 3904,-6 17-512,0 5 768,6 4-1600,-6 0 288,12 7-928,-6-1 352,6 4-576,-6 3 32,0 0-256,-6 0-32,6 6-96,-9-6-64,3 6 32,-9-6-128,9 0 64,-3-3 32,9-1 0,-6-5 0,6 5 0,0 1 192,6 7-96,-2 11 320,12 8-224,0 5 159,-1-5-191,-6-4 0,6-5-96,-9 1 32,3-2-64,-9 3 128,6 1-96,-12-2-96,3-2 0,-9-3-384,3-4 192,-12-7-287,12-2 255,-12-6-192,10 2 256,-5-6-352,13 3 320,-8-6-384,7-3 352,-2-3-704,6 1 512,-6-7-832,6 7 736,-5-7-736,1 8 736,-8-16 0,9 4 320,-14-4 288,7 10-32,-4-6 352,4 7-192,-1-8 512,5 11-384,-3-4 576,9 9-512,-10-1 512,10 5-512,-5 5 704,5 9-608,-6-2 704,0 8-704,-3-1 256,9-3-416,-6-2-128,6 0-97,0-10-702,6 0 319,3-12-1376,8 3 928,13-12-928,0-2 960,-3-3-128,3 8 480,-6-4 512,3 4-96,-6 5 928,-6 5-544,-6 4 1152,2 8-928,-7 1 704,2 4-832,-6-4 96,6 1-384,-3-6-736,9 2 256,-3-16-1344,2 6 896,4-24-1216,6 2 1088,-6-7-224,0 7 608,-6 7 672,7 10-128,-5 9 1312,-1 13-800,1 2 1152,4 8-1024,-6-6 576,6 6-768,0-5 127,3-1-415,-4-8-320,2 5 0,-2-14-927,2-4 543,4-9-608,-5 0-1088,-5-2-2752,5 7 2560</inkml:trace>
        </inkml:traceGroup>
        <inkml:traceGroup>
          <inkml:annotationXML>
            <emma:emma xmlns:emma="http://www.w3.org/2003/04/emma" version="1.0">
              <emma:interpretation id="{8C8411A8-5CA0-4A34-9E39-3941BFE91F55}" emma:medium="tactile" emma:mode="ink">
                <msink:context xmlns:msink="http://schemas.microsoft.com/ink/2010/main" type="inkWord" rotatedBoundingBox="31390,10293 31927,10268 31973,11271 31435,11295"/>
              </emma:interpretation>
              <emma:one-of disjunction-type="recognition" id="oneOf53">
                <emma:interpretation id="interp265" emma:lang="zh-CN" emma:confidence="0">
                  <emma:literal>李</emma:literal>
                </emma:interpretation>
                <emma:interpretation id="interp266" emma:lang="zh-CN" emma:confidence="0">
                  <emma:literal>孛</emma:literal>
                </emma:interpretation>
                <emma:interpretation id="interp267" emma:lang="zh-CN" emma:confidence="0">
                  <emma:literal>孝</emma:literal>
                </emma:interpretation>
                <emma:interpretation id="interp268" emma:lang="zh-CN" emma:confidence="0">
                  <emma:literal>素</emma:literal>
                </emma:interpretation>
                <emma:interpretation id="interp269" emma:lang="zh-CN" emma:confidence="0">
                  <emma:literal>麦</emma:literal>
                </emma:interpretation>
              </emma:one-of>
            </emma:emma>
          </inkml:annotationXML>
          <inkml:trace contextRef="#ctx0" brushRef="#br1" timeOffset="205601">33509 12687 6784,'-6'-4'2528,"6"0"-1344,6 4-1376,14 0 2400,5 0-704,1-5-608,-1 1-384,5-2-384,11 2-160,-5 1 0,0-3-32,-6 3-64,-4 3-192,-11 0-128,-5 3-32,-10 3 32,-4 1 192,-13 8 128,-2 3 96,-7 0 96,-5-1 256,-10 6 96,11-4 64,0 0 128,9-6-288,6-4-32,4-5-96,7 2-128,19-6-32,6 0-160,-6 0 0,15-6-96,-5 2 0,-5-2 128,1 6-32,-6 0 0,-4 6 96,-7 4 64,-4 2 192,0 2 128,-4 9 0,4-1 96,0 10-97,0 4-31,4-8-128,2-1-32,3-1-32,2-4 0,-1 1-64,1 0-64,-1-1 32,1-3-32,-7 0 128,-4 7-128,-4-3 0,-7 0 0,1 5 0,-1-6 0,1 1 0,-4-6 0,-2-2 64,1-15-96,-2-6 0,8 3 32,-12-11 64,0-1-32,-3 6-32,-6 1 96,9-1 64,0 0 64,6-1 32,4 1 0,7 1 64,4-7 32,10 2 32,10 0-192,1-6-128,3 6-128,9 0-32,-3-1 128,0-1 32,6 8-96,-1-3 32,1 5-64,-6 1 0,6-6 0,6 7 0,-7-3-96,-5-1-32,-5 1-544,-4 2-256,-6-2-511,-9 3-289,-12-1-2624</inkml:trace>
          <inkml:trace contextRef="#ctx0" brushRef="#br1" timeOffset="204625">33528 12458 7168,'-5'0'2720,"5"0"-1472,31 0-832,-17 0 1280,2 0-992,4 0 320,1 0-640,10 0-64,-1 0-192,2 0-96,-2-6-160,0 2-64,-4-2 96,-2 3-672,-3-7-256,-12 1-640,-3 1-224,-6-2-608,-6 2-1056,3-2 1216</inkml:trace>
          <inkml:trace contextRef="#ctx0" brushRef="#br1" timeOffset="204819">33777 12344 6656,'-5'4'2464,"5"0"-1344,0 6-608,0-5 704,5 2-96,-5 9 128,6 0-192,-1 7-96,-5 19-513,0-7 65,0 1 64,0 2-128,0-2 0,0-4-256,-5-6-64,-1-3-480,1-4-256,1-6-1183,-8-4-513,3-5-1952,0 2-1120,-12-6 2720</inkml:trace>
        </inkml:traceGroup>
        <inkml:traceGroup>
          <inkml:annotationXML>
            <emma:emma xmlns:emma="http://www.w3.org/2003/04/emma" version="1.0">
              <emma:interpretation id="{1F2A6EB2-77F3-4A5A-96CE-FDD71B50BBCE}" emma:medium="tactile" emma:mode="ink">
                <msink:context xmlns:msink="http://schemas.microsoft.com/ink/2010/main" type="inkWord" rotatedBoundingBox="32133,10047 32607,10026 32665,11317 32191,11339"/>
              </emma:interpretation>
              <emma:one-of disjunction-type="recognition" id="oneOf54">
                <emma:interpretation id="interp270" emma:lang="zh-CN" emma:confidence="0">
                  <emma:literal>兰</emma:literal>
                </emma:interpretation>
                <emma:interpretation id="interp271" emma:lang="zh-CN" emma:confidence="0">
                  <emma:literal>怎</emma:literal>
                </emma:interpretation>
                <emma:interpretation id="interp272" emma:lang="zh-CN" emma:confidence="0">
                  <emma:literal>主</emma:literal>
                </emma:interpretation>
                <emma:interpretation id="interp273" emma:lang="zh-CN" emma:confidence="0">
                  <emma:literal>总</emma:literal>
                </emma:interpretation>
                <emma:interpretation id="interp274" emma:lang="zh-CN" emma:confidence="0">
                  <emma:literal>立</emma:literal>
                </emma:interpretation>
              </emma:one-of>
            </emma:emma>
          </inkml:annotationXML>
          <inkml:trace contextRef="#ctx0" brushRef="#br1" timeOffset="206398">34292 12113 7040,'0'-4'2624,"-4"8"-1408,4-1-1408,0 17 1920,4 11-320,-4-4-96,5 5-160,1 4-673,9-4-63,0 0 0,0-6-96,6-3 64,-1-1-160,1-3-64,4-9-64,1-1-96,-5-9-128,-2-6-64,2 3-704,-7-3-255,-2 2-481,-12 1-128,0 3-448,-12 0-224,3 3 0,-6 7-96,-6-1 1376,1-1 1728,4 1 832,1 6 416,-5-2 160,10 10-256,5-6-32,-1 11-288,2-2-96,4 3-736,0 3 160,0-2 32,10 2-129,-5 0-31,-1-5-352,2 1-96,-1-6-320,-10-3-128,-1-6-1119,2-3-513,-11-7-2464</inkml:trace>
          <inkml:trace contextRef="#ctx0" brushRef="#br1" timeOffset="206592">34450 12702 7552,'12'-5'2880,"2"0"-1536,7-3-864,-12 8 832,7-4-640,-2-2-128,4 3-608,-4-3-192,-4 6 96,-10 0-1120,-10 6-416,-4 3-1056,-7 3-1248,-11 2 1344</inkml:trace>
          <inkml:trace contextRef="#ctx0" brushRef="#br1" timeOffset="207027">34282 12829 4096,'21'0'1568,"9"-4"-832,-4-2-800,-5 6 288,-2-3 96,2-3 128,-6 6-96,0 0-32,-4 6-192,-5-3 192,-6 7 96,-6 3 224,-9 9 64,0 15 192,-6-5 96,0-1 64,7-2 160,-2-7-256,5-5-96,8 6-353,-4-4-95,7-2-160,10 2-96,-4-1 0,-12 5-192,3 3 32,-9 6 192,3-5 192,-3 5 96,3-4 96,-2-5-256,7-6-96,4 1 0,0-4 64,4-5-192,12 0-64,0-5-32,8 2 0,3-6 0,-3 0 0,2 0-96,-5 0 64,0-6-256,-6-3-128,-6 1-352,1-1-96,-5-19-1695,1 1-897,-6-1-384,6 2 576</inkml:trace>
          <inkml:trace contextRef="#ctx0" brushRef="#br1" timeOffset="207204">34533 13138 7168,'-11'-11'2720,"11"11"-1472,0 0-960,0 0 608,0 0-512,11 0-160,7 0-1248,5-7-608,-4-1-1632,3-4-672</inkml:trace>
          <inkml:trace contextRef="#ctx0" brushRef="#br1" timeOffset="207492">34691 13073 8704,'4'0'3328,"1"10"-1792,1-6-1024,-6-4 864,0 0-544,4 4-129</inkml:trace>
          <inkml:trace contextRef="#ctx0" brushRef="#br1" timeOffset="207492">34731 13091 16639,'11'0'-2719,"-2"5"-1057</inkml:trace>
        </inkml:traceGroup>
        <inkml:traceGroup>
          <inkml:annotationXML>
            <emma:emma xmlns:emma="http://www.w3.org/2003/04/emma" version="1.0">
              <emma:interpretation id="{236EBCE1-D54E-498C-8DB7-CC8157BCD3DB}" emma:medium="tactile" emma:mode="ink">
                <msink:context xmlns:msink="http://schemas.microsoft.com/ink/2010/main" type="inkWord" rotatedBoundingBox="32872,10270 33824,10227 33866,11155 32914,11198"/>
              </emma:interpretation>
              <emma:one-of disjunction-type="recognition" id="oneOf55">
                <emma:interpretation id="interp275" emma:lang="zh-CN" emma:confidence="0">
                  <emma:literal>渡</emma:literal>
                </emma:interpretation>
                <emma:interpretation id="interp276" emma:lang="zh-CN" emma:confidence="0">
                  <emma:literal>後</emma:literal>
                </emma:interpretation>
                <emma:interpretation id="interp277" emma:lang="zh-CN" emma:confidence="0">
                  <emma:literal>複</emma:literal>
                </emma:interpretation>
                <emma:interpretation id="interp278" emma:lang="zh-CN" emma:confidence="0">
                  <emma:literal>旇</emma:literal>
                </emma:interpretation>
                <emma:interpretation id="interp279" emma:lang="zh-CN" emma:confidence="0">
                  <emma:literal>疲</emma:literal>
                </emma:interpretation>
              </emma:one-of>
            </emma:emma>
          </inkml:annotationXML>
          <inkml:trace contextRef="#ctx0" brushRef="#br1" timeOffset="207656">35113 12683 8448,'-30'-4'3232,"60"8"-1728,-14 0-992,-11 1 864,-14 5-320,3 3-1,0 1-447,1 8-192,-5 1-256,-5 5-128,0 17 0,0-5-320,0 1-128,-2 1-927,8-16-385,-1-7-1216,10-12-544,0-7 288</inkml:trace>
          <inkml:trace contextRef="#ctx0" brushRef="#br1" timeOffset="207957">35256 12764 8704,'-5'6'3232,"5"1"-1728,-4 8-992,4-5 864,-5 3-384,-11 4-97,-10 15-255,-4 10-64,3 2-320,3-2 192,3-6 96,6 0-96,0-4 64,4-6-160,7-4 32,4 1-96,0-4 0,9-9-160,27-10-96,0-10-512,0 0-160,-1 1-608,-4 2-160,-5-9-735,-7 4-257,-2-2-896,-8 1-1536,-3 4 1536</inkml:trace>
          <inkml:trace contextRef="#ctx0" brushRef="#br1" timeOffset="208135">35307 13009 7936,'0'37'2976,"6"-32"-1600,3 4-832,-3-1 864,3 7-384,6 2-96,0 2-481,2-2-191,-2 1-160,-6-4-576,3-5-159,-3 0-1665,-9-9-640,6 0-768</inkml:trace>
          <inkml:trace contextRef="#ctx0" brushRef="#br1" timeOffset="208948">35333 12593 7040,'4'23'2720,"7"-23"-1472,14 4-832,-10-4 704,5-10-384,17 6-96,8-5-448,2-4-192,-2 0 0,0 0-32,-4-3 32,-4 3-352,-7 0-160,-10 4 32,-8-1 32,-9 6-224,-6 1-32,-9 3 64,-3 0 64,0 3 352,0 7 192,3 3 96,3 0 128,0 6 448,3 4 224,0-1 128,6 5 32,0 1-192,0 4-64,-5-2-64,1-2-64,-1-1-257,-1-5-95,-9-12-320,5-10-1087,-1-10-481,7-7-1184,8-5-480,2-1 192</inkml:trace>
          <inkml:trace contextRef="#ctx0" brushRef="#br1" timeOffset="209721">35698 12629 5888,'16'9'2272,"-10"1"-1216,5 7-544,-2-8 704,-3 4 0,4 3 64,-4-9-512,-1 2-192,-5-3-352,0-6-224,-5 0-32,-1 0-608,-4-6-224,-1 3-256,1-3-128,-1 2 544,-5 4 320,2 10 384,-10 3 256,-8 6 416,2 3 288,-1 5 64,1 8 96,3 11-64,3-9 0,3-1-225,6-10-63,5-7-288,5-38-192,10 3-256,5-12-160,5 1-96,10-1-96,11 1-32,-4 5 32,4 3 128,-2 6 96,1 3 64,0 1 32,-2 5 0,-8 4 0,1 4 64,-8 2-32,0 3-32,-9 0 96,-4-1 64,-5 7 128,0-2 64,0 10 32,-5-1 0,0 5 64,1 1 128,-2 4-32,-6-6-32,4 1-64,-2-4-32,-2 5-160,-2-6-96,4-5-160,-5 2 0,-6-6-416,-5-4-160,5-2-320,2-7-160,-7-7 224,6 4 160,-2-6 160,8-5 160,4-1 224,4 8 64,0-3 64,12-12 128,0-1 160,9 10-96,0-2 64,1 7 32,-2 12 160,-2 0-64,2 5 32,2 0 32,-2 5 64,2-5-32,-2 5 32,8-1-352,-2 2-64,7-2-96,-8 4 0,13 1 0,-8 1 0,12-6-800,-10-3-256,-2-1-672,-2-1-255,-8-2-5729</inkml:trace>
          <inkml:trace contextRef="#ctx0" brushRef="#br1" timeOffset="208588">35594 12306 8064,'-17'6'2976,"38"-6"-1600,-1 4-1312,-10 2 544,1-3-320,-1 7-96,1-7-384,4 3-128,-6-2 160,2 0-1056,-7 1-384,-4 5-1280,-9-3-864,-6 8 1696</inkml:trace>
        </inkml:traceGroup>
      </inkml:traceGroup>
      <inkml:traceGroup>
        <inkml:annotationXML>
          <emma:emma xmlns:emma="http://www.w3.org/2003/04/emma" version="1.0">
            <emma:interpretation id="{A87D86D0-8B9A-4850-B063-08AA24B8350C}" emma:medium="tactile" emma:mode="ink">
              <msink:context xmlns:msink="http://schemas.microsoft.com/ink/2010/main" type="line" rotatedBoundingBox="14949,13267 14998,12624 15571,12667 15522,13310"/>
            </emma:interpretation>
          </emma:emma>
        </inkml:annotationXML>
        <inkml:traceGroup>
          <inkml:annotationXML>
            <emma:emma xmlns:emma="http://www.w3.org/2003/04/emma" version="1.0">
              <emma:interpretation id="{C5FCBA08-7C6B-43CF-B7B0-0D0AC0EF7B0D}" emma:medium="tactile" emma:mode="ink">
                <msink:context xmlns:msink="http://schemas.microsoft.com/ink/2010/main" type="inkWord" rotatedBoundingBox="14949,13267 14998,12624 15571,12667 15522,13310"/>
              </emma:interpretation>
              <emma:one-of disjunction-type="recognition" id="oneOf56">
                <emma:interpretation id="interp280" emma:lang="zh-CN" emma:confidence="0">
                  <emma:literal>鹤</emma:literal>
                </emma:interpretation>
                <emma:interpretation id="interp281" emma:lang="zh-CN" emma:confidence="0">
                  <emma:literal>▼</emma:literal>
                </emma:interpretation>
                <emma:interpretation id="interp282" emma:lang="zh-CN" emma:confidence="0">
                  <emma:literal>谳</emma:literal>
                </emma:interpretation>
                <emma:interpretation id="interp283" emma:lang="zh-CN" emma:confidence="0">
                  <emma:literal>嘁</emma:literal>
                </emma:interpretation>
                <emma:interpretation id="interp284" emma:lang="zh-CN" emma:confidence="0">
                  <emma:literal>喴</emma:literal>
                </emma:interpretation>
              </emma:one-of>
            </emma:emma>
          </inkml:annotationXML>
          <inkml:trace contextRef="#ctx0" brushRef="#br1" timeOffset="137796">17298 14804 3200,'0'-38'1216,"0"38"-640,0-4-128,0 1 1184,0 6-896,0-3 576,0 0-800,0 0 448,0 0-544,0 4 544,0 6-544,0 0 704,0-2-640,0 2 544,0-2-576,0 1 320,0 4-449,0 2 257,0 2-320,-5 2 128,5 0-224,-10 17 128,-1-1-160,2 2 0,9-5-64,-12 0-64,12 0 32,-9 12-32,9 2 0,-6-10 0,6-4 0,-3-14 0,6 5 0,-3-16-224,0-1 128,0-12-384,0 2 256,0-18-512,11 9 416,-7-19-351,8 9 383,-7-13-128,4 8 256,-3-7 0,4 8 96,-5-11 64,5 6 0,1-17 0,-2 4 0,-3 3 0,4 16 0,-5-2 64,1 15-32,-2 4 256,1 5-160,1 4 320,-2 4-256,-4 10 256,5 9-257,-5 0 161,0 3-192,0 6-64,0 4-64,0 6 96,0 2-64,0 2 32,0-1-32,0-9-128,0 0 32,0-11-32,0-9 0,-5-6-288,5-1 192,-4-18-639,8-5 447,-4-18-416,0 4 448,0-12-128,5 4 288,1-1 0,0 10 96,-3-5 128,3 14-32,0-9-32,-2 8 32,-4-3-32,0 9 0,0 4 352,0 9-192,0 0 352,0 9-288,-4 0 384,4 11-352,-6 2 224,0 4-257,-3 10 1,9 2-128,-6 1-64,1 2 0,-10-1-32,11 2 0,-7-20-160,11-3 96,-6-15-383,12 1 223,-6-23-384,0 4 352,0-8-96,5 0 224,-5-20 0,6 10 64,-6-4 64,4 14 0,1-5-96,1 8 64,-6 1 32,0 4 0,0 1 128,0 8-64,0 5 320,0 5-192,-6 12 448,6 5-352,-5 6 287,1 4-319,-7 8 64,11 6-192,-10-8-64,10-3-32,-6-3 32,6 0-32,-5-9-160,5-1 64,0-28-672,5 2 417,-5-24-449,6 2 448,-2-10-32,2 8 192,-1-8 32,1 4 64,-6-8 64,4 8 0,-4 4-96,0 12 64,0-7 32,0 8 0,0-2 192,0 7-96,0 1 256,0 5-224,0-2 384,0 12-288,-4 4 224,-2 3-225,-5 4-63,11 1-96,-10 2-64,10-4 32,-9-6-543,9 3 287,-5-13-1664,10 0 1056,-5-7-2464,4 1 1856,1-8-2240,1 6 2112</inkml:trace>
          <inkml:trace contextRef="#ctx0" brushRef="#br1" timeOffset="139064">17370 14709 4992,'-5'0'1824,"5"0"-960,-6 0-384,2 0 1280,4 5-960,-5-1 736,5 0-896,-6-4 448,0 6-640,-3-2 256,9 1-416,-9-1 128,-3 9-256,-8 6 224,4-2-257,-8 2 321,9 3-256,-11-3 160,5 4-192,-4-10 0,10 6-96,-5-12-64,8 9 32,-7-12-32,8-1 0,5-6-96,12 3 64,0-10-32,9 0 0,0-6 64,6 2 0,-1-4-96,1 4 64,-2-5 32,1 10 0,1-7-96,6 0 64,-8-1 32,1 8 0,-8-5 64,2 5-32,-4 0 64,1 5-64,-7-6 64,2 10-64,-12-4-96,6 8 32,-9 0 32,-3 11 0,-12 8 0,-2 3 0,-10 6 0,11 0 0,-1-6 0,7-2 0,-7-2 0,11 0 0,-6-2 64,6 2-32,0-9-96,9 0 32,0-13 32,12 6 0,-6-12 0,11 2 0,-1-9-96,11-2 64,-1-1-32,-1 6 0,2-16 0,5 6 0,-5-2-96,-2 4 96,1-9-96,1 8 64,-6 3 0,0 0 32,-4-1 0,-1 8 0,-4-5 64,3 8 0,-9-1 0,6 7 0,-6-9 0,0 9 0,-6-6 64,6 6-32,-4-4-96,4 8 32,-5-4 96,10 0-32,-5 0 64,0 0-64,-5 0-32,5 0 32,-6 0 32,12 0-32,-6 0 192,0 0-128,0 0 192,0 0-192,0 0 32,5 10-64,-1-1 32,7 4-64,4 10 128,6-1-96,-6 1-96,6-1 0,-12-8-32,7 4 0,-5-4 64,4 1 0,-6-8 64,0 3-32,-2 0-96,4-2 32,-11-8-480,0 0 288,-6 0-384,6 0 321,-5-5-193,5 5 288,-7-7-64,4-3 160,-12-12 128,3 8 0,3-4-96,4 4 32,-16-8 32,11 3 0,-5 6 64,10 3-32,-5 1 128,10 9-96,-11-9 192,11 9-160,-4-4 256,8 8-224,-4 1 31,11 4-95,-1 5 32,5 2-64,0 3 128,6 4-96,-7-1-32,13 7 0,-12-6 32,5-1-32,1 4-32,4 0 32,-16-6-32,8-2 0,-13-14-576,8 6 321,-9-10-2017,3 4 1280,-6-4-3744,5 0 2656</inkml:trace>
          <inkml:trace contextRef="#ctx0" brushRef="#br1" timeOffset="140705">17349 14767 3328,'-5'0'1216,"5"0"-640,0-4-256,0 1 672,0 6-576,0-6 256,0 3-416,0-10 480,0 10-416,0-6 512,0 6-512,0-3 352,5 3-384,1 0 352,-2 3-384,-4 3 384,5 7-384,1 6 288,3 4-288,-3-6 128,3 2-224,-3-3 64,4 3-128,1 4 0,4-1-32,-6-3-128,2-2 32,-7-8 160,8 5-64,-12-9-32,5-1 0,-5-4-128,0 0 64,-5-4 32,5 4 0,-6-10-160,0 7 96,-3-6 32,9 3 32,-10-11 0,5 4 0,-7-6 0,12 10 0,-3-8-96,3 8 64,-6-14 32,6 8 0,-5 2 0,10 3 0,-5 7 0,6 3 0,-3 3 0,9 12 0,-7-1 64,5 2-32,-1 9 64,8-3-64,-2-5 64,-5 6-64,-1-10-32,3 2 32,-3-7-128,2 6 64,-7-10-32,2 0 0,-6-8 64,5 0 0,-5-10 0,0 6 0,-5-11 0,5 6 0,-6-6 0,2 10 0,-7-4 0,11 9 0,-4-9 0,-1 4 0,-7-7 0,8 9 0,-1 7-96,5 4 64,-6-1 32,12 7 0,-6-1 0,9 4 0,-3 2 0,0-2 0,-1 1 64,4 5-32,-3-6 64,4-1-64,-5 2-32,1-1 32,-2-3-32,2 3 0,-1-8-928,-1 5 512,-4-10-3648,0 0 2272,0 0-2272,0 0 2336</inkml:trace>
        </inkml:traceGroup>
      </inkml:traceGroup>
    </inkml:traceGroup>
    <inkml:traceGroup>
      <inkml:annotationXML>
        <emma:emma xmlns:emma="http://www.w3.org/2003/04/emma" version="1.0">
          <emma:interpretation id="{F2DBD378-2FC1-4D55-827A-004A0970FE1D}" emma:medium="tactile" emma:mode="ink">
            <msink:context xmlns:msink="http://schemas.microsoft.com/ink/2010/main" type="paragraph" rotatedBoundingBox="13172,13539 23486,12893 23553,13969 13239,1461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573CE7A-ABFE-42F4-BC51-9D8177C62F8A}" emma:medium="tactile" emma:mode="ink">
              <msink:context xmlns:msink="http://schemas.microsoft.com/ink/2010/main" type="line" rotatedBoundingBox="13172,13539 23486,12893 23553,13969 13239,14614"/>
            </emma:interpretation>
          </emma:emma>
        </inkml:annotationXML>
        <inkml:traceGroup>
          <inkml:annotationXML>
            <emma:emma xmlns:emma="http://www.w3.org/2003/04/emma" version="1.0">
              <emma:interpretation id="{75144E2D-EED0-4E06-8153-4A0BC0D93168}" emma:medium="tactile" emma:mode="ink">
                <msink:context xmlns:msink="http://schemas.microsoft.com/ink/2010/main" type="inkWord" rotatedBoundingBox="13186,13754 13894,13710 13931,14304 13223,14348"/>
              </emma:interpretation>
              <emma:one-of disjunction-type="recognition" id="oneOf57">
                <emma:interpretation id="interp285" emma:lang="zh-CN" emma:confidence="0">
                  <emma:literal>相</emma:literal>
                </emma:interpretation>
                <emma:interpretation id="interp286" emma:lang="zh-CN" emma:confidence="0">
                  <emma:literal>粗</emma:literal>
                </emma:interpretation>
                <emma:interpretation id="interp287" emma:lang="zh-CN" emma:confidence="0">
                  <emma:literal>柑</emma:literal>
                </emma:interpretation>
                <emma:interpretation id="interp288" emma:lang="zh-CN" emma:confidence="0">
                  <emma:literal>柚</emma:literal>
                </emma:interpretation>
                <emma:interpretation id="interp289" emma:lang="zh-CN" emma:confidence="0">
                  <emma:literal>桕</emma:literal>
                </emma:interpretation>
              </emma:one-of>
            </emma:emma>
          </inkml:annotationXML>
          <inkml:trace contextRef="#ctx0" brushRef="#br1" timeOffset="142354">15432 15924 4736,'-4'3'1824,"4"-3"-960,0 6-320,0-6 1248,0 0-992,0 0 640,4 4-896,2-1 448,-1 3-576,-5-6 384,6 4-448,-6-4 320,4 6-384,-4-6 127,5 4-255,1-4 64,4 0-128,-1-4-64,8 4 0,-2-6 96,0 12-64,-6-12-32,7 6 0,-5-4-32,4-2 0,0-1-288,0 1 160,-4-3-799,-1 5 511,-10-9-736,5 7 672,-10-7-256,-1 9 416,-3-6 128,9 5 96,-12-2 32,12 7 0,-9-6 128,9 2-32,-9-6 64,9 2-64,-6-2 128,6 6-96,-6-6 384,6 10-224,-6-3 448,6 3-384,-3 0 352,6 3-352,-3 7 352,0 4-384,0 14 383,0 8-383,0-4 288,6 4-288,-6-1 64,6 6-192,-6-1 0,0 7-64,-6 12-64,6-5 32,-6-14-256,12-2 128,-12-12-864,6-4 512,-3-3-1919,-3-2 1343,-4-21-1952,10-2 1696,-11-16-864,11 5 1248,-3-11 160,6 11 448,-3-15 384,0 4-32,-3-18 992,-3 11-608,1 8 1248,10 14-960,-5-6 896,0 10-928,-5-4 832,5 13-864,-7 9 704,7 4-768,-9 1 223,4-2-479,-11 11-64,2 6-160,-7-7-224,6 4 32,-10-6-895,8 2 543,-13-3-2368,9-2 1536,3-11-3296,6-6 2560</inkml:trace>
          <inkml:trace contextRef="#ctx0" brushRef="#br1" timeOffset="142535">15499 16114 6144,'19'-13'2368,"-19"13"-1280,21 45-352,-16-32 1472,5 0-1216,1 0 448,4 1-896,0 1-64,6 2-320,-11-8-320,5 1 96,5-10-1952,1 4 1088,-12-8-3776,8 4 2656</inkml:trace>
          <inkml:trace contextRef="#ctx0" brushRef="#br1" timeOffset="142804">15820 15879 6016,'-6'-16'2272,"6"16"-1216,0 10-448,0-4 1376,0-3-1088,0 1 704,0 11-960,0 2 576,0 11-705,0-1 161,0 5-384,0 3-32,0 2-160,0 4 0,0-9-32,0 0-544,0-6 256,0-7-1727,0-6 1055,0-3-3264,0-1 2336,0-14-2336,0 5 2400</inkml:trace>
          <inkml:trace contextRef="#ctx0" brushRef="#br1" timeOffset="143194">15897 15824 6784,'10'-6'2624,"-10"6"-1408,9 10-800,-3-5 1120,0-2-864,3-3 512,2 4-704,-1 2 448,1-2-512,-7 2 383,1-2-447,1-1 384,-2 2-416,-4-5 256,0 0-320,0 5 192,0 0-224,0-5 0,0 4-128,0 0 0,0 5-32,0 1 32,5 3-64,-5 9-32,6 7 32,-2-3 32,1 6-32,-5 0-96,0 9 32,0-11 96,0-2-32,0-4-32,0-2 32,-5 4-832,5 3 448,-4-6-1760,4-7 1184,-6-6-2527,6-4 1919,-5-12-3008,5 6 2592</inkml:trace>
          <inkml:trace contextRef="#ctx0" brushRef="#br1" timeOffset="143674">15820 16053 5376,'-6'29'2112,"6"-29"-1152,11-6-480,-8 2 800,3 8-736,6-8 96,-3 4-384,0-4-32,9 8-128,-9-4 0,6 4-32,-5-4 32,1 6-64,-6 2-32,-1-4 32,-8 2-32,4 2 0,-5 1 0,-1 0 0,-9 1 0,9 0 0,2-4 0,4 4 0,0-10-96,4 6 64,2-12 32,4 6 0,1-10 0,4 10 0,-9 6-512,3 4 288,-9-2-256,0 10 288,-9 1 224,-3 4 0,-3-1 864,0 5-512,-9-4 960,2 5-736,8-12 320,2-2-544,-2-8 96,8 2-320,6-16-64,11 2-64,-2-8-192,12 10 96,0-8-1152,3 6 640,-3-4-2688,6 10 1792,-7-7-2496,4 2 2272</inkml:trace>
        </inkml:traceGroup>
        <inkml:traceGroup>
          <inkml:annotationXML>
            <emma:emma xmlns:emma="http://www.w3.org/2003/04/emma" version="1.0">
              <emma:interpretation id="{E988D302-7142-495F-BA95-7DF4F2FF849F}" emma:medium="tactile" emma:mode="ink">
                <msink:context xmlns:msink="http://schemas.microsoft.com/ink/2010/main" type="inkWord" rotatedBoundingBox="14105,13789 14813,13744 14843,14225 14135,14269"/>
              </emma:interpretation>
              <emma:one-of disjunction-type="recognition" id="oneOf58">
                <emma:interpretation id="interp290" emma:lang="zh-CN" emma:confidence="0">
                  <emma:literal>机</emma:literal>
                </emma:interpretation>
                <emma:interpretation id="interp291" emma:lang="zh-CN" emma:confidence="0">
                  <emma:literal>札</emma:literal>
                </emma:interpretation>
                <emma:interpretation id="interp292" emma:lang="zh-CN" emma:confidence="0">
                  <emma:literal>機</emma:literal>
                </emma:interpretation>
                <emma:interpretation id="interp293" emma:lang="zh-CN" emma:confidence="0">
                  <emma:literal>杞</emma:literal>
                </emma:interpretation>
                <emma:interpretation id="interp294" emma:lang="zh-CN" emma:confidence="0">
                  <emma:literal>矶</emma:literal>
                </emma:interpretation>
              </emma:one-of>
            </emma:emma>
          </inkml:annotationXML>
          <inkml:trace contextRef="#ctx0" brushRef="#br1" timeOffset="144891">16229 15982 6016,'-17'10'2272,"17"-10"-1216,0-19-384,0 16 1216,0 3-1056,0-6 320,11 2-704,-1-6 0,1 10-256,-2-9 32,1 9-128,1-7 0,4 7-32,0-10 32,0 10-64,-4-6-32,5 2 32,5-8-32,-3 2 0,-6-3-224,2 8 128,-8-5-96,-2 6 96,-4-6 64,0 10 32,-10-9 192,5 9-96,-4 0 448,3 6-288,-4-3 447,5 7-415,-4-1 288,9 8-320,-12 11 288,12-1-320,-6 14 160,12 1-224,-6-6-64,0 5-64,0-11-128,0 8 64,-6-3-384,6 1 192,-3-16-1152,3-4 768,-6-10-1151,1-6 1023,-5-10-448,4 1 704,-3-4 128,9 3 224,-12-8 96,12 10 32,-9-20 192,9 11-96,-9-2 448,9 6-288,-6 7 512,6 6-448,-6 9 576,6 10-512,-5 4 352,1 3-416,-7-3 63,11 6-255,-4-7 64,4 1-96,-6-14-256,12-5 64,-6-8-607,9-2 415,1-10-512,11-4 448,5-21-32,-1 9 224,1 2 160,4 11 32,-10 9 128,1 10-96,-11 6 544,5 2-352,-10 2 672,1 2-513,-12 4 129,6-4-288,-5-2-256,5 4 0,0-11-288,11 2 160,-1-19-799,1 6 511,-2-10-800,6 8 704,-5-4-480,1 11 608,-1-12-96,1 1 288,-8-12 192,9 4 0,-7-6 224,-1 14-128,2-4 384,-1 10-256,-1-11 512,2 10-416,0-5 416,3 5-416,-3 0 416,-1 5-448,-1 4 351,2 4-351,-6 5 352,5 4-384,-1 9 288,2 7-288,-6-6 0,6 9-160,-1 0 96,-1-2-128,1-2 32,5-2-32,1-3-128,-1 0 32,1-9-32,4 0 0,0-10 128,6 5-32,-2-9 64,1 3-64,7-6-32,-3 3 32,-7-9-32,-2 5 0,0-10 64,1 9-32,-11-8-32,4 3 32,-9-8-896,6 10 480,-12-10-3423,1 4 2079,-4-28-3808,-3 7 3136</inkml:trace>
        </inkml:traceGroup>
        <inkml:traceGroup>
          <inkml:annotationXML>
            <emma:emma xmlns:emma="http://www.w3.org/2003/04/emma" version="1.0">
              <emma:interpretation id="{666C268D-E8D1-4021-8C08-9D48D45AF8E4}" emma:medium="tactile" emma:mode="ink">
                <msink:context xmlns:msink="http://schemas.microsoft.com/ink/2010/main" type="inkWord" rotatedBoundingBox="14879,13639 15800,13581 15848,14339 14927,14396"/>
              </emma:interpretation>
              <emma:one-of disjunction-type="recognition" id="oneOf59">
                <emma:interpretation id="interp295" emma:lang="zh-CN" emma:confidence="0">
                  <emma:literal>微</emma:literal>
                </emma:interpretation>
                <emma:interpretation id="interp296" emma:lang="zh-CN" emma:confidence="0">
                  <emma:literal>徵</emma:literal>
                </emma:interpretation>
                <emma:interpretation id="interp297" emma:lang="zh-CN" emma:confidence="0">
                  <emma:literal>徽</emma:literal>
                </emma:interpretation>
                <emma:interpretation id="interp298" emma:lang="zh-CN" emma:confidence="0">
                  <emma:literal>㣲</emma:literal>
                </emma:interpretation>
                <emma:interpretation id="interp299" emma:lang="zh-CN" emma:confidence="0">
                  <emma:literal>幑</emma:literal>
                </emma:interpretation>
              </emma:one-of>
            </emma:emma>
          </inkml:annotationXML>
          <inkml:trace contextRef="#ctx0" brushRef="#br1" timeOffset="154241">17322 15688 4096,'0'-6'1568,"0"6"-832,0 0-160,0 0 1280,0 0-1024,0 0 800,0 0-960,0 0 352,0 6-576,-3-3 224,3 7-384,-15-1 64,3 4-224,-8 1 0,-1 4-64,-13 5-256,7 3 96,-8-3-736,10 5 448,-21 3-1216,10 6 896,11-10-1536,10 1 1280,4-11-2048,11 1 1664</inkml:trace>
          <inkml:trace contextRef="#ctx0" brushRef="#br1" timeOffset="154617">17234 15892 5632,'-6'3'2176,"6"-3"-1152,-31 19-704,16-9 704,9 3-608,-14 10-64,10 3-224,-10 2-160,8 4 0,-6-9-192,6 9 128,-8-10-800,10 1 480,0-10-1088,10-3 864,-5-16-352,10 2 608,-1-9 64,12 7 192,-5-7 160,4 9 0,-5-5 960,4 9-544,-2 0 1312,-3 9-992,-3 8 896,3 6-960,-9 5 640,0-2-800,0 6 288,0 0-480,0 8 32,0 1-256,0-9-288,0 0 96,0-19-1600,0 1 896,0-14-3680,6-4 2464</inkml:trace>
          <inkml:trace contextRef="#ctx0" brushRef="#br1" timeOffset="154966">17401 15702 4992,'0'-6'1824,"0"6"-960,0 6-448,0-3 1184,5 3-928,-5-2 832,4 5-864,-4 1 576,6-1-704,-6 8 384,6 2-544,-6-2 32,0 5-224,0 6-32,0-1-64,0-9-768,0-1 416,-6-7-1952,6 5 1248,-6-15-2752,2 0 2144,-7-6-1664,11 2 1888</inkml:trace>
          <inkml:trace contextRef="#ctx0" brushRef="#br1" timeOffset="155418">17314 15855 6144,'-6'8'2368,"6"-8"-1280,-4 19-576,-1-15 1312,10 5-1024,-5 1 640,0-1-896,0 4 384,0 10-576,0-4 191,4 3-319,-4-13-128,12-5-64,-3-8-32,6-1 0,1-5-352,4 6 193,-5-8-641,6 2 448,-1-9-832,5 12 672,-8-8-608,7 11 640,-14-9-320,2 7 480,-7-7-32,-2 9 192,-3-11 160,6 11 32,-6-5 64,0 9-64,0-4 480,6-2-288,-6-1 768,0 1-576,0 2 736,0 8-672,0 2 480,0 1-544,0 3 384,0 3-449,-6 6 33,0 0-224,-2-2-96,2 5-32,-4 1-384,-1-1 192,-14 1-1695,10 5 1023,-6-11-3040,10 6 2176,-4 1-2240,11-7 2240</inkml:trace>
          <inkml:trace contextRef="#ctx0" brushRef="#br1" timeOffset="155638">17304 16164 5888,'-11'5'2272,"11"-5"-1216,-21 30-544,17-25 1248,8 5-992,-4-10 640,5 4-864,1-4 384,-2 0-576,2-4 32,9 4-224,0-10 32,11 5-96,4-22-64,1 5 0,-5-4-736,-2 3 384,-3-1-2080,0 16 1344,-16 8-3328,5 3 2464</inkml:trace>
          <inkml:trace contextRef="#ctx0" brushRef="#br1" timeOffset="156478">17338 16204 5632,'-4'-9'2112,"4"9"-1152,4 22-416,-4-17 1120,6 3-928,-6 2 352,6 9-640,-6-2 160,0 5-352,0-3 0,0 4-160,0-5-64,0 5 0,0-10-672,0 1 352,0-18-960,5-6 736,-5-8-224,4 8 448,2-3 192,-1 4 64,-1-5 224,7 5-96,-1-8 544,1 7-384,-7 2 544,7 8-480,-1-10 416,1 10-416,-2-4 416,1 8-448,-4 2 288,5 6-320,-11 2 192,3 4-225,-3-4 225,0 4-256,-3-4-96,3-1-64,0-13-672,3-4 353,-3-24-1441,16 1 960,-5-27-1344,4 9 1216,0-6-640,6 11 928,0-1-192,-3 5 480,3-5 768,0 9-256,-6-4 1152,0 10-736,-4-6 928,4 8-896,-9 2 544,3 12-704,-9-2 384,0 6-512,-5 6 320,1 10-384,-2-2 255,6 6-287,0-1 128,6 2-224,-2-1 0,7 2-96,-7-10-64,7 4 32,-2-10 32,3 3-32,-3-6-32,6 3 32,-3 0 160,-3 3-96,-4 3 384,0 7-256,0-3 320,1-3-320,-6 12 320,5 3-320,-10 5 160,5 1-224,-6 4 0,6 0-96,-10-5-64,5-1 32,-22 6-128,3 0 64,-2-4-960,7-5 544,-7 0-2368,11-7 1569,-6-10-3009,12-2 2368,-7-14-2240,5 1 2368</inkml:trace>
          <inkml:trace contextRef="#ctx0" brushRef="#br1" timeOffset="156718">17543 16114 5120,'5'12'2016,"-5"-12"-1088,11-18-256,-6 18 1280,5 6-1088,-1-3 576,2 6-864,5-9 352,5 4-576,-1 2 480,5 4-512,-10-4 223,5 10-319,1-3 64,0 4-160,-6-2 64,6 2-96,-7-4-256,7 2 64,-2-1-1311,8-1 799,-6 0-2784,-1 2 1888,-5-12-2784,0 1 2464</inkml:trace>
        </inkml:traceGroup>
        <inkml:traceGroup>
          <inkml:annotationXML>
            <emma:emma xmlns:emma="http://www.w3.org/2003/04/emma" version="1.0">
              <emma:interpretation id="{5EC8C8EB-848F-4183-AA93-9B9E7760BF82}" emma:medium="tactile" emma:mode="ink">
                <msink:context xmlns:msink="http://schemas.microsoft.com/ink/2010/main" type="inkWord" rotatedBoundingBox="15997,13702 16416,13675 16447,14179 16028,14205"/>
              </emma:interpretation>
              <emma:one-of disjunction-type="recognition" id="oneOf60">
                <emma:interpretation id="interp300" emma:lang="zh-CN" emma:confidence="0">
                  <emma:literal>小</emma:literal>
                </emma:interpretation>
                <emma:interpretation id="interp301" emma:lang="zh-CN" emma:confidence="0">
                  <emma:literal>水</emma:literal>
                </emma:interpretation>
                <emma:interpretation id="interp302" emma:lang="zh-CN" emma:confidence="0">
                  <emma:literal>办</emma:literal>
                </emma:interpretation>
                <emma:interpretation id="interp303" emma:lang="zh-CN" emma:confidence="0">
                  <emma:literal>氺</emma:literal>
                </emma:interpretation>
                <emma:interpretation id="interp304" emma:lang="zh-CN" emma:confidence="0">
                  <emma:literal>永</emma:literal>
                </emma:interpretation>
              </emma:one-of>
            </emma:emma>
          </inkml:annotationXML>
          <inkml:trace contextRef="#ctx0" brushRef="#br1" timeOffset="157700">18258 15756 4864,'0'4'1824,"0"-4"-960,3 9-448,-3-5 960,6 2-768,-6-3 352,5 3-608,-1 2 384,2 1-416,0 1 480,-3 3-480,3 0 576,-1 6-512,-5-6 512,0 0-512,0 2 287,0 2-383,0-2 192,0 2-256,0 6 128,6-1-192,-2 1 128,2 5-160,-6-6 0,0 5-64,0-5-64,0 1 32,0-5-32,0 5 0,0-6-352,0 2 192,-6-6-992,6 0 640,-4-7-1343,-2 4 1055,-5-16-1376,8 2 1248,-13-15-1056,5 2 1152,-4-20-192,6 7 608,-6-8 320,9 12 64,-10 3 1088,11 4-544,-10-3 1536,5 9-1152,0 3 1184,4 10-1184,-4 10 544,10 3-864,-9 5 191,4 5-447,-1 0 160,6 9-256,-6-16-288,12 7 32,-6-8-1343,0 2 767,0-11-2656,6-6 1824,-1-23-2912,10 1 2432</inkml:trace>
          <inkml:trace contextRef="#ctx0" brushRef="#br1" timeOffset="157921">18297 15956 6016,'20'4'2272,"-20"-4"-1216,27 13-320,-18-4 1536,1 10-1248,11 4 576,-1-1-960,1 1 0,0 9-385,-3-9-255,3-1 0,-6-4-1695,2-6 927,-7-6-4192,5-2 2752</inkml:trace>
        </inkml:traceGroup>
        <inkml:traceGroup>
          <inkml:annotationXML>
            <emma:emma xmlns:emma="http://www.w3.org/2003/04/emma" version="1.0">
              <emma:interpretation id="{48E2B079-BA84-4879-A0E3-BBB37B435919}" emma:medium="tactile" emma:mode="ink">
                <msink:context xmlns:msink="http://schemas.microsoft.com/ink/2010/main" type="inkWord" rotatedBoundingBox="16520,13723 17072,13688 17107,14240 16555,14274"/>
              </emma:interpretation>
              <emma:one-of disjunction-type="recognition" id="oneOf61">
                <emma:interpretation id="interp305" emma:lang="zh-CN" emma:confidence="0">
                  <emma:literal>运</emma:literal>
                </emma:interpretation>
                <emma:interpretation id="interp306" emma:lang="zh-CN" emma:confidence="0">
                  <emma:literal>逗</emma:literal>
                </emma:interpretation>
                <emma:interpretation id="interp307" emma:lang="zh-CN" emma:confidence="0">
                  <emma:literal>匠</emma:literal>
                </emma:interpretation>
                <emma:interpretation id="interp308" emma:lang="zh-CN" emma:confidence="0">
                  <emma:literal>远</emma:literal>
                </emma:interpretation>
                <emma:interpretation id="interp309" emma:lang="zh-CN" emma:confidence="0">
                  <emma:literal>匤</emma:literal>
                </emma:interpretation>
              </emma:one-of>
            </emma:emma>
          </inkml:annotationXML>
          <inkml:trace contextRef="#ctx0" brushRef="#br1" timeOffset="159277">18782 15778 5504,'-10'10'2112,"10"-10"-1152,0 0-352,0 0 1376,0 0-1088,0 0 704,10 4-960,1-4 96,-2 3-448,1-3-96,6 0-128,9-3-64,2-1 32,-9-6-480,8 10 256,-4-10-1184,-2 10 768,-10-3-1792,-1 6 1376,-13 1-1728,4 6 1568,-11 0-864,7 2 1152,-11-2 928,4 3 32,-13 6 1888,6-3-1088,-12 4 1376,10-2-1248,-5-4 800,10-2-1024,3 2 512,12 1-736,0-11 192,12-1-416,-2-6-128,10 3-96,-5-4-160,0-1 32,6-5 96,6 2-32,-9-6-32,2 10 32,-8-2-32,-2 6 0,-10-4 0,5 8 0,-10-4 64,5 0-32,-6 0-32,2 0 32,-8 0 32,12 0-32,-8 0 192,8 0-128,-6 0 256,12 6-224,-12-2 160,6 1-160,-10-2 224,4 7-225,-2 4 97,2-2-128,-6 7 288,8 0-192,-6 4 384,10 0-320,-10-11 160,10 6-256,-10 0 128,10 2-160,-5-12 160,5 6-192,-6-10 96,12 2-96,-1-12-352,5 6 160,0-4-896,4-2 544,-2-2-1407,2 8 1023,2-14-1568,-2 6 1344,-2-24-832,3 14 1120,-5-2 32,1 8 480,-7 7 768,1 5-256,2 0 1184,-4 0-800,2 5 992,1 3-960,0 6 608,4-1-768,-2 2-32,4-1-320,-2-2-224,0-2 0,-6 0-1440,8-2 800,-12-8-3904,4 4 2560,-8-8-2016,-2 4 2368</inkml:trace>
          <inkml:trace contextRef="#ctx0" brushRef="#br1" timeOffset="159650">18658 15918 6272,'-14'6'2368,"14"-6"-1280,-6 13-352,2-9 1184,8 5-1056,-4 1 352,0 8-736,0-1 512,0 2-576,0 4 415,0 3-479,0 6 320,6 0-384,0-9 256,2 3-288,4 2 128,-2-1-224,-5-4 224,4-1-256,3-7 32,-3 2-96,6-8-64,0 4 32,6-13 32,5 0-32,4-3-96,6-3 32,0-1-128,0 1 96,4-7-544,-5 4 352,1-5-1088,-6 10 736,3-5-1343,-9 4 1119,-4-5-2432,1 10 1856,-6-13-2752,1 4 2368</inkml:trace>
        </inkml:traceGroup>
        <inkml:traceGroup>
          <inkml:annotationXML>
            <emma:emma xmlns:emma="http://www.w3.org/2003/04/emma" version="1.0">
              <emma:interpretation id="{A4254A31-AF10-4274-AC51-7B918EFFAB33}" emma:medium="tactile" emma:mode="ink">
                <msink:context xmlns:msink="http://schemas.microsoft.com/ink/2010/main" type="inkWord" rotatedBoundingBox="17222,13624 17797,13588 17830,14112 17255,14148"/>
              </emma:interpretation>
              <emma:one-of disjunction-type="recognition" id="oneOf62">
                <emma:interpretation id="interp310" emma:lang="zh-CN" emma:confidence="0">
                  <emma:literal>动</emma:literal>
                </emma:interpretation>
                <emma:interpretation id="interp311" emma:lang="zh-CN" emma:confidence="0">
                  <emma:literal>幼</emma:literal>
                </emma:interpretation>
                <emma:interpretation id="interp312" emma:lang="zh-CN" emma:confidence="0">
                  <emma:literal>紡</emma:literal>
                </emma:interpretation>
                <emma:interpretation id="interp313" emma:lang="zh-CN" emma:confidence="0">
                  <emma:literal>劫</emma:literal>
                </emma:interpretation>
                <emma:interpretation id="interp314" emma:lang="zh-CN" emma:confidence="0">
                  <emma:literal>劾</emma:literal>
                </emma:interpretation>
              </emma:one-of>
            </emma:emma>
          </inkml:annotationXML>
          <inkml:trace contextRef="#ctx0" brushRef="#br1" timeOffset="160548">19402 15760 7040,'-14'6'2720,"14"-6"-1472,-10 7-608,4-2 1344,12-1-1120,-6-4 320,10 6-736,1-6-192,-2 0-161,7 0-95,-2 0 32,8-6-319,4 6 159,-8-4-928,3-1 576,-6 1-1216,2 4 992,-14 0-1024,4 9 992,-17 1-480,5 3 704,-11 0 224,2 6 160,-13-6 960,6 4-448,-3 2 1056,8 0-832,-4-2 704,5 2-768,4-10 288,11 1-480,-4-10-64,8 4-160,2-8-32,8 4-32,2-6-64,-2 2 32,-2-2 32,3 6-32,-10-3-32,5 6 32,-10-3 32,6 0-32,-6 0 64,0 0-64,0 0 64,0 0-64,0 0 320,0 10-160,-6-4 448,6 1-352,-6-1 287,2-3-319,-6 7 64,4 8-192,-4 0 224,4 0-224,-8 0 448,4 0-320,-10 5 288,10 0-288,-7-5 64,8-1-192,3-2 0,6-1-64,0-5-128,12-2 32,-4-10-192,8 3 128,4-13-864,1-1 512,0-8-1632,-1 6 1153,-4-10-1377,2 4 1280,-6 3-384,-3 6 832,-9 3 544,5 6 32,-5-5 1056,0 9-608,0-9 1088,0 9-864,0 6 608,6 6-768,-2 2 96,2 4-353,0-10-159,2 11-64,4-10-895,3 5 479,-11-9-2720,7-1 1696,-5-17-3104,4-6 2560</inkml:trace>
          <inkml:trace contextRef="#ctx0" brushRef="#br1" timeOffset="160847">19770 15660 6016,'0'0'2272,"0"0"-1216,6 6-256,-6-6 1568,0 4-1280,0-4 608,0 0-1024,0 0 543,0 4-703,0 1 512,0 4-576,-6-1 384,6 7-480,-6-2 320,6 1-384,-4 8 128,-1 6-256,-5-1 128,5-1-160,-10 12 0,9-3-64,-9 11-192,9-5 64,-8-5-1152,4-4 640,-10 0-2208,10-5 1568,-1-18-2623,5-6 2175,-3-6-2720,9 3 2496</inkml:trace>
          <inkml:trace contextRef="#ctx0" brushRef="#br1" timeOffset="161164">19612 15860 5760,'0'-10'2176,"0"10"-1152,0-9-352,0 5 1344,6 8-1120,0-4 640,-3 0-896,3-4 0,5 4-384,8-9-96,7 5-96,-1-5 32,7 9-64,-8-4 64,3 8-64,-7-1 256,-1 7-161,-4-1 673,6 4-448,-9 6 608,2 4-544,-8 3 576,4 2-576,-10 12 352,0 5-448,-6-13-32,2 6-160,-7-16-224,5-5 32,-4-7-736,5 3 416,-10-4-1920,5 1 1280,-1-16-4767,8 2 3231</inkml:trace>
        </inkml:traceGroup>
        <inkml:traceGroup>
          <inkml:annotationXML>
            <emma:emma xmlns:emma="http://www.w3.org/2003/04/emma" version="1.0">
              <emma:interpretation id="{2803260A-D8E0-4DD3-823A-63334B667B64}" emma:medium="tactile" emma:mode="ink">
                <msink:context xmlns:msink="http://schemas.microsoft.com/ink/2010/main" type="inkWord" rotatedBoundingBox="18015,13488 18433,13462 18484,14272 18066,14298"/>
              </emma:interpretation>
              <emma:one-of disjunction-type="recognition" id="oneOf63">
                <emma:interpretation id="interp315" emma:lang="zh-CN" emma:confidence="0">
                  <emma:literal>后</emma:literal>
                </emma:interpretation>
                <emma:interpretation id="interp316" emma:lang="zh-CN" emma:confidence="0">
                  <emma:literal>厉</emma:literal>
                </emma:interpretation>
                <emma:interpretation id="interp317" emma:lang="zh-CN" emma:confidence="0">
                  <emma:literal>乓</emma:literal>
                </emma:interpretation>
                <emma:interpretation id="interp318" emma:lang="zh-CN" emma:confidence="0">
                  <emma:literal>居</emma:literal>
                </emma:interpretation>
                <emma:interpretation id="interp319" emma:lang="zh-CN" emma:confidence="0">
                  <emma:literal>石</emma:literal>
                </emma:interpretation>
              </emma:one-of>
            </emma:emma>
          </inkml:annotationXML>
          <inkml:trace contextRef="#ctx0" brushRef="#br1" timeOffset="161886">20234 15701 7296,'-10'9'2720,"10"-9"-1472,-5 13-416,1-8 1472,8 4-1280,-4 0 511,0 10-959,0 4 544,0-1-640,-4 8 448,4 3-512,-6 27 128,1-2-320,-5 4-64,10 8-96,-11-12-480,11-3 224,-15-15-1888,15-8 1152,-4-10-4031,4 1 2751,0-18-2944,4-1 2944</inkml:trace>
          <inkml:trace contextRef="#ctx0" brushRef="#br1" timeOffset="161631">20197 15614 9856,'-24'0'3680,"24"0"-1984,9-4-1568,-9-2 1183,11 3-799,-1-6 256,5 9-480,0-10-160,12 6-64,8-9-64,1 8 0,-6-5-800,-3 6 448,-8-5-1887,-3 9 1247,-6-4-3872,-1 4 2720</inkml:trace>
          <inkml:trace contextRef="#ctx0" brushRef="#br1" timeOffset="162154">20230 15846 7552,'-6'4'2816,"6"-4"-1536,10 6-864,-5-6 1472,1 4-1056,9-4 384,6 0-737,-1-4-191,5 4-192,5-10-96,2 0 32,-7 2-543,5 4 287,-9-6-1600,5 6 1024,-6-5-3104,-4 9 2176,-16 0-2176,3 3 2240</inkml:trace>
          <inkml:trace contextRef="#ctx0" brushRef="#br1" timeOffset="162553">20413 15982 6272,'-5'32'2368,"5"-32"-1280,0 36-512,-4-27 1152,4 4-960,-6 6 192,6-1-608,-6-9-416,12 0 32,-6-13-736,6 4 448,-2-14-320,1 0 384,0-9 160,5 14 64,2-8 288,2 8-128,2-10 512,4 9-352,-5 3 288,0 7-320,-5-6-64,7 6-128,-14 6 96,9 1-96,-12 9 192,0 0-160,-12 7 256,9 9-224,-14-9 512,7-4-352,-5-6 447,4 0-447,-5 0 160,13 2-288,-8-7 0,11 1-96,0-9-672,11 6 320,-8-12-2367,13 2 1503,4-9-3904,7 4 2848</inkml:trace>
        </inkml:traceGroup>
        <inkml:traceGroup>
          <inkml:annotationXML>
            <emma:emma xmlns:emma="http://www.w3.org/2003/04/emma" version="1.0">
              <emma:interpretation id="{CC0CBA71-FB8D-44F3-9F41-D311C2BBF412}" emma:medium="tactile" emma:mode="ink">
                <msink:context xmlns:msink="http://schemas.microsoft.com/ink/2010/main" type="inkWord" rotatedBoundingBox="18754,14046 18799,14044 18807,14186 18763,14189"/>
              </emma:interpretation>
              <emma:one-of disjunction-type="recognition" id="oneOf64">
                <emma:interpretation id="interp320" emma:lang="zh-CN" emma:confidence="0">
                  <emma:literal>,</emma:literal>
                </emma:interpretation>
                <emma:interpretation id="interp321" emma:lang="zh-CN" emma:confidence="0">
                  <emma:literal>、</emma:literal>
                </emma:interpretation>
                <emma:interpretation id="interp322" emma:lang="zh-CN" emma:confidence="0">
                  <emma:literal>.</emma:literal>
                </emma:interpretation>
                <emma:interpretation id="interp323" emma:lang="zh-CN" emma:confidence="0">
                  <emma:literal>丿</emma:literal>
                </emma:interpretation>
                <emma:interpretation id="interp324" emma:lang="zh-CN" emma:confidence="0">
                  <emma:literal>岁</emma:literal>
                </emma:interpretation>
              </emma:one-of>
            </emma:emma>
          </inkml:annotationXML>
          <inkml:trace contextRef="#ctx0" brushRef="#br1" timeOffset="162800">20897 16108 9216,'-4'15'3424,"4"-15"-1856,4 23-1056,-4-16 1152,0 8-993,0-7-575,0 1-128,-4 4-3775,4 2 2079,-17 2-3712,2 6 3072</inkml:trace>
        </inkml:traceGroup>
        <inkml:traceGroup>
          <inkml:annotationXML>
            <emma:emma xmlns:emma="http://www.w3.org/2003/04/emma" version="1.0">
              <emma:interpretation id="{258991B6-281C-46E5-ABCD-12C4ABF4B392}" emma:medium="tactile" emma:mode="ink">
                <msink:context xmlns:msink="http://schemas.microsoft.com/ink/2010/main" type="inkWord" rotatedBoundingBox="19195,13480 19501,13460 19541,14108 19236,14127"/>
              </emma:interpretation>
              <emma:one-of disjunction-type="recognition" id="oneOf65">
                <emma:interpretation id="interp325" emma:lang="zh-CN" emma:confidence="0">
                  <emma:literal>人</emma:literal>
                </emma:interpretation>
                <emma:interpretation id="interp326" emma:lang="zh-CN" emma:confidence="0">
                  <emma:literal>〈</emma:literal>
                </emma:interpretation>
                <emma:interpretation id="interp327" emma:lang="zh-CN" emma:confidence="0">
                  <emma:literal>亻</emma:literal>
                </emma:interpretation>
                <emma:interpretation id="interp328" emma:lang="zh-CN" emma:confidence="0">
                  <emma:literal>讠</emma:literal>
                </emma:interpretation>
                <emma:interpretation id="interp329" emma:lang="zh-CN" emma:confidence="0">
                  <emma:literal>个</emma:literal>
                </emma:interpretation>
              </emma:one-of>
            </emma:emma>
          </inkml:annotationXML>
          <inkml:trace contextRef="#ctx0" brushRef="#br1" timeOffset="163851">21510 15538 6272,'24'5'2368,"-24"-5"-1280,11-9-352,-6 3 1248,5 12-1088,0-6 544,0 4-864,-4 1 480,-2 2-609,2 3 385,0 0-480,-6-2 320,0 6-384,-12-4 64,8 3-224,-12 0-64,0 5-32,-8 1-128,-2 4 64,-20 13-672,10 6 384,1-12-1504,8-2 1025,3-6-1761,14-5 1472,-1-2-1120,11-7 1280,0-8-160,11 6 672,-1-12 224,5 6 160,0-4 1088,0 0-576,-4-1 1696,5 10-1216,-7 3 1024,2 7-1120,-7 8 576,8 3-801,-9 2 353,3-2-576,-1 1 128,1 5-320,-2 5-128,2-10-64,-1-8-1024,-1-7 544,-4-2-2783,5 4 1791,-5-20-3648,12-2 2848</inkml:trace>
        </inkml:traceGroup>
        <inkml:traceGroup>
          <inkml:annotationXML>
            <emma:emma xmlns:emma="http://www.w3.org/2003/04/emma" version="1.0">
              <emma:interpretation id="{533AB472-2C31-4C66-8F43-DFF46A4EBCE8}" emma:medium="tactile" emma:mode="ink">
                <msink:context xmlns:msink="http://schemas.microsoft.com/ink/2010/main" type="inkWord" rotatedBoundingBox="19515,13142 20216,13098 20279,14107 19578,14150"/>
              </emma:interpretation>
              <emma:one-of disjunction-type="recognition" id="oneOf66">
                <emma:interpretation id="interp330" emma:lang="zh-CN" emma:confidence="0">
                  <emma:literal>家</emma:literal>
                </emma:interpretation>
                <emma:interpretation id="interp331" emma:lang="zh-CN" emma:confidence="0">
                  <emma:literal>彖</emma:literal>
                </emma:interpretation>
                <emma:interpretation id="interp332" emma:lang="zh-CN" emma:confidence="0">
                  <emma:literal>象</emma:literal>
                </emma:interpretation>
                <emma:interpretation id="interp333" emma:lang="zh-CN" emma:confidence="0">
                  <emma:literal>俞</emma:literal>
                </emma:interpretation>
                <emma:interpretation id="interp334" emma:lang="zh-CN" emma:confidence="0">
                  <emma:literal>斋</emma:literal>
                </emma:interpretation>
              </emma:one-of>
            </emma:emma>
          </inkml:annotationXML>
          <inkml:trace contextRef="#ctx0" brushRef="#br1" timeOffset="164693">21877 15215 5760,'14'-26'2176,"-14"26"-1152,0 0-64,-5 3 1408,5 13-1312,-6 0 288,6 3-832,-3 0 32,-4 4-288,2-1-32,1-5-128,-7-4-64,7 6 0,-2-9-128,6 3 64,0-13-256,6 4 160,-2-8-96,11 0 128,0-2 64,2 6 32,-2-3 0,6 6 0,-6-6 0,0 3 0,0-6 0,6 6 0,-6 0 64,0 6-32,-6-6 256,3 3-160,-8 3 383,1-2-287,-10 0 320,5 5-320,-10 6 96,4-2-192,-9 0-64,0 6-32,-6-6-32,6 4 0,-5-1-96,10 0 64,-11-2-672,7 4 384,-2-8-1375,5-1 959,-8 1-1056,4-2 1024,-5-3-480,4 4 736,0-5-64,6 0 352,4-8 128,6 4 64,0-9 32,12 0 0,3-9-160,6 9 96,3-10 96,3 10 0,-3-8 64,8 4-64,-13-3-32,7 9 32,-11-3 160,6 5-96,-12 1 800,3 4-480,-12 0 1088,0 4-864,0-4 704,0 9-800,0 1 288,0-1-480,-6 4 159,0 6-287,-3-6 0,9 4-128,-11-7 0,11 5-32,-4-7 32,4 6-64,-12 4-32,3 0 32,-12-5-32,12 0 0,-12 1-352,6 1 192,-11-2-1087,5 4 703,-4-7-1856,11 4 1344,-7-10-2688,10 0 2112,1-8-1504,4 0 1824</inkml:trace>
          <inkml:trace contextRef="#ctx0" brushRef="#br1" timeOffset="165757">21840 15660 3968,'15'0'1472,"-15"0"-768,45 10-256,-33-6 1184,2 5-896,-4-4 928,1 3-992,-2 2 864,1 8-864,1 5 704,-2 4-768,3 1 511,-2-2-639,1-4 32,-2 7-320,1-2-32,1 5-96,-7 0-128,7-1 32,-11 0-320,0-3 192,-6 4-512,1-10 384,-10-5-351,-1 2 351,-14 0-256,10-2 288,-5-11-480,10 1 416,-5-10-832,8-1 640,-3-19-736,6 4 704,-3-7-448,12 7 608,0-9-160,12 11 320,-8-6 32,1 4 128,0-7 128,1 4-32,-12 2 192,6 16-128,-10-1 448,6 5-288,-8 0 224,8 5-256,-10-1 224,2 6-256,-3 0 320,9 2-288,-9 2 160,10 8-224,-14 6 288,7-2-256,-8 3 320,10-6-288,-10-1-32,10 1-128,-5-10-64,10 4 32,-1-12-672,6-5 352,6-18-1024,8 1 736,8-21-480,2 8 576,2-11 64,4 18 256,-3-6 256,-2 17-64,-11-2 512,7 5-320,-10 6 1024,-1 6-672,-10 2 928,0 9-864,-6 2 608,2 4-736,-7-2 96,11 5-352,-5 4-160,5 1-64,5-21-608,6 2 320,5-18-1312,-2 6 896,-4-16-1472,5 6 1216,0-19-1056,5 8 1152,-4-2-256,1 4 640,-2-6 160,0 5 192,-6-4 288,6 5-96,0-14 960,7 8-608,-12 5 1184,6 10-960,-7 0 896,2 8-896,-7 1 768,8 8-800,-12 4 704,3 6-736,-3 1 288,5 2-513,1-4 97,4 6-320,5-5 64,0 4-128,5-4 96,2-2-128,4 4 256,-2 0-192,-9-6 320,0 3-256,-9-4 320,6 1-288,-12-6 96,0 1-192,-12-1 0,6 9-64,-9-7-960,0 2 480,-5-3-3071,4-2 1919,-4 7-3936,10 0 3072</inkml:trace>
        </inkml:traceGroup>
        <inkml:traceGroup>
          <inkml:annotationXML>
            <emma:emma xmlns:emma="http://www.w3.org/2003/04/emma" version="1.0">
              <emma:interpretation id="{1B8AFD63-7EEC-4A85-97CC-44F3427A212A}" emma:medium="tactile" emma:mode="ink">
                <msink:context xmlns:msink="http://schemas.microsoft.com/ink/2010/main" type="inkWord" rotatedBoundingBox="20393,13205 20959,13169 21017,14090 20451,14125"/>
              </emma:interpretation>
              <emma:one-of disjunction-type="recognition" id="oneOf67">
                <emma:interpretation id="interp335" emma:lang="zh-CN" emma:confidence="0">
                  <emma:literal>来</emma:literal>
                </emma:interpretation>
                <emma:interpretation id="interp336" emma:lang="zh-CN" emma:confidence="0">
                  <emma:literal>素</emma:literal>
                </emma:interpretation>
                <emma:interpretation id="interp337" emma:lang="zh-CN" emma:confidence="0">
                  <emma:literal>柰</emma:literal>
                </emma:interpretation>
                <emma:interpretation id="interp338" emma:lang="zh-CN" emma:confidence="0">
                  <emma:literal>京</emma:literal>
                </emma:interpretation>
                <emma:interpretation id="interp339" emma:lang="zh-CN" emma:confidence="0">
                  <emma:literal>孝</emma:literal>
                </emma:interpretation>
              </emma:one-of>
            </emma:emma>
          </inkml:annotationXML>
          <inkml:trace contextRef="#ctx0" brushRef="#br1" timeOffset="166311">22728 15366 6272,'-27'3'2368,"27"-3"-1280,21 5-352,-15-5 1312,-3 4-1120,2-4 256,5 4-704,2-4-32,-3 0-256,6-4-96,6 4-64,-6-4-32,5 4 0,-4-8-352,4 2 192,-8-2-992,-3-2 640,-3 2-704,-3 4 704,-6-6-32,3 0 352,-11-12 384,7 13-96,-8-4 896,3 9-544,-6-6 928,9 5-768,-8 10 544,8 5-673,-4 3 321,10 10-480,-6-1 128,12 0-288,-6 2 288,0-2-256,0 10 160,0 4-192,0-4-128,0 4-64,-6 0-896,6 1 512,-5-14-2239,5-1 1503,-3-8-3168,-3-6 2432,-6-8-1984,12 0 2208</inkml:trace>
          <inkml:trace contextRef="#ctx0" brushRef="#br1" timeOffset="167378">22593 15556 5120,'-15'4'1920,"15"-4"-1024,-6 0-416,3 0 1216,6 0-960,-3 0 672,6 0-864,6-4 224,2 4-448,8-6 32,-4 2-224,3 1 64,6-2-96,3-9 160,0 10-160,-4-5 32,-2 9-64,-3-9-64,0 9 32,-12-10-320,12 10 160,-15-4-672,0 4 480,-12 0-576,0 10 512,-18-2-96,6 6 288,-6 4 384,-2 0-96,-4 4 544,5 2-352,-2-6 448,13-1-448,-2-4 288,6 2-320,0-7 64,10 7-192,0-11 0,10 0-64,6-8-64,8 4 32,6-10-320,6 1 160,-3-4-384,-3 3 288,-9 6-224,3 4 256,-12 0-64,-4 10 160,-13-6 288,2 1-128,-9 3 416,-3 7-256,0-1 384,0 2-352,-12 0 224,12 0-256,-6 3-64,7 4-96,4-11 32,10-2-64,0-6-160,10 2 64,0-6-256,6 0 192,-1 0-160,0 4 160,-5 1 64,1 2 64,-8 3 192,3 8-96,-12 0 544,6 4-384,-3-3 383,6 4-351,-3-1 192,0 6-256,0-4 64,6-2-160,0 4-64,3 6-32,2-9-128,5-4 64,-10-7-320,2-2 192,-8-10-640,0 0 448,-8-5-767,2 5 639,-10-13-608,5 3 608,-10-12 32,7 4 288,-11-6 96,4 16 64,-15-10 128,12 4-64,-2 2 480,10 6-320,2 2 544,2 4-448,-3 4 640,12 5-544,-15 10 575,14-2-575,-10-4 128,8 11-288,-6-6-160,9 0-64,-8-4-736,7 4 384,-2-18-2079,12-5 1343,9-18-2752,6 1 2112,9-14-2048,0 8 2112,47-18 5216,-22 38-736,-19 0 832,5 2-2080,-11-2 31,-3 8-1023,-3-9 96,8 9-416,-14-6-256,9 6-32,-6-3-1472,3 6 769,-3-3-4545,0 6 2912</inkml:trace>
        </inkml:traceGroup>
        <inkml:traceGroup>
          <inkml:annotationXML>
            <emma:emma xmlns:emma="http://www.w3.org/2003/04/emma" version="1.0">
              <emma:interpretation id="{8A90827A-CEF5-477D-BD7F-62BFFE90B02D}" emma:medium="tactile" emma:mode="ink">
                <msink:context xmlns:msink="http://schemas.microsoft.com/ink/2010/main" type="inkWord" rotatedBoundingBox="21211,13134 21807,13096 21868,14074 21272,14112"/>
              </emma:interpretation>
              <emma:one-of disjunction-type="recognition" id="oneOf68">
                <emma:interpretation id="interp340" emma:lang="zh-CN" emma:confidence="0">
                  <emma:literal>怎</emma:literal>
                </emma:interpretation>
                <emma:interpretation id="interp341" emma:lang="zh-CN" emma:confidence="0">
                  <emma:literal>总</emma:literal>
                </emma:interpretation>
                <emma:interpretation id="interp342" emma:lang="zh-CN" emma:confidence="0">
                  <emma:literal>忑</emma:literal>
                </emma:interpretation>
                <emma:interpretation id="interp343" emma:lang="zh-CN" emma:confidence="0">
                  <emma:literal>怠</emma:literal>
                </emma:interpretation>
                <emma:interpretation id="interp344" emma:lang="zh-CN" emma:confidence="0">
                  <emma:literal>虑</emma:literal>
                </emma:interpretation>
              </emma:one-of>
            </emma:emma>
          </inkml:annotationXML>
          <inkml:trace contextRef="#ctx0" brushRef="#br1" timeOffset="168007">23313 15198 6400,'0'0'2464,"0"0"-1344,0 14-384,0-5 1408,6 4-1216,-2 6 576,2-2-928,-1 5 255,-1 6-479,2-5 224,3 4-320,2-5 128,-1 1-224,1-4 64,4-6-128,6-8-64,-2 3 0,1-8 96,7 6-64,-3-12-96,8 2 0,-7-5-736,1 9 384,-10-9-1631,4 9 1087,-10-4-2944,4 4 2176,-14-4-2464,6 8 2368</inkml:trace>
          <inkml:trace contextRef="#ctx0" brushRef="#br1" timeOffset="168804">23547 15605 6656,'0'-3'2464,"0"3"-1344,15-4-384,-9-2 1312,5 3-1120,-1-3 192,4 6-704,-4 0-96,7 6-192,-7-3-32,-1 7-32,-9-1-192,5 4 64,-10-3-192,1 3 160,-11 0-96,4 6 96,-5-2 64,7 2 32,-6-6 64,4 2-32,2-8 64,9 9-64,0-16 64,9 3-64,-4-6-32,11 3 32,-2-10-384,7 4 192,-5-1-864,4 7 576,-10-9-1056,1 9 832,-17 0-1376,6 3 1184,-9 3-1792,-3-2 1504,-8-1-1056,5 3 1280,-21 4 2656,32-7-224,-2 1 928,1 5-1376,-4 1 896,9-1-1120,-12 5 896,8-1-992,-12 9 896,0 1-928,-2 5 479,1 4-671,-2 4 128,2 3-352,-2 3-192,8-1-32,-4-9-928,5-5 480,-1-14-2527,11 0 1631,-4-17-3392,8 1 2624,-4-13-1472,6 3 2048</inkml:trace>
          <inkml:trace contextRef="#ctx0" brushRef="#br1" timeOffset="169225">23502 15959 7808,'25'-4'2880,"-25"4"-1536,26 8-864,-17-2 1248,2 3-992,10-2 288,-2 8-640,2-2-1,5 1-223,-5-5-32,-2 1-64,-8-10-544,4 4 257,-9-8-1889,3-2 1184,-14-7-2784,5-1 2112,-4-8-1952,4 9 2048,-12-25 4000,12 31-480,0-3 352,0 5-1344,0 1-96,0 4-576,-3-6-192,3 12-96,-6-12-1216,12 3 640,-6-11-1184,3 5 960,3-10-96,4 6 512,1-1 1120,4 5-416,0 0 1344,6 9-960,0 0 832,3 9-928,-9 0 416,6 5-608,-6-1-64,0 2-256,-4-11-1088,-1 5 512,1-18-4000,-2 5 2432</inkml:trace>
          <inkml:trace contextRef="#ctx0" brushRef="#br1" timeOffset="168219">23537 15511 7168,'-11'3'2720,"11"-3"-1472,0 36-608,0-26 1408,0 0-1152,0 3 576,0 2-897,0-3 353,0 6-576,0 0 320,0 6-384,0-2 64,0 4-224,0-2-64,0 3-32,0-4-672,0-1 352,0-3-2207,0-6 1375,-4-9-4160,4 2 2944</inkml:trace>
        </inkml:traceGroup>
        <inkml:traceGroup>
          <inkml:annotationXML>
            <emma:emma xmlns:emma="http://www.w3.org/2003/04/emma" version="1.0">
              <emma:interpretation id="{2F8F6BB0-1A49-4D30-BB97-803C5CEC2E82}" emma:medium="tactile" emma:mode="ink">
                <msink:context xmlns:msink="http://schemas.microsoft.com/ink/2010/main" type="inkWord" rotatedBoundingBox="22043,13357 22460,13331 22494,13874 22077,13900"/>
              </emma:interpretation>
              <emma:one-of disjunction-type="recognition" id="oneOf69">
                <emma:interpretation id="interp345" emma:lang="zh-CN" emma:confidence="0">
                  <emma:literal>么</emma:literal>
                </emma:interpretation>
                <emma:interpretation id="interp346" emma:lang="zh-CN" emma:confidence="0">
                  <emma:literal>公</emma:literal>
                </emma:interpretation>
                <emma:interpretation id="interp347" emma:lang="zh-CN" emma:confidence="0">
                  <emma:literal>幺</emma:literal>
                </emma:interpretation>
                <emma:interpretation id="interp348" emma:lang="zh-CN" emma:confidence="0">
                  <emma:literal>云</emma:literal>
                </emma:interpretation>
                <emma:interpretation id="interp349" emma:lang="zh-CN" emma:confidence="0">
                  <emma:literal>去</emma:literal>
                </emma:interpretation>
              </emma:one-of>
            </emma:emma>
          </inkml:annotationXML>
          <inkml:trace contextRef="#ctx0" brushRef="#br1" timeOffset="169542">24318 15424 8064,'-6'-13'3072,"6"13"-1664,6 4-672,-6 1 1632,0-1-1313,0 2 481,0 7-960,-6 4 480,2 5-608,-8 10 192,3 0-384,-12 5-64,7 4-128,-13 4-768,2 0 416,11-13-2240,2-5 1408,3-8-3455,9-7 2559,3-12-2624,9-3 2624</inkml:trace>
          <inkml:trace contextRef="#ctx0" brushRef="#br1" timeOffset="169998">24359 15605 8320,'0'0'3072,"0"0"-1664,0 29-736,0-26 1536,0 6-1281,-6 1 577,6 4-928,-5 4 416,5-1-576,-10 6 256,4-1-384,-3 1 192,-2 5-256,-5-1 224,11 1-256,-4-11 96,9 2-160,-6-6 0,12 6-64,-6-10-64,9-2 32,2-1-192,5 4 96,-2-16-736,2 6 416,-2-10-1440,2 7 1024,-5-7-2303,-2 7 1727,-3-13-2304,4 9 2080,-10-8-1440,6 11 1728,-6-10 576,0 9 448,0-8 2304,5 9-1120,-5-6 1792,3 10-1536,3-3 896,6 3-1184,-8 0 576,6 3-800,0 1 255,5 6-511,-4 0 0,5 3-224,-2 0-672,2 2 288,-7-8-3103,8 9 1855,-7-13-3712,4 7 2944</inkml:trace>
        </inkml:traceGroup>
        <inkml:traceGroup>
          <inkml:annotationXML>
            <emma:emma xmlns:emma="http://www.w3.org/2003/04/emma" version="1.0">
              <emma:interpretation id="{E7D8BFDF-43AE-4C20-AF96-F350D159A6F9}" emma:medium="tactile" emma:mode="ink">
                <msink:context xmlns:msink="http://schemas.microsoft.com/ink/2010/main" type="inkWord" rotatedBoundingBox="22737,12948 23487,12902 23546,13846 22796,13893"/>
              </emma:interpretation>
              <emma:one-of disjunction-type="recognition" id="oneOf70">
                <emma:interpretation id="interp350" emma:lang="zh-CN" emma:confidence="0">
                  <emma:literal>变</emma:literal>
                </emma:interpretation>
                <emma:interpretation id="interp351" emma:lang="zh-CN" emma:confidence="0">
                  <emma:literal>娈</emma:literal>
                </emma:interpretation>
                <emma:interpretation id="interp352" emma:lang="zh-CN" emma:confidence="0">
                  <emma:literal>變</emma:literal>
                </emma:interpretation>
                <emma:interpretation id="interp353" emma:lang="zh-CN" emma:confidence="0">
                  <emma:literal>亞</emma:literal>
                </emma:interpretation>
                <emma:interpretation id="interp354" emma:lang="zh-CN" emma:confidence="0">
                  <emma:literal>耍</emma:literal>
                </emma:interpretation>
              </emma:one-of>
            </emma:emma>
          </inkml:annotationXML>
          <inkml:trace contextRef="#ctx0" brushRef="#br1" timeOffset="172107">24879 15710 8064,'4'4'2976,"-4"-4"-1600,20 19-896,-8-16 1312,-3 7-1024,12-6 479,0 6-735,3-2 224,7 2-448,10 0 192,0 2-256,10-2-64,0 3-96,5 0-64,-5 1 32,-6-2-608,1 4 320,-5-8-1504,-5 0 961,-6-2-2881,-4 2 2048,4-8-2816,-9 6 2496</inkml:trace>
          <inkml:trace contextRef="#ctx0" brushRef="#br1" timeOffset="171869">24918 15388 6144,'-21'14'2272,"21"-14"-1216,-9 10-256,3-7 1568,12 6-1280,-6 1 448,0 0-928,0 2-33,5 2-383,-1-2 32,2 8-128,0-8-128,9 8 0,0-16-192,5 4 128,1-8-383,0 0 255,-2-3-384,7-2 352,-1-9-160,1 4 256,4-6 0,0 0 96,6 0 64,0 2 0,0-8 0,-1 7 0,-5-2 64,2 7-32,-7 5 320,-4 5-160,-16 5 384,-1 5-320,-13 4 160,0 4-256,-12 4 223,0 5-255,-6 0 160,9 5-160,-8-4 0,10-2-64,1-3-64,4-4 32,2-7-192,9-2 96,5-10-32,4 4 32,3-8 64,3 4 0,4-6 0,2 2 0,-1 1 0,1 6 0,-11-3 416,4 10-224,-14-6 480,6 9-384,-15 2 288,3 7-320,-15 2 64,6 2-192,-15-4-192,10 6 0,-22-5-1312,6 0 768,-15-6-3135,12 2 2079,3-19-3424,10 0 2912</inkml:trace>
          <inkml:trace contextRef="#ctx0" brushRef="#br1" timeOffset="171086">24915 15008 7552,'-6'4'2816,"6"-4"-1536,10 9-928,1-5 1216,-2 1-896,6-1 544,1 2-736,4-2 31,1 1-319,0-5-32,3 4-96,-3-4-192,5 0 64,-7 0-799,2 0 447,-10 0-1504,4 0 1088,-9 0-1888,-2 9 1536,-8 1-1760,-2-3 1696,-15 3-640,1 3 1088,-11 6 1376,5 0-288,-4-2 2144,10 5-1344,1-3 1344,1 4-1408,4-10 864,4 0-1056,4-4 512,6 1-768,0-1 256,12 1-480,3-10 96,6 0-288,3-10 64,2 5-129,-1-9 1,5 11-32,-4-10 32,-1 7-64,-8-7 64,2 7-64,-8-1-96,-2 1 32,-14-4-128,5 10 96,-10-3 32,1 3 32,-6-4-287,3 8 159,-3-4-224,10 3 192,-5-3 160,5 10 0,-1-1 96,6 1-64,-4 3 192,8 6-128,-4-2 447,6 5-287,-6 6 448,0-5-416,0 3 160,0 6-288,0 0-64,0 4-64,-6-4-832,6-5 448,-4-9-2303,8-4 1471,-4-14-3808,0 0 2816</inkml:trace>
          <inkml:trace contextRef="#ctx0" brushRef="#br1" timeOffset="171296">25271 15307 7552,'15'-32'2816,"-15"32"-1536,20 36-736,-14-32 1376,4 5-1120,-5 1 416,5 3-737,-4 0 1,-1 2-288,-5-2-320,4 0 64,-8-3-1887,-1-1 1055,-7-5-4128,3 5 2816</inkml:trace>
          <inkml:trace contextRef="#ctx0" brushRef="#br1" timeOffset="172408">25551 15275 8832,'-6'23'3328,"6"-23"-1792,6 17-960,-2-12 1184,7 5-1025,-5-6-63,-2 5-448,1-5-768,1 2 288,-3-2-3231,3 5 1919,0-5-3552,3 5 2912</inkml:trace>
        </inkml:traceGroup>
      </inkml:traceGroup>
    </inkml:traceGroup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02:29.99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5C24CD6-5990-463A-A6DA-333178CE0B47}" emma:medium="tactile" emma:mode="ink">
          <msink:context xmlns:msink="http://schemas.microsoft.com/ink/2010/main" type="writingRegion" rotatedBoundingBox="6874,4703 9581,7536 8822,8262 6114,5429">
            <msink:destinationLink direction="with" ref="{03F923D0-F463-4F4B-97CF-CD26D198231C}"/>
          </msink:context>
        </emma:interpretation>
      </emma:emma>
    </inkml:annotationXML>
    <inkml:traceGroup>
      <inkml:annotationXML>
        <emma:emma xmlns:emma="http://www.w3.org/2003/04/emma" version="1.0">
          <emma:interpretation id="{6907DCC7-0E2E-4A79-A7F1-124D174B22BF}" emma:medium="tactile" emma:mode="ink">
            <msink:context xmlns:msink="http://schemas.microsoft.com/ink/2010/main" type="paragraph" rotatedBoundingBox="6874,4703 9581,7536 8822,8262 6114,54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77F821-8FE9-4EE0-93FD-0700A55FF2E6}" emma:medium="tactile" emma:mode="ink">
              <msink:context xmlns:msink="http://schemas.microsoft.com/ink/2010/main" type="line" rotatedBoundingBox="6874,4703 9581,7536 8822,8262 6114,5429"/>
            </emma:interpretation>
          </emma:emma>
        </inkml:annotationXML>
        <inkml:traceGroup>
          <inkml:annotationXML>
            <emma:emma xmlns:emma="http://www.w3.org/2003/04/emma" version="1.0">
              <emma:interpretation id="{B8AF786C-C71B-4629-98D1-92DE29EBE661}" emma:medium="tactile" emma:mode="ink">
                <msink:context xmlns:msink="http://schemas.microsoft.com/ink/2010/main" type="inkWord" rotatedBoundingBox="7259,4637 7942,6186 6914,6640 6230,5091"/>
              </emma:interpretation>
              <emma:one-of disjunction-type="recognition" id="oneOf0">
                <emma:interpretation id="interp0" emma:lang="zh-CN" emma:confidence="0">
                  <emma:literal>麥</emma:literal>
                </emma:interpretation>
                <emma:interpretation id="interp1" emma:lang="zh-CN" emma:confidence="0">
                  <emma:literal>答</emma:literal>
                </emma:interpretation>
                <emma:interpretation id="interp2" emma:lang="zh-CN" emma:confidence="0">
                  <emma:literal>苔</emma:literal>
                </emma:interpretation>
                <emma:interpretation id="interp3" emma:lang="zh-CN" emma:confidence="0">
                  <emma:literal>苳</emma:literal>
                </emma:interpretation>
                <emma:interpretation id="interp4" emma:lang="zh-CN" emma:confidence="0">
                  <emma:literal>峇</emma:literal>
                </emma:interpretation>
              </emma:one-of>
            </emma:emma>
          </inkml:annotationXML>
          <inkml:trace contextRef="#ctx0" brushRef="#br0">9068 7288 5504,'-3'-5'2112,"3"5"-1152,0-3-480,3 0 992,1 6-800,-1-3 160,6 3-512,1 2 320,4 3-384,0 2 512,4 0-448,-1 2 416,6 0-416,-11 4 320,3 2-352,-7 0 255,-1 0-287,-11 4 128,4 0-224,-11 1 0,4 0-96,-11 1 32,1-1-64,-2-7-32,9 0 32,-4-9-480,7-3 256,0-6-959,7 2 639,3-9-928,5-1 832,5-9-448,5 0 576,4-12-64,3 8 320,-4-8-32,3 5 160,-4-2 128,-4 5 0,-1 1 608,-1 9-352,-7-2 960,1 8-704,-8 1 576,0 6-640,-8 2 384,6 6-513,-10 4 257,9 4-352,-8 2 192,7 5-224,-2 2 128,2 1-192,0 0-64,4-2-64,0 2-32,8-7 0,-2-3-512,9 0 288,2-7-1599,1 1 1023,4-6-2912,2-2 2080,2-4-2688,2 2 2464</inkml:trace>
          <inkml:trace contextRef="#ctx0" brushRef="#br0" timeOffset="-826">8886 7055 4096,'0'-7'1568,"0"7"-832,0-6-160,0 3 1184,0 0-960,0-7 896,0 4-992,-4-6 480,4 5-672,-6-6 224,2 7-448,-6-4 256,6 5-288,-11-2 64,8 1-192,-7 3 160,3 3-192,-3 0 32,3 3-65,-3 3 97,8 1-96,-6 2 32,8 3-32,-2 8 96,2 4-96,0 8 128,4 4-128,0 8 192,4 0-160,0 10 192,2 0-192,1 3 96,4-3-96,-3 3 0,2 1-32,-3-2 32,5-6-64,-9 2-224,0-9 96,-6-1-1088,0-7 640,-9-13-2015,1-4 1439,-5-18-2720,4-2 2144,-10-27-1792,5 1 2016</inkml:trace>
          <inkml:trace contextRef="#ctx0" brushRef="#br0" timeOffset="-599">8629 7444 4480,'-18'-20'1664,"18"20"-896,0-8 224,0 5 1536,0 3-1344,0-7 704,0 7-1152,0-2 544,8 4-768,-2-2 383,9 3-543,-1-3 192,1 4-320,2-4-64,4 0-96,4 0-192,4 0 64,0 0-672,3 0 416,3 0-1919,-3 0 1247,1 0-2656,-6 3 2048,-1-3-2144,-1 4 2144</inkml:trace>
          <inkml:trace contextRef="#ctx0" brushRef="#br0" timeOffset="1224">8705 8009 5376,'0'-7'2016,"0"7"-1088,7-3-448,-4 0 1152,1 6-928,3-6 672,-1 3-832,6-3 448,1 0-576,10-3 320,-2 6-416,10-7 192,5 7-288,10-7-1,4 7-127,11-6 96,-3 3-128,13-3-32,4 3 0,2-4-32,-1 3 0,2-1 0,-10 5 0,-1-4-96,-6 4 64,-3-2-256,-10 2 161,-4 0-929,-8 2 576,-11-2-1920,-4 4 1376,-11-1-3072,-2 3 2304</inkml:trace>
          <inkml:trace contextRef="#ctx0" brushRef="#br0" timeOffset="2164">9143 8056 6144,'-4'-6'2368,"4"6"-1280,4 0-704,-1 0 1152,5 0-864,2-3 384,7 3-608,2-4 288,-3 8-416,10-4 320,-1 0-352,4 0 128,-1 3-256,0 3 127,2 4-159,-2-2 160,-4 3-192,-6-2 320,-3 1-224,-11-2 256,-1 4-256,-6-1 96,-1 2-160,-3 3 64,3 2-96,-6-2 0,2 0-32,-2-3-64,3 0 32,-8-1-32,8 2 0,-4-5 64,9 0-32,-6-3-32,8 2 32,-4-6 32,4 4-32,-3-6-32,6 3 32,-3-3-32,0 0 0,0 0 0,0 0 0,0 0 0,0 0 0,0 0 0,0 0 0,0 0 0,0 4 0,0-4-96,0 3 64,-3-3 96,3 0-32,-4 0-96,8 0 32,-8 0-128,4 4 96,-7-4-96,7 0 64,-4 0 64,4 0 32,-4 0 0,2 2 0,-6 1 0,4 4 0,-6-1 0,3 0 0,-4 2 0,3-2 0,-2 3 64,4 0-32,-6 5-96,5-3 32,-8 2 32,9-1 0,-5-6 0,4 4 0,-1-4 0,4 1 0,-2-3 0,6-1 0,0-1-96,6 2 64,-2-4-32,4 3 0,3-3 64,0 4 0,3-4 64,-1 3-32,6-1-32,-2 2 32,1-4-32,3 3 0,-2 0-224,-2 0 128,1-3-736,0 3 448,0-3-1567,3 0 1087,-6-3-2720,-1 3 2016,-11-3-2368,0 0 2240</inkml:trace>
          <inkml:trace contextRef="#ctx0" brushRef="#br0" timeOffset="2410">9246 8243 6400,'-6'0'2368,"6"0"-1280,2 7-576,-2-7 1312,0 0-1024,4 0 544,7 6-800,3-4 352,5 2-544,2 0 127,4 2-319,7-3 0,0 4-96,3-5-320,-2 4 128,-5 2-1215,1-2 735,-8-1-2400,1 2 1664,-5-3-2752,2-2 2304</inkml:trace>
        </inkml:traceGroup>
        <inkml:traceGroup>
          <inkml:annotationXML>
            <emma:emma xmlns:emma="http://www.w3.org/2003/04/emma" version="1.0">
              <emma:interpretation id="{DACD9BB4-8DBF-42E7-AD98-A3D19305E9D9}" emma:medium="tactile" emma:mode="ink">
                <msink:context xmlns:msink="http://schemas.microsoft.com/ink/2010/main" type="inkWord" rotatedBoundingBox="8635,6546 9581,7536 8850,8235 7904,7245"/>
              </emma:interpretation>
              <emma:one-of disjunction-type="recognition" id="oneOf1">
                <emma:interpretation id="interp5" emma:lang="zh-CN" emma:confidence="0">
                  <emma:literal>碧</emma:literal>
                </emma:interpretation>
                <emma:interpretation id="interp6" emma:lang="zh-CN" emma:confidence="0">
                  <emma:literal>苕</emma:literal>
                </emma:interpretation>
                <emma:interpretation id="interp7" emma:lang="zh-CN" emma:confidence="0">
                  <emma:literal>乫</emma:literal>
                </emma:interpretation>
                <emma:interpretation id="interp8" emma:lang="zh-CN" emma:confidence="0">
                  <emma:literal>晢</emma:literal>
                </emma:interpretation>
                <emma:interpretation id="interp9" emma:lang="zh-CN" emma:confidence="0">
                  <emma:literal>苔</emma:literal>
                </emma:interpretation>
              </emma:one-of>
            </emma:emma>
          </inkml:annotationXML>
          <inkml:trace contextRef="#ctx0" brushRef="#br0" timeOffset="15407">10758 8636 5120,'-7'-7'1920,"7"7"-1024,-4-3-480,1 1 1184,3 4-928,-8-2 768,4 0-832,-2 0 576,2 7-672,-7-4 512,5 3-576,-5 1 191,4 2-383,-4 0 128,5 4-224,-3 3 0,7 0-96,-2 6 160,4 1-128,0 9 256,4-1-224,-2 7 96,7-1-128,-7 8 0,2-4-32,0 4 32,0-7-64,-4 0-96,3 0 32,-3 0-608,0-6 352,-3-7-1567,-1-2 1023,-4-11-2176,1-3 1696,-9-5-2816,-3-1 2336</inkml:trace>
          <inkml:trace contextRef="#ctx0" brushRef="#br0" timeOffset="15679">10430 9030 5120,'0'-10'2016,"0"10"-1088,12-12-256,-6 8 1344,1 4-1120,5-2 736,-2-2-992,8-2 224,6 6-512,5-6 32,-1 6-256,0-4 0,-3 8-64,1-4-896,-5 3 448,0-3-2080,1 0 1344,-5 0-3008,2 3 2336</inkml:trace>
          <inkml:trace contextRef="#ctx0" brushRef="#br0" timeOffset="16223">10908 8896 5376,'-4'7'2112,"4"-7"-1152,0 0-576,0 7 1312,0 1-960,0 8 832,4 0-896,0 0 416,2 0-608,2 4 0,-1-2-288,0-2-96,4 0-64,-4-6 32,3 2-32,-3-8-160,0-1 64,-7-12-192,5 2 160,-5-6 96,0 3 32,0-5 192,0 6-128,0-1 256,0 4-224,3 2 255,1 4-255,0 4 256,-2 2-256,6 4 256,-1 6-256,0 0-32,0 2-64,-7 2 96,4-2-64,-8 2 128,4 0-128,-4 10 32,4-5-32,-7 4 32,4-4-64,-4 4 128,3 0-96,-2-2-32,2 3 0,-3-6-128,2 1 64,-2-5 96,4-4-32,-5-7-96,6-3 32,-9-9-32,7 0 0,-6-9 64,6 2 0,-7-8 0,7 2 0,0-11 0,4 6 0,0-8-96,4 7 64,0-3-32,7 5 0,3-5-640,1 10 384,2-8-1503,2 10 1023,1-2-2304,2 2 1728,2-3-2720,-2 7 2304</inkml:trace>
          <inkml:trace contextRef="#ctx0" brushRef="#br0" timeOffset="36826">10719 9721 6272,'-3'-4'2368,"3"4"-1280,0 0-512,0 0 1088,0 0-928,0 0 128,6 0-544,5 0-128,7 0-96,3 0-96,0 4 32,2-2 32,-2 5-32,-4-5 64,6 5-64,-2 0 64,3-1-64,-6 3 64,-4 7-64,-6 4 64,-5-2-64,-6 5 192,-1 2-128,-7 0 320,4 4-224,-15 9 320,2-4-289,-5-2 225,6-3-224,2-4 128,10 0-192,-4-5 0,4-2-96,7-5-64,4-4 32,2-2-32,5 0 0,7 2 64,0 0-32,4-5-32,-1 2 32,-4-6-192,5 4 96,-4-4-800,0 0 448,3-7-1855,4 4 1279,-8-7-3712,6 4 2624</inkml:trace>
          <inkml:trace contextRef="#ctx0" brushRef="#br0" timeOffset="37108">10787 9939 5248,'-7'0'2016,"7"0"-1088,3-9-384,-3 5 1184,4 4-960,-1-3 768,4 0-896,4-3 512,7 6-672,-3 0 160,2 3-352,1 0 96,-1 3-225,2-2-63,2 1-64,-3-1-895,3 3 479,5-4-2368,-2 3 1504,2-3-3168,2 0 2496</inkml:trace>
        </inkml:traceGroup>
      </inkml:traceGroup>
    </inkml:traceGroup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09:14.05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9E016EB6-B8FA-4B35-85E7-F58ED1E20CC8}" emma:medium="tactile" emma:mode="ink">
          <msink:context xmlns:msink="http://schemas.microsoft.com/ink/2010/main" type="inkDrawing" rotatedBoundingBox="865,15799 32102,14844 32111,15137 874,16092" shapeName="Other"/>
        </emma:interpretation>
      </emma:emma>
    </inkml:annotationXML>
    <inkml:trace contextRef="#ctx0" brushRef="#br0">3928 18466 4864,'-19'0'1824,"19"5"-960,0-1-576,0-4 448,0 0-352,0 0-64,4 0-128,7 0-32,-1 0-96,1 0 32,-2 0 64,1-4 224,7 8 64,-8 1-96,12 3 96,0-8-32,3 0-256,12 0 0,0-4-32,0 0 0,5-1 0,4 5 0,6 0 0,9 0 64,8 0-96,3 0 0,-5 0-256,10 0-128,1 0 352,4 0 256,0 0-224,12 0-32,9 0-64,-2 5 0,-1-5 0,2 4 64,1 6-96,0-6 0,6 1 32,14-1 0,-6-1 0,8-6 0,3-1 0,-1-1 0,12 1-96,1-2 64,-1 2 32,4 0 0,0-1 0,2 1 0,14-5 0,-12 5 0,7-6-160,6 1-32,-1-1 160,6 1 160,-12 2-64,16-3-32,2 1-160,2-1-64,2 1 224,3-1 128,-8 3-64,-1 1-64,0 3 0,-4-3-32,4 2 0,-1 0 64,12-1-32,36 1-32,-27-1-64,-9 1 32,-6 0 32,10-2 0,-15 2 0,1 4 64,-1 0-32,-15 0-32,19 0 32,-13 0-32,9 0-96,-5 0 64,-1 0 32,8 0 64,-18-5-32,22 1-32,-12 4-64,17-4-32,-12-2 64,13 6 64,-12-3 0,4-3-32,13 2-64,-6 1 32,-6-7-32,0 4-64,5 3 160,-9-1 32,8 4-160,-7 0 0,7-6 160,-8 6 128,-10 0-192,8 0-32,-9 6 0,10-6 0,-9 4 96,2-4 32,3 3-192,-6-3 0,16-3 32,-16 3 32,0 0 96,4 0 96,-4 0-128,12 0-32,-8 0-64,12 0 0,-16 0 128,10 0 32,1-4-32,-13 4 32,8 0-224,-5 0-32,4-6-32,5 3 128,-1-3-32,-3-2 32,-2 3 64,12 1 64,-10-2-32,9 3-32,-5-3-64,16-2 32,-7-1 32,2-10 0,-11 6-96,5-13 64,12 7 32,-8 0 0,13 2 0,-7-2 64,10 6-32,-9 0-32,10-2-64,0 1 32,14 5 96,-10-4 32,-4 0-128,1 0-32,8-1 32,-15 5 0,6-5 32,-5 5 64,16 0-32,-27-1-32,15 1-64,-4 0 32,11 5 32,-12 0 64,6-5-32,0-1-32,4-3-64,-16 4 32,12-1 32,-6 1 64,12-8-96,-11-2 0,10 6 32,-11-1 64,10 5-96,-13-10 0,4-3 32,-16 9 64,6 9-32,-6-2 64,-11 3-128,11-3 0,-9 6 224,-2 0 128,2 6-256,-11-3 0,14 7-224,7-1 32,31-15 128,-7-1 128,1-8-192,20 7 0,-16-1 0,13-5 96,-2 5 0,-4 0 64,-19-1-128,9 1-64,-17 5 64,-4 4 0,-12 0 32,-3 0 0,4 0-96,-4 0 64,-2 4-32,2 5-64,-12 1 0,0-6 96,-2 1-224,-13-1-64,16 19-384,-21-1-128,-10-22-1664,-3-3-1248,2-11 1440</inkml:trace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09:17.17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E4395026-D07C-4A7D-BEC4-C536FA9EBE96}" emma:medium="tactile" emma:mode="ink">
          <msink:context xmlns:msink="http://schemas.microsoft.com/ink/2010/main" type="writingRegion" rotatedBoundingBox="1227,16324 23553,16163 23563,17664 1238,17826"/>
        </emma:interpretation>
      </emma:emma>
    </inkml:annotationXML>
    <inkml:traceGroup>
      <inkml:annotationXML>
        <emma:emma xmlns:emma="http://www.w3.org/2003/04/emma" version="1.0">
          <emma:interpretation id="{7AF7C6B5-47CF-427B-AA5A-BCC3AD45F76C}" emma:medium="tactile" emma:mode="ink">
            <msink:context xmlns:msink="http://schemas.microsoft.com/ink/2010/main" type="paragraph" rotatedBoundingBox="1227,16324 23553,16163 23563,17664 1238,178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21A75F-CCEF-4720-9C00-CB0818EF525F}" emma:medium="tactile" emma:mode="ink">
              <msink:context xmlns:msink="http://schemas.microsoft.com/ink/2010/main" type="line" rotatedBoundingBox="1227,16324 23553,16163 23563,17664 1238,17826"/>
            </emma:interpretation>
          </emma:emma>
        </inkml:annotationXML>
        <inkml:traceGroup>
          <inkml:annotationXML>
            <emma:emma xmlns:emma="http://www.w3.org/2003/04/emma" version="1.0">
              <emma:interpretation id="{1CE41E16-AB3C-4A3B-B161-A4A4431C8B8A}" emma:medium="tactile" emma:mode="ink">
                <msink:context xmlns:msink="http://schemas.microsoft.com/ink/2010/main" type="inkWord" rotatedBoundingBox="1228,16413 2274,16405 2284,17783 1238,17791"/>
              </emma:interpretation>
              <emma:one-of disjunction-type="recognition" id="oneOf0">
                <emma:interpretation id="interp0" emma:lang="zh-CN" emma:confidence="0">
                  <emma:literal>事</emma:literal>
                </emma:interpretation>
                <emma:interpretation id="interp1" emma:lang="zh-CN" emma:confidence="0">
                  <emma:literal>夢</emma:literal>
                </emma:interpretation>
                <emma:interpretation id="interp2" emma:lang="zh-CN" emma:confidence="0">
                  <emma:literal>掌</emma:literal>
                </emma:interpretation>
                <emma:interpretation id="interp3" emma:lang="zh-CN" emma:confidence="0">
                  <emma:literal>蓼</emma:literal>
                </emma:interpretation>
                <emma:interpretation id="interp4" emma:lang="zh-CN" emma:confidence="0">
                  <emma:literal>蔓</emma:literal>
                </emma:interpretation>
              </emma:one-of>
            </emma:emma>
          </inkml:annotationXML>
          <inkml:trace contextRef="#ctx0" brushRef="#br0">4274 19145 3968,'-3'0'1472,"3"0"-768,3 10 96,3 3 704,-1-1-160,5-2-96,1 9-192,-1-2-32,1-2-576,4-7 96,0 1 32,0 1-64,0-1 96,6 0-192,0-5-97,-2 1-31,7-5 32,-5 0-96,9 0-64,-4-5-64,5 1-96,4-5 96,5 0 0,7-1 32,-2-7 64,11-5-96,1 2-64,-2 1-96,7 3 32,-6-3 32,-5 6 64,-11-1-32,-4 1-32,-10 4-192,-11 3-128,-5 6-960,-15 6-415,-9-2-1345,-7 5-544,-6 4 416</inkml:trace>
          <inkml:trace contextRef="#ctx0" brushRef="#br0" timeOffset="1349">4373 19789 3840,'-36'13'1472,"27"0"-768,-9-3-192,15-6 576,-2 1 64,-1-5 0,2 10-128,-2-6-64,6-1-544,0 3 96,6-2 128,4 1-160,-2-5 64,10 0-192,1-5-32,7 1-192,-1-5-96,11-5 64,10-5 64,6-7-64,-2-6 0,1-10 32,10 3 64,6 1-32,-6 2 63,-1 0-127,2 4 0,4 6-32,-10 3 32,-5 4-64,-6 6-32,2 4-64,-10 5 32,-7 4 32,-10 4 64,-5 5-32,-6 4-32,-14 6 32,-4-1 32,-13 13-32,-2 14 64,-8 1 0,-2-1 96,-8-3-256,-2-6 0,-9-1-512,2 3-95,1-15-353,4-6-96,0-8-32,11 1 0,-1-16-352,6-2 672,9-7 384,1 8 288,8-8 128,8 7 512,4-7 224,4-2 224,14 2 64,0 8-96,8-9-96,10-6-224,6 5-32,-3 3-320,-2 5-64,-7 0-96,-4 27-64,-20 5 32,-18 4-384,-24 5-96,0 9 160,-9-5 64,0 0 160,-6-4 32,-2 0 384,14-10 160,3-4 96,15-4 96,16-14-320,20-5-128,11-8-161,10-6 1,6-8-64,12-5-32,-4 0-479,-2 0-161,-8-7-672,-4-16-288,-4 10-480,-18 3-224,-10 2-512</inkml:trace>
          <inkml:trace contextRef="#ctx0" brushRef="#br0" timeOffset="583">4535 19335 5120,'26'5'1920,"-20"9"-1024,18 2-192,-13 0 736,-1 0-384,5 8-32,-3 4-480,-3-2-160,6 6-224,-4-6-128,-2 12 64,-3-12 0,-2-16-672,-4-14-256,0-11-928,6-2-384,-1-5 672,-1-1 736,7 0 832,-1 1 896,1 2 512,4 8-64,6-2-64,-2 5-224,13 0-64,-2 3-608,0 6 0,-4 0-32,-5 6-96,-2 3-32,-4 4-192,-9 6-96,-21-2 0,-6 15 32,-9 10-96,-6-6 0,-6-4 32,3-6 64,-2-8 160,5 0 127,11-10 225,10-2 96,10-6-256,10-22-96,10 0-128,10-2-32,5 2-192,11-6 32,1 6 0,-7-2 64,-5 12-544,-5 2-192,-4 6-671,-10 4-289,-11 4-512,-15 6-192,-6-1-384,-5 8-832,-4 1 1248</inkml:trace>
          <inkml:trace contextRef="#ctx0" brushRef="#br0" timeOffset="1754">4704 19141 3968,'-11'-23'1472,"17"10"-768,-6-6-192,5 13 512,-1 3-128,2-7-64,-1 1-256,-5 1-32,6 3-320,-2 1 160,1 4 96,-5 0 192,0 0 64,0 0-32,0 9 32,0 4-64,0 4-32,0 8-64,6 11-33,-6-1-159,4 7 0,7-3-32,-1 7 32,1 8 0,-2 23 0,1 4-192,7 2-64,-8 2 64,12-1 32,-1-7-32,-4-6-32,-7-12 256,3 5-256,-9 4 96,8-4-160,-16-2-128,5-7 0,-16-10-896,5-4 512,-8-14-2240,8-9 1505,-13-22-3585,3-5 2656,-5-23-2400,11-3 2560,0-16 224</inkml:trace>
        </inkml:traceGroup>
        <inkml:traceGroup>
          <inkml:annotationXML>
            <emma:emma xmlns:emma="http://www.w3.org/2003/04/emma" version="1.0">
              <emma:interpretation id="{EF673AF0-E97F-4E1F-9064-9799880423DB}" emma:medium="tactile" emma:mode="ink">
                <msink:context xmlns:msink="http://schemas.microsoft.com/ink/2010/main" type="inkWord" rotatedBoundingBox="2450,16430 3186,16424 3193,17438 2457,17444"/>
              </emma:interpretation>
              <emma:one-of disjunction-type="recognition" id="oneOf1">
                <emma:interpretation id="interp5" emma:lang="zh-CN" emma:confidence="0">
                  <emma:literal>实</emma:literal>
                </emma:interpretation>
                <emma:interpretation id="interp6" emma:lang="zh-CN" emma:confidence="0">
                  <emma:literal>突</emma:literal>
                </emma:interpretation>
                <emma:interpretation id="interp7" emma:lang="zh-CN" emma:confidence="0">
                  <emma:literal>宾</emma:literal>
                </emma:interpretation>
                <emma:interpretation id="interp8" emma:lang="zh-CN" emma:confidence="0">
                  <emma:literal>實</emma:literal>
                </emma:interpretation>
                <emma:interpretation id="interp9" emma:lang="zh-CN" emma:confidence="0">
                  <emma:literal>灾</emma:literal>
                </emma:interpretation>
              </emma:one-of>
            </emma:emma>
          </inkml:annotationXML>
          <inkml:trace contextRef="#ctx0" brushRef="#br0" timeOffset="3561">5636 19512 6144,'6'-10'2368,"-6"10"-1280,36-4-576,-21-2 1408,0 6-1088,0-3 672,6 3-896,-7-4 96,7-1-416,-5 1-32,-2 4-160,-4 0-192,1 9 32,-16-2-192,-1 9 160,-13 6-32,2 8 64,-8 2 544,5 0-256,-1-3 831,6-6-607,0-7 288,10-2-416,10-5 32,10 0-224,6-9 64,3 0-96,3-9-64,-1 6 0,-1-3-672,1 6 352,-11 6-1504,0 2 993,-15 0-1473,-5 7 1280,-16-2-416,6 5 832,-16 0 192,5 10 224,-13-10 256,9 0-32,-12 0 384,16 0-224,-4-4 672,9-2-512,-4-2 672,10 3-608,-5-4 640,8 1-640,-3-4 639,12 1-639,-3-7 544,6 5-544,6-5 384,3 0-480,6-5 256,11 5-352,5-13 64,4 3-192,10-6 64,3 0-96,6-6 0,-3 8-32,0-12-64,0 8 32,1-5-32,-6 0 0,-5-3 0,-1 7 0,-10-4-96,2 11 64,-13-8-32,-2 11 0,-8 2-288,6 1 192,-9-4-864,-1 10 576,-10-7-640,5 7 608,-15-5-320,3 5 480,-12-4-255,9 4 319,-11-10-352,5 6 352,-4-15-288,4 10 288,-5-4-128,7 7 224,-7-7 64,11 9 96,0-5 64,3 5-32,3-5 192,4 9-128,1-6 736,4 12-448,-6-6 736,12 9-641,-6 8 609,4 5-608,-4 10 512,0 0-544,0 0 96,0-5-288,-4 5-32,-2 0-128,-9 9-64,0-1 0,-6 1-896,6-4 480,-11-5-2176,5 0 1441,-9-10-3681,9 1 2720,-3-14-2496,3-1 2624</inkml:trace>
          <inkml:trace contextRef="#ctx0" brushRef="#br0" timeOffset="2324">5555 19326 9344,'-15'6'3520,"15"6"-1920,4 11-1856,1-10 576,1 6 544,-2-2 735,1 7-799,1-1-64,-2 0-448,2 3-480,0 0 96,-6 2-1888,5-1 1089,-5-12-4545,3-1 3040</inkml:trace>
          <inkml:trace contextRef="#ctx0" brushRef="#br0" timeOffset="2624">5714 19386 6144,'3'-10'2272,"13"10"-1216,-2-6-896,-3 6 608,-1-3 288,1-1 224,5-2-256,8-3-128,3 5-512,3 0 32,5-1 32,1 1-32,-6-1-1,6 5 33,0 0 64,-6 5-96,-3-1 0,-7 5-32,-5 4 0,-5 0-64,-10 6-32,-4-6-96,-2 6-128,-9-6-384,0 6 192,-17-6-1376,13 6 832,-17-5-2815,5-1 1951,-15-4-3392,5 1 2784</inkml:trace>
          <inkml:trace contextRef="#ctx0" brushRef="#br0" timeOffset="2145">5927 19058 6400,'0'10'2464,"11"-1"-1344,8 10-128,-8-10 1024,-1 4-352,5 10 0,0-6-673,2 5-223,-8 1-448,0 0-128,3-4-64,-6-6-64,-6 2 32,0-7-1056,-11 1-384,-5 1-3199,-10-1-1793,1 0 2944</inkml:trace>
          <inkml:trace contextRef="#ctx0" brushRef="#br0" timeOffset="3742">5891 19938 8064,'47'4'3072,"-47"-4"-1664,55 28-864,-35-19 1632,7 4-1216,3-3 479,0 3-895,-4-4-64,-1 5-320,-4-4-800,-7-2 352,-8-4-2943,4 6 1791,-10-10-3808,0 0 2944</inkml:trace>
        </inkml:traceGroup>
        <inkml:traceGroup>
          <inkml:annotationXML>
            <emma:emma xmlns:emma="http://www.w3.org/2003/04/emma" version="1.0">
              <emma:interpretation id="{0DD77EBA-7969-4E32-B0C2-F38C3DDE620D}" emma:medium="tactile" emma:mode="ink">
                <msink:context xmlns:msink="http://schemas.microsoft.com/ink/2010/main" type="inkWord" rotatedBoundingBox="3477,16791 4084,16787 4089,17433 3482,17438"/>
              </emma:interpretation>
              <emma:one-of disjunction-type="recognition" id="oneOf2">
                <emma:interpretation id="interp10" emma:lang="zh-CN" emma:confidence="0">
                  <emma:literal>上</emma:literal>
                </emma:interpretation>
                <emma:interpretation id="interp11" emma:lang="zh-CN" emma:confidence="0">
                  <emma:literal>止</emma:literal>
                </emma:interpretation>
                <emma:interpretation id="interp12" emma:lang="zh-CN" emma:confidence="0">
                  <emma:literal>正</emma:literal>
                </emma:interpretation>
                <emma:interpretation id="interp13" emma:lang="zh-CN" emma:confidence="0">
                  <emma:literal>玉</emma:literal>
                </emma:interpretation>
                <emma:interpretation id="interp14" emma:lang="zh-CN" emma:confidence="0">
                  <emma:literal>丘</emma:literal>
                </emma:interpretation>
              </emma:one-of>
            </emma:emma>
          </inkml:annotationXML>
          <inkml:trace contextRef="#ctx0" brushRef="#br0" timeOffset="4652">6575 20024 6784,'-21'27'2624,"21"-27"-1408,-26 9-864,22-5 1504,8 1-1056,-4-5 768,11 0-928,-6 0 95,5 0-447,-1-5 256,8 5-320,-2-4 320,0 0-320,1-5 320,4 3-320,1-7 96,-2 9-192,1-5 64,6 9-96,0-10 0,4 7-32,5-10 32,7 7-64,-1-4-96,-5 7 32,0-11 32,-6 9 0,-6-5 0,3 7 0,-6-7 0,-1 10 0,-10-9 0,5 9 0,-15-4 0,5 8 0,-5-4 0,0 0 0,0 0-224,0 0 128,0-4-512,0 4 320,-5-4-576,5 8 512,-6-4-1343,6 0 959,-9 0-2880,3 0 1984,-4-4-2752,5 4 2496</inkml:trace>
          <inkml:trace contextRef="#ctx0" brushRef="#br0" timeOffset="4081">6727 19430 4480,'-6'-9'1664,"6"13"-896,0-4 0,0 0 1760,0 0-1376,0 5 1216,11 5-1376,-7 3 799,8 4-1023,-3 15 608,6 4-832,-3 5 160,3 4-416,-5-3-32,1-6-160,-11-4-896,3 0 416,-3-6-2528,0 2 1633,-3-10-4321,3-6 3168</inkml:trace>
          <inkml:trace contextRef="#ctx0" brushRef="#br0" timeOffset="4952">6743 19743 3456,'-6'-5'1408,"6"5"-768,0 0-256,0 0 1056,0 0-800,0 0 768,0 0-800,0 0 576,6 9-672,-1 0 576,5 5-608,-5-1 512,1 10-544,-2-4 192,1 3-384,1 0 0,-2 1-160,1 0-192,1 3 32,-6-1-1664,6-2 960,-12-7-3936,6-2 2656</inkml:trace>
          <inkml:trace contextRef="#ctx0" brushRef="#br0" timeOffset="4270">6871 19802 8064,'30'-9'2976,"-30"9"-1600,35 9-896,-25-9 1184,5 4-960,2-4 0,-2 5-416,-5-5-704,5 0 224,-10 0-2880,1 4 1664,-21-4-3328,4 10 2656</inkml:trace>
        </inkml:traceGroup>
        <inkml:traceGroup>
          <inkml:annotationXML>
            <emma:emma xmlns:emma="http://www.w3.org/2003/04/emma" version="1.0">
              <emma:interpretation id="{5CD5AEF8-12E9-4465-A5ED-A6F11C069F17}" emma:medium="tactile" emma:mode="ink">
                <msink:context xmlns:msink="http://schemas.microsoft.com/ink/2010/main" type="inkWord" rotatedBoundingBox="4382,17262 4404,17261 4405,17428 4384,17429"/>
              </emma:interpretation>
              <emma:one-of disjunction-type="recognition" id="oneOf3">
                <emma:interpretation id="interp15" emma:lang="zh-CN" emma:confidence="0">
                  <emma:literal>,</emma:literal>
                </emma:interpretation>
                <emma:interpretation id="interp16" emma:lang="zh-CN" emma:confidence="0">
                  <emma:literal>、</emma:literal>
                </emma:interpretation>
                <emma:interpretation id="interp17" emma:lang="zh-CN" emma:confidence="0">
                  <emma:literal>.</emma:literal>
                </emma:interpretation>
                <emma:interpretation id="interp18" emma:lang="zh-CN" emma:confidence="0">
                  <emma:literal>'</emma:literal>
                </emma:interpretation>
                <emma:interpretation id="interp1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5267">7430 19893 9856,'-4'9'3680,"4"-9"-1984,10 14-1568,-10-5 991,6 0-735,-6 9 32,5 0-256,-10 2-1152,5-4 545,-6-2-4641,6 0 2816,-6 0-2752,2-2 2880</inkml:trace>
        </inkml:traceGroup>
        <inkml:traceGroup>
          <inkml:annotationXML>
            <emma:emma xmlns:emma="http://www.w3.org/2003/04/emma" version="1.0">
              <emma:interpretation id="{6311F385-56D1-4485-BD9F-D3DC19ADC636}" emma:medium="tactile" emma:mode="ink">
                <msink:context xmlns:msink="http://schemas.microsoft.com/ink/2010/main" type="inkWord" rotatedBoundingBox="4701,16642 5322,16637 5326,17277 4705,17281"/>
              </emma:interpretation>
              <emma:one-of disjunction-type="recognition" id="oneOf4">
                <emma:interpretation id="interp20" emma:lang="zh-CN" emma:confidence="0">
                  <emma:literal>只</emma:literal>
                </emma:interpretation>
                <emma:interpretation id="interp21" emma:lang="zh-CN" emma:confidence="0">
                  <emma:literal>旦</emma:literal>
                </emma:interpretation>
                <emma:interpretation id="interp22" emma:lang="zh-CN" emma:confidence="0">
                  <emma:literal>点</emma:literal>
                </emma:interpretation>
                <emma:interpretation id="interp23" emma:lang="zh-CN" emma:confidence="0">
                  <emma:literal>业</emma:literal>
                </emma:interpretation>
                <emma:interpretation id="interp24" emma:lang="zh-CN" emma:confidence="0">
                  <emma:literal>止</emma:literal>
                </emma:interpretation>
              </emma:one-of>
            </emma:emma>
          </inkml:annotationXML>
          <inkml:trace contextRef="#ctx0" brushRef="#br0" timeOffset="6116">7743 19273 5120,'0'0'1920,"9"13"-1024,12 13-352,-11-6 640,5 2 96,0 10 96,2-2-320,-2 17-160,0-7-512,0 5-256,0-3 0,-5-7-32,0-6 32,-4-7-704,-2-9-320,2-4-5280,0-37 2016</inkml:trace>
          <inkml:trace contextRef="#ctx0" brushRef="#br0" timeOffset="6399">8062 19358 6656,'27'-4'2528,"-17"-2"-1344,4 3-896,-4 3 704,-4 0-480,-6 0-32,0 0-288,5 9-128,-5 4-32,-11 0-32,7 6 0,-11 8 0,-6 1 64,6-5 32,-5-1 320,4 4 96,5-3-224,7-4 96,4-6 64,4-13-32,2-4 0,9-1-224,0 1-64,-4-2-128,-1 3-96,-5-1-992,-10 8-416,-11 14-1856,-4 9-1568,-1 5 1824</inkml:trace>
          <inkml:trace contextRef="#ctx0" brushRef="#br0" timeOffset="6696">7793 19866 6912,'-5'8'2624,"19"-12"-1408,-8 17-800,4-7 704,-5 1-96,5-1 96,-4-2-672,-1 2-256,4-6-160,1-6-1376,-4-4-608,9 3-1824</inkml:trace>
          <inkml:trace contextRef="#ctx0" brushRef="#br0" timeOffset="6696">8328 19780 8320,'21'22'3072,"-11"-18"-1664,-1 11-736,-9-15 1184,0 4-1088,-4-4-289,4 4-319,-15 1-1567,4-1 799,-14-4-4352,4 0 2752</inkml:trace>
        </inkml:traceGroup>
        <inkml:traceGroup>
          <inkml:annotationXML>
            <emma:emma xmlns:emma="http://www.w3.org/2003/04/emma" version="1.0">
              <emma:interpretation id="{560D32EA-5B4F-4E0C-BD01-5FB7974EA75F}" emma:medium="tactile" emma:mode="ink">
                <msink:context xmlns:msink="http://schemas.microsoft.com/ink/2010/main" type="inkWord" rotatedBoundingBox="6512,16395 6528,17443 5578,17457 5562,16409"/>
              </emma:interpretation>
              <emma:one-of disjunction-type="recognition" id="oneOf5">
                <emma:interpretation id="interp25" emma:lang="zh-CN" emma:confidence="0">
                  <emma:literal>要</emma:literal>
                </emma:interpretation>
                <emma:interpretation id="interp26" emma:lang="zh-CN" emma:confidence="0">
                  <emma:literal>耍</emma:literal>
                </emma:interpretation>
                <emma:interpretation id="interp27" emma:lang="zh-CN" emma:confidence="0">
                  <emma:literal>雪</emma:literal>
                </emma:interpretation>
                <emma:interpretation id="interp28" emma:lang="zh-CN" emma:confidence="0">
                  <emma:literal>雯</emma:literal>
                </emma:interpretation>
                <emma:interpretation id="interp29" emma:lang="zh-CN" emma:confidence="0">
                  <emma:literal>婜</emma:literal>
                </emma:interpretation>
              </emma:one-of>
            </emma:emma>
          </inkml:annotationXML>
          <inkml:trace contextRef="#ctx0" brushRef="#br0" timeOffset="7383">8609 19331 7680,'0'13'2880,"15"6"-1536,0 4-224,-5-10 1600,1 0-1505,-2 6 129,6-2-832,-3 1-192,3 1-192,-6-5-1088,1 2 544,-4 0-3519,4 0 2175,-10-10-3520,4-2 2976</inkml:trace>
          <inkml:trace contextRef="#ctx0" brushRef="#br0" timeOffset="8826">9180 19743 7936,'9'4'2976,"-9"-4"-1600,21 14-832,-15-9 1568,4 3-1184,-10-3 671,5 5-927,-10 3 416,5 0-640,-10-3 192,4 3-384,-9 0-64,0 5-128,-11 2-64,5-3 32,-9 5-320,3 1 160,-7-1-800,8 7 512,-19-12-864,9 5 736,-11-7-543,17 2 639,-6-11-256,12 1 416,-8-7 96,13 0 96,-2-3 512,6 3-224,0-10 704,4 1-512,1-8 607,10 7-575,0-8 352,10 4-448,-5-8 192,11 9-288,8-16 64,8 12-160,8-15 0,7 6-64,13-19-128,2 3 32,19-8 32,-9 13 0,3 2 0,-7 8 0,-2-5-96,-6 13 64,-4-3-544,-10 12 320,-14 1-1728,-8 9 1089,-18 0-3393,-1 6 2400,-16 7-2816,2 9 2688</inkml:trace>
          <inkml:trace contextRef="#ctx0" brushRef="#br0" timeOffset="7173">8751 19145 8448,'-4'-4'3232,"4"13"-1728,9-4-704,6-5 992,0-5-545,6 0-63,5-4-640,10 1-160,4-7-256,7-2-96,4 2 64,-12 2-64,3-1-32,-6 5-480,-12-1-160,-3 7-1247,-15 3-449,-12 3-2176</inkml:trace>
          <inkml:trace contextRef="#ctx0" brushRef="#br0" timeOffset="7714">8783 19441 7424,'24'-10'2816,"-18"10"-1536,3-9-1280,6 3 576,0-2 448,6-6 320,5 0-448,4 1-160,7 0-448,7 0-65,-2-2 97,3-2-64,2 3 32,-8 5-160,-3 0-32,-6 5-32,-4 4 32,1 4 128,-12 0 128,0 5-64,-11 1 0,2 3-32,-6 0 0,-6 6 0,-9 0 0,0-3-224,0 7 0,-10-4-192,8 4 96,-7-10-800,3 6 448,-9-10-1919,9-2 1311,-14-7-4224,10 0 2944,-10-13-2176</inkml:trace>
          <inkml:trace contextRef="#ctx0" brushRef="#br0" timeOffset="7896">8833 19286 8192,'0'9'3072,"25"5"-1664,-10 3-800,-9-2 928,-1 2-608,-1 2-129,2 3-479,-6 1-767,5 0 223,-5-5-2944,4-1 1728,2-7-3456,5-7 2752</inkml:trace>
          <inkml:trace contextRef="#ctx0" brushRef="#br0" timeOffset="8360">9076 19244 8320,'6'23'3168,"5"-23"-1728,-2-23-704,-9 33 992,0-7-768,-5 7-193,-4-1-479,-7 4-192,-4 10 0,-1 0 224,0 9-192,-9 0 320,16 0-256,-8 0 32,13-2-128,-2-2 0,7-5-32,4-14-64,4-1 32,7-12-32,4 4 0,6-10-224,-2 7 128,7-7-320,-6 10 256,-10-3-160,5 3 192,-9-6 0,-1 12 64,-10-6 352,5 7-192,-9 12 416,3 7-288,-4 3 384,10 3-352,-6 0 160,6-5-256,0-1 0,10 2-96,-4-2 96,3 6-96,2-3 32,-1-3-32,1-3-608,-2-4 288,-9-12-2016,6 2 1280,-6-12-4031,0-3 2815,0-11-2528,0 4 2752</inkml:trace>
          <inkml:trace contextRef="#ctx0" brushRef="#br0" timeOffset="9110">9057 19992 7552,'-26'4'2816,"26"-4"-1536,-6 0-384,3 0 1376,6 0-1248,3 0 63,5 0-703,-1 0 64,10 0-288,1 0 64,4 0-128,1 0-64,4 6 0,-5-6-384,1 0 192,-6 0-992,-4 4 641,-7-4-1537,3 0 1152,-12-4-2144,0-2 1728,-7-1-2240,2 1 1984</inkml:trace>
        </inkml:traceGroup>
        <inkml:traceGroup>
          <inkml:annotationXML>
            <emma:emma xmlns:emma="http://www.w3.org/2003/04/emma" version="1.0">
              <emma:interpretation id="{EB6BC4A2-D6E7-4777-84F7-D0D5D14F063D}" emma:medium="tactile" emma:mode="ink">
                <msink:context xmlns:msink="http://schemas.microsoft.com/ink/2010/main" type="inkWord" rotatedBoundingBox="7275,16424 7483,17285 6812,17447 6604,16586"/>
              </emma:interpretation>
              <emma:one-of disjunction-type="recognition" id="oneOf6">
                <emma:interpretation id="interp30" emma:lang="zh-CN" emma:confidence="0">
                  <emma:literal>有</emma:literal>
                </emma:interpretation>
                <emma:interpretation id="interp31" emma:lang="zh-CN" emma:confidence="0">
                  <emma:literal>存</emma:literal>
                </emma:interpretation>
                <emma:interpretation id="interp32" emma:lang="zh-CN" emma:confidence="0">
                  <emma:literal>疴</emma:literal>
                </emma:interpretation>
                <emma:interpretation id="interp33" emma:lang="zh-CN" emma:confidence="0">
                  <emma:literal>疝</emma:literal>
                </emma:interpretation>
                <emma:interpretation id="interp34" emma:lang="zh-CN" emma:confidence="0">
                  <emma:literal>肩</emma:literal>
                </emma:interpretation>
              </emma:one-of>
            </emma:emma>
          </inkml:annotationXML>
          <inkml:trace contextRef="#ctx0" brushRef="#br0" timeOffset="9563">10097 19112 5888,'15'-7'2272,"-11"11"-1216,13-1-96,-14 3 832,9-2-352,-3 2-32,2-3-320,-1 7-129,-4-1-159,-6-9 224,3 8-544,-3 10 0,-3 1-64,3-2 32,-12 6-96,3-1 32,-6 7-224,-11-3-160,1 10-32,-17 5-256,7 4 160,-10 10-1216,3-6 736,-3-4-3103,13-3 2047,-2-14-3840,13-1 3136</inkml:trace>
          <inkml:trace contextRef="#ctx0" brushRef="#br0" timeOffset="9818">9700 19394 8320,'-12'-4'3072,"12"4"-1664,6-4-672,-6-2 1856,6 12-1473,-3-12 609,13 2-1024,0-5 160,9 0-512,16-5 96,10 2-192,0-2-96,5-1-64,5-8-160,-4 6 32,3-5-384,2 3 192,-11-4-1440,-12 10 928,-6 0-3487,-13 4 2367,-20 3-3552,0 12 3072</inkml:trace>
          <inkml:trace contextRef="#ctx0" brushRef="#br0" timeOffset="10095">9990 19389 7808,'-26'27'2880,"26"-27"-1536,6 41-448,0-18 1600,3-1-1409,2 23 481,-1 0-960,-5 7 96,-1-4-416,-4-6-32,5-2-160,-10-3-768,5-10 384,-9-9-2304,3 0 1441,-9-10-4289,6-2 3040</inkml:trace>
          <inkml:trace contextRef="#ctx0" brushRef="#br0" timeOffset="10552">10097 19490 7040,'19'-23'2624,"-19"23"-1408,26-19-640,-16 16 1504,6 3-1152,-6-10 960,5 10-1089,-6 0 641,8 6-832,-1-2 512,-1 9-640,-6 6 384,2-3-512,4 16 256,1 1-352,-2 2 192,2 7-224,-5-7 0,8-3-128,-8 4-64,-1-4 0,-10 9-32,5-5 0,-10-4-288,-1-5 160,-9-5-928,-1-3 576,2-10-1568,4 1 1184,-10-16-1664,4 6 1441,-4-13-1377,5 0 1408,-6-15-448,11 11 896,-10-12 128,8 7 288,-3-5 640,11 5-256,-7-11 1152,6 11-768,-5-10 800,10 6-768,-9 4 512,9 12-640,-11 10 671,11 10-671,-10 6 832,10 7-736,-6-1 544,12 6-640,-6-5 256,0 0-448,0-6 0,10-2-192,1-15-704,4-6 352,9-30-1824,3 8 1152,9-24-3167,3 7 2271,8-16-3232,-2 16 2880</inkml:trace>
        </inkml:traceGroup>
        <inkml:traceGroup>
          <inkml:annotationXML>
            <emma:emma xmlns:emma="http://www.w3.org/2003/04/emma" version="1.0">
              <emma:interpretation id="{E1D9A80B-F5A7-4598-BE9E-307F78DDB425}" emma:medium="tactile" emma:mode="ink">
                <msink:context xmlns:msink="http://schemas.microsoft.com/ink/2010/main" type="inkWord" rotatedBoundingBox="7581,16677 8529,16670 8533,17334 7586,17341"/>
              </emma:interpretation>
              <emma:one-of disjunction-type="recognition" id="oneOf7">
                <emma:interpretation id="interp35" emma:lang="zh-CN" emma:confidence="0">
                  <emma:literal>耐</emma:literal>
                </emma:interpretation>
                <emma:interpretation id="interp36" emma:lang="zh-CN" emma:confidence="0">
                  <emma:literal>鸸</emma:literal>
                </emma:interpretation>
                <emma:interpretation id="interp37" emma:lang="zh-CN" emma:confidence="0">
                  <emma:literal>础</emma:literal>
                </emma:interpretation>
                <emma:interpretation id="interp38" emma:lang="zh-CN" emma:confidence="0">
                  <emma:literal>砃</emma:literal>
                </emma:interpretation>
                <emma:interpretation id="interp39" emma:lang="zh-CN" emma:confidence="0">
                  <emma:literal>袇</emma:literal>
                </emma:interpretation>
              </emma:one-of>
            </emma:emma>
          </inkml:annotationXML>
          <inkml:trace contextRef="#ctx0" brushRef="#br0" timeOffset="11227">10842 19345 5888,'-36'3'2272,"36"-3"-1216,0 0-320,0 0 1408,0 0-1216,3 0 448,14 0-864,-1 0 352,4 0-512,-1 0 383,2 0-415,-1 0 320,1 0-352,-5 0 352,4 0-384,-5 0 224,0 0-256,0 0 64,-9 0 64,-6 0 160,0 0-288,0 0 32,0 0-96,-6 10 64,1-1 0,1 1 160,-2-1-192,-3 4-32,3 1-96,-9 8-128,4 1 32,-14 5-128,4 2 96,-14 2-1248,10 4 736,-16-4-2592,11-4 1793,-12-11-2785,16 2 2368,-4-10-1184,9 5 1760,2-11 1216,2 3 64,8-2 2432,9 5-1408,0 1 1728,9-1-1600,3 4 704,2 4-1120,2 2 127,-1 9-543,0-11-224,6 6-96,-10-10-1823,-2 6 959,-9-16-4480,0 3 2944</inkml:trace>
          <inkml:trace contextRef="#ctx0" brushRef="#br0" timeOffset="11872">10871 19625 8448,'-15'5'3168,"15"-5"-1728,-15 4-992,15 0 1376,4 6-1056,2 3 223,-1 2-639,-5-2-192,6 0-96,-6-9-928,3 5 481,3-9-1377,4 6 960,-5-15-384,7 3 672,-3-8 736,0 11-96,3-3 1120,3 12-704,-6-3 800,6 11-736,-4 1 287,-1-2-511,-4 0 0,3 6-224,-9-11-928,6 7 384,-6-11-3135,0 5 1919,0-22-3456,9 7 2880</inkml:trace>
          <inkml:trace contextRef="#ctx0" brushRef="#br0" timeOffset="11586">10881 19638 7424,'5'-3'2816,"-5"3"-1536,27-9-576,-18-1 1120,7 6-1056,4-14 64,0 4-512,2-4 287,2 4-351,2-2 384,4 0-384,-5 4 384,2 2-384,-7 6 288,1 4-288,-6 0 288,0 10-320,-6-1 224,7 4-224,-11 9 128,6 10-192,-11 0 64,0 4-128,-6-10 0,6 3-32,-5-6 32,5-1-64,-9-4-32,3 4 32,-9 0-736,0-2 384,-5-12-1568,4 6 1056,-4-14-2463,4 4 1887,-10-18-3680,11 5 2880</inkml:trace>
          <inkml:trace contextRef="#ctx0" brushRef="#br0" timeOffset="12580">11320 19348 6656,'0'-7'2464,"0"7"-1344,0 0-256,0 0 1696,0 0-1408,0 4 927,6 5-1215,0 1 320,3 3-704,0-4-64,3-1-256,2-2-32,2 2-64,-1-8-256,6 0 96,-7-5-512,2 5 320,-5-9-288,4 5 320,-11-9 0,7 7 160,-11-1 128,6 7 0,-6-10 416,0 10-256,0 0 544,0 4-416,-6 2 352,6 1-384,-11 8 192,11-1-256,-4 2 224,8 3-256,-4 4 160,0-1-192,0 10 128,0 0-160,0 8 64,6 2-96,-1-1 0,1-2-32,-2-1 32,7-2-64,-2 0 64,1-4-64,-5-6-288,7 2 128,-12-5-800,0-6 512,-12-2-736,3-6 672,-12-14-256,12 5 416,-18-9-32,13 5 224,-13-10 128,12 5 32,-5-10 416,10 6-256,0-6 256,4 6-224,1-4-64,10 2-96,1-2-256,10 7 96,-2-8-800,2 8 480,-2-2-1696,2 7 1153,-2-4-2145,8 5 1728,-2-10-2144,1 0 2016,0-3-1376,-3 8 1664</inkml:trace>
          <inkml:trace contextRef="#ctx0" brushRef="#br0" timeOffset="12897">11365 19312 5120,'-4'-9'1920,"4"9"-1024,0 0-288,0 0 1504,0 0-1152,0 0 896,0 0-1120,0 0 544,9 5-736,3-1 191,-3 2-415,1-2 96,1 6-256,-5-2 224,3 6-256,-3-1 96,3 0-128,-3 6 0,-2-2-32,2 7-672,-1-1 320,-5 4-2431,0 5 1503,0 0-3968,0 4 2912</inkml:trace>
        </inkml:traceGroup>
        <inkml:traceGroup>
          <inkml:annotationXML>
            <emma:emma xmlns:emma="http://www.w3.org/2003/04/emma" version="1.0">
              <emma:interpretation id="{AD0BE154-B18D-4B52-9ADE-AB1D9612EC58}" emma:medium="tactile" emma:mode="ink">
                <msink:context xmlns:msink="http://schemas.microsoft.com/ink/2010/main" type="inkWord" rotatedBoundingBox="8635,17090 9183,16509 9634,16934 9086,17516"/>
              </emma:interpretation>
              <emma:one-of disjunction-type="recognition" id="oneOf8">
                <emma:interpretation id="interp40" emma:lang="zh-CN" emma:confidence="0">
                  <emma:literal>心</emma:literal>
                </emma:interpretation>
                <emma:interpretation id="interp41" emma:lang="zh-CN" emma:confidence="0">
                  <emma:literal>弋</emma:literal>
                </emma:interpretation>
                <emma:interpretation id="interp42" emma:lang="zh-CN" emma:confidence="0">
                  <emma:literal>戈</emma:literal>
                </emma:interpretation>
                <emma:interpretation id="interp43" emma:lang="zh-CN" emma:confidence="0">
                  <emma:literal>山</emma:literal>
                </emma:interpretation>
                <emma:interpretation id="interp44" emma:lang="zh-CN" emma:confidence="0">
                  <emma:literal>尤</emma:literal>
                </emma:interpretation>
              </emma:one-of>
            </emma:emma>
          </inkml:annotationXML>
          <inkml:trace contextRef="#ctx0" brushRef="#br0" timeOffset="13869">11825 19748 5248,'15'45'2016,"-4"-17"-1088,-1 8-512,-1-19 608,-3 2-384,9-6-96,0 9-416,-4-8-64,-1 1-128,10-21 0,-5-3-1408,0-8-704,0-6-384</inkml:trace>
          <inkml:trace contextRef="#ctx0" brushRef="#br0" timeOffset="14094">12034 19680 7680,'6'44'2880,"2"-30"-1536,8 9-864,-5-10 832,4 2-288,0 8 32,6-7-385,-2 4-95,2-2-320,-1-4-96,6-5 32,-6-2-160,6-1-32,10-6-288,-6 0-128,-4-10-639,-5 1-193,-2-4-288,-8 0 0,-7-10-448,1 4-96</inkml:trace>
          <inkml:trace contextRef="#ctx0" brushRef="#br0" timeOffset="14275">12064 19322 8192,'-10'0'3072,"10"10"-1664,4 6-928,2 0 768,-1 0-480,0 7-32,5 0-416,0-1-128,6 1-129,0-4-190,2-6-65,3-7-1184,0-6-512,-1-10-1024,2-3-1536,8-6 1248</inkml:trace>
          <inkml:trace contextRef="#ctx0" brushRef="#br0" timeOffset="14461">12452 19357 7936,'10'6'2976,"-5"1"-1600,1 12-960,-2-10 768,7 5-192,-7-1-32,7 6-448,-5-6-161,-3-4-223,3 1-288,0-6-64,-2-4-1599,1 0-705,7-4-1440</inkml:trace>
        </inkml:traceGroup>
        <inkml:traceGroup>
          <inkml:annotationXML>
            <emma:emma xmlns:emma="http://www.w3.org/2003/04/emma" version="1.0">
              <emma:interpretation id="{2F99C66B-1171-4D64-8822-7D4D65BAB493}" emma:medium="tactile" emma:mode="ink">
                <msink:context xmlns:msink="http://schemas.microsoft.com/ink/2010/main" type="inkWord" rotatedBoundingBox="9854,17067 9863,17288 9855,17289 9846,17068"/>
              </emma:interpretation>
              <emma:one-of disjunction-type="recognition" id="oneOf9">
                <emma:interpretation id="interp45" emma:lang="zh-CN" emma:confidence="0">
                  <emma:literal>,</emma:literal>
                </emma:interpretation>
                <emma:interpretation id="interp46" emma:lang="zh-CN" emma:confidence="0">
                  <emma:literal>、</emma:literal>
                </emma:interpretation>
                <emma:interpretation id="interp47" emma:lang="zh-CN" emma:confidence="0">
                  <emma:literal>.</emma:literal>
                </emma:interpretation>
                <emma:interpretation id="interp48" emma:lang="zh-CN" emma:confidence="0">
                  <emma:literal>1</emma:literal>
                </emma:interpretation>
                <emma:interpretation id="interp49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4680">12891 19699 6400,'0'53'2368,"3"-38"-1280,3 2-224,-6-7 928,0 2-704,0 4-224,0-4-512,0 2-160,0-1-128,0-4-192,0 5 64,0-2-96,0-2-1632,0-4-3008,0 2 2496</inkml:trace>
        </inkml:traceGroup>
        <inkml:traceGroup>
          <inkml:annotationXML>
            <emma:emma xmlns:emma="http://www.w3.org/2003/04/emma" version="1.0">
              <emma:interpretation id="{F36A4FCB-179A-4C16-8BBF-F194B4558E9E}" emma:medium="tactile" emma:mode="ink">
                <msink:context xmlns:msink="http://schemas.microsoft.com/ink/2010/main" type="inkWord" rotatedBoundingBox="10265,16640 11064,16511 11173,17191 10374,17319"/>
              </emma:interpretation>
              <emma:one-of disjunction-type="recognition" id="oneOf10">
                <emma:interpretation id="interp50" emma:lang="zh-CN" emma:confidence="0">
                  <emma:literal>也</emma:literal>
                </emma:interpretation>
                <emma:interpretation id="interp51" emma:lang="zh-CN" emma:confidence="0">
                  <emma:literal>地</emma:literal>
                </emma:interpretation>
                <emma:interpretation id="interp52" emma:lang="zh-CN" emma:confidence="0">
                  <emma:literal>旭</emma:literal>
                </emma:interpretation>
                <emma:interpretation id="interp53" emma:lang="zh-CN" emma:confidence="0">
                  <emma:literal>他</emma:literal>
                </emma:interpretation>
                <emma:interpretation id="interp54" emma:lang="zh-CN" emma:confidence="0">
                  <emma:literal>尥</emma:literal>
                </emma:interpretation>
              </emma:one-of>
            </emma:emma>
          </inkml:annotationXML>
          <inkml:trace contextRef="#ctx0" brushRef="#br0" timeOffset="15415">13420 19616 7168,'-15'5'2720,"15"-5"-1472,-11 40-1184,7-31 1248,4 1-768,-12-7 512,12 6-608,-3-9 256,6 6-416,-3-15 352,0 3-385,0-7 225,12 0-256,-8-6 64,7 6-160,4-4 64,10 2-96,1-8-64,0 6 0,14-11-128,7 2 160,3-2 0,-4 1 0,10-1 32,5 5-64,-5 0-32,1 7 96,-12 2 0,-4 0 32,-5 6 0,-6 2 64,-5 2 192,-4 4 64,-7 0-32,-2 13 64,-8 6-128,-4 8 32,-4-5 64,-2 5-256,-9 1-32,6 4-96,-12-5-64,10 4 32,-20-4-832,11 5 448,-10-14-1664,3-4 1088,-3-23-1535,6 1 1407,-8-21-480,13 7 928,-2-10 192,6 0 256,0 5 192,4 5 640,5-1 256,2 10-448,4 4 384,4 3 96,-4 6-1,11 9 1,-5-3 64,4 7-544,-5 0-192,-1 6-192,-4-6-1280,0 1 640,-4-5-2719,4 5 1791,-11-14-3552,7 5 2848</inkml:trace>
          <inkml:trace contextRef="#ctx0" brushRef="#br0" timeOffset="15821">13516 19254 14816,'-14'9'1376,"14"5"-737,-10-1 193,10 10 32,0-1 512,6 7-704,-2 1 128,7 2-480,-2 5 96,6-1-256,1 4 128,-2 1-160,3 4 0,2-3-64,2-6-128,5-1 32,-5-3 96,3 0-32,-3-9 64,0 0-64,0-10 64,-3 0-64,14-7-288,-2-3 128,1-12-800,5 5 512,-6-9-1568,5 0 1120,-4-6-2591,1 6 1951,-8-10-3648,3 14 2880</inkml:trace>
          <inkml:trace contextRef="#ctx0" brushRef="#br0" timeOffset="15631">13578 19299 7040,'-14'-13'2720,"8"-16"-1472,-21 16-672,23 13 800</inkml:trace>
          <inkml:trace contextRef="#ctx0" brushRef="#br0" timeOffset="17248">13707 19209 6144,'-12'0'2368,"12"0"-1280,12 8-224,-12-8 864</inkml:trace>
          <inkml:trace contextRef="#ctx0" brushRef="#br0" timeOffset="17414">13704 19231 14368,'6'23'1280,"0"3"-672,-1 6-385,-1 4-191,-4-4-895,0 4 479,0 2-4416,5-2 2656</inkml:trace>
        </inkml:traceGroup>
        <inkml:traceGroup>
          <inkml:annotationXML>
            <emma:emma xmlns:emma="http://www.w3.org/2003/04/emma" version="1.0">
              <emma:interpretation id="{2B5238CE-6AB4-4BD6-A8C9-177073EF05B8}" emma:medium="tactile" emma:mode="ink">
                <msink:context xmlns:msink="http://schemas.microsoft.com/ink/2010/main" type="inkWord" rotatedBoundingBox="11798,16555 12098,17365 11593,17552 11293,16742"/>
              </emma:interpretation>
              <emma:one-of disjunction-type="recognition" id="oneOf11">
                <emma:interpretation id="interp55" emma:lang="zh-CN" emma:confidence="0">
                  <emma:literal>可</emma:literal>
                </emma:interpretation>
                <emma:interpretation id="interp56" emma:lang="zh-CN" emma:confidence="0">
                  <emma:literal>厅</emma:literal>
                </emma:interpretation>
                <emma:interpretation id="interp57" emma:lang="zh-CN" emma:confidence="0">
                  <emma:literal>百</emma:literal>
                </emma:interpretation>
                <emma:interpretation id="interp58" emma:lang="zh-CN" emma:confidence="0">
                  <emma:literal>㔿</emma:literal>
                </emma:interpretation>
                <emma:interpretation id="interp59" emma:lang="zh-CN" emma:confidence="0">
                  <emma:literal>氐</emma:literal>
                </emma:interpretation>
              </emma:one-of>
            </emma:emma>
          </inkml:annotationXML>
          <inkml:trace contextRef="#ctx0" brushRef="#br0" timeOffset="16738">14404 19431 7040,'-25'14'2624,"25"-14"-1408,0 22-928,0-12 1664,15-1-1088,-9 8 1056,3 11-1089,1 2 1,1 8-512,-7-6-128,6-6-128,-3-7-1120,-4-2 608,3-11-2591,0-6 1695,-2-19-1536,7 0 1696,-2-7 160,7 7 640,-2 2 1280,4 2-512,-4 2 1664,7 9-1152,-2-2 768,1 12-960,2 3 128,-2 5-512,-10-5-320,4 4-32,-14-9-1472,6 2 800,-12-16-1856,2 1 1408,-6-10-288,10 2 864,-10-6 1472,10 10-448,-6-6 2048,6 6-1408,6 4 1344,4 9-1408,4 3 671,7 13-991,0 6 544,0 8-736,-6 8 512,5-2-576,-10-1 192,5 1-384,-4 2-64,-1-2-128,-10 5 32,6-5-64,-6 0 128,0-4-96,0 0-32,0 0 0,-6-2-32,6-1 0,-6-4-352,2-2 192,-10-4-1568,2-6 960,-18-7-2431,3 2 1823,-18-8-3872,9 5 2944</inkml:trace>
          <inkml:trace contextRef="#ctx0" brushRef="#br0" timeOffset="16152">14415 19354 6272,'-21'0'2368,"10"3"-1280,7-3-224,4 0 864,0 0 0,0 0 96,0 0-801,0 0-351,15 0-416,0-3 160,10-3 128,7-2-288,3-1-64,11-1-128,10-3-64,-5 0 96,0-9 0,-6 12-128,-3 4 32,-12 3-576,-4-3-256,-11 6-1183,-15 0-545,0 15-1824</inkml:trace>
        </inkml:traceGroup>
        <inkml:traceGroup>
          <inkml:annotationXML>
            <emma:emma xmlns:emma="http://www.w3.org/2003/04/emma" version="1.0">
              <emma:interpretation id="{3394ADA0-C0DD-4219-AE06-2F009479C95C}" emma:medium="tactile" emma:mode="ink">
                <msink:context xmlns:msink="http://schemas.microsoft.com/ink/2010/main" type="inkWord" rotatedBoundingBox="12128,16530 13030,16601 12983,17199 12081,17127"/>
              </emma:interpretation>
              <emma:one-of disjunction-type="recognition" id="oneOf12">
                <emma:interpretation id="interp60" emma:lang="zh-CN" emma:confidence="0">
                  <emma:literal>以</emma:literal>
                </emma:interpretation>
                <emma:interpretation id="interp61" emma:lang="zh-CN" emma:confidence="0">
                  <emma:literal>叭</emma:literal>
                </emma:interpretation>
                <emma:interpretation id="interp62" emma:lang="zh-CN" emma:confidence="0">
                  <emma:literal>灬</emma:literal>
                </emma:interpretation>
                <emma:interpretation id="interp63" emma:lang="zh-CN" emma:confidence="0">
                  <emma:literal>^</emma:literal>
                </emma:interpretation>
                <emma:interpretation id="interp6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8058">15147 19458 6912,'0'9'2624,"0"-9"-1408,11 23-352,-7-14 1568,8 4-1344,-7 14 447,4 5-927,-3 5-32,4-1-384,-4-10-160,-3 3-64,2-12-1312,1 2 737,0-16-2241,4 3 1632,-5-21-1024,4 7 1312,-3-14 640,4-1 224,0 1 1376,6 3-736,-2 9 1408,8 10-1152,-7 0 448,6 10-736,-3-7-32,8 13-320,1-13-384,-2 1 96,-5-17-1760,1 0 1056,-6-14-2944,5 3 2112,-4-6-1056,-7-8 768,2 2 288</inkml:trace>
          <inkml:trace contextRef="#ctx0" brushRef="#br0" timeOffset="18358">15622 19231 7040,'0'-5'2720,"10"5"-1472,-4-23-960,-1 19 704,-1 14-192,2-6 0,-6-4-160,5 9 0,1 10-352,-2-2 320,-4 6 127,0 5 1,0 8-64,0-1 960,5 1-896,1 11 32,9-1-480,0-1-128,6-6-96,15-7 32,-6 0-64,5-9-32,2-4 32,-2-6-192,-5 0 96,-3 0 32,-3 0 32,-3-3-160,-6-1 96,-9 1-672,-3-1 416,-12 4-2496,3-3 1569,-24-7-4737,6 7 3360</inkml:trace>
        </inkml:traceGroup>
        <inkml:traceGroup>
          <inkml:annotationXML>
            <emma:emma xmlns:emma="http://www.w3.org/2003/04/emma" version="1.0">
              <emma:interpretation id="{A09BF4AB-D28D-48D2-AE0F-201018950096}" emma:medium="tactile" emma:mode="ink">
                <msink:context xmlns:msink="http://schemas.microsoft.com/ink/2010/main" type="inkWord" rotatedBoundingBox="14075,16059 14916,17081 14104,17749 13263,16728"/>
              </emma:interpretation>
              <emma:one-of disjunction-type="recognition" id="oneOf13">
                <emma:interpretation id="interp65" emma:lang="zh-CN" emma:confidence="0">
                  <emma:literal>推</emma:literal>
                </emma:interpretation>
                <emma:interpretation id="interp66" emma:lang="zh-CN" emma:confidence="0">
                  <emma:literal>搪</emma:literal>
                </emma:interpretation>
                <emma:interpretation id="interp67" emma:lang="zh-CN" emma:confidence="0">
                  <emma:literal>坻</emma:literal>
                </emma:interpretation>
                <emma:interpretation id="interp68" emma:lang="zh-CN" emma:confidence="0">
                  <emma:literal>塘</emma:literal>
                </emma:interpretation>
                <emma:interpretation id="interp69" emma:lang="zh-CN" emma:confidence="0">
                  <emma:literal>堆</emma:literal>
                </emma:interpretation>
              </emma:one-of>
            </emma:emma>
          </inkml:annotationXML>
          <inkml:trace contextRef="#ctx0" brushRef="#br0" timeOffset="19212">16525 19357 6784,'-12'0'2528,"18"6"-1344,-6-2-896,6-4 704,3 0-64,12-4 160,5-2-448,-1-3-192,1 1-288,-1-1-192,-4-1 0,5-8-480,-8 4-192,0-8-704,-4-1-320,-4 4-224,-1 2 0,-9 4 864,0 4 736,-3-1 704,-3 1 768,1 5 416,-5-1-32,4 5 32</inkml:trace>
          <inkml:trace contextRef="#ctx0" brushRef="#br0" timeOffset="19562">16734 19186 13280,'-6'22'1376,"6"5"-224,0 5-321,0 0-95,0 9-192,0-1 0,0 1-192,0 9-32,0 4-192,0-3-96,0-6 64,-6-9 0,2-4-384,-1-9-224,0-6-416,1-3-224,-14-10 161,4-4 191,-6-4 480,0-1 192,5-12 96,-2 2 96,2 1 448,0 2 224,5-11 0,-1 4-1,7 2-383,4-2-128,15-4-320,1-3-64,8-6-1087,8 0-417,4-4-1024,0-1-288,0-3-256</inkml:trace>
          <inkml:trace contextRef="#ctx0" brushRef="#br0" timeOffset="20026">16916 18868 7936,'-9'-4'2976,"4"8"-1600,-5 5-1056,4-3 736,0 11-96,-2 2 64,-4 0-193,2-2-127,5 1-384,1-4-192,4-5-96,4 0-32,7-4 64,10-5-32,-2 0-32,13-5-192,8-4-32,-5 0-192,0-1-64,-4 1-63,5 5-1,-9 0 64,-7 4 128,-5 0 160,-6 4 96,-9-4 64,0 9 96,-4 1 160,-6 3 192,-6 10 192,-4-7 96,-1 7-161,6 0 1,-6 18-32,6 1 64,5-3-128,-1 12 64,11 13-96,0 21 64,0 2-64,11 3 0,-1 0-96,1-3-32,-1 4-96,5-1 32,-4-17-64,-2 3-96,1-7-448,2-10 192,-4-10-1120,4-8 736,-8-8-2144,2-11 1537,-6-18-4321,5-4 3072</inkml:trace>
          <inkml:trace contextRef="#ctx0" brushRef="#br0" timeOffset="20910">16877 19471 7680,'-6'-13'2880,"15"3"-1536,18-3-1152,-12 4 640,20-1-32,7 2 64,3-1-384,-3 0-192,24-1-192,-16 1-96,22-4 32,0 0-32,-7 3 64,-10 1-320,-8 1-128,-11-1-608,-11 3-224,-11 3 0,-2-11 0,-12 5 416,-12 0 224,-2-1 544,-2 6 352,-4-1 384,1 1 224,-7 0 64,5 4 96,-4 0 320,5 8-416,-1 1-160,15 6-225,3 2-63,3 2-32,0 7 96,0 6-160,9 0 0,-4 0-192,-1 14-96,2 8-64,-12-14 0,6 1-224,0-9 32,-4-6-832,-1-3-320,-1-10-767,-9-3-289,6-5-160,-7-5 0,2-5 704,-3-8 640,2-6 1696,5 2-224,-5-6 736,4 4 160,1 2 128,1-1-256,3 4-64,6-1-576,0 8 64,10-3 32,1 5-256,-1 1-32,10 4-160,1 4-32,-6 5-32,-6 10 32,2 17-64,-16-4-32,-4 3 96,-2-6 0,-5-12 160,1 2 96,4-3-128,2 0 32,-1-9-32,4 2 95,6-9-159,0 0-32,10 6-64,10-6 32,1 4-64,6 5-32,-3 1 32,-3-1-32,-6 4 0,-6 1 64,-9-1 512,6 6-288,-12 7 224,2 2-32,-1-5 32,-1-6-256,6-2-96,0-2-96,11-3-64,5-10 96,-1-6-64,5-7 64,5-1-640,1-4-256,5-5-1088,-1-3-447,5-12-4705,7-2 3808,15-37 352</inkml:trace>
        </inkml:traceGroup>
        <inkml:traceGroup>
          <inkml:annotationXML>
            <emma:emma xmlns:emma="http://www.w3.org/2003/04/emma" version="1.0">
              <emma:interpretation id="{BC9F27E1-4C1D-4E65-8F8A-107E923ECEE6}" emma:medium="tactile" emma:mode="ink">
                <msink:context xmlns:msink="http://schemas.microsoft.com/ink/2010/main" type="inkWord" rotatedBoundingBox="14681,17150 15073,16366 15748,16703 15356,17488"/>
              </emma:interpretation>
              <emma:one-of disjunction-type="recognition" id="oneOf14">
                <emma:interpretation id="interp70" emma:lang="zh-CN" emma:confidence="0">
                  <emma:literal>导</emma:literal>
                </emma:interpretation>
                <emma:interpretation id="interp71" emma:lang="zh-CN" emma:confidence="0">
                  <emma:literal>守</emma:literal>
                </emma:interpretation>
                <emma:interpretation id="interp72" emma:lang="zh-CN" emma:confidence="0">
                  <emma:literal>异</emma:literal>
                </emma:interpretation>
                <emma:interpretation id="interp73" emma:lang="zh-CN" emma:confidence="0">
                  <emma:literal>居</emma:literal>
                </emma:interpretation>
                <emma:interpretation id="interp74" emma:lang="zh-CN" emma:confidence="0">
                  <emma:literal>弄</emma:literal>
                </emma:interpretation>
              </emma:one-of>
            </emma:emma>
          </inkml:annotationXML>
          <inkml:trace contextRef="#ctx0" brushRef="#br0" timeOffset="21600">18085 19099 6144,'-6'5'2272,"6"-5"-1216,11 4-256,-11-4 1440,19 4-544,13-4-544,-1 6-416,5-6-448,4 4 95,0-4 33,-4 6-128,-6-3-32,-4 1-64,-5 1-32,-11 13 32,-10 10-96,-10-2 0,-5-4-96,-2 1-32,2 0-32,0-4 0,0-6-96,5-4-32,0-4-608,0-5-287,-2-5-225,3 2-64,4-16 320,-11 6 160,7-1 544,-6 4 192,-5 5 256,-2 2 192,2 3 384,5 8 288,0 2 160,-1 4 96,5-1-192,8 6 31,-3-3-191,6 7-64,6 0-224,-3-1-32,8-8-256,10 4-160,0-8 0,3-6-384,6-8-128,12-6-256,0-3-64,3-6 384,-4 3-352,10 0-64,-12 3-255,-7 4-129,-12 5-1216,-20 4-320,-4 10-1536,-12 2 928</inkml:trace>
          <inkml:trace contextRef="#ctx0" brushRef="#br0" timeOffset="22205">17779 19744 6400,'-35'7'2368,"29"3"-1280,0-5-160,6-1 960,-5 0-480,5-4-64,0 9-672,0-9-161,11 6-319,10-6 96,9 0 96,6-6 0,5-3 32,5 1-160,10-2-96,10-12-64,5-10 0,5 6-64,1-2 64,0 5-64,-1 6-32,-5-1-64,-15 4-32,-10 4-224,-10 2-128,-10 4-32,-11-2 32,-5 2-160,-20-2-31,-11 2-1,1 1 0,-5 3 0,-7-6 64,2 3 160,0-3 192,3 2 192,3 0 96,-6-1-96,9 1 32,6 4 352,-2 0 160,8 0 224,-1 4 96,-1 5-160,7 4-1,-2 16-95,6 7 0,6 4 0,-2-4-64,7 4-64,-1-2 32,5 1-192,0 6-96,0 1-96,-4-8 0,-2-8-64,7-2-32,-11-6 32,-5-3-32,0-6-352,-5-3-160,-11-3-736,2 0-320,-7-17-671,-4-9-193,-11-4-1504</inkml:trace>
          <inkml:trace contextRef="#ctx0" brushRef="#br0" timeOffset="22400">17977 19589 9216,'0'35'3520,"0"-35"-1920,11 52-1248,-7-36 1056,2 4-865,0 6 33,2 2-384,-2-6-800,4 10 320,-4-9-2591,3-6 1599,2-3-3616,5 0 2784</inkml:trace>
        </inkml:traceGroup>
        <inkml:traceGroup>
          <inkml:annotationXML>
            <emma:emma xmlns:emma="http://www.w3.org/2003/04/emma" version="1.0">
              <emma:interpretation id="{03E60A0A-386A-4491-BA95-03141BBE793F}" emma:medium="tactile" emma:mode="ink">
                <msink:context xmlns:msink="http://schemas.microsoft.com/ink/2010/main" type="inkWord" rotatedBoundingBox="15895,16881 16416,16855 16430,17153 15909,17178"/>
              </emma:interpretation>
              <emma:one-of disjunction-type="recognition" id="oneOf15">
                <emma:interpretation id="interp75" emma:lang="zh-CN" emma:confidence="0">
                  <emma:literal>之</emma:literal>
                </emma:interpretation>
                <emma:interpretation id="interp76" emma:lang="zh-CN" emma:confidence="0">
                  <emma:literal>二</emma:literal>
                </emma:interpretation>
                <emma:interpretation id="interp77" emma:lang="zh-CN" emma:confidence="0">
                  <emma:literal>=</emma:literal>
                </emma:interpretation>
                <emma:interpretation id="interp78" emma:lang="zh-CN" emma:confidence="0">
                  <emma:literal>工</emma:literal>
                </emma:interpretation>
                <emma:interpretation id="interp79" emma:lang="zh-CN" emma:confidence="0">
                  <emma:literal>䒑</emma:literal>
                </emma:interpretation>
              </emma:one-of>
            </emma:emma>
          </inkml:annotationXML>
          <inkml:trace contextRef="#ctx0" brushRef="#br0" timeOffset="22837">19022 19508 8320,'-15'4'3072,"15"-1"-1664,4 3-1024,-4-6 832,11 4-160,4 2 95,0-3-575,11-3-192,4 0-224,6-3-128,0-3 64,4 2-352,-4-2-64,-1 3-703,-14 3-289,-5 0-1056,-23 3-448,-2 7-608</inkml:trace>
          <inkml:trace contextRef="#ctx0" brushRef="#br0" timeOffset="23121">18960 19784 7552,'-9'10'2816,"9"-10"-1536,9 8-736,2-4 800,4-4-224,6 0 64,3 0-481,13-4-159,9-4-320,9 4-224,-8-2-32,8-4-32,-8 6 0,-7 1-927,-5-2-449,-3 0-1248,-7 0-544,-4 1-32</inkml:trace>
        </inkml:traceGroup>
        <inkml:traceGroup>
          <inkml:annotationXML>
            <emma:emma xmlns:emma="http://www.w3.org/2003/04/emma" version="1.0">
              <emma:interpretation id="{7EE6BE2B-1660-47EA-851C-7F5C9C741AA1}" emma:medium="tactile" emma:mode="ink">
                <msink:context xmlns:msink="http://schemas.microsoft.com/ink/2010/main" type="inkWord" rotatedBoundingBox="16646,16477 17370,16472 17376,17355 16653,17361"/>
              </emma:interpretation>
              <emma:one-of disjunction-type="recognition" id="oneOf16">
                <emma:interpretation id="interp80" emma:lang="zh-CN" emma:confidence="0">
                  <emma:literal>际</emma:literal>
                </emma:interpretation>
                <emma:interpretation id="interp81" emma:lang="zh-CN" emma:confidence="0">
                  <emma:literal>阶</emma:literal>
                </emma:interpretation>
                <emma:interpretation id="interp82" emma:lang="zh-CN" emma:confidence="0">
                  <emma:literal>价</emma:literal>
                </emma:interpretation>
                <emma:interpretation id="interp83" emma:lang="zh-CN" emma:confidence="0">
                  <emma:literal>㜾</emma:literal>
                </emma:interpretation>
                <emma:interpretation id="interp84" emma:lang="zh-CN" emma:confidence="0">
                  <emma:literal>沂</emma:literal>
                </emma:interpretation>
              </emma:one-of>
            </emma:emma>
          </inkml:annotationXML>
          <inkml:trace contextRef="#ctx0" brushRef="#br0" timeOffset="24897">19731 19566 10848,'0'0'1792,"9"13"-192,2 19-384,-11 1-129,4-1-351,2-2-32,-12 11-128,2-5-64,-2 6-192,-8-1-64,4-6-192,-1-2-64,5-7-224,3-7-96,-3-6-960,15-26-2751,12-10-257,5-5 480</inkml:trace>
          <inkml:trace contextRef="#ctx0" brushRef="#br0" timeOffset="24710">19737 19131 6912,'-12'4'2624,"12"-4"-1408,0 0-640,0 0 800,0 0-352,15 0-96,0 0-416,2 0-160,2 6-192,2-3-192,0 3 0,0 7 32,-1 0 64,1 6-96,-6-2 0,-11 2 32,-4 4 64,-4-1-32,-8 1-32,3-1 32,-2 1 32,1 0-32,1-1 64,4 1 128,5-1 191,0 1-95,9 0 0,2 9-128,4-6 32,0 15-64,0-4 0,1-9-192,-5-2-32,-8-4-64,-3 1 96,0-4-704,-3-6-223,-8-4-641,-5-9-288,-5-5-256,1-17-32,-4-15 672,-3 2 768,-3 8 960,0 5 704,9 3 416</inkml:trace>
          <inkml:trace contextRef="#ctx0" brushRef="#br0" timeOffset="25114">20155 19105 8960,'0'0'3424,"0"4"-1856,0-1-1184,-6 3 768,1-2 31,-1 6 129,2 8-640,-7 8-224,1 1-288,-5 1-64,0-1 96,-6 1-96,1-2-64,-1-3-3967,6 6 2143,0-13-3648,5-2 3104,5-6-1312</inkml:trace>
          <inkml:trace contextRef="#ctx0" brushRef="#br0" timeOffset="25304">20056 19358 7168,'31'-13'2720,"1"9"-1472,13-2-544,-25 6 896,5 0-256,7-3-96,-2-3-545,0 2-191,0 0-320,-3-1-128,3 5-32,-15 0-896,-4 0-351,-11 5-2433,-11 3-1984,-4 1 2016</inkml:trace>
          <inkml:trace contextRef="#ctx0" brushRef="#br0" timeOffset="25475">20077 19493 9472,'0'23'3520,"6"-4"-1920,3 0-1312,-3 3 1279,-3 1-927,-3 9 128,6-2-480,-6-2-800,0-1 256,0-5-2303,0-3 1407,-6-9-3872,6-3 2816</inkml:trace>
          <inkml:trace contextRef="#ctx0" brushRef="#br0" timeOffset="25671">20275 19480 6272,'12'-17'2368,"-12"17"-1280,9-5-416,-9 5 704,0 0 160,0 0 544,0 9-1152,0 1 575,0 3-895,0 9 640,0 1-704,0 9 224,6 0-448,0 4-32,-3-1-192,3 7-64,-1-6 0,1 5-896,-2-1 480,2 1-2368,-1 1 1504,-1-12-4575,7 2 3263</inkml:trace>
        </inkml:traceGroup>
        <inkml:traceGroup>
          <inkml:annotationXML>
            <emma:emma xmlns:emma="http://www.w3.org/2003/04/emma" version="1.0">
              <emma:interpretation id="{0BAF8320-975D-4557-BF47-FECF0DC066EC}" emma:medium="tactile" emma:mode="ink">
                <msink:context xmlns:msink="http://schemas.microsoft.com/ink/2010/main" type="inkWord" rotatedBoundingBox="18302,16362 18406,17155 17769,17239 17665,16446"/>
              </emma:interpretation>
              <emma:one-of disjunction-type="recognition" id="oneOf17">
                <emma:interpretation id="interp85" emma:lang="zh-CN" emma:confidence="0">
                  <emma:literal>下</emma:literal>
                </emma:interpretation>
                <emma:interpretation id="interp86" emma:lang="zh-CN" emma:confidence="0">
                  <emma:literal>「</emma:literal>
                </emma:interpretation>
                <emma:interpretation id="interp87" emma:lang="zh-CN" emma:confidence="0">
                  <emma:literal>ㄒ</emma:literal>
                </emma:interpretation>
                <emma:interpretation id="interp88" emma:lang="zh-CN" emma:confidence="0">
                  <emma:literal>丅</emma:literal>
                </emma:interpretation>
                <emma:interpretation id="interp89" emma:lang="zh-CN" emma:confidence="0">
                  <emma:literal>T</emma:literal>
                </emma:interpretation>
              </emma:one-of>
            </emma:emma>
          </inkml:annotationXML>
          <inkml:trace contextRef="#ctx0" brushRef="#br0" timeOffset="26121">20725 19080 9984,'-17'-3'3776,"17"6"-2048,6-3-1600,0 0 831,3 0 33,6 0 96,5 0-384,7 0-160,13 0-320,7 0-160,3-3 32,7-1 0,9-1 32,0 1-160,-6-2-32,-9 2-768,-4 0-224,-11-1-1055,-12 5-385,-8 0-1792,-16 0-928,-19 0 2560</inkml:trace>
          <inkml:trace contextRef="#ctx0" brushRef="#br0" timeOffset="26346">21015 19064 7424,'-30'0'2816,"24"4"-1536,-14 6-640,14-2 768,2 2 0,-1 4 95,5-2-191,0 21-32,0-1-704,15 3 32,-6 11 32,2-1-224,-5 10 0,-2 3-224,1 6-64,1-6-128,-2 2-32,2-6-736,5-10-320,-2-2-832,1-10-319,5-6-513,2-6-128,-2-12-704</inkml:trace>
        </inkml:traceGroup>
        <inkml:traceGroup>
          <inkml:annotationXML>
            <emma:emma xmlns:emma="http://www.w3.org/2003/04/emma" version="1.0">
              <emma:interpretation id="{42A86540-4522-4A93-A1E9-69449CC72737}" emma:medium="tactile" emma:mode="ink">
                <msink:context xmlns:msink="http://schemas.microsoft.com/ink/2010/main" type="inkWord" rotatedBoundingBox="18723,16557 19303,17249 18764,17700 18185,17008"/>
              </emma:interpretation>
              <emma:one-of disjunction-type="recognition" id="oneOf18">
                <emma:interpretation id="interp90" emma:lang="zh-CN" emma:confidence="0">
                  <emma:literal>作</emma:literal>
                </emma:interpretation>
                <emma:interpretation id="interp91" emma:lang="zh-CN" emma:confidence="0">
                  <emma:literal>你</emma:literal>
                </emma:interpretation>
                <emma:interpretation id="interp92" emma:lang="zh-CN" emma:confidence="0">
                  <emma:literal>吇</emma:literal>
                </emma:interpretation>
                <emma:interpretation id="interp93" emma:lang="zh-CN" emma:confidence="0">
                  <emma:literal>吗</emma:literal>
                </emma:interpretation>
                <emma:interpretation id="interp94" emma:lang="zh-CN" emma:confidence="0">
                  <emma:literal>圩</emma:literal>
                </emma:interpretation>
              </emma:one-of>
            </emma:emma>
          </inkml:annotationXML>
          <inkml:trace contextRef="#ctx0" brushRef="#br0" timeOffset="27415">21443 19683 6144,'21'-49'2368,"-12"17"-1280,9 9-768,-15 14 640,3 0-288,-1 1-64,-5-1-160,0-1 32,-5 1-256,-1-1 64,-3 3 64,-6 2 0,-1 5 32,-4 0-64,-6 5 32,1 2 96,-1 9 32,1 6-1,4 14 129,6-4-64,4 0-32,11-2-64,6-1 32,9-7-256,0-5-128,0 2-64,0-10 32,6-9-448,-1-9-160,1-14-416,0 0-192,-1-9 385,-1 6 191,2 4 384,0-1 160,0 10 416,-1 3 128,1 1 127,-6 3 1,0 21-96,6-5 0,-2 12-224,-2-4-128,7-18-96,-3-4-704,0-10-320,-6-5-927,-6-3-449,2-6 192,-7 1 128,2 1 1184,-6 3 544,0 1 1184,0 3 608,0 6 224,6 7 96,-6 6-352,3 6-225,3 7-287,0 0-160,-1 6-96,-1-2-96,-4-2-320,6-2-128,-1-3-64,-1-3 0,-4-7-416,0 0-224,11-4-160,-1-5-64,1-1 256,-2 3 192,1-2 256,-4-1 96,5 1 128,-2 0 32,-3 4 96,-2 2 32,1-3-32,1 2-32,0-1-32,-6 5 0,0 0-128,-6 0-32,0 5 96,1-1 96,1 5 64,4 5 32,0-1 0,0 15 0,0 12-64,4 1 32,7 5-128,-1-2-64,1 7-64,-2-5 0,6 12-64,-4-13 64,-1 1 0,-4-1 32,-3 0-64,-3-4-64,-3-9-192,3 4 96,-12-9-384,8-5 256,-12-3-288,0-6 256,-2-7-128,-3-6 224,-15-10 64,-5-3 96,5-6 0,6 1-96,3 1 64,8-2 32,3-8 64,6-5 96,4 0-64,18 6-64,8-6-96,5 0 32,11 0 32,5 6 0,-5-3-160,9 3-32,6 7-704,-6-3-256,-3 8-704,-6-14-191,-1 6-673,-4-15-224,-6 6-512</inkml:trace>
        </inkml:traceGroup>
        <inkml:traceGroup>
          <inkml:annotationXML>
            <emma:emma xmlns:emma="http://www.w3.org/2003/04/emma" version="1.0">
              <emma:interpretation id="{48DF9ECC-5EA0-4176-949D-53BE4CA4194D}" emma:medium="tactile" emma:mode="ink">
                <msink:context xmlns:msink="http://schemas.microsoft.com/ink/2010/main" type="inkWord" rotatedBoundingBox="19044,16472 19877,16785 19650,17390 18817,17078"/>
              </emma:interpretation>
              <emma:one-of disjunction-type="recognition" id="oneOf19">
                <emma:interpretation id="interp95" emma:lang="zh-CN" emma:confidence="0">
                  <emma:literal>的</emma:literal>
                </emma:interpretation>
                <emma:interpretation id="interp96" emma:lang="zh-CN" emma:confidence="0">
                  <emma:literal>仳</emma:literal>
                </emma:interpretation>
                <emma:interpretation id="interp97" emma:lang="zh-CN" emma:confidence="0">
                  <emma:literal>仙</emma:literal>
                </emma:interpretation>
                <emma:interpretation id="interp98" emma:lang="zh-CN" emma:confidence="0">
                  <emma:literal>饥</emma:literal>
                </emma:interpretation>
                <emma:interpretation id="interp99" emma:lang="zh-CN" emma:confidence="0">
                  <emma:literal>讥</emma:literal>
                </emma:interpretation>
              </emma:one-of>
            </emma:emma>
          </inkml:annotationXML>
          <inkml:trace contextRef="#ctx0" brushRef="#br0" timeOffset="28403">22151 19173 6272,'-14'-45'2368,"-7"45"-1280,6-10-576,11 4 768,-2 3 32,6-1 160,-5 4-256,5 0-1,0 0-703,0 0 64,0 7 64,5 17 64,-5 8 64,0-1-64,6 14-64,-2 11-64,7-2 32,-2 26-192,1-2 0,1-6-192,-2-8 32,3-10-320,3-8 0,0-11 0,-6-3 32,7-9-768,-5-13-320,-2-14-704,3-6-224,-3-12-255,2-34-97,-1 12 544,-1-2 320,3 5 736,-3 6 416,2 3 896,-7 5 352,2 4 384,-1 5 160,-1 8-192,2 10 0,-6 0-224,5 13 31,-5 6-95,6 7 64,-2 16-128,1-10 32,1 0-384,-2-6-64,7-4-256,-1-2-64,1-8-128,4-2-32,6-6-32,9-4 0,-6-4-96,-3-1-32,0 0-192,0-13-96,-7 4 64,-14-12-288,0 4 192,-14 0 0,-13 2 64,3 8 192,-3-2 128,-3 4 96,9 2 32,6 4 0,6-2 0,3-4-160,12 3-32,9-2-416,15-1-159,6 1-513,-1-1-160,2 3 416,-7 1 256,-4 2 416,-7-1 192,-4 5 320,-4 0 224,-2 0 352,-9 0 256,0 0 128,-3 5 0,-3-1-96,6 6-1,0 3-159,0 15-64,0 11-160,6-7-64,-3 0-192,9-5-64,-3 1-192,3-5-32,-3-6-96,0-2-32,-3-8-192,0-7 0,-2-3-256,1-21-96,1-11 32,-1 3 64,-5 0 224,4 0 64,2 5 128,0 5 96,-3 3 192,3 6 192,9 4-96,0 5 64,-3-2-32,2 3 32,2 3-192,-7 0-64,2-4-224,-1-2 0,1-3-1184,-7 1-416,1-7-2015,5 7-929,-14-1 960</inkml:trace>
        </inkml:traceGroup>
        <inkml:traceGroup>
          <inkml:annotationXML>
            <emma:emma xmlns:emma="http://www.w3.org/2003/04/emma" version="1.0">
              <emma:interpretation id="{86D7BCCA-6C4D-430E-89E5-76FEE6594D2B}" emma:medium="tactile" emma:mode="ink">
                <msink:context xmlns:msink="http://schemas.microsoft.com/ink/2010/main" type="inkWord" rotatedBoundingBox="20777,16053 21308,17316 20427,17686 19896,16423"/>
              </emma:interpretation>
              <emma:one-of disjunction-type="recognition" id="oneOf20">
                <emma:interpretation id="interp100" emma:lang="zh-CN" emma:confidence="0">
                  <emma:literal>展</emma:literal>
                </emma:interpretation>
                <emma:interpretation id="interp101" emma:lang="zh-CN" emma:confidence="0">
                  <emma:literal>痮</emma:literal>
                </emma:interpretation>
                <emma:interpretation id="interp102" emma:lang="zh-CN" emma:confidence="0">
                  <emma:literal>痕</emma:literal>
                </emma:interpretation>
                <emma:interpretation id="interp103" emma:lang="zh-CN" emma:confidence="0">
                  <emma:literal>扆</emma:literal>
                </emma:interpretation>
                <emma:interpretation id="interp104" emma:lang="zh-CN" emma:confidence="0">
                  <emma:literal>㾯</emma:literal>
                </emma:interpretation>
              </emma:one-of>
            </emma:emma>
          </inkml:annotationXML>
          <inkml:trace contextRef="#ctx0" brushRef="#br0" timeOffset="30251">23212 19480 7296,'0'-14'2720,"26"14"-1472,-7-9-320,-8 5 1536,19-1-736,6 1-641,6 0-383,12-5-448,8-1-160,4-3-64,6-2 32,-6 2 32,-4 3-32,-2 3-64,-3-2-64,-16-1-32,-7 1-928,-7 5-447,-22-1-577,-10 0-256,-5-4 320,-11 5 160,-5-1 896,-4 1 384,0 4 640,4 0 352,-4 0 832,8 4 448,2 1-352,5 5-64,6 3-288,-3 4-64,3 5-192,3 1-96,2 0-289,-1 1-159,5-7-128,0-3-96,0-5-1119,0 0-513,-12-9-2688</inkml:trace>
          <inkml:trace contextRef="#ctx0" brushRef="#br0" timeOffset="29832">23376 18900 5888,'-16'-23'2272,"16"23"-1216,0 23-448,4-17 672,2-12-160,-6 2 256,15-2-480,11 2-480,-1 1-192,16 3-32,4 0 32,-3-15 32,-6 15 0,0 0 64,-6 6-161,-6-3-31,-3 16-64,-6-6 32,-4 0 64,-11 3-64,-6-3-64,-3 0 0,-6 0-32,-12 6 0,3 3 0,-2-5 64,0 2 96,7-5-64,-2-2-64,6-2 64,3 0 0,3-5-32,-2-1-64,7-4 32,-2 0-32,1 0-96,1-4 64,4-1-384,-6 1-160,6-6 97,-5 4 127,1-1 192,-8 2 96,3 1-32,-2 4 64,7 0 96,-2 0 32,-5 4 160,8 5 96,-3 10-65,6 7 65,0 6 0,0 10 32,0 6 0,6 11 64,-6 14-96,-6 9 32,0 4-96,2-5 0,-7 0-96,7-13-32,-7-4-96,2-19-64,-3-9-1472,-3-8-800,0-15-415,0-13-1825</inkml:trace>
          <inkml:trace contextRef="#ctx0" brushRef="#br0" timeOffset="31255">23884 19276 7936,'15'-3'2976,"-4"3"-1600,5 0-1248,-16 0 672,0 0-224,0 0-32,0 7-224,-6 2-128,-4 10-96,-5 4 0,-6 0 0,1 3 160,-1 2 160,-4-2-96,5 3-1,-1-7-127,-20 27 32,5-4-128,2-3-192,2-6-96,-4-1-255,6-6-129,-6-7 320,12-4 192,-8-5 0,12-4 32,0-3 224,5-2 192,4-4 96,11 0-1,6-4-31,8-6 32,7-3-128,15-10 32,9 1-288,6-10-64,6 0-32,-1 5 0,-5 5 0,-6 3 0,3 6-448,-18-2-160,-6 7-256,-9-1-95,-15 3-193,-4 2-32,-11 4 384,-5 0 160,-7 0 384,-3 0 224,0 0 96,15 0 128,-6 0 192,10 0 128,-5 4 32,12 2-32,-1-3 96,0 33 288,-1 2-224,-4-2 31,4-1-63,3 7 0,-2-2 0,-1 11-160,12-16 32,-12 1-288,12-4-64,-1-4-96,4-5-64,1-6-320,1-2-192,4-7-800,6-12-351,0-15-641,3-4-224,2 1 448,4-1 224,-4 6 896,0-5 512,0 2 1120,-8 2 544,14 1 512,-7-2 224,-4 6-512,-6 0-128,-6 3-416,3 5-160,-12 5-289,-12 0-127,-2 5-256,-2 5-96,-4-6-799,0 5-225,0-9-256,0 0-96,-2-9 576,8 9 320,-2 0 608,6 0 256,6 0 672,-2 0 384,6-4-192,6 4 0,3 4-257,6 5-127,0 0-96,2 1 0,-2 3-352,0-4-64,9 5-128,-3-5-32,10 4-96,0-3 32,0 2-480,-1-2-160,0-2-576,2 1-160,-2 1-543,0-7-129,0 3-512,6-6-128,12 0-416</inkml:trace>
        </inkml:traceGroup>
        <inkml:traceGroup>
          <inkml:annotationXML>
            <emma:emma xmlns:emma="http://www.w3.org/2003/04/emma" version="1.0">
              <emma:interpretation id="{24E0181B-EDC4-4EDD-8B49-30A52F0562D0}" emma:medium="tactile" emma:mode="ink">
                <msink:context xmlns:msink="http://schemas.microsoft.com/ink/2010/main" type="inkWord" rotatedBoundingBox="21449,16382 22305,16651 22052,17461 21196,17192"/>
              </emma:interpretation>
              <emma:one-of disjunction-type="recognition" id="oneOf21">
                <emma:interpretation id="interp105" emma:lang="zh-CN" emma:confidence="0">
                  <emma:literal>开</emma:literal>
                </emma:interpretation>
                <emma:interpretation id="interp106" emma:lang="zh-CN" emma:confidence="0">
                  <emma:literal>井</emma:literal>
                </emma:interpretation>
                <emma:interpretation id="interp107" emma:lang="zh-CN" emma:confidence="0">
                  <emma:literal>升</emma:literal>
                </emma:interpretation>
                <emma:interpretation id="interp108" emma:lang="zh-CN" emma:confidence="0">
                  <emma:literal>無</emma:literal>
                </emma:interpretation>
                <emma:interpretation id="interp109" emma:lang="zh-CN" emma:confidence="0">
                  <emma:literal>卉</emma:literal>
                </emma:interpretation>
              </emma:one-of>
            </emma:emma>
          </inkml:annotationXML>
          <inkml:trace contextRef="#ctx0" brushRef="#br0" timeOffset="31674">24706 19277 4992,'-21'-3'1824,"12"6"-960,-3 1-160,12-4 640,-3 0 192,3 0 192,0 0-672,9 5-224,6-5-512,15 0 0,12-9 96,-1 0-288,5-1-64,-2-3-64,-2 0 64,-7 3-256,1 1-32,-6 0-640,-9 5-256,-6 0-1120,-9 4-416,-12 13-512</inkml:trace>
          <inkml:trace contextRef="#ctx0" brushRef="#br0" timeOffset="31974">24350 19515 6656,'-17'6'2464,"23"-3"-1344,-1 3-1312,16-6 2848,4-6-928,11 3-480,9-6-449,12-1-511,19 0-64,0-2 0,1 2-32,0 2-32,-1-6-96,1 0 32,-11 5-128,-6 0 0,-3 1 32,-10-2 64,-12 1-448,-10 0-224,-10 5-543,-9-2-161,-6 2-288,-12 1-128,-6 3-608,-18 0-1312,0 0 800</inkml:trace>
          <inkml:trace contextRef="#ctx0" brushRef="#br0" timeOffset="32184">24690 19354 4864,'-20'-6'1824,"14"6"-960,6 6-384,0-6 576,6 3 128,0 7 64,3 3-192,2 6 0,-1 3-608,4 5 160,-4 14 64,2 8-288,2-4-128,2-3-160,-1-6-96,-4-5-480,-2-8-224,6-14-2816,7-4-448</inkml:trace>
          <inkml:trace contextRef="#ctx0" brushRef="#br0" timeOffset="32441">24930 19263 7296,'0'-22'2816,"6"44"-1536,-2-5-640,1-8 864,0 10 128,1 4 191,-2 9-575,2 7-192,3 12-608,-4-11-64,7 28 32,-2-4-96,-2 0 0,4-6-288,-2 10-64,1-14 0,-2-4 0,1-3-544,-5-8-160,1-7-992,-1-5-319,-1-8-1281,8-10-448</inkml:trace>
        </inkml:traceGroup>
        <inkml:traceGroup>
          <inkml:annotationXML>
            <emma:emma xmlns:emma="http://www.w3.org/2003/04/emma" version="1.0">
              <emma:interpretation id="{6B84A33B-CE91-4C46-924A-061E18889582}" emma:medium="tactile" emma:mode="ink">
                <msink:context xmlns:msink="http://schemas.microsoft.com/ink/2010/main" type="inkWord" rotatedBoundingBox="23003,16288 23118,17376 22444,17447 22329,16359"/>
              </emma:interpretation>
              <emma:one-of disjunction-type="recognition" id="oneOf22">
                <emma:interpretation id="interp110" emma:lang="zh-CN" emma:confidence="0">
                  <emma:literal>式</emma:literal>
                </emma:interpretation>
                <emma:interpretation id="interp111" emma:lang="zh-CN" emma:confidence="0">
                  <emma:literal>戋</emma:literal>
                </emma:interpretation>
                <emma:interpretation id="interp112" emma:lang="zh-CN" emma:confidence="0">
                  <emma:literal>武</emma:literal>
                </emma:interpretation>
                <emma:interpretation id="interp113" emma:lang="zh-CN" emma:confidence="0">
                  <emma:literal>术</emma:literal>
                </emma:interpretation>
                <emma:interpretation id="interp114" emma:lang="zh-CN" emma:confidence="0">
                  <emma:literal>书</emma:literal>
                </emma:interpretation>
              </emma:one-of>
            </emma:emma>
          </inkml:annotationXML>
          <inkml:trace contextRef="#ctx0" brushRef="#br0" timeOffset="33164">25458 19490 7040,'-30'9'2624,"27"-9"-1408,3 0-800,0 0 704,9 0-288,7-6-32,4 3-320,0-1-64,5-2-224,6 6-128,1 0 32,-8 6-64,-4 1-32,-4 9 160,-5 10 128,-17 10 32,-5 5 127,-4-5 193,0-4 128,5-6-32,-1-3-64,8-4-352,3-6-128,8-4-192,14-5-32,-2-8-128,1 1 32,3-7-512,-3-12-192,0-1-288,-6-9-127,0-4-449,-10 0-192,-1-1 32,-4-3 64,-4-1-192,-6-8-864,-6-12 768</inkml:trace>
          <inkml:trace contextRef="#ctx0" brushRef="#br0" timeOffset="32839">25566 19280 6784,'-30'6'2624,"30"-3"-1408,0 3-704,0-6 768,15 0-32,0 0 32,5 0-416,7 0-129,-2 0-415,5 0-192,2 0-96,-2-9-320,-6 9-63,-3 0-929,-6 3-448,-3 7-1152,-12-1-1696,-12 4 1184</inkml:trace>
          <inkml:trace contextRef="#ctx0" brushRef="#br0" timeOffset="33592">25551 19010 5888,'-9'-19'2272,"9"15"-1216,-6-6-608,6 10 704,0 0 0,0-4 64,0 4-224,0 0-64,0 0-512,6 10 96,8 3 127,2 10-159,-7 0 0,12 3-160,-1 11 32,1 3 0,-6 5 96,6 6-32,0-2 64,-3 6-128,9 22 32,0-9-96,-3 3 0,-4-7-96,10 0-32,6-9-96,-5 13 32,1-14-128,-7-14 0,1-4 32,-2-8 0,2-5-800,-7-10-256,2-4-864,-6-13-383,-4-18-2049</inkml:trace>
          <inkml:trace contextRef="#ctx0" brushRef="#br0" timeOffset="33756">25884 18990 8064,'-10'-7'2976,"14"7"-1600,2 0-1120,-1 3 768,10-3-512,9 4-96,-2 2-256,-2 3-128,0 4 0,-4-3-672,-1-3-224,-4 8-1472,4-2-544,0 1-160</inkml:trace>
        </inkml:traceGroup>
        <inkml:traceGroup>
          <inkml:annotationXML>
            <emma:emma xmlns:emma="http://www.w3.org/2003/04/emma" version="1.0">
              <emma:interpretation id="{4CBD360E-0F03-4C28-9959-857EF4D783B2}" emma:medium="tactile" emma:mode="ink">
                <msink:context xmlns:msink="http://schemas.microsoft.com/ink/2010/main" type="inkWord" rotatedBoundingBox="23518,17190 23560,17189 23561,17306 23519,17307"/>
              </emma:interpretation>
              <emma:one-of disjunction-type="recognition" id="oneOf23">
                <emma:interpretation id="interp115" emma:lang="zh-CN" emma:confidence="0">
                  <emma:literal>,</emma:literal>
                </emma:interpretation>
                <emma:interpretation id="interp116" emma:lang="zh-CN" emma:confidence="0">
                  <emma:literal>、</emma:literal>
                </emma:interpretation>
                <emma:interpretation id="interp117" emma:lang="zh-CN" emma:confidence="0">
                  <emma:literal>.</emma:literal>
                </emma:interpretation>
                <emma:interpretation id="interp118" emma:lang="zh-CN" emma:confidence="0">
                  <emma:literal>·</emma:literal>
                </emma:interpretation>
                <emma:interpretation id="interp119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39136">26566 19821 4992,'-5'4'1824,"10"-4"-960,0 9-320,-5-9 640,0 0 32,5 9 64,1-1-288,-3 7-64,3-2-512,-1-3 96,2 2 64,-7 2-256,0-5-32,0-5-160,0 6-96,0-10-160,0 0 0,0 0-1568,0 0-608,0 0-1600</inkml:trace>
        </inkml:traceGroup>
      </inkml:traceGroup>
    </inkml:traceGroup>
  </inkml:traceGroup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1:15.11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10583" units="cm"/>
      <inkml:brushProperty name="height" value="0.10583" units="cm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B2AA24EA-8ACC-4BB6-988F-CC9C932BD83A}" emma:medium="tactile" emma:mode="ink">
          <msink:context xmlns:msink="http://schemas.microsoft.com/ink/2010/main" type="writingRegion" rotatedBoundingBox="2549,1279 32387,-357 33064,11972 3226,13610"/>
        </emma:interpretation>
      </emma:emma>
    </inkml:annotationXML>
    <inkml:traceGroup>
      <inkml:annotationXML>
        <emma:emma xmlns:emma="http://www.w3.org/2003/04/emma" version="1.0">
          <emma:interpretation id="{AD906C37-14C4-498F-A203-99631E26F273}" emma:medium="tactile" emma:mode="ink">
            <msink:context xmlns:msink="http://schemas.microsoft.com/ink/2010/main" type="paragraph" rotatedBoundingBox="2572,1055 32483,522 32508,1918 2597,24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EA649E-57C9-4800-A1BA-545585243EFC}" emma:medium="tactile" emma:mode="ink">
              <msink:context xmlns:msink="http://schemas.microsoft.com/ink/2010/main" type="line" rotatedBoundingBox="2572,1055 32483,522 32508,1918 2597,2451"/>
            </emma:interpretation>
          </emma:emma>
        </inkml:annotationXML>
        <inkml:traceGroup>
          <inkml:annotationXML>
            <emma:emma xmlns:emma="http://www.w3.org/2003/04/emma" version="1.0">
              <emma:interpretation id="{C2BF6B7B-F012-46DC-890C-A4BB981550CE}" emma:medium="tactile" emma:mode="ink">
                <msink:context xmlns:msink="http://schemas.microsoft.com/ink/2010/main" type="inkWord" rotatedBoundingBox="2575,1256 3349,1242 3370,2438 2597,2451"/>
              </emma:interpretation>
              <emma:one-of disjunction-type="recognition" id="oneOf0">
                <emma:interpretation id="interp0" emma:lang="zh-CN" emma:confidence="0">
                  <emma:literal>若</emma:literal>
                </emma:interpretation>
                <emma:interpretation id="interp1" emma:lang="zh-CN" emma:confidence="0">
                  <emma:literal>苦</emma:literal>
                </emma:interpretation>
                <emma:interpretation id="interp2" emma:lang="zh-CN" emma:confidence="0">
                  <emma:literal>苫</emma:literal>
                </emma:interpretation>
                <emma:interpretation id="interp3" emma:lang="zh-CN" emma:confidence="0">
                  <emma:literal>昔</emma:literal>
                </emma:interpretation>
                <emma:interpretation id="interp4" emma:lang="zh-CN" emma:confidence="0">
                  <emma:literal>茬</emma:literal>
                </emma:interpretation>
              </emma:one-of>
            </emma:emma>
          </inkml:annotationXML>
          <inkml:trace contextRef="#ctx0" brushRef="#br0">5795 4189 4864,'0'4'1824,"0"-4"-960,5 3-160,-5 3 1216,4-2-1056,1 2 576,5-3-864,1 1 416,5 1-576,4-5 320,1 5-416,3-10 320,3 0-353,8-8 1,5 3-192,7-6-64,-7 6 0,1-9 32,-5 10-32,-6-4 64,0 3-64,-9-3-160,0 9 64,-12-5-543,-3 9 351,-12-4-1248,2 4 864,-16-10-992,4 20 928,-16-10-352,14 0 640,-14 0-64,7 0 288,-1-10 96,5 10 96,-4-5 64,11 1-32,-7-5 320,11 9-160,-7-10 608,8 10-448,-1-4 608,5 4-544,-5-3 576,10 6-576,-5-3 480,5 10-480,-6-1 256,12 14-384,-6-6 191,5 6-255,-5 5 0,4-2-128,2 3-192,-1-3 32,0 6-671,0 0 415,-5-2-1920,6 2 1248,-6-9-3584,0-4 2560</inkml:trace>
          <inkml:trace contextRef="#ctx0" brushRef="#br0" timeOffset="258">6208 3876 7552,'0'17'2880,"0"-17"-1536,-6 41-512,2-27 1536,8 4-1312,-4 5 511,0 4-991,0 4 192,0 11-448,-4-7 32,4 7-224,-6-2-288,0 1 96,-3-1-1472,-2 1 832,-8-5-2847,8 2 1983,-10-12-3328,6-4 2784</inkml:trace>
          <inkml:trace contextRef="#ctx0" brushRef="#br0" timeOffset="952">5646 4637 4864,'-4'4'1824,"4"-4"-960,-6-4-32,1-2 1600,10 12-1344,-5-6 896,0 0-1152,0 4 512,0 5-769,0-5 545,0 1-640,0-5 320,6 4-480,-2-4 192,8 0-288,2-4 224,2 4-256,-2-5-32,7 5-96,0-10 32,3 3-64,12-8-32,0 7 32,11-15-128,-2 9 64,6-9 96,0 9-32,0-2 64,-6 1-64,-3-2-384,-6 7 224,-10 1-768,-8 5 512,-6-1-1088,-8 5 832,-14 0-895,4 5 863,-12-5-416,0 4 608,-12 0-224,10 1 416,-4-5 96,8 0 96,-4-9 160,4 5-32,1-11 544,4 7-320,2-6 736,4 9-544,-5-8 544,10 8-544,-6-3 543,6 8-575,-6 4 416,12 5-480,-12 4 384,6 6-416,-4-1 256,-1 4-320,-6 1 128,11 5-224,-10 7 64,5 7-128,-10 3 0,5-5-32,-10 11-64,4-2 32,-4 2-384,4 3 192,-4-8-1280,4-1 800,-4-15-2271,10 2 1631,-4-17-3136,2-8 2496,-2-14-2048,8-3 2272</inkml:trace>
          <inkml:trace contextRef="#ctx0" brushRef="#br0" timeOffset="1440">5819 4741 6400,'11'0'2368,"-11"0"-1280,21 41-416,-17-28 1504,7 5-1216,-1 4 544,1 2-928,-2 3 0,1-5-385,1-3-318,-2-2 63,3-7-1344,-3-6 800,0-12-1664,3 2 1280,-3-11-512,7-2 896,-2-7 256,7 3 224,6-1 896,-3 11-416,3-10 1056,3 10-800,-4-6 768,4 6-768,-6 3 288,8 10-512,-7 0 96,-4 6-320,-12 4 64,12 3-128,-21 4 288,5 2-192,-14 3 607,-8 1-447,-2 9 736,2-6-608,-2-3 480,4 0-544,-5-9 192,8 4-352,9-9 0,6 1-160,3-16-64,9 6 0,6-8-32,3 3 0,3-5-512,3 6 288,-15-5-1088,5 9 704,-4-9-1408,-1 9 1153,-9-8-2273,5 2 1760,-11-3-3072,3 1 2496</inkml:trace>
        </inkml:traceGroup>
        <inkml:traceGroup>
          <inkml:annotationXML>
            <emma:emma xmlns:emma="http://www.w3.org/2003/04/emma" version="1.0">
              <emma:interpretation id="{FEDE863E-9EDB-41C2-86C7-23C0B50E576A}" emma:medium="tactile" emma:mode="ink">
                <msink:context xmlns:msink="http://schemas.microsoft.com/ink/2010/main" type="inkWord" rotatedBoundingBox="3766,1365 4485,1352 4502,2289 3782,2302"/>
              </emma:interpretation>
              <emma:one-of disjunction-type="recognition" id="oneOf1">
                <emma:interpretation id="interp5" emma:lang="zh-CN" emma:confidence="0">
                  <emma:literal>考</emma:literal>
                </emma:interpretation>
                <emma:interpretation id="interp6" emma:lang="zh-CN" emma:confidence="0">
                  <emma:literal>㖈</emma:literal>
                </emma:interpretation>
                <emma:interpretation id="interp7" emma:lang="zh-CN" emma:confidence="0">
                  <emma:literal>炭</emma:literal>
                </emma:interpretation>
                <emma:interpretation id="interp8" emma:lang="zh-CN" emma:confidence="0">
                  <emma:literal>岸</emma:literal>
                </emma:interpretation>
                <emma:interpretation id="interp9" emma:lang="zh-CN" emma:confidence="0">
                  <emma:literal>秀</emma:literal>
                </emma:interpretation>
              </emma:one-of>
            </emma:emma>
          </inkml:annotationXML>
          <inkml:trace contextRef="#ctx0" brushRef="#br0" timeOffset="2918">6820 4309 6400,'-6'6'2464,"6"-6"-1344,0 4-544,0-4 1440,0 0-1120,0 0 768,6 5-992,-3-1 511,15 0-703,-4 1 384,2-1-512,-1-4 128,5 6-320,5-12 128,5 2-160,6-5 0,0 0-64,11-9 32,-2 4-64,6-4-96,-1 5 32,-2-6-128,-3 6 96,-4-6-800,-5 10 448,-11-4-1440,1 9 1057,-11-6-2049,-5 10 1632,-10-9-2048,5 5 1856,-5-5-1280,0 4 1568,0-9-192,0 5 768,0-5 1824,0 11-672,0-10 1984,0 3-1472,-5 1 1312,5 9-1408,-6-10 1088,2 10-1216,-7-3 960,7 6-1056,-7-3 767,5 10-895,-9-7 640,6 16-768,-6 0 288,3-2-480,-7 6 160,2 5-288,-7 11 224,3 3-256,-9 7-32,9-2-96,-14 6-128,5 2 32,-12 9-32,6-1 0,-9 5-864,9-10 512,-5-3-2240,11-6 1504,-6-17-3647,15 0 2687,-3-22-2912,13-6 2912</inkml:trace>
          <inkml:trace contextRef="#ctx0" brushRef="#br0" timeOffset="2331">7044 4160 6016,'-11'-4'2272,"11"4"-1216,-4 0-320,-2 0 1472,12 0-1216,-6 0 640,0 0-960,0 0 415,9 0-639,1-5 320,10 5-448,1-9 256,0 5-320,9-6 128,0 6-224,2-4 0,-1 3-96,-7-10-64,2 11 32,-5-9-608,-6 8 320,-9-3-896,3 8 672,-9-9-575,0 9 607,-9-10-96,-3 7 320,-8-13 32,10 12 128,-10-4 64,4 4 0,2-6 192,2 10-96,-3-4 448,11 4-288,-7-6 383,7 6-383,-7-3 448,11 6-416,-6 3 352,6 2-352,-4 7 256,8-2-288,-4 4-64,6 6-128,-6 5-64,6-6 32,-6 2-832,0-2 448,-6-4-2303,6 0 1471,-10-9-3936,5 4 2880,-10-7-1984,3 2 2432</inkml:trace>
          <inkml:trace contextRef="#ctx0" brushRef="#br0" timeOffset="3591">6981 4537 8064,'0'0'2976,"0"0"-1600,21 10-768,-10-10 1344,4 3-1120,10-6 255,1 3-703,10-10-64,4 5-192,6-13-96,5 4 0,-5-9-32,-1 10 0,-9-10-288,0 10 160,-16-6-927,1 6 575,-15-1-1216,-6 6 992,-12 4-896,3 8 928,-12-4-352,12 8 608,-12-8-128,10 4 320,-4-11 128,5 2 64,-5-9 384,10 10-192,-5-5 768,5 3-512,-1-3 1024,6 9-832,-6 0 928,6 9-896,-4 1 672,-1 9-769,-4 3 577,9 4-640,-12-3 320,12 6-480,-4-7-32,8 4-160,-4-7-160,12-2 0,-3-2 96,0 2-32,3-4-32,3 2 32,-6-11-192,2 6 96,-1-7 96,5 3 0,2-2 64,2-1-64,-5 7-32,4 4 32,-3 0-32,0 0 0,0-2 128,0 8-64,-6-8 192,3 2-160,-7-1 192,4 2-192,-14-7 32,5 6-64,-9 0-64,-3 3 32,-6 2-480,-3 9 256,-6-15-1248,12 4 800,-5-11-3167,4-2 2111,-4-14-3680,10 6 3040</inkml:trace>
        </inkml:traceGroup>
        <inkml:traceGroup>
          <inkml:annotationXML>
            <emma:emma xmlns:emma="http://www.w3.org/2003/04/emma" version="1.0">
              <emma:interpretation id="{16EE9809-4AEE-485F-9006-DE3A78ECE673}" emma:medium="tactile" emma:mode="ink">
                <msink:context xmlns:msink="http://schemas.microsoft.com/ink/2010/main" type="inkWord" rotatedBoundingBox="4900,1150 5794,1134 5816,2336 4921,2352"/>
              </emma:interpretation>
              <emma:one-of disjunction-type="recognition" id="oneOf2">
                <emma:interpretation id="interp10" emma:lang="zh-CN" emma:confidence="0">
                  <emma:literal>虑</emma:literal>
                </emma:interpretation>
                <emma:interpretation id="interp11" emma:lang="zh-CN" emma:confidence="0">
                  <emma:literal>慮</emma:literal>
                </emma:interpretation>
                <emma:interpretation id="interp12" emma:lang="zh-CN" emma:confidence="0">
                  <emma:literal>滤</emma:literal>
                </emma:interpretation>
                <emma:interpretation id="interp13" emma:lang="zh-CN" emma:confidence="0">
                  <emma:literal>虎</emma:literal>
                </emma:interpretation>
                <emma:interpretation id="interp14" emma:lang="zh-CN" emma:confidence="0">
                  <emma:literal>痣</emma:literal>
                </emma:interpretation>
              </emma:one-of>
            </emma:emma>
          </inkml:annotationXML>
          <inkml:trace contextRef="#ctx0" brushRef="#br0" timeOffset="4491">8170 3789 5632,'0'-5'2176,"0"5"-1152,6-4-352,-2 0 1408,2 8-1120,-1-4 736,-2 9-1024,9 1 512,3-3-705,-6 8 609,7-2-640,-5 11 288,-2-2-448,-3 4 0,0 2-192,-6-5-704,4 0 352,-8-5-2239,4 0 1375,-6-10-3232,0 6 2432,2-14-2112,4 0 2304,10-17 4992,14-2-768,2 1 640,4 4-1760,1 1 128,5 4-928,-4-5 64,-2 8-384,-5-6-96,1 8-97,-11-2-318,0 6 127,-15 0-864,6 6 544,-22 3-512,2 8 576,-22 2-96,10 4 288,1-5-96,4 0 160,-5-6-576,11 4 416,-15-3-2368,9 0 1504,-3-4-2272,2 4 1952</inkml:trace>
          <inkml:trace contextRef="#ctx0" brushRef="#br0" timeOffset="5305">7956 4202 4096,'-6'4'1568,"6"-4"-832,11 9 192,-5-5 1792,-2 1-1472,1 0 1024,1 0-1344,-2-1 512,7 0-865,4 1 481,0-1-608,1-4 320,-2 5-448,2-5 192,0 0-288,3-5 64,8 1-160,3-9 160,6 3-192,5-8 32,4 8-64,6-6-64,-6 6 32,2-9 32,-7 10-32,-4-4 64,-4 9-64,-8-5 64,-3 9-64,-6-5 128,-4 5-96,-11-5-32,4 10 0,-8-5-256,-1 8 128,-6-2-448,7 3 288,-11-5-704,-3 6 512,-6-1-352,9 4 480,-11-3-128,11 3 288,-6 0-192,6 0 192,-9 2 160,3-2 0,-6 1 0,8-1 32,-7-4-128,11 1 64,-6-1-32,6-2 0,-6-1-863,12-2 511,-12-4-1600,10 6 1152,-4-6-960,11 0 1056,-11-6 32,9 6 480,-5-4 640,8-2-192,-9-1 992,12 7-640,-9-9 704,9 9-704,-6-6 576,12 6-640,-6-4 448,0 4-512,0-4 543,0 8-543,0-4 480,5 10-480,-5 3 480,4 6-512,-4 7 352,0 2-416,0 2 192,0 8-288,0-2 128,0 5-192,0 4 128,0 4-160,-4 6-64,4-6-32,-5 1-32,-1-1 0,-4 2-800,10-11 448,-5-12-1824,10-2 1216,-5-16-2463,0-6 1919,0-18-3424,4-2 2784</inkml:trace>
          <inkml:trace contextRef="#ctx0" brushRef="#br0" timeOffset="5902">8191 4392 8448,'-6'9'3232,"6"-9"-1728,0 31-992,0-23 1280,6 2-1024,-3-10 255,9 0-639,-3-10 0,12 7-224,5-10 128,-1-3-192,1 0 96,4 2-96,0-4-64,6 8 0,-6-8-128,-3 10 64,-7-2-608,-4 4 352,-13 3-1311,-3 3 927,-15-4-1408,6 8 1184,-12-4-768,6 0 960,-6-4-96,12 4 448,-6-5 160,9 1 96,-5-6 512,7 6-224,-2-10 608,6 10-416,-5-6 768,10 6-640,-5-1 896,0 5-800,-5 0 672,5 9-736,-4 1 511,4-1-607,-5 8 320,10 2-448,-5 4 128,0 5-288,0-2 0,4 0-96,1-2 32,1-6-64,-2-4 64,7-2-64,-2-6 128,7 4-96,0-10-32,3 4 0,2-4-128,0 0 64,-6 0-32,0 0 0,0 0-576,0 0 352,-9-4-1152,5 4 800,-11-6-2111,0 12 1567,-17-6-3552,8 4 2656</inkml:trace>
          <inkml:trace contextRef="#ctx0" brushRef="#br0" timeOffset="6583">8286 4573 5632,'-5'10'2176,"5"-10"-1152,0 13-416,0-9 1504,0 6-1152,0 2 1088,0 11-1184,0 6 607,0-3-831,0 2 256,5-2-512,-5-4-64,6-2-192,-2-7-448,2 0 192,0-7-1312,-1-2 800,-2-14-1631,3 6 1279,-6-9-864,6-2 1088,-6-7 128,4 4 384,-4 0 448,6 4-96,-6 5 768,5 6-480,0 3 864,5 3-672,0 6 544,0 10-640,6-12 448,8 9-512,3-8 255,3 0-383,-3 2 192,3 0-256,-10-6 64,-5 5-160,-6-9-192,7 0 0,-5-4-608,4-1 384,-15-9-1439,6 1 959,-12-6-1536,6 6 1280,-10-10-608,10 11 928,-5-12 192,5 10 320,-5-4 1056,10 10-480,-10-2 1504,5 6-1088,-6-6 992,6 10-1056,-4-3 352,8 6-640,-4-6-129,6 3-191,-1-5-575,10 1 223,5-6-736,2 0 512,2-3-64,2 10 320,-1-3 448,5 6-96,-3 0 896,-3 9-576,-8-4 991,0 3-831,-16 2 384,4 0-576,-20-1-544,7 4 32,-17 1-2560,11 4 1441,-15 8-4641,3 6 3264</inkml:trace>
        </inkml:traceGroup>
        <inkml:traceGroup>
          <inkml:annotationXML>
            <emma:emma xmlns:emma="http://www.w3.org/2003/04/emma" version="1.0">
              <emma:interpretation id="{471F1857-1E57-46AB-945D-97BBF2D643BE}" emma:medium="tactile" emma:mode="ink">
                <msink:context xmlns:msink="http://schemas.microsoft.com/ink/2010/main" type="inkWord" rotatedBoundingBox="6116,1454 7052,1438 7067,2309 6131,2326"/>
              </emma:interpretation>
              <emma:one-of disjunction-type="recognition" id="oneOf3">
                <emma:interpretation id="interp15" emma:lang="zh-CN" emma:confidence="0">
                  <emma:literal>到</emma:literal>
                </emma:interpretation>
                <emma:interpretation id="interp16" emma:lang="zh-CN" emma:confidence="0">
                  <emma:literal>竚</emma:literal>
                </emma:interpretation>
                <emma:interpretation id="interp17" emma:lang="zh-CN" emma:confidence="0">
                  <emma:literal>沔</emma:literal>
                </emma:interpretation>
                <emma:interpretation id="interp18" emma:lang="zh-CN" emma:confidence="0">
                  <emma:literal>跨</emma:literal>
                </emma:interpretation>
                <emma:interpretation id="interp19" emma:lang="zh-CN" emma:confidence="0">
                  <emma:literal>泞</emma:literal>
                </emma:interpretation>
              </emma:one-of>
            </emma:emma>
          </inkml:annotationXML>
          <inkml:trace contextRef="#ctx0" brushRef="#br0" timeOffset="7477">9159 4124 5760,'0'4'2176,"0"-4"-1152,10 10-288,-4-6 1536,-1 2-1248,-1-3 640,11 2-992,5-1 192,1 2-513,0-2 225,4 6-320,-5-7 288,1 2-320,-6-5 224,6 4-224,-6-4 64,6 0-160,-1-4 64,5 4-96,1-5-64,-1 5 0,1-9 32,4 5-32,11-10 128,5 6-96,-1-12 32,2 11-32,-8-4 96,3 9-96,-1-6-32,-4 10 0,-7-13 32,-6 13-32,-3-5 128,-6 5-96,-4-4-32,-2 8 0,-12-4-896,3 0 480,-21 0-2528,6 5 1633,-17 5-4321,7-3 3168</inkml:trace>
          <inkml:trace contextRef="#ctx0" brushRef="#br0" timeOffset="8651">9312 4325 6272,'0'0'2368,"0"0"-1280,0 3-512,0-3 1216,0 0-992,0 4 544,6 2-832,-3-3 512,2 7-576,1 3 543,-2 10-575,-4 5 480,6-2-480,-6 6 320,6 4-416,-6 2 320,5-2-352,-5-1 64,4 1-224,1-4 64,1-4-96,-6-5-64,4-6 0,2-11-384,0-3 192,-1-16-640,4 0 448,-3-15-480,4 1 480,-2-10-32,4 10 224,-2-8 96,1 6 64,-2-1 0,3 6 0,-3 1 128,0 10-64,-3 3 256,4 7-192,-10 6 448,6 7-320,-1 3 288,0 2-288,-5 2 128,4 2-224,-4 0 0,0 3-96,0-8-64,6 2 32,-6-10-832,6-2 448,-2-14-1664,1 7 1088,6-16-1887,-1 2 1599,4-15-1664,2 0 1632,-1-10-896,0 7 1216,2-5 96,-2 8 480,-5-9 736,4 14-192,-2-5 1056,3 9-672,-6-5 1280,6 12-1056,-4-3 1376,5 9-1216,-6 1 1056,0 9-1152,-6 6 767,2 7-959,-12 6 576,6 3-736,-4 0 32,4 1-352,-5-6-32,5 2-96,-5-9-64,10 3 32,-5-10-256,9 3 128,3-12-96,2 6 96,8-3 128,-4-1 0,8-5-96,0 3 32,5-2-32,-1 8 0,-3-5 128,3 5-32,-6-4 64,-3 8-64,-6-4-96,-3 5 32,-24-5-832,8 8 480,-16 1-2176,-1 1 1441,-15 3-2465,9 0 2016,-3 2-2112,10-2 2080,0-9-512,4 6 1248,6-10 1888,5 0-480,1 0 2080,4 5-1472,0-1 1280,4 9-1376,1 0 928,1 2-1152,-2-7 832,2 7-960,-1 2 767,0 5-831,-1 1 448,2 0-640,0 9 320,4 0-448,-5 3 256,-2 7-320,-3-1 0,0-5-160,-3 0-64,3 0 0,-11-4-960,1 3 512,-10-12-2144,10 0 1408,-10-18-4127,8-1 2943,-3-13-2496,6 1 2752</inkml:trace>
        </inkml:traceGroup>
        <inkml:traceGroup>
          <inkml:annotationXML>
            <emma:emma xmlns:emma="http://www.w3.org/2003/04/emma" version="1.0">
              <emma:interpretation id="{6360E46A-EF62-4A78-836F-872A3769B86F}" emma:medium="tactile" emma:mode="ink">
                <msink:context xmlns:msink="http://schemas.microsoft.com/ink/2010/main" type="inkWord" rotatedBoundingBox="7456,1226 8079,1215 8097,2177 7473,2188"/>
              </emma:interpretation>
              <emma:one-of disjunction-type="recognition" id="oneOf4">
                <emma:interpretation id="interp20" emma:lang="zh-CN" emma:confidence="0">
                  <emma:literal>有</emma:literal>
                </emma:interpretation>
                <emma:interpretation id="interp21" emma:lang="zh-CN" emma:confidence="0">
                  <emma:literal>疴</emma:literal>
                </emma:interpretation>
                <emma:interpretation id="interp22" emma:lang="zh-CN" emma:confidence="0">
                  <emma:literal>哨</emma:literal>
                </emma:interpretation>
                <emma:interpretation id="interp23" emma:lang="zh-CN" emma:confidence="0">
                  <emma:literal>俏</emma:literal>
                </emma:interpretation>
                <emma:interpretation id="interp24" emma:lang="zh-CN" emma:confidence="0">
                  <emma:literal>消</emma:literal>
                </emma:interpretation>
              </emma:one-of>
            </emma:emma>
          </inkml:annotationXML>
          <inkml:trace contextRef="#ctx0" brushRef="#br0" timeOffset="10127">10516 4134 8448,'-12'8'3232,"12"-8"-1728,0 15-992,0-15 1216,0 0-992,0 0 191,12 4-575,-3 1 384,6-1-448,0-4 640,6 4-512,-1-4 288,5 0-416,7-4 128,3 4-256,11-9 64,-1 5-128,2-11-64,-7 11 0,7-9-32,-8 4 0,3-5-160,-6 9 96,-6-3-672,0-2 416,-10 1-2144,-4 9 1376,-16 0-4735,-4 4 3263,-16 1-2464,4 13 2912</inkml:trace>
          <inkml:trace contextRef="#ctx0" brushRef="#br0" timeOffset="9764">10958 3848 4992,'-6'10'1824,"6"-10"-960,6 12-224,-6-12 1248,9 6-1056,2-2 608,-1 5-864,1 1 416,-2-3-576,-3 3 544,4-1-544,-5 4 703,0 1-639,-5 0 768,0 4-736,-5 1 480,5 3-576,-11-3 256,7 3-384,-11 5 128,4-4-256,-10 9 64,6 0-128,-15 12-64,6 2 0,-18 8-32,6 1 0,-10 3-96,6 1 64,-12-5-1024,17-5 576,-7-4-2848,18-7 1857,-9-25-4417,19-9 3296</inkml:trace>
          <inkml:trace contextRef="#ctx0" brushRef="#br0" timeOffset="10385">10800 4287 8704,'-6'9'3328,"6"-9"-1792,0 23-864,0-14 1312,0 4-1121,0 6 289,6 4-704,-6 3 224,5 6-384,-5 4 64,4 2-224,-4-6-64,0-2-32,0 2-672,0-4 352,0-5-1856,0-6 1185,0-12-3521,0-1 2496,6-13-2592,5 0 2624</inkml:trace>
          <inkml:trace contextRef="#ctx0" brushRef="#br0" timeOffset="10738">10973 4234 6144,'16'-10'2368,"-16"10"-1280,11 4-288,-8-4 1568,3 6-1280,4-2 736,1 5-1088,-2-6 607,3 7-799,-9 0 576,9-1-640,-6-1 320,-3 1-480,-3 1 128,6 3-288,-6 6 224,0-1-256,0 5 96,5 4-128,-5-1 96,4 6-128,2 4 32,0 1-32,-6 3 32,3-3-64,-3-1 64,0 0-64,-3-4-224,3 0 96,-6-10-1088,6-4 640,-6-9-2208,2 0 1536,-7-18-2783,8-4 2271,-9-10-2912,6 0 2656</inkml:trace>
          <inkml:trace contextRef="#ctx0" brushRef="#br0" timeOffset="11021">10886 4392 6400,'-9'-6'2464,"9"6"-1344,9 0-832,-3 0 768,0 0-640,4 0 224,4 0-384,2 0 416,4 9-384,-10 1 704,6 9-544,-12-3 896,2 8-737,-12-2 833,2 0-832,-7-2 608,6 2-704,-5-4 160,4 0-384,2-9-192,4-6-32,4-10-288,12 2 128,4-13-1152,1 0 672,5-14-2783,-1 6 1887,1-12-4128,4 11 3136</inkml:trace>
        </inkml:traceGroup>
        <inkml:traceGroup>
          <inkml:annotationXML>
            <emma:emma xmlns:emma="http://www.w3.org/2003/04/emma" version="1.0">
              <emma:interpretation id="{78EEEAE6-3D89-4EA9-A5A6-38521B62F02F}" emma:medium="tactile" emma:mode="ink">
                <msink:context xmlns:msink="http://schemas.microsoft.com/ink/2010/main" type="inkWord" rotatedBoundingBox="8626,1485 9129,1476 9138,1983 8636,1992"/>
              </emma:interpretation>
              <emma:one-of disjunction-type="recognition" id="oneOf5">
                <emma:interpretation id="interp25" emma:lang="zh-CN" emma:confidence="0">
                  <emma:literal>的</emma:literal>
                </emma:interpretation>
                <emma:interpretation id="interp26" emma:lang="zh-CN" emma:confidence="0">
                  <emma:literal>∞</emma:literal>
                </emma:interpretation>
                <emma:interpretation id="interp27" emma:lang="zh-CN" emma:confidence="0">
                  <emma:literal>江</emma:literal>
                </emma:interpretation>
                <emma:interpretation id="interp28" emma:lang="zh-CN" emma:confidence="0">
                  <emma:literal>Ⅴ</emma:literal>
                </emma:interpretation>
                <emma:interpretation id="interp29" emma:lang="zh-CN" emma:confidence="0">
                  <emma:literal>幻</emma:literal>
                </emma:interpretation>
              </emma:one-of>
            </emma:emma>
          </inkml:annotationXML>
          <inkml:trace contextRef="#ctx0" brushRef="#br0" timeOffset="11895">11692 4115 5248,'-11'0'2016,"11"0"-1088,0 0-32,0 0 1696,0 0-1408,0 0 800,11 4-1216,-1-4 319,-1 0-639,3 0 96,3 0-320,0 0-128,1 0-64,-2 0-256,2 0 128,-5 0-1311,-2 0 799,-9 0-3136,0 5 2080,-4 0-2848,-1 0 2560</inkml:trace>
          <inkml:trace contextRef="#ctx0" brushRef="#br0" timeOffset="12490">11678 4280 6144,'0'26'2272,"0"-26"-1216,0 46-544,0-28 1248,3 4-992,-3 10 768,6 4-896,-6 0 288,0 0-544,-6-4-64,6-4-193,-3-10-286,3-6 63,0-12-320,3 0 256,3-16-224,-1-4 224,11-2 64,-7 6 96,2-4 0,4 11 0,0 0 192,6 9-96,-6 5 384,0 4-256,-5 5 224,1 8-225,-7-9 1,7 6-128,-11-15-192,6 6 32,-6-20-383,4 6 223,1-15-224,4 0 256,7-11 0,0-2 128,3-6 64,2 12 0,6 0 64,-3 11-32,2 2 256,4 9-160,-3 4 384,3 4-289,-6 5 321,-3 10-320,-6-2 96,-3 6-192,-12-5 64,0 0-96,-12-10 96,8 6-128,-12-8-32,6 3 0,-5-9 160,6 4-96,-8-4 96,13 5-96,-11-10-64,9 1 0,-5-11-32,11 1 0,-4-12 64,4 4-32,0-10-96,10 6 32,-5-12-960,11 12 544,4-10-3551,1 7 2207,-2-6-3456,7 8 3008</inkml:trace>
        </inkml:traceGroup>
        <inkml:traceGroup>
          <inkml:annotationXML>
            <emma:emma xmlns:emma="http://www.w3.org/2003/04/emma" version="1.0">
              <emma:interpretation id="{ADE0BFCE-51C3-48B2-8227-201CC586B68F}" emma:medium="tactile" emma:mode="ink">
                <msink:context xmlns:msink="http://schemas.microsoft.com/ink/2010/main" type="inkWord" rotatedBoundingBox="9684,928 10466,914 10486,2003 9704,2017"/>
              </emma:interpretation>
              <emma:one-of disjunction-type="recognition" id="oneOf6">
                <emma:interpretation id="interp30" emma:lang="zh-CN" emma:confidence="0">
                  <emma:literal>变</emma:literal>
                </emma:interpretation>
                <emma:interpretation id="interp31" emma:lang="zh-CN" emma:confidence="0">
                  <emma:literal>變</emma:literal>
                </emma:interpretation>
                <emma:interpretation id="interp32" emma:lang="zh-CN" emma:confidence="0">
                  <emma:literal>度</emma:literal>
                </emma:interpretation>
                <emma:interpretation id="interp33" emma:lang="zh-CN" emma:confidence="0">
                  <emma:literal>曼</emma:literal>
                </emma:interpretation>
                <emma:interpretation id="interp34" emma:lang="zh-CN" emma:confidence="0">
                  <emma:literal>変</emma:literal>
                </emma:interpretation>
              </emma:one-of>
            </emma:emma>
          </inkml:annotationXML>
          <inkml:trace contextRef="#ctx0" brushRef="#br0" timeOffset="14671">12758 3902 5120,'-25'4'2016,"25"-4"-1088,19 0-448,-13 0 1152,-1 6-928,-5-6 736,5 4-832,-1 1 640,2 2-704,0 3 576,-2 0-640,2-6 319,-1 4-479,4-2 256,3-2-320,3-8 0,0 4-160,5-9-64,5 0 0,11-5-32,-1 8 0,7-6 0,9 8 0,-6-10 64,-3 9-32,-6-4-32,0 5 32,-6-10-192,-6 9 96,-3-8-320,-1 9 224,-8-6-576,3 7 416,-15-7-1183,0 10 831,-12 0-1536,9 5 1248,-14-5-1088,13 5 1184,-12-5-672,0 7 864,-18 3-256,8 0 544,-4-2 64,8 2 192,-4-6 320,8 0-128,-3 1 704,6-1-416,-6-4 896,10 5-704,-5-1 864,12 10-800,-6 4 736,10 0-736,-6 4 736,12 2-768,-6-1 480,0 3-608,0 6 32,0 5-288,0-5-96,0-6-64,0-4-544,0-3 288,-6-10-2240,6-5 1376,-4-14-3488,8 4 2560</inkml:trace>
          <inkml:trace contextRef="#ctx0" brushRef="#br0" timeOffset="15059">12813 4142 7808,'-9'9'2880,"9"-9"-1536,4 19-576,-4-9 1216,5-2-1088,1 6 31,3 2-575,-3 4-160,4-2-96,-5-4-1055,1-2 511,-3-2-2432,3 0 1600,0-16-3168,3 6 2528</inkml:trace>
          <inkml:trace contextRef="#ctx0" brushRef="#br0" timeOffset="14007">13002 3594 5120,'-6'-30'2016,"6"30"-1088,0-6-384,0 2 1408,0 8-1088,0-4 640,0 0-864,0 6 352,12 7-576,-9 4 192,8 5-352,-1-2 64,5 2-192,2-9-64,-2 6-32,4-9-256,1-2 128,-4-4-864,4 0 512,-8-4-2624,3 6 1728,-21-6-2944,6 4 2432</inkml:trace>
          <inkml:trace contextRef="#ctx0" brushRef="#br0" timeOffset="14852">13226 4034 5120,'12'13'1920,"-12"-13"-1024,10 19-416,-10-15 1216,0 5-960,0 8 320,0-2-672,-6-1-352,6-1-32,-16-3-2432,8-1 1344,-19-5-2816,6 1 2208</inkml:trace>
          <inkml:trace contextRef="#ctx0" brushRef="#br0" timeOffset="15753">12880 4392 6144,'11'0'2272,"-11"0"-1216,19 0-384,-8 4 1504,4 9-1216,6 2 832,0 2-1088,9-4 479,9 3-671,3-3 480,-1 4-544,-1 2 192,-5-1-384,2-4-64,-2 4-128,1-4-192,0-1 64,0-4-800,-1 1 448,-4-10-1919,-5 3 1311,-5-3-3296,-6 0 2432,-12-3-2368,9 3 2432</inkml:trace>
          <inkml:trace contextRef="#ctx0" brushRef="#br0" timeOffset="15495">13343 3983 7296,'12'-4'2816,"-12"4"-1536,3 10-576,-3-7 1312,0 7-1120,-3 3 288,3 0-737,-12 6 1,8 0-256,-10 7-96,-4 1-64,-6 1 32,3 4-32,-9 4 64,3-1-64,-3 2-96,10 0 32,-1-5 32,6-6 0,6-13 0,3-3 0,0-14-96,6 4 64,12-9 32,3 3 0,5-7 0,5 3 0,-4-2 0,5 8 0,-11-6 64,0 10-32,-9 0 256,3 10-160,-9 3 320,6 9-256,-18 5 256,3 5-256,-17 0 96,1 0-160,-5 0-64,4-6-32,-10 2-1088,11-5 576,-7-10-2975,2 1 1919,0-14-3712,9 3 2976</inkml:trace>
        </inkml:traceGroup>
        <inkml:traceGroup>
          <inkml:annotationXML>
            <emma:emma xmlns:emma="http://www.w3.org/2003/04/emma" version="1.0">
              <emma:interpretation id="{98C323EA-34EA-4056-9E13-445E4B720FBA}" emma:medium="tactile" emma:mode="ink">
                <msink:context xmlns:msink="http://schemas.microsoft.com/ink/2010/main" type="inkWord" rotatedBoundingBox="10713,921 11496,907 11516,2038 10733,2052"/>
              </emma:interpretation>
              <emma:one-of disjunction-type="recognition" id="oneOf7">
                <emma:interpretation id="interp35" emma:lang="zh-CN" emma:confidence="0">
                  <emma:literal>是</emma:literal>
                </emma:interpretation>
                <emma:interpretation id="interp36" emma:lang="zh-CN" emma:confidence="0">
                  <emma:literal>曼</emma:literal>
                </emma:interpretation>
                <emma:interpretation id="interp37" emma:lang="zh-CN" emma:confidence="0">
                  <emma:literal>悬</emma:literal>
                </emma:interpretation>
                <emma:interpretation id="interp38" emma:lang="zh-CN" emma:confidence="0">
                  <emma:literal>咨</emma:literal>
                </emma:interpretation>
                <emma:interpretation id="interp39" emma:lang="zh-CN" emma:confidence="0">
                  <emma:literal>冷</emma:literal>
                </emma:interpretation>
              </emma:one-of>
            </emma:emma>
          </inkml:annotationXML>
          <inkml:trace contextRef="#ctx0" brushRef="#br0" timeOffset="16474">14078 3708 4736,'-10'-15'1824,"10"15"-960,0 0-224,0 0 1312,0 0-1056,0 0 896,4 9-1056,2 1 704,3 3-832,-3 0 511,-1 6-639,1 4 256,-2-1-448,2 2 64,-1-2-224,-5 6-64,0-2-32,0-3-960,0 0 512,0-11-2367,0 8 1535,0-16-3648,0-4 2752</inkml:trace>
          <inkml:trace contextRef="#ctx0" brushRef="#br0" timeOffset="16893">14301 3571 5376,'31'-30'2112,"-31"30"-1152,11 35 0,-7-25 1824,1-2-1536,1 6 1120,0 4-1409,-6 4 641,4 0-928,-4 7 416,0-3-640,0 3 32,0-3-288,-4 6-160,4 0-64,-12 4-384,3-4 192,-6-6-1280,9 2 832,-9-14-2271,4-5 1663,-4-9-2144,5 3 1952,-4-15-1120,8-2 1504,-9-8 544,9 3 320,-3-4 1568,9 5-768,-11-5 1408,11 10-1120,-4-1 1056,8 6-1088,-4 3 768,0 5-928,0-5 288,0 10-576,0 0 0,0 3-225,-4 6-446,4-1 159,-11 6-1664,1-1 992,-10 5-3808,10 0 2560</inkml:trace>
          <inkml:trace contextRef="#ctx0" brushRef="#br0" timeOffset="17797">13776 4174 5376,'-9'5'2016,"9"-5"-1088,0-5-160,0 0 1600,0 10-1280,0-5 832,0 0-1152,0 0 447,5 0-703,-1 0 416,2 0-512,0 0 192,3 0-352,-4 0 192,5 0-224,5-5 0,6 5-128,9-9-128,2 5 0,4-10 96,4 6-32,10-7-96,1 7 32,11-11-192,-1 0 128,-5-7-160,0 7 128,-4 2-288,-2 8 256,-14-4-384,0 3 320,-16 1-384,2 5 352,-19 8-448,2 5 417,-19 4-577,2 1 512,-12 1-128,9 2 288,-27 2 96,12-3 96,-15 7 64,13 0-32,-4-5 320,12 1-160,-2-6 320,10 1-288,1-9 96,10 3-192,5-8-64,11 0-32,10-4 32,3 0-32,2-5-32,4 4 32,-5-3-32,2 2 0,-7 6 0,-5 6 0,-15 2 0,5 6 0,-15 0 0,0 2 0,-20 3 191,9 4-95,-5-4 96,5 3-96,6-8 0,15 3-32,5-12-128,5-1 32,2-8 32,2 4 0,2-5 0,-2 5 0,-2 5-160,3 5 96,-12 6 32,9 7 32,-27 0 128,4 5-64,-14-1 320,4 1-192,-5-6 320,8 1-288,-4-6 160,8 1-224,2-4 0,6-1-96,3-3 160,3 3-128,3-4 320,9 1-224,-2-1 256,0 0-256,0-5 160,5 0-192,0-4 64,6 6-128,0-12-128,5 2 0,10-9-1248,-6 0 704,0-6-3487,6 10 2239,-16-5-3840,2 5 3200</inkml:trace>
        </inkml:traceGroup>
        <inkml:traceGroup>
          <inkml:annotationXML>
            <emma:emma xmlns:emma="http://www.w3.org/2003/04/emma" version="1.0">
              <emma:interpretation id="{BDF9C429-6FAA-49A1-BD5A-BAD756445502}" emma:medium="tactile" emma:mode="ink">
                <msink:context xmlns:msink="http://schemas.microsoft.com/ink/2010/main" type="inkWord" rotatedBoundingBox="12003,1187 12797,1173 12812,2003 12018,2017"/>
              </emma:interpretation>
              <emma:one-of disjunction-type="recognition" id="oneOf8">
                <emma:interpretation id="interp40" emma:lang="zh-CN" emma:confidence="0">
                  <emma:literal>和</emma:literal>
                </emma:interpretation>
                <emma:interpretation id="interp41" emma:lang="zh-CN" emma:confidence="0">
                  <emma:literal>示</emma:literal>
                </emma:interpretation>
                <emma:interpretation id="interp42" emma:lang="zh-CN" emma:confidence="0">
                  <emma:literal>私</emma:literal>
                </emma:interpretation>
                <emma:interpretation id="interp43" emma:lang="zh-CN" emma:confidence="0">
                  <emma:literal>汞</emma:literal>
                </emma:interpretation>
                <emma:interpretation id="interp44" emma:lang="zh-CN" emma:confidence="0">
                  <emma:literal>前</emma:literal>
                </emma:interpretation>
              </emma:one-of>
            </emma:emma>
          </inkml:annotationXML>
          <inkml:trace contextRef="#ctx0" brushRef="#br0" timeOffset="19614">15058 4156 4864,'-6'10'1824,"6"-10"-960,6 3-96,-6-3 1472,9 0-1216,0-3 512,8 3-960,-2-10 64,4 5-384,7-9 32,1 11-160,3-12 0,0 11-64,-3-6 32,3 7-64,-6-7 256,-3 10-160,-6-13 256,-4 13-256,-11-6 255,4 6-255,-4-3 96,0 3-128,-4-4 0,4-2-32,-6-3 32,1 1-64,-4-1 192,9 9-128,-12-6 256,12 12-224,-9-6 320,9 0-256,-9 0 256,9 0-256,-12 0 160,12 4-192,-9-4 64,9 5-128,-11-1 160,11 0-160,-5 5 96,5 1-96,-5 9 96,10-3-128,-5 13 192,5-3-160,0 16 96,4 3-96,-3 9-64,-1-4 0,-5 0 32,7-5-32,-7-5-32,0 2 32,-7-7-736,2-3 384,-4-9-1216,3-4 864,-9-15-960,9-1 928,-9-10-895,9-3 895,-8-12-480,10 3 672,-8-17-64,12 0 352,-9-9 32,9 8 128,-11 0 352,11 11-192,-10-6 704,10 14-448,-5-5 736,5 14-608,-10 1 608,10 8-608,-6 0 511,6 8-543,-5 10 320,5 9-448,-4 1 64,8-2-256,-4-7-128,5 0-32,1-16-384,4 2 192,1-19-576,4 1 448,0-13-192,6 7 320,0-9 33,-2 5 127,1 1 64,6 4 0,-1 5 351,1 4-191,-1-1 192,1 7-192,-1-3 0,1 6-96,-5 0 32,-1 6-64,-5-6-32,1 0 32,-7-6-192,2 6 96,-1-10-32,-1 7 32,3-10 64,2 7 0,2-7-96,-1 9 64,0-6 96,6 10-32,-1-3 64,10 3-64,-3 0 192,-3 8-128,-3-3 320,-1 4-224,-10-1 320,-4 7-288,-16-2 96,-1 0-192,-10 0-64,6 6-32,-6-1-832,6 0 448,-9 5-3071,9 0 1855,-6-5-3936,10 5 3072</inkml:trace>
          <inkml:trace contextRef="#ctx0" brushRef="#br0" timeOffset="18526">15144 3821 6272,'-6'-5'2368,"6"5"-1280,0 10-512,0-10 1312,0 0-1088,0 0 480,10 5-768,1-5 416,-2 3-512,7-3 127,-1 0-319,5-3-128,1 3-64,6-5-256,-3 5 128,-4-5-1087,5 0 639,-13 1-3200,2 4 2080,-14 0-2720,6 9 2496</inkml:trace>
        </inkml:traceGroup>
        <inkml:traceGroup>
          <inkml:annotationXML>
            <emma:emma xmlns:emma="http://www.w3.org/2003/04/emma" version="1.0">
              <emma:interpretation id="{B3ECD736-4C1D-461D-8E35-13BF9029B98D}" emma:medium="tactile" emma:mode="ink">
                <msink:context xmlns:msink="http://schemas.microsoft.com/ink/2010/main" type="inkWord" rotatedBoundingBox="13231,1300 14271,1282 14283,1995 13244,2013"/>
              </emma:interpretation>
              <emma:one-of disjunction-type="recognition" id="oneOf9">
                <emma:interpretation id="interp45" emma:lang="zh-CN" emma:confidence="0">
                  <emma:literal>边</emma:literal>
                </emma:interpretation>
                <emma:interpretation id="interp46" emma:lang="zh-CN" emma:confidence="0">
                  <emma:literal>也</emma:literal>
                </emma:interpretation>
                <emma:interpretation id="interp47" emma:lang="zh-CN" emma:confidence="0">
                  <emma:literal>出</emma:literal>
                </emma:interpretation>
                <emma:interpretation id="interp48" emma:lang="zh-CN" emma:confidence="0">
                  <emma:literal>业</emma:literal>
                </emma:interpretation>
                <emma:interpretation id="interp49" emma:lang="zh-CN" emma:confidence="0">
                  <emma:literal>兦</emma:literal>
                </emma:interpretation>
              </emma:one-of>
            </emma:emma>
          </inkml:annotationXML>
          <inkml:trace contextRef="#ctx0" brushRef="#br0" timeOffset="21214">16382 3934 6400,'-6'-5'2368,"6"5"-1280,0 23-288,0-14 1440,0 4-1248,0-3 544,0 5-960,0-2 351,0 0-575,-4 14 384,-2 1-416,-3 12 320,9-3-352,-6 8 352,6 1-384,-11 2 160,1-2-256,-4-1 128,8-4-160,-4 1 160,5-6-192,-5-4 32,10-6-64,0-7 32,10-2-64,1-7-32,4 2 32,0-6-32,0 4 0,6-10 0,0 4 0,4-8-96,1 4 64,10-6 32,-3 2 0,9-6 0,-1 7 0,5-6 0,-5 9 0,4-10-224,-3 10 128,-7-10-256,1 10 224,0-8-224,-6 8 192,0-8-704,-3 8 480,-3-6-1152,2 6 864,-7-4-3423,2 8 2271,-6-8-3264,6 4 2880</inkml:trace>
          <inkml:trace contextRef="#ctx0" brushRef="#br0" timeOffset="20704">16458 4051 5888,'-14'10'2272,"14"-10"-1216,-6 9-384,0-5 1408,12 1-1120,-6 5 640,0-6-928,0-4 128,6 4-480,-6-4 223,9 5-287,0-10 192,9 5-224,6-4-64,6 4-96,2-14-64,2 9 32,2-8 32,0-1-32,0-4 256,-4 10-160,-8-1 256,2 3-256,-11 3 320,6 3-256,-11 3 384,-1 7-320,-9 3 224,5 5-256,-10 5 0,1 9-128,-7 0 96,7 0-128,-13-2 32,8 3-32,-6 2-192,3 3 64,-7-12-1024,8-3 608,-4-23-1856,9 0 1312,-8-19-1375,4 6 1375,-5-13-512,4 3 896,7-9-96,4 6 448,0-12 192,10 6 64,-5-8 640,-2 4-320,3-1 960,0 14-704,0-3 800,-2 12-768,1 5 416,0 13-576,-5 6 479,0 3-511,-5 9 416,5 7-448,-15 2 192,3 9-320,-12-4-128,9-4-64,-12-4-1088,7-1 576,-4-5-2783,8-3 1823,-4-6-3648,10-3 2848</inkml:trace>
          <inkml:trace contextRef="#ctx0" brushRef="#br0" timeOffset="21479">17272 4524 11008,'-19'26'4128,"19"-26"-2241,19 7-1919,-8-7 672,0 13-480,-2-13-1759,2 0 863,-11 0-4576,11 0 2944</inkml:trace>
        </inkml:traceGroup>
        <inkml:traceGroup>
          <inkml:annotationXML>
            <emma:emma xmlns:emma="http://www.w3.org/2003/04/emma" version="1.0">
              <emma:interpretation id="{21BBC273-7945-49C7-8153-8F8850A29DA2}" emma:medium="tactile" emma:mode="ink">
                <msink:context xmlns:msink="http://schemas.microsoft.com/ink/2010/main" type="inkWord" rotatedBoundingBox="14971,1075 15793,1060 15809,1935 14987,1949"/>
              </emma:interpretation>
              <emma:one-of disjunction-type="recognition" id="oneOf10">
                <emma:interpretation id="interp50" emma:lang="zh-CN" emma:confidence="0">
                  <emma:literal>求</emma:literal>
                </emma:interpretation>
                <emma:interpretation id="interp51" emma:lang="zh-CN" emma:confidence="0">
                  <emma:literal>球</emma:literal>
                </emma:interpretation>
                <emma:interpretation id="interp52" emma:lang="zh-CN" emma:confidence="0">
                  <emma:literal>狀</emma:literal>
                </emma:interpretation>
                <emma:interpretation id="interp53" emma:lang="zh-CN" emma:confidence="0">
                  <emma:literal>泷</emma:literal>
                </emma:interpretation>
                <emma:interpretation id="interp54" emma:lang="zh-CN" emma:confidence="0">
                  <emma:literal>泼</emma:literal>
                </emma:interpretation>
              </emma:one-of>
            </emma:emma>
          </inkml:annotationXML>
          <inkml:trace contextRef="#ctx0" brushRef="#br0" timeOffset="27852">18034 3857 4352,'-6'4'1664,"6"-4"-896,0 5-128,0-5 1312,6 0-1056,-6 0 608,5 4-864,-1 2 416,1-3-608,1 1 384,-2 6-480,2-5 256,5-1-352,-2 0 128,1 2-225,4-6 129,8 3-160,-2-3 64,7 0-96,-2 0 0,0 0-32,6-3-64,-1 3 32,0-6-32,6 2 0,0-5 0,10 9 0,-10-10 0,0 10 0,-6-7 0,0 7 0,-4-10 64,0 10-32,-6-9-448,-5 9 224,-10-4-1183,5 8 767,-16-4-1984,6 0 1440,-14 0-2208,4 0 1920,-10 0-1504,4 0 1696</inkml:trace>
          <inkml:trace contextRef="#ctx0" brushRef="#br0" timeOffset="28204">18395 3767 5888,'-5'-13'2176,"5"13"-1152,-4 0-576,-2 0 1216,12 0-960,-6 0 736,0 0-832,0 0 512,0 3-640,0-3 320,0 4-481,0 2 257,4 3-320,1-1 192,1 7-224,-6 2 288,4 2-288,2 7 384,-1 2-352,-5 4 288,6 4-288,-6 10 64,3-2-192,9 15 160,-8 1-192,1 3 32,1-5-64,-6-4-64,3-3 32,-3-5-896,0-1 480,-3-13-2080,3-6 1344,-11-13-2655,7 2 2143,-17-15-2912,10 4 2592</inkml:trace>
          <inkml:trace contextRef="#ctx0" brushRef="#br0" timeOffset="28735">18028 4505 6144,'0'-9'2368,"0"9"-1280,15-14-416,-9 5 1696,-1 5-1312,-1-5 928,2 9-1153,-6 0 321,6 4-672,-6 1 352,5-1-480,-1 0 192,2 5-320,-1-3 128,-1-2-192,7-4 64,-1 3-128,5-6-352,0 3 160,5-19-1408,7 6 864,-3-19-3071,8 9 2079,-2-7-3552,6 2 2912</inkml:trace>
          <inkml:trace contextRef="#ctx0" brushRef="#br0" timeOffset="28515">18099 4189 6144,'-5'-15'2368,"5"15"-1280,5-8-512,-5 3 1376,6 10-1120,-3-5 544,9 4-832,-3-4 480,7 4-576,0 2 383,0 3-479,-2-2 480,2 9-512,-7-9 512,2 8-512,-7-1 352,7-1-384,-11 0 64,6 6-224,-12-2 0,6 5-64,-11 3-192,1-2 64,-10-7-1088,10 3 608,-10-2-2144,5 2 1505,-6-6-2721,12 1 2208,-12 0-2400,10 0 2304</inkml:trace>
          <inkml:trace contextRef="#ctx0" brushRef="#br0" timeOffset="29185">18503 4179 6144,'15'0'2272,"-15"0"-1216,36 9-192,-21-5 1760,0 6-1440,0-1 800,6 4-1217,-6 4 161,6 2-544,-1 3 0,1 5-256,-2-4-128,1 1-32,-4-7-1536,0 2 865,-6-10-3361,5-5 2240,-10-14-2816,5 7 2624</inkml:trace>
          <inkml:trace contextRef="#ctx0" brushRef="#br0" timeOffset="28992">18747 4028 7680,'-5'-4'2880,"5"4"-1536,5-13-640,0 13 1536,0 10-1248,1-7 511,-1 7-927,-5-1 544,0-1-640,0 7 448,0-2-512,-5 4 32,5 2-256,-11 0-32,6 3-96,-15-4-896,-1 0 448,-9-5-2432,4 6 1537,-10-9-4353,11 3 3168,-1-13-2208,5 3 2720</inkml:trace>
          <inkml:trace contextRef="#ctx0" brushRef="#br0" timeOffset="29429">18706 3712 8832,'-10'-10'3328,"10"10"-1792,0-9-960,0 9 1599,4 6-1215,2-3 288,2 7-736,4 0-96,-2-2-256,0 0-224,6 8 0,0-9-1312,-2 8 768,-4-7-3295,6 1 2207,-6-3-3360,0 1 2880</inkml:trace>
        </inkml:traceGroup>
        <inkml:traceGroup>
          <inkml:annotationXML>
            <emma:emma xmlns:emma="http://www.w3.org/2003/04/emma" version="1.0">
              <emma:interpretation id="{6E0DDD27-FAA8-4377-BA69-386BBDDC798A}" emma:medium="tactile" emma:mode="ink">
                <msink:context xmlns:msink="http://schemas.microsoft.com/ink/2010/main" type="inkWord" rotatedBoundingBox="16219,949 17035,934 17054,2010 16239,2025"/>
              </emma:interpretation>
              <emma:one-of disjunction-type="recognition" id="oneOf11">
                <emma:interpretation id="interp55" emma:lang="zh-CN" emma:confidence="0">
                  <emma:literal>解</emma:literal>
                </emma:interpretation>
                <emma:interpretation id="interp56" emma:lang="zh-CN" emma:confidence="0">
                  <emma:literal>舷</emma:literal>
                </emma:interpretation>
                <emma:interpretation id="interp57" emma:lang="zh-CN" emma:confidence="0">
                  <emma:literal>辟</emma:literal>
                </emma:interpretation>
                <emma:interpretation id="interp58" emma:lang="zh-CN" emma:confidence="0">
                  <emma:literal>裤</emma:literal>
                </emma:interpretation>
                <emma:interpretation id="interp59" emma:lang="zh-CN" emma:confidence="0">
                  <emma:literal>旂</emma:literal>
                </emma:interpretation>
              </emma:one-of>
            </emma:emma>
          </inkml:annotationXML>
          <inkml:trace contextRef="#ctx0" brushRef="#br0" timeOffset="31003">19378 3625 4992,'-4'0'1824,"4"0"-960,0 0-32,0 0 1504,4 9-1248,-4-3 736,12-2-1088,-3-4 544,0 0-768,-3 0 575,0 0-607,-1 0 320,-1 10-480,-8-7 192,4 6-288,-11 1 0,1 3-128,-4 6-352,2-3 160,-8 4-544,4 2 352,-5-5-576,7 6 512,-2-9-640,7 4 577,-2-9-289,7 4 416,4-13 96,4 6 96,2-12 160,-1 6-32,1-7-32,9 7 32,0-6 32,6 6-32,-6-3 256,5 3-160,-4-6 448,-2 12-320,-10-6 287,8 9-287,-7-5 352,-1 5-352,-8 4 288,4 0-288,-11 7 128,1-4-224,-4 12 0,8-1-96,-9 5 96,9 3-96,-3 11 128,3 0-128,-3 4 192,9-5-160,-11 4 32,4 2-64,-2-10-128,9-1 32,-9-12-544,9-2 320,-12-12-1088,12-4 736,-3-20-1055,3 0 959,-6-16-640,12 0 768,-6-12-320,9 12 512,1-10-64,4 4 256,7-4 192,6 8 0,-6-8 160,-3 10-96,3-12 736,0 15-416,-6-9 960,0 15-768,0-1 704,2 4-737,-2 1 513,0 4-608,-6 5 384,3 8-480,-3 0 256,6 10-352,0 0 288,1 8-320,0 10 32,0-5-160,-2 0 0,2 5-32,-7 5 32,3-2-64,-9 1 64,8-4-64,-11-6-160,0-3 64,-11-4-384,8-6 224,-9-3-448,8 3 384,-13-17-224,13-2 320,-10-7-64,8 4 160,-9-8 64,9 4 32,-3-6 0,9 10 0,-12-11 128,9 13-64,-9-12 128,12 10-128,-6-8-160,6 7 32,0-12-896,6 9 544,6-16-1887,7 7 1311,7-14-2400,-2 4 1952,9-14-2432,2 11 2208</inkml:trace>
          <inkml:trace contextRef="#ctx0" brushRef="#br0" timeOffset="31872">19954 3603 6784,'-8'-27'2624,"8"27"-1408,0-5-704,0 1 1312,0 8-1024,0-4 416,3 5-736,2-1 160,2 9-384,-4 6 127,9 0-223,-7-2 224,-1 5-256,-4 1 160,0 0-160,-4-1 224,-1 7-224,-10-3 256,3 2-256,-3-2 160,9-3-160,-3-4 0,4-6-64,5-3-128,5 3 32,0-10 32,5 3 0,2-6 0,3 0 0,-6 0-160,2 0 96,-7 4-32,7 9 32,-11 2 64,0 2 0,-11 2 64,7 3-32,-13 1-32,14 0 32,-9-1-32,9-3 0,-3-11-96,6 7 64,0-12-256,9 7 160,3-10-512,3 0 352,-6 0-416,2 4 384,-7 1-319,2-1 351,-12 5-128,6 1 256,-9 3 288,-1 0-64,-10 0 576,8 6-384,-9-6 479,12 1-447,-6-5 160,5 0-288,5-4 0,5 4-96,0-9-128,9 5 32,3-5-32,6 0 0,0-5-160,0 5 128,-1-4-512,-2-1 320,0-3-639,0 2 511,-5-7-352,2 3 448,-9-3-128,8 4 288,-5-4 0,-2 9 96,2-11 128,-1 11-32,-5-9 416,0 8-256,0-9 544,0 10-416,-5-10 512,5 9-512,-6-8 575,6 8-511,-4-9 416,-2 11-448,0-7 192,6 10-320,-5-3 224,10 3-256,-5 0 160,0 3-192,0 1 224,6 11-256,-6-2 256,6 5-256,-2 9 160,2 6-160,-1 6 64,-1 7-96,-4 4-64,5-1 0,-5 6-1184,0-4 640,0-6-2944,0 0 1921,0-13-4417,0-5 3360</inkml:trace>
        </inkml:traceGroup>
        <inkml:traceGroup>
          <inkml:annotationXML>
            <emma:emma xmlns:emma="http://www.w3.org/2003/04/emma" version="1.0">
              <emma:interpretation id="{53A356CE-010B-4675-9FA5-4BF3D56A8B05}" emma:medium="tactile" emma:mode="ink">
                <msink:context xmlns:msink="http://schemas.microsoft.com/ink/2010/main" type="inkWord" rotatedBoundingBox="17643,899 18356,886 18376,2022 17663,2035"/>
              </emma:interpretation>
              <emma:one-of disjunction-type="recognition" id="oneOf12">
                <emma:interpretation id="interp60" emma:lang="zh-CN" emma:confidence="0">
                  <emma:literal>整</emma:literal>
                </emma:interpretation>
                <emma:interpretation id="interp61" emma:lang="zh-CN" emma:confidence="0">
                  <emma:literal>憋</emma:literal>
                </emma:interpretation>
                <emma:interpretation id="interp62" emma:lang="zh-CN" emma:confidence="0">
                  <emma:literal>憨</emma:literal>
                </emma:interpretation>
                <emma:interpretation id="interp63" emma:lang="zh-CN" emma:confidence="0">
                  <emma:literal>態</emma:literal>
                </emma:interpretation>
                <emma:interpretation id="interp64" emma:lang="zh-CN" emma:confidence="0">
                  <emma:literal>檠</emma:literal>
                </emma:interpretation>
              </emma:one-of>
            </emma:emma>
          </inkml:annotationXML>
          <inkml:trace contextRef="#ctx0" brushRef="#br0" timeOffset="33509">20708 3712 4736,'-9'4'1760,"9"-4"-960,-6 0-160,2 0 1440,8 0-1120,-4 0 736,0 6-992,0-6 256,6 3-576,-1-3 448,-1 6-512,8-6 415,-3 0-415,6 0 128,2 0-288,2 0-64,2 0-64,5-6-32,-2 6 0,3-3 0,3-3 0,-4-2-352,-1 8 192,-10-5-927,5 5 607,-10-4-1120,1 8 896,-11-4-512,0 5 704,-11-1 64,1 6 288,-10-1 96,5-1 64,-6-3 64,6-1-32,-6 2 128,6-3-96,-6 1 128,12 2-128,-12-2 128,12 1-128,-6-1 544,9 0-352,-9 1 672,9 5-512,-9-2 480,9 6-480,-8 4 320,8 1-416,-4 3 63,5 0-255,-4 1-64,9 0-32,-12-10-607,12 6 319,-4-15-1088,8 5 736,-4-18-480,0 5 608,0-10 64,6 5 256,0-4 256,3 7-64,2-7 224,4 9-160,6-11 256,-2 11-224,7-9 96,0 8-128,-1-9 0,5 11-32,-4-3 96,-1 6-96,-10 0 320,2 6-192,-17 3 160,4 4-192,-19 4 352,0 6-288,-10 5 672,-1-1-513,-10 1 257,11-2-384,-1-3-160,6-5-32,4-4-1056,7-5 545,3-14-2209,12 5 1472,-2-23-3072,11 6 2400,2-15-1504,-2 6 1952</inkml:trace>
          <inkml:trace contextRef="#ctx0" brushRef="#br0" timeOffset="34530">20898 3580 6400,'-20'-38'2464,"20"38"-1344,-6-10-736,0 4 1024,12 12-800,-6-6 416,9 0-608,-3 0 320,5 3-416,-1 7 544,-1 9-480,2 7 639,-1 6-575,1 10 544,-1-3-544,-5 12 320,-1-2-448,2 6-32,-1-1-160,-5 0-224,6-4 32,-12-5-1088,6 0 608,-5-17-1919,-1-1 1343,-3-8-1568,3-6 1536,-9-13-352,11 0 896,-13-13 416,8 3 160,-6-8 736,9 4-352,-9-4 800,9 10-640,-9-7 544,11 11-608,-12 1 448,12 3-480,-8 3 480,9 6-512,-8 5 575,5 4-543,-9 5 288,11 4-416,-8-5 0,12-4-192,-3-4-544,3-4 224,0-16-1311,9 2 863,1-18-1408,5-1 1184,5-18-1056,12 9 1120,-1-18-320,5 9 640,-6-14 320,5 10 128,-4-8 416,4 9-192,-5-8 992,6 16-640,0-5 1376,-9 14-1056,-7-1 896,-5 12-1024,-5 0 639,-1 16-799,-13 10 448,4 5-576,-5 2 320,-1 11-416,-3-2 64,3 6-256,-4-5-64,10 5-32,-5-9-320,5-5 160,-6-8-576,12-6 384,-6-4-224,5 0 352,1-10 96,9 6 64,0-5 32,6 9 0,-6-3 0,6 3 0,-6 0 256,0 7-128,-5 2 448,4 1-320,-8 2 224,4 12-256,-14-2 64,-2 0-160,-9 1-288,0 0 96,-15-4-1056,9 0 640,-15-6-2143,10 0 1471,-10-3-1792,6-2 1664,-11 0-256,22 8 896,-2-13 672,6 1 0,3 1 1056,9-1-640,3-4 1184,3 6-960,3-12 1056,4 6-1024,5-4 672,2 4-833,-2-5 449,5 1-576,10 1 32,1 6-256,-1-3-32,0 4-96,-4 1-608,1 5 288,-8-2-1791,-2 6 1119,-17-6-2528,4 7 1920,-14-2-2560,-1 1 2304</inkml:trace>
          <inkml:trace contextRef="#ctx0" brushRef="#br0" timeOffset="35235">20872 4228 4864,'6'-4'1824,"-6"4"-960,21 0-96,-17 0 1472,1 4-1216,1 2 768,-2-2-1056,1 0 384,7 4-640,-3 2 160,1 4-385,-5-6 1,1 6-160,-3-1 96,3 6-128,-12 0 384,6 4-224,-9-1 448,4 4-384,-5-3 352,4 0-352,-3-5 192,3 5-256,-3-4 0,9 4-128,-6-6-64,6 1 0,0-4 32,6-1-32,-2 0 192,7 2-128,-2-8 32,7 3-64,-2-10 32,7 6-64,0-12 64,6 6-64,-9-4-288,8-2 128,-5-1-800,4 7 512,-10-9-1504,2 3 1088,-13-7-1951,7 9 1567,-11-9-1664,4 7 1632,-8-8-896,4 6 1216,-6-9 32,1 7 512,-5-13 960,10 9-288,-11-9 1024,11 6-736,-10-5 768,10 8-736,-5-4 384,5 8-576,0-4 32,5 11-256,1-12-96,4 11-64,1-5-32,-2 9 0,6-10 0,0 10 0,6-9 256,0 9-128,0-8 1024,-1 8-640,-1-5 1088,2 5-896,-6-4 799,6 8-863,-6-4 352,0 5-544,-4-1-192,-1 0-160,-10-4-1696,5 6 864,-10-6-5119,5 9 3231</inkml:trace>
        </inkml:traceGroup>
        <inkml:traceGroup>
          <inkml:annotationXML>
            <emma:emma xmlns:emma="http://www.w3.org/2003/04/emma" version="1.0">
              <emma:interpretation id="{405C7181-81B6-4D96-AFB1-2E5E6F21E81B}" emma:medium="tactile" emma:mode="ink">
                <msink:context xmlns:msink="http://schemas.microsoft.com/ink/2010/main" type="inkWord" rotatedBoundingBox="18906,1041 19178,1036 19192,1847 18921,1852"/>
              </emma:interpretation>
              <emma:one-of disjunction-type="recognition" id="oneOf13">
                <emma:interpretation id="interp65" emma:lang="zh-CN" emma:confidence="0">
                  <emma:literal>个</emma:literal>
                </emma:interpretation>
                <emma:interpretation id="interp66" emma:lang="zh-CN" emma:confidence="0">
                  <emma:literal>;</emma:literal>
                </emma:interpretation>
                <emma:interpretation id="interp67" emma:lang="zh-CN" emma:confidence="0">
                  <emma:literal>}</emma:literal>
                </emma:interpretation>
                <emma:interpretation id="interp68" emma:lang="zh-CN" emma:confidence="0">
                  <emma:literal>裂</emma:literal>
                </emma:interpretation>
                <emma:interpretation id="interp69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36276">22076 4006 7040,'0'32'2720,"0"-32"-1472,30 32-608,-25-13 1344,5-6-1120,0 4 864,1 6-1025,-6 5 481,-1 4-672,-4 4 224,6 0-448,-12-1 128,2 3-256,-12-6 0,6-5-96,-14-5-672,7 0 320,-8-8-1568,4-5 1024,-3-5-2815,7 1 2079,-2-10-3168,8 5 2688</inkml:trace>
          <inkml:trace contextRef="#ctx0" brushRef="#br0" timeOffset="36046">21978 3686 6656,'-4'-15'2464,"4"15"-1344,4 10-480,-4-5 1408,6-1-1152,0-1 512,-3 7-864,3-1 287,-1 4-511,2 1 416,2 1-448,0-2 352,6 0-352,2-4 128,-2 1-256,0-6 0,6 5-96,-2-5-64,7 1 32,-5-5-832,0 0 448,-12 0-2655,6 5 1663,-15 0-4000,0-1 3008</inkml:trace>
        </inkml:traceGroup>
        <inkml:traceGroup>
          <inkml:annotationXML>
            <emma:emma xmlns:emma="http://www.w3.org/2003/04/emma" version="1.0">
              <emma:interpretation id="{E0B0677B-78AE-4F84-BDEF-4719DEE0389D}" emma:medium="tactile" emma:mode="ink">
                <msink:context xmlns:msink="http://schemas.microsoft.com/ink/2010/main" type="inkWord" rotatedBoundingBox="19638,1135 20313,1123 20325,1775 19650,1787"/>
              </emma:interpretation>
              <emma:one-of disjunction-type="recognition" id="oneOf14">
                <emma:interpretation id="interp70" emma:lang="zh-CN" emma:confidence="0">
                  <emma:literal>问</emma:literal>
                </emma:interpretation>
                <emma:interpretation id="interp71" emma:lang="zh-CN" emma:confidence="0">
                  <emma:literal>闪</emma:literal>
                </emma:interpretation>
                <emma:interpretation id="interp72" emma:lang="zh-CN" emma:confidence="0">
                  <emma:literal>河</emma:literal>
                </emma:interpretation>
                <emma:interpretation id="interp73" emma:lang="zh-CN" emma:confidence="0">
                  <emma:literal>词</emma:literal>
                </emma:interpretation>
                <emma:interpretation id="interp74" emma:lang="zh-CN" emma:confidence="0">
                  <emma:literal>沟</emma:literal>
                </emma:interpretation>
              </emma:one-of>
            </emma:emma>
          </inkml:annotationXML>
          <inkml:trace contextRef="#ctx0" brushRef="#br0" timeOffset="36644">22686 3812 9600,'-4'19'3584,"4"-19"-1920,10 0-1088,-5 0 1535,5 4-1215,1 0 224,-2 1-704,7-1-160,-2 2-160,2-6-800,5 4 416,-7-4-2368,7 0 1473,-10 0-4353,-1 3 3104</inkml:trace>
          <inkml:trace contextRef="#ctx0" brushRef="#br0" timeOffset="36830">22712 4070 6656,'-9'19'2464,"9"-19"-1344,0 27-608,0-19 1472,0 2-1120,0 7 640,4 2-864,1-1 191,1 6-479,-2 2 32,1 6-256,-5-6-992,0-3 481,0-14-2625,0 1 1696,0-20-3328,6 1 2656</inkml:trace>
          <inkml:trace contextRef="#ctx0" brushRef="#br0" timeOffset="37567">23054 3793 6400,'15'-4'2368,"-15"4"-1280,15-5-160,-9 1 1728,5 8-1440,-7-8 831,7 4-1215,-2-4 256,7-2-640,-5-3 288,4 9-416,0-4 320,0 4-352,0 0 256,6 4-288,-6 2 192,0 3-224,0-1 224,0 1-256,-4 0 256,-1 5-256,1 4 32,-2 2-128,-3 2 96,-2 0-128,2 8 128,-1 2-128,-5 6 128,6 2-128,-6 11 32,0-6-32,0 1-128,0-2 32,0-4-256,0 2 160,0-10-1216,0 0 736,-6-16-1920,1 4 1408,-11-20-1855,2-4 1695,-7-16-1408,6 2 1536,-6-14-672,6 9 1056,-6-7 64,6 7 448,-6-5 768,6 12-256,-5-8 1184,5 10-800,-6 0 1056,12 5-992,-12 0 736,11 9-832,-5 0 288,10 6-512,-11-3 96,11 2-321,-10-5-63,9 4-64,-3-8-128,9-1 64,0-4 32,9 1 0,-3-7-95,9 12 63,0-7 95,5 6-31,-4-2 128,5 12-96,-7-6 192,2 9-160,-11-1 448,5 7-288,-10-1 288,0-2-288,-10-2 64,1 3-192,-8-8-128,13 3-32,-7-12-832,11 4 480,0-9-2015,11 0 1311,4-9-3936,6 0 2816</inkml:trace>
        </inkml:traceGroup>
        <inkml:traceGroup>
          <inkml:annotationXML>
            <emma:emma xmlns:emma="http://www.w3.org/2003/04/emma" version="1.0">
              <emma:interpretation id="{059C5D30-E5B6-4CA8-90B2-3ED55FDC27B1}" emma:medium="tactile" emma:mode="ink">
                <msink:context xmlns:msink="http://schemas.microsoft.com/ink/2010/main" type="inkWord" rotatedBoundingBox="20692,767 21753,748 21770,1695 20709,1714"/>
              </emma:interpretation>
              <emma:one-of disjunction-type="recognition" id="oneOf15">
                <emma:interpretation id="interp75" emma:lang="zh-CN" emma:confidence="0">
                  <emma:literal>题</emma:literal>
                </emma:interpretation>
                <emma:interpretation id="interp76" emma:lang="zh-CN" emma:confidence="0">
                  <emma:literal>韪</emma:literal>
                </emma:interpretation>
                <emma:interpretation id="interp77" emma:lang="zh-CN" emma:confidence="0">
                  <emma:literal>題</emma:literal>
                </emma:interpretation>
                <emma:interpretation id="interp78" emma:lang="zh-CN" emma:confidence="0">
                  <emma:literal>暹</emma:literal>
                </emma:interpretation>
                <emma:interpretation id="interp79" emma:lang="zh-CN" emma:confidence="0">
                  <emma:literal>邀</emma:literal>
                </emma:interpretation>
              </emma:one-of>
            </emma:emma>
          </inkml:annotationXML>
          <inkml:trace contextRef="#ctx0" brushRef="#br0" timeOffset="38315">23870 3495 4736,'-6'-15'1824,"6"15"-960,6 0-224,-6 0 1536,5 6-1216,0-2 1056,-1 5-1184,2 1 544,0-1-800,-2 14 479,6 3-607,-4 6 320,4 4-448,-4-1 128,-3-3-288,-3 4-224,5 2 32,-5-8-1280,0-2 736,0-9-2527,0-6 1759,0-13-3008,0 0 2464,0-13-1472,0 4 1952</inkml:trace>
          <inkml:trace contextRef="#ctx0" brushRef="#br0" timeOffset="39574">24090 3413 6016,'33'-17'2272,"-33"17"-1216,21-6-320,-15 6 1600,-1 6-1280,-1-2 1120,7 9-1281,-5 0 897,4 2-1056,-10 8 416,5 9-672,-5-2 0,0 8-288,0-2 32,0 0-128,-5-1-192,5 2 32,-6-10-896,2 0 544,-7-9-1728,1 2 1184,-10-13-1535,8 2 1439,-7-13-608,5-1 960,-7-2 256,9-3 288,-8-4 832,10 9-352,-5-8 1056,10 9-768,1-11 768,4 11-768,0-9 224,9 3-481,1-2 161,10 6-288,-5-2 0,1 3-128,-5 0-128,4 10 0,-15 0-672,5 3 384,-19 1-1791,2 4 1183,-13 6-2048,9 4 1696,-9-5-1088,4 6 1376,-9-8 96,9 7 544,-3 0 672,7-1-160,-7 0 992,9 1-608,-6 0 1280,12-1-1024,-18-3 1376,18 0-1216,-8-2 1056,7 2-1152,1-9 543,3 2-831,1-8 64,10 12-384,5-16-96,5 0-96,5-16-128,13 8 32,1-10 32,1 5 0,6-6 0,1 9 0,-6-3 64,-6 4-32,0-1 256,-4 7-160,-10 3 448,-7 9-320,-3 1 384,3 3-384,-3 0 96,-1 6-224,-1-2 0,2 1-64,-1 5-64,1 0 32,-2-5-192,2 5 96,-1-10-800,-1 6 448,-4-15-1280,5 5 928,-5-15-671,0 3 831,0-6-128,0-1 448,0-7 192,0 2 64,0-2 288,0 8-128,-5-5 384,5 5-288,-4-4 384,-1 7-352,-5 2 287,-1 4-287,-4 0 192,0 10-224,-12 0 128,9 2-192,-15 2 64,13 4-128,-14 0 96,8 4-128,-11-3 32,13 4-32,-8-5 160,12-1-128,-5 2 32,10-1-64,-12-4 96,18 4-96,-2-10 192,7 2-160,-7-10 192,11 4-192,-4-4 256,8 0-224,-4 0 32,11 0-96,-2 0 32,6 0-64,6 0 64,0 0-64,4 0 64,6 0-64,5-4-32,4 4 32,7-6-128,4 2 64,3-4 32,-1 8 0,1-10 64,3 10-32,0-4-32,-1 4 32,-1-4-32,-4 8 0,0-4 0,-4 0 0,-2 0-352,-4 0 192,-11-4-512,0 4 384,-3-6-1120,-6 6 768,-12-8-2239,-4 3 1599,-10-8-3776,-1-1 2848</inkml:trace>
          <inkml:trace contextRef="#ctx0" brushRef="#br0" timeOffset="40424">24359 3609 5888,'-9'-5'2272,"9"5"-1216,0-18-608,0 18 1152,0 4-928,0 0 384,4 2-608,1-2 96,4 8-320,3 4 128,-3-4-192,2-2 416,-1 4-320,-4-1 288,-2 0-288,-4-4 63,5 4-191,-5-3 0,0-1-64,-5 0-64,1 1 32,-8-2-32,12 6 0,-9 0 0,3 3 0,-3 2 64,9 3-32,-12 0 64,8 2-64,-6-12 64,10 4-64,0-12-32,5 4 32,-5-13-128,9 5 64,3-7-192,3 1 128,0-8-32,0 6 64,0-10 128,5 9-32,-4-4 64,5 3-64,-6 1 128,0 6-96,0-3 192,0 12-160,-10-3 448,7 10-288,-12 1 384,0 4-384,-6 4-64,0 2-96,-9-2-288,0 1 96,-5-4-1088,5-3 640,-12-6-1439,12 3 1119,-4-7-864,8 3 992,2-9-32,3 4 448,-4-8 288,10 4 32,0-6 640,4 3-352,2-7 1024,0 1-736,-6-4 704,4 9-736,-4-2 383,5 12-575,-5-6 384,5 0-416,-5 0 416,0 4-448,0-1 224,6 13-288,-6-9 224,4 8-256,-8-1 96,4 2-160,-11 7 0,6 0-64,-11-5-1024,7 1 512,-12-6-2560,6 6 1665,-6-15-4129,7-1 3072,-2-6-1824,5 3 2432</inkml:trace>
          <inkml:trace contextRef="#ctx0" brushRef="#br0" timeOffset="40619">24359 4111 6144,'15'8'2368,"-15"-8"-1280,51 15-416,-36-11 1632,-4 6-1280,4-7 960,0 7-1184,1-1 287,4 4-639,1-3 0,3 3-256,-3-4-32,0 0-96,-6 1-896,6-2 448,-7-3-2175,2-1 1439,-11-4-3808,5 5 2752</inkml:trace>
        </inkml:traceGroup>
        <inkml:traceGroup>
          <inkml:annotationXML>
            <emma:emma xmlns:emma="http://www.w3.org/2003/04/emma" version="1.0">
              <emma:interpretation id="{5F47A666-C279-4399-B060-847A76D16410}" emma:medium="tactile" emma:mode="ink">
                <msink:context xmlns:msink="http://schemas.microsoft.com/ink/2010/main" type="inkWord" rotatedBoundingBox="22045,1540 22068,1539 22070,1675 22047,1676"/>
              </emma:interpretation>
              <emma:one-of disjunction-type="recognition" id="oneOf16">
                <emma:interpretation id="interp80" emma:lang="zh-CN" emma:confidence="0">
                  <emma:literal>,</emma:literal>
                </emma:interpretation>
                <emma:interpretation id="interp81" emma:lang="zh-CN" emma:confidence="0">
                  <emma:literal>、</emma:literal>
                </emma:interpretation>
                <emma:interpretation id="interp82" emma:lang="zh-CN" emma:confidence="0">
                  <emma:literal>.</emma:literal>
                </emma:interpretation>
                <emma:interpretation id="interp83" emma:lang="zh-CN" emma:confidence="0">
                  <emma:literal>·</emma:literal>
                </emma:interpretation>
                <emma:interpretation id="interp84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40999">25088 4170 9216,'0'10'3424,"0"-10"-1856,0 13-1184,0-10 1471,6 7-1055,-6-4 448,4 1-736,2 3 0,-1-1-320,-5 0-96,3 0-64,-3-1-736,0 2 384,-3-1-2335,3 1 1471,-5-7-4288,-1 7 3072</inkml:trace>
        </inkml:traceGroup>
        <inkml:traceGroup>
          <inkml:annotationXML>
            <emma:emma xmlns:emma="http://www.w3.org/2003/04/emma" version="1.0">
              <emma:interpretation id="{9F85BA17-208B-43DD-99C1-97B322DE9268}" emma:medium="tactile" emma:mode="ink">
                <msink:context xmlns:msink="http://schemas.microsoft.com/ink/2010/main" type="inkWord" rotatedBoundingBox="22621,976 23490,961 23505,1816 22636,1832"/>
              </emma:interpretation>
              <emma:one-of disjunction-type="recognition" id="oneOf17">
                <emma:interpretation id="interp85" emma:lang="zh-CN" emma:confidence="0">
                  <emma:literal>即</emma:literal>
                </emma:interpretation>
                <emma:interpretation id="interp86" emma:lang="zh-CN" emma:confidence="0">
                  <emma:literal>那</emma:literal>
                </emma:interpretation>
                <emma:interpretation id="interp87" emma:lang="zh-CN" emma:confidence="0">
                  <emma:literal>郡</emma:literal>
                </emma:interpretation>
                <emma:interpretation id="interp88" emma:lang="zh-CN" emma:confidence="0">
                  <emma:literal>郎</emma:literal>
                </emma:interpretation>
                <emma:interpretation id="interp89" emma:lang="zh-CN" emma:confidence="0">
                  <emma:literal>郅</emma:literal>
                </emma:interpretation>
              </emma:one-of>
            </emma:emma>
          </inkml:annotationXML>
          <inkml:trace contextRef="#ctx0" brushRef="#br0" timeOffset="42337">25686 3648 4736,'-12'19'1824,"12"-19"-960,-6 13-320,3-7 1472,6-3-1120,-3 1 800,6 2-1024,0-6 576,4 3-736,0-3 448,6 0-544,5 0 191,-2 0-351,7 0 128,4 0-224,0-3 128,6-3-160,-4-7 0,-2 0-64,-5-6 96,0 11-96,-3-7 192,2 11-160,-8-5 256,4 5-224,-5-5 160,0 9-160,-3 0 64,-3 9-96,2-5 96,-1 0-128,-1 5 32,2 6-32,-1-1-64,1-1 32,-8-4 96,3 4-64,0-3 128,0-1-128,-6-1 128,0 1-128,0 0 32,0 5-32,0-1 32,0 2-64,0-2 64,0 4-64,-6 2-32,6 0 32,-6 3-128,0 5 64,-2-5-128,2 7 96,-10-7-960,7 1 576,-6-6-1728,4 5 1216,-10-7-1951,6-1 1663,-10-11-2144,5 7 1920,-6-14-1760,10 4 1888</inkml:trace>
          <inkml:trace contextRef="#ctx0" brushRef="#br0" timeOffset="43318">25824 3898 5376,'-12'4'2112,"12"-4"-1152,0-18-352,0 14 1440,6 8-1120,-6-8 672,9 4-928,2-4 128,10-2-480,-2 2 32,1 4-224,2-5 0,-2 10-64,-5-5 32,6 4-64,-12 2 191,6 2-127,-15 6 320,0 4-224,-15 4 448,6 6-352,-12-5 160,12 0-288,-9-11-64,10 8-64,2-13-320,6 2 160,6-12-672,2 3 480,10-10-927,1 7 703,-4-13-960,1 4 864,-6-6-448,0 9 608,-10-6 224,0 7 128,-10-6 480,0 10-192,-6-6 480,6 10-352,-5-10 352,10 10-352,-5-3 256,4 3-288,-3-4 288,9 8-320,-5-1 448,5 13-384,-6 0 639,6 8-511,-4 4 640,8 4-608,-4 3 480,0 5-512,0 1 32,6 1-256,-1-2-96,4-3-64,3-7-672,-3-1 352,1-20-1504,5 0 992,1-18-1887,0 0 1503,-1-14-1664,0 4 1600,0-13-1056,0 10 1344,0-8-352,6 1 768,-1-6 192,1 6 192,4-11 832,1 12-352,4-2 928,0 7-704,2-5 1216,2 6-992,-2-1 1376,-2 10-1184,-5-1 1120,7 9-1184,-7 5 831,-5 5-1023,-10 3 576,10 7-768,-14 2 224,3 2-416,-9 4-128,5-1-96,-10 0-928,5 1 448,-9-4-2080,3 4 1345,-4-16-2785,-4 8 2176,-7-15-2048,12 5 2144,-12-15-608,6 6 1280,-6-9 1632,10-6-320,-5-4 2400,8 10-1536,-8-5 1216,10 4-1408,-2-4 864,8 8-1088,-6 2 704,6 8-864,0 0 703,9 8-735,-4 2 640,1 8-704,-2 4 512,2 5-608,-6 14 192,6-5-384,-12 10-64,6 4-128,-6-4-672,2-1 320,-2-4-2496,12-5 1536,-2-4-4799,13-6 3359</inkml:trace>
        </inkml:traceGroup>
        <inkml:traceGroup>
          <inkml:annotationXML>
            <emma:emma xmlns:emma="http://www.w3.org/2003/04/emma" version="1.0">
              <emma:interpretation id="{832143BD-CA7A-425C-8402-DC4EC223685C}" emma:medium="tactile" emma:mode="ink">
                <msink:context xmlns:msink="http://schemas.microsoft.com/ink/2010/main" type="inkWord" rotatedBoundingBox="23865,921 24574,909 24590,1820 23881,1833"/>
              </emma:interpretation>
              <emma:one-of disjunction-type="recognition" id="oneOf18">
                <emma:interpretation id="interp90" emma:lang="zh-CN" emma:confidence="0">
                  <emma:literal>为</emma:literal>
                </emma:interpretation>
                <emma:interpretation id="interp91" emma:lang="zh-CN" emma:confidence="0">
                  <emma:literal>為</emma:literal>
                </emma:interpretation>
                <emma:interpretation id="interp92" emma:lang="zh-CN" emma:confidence="0">
                  <emma:literal>名</emma:literal>
                </emma:interpretation>
                <emma:interpretation id="interp93" emma:lang="zh-CN" emma:confidence="0">
                  <emma:literal>乍</emma:literal>
                </emma:interpretation>
                <emma:interpretation id="interp94" emma:lang="zh-CN" emma:confidence="0">
                  <emma:literal>疗</emma:literal>
                </emma:interpretation>
              </emma:one-of>
            </emma:emma>
          </inkml:annotationXML>
          <inkml:trace contextRef="#ctx0" brushRef="#br0" timeOffset="44337">26938 4102 6144,'-10'-10'2368,"10"10"-1280,-5 4-416,-1-4 1408,12 0-1120,-6 0 640,5 0-928,-1 0-32,7 0-353,-1-4-127,11 4-96,9-14-64,2 9 32,3-8-32,5 9 0,2-9-96,-3 8 64,3 1 32,-1 4 0,-1 0 192,1 9-96,-5-6 448,-6 7-288,-3 4 384,-6 4-384,-12-4 224,0 2-256,-9 3 288,0 0-288,-4-6 160,-1 0-224,-4-3 64,9 0-128,-12-10-192,12 0 32,-6-10-800,6 0 448,-3-6-1856,6 0 1281,3-10-4513,9 7 3104</inkml:trace>
          <inkml:trace contextRef="#ctx0" brushRef="#br0" timeOffset="43600">27075 3676 10112,'-4'40'3776,"4"-40"-2048,10 19-1440,-5-15 927,-1 5-735,8 0-672,-3 1 64,6-6-1951,0 5 1151,2-5-3264,-2 5 2336,0-9-2080,0 0 2240</inkml:trace>
          <inkml:trace contextRef="#ctx0" brushRef="#br0" timeOffset="43986">27320 3580 6528,'6'-27'2464,"-6"27"-1344,9-5-896,-4 1 1152,1 8-832,-2-4 1024,2 0-896,-6 0 1024,6 5-993,-6 4 1025,0 5-1024,0-1 672,0 0-832,-6 1 448,6 0-576,-6-4 128,6 4-320,-4-2 128,-2 8-192,-3-4 128,9 3-160,-5 4 160,5 3-192,-6 6 256,6 4-224,-6 5 256,2 0-256,-7 5 96,11-1-128,-9 4-64,-3 1 0,-6 0 32,6 1-32,-8-2-224,10-1 96,-11-6-1152,12-6 672,-12-8-2336,12-5 1600,-12-10-2975,10-3 2399,-10-20-3520,12-3 3072</inkml:trace>
          <inkml:trace contextRef="#ctx0" brushRef="#br0" timeOffset="45779">27422 4205 4096,'-9'6'1568,"9"-6"-832,0 4-224,0-1 928,0 3-768,0-6 384,0 0-640,0 0 256,6 4-384,-3 2 192,3 1-256,-6-1 64,0 3-160,0 4 160,5 0-192,-5 1 320,0-1-224,0 6 160,0 0-192,0-6 288,0 0-256,-5-7 160,5 1-192,-6 2 64,6 1-128,-3-10 96,-3 4-128,-6-12 128,12-1-128,-9-10 128,9 9-128,-9-6 127,9 6-127,-6-8 128,6 4-128,0-9-32,10 10 0,1-9-128,10 9 64,-2-10-671,1 8 383,6-7-1504,4 8 1024,-5-9-2528,7 5 1856,-7 1-2176,5 4 2048</inkml:trace>
        </inkml:traceGroup>
        <inkml:traceGroup>
          <inkml:annotationXML>
            <emma:emma xmlns:emma="http://www.w3.org/2003/04/emma" version="1.0">
              <emma:interpretation id="{6ADD2BBD-9CB6-45DD-987D-719AC53D0E10}" emma:medium="tactile" emma:mode="ink">
                <msink:context xmlns:msink="http://schemas.microsoft.com/ink/2010/main" type="inkWord" rotatedBoundingBox="24953,1062 25779,1047 25793,1842 24967,1857"/>
              </emma:interpretation>
              <emma:one-of disjunction-type="recognition" id="oneOf19">
                <emma:interpretation id="interp95" emma:lang="zh-CN" emma:confidence="0">
                  <emma:literal>非</emma:literal>
                </emma:interpretation>
                <emma:interpretation id="interp96" emma:lang="zh-CN" emma:confidence="0">
                  <emma:literal>昨</emma:literal>
                </emma:interpretation>
                <emma:interpretation id="interp97" emma:lang="zh-CN" emma:confidence="0">
                  <emma:literal>那</emma:literal>
                </emma:interpretation>
                <emma:interpretation id="interp98" emma:lang="zh-CN" emma:confidence="0">
                  <emma:literal>啡</emma:literal>
                </emma:interpretation>
                <emma:interpretation id="interp99" emma:lang="zh-CN" emma:confidence="0">
                  <emma:literal>邶</emma:literal>
                </emma:interpretation>
              </emma:one-of>
            </emma:emma>
          </inkml:annotationXML>
          <inkml:trace contextRef="#ctx0" brushRef="#br0" timeOffset="46964">28193 3712 6528,'-5'-4'2464,"5"4"-1344,-6-16-544,2 13 1312,8 6-1088,-4-3 352,0 0-704,0 0 96,6 0-320,-6 0 288,10 0-289,0 0 321,0 10-320,-4 0 384,-1 8-352,4 0 384,3 0-384,-8-1 288,1 6-288,-5 1 128,0 3-224,0 4 64,5 1-128,-1 4-64,2 6 0,0-2-32,0-5 0,-3 10-288,2-7 160,-5 2-1376,0-2 864,-5-12-2655,2 0 1855,-9-11-3616,2-8 2816</inkml:trace>
          <inkml:trace contextRef="#ctx0" brushRef="#br0" timeOffset="47500">28025 3938 6144,'-21'-32'2368,"21"32"-1280,-5 0-288,5 0 1440,5 0-1248,-5 0 384,4 0-832,2 0 32,5 6-320,4-6-33,0 4-127,0 1-64,0 3 0,-5 1-256,7 5 128,-14-5-319,9 4 255,-12 2-96,0-1 160,-12-1 192,3 0-32,-6 2 544,0-2-353,-6-4 609,6-1-480,0-3 64,4 9-256,11-14-160,6 4-64,3-8-256,12 4 160,-1-4-736,1-6 480,3 5-1439,7 10 1023,-14-5-1056,-2 14 1088,-15-5-64,0 8 512,-15 2 1120,3 4-416,-12-4 1568,-2 3-1120,-5-9 896,11 6-993,-1-11 97,6 1-480,9-9-64,12 5-192,5-10-128,4 5 0,10-9-832,1 5 480,4-10-1951,6 9 1311,0-8-2368,0 3 1920,-6-12-2208,0 5 2112</inkml:trace>
          <inkml:trace contextRef="#ctx0" brushRef="#br0" timeOffset="47850">28564 3708 7040,'-4'-5'2720,"4"5"-1472,-6-4-480,1 4 1568,5 4-1280,-4 1 671,-2-1-1023,-5-4 480,11 4-704,-9-4 320,9 6-480,-6-3 128,6 7-288,-4-1 128,8 1-160,-4 3 0,6 0-64,-1 6 96,5 3-96,-5 11 128,5 2-128,-5 5 128,1 2-128,-2 12 32,2 10-32,-1-2-128,1-1 32,-6-3-736,3-9 384,-3-4-1984,0-7 1280,0-12-3295,0 0 2463,-3-10-3072,3-9 2848</inkml:trace>
          <inkml:trace contextRef="#ctx0" brushRef="#br0" timeOffset="48325">28584 3826 6784,'6'-10'2624,"-6"10"-1408,20 0-640,-10 0 1024,2 0-928,2 0 128,2 0-512,4 0 32,-1 5-192,-8 0 0,5 4-64,-11 0 32,-1 1-64,-13-3 256,3 2-160,-15 10 448,6-2-321,-4 2 449,8 0-416,-5-6 0,8 1-160,2-11-160,6 7 0,6-10 32,2 0 0,8 0-96,10 0 64,-7 0-192,2 0 128,-10 0-160,4 9 128,-15 1 224,6 3-64,-18-4 416,3 4-224,-12 0 576,6 2-416,-5-2 288,10 5-384,-7-9-96,13 4-96,4-7-224,4 3 64,13-9-192,2 4 160,7-4-672,4 0 448,-3 0-1088,-2 0 800,-11 0-2303,8 0 1599</inkml:trace>
        </inkml:traceGroup>
        <inkml:traceGroup>
          <inkml:annotationXML>
            <emma:emma xmlns:emma="http://www.w3.org/2003/04/emma" version="1.0">
              <emma:interpretation id="{612FE7B2-40B9-4F02-9792-20BFED3D4ABE}" emma:medium="tactile" emma:mode="ink">
                <msink:context xmlns:msink="http://schemas.microsoft.com/ink/2010/main" type="inkWord" rotatedBoundingBox="26200,836 27008,822 27025,1757 26217,1772"/>
              </emma:interpretation>
              <emma:one-of disjunction-type="recognition" id="oneOf20">
                <emma:interpretation id="interp100" emma:lang="zh-CN" emma:confidence="0">
                  <emma:literal>线</emma:literal>
                </emma:interpretation>
                <emma:interpretation id="interp101" emma:lang="zh-CN" emma:confidence="0">
                  <emma:literal>浅</emma:literal>
                </emma:interpretation>
                <emma:interpretation id="interp102" emma:lang="zh-CN" emma:confidence="0">
                  <emma:literal>饯</emma:literal>
                </emma:interpretation>
                <emma:interpretation id="interp103" emma:lang="zh-CN" emma:confidence="0">
                  <emma:literal>伐</emma:literal>
                </emma:interpretation>
                <emma:interpretation id="interp104" emma:lang="zh-CN" emma:confidence="0">
                  <emma:literal>试</emma:literal>
                </emma:interpretation>
              </emma:one-of>
            </emma:emma>
          </inkml:annotationXML>
          <inkml:trace contextRef="#ctx0" brushRef="#br0" timeOffset="50436">29390 3776 3968,'4'0'1568,"-4"0"-832,12-6-96,-12 3 1312,5 6-1056,-1-6 832,1 3-1024,-5-6 640,6 6-800,-6-4 384,0 8-576,-6-4 128,6 6-320,-9-3 64,4 7-128,-11-1 159,1 1-159,-5-3 32,8 3-64,-7 0 32,8-2-64,-4 2-32,9 0 32,-3-6-32,9-1 0,-6 2-96,12-1 64,-6 2-192,6-2 128,-6 0-95,3 10 95,-6 0 64,3 8 32,-12-4 191,3 4-95,-2-4 192,11 2-192,-4-8-32,4 2-32,0-1-128,9 2 64,2-7 96,-1 10-32,-1-4-32,6 4 32,-9 0 32,5 0-32,-11 5 480,4 0-288,-8 9 832,4 0-608,-11 0 512,5-2-544,-3-6-96,9-1-192,-6-16-224,12 3 32,0-20-448,9 3 256,5-16-864,1 5 640,4-14-1632,1 8 1185,-1-8-2081,1 10 1664,-11-10-2848,6 10 2368</inkml:trace>
          <inkml:trace contextRef="#ctx0" brushRef="#br0" timeOffset="51013">29603 3870 6400,'5'-9'2464,"-5"9"-1344,22-7-672,-17 1 1152,4 6-928,1-4 256,7-1-576,-8-3-64,7 3-160,-2-5-96,2 10 0,-6-4-544,6 4 288,-16 0-1024,6 9 672,-18 5-224,2 5 480,-16 3 832,6 8-288,-16 2 1216,6 1-800,0-11 768,9 1-800,6-4 160,9-7-449,12-8-31,3 6-192,8-14-256,2 4 64,8-13-735,-3 4 447,2-14-1280,4 10 896,-9-6-1440,-6 5 1216,-9-8-1120,-6 3 1216,-12-4-320,3 5 704,-6-8 256,0 7 128,-12-8 416,13 4-192,-7-12 768,12 6-480,-7-6 800,10 12-672,-3-3 1024,9 11-864,-5 1 1216,5 14-1056,0 4 992,5 11-1024,-1 2 703,1 11-863,1 12 576,4 1-704,5 14 320,0 0-512,2 3-32,2 1-160,1 4-160,1 6 0,0-5-960,-1-10 544,-4-5-2144,-1-7 1441,-6-7-2593,6-8 2144,-9-22-2688,-1-5 2432</inkml:trace>
          <inkml:trace contextRef="#ctx0" brushRef="#br0" timeOffset="51194">29860 4060 5888,'0'-16'2176,"0"16"-1152,4-6-288,-4 6 1664,0 6-1312,0-6 896,0 3-1152,0 1 447,0 11-735,-10-2 352,4 10-544,-14-1-32,4 2-192,-8-6-1568,3-1 768,-14-4-5055,10 3 3135</inkml:trace>
          <inkml:trace contextRef="#ctx0" brushRef="#br0" timeOffset="51377">29905 3467 10112,'35'-13'3872,"-35"13"-2112,27 10-1152,-18-7 1567,1 7-1247,1-1 256,-1 4-704,1 6-512,-2 4 0,-4 7-1984,5 2 1088,-4-9-5247,0-1 3455</inkml:trace>
        </inkml:traceGroup>
        <inkml:traceGroup>
          <inkml:annotationXML>
            <emma:emma xmlns:emma="http://www.w3.org/2003/04/emma" version="1.0">
              <emma:interpretation id="{33E9B2B4-EDF8-414F-AFFD-0985350A2234}" emma:medium="tactile" emma:mode="ink">
                <msink:context xmlns:msink="http://schemas.microsoft.com/ink/2010/main" type="inkWord" rotatedBoundingBox="27118,1023 27873,1010 27887,1775 27131,1789"/>
              </emma:interpretation>
              <emma:one-of disjunction-type="recognition" id="oneOf21">
                <emma:interpretation id="interp105" emma:lang="zh-CN" emma:confidence="0">
                  <emma:literal>性</emma:literal>
                </emma:interpretation>
                <emma:interpretation id="interp106" emma:lang="zh-CN" emma:confidence="0">
                  <emma:literal>恺</emma:literal>
                </emma:interpretation>
                <emma:interpretation id="interp107" emma:lang="zh-CN" emma:confidence="0">
                  <emma:literal>恬</emma:literal>
                </emma:interpretation>
                <emma:interpretation id="interp108" emma:lang="zh-CN" emma:confidence="0">
                  <emma:literal>怜</emma:literal>
                </emma:interpretation>
                <emma:interpretation id="interp109" emma:lang="zh-CN" emma:confidence="0">
                  <emma:literal>妆</emma:literal>
                </emma:interpretation>
              </emma:one-of>
            </emma:emma>
          </inkml:annotationXML>
          <inkml:trace contextRef="#ctx0" brushRef="#br0" timeOffset="51871">30171 3952 4480,'-6'-31'1664,"6"31"-896,0-9-192,0 3 1408,6 12-1088,-6-6 1152,0 0-1216,0 0 864,0 9-992,0-2 575,3 3-767,-3 0 160,6 8-384,-6 5-32,0 0-160,0-7-416,0 7 192,0-4-1664,0 3 993,0-12-3041,0 4 2144,0-11-2752,0 2 2560</inkml:trace>
          <inkml:trace contextRef="#ctx0" brushRef="#br0" timeOffset="52144">30272 3716 6656,'0'-13'2528,"0"13"-1344,24 0-544,-18 0 1472,5 5-1152,-2 3 800,1 11-1057,-4 0 769,-1-2-832,-1 11 512,2 4-672,-1 7 320,1 3-480,-2 3 128,1 4-288,2 11 64,-4-1-128,2-4-192,1-1 32,0-9-1088,-2-5 608,-4-2-2080,6-8 1472,-6-15-2655,0-2 2175,-6-19-2912,6 3 2592</inkml:trace>
          <inkml:trace contextRef="#ctx0" brushRef="#br0" timeOffset="52383">30195 3889 8320,'0'9'3072,"0"-9"-1664,5 0-512,1 4 1536,3 6-1377,3-1 353,3 4-864,0 1-32,6-2-320,-2 2-384,7 1 96,-2-12-1408,9 3 864,-9-12-2143,6 6 1567,-4-8-2528,4-2 2112,-3-7-1952,9 4 2048</inkml:trace>
          <inkml:trace contextRef="#ctx0" brushRef="#br0" timeOffset="53205">30619 3730 7168,'-36'-9'2720,"36"9"-1472,0 0-672,0 0 1376,6 4-1120,-6 1 608,9 3-865,1 2 417,7 3-576,-2 2 480,0-2-512,0 0 352,0 6-416,0-6 192,6 0-288,-1-3-64,5 3-96,-4-7-64,-1 1 32,1-7-32,0 6 0,-6-6-288,0 0 160,-6 0-736,7 0 480,-11-6-800,6 6 672,-11-4-608,0 1 641,-11-7-97,6 10 352,-11-9 192,7 9 32,-6-10 352,4 10-160,-8-9 447,8 9-351,-5-4 352,11 8-352,-10-8 416,5 4-416,-1 0 512,7 4-480,-1 2 288,10 3-352,-5-1 128,4 10-224,-4 5 0,6 0-96,-1-1 32,-1 1-64,2-1-160,-1 1 64,-5-4-672,6 4 416,-12-7-1088,1 7 800,-10-8-480,5-2 608,-16-3 224,11 3 128,-12-9 416,12 1-192,-4-5 480,8 4-320,2-8 224,3 4-256,0-5 0,6 1-128,6-6 96,9 10-128,0-3 32,6 3-32,-6-6-64,6 12 32,-6-6-32,0 8 0,-9-3 192,3 8-96,-9 1 448,0 4-288,-9 1 288,-1-2-288,-7-4 128,14 2-224,-9-2 0,12 5-96,0-4-64,6 4 32,0-9-32,3 4 0,2-7-96,4 3 64,-5-9 96,5 0-32,-4 0-32,-2 0 32,1 0-608,1 0 320,-5-5-1152,-3 5 768,3-4-1600,0 4 1249,-2-6-2209,7 2 1824,-11-5-2944,3 9 2432</inkml:trace>
          <inkml:trace contextRef="#ctx0" brushRef="#br0" timeOffset="53530">30710 3703 6912,'-5'-10'2624,"5"10"-1408,5-35-640,-5 25 1376,4 10-1120,2-4 608,0 8-864,-2-4 351,1 10-575,0-1 320,1 5-384,-2-2 64,2 3-224,-6 2 0,6 2-64,-6 4-128,0 3 32,0 2-1024,0 5 576,0-3-3551,4 7 2239</inkml:trace>
        </inkml:traceGroup>
        <inkml:traceGroup>
          <inkml:annotationXML>
            <emma:emma xmlns:emma="http://www.w3.org/2003/04/emma" version="1.0">
              <emma:interpretation id="{2CBAAA65-07E6-4404-89F5-B70F533F68B2}" emma:medium="tactile" emma:mode="ink">
                <msink:context xmlns:msink="http://schemas.microsoft.com/ink/2010/main" type="inkWord" rotatedBoundingBox="28186,1103 28996,1089 29008,1742 28198,1757"/>
              </emma:interpretation>
              <emma:one-of disjunction-type="recognition" id="oneOf22">
                <emma:interpretation id="interp110" emma:lang="zh-CN" emma:confidence="0">
                  <emma:literal>代</emma:literal>
                </emma:interpretation>
                <emma:interpretation id="interp111" emma:lang="zh-CN" emma:confidence="0">
                  <emma:literal>优</emma:literal>
                </emma:interpretation>
                <emma:interpretation id="interp112" emma:lang="zh-CN" emma:confidence="0">
                  <emma:literal>伏</emma:literal>
                </emma:interpretation>
                <emma:interpretation id="interp113" emma:lang="zh-CN" emma:confidence="0">
                  <emma:literal>優</emma:literal>
                </emma:interpretation>
                <emma:interpretation id="interp114" emma:lang="zh-CN" emma:confidence="0">
                  <emma:literal>犹</emma:literal>
                </emma:interpretation>
              </emma:one-of>
            </emma:emma>
          </inkml:annotationXML>
          <inkml:trace contextRef="#ctx0" brushRef="#br0" timeOffset="54395">31537 3754 8704,'-10'-6'3232,"10"6"-1728,-6 0-992,1 0 1280,10 6-1025,-5-3 385,0 1-672,-5 5 160,-1 5-384,-4 1 128,1 2-224,-12 5 64,7 6-128,-18-1-64,13 5 0,-13-5-608,7 5 320,-5-4-1440,9-6 928,1-5-2047,4 2 1599,2-15-1920,7 1 1824,2-14-704,10 5 1184,2-11 448,2 2 288,-4-1 1696,5 11-864,1-6 2048,-2 9-1600,1 0 1152,1 4-1376,-5 4 576,-2 6-897,1 5 417,1-2-608,-6 11 320,4-6-448,-4 10 128,0 0-288,0-2-288,0 8 64,-4 2-1536,4 2 864,-11-20-3487,11-3 2367,-4-16-3072,4 1 2848</inkml:trace>
          <inkml:trace contextRef="#ctx0" brushRef="#br0" timeOffset="54586">31506 4097 8320,'10'-18'3168,"-10"18"-1728,30-5-896,-19 1 1440,-1 4-1152,5-4 479,11 4-799,4-9-128,0 3-256,2-7-1088,-2 4 544,0-8-2527,-3 8 1631,-12-5-3584,-6 9 2784</inkml:trace>
          <inkml:trace contextRef="#ctx0" brushRef="#br0" timeOffset="54781">31694 3847 4992,'0'-9'1824,"0"9"-960,6-4-160,-2 4 1440,2 4-1184,-1 2 960,-1 3-1120,1-2 768,1 12-897,-6 4 705,4-1-768,-8 5 512,4 5-640,-11 5 32,2-1-320,-12 4-1152,6-8 512,-6-4-3231,12-5 2047,-7-10-3936,11-3 3136</inkml:trace>
          <inkml:trace contextRef="#ctx0" brushRef="#br0" timeOffset="54993">31766 4224 9728,'0'27'3584,"0"-27"-1920,4 22-1152,1-16 1279,6 2-1023,5 1 128,-2 4-576,7-7-128,-2-2-96,8-8-224,3-2 64,-4-7-800,-2 4 448,-8-9-1855,4 9 1279,-8-13-3648,3 8 2592,-15-4-2176,4 5 2464</inkml:trace>
          <inkml:trace contextRef="#ctx0" brushRef="#br0" timeOffset="55171">31928 3721 9472,'-4'4'3584,"4"-4"-1920,4 9-960,2-5 1567,0 2-1311,-3-2 480,9 5-896,-3 1 0,2 3-352,-1-4-800,1 4 320,-1-3-2816,-1-1 1729,2 1-4609,4-3 3360</inkml:trace>
        </inkml:traceGroup>
        <inkml:traceGroup>
          <inkml:annotationXML>
            <emma:emma xmlns:emma="http://www.w3.org/2003/04/emma" version="1.0">
              <emma:interpretation id="{59DBBE8E-F90C-420C-BEF3-35F26986D4B5}" emma:medium="tactile" emma:mode="ink">
                <msink:context xmlns:msink="http://schemas.microsoft.com/ink/2010/main" type="inkWord" rotatedBoundingBox="29210,1095 30021,1081 30033,1740 29222,1754"/>
              </emma:interpretation>
              <emma:one-of disjunction-type="recognition" id="oneOf23">
                <emma:interpretation id="interp115" emma:lang="zh-CN" emma:confidence="0">
                  <emma:literal>代</emma:literal>
                </emma:interpretation>
                <emma:interpretation id="interp116" emma:lang="zh-CN" emma:confidence="0">
                  <emma:literal>化</emma:literal>
                </emma:interpretation>
                <emma:interpretation id="interp117" emma:lang="zh-CN" emma:confidence="0">
                  <emma:literal>氏</emma:literal>
                </emma:interpretation>
                <emma:interpretation id="interp118" emma:lang="zh-CN" emma:confidence="0">
                  <emma:literal>㲺</emma:literal>
                </emma:interpretation>
                <emma:interpretation id="interp119" emma:lang="zh-CN" emma:confidence="0">
                  <emma:literal>仕</emma:literal>
                </emma:interpretation>
              </emma:one-of>
            </emma:emma>
          </inkml:annotationXML>
          <inkml:trace contextRef="#ctx0" brushRef="#br0" timeOffset="55636">32530 3730 8960,'0'-9'3328,"0"9"-1792,0 4-960,0-4 1599,0 0-1215,0 0 640,0 9-928,0 1 128,0 3-480,-11 0-32,8 6-192,-15 4 0,3 3-32,-15 12-416,9-2 224,-15-1-1024,6-3 640,-6-5-1632,12-5 1217,-2-7-1473,16-1 1376,-1-11-608,11 7 928,5-14 256,5-2 288,2-3 1056,-3 9-512,2-4 1408,-1 8-992,-1-4 896,2 9-992,-1 1 415,1 12-639,-2-3 64,1-2-288,-4 2-384,-1 3 64,-5 1-1344,5 0 801,-5-10-3841,0-4 2464,0-9-2944,0 4 2848</inkml:trace>
          <inkml:trace contextRef="#ctx0" brushRef="#br0" timeOffset="55817">32591 4060 10240,'30'-9'3872,"-30"9"-2112,42-13-1408,-33 3 991,8 10-831,-2-12-384,4-2-128,8-14-1312,3 2 737,-4-1-2881,-6 4 1952,-10 5-3232,0 8 2720</inkml:trace>
          <inkml:trace contextRef="#ctx0" brushRef="#br0" timeOffset="56211">32668 3802 4096,'0'-18'1568,"0"18"-832,4-4-384,-4 0 1056,5 8-800,0-4 640,5 4-736,2 1 928,-3-1-800,-3 2 1248,-3 1-1088,-3 8 1023,6-2-1023,-6 1 768,0-1-896,0 6 352,0 3-576,0 4 160,0 3-352,0 3 64,0 0-192,-6 7 64,6 7-96,0-10 96,6-4-128,0 9 32,9 0-32,-6-15-64,9 1 32,0-4-192,8-4 96,4-6-384,0-3 224,2-14-384,4 4 352,-5-10-448,-7 6 416,-3-11-992,-6 12 704,-4-11-2399,5 5 1663,-13-14-4128,2 10 3040</inkml:trace>
        </inkml:traceGroup>
        <inkml:traceGroup>
          <inkml:annotationXML>
            <emma:emma xmlns:emma="http://www.w3.org/2003/04/emma" version="1.0">
              <emma:interpretation id="{21BF2B25-E8AB-469C-8D76-81334949A029}" emma:medium="tactile" emma:mode="ink">
                <msink:context xmlns:msink="http://schemas.microsoft.com/ink/2010/main" type="inkWord" rotatedBoundingBox="30411,1091 31090,1079 31100,1631 30421,1643"/>
              </emma:interpretation>
              <emma:one-of disjunction-type="recognition" id="oneOf24">
                <emma:interpretation id="interp120" emma:lang="zh-CN" emma:confidence="0">
                  <emma:literal>化</emma:literal>
                </emma:interpretation>
                <emma:interpretation id="interp121" emma:lang="zh-CN" emma:confidence="0">
                  <emma:literal>允</emma:literal>
                </emma:interpretation>
                <emma:interpretation id="interp122" emma:lang="zh-CN" emma:confidence="0">
                  <emma:literal>兄</emma:literal>
                </emma:interpretation>
                <emma:interpretation id="interp123" emma:lang="zh-CN" emma:confidence="0">
                  <emma:literal>久</emma:literal>
                </emma:interpretation>
                <emma:interpretation id="interp124" emma:lang="zh-CN" emma:confidence="0">
                  <emma:literal>氏</emma:literal>
                </emma:interpretation>
              </emma:one-of>
            </emma:emma>
          </inkml:annotationXML>
          <inkml:trace contextRef="#ctx0" brushRef="#br0" timeOffset="57220">33820 3757 7936,'-4'-3'2976,"4"3"-1600,-26-20-832,16 16 1504,10 4-1152,-12-8 479,12 8-831,-15-6 0,6 12-352,-17-6 192,4 8-256,-8 0 320,10 8-256,-4-3 96,8 4-160,0 1 0,6 1-64,0-2 32,10 6-64,0 0-32,4 5 32,2-6-32,4 1 0,6 4 0,0 1 0,-12-6 64,6 4-32,-10 3 128,0-2-96,-10-9 256,0 4-192,-6-4 256,2 4-256,-16-3 96,9 0-128,-6-11-960,7 6 448,1-6-2720,13 2 1729,12-14-4513,3 4 3328</inkml:trace>
          <inkml:trace contextRef="#ctx0" brushRef="#br0" timeOffset="57549">33921 3789 8448,'-15'-9'3168,"15"9"-1728,-4-4-1184,-2-2 1120,12 12-832,-6-2 512,0 5-609,0 4 321,0 6-448,0 7 608,0 6-512,-6 4 704,6 0-640,-5 2 352,-1-3-512,2-8 128,4 1-288,0-2 0,4-3-96,2-4-64,9 0 32,5-6-480,7 4 256,-3-11-832,6-3 576,-3-6-1408,3 3 1024,-4-10-2367,-7 6 1823,-2-10-3680,-2 6 2848</inkml:trace>
        </inkml:traceGroup>
        <inkml:traceGroup>
          <inkml:annotationXML>
            <emma:emma xmlns:emma="http://www.w3.org/2003/04/emma" version="1.0">
              <emma:interpretation id="{35F108C4-566B-4FB8-A6EB-983515A2609C}" emma:medium="tactile" emma:mode="ink">
                <msink:context xmlns:msink="http://schemas.microsoft.com/ink/2010/main" type="inkWord" rotatedBoundingBox="31121,1099 31555,1091 31565,1643 31131,1651"/>
              </emma:interpretation>
              <emma:one-of disjunction-type="recognition" id="oneOf25">
                <emma:interpretation id="interp125" emma:lang="zh-CN" emma:confidence="0">
                  <emma:literal>A</emma:literal>
                </emma:interpretation>
                <emma:interpretation id="interp126" emma:lang="zh-CN" emma:confidence="0">
                  <emma:literal>月</emma:literal>
                </emma:interpretation>
                <emma:interpretation id="interp127" emma:lang="zh-CN" emma:confidence="0">
                  <emma:literal>丹</emma:literal>
                </emma:interpretation>
                <emma:interpretation id="interp128" emma:lang="zh-CN" emma:confidence="0">
                  <emma:literal>为</emma:literal>
                </emma:interpretation>
                <emma:interpretation id="interp129" emma:lang="zh-CN" emma:confidence="0">
                  <emma:literal>舟</emma:literal>
                </emma:interpretation>
              </emma:one-of>
            </emma:emma>
          </inkml:annotationXML>
          <inkml:trace contextRef="#ctx0" brushRef="#br0" timeOffset="57847">34422 3757 9088,'0'-9'3424,"0"9"-1856,-6 0-992,0 0 1599,12 0-1215,-6 0 576,0 9-896,0 1 352,0 3-576,-6 6 320,6-2-416,-8 5 256,2 6-320,-10 12 0,2 6-160,-7 0-64,6 0 0,-12 2-544,7-2 288,-11-10-1952,11-4 1216,-5-14-2911,10 0 2175,4-18-3072,7 0 2720,8-24-1696,7 8 2176</inkml:trace>
          <inkml:trace contextRef="#ctx0" brushRef="#br0" timeOffset="58054">34375 3744 7680,'21'-19'2880,"-21"19"-1536,14 23-576,-8-14 1568,4 4-1280,5 16 671,0 3-1023,1 13 480,0 0-704,-1 8 320,6-3-480,-6 0-32,0 0-160,-6-4-736,6-4 352,-3-16-2240,-6-4 1376,-12-12-4287,-6-6 3007,-6-8-2560,0-2 2848</inkml:trace>
          <inkml:trace contextRef="#ctx0" brushRef="#br0" timeOffset="58219">34212 4138 10880,'-41'-9'4032,"41"9"-2177,0-4-1471,5-2 1312,5 6-1024,5-3-64,6-2-384,9-4-416,0 4 96,17-3-1536,4 8 896,9-10-959,-3 5-1185,0 5-640,-7 0-96</inkml:trace>
        </inkml:traceGroup>
        <inkml:traceGroup>
          <inkml:annotationXML>
            <emma:emma xmlns:emma="http://www.w3.org/2003/04/emma" version="1.0">
              <emma:interpretation id="{8404B164-912C-4D6D-A855-7515EC353C4C}" emma:medium="tactile" emma:mode="ink">
                <msink:context xmlns:msink="http://schemas.microsoft.com/ink/2010/main" type="inkWord" rotatedBoundingBox="31798,955 32490,943 32506,1802 31813,1814"/>
              </emma:interpretation>
              <emma:one-of disjunction-type="recognition" id="oneOf26">
                <emma:interpretation id="interp130" emma:lang="zh-CN" emma:confidence="0">
                  <emma:literal>M</emma:literal>
                </emma:interpretation>
                <emma:interpretation id="interp131" emma:lang="zh-CN" emma:confidence="0">
                  <emma:literal>川</emma:literal>
                </emma:interpretation>
                <emma:interpretation id="interp132" emma:lang="zh-CN" emma:confidence="0">
                  <emma:literal>H</emma:literal>
                </emma:interpretation>
                <emma:interpretation id="interp133" emma:lang="zh-CN" emma:confidence="0">
                  <emma:literal>n</emma:literal>
                </emma:interpretation>
                <emma:interpretation id="interp134" emma:lang="zh-CN" emma:confidence="0">
                  <emma:literal>叶</emma:literal>
                </emma:interpretation>
              </emma:one-of>
            </emma:emma>
          </inkml:annotationXML>
          <inkml:trace contextRef="#ctx0" brushRef="#br0" timeOffset="59044">34859 3844 8064,'-3'-29'2976,"3"29"-1600,-6-9-768,0 5 1472,12 4-1184,0-4 735,-3 4-991,3 0 352,-1 8-544,5 1 160,10 6-352,2 2 64,-2 6-192,-2-1-64,9 6-32,-6-4 32,0-2-32,-6-9-288,3-4 128,3-14-448,0 1 320,-1-15-288,6 3 288,-6-16 96,0 8 64,2-7 160,-2 8-32,-5-9 256,6 6-160,-7-12 448,8 8-320,-7-8 448,0 16-416,-6-1 512,2 10-480,-7-1 352,2 5-384,0 0 352,0 5-384,-3 8 224,2 5-256,1 14 64,-2 5-96,2-2 64,0 0-96,-1 3 64,-1-2-128,1 1-64,1 2 64,-2 8-64,2 6 64,-1 2-64,-1-1 64,1 4-64,7 1-32,-2 6 96,-2-11 0,4 4-256,-2 5-128,0-12-6048,6-3 3456,-7-1-4479,2-7 4255</inkml:trace>
          <inkml:trace contextRef="#ctx0" brushRef="#br0" timeOffset="58533">34890 3793 10624,'-4'-4'4032,"4"4"-2177,-6 0-1247,0 0 1376,12 0-1152,-6 4 0,6 6-512,-2 3 64,1 6-224,0 7 224,1 2-256,-2 8 96,2 0-128,-6 2 0,6-2-32,-6-5-416,0 5 224,-6-9-1376,6-5 832,-6-7-2400,2-1 1729,-7-14-2849,11 3 2400,-9-16-2336,9 4 2400</inkml:trace>
        </inkml:traceGroup>
      </inkml:traceGroup>
    </inkml:traceGroup>
    <inkml:traceGroup>
      <inkml:annotationXML>
        <emma:emma xmlns:emma="http://www.w3.org/2003/04/emma" version="1.0">
          <emma:interpretation id="{40397037-40E4-4D71-8647-CC35E9DF1497}" emma:medium="tactile" emma:mode="ink">
            <msink:context xmlns:msink="http://schemas.microsoft.com/ink/2010/main" type="paragraph" rotatedBoundingBox="3640,3821 26791,2538 26919,4847 3768,61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DD62BF-659E-4A91-83AD-C6ED9F4EF601}" emma:medium="tactile" emma:mode="ink">
              <msink:context xmlns:msink="http://schemas.microsoft.com/ink/2010/main" type="line" rotatedBoundingBox="3640,3821 26791,2538 26919,4847 3768,6130"/>
            </emma:interpretation>
          </emma:emma>
        </inkml:annotationXML>
        <inkml:traceGroup>
          <inkml:annotationXML>
            <emma:emma xmlns:emma="http://www.w3.org/2003/04/emma" version="1.0">
              <emma:interpretation id="{1F7A0E57-B84C-4AF6-9D30-E5B3448E0BE6}" emma:medium="tactile" emma:mode="ink">
                <msink:context xmlns:msink="http://schemas.microsoft.com/ink/2010/main" type="inkWord" rotatedBoundingBox="3650,3990 4510,3943 4566,4958 3706,5005"/>
              </emma:interpretation>
              <emma:one-of disjunction-type="recognition" id="oneOf27">
                <emma:interpretation id="interp135" emma:lang="zh-CN" emma:confidence="0">
                  <emma:literal>x</emma:literal>
                </emma:interpretation>
                <emma:interpretation id="interp136" emma:lang="zh-CN" emma:confidence="0">
                  <emma:literal>×</emma:literal>
                </emma:interpretation>
                <emma:interpretation id="interp137" emma:lang="zh-CN" emma:confidence="0">
                  <emma:literal>X</emma:literal>
                </emma:interpretation>
                <emma:interpretation id="interp138" emma:lang="zh-CN" emma:confidence="0">
                  <emma:literal>ㄨ</emma:literal>
                </emma:interpretation>
                <emma:interpretation id="interp139" emma:lang="zh-CN" emma:confidence="0">
                  <emma:literal>Ⅹ</emma:literal>
                </emma:interpretation>
              </emma:one-of>
            </emma:emma>
          </inkml:annotationXML>
          <inkml:trace contextRef="#ctx0" brushRef="#br1" timeOffset="228996">6718 6788 4608,'-17'-9'1760,"17"9"-960,0 0-800,0 0 320,5 5-64,7-1 0,-3 2 224,6-2 128,0 0-288,6 1 96,5 4 96,10-1-128,-6 11 32,0 0-128,6 3 64,0 8-128,0 8 32,-1-2-160,1 0 0,4 5 32,1-2 0,-5 3-160,-6 0 32,0 3-160,-3 0 32,-3-9-640,-3 9-288,0-22-672,-6 5-256,0-20-448</inkml:trace>
          <inkml:trace contextRef="#ctx0" brushRef="#br1" timeOffset="229312">7553 6579 6016,'-36'-4'2272,"21"13"-1216,-4 10-1088,8-2 384,1 19-32,-5 2 32,-6-3 96,1 7 128,-7-2-320,-9 18 288,1 2 160,-5 2-160,-7 6-64,2 6-256,0 7-96,-18 2-64,13-11 32,5-8-128,3-6 0,6-13-608,6-9-224,9-8-832,6-11-288,6-2-1056</inkml:trace>
        </inkml:traceGroup>
        <inkml:traceGroup>
          <inkml:annotationXML>
            <emma:emma xmlns:emma="http://www.w3.org/2003/04/emma" version="1.0">
              <emma:interpretation id="{58105ED9-43E2-41B4-9A6F-14DB69C88A92}" emma:medium="tactile" emma:mode="ink">
                <msink:context xmlns:msink="http://schemas.microsoft.com/ink/2010/main" type="inkWord" rotatedBoundingBox="4699,4321 5056,4301 5069,4541 4713,4561"/>
              </emma:interpretation>
              <emma:one-of disjunction-type="recognition" id="oneOf28">
                <emma:interpretation id="interp140" emma:lang="zh-CN" emma:confidence="0">
                  <emma:literal>:</emma:literal>
                </emma:interpretation>
                <emma:interpretation id="interp141" emma:lang="zh-CN" emma:confidence="0">
                  <emma:literal>.</emma:literal>
                </emma:interpretation>
                <emma:interpretation id="interp142" emma:lang="zh-CN" emma:confidence="0">
                  <emma:literal>“</emma:literal>
                </emma:interpretation>
                <emma:interpretation id="interp143" emma:lang="zh-CN" emma:confidence="0">
                  <emma:literal>二</emma:literal>
                </emma:interpretation>
                <emma:interpretation id="interp144" emma:lang="zh-CN" emma:confidence="0">
                  <emma:literal>=</emma:literal>
                </emma:interpretation>
              </emma:one-of>
            </emma:emma>
          </inkml:annotationXML>
          <inkml:trace contextRef="#ctx0" brushRef="#br1" timeOffset="230211">7777 7182 3840,'-4'6'1472,"8"-6"-768,13 0-608,-8 0 320,6 0-128,7-6 0,2 2-96,8 0-32,8-2-96,0 3-128,-4-6 32,0-1-256,-6 0-64,0 7-1568</inkml:trace>
          <inkml:trace contextRef="#ctx0" brushRef="#br1" timeOffset="229715">7770 7045 3456,'-24'-19'1312,"24"19"-704,12-12-640,-12 12 288</inkml:trace>
          <inkml:trace contextRef="#ctx0" brushRef="#br1" timeOffset="230030">7773 7007 6464,'24'-10'736,"3"5"-256,-3 1-160,3-5-192,8-1-96,-5 3 0,6 1-32,-6 2 0,-4-5-96,-1 5 64,-4-2-2016,-10 6-1056,-1 6 1408</inkml:trace>
        </inkml:traceGroup>
        <inkml:traceGroup>
          <inkml:annotationXML>
            <emma:emma xmlns:emma="http://www.w3.org/2003/04/emma" version="1.0">
              <emma:interpretation id="{F0FB6754-F976-463A-A1D7-29303427279F}" emma:medium="tactile" emma:mode="ink">
                <msink:context xmlns:msink="http://schemas.microsoft.com/ink/2010/main" type="inkWord" rotatedBoundingBox="5537,3735 5983,3711 6045,4831 5599,4856"/>
              </emma:interpretation>
              <emma:one-of disjunction-type="recognition" id="oneOf29">
                <emma:interpretation id="interp145" emma:lang="zh-CN" emma:confidence="0">
                  <emma:literal>[</emma:literal>
                </emma:interpretation>
                <emma:interpretation id="interp146" emma:lang="zh-CN" emma:confidence="0">
                  <emma:literal>匚</emma:literal>
                </emma:interpretation>
                <emma:interpretation id="interp147" emma:lang="zh-CN" emma:confidence="0">
                  <emma:literal>ㄛ</emma:literal>
                </emma:interpretation>
                <emma:interpretation id="interp148" emma:lang="zh-CN" emma:confidence="0">
                  <emma:literal>匸</emma:literal>
                </emma:interpretation>
                <emma:interpretation id="interp149" emma:lang="zh-CN" emma:confidence="0">
                  <emma:literal>「</emma:literal>
                </emma:interpretation>
              </emma:one-of>
            </emma:emma>
          </inkml:annotationXML>
          <inkml:trace contextRef="#ctx0" brushRef="#br1" timeOffset="231052">8735 6421 3456,'0'6'1312,"-6"-2"-704,6 1-224,0 8 512,0-3 32,0 3 160,-4 4-160,-1 6-32,-1 9-480,3 9 96,-3 4 64,0 4 32,-3 6 32,-2 9-224,1 0 0,1-2-128,-2 2 64,1-9 0,4-1-160,1-4 0,5-6-96,0 7 0,11-11-32,-1 5-64,4-7 32,2-12 32,0 1-32,0-8-32,8-1 32,6-4 32,-3-5-96,-3-15 0,-3 3-480,-6-11-896,2 5 736,-2-10-2176,0 10 1632,-5-4-2560,1 3 2144,-2-7-640</inkml:trace>
          <inkml:trace contextRef="#ctx0" brushRef="#br1" timeOffset="230657">8649 6388 4096,'-21'-4'1568,"17"8"-832,-8 2-448,12-6 512,0 4 96,-3 2 192,3-6-416,0 0-128,9 0-320,7 0 64,4 0 32,10-6-32,12 2 64,-6-2-256,4-1-64,0-2-32,2-1 0,-2 0 0,-4 7 0,-6-3-1056,-4 6-480,-16 0-1568</inkml:trace>
        </inkml:traceGroup>
        <inkml:traceGroup>
          <inkml:annotationXML>
            <emma:emma xmlns:emma="http://www.w3.org/2003/04/emma" version="1.0">
              <emma:interpretation id="{ECEC8102-BC4E-490B-9EC0-43138E61F4BA}" emma:medium="tactile" emma:mode="ink">
                <msink:context xmlns:msink="http://schemas.microsoft.com/ink/2010/main" type="inkWord" rotatedBoundingBox="6242,4041 6651,4018 6679,4526 6270,4548"/>
              </emma:interpretation>
              <emma:one-of disjunction-type="recognition" id="oneOf30">
                <emma:interpretation id="interp150" emma:lang="zh-CN" emma:confidence="0">
                  <emma:literal>上</emma:literal>
                </emma:interpretation>
                <emma:interpretation id="interp151" emma:lang="zh-CN" emma:confidence="0">
                  <emma:literal>K</emma:literal>
                </emma:interpretation>
                <emma:interpretation id="interp152" emma:lang="zh-CN" emma:confidence="0">
                  <emma:literal>汇</emma:literal>
                </emma:interpretation>
                <emma:interpretation id="interp153" emma:lang="zh-CN" emma:confidence="0">
                  <emma:literal>兄</emma:literal>
                </emma:interpretation>
                <emma:interpretation id="interp154" emma:lang="zh-CN" emma:confidence="0">
                  <emma:literal>d</emma:literal>
                </emma:interpretation>
              </emma:one-of>
            </emma:emma>
          </inkml:annotationXML>
          <inkml:trace contextRef="#ctx0" brushRef="#br1" timeOffset="232099">9372 6779 3456,'-19'-7'1408,"19"10"-768,-6 1-320,6-4 384,0 0-192,0 0 32,0 0-32,10 6-32,1-3-224,4 3-32,0 2 96,0 1 0,0 4 128,0 2-96,-3 2 32,-3 2-96,-3-2 64,-6 11-128,-6 4-64,1 0 64,-11-2 64,-5 2 0,3 0 0,-3-5-320,-5-3-32,5-1-64,6-10 64,6-9 96,14-8 128,10-5-480,6-14-192,9-9-96,0-4 32,12 1 160,-3-7 128,-3 6 160,0-1 128,-6-9 32,-4-3 64,-5 4-128,0 10 0,-6 6 96,-6 7 96,-3 5 128,-6 2 160,-6 7-64,0 16 96,-8 10-64,-2 5 0,-8 0-96,-2 9 32,1 3 96,-1 1 32,1 6-64,-1-7 64,5 7-192,6-6-32,6-4-128,3-6-32,6 2-96,6-5-96,-2-6 64,7 2 64,4-6-288,0-3-64,11-1-480,-1-5-128,1-4-288,-1 0-128,1 0-480,-2 0-128,3-4-576</inkml:trace>
        </inkml:traceGroup>
        <inkml:traceGroup>
          <inkml:annotationXML>
            <emma:emma xmlns:emma="http://www.w3.org/2003/04/emma" version="1.0">
              <emma:interpretation id="{23BBAD52-35E3-417C-93E9-0DAF8CBD1E1F}" emma:medium="tactile" emma:mode="ink">
                <msink:context xmlns:msink="http://schemas.microsoft.com/ink/2010/main" type="inkWord" rotatedBoundingBox="6732,4402 6804,4398 6822,4712 6750,4716"/>
              </emma:interpretation>
              <emma:one-of disjunction-type="recognition" id="oneOf31">
                <emma:interpretation id="interp155" emma:lang="zh-CN" emma:confidence="0">
                  <emma:literal>,</emma:literal>
                </emma:interpretation>
                <emma:interpretation id="interp156" emma:lang="zh-CN" emma:confidence="0">
                  <emma:literal>、</emma:literal>
                </emma:interpretation>
                <emma:interpretation id="interp157" emma:lang="zh-CN" emma:confidence="0">
                  <emma:literal>.</emma:literal>
                </emma:interpretation>
                <emma:interpretation id="interp158" emma:lang="zh-CN" emma:confidence="0">
                  <emma:literal>1</emma:literal>
                </emma:interpretation>
                <emma:interpretation id="interp159" emma:lang="zh-CN" emma:confidence="0">
                  <emma:literal>‘</emma:literal>
                </emma:interpretation>
              </emma:one-of>
            </emma:emma>
          </inkml:annotationXML>
          <inkml:trace contextRef="#ctx0" brushRef="#br1" timeOffset="232340">9847 7029 4480,'-6'0'1664,"6"23"-896,-3-16-256,3-2 576,-6-1-160,0 6 0,2 0-96,-1-2 32,-1 0-480,1 8 0,1-4 32,-2 8-224,0 2-96,3 0-288,6 4 96,-3 1-1152,0 2 672,0 3-3264,6 4 2144</inkml:trace>
        </inkml:traceGroup>
        <inkml:traceGroup>
          <inkml:annotationXML>
            <emma:emma xmlns:emma="http://www.w3.org/2003/04/emma" version="1.0">
              <emma:interpretation id="{D6A0ED29-A058-41BF-8786-48C5B1F6E7A2}" emma:medium="tactile" emma:mode="ink">
                <msink:context xmlns:msink="http://schemas.microsoft.com/ink/2010/main" type="inkWord" rotatedBoundingBox="7116,4568 7662,4538 7672,4727 7127,4758"/>
              </emma:interpretation>
              <emma:one-of disjunction-type="recognition" id="oneOf32">
                <emma:interpretation id="interp160" emma:lang="zh-CN" emma:confidence="0">
                  <emma:literal>心</emma:literal>
                </emma:interpretation>
                <emma:interpretation id="interp161" emma:lang="zh-CN" emma:confidence="0">
                  <emma:literal>一</emma:literal>
                </emma:interpretation>
                <emma:interpretation id="interp162" emma:lang="zh-CN" emma:confidence="0">
                  <emma:literal></emma:literal>
                </emma:interpretation>
                <emma:interpretation id="interp163" emma:lang="zh-CN" emma:confidence="0">
                  <emma:literal>「</emma:literal>
                </emma:interpretation>
                <emma:interpretation id="interp164" emma:lang="zh-CN" emma:confidence="0">
                  <emma:literal>八</emma:literal>
                </emma:interpretation>
              </emma:one-of>
            </emma:emma>
          </inkml:annotationXML>
          <inkml:trace contextRef="#ctx0" brushRef="#br1" timeOffset="232942">10468 7224 3840,'0'-12'1472,"11"12"-768,0-8-832,-11 8 320,8 0-224,15 0 0,-5 0-896,5-7-320,-4 7-160,0 0 32</inkml:trace>
          <inkml:trace contextRef="#ctx0" brushRef="#br1" timeOffset="233121">10705 7185 3712,'-12'-7'1472,"12"14"-768,0-7-768,0 0 288,0 0-160,0 0-64,0 0-1664,0 0-736</inkml:trace>
          <inkml:trace contextRef="#ctx0" brushRef="#br1" timeOffset="232715">10290 7191 3584,'-10'6'1408,"10"-3"-768,-5 1-128,1 2 576,-1-2 64,-1 2 224,2 7-768,-8-4-160,7 4-320,-10 0-384,5 6 160,-4 4-2112,2-1 1248,-3 5-2304,11 2 1856</inkml:trace>
        </inkml:traceGroup>
        <inkml:traceGroup>
          <inkml:annotationXML>
            <emma:emma xmlns:emma="http://www.w3.org/2003/04/emma" version="1.0">
              <emma:interpretation id="{B9FE7E6A-64B7-4ADF-842A-E2B2DF04462B}" emma:medium="tactile" emma:mode="ink">
                <msink:context xmlns:msink="http://schemas.microsoft.com/ink/2010/main" type="inkWord" rotatedBoundingBox="7900,4502 8097,4492 8113,4777 7916,4788"/>
              </emma:interpretation>
              <emma:one-of disjunction-type="recognition" id="oneOf33">
                <emma:interpretation id="interp165" emma:lang="zh-CN" emma:confidence="0">
                  <emma:literal>,</emma:literal>
                </emma:interpretation>
                <emma:interpretation id="interp166" emma:lang="zh-CN" emma:confidence="0">
                  <emma:literal>厂</emma:literal>
                </emma:interpretation>
                <emma:interpretation id="interp167" emma:lang="zh-CN" emma:confidence="0">
                  <emma:literal>'</emma:literal>
                </emma:interpretation>
                <emma:interpretation id="interp168" emma:lang="zh-CN" emma:confidence="0">
                  <emma:literal>’</emma:literal>
                </emma:interpretation>
                <emma:interpretation id="interp169" emma:lang="zh-CN" emma:confidence="0">
                  <emma:literal>7</emma:literal>
                </emma:interpretation>
              </emma:one-of>
            </emma:emma>
          </inkml:annotationXML>
          <inkml:trace contextRef="#ctx0" brushRef="#br1" timeOffset="233424">11014 7129 2560,'0'0'960,"4"0"-512,-4 4-544,0-4 192,0 0-96,6 0 0,4 0 192,0 0 128,0 0 320,1 0 160,-2 0 128,3 0 640,6 0-352,0 0-640,-9 0 64,0 0 96,-9 0-32,0 0-32,0 0-160,0 0 0,-4 9-96,-1 5 0,-1-2-320,-3 11-32,-12 6-480,-3 6-160,-9 14-1728,-3 11-736,-8-6-128</inkml:trace>
        </inkml:traceGroup>
        <inkml:traceGroup>
          <inkml:annotationXML>
            <emma:emma xmlns:emma="http://www.w3.org/2003/04/emma" version="1.0">
              <emma:interpretation id="{6D2FB985-0D5E-4BBA-974F-6928C3BD9436}" emma:medium="tactile" emma:mode="ink">
                <msink:context xmlns:msink="http://schemas.microsoft.com/ink/2010/main" type="inkWord" rotatedBoundingBox="8485,3953 9531,3895 9577,4728 8531,4786"/>
              </emma:interpretation>
              <emma:one-of disjunction-type="recognition" id="oneOf34">
                <emma:interpretation id="interp170" emma:lang="zh-CN" emma:confidence="0">
                  <emma:literal>机</emma:literal>
                </emma:interpretation>
                <emma:interpretation id="interp171" emma:lang="zh-CN" emma:confidence="0">
                  <emma:literal>杌</emma:literal>
                </emma:interpretation>
                <emma:interpretation id="interp172" emma:lang="zh-CN" emma:confidence="0">
                  <emma:literal>乩</emma:literal>
                </emma:interpretation>
                <emma:interpretation id="interp173" emma:lang="zh-CN" emma:confidence="0">
                  <emma:literal>坑</emma:literal>
                </emma:interpretation>
                <emma:interpretation id="interp174" emma:lang="zh-CN" emma:confidence="0">
                  <emma:literal>讣</emma:literal>
                </emma:interpretation>
              </emma:one-of>
            </emma:emma>
          </inkml:annotationXML>
          <inkml:trace contextRef="#ctx0" brushRef="#br1" timeOffset="235766">12228 7020 3968,'-6'-6'1472,"12"6"-768,-6 6-320,0-6 512,0 0-32,0 4 64,-6 9-96,0 2 32,2-2-480,-7 4 192,2 2 160,-3 4-256,3 5-96,-6-2 128,4 0-320,-5 6-64,7 0-96,-6-3-320,9-2 160,-3-1-1216,9-4 736,-5-12-1920,5-4 1408,0-16-2144,9 0 1856</inkml:trace>
          <inkml:trace contextRef="#ctx0" brushRef="#br1" timeOffset="236152">12192 6952 3712,'0'0'1408,"6"4"-768,-2 2-768,1 20 1312,0-4-448,5 2-32,0 2-32,1 2-416,10-2 288,-1 6 96,-1-4 384,2-2-576,-1 7 64,7-6-320,-8-5 96,1 0-160,-4-6 288,-2 0-224,-2-6 160,-2 3-192,-5-13 224,4 5-256,-9-10 160,6 2-160,-6-11 0,10-1-64,0-12-64,0-5-64,2 0 32,-3-7 32,2-2 64,-1 5-32,-1-2-96,-4 12 32,1 4 32,-2 2 0,2 8-640,0-2-288,-6 4-1088,5 1-384,-2 5-736</inkml:trace>
          <inkml:trace contextRef="#ctx0" brushRef="#br1" timeOffset="234291">11672 6702 4352,'-15'-36'1664,"-17"13"-896,17 14-128,11 5 608,-2 1-192,6 3-64,-5 0-416,5 0-192,0 0-224,11 0 32,5 0 96,-2 0 32,2 0 64,4 7-192,0 2-64,11 1 64,-10-1 32,-1 8-96,-4-2-32,-2 2 32,-4 2 64,-4 4-96,-12 9 0,-4 3 32,-10 1 0,-1 0 0,-14 5 0,-11-5-64,10-4-64,6-4 32,4-5-32,11-10-288,5-4-64,20-14-864,10-12-352,11-6-288,5-9-96,4-9 576,6-1 352,-1 6 608,2-22 256,-7 10 128,-4 0 288,0 9 224,-10 3 416,-6 8 128,-4 5-32,-7 4-32,-4 6-288,-5 4-64,-5 9-352,-10 9 256,-11 14 128,-4 15 96,0-3 32,0 1 64,-7 6 32,7-3-384,-2 2-128,7 4-160,11-4 31,2-4-127,8-5-64,4-6-96,10-4 32,5 1-128,6-10 33,3 2-801,8-7-320,8-2-640,2-6-256,-2-10-1184</inkml:trace>
        </inkml:traceGroup>
        <inkml:traceGroup>
          <inkml:annotationXML>
            <emma:emma xmlns:emma="http://www.w3.org/2003/04/emma" version="1.0">
              <emma:interpretation id="{52EA568D-1739-493B-BCC5-2FE83EA6ABD4}" emma:medium="tactile" emma:mode="ink">
                <msink:context xmlns:msink="http://schemas.microsoft.com/ink/2010/main" type="inkWord" rotatedBoundingBox="9840,4466 9936,4461 9944,4619 9849,4624"/>
              </emma:interpretation>
              <emma:one-of disjunction-type="recognition" id="oneOf35">
                <emma:interpretation id="interp175" emma:lang="zh-CN" emma:confidence="0">
                  <emma:literal>,</emma:literal>
                </emma:interpretation>
                <emma:interpretation id="interp176" emma:lang="zh-CN" emma:confidence="0">
                  <emma:literal>.</emma:literal>
                </emma:interpretation>
                <emma:interpretation id="interp177" emma:lang="zh-CN" emma:confidence="0">
                  <emma:literal>'</emma:literal>
                </emma:interpretation>
                <emma:interpretation id="interp178" emma:lang="zh-CN" emma:confidence="0">
                  <emma:literal>·</emma:literal>
                </emma:interpretation>
                <emma:interpretation id="interp179" emma:lang="zh-CN" emma:confidence="0">
                  <emma:literal>′</emma:literal>
                </emma:interpretation>
              </emma:one-of>
            </emma:emma>
          </inkml:annotationXML>
          <inkml:trace contextRef="#ctx0" brushRef="#br1" timeOffset="236408">12978 7091 5760,'-12'6'2176,"12"-2"-1152,0 5-576,0 1 640,0-1 0,-6-2 160,3 3-640,-2 3-256,-5 3-224,-2-3-1312,3 4 640,-12 11-3584,12-6 2304</inkml:trace>
        </inkml:traceGroup>
        <inkml:traceGroup>
          <inkml:annotationXML>
            <emma:emma xmlns:emma="http://www.w3.org/2003/04/emma" version="1.0">
              <emma:interpretation id="{C8CFEE84-01BA-4DF3-BFCF-804137F8E68C}" emma:medium="tactile" emma:mode="ink">
                <msink:context xmlns:msink="http://schemas.microsoft.com/ink/2010/main" type="inkWord" rotatedBoundingBox="10246,3842 10717,3816 10780,4957 10309,4983"/>
              </emma:interpretation>
              <emma:one-of disjunction-type="recognition" id="oneOf36">
                <emma:interpretation id="interp180" emma:lang="zh-CN" emma:confidence="0">
                  <emma:literal>y</emma:literal>
                </emma:interpretation>
                <emma:interpretation id="interp181" emma:lang="zh-CN" emma:confidence="0">
                  <emma:literal>牛</emma:literal>
                </emma:interpretation>
                <emma:interpretation id="interp182" emma:lang="zh-CN" emma:confidence="0">
                  <emma:literal>g</emma:literal>
                </emma:interpretation>
                <emma:interpretation id="interp183" emma:lang="zh-CN" emma:confidence="0">
                  <emma:literal>子</emma:literal>
                </emma:interpretation>
                <emma:interpretation id="interp184" emma:lang="zh-CN" emma:confidence="0">
                  <emma:literal>与</emma:literal>
                </emma:interpretation>
              </emma:one-of>
            </emma:emma>
          </inkml:annotationXML>
          <inkml:trace contextRef="#ctx0" brushRef="#br1" timeOffset="241978">13394 6512 3072,'0'-18'1216,"6"13"-640,-1-2-384,1 7 352,-6-6 256,0 2 224,4-2-128,-4 6 0,0 0-192,5 6-64,1 7-352,-2 6-32,1 11 64,1 15 0,-6 2 64,0 2-64,4 0-32,-4-1-96,0-9-32,11-4-32,-2 3 0,3-12-64,-3-3-64,12-18 96,-6-10-64,6-8-32,0-6 96,-1-4 0,-1-3-32,2-6 32,-6-9-224,0 5 32,-4 4 96,-1-1 64,1 8-96,-7 2 32,-4 4 0,0 6 0,0 3-96,0 6 64,0 4 32,0 10 64,0 12 32,0 10 96,0 8-32,0 2 0,0 3-32,0 19 0,0-5 64,-4 5 32,-2-2-32,1 6-32,1-4-192,-7 22 32,1-14 64,-1-8 32,1-10-32,-1-8-64,2-7 32,-12-6-32,0-11 128,2 0-64,-7-12 32,2-10-32,-3-10-64,7 1 32,-5-14-128,4 1 64,-5-8 32,11 2 0,0-8 0,9 8 0,2-8 0,8 10 0,11-6 0,6 0 0,5 0 0,10 5-96,0-2 64,3 13 32,3-4-96,-1 8 64,-1-2-128,-4 5 32,-6 5-800,2-1-256,-7 5-960,-5 0-320,-5 5-512</inkml:trace>
        </inkml:traceGroup>
        <inkml:traceGroup>
          <inkml:annotationXML>
            <emma:emma xmlns:emma="http://www.w3.org/2003/04/emma" version="1.0">
              <emma:interpretation id="{D2622FBC-800F-4B20-AECC-7C75C4085BA6}" emma:medium="tactile" emma:mode="ink">
                <msink:context xmlns:msink="http://schemas.microsoft.com/ink/2010/main" type="inkWord" rotatedBoundingBox="10963,4394 10979,4393 11006,4887 10991,4888"/>
              </emma:interpretation>
              <emma:one-of disjunction-type="recognition" id="oneOf37">
                <emma:interpretation id="interp185" emma:lang="zh-CN" emma:confidence="0">
                  <emma:literal>,</emma:literal>
                </emma:interpretation>
                <emma:interpretation id="interp186" emma:lang="zh-CN" emma:confidence="0">
                  <emma:literal>、</emma:literal>
                </emma:interpretation>
                <emma:interpretation id="interp187" emma:lang="zh-CN" emma:confidence="0">
                  <emma:literal>1</emma:literal>
                </emma:interpretation>
                <emma:interpretation id="interp188" emma:lang="zh-CN" emma:confidence="0">
                  <emma:literal>丨</emma:literal>
                </emma:interpretation>
                <emma:interpretation id="interp189" emma:lang="zh-CN" emma:confidence="0">
                  <emma:literal>Ⅰ</emma:literal>
                </emma:interpretation>
              </emma:one-of>
            </emma:emma>
          </inkml:annotationXML>
          <inkml:trace contextRef="#ctx0" brushRef="#br1" timeOffset="242256">14018 7024 3840,'-6'0'1472,"0"0"-768,12 6-256,-6-6 544,0 0-64,0 8 32,6 0-288,-6 2-64,0 4-352,3-2 192,-3 8 96,6 2-160,-6 6-64,0 2 32,5 2 96,-5 14-256,0-1-32,4 0-256,-4 0-64,0 0-1440,0-3-512,6-6-1120</inkml:trace>
        </inkml:traceGroup>
        <inkml:traceGroup>
          <inkml:annotationXML>
            <emma:emma xmlns:emma="http://www.w3.org/2003/04/emma" version="1.0">
              <emma:interpretation id="{B6BE15E6-8618-4DD5-B760-41D499AA420F}" emma:medium="tactile" emma:mode="ink">
                <msink:context xmlns:msink="http://schemas.microsoft.com/ink/2010/main" type="inkWord" rotatedBoundingBox="11354,4479 11519,4470 11538,4806 11373,4816"/>
              </emma:interpretation>
              <emma:one-of disjunction-type="recognition" id="oneOf38">
                <emma:interpretation id="interp190" emma:lang="zh-CN" emma:confidence="0">
                  <emma:literal>1</emma:literal>
                </emma:interpretation>
                <emma:interpretation id="interp191" emma:lang="zh-CN" emma:confidence="0">
                  <emma:literal>,</emma:literal>
                </emma:interpretation>
                <emma:interpretation id="interp192" emma:lang="zh-CN" emma:confidence="0">
                  <emma:literal>、</emma:literal>
                </emma:interpretation>
                <emma:interpretation id="interp193" emma:lang="zh-CN" emma:confidence="0">
                  <emma:literal>‘</emma:literal>
                </emma:interpretation>
                <emma:interpretation id="interp194" emma:lang="zh-CN" emma:confidence="0">
                  <emma:literal>′</emma:literal>
                </emma:interpretation>
              </emma:one-of>
            </emma:emma>
          </inkml:annotationXML>
          <inkml:trace contextRef="#ctx0" brushRef="#br1" timeOffset="242689">14562 7104 4224,'-6'-3'1568,"6"3"-832,0 3-160,0-3 576,0 0 64,-4 10 128,-1 0-448,-1 2-224,-3 8-384,-2 2-64,-4 4 0,-1 6-192,1-3 0,0 6-896,0 11-352,0-10-1440,4 0-1344,7-8 1440</inkml:trace>
        </inkml:traceGroup>
        <inkml:traceGroup>
          <inkml:annotationXML>
            <emma:emma xmlns:emma="http://www.w3.org/2003/04/emma" version="1.0">
              <emma:interpretation id="{1C26087C-A5CE-4892-BC57-CADAC0074EBA}" emma:medium="tactile" emma:mode="ink">
                <msink:context xmlns:msink="http://schemas.microsoft.com/ink/2010/main" type="inkWord" rotatedBoundingBox="11791,4544 11864,4539 11870,4634 11796,4638"/>
              </emma:interpretation>
              <emma:one-of disjunction-type="recognition" id="oneOf39">
                <emma:interpretation id="interp195" emma:lang="zh-CN" emma:confidence="0">
                  <emma:literal>.</emma:literal>
                </emma:interpretation>
                <emma:interpretation id="interp196" emma:lang="zh-CN" emma:confidence="0">
                  <emma:literal>、</emma:literal>
                </emma:interpretation>
                <emma:interpretation id="interp197" emma:lang="zh-CN" emma:confidence="0">
                  <emma:literal>·</emma:literal>
                </emma:interpretation>
                <emma:interpretation id="interp198" emma:lang="zh-CN" emma:confidence="0">
                  <emma:literal>‵</emma:literal>
                </emma:interpretation>
                <emma:interpretation id="interp199" emma:lang="zh-CN" emma:confidence="0">
                  <emma:literal>`</emma:literal>
                </emma:interpretation>
              </emma:one-of>
            </emma:emma>
          </inkml:annotationXML>
          <inkml:trace contextRef="#ctx0" brushRef="#br1" timeOffset="242924">14833 7174 3456,'19'8'1408,"-19"-1"-768,11 4-768,-11-11 256,19 7-1408,-8 12-576,-3 1 736,3-2 352</inkml:trace>
        </inkml:traceGroup>
        <inkml:traceGroup>
          <inkml:annotationXML>
            <emma:emma xmlns:emma="http://www.w3.org/2003/04/emma" version="1.0">
              <emma:interpretation id="{B6E8E389-9DE8-4E73-A725-766F84DAC70A}" emma:medium="tactile" emma:mode="ink">
                <msink:context xmlns:msink="http://schemas.microsoft.com/ink/2010/main" type="inkWord" rotatedBoundingBox="12175,4491 12206,4489 12208,4523 12177,4524"/>
              </emma:interpretation>
              <emma:one-of disjunction-type="recognition" id="oneOf40">
                <emma:interpretation id="interp200" emma:lang="zh-CN" emma:confidence="0">
                  <emma:literal>.</emma:literal>
                </emma:interpretation>
                <emma:interpretation id="interp201" emma:lang="zh-CN" emma:confidence="0">
                  <emma:literal>·</emma:literal>
                </emma:interpretation>
                <emma:interpretation id="interp202" emma:lang="zh-CN" emma:confidence="0">
                  <emma:literal>^</emma:literal>
                </emma:interpretation>
                <emma:interpretation id="interp203" emma:lang="zh-CN" emma:confidence="0">
                  <emma:literal>、</emma:literal>
                </emma:interpretation>
                <emma:interpretation id="interp204" emma:lang="zh-CN" emma:confidence="0">
                  <emma:literal>,</emma:literal>
                </emma:interpretation>
              </emma:one-of>
            </emma:emma>
          </inkml:annotationXML>
          <inkml:trace contextRef="#ctx0" brushRef="#br1" timeOffset="243229">15219 7146 3200,'11'-19'1216,"1"19"-640,-12-7-544,0 7 256,0 0-32,0 0 0,0 0-224,0 0 0,0 0-1504,0 0-832,8 33 1088</inkml:trace>
        </inkml:traceGroup>
        <inkml:traceGroup>
          <inkml:annotationXML>
            <emma:emma xmlns:emma="http://www.w3.org/2003/04/emma" version="1.0">
              <emma:interpretation id="{12E58D7E-56A2-4A2B-92B1-3842BB97A4E8}" emma:medium="tactile" emma:mode="ink">
                <msink:context xmlns:msink="http://schemas.microsoft.com/ink/2010/main" type="inkWord" rotatedBoundingBox="12625,4445 12693,4441 12703,4615 12635,4618"/>
              </emma:interpretation>
              <emma:one-of disjunction-type="recognition" id="oneOf41">
                <emma:interpretation id="interp205" emma:lang="zh-CN" emma:confidence="0">
                  <emma:literal>.</emma:literal>
                </emma:interpretation>
                <emma:interpretation id="interp206" emma:lang="zh-CN" emma:confidence="0">
                  <emma:literal>、</emma:literal>
                </emma:interpretation>
                <emma:interpretation id="interp207" emma:lang="zh-CN" emma:confidence="0">
                  <emma:literal>·</emma:literal>
                </emma:interpretation>
                <emma:interpretation id="interp208" emma:lang="zh-CN" emma:confidence="0">
                  <emma:literal>:</emma:literal>
                </emma:interpretation>
                <emma:interpretation id="interp209" emma:lang="zh-CN" emma:confidence="0">
                  <emma:literal>乀</emma:literal>
                </emma:interpretation>
              </emma:one-of>
            </emma:emma>
          </inkml:annotationXML>
          <inkml:trace contextRef="#ctx0" brushRef="#br1" timeOffset="243900">15673 7082 2688,'0'-7'1056,"0"14"-576,0 1 0,0-8 416,0 0-128,0 12-64,0-5-256,0 12-128,0-1-160,0 2-64,11-2-32,-3-3-128,4 5-32,-1-9-1088,0-4-1536,8 1 448</inkml:trace>
        </inkml:traceGroup>
        <inkml:traceGroup>
          <inkml:annotationXML>
            <emma:emma xmlns:emma="http://www.w3.org/2003/04/emma" version="1.0">
              <emma:interpretation id="{D950B1C6-5BDC-4714-9EFF-C68C8FE2B8E8}" emma:medium="tactile" emma:mode="ink">
                <msink:context xmlns:msink="http://schemas.microsoft.com/ink/2010/main" type="inkWord" rotatedBoundingBox="12881,4411 13100,4399 13124,4834 12905,4847"/>
              </emma:interpretation>
              <emma:one-of disjunction-type="recognition" id="oneOf42">
                <emma:interpretation id="interp210" emma:lang="zh-CN" emma:confidence="0">
                  <emma:literal>0</emma:literal>
                </emma:interpretation>
                <emma:interpretation id="interp211" emma:lang="zh-CN" emma:confidence="0">
                  <emma:literal>,</emma:literal>
                </emma:interpretation>
                <emma:interpretation id="interp212" emma:lang="zh-CN" emma:confidence="0">
                  <emma:literal>;</emma:literal>
                </emma:interpretation>
                <emma:interpretation id="interp213" emma:lang="zh-CN" emma:confidence="0">
                  <emma:literal>丿</emma:literal>
                </emma:interpretation>
                <emma:interpretation id="interp214" emma:lang="zh-CN" emma:confidence="0">
                  <emma:literal>′</emma:literal>
                </emma:interpretation>
              </emma:one-of>
            </emma:emma>
          </inkml:annotationXML>
          <inkml:trace contextRef="#ctx0" brushRef="#br1" timeOffset="244262">16142 7055 3328,'0'-26'1216,"0"49"-640,0-10 32,0-13 512,0 0 96,0 4 128,0 5-256,0 1-96,0-1-544,0-2 0,-5 9 64,1-3-64,-1 6 64,-7 3-224,3 4-96,-7 16-192,-10 16 0,1 1-1984,-11 5-896,-20-10-512</inkml:trace>
        </inkml:traceGroup>
        <inkml:traceGroup>
          <inkml:annotationXML>
            <emma:emma xmlns:emma="http://www.w3.org/2003/04/emma" version="1.0">
              <emma:interpretation id="{25C0F8E7-EF8A-475C-B9C9-118CF2BFA9DF}" emma:medium="tactile" emma:mode="ink">
                <msink:context xmlns:msink="http://schemas.microsoft.com/ink/2010/main" type="inkWord" rotatedBoundingBox="13425,3742 14091,3705 14160,4949 13494,4986"/>
              </emma:interpretation>
              <emma:one-of disjunction-type="recognition" id="oneOf43">
                <emma:interpretation id="interp215" emma:lang="zh-CN" emma:confidence="0">
                  <emma:literal>y</emma:literal>
                </emma:interpretation>
                <emma:interpretation id="interp216" emma:lang="zh-CN" emma:confidence="0">
                  <emma:literal>牛</emma:literal>
                </emma:interpretation>
                <emma:interpretation id="interp217" emma:lang="zh-CN" emma:confidence="0">
                  <emma:literal>扌</emma:literal>
                </emma:interpretation>
                <emma:interpretation id="interp218" emma:lang="zh-CN" emma:confidence="0">
                  <emma:literal>子</emma:literal>
                </emma:interpretation>
                <emma:interpretation id="interp219" emma:lang="zh-CN" emma:confidence="0">
                  <emma:literal>g</emma:literal>
                </emma:interpretation>
              </emma:one-of>
            </emma:emma>
          </inkml:annotationXML>
          <inkml:trace contextRef="#ctx0" brushRef="#br1" timeOffset="245424">16498 6485 3200,'-16'-27'1216,"16"18"-640,0-10-192,0 15 416,-3-5 288,-2 0 96,5-1-352,-6 0-96,6 4-416,0 0 64,0 2 64,0 4-96,0 0 32,6 4 64,-1 8 32,4 8-128,1 2-32,1 10-128,-2-5 32,3 1-64,2 7 0,2-8-192,8 14 96,-3-13 32,0-20-128,-1-2-32,5-15 32,1-1 64,5-3 0,-1-1 64,6 2-224,-4-8-32,-2 2-32,-6 1 128,-3-2 32,0 1 96,-7 4-96,-4 1 0,-4 0 32,-6 3 64,-6 1-32,2 5-32,-7-1 96,2 5 0,-1 0-32,-7 9 32,8 4-64,-1 6 64,-1 4 0,2 3 32,3 24-64,0 0 32,2 1 0,4 4 96,0 7-32,0 2 64,0 0-64,0 3 64,0 5-128,0-5-64,0 17 64,0-7 0,0-15-128,-5-7 32,-1-5 64,3-10 32,-3-8-128,-6-6 32,3-3 0,-6-8 64,0-11-256,0-8-96,-11-11 0,-10-12 96,6-5 32,3 6 96,2-10 32,-1-5 32,8 6-96,0 3 64,9-4-32,4-2 0,10 2 128,10-10-32,11-2 64,4 6-64,6 6-32,4-1 32,8 2-128,-4 8 0,4 4-32,6 4 96,-3 6-64,-4 3-32,-1 6-1056,-6 4-384,0 0-1056,-8 4-1440,-2 0 1152</inkml:trace>
        </inkml:traceGroup>
        <inkml:traceGroup>
          <inkml:annotationXML>
            <emma:emma xmlns:emma="http://www.w3.org/2003/04/emma" version="1.0">
              <emma:interpretation id="{BA654E4A-33EC-4B4C-940D-986DAF317135}" emma:medium="tactile" emma:mode="ink">
                <msink:context xmlns:msink="http://schemas.microsoft.com/ink/2010/main" type="inkWord" rotatedBoundingBox="14176,4250 14603,4227 14640,4887 14212,4911"/>
              </emma:interpretation>
              <emma:one-of disjunction-type="recognition" id="oneOf44">
                <emma:interpretation id="interp220" emma:lang="zh-CN" emma:confidence="0">
                  <emma:literal>M</emma:literal>
                </emma:interpretation>
                <emma:interpretation id="interp221" emma:lang="zh-CN" emma:confidence="0">
                  <emma:literal>么</emma:literal>
                </emma:interpretation>
                <emma:interpretation id="interp222" emma:lang="zh-CN" emma:confidence="0">
                  <emma:literal>山</emma:literal>
                </emma:interpretation>
                <emma:interpretation id="interp223" emma:lang="zh-CN" emma:confidence="0">
                  <emma:literal>州</emma:literal>
                </emma:interpretation>
                <emma:interpretation id="interp224" emma:lang="zh-CN" emma:confidence="0">
                  <emma:literal>川</emma:literal>
                </emma:interpretation>
              </emma:one-of>
            </emma:emma>
          </inkml:annotationXML>
          <inkml:trace contextRef="#ctx0" brushRef="#br1" timeOffset="246362">17242 6943 4096,'-15'-4'1568,"15"8"-832,-4-4-384,4 0 480,0 4-32,0-4 64,0 9-192,0 0-32,4 18-224,2 1 0,-1 4-128,-1-2 64,-4 8-192,6-6-96,-6-2-32,5 2-32,-5 0 0,6-9 64,-6-5-384,0-4-96,0-1-800,0-7-256,0-6-704,0 0-960,0-6 1056</inkml:trace>
          <inkml:trace contextRef="#ctx0" brushRef="#br1" timeOffset="246873">17253 6885 3968,'0'-6'1472,"6"12"-768,-6 1-544,0-7 416,4 10-32,1-1-32,5 4 0,1 10 96,10 6-352,-6-3 64,9 2 96,-13-2-96,8 0 64,2-3-160,-6 2 32,2-8-96,-2 2 0,-5-6-96,-1-4-64,3-9 32,-3-6 32,6-1-32,2-8-32,-2 2 32,0-10 32,0-9-96,0 6-64,1 3 64,-2 0 0,-3 5 96,-1 4 32,-1 5-32,-3 0-64,0 5 160,-6 4 32,0 0 64,0 10 0,0-2 0,0 0 64,0 11-96,0 0 32,0-3-32,0 8 96,0 4-96,0 4-64,0 7 64,0 3 64,0 3-128,6 9-96,-3-8-128,3-2 32,-1-7-32,-1-5-64,2-9-1536,-6-5-640,0-10-1376</inkml:trace>
        </inkml:traceGroup>
        <inkml:traceGroup>
          <inkml:annotationXML>
            <emma:emma xmlns:emma="http://www.w3.org/2003/04/emma" version="1.0">
              <emma:interpretation id="{B56ED801-29D7-4D19-88FE-96577A6D568D}" emma:medium="tactile" emma:mode="ink">
                <msink:context xmlns:msink="http://schemas.microsoft.com/ink/2010/main" type="inkWord" rotatedBoundingBox="14832,3730 15055,3717 15122,4929 14899,4941"/>
              </emma:interpretation>
              <emma:one-of disjunction-type="recognition" id="oneOf45">
                <emma:interpretation id="interp225" emma:lang="zh-CN" emma:confidence="0">
                  <emma:literal>)</emma:literal>
                </emma:interpretation>
                <emma:interpretation id="interp226" emma:lang="zh-CN" emma:confidence="0">
                  <emma:literal>了</emma:literal>
                </emma:interpretation>
                <emma:interpretation id="interp227" emma:lang="zh-CN" emma:confidence="0">
                  <emma:literal>]</emma:literal>
                </emma:interpretation>
                <emma:interpretation id="interp228" emma:lang="zh-CN" emma:confidence="0">
                  <emma:literal>}</emma:literal>
                </emma:interpretation>
                <emma:interpretation id="interp229" emma:lang="zh-CN" emma:confidence="0">
                  <emma:literal>」</emma:literal>
                </emma:interpretation>
              </emma:one-of>
            </emma:emma>
          </inkml:annotationXML>
          <inkml:trace contextRef="#ctx0" brushRef="#br1" timeOffset="247826">17891 6395 3456,'-16'-19'1312,"16"15"-704,0-1-576,0 5 256,10-4 96,1 0 96,5 4-192,-2 0-32,7 0-64,0 0 32,-1 0-128,-1 0 224,2 4 160,-6-4 64,0 4-32,6 1 0,-10-1 96,-7 6 0,2-1 32,-6 4-160,0 6-32,0 4-128,0-1 32,0 1-128,0 12 32,0 11-32,0-5 32,0 4-64,0 5 32,0 4-64,0 10 0,5-2-96,-1 8 32,-4-12 64,6 0-64,-6 6 96,11-5-128,-7 6-32,1-11 0,-10-5 32,5-8-32,-4-5 64,-2 0-64,-5-8-288,2-5 128,-12-10-864,0 0 544,-9-9-1632,9 1 1152,-9-10-3008,6 1 2208</inkml:trace>
        </inkml:traceGroup>
        <inkml:traceGroup>
          <inkml:annotationXML>
            <emma:emma xmlns:emma="http://www.w3.org/2003/04/emma" version="1.0">
              <emma:interpretation id="{8BCF54B3-929C-4A17-8593-C3EA622A978D}" emma:medium="tactile" emma:mode="ink">
                <msink:context xmlns:msink="http://schemas.microsoft.com/ink/2010/main" type="inkWord" rotatedBoundingBox="15325,3173 15806,3147 15844,3836 15363,3863"/>
              </emma:interpretation>
              <emma:one-of disjunction-type="recognition" id="oneOf46">
                <emma:interpretation id="interp230" emma:lang="zh-CN" emma:confidence="0">
                  <emma:literal>T</emma:literal>
                </emma:interpretation>
                <emma:interpretation id="interp231" emma:lang="zh-CN" emma:confidence="0">
                  <emma:literal>十</emma:literal>
                </emma:interpretation>
                <emma:interpretation id="interp232" emma:lang="zh-CN" emma:confidence="0">
                  <emma:literal>下</emma:literal>
                </emma:interpretation>
                <emma:interpretation id="interp233" emma:lang="zh-CN" emma:confidence="0">
                  <emma:literal>丅</emma:literal>
                </emma:interpretation>
                <emma:interpretation id="interp234" emma:lang="zh-CN" emma:confidence="0">
                  <emma:literal>7</emma:literal>
                </emma:interpretation>
              </emma:one-of>
            </emma:emma>
          </inkml:annotationXML>
          <inkml:trace contextRef="#ctx0" brushRef="#br1" timeOffset="249114">18380 5837 4096,'-11'-10'1568,"11"10"-832,0 0-384,0 0 480,0 0 96,0 0 64,6-3-160,-1-3-64,1 2-416,4 4 0,-1-4 64,8 4-96,2 0 64,2 0-160,-1 0-64,10 0-160,12 0 0,-1 0-64,-1 0 0,1 0 64,-1 0 64,-4-5-448,-4 1-224,-8 4-896,6 0-4320,-18 0 3040</inkml:trace>
          <inkml:trace contextRef="#ctx0" brushRef="#br1" timeOffset="249337">18762 5782 3968,'-21'6'1568,"16"2"-832,-4-3-384,9 4 480,-6-1 32,0 2 96,-3 8-224,3 8-64,-9 7-384,0 2 96,6 7 128,-3 4-64,3-6 0,3 15-256,17-10-128,-1 1-32,-1-1-32,3 0-928,-3 1-320,6-8-2016,-4 4-896,-1 4 2080</inkml:trace>
        </inkml:traceGroup>
        <inkml:traceGroup>
          <inkml:annotationXML>
            <emma:emma xmlns:emma="http://www.w3.org/2003/04/emma" version="1.0">
              <emma:interpretation id="{3A93AB25-9A30-4BCF-9D0B-EB06697A9BF9}" emma:medium="tactile" emma:mode="ink">
                <msink:context xmlns:msink="http://schemas.microsoft.com/ink/2010/main" type="inkWord" rotatedBoundingBox="17966,3288 19141,3223 19208,4445 18033,4510"/>
              </emma:interpretation>
              <emma:one-of disjunction-type="recognition" id="oneOf47">
                <emma:interpretation id="interp235" emma:lang="zh-CN" emma:confidence="0">
                  <emma:literal>M</emma:literal>
                </emma:interpretation>
                <emma:interpretation id="interp236" emma:lang="zh-CN" emma:confidence="0">
                  <emma:literal>什</emma:literal>
                </emma:interpretation>
                <emma:interpretation id="interp237" emma:lang="zh-CN" emma:confidence="0">
                  <emma:literal>n</emma:literal>
                </emma:interpretation>
                <emma:interpretation id="interp238" emma:lang="zh-CN" emma:confidence="0">
                  <emma:literal>计</emma:literal>
                </emma:interpretation>
                <emma:interpretation id="interp239" emma:lang="zh-CN" emma:confidence="0">
                  <emma:literal>艹</emma:literal>
                </emma:interpretation>
              </emma:one-of>
            </emma:emma>
          </inkml:annotationXML>
          <inkml:trace contextRef="#ctx0" brushRef="#br1" timeOffset="174153">21031 6263 3712,'-6'-41'1408,"6"41"-768,6-17-64,-6 7 1280,6 7-1024,-6-13 1024,3 3-1088,3-13 512,9 7-736,0-13 288,6 5-512,9-8 320,2 3-352,-8-1 192,3 11-256,-9-1-1,9 14-127,-6 9 224,3 13-192,-3 10 256,5 9-256,-5 9 160,-2-1-160,2 11 160,-1 3-192,-10 14 192,6 0-192,-12 19 256,8 3-224,-18 0 160,6-9-160,-6 0 64,2-3-96,-7-5 96,6-15-128,-5-12-32,10-14 0,-9-13-32,9-6 0,-11-13-448,11-6 256,-4-20-832,8-1 576,-4-10-992,5 5 801,-5-8-961,6 8 928,-3-13-864,3 13 864,0-4-768,3 8 800,-3-2-224,3 7 512,3-9 192,-3 4 128,-3 1 160,3 14-64,-3-2 608,-1 8-384,-1-8 800,8 11-608,-3-9 608,2 7-608,4-1 448,0 1-512,10-4 256,7 7-384,4-7 192,3 6-256,9-9 64,-3 13-160,5-9-64,-5 9-32,3-10-32,-3 5 0,-4-3-224,-5 3 128,-6-5-960,0 10 608,-3-7-1312,-8 7 992,-2-10-896,-8 5 960,-3-9-128,-3 5 480,-3-14 224,6 6 96,-12-5 32,6 3 0,-3-4 0,-3 5 0,-3-9 64,9 8-32,-12-3 256,12 9-160,-9-5 320,9 4-256,-6 0 512,6 5-384,-6-5 704,12 11-576,-12-12 544,6 11-544,-3-6 320,6 7-448,-3-3 256,0 6-320,0-3 288,0 6-320,0-3 384,0 6-353,0-3 161,0 7-256,0-6 64,0 5-128,0 6 224,0-2-192,0 10 160,0 4-160,0 14 160,0 4-192,0 19 192,6 4-192,-6 22 32,6-9-64,-2 16 32,1-13-64,-5 3-32,6-10 32,-6-13-1024,6-11 544,-6-11-2783,4-11 1791,1-21-3648,4-7 2848</inkml:trace>
        </inkml:traceGroup>
        <inkml:traceGroup>
          <inkml:annotationXML>
            <emma:emma xmlns:emma="http://www.w3.org/2003/04/emma" version="1.0">
              <emma:interpretation id="{BF4996D0-25C9-4118-A3F1-B1DE50755CF2}" emma:medium="tactile" emma:mode="ink">
                <msink:context xmlns:msink="http://schemas.microsoft.com/ink/2010/main" type="inkWord" rotatedBoundingBox="19746,3668 20263,3639 20278,3901 19761,3930"/>
              </emma:interpretation>
              <emma:one-of disjunction-type="recognition" id="oneOf48">
                <emma:interpretation id="interp240" emma:lang="zh-CN" emma:confidence="0">
                  <emma:literal>=</emma:literal>
                </emma:interpretation>
                <emma:interpretation id="interp241" emma:lang="zh-CN" emma:confidence="0">
                  <emma:literal>二</emma:literal>
                </emma:interpretation>
                <emma:interpretation id="interp242" emma:lang="zh-CN" emma:confidence="0">
                  <emma:literal>“</emma:literal>
                </emma:interpretation>
                <emma:interpretation id="interp243" emma:lang="zh-CN" emma:confidence="0">
                  <emma:literal>工</emma:literal>
                </emma:interpretation>
                <emma:interpretation id="interp244" emma:lang="zh-CN" emma:confidence="0">
                  <emma:literal>䒑</emma:literal>
                </emma:interpretation>
              </emma:one-of>
            </emma:emma>
          </inkml:annotationXML>
          <inkml:trace contextRef="#ctx0" brushRef="#br1" timeOffset="174909">22824 6327 5120,'-24'-9'2016,"24"9"-1088,-6 0-320,2 0 1152,8 0-960,-4 0 384,11 3-704,-2-3 64,7 6-288,-1-6-32,0 0-128,6-6-64,5 6 0,14-7 32,7-3-32,-2 1-448,-4 5 224,-1-5-1184,-4 9 768,5-6-3264,0 6 2176</inkml:trace>
          <inkml:trace contextRef="#ctx0" brushRef="#br1" timeOffset="175153">22886 6556 4736,'-30'-4'1824,"30"4"-960,0 0-672,0 0 1088,0 0-736,4 0 608,6 0-672,6-3 32,5 3-320,9-5-96,0 5-64,1-4-32,4-2 0,0 2-352,7 4 192,15-4-2208,3 4 1312,-9-5-2432,-9 10 1952</inkml:trace>
        </inkml:traceGroup>
        <inkml:traceGroup>
          <inkml:annotationXML>
            <emma:emma xmlns:emma="http://www.w3.org/2003/04/emma" version="1.0">
              <emma:interpretation id="{251ABC14-AF22-400D-AEBB-4F15F9A514FE}" emma:medium="tactile" emma:mode="ink">
                <msink:context xmlns:msink="http://schemas.microsoft.com/ink/2010/main" type="inkWord" rotatedBoundingBox="21154,3071 22076,3020 22191,5109 21270,5160"/>
              </emma:interpretation>
              <emma:one-of disjunction-type="recognition" id="oneOf49">
                <emma:interpretation id="interp245" emma:lang="zh-CN" emma:confidence="0">
                  <emma:literal>立</emma:literal>
                </emma:interpretation>
                <emma:interpretation id="interp246" emma:lang="zh-CN" emma:confidence="0">
                  <emma:literal>言</emma:literal>
                </emma:interpretation>
                <emma:interpretation id="interp247" emma:lang="zh-CN" emma:confidence="0">
                  <emma:literal>产</emma:literal>
                </emma:interpretation>
                <emma:interpretation id="interp248" emma:lang="zh-CN" emma:confidence="0">
                  <emma:literal>亭</emma:literal>
                </emma:interpretation>
                <emma:interpretation id="interp249" emma:lang="zh-CN" emma:confidence="0">
                  <emma:literal>礻</emma:literal>
                </emma:interpretation>
              </emma:one-of>
            </emma:emma>
          </inkml:annotationXML>
          <inkml:trace contextRef="#ctx0" brushRef="#br1" timeOffset="179286">24298 5742 4224,'-16'-5'1568,"16"5"-832,0-4-96,-4-2 1536,4 12-1216,-5-12 1056,5 6-1184,-9-4 544,3 4-800,-9-5 416,10 10-577,-11-10 257,10 5-384,-3-4 128,9 4-256,-6-9 128,6 9-160,0-4 160,6 8-192,-2-4 96,7 0-96,-2 0-64,6 0 0,-3 0 96,3 0-64,0 0 32,0 6-32,6-6-64,5 3 32,-2-3-32,6 0 0,-3 0 64,3 0-32,0 0-96,7 0 32,-2 0-128,6 0 96,5 0-384,4 0 224,1 0-576,0 0 448,-3 0-831,-9 0 671,-3 0-1376,-1 0 1056,-8 0-2560,-6 0 1888,-12 4-2240,0 1 2112</inkml:trace>
          <inkml:trace contextRef="#ctx0" brushRef="#br1" timeOffset="180253">24389 5811 3712,'-35'0'1408,"35"0"-768,-10 3 32,4-3 1248,6 5-1024,-6-5 704,6 5-960,-3-5 448,6 0-640,-3 0 448,0 0-480,0 0 320,6 4-416,0-4 256,0 10-320,-2-1 127,10 8-223,2 1 64,4 1-128,1-2 96,6 6-128,-3-4 32,2 3-32,-1-2-64,2 2 32,-3-6-32,8 4 0,-8-8 0,-4 2 0,-4 1 64,-1 2-32,-10 2-32,5-2 32,-10 5-32,6 7 0,-16-3 64,4 3-32,-14-3 64,4 6-64,-14-6 192,10 6-128,-10-4 96,3-1-96,-3 5 0,3-5-32,-3-5 160,10 6-128,-4-6 96,8 5-96,-4-4-128,4-1 0,-4-2 96,8 2-32,-6-9 128,6 6-96,-2-6 32,8 0-32,-4 1 32,5 0-64,1-4 64,4 3-64,-6-10 64,12 7-64,-6-6-32,4 2 32,1-2-32,1 1 0,-2-5 0,8 0 0,-4 0 0,4 0 0,-2 0 64,4 0-32,2 0-96,4 0 32,-5 0 32,6 3 0,-6-3 0,6 4 0,-1-4-96,4 0 64,3 0 32,-2 0 0,1 0 0,4 0 0,0 0 64,6 0-32,0 0-96,0 0 32,0 0-128,-6 0 96,2 0-192,-2 0 160,0 0-160,0 0 128,-4 0-64,4 6 96,-3-2-160,3 2 160,-9-6-256,3 0 224,-2 0-672,-2 0 480,-5 0-2143,12 0 1375,-19 0-3744,2 0 2720</inkml:trace>
          <inkml:trace contextRef="#ctx0" brushRef="#br1" timeOffset="182797">24557 7092 5376,'-4'-4'2016,"4"4"-1088,4-6-256,-4 2 1216,5 8-1056,-5-4 512,6 6-800,-1-2 288,5 1-512,-4-1 64,3 0-256,3 1 0,-3-1-64,0 2-256,3-2 96,-3 1-1504,2-1 864,-1 0-3680,-1 1 2432</inkml:trace>
          <inkml:trace contextRef="#ctx0" brushRef="#br1" timeOffset="182513">24517 7310 4352,'-11'0'1664,"11"0"-896,0 0-256,0 0 928,0 0-768,0 0 288,6 0-576,-1 0 160,5 0-320,-4 0 64,3 0-160,3 0 160,2 0-192,2 0 32,-2 0-64,-2 0 224,3 4-160,-11 2 384,7 1-288,-11 2 448,4 5-384,-8 4 512,4 5-480,-11 0 352,7 3-385,-11-2 129,9 3-256,-5-4 128,7 3-160,-7-4 64,11 6-96,-4-4-128,4 2 0,0-4 32,4 6 0,2-5 0,3 0 0,2-11-352,4 2 192,0-8-1151,0-2 735,0-8-1856,1 4 1376,-5-10-3136,-2 5 2368,-3-8-1600,3 9 1984</inkml:trace>
        </inkml:traceGroup>
        <inkml:traceGroup>
          <inkml:annotationXML>
            <emma:emma xmlns:emma="http://www.w3.org/2003/04/emma" version="1.0">
              <emma:interpretation id="{3CF1485D-DD5E-438D-A87A-8E04CDB719FF}" emma:medium="tactile" emma:mode="ink">
                <msink:context xmlns:msink="http://schemas.microsoft.com/ink/2010/main" type="inkWord" rotatedBoundingBox="22742,3151 23510,3108 23564,4077 22795,4119"/>
              </emma:interpretation>
              <emma:one-of disjunction-type="recognition" id="oneOf50">
                <emma:interpretation id="interp250" emma:lang="zh-CN" emma:confidence="0">
                  <emma:literal>了</emma:literal>
                </emma:interpretation>
                <emma:interpretation id="interp251" emma:lang="zh-CN" emma:confidence="0">
                  <emma:literal>丁</emma:literal>
                </emma:interpretation>
                <emma:interpretation id="interp252" emma:lang="zh-CN" emma:confidence="0">
                  <emma:literal>3</emma:literal>
                </emma:interpretation>
                <emma:interpretation id="interp253" emma:lang="zh-CN" emma:confidence="0">
                  <emma:literal>『</emma:literal>
                </emma:interpretation>
                <emma:interpretation id="interp254" emma:lang="zh-CN" emma:confidence="0">
                  <emma:literal>J</emma:literal>
                </emma:interpretation>
              </emma:one-of>
            </emma:emma>
          </inkml:annotationXML>
          <inkml:trace contextRef="#ctx0" brushRef="#br1" timeOffset="190294">25823 5978 4608,'-12'14'1760,"12"-14"-960,-9 0-320,3 0 992,12 4-800,-6 1 384,0-2-640,0-3 320,0 4-416,0-8 256,0 4-320,0-8 192,0-2-224,0-7 288,0-2-288,0-4 160,4 10-224,-4-6 64,5 6-128,-5-6 96,6 12-128,0-9 32,-3 13-32,3-10 32,3 7-64,-3-2 64,0 3-64,-1-4-32,10 9 32,4-8 96,2 8-64,-1-10 32,1 10-33,-5-5 33,4 5-64,1-4-32,0 8 32,3-4 32,3 0-32,-3 0 64,6 0-64,2 0-32,-2 5 32,6-5-32,3 0 0,3 0 0,-1 0 0,-5 0 0,-6 0 0,0 0 0,-3 0 0,-8 0-160,7 0 96,-17 0-447,9 0 255,-18 0-640,3 0 480,-6 0-416,-3 4 480,-6 2-96,3-2 256,-21 0 96,4 1 96,-10-1 0,11 1 0,-1-1 192,5 0-96,-3-4 320,9 0-224,-6 0 256,12 0-256,-9 0 320,15 0-288,-12 0 224,9 6-224,-5-2 224,11 1-256,-4 2 255,4 9-255,-5 0 256,10 12-256,-5 5 320,4 3-288,1-1 224,1 1-224,0 6 64,-2-6-160,-4 5 64,5 4-96,-5 5 0,0 0-32,-5-1 96,5 2-96,-10 3 32,4-8-32,-8-1 32,4-6-64,-11-7-32,6 1 32,-17-11-32,13 1 0,-17-10-352,10 0 192,-10-7-864,12 4 576,-8-10-1631,17 0 1151,0-10-4192,5 0 2816,4-12-2336,6 2 2688</inkml:trace>
        </inkml:traceGroup>
        <inkml:traceGroup>
          <inkml:annotationXML>
            <emma:emma xmlns:emma="http://www.w3.org/2003/04/emma" version="1.0">
              <emma:interpretation id="{94D864A8-7320-42CD-974A-CC3E20FB8FF6}" emma:medium="tactile" emma:mode="ink">
                <msink:context xmlns:msink="http://schemas.microsoft.com/ink/2010/main" type="inkWord" rotatedBoundingBox="23661,2951 24047,2930 24074,3415 23688,3436"/>
              </emma:interpretation>
              <emma:one-of disjunction-type="recognition" id="oneOf51">
                <emma:interpretation id="interp255" emma:lang="zh-CN" emma:confidence="0">
                  <emma:literal>“</emma:literal>
                </emma:interpretation>
                <emma:interpretation id="interp256" emma:lang="zh-CN" emma:confidence="0">
                  <emma:literal>”</emma:literal>
                </emma:interpretation>
                <emma:interpretation id="interp257" emma:lang="zh-CN" emma:confidence="0">
                  <emma:literal>十</emma:literal>
                </emma:interpretation>
                <emma:interpretation id="interp258" emma:lang="zh-CN" emma:confidence="0">
                  <emma:literal>T</emma:literal>
                </emma:interpretation>
                <emma:interpretation id="interp259" emma:lang="zh-CN" emma:confidence="0">
                  <emma:literal>ㄒ</emma:literal>
                </emma:interpretation>
              </emma:one-of>
            </emma:emma>
          </inkml:annotationXML>
          <inkml:trace contextRef="#ctx0" brushRef="#br1" timeOffset="190972">26755 5624 6400,'-5'-4'2368,"5"4"-1280,-30-5-512,18 0 1376,12 10-1120,-3-5 480,3 0-800,0 0 352,9 0-512,2-5 255,-1 5-351,-1-5 192,6 5-224,2-3 0,-2 3-128,0-4-128,6 4 0,-2-6-32,2 12 0,5-12 64,-1 6 0,1-3-96,4 6 64,-4-3-672,-1 0 384,-4-3-1439,5 3 991,-17-6-2240,1 6 1664,-10 0-2592,0 6 2208</inkml:trace>
          <inkml:trace contextRef="#ctx0" brushRef="#br1" timeOffset="191239">26953 5575 4864,'-10'-6'1824,"10"6"-960,-11 0-224,7 0 1248,8 6-1056,-8-6 704,4 3-928,-5 1 512,5 6-640,-6-1 384,12 5-512,-6 4 319,0-1-383,0 12 128,5-3-256,-1 6 64,2 0-128,-1 9 0,1-1-32,-6 5-608,4-3 288,1-7-2367,1-3 1471,-2-5-3904,7-5 2848</inkml:trace>
        </inkml:traceGroup>
        <inkml:traceGroup>
          <inkml:annotationXML>
            <emma:emma xmlns:emma="http://www.w3.org/2003/04/emma" version="1.0">
              <emma:interpretation id="{C5C69C4D-7A8A-4CA3-BC99-EF12F4F8AB77}" emma:medium="tactile" emma:mode="ink">
                <msink:context xmlns:msink="http://schemas.microsoft.com/ink/2010/main" type="inkWord" rotatedBoundingBox="24346,3127 25036,3088 25082,3921 24392,3959"/>
              </emma:interpretation>
              <emma:one-of disjunction-type="recognition" id="oneOf52">
                <emma:interpretation id="interp260" emma:lang="zh-CN" emma:confidence="0">
                  <emma:literal>七</emma:literal>
                </emma:interpretation>
                <emma:interpretation id="interp261" emma:lang="zh-CN" emma:confidence="0">
                  <emma:literal>〗</emma:literal>
                </emma:interpretation>
                <emma:interpretation id="interp262" emma:lang="zh-CN" emma:confidence="0">
                  <emma:literal>∑</emma:literal>
                </emma:interpretation>
                <emma:interpretation id="interp263" emma:lang="zh-CN" emma:confidence="0">
                  <emma:literal>上</emma:literal>
                </emma:interpretation>
                <emma:interpretation id="interp264" emma:lang="zh-CN" emma:confidence="0">
                  <emma:literal>t</emma:literal>
                </emma:interpretation>
              </emma:one-of>
            </emma:emma>
          </inkml:annotationXML>
          <inkml:trace contextRef="#ctx0" brushRef="#br1" timeOffset="192680">27443 5778 5888,'-10'-9'2176,"10"9"-1152,-5-4-352,-1-1 1216,12 5-1056,-6-5 608,5 10-896,-5-5 512,0 0-608,5 0 319,5 0-447,6 0 256,-2 5-320,2-1 64,-2 0-192,8-4 64,-2 5-96,4-5-64,3 0 0,3 0 32,6 0-32,0-5-32,-1 5 32,7-4-32,-2 0 0,6-6-96,-6 10 64,-4-9-544,-6 9 320,-4-9-1088,-4 9 737,-8-4-2049,2 8 1504,-22-4-3360,6 5 2560</inkml:trace>
          <inkml:trace contextRef="#ctx0" brushRef="#br1" timeOffset="193381">27586 5833 5632,'-5'0'2112,"5"0"-1152,0 4-480,0-4 1152,0 0-928,0 0 608,0 0-800,0 3 384,11 13-544,-7 0 128,7 7-320,-2 0 64,6 5-128,1-5 0,4 4-32,-8-5-64,2 0 32,-9-3-32,6 4 0,-11 3 192,0 2-96,-6 4 256,1 4-225,-11 0 385,7-4-288,-12 0 224,6-6-224,-11 2 64,7-1-160,-8-4 64,12-5-96,-5 5 0,10-6-32,-10-1 32,8-4-64,-3-2 64,12-2-64,-9 1 64,6 0-64,-3 1 128,9-1-96,-5-6 32,5 7-32,-5-6 96,10 2-96,-5-2 32,5-1-32,4-3-128,9 5 32,-4-5 96,2 0-32,-2 0-32,7 0 32,0-5-192,-2 5 96,2-3 32,5 3 32,-1-4 0,7-2 0,-2-4 0,0 10 0,5-7-96,1 7 64,0-5-32,0 5 0,-6-4-160,0 4 128,-3-10-160,-3 10 128,-3-4-128,5 8 128,-11-8-640,6 4 448,-12-5-1151,7 1 831,-11-5-1600,4 9 1248,-9-10-2912,6 10 2208,-6-9-1696,0 9 1984</inkml:trace>
        </inkml:traceGroup>
        <inkml:traceGroup>
          <inkml:annotationXML>
            <emma:emma xmlns:emma="http://www.w3.org/2003/04/emma" version="1.0">
              <emma:interpretation id="{0B2BBD62-3503-494F-8FFB-05397F678868}" emma:medium="tactile" emma:mode="ink">
                <msink:context xmlns:msink="http://schemas.microsoft.com/ink/2010/main" type="inkWord" rotatedBoundingBox="25146,2825 25548,2802 25584,3447 25181,3469"/>
              </emma:interpretation>
              <emma:one-of disjunction-type="recognition" id="oneOf53">
                <emma:interpretation id="interp265" emma:lang="zh-CN" emma:confidence="0">
                  <emma:literal>”</emma:literal>
                </emma:interpretation>
                <emma:interpretation id="interp266" emma:lang="zh-CN" emma:confidence="0">
                  <emma:literal>“</emma:literal>
                </emma:interpretation>
                <emma:interpretation id="interp267" emma:lang="zh-CN" emma:confidence="0">
                  <emma:literal>"</emma:literal>
                </emma:interpretation>
                <emma:interpretation id="interp268" emma:lang="zh-CN" emma:confidence="0">
                  <emma:literal>「</emma:literal>
                </emma:interpretation>
                <emma:interpretation id="interp269" emma:lang="zh-CN" emma:confidence="0">
                  <emma:literal>″</emma:literal>
                </emma:interpretation>
              </emma:one-of>
            </emma:emma>
          </inkml:annotationXML>
          <inkml:trace contextRef="#ctx0" brushRef="#br1" timeOffset="193756">28264 5702 7168,'-41'-6'2720,"41"6"-1472,-10 6-544,5-6 1312,5 3-1120,-6-3 192,12 0-672,-6 0 63,0 0-319,5 0 0,10 6-96,6-6-64,4 4 32,1-4-384,4 0 192,-6-4-1279,8 4 799,-7-6-2560,5 6 1824,-3-3-2784,-7-3 2368</inkml:trace>
          <inkml:trace contextRef="#ctx0" brushRef="#br1" timeOffset="194061">28575 5438 4736,'-6'-4'1760,"6"4"-960,0 0 32,0 0 1440,0 0-1216,0 0 736,0 0-1056,0 10 448,6 6-672,-1 7 415,-1 0-511,-4-1 256,5 3-384,-5 5 256,7 2-288,-4 4 64,3 9-192,-6 2-128,5 2-32,-5 5-384,0-5 192,0-4-1632,0-7 1025,0-8-4449,0-2 2944,0-5-2432,0-4 2784</inkml:trace>
        </inkml:traceGroup>
        <inkml:traceGroup>
          <inkml:annotationXML>
            <emma:emma xmlns:emma="http://www.w3.org/2003/04/emma" version="1.0">
              <emma:interpretation id="{576CDB7C-7FA2-4DA6-BE6D-D200C1A111CF}" emma:medium="tactile" emma:mode="ink">
                <msink:context xmlns:msink="http://schemas.microsoft.com/ink/2010/main" type="inkWord" rotatedBoundingBox="26056,3024 26816,2982 26869,3939 26109,3981"/>
              </emma:interpretation>
              <emma:one-of disjunction-type="recognition" id="oneOf54">
                <emma:interpretation id="interp270" emma:lang="zh-CN" emma:confidence="0">
                  <emma:literal>了</emma:literal>
                </emma:interpretation>
                <emma:interpretation id="interp271" emma:lang="zh-CN" emma:confidence="0">
                  <emma:literal>丁</emma:literal>
                </emma:interpretation>
                <emma:interpretation id="interp272" emma:lang="zh-CN" emma:confidence="0">
                  <emma:literal>J</emma:literal>
                </emma:interpretation>
                <emma:interpretation id="interp273" emma:lang="zh-CN" emma:confidence="0">
                  <emma:literal>厂</emma:literal>
                </emma:interpretation>
                <emma:interpretation id="interp274" emma:lang="zh-CN" emma:confidence="0">
                  <emma:literal>T</emma:literal>
                </emma:interpretation>
              </emma:one-of>
            </emma:emma>
          </inkml:annotationXML>
          <inkml:trace contextRef="#ctx0" brushRef="#br1" timeOffset="195094">29155 5788 4480,'-9'-6'1760,"9"6"-960,-6 0-224,0 0 1120,2 0-928,-6-4 640,10 4-864,-10-5 448,10 1-576,-6-5 256,12 4-384,-6-4 256,10 5-288,-5-5 128,0 3-224,-1-7 224,8 10-256,-6-13 159,2 13-159,2-7 160,2 7-192,-4-7 96,14 10-96,-7-9 96,0 9-128,5-13 32,2 13-32,2-4 32,2 8-64,10-4-32,0 0 32,5 0 32,-1 3-32,1-3-32,-1 10 32,1-10-32,-5 0 0,-1-10-352,1 10 192,0-7-864,-6 7 577,0-6-1633,-3 12 1152,-18-6-2720,3 0 2048,-24 0-2080,-2 0 2112</inkml:trace>
          <inkml:trace contextRef="#ctx0" brushRef="#br1" timeOffset="195469">29513 5688 5120,'-26'0'2016,"26"0"-1088,-6 0-512,2 0 1248,4 4-928,-5 0 768,-1 5-864,-3 0 576,9 1-704,-6 3 448,12 0-544,-6 10 255,0 0-383,0 14 256,0-1-288,0 0 128,6-1-224,-3 3 224,3-8-256,-1 8 160,-1 2-160,-4 4 160,6 2-192,-12 0 96,6 0-96,-4 0 0,4-7-32,-11 2-64,8 1 32,-13-2 32,5-8-32,-13-6-224,6-4 96,-12-2-608,10-2 416,-10-14-864,5 2 640,-11-12-1663,10 6 1215,-10-10-3904,11 6 2688</inkml:trace>
        </inkml:traceGroup>
      </inkml:traceGroup>
    </inkml:traceGroup>
    <inkml:traceGroup>
      <inkml:annotationXML>
        <emma:emma xmlns:emma="http://www.w3.org/2003/04/emma" version="1.0">
          <emma:interpretation id="{ABA42E4E-474E-454B-953C-95FB260B2FFE}" emma:medium="tactile" emma:mode="ink">
            <msink:context xmlns:msink="http://schemas.microsoft.com/ink/2010/main" type="paragraph" rotatedBoundingBox="6967,6686 26534,5299 26687,7450 7120,88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81E0922-9910-49ED-A52F-5AF3BE4047C1}" emma:medium="tactile" emma:mode="ink">
              <msink:context xmlns:msink="http://schemas.microsoft.com/ink/2010/main" type="inkBullet" rotatedBoundingBox="7006,7214 7288,7195 7306,7476 7024,7495"/>
            </emma:interpretation>
            <emma:one-of disjunction-type="recognition" id="oneOf55">
              <emma:interpretation id="interp275" emma:lang="zh-CN" emma:confidence="0">
                <emma:literal>〇</emma:literal>
              </emma:interpretation>
              <emma:interpretation id="interp276" emma:lang="zh-CN" emma:confidence="0">
                <emma:literal>0</emma:literal>
              </emma:interpretation>
              <emma:interpretation id="interp277" emma:lang="zh-CN" emma:confidence="0">
                <emma:literal>。</emma:literal>
              </emma:interpretation>
              <emma:interpretation id="interp278" emma:lang="zh-CN" emma:confidence="0">
                <emma:literal>O</emma:literal>
              </emma:interpretation>
              <emma:interpretation id="interp279" emma:lang="zh-CN" emma:confidence="0">
                <emma:literal>°</emma:literal>
              </emma:interpretation>
            </emma:one-of>
          </emma:emma>
        </inkml:annotationXML>
        <inkml:trace contextRef="#ctx0" brushRef="#br0" timeOffset="85063">10122 9932 3200,'14'-27'1216,"-14"27"-640,16-13-384,-11 3 512,6 10-416,-7-9 288,8 0-320,-3-5 288,6 11-320,-4-6 320,5 3-320,-7 6 160,6 6-224,0-2 0,0 4-96,2 6 32,2-1-64,-13 6 128,-1 0-96,-10 3 192,-1 5-160,-4 1 32,1-2-64,-12 0-64,6-1 32,-11-8 96,5-3-64,-3-6 128,3 2-128,-5-14-32,7 4 0,-8-9 32,13 0-32,-2-11-96,5 4 32,7-6-128,4 2 96,4-2-896,7 3 544,-2 2-2656,3 4 1728</inkml:trace>
      </inkml:traceGroup>
      <inkml:traceGroup>
        <inkml:annotationXML>
          <emma:emma xmlns:emma="http://www.w3.org/2003/04/emma" version="1.0">
            <emma:interpretation id="{783821F8-4934-4AC2-B61D-FA775F38CA48}" emma:medium="tactile" emma:mode="ink">
              <msink:context xmlns:msink="http://schemas.microsoft.com/ink/2010/main" type="line" rotatedBoundingBox="10954,6404 26534,5299 26687,7450 11107,8555"/>
            </emma:interpretation>
          </emma:emma>
        </inkml:annotationXML>
        <inkml:traceGroup>
          <inkml:annotationXML>
            <emma:emma xmlns:emma="http://www.w3.org/2003/04/emma" version="1.0">
              <emma:interpretation id="{01C6B5A0-54EF-41D8-9523-D46766DDA3AF}" emma:medium="tactile" emma:mode="ink">
                <msink:context xmlns:msink="http://schemas.microsoft.com/ink/2010/main" type="inkWord" rotatedBoundingBox="10984,6828 11287,6807 11317,7230 11014,7252">
                  <msink:destinationLink direction="with" ref="{22661D8E-4BB1-41EE-9D4F-BF46254BEDB6}"/>
                  <msink:destinationLink direction="with" ref="{E3978F57-82EF-41F9-AC4E-5A3721AB3E81}"/>
                </msink:context>
              </emma:interpretation>
              <emma:one-of disjunction-type="recognition" id="oneOf56">
                <emma:interpretation id="interp280" emma:lang="zh-CN" emma:confidence="0">
                  <emma:literal>。</emma:literal>
                </emma:interpretation>
                <emma:interpretation id="interp281" emma:lang="zh-CN" emma:confidence="0">
                  <emma:literal>○</emma:literal>
                </emma:interpretation>
                <emma:interpretation id="interp282" emma:lang="zh-CN" emma:confidence="0">
                  <emma:literal>°</emma:literal>
                </emma:interpretation>
                <emma:interpretation id="interp283" emma:lang="zh-CN" emma:confidence="0">
                  <emma:literal>0</emma:literal>
                </emma:interpretation>
                <emma:interpretation id="interp28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87321">14047 9611 3328,'-11'-23'1216,"11"23"-640,0-27-544,0 14 480,0 9-320,0-11 192,5 5-224,1-7 224,4 8-256,1-4 256,4 3-256,0 1 256,6 5-256,-2-2 96,7 6-128,4 0 0,0 10-32,-3 3 96,-1 6-96,-8 4 128,3-1-128,-10 14 32,4 5-32,-20 4 224,5 0-160,-21-3 384,6-6-288,-9-10 160,3 2-224,-5-11 128,5-2-160,-3-11 0,9-4-64,-6-13-64,10 3 32,1-16-256,4-2 128,3-12-512,3 8 320,0-5-1056,3 10 736,3-5-2240,4 15 1568</inkml:trace>
        </inkml:traceGroup>
        <inkml:traceGroup>
          <inkml:annotationXML>
            <emma:emma xmlns:emma="http://www.w3.org/2003/04/emma" version="1.0">
              <emma:interpretation id="{3D1BA35C-23B2-49D5-92A5-544211790A3C}" emma:medium="tactile" emma:mode="ink">
                <msink:context xmlns:msink="http://schemas.microsoft.com/ink/2010/main" type="inkWord" rotatedBoundingBox="14398,6811 14651,6793 14681,7214 14427,7232">
                  <msink:destinationLink direction="with" ref="{75A1A6CD-B2DB-4748-9E91-ED93E2E03B4D}"/>
                </msink:context>
              </emma:interpretation>
              <emma:one-of disjunction-type="recognition" id="oneOf57">
                <emma:interpretation id="interp285" emma:lang="zh-CN" emma:confidence="0">
                  <emma:literal>。</emma:literal>
                </emma:interpretation>
                <emma:interpretation id="interp286" emma:lang="zh-CN" emma:confidence="0">
                  <emma:literal>0</emma:literal>
                </emma:interpretation>
                <emma:interpretation id="interp287" emma:lang="zh-CN" emma:confidence="0">
                  <emma:literal>°</emma:literal>
                </emma:interpretation>
                <emma:interpretation id="interp288" emma:lang="zh-CN" emma:confidence="0">
                  <emma:literal>o</emma:literal>
                </emma:interpretation>
                <emma:interpretation id="interp28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93567">17450 9515 2944,'-5'-3'1120,"5"3"-576,0-10-640,0 1 736,5 9-384,-1-10 736,1 6-544,1-9 192,0 8-352,-2-5-32,7 6-160,-2-5 160,6 9-160,0 0 320,0 5-224,6-1 160,0 6-192,-1 3 64,4 6-128,-3 4 0,0-1-32,-6 14 32,0 5-64,-9-1 128,3 1-96,-13-9 320,-1 0-192,-10-5 320,5-5-288,-16-3 320,11-6-320,-11-3 320,7-3-320,-7-7 160,11 0-224,0-17 0,3 4-96,3-19-64,3 0 32,2-13-32,4 9 0,0-9-96,4 13 64,2-10-32,3 16 0,-3-6-160,3 13 128,3-3-864,-3 12 512,2 2-1920,5 3 1344,-8 1-2304,8 4 1888</inkml:trace>
        </inkml:traceGroup>
        <inkml:traceGroup>
          <inkml:annotationXML>
            <emma:emma xmlns:emma="http://www.w3.org/2003/04/emma" version="1.0">
              <emma:interpretation id="{E6A68DB9-163E-48FF-8B37-F8064DE3E293}" emma:medium="tactile" emma:mode="ink">
                <msink:context xmlns:msink="http://schemas.microsoft.com/ink/2010/main" type="inkWord" rotatedBoundingBox="18165,5929 18526,5903 18602,6974 18241,6999"/>
              </emma:interpretation>
              <emma:one-of disjunction-type="recognition" id="oneOf58">
                <emma:interpretation id="interp290" emma:lang="zh-CN" emma:confidence="0">
                  <emma:literal>;</emma:literal>
                </emma:interpretation>
                <emma:interpretation id="interp291" emma:lang="zh-CN" emma:confidence="0">
                  <emma:literal>b</emma:literal>
                </emma:interpretation>
                <emma:interpretation id="interp292" emma:lang="zh-CN" emma:confidence="0">
                  <emma:literal>卜</emma:literal>
                </emma:interpretation>
                <emma:interpretation id="interp293" emma:lang="zh-CN" emma:confidence="0">
                  <emma:literal>.</emma:literal>
                </emma:interpretation>
                <emma:interpretation id="interp294" emma:lang="zh-CN" emma:confidence="0">
                  <emma:literal>·</emma:literal>
                </emma:interpretation>
              </emma:one-of>
            </emma:emma>
          </inkml:annotationXML>
          <inkml:trace contextRef="#ctx0" brushRef="#br1" timeOffset="197524">21270 8591 5120,'0'-27'1920,"0"27"-1024,0-3-288,0-3 1152,0 12-960,0-6 544,0 0-832,0 0 448,0 0-544,0 0 320,0 0-416,0 3 320,0 7-352,0-1 191,0 8-255,0 6 128,0 5-192,0 4 128,0 7-160,0 30 0,0 7-64,0-2 32,0-12-64,0 2-32,0-6 32,0-3-32,0-1 0,0 5 0,0-1 0,0-20-352,0-6 192,0-24-384,0 1 320,0-18-96,4 1 192,-4-14-127,11 2 127,-2-2 64,6 9 64,0-10 0,6 8 0,11-7 0,-2 8 0,0 5 64,0 5-32,0 8-32,2 11 32,-8-2-32,2 4 0,-5 6 0,-2 5 0,-14-6-160,1 5 96,-12 1-192,6-1 160,-14 5-96,4 3 96,-17-7 0,13-5 32,-16-6 64,3-2 0,-8-11 0,5 0 0,-6-8-352,12 4 192,-2-9-1088,5 5 704,0-6-2624,6-3 1728,6-10-2304,3 1 2144</inkml:trace>
        </inkml:traceGroup>
        <inkml:traceGroup>
          <inkml:annotationXML>
            <emma:emma xmlns:emma="http://www.w3.org/2003/04/emma" version="1.0">
              <emma:interpretation id="{BED6CF86-1057-4ACE-AEB6-D35015C1C525}" emma:medium="tactile" emma:mode="ink">
                <msink:context xmlns:msink="http://schemas.microsoft.com/ink/2010/main" type="inkWord" rotatedBoundingBox="19308,6424 19786,6390 19806,6663 19327,6696"/>
              </emma:interpretation>
              <emma:one-of disjunction-type="recognition" id="oneOf59">
                <emma:interpretation id="interp295" emma:lang="zh-CN" emma:confidence="0">
                  <emma:literal>二</emma:literal>
                </emma:interpretation>
                <emma:interpretation id="interp296" emma:lang="zh-CN" emma:confidence="0">
                  <emma:literal>=</emma:literal>
                </emma:interpretation>
                <emma:interpretation id="interp297" emma:lang="zh-CN" emma:confidence="0">
                  <emma:literal>“</emma:literal>
                </emma:interpretation>
                <emma:interpretation id="interp298" emma:lang="zh-CN" emma:confidence="0">
                  <emma:literal>:</emma:literal>
                </emma:interpretation>
                <emma:interpretation id="interp299" emma:lang="zh-CN" emma:confidence="0">
                  <emma:literal>㓁</emma:literal>
                </emma:interpretation>
              </emma:one-of>
            </emma:emma>
          </inkml:annotationXML>
          <inkml:trace contextRef="#ctx0" brushRef="#br1" timeOffset="198086">22377 9064 7168,'-17'3'2720,"17"-3"-1472,-3 0-768,-3 0 1248,12 0-992,-6 0 352,9 4-640,5-8 0,13 1-256,9-7 95,-6 10-159,0-10 64,5 10-96,-5-3-128,6 3 0,-1-6-256,1 12 160,0-6-1087,-6 0 671,2 0-2432,-8 3 1664,-9 2-2944,-4 0 2432</inkml:trace>
          <inkml:trace contextRef="#ctx0" brushRef="#br1" timeOffset="198306">22503 9238 6144,'-56'15'2272,"56"-15"-1216,-45 27-672,35-27 1152,10 4-864,-11-8 544,11 4-736,-3-4 160,6 4-352,12-6-96,6 6-128,15-4-64,-1 8 32,7-4-128,2 0 64,7 0-608,0 0 352,-1 0-1728,1 10 1120,-16-6-3040,1 5 2208</inkml:trace>
        </inkml:traceGroup>
        <inkml:traceGroup>
          <inkml:annotationXML>
            <emma:emma xmlns:emma="http://www.w3.org/2003/04/emma" version="1.0">
              <emma:interpretation id="{B9D99524-6C69-4F38-ACEF-6D2A0F13E8DF}" emma:medium="tactile" emma:mode="ink">
                <msink:context xmlns:msink="http://schemas.microsoft.com/ink/2010/main" type="inkWord" rotatedBoundingBox="20745,6075 21765,6003 21892,7790 20872,7862"/>
              </emma:interpretation>
              <emma:one-of disjunction-type="recognition" id="oneOf60">
                <emma:interpretation id="interp300" emma:lang="zh-CN" emma:confidence="0">
                  <emma:literal>当</emma:literal>
                </emma:interpretation>
                <emma:interpretation id="interp301" emma:lang="zh-CN" emma:confidence="0">
                  <emma:literal>吾</emma:literal>
                </emma:interpretation>
                <emma:interpretation id="interp302" emma:lang="zh-CN" emma:confidence="0">
                  <emma:literal>乒</emma:literal>
                </emma:interpretation>
                <emma:interpretation id="interp303" emma:lang="zh-CN" emma:confidence="0">
                  <emma:literal>平</emma:literal>
                </emma:interpretation>
                <emma:interpretation id="interp304" emma:lang="zh-CN" emma:confidence="0">
                  <emma:literal>旮</emma:literal>
                </emma:interpretation>
              </emma:one-of>
            </emma:emma>
          </inkml:annotationXML>
          <inkml:trace contextRef="#ctx0" brushRef="#br1" timeOffset="201423">24058 8777 6144,'-66'-4'2272,"66"4"-1216,-6 0-544,2 0 1312,8 4-1024,-4-4 544,0 4-800,0-4 288,6 10-512,-1 3 320,5-4-353,5 4 193,11 2-256,-1-1 128,1-2-192,-1 2 64,1 4-128,0 1-64,4 4 0,-6 0-128,9-1 64,-8-5 32,5 6 0,-4-5 64,-2 5-32,-8-4 128,0 4-96,-16-6 32,4 5-32,-13 7-64,-2-3 32,-14 6 32,4 4-32,-20-1 128,11 3-96,-21-2 256,5-4-192,-4 0 256,14-6-256,-11-3 32,17 0-96,-6-5-64,11-1 32,-1-2 32,11-1-32,-6-1 64,12-4-64,-2 1 64,7-3-64,-2 3 64,6-1-64,6-9-96,4 4 32,4 1 32,7-1 0,9-4 0,12 6 0,3-12 0,2 6 0,-2-4-160,1 4 96,4-9 32,3 5 32,2-5-160,1 9 96,-5-10-96,0 10 64,0-9-224,-4 9 192,-2-9-320,-4 9 288,-1-4-512,-4 8 384,-6-8-992,2 4 705,-11-4-1473,-2 4 1152,-8-9-2208,4 3 1760,-9 2-2176,-2 4 2016</inkml:trace>
          <inkml:trace contextRef="#ctx0" brushRef="#br1" timeOffset="200706">23863 8758 6400,'-15'-13'2464,"15"13"-1344,-9-9-608,3 5 1312,12 4-1024,-6-4 480,0-2-768,0-3 416,5 9-512,-1-7 383,7 7-447,-1-6 320,5 12-384,5-6 128,1 0-256,3 0 128,3 0-160,-3 0 64,8 0-96,7 0-64,3 3 0,3-3-32,-3 4 0,8-4 64,-5 6-32,6-6-32,-5 0 32,0 0 32,1 0-32,-8 0-288,2 0 128,-1 0-576,-4 0 384,-4 0-1120,-8 0 800,-4 0-2175,-5 0 1599,-15 0-3424,0 0 2624</inkml:trace>
          <inkml:trace contextRef="#ctx0" brushRef="#br1" timeOffset="202238">24192 9825 7040,'-21'0'2624,"21"0"-1408,6 5-864,-6-5 1216,4 3-896,1-3 192,1 5-544,3-1-128,1 2-96,1-2-288,4-1 96,-1-3-960,7 7 608,-6-7-2208,0 3 1472,-4-3-2560,5 5 2112</inkml:trace>
          <inkml:trace contextRef="#ctx0" brushRef="#br1" timeOffset="201984">24022 10006 5376,'-30'0'2016,"30"0"-1088,30 0-512,-18 0 960,-3 0-768,6 0 416,6 0-608,-1 0 128,5 0-320,-5 0 224,7 4-256,-12 1 320,6 8-288,-6 1 384,0-2-352,-9 8 512,3 2-448,-15 1 351,6-1-383,-3 5 352,-3 1-384,-4 4 384,5 0-384,-6-2 96,11-2-224,-10-2-64,10 3-32,0-12-32,6 5 0,-2-6 0,7 0 0,-2-6-352,3 0 192,-3-10-864,6 4 576,-4-14-1215,5 6 959,-7-9-2496,6 3 1792,-9-9-2976,3 10 2496</inkml:trace>
        </inkml:traceGroup>
        <inkml:traceGroup>
          <inkml:annotationXML>
            <emma:emma xmlns:emma="http://www.w3.org/2003/04/emma" version="1.0">
              <emma:interpretation id="{1CDAD2EB-FAB4-4663-ADDB-F84BB505DD99}" emma:medium="tactile" emma:mode="ink">
                <msink:context xmlns:msink="http://schemas.microsoft.com/ink/2010/main" type="inkWord" rotatedBoundingBox="22478,5802 23557,5725 23634,6810 22555,6887"/>
              </emma:interpretation>
              <emma:one-of disjunction-type="recognition" id="oneOf61">
                <emma:interpretation id="interp305" emma:lang="zh-CN" emma:confidence="0">
                  <emma:literal>日</emma:literal>
                </emma:interpretation>
                <emma:interpretation id="interp306" emma:lang="zh-CN" emma:confidence="0">
                  <emma:literal>目</emma:literal>
                </emma:interpretation>
                <emma:interpretation id="interp307" emma:lang="zh-CN" emma:confidence="0">
                  <emma:literal>月</emma:literal>
                </emma:interpretation>
                <emma:interpretation id="interp308" emma:lang="zh-CN" emma:confidence="0">
                  <emma:literal>公</emma:literal>
                </emma:interpretation>
                <emma:interpretation id="interp309" emma:lang="zh-CN" emma:confidence="0">
                  <emma:literal>归</emma:literal>
                </emma:interpretation>
              </emma:one-of>
            </emma:emma>
          </inkml:annotationXML>
          <inkml:trace contextRef="#ctx0" brushRef="#br1" timeOffset="212929">26191 9166 5376,'-5'0'2016,"5"0"-1088,9 4-736,-4-4 896,1 0-640,-1 0 128,5 0-320,5 0 32,0 0-160,0 0 160,0 6-192,-4-3 448,-1 1-288,-5 6 288,5-1-288,-10 4 192,0 10-224,-10-1 416,5 1-352,-5-1 352,4 1-352,-3 0 0,9 1-192,-5-7-64,5 2 0,-6-6-192,12 6 96,-1-12-672,4 3 416,7-10-1440,-1 6 992,2-12-2528,1 6 1824,-3-4-2048,2-2 2016</inkml:trace>
          <inkml:trace contextRef="#ctx0" brushRef="#br1" timeOffset="213142">26302 9041 6272,'-36'-6'2368,"36"6"-1280,0 6-512,0-6 1024,6 0-928,-1 0-32,4 0-416,3 0-768,7 0 288,1 0-1696,1 0 1120,0 0-2816,3 0 2048</inkml:trace>
          <inkml:trace contextRef="#ctx0" brushRef="#br1" timeOffset="206808">25662 8619 3712,'-4'-10'1408,"4"10"-768,-11 0 32,7 0 1184,8 0-1024,-8 0 768,4 0-960,-6 0 512,0 0-672,1 0 512,5 0-544,-4-4 384,8 4-480,-4-5 256,5 1-353,1-2 193,4 6-224,-5 0 64,5 6-160,-5-2 64,4 1-96,2-1-64,5 0 0,5 2-32,3-3 0,8-3 0,-2 6 0,0-6-96,6 0 64,-6-6-608,5 3 352,-5-11-1311,2 9 927,-7-5-1696,1 10 1344,-11-3-1408,0 3 1376,-10 0-448,-1 9 896,-8-5 256,4 5 224,-11-5 832,7 2-384,-12-3 1056,12 3-768,-17-6 928,10 4-896,-8-4 544,8 0-704,-10 0 512,12 0-544,-12 0 448,12 3-480,-6 3 384,9 7-448,-3 0 383,3 6-415,-5 4 192,11 0-288,-4 9 64,8 7-160,-4-1 64,11 1-96,-11 3 96,0-6-128,-11 6 192,7-7-160,-7 6 32,1-4-64,-10-2 96,5 1-96,-15-4 32,9-4-32,-15-5-192,10-6 64,-10-8-896,12 1 544,-2-10-1951,7 0 1343,2-10-4000,8 1 2816</inkml:trace>
          <inkml:trace contextRef="#ctx0" brushRef="#br1" timeOffset="207316">26211 8410 6528,'-16'-4'2464,"16"4"-1344,-4-5-672,-1 1 1216,10 8-960,-5-8 608,0 4-800,0-9 448,4 9-544,1-4 319,1 8-415,-1-4 256,5 0-320,5 0 128,0 6-224,0-6 224,5 3-256,1-3 32,6 0-96,-3 0-128,2 4 32,-2-4 32,3 0 0,3-4-288,-6 4 160,-3-3-672,5 3 480,-11-6-1023,6 12 767,-11-6-1888,1 0 1344,-8 0-3264,3 0 2464,-12 0-1504,6 7 1984</inkml:trace>
          <inkml:trace contextRef="#ctx0" brushRef="#br1" timeOffset="207616">26420 8442 5376,'-17'-4'2112,"17"4"-1152,-3 0-704,-3 0 1504,6 0-1024,-9 0 1120,3 8-1088,-5-3 512,11 5-736,0 3 351,5 4-543,1 7 128,0-1-320,-3 3-64,3 1-64,0 5-672,-3 0 352,-3 0-2015,6-6 1311,-6 2-3808,6 4 2688</inkml:trace>
        </inkml:traceGroup>
        <inkml:traceGroup>
          <inkml:annotationXML>
            <emma:emma xmlns:emma="http://www.w3.org/2003/04/emma" version="1.0">
              <emma:interpretation id="{AE22E869-E936-491D-96D0-52584607040D}" emma:medium="tactile" emma:mode="ink">
                <msink:context xmlns:msink="http://schemas.microsoft.com/ink/2010/main" type="inkWord" rotatedBoundingBox="23940,5483 25062,5403 25152,6670 24030,6749"/>
              </emma:interpretation>
              <emma:one-of disjunction-type="recognition" id="oneOf62">
                <emma:interpretation id="interp310" emma:lang="zh-CN" emma:confidence="0">
                  <emma:literal>出</emma:literal>
                </emma:interpretation>
                <emma:interpretation id="interp311" emma:lang="zh-CN" emma:confidence="0">
                  <emma:literal>哲</emma:literal>
                </emma:interpretation>
                <emma:interpretation id="interp312" emma:lang="zh-CN" emma:confidence="0">
                  <emma:literal>悲</emma:literal>
                </emma:interpretation>
                <emma:interpretation id="interp313" emma:lang="zh-CN" emma:confidence="0">
                  <emma:literal>莎</emma:literal>
                </emma:interpretation>
                <emma:interpretation id="interp314" emma:lang="zh-CN" emma:confidence="0">
                  <emma:literal>茳</emma:literal>
                </emma:interpretation>
              </emma:one-of>
            </emma:emma>
          </inkml:annotationXML>
          <inkml:trace contextRef="#ctx0" brushRef="#br1" timeOffset="214219">27028 8468 5248,'-9'-7'2016,"9"7"-1088,-5 3-448,-1 1 1344,12 2-992,-6-6 576,5 4-832,-5 1 128,5 3-416,5 2 96,5-1-224,11 0 128,-1 1-160,5-7 160,2 3-192,3-6-96,4 0-32,3-6-192,-3 3 128,2-7-608,0 10 416,-5-9-1920,-7 9 1216,-8 0-3168,0 9 2336</inkml:trace>
          <inkml:trace contextRef="#ctx0" brushRef="#br1" timeOffset="214716">27206 8609 5248,'-9'-3'2016,"9"3"-1088,9 3-672,-3 1 1152,-2 2-832,1-2 608,5 5-704,1-5 96,4 6-320,-6-1-96,8 4-96,-8 6-64,1 0 32,-5-3-32,5 7 0,-10 9 256,0 4-128,-10 2 512,1-3-352,-12 1 448,6-4-448,-16 3 352,12-2-353,-13-1 129,13-6-256,-1 2 64,4-5-128,2-6 0,3 2-32,1-6 32,4 6-64,6-10-32,9-2 32,3-1-32,3 4 0,0-7 0,5 1 0,1-4 0,3 6 0,3-6-96,-3 0 64,8-6-480,2 6 288,-2-4-671,3 4 479,-5-9-1120,-5 9 864,-5-4-1824,6 8 1440,-11-4-2560,6 0 2048</inkml:trace>
          <inkml:trace contextRef="#ctx0" brushRef="#br1" timeOffset="215080">27769 9099 5888,'-9'-6'2176,"9"6"-1152,0 0-992,0 0 864,6 0-544,-3 0 480,3 0-512,-1 0 224,-1 6-320,2-3 416,0 7-352,-6-1 704,5 5-544,-10-1 544,5 6-544,-6-3 255,6 3-415,-6 0-96,6 4-96,0-6-288,6 6 96,0-9-671,14 4 447,-5-13-1856,0-1 1216,0-8-3584,0-1 2528</inkml:trace>
          <inkml:trace contextRef="#ctx0" brushRef="#br1" timeOffset="216396">28105 8039 5248,'-15'-4'2016,"15"4"-1088,0 0-256,0 0 1504,0 0-1216,0 4 672,0 6-960,0 3 480,0 0-672,0 10 319,4 5-479,-4-2 128,0 7-288,0-8-64,0 8-64,0-1-384,0 0 192,0 0-1855,0 0 1119,0-2-4192,0 7 2848</inkml:trace>
          <inkml:trace contextRef="#ctx0" brushRef="#br1" timeOffset="216126">27749 8293 5376,'-25'-5'2112,"25"5"-1152,-14-4-576,8-1 1376,6 10-992,-10-10 832,5 0-928,-11-8 352,11 7-576,-4 6 224,9 6-384,-6-2 127,6 5-255,0-4 64,6 0-128,-3-5 96,8 4-128,5-4-320,5 5 160,3-10-1407,8 5 863,-2-14-2848,9 5 1952,-4-4-2688,2 3 2400</inkml:trace>
          <inkml:trace contextRef="#ctx0" brushRef="#br1" timeOffset="215316">27811 8809 7296,'-15'-5'2720,"15"5"-1472,-5 0-1024,-1 0 1152,12 5-832,-6-5 320,5 4-512,1 2-320,12-2-64,-3-1-1184,2 3 640,-2-2-2208,0 1 1568,-1-1-2432,2 2 2080</inkml:trace>
        </inkml:traceGroup>
        <inkml:traceGroup>
          <inkml:annotationXML>
            <emma:emma xmlns:emma="http://www.w3.org/2003/04/emma" version="1.0">
              <emma:interpretation id="{6E765498-A8E0-48D0-A84F-C367A2707F6F}" emma:medium="tactile" emma:mode="ink">
                <msink:context xmlns:msink="http://schemas.microsoft.com/ink/2010/main" type="inkWord" rotatedBoundingBox="25603,5920 26573,5852 26623,6557 25653,6626"/>
              </emma:interpretation>
              <emma:one-of disjunction-type="recognition" id="oneOf63">
                <emma:interpretation id="interp315" emma:lang="zh-CN" emma:confidence="0">
                  <emma:literal>山</emma:literal>
                </emma:interpretation>
                <emma:interpretation id="interp316" emma:lang="zh-CN" emma:confidence="0">
                  <emma:literal>&amp;</emma:literal>
                </emma:interpretation>
                <emma:interpretation id="interp317" emma:lang="zh-CN" emma:confidence="0">
                  <emma:literal>i</emma:literal>
                </emma:interpretation>
                <emma:interpretation id="interp318" emma:lang="zh-CN" emma:confidence="0">
                  <emma:literal>好</emma:literal>
                </emma:interpretation>
                <emma:interpretation id="interp319" emma:lang="zh-CN" emma:confidence="0">
                  <emma:literal>∞</emma:literal>
                </emma:interpretation>
              </emma:one-of>
            </emma:emma>
          </inkml:annotationXML>
          <inkml:trace contextRef="#ctx0" brushRef="#br1" timeOffset="218198">28669 8804 4352,'-4'-4'1664,"4"4"-896,0 4-64,0-4 1216,0 5-1056,0-1 672,0 2-928,0-2 384,4 5-576,1 0 192,4 5-352,2-5 288,5 4-320,4 0 32,1 0-160,4-7-128,1 3 0,4-14-32,5 5 0,1-14-160,0 5 128,-6-8-320,0 2 256,-4-7-576,-2 5 416,-8-11-288,4 10 352,-9-10 224,4 11 32,-15-15 96,4 10-64,-8-6 64,-2 5-64,-8 0 256,-1 6-160,-6-2 448,6 10-320,-6-4 224,6 9-256,-5-5 224,10 9-256,-11 0 160,11 9-192,-9-5 223,8 9-255,-10 0 320,12 6-256,-12 3 256,11 1-256,-10 4 320,8 4-288,-2 11 224,10-1-224,-8 9 64,12-9-160,0-2 64,12-1-96,-3-3-128,12 1 0,3-4-544,8-6 320,-2-3-1248,5-4 864,-4-10-1919,4 5 1439,-5-14-3552,6 4 2624</inkml:trace>
          <inkml:trace contextRef="#ctx0" brushRef="#br1" timeOffset="219677">29527 8634 7040,'-11'-11'2624,"11"11"-1408,11 0-864,-11 0 672,11 11-608,-3-3-1408,22-1 480,-8 4-3328,9-2 2144</inkml:trace>
          <inkml:trace contextRef="#ctx0" brushRef="#br1" timeOffset="219493">29374 8954 5120,'-10'-5'2016,"10"5"-1088,-6 0-512,3-4 1248,6 4-928,-3-4 576,0-1-800,0-5 96,6 10-352,-1-3 32,5 3-160,1 0 352,-1 8-256,-4 2 448,3 3-384,-4 1 448,-1 4-449,-4-1 353,6 2-352,-12 3 192,6 1-256,-9 0-64,9 0-96,0-5-480,5-1 224,-1-4-1599,13 6 991,-8-10-3968,7 1 2656,-1-10-2432,5 0 2624</inkml:trace>
        </inkml:traceGroup>
      </inkml:traceGroup>
    </inkml:traceGroup>
    <inkml:traceGroup>
      <inkml:annotationXML>
        <emma:emma xmlns:emma="http://www.w3.org/2003/04/emma" version="1.0">
          <emma:interpretation id="{A8AC8A29-5B92-4CD9-AFF2-9C2B06BD3612}" emma:medium="tactile" emma:mode="ink">
            <msink:context xmlns:msink="http://schemas.microsoft.com/ink/2010/main" type="paragraph" rotatedBoundingBox="3489,9594 24913,8591 24975,9920 3551,10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97AFE4-6536-4C70-992F-0BE6D6236894}" emma:medium="tactile" emma:mode="ink">
              <msink:context xmlns:msink="http://schemas.microsoft.com/ink/2010/main" type="inkBullet" rotatedBoundingBox="3512,10173 4118,10139 4153,10780 3547,10813"/>
            </emma:interpretation>
            <emma:one-of disjunction-type="recognition" id="oneOf64">
              <emma:interpretation id="interp320" emma:lang="zh-CN" emma:confidence="0">
                <emma:literal>心</emma:literal>
              </emma:interpretation>
              <emma:interpretation id="interp321" emma:lang="zh-CN" emma:confidence="0">
                <emma:literal>△</emma:literal>
              </emma:interpretation>
              <emma:interpretation id="interp322" emma:lang="zh-CN" emma:confidence="0">
                <emma:literal>兦</emma:literal>
              </emma:interpretation>
              <emma:interpretation id="interp323" emma:lang="zh-CN" emma:confidence="0">
                <emma:literal>G</emma:literal>
              </emma:interpretation>
              <emma:interpretation id="interp324" emma:lang="zh-CN" emma:confidence="0">
                <emma:literal>上</emma:literal>
              </emma:interpretation>
            </emma:one-of>
          </emma:emma>
        </inkml:annotationXML>
        <inkml:trace contextRef="#ctx0" brushRef="#br0" timeOffset="78233">6772 12873 3840,'-9'-7'1472,"9"7"-768,-5-6-256,1-4 1184,8 7-896,-4-10 832,0 7-896,0-7 640,0 3-768,0 1 224,0 5-448,0 8 96,0 5-256,-4 1 128,4 3-160,-18 9 64,9 7-96,-6 6 96,4 1-128,-4 6 128,5 3-128,-10 0 128,10-4-128,-4-5 32,2-1-32,2-6 32,5-3-64,-5-7 63,10-2-63,-5 6-32,5-1 32,-6-3 32,12 0-32,-6-12 64,0 9-64,0-9-32,5 3 32,0-5 96,5 3-64,6-3 32,-2-1-32,2-4-64,4 6 32,1-6-128,4 0 64,1-6 32,4 6 0,0-4 0,2-1 0,-7-3-448,1 8 257,-7-10-1025,1 10 640,2-9-1632,-2 6 1248,-10-13-3072,4 9 2272</inkml:trace>
        <inkml:trace contextRef="#ctx0" brushRef="#br0" timeOffset="78457">6799 12995 4480,'-6'-3'1664,"6"3"-896,0-6-352,0 2 1088,0 8-832,0 2 480,6 2-704,0 0 192,3 8-384,0-3 128,9 6-224,1-3 224,7 4-256,4-4 256,0 3-256,2-6 32,-2 6-96,-5-6-64,7 1 32,-8 0-192,2 0 96,-10-5-1248,4 4 736,-5-3-3360,6 2 2176</inkml:trace>
      </inkml:traceGroup>
      <inkml:traceGroup>
        <inkml:annotationXML>
          <emma:emma xmlns:emma="http://www.w3.org/2003/04/emma" version="1.0">
            <emma:interpretation id="{E1CBC058-0C68-4C17-955C-A5A18AD14679}" emma:medium="tactile" emma:mode="ink">
              <msink:context xmlns:msink="http://schemas.microsoft.com/ink/2010/main" type="line" rotatedBoundingBox="5792,9486 24913,8591 24975,9920 5854,10815"/>
            </emma:interpretation>
          </emma:emma>
        </inkml:annotationXML>
        <inkml:traceGroup>
          <inkml:annotationXML>
            <emma:emma xmlns:emma="http://www.w3.org/2003/04/emma" version="1.0">
              <emma:interpretation id="{A1B1A9BA-ECD4-49CC-8EAD-E36F82687102}" emma:medium="tactile" emma:mode="ink">
                <msink:context xmlns:msink="http://schemas.microsoft.com/ink/2010/main" type="inkWord" rotatedBoundingBox="5826,10221 6459,10191 6483,10687 5850,10717">
                  <msink:destinationLink direction="with" ref="{A43ED7D3-EBA8-489B-8D01-807FDD6AFA9E}"/>
                </msink:context>
              </emma:interpretation>
              <emma:one-of disjunction-type="recognition" id="oneOf65">
                <emma:interpretation id="interp325" emma:lang="zh-CN" emma:confidence="0">
                  <emma:literal>口</emma:literal>
                </emma:interpretation>
                <emma:interpretation id="interp326" emma:lang="zh-CN" emma:confidence="0">
                  <emma:literal>匕</emma:literal>
                </emma:interpretation>
                <emma:interpretation id="interp327" emma:lang="zh-CN" emma:confidence="0">
                  <emma:literal>凵</emma:literal>
                </emma:interpretation>
                <emma:interpretation id="interp328" emma:lang="zh-CN" emma:confidence="0">
                  <emma:literal>匚</emma:literal>
                </emma:interpretation>
                <emma:interpretation id="interp329" emma:lang="zh-CN" emma:confidence="0">
                  <emma:literal>廿</emma:literal>
                </emma:interpretation>
              </emma:one-of>
            </emma:emma>
          </inkml:annotationXML>
          <inkml:trace contextRef="#ctx0" brushRef="#br0" timeOffset="79310">8909 12869 4224,'-7'-19'1568,"7"19"-832,0 0-288,0 0 1312,0 0-960,0 0 832,0 0-960,-3 0 352,3 6-576,-6-2 224,12 5-384,-12 0 128,6 5-256,-5 4 64,10 0-128,-5 14 160,0 0-160,0 0 192,0 3-192,-5 6 32,5-1-64,-4-8 32,8-4-64,-4-5 64,5 0-64,-5-6 127,6 2-95,-3-6 32,9 0-32,-6-4 32,-3 1-64,3-7-32,4 7 32,1-10-32,4 4 0,5-8-96,5 4 64,1-10 32,-1 2 0,11-10 64,-1 9-32,7-10-32,-6 6 32,-1-10-320,-5 9 160,1-8-799,-1 4 511,-4-9-992,-5 8 768,-6-7-1152,6 7 992,-18-8-1696,9 9 1408,-18-5-1824,6 4 1664</inkml:trace>
          <inkml:trace contextRef="#ctx0" brushRef="#br0" timeOffset="79585">8950 12872 4224,'0'6'1568,"0"-6"-832,10-6-384,-4 3 1056,-1 3-800,4 0 704,7 3-768,10 3 576,-6 4-640,-1-3 448,8 2-512,3 5 128,6 1-320,5-8 0,-2 8-128,3-7-128,0 7 0,-3-11-192,-4 5 128,-5-9-1440,3 4 832,-9-4-3488,7 0 2336</inkml:trace>
        </inkml:traceGroup>
        <inkml:traceGroup>
          <inkml:annotationXML>
            <emma:emma xmlns:emma="http://www.w3.org/2003/04/emma" version="1.0">
              <emma:interpretation id="{66C1A7C2-0B55-483A-A0B9-2326F8BF5FD3}" emma:medium="tactile" emma:mode="ink">
                <msink:context xmlns:msink="http://schemas.microsoft.com/ink/2010/main" type="inkWord" rotatedBoundingBox="7957,9556 8582,9527 8609,10090 7983,10119">
                  <msink:destinationLink direction="with" ref="{A43ED7D3-EBA8-489B-8D01-807FDD6AFA9E}"/>
                  <msink:destinationLink direction="with" ref="{E3978F57-82EF-41F9-AC4E-5A3721AB3E81}"/>
                  <msink:destinationLink direction="with" ref="{75A1A6CD-B2DB-4748-9E91-ED93E2E03B4D}"/>
                </msink:context>
              </emma:interpretation>
              <emma:one-of disjunction-type="recognition" id="oneOf66">
                <emma:interpretation id="interp330" emma:lang="zh-CN" emma:confidence="0">
                  <emma:literal>。</emma:literal>
                </emma:interpretation>
                <emma:interpretation id="interp331" emma:lang="zh-CN" emma:confidence="0">
                  <emma:literal>口</emma:literal>
                </emma:interpretation>
                <emma:interpretation id="interp332" emma:lang="zh-CN" emma:confidence="0">
                  <emma:literal>上</emma:literal>
                </emma:interpretation>
                <emma:interpretation id="interp333" emma:lang="zh-CN" emma:confidence="0">
                  <emma:literal>凵</emma:literal>
                </emma:interpretation>
                <emma:interpretation id="interp33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80485">11045 12185 5888,'-10'0'2272,"10"0"-1216,-11 4-448,5-4 1152,12 9-960,-12 1 384,6 2-704,-3 8 64,3 6-288,-6 6 96,12 0-192,-6 4 128,0 0-160,0 5 64,0-2-96,0 3 96,3-6-128,-3-4-32,6 0 0,-1-10 31,1 2-31,-2-12 64,2 8-64,-1-12 64,5 10-64,-5-13-32,5 4 32,1-9 32,4 4-32,0-8 64,6-1-64,0-12-96,3 7 32,2-8-32,-1 4 0,1-8 64,4 4 0,0-9 0,1 8 0,4-7-160,1 4 96,0-7-255,0 12 191,-6-6-576,2 4 384,-8-3-1056,-3 3 768,-6-4-2464,-5 10 1728,-20-4-2496,1 2 2176</inkml:trace>
          <inkml:trace contextRef="#ctx0" brushRef="#br0" timeOffset="80758">11198 12221 4480,'-21'0'1760,"21"0"-960,0 0-448,0 0 1120,11 0-832,-7 0 768,8 4-800,-4 2 224,8 3-480,5-2 32,-1 3-256,7 3 0,3 2-64,0 2 96,0 2-96,12-6-96,-1 6 0,4-6-896,-3 0 512,-2-4-3488,0 1 2144</inkml:trace>
        </inkml:traceGroup>
        <inkml:traceGroup>
          <inkml:annotationXML>
            <emma:emma xmlns:emma="http://www.w3.org/2003/04/emma" version="1.0">
              <emma:interpretation id="{1AE77651-D8FC-46DD-B604-4344785BF582}" emma:medium="tactile" emma:mode="ink">
                <msink:context xmlns:msink="http://schemas.microsoft.com/ink/2010/main" type="inkWord" rotatedBoundingBox="9451,9315 10042,9287 10068,9851 9477,9878">
                  <msink:destinationLink direction="with" ref="{A43ED7D3-EBA8-489B-8D01-807FDD6AFA9E}"/>
                </msink:context>
              </emma:interpretation>
              <emma:one-of disjunction-type="recognition" id="oneOf67">
                <emma:interpretation id="interp335" emma:lang="zh-CN" emma:confidence="0">
                  <emma:literal>。</emma:literal>
                </emma:interpretation>
                <emma:interpretation id="interp336" emma:lang="zh-CN" emma:confidence="0">
                  <emma:literal>匕</emma:literal>
                </emma:interpretation>
                <emma:interpretation id="interp337" emma:lang="zh-CN" emma:confidence="0">
                  <emma:literal>七</emma:literal>
                </emma:interpretation>
                <emma:interpretation id="interp338" emma:lang="zh-CN" emma:confidence="0">
                  <emma:literal>上</emma:literal>
                </emma:interpretation>
                <emma:interpretation id="interp339" emma:lang="zh-CN" emma:confidence="0">
                  <emma:literal>ㄈ</emma:literal>
                </emma:interpretation>
              </emma:one-of>
            </emma:emma>
          </inkml:annotationXML>
          <inkml:trace contextRef="#ctx0" brushRef="#br0" timeOffset="81583">12554 11973 5120,'-15'-19'1920,"15"19"-1024,-11-4-640,7-2 1216,4 12-832,-12-6 736,12 0-768,-3 4 448,6 5-608,-3 1 256,0-1-416,0 8 352,0 2-384,0 3 160,0 5-256,0 5 0,0 3-97,0 7 33,0-1-64,0 5 128,0-7-96,0-1-32,6-2 0,0-10-32,-2 2 0,-4-5 64,5-6-32,-5-8-32,6 5 32,0-9-32,-3 4 0,3-9 0,-1 0 0,5-5-96,5 5 64,0-4 32,6 4 0,0-5 0,-1 1 0,16-6 0,0 1 0,-1-4 0,5 9 0,2-11-160,-1 7 96,-1-11-671,1 10 415,-1-4-1440,1 9 992,-15-11-3520,-7 11 2400,-13-15-2144,-6 12 2336</inkml:trace>
          <inkml:trace contextRef="#ctx0" brushRef="#br0" timeOffset="81881">12620 11976 3712,'-15'-22'1408,"15"22"-768,-10 4 32,5-4 1024,10 0-896,-5 5 384,4 5-704,2-1 224,-1-1-416,5 7 480,5 2-448,11 1 352,-1 5-384,1-6 128,4 5-256,0-2 0,3 2-96,-3-3 32,0-2-64,0-1-512,6-4 256,-6-2-2144,5 3 1280,1-4-3040,6-1 2336</inkml:trace>
        </inkml:traceGroup>
        <inkml:traceGroup>
          <inkml:annotationXML>
            <emma:emma xmlns:emma="http://www.w3.org/2003/04/emma" version="1.0">
              <emma:interpretation id="{129438E0-2B39-457F-B333-AFD2AE2409A1}" emma:medium="tactile" emma:mode="ink">
                <msink:context xmlns:msink="http://schemas.microsoft.com/ink/2010/main" type="inkWord" rotatedBoundingBox="12046,9225 12651,9196 12681,9850 12076,9878">
                  <msink:destinationLink direction="with" ref="{A43ED7D3-EBA8-489B-8D01-807FDD6AFA9E}"/>
                </msink:context>
              </emma:interpretation>
              <emma:one-of disjunction-type="recognition" id="oneOf68">
                <emma:interpretation id="interp340" emma:lang="zh-CN" emma:confidence="0">
                  <emma:literal>《</emma:literal>
                </emma:interpretation>
                <emma:interpretation id="interp341" emma:lang="zh-CN" emma:confidence="0">
                  <emma:literal>山</emma:literal>
                </emma:interpretation>
                <emma:interpretation id="interp342" emma:lang="zh-CN" emma:confidence="0">
                  <emma:literal>△</emma:literal>
                </emma:interpretation>
                <emma:interpretation id="interp343" emma:lang="zh-CN" emma:confidence="0">
                  <emma:literal>∴</emma:literal>
                </emma:interpretation>
                <emma:interpretation id="interp344" emma:lang="zh-CN" emma:confidence="0">
                  <emma:literal>凵</emma:literal>
                </emma:interpretation>
              </emma:one-of>
            </emma:emma>
          </inkml:annotationXML>
          <inkml:trace contextRef="#ctx0" brushRef="#br0" timeOffset="82961">15224 11886 4224,'-14'-20'1664,"14"20"-896,-6-6-352,0 0 1088,12 6-832,-6-4 672,0 4-800,-6 0 448,6 4-576,-4-4 320,4 9-416,-5 0 320,0 9-352,-5 4 192,10 16-256,-12-2 128,9 0-192,-8-1 0,11 2-96,-10 3-64,10 2 32,-11 2 96,11-2-64,-9-6 128,9 0-129,-6-8-94,12-2-1,-6-6 32,0-4 0,0-6 0,5 3 0,-1-13 0,7 5 0,-1-5 0,4 0 0,8-5-96,-2 5 64,6-4 32,-2 4 0,3-5 0,3 5 0,7-4-96,-2 4 64,4-4-256,-3-2 160,-4-3-736,-2 5 480,-4-5-1280,-6 5 896,-5-6-3296,0 1 2272</inkml:trace>
          <inkml:trace contextRef="#ctx0" brushRef="#br0" timeOffset="83332">15240 11922 4608,'-30'0'1760,"30"0"-960,-15 6-512,10-6 864,5 3-640,-6-3 512,6 5-576,0 3 320,6 6-448,-1 4 256,10 6-320,0-2 192,6 0-224,3-3 128,3 4-192,8-1 288,1 1-256,4 4 32,2 1-128,-1-2 0,-6 2-32,-4 2-64,-1 2 32,-3-4-608,-3-1 320,-9-4-1440,6-1 928,-6-3-2528,0 4 1824,-4-6-1824,-2 2 1856</inkml:trace>
        </inkml:traceGroup>
        <inkml:traceGroup>
          <inkml:annotationXML>
            <emma:emma xmlns:emma="http://www.w3.org/2003/04/emma" version="1.0">
              <emma:interpretation id="{069907A2-CFFE-44E0-828E-BFF4E827E2F2}" emma:medium="tactile" emma:mode="ink">
                <msink:context xmlns:msink="http://schemas.microsoft.com/ink/2010/main" type="inkWord" rotatedBoundingBox="14138,9569 15060,9526 15100,10382 14179,10426">
                  <msink:destinationLink direction="with" ref="{A43ED7D3-EBA8-489B-8D01-807FDD6AFA9E}"/>
                </msink:context>
              </emma:interpretation>
              <emma:one-of disjunction-type="recognition" id="oneOf69">
                <emma:interpretation id="interp345" emma:lang="zh-CN" emma:confidence="0">
                  <emma:literal>为</emma:literal>
                </emma:interpretation>
                <emma:interpretation id="interp346" emma:lang="zh-CN" emma:confidence="0">
                  <emma:literal>止</emma:literal>
                </emma:interpretation>
                <emma:interpretation id="interp347" emma:lang="zh-CN" emma:confidence="0">
                  <emma:literal>义</emma:literal>
                </emma:interpretation>
                <emma:interpretation id="interp348" emma:lang="zh-CN" emma:confidence="0">
                  <emma:literal>及</emma:literal>
                </emma:interpretation>
                <emma:interpretation id="interp349" emma:lang="zh-CN" emma:confidence="0">
                  <emma:literal>斗</emma:literal>
                </emma:interpretation>
              </emma:one-of>
            </emma:emma>
          </inkml:annotationXML>
          <inkml:trace contextRef="#ctx0" brushRef="#br0" timeOffset="101191">17294 12202 5120,'-4'0'2016,"4"0"-1088,-6-4-320,1 1 1312,10 6-1088,-5-3 768,0 0-960,0 0 448,0 0-640,0 0 320,0 0-448,0 0 319,0 0-351,0 0 352,6 10-384,-2-1 96,1 4-224,1-4 0,9-1-64,1 7 96,-2-2-96,2 1 32,-2 4-32,4-1-64,-4 2 32,2 0 32,-2-2-32,2-4-32,-2 6 32,-2-6-32,3 6 0,-6-6 64,7 6-32,-6-6-32,0 0 32,0-3-32,1-1 0,-6-5 0,-1 5 0,-4-9 128,0 4-64,-4-4 32,4 6-32,-5-2 96,5 1-96,-11-1 32,7 0-32,-8 1-64,8-1 32,-6 2 32,6-2-32,-14-1 64,15 3-64,-8-2-32,7 1 32,-13-1-128,2 6 64,-9-7-32,8 7 0,-10-1-160,6 1 128,-5-3-672,4 8 448,-5-2-1216,6 1 864,-6-1-2367,12 2 1695,-2 2-3328,5 2 2624</inkml:trace>
          <inkml:trace contextRef="#ctx0" brushRef="#br0" timeOffset="101750">17779 12651 6400,'-32'0'2464,"32"0"-1344,-3 6-736,-3-6 1088,12 0-832,-6 0 320,0 0-576,3 0 96,12 3-320,6 3 128,6-2-160,3-4 160,0 5-192,2-10 96,-2 5-96,0-4 0,0 4-32,-3-6-480,-7 3 224,-10-7-1600,5 10 992,-9-9-2560,-1 9 1888,-10-10-1920,-1 10 1952</inkml:trace>
          <inkml:trace contextRef="#ctx0" brushRef="#br0" timeOffset="102061">17956 12457 5248,'-3'-4'2016,"3"4"-1088,0 0-384,0 0 1184,0 4-960,0 0 640,0 10-864,0 0 448,0 4-576,0 5 384,0 3-448,-6 1 383,6 5-415,-5 10 256,5-1-320,-6 8 288,12-4-320,-6-3 96,5-3-192,1-7 64,-3 0-96,3-6-128,4-3 0,1-8-384,4-2 192,0-13-1216,6 4 801,-1-13-2465,5 5 1728,5-9-3264,2 0 2656</inkml:trace>
        </inkml:traceGroup>
        <inkml:traceGroup>
          <inkml:annotationXML>
            <emma:emma xmlns:emma="http://www.w3.org/2003/04/emma" version="1.0">
              <emma:interpretation id="{ACE92DDE-540E-4219-A4F9-1D2138A03E62}" emma:medium="tactile" emma:mode="ink">
                <msink:context xmlns:msink="http://schemas.microsoft.com/ink/2010/main" type="inkWord" rotatedBoundingBox="16986,9109 17913,9066 17944,9731 17017,9774"/>
              </emma:interpretation>
              <emma:one-of disjunction-type="recognition" id="oneOf70">
                <emma:interpretation id="interp350" emma:lang="zh-CN" emma:confidence="0">
                  <emma:literal>与</emma:literal>
                </emma:interpretation>
                <emma:interpretation id="interp351" emma:lang="zh-CN" emma:confidence="0">
                  <emma:literal>≠</emma:literal>
                </emma:interpretation>
                <emma:interpretation id="interp352" emma:lang="zh-CN" emma:confidence="0">
                  <emma:literal>于</emma:literal>
                </emma:interpretation>
                <emma:interpretation id="interp353" emma:lang="zh-CN" emma:confidence="0">
                  <emma:literal>廿</emma:literal>
                </emma:interpretation>
                <emma:interpretation id="interp354" emma:lang="zh-CN" emma:confidence="0">
                  <emma:literal>牛</emma:literal>
                </emma:interpretation>
              </emma:one-of>
            </emma:emma>
          </inkml:annotationXML>
          <inkml:trace contextRef="#ctx0" brushRef="#br1" timeOffset="221935">20062 11899 6144,'-14'5'2368,"14"-5"-1280,-6 5-704,0-5 1152,12 0-864,-6 0 544,9 0-736,2 0 384,5 3-512,8 3 320,8-2-384,4 1 255,0-1-287,-1 9 64,5-3-192,7-7-64,4 3-32,0-6-32,0 0 0,-6 0-512,0 0 288,-3-6-1375,-7 6 863,-8-3-2624,-3 3 1888,-15-4-2560,3 8 2272</inkml:trace>
          <inkml:trace contextRef="#ctx0" brushRef="#br1" timeOffset="222229">20260 12157 4224,'-30'-4'1664,"30"4"-896,-16 4-352,8-4 1312,8 5-960,-6-5 768,12 4-896,-3-4 288,8 0-544,10 0 224,4 6-352,5-2 288,6 5-320,5-5 32,4 2-160,6-6 0,-4 3-32,5-3-192,-2 0 64,1 0-1312,0 0 768,-10-3-2784,-7 3 1888,-8-6-2208,1 6 2112</inkml:trace>
          <inkml:trace contextRef="#ctx0" brushRef="#br1" timeOffset="222596">20588 11718 4992,'-6'-4'1824,"6"4"-960,0 0-320,0 0 1184,0 0-960,6 0 480,4 7-736,5 2 288,5 5-480,5-5 192,7 4-288,-2 3 128,0 0-192,6 3 64,6 0-128,-7-1 96,1 4-128,-12-4 320,-3 5-192,-6 4 160,-6 1-193,-12-2 1,-8 6-96,-14 0 32,4 4-64,-20 6-32,11-3 32,-12 2-128,8 1 64,-1-6-831,8-4 479,-3-10-2176,15-4 1440,0-13-3328,9-2 2528</inkml:trace>
        </inkml:traceGroup>
        <inkml:traceGroup>
          <inkml:annotationXML>
            <emma:emma xmlns:emma="http://www.w3.org/2003/04/emma" version="1.0">
              <emma:interpretation id="{F86E2F5A-0501-4089-B9D7-2638DDC0F35E}" emma:medium="tactile" emma:mode="ink">
                <msink:context xmlns:msink="http://schemas.microsoft.com/ink/2010/main" type="inkWord" rotatedBoundingBox="19491,8948 20076,8920 20120,9863 19535,9891"/>
              </emma:interpretation>
              <emma:one-of disjunction-type="recognition" id="oneOf71">
                <emma:interpretation id="interp355" emma:lang="zh-CN" emma:confidence="0">
                  <emma:literal>H</emma:literal>
                </emma:interpretation>
                <emma:interpretation id="interp356" emma:lang="zh-CN" emma:confidence="0">
                  <emma:literal>片</emma:literal>
                </emma:interpretation>
                <emma:interpretation id="interp357" emma:lang="zh-CN" emma:confidence="0">
                  <emma:literal>ⅱ</emma:literal>
                </emma:interpretation>
                <emma:interpretation id="interp358" emma:lang="zh-CN" emma:confidence="0">
                  <emma:literal>K</emma:literal>
                </emma:interpretation>
                <emma:interpretation id="interp359" emma:lang="zh-CN" emma:confidence="0">
                  <emma:literal>什</emma:literal>
                </emma:interpretation>
              </emma:one-of>
            </emma:emma>
          </inkml:annotationXML>
          <inkml:trace contextRef="#ctx0" brushRef="#br1" timeOffset="223302">22600 11664 4608,'-19'-10'1760,"19"10"-960,-6-22-224,1 14 1280,10 3-1024,-5-5 864,0 10-992,0-4 416,0-1-640,-5-9 352,-1 10-480,-3-1 384,3 10-417,2-1 257,8 6-320,-4-1 192,12 5-224,-9-1 224,3 6-256,-1 3 256,1 4-256,-2 6 256,2 4-256,-1 25 32,-1-3-128,-4 19 96,5-9-128,-10 9-32,5-5 0,-4 1-736,-1-5 384,-5-10-1984,10-3 1281,-6-19-3297,12-4 2432,-6-23-2656,0 1 2624</inkml:trace>
          <inkml:trace contextRef="#ctx0" brushRef="#br1" timeOffset="223519">22686 12040 5632,'-4'-32'2112,"4"32"-1152,10 32-416,-5-32 1184,5 0-960,5-5 416,0 2-704,5-1-64,1 4-256,9-6-320,2 2 96,8-6-1184,1 7 672,-5-6-2784,0 9 1888,-6-6-2016,6 2 1984</inkml:trace>
          <inkml:trace contextRef="#ctx0" brushRef="#br1" timeOffset="223809">23089 11668 5888,'-9'-5'2272,"9"5"-1216,-6-4-384,0 4 1280,12 4-1088,-12 1 576,6-1-864,-3 6 480,3-1-608,-6 4 607,12 4-607,-6 15 480,0 0-512,0 5 192,3 3-352,3 6 128,4 8-224,1 18-64,4 6-64,-5-2-672,1-8 352,-1-4-2016,1-6 1313,-7-12-4609,1-4 3136</inkml:trace>
        </inkml:traceGroup>
        <inkml:traceGroup>
          <inkml:annotationXML>
            <emma:emma xmlns:emma="http://www.w3.org/2003/04/emma" version="1.0">
              <emma:interpretation id="{F1753186-AF1C-44F9-B698-134B9068ACA5}" emma:medium="tactile" emma:mode="ink">
                <msink:context xmlns:msink="http://schemas.microsoft.com/ink/2010/main" type="inkWord" rotatedBoundingBox="20646,8803 21214,8777 21259,9726 20691,9753"/>
              </emma:interpretation>
              <emma:one-of disjunction-type="recognition" id="oneOf72">
                <emma:interpretation id="interp360" emma:lang="zh-CN" emma:confidence="0">
                  <emma:literal>i</emma:literal>
                </emma:interpretation>
                <emma:interpretation id="interp361" emma:lang="zh-CN" emma:confidence="0">
                  <emma:literal>「</emma:literal>
                </emma:interpretation>
                <emma:interpretation id="interp362" emma:lang="zh-CN" emma:confidence="0">
                  <emma:literal>‘</emma:literal>
                </emma:interpretation>
                <emma:interpretation id="interp363" emma:lang="zh-CN" emma:confidence="0">
                  <emma:literal>『</emma:literal>
                </emma:interpretation>
                <emma:interpretation id="interp364" emma:lang="zh-CN" emma:confidence="0">
                  <emma:literal>8</emma:literal>
                </emma:interpretation>
              </emma:one-of>
            </emma:emma>
          </inkml:annotationXML>
          <inkml:trace contextRef="#ctx0" brushRef="#br1" timeOffset="224990">23830 12125 4352,'-6'-4'1664,"6"4"-896,0 0-192,0 0 1184,0 0-960,0 0 832,0 0-960,-6 0 512,6 0-704,-9 0 448,3 0-512,-3 0 256,3 4-384,-5 2 255,7 3-287,-11 1 128,9-3-224,-3 3 128,9 3-160,-12 2 160,12-2-192,-5 10 32,10-1-64,-5 1-64,6 3 32,0-3-32,3-4 0,6-6 0,0 0 0,0-7-224,12-3 128,-6-12-96,-2 5 96,1-15 0,1 6 32,-6-13-96,0 7 96,-4-13 32,-1 6 32,-5-20 0,1 11 0,-12-16 0,6 9 0,-11-7 0,7 8 0,-11-8 0,4 13 0,-4-9 64,5 7-32,-5-7 64,4 13-64,-4-4 128,9 14-96,-9-5 128,12 9-128,-9-5-96,12 9 0,-9-4-128,9 8 96,0-6 96,15 2 0,-6-1 64,6 12-64,-3-7-32,3 10 32,5-9 32,5 5-32,1-5-96,-1 9 32,11-10-192,5 6 128,-5-9-512,-6 7 320,0-7-1279,2 9 895,-8-5-2688,-3 3 1888,-5 6-2720,4 6 2400</inkml:trace>
        </inkml:traceGroup>
        <inkml:traceGroup>
          <inkml:annotationXML>
            <emma:emma xmlns:emma="http://www.w3.org/2003/04/emma" version="1.0">
              <emma:interpretation id="{89ED94D6-8597-45E3-8176-52B440E8B1AE}" emma:medium="tactile" emma:mode="ink">
                <msink:context xmlns:msink="http://schemas.microsoft.com/ink/2010/main" type="inkWord" rotatedBoundingBox="21305,9160 21897,9132 21924,9709 21332,9736"/>
              </emma:interpretation>
              <emma:one-of disjunction-type="recognition" id="oneOf73">
                <emma:interpretation id="interp365" emma:lang="zh-CN" emma:confidence="0">
                  <emma:literal>x</emma:literal>
                </emma:interpretation>
                <emma:interpretation id="interp366" emma:lang="zh-CN" emma:confidence="0">
                  <emma:literal>ⅹ</emma:literal>
                </emma:interpretation>
                <emma:interpretation id="interp367" emma:lang="zh-CN" emma:confidence="0">
                  <emma:literal>Ⅹ</emma:literal>
                </emma:interpretation>
                <emma:interpretation id="interp368" emma:lang="zh-CN" emma:confidence="0">
                  <emma:literal>X</emma:literal>
                </emma:interpretation>
                <emma:interpretation id="interp369" emma:lang="zh-CN" emma:confidence="0">
                  <emma:literal>×</emma:literal>
                </emma:interpretation>
              </emma:one-of>
            </emma:emma>
          </inkml:annotationXML>
          <inkml:trace contextRef="#ctx0" brushRef="#br1" timeOffset="225571">24389 11957 4736,'-25'-39'1760,"25"39"-960,-5-10-224,-1 6 1120,12 4-928,-6-6 640,5 3-864,-1-6 448,8 9-576,-9-10 320,9 10-416,-7-10 256,5 10-320,-1-6 192,2 6-224,-1-6 127,5 6-191,-4 0 224,4 6-256,1-3 32,-2 6-96,2 1 32,4 3-64,1 4 192,0 15-128,0 0 96,3 0-96,2 4 0,-1 0-32,1 5-192,4-5 64,-5 2-672,1-3 416,-5-3-1919,-1-2 1247,-4-1-3936,-2-6 2752</inkml:trace>
          <inkml:trace contextRef="#ctx0" brushRef="#br1" timeOffset="225881">24940 11776 6656,'-10'-13'2528,"10"13"-1344,-16 3-608,8-3 1664,8 6-1280,-12-2 1056,2 2-1185,-4-3 417,2 7-736,-8 3 224,4 1-448,-8 4 128,9 4-256,-18 10 0,13 4-96,-14 10-128,8-5 32,-16 4-480,12 0 288,-6 4-1728,6-3 1056,-5-5-4735,14-6 3135,0-2-2624,6-4 2944</inkml:trace>
        </inkml:traceGroup>
        <inkml:traceGroup>
          <inkml:annotationXML>
            <emma:emma xmlns:emma="http://www.w3.org/2003/04/emma" version="1.0">
              <emma:interpretation id="{565AE7BB-1EED-419A-8EC9-385955341121}" emma:medium="tactile" emma:mode="ink">
                <msink:context xmlns:msink="http://schemas.microsoft.com/ink/2010/main" type="inkWord" rotatedBoundingBox="22703,9189 23315,9160 23331,9492 22719,9520"/>
              </emma:interpretation>
              <emma:one-of disjunction-type="recognition" id="oneOf74">
                <emma:interpretation id="interp370" emma:lang="zh-CN" emma:confidence="0">
                  <emma:literal>=</emma:literal>
                </emma:interpretation>
                <emma:interpretation id="interp371" emma:lang="zh-CN" emma:confidence="0">
                  <emma:literal>二</emma:literal>
                </emma:interpretation>
                <emma:interpretation id="interp372" emma:lang="zh-CN" emma:confidence="0">
                  <emma:literal>“</emma:literal>
                </emma:interpretation>
                <emma:interpretation id="interp373" emma:lang="zh-CN" emma:confidence="0">
                  <emma:literal>上</emma:literal>
                </emma:interpretation>
                <emma:interpretation id="interp374" emma:lang="zh-CN" emma:confidence="0">
                  <emma:literal>"</emma:literal>
                </emma:interpretation>
              </emma:one-of>
            </emma:emma>
          </inkml:annotationXML>
          <inkml:trace contextRef="#ctx0" brushRef="#br1" timeOffset="252867">25802 12140 6272,'-26'4'2368,"26"-4"-1280,-9 0-992,3 0 1120,12 0-736,-6 0 992,9 0-832,2-4 320,4 4-576,6-6 96,3 6-320,12-4 128,0 8-160,5-4-128,5 0-32,5 0-384,-7 0 192,7-4-1440,2 4 928,-2-6-2432,-6 2 1792,-9 1-2272,0 6 2080</inkml:trace>
          <inkml:trace contextRef="#ctx0" brushRef="#br1" timeOffset="252585">25776 11822 5632,'-4'-4'2112,"4"4"-1152,9 0-480,-9 0 1280,0 0-960,0 0 512,10 4-768,1 2-64,4-3-320,6-3-32,3 6-64,6-6-64,6 0 32,6 0-32,-1 0 0,-1 0-800,1 0 448,1 0-1760,-6 0 1184,-1 0-2816,-4 0 2080</inkml:trace>
        </inkml:traceGroup>
        <inkml:traceGroup>
          <inkml:annotationXML>
            <emma:emma xmlns:emma="http://www.w3.org/2003/04/emma" version="1.0">
              <emma:interpretation id="{F0CDDBC3-515B-49EC-B601-E389212D6F32}" emma:medium="tactile" emma:mode="ink">
                <msink:context xmlns:msink="http://schemas.microsoft.com/ink/2010/main" type="inkWord" rotatedBoundingBox="23801,9306 24216,9286 24220,9363 23805,9382"/>
              </emma:interpretation>
              <emma:one-of disjunction-type="recognition" id="oneOf75">
                <emma:interpretation id="interp375" emma:lang="zh-CN" emma:confidence="0">
                  <emma:literal>-</emma:literal>
                </emma:interpretation>
                <emma:interpretation id="interp376" emma:lang="zh-CN" emma:confidence="0">
                  <emma:literal>一</emma:literal>
                </emma:interpretation>
                <emma:interpretation id="interp377" emma:lang="zh-CN" emma:confidence="0">
                  <emma:literal>‐</emma:literal>
                </emma:interpretation>
                <emma:interpretation id="interp378" emma:lang="zh-CN" emma:confidence="0">
                  <emma:literal>~</emma:literal>
                </emma:interpretation>
                <emma:interpretation id="interp379" emma:lang="zh-CN" emma:confidence="0">
                  <emma:literal></emma:literal>
                </emma:interpretation>
              </emma:one-of>
            </emma:emma>
          </inkml:annotationXML>
          <inkml:trace contextRef="#ctx0" brushRef="#br1" timeOffset="253376">26902 11967 7040,'-24'-32'2720,"24"32"-1472,-11 0-960,7 9 1408,4 1-992,-11-1 960,11 4-992,-6-7 383,12-2-607,-1-1 0,5 3-256,1-2-32,10 2-96,4-6-64,1 3 32,4-6-384,6-3 192,3-4-1567,3 3 959,3-8-2336,-3 11 1728,-2-9-2816,-4 7 2400</inkml:trace>
        </inkml:traceGroup>
        <inkml:traceGroup>
          <inkml:annotationXML>
            <emma:emma xmlns:emma="http://www.w3.org/2003/04/emma" version="1.0">
              <emma:interpretation id="{D304E8C8-1262-40E5-A125-F8D4D8AF6A53}" emma:medium="tactile" emma:mode="ink">
                <msink:context xmlns:msink="http://schemas.microsoft.com/ink/2010/main" type="inkWord" rotatedBoundingBox="24500,8690 24917,8670 24967,9744 24551,9764"/>
              </emma:interpretation>
              <emma:one-of disjunction-type="recognition" id="oneOf76">
                <emma:interpretation id="interp380" emma:lang="zh-CN" emma:confidence="0">
                  <emma:literal>b</emma:literal>
                </emma:interpretation>
                <emma:interpretation id="interp381" emma:lang="zh-CN" emma:confidence="0">
                  <emma:literal>卜</emma:literal>
                </emma:interpretation>
                <emma:interpretation id="interp382" emma:lang="zh-CN" emma:confidence="0">
                  <emma:literal>5</emma:literal>
                </emma:interpretation>
                <emma:interpretation id="interp383" emma:lang="zh-CN" emma:confidence="0">
                  <emma:literal>与</emma:literal>
                </emma:interpretation>
                <emma:interpretation id="interp384" emma:lang="zh-CN" emma:confidence="0">
                  <emma:literal>了</emma:literal>
                </emma:interpretation>
              </emma:one-of>
            </emma:emma>
          </inkml:annotationXML>
          <inkml:trace contextRef="#ctx0" brushRef="#br1" timeOffset="254063">27646 11334 5120,'-21'-15'1920,"21"15"-1024,-9 0-704,3 0 1248,6 0-832,-4 0 1216,-1 0-1056,-5 0 416,5 0-704,-10 0 160,9 5-384,0 5 352,12 4-352,-6 2 383,6 12-383,-3 18 384,3 8-384,-6 24 160,6-1-256,-6 14 128,0-7-160,0 3 0,0-10-64,0-5-64,0-12 32,0-11-384,0-8 192,0-23-576,0-4 416,0-20-352,9-2 384,2-19-127,-1 4 255,5-19 0,0 10 96,6-7 0,-1 11 0,5-2 128,1 11-32,4 1-96,1 13 32,0 5 96,9 10-32,-8 7 128,-2 5-96,-9 6 192,-2 4-160,-8-5 319,4 5-223,-15 0 160,0 4-192,-21-1 0,7 1-96,-17-4 32,11 0-64,-16-9-288,0-4 128,-5-15-672,10 2 481,-4-12-1153,10 6 832,-5-14-1952,4 5 1440,-4-8-2912,3 2 2304</inkml:trace>
        </inkml:traceGroup>
      </inkml:traceGroup>
    </inkml:traceGroup>
    <inkml:traceGroup>
      <inkml:annotationXML>
        <emma:emma xmlns:emma="http://www.w3.org/2003/04/emma" version="1.0">
          <emma:interpretation id="{4182FBEF-487C-4610-A552-7922B75A1B57}" emma:medium="tactile" emma:mode="ink">
            <msink:context xmlns:msink="http://schemas.microsoft.com/ink/2010/main" type="paragraph" rotatedBoundingBox="16481,11212 31245,10725 31291,12120 16527,1260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9ACD4EA-C261-4C79-8588-AF8EC573C948}" emma:medium="tactile" emma:mode="ink">
              <msink:context xmlns:msink="http://schemas.microsoft.com/ink/2010/main" type="inkBullet" rotatedBoundingBox="16495,11656 17315,11624 17349,12482 16529,12515"/>
            </emma:interpretation>
            <emma:one-of disjunction-type="recognition" id="oneOf77">
              <emma:interpretation id="interp385" emma:lang="zh-CN" emma:confidence="0">
                <emma:literal>飞</emma:literal>
              </emma:interpretation>
              <emma:interpretation id="interp386" emma:lang="zh-CN" emma:confidence="0">
                <emma:literal>Ⅹ</emma:literal>
              </emma:interpretation>
              <emma:interpretation id="interp387" emma:lang="zh-CN" emma:confidence="0">
                <emma:literal>X</emma:literal>
              </emma:interpretation>
              <emma:interpretation id="interp388" emma:lang="zh-CN" emma:confidence="0">
                <emma:literal>*</emma:literal>
              </emma:interpretation>
              <emma:interpretation id="interp389" emma:lang="zh-CN" emma:confidence="0">
                <emma:literal>x</emma:literal>
              </emma:interpretation>
            </emma:one-of>
          </emma:emma>
        </inkml:annotationXML>
        <inkml:trace contextRef="#ctx0" brushRef="#br1" timeOffset="260521">19564 14441 2304,'-12'-9'864,"12"9"-448,-4 0-288,-1 0 1024,10 0-640,-5-5 1024,4 5-864,2-8 672,4 2-800,-5-7 448,4 8-576,3-13 320,2 9-416,2-10 256,-2 12-320,8-8 192,-2 11-224,2-5 224,2 9-256,-4 5 160,6 3-192,-1 7 224,2 8-256,-9-1 320,8 0-256,1 10 160,-2 5-192,1 2 63,-2 6-127,-2-3 0,2-1-32,2-1-128,0 1 32,8 10-607,2-2 351,-10-13-1856,-1-8 1184,-4-11-3520,-1-2 2496</inkml:trace>
        <inkml:trace contextRef="#ctx0" brushRef="#br1" timeOffset="260856">20296 14323 4864,'-21'-41'1824,"21"41"-960,-15-18-320,12 13 1408,3 5-1088,-12 0 864,8 9-1024,-12 1 576,12 3-768,-11 10 384,9-4-544,-9 6 479,4 4-511,-8 7 288,2 5-352,-13 8 192,9 6-224,-18 9 0,6-2-128,-1 2-128,8-6 0,-10-3-736,12 0 384,-23 9-1919,11-12 1279,6-14-3872,3-6 2752,9-19-2176,6 1 2496</inkml:trace>
        <inkml:trace contextRef="#ctx0" brushRef="#br1" timeOffset="262096">20221 14930 3456,'-6'5'1312,"6"-5"-704,0 5-352,0-5 544,0 0-448,0 0 416,0 0-480,0 5 576,6-1-480,-2-4 288,1 4-384,1-4 128,0 5-256,-2-1 288,7 2-256,-8-2 256,9-1-256,-8-3 160,2 6-192,-1-2 64,4 1-128,-3-5 0,0 4-32,-2-4-128,6 4 32,-4-4 96,4 0-32,-4 0 64,-3 6-64,3-6-160,-1 0 64,-5 0-384,4 9 224,2-5-736,5 5 544,-11-9-1280,4 4 928,-4-4-2144,5 0 1600</inkml:trace>
      </inkml:traceGroup>
      <inkml:traceGroup>
        <inkml:annotationXML>
          <emma:emma xmlns:emma="http://www.w3.org/2003/04/emma" version="1.0">
            <emma:interpretation id="{4BD06111-408E-48E1-9DB3-08C6C24BE7A4}" emma:medium="tactile" emma:mode="ink">
              <msink:context xmlns:msink="http://schemas.microsoft.com/ink/2010/main" type="line" rotatedBoundingBox="17685,11173 31245,10725 31291,12120 17731,12567"/>
            </emma:interpretation>
          </emma:emma>
        </inkml:annotationXML>
        <inkml:traceGroup>
          <inkml:annotationXML>
            <emma:emma xmlns:emma="http://www.w3.org/2003/04/emma" version="1.0">
              <emma:interpretation id="{94A9EE35-59C3-43AF-8558-447E36A19D0A}" emma:medium="tactile" emma:mode="ink">
                <msink:context xmlns:msink="http://schemas.microsoft.com/ink/2010/main" type="inkWord" rotatedBoundingBox="17686,11218 18301,11197 18322,11828 17707,11848"/>
              </emma:interpretation>
              <emma:one-of disjunction-type="recognition" id="oneOf78">
                <emma:interpretation id="interp390" emma:lang="zh-CN" emma:confidence="0">
                  <emma:literal>x</emma:literal>
                </emma:interpretation>
                <emma:interpretation id="interp391" emma:lang="zh-CN" emma:confidence="0">
                  <emma:literal>*</emma:literal>
                </emma:interpretation>
                <emma:interpretation id="interp392" emma:lang="zh-CN" emma:confidence="0">
                  <emma:literal>女</emma:literal>
                </emma:interpretation>
                <emma:interpretation id="interp393" emma:lang="zh-CN" emma:confidence="0">
                  <emma:literal>Ⅹ</emma:literal>
                </emma:interpretation>
                <emma:interpretation id="interp394" emma:lang="zh-CN" emma:confidence="0">
                  <emma:literal>及</emma:literal>
                </emma:interpretation>
              </emma:one-of>
            </emma:emma>
          </inkml:annotationXML>
          <inkml:trace contextRef="#ctx0" brushRef="#br1" timeOffset="265159">20744 14200 4224,'-4'-8'1568,"4"8"-832,4 0-160,-4 0 1280,0 0-1024,6 0 672,-1 0-896,1 0 384,3 0-576,1 0 192,5 0-352,5 0 288,1 5-320,6-2 32,3 1-160,5-4 96,1 0-128,0 0 32,0 0-32,0 0-128,3 0 32,8-4-256,-7 4 160,-4-3-800,-6 3 512,-4-5-1568,1 5 1120,-9-4-3008,3 8 2176</inkml:trace>
          <inkml:trace contextRef="#ctx0" brushRef="#br1" timeOffset="264812">21182 13839 6400,'-20'-5'2464,"20"5"-1344,-10 28-608,5-20 1312,5 7-1024,-10-3 640,5 2-896,-16-1 160,17 2-416,-13 2 159,7 6-223,-16 9 128,12 0-192,-16 9 0,8-1-96,-8 5-64,6-1 32,-8 2 32,11 5-32,-3-15-384,9-1 224,-7-7-1311,8-5 799,-2-6-2336,6-2 1664,0-11-2912,10 6 2400</inkml:trace>
          <inkml:trace contextRef="#ctx0" brushRef="#br1" timeOffset="264516">20862 13952 4352,'-5'-5'1664,"5"5"-896,0-4-192,0 1 1056,0-3-896,0 2 576,0 4-800,0-6 448,0 12-544,0-6 320,0 0-416,0 0 256,5 4-320,-1 2 192,11 1-224,-4 2 224,-1 1-256,2 3 96,2 0-161,2 10 1,-2-1-64,-4 7 32,7-3-64,-8 2 64,7 4-64,-6-2-288,6 8 128,-7-6-1023,0-2 671,3 2-2016,-3-9 1408,-4-4-3072,1-3 2304</inkml:trace>
        </inkml:traceGroup>
        <inkml:traceGroup>
          <inkml:annotationXML>
            <emma:emma xmlns:emma="http://www.w3.org/2003/04/emma" version="1.0">
              <emma:interpretation id="{8599EAEA-EACB-487C-A171-3780B240835E}" emma:medium="tactile" emma:mode="ink">
                <msink:context xmlns:msink="http://schemas.microsoft.com/ink/2010/main" type="inkWord" rotatedBoundingBox="18598,11671 20241,11616 20265,12333 18622,12387"/>
              </emma:interpretation>
              <emma:one-of disjunction-type="recognition" id="oneOf79">
                <emma:interpretation id="interp395" emma:lang="zh-CN" emma:confidence="0">
                  <emma:literal>x</emma:literal>
                </emma:interpretation>
                <emma:interpretation id="interp396" emma:lang="zh-CN" emma:confidence="0">
                  <emma:literal>亠</emma:literal>
                </emma:interpretation>
                <emma:interpretation id="interp397" emma:lang="zh-CN" emma:confidence="0">
                  <emma:literal>」</emma:literal>
                </emma:interpretation>
                <emma:interpretation id="interp398" emma:lang="zh-CN" emma:confidence="0">
                  <emma:literal>乜</emma:literal>
                </emma:interpretation>
                <emma:interpretation id="interp399" emma:lang="zh-CN" emma:confidence="0">
                  <emma:literal>匕</emma:literal>
                </emma:interpretation>
              </emma:one-of>
            </emma:emma>
          </inkml:annotationXML>
          <inkml:trace contextRef="#ctx0" brushRef="#br1" timeOffset="265969">21825 14740 7552,'-15'-4'2880,"15"4"-1536,-15 0-1216,9 0 1312,12 0-864,-6 0 800,0 0-800,0-6 255,6 6-479,-3-4 96,13 0-288,-5-1 224,4 5-256,0-4 96,0 4-128,6-9-64,5 5 0,4-6 32,1 5-32,-1-2-32,0 7 32,6-10-32,-1 10 0,16-10 0,6 10 0,-1-8 0,1 8 0,3-5-96,-3 5 64,3 0 32,-4 5 0,1-5 0,-1 5 0,-1-5 64,-2 7-32,-3-1-32,1-2 32,-5 2-192,-5-2 96,-2-1-320,-2 2 224,-2-5-576,-5 4 416,2-4-575,-7 0 543,1-4-704,-1 4 608,-5-8-1312,1 8 960,-6-4-3200,0 4 2208</inkml:trace>
          <inkml:trace contextRef="#ctx0" brushRef="#br1" timeOffset="266553">22076 14324 3840,'-12'-36'1472,"12"36"-768,-24 0-480,13 4 1376,11 9-896,-10-4 1312,10 5-1152,-9 0 640,3 0-864,-9 8 256,4 1-512,-9 0 96,10-1-320,-14 4 224,7 2-256,-13 4 256,5 4-257,-11 0 161,10-4-160,-4 0 160,3-6-192,3-2 96,9-2-96,0-4 0,4 6-32,1-6-64,10-1 32,6-4-128,3 3 64,6-3 96,11 0-32,5-3-32,-1 2 32,0-2-128,2 3 64,2-4-32,7 1 0,1 0-448,2-3 288,2 2-959,1 1 671,-2-6-1984,2 1 1408,-2 4-3168,-3-1 2400</inkml:trace>
        </inkml:traceGroup>
        <inkml:traceGroup>
          <inkml:annotationXML>
            <emma:emma xmlns:emma="http://www.w3.org/2003/04/emma" version="1.0">
              <emma:interpretation id="{A7F0BA1A-8138-4A83-8944-A86F903E3B71}" emma:medium="tactile" emma:mode="ink">
                <msink:context xmlns:msink="http://schemas.microsoft.com/ink/2010/main" type="inkWord" rotatedBoundingBox="21220,11580 21881,11558 21901,12152 21239,12174"/>
              </emma:interpretation>
              <emma:one-of disjunction-type="recognition" id="oneOf80">
                <emma:interpretation id="interp400" emma:lang="zh-CN" emma:confidence="0">
                  <emma:literal>x</emma:literal>
                </emma:interpretation>
                <emma:interpretation id="interp401" emma:lang="zh-CN" emma:confidence="0">
                  <emma:literal>X</emma:literal>
                </emma:interpretation>
                <emma:interpretation id="interp402" emma:lang="zh-CN" emma:confidence="0">
                  <emma:literal>㐅</emma:literal>
                </emma:interpretation>
                <emma:interpretation id="interp403" emma:lang="zh-CN" emma:confidence="0">
                  <emma:literal>ⅹ</emma:literal>
                </emma:interpretation>
                <emma:interpretation id="interp404" emma:lang="zh-CN" emma:confidence="0">
                  <emma:literal>×</emma:literal>
                </emma:interpretation>
              </emma:one-of>
            </emma:emma>
          </inkml:annotationXML>
          <inkml:trace contextRef="#ctx0" brushRef="#br1" timeOffset="268048">24272 14365 5632,'-5'-10'2112,"5"10"-1152,0-28-640,0 15 896,0 9-672,0-15 416,5 10-544,1-4 256,-2 9-384,2-9 192,3 7-256,2-7 128,5 9-192,-2-5 224,2 9-256,4-10 320,1 10-256,0-5 256,3 10-256,2 5 96,-2 7-161,3 11 225,3 8-224,-3 0 96,3 5-128,-6 4-64,8-3 0,-7 3-32,2-6 0,3-1-640,0-2 352,-4-9-1727,-2-5 1119,-2-3-3744,-2-6 2592</inkml:trace>
          <inkml:trace contextRef="#ctx0" brushRef="#br1" timeOffset="268356">24925 14229 6656,'-25'-6'2528,"25"6"-1344,-42 0-960,28 0 1344,8 0-896,-13 0 800,7 6-832,-2-6 352,8 3-544,-9 7 287,9 3-415,-9 6 320,6 7-352,-12 1 64,6 4-224,-15 2 64,3 3-96,-12 9-64,3 0 0,-15 10-736,10-4 384,-10-3-2079,9 3 1343,-3-11-4096,15 1 2880</inkml:trace>
        </inkml:traceGroup>
        <inkml:traceGroup>
          <inkml:annotationXML>
            <emma:emma xmlns:emma="http://www.w3.org/2003/04/emma" version="1.0">
              <emma:interpretation id="{BC98F3C2-F040-4224-80EF-D105D430CDB3}" emma:medium="tactile" emma:mode="ink">
                <msink:context xmlns:msink="http://schemas.microsoft.com/ink/2010/main" type="inkWord" rotatedBoundingBox="22314,11406 23188,11377 23213,12134 22339,12163"/>
              </emma:interpretation>
              <emma:one-of disjunction-type="recognition" id="oneOf81">
                <emma:interpretation id="interp405" emma:lang="zh-CN" emma:confidence="0">
                  <emma:literal>田</emma:literal>
                </emma:interpretation>
                <emma:interpretation id="interp406" emma:lang="zh-CN" emma:confidence="0">
                  <emma:literal>回</emma:literal>
                </emma:interpretation>
                <emma:interpretation id="interp407" emma:lang="zh-CN" emma:confidence="0">
                  <emma:literal>⑤</emma:literal>
                </emma:interpretation>
                <emma:interpretation id="interp408" emma:lang="zh-CN" emma:confidence="0">
                  <emma:literal>⑨</emma:literal>
                </emma:interpretation>
                <emma:interpretation id="interp409" emma:lang="zh-CN" emma:confidence="0">
                  <emma:literal>⑧</emma:literal>
                </emma:interpretation>
              </emma:one-of>
            </emma:emma>
          </inkml:annotationXML>
          <inkml:trace contextRef="#ctx0" brushRef="#br1" timeOffset="269933">25827 14046 4992,'-25'-10'1824,"25"10"-960,-20-7-512,10 1 1184,5 12-832,-10-6 768,3 0-832,-12 0 352,8 4-544,-16-1 352,14 13-448,-14-3 384,13 0-416,-8 6 191,7-2-287,-10 11 128,9-1-192,-3 8 128,3 3-160,-5 2 64,10 5-96,2-4 0,4 0-32,-2 5-128,7-1 32,5 0 32,11 1 0,5-5-96,4-5 64,10-4-128,0-2 96,12-6-192,0-7 160,2-7-512,8-7 320,8-6-511,-4-1 479,6-19-480,-2-1 448,2-16-256,-1 5 352,-4-26 0,-7 7 160,-8-14 128,-6 9 0,-18-5 128,-2 15-96,-20-9 128,-8 20-128,-12 3-224,-2 12 64,-20 0-864,10 14 512,-14-4-1408,4 9 1024,0-6-2432,16 10 1856</inkml:trace>
          <inkml:trace contextRef="#ctx0" brushRef="#br1" timeOffset="269032">25527 14387 7168,'-20'4'2720,"20"-4"-1472,-12 0-960,8 0 1248,8 4-896,-4-4 576,0 5-736,0-5 96,6 0-320,0 0 95,3 0-191,6-5 128,11 5-160,-1-4-64,7 0-32,-8-1 32,6 5-32,2-4-32,-2 8 32,7-8-384,2 4 192,2-6-1151,-5 6 735,0-7-1984,-6 0 1408,-3-5-2976,-3 8 2336</inkml:trace>
          <inkml:trace contextRef="#ctx0" brushRef="#br1" timeOffset="269331">25761 14165 6016,'-21'0'2272,"21"0"-1216,-10 4-544,5-4 1184,10 5-960,-5-1 512,0 0-768,0 2 320,0 3-480,0-2 320,0 9-352,0 0 255,0 7-287,0 6 128,0 6-224,0-3 0,0 4-96,0 0-480,0 1 224,0 3-1887,0-4 1151,0 2-4032,7-6 2752</inkml:trace>
        </inkml:traceGroup>
        <inkml:traceGroup>
          <inkml:annotationXML>
            <emma:emma xmlns:emma="http://www.w3.org/2003/04/emma" version="1.0">
              <emma:interpretation id="{46DCF4B0-934E-481C-8D1C-B8D2C7927E33}" emma:medium="tactile" emma:mode="ink">
                <msink:context xmlns:msink="http://schemas.microsoft.com/ink/2010/main" type="inkWord" rotatedBoundingBox="23636,11029 24337,11006 24371,12036 23670,12060"/>
              </emma:interpretation>
              <emma:one-of disjunction-type="recognition" id="oneOf82">
                <emma:interpretation id="interp410" emma:lang="zh-CN" emma:confidence="0">
                  <emma:literal>8</emma:literal>
                </emma:interpretation>
                <emma:interpretation id="interp411" emma:lang="zh-CN" emma:confidence="0">
                  <emma:literal>冫</emma:literal>
                </emma:interpretation>
                <emma:interpretation id="interp412" emma:lang="zh-CN" emma:confidence="0">
                  <emma:literal>&amp;</emma:literal>
                </emma:interpretation>
                <emma:interpretation id="interp413" emma:lang="zh-CN" emma:confidence="0">
                  <emma:literal>i</emma:literal>
                </emma:interpretation>
                <emma:interpretation id="interp414" emma:lang="zh-CN" emma:confidence="0">
                  <emma:literal>「</emma:literal>
                </emma:interpretation>
              </emma:one-of>
            </emma:emma>
          </inkml:annotationXML>
          <inkml:trace contextRef="#ctx0" brushRef="#br1" timeOffset="271088">26932 14404 6528,'-30'0'2464,"30"0"-1344,-20 10-736,10-10 1152,10 6-864,-10-6 544,-1 0-736,-9 0 160,10 0-352,-5 0 160,9 8-224,-14 0 223,10 2-255,-10 4 160,10-2-192,-5 8 64,4-2-128,5 4-64,6 5 0,6 1-128,9-1 64,6-5-128,5 1 96,4-10-96,0 1 64,6-18-224,0-6 192,0-12-159,-6 4 159,0-10 64,2 6 64,-8-14 64,-3 4-32,-12-17 64,-3 4-64,-12-19-32,2 9 32,-10-13-32,-4 13 0,-6-9 0,9 12 0,-11-8 64,5 10-32,-3 0-32,8 10 32,-4-1 95,10 9-63,-6 0 32,12 9-32,-8 1 32,8 8-64,-2-4-96,6 10 32,0-2 32,10 5 0,2 1-96,3 8 64,5-4 32,5 5 0,11-1-160,0 6 97,5-6-545,4 1 352,0-5-1376,2 3 896,-1-3-2624,-1 6 1888,8-2-2272,-3 6 2112</inkml:trace>
        </inkml:traceGroup>
        <inkml:traceGroup>
          <inkml:annotationXML>
            <emma:emma xmlns:emma="http://www.w3.org/2003/04/emma" version="1.0">
              <emma:interpretation id="{90C87CAB-8DB9-4555-B559-17274251AD3E}" emma:medium="tactile" emma:mode="ink">
                <msink:context xmlns:msink="http://schemas.microsoft.com/ink/2010/main" type="inkWord" rotatedBoundingBox="24447,11490 24971,11473 24987,11956 24463,11974"/>
              </emma:interpretation>
              <emma:one-of disjunction-type="recognition" id="oneOf83">
                <emma:interpretation id="interp415" emma:lang="zh-CN" emma:confidence="0">
                  <emma:literal>x</emma:literal>
                </emma:interpretation>
                <emma:interpretation id="interp416" emma:lang="zh-CN" emma:confidence="0">
                  <emma:literal>X</emma:literal>
                </emma:interpretation>
                <emma:interpretation id="interp417" emma:lang="zh-CN" emma:confidence="0">
                  <emma:literal>ⅹ</emma:literal>
                </emma:interpretation>
                <emma:interpretation id="interp418" emma:lang="zh-CN" emma:confidence="0">
                  <emma:literal>Ⅹ</emma:literal>
                </emma:interpretation>
                <emma:interpretation id="interp419" emma:lang="zh-CN" emma:confidence="0">
                  <emma:literal>×</emma:literal>
                </emma:interpretation>
              </emma:one-of>
            </emma:emma>
          </inkml:annotationXML>
          <inkml:trace contextRef="#ctx0" brushRef="#br1" timeOffset="271885">27581 14282 2816,'-6'-4'1120,"6"4"-576,0-32 0,-4 23 1152,-2 9-896,-3-8 800,9 3-928,-11-5 512,11 6-704,0-9 448,5 4-512,1-4 256,-2 3-384,1-3 192,5 7-256,-4-7 288,5 10-288,-7-7 320,7 10-320,-2 0 224,6 10-225,-3-3 129,3 8-192,6 2 128,-2 11-160,6 8-64,0 0-32,1 9-32,5-4 0,-1-5-288,6-4 160,-10-5-1279,4 1 767,-4-6-2752,-1 5 1888,-4-8-2784,0-6 2464</inkml:trace>
          <inkml:trace contextRef="#ctx0" brushRef="#br1" timeOffset="272170">28014 14114 7680,'-16'-8'2880,"16"8"-1536,-26 0-864,11 0 1376,11 0-1056,-11 0 480,4 8-769,-4 1 225,5 4-448,-11 10 128,6-1-256,-21 10 128,10 6-160,-10 11-64,6-3-32,-15-2-736,9 2 384,-11-1-1983,11 0 1279,-3-3-4064,9-6 2848</inkml:trace>
        </inkml:traceGroup>
        <inkml:traceGroup>
          <inkml:annotationXML>
            <emma:emma xmlns:emma="http://www.w3.org/2003/04/emma" version="1.0">
              <emma:interpretation id="{69B6E9CE-0FF5-489F-8F79-77CF3A782D99}" emma:medium="tactile" emma:mode="ink">
                <msink:context xmlns:msink="http://schemas.microsoft.com/ink/2010/main" type="inkWord" rotatedBoundingBox="26904,10872 27672,10847 27714,12110 26945,12135"/>
              </emma:interpretation>
              <emma:one-of disjunction-type="recognition" id="oneOf84">
                <emma:interpretation id="interp420" emma:lang="zh-CN" emma:confidence="0">
                  <emma:literal>更</emma:literal>
                </emma:interpretation>
                <emma:interpretation id="interp421" emma:lang="zh-CN" emma:confidence="0">
                  <emma:literal>匣</emma:literal>
                </emma:interpretation>
                <emma:interpretation id="interp422" emma:lang="zh-CN" emma:confidence="0">
                  <emma:literal>庚</emma:literal>
                </emma:interpretation>
                <emma:interpretation id="interp423" emma:lang="zh-CN" emma:confidence="0">
                  <emma:literal>頁</emma:literal>
                </emma:interpretation>
                <emma:interpretation id="interp424" emma:lang="zh-CN" emma:confidence="0">
                  <emma:literal>庾</emma:literal>
                </emma:interpretation>
              </emma:one-of>
            </emma:emma>
          </inkml:annotationXML>
          <inkml:trace contextRef="#ctx0" brushRef="#br2" timeOffset="289398">30069 13749 5632,'-12'8'2176,"12"-8"-1152,0 19-128,0-10 1504,0 4-1312,-4 13 672,4 12-1056,-5 11 543,5 2-735,-6 17 224,12-6-416,-6 6-32,0-4-192,0-13-256,5-2 64,-1-14-1664,2-2 993,0-11-3649,-3-3 2464,3-16-2624,3-3 2624</inkml:trace>
          <inkml:trace contextRef="#ctx0" brushRef="#br2" timeOffset="289111">30087 13630 5120,'-15'-4'2016,"15"4"-1088,-3 4-384,-3-4 1120,12 0-928,-6 0 416,0 0-672,3 0 288,8 0-448,5-4 320,5 4-352,9-9 64,5 4-224,7-9 0,-3 1-64,8-6-64,-7 6 32,-4-10-544,-1 10 288,-8-5-1952,-8 8 1216,-2 6-3264,-8 8 2368</inkml:trace>
          <inkml:trace contextRef="#ctx0" brushRef="#br2" timeOffset="290695">29976 14410 5888,'24'-23'2272,"-24"23"-1216,32-5-192,-22 5 1632,1 5-1376,-1-1 736,5 6-1120,0-1 671,6 1-799,-1 3 384,5 0-576,1 0 256,4 6-384,1 3 64,1 1-224,-2 0 0,5 3-64,2-3-64,-2-1 32,5 1-32,-5 0 0,1-4 0,0-1 0,-6-10-640,6 7 352,-4-12-1920,2 7 1216,-2-10-4767,-2 4 3199</inkml:trace>
          <inkml:trace contextRef="#ctx0" brushRef="#br2" timeOffset="290395">30180 14107 6528,'-15'-5'2464,"15"5"-1344,-6-4-544,3-2 1312,6 12-1088,-3-12 544,12 6-800,-3-4 288,12 4-512,5-4 127,-1-1-287,5-5 0,2 10-96,-2-7 32,6 7-64,-6-6-32,-6 6 32,-3 0-384,-6 10 192,-9-7-383,-6 12 319,-15 3 128,0 0 64,-15 5 288,-2 0-128,-4-1 383,11 0-287,-1-8 32,11 4-160,6-8-128,9 3 0,9-18-959,12 5 543,5-14-2016,-1 1 1376,1-10-2240,4 11 1888,-6-16-1344,-3 4 1600,-9-8 1184,-3 10 64,-9-8 2144,5 2-1248,-10-4 1312,5 9-1344,-6-4 896,3 5-1088,-9 3 480,12 6-704,-9 3 416,9 7-512,-6 6 479,12 7-511,-12 8 640,6 6-576,-9 6 480,3 7-512,-3 8 192,3 1-352,-9 8 64,4-5-192,-14 6-128,10-1-32,-12 2-672,7-8 384,-10 3-1792,9-2 1184,-15-7-2879,6-3 2111,-6-7-3008,12-3 2688</inkml:trace>
          <inkml:trace contextRef="#ctx0" brushRef="#br2" timeOffset="289839">30186 13969 7424,'-6'-8'2816,"6"8"-1536,0-5-800,0 1 1024,6 8-864,3-8 192,12 4-512,-1-10 32,4 7-224,3-13 0,3 9-64,1-12 32,1 10-64,-2-4 256,6 7-161,-6-2 449,-4 3-320,-2-5 384,3 10-384,-18 0 448,6 6-416,-3 3 288,-3 8-320,-9-2 128,6 2-224,-6 6 128,0 0-160,-6-1 64,6 6-96,-6-4-64,6 2 0,-3-3 32,3-1-32,-6 1-32,0 5 32,-3-5-896,3-6 480,-14-8-1824,10 0 1248,-5-9-2047,4 0 1727,-8-9-1856,8 5 1792,-10-5-1952,12 3 1888</inkml:trace>
        </inkml:traceGroup>
        <inkml:traceGroup>
          <inkml:annotationXML>
            <emma:emma xmlns:emma="http://www.w3.org/2003/04/emma" version="1.0">
              <emma:interpretation id="{33004D73-0BDB-43E9-A13E-025A7376B060}" emma:medium="tactile" emma:mode="ink">
                <msink:context xmlns:msink="http://schemas.microsoft.com/ink/2010/main" type="inkWord" rotatedBoundingBox="27967,10833 28987,10800 29033,12194 28013,12228"/>
              </emma:interpretation>
              <emma:one-of disjunction-type="recognition" id="oneOf85">
                <emma:interpretation id="interp425" emma:lang="zh-CN" emma:confidence="0">
                  <emma:literal>新</emma:literal>
                </emma:interpretation>
                <emma:interpretation id="interp426" emma:lang="zh-CN" emma:confidence="0">
                  <emma:literal>鼾</emma:literal>
                </emma:interpretation>
                <emma:interpretation id="interp427" emma:lang="zh-CN" emma:confidence="0">
                  <emma:literal>薪</emma:literal>
                </emma:interpretation>
                <emma:interpretation id="interp428" emma:lang="zh-CN" emma:confidence="0">
                  <emma:literal>靳</emma:literal>
                </emma:interpretation>
                <emma:interpretation id="interp429" emma:lang="zh-CN" emma:confidence="0">
                  <emma:literal>彰</emma:literal>
                </emma:interpretation>
              </emma:one-of>
            </emma:emma>
          </inkml:annotationXML>
          <inkml:trace contextRef="#ctx0" brushRef="#br2" timeOffset="292246">31450 13785 5120,'30'-6'1920,"-30"6"-1024,11 6-128,-11-6 1600,4 4-1280,-4 1 1056,5 9-1280,-5-1 607,0 6-831,-5-3 192,5 4-480,-9-8 32,3 2-256,-4-5 64,5 4-96,-10-3-64,9-1 0,-9 0-608,6 5 320,-18-1-960,12 0 704,-15 6-767,9 0 735,-20-2-352,5 5 512,-10-3 64,11 4 192,-7-10-32,18 6 64,-3-10 192,12 5-32,6-10 384,3 4-224,12-8 320,9 0-320,6-3 224,3-2-224,8-5 0,4 2-128,4-10 0,1 8-32,-1-7-64,1 8 32,-10-10-32,1 9 0,-13-3-288,1 9 160,-8-1-672,-3 5 480,-9 0-800,0 5 640,-9-1-1248,-3 6 960,-3-1-2720,6 4 1952,-12-3-1440,6 3 1760</inkml:trace>
          <inkml:trace contextRef="#ctx0" brushRef="#br2" timeOffset="291731">31088 13488 6400,'-26'-26'2368,"26"26"-1280,0 4-416,0 2 1152,5 3-1024,1 4 448,9 0-736,6 6 224,-3-6-448,9-3 128,-1 3-257,-1-4 1,5 1-96,-4-6-64,4-1 32,-9 3-671,4-2 351,-14-4-1568,-2 0 1024,-12 0-2176,-3 9 1696,-15 1-1824,6 3 1792,-11 0-384,7 6 1024,-8-6 256,7 6 288,-4-6 608,3 0-224,0-3 1376,6 3-864,0-4 1504,9 1-1280,1-1 1088,5-2-1184,0-1 832,11 4-992,-2-10 576,3 3-768,3-6 224,5 3-416,5-16 96,5 9-256,2-8 0,-2 11-97,-5-9-63,7 7 32,-8 3-32,-3 3 0,-15 0 64,-6 9-32,-12 0-32,6 5 32,-8 2-32,10 7 0,-11 0 64,3 5-32,-8-5-96,10-1 32,-11-3-735,12-2 383,-12-4-1920,10 6 1280,-4-10-3072,6 5 2304,-7-14-1632,11 4 1984</inkml:trace>
          <inkml:trace contextRef="#ctx0" brushRef="#br2" timeOffset="292949">31077 14404 6016,'-30'5'2272,"30"-5"-1216,-6 0-544,6 0 1312,6 0-1024,-1 0 416,10 0-736,6-5 224,0 5-416,3-9 128,3 1-256,3-11-64,6 6-64,-6-9 32,5 8-32,-4-14-32,1 15 32,-8-6-192,-3 6 96,-12-4-320,7 8 224,-11-7-224,1 12 224,-12-5-64,1 6 128,-11-7 64,13 10 32,-9-9-96,12 9 64,-9-4 32,9 4 0,-6 0 192,6 4-96,0 5 384,6 4-256,-3 9 320,3 7-320,0 7 160,0 5-225,-6-2 65,0-2-128,-6 0-128,0-5 0,-3-2-1023,9 2 575,-11-13-2144,11-2 1472,-10-11-2080,10-2 1824,-9-14-1472,3 6 1632,-9-28 3424,4 16-288,1 0 704,-1 9-1440,-4 1 256,11 6-864,-7 6 480,7 1-576,-7 3 96,5 3-288,-9 2-384,11-2 64,-7-3-1056,5 3 640,-3-13-1088,9 4 896,-6-8-96,12 4 448,-1-10 416,5 7-32,5-7 768,0 10-448,6-9 736,5 9-640,4-10 480,0 7-544,-3-7 32,3 10-256,-4-9-384,4 5 96,-9-9-1600,4 7 928</inkml:trace>
          <inkml:trace contextRef="#ctx0" brushRef="#br2" timeOffset="293443">31668 13816 7680,'-15'-5'2880,"15"5"-1536,-6 5-512,6-1 1408,6 6-1248,0-6 223,9 5-735,0-9 64,6 3-320,3-3 0,8 0-128,-1-3-64,-1 3 0,-4-4-320,-2-1 160,3 1-1216,-12 4 736,-10-6-1983,-1 12 1439,-8-6-1280,-1 9 1376,-10-2 0,-6 3 640,0-1 416,12 4 0,-12-3 896,11 4-512,-6-6 1120,12 6-864,-7 1 832,7-2-832,-7 4 800,11 6-832,-10 5 543,10 4-671,-11 4 448,11 6-512,-9 2 192,9-4-352,-12-2-576,12-2 160,-9-1-2271,9-3 1343,-10-9-4416,10-1 3104</inkml:trace>
          <inkml:trace contextRef="#ctx0" brushRef="#br2" timeOffset="293893">31740 14178 5760,'11'-13'2176,"-11"13"-1152,40-10-128,-25 6 1216,1 4-1152,3-9 224,2 4-704,6-3 64,8 2-320,-10-7-64,1 4-96,-5-5-480,-2 11 224,-8-7-672,4 10 448,-9-9-64,-3 9 288,-6-4 256,3 4-32,-11-6 512,5 12-320,-4-6 480,10 0-416,-9 0 352,9 4-352,-5-1 351,5 3-383,0-2 384,5 5-384,-5 1 512,4 3-448,-4 0 512,5 1-512,1 8 512,-2 0-512,-4 10 352,6 1-384,-6 3 64,5 5-224,-5 1 64,0 2-96,0 6 0,0 1-32,0-3-320,0 3 128,0-5-1440,0-1 864,0-6-3135,0-1 2143,0-12-3968,0-3 3200</inkml:trace>
        </inkml:traceGroup>
        <inkml:traceGroup>
          <inkml:annotationXML>
            <emma:emma xmlns:emma="http://www.w3.org/2003/04/emma" version="1.0">
              <emma:interpretation id="{37E16328-552C-4B5F-88AB-68E805386399}" emma:medium="tactile" emma:mode="ink">
                <msink:context xmlns:msink="http://schemas.microsoft.com/ink/2010/main" type="inkWord" rotatedBoundingBox="29424,11417 29956,11399 29959,11464 29426,11482"/>
              </emma:interpretation>
              <emma:one-of disjunction-type="recognition" id="oneOf86">
                <emma:interpretation id="interp430" emma:lang="zh-CN" emma:confidence="0">
                  <emma:literal>一</emma:literal>
                </emma:interpretation>
                <emma:interpretation id="interp431" emma:lang="zh-CN" emma:confidence="0">
                  <emma:literal>-</emma:literal>
                </emma:interpretation>
                <emma:interpretation id="interp432" emma:lang="zh-CN" emma:confidence="0">
                  <emma:literal>ㄧ</emma:literal>
                </emma:interpretation>
                <emma:interpretation id="interp433" emma:lang="zh-CN" emma:confidence="0">
                  <emma:literal>‐</emma:literal>
                </emma:interpretation>
                <emma:interpretation id="interp434" emma:lang="zh-CN" emma:confidence="0">
                  <emma:literal>—</emma:literal>
                </emma:interpretation>
              </emma:one-of>
            </emma:emma>
          </inkml:annotationXML>
          <inkml:trace contextRef="#ctx0" brushRef="#br2" timeOffset="294900">32480 14111 6144,'-12'-4'2368,"12"4"-1280,6 0-352,0 0 1312,-3 0-1120,3 0 352,9 0-800,6 0 288,9 0-448,6 0 63,-1 0-255,2-6 64,4 6-96,-2-9 0,8 5-32,-1-9-320,-5 7 128,-5-7-1215,-6 9 735,-9-5-2272,-2 3 1600,-8-1-2848,-6 7 2336</inkml:trace>
        </inkml:traceGroup>
        <inkml:traceGroup>
          <inkml:annotationXML>
            <emma:emma xmlns:emma="http://www.w3.org/2003/04/emma" version="1.0">
              <emma:interpretation id="{A4D39B4C-6655-4868-B9B2-9F5347301765}" emma:medium="tactile" emma:mode="ink">
                <msink:context xmlns:msink="http://schemas.microsoft.com/ink/2010/main" type="inkWord" rotatedBoundingBox="30275,11129 31257,11096 31282,11835 30299,11867"/>
              </emma:interpretation>
              <emma:one-of disjunction-type="recognition" id="oneOf87">
                <emma:interpretation id="interp435" emma:lang="zh-CN" emma:confidence="0">
                  <emma:literal>次</emma:literal>
                </emma:interpretation>
                <emma:interpretation id="interp436" emma:lang="zh-CN" emma:confidence="0">
                  <emma:literal>识</emma:literal>
                </emma:interpretation>
                <emma:interpretation id="interp437" emma:lang="zh-CN" emma:confidence="0">
                  <emma:literal>沢</emma:literal>
                </emma:interpretation>
                <emma:interpretation id="interp438" emma:lang="zh-CN" emma:confidence="0">
                  <emma:literal>织</emma:literal>
                </emma:interpretation>
                <emma:interpretation id="interp439" emma:lang="zh-CN" emma:confidence="0">
                  <emma:literal>沒</emma:literal>
                </emma:interpretation>
              </emma:one-of>
            </emma:emma>
          </inkml:annotationXML>
          <inkml:trace contextRef="#ctx0" brushRef="#br2" timeOffset="295834">33335 14237 6656,'0'51'2528,"0"-51"-1344,21 45-480,-15-32 1248,3 0-1088,2-3 128,-1 3-608,4-13 64,8 5-288,-8-23-64,7 4-64,-6-18-320,6-3 160,-6-11-384,6 9 288,-6-8-96,5 9 192,-4-13 64,4 11 64,-4-11 0,-2 13 0,7-9 64,-2 13-32,1-4 416,7 8-256,-6 2 608,-2 12-416,-2 0 511,-2 6-511,-6 2 416,3 12-448,-8 2 384,1 6-416,-5 9 256,5 4-320,-10-1-160,5 6-32,-5-4-1120,1-1 576,-8-5-2911,3 1 1887,-12-10-4000,10 2 3104</inkml:trace>
          <inkml:trace contextRef="#ctx0" brushRef="#br2" timeOffset="295441">33412 13816 6400,'-30'-5'2464,"30"5"-1344,-6 5-480,1-5 1408,10 0-1152,1 4 288,4 5-704,4 1 128,2 3-352,-2-4 191,8-1-223,-7-2-64,5 3-96,-5-5-671,1 1 319,-5-5-2848,4 0 1728,-21 4-3328,6 6 2656</inkml:trace>
          <inkml:trace contextRef="#ctx0" brushRef="#br2" timeOffset="296299">33876 13765 6912,'20'-13'2624,"-20"13"-1408,30-4-448,-15-1 1568,0 10-1280,1-5 671,4 0-1023,0 0 544,2 4-736,-2 0 512,5 5-576,-10 1 256,5-1-416,-8 4 128,3 1-256,-15 4-64,3-1-64,-11 2-128,2 4 64,-10-4-1088,1 3 576,-9 1-2016,3 3 1440,-11-3-2367,14-1 1951,-9-9-2464,12 3 2240,0-13-1216,4 3 1728,-5-12 4800,16-3-864,0 5 736,0 4-1952,0 0 608,0 10-1248,-4-1 703,4 4-895,-10 4 448,6 2-640,-14 13 32,15 4-288,-24 9-32,7 0-96,-20 1-1248,8-11 640,-8-3-3583,14 0 2303,-4-13-3648,15-5 3104</inkml:trace>
          <inkml:trace contextRef="#ctx0" brushRef="#br2" timeOffset="296528">33911 14152 6912,'15'0'2624,"-15"0"-1408,26 13-224,-16-3 1856,0-3-1568,6 8 831,0 8-1279,-2 3 384,7 6-704,-2 4 128,2-8-352,9-1-96,2-5-128,3-3-416,1-2 224,-6-8-2080,0 5 1216,-3-9-5151,-2 5 3423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41.192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5723 7082 3328,'0'-4'1216,"15"14"-640,-9-10-672,-6 0 2080,0 0-192,-6 4-448,1 1-736,-10 3-64,-1 1 32,2 6-192,-8 8 32,2 4-192,-4 5-64,-3 7 0,2 3-32,-1 3-160,2-4 32,-8-1 0,7-3 0,4-10-96,7-5 64,-2-9 96,5-3 32,22-27-384,5-11-352,4-4-96,0 0-32,0 2 64,0-2-128,7 3 0,-6 3 224,-3-2 128,8 1 288,1 1 160,-8 3 0,7 5-64,-5-9 64,0 12 64,-7-8 0,2 6-32,-2 2 32,2 2-32,-6 4 64,1 5 32,-6 8 800,-5-4-416,0 9-64,0 0 32,0 1 0,-5-1-32,5 4 0,-5 1-96,-1-1 32,6 2-64,0-2 0,-4 4-32,-2 2 64,6 0-32,-6 7 64,6-3-64,-3 0 0,-4 9-32,7 9 0,-5-1-64,0-8-32,1 0-32,-2 3 64,1 1-32,0-4 64,0 0-128,-4 4 0,-3 2-32,6-3 32,3-3-64,-2-2 64,-1 3-64,-4-5 64,4-2-64,1-3 64,2-4-64,-3-3 64,0 0-128,2-9 0,4 3-32,0-5 0,0-1 0,0 0-64,-6 1-352,1 5-160,1-6-800,-1 1-352,-1-1-1504,0 5-992,-4 5 1920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2:32.07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43ED7D3-EBA8-489B-8D01-807FDD6AFA9E}" emma:medium="tactile" emma:mode="ink">
          <msink:context xmlns:msink="http://schemas.microsoft.com/ink/2010/main" type="inkDrawing" rotatedBoundingBox="2145,9459 14352,8865 14416,10169 2208,10764" semanticType="strikethrough" shapeName="Other">
            <msink:sourceLink direction="with" ref="{A1B1A9BA-ECD4-49CC-8EAD-E36F82687102}"/>
            <msink:sourceLink direction="with" ref="{66C1A7C2-0B55-483A-A0B9-2326F8BF5FD3}"/>
            <msink:sourceLink direction="with" ref="{1AE77651-D8FC-46DD-B604-4344785BF582}"/>
            <msink:sourceLink direction="with" ref="{129438E0-2B39-457F-B333-AFD2AE2409A1}"/>
            <msink:sourceLink direction="with" ref="{069907A2-CFFE-44E0-828E-BFF4E827E2F2}"/>
            <msink:destinationLink direction="with" ref="{22661D8E-4BB1-41EE-9D4F-BF46254BEDB6}"/>
          </msink:context>
        </emma:interpretation>
      </emma:emma>
    </inkml:annotationXML>
    <inkml:trace contextRef="#ctx0" brushRef="#br0">5204 12090 2560,'-9'6'1056,"3"6"-576,12 12-576,-3-15 256,3 4-128,-1 1 64,5 4 224,-1-4 160,3 4 64,3 8 32,11 6-160,8-5 0,-2 1-64,-2 4 96,0-2-224,0 2 160,2 5 32,-1 0-64,-1-2 32,6 1-96,5 10 64,-5 4-128,4 6 32,1-4-160,4-2 0,2-4 96,4-10 32,4 6 96,12-10 32,0-2-96,-2 2-96,1 0-64,12-4 0,-7-6 0,-5 0 96,6-4-160,-1-5-32,4 2 0,12-2 64,0 0 32,-1-3 32,7 0 0,-6-2 64,-1-4-96,1 0 0,0 2-32,14-2 32,1 2-64,-4-6 64,8 0-128,-9 0 0,5-6 32,0 2 64,14-10-96,-2 6 0,-7-12-32,4 7 0,-9-15 64,0 5 64,1 1-32,14 4-32,0-4 32,-4 0 32,-8-1-96,3-6 0,-7 3 96,7-2 32,9-2-128,-4-8 32,-2 8 0,7-12 64,-12 7-96,1-2 0,1 1 32,23 3 0,-8 2 0,-4 0 64,-3-1-96,-4 4 0,1 1 32,3 5 64,7 0-96,-6-6-64,5 4 64,-9-6 64,4 8 0,-4 3-32,9 0 32,-5 2 32,0-2 32,5 1 96,-5 0-32,0 0 0,-4 0-32,9 0 0,-5 5 0,0 0 64,2-3-160,-14 4-32,-22 2 0,49 2 64,5-1-32,-14 3 64,-16-3-128,4 5 0,-3 0-32,-7 4 0,3 0 128,-8 0 96,17 0-128,-11 0-32,0 4 128,-1 6 64,-5-1 0,2 0-32,-1-1-96,-5 2-64,15-1 32,-5 4 31,-6 6-94,2-6-1,-2 0 32,11 0 63,-5 15 33,20-5 96,-5 0-32,-4-10 0,10 10-32,-6-5 0,-6-4-160,-4-1 32,6-4 0,-11 4 0,-10 6-96,-2 4 0,-7 0-288,-2-1-159,-9 0-705,-6 1-256,-10-10-2592</inkml:trace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2:41.22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2661D8E-4BB1-41EE-9D4F-BF46254BEDB6}" emma:medium="tactile" emma:mode="ink">
          <msink:context xmlns:msink="http://schemas.microsoft.com/ink/2010/main" type="inkDrawing" rotatedBoundingBox="3034,9245 10344,5860 11354,8042 4044,11427" semanticType="callout" shapeName="Other">
            <msink:sourceLink direction="with" ref="{A43ED7D3-EBA8-489B-8D01-807FDD6AFA9E}"/>
            <msink:sourceLink direction="with" ref="{01C6B5A0-54EF-41D8-9523-D46766DDA3AF}"/>
          </msink:context>
        </emma:interpretation>
      </emma:emma>
    </inkml:annotationXML>
    <inkml:trace contextRef="#ctx0" brushRef="#br0">6727 13283 2432,'10'-9'960,"-10"9"-512,11-9-96,-5 4 672,-2 5-544,7-9 320,4 5-480,0-5 192,6 3-288,3-7 416,3 0-352,3-9 448,0 8-448,0-14 0,2 5-160,-2-9 64,6 10-128,5-8 32,-1 5-32,2-11-64,-3 0 32,8-18-128,-2 5 64,6-6 32,6-9 128,14 0 160,1 6-160,0-4-64,3-2-32,2 5-32,-6-1 0,-4-8-96,-1 0 64,-1 1 32,1-2 64,12 2-32,3-6-32,-4 10 96,-6-10 0,-5 1-128,6-1-32,-1-5-64,-10-12 96,1 5 64,-2-1 64,2 4-128,-1-4-32,20 5 32,-4 4 64,-5-1 0,-1 5 64,-11 5-64,3 6-32,-9-12 32,2 20-32,1-8-96,-1 17 64,1-10 96,-2 10-32,7-16-96,-2 16 32,3-9 32,-3 14 0,2-5 0,-7 3-96,-5 1 64,-3 5-128,4 4 32,-6 6 64,-3-1-384,-12 8-192,0 6-992</inkml:trace>
    <inkml:trace contextRef="#ctx0" brushRef="#br0" timeOffset="4280">9162 13098 3328,'-3'-23'1312,"3"23"-704,9 0-704,-3-4 256,9 4 0,12-5 64,-3-3 256,2-7 64,4-2 0,6-1 0,0-6-96,4-2 32,11-12-256,0-7-64,1 0-32,3 0-64,7 0 32,-2-11-64,17 8-32,-1-6 32,1 8-32,-5-12 0,3 3 0,8 0-96,-8 7 64,9-4 96,-10-15 32,10-1-128,6 4 32,-4 2 64,-3 1 32,4 3-32,-6-6-64,-6-4-64,3 6 32,-6 2-32,-2 5 0,6 6 64,7 1 64,-2-8-32,-4-4-32,-7 8-64,17-3 32,-16 0 96,1-3 32,-1 7-128,1 2-32,-6 4 32,15-6 64,-4 2 0,-5 4-32,-1-1-64,-10 2 32,5 2 96,5-8 32,-3-4-128,-2 4-32,-6 0 32,2 6 64,4 2 0,6 0 64,-12 3-128,6 1 0,-9 8 32,-7 1 0,2-3 0,4 6 0,0-10-96,-5 4 64,-6 4 96,3 6 32,-9-1-32,2 0-64,-1 7-64,-4-4 32,-4 2 96,-2 4-32,0-2-32,6-3 32,-6 0-32,6 2 0,0 2 0,-10 7 0,-5 0 0,-2-6 0,-5 4-448,4 2-96,-9 3-1344,-4 0-1216,-1 1 960</inkml:trace>
  </inkml:traceGroup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2:43.38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3978F57-82EF-41F9-AC4E-5A3721AB3E81}" emma:medium="tactile" emma:mode="ink">
          <msink:context xmlns:msink="http://schemas.microsoft.com/ink/2010/main" type="inkDrawing" rotatedBoundingBox="8445,9714 11001,6943 11691,7580 9135,10350" semanticType="callout" shapeName="Other">
            <msink:sourceLink direction="with" ref="{01C6B5A0-54EF-41D8-9523-D46766DDA3AF}"/>
            <msink:sourceLink direction="with" ref="{66C1A7C2-0B55-483A-A0B9-2326F8BF5FD3}"/>
          </msink:context>
        </emma:interpretation>
      </emma:emma>
    </inkml:annotationXML>
    <inkml:trace contextRef="#ctx0" brushRef="#br0">11494 12346 3584,'-6'0'1408,"6"0"-768,6 0-768,-1-4 512,5-2-256,5-4 320,0 3-256,2-8 256,1 5-256,9-7 256,-2 8-256,7-18 256,-2 8-256,6-22 320,-6 11-288,11-25 224,-2 10-224,13-19 64,0 9-160,14-16 64,-6 11-96,18-21-64,-3 13 0,12-22-128,-10 12 64,10-18 32,-10 21 0,10-21 64,-13 9-32,14-7-32,-8 13 32,4-12-32,-14 22 0,6-16 0,-10 19 0,6-12 0,-10 15 0,-2-2 0,-4 8 0,-4 1 0,-2 17 0,1-14 0,-6 13 0,9-3 0,-10 9 0,2-5 64,0 15-32,-6-6-32,2 9 32,-6-4-32,-6 5 0,-4-1-96,-2 8 64,-2-1 96,-2 2-32,-5-4-224,0 8 96,-5-7-1216,0 7 704,0 1-2400,2 5 1664</inkml:trace>
    <inkml:trace contextRef="#ctx0" brushRef="#br0" timeOffset="752">14150 9673 3712,'-5'26'1408,"5"-26"-768,-6 9-256,3-5 704,6 6-608,-6 5 480,3 2-544,-7 5 256,2 1-384,-4 5 128,3-1-256,-9 9 288,9 5-256,-13 4 320,-1 1-288,-16 8 160,10 0-224,-14 18 224,8 2-256,-7 7 160,2 0-160,-9 1 64,12-4-96,-13 6 0,11-6-32,-10 3 96,5-4-96,-10 9 192,16-8-160,-11 8 96,16-10-96,-11 6-64,11-10 0,-12 12 32,6-14-32,-9 4-32,15-6 32,-6 0-32,10-10 0,-4 0 0,9-3 0,-3-4-160,-3-15 96,6-4-608,6-6 384,0-7-1856,6-2 1184,-3-7-3040,12-6 2272</inkml:trace>
  </inkml:traceGroup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2:50.92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5A1A6CD-B2DB-4748-9E91-ED93E2E03B4D}" emma:medium="tactile" emma:mode="ink">
          <msink:context xmlns:msink="http://schemas.microsoft.com/ink/2010/main" type="inkDrawing" rotatedBoundingBox="8551,9638 14491,7015 15095,8383 9155,11006" semanticType="callout" shapeName="Other">
            <msink:sourceLink direction="with" ref="{66C1A7C2-0B55-483A-A0B9-2326F8BF5FD3}"/>
            <msink:sourceLink direction="with" ref="{3D1BA35C-23B2-49D5-92A5-544211790A3C}"/>
          </msink:context>
        </emma:interpretation>
      </emma:emma>
    </inkml:annotationXML>
    <inkml:trace contextRef="#ctx0" brushRef="#br0">12787 12432 2816,'-9'0'1056,"9"0"-576,-26-33 0,22 24 896,4 5-736,0-11 320,9 7-576,2-10 224,5 8-352,-2-7 128,2 2-224,4-2 128,4 2-160,9-2 0,-3 4-64,9-10 96,9 8-96,8-11-32,-10 7 0,10-13-128,-5 6 64,4-16 96,1 12-32,6-11-32,-2 12 32,2-10-128,-7 11 64,12-8 32,15 0 0,-1-5 0,0 5 0,-9-9 64,20-4-32,-12 2-32,8 1 96,-6 7-128,5-7 0,15-4 32,-15-5 0,-1 6 0,-11 4 0,-18 13 0,24-10 64,-4-3-96,-5 9-64,0 1 64,-7 3 0,6 0 32,5-4 64,-4 4-32,-4-4 64,-8 0-64,-4-1 64,1 6-128,3 3 0,11-8 32,-10 8 0,-10-2 0,5 2 0,10-8 0,-4 9 0,4-5 64,-6 4-32,2-7-32,-10 3 32,4-5-128,-5 15 64,0-10-32,-1 6 0,7-2 128,-6 1-32,-5-1 64,4 5-64,-2 0-32,-3 10 32,6-9-32,-1 8 0,1-13 64,-6 9-32,3-4-96,-9 3 32,8-4-32,-11 10 0,4-6 64,-4 6 0,4-6 64,-4 6-32,0-4-32,0 2 32,-6-2-32,-4 8 0,-1-10 0,6 11 0,-11-7 0,6 11 0,-7-9-576,2 8 320,-7-5-1376,4 6 896,-14-5-1984,6 9 1536</inkml:trace>
    <inkml:trace contextRef="#ctx0" brushRef="#br0" timeOffset="-1206">17558 9852 4096,'0'-4'1568,"0"4"-832,0-5-448,0 1 800,0 8-608,-5-4 544,5 5-608,-4-1 416,4-1-480,-11 4 256,7 2-352,-17 4 128,6 0-224,-17 10 64,13-1-128,-17 11 224,4 2-192,-7 1 256,3 1-256,-15 3 32,4 5-96,-13 10 32,15-4-64,-23 11 64,23 6-64,-21 2-32,15-12 32,-15 10 32,9-4-32,-5 4-32,11-6 32,-14 5-32,14-6 0,-15 7 64,9-1-32,-3 1 128,9 0-96,-11-9 32,16-5-32,-4 5-128,8-5 32,-3 1 32,9-10 0,-9-3 64,13-3-32,-8-1 64,14-3-64,-10 1-96,16-4 32,-5 4 32,5-4 0,-11 4 0,11-4 0,-7 4 0,9 9 0,-14-7 0,13-2 0,-17-5 0,10 1 0,-5-5 0,11-4 0,-7-5-96,12-1 64,-4-1-480,8-3 288,1-10-1184,5 3 800,-1-12-2208,12 6 1600,3-9-2208,12 2 1952</inkml:trace>
    <inkml:trace contextRef="#ctx0" brushRef="#br0" timeOffset="1511">11642 12380 4224,'0'-17'1664,"4"17"-896,2 0-1056,-6 0 224,9 0-32,2 0 96,-1-9 320,1 0 96,8-1 0,-2-3 64,2 4-64,2-5 0,-1 5-224,1-1-64,9-6 0,0 0 0,2 3 0,4-4 0,-2-1 64,7-1-96,5-11-64,0-12 0,11 6 32,9-1-96,0 1 0,0 0 32,0-9 0,17 9 0,-8-2 0,2 3 0,4-7 0,6 6-96,-1-9 64,1 6 32,6-3 64,-3 6-32,-3-1-32,-1 1-64,1 4 32,-4 0 32,4-8 0,3 4 0,-3-5 0,-4 5-96,-8 4 64,11 0 32,-3 0 64,-7-4 32,1 4 32,-2 6-160,23-6 32,-11 4-64,-6 5 0,-4-7 64,4 2 0,-4 5 0,-1-13 64,-5 4-32,1 0-32,-6 6-128,5 3 0,6 1 0,-5-1 64,-6 1-32,0-7-32,-5 7 0,15 5 96,-4-15-64,0-10 32,-7 10-160,2 0-96,-5 6 192,4-1 96,5-1 0,-5 2 0,-6-6-128,-3 9-32,-1 1 0,5-1 64,-10 0 64,5 4 32,-5 3 96,-6 0 32,2 3-128,-7 0 32,2 4 0,-1 0 0,-6-9 0,1 4 0,4 0 0,1 1 0,1-6 0,-6 6 0,-3 0-96,-1 3 64,4-3 96,-5 4 96,-7-1-128,2 1-32,-5 1-64,0 3 0,3-5 64,2 3 0,5-3 0,5 1 0,-6-1 0,-4 1 64,-1 5-32,-5 1-32,1-7 32,0 4-32,-6 3 0,0-1 0,0-2 0,0 3 0,0 3-224,0-6 0,-4 6-1184,-7-4-1120,-4 0 736</inkml:trace>
  </inkml:traceGroup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4:44.563"/>
    </inkml:context>
    <inkml:brush xml:id="br0">
      <inkml:brushProperty name="width" value="0.10583" units="cm"/>
      <inkml:brushProperty name="height" value="0.10583" units="cm"/>
    </inkml:brush>
  </inkml:definitions>
  <inkml:traceGroup>
    <inkml:annotationXML>
      <emma:emma xmlns:emma="http://www.w3.org/2003/04/emma" version="1.0">
        <emma:interpretation id="{ED70EF83-5E03-4998-8A39-E11CCB4CEC32}" emma:medium="tactile" emma:mode="ink">
          <msink:context xmlns:msink="http://schemas.microsoft.com/ink/2010/main" type="writingRegion" rotatedBoundingBox="23543,3620 26879,3485 26909,4224 23573,4359"/>
        </emma:interpretation>
      </emma:emma>
    </inkml:annotationXML>
    <inkml:traceGroup>
      <inkml:annotationXML>
        <emma:emma xmlns:emma="http://www.w3.org/2003/04/emma" version="1.0">
          <emma:interpretation id="{8D4CCCC5-CB18-4707-8CFE-EEC899B7F771}" emma:medium="tactile" emma:mode="ink">
            <msink:context xmlns:msink="http://schemas.microsoft.com/ink/2010/main" type="paragraph" rotatedBoundingBox="23543,3620 26879,3485 26909,4224 23573,43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0D079A-3B6F-4A79-BCE6-1124E6F9D74F}" emma:medium="tactile" emma:mode="ink">
              <msink:context xmlns:msink="http://schemas.microsoft.com/ink/2010/main" type="line" rotatedBoundingBox="23543,3620 26879,3485 26909,4224 23573,4359"/>
            </emma:interpretation>
          </emma:emma>
        </inkml:annotationXML>
        <inkml:traceGroup>
          <inkml:annotationXML>
            <emma:emma xmlns:emma="http://www.w3.org/2003/04/emma" version="1.0">
              <emma:interpretation id="{3BF47408-DCB2-462E-A0A2-64BC33F2F5D4}" emma:medium="tactile" emma:mode="ink">
                <msink:context xmlns:msink="http://schemas.microsoft.com/ink/2010/main" type="inkWord" rotatedBoundingBox="23545,3655 23745,3647 23770,4251 23569,4259"/>
              </emma:interpretation>
              <emma:one-of disjunction-type="recognition" id="oneOf0">
                <emma:interpretation id="interp0" emma:lang="zh-CN" emma:confidence="0">
                  <emma:literal>i</emma:literal>
                </emma:interpretation>
                <emma:interpretation id="interp1" emma:lang="zh-CN" emma:confidence="0">
                  <emma:literal>t</emma:literal>
                </emma:interpretation>
                <emma:interpretation id="interp2" emma:lang="zh-CN" emma:confidence="0">
                  <emma:literal>℃</emma:literal>
                </emma:interpretation>
                <emma:interpretation id="interp3" emma:lang="zh-CN" emma:confidence="0">
                  <emma:literal>七</emma:literal>
                </emma:interpretation>
                <emma:interpretation id="interp4" emma:lang="zh-CN" emma:confidence="0">
                  <emma:literal>讠</emma:literal>
                </emma:interpretation>
              </emma:one-of>
            </emma:emma>
          </inkml:annotationXML>
          <inkml:trace contextRef="#ctx0" brushRef="#br0">26608 6531 4480,'-4'-3'1664,"4"3"-896,-6 0-352,6-6 896,6 6-736,-2-4 128,7 4-416,-7-5 96,7 1-224,-1 0 128,1 4-160,4 0 160,0 4-192,0 0 256,1 11-224,-11-2 320,4 0-256,-13 10 320,4 5-288,-10 2 512,0 2-416,-5 0 352,4-6-384,-5 3 192,11-7-256,1 1-64,4-4-96,0-6-128,4 0 32,1-4-32,5 5 0,1-11-512,-2 7 320,13-10-1376,-2 6 896,0-12-1984,2 2 1536,-13-9-2400,6 3 2016</inkml:trace>
          <inkml:trace contextRef="#ctx0" brushRef="#br0" timeOffset="239">26634 6286 5632,'-21'0'2112,"21"0"-1152,-5 0-288,1 0 1344,8 0-1120,-4 0 288,5 9-704,1 1-96,4-1-224,1-5-160,-2 5-32,6-5-832,6 2 480,3-2-2432,3 5 1536,-3-5-2528,8 5 2176</inkml:trace>
        </inkml:traceGroup>
        <inkml:traceGroup>
          <inkml:annotationXML>
            <emma:emma xmlns:emma="http://www.w3.org/2003/04/emma" version="1.0">
              <emma:interpretation id="{5A1E257F-1E8D-4787-B532-3A505DE29A4D}" emma:medium="tactile" emma:mode="ink">
                <msink:context xmlns:msink="http://schemas.microsoft.com/ink/2010/main" type="inkWord" rotatedBoundingBox="25130,3650 25478,3636 25504,4281 25156,4295"/>
              </emma:interpretation>
              <emma:one-of disjunction-type="recognition" id="oneOf1">
                <emma:interpretation id="interp5" emma:lang="zh-CN" emma:confidence="0">
                  <emma:literal>r</emma:literal>
                </emma:interpretation>
                <emma:interpretation id="interp6" emma:lang="zh-CN" emma:confidence="0">
                  <emma:literal>i</emma:literal>
                </emma:interpretation>
                <emma:interpretation id="interp7" emma:lang="zh-CN" emma:confidence="0">
                  <emma:literal>弋</emma:literal>
                </emma:interpretation>
                <emma:interpretation id="interp8" emma:lang="zh-CN" emma:confidence="0">
                  <emma:literal>讠</emma:literal>
                </emma:interpretation>
                <emma:interpretation id="interp9" emma:lang="zh-CN" emma:confidence="0">
                  <emma:literal>丅</emma:literal>
                </emma:interpretation>
              </emma:one-of>
            </emma:emma>
          </inkml:annotationXML>
          <inkml:trace contextRef="#ctx0" brushRef="#br0" timeOffset="2299">28182 6486 3456,'6'-4'1312,"-6"4"-704,15-10-96,-10 5 1088,1 10-896,10-5 384,4 4-640,4-4 0,2 6-256,-4-2 192,-4 6-256,4-7 320,-2 6-256,-10 1 320,6 3-288,-12-3 224,8 3-224,-12 5 224,3 0-256,-6 10 320,3-2-288,-6 2 384,0 2-352,-4 2 224,0-4-256,-6-4-64,12-2-96,-1-5-64,5 2 32,0-6-32,5 6 0,-1-9-352,8 2 192,2-8-992,2 6 640,-2-10-1984,8 4 1408,2-8-2880,2 0 2240</inkml:trace>
          <inkml:trace contextRef="#ctx0" brushRef="#br0" timeOffset="2517">28424 6345 4992,'-33'-53'1824,"33"53"-960,0-12-320,0 5 1184,0 14-960,0-7 352,0 0-672,0 12-128,22 7-192,-3-4-928,11 4 416,0 0-3360,4-1 2080</inkml:trace>
        </inkml:traceGroup>
        <inkml:traceGroup>
          <inkml:annotationXML>
            <emma:emma xmlns:emma="http://www.w3.org/2003/04/emma" version="1.0">
              <emma:interpretation id="{334CB4D8-84BA-4FC3-9B7C-EA248ABA3A34}" emma:medium="tactile" emma:mode="ink">
                <msink:context xmlns:msink="http://schemas.microsoft.com/ink/2010/main" type="inkWord" rotatedBoundingBox="26576,3498 26879,3485 26906,4145 26603,4157"/>
              </emma:interpretation>
              <emma:one-of disjunction-type="recognition" id="oneOf2">
                <emma:interpretation id="interp10" emma:lang="zh-CN" emma:confidence="0">
                  <emma:literal>i</emma:literal>
                </emma:interpretation>
                <emma:interpretation id="interp11" emma:lang="zh-CN" emma:confidence="0">
                  <emma:literal>〖</emma:literal>
                </emma:interpretation>
                <emma:interpretation id="interp12" emma:lang="zh-CN" emma:confidence="0">
                  <emma:literal>「</emma:literal>
                </emma:interpretation>
                <emma:interpretation id="interp13" emma:lang="zh-CN" emma:confidence="0">
                  <emma:literal>七</emma:literal>
                </emma:interpretation>
                <emma:interpretation id="interp14" emma:lang="zh-CN" emma:confidence="0">
                  <emma:literal>乙</emma:literal>
                </emma:interpretation>
              </emma:one-of>
            </emma:emma>
          </inkml:annotationXML>
          <inkml:trace contextRef="#ctx0" brushRef="#br0" timeOffset="1059">29640 6412 4224,'-9'-7'1568,"9"7"-832,5-6-384,-1 2 992,2 4-768,-1-6 448,5 6-608,1-3 128,4-1-320,-5-2 224,4 6-256,-2-3 256,3 6-256,-5-3 512,1 10-384,-11-1 576,3 4-512,-6 6 416,3 8-448,-11-5 479,5 6-511,-4-1 160,10-1-320,-5 6 64,5 0-128,0-4 0,5-1-32,-5-4-128,10-4 32,7-7-384,2 6 192,1-9-991,6 6 639,-5-11-2176,-2 0 1536,-8-12-3200,5-2 2496</inkml:trace>
          <inkml:trace contextRef="#ctx0" brushRef="#br0" timeOffset="1287">29754 6124 7680,'-6'0'2880,"6"0"-1536,6 14-992,-6-10 800,5 1-672,4-2-160,7 7-224,4-6-1280,4 6 640,3-7-3424,-1 2 2176,-7 5-1952,7 4 2176</inkml:trace>
        </inkml:traceGroup>
      </inkml:traceGroup>
    </inkml:traceGroup>
  </inkml:traceGroup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6:28.21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9B577559-2F3A-4FED-8E71-BD3CC8CDAEEA}" emma:medium="tactile" emma:mode="ink">
          <msink:context xmlns:msink="http://schemas.microsoft.com/ink/2010/main" type="inkDrawing" rotatedBoundingBox="14787,13470 32463,13387 32464,13580 14788,13663" shapeName="Other"/>
        </emma:interpretation>
      </emma:emma>
    </inkml:annotationXML>
    <inkml:trace contextRef="#ctx0" brushRef="#br0">17830 16173 3200,'4'-49'1216,"22"53"-640,-6-8-320,-4 4 352,-1 0-160,5-6 0,5 2-128,1 1 32,4 3-64,6-6 0,6 2-160,-6 4 128,-1 0 64,-1 0-32,8 4 64,3-4-64,8 0 64,1 6-128,18 1-64,-6 8 0,5-5 32,7 3-96,3-9 0,0 1-32,5-1-64,1 0 32,11 1-32,-2 5 0,-4-3 64,4-1-96,6-2 0,2 2 32,1-3 64,14-3-96,-14-3 0,3 3 32,10 3 0,-1-3 0,0 0 0,-4 4 0,7-4 0,-1 0 0,13 6 64,-10-6-32,10 0-32,2 0 32,-2 3-32,0 3 0,7-2 64,-7-4-96,0 0-64,2 0-32,3 4 96,-5-4 0,11 0 96,-5 0-32,-6 5-32,11-5 32,-12 4 32,7-4-96,5 0 0,0 0 96,10 0 32,0 6-128,-1-3 32,-3-3 0,-2 0 64,8-3-96,27 3-64,-18 0 64,3 0 0,1-6 32,-4 6 64,-6 0-96,-11 0 0,12 0 96,5 0 32,9 0-128,-11 6 32,2-6 0,3-6 0,1 6-96,1-4 64,-10 4 32,9 0 64,-1-5-32,1 1-32,-4 4 32,-6 0-32,25 0-96,-4 0 64,3-4 32,-3-5 64,6-4-32,3 3-32,-5 4 96,5-11 0,6-1-128,6 18-32,3-9 96,-8 4 32,14-8 0,3-2-64,9 11 96,-8-9 0,2 4-32,3-1 32,-9 1-64,21 2-32,4-3 32,-5 4-32,1 3 0,0-1 64,0 4-96,-6 0 0,9 0 32,3 4 0,-18-1 0,7-3 0,-7 6 64,2-2 32,5-4-256,-16 0-64,-11 0-1152,-10 0-512,-25-4-896</inkml:trace>
  </inkml:traceGroup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6:32.31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4CAF5ABA-13A0-48FD-B3DD-9702CD7A0670}" emma:medium="tactile" emma:mode="ink">
          <msink:context xmlns:msink="http://schemas.microsoft.com/ink/2010/main" type="writingRegion" rotatedBoundingBox="16639,14428 26745,14305 26758,15412 16653,15535"/>
        </emma:interpretation>
      </emma:emma>
    </inkml:annotationXML>
    <inkml:traceGroup>
      <inkml:annotationXML>
        <emma:emma xmlns:emma="http://www.w3.org/2003/04/emma" version="1.0">
          <emma:interpretation id="{AD5ECFC4-7115-464C-8AE7-732421221303}" emma:medium="tactile" emma:mode="ink">
            <msink:context xmlns:msink="http://schemas.microsoft.com/ink/2010/main" type="paragraph" rotatedBoundingBox="16639,14428 26745,14305 26758,15412 16653,155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3324B9-2248-4541-9BD1-76F6673958C9}" emma:medium="tactile" emma:mode="ink">
              <msink:context xmlns:msink="http://schemas.microsoft.com/ink/2010/main" type="line" rotatedBoundingBox="16639,14428 26745,14305 26758,15412 16653,15535"/>
            </emma:interpretation>
          </emma:emma>
        </inkml:annotationXML>
        <inkml:traceGroup>
          <inkml:annotationXML>
            <emma:emma xmlns:emma="http://www.w3.org/2003/04/emma" version="1.0">
              <emma:interpretation id="{AED6FF7D-FC5D-47F1-9E93-ECC15832979A}" emma:medium="tactile" emma:mode="ink">
                <msink:context xmlns:msink="http://schemas.microsoft.com/ink/2010/main" type="inkWord" rotatedBoundingBox="16639,14438 17308,14430 17320,15382 16651,15390"/>
              </emma:interpretation>
              <emma:one-of disjunction-type="recognition" id="oneOf0">
                <emma:interpretation id="interp0" emma:lang="zh-CN" emma:confidence="0">
                  <emma:literal>G</emma:literal>
                </emma:interpretation>
                <emma:interpretation id="interp1" emma:lang="zh-CN" emma:confidence="0">
                  <emma:literal>氏</emma:literal>
                </emma:interpretation>
                <emma:interpretation id="interp2" emma:lang="zh-CN" emma:confidence="0">
                  <emma:literal>9</emma:literal>
                </emma:interpretation>
                <emma:interpretation id="interp3" emma:lang="zh-CN" emma:confidence="0">
                  <emma:literal>q</emma:literal>
                </emma:interpretation>
                <emma:interpretation id="interp4" emma:lang="zh-CN" emma:confidence="0">
                  <emma:literal>Q</emma:literal>
                </emma:interpretation>
              </emma:one-of>
            </emma:emma>
          </inkml:annotationXML>
          <inkml:trace contextRef="#ctx0" brushRef="#br0">20149 17151 4864,'0'-13'1824,"0"13"-960,5-10-320,-5 5 1056,0 5-896,0-8 704,0 3-800,-5-5 512,5 6-640,-11-5 160,7 9-352,-8-9 256,9 9-320,-14-8 224,2 8-224,-4-6 63,7 6-159,-8 0 224,5 6-224,-15-2 160,3 9-160,-3-4 0,10 5-64,-5-1 96,10 6-96,-5-6 192,4 6-160,-4 3 96,4 1-96,-14 18 224,10-1-192,-1 11 256,11 3-256,-7 14 160,14-6-160,-9 6 0,12-8-64,6-1 32,9-10-64,6-4-32,0-7 32,15-12-32,-6 2 0,6-15-448,4 0 256,0-13-832,7 0 576,-7-9-1056,1 0 833,-11-8-1729,-3 7 1376,-12-9-3072,-5 10 2336,-16-4-1888,2 3 2112</inkml:trace>
          <inkml:trace contextRef="#ctx0" brushRef="#br0" timeOffset="594">19874 17472 6656,'-6'0'2528,"6"0"-1344,6-8-544,-6 2 1344,4 12-1120,2-6 512,8 0-832,2 0 351,4 3-543,10-3 192,2 0-320,8-3 0,2-3-128,2 2-64,-2 4 0,0-10-128,-3 10 64,-9-12-32,-3 12 0,-13-4 0,2 4 0,-10-6 64,-1 12 0,-10-6 64,5 7-32,-10 2 64,4 1-64,-5-6 64,8 5-64,-9-4 192,12 3-128,-10 2 192,10 2-192,-5 8 256,10-1-224,-5 4 256,6 3-256,-2 10 160,2 1-160,-6 8 64,6 4-96,-3 2 0,2-5-32,1-7-416,0-2 224,-2-10-1952,2-4 1152,-1-11-4607,-2 2 3071,3-14-2624,4 6 2944</inkml:trace>
        </inkml:traceGroup>
        <inkml:traceGroup>
          <inkml:annotationXML>
            <emma:emma xmlns:emma="http://www.w3.org/2003/04/emma" version="1.0">
              <emma:interpretation id="{DCF397B3-E594-44B1-801B-88A98C2160EC}" emma:medium="tactile" emma:mode="ink">
                <msink:context xmlns:msink="http://schemas.microsoft.com/ink/2010/main" type="inkWord" rotatedBoundingBox="17551,14816 18467,14805 18473,15311 17557,15322"/>
              </emma:interpretation>
              <emma:one-of disjunction-type="recognition" id="oneOf1">
                <emma:interpretation id="interp5" emma:lang="zh-CN" emma:confidence="0">
                  <emma:literal>心</emma:literal>
                </emma:interpretation>
                <emma:interpretation id="interp6" emma:lang="zh-CN" emma:confidence="0">
                  <emma:literal>灬</emma:literal>
                </emma:interpretation>
                <emma:interpretation id="interp7" emma:lang="zh-CN" emma:confidence="0">
                  <emma:literal>瓜</emma:literal>
                </emma:interpretation>
                <emma:interpretation id="interp8" emma:lang="zh-CN" emma:confidence="0">
                  <emma:literal>圳</emma:literal>
                </emma:interpretation>
                <emma:interpretation id="interp9" emma:lang="zh-CN" emma:confidence="0">
                  <emma:literal>扒</emma:literal>
                </emma:interpretation>
              </emma:one-of>
            </emma:emma>
          </inkml:annotationXML>
          <inkml:trace contextRef="#ctx0" brushRef="#br0" timeOffset="1643">20836 17509 6144,'-9'-13'2272,"9"13"-1216,0 7-544,0-7 1120,0 0-928,0-7 352,0-3-608,-6-3 224,6 7-384,-6-3 256,3 9-288,-3-4 288,1 4-320,-11-3 447,1-3-383,-5 6 352,10 6-352,-10-3 128,8 7-256,-7-1 224,8-1-256,-10 7 256,12 2-256,-6 11 320,3-2-256,3 10 96,3 2-160,3 2 0,3 1-64,-6 0-64,12-5 32,-6-9-32,3 1 0,3-15 0,3 0 0,8-7-224,2-3 128,-2-12-448,2-1 288,-4-12-224,6 0 288,0-18-64,5 8 160,-11-4 0,6 8 32,-12 5 128,6 14-32,-9-5 192,-1 5-128,-1-4 256,2 3-224,-6 7 384,6 3-288,-6 9 224,3 4-224,-3 10 128,6 9-192,-6 4 64,6-1-128,-3 7-64,3-3 0,0-1-384,-1-6 192,5-9-1152,5-6 736,0-17-1568,0 0 1184,-4-17-1215,4-2 1247,-5-13-448,1 6 800,-1-16 32,1 10 352,-8-7 192,9 10 0,-8-7 640,1 8-352,-5 2 896,6 7-704,-2-4 704,2 10-672,-1 4 576,1 5-609,-3 0 513,3 8-544,0 0 448,-2 5-480,-4 10 384,5 7-448,-5 6 192,6 5-320,-1 0-64,5-7-96,5-2-128,-6-5 32,3-10-384,3-4 192,-6-14-800,8 1 576,-2-22-640,0 3 608,0-9-224,6 4 384,-6-4 128,0 9 97,0-16 222,1 7-63,-5 5 384,-2 8-224,-3 6 512,-2 8-416,1 5 512,1 5-512,-6 5 352,5 3-384,-5 10 192,4-1-256,-4 1 0,6 3-128,0-3-64,-3 0 0,3-5-192,5 5 96,-1-10-736,5 6 416,-6-10-1440,8-1 1024,-7-3-1951,-1-1 1535,2-4-2432,-1 6 2048,1-6-1984,-2 0 2080</inkml:trace>
        </inkml:traceGroup>
        <inkml:traceGroup>
          <inkml:annotationXML>
            <emma:emma xmlns:emma="http://www.w3.org/2003/04/emma" version="1.0">
              <emma:interpretation id="{DFDF2B1A-204A-4A19-8467-990F6B441B2C}" emma:medium="tactile" emma:mode="ink">
                <msink:context xmlns:msink="http://schemas.microsoft.com/ink/2010/main" type="inkWord" rotatedBoundingBox="18650,14661 19053,14656 19060,15216 18657,15221"/>
              </emma:interpretation>
              <emma:one-of disjunction-type="recognition" id="oneOf2">
                <emma:interpretation id="interp10" emma:lang="zh-CN" emma:confidence="0">
                  <emma:literal>“</emma:literal>
                </emma:interpretation>
                <emma:interpretation id="interp11" emma:lang="zh-CN" emma:confidence="0">
                  <emma:literal>ⅱ</emma:literal>
                </emma:interpretation>
                <emma:interpretation id="interp12" emma:lang="zh-CN" emma:confidence="0">
                  <emma:literal>《</emma:literal>
                </emma:interpretation>
                <emma:interpretation id="interp13" emma:lang="zh-CN" emma:confidence="0">
                  <emma:literal>行</emma:literal>
                </emma:interpretation>
                <emma:interpretation id="interp14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2018">21750 17322 7168,'24'-22'2720,"-24"22"-1472,6-4-608,-6-2 1472,0 12-1152,-6-6 639,1 0-927,-4 0 416,3 10-640,-10-7 256,8 7-416,-8 3 192,10 6-256,-4 7-64,6 2-96,4-5 32,4 7-64,6-7-32,6 5 32,4-6-32,1 1 0,-6-4 64,1-2-32,-8 2-32,8-2 32,-16 1 160,6 5-96,-12-4 256,2 4-224,-8-7 160,4 3-160,-8-6-64,5 6-32,-4-6-1088,5 1 576,10-14-2624,10 5 1729,1-20-4481,8 2 3296</inkml:trace>
          <inkml:trace contextRef="#ctx0" brushRef="#br0" timeOffset="2333">21999 17405 9984,'-6'-51'3680,"6"51"-1984,0 22-1120,-3-16 1247,3-2-1023,-6 6 160,6-1-608,-6 4 224,2 4-320,-1 12 64,5-7-192,0-6 0,5 10-64,-1-10-64,2 7 32,0 0 96,8 5-64,2-6 32,5 1-32,-7-6-64,2 5 32,-7-6 32,8 0-32,-17-2 64,4 0-64,-14-6-32,-1 8 32,-8-3-320,2 4 160,-2-7-2208,5 2 1280,-7-6-5247,5-2 3487</inkml:trace>
        </inkml:traceGroup>
        <inkml:traceGroup>
          <inkml:annotationXML>
            <emma:emma xmlns:emma="http://www.w3.org/2003/04/emma" version="1.0">
              <emma:interpretation id="{7DE6165B-24F7-4BFB-8901-E445AF5172C2}" emma:medium="tactile" emma:mode="ink">
                <msink:context xmlns:msink="http://schemas.microsoft.com/ink/2010/main" type="inkWord" rotatedBoundingBox="19532,14905 19935,14900 19936,14973 19533,14978"/>
              </emma:interpretation>
              <emma:one-of disjunction-type="recognition" id="oneOf3">
                <emma:interpretation id="interp15" emma:lang="zh-CN" emma:confidence="0">
                  <emma:literal>-</emma:literal>
                </emma:interpretation>
                <emma:interpretation id="interp16" emma:lang="zh-CN" emma:confidence="0">
                  <emma:literal>一</emma:literal>
                </emma:interpretation>
                <emma:interpretation id="interp17" emma:lang="zh-CN" emma:confidence="0">
                  <emma:literal>—</emma:literal>
                </emma:interpretation>
                <emma:interpretation id="interp18" emma:lang="zh-CN" emma:confidence="0">
                  <emma:literal>―</emma:literal>
                </emma:interpretation>
                <emma:interpretation id="interp1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2918">22647 17608 5376,'-21'-12'2112,"21"12"-1152,-9-10-480,3 4 1440,12 6-1088,-12-4 1248,6 4-1216,-6-4 1119,1 4-1119,-5 0 896,10 4-1024,-6-4 640,6 4-832,-4-4 288,4 0-480,-5 0 96,10 0-288,-1 0 64,12 0-128,4 0 0,7 0-32,3-4-128,5 0 32,1-4-832,6 2 480,-2-2-2176,-5 8 1440,-4-9-4095,1 9 2943,-8-10-3200,2 10 3136</inkml:trace>
        </inkml:traceGroup>
        <inkml:traceGroup>
          <inkml:annotationXML>
            <emma:emma xmlns:emma="http://www.w3.org/2003/04/emma" version="1.0">
              <emma:interpretation id="{DE3A0CAA-DC26-4180-940D-357BF9A21A7B}" emma:medium="tactile" emma:mode="ink">
                <msink:context xmlns:msink="http://schemas.microsoft.com/ink/2010/main" type="inkWord" rotatedBoundingBox="20216,14384 20925,14376 20935,15238 20226,15247"/>
              </emma:interpretation>
              <emma:one-of disjunction-type="recognition" id="oneOf4">
                <emma:interpretation id="interp20" emma:lang="zh-CN" emma:confidence="0">
                  <emma:literal>N</emma:literal>
                </emma:interpretation>
                <emma:interpretation id="interp21" emma:lang="zh-CN" emma:confidence="0">
                  <emma:literal>九</emma:literal>
                </emma:interpretation>
                <emma:interpretation id="interp22" emma:lang="zh-CN" emma:confidence="0">
                  <emma:literal>几</emma:literal>
                </emma:interpretation>
                <emma:interpretation id="interp23" emma:lang="zh-CN" emma:confidence="0">
                  <emma:literal>ⅳ</emma:literal>
                </emma:interpretation>
                <emma:interpretation id="interp24" emma:lang="zh-CN" emma:confidence="0">
                  <emma:literal>w</emma:literal>
                </emma:interpretation>
              </emma:one-of>
            </emma:emma>
          </inkml:annotationXML>
          <inkml:trace contextRef="#ctx0" brushRef="#br0" timeOffset="4005">23400 17215 8704,'-15'-15'3328,"15"15"-1792,-15-7-1088,9 1 1440,6 6-1089,-4-9 641,8 9-896,-4 0 576,0 5-640,0-1 384,0 9-512,0 6 256,0 7-352,0 12 128,0 1-224,0 7 64,0 4-128,0 18-128,0-4 0,0-10-320,0 0 192,0 14-1216,0-4 768,0-22-1984,0-16 1440,0-17-1855,0 0 1727,-4-18-1568,4 0 1632,-5-17-768,-1-3 1152,-3-11 96,-3 3 448,-2-13 1088,4 10-416,-5-10 1344,3 14-960,3-11 960,9 12-992,-5-11 768,10 20-864,-5-6 704,9 10-736,3-6 640,-3 14-705,3 1 513,3 9-608,0 8 384,5 9-480,-1 6 320,8 8-384,-3-5 192,3 6-256,3-2-64,5 10-96,7 2 32,-2 2-64,-5-3 192,-3-1-128,-2-9 96,0 1-96,1-2 0,4 6-32,-8-13 32,-6-6-64,-12-9 128,6 1-96,-4-10 128,-1 1-128,-5-15 32,-1 2-32,2-20-128,-1 0 32,1-17 32,-2 6 0,2-16 0,-1 4 0,-1 2 0,1 8 0,-5 0-224,6 9 128,-6-10-512,4 11 320,2 4-1280,-1 14 896,-5-6-2463,0 15 1759,0 0-4096,6 3 3072</inkml:trace>
        </inkml:traceGroup>
        <inkml:traceGroup>
          <inkml:annotationXML>
            <emma:emma xmlns:emma="http://www.w3.org/2003/04/emma" version="1.0">
              <emma:interpretation id="{882400D4-4BA8-4E44-84B6-DF8A529731D1}" emma:medium="tactile" emma:mode="ink">
                <msink:context xmlns:msink="http://schemas.microsoft.com/ink/2010/main" type="inkWord" rotatedBoundingBox="21179,14739 21564,14734 21569,15107 21183,15112"/>
              </emma:interpretation>
              <emma:one-of disjunction-type="recognition" id="oneOf5">
                <emma:interpretation id="interp25" emma:lang="zh-CN" emma:confidence="0">
                  <emma:literal>e</emma:literal>
                </emma:interpretation>
                <emma:interpretation id="interp26" emma:lang="zh-CN" emma:confidence="0">
                  <emma:literal>日</emma:literal>
                </emma:interpretation>
                <emma:interpretation id="interp27" emma:lang="zh-CN" emma:confidence="0">
                  <emma:literal>匕</emma:literal>
                </emma:interpretation>
                <emma:interpretation id="interp28" emma:lang="zh-CN" emma:confidence="0">
                  <emma:literal>七</emma:literal>
                </emma:interpretation>
                <emma:interpretation id="interp29" emma:lang="zh-CN" emma:confidence="0">
                  <emma:literal>巳</emma:literal>
                </emma:interpretation>
              </emma:one-of>
            </emma:emma>
          </inkml:annotationXML>
          <inkml:trace contextRef="#ctx0" brushRef="#br0" timeOffset="4630">24222 17427 6144,'5'4'2368,"-5"-4"-1280,0 13-352,0-3 1472,10-1-1216,-4 0 576,3 5-928,2-1 63,4 6-415,1-10-96,4 5-128,-1-11 96,7 6-96,-5-12 32,0 3-32,-6-15-128,-1 2 32,-8-10 32,4 1 0,-10-11 256,0 7-128,-10 3 448,4 10-320,-8 4 288,2 3-288,-8 12 192,5 7-224,-10 6 352,10 3-320,-6 5 288,10-1-288,-4 6 64,6 6-192,-1-3 0,10 2-64,0-11-128,10 2 32,5-5-384,11-4 192,4-7-992,0-2 640,0-10-1536,6 0 1152,-6-15-1983,6 8 1663,-4-18-2656,-8 8 2240,-3-11-1568,6 11 1888</inkml:trace>
        </inkml:traceGroup>
        <inkml:traceGroup>
          <inkml:annotationXML>
            <emma:emma xmlns:emma="http://www.w3.org/2003/04/emma" version="1.0">
              <emma:interpretation id="{58DE4947-1974-40A5-8669-98866BD661FD}" emma:medium="tactile" emma:mode="ink">
                <msink:context xmlns:msink="http://schemas.microsoft.com/ink/2010/main" type="inkWord" rotatedBoundingBox="21678,14598 22193,14591 22198,15037 21683,15043"/>
              </emma:interpretation>
              <emma:one-of disjunction-type="recognition" id="oneOf6">
                <emma:interpretation id="interp30" emma:lang="zh-CN" emma:confidence="0">
                  <emma:literal>W</emma:literal>
                </emma:interpretation>
                <emma:interpretation id="interp31" emma:lang="zh-CN" emma:confidence="0">
                  <emma:literal>ⅳ</emma:literal>
                </emma:interpretation>
                <emma:interpretation id="interp32" emma:lang="zh-CN" emma:confidence="0">
                  <emma:literal>凵</emma:literal>
                </emma:interpretation>
                <emma:interpretation id="interp33" emma:lang="zh-CN" emma:confidence="0">
                  <emma:literal>w</emma:literal>
                </emma:interpretation>
                <emma:interpretation id="interp3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5142">24731 17250 6144,'0'-13'2368,"0"13"-1280,0-5-416,0 1 1408,0 8-1120,0-4 736,0 0-1024,0 0 575,0 5-735,0-1 512,0 5-576,-4 5 384,4-1-480,-6 10 320,12 5-384,-6 4 192,0-2-256,0 8 64,4 6-160,-4-4 64,5-2-96,1-2-64,0-4 0,-3-10-320,9 1 160,-3-19-576,7-1 384,-2-15-288,4 2 352,-4-12-64,2 4 192,-2-10-64,2 12 96,-2-4 64,2 7 32,-5 4 128,-2 5-64,1 4 256,1 4-192,-2 5 256,3 10-256,-3 3 320,2 5-256,-1-4 32,-1 3-128,2-11-64,-1-8 0,2-10-128,2-1 64,2-19-128,-2 1 96,2-20-192,4 10 160,-4-10-672,10 7 448,-12-10-1568,2 13 1056,-6-4-3167,1 14 2271,-2-4-3200,1 10 2816</inkml:trace>
        </inkml:traceGroup>
        <inkml:traceGroup>
          <inkml:annotationXML>
            <emma:emma xmlns:emma="http://www.w3.org/2003/04/emma" version="1.0">
              <emma:interpretation id="{9D5B805A-87F1-4E1F-91DC-4444865427D9}" emma:medium="tactile" emma:mode="ink">
                <msink:context xmlns:msink="http://schemas.microsoft.com/ink/2010/main" type="inkWord" rotatedBoundingBox="22223,14512 23207,14500 23214,15014 22229,15026"/>
              </emma:interpretation>
              <emma:one-of disjunction-type="recognition" id="oneOf7">
                <emma:interpretation id="interp35" emma:lang="zh-CN" emma:confidence="0">
                  <emma:literal>加</emma:literal>
                </emma:interpretation>
                <emma:interpretation id="interp36" emma:lang="zh-CN" emma:confidence="0">
                  <emma:literal>如</emma:literal>
                </emma:interpretation>
                <emma:interpretation id="interp37" emma:lang="zh-CN" emma:confidence="0">
                  <emma:literal>圸</emma:literal>
                </emma:interpretation>
                <emma:interpretation id="interp38" emma:lang="zh-CN" emma:confidence="0">
                  <emma:literal>和</emma:literal>
                </emma:interpretation>
                <emma:interpretation id="interp39" emma:lang="zh-CN" emma:confidence="0">
                  <emma:literal>张</emma:literal>
                </emma:interpretation>
              </emma:one-of>
            </emma:emma>
          </inkml:annotationXML>
          <inkml:trace contextRef="#ctx0" brushRef="#br0" timeOffset="5411">25354 17141 8320,'-6'3'3072,"6"-3"-1664,0 20-800,0-11 1472,0 0-1184,0 8 735,0 6-991,0 9 512,0 4-672,0 5 160,6 0-352,-2 5-32,2-1-160,-1 0-192,4-3 32,3-7-1024,3-3 608,-6-15-1920,6 3 1345,1-20-2497,-2 0 2016,-2-14-2912,-3 4 2496</inkml:trace>
          <inkml:trace contextRef="#ctx0" brushRef="#br0" timeOffset="5907">25318 17282 8320,'-32'0'3168,"32"0"-1728,-15 4-832,11 0 1632,8 1-1281,-4-1 737,0 6-992,0-1 32,5 0-416,1-5-64,9 0-160,6-4-704,-1 6 352,-1-6-1696,7 4 1120,-5-4-2111,4 5 1663,-4-10-1728,5 5 1728,-2-4-704,3-2 1184,-8-2 512,7 8 192,-11-5 1664,0 5-864,-4 0 1984,-1 5-1536,-4 3 1152,3 7-1344,-4 2 704,1 5-961,-2 7 481,2 7-704,-1-10 32,4 3-320,3-7-160,-3 0-64,1-8-256,5-1 160,-4-13-320,4 5 288,-5-18-96,7 4 160,-14-13 288,9 8-128,-12-14 576,4 9-384,-8-7 320,4 3-320,-12 4-160,3 15-32,-12 1-1056,12 6 544,-12 7-3359,10 7 2143,1 6-3808,5-1 3104</inkml:trace>
          <inkml:trace contextRef="#ctx0" brushRef="#br0" timeOffset="6283">25874 17327 9472,'0'-14'3584,"0"14"-1920,9 22-1152,-3-7 1439,3-1-1151,3 8 640,-3 0-896,-3 5 288,3 5-480,-3 0-64,0 0-160,-3-6-96,8-3 0,-1-8-672,-1-2 352,2-13-864,-1-5 640,1-9-544,5 1 608,-2-6-32,2 6 288,-2 0 384,1 4-96,0-1 832,2 10-512,-2 0 736,0 10-672,-5-5 352,1 9-512,-1 2 128,-1 3-288,2-6-416,-1 6 128,1-5-1824,4 4 1088,-6-14-5247,3-4 3391</inkml:trace>
        </inkml:traceGroup>
        <inkml:traceGroup>
          <inkml:annotationXML>
            <emma:emma xmlns:emma="http://www.w3.org/2003/04/emma" version="1.0">
              <emma:interpretation id="{2DE642A9-6A78-485B-B69B-59EE7560FB83}" emma:medium="tactile" emma:mode="ink">
                <msink:context xmlns:msink="http://schemas.microsoft.com/ink/2010/main" type="inkWord" rotatedBoundingBox="24419,14451 25543,14437 25555,15427 24431,15440"/>
              </emma:interpretation>
              <emma:one-of disjunction-type="recognition" id="oneOf8">
                <emma:interpretation id="interp40" emma:lang="zh-CN" emma:confidence="0">
                  <emma:literal>速</emma:literal>
                </emma:interpretation>
                <emma:interpretation id="interp41" emma:lang="zh-CN" emma:confidence="0">
                  <emma:literal>迭</emma:literal>
                </emma:interpretation>
                <emma:interpretation id="interp42" emma:lang="zh-CN" emma:confidence="0">
                  <emma:literal>迷</emma:literal>
                </emma:interpretation>
                <emma:interpretation id="interp43" emma:lang="zh-CN" emma:confidence="0">
                  <emma:literal>选</emma:literal>
                </emma:interpretation>
                <emma:interpretation id="interp44" emma:lang="zh-CN" emma:confidence="0">
                  <emma:literal>逨</emma:literal>
                </emma:interpretation>
              </emma:one-of>
            </emma:emma>
          </inkml:annotationXML>
          <inkml:trace contextRef="#ctx0" brushRef="#br0" timeOffset="68302">27825 17115 5120,'0'-10'2016,"5"20"-1088,-1-3-448,2 3 640,0-1 288,-1 4 256,5 0-416,-5 6-160,-1 0-640,2 13 0,-6 8 0,0 1-161,0 0-95,-6-1-96,-3-4-96,-6 1-64,3-7-32,3-5-991,3-8-481,3-4-1952,3-7-1632,0-12 1920</inkml:trace>
          <inkml:trace contextRef="#ctx0" brushRef="#br0" timeOffset="69652">27556 17264 6144,'-47'0'2272,"22"14"-1216,11 14-448,8-20 1376,15 14-320,-9 10-480,11 0-352,-1 13-480,1-4 31,4 5 129,-5 8 32,-1 1-32,2-6-128,-1 5 0,1-4-96,-1 0 64,1-8-128,4 3 32,0-15-160,6 2 0,-3-3-32,9-13 32,3-6-64,6 3 64,15-8 0,11-5 32,-8-5-160,8 2 32,4-7 0,6 0 64,-1-3 32,1 0 32,-6 0-160,0 4-32,-10-1-64,-11 1 0,-9-1-480,-10 3-160,-5-3-544,-12-3-127,-2-2-929,-7 1-416,-7 6-1056</inkml:trace>
          <inkml:trace contextRef="#ctx0" brushRef="#br0" timeOffset="69009">27820 17589 8320,'-30'9'3072,"24"-5"-1664,6 6-1632,15-5 2272,6-5-448,5 0-481,19-9-319,6-1-512,0-3-192,6-6-64,8-3-32,-2 0 0,-9-2-160,-6-2 32,-8 4-640,-10-6-224,-14-5-1407,-10 8 831,-6-4 320,-18 6 608,-6 1 352,-6-5 192,4 0 64,1-1 224,4 6 128,1 0 320,4-1 160,2 0 128,2 4 160,2 6-192,5 4 0,0 5-129,1 4-95,4 9 64,0 8 64,0 12 0,0 3 0,4 22-320,-4-1-128,5 2-128,-5 5-64,0-8-96,0 9 32,-5-6-128,1-7 0,-2-2-192,0-4 0,-3-10-1312,0-6-576,-9-8-1183,4-10-417,-11-2-192</inkml:trace>
          <inkml:trace contextRef="#ctx0" brushRef="#br0" timeOffset="68548">28079 17260 7680,'0'4'2880,"0"-4"-1536,15 0-864,-9 0 768,5 0-256,4 0-32,0-4-384,6-1-129,9 1-255,6-6-128,-6 1-32,0 0 32,2 1 32,-8-1-256,3-1-128,-8 7-1055,-3-3-481,-16 6-2144,0 9-1184,-32 14 2560</inkml:trace>
          <inkml:trace contextRef="#ctx0" brushRef="#br0" timeOffset="69204">28091 17576 7808,'36'-9'2880,"-11"9"-1536,11 5-512,0-5 928,-1 4-288,0 6-65,7 0-543,-6 6-128,0 3-416,-2 4-128,-2-1-64,-8-5-64,2-2-64,-4-1-832,-8-6-320,-4 2-1599,-4-16-641,-12 2-704</inkml:trace>
        </inkml:traceGroup>
        <inkml:traceGroup>
          <inkml:annotationXML>
            <emma:emma xmlns:emma="http://www.w3.org/2003/04/emma" version="1.0">
              <emma:interpretation id="{E86ABB04-1FCB-4E6A-A932-B56B4E7A2BFB}" emma:medium="tactile" emma:mode="ink">
                <msink:context xmlns:msink="http://schemas.microsoft.com/ink/2010/main" type="inkWord" rotatedBoundingBox="25758,14371 26745,14359 26756,15261 25769,15273"/>
              </emma:interpretation>
              <emma:one-of disjunction-type="recognition" id="oneOf9">
                <emma:interpretation id="interp45" emma:lang="zh-CN" emma:confidence="0">
                  <emma:literal>代</emma:literal>
                </emma:interpretation>
                <emma:interpretation id="interp46" emma:lang="zh-CN" emma:confidence="0">
                  <emma:literal>优</emma:literal>
                </emma:interpretation>
                <emma:interpretation id="interp47" emma:lang="zh-CN" emma:confidence="0">
                  <emma:literal>伏</emma:literal>
                </emma:interpretation>
                <emma:interpretation id="interp48" emma:lang="zh-CN" emma:confidence="0">
                  <emma:literal>優</emma:literal>
                </emma:interpretation>
                <emma:interpretation id="interp49" emma:lang="zh-CN" emma:confidence="0">
                  <emma:literal>状</emma:literal>
                </emma:interpretation>
              </emma:one-of>
            </emma:emma>
          </inkml:annotationXML>
          <inkml:trace contextRef="#ctx0" brushRef="#br0" timeOffset="70039">29126 17228 15456,'-10'9'1407,"-5"14"-351,-2 4-192,2 8-96,-6 7-160,3-1-32,-9 5-256,-3-7-128,0 2-96,3 5-96,3-11-192,-8-3-128,8-9-1024,2-14-480,17-9-1247,5-9-513,5-4-384</inkml:trace>
          <inkml:trace contextRef="#ctx0" brushRef="#br0" timeOffset="70276">28937 17541 7040,'24'4'2720,"-12"-4"-1472,3 9-480,-6 4 864,12-3-288,-6 3-64,6 9-225,-1 7-95,-4-3-544,-2-3-96,-2-1 0,-3-3-256,0-2-32,-2-2-1440,-2-2-639,1-3-1953,-3-7-1664,8-3 2112</inkml:trace>
          <inkml:trace contextRef="#ctx0" brushRef="#br0" timeOffset="69864">29155 17276 5760,'-9'-45'2176,"9"42"-1152,0-3-704,0 6 640,0 0 416,-6 0 320</inkml:trace>
          <inkml:trace contextRef="#ctx0" brushRef="#br0" timeOffset="70627">29253 17657 8448,'0'23'3232,"4"-17"-1728,7-6-1056,-1-10 832,1 4-64,4 2 127,5-5-543,5-4-128,6-1-416,4-4-160,0-5 0,2-3-128,-7-3-64,-3 7-736,-7-10-224,-5 6-895,-10-10-289,-10 8-224,-10 2 0,-11 2 928,1 2 768,-1 3 928,-5 2 800,1-2 448,4 0 128,2 6 96,-3 0-256,6 3-64,7 1-736,4 6 96,-2-1 0,9 8-97,3 5 65,3 8 0,9 24 64,3 8-32,6 6-32,-1 0-128,10 18 0,6-15 0,0 1-32,4-1-160,7 2-64,-8-10-128,3-10-32,-6-3-32,5-15-64,-11-9-960,-5-13-480,-5-13-1120,-4-6-383,-16-26-1953</inkml:trace>
          <inkml:trace contextRef="#ctx0" brushRef="#br0" timeOffset="70808">29620 17009 8832,'-12'-17'3328,"7"17"-1792,5 8-1216,5 1 736,7 6 192,-2 2 255,-1 2-511,2 4-192,-1-1-480,4 1-192,-2-6-32,3 2-1120,0-1-416,0-4-2879,-6-5-2209,-3 8 2496</inkml:trace>
        </inkml:traceGroup>
      </inkml:traceGroup>
    </inkml:traceGroup>
  </inkml:traceGroup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17:46.1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E4FD62EF-0E17-4E11-9D69-54E401470727}" emma:medium="tactile" emma:mode="ink">
          <msink:context xmlns:msink="http://schemas.microsoft.com/ink/2010/main" type="writingRegion" rotatedBoundingBox="19548,16667 27822,16632 27828,18102 19554,18137"/>
        </emma:interpretation>
      </emma:emma>
    </inkml:annotationXML>
    <inkml:traceGroup>
      <inkml:annotationXML>
        <emma:emma xmlns:emma="http://www.w3.org/2003/04/emma" version="1.0">
          <emma:interpretation id="{D41ECF71-01E1-4F1C-8858-3512C7E7271E}" emma:medium="tactile" emma:mode="ink">
            <msink:context xmlns:msink="http://schemas.microsoft.com/ink/2010/main" type="paragraph" rotatedBoundingBox="19548,16667 27822,16632 27828,18102 19554,18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48556B-261D-4C09-9C8A-0AF446482835}" emma:medium="tactile" emma:mode="ink">
              <msink:context xmlns:msink="http://schemas.microsoft.com/ink/2010/main" type="line" rotatedBoundingBox="19548,16667 27822,16632 27828,18102 19554,18137"/>
            </emma:interpretation>
          </emma:emma>
        </inkml:annotationXML>
        <inkml:traceGroup>
          <inkml:annotationXML>
            <emma:emma xmlns:emma="http://www.w3.org/2003/04/emma" version="1.0">
              <emma:interpretation id="{B68B7A11-2292-4D3E-A3E5-7BFAEE3EE267}" emma:medium="tactile" emma:mode="ink">
                <msink:context xmlns:msink="http://schemas.microsoft.com/ink/2010/main" type="inkWord" rotatedBoundingBox="19548,16667 20808,16661 20814,18122 19554,18127"/>
              </emma:interpretation>
              <emma:one-of disjunction-type="recognition" id="oneOf0">
                <emma:interpretation id="interp0" emma:lang="zh-CN" emma:confidence="0">
                  <emma:literal>其</emma:literal>
                </emma:interpretation>
                <emma:interpretation id="interp1" emma:lang="zh-CN" emma:confidence="0">
                  <emma:literal>真</emma:literal>
                </emma:interpretation>
                <emma:interpretation id="interp2" emma:lang="zh-CN" emma:confidence="0">
                  <emma:literal>共</emma:literal>
                </emma:interpretation>
                <emma:interpretation id="interp3" emma:lang="zh-CN" emma:confidence="0">
                  <emma:literal>茧</emma:literal>
                </emma:interpretation>
                <emma:interpretation id="interp4" emma:lang="zh-CN" emma:confidence="0">
                  <emma:literal>典</emma:literal>
                </emma:interpretation>
              </emma:one-of>
            </emma:emma>
          </inkml:annotationXML>
          <inkml:trace contextRef="#ctx0" brushRef="#br0">22704 20481 6912,'-42'4'2624,"21"9"-1408,-3-3-576,18-1 768,0-6-64,1 3 32,1 3-321,4-1-95,0 1-544,4 1 96,7-1 128,-1 1-64,5-3-32,0 3-224,2-5-64,2-5-64,1 0 32,1 0-128,9-5 0,2-12-32,2 2 32,7 1-64,10-3-32,6-10-64,9-6 32,11 1 32,-2 2 0,3 2 0,3-4 0,0 2 0,-4-2 0,0 3-96,-11 7 64,-10 5 96,-10 2 32,-5 2-128,-5 9-32,-17 4-64,-14 4 96,-10 5-640,-10 4-192,-10 0-672,-7 6-255,-7 0-865,-8 4-352,-4 12-704</inkml:trace>
          <inkml:trace contextRef="#ctx0" brushRef="#br0" timeOffset="-1319">22686 19788 4736,'11'26'1760,"-1"-16"-960,10 8-384,-10-10 544,7-2-64,7-6 32,6 0-96,2 0-32,5 0-448,2-6 128,8 2 96,-2 0 32,12-11 32,3-2-224,-4-5-96,1-11-96,-6-8-64,0 5-96,-12 4-64,-3 6-64,-10 3 32,-5 4-832,-11 6-288,-10 8-1536,-10 1-672,-16 17 352</inkml:trace>
          <inkml:trace contextRef="#ctx0" brushRef="#br0" timeOffset="-1069">22967 19565 6144,'-21'-5'2272,"21"5"-1216,0-4-800,0 4 512,0 0-96,11 0 64,-1 4 64,1 14 64,4 19-448,0-5 160,0 9 96,0 4-96,1 10 63,-5 3-351,-8-9-96,-3 2-64,0 4 64,0-6-32,-3-4 0,-3-4-384,6-9-96,-5-9-1055,5-14-353,0-14-2592</inkml:trace>
          <inkml:trace contextRef="#ctx0" brushRef="#br0" timeOffset="210">22997 20530 7552,'-4'10'2816,"8"-1"-1536,1 4-576,1-3 832,0-1-256,-3 8 63,3 2-575,-6 7-128,5 6-384,-1-3-160,2-7 0,0-5-352,4-4-64,0-13-1663,0-13-705,0-4-1664</inkml:trace>
          <inkml:trace contextRef="#ctx0" brushRef="#br0" timeOffset="-406">23350 19330 6144,'6'-32'2272,"-6"28"-1216,0 4-1152,0 0 352,0 0 576,0 4 384,-6 6-256,-4 2-96,-1 8-480,11 2 320,0 8 160,5 12-32,1 16-33,-6 6-63,4 4-96,2 0-128,0-4 0,-6 4-224,0-10-96,-6-3-96,6 0 0,-6-7-64,6-6-32,-4-6 32,4-4-32,-11-4-288,11-6-64,-3-8-512,-3-4-256,-4-7-191,4-6-1,-8-7 32,8-9 64,-4 2 384,0-2 192,0 0 384,-2 2 128,8-6 256,-1 5 160,0-8 544,5 3-160,0 0-64,0 9-256,10 6-96,-10-2 0,4 10 0,2 10-128,-12 3-32,2 0-96,-6 6-32,-6-2 160,2 5 160,-2-3 32,5-2 128,2 2-32,-1-6-1,4-3-319,6-10-32,0 0-64,6 0 0,4-4 0,-1 4 64,2 0-32,-11 0-32,0 9-64,0 4 32,-11 4-32,-4 6-64,0-1 97,-6-2 62,2-8-62,-2 2-65,7-4-864,-2-5-384,5-5-1024,2 0-416,-3 3-384</inkml:trace>
          <inkml:trace contextRef="#ctx0" brushRef="#br0" timeOffset="442">23355 20549 7936,'21'3'2976,"-12"7"-1600,12 3-768,-12 0 928,3 2-352,-3-2-33,2 1-575,-7-1-192,2 2-256,-6-7-288,5 1-160,-5-3-1727,0-6-801,0 0-1344</inkml:trace>
        </inkml:traceGroup>
        <inkml:traceGroup>
          <inkml:annotationXML>
            <emma:emma xmlns:emma="http://www.w3.org/2003/04/emma" version="1.0">
              <emma:interpretation id="{21EA82FF-562F-409A-BBB3-CEE6E412A667}" emma:medium="tactile" emma:mode="ink">
                <msink:context xmlns:msink="http://schemas.microsoft.com/ink/2010/main" type="inkWord" rotatedBoundingBox="20888,17221 22033,17216 22037,17973 20891,17977"/>
              </emma:interpretation>
              <emma:one-of disjunction-type="recognition" id="oneOf1">
                <emma:interpretation id="interp5" emma:lang="zh-CN" emma:confidence="0">
                  <emma:literal>他</emma:literal>
                </emma:interpretation>
                <emma:interpretation id="interp6" emma:lang="zh-CN" emma:confidence="0">
                  <emma:literal>地</emma:literal>
                </emma:interpretation>
                <emma:interpretation id="interp7" emma:lang="zh-CN" emma:confidence="0">
                  <emma:literal>池</emma:literal>
                </emma:interpretation>
                <emma:interpretation id="interp8" emma:lang="zh-CN" emma:confidence="0">
                  <emma:literal>弛</emma:literal>
                </emma:interpretation>
                <emma:interpretation id="interp9" emma:lang="zh-CN" emma:confidence="0">
                  <emma:literal>牠</emma:literal>
                </emma:interpretation>
              </emma:one-of>
            </emma:emma>
          </inkml:annotationXML>
          <inkml:trace contextRef="#ctx0" brushRef="#br0" timeOffset="735">24303 19955 7936,'-15'-15'2976,"15"15"-1600,-6 0-896,6 6 768,0-6-128,-4 4 128,-1 10-257,-1 4-127,-4 0-480,-1 5 96,-8 4 96,-13 5-192,-3 3-64,-1-3-512,6 3 64,-6 4-1696,6-4 992,-1-12-3327,11 0 2335,-1-19-3104,6-4 2784,6-4-480</inkml:trace>
          <inkml:trace contextRef="#ctx0" brushRef="#br0" timeOffset="936">24018 20246 8320,'40'4'3072,"-40"-4"-1664,46 10-928,-30-7 1312,-1 6-1024,0 1 479,5 0-735,-10 2 64,5 2-320,-10 5-864,1-2 320,-12 1-3231,6 1 1951,-5-6-3616,2 1 2912</inkml:trace>
          <inkml:trace contextRef="#ctx0" brushRef="#br0" timeOffset="1880">24308 19860 8576,'-14'-10'3232,"2"16"-1728,12-6-1760,6 9 2048,0 4-384,-3 1-385,8 8-223,-5 4-480,4 3 64,-1-2 64,2 10-32,4 2 64,0-3 224,6 2-384,-6 1 64,0 3-256,0 3 160,0 1-192,1-2 96,4-2-96,-5-6 0,6 0-32,-1-8 32,1-2-64,4-7 64,1-2-64,4-7-32,6 8 32,6-14-32,3 2 0,6-6 0,-4 0 0,-2-6 0,-3 6 0,-7-4-640,-5 8 352,-9-4-2208,-2 0 1376,-8-4-5151,-5 4 3519</inkml:trace>
          <inkml:trace contextRef="#ctx0" brushRef="#br0" timeOffset="1100">24282 20298 7296,'24'-38'2720,"-24"38"-1472,18-14-960,-7 1 1824,0 13-1216,9-18 800,-9 10-417,-4 1-159</inkml:trace>
          <inkml:trace contextRef="#ctx0" brushRef="#br0" timeOffset="1503">24353 20192 19743,'15'-10'608,"5"0"-192,7 1-256,-2-4-128,5-1 64,11 1 0,1-2-128,-3 2 32,3-10-64,8 10 0,-8-6 64,-2 6 0,-14 0 0,0 3 64,-6 2-32,-6 4-32,-3 0 32,-11 4 32,7 4 32,-14 5 32,14 0 0,-4-1 0,2 7 64,-10 2-32,2 1 0,-4 5-96,-4 4-64,-3 1 160,4-2-96,-17-3-32,12 6 0,-9-7-672,3-6 352,-6-6-1664,9 0 1120,-8-16-1919,4 2 1567,2-14-544,2-6 288,0-2 128,3 0 608,6-2 416,-3-4 224,2 9 672,5 0 320,2 7 384,3-7 768,3 26 32,2 11-577,2 4-479,-4 5-288,3 0-384,0 3-224,-6 2-1376,5-1 640,-5-8-3583,0-3 2335,-5-6-3520,5-4 3040</inkml:trace>
        </inkml:traceGroup>
        <inkml:traceGroup>
          <inkml:annotationXML>
            <emma:emma xmlns:emma="http://www.w3.org/2003/04/emma" version="1.0">
              <emma:interpretation id="{E7C613A6-93BF-4730-9B3D-9F7EF7303ED6}" emma:medium="tactile" emma:mode="ink">
                <msink:context xmlns:msink="http://schemas.microsoft.com/ink/2010/main" type="inkWord" rotatedBoundingBox="22279,17158 23026,17155 23029,17820 22282,17823"/>
              </emma:interpretation>
              <emma:one-of disjunction-type="recognition" id="oneOf2">
                <emma:interpretation id="interp10" emma:lang="zh-CN" emma:confidence="0">
                  <emma:literal>的</emma:literal>
                </emma:interpretation>
                <emma:interpretation id="interp11" emma:lang="zh-CN" emma:confidence="0">
                  <emma:literal>江</emma:literal>
                </emma:interpretation>
                <emma:interpretation id="interp12" emma:lang="zh-CN" emma:confidence="0">
                  <emma:literal>动</emma:literal>
                </emma:interpretation>
                <emma:interpretation id="interp13" emma:lang="zh-CN" emma:confidence="0">
                  <emma:literal>们</emma:literal>
                </emma:interpretation>
                <emma:interpretation id="interp14" emma:lang="zh-CN" emma:confidence="0">
                  <emma:literal>幻</emma:literal>
                </emma:interpretation>
              </emma:one-of>
            </emma:emma>
          </inkml:annotationXML>
          <inkml:trace contextRef="#ctx0" brushRef="#br0" timeOffset="2747">25339 19837 7936,'-17'-4'2976,"17"8"-1600,6 1-896,-6-5 832,11 0-224,-2 0 96,1-5-481,5 1-95,2-1-352,1 1-32,4-6 0,-7 6-96,0-1-96,2 1 0,-2-5-32,-6 5-448,2 4-96,-11 0-767,0 0-353,0 4-1120,-5 9-480,-6 2 64</inkml:trace>
          <inkml:trace contextRef="#ctx0" brushRef="#br0" timeOffset="3438">25357 19982 7168,'0'54'2720,"0"-44"-1472,6 7-480,-6-2 928,0 7-384,0 11-96,0 2-513,0 1-127,0 9-192,0-9 0,0 5-224,0-5-320,0-4 96,0-9-896,6-1 512,-6-12-1151,0-6 927,0-8-544,9-6 704,2-12 64,-1-1 224,4 1 128,2 3 416,-1 2 256,0 4 128,-4 3 416,4 5-608,0 5 288,6 5-480,-6 5 191,0 3-287,-3 4-64,3 2-96,-6-6-608,2 6 288,-1-16-1439,-1 3 927,3-21-832,2 7 896,2-14 96,-2-1 384,7-9 128,0 4 640,4 5 288,1 1 192,-1 5 192,10-2-672,7 6 128,-1 3 64,-5 7-257,-6 3-31,-5 3 160,1 7-352,-6 3-32,-4 10-160,-13-1 32,3 4-64,-12 3-96,6 3 32,-14-6 32,4-3 0,-16-4 64,11-6-32,-10-9 64,10-4-64,-6-14-32,6 5 32,0-14-32,4 1 0,1-8 64,5-8-192,5 2-32,5-5-640,16 1-288,9-11 577,1 6-1153,-1 9-384,5 4-1920</inkml:trace>
        </inkml:traceGroup>
        <inkml:traceGroup>
          <inkml:annotationXML>
            <emma:emma xmlns:emma="http://www.w3.org/2003/04/emma" version="1.0">
              <emma:interpretation id="{F9C6F4C0-2222-4240-98E8-C1941977F2D0}" emma:medium="tactile" emma:mode="ink">
                <msink:context xmlns:msink="http://schemas.microsoft.com/ink/2010/main" type="inkWord" rotatedBoundingBox="23176,17131 24076,17127 24080,18001 23180,18005"/>
              </emma:interpretation>
              <emma:one-of disjunction-type="recognition" id="oneOf3">
                <emma:interpretation id="interp15" emma:lang="zh-CN" emma:confidence="0">
                  <emma:literal>迭</emma:literal>
                </emma:interpretation>
                <emma:interpretation id="interp16" emma:lang="zh-CN" emma:confidence="0">
                  <emma:literal>迷</emma:literal>
                </emma:interpretation>
                <emma:interpretation id="interp17" emma:lang="zh-CN" emma:confidence="0">
                  <emma:literal>选</emma:literal>
                </emma:interpretation>
                <emma:interpretation id="interp18" emma:lang="zh-CN" emma:confidence="0">
                  <emma:literal>造</emma:literal>
                </emma:interpretation>
                <emma:interpretation id="interp19" emma:lang="zh-CN" emma:confidence="0">
                  <emma:literal>遇</emma:literal>
                </emma:interpretation>
              </emma:one-of>
            </emma:emma>
          </inkml:annotationXML>
          <inkml:trace contextRef="#ctx0" brushRef="#br0" timeOffset="5033">26316 20004 7552,'-50'-9'2816,"40"9"-1536,-7 23-864,14-15 768,-3 6 32,0 1 64,2 2-353,4 5-159,0 10-96,0 0 96,10 1-416,-1 6 224,2 6-320,-1 2 128,4-1-224,4-7 64,-4-3-128,6 2 96,0-3-128,1-8 32,0 1-32,-1-1 96,2-9-96,2-8-32,2-2 0,10-8-128,-6 0 64,15-8 32,2 2 0,8-7 0,2 4 0,-1-9 0,0 13 0,-5-8-224,0 9 128,-11-6-1152,-4 10 672,-10-9-2431,-2 9 1695,-8-9-4128,0 9 3040</inkml:trace>
          <inkml:trace contextRef="#ctx0" brushRef="#br0" timeOffset="4459">26556 20204 9216,'-25'19'3520,"25"-19"-1920,9 13-1088,-3-13 1279,4 0-1023,10-9-32,10 5-448,18-15-128,2-4-96,1 1 32,6-1-224,-7-5 32,1-2 32,-11-2-672,-4 4-224,-1 5-447,-13 6-161,-14-2 352,-2 6 160,-6 0 544,-6 3 320,-2 5 256,-8 1 128,-4-5 288,-1-1 64,0 3 0,6 1 0,0 2-96,0-6 32,0 7-128,5-6-32,0-1 0,0 6 128,-2-1 32,8 1 95,-2 8 161,1 5 32,0 4 96,5 6-128,0 13 0,-4-2-192,-2 8 0,1 2-256,0 5-32,0-4 0,0 4-128,-17 10-864,8-6 384,-11 2-2464,4-6 1568,1-13-4319,4-6 3135,-10-16-2496,12-6 2848</inkml:trace>
          <inkml:trace contextRef="#ctx0" brushRef="#br0" timeOffset="3963">26627 19760 8320,'-10'5'3072,"10"-1"-1664,0 0-672,0 5 928,0 10-385,0 0-31,-5 3-416,5 4-128,-6 1-416,6 5 96,0-4 64,6-5-96,-1 0 32,5-6-160,1-2-64,4-8-160,4-1 0,13-2 0,-2-4 0,0-10 0,6 3 0,6-16 0,-3 4 64,-3-3-96,0 3 0,-4 2-384,-8-2-224,-3 5-288,-6 5-160,-6 0-736,-9 9-351,-9 6-2369</inkml:trace>
          <inkml:trace contextRef="#ctx0" brushRef="#br0" timeOffset="4634">26657 20246 9216,'26'-10'3520,"-26"10"-1920,66 0-1152,-39 0 1535,-9 4-1151,14 2 448,4 2-768,-6 0 0,6 2-320,-6 0-960,-4-1 416,-6 0-2687,-6-1 1695,-8 2-4160,6 2 3104</inkml:trace>
        </inkml:traceGroup>
        <inkml:traceGroup>
          <inkml:annotationXML>
            <emma:emma xmlns:emma="http://www.w3.org/2003/04/emma" version="1.0">
              <emma:interpretation id="{44041F3F-80FF-492A-91B6-655A270502A3}" emma:medium="tactile" emma:mode="ink">
                <msink:context xmlns:msink="http://schemas.microsoft.com/ink/2010/main" type="inkWord" rotatedBoundingBox="24296,16993 25251,16989 25255,17935 24300,17939"/>
              </emma:interpretation>
              <emma:one-of disjunction-type="recognition" id="oneOf4">
                <emma:interpretation id="interp20" emma:lang="zh-CN" emma:confidence="0">
                  <emma:literal>代</emma:literal>
                </emma:interpretation>
                <emma:interpretation id="interp21" emma:lang="zh-CN" emma:confidence="0">
                  <emma:literal>伏</emma:literal>
                </emma:interpretation>
                <emma:interpretation id="interp22" emma:lang="zh-CN" emma:confidence="0">
                  <emma:literal>優</emma:literal>
                </emma:interpretation>
                <emma:interpretation id="interp23" emma:lang="zh-CN" emma:confidence="0">
                  <emma:literal>伐</emma:literal>
                </emma:interpretation>
                <emma:interpretation id="interp24" emma:lang="zh-CN" emma:confidence="0">
                  <emma:literal>优</emma:literal>
                </emma:interpretation>
              </emma:one-of>
            </emma:emma>
          </inkml:annotationXML>
          <inkml:trace contextRef="#ctx0" brushRef="#br0" timeOffset="5581">27652 19801 6784,'0'-13'2528,"0"13"-1344,0 0-192,0 0 1024,0 13-480,-5-4-97,1 5-415,-8 8-96,3 10-512,-12 8 32,-15 1 64,1 4-256,-1 1-64,0-11-1760,6 3 864,0-12-3903,9 3 2591,0-22-3200,12 3 2976,3-10-128</inkml:trace>
          <inkml:trace contextRef="#ctx0" brushRef="#br0" timeOffset="5765">27392 20140 7552,'15'6'2880,"-4"3"-1536,29 8-576,-25-8 1504,0 5-1280,2 8 735,-2 6-1023,-5 8 320,4 6-576,-2-7-256,-3 1-128,-3-4-1920,-3-5 1024,-3-9-4991,6 1 3199</inkml:trace>
          <inkml:trace contextRef="#ctx0" brushRef="#br0" timeOffset="6066">27672 20236 8576,'0'-6'3232,"0"6"-1728,15-3-1056,-10-1 1728,5 4-1249,5-10 513,6 1-608,0-4-96,4 0-352,10-6-160,16 0-128,-9 2-96,-2-6 96,0 5-64,-8-5 64,-7 4-704,-4 2-224,-7 8-640,-8-1-287,-6 10-449,-6-9-160,-2 5 576,-10-5 256,-6-1 768,-6 3 384,-2-3 544,2 1 192,5 0 832,-2-1 352,7 6-160,1-1 0,2 1-320,7 4 0,5 4-192,5 1-65,0 12-159,5 8-64,5 1 32,7 10 0,2 5 736,7 5-736,-2 12 128,8 6-448,-7 4 96,2-10-224,-3-3 0,6-10-96,-4-4-896,1-9 448,-12-15-2592,4-3 1664,-8-14-4735,5-4 3423,-16-32-2336,0 0 2880,-16-28 896</inkml:trace>
          <inkml:trace contextRef="#ctx0" brushRef="#br0" timeOffset="6243">28070 19620 10496,'-5'0'3936,"16"4"-2112,8 5-1696,-8 14 831,-1-4-127,1 3 64,4-5-480,0 6-192,-6 0-128,7-5-800,0 5-288,10-4-1567,9-6-673,0 0-992</inkml:trace>
        </inkml:traceGroup>
        <inkml:traceGroup>
          <inkml:annotationXML>
            <emma:emma xmlns:emma="http://www.w3.org/2003/04/emma" version="1.0">
              <emma:interpretation id="{B3050950-7A0A-4DE9-A813-BE7A11F1B3AB}" emma:medium="tactile" emma:mode="ink">
                <msink:context xmlns:msink="http://schemas.microsoft.com/ink/2010/main" type="inkWord" rotatedBoundingBox="25500,17046 26076,17043 26081,18109 25505,18112"/>
              </emma:interpretation>
              <emma:one-of disjunction-type="recognition" id="oneOf5">
                <emma:interpretation id="interp25" emma:lang="zh-CN" emma:confidence="0">
                  <emma:literal>方</emma:literal>
                </emma:interpretation>
                <emma:interpretation id="interp26" emma:lang="zh-CN" emma:confidence="0">
                  <emma:literal>舌</emma:literal>
                </emma:interpretation>
                <emma:interpretation id="interp27" emma:lang="zh-CN" emma:confidence="0">
                  <emma:literal>亢</emma:literal>
                </emma:interpretation>
                <emma:interpretation id="interp28" emma:lang="zh-CN" emma:confidence="0">
                  <emma:literal>亓</emma:literal>
                </emma:interpretation>
                <emma:interpretation id="interp29" emma:lang="zh-CN" emma:confidence="0">
                  <emma:literal>居</emma:literal>
                </emma:interpretation>
              </emma:one-of>
            </emma:emma>
          </inkml:annotationXML>
          <inkml:trace contextRef="#ctx0" brushRef="#br0" timeOffset="7236">28605 20101 8192,'-41'17'3072,"31"-2"-1664,1 2-1024,9-8 832,3 1 0,9-6 63,3-4-447,10-4-96,21-6-416,5 1-192,6-4-32,-6-6-128,9-4 0,2-9-192,-11 6 0,-5 3-320,-11 5-64,-10 4-191,-5 1-33,-8 4-192,-8 5 0,-8 4 480,-12 4 224,-4 5 224,-1 0 128,0 1 128,1 3 64,4 0 320,2 0 192,4 0 96,-1 6 64,1 4-129,-1 4-31,2 1 608,3 8-768,-9 8 224,-1 7-480,-10 8 160,8-5-256,-14 5 0,7-4-128,-5-6-608,9-4 256,1-17-1728,4-11 1088,5-11-2207,7-6 1759,4-13-1344,4-3 1568,7-14 224,10 2 576,0-11 1280,3 7-512,-3-6 1728,4 11-1216,1 1 1120,-2 11-1216,-3 1 671,6 11-863,-3 6 608,2 11-736,-5 5 448,4 7-576,-11 2 256,2-1-384,-10 5 192,4 0-256,-10 4-64,0 5-96,-5-5-192,0-4 64,-1-6-960,12-3 576,-1-17-1952,4-6 1376,3-29-2719,-2 7 2111,4-33-3392,2 2 2848</inkml:trace>
          <inkml:trace contextRef="#ctx0" brushRef="#br0" timeOffset="6590">28844 19702 9216,'-3'-4'3520,"12"-19"-1920,7 40-1248,-8-11 832,10 1-161,1 8 97,2-1-480,-1-1-128,10 0-320,2 0-128,-2-4-32,-5 1-256,-4 3 0,-7-3-1120,-14-1-383,-8 0-1793,-14 5-2048,-4 4 1600</inkml:trace>
        </inkml:traceGroup>
        <inkml:traceGroup>
          <inkml:annotationXML>
            <emma:emma xmlns:emma="http://www.w3.org/2003/04/emma" version="1.0">
              <emma:interpretation id="{1577C1F9-FA7A-41A0-93FE-16A17DCE6026}" emma:medium="tactile" emma:mode="ink">
                <msink:context xmlns:msink="http://schemas.microsoft.com/ink/2010/main" type="inkWord" rotatedBoundingBox="26413,17047 27196,17044 27200,17950 26416,17953"/>
              </emma:interpretation>
              <emma:one-of disjunction-type="recognition" id="oneOf6">
                <emma:interpretation id="interp30" emma:lang="zh-CN" emma:confidence="0">
                  <emma:literal>法</emma:literal>
                </emma:interpretation>
                <emma:interpretation id="interp31" emma:lang="zh-CN" emma:confidence="0">
                  <emma:literal>诰</emma:literal>
                </emma:interpretation>
                <emma:interpretation id="interp32" emma:lang="zh-CN" emma:confidence="0">
                  <emma:literal>浩</emma:literal>
                </emma:interpretation>
                <emma:interpretation id="interp33" emma:lang="zh-CN" emma:confidence="0">
                  <emma:literal>诘</emma:literal>
                </emma:interpretation>
                <emma:interpretation id="interp34" emma:lang="zh-CN" emma:confidence="0">
                  <emma:literal>请</emma:literal>
                </emma:interpretation>
              </emma:one-of>
            </emma:emma>
          </inkml:annotationXML>
          <inkml:trace contextRef="#ctx0" brushRef="#br0" timeOffset="7626">29477 19865 5376,'0'-9'2112,"-15"9"-1152,9 0-352,6 0 736,0 0-192,0 9 64,0-1-352,0 7-128,0-8-288,10 16-256,1 5-64,-7-5 64,2-1-96,-1 1-64,1 3 64,-3 6 0,3 0 448,4 10-289,-5 3 385,6 4-384,-7 2 224,2-2-256,0-8 224,-3-1-256,3-8 96,-1 0-160,-1-4 64,8-6-96,-7-8 0,5-1-32,-1-13-128,2 0 32,-1-13-384,1 3 192,-1-16-1280,5-2 832,-4-18-2271,4 1 1663,0-9-960,0-1-1088,0-3-480</inkml:trace>
          <inkml:trace contextRef="#ctx0" brushRef="#br0" timeOffset="8461">29895 19846 9216,'15'-4'3520,"-15"12"-1920,4-2-1024,-4-6 991,6 3-447,5 6-64,4-4-352,0 0-96,6-10-352,4 5-160,5-5-64,-4-4-256,-2 0-96,-3 1-608,-6-1-192,-4 0-831,-5-5-289,-12-4-288,-5 4-64,2-9 800,-6 1 928,-6 3 1088,6 6 1216,0 0 544,-1 4 64,2 5 640,3 17-768,4 4-1025,4 6 1,3-1 0,0-3-128,0 17 0,0-8-224,0 7 0,0 2-256,-6-5-96,1 0-384,-5-6-128,1-3-1120,-12-5-416,6 1-799,-2-6-289,-7-3-672,3-3 1984,0 3 864,0 3 1536,6-4 672,6 1 256,-1-1 96,-1-5-192,6 2-128,5-6-544,5 0-161,22-6-255,3 2-64,0-5-256,11-1-128,-1 1-128,1 5-32,0 0 192,-1-1 96,-8 5-96,-7 0-64,-4 5 0,-12-1 32,-9 9-32,-9 3-32,-12 0 96,0 7-64,-9 0 544,9 5-320,-4-2 320,5 0-320,5 3 0,4-7-160,1-8-192,10-1 32,6-13 96,9 5 0,6-14 64,9 5-64,0-5-32,0 3 32,2 2-32,2 4 0,-2 4 128,-8 6-64,-18 8 192,0 9-160,-18 1 192,9 2-192,-18-2 192,0-1-192,-5-5 32,7 1-64,-1-8-768,4-2 416,5-9-2528,5 2 1568,2-12-4863,8 6 3391,8-4-2208</inkml:trace>
        </inkml:traceGroup>
        <inkml:traceGroup>
          <inkml:annotationXML>
            <emma:emma xmlns:emma="http://www.w3.org/2003/04/emma" version="1.0">
              <emma:interpretation id="{6FAF1160-9530-4D20-8A48-5EFC335DE281}" emma:medium="tactile" emma:mode="ink">
                <msink:context xmlns:msink="http://schemas.microsoft.com/ink/2010/main" type="inkWord" rotatedBoundingBox="27612,17310 27825,17309 27827,17879 27615,17880"/>
              </emma:interpretation>
              <emma:one-of disjunction-type="recognition" id="oneOf7">
                <emma:interpretation id="interp35" emma:lang="zh-CN" emma:confidence="0">
                  <emma:literal>,</emma:literal>
                </emma:interpretation>
                <emma:interpretation id="interp36" emma:lang="zh-CN" emma:confidence="0">
                  <emma:literal>?</emma:literal>
                </emma:interpretation>
                <emma:interpretation id="interp37" emma:lang="zh-CN" emma:confidence="0">
                  <emma:literal>}</emma:literal>
                </emma:interpretation>
                <emma:interpretation id="interp38" emma:lang="zh-CN" emma:confidence="0">
                  <emma:literal>]</emma:literal>
                </emma:interpretation>
                <emma:interpretation id="interp39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8848">30685 19946 8576,'-30'4'3232,"30"-4"-1728,5 0-1760,11 0 2464,-7-4-673,6-2-511,1 6-288,-2 0-480,7 10 128,0-1 96,-1 0-32,2 11 64,-8-8-224,2 2-96,-7 4 96,2 0 128,-7 0-96,-4-1 0,-4 2-192,-2-1-96,-3 0-288,-6-4-96,-2 0-1504,2-1-608,0 0-3039</inkml:trace>
          <inkml:trace contextRef="#ctx0" brushRef="#br0" timeOffset="9187">30788 20453 9984,'-31'11'3776,"20"15"-2048,0-18-1728,11-8 672,0 0-193,0 0 33,0 0-1056,0 0-383,0 0-3681,11 12-1504</inkml:trace>
        </inkml:traceGroup>
      </inkml:traceGroup>
    </inkml:traceGroup>
  </inkml:traceGroup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0:40.51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CE15846-8E5B-4534-93F3-2861A81511A1}" emma:medium="tactile" emma:mode="ink">
          <msink:context xmlns:msink="http://schemas.microsoft.com/ink/2010/main" type="inkDrawing" rotatedBoundingBox="13118,13709 16479,12845 17148,15449 13787,16313" hotPoints="16766,14544 15215,16095 13664,14544 15215,12993" semanticType="enclosure" shapeName="Circle"/>
        </emma:interpretation>
      </emma:emma>
    </inkml:annotationXML>
    <inkml:trace contextRef="#ctx0" brushRef="#br0">16386 17175 3456,'-20'-29'1312,"20"22"-704,0-12-800,5 10 192,-1-4-128,7-10 96,4-10 64,6-11 128,9-6 0,11-10 0,10-17 32,4 2 32,13-11 32,13 4 0,11 0-224,4-4-64,18 4 0,2 10 0,1 4-64,15 4 64,2-4 32,9 1 0,-2 8 0,2 14 64,15 4 32,-11 15 96,12 6 32,-22 15 96,-3 30-96,-8 1-64,11 15-64,-3 4 0,-17 1 64,-4 21 416,-11 1 192,-12 3-192,-7 7-96,-17 22-64,-9-4 32,-6-2-32,-16 16 64,-16 2 32,-8 2 64,-11 17-192,-11-8 32,-13 3-64,-22-4 32,-1 0-128,-9-8-96,-25-5 0,-6 0-32,-9-5 0,-2-10 0,-7 2-64,-14-9-64,-19-2 32,-5-8 32,6-10-32,-10-6-32,-11-12 32,5-13-32,0-8 0,20-15 0,-9-4 0,15-14 0,9-12 0,-4-2 0,15-13-96,9-7 0,11-7-96,11-8 32,14-10 32,12-8 64,5-5-192,9 0 32,15-1-128,6-12 0,5 3-160,5-4-32,5-17-192,9 4-64,8 8-160,-2 2 32,4 16-832,-2 14-1440,13-7 672</inkml:trace>
  </inkml:traceGroup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0:41.61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00BA3E6-0BD4-459C-86CF-29E21967930C}" emma:medium="tactile" emma:mode="ink">
          <msink:context xmlns:msink="http://schemas.microsoft.com/ink/2010/main" type="inkDrawing" rotatedBoundingBox="11563,12719 19368,10573 20848,15956 13043,18102" semanticType="enclosure" shapeName="Other">
            <msink:sourceLink direction="with" ref="{70F86670-28F1-41B8-B738-67973B0B0C76}"/>
            <msink:sourceLink direction="with" ref="{4926E67C-CAB2-4141-A1D1-B82FB64A3D79}"/>
          </msink:context>
        </emma:interpretation>
      </emma:emma>
    </inkml:annotationXML>
    <inkml:trace contextRef="#ctx0" brushRef="#br0">15248 17633 5120,'-35'-67'1920,"35"44"-1024,5-15-1120,7 12 320,3-29-160,6-7 0,9-15 128,26-23 32,4-13-32,6-19 96,15-10 128,17-20-32,13 2 96,23-11-64,4-1 64,14-10-64,-5 14 0,17 2-256,10-2 0,14 5-32,-3 14 64,24-6-96,-12 20-64,12-10 64,0 17 64,21 20 64,0 9 32,-2 2 64,7 26 32,-1 11-32,-10 1-32,12 1-32,-12 12 0,9 14 0,-12 19 0,7 17 64,-4 19 32,-15 9-256,0 13-32,6 19 64,-12 17 128,-18 0 32,-12 25 0,1-7 96,-13 14 160,-11 13-32,-4 6 32,-12 0-96,-17 21-32,15 29-96,-10 13-32,-20-5-96,-15 0-64,-31-3 32,-11 3 32,-18 0 256,-27-9 96,-21 0-64,-9 10-33,-17-20-63,-13 6 64,-12 6-96,-15-2-64,-14-10 0,-22-7 32,-9-6-96,-17 0-64,3 6 64,-34-19 64,-8-15-64,-12 8 0,3-22-32,-18-6 32,2-16-128,-13-4 0,-8 16 32,1-21 0,-3-16-96,-14-10 64,1-14 32,10-9 0,-17-10 0,13-11 64,-2-2-96,3-8 0,0-5-128,12-5-32,6-8-64,-6-2 0,12-21 0,-3-9 64,18 0 64,-6-13-32,14-10-96,22-13-63,11-19 159,19-10 64,20-12-64,1-10 32,20 15 64,25-5 32,22 0 32,14 3 0,15-20-224,16-12 0,35-2-608,10-7-256,13-21-768,3 10-288,30 3-608,5 18-576,1 23 1536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41.620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5428 8076 3200,'-9'-10'1216,"-12"6"-640,30-5-128,-3 5 480,0-1-320,-2 1-32,1 0-32,4-5-64,3-1-224,-3-3 32,7 7 64,-2-1-64,4 1 0,-4 3 32,7-3 32,-2 2 32,2-2 0,5 3-64,-1-1 32,1-2-64,-1 2 0,-5-1-96,6 1 32,-1 0-128,1-1 0,-1-5-32,1 6 32,-1 0-64,1-1-32,-1 1 32,-5-1 32,-4 1 32,-2 4 32,-2 0-64,-7 0 32,-5 0-64,0 0 64,0 0-64,-5 0 64,-1 0-128,0 0 0,-3 0-736,0 0-320,-3 0-1472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0:43.06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7B9B73B-0F0B-4C09-A29B-CF086D27223C}" emma:medium="tactile" emma:mode="ink">
          <msink:context xmlns:msink="http://schemas.microsoft.com/ink/2010/main" type="inkDrawing" rotatedBoundingBox="9405,12566 20233,8707 22851,16054 12024,19913" hotPoints="22116,12573 18167,18162 11602,16230 15551,10641" semanticType="enclosure" shapeName="Ellipse">
            <msink:sourceLink direction="with" ref="{70F86670-28F1-41B8-B738-67973B0B0C76}"/>
            <msink:sourceLink direction="with" ref="{4926E67C-CAB2-4141-A1D1-B82FB64A3D79}"/>
          </msink:context>
        </emma:interpretation>
      </emma:emma>
    </inkml:annotationXML>
    <inkml:trace contextRef="#ctx0" brushRef="#br0">13752 18764 6272,'-47'-41'2368,"47"11"-1280,12-25-1344,-3 33 320,12-30-96,14-25 0,22-26 32,4-23 64,4-33-32,22-27-96,0-5 32,10-12 96,11-20 96,18 1 64,-3 0 32,14-4-224,1-6-64,10-3 64,16 0 96,13-11-96,-3 16-32,20 2 0,9-16 0,6 14 0,12 2 64,3 21-96,4-12 0,1 25 32,22 24 0,-12 5 0,-5 20 0,11 19-96,0 4 64,-10 8 96,5 18 32,-7 16-32,-9 16 32,-4 14 0,10 12 32,-2 8 64,-7 15 32,3 15-32,-15 19-32,0 23-96,-6-2 32,16 14 0,-19 4 32,-6 10 0,-2 2 0,49 24 0,-22 2 0,-10 24-64,-12-4 32,-6 6-64,-3-5-32,-11 6 32,-7-5 32,-8 18-96,1-6-64,5 14 128,-25-6 32,0-8 192,-17 24 96,-6-8-64,-15 12 0,13 6-32,-16 12 0,-11-4-64,-14 5 32,-6-6-128,-14-7 0,3 8 32,-13-8 0,-16 4-64,-11-6-64,-20 14 160,-6-12 32,-14-6 0,-10-3-32,-12 7 32,-18 2 95,-17-6-63,-16 6-64,3-9-64,-17-3 0,-7 6-64,-23-12-32,-6-14 96,2 3 0,-18-12-128,-4-11 32,-14-6 0,3 16 0,-10-14-96,5-2 64,-19-16 32,4 13 0,-4-16 0,-22-6 64,7 0-32,-8-3 64,9 4-64,-14-5 64,12-8-64,-9-11-32,-7-10-64,11-2 32,-1-1 32,16 10 64,-14-1-96,-3-8 0,12-6 32,-9-8 0,-6-5-96,9-4 64,-3-10 96,-18-4 32,12-3-32,0 2-64,5-2-64,4 3 32,17-2 32,-10 3 64,29-4-96,-19-6-64,7-6 64,9-8 64,14-4-64,-11 1-64,6-19 64,20-11 0,0-3-64,16-4 64,15 0-32,-1-24-64,10 1 0,17-4 0,15-4-191,13-20-129,14 1-32,7-37 32,7-4-320,14-13-64,10-10-256,16-26-128,10-6 96,22-3 32,34 6-64,9 8-32,8 18-896</inkml:trace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0:44.43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60ABA4B-0B07-4A91-BD80-D877F866D42F}" emma:medium="tactile" emma:mode="ink">
          <msink:context xmlns:msink="http://schemas.microsoft.com/ink/2010/main" type="inkDrawing" rotatedBoundingBox="21858,9373 22989,17982 21167,18221 20036,9612" semanticType="verticalRange" shapeName="Other">
            <msink:sourceLink direction="with" ref="{DFC930C8-220C-4618-AFA7-D92FBD45E90B}"/>
          </msink:context>
        </emma:interpretation>
      </emma:emma>
    </inkml:annotationXML>
    <inkml:trace contextRef="#ctx0" brushRef="#br0">23080 12254 3072,'21'-14'1120,"-2"14"-576,17 4-640,-10 0 192,16 2-32,3-6 32,6 4 384,14 1 160,1-2 96,6 1 32,5 16 0,-2-2 0,12 8-416,11 6 0,-11 10 0,-6 7-128,-4 6 32,4 21-96,-4 2 64,-7 3 0,1 6 96,1-3-32,6 7 0,2 5-32,-2 17 0,-7 0 0,-10-4 64,1 13-160,-11-4-32,-1 0 64,1 18 32,-5-8 32,-11 2 0,1 6-128,-6-4-32,-4 3 32,-1 6 0,-4-9-64,-6 13-64,0 8 96,0-3 0,2 5-32,-8-2 32,1 1 64,1 4 64,-7 6-32,1-10-32,-5-1-96,0-8 32,-5 38 0,1-16 95,-1-5-95,-1-7 0,2 3-32,-2 7 32,6-13-64,0 2 64,0-3-128,-5-2-64,1 5 128,-8-14 32,3 10-96,-2-20 32,1 8 64,-5-2 32,-11-1-128,11 1 32,0 5 64,-12-11 32,3 8-32,-3-12 32,9-4-64,-8-12 64,-5 2-128,-5-12 0,-5-15-128,-19-8 32,-2-13 0,1-9-32,11-6-32,2 9 96,-3-6-511,16-12 351,-1-10-384,6-1-704,5-6-2208,-1-19-96,11-31 864,9-18 544</inkml:trace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0:45.61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AE36D08-2F71-4298-B23F-8A38AC10684E}" emma:medium="tactile" emma:mode="ink">
          <msink:context xmlns:msink="http://schemas.microsoft.com/ink/2010/main" type="inkDrawing" rotatedBoundingBox="23454,9581 23738,17752 23223,17770 22938,9599" semanticType="verticalRange" shapeName="Other">
            <msink:destinationLink direction="with" ref="{4F2846EE-95A3-4CBA-87F8-9DE3F2422203}"/>
          </msink:context>
        </emma:interpretation>
      </emma:emma>
    </inkml:annotationXML>
    <inkml:trace contextRef="#ctx0" brushRef="#br0">26495 12212 3200,'-21'14'1216,"11"4"-640,-25 8-384,23 2 288,-8-1 160,4 2 128,1 3 96,0 3 96,0 5-224,0 11-64,0 20-384,4 12-32,-4 7 64,0 20 0,-1 10 64,-4 26-192,5-2-64,0 16 64,0 8 32,0 13 96,-2-14 128,7 11-128,1-3 0,3-2-192,6-1-32,-5 1 32,5-2 64,0 1-32,0 5 0,0-14-96,0 5 32,0-9-64,0-1 64,0 1-64,5-5 64,-5 0-64,6-9-32,-2 0 32,1 3 32,1-15 32,-2-7 32,7-3 0,-2-1 0,6 6 0,2-12 0,2 16-160,2-6 32,9 1 0,-4-4 64,16 31-32,-12-18-32,-5 1 32,1-16 32,-5-7-96,-6 0 0,5-1 32,-4-10 64,8-3-32,-9 10 63,2 2-63,-2 1 64,4-12-64,-2 7-32,-8-4-64,1-8 32,1-12-127,-2 0 31,3-12-224,-3-14-32,1-13-416,-5-14-128,1-7-800,-6-34-2656</inkml:trace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0:46.73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F2846EE-95A3-4CBA-87F8-9DE3F2422203}" emma:medium="tactile" emma:mode="ink">
          <msink:context xmlns:msink="http://schemas.microsoft.com/ink/2010/main" type="inkDrawing" rotatedBoundingBox="23839,17298 24550,8748 25880,8859 25169,17409" semanticType="callout" shapeName="Other">
            <msink:sourceLink direction="with" ref="{1AE36D08-2F71-4298-B23F-8A38AC10684E}"/>
            <msink:sourceLink direction="with" ref="{06AD03AE-734F-4272-8129-09B0BC1D0A46}"/>
          </msink:context>
        </emma:interpretation>
      </emma:emma>
    </inkml:annotationXML>
    <inkml:trace contextRef="#ctx0" brushRef="#br0">28820 11502 3456,'-21'-22'1408,"10"30"-768,-23-12-608,17 4 256,8 0 448,-7 0 256,1 4-256,0 1-96,0 18-224,-6-7-96,-5 22-192,-4 2-32,0 10 96,-6 6 96,-11 24 64,-8 7-32,5 7-32,-7 15 32,-5 8 32,-10 24-32,3 5 32,-3 12-64,0 0 0,6-4-32,-2 14 64,14-14-96,7 14 32,-4 4-96,-5 8 64,10-6-64,1 2 64,4 0-128,-1-8-64,8 5 64,-2-2 0,0-3 32,1 6 0,3 6 0,7-8 64,5 1 32,4 8 31,8 3-127,-4-6-96,6-2 0,6-4-32,12 14 0,-3-22 0,6-6 0,2 0 64,2 42-32,7-22 64,-2-7-64,8-12 64,-7-5-128,17-6 0,3-10 96,-3 10 32,-3-22-128,2-6 32,5 6 0,0-4 0,-6-8-96,2-9 64,8 12 32,7-17 0,-12-10-96,2-9 0,-7-8-96,1 5 33,-11-10-65,0-14 64,-3-14-256,-6-8-64,-1-10-800,-1-12-288,-2-29-896,-2-26-1696,-5-23 960</inkml:trace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0:48.15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6AD03AE-734F-4272-8129-09B0BC1D0A46}" emma:medium="tactile" emma:mode="ink">
          <msink:context xmlns:msink="http://schemas.microsoft.com/ink/2010/main" type="inkDrawing" rotatedBoundingBox="25207,15299 25684,9050 31024,9457 30547,15706" hotPoints="30524,12400 27658,15265 24793,12400 27658,9534" semanticType="enclosure" shapeName="Circle">
            <msink:destinationLink direction="with" ref="{4F2846EE-95A3-4CBA-87F8-9DE3F2422203}"/>
          </msink:context>
        </emma:interpretation>
      </emma:emma>
    </inkml:annotationXML>
    <inkml:trace contextRef="#ctx0" brushRef="#br0">30507 11860 5504,'-40'-28'2112,"19"14"-1152,-14 5-1056,19 9 352,-19 0 64,-7 0 192,-3 5-64,0 3 64,-8 7-288,2 2 160,-3 15 32,-8 10-64,1 6 32,-1 4-160,-4 0-64,-5 12 192,-1 10 96,0 1-96,2 12 32,-1 22-96,3 4 0,2 13-32,-9 6 0,-2 4 0,1 22 0,5 10-64,-16-1-32,4 10-32,8 13 0,3 10-65,6-14-63,9 5 32,13-6 32,8-3 32,9-10 32,7 0 0,10 0 0,10-10-160,10 6 32,5-14 0,5 5 64,7-1-32,3-3 64,12 3-128,8-8-64,5 5 64,1-2 0,1-12 32,3-15 64,17 25 32,1-21 96,-3-12-96,8-14-64,19-8 0,-6-18-32,0-11-96,22-8 64,-10-14 32,-3-13 0,18-9-160,5-15 32,-6-8 192,1-8 128,3-12-256,8 4 0,-2-13 64,11-6 64,-12-7-160,7-12-64,-4-8 128,-2 3 160,11-6-128,-6 1 0,-9-20 0,19-8 64,-9 7-96,-6-2 0,7-9 32,-7 6 64,-15 0-96,11-2 0,-11-16 96,-4-5 32,-8-4-128,14-15-32,-14 0-64,-7-26 0,4 4 96,-10-28 0,-16 34 32,-14 6 64,-11-12-96,-12 9-64,-7 9 64,-13-9 64,-8 5 0,-16-23-32,-20 4 32,-22 1-32,-3-6 64,-17 20 32,-10-14-128,-9 8 32,-5 18 64,-1-8 96,-31 22-64,16 9 0,-4 10 32,-12-15 0,6 14 0,-1 14 64,-14 5-32,9 17 64,7 5-128,-12 1-64,11-10-96,0 10 32,15 4 96,5 2 32,4 4-128,12 2 32,6-4 0,3 10 0,4-6-96,-12 6 64,8 8-192,6 8 0,6 6-128,-2 4 0,5 1-320,-3 10-127,9 3-481,0 22-160,10 10-928,11 4-320,9 0-224</inkml:trace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0:49.28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8B6DCE5-96A1-4F3C-BF6A-C6AF0BDCD0B1}" emma:medium="tactile" emma:mode="ink">
          <msink:context xmlns:msink="http://schemas.microsoft.com/ink/2010/main" type="inkDrawing" rotatedBoundingBox="26421,12378 27515,10106 29317,10973 28222,13246" hotPoints="29007,11562 27855,12715 26703,11562 27855,10410" semanticType="enclosure" shapeName="Circle"/>
        </emma:interpretation>
      </emma:emma>
    </inkml:annotationXML>
    <inkml:trace contextRef="#ctx0" brushRef="#br0">31392 13196 3968,'-30'-45'1472,"21"35"-768,-3-16-608,7 30 384,-5-14 352,-5 3 160,-6-2-64,-3-1-32,-8-3-480,-19 0 96,0 3 128,0 5-352,-5 1-64,1 4 256,-12 4 160,-3 14-128,2 1-32,2 8-160,6-1 32,-3 12-128,-17 7 32,8 4-160,6 28-64,4-3 0,2-3-32,3 6 64,6 10 96,6-6 0,-2 6 0,7-2-33,-1 14 65,5 1-96,6 0-64,4 13 0,7-7-32,2-9 0,13 3 0,14 9 0,10-8 0,1-11 0,3-9 64,8-8 32,8 5 32,7-7-160,8-11-32,16-11 96,1-7 96,5-6-32,10-10-64,0-11-96,9-8-32,1-14 64,15-12 0,-5-9-64,-5-2 0,-1-8-32,-3-1 96,-7-25 0,-5-1 96,1-2-96,-10-5 0,10-1-32,-15-5 0,-6 3 0,-10-2 0,-5-1 64,0-18 0,-15 2 0,-1-2 64,-10-7-32,1 3-32,-5 0 32,-6 10-32,-11-6 0,-4 1 0,-4 8 0,-11 11 64,-12 7 32,-8 7 32,-16 8 64,-10 9 32,-6 7-192,1 8 0,-6 1-32,-3-3 64,3 10-32,1-8-32,5 1-128,-6 7 0,0-1-160,12 4 32,7 6-159,8 4-65,10 1-160,10 3 0,10 1-704,4 17-256,11 0-1280,15 0-1280,11 3 1536</inkml:trace>
  </inkml:traceGroup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0:49.94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5D72B16-A091-4862-A35A-2B1B643C2BE4}" emma:medium="tactile" emma:mode="ink">
          <msink:context xmlns:msink="http://schemas.microsoft.com/ink/2010/main" type="inkDrawing" rotatedBoundingBox="28149,11194 28172,11829 27733,11846 27709,11211" hotPoints="27945,11858 27683,11592 27868,11267 28130,11533" semanticType="enclosure" shapeName="Ellipse"/>
        </emma:interpretation>
      </emma:emma>
    </inkml:annotationXML>
    <inkml:trace contextRef="#ctx0" brushRef="#br0">31103 13834 4480,'-57'-4'1760,"27"30"-960,0-16-576,18-6 416,-2 2 320,-2-6 192,-4 3-352,0 12-64,0-1-416,0-2-64,-1 8 64,6-4-192,0 3 0,0 4-64,3 3-64,3 6 160,4 0 128,-1 14-160,6 8 0,0-9-64,6 0-64,8 5 32,2-9 32,4-9-96,6-5 0,0-5 32,9-7 0,10-12 0,-3-3 0,-1-8 0,-5-6 64,-6-12-32,0-16 64,-3 6-64,-7-5 64,-4-4-64,-13 3 64,2-2 0,-10 4 32,-4-6 0,-1 5 0,-16 0-64,-10 1-64,0 8-64,0 10-32,0 2-512,-3 20-224,4 0-640,-1 20-288,3 2-1376</inkml:trace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0:39.57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CE9B18C-2278-413A-B355-5C4B9EEE94FD}" emma:medium="tactile" emma:mode="ink">
          <msink:context xmlns:msink="http://schemas.microsoft.com/ink/2010/main" type="inkDrawing" rotatedBoundingBox="13813,14344 15104,13776 15512,14704 14221,15272" hotPoints="15304,14472 14706,15070 14107,14472 14706,13873" semanticType="enclosure" shapeName="Circle"/>
        </emma:interpretation>
      </emma:emma>
    </inkml:annotationXML>
    <inkml:trace contextRef="#ctx0" brushRef="#br0">17059 17314 3712,'-41'-26'1408,"41"26"-768,-24-14-768,12 5 448,12 9-224,0-19 256,6 6-224,5-13 160,8 3-160,1-9 160,7 4-192,3-12 96,0 8-96,0-13 0,2 10-32,8-17 96,7 16-96,4-12-32,-6 10 0,12-11 96,-1 14-64,14-7 192,-3 10-160,5 6 32,-2 6-64,2 2 96,-5 10-96,3-1 128,-8 9-128,-1 13 32,-5 6-32,-5 11 96,-10 17-96,-5 5 32,-6 4-32,-9 12 160,-6-1-128,-9 6 96,-6-8-96,-15 6 96,3-3-128,-18 9 128,0-9-128,-17-9-32,8 1 0,-18-12 160,6-6-96,-15-10 256,10-2-224,-11-10 256,11-2-256,-10-10 96,10-2-128,-10-12 160,9 6-160,-9-8 96,15 2-96,-5-6 96,10 2-128,0-13-32,10 10 0,-4-10-128,14 4 64,-4-7-32,15 4 0,0-10-448,9 5 288,6-5-1440,6 4 896,3-8-2816,12 4 2016</inkml:trace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1:00.74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8017903-688F-44D3-9C52-7B9DD701850D}" emma:medium="tactile" emma:mode="ink">
          <msink:context xmlns:msink="http://schemas.microsoft.com/ink/2010/main" type="inkDrawing" rotatedBoundingBox="14873,14400 17958,14306 17967,14592 14882,14686" semanticType="underline" shapeName="Other">
            <msink:sourceLink direction="with" ref="{4926E67C-CAB2-4141-A1D1-B82FB64A3D79}"/>
            <msink:destinationLink direction="with" ref="{19CE99B9-AE51-4579-9A1B-434E268E9284}"/>
          </msink:context>
        </emma:interpretation>
      </emma:emma>
    </inkml:annotationXML>
    <inkml:trace contextRef="#ctx0" brushRef="#br0">20866 16943 3584,'0'6'1408,"0"-6"-768,21 4-480,-15-4 416,3 9-320,3-5 288,2 5-320,2-5 384,-1 2-352,-6-2 288,2 5-288,-5 0 128,3 1-224,-9-1 288,6 4-256,-12 1 160,1-1-192,-10 0 128,0 6-160,-6-6 0,11 0-64,-4-7 32,8 3-64,-4-9-32,5 0 32,5-9-32,5 3 0,-1-7-96,8 9 64,-3-9 32,6 7 0,-4-3 64,4 9-32,-5-4-32,1 4 32,-11-4-32,4 8 0,-4-4 0,0 0 0,0 0 0,0 0 0,0 0-96,0 0 64,0 0 32,0 0 0,0 0 0,0 0 0,0 0 0,0 0 0,0 0 0,0 0 0,0 0 64,0 0-32,0 0-32,0 0 32,0 0-128,0 0 64,0 0 32,0 0 0,0 0 0,0 0 0,0 0 128,5 0-64,1 0 192,-2 0-160,-4 0 192,0 0-192,0 0 96,0 0-96,0 0 0,0 0-32,0 0 96,0 0-96,0 0 128,0 0-128,0 0 32,0 0-32,0 0 32,0 0-64,0 0-32,0 0 32,0 0 32,0 0-32,0 0 64,0 0-64,0 0 64,0 0-64,0-4 64,0 4-64,0-5-96,0 10 32,0-10 32,0 5 0,0-4 64,0 8-32,0-4 128,0 0-96,0-4 32,0 4-32,0-6 32,0 12-64,-4-6 128,-2 0-96,-9 0 32,10 0-32,-5 0 32,10 0-64,-11 0-32,2 0 32,-7 0 32,5 4-32,-4-4 64,6 5-64,-12-1 128,6 0-96,-11 2 192,10-3-160,-14 3 32,9 1-64,-9 3 32,4 3-64,-13-3 128,3 3-97,-15-4 129,10 4-128,-10 2 192,15-1-160,-15-1 192,15 0-192,-15-7 192,10 3-192,-10-5 192,15-1-192,-9-3-32,9 6-32,-9-6 96,15 0-64,-11 0 32,14 0-32,-13 0 96,10 0-96,-11 0 128,11 0-128,-6 0-32,0 0 0,0 0 32,6 0-32,-5-6-32,8 6 32,-3-3 32,4 3-32,-14-4-32,8 4 32,-8-6-32,5 3 0,-7-7 64,18 10-32,-12-9 64,6 5-64,-6-5-32,4 5 32,-4-11-32,12 11 0,-12-5 64,10 5-32,-10-6 64,11 10-64,-11-9-32,10 9 32,-8-9 32,8 9-32,-10-10 128,11 10-96,-16-7 32,11 7-32,-17-6-128,11 6 32,-9-4 32,15 8 0,-12-4 64,12 0-32,-11 0-32,10 6 32,-4-6 32,-1 3-32,0 1-32,12 2 32,-8-2-32,7 1 0,-10-5 0,8 0 0,-3 0 0,9 0 0,-3 0 0,8 4 0,-4-4 0,5 4 0,-6-4 0,12 0 0,-12 0 0,10 5 0,-10-5 0,11 0 0,-4 0 0,8 4 0,-9 2 0,9-2 0,-9-4-96,11 3 64,-7-3-32,5 6 0,-3-6 64,9 0 0,-6 0-96,12 0 64,-6 0-192,0 0 128,0 0-256,0 0 224,0 0-448,9 4 320,3 1-1280,-3-1 865,-4 2-4449,5-2 2848,1-4-2752,-1 0 2912</inkml:trace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0:58.00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0FA75E8-1486-42DC-8653-3524B0AF901D}" emma:medium="tactile" emma:mode="ink">
          <msink:context xmlns:msink="http://schemas.microsoft.com/ink/2010/main" type="inkDrawing" rotatedBoundingBox="17944,14453 19880,11812 19954,11867 18019,14508" semanticType="underline" shapeName="Other"/>
        </emma:interpretation>
      </emma:emma>
    </inkml:annotationXML>
    <inkml:trace contextRef="#ctx0" brushRef="#br0">22938 14489 3072,'-6'-6'1216,"6"6"-640,0 0-384,0 0 576,0 0-448,0-3 288,0 3-352,0-10 480,0 10-416,0-4 576,0 4-512,0-5 352,0 5-416,0-4 320,0 4-352,0-6 352,0 12-384,0-6 224,0 9-256,-4-5 224,4 6-256,-6-1 96,6-2-160,-11 3 224,8 3-224,-13 2 256,5-2-256,-10 4 160,12 2-160,-12 4 224,5-1-224,-4 1 96,5 5-128,-6-5-64,7 3 0,-11 2-32,10-1 0,-11-1 64,10 2-32,-10-1 63,8 1-63,-15 4 128,12 4-96,-9 4 128,10-3-128,-5-1-32,10-1 0,-15-2 32,13-7-32,-8 6 64,11 4-64,-13 5 64,6 1-64,-9-3-32,9 2 32,-4 1-32,5-2 0,-10 1 64,10-5-32,-11 5 64,10-5-64,-9 6-32,4-3 32,-4 6 32,9-3-32,-10 0 64,11-3-64,-10-1-32,10-8 32,-10 8 96,3-6-64,-12 3-32,6 1 0,-2 0-32,4 2 0,-4-2 128,5-5-64,-6 6 32,10-5-32,-5 3-64,6-3 32,-7 0-32,14-5 0,-8-1 64,4 2-32,-2-1 64,4 5-64,-7-4-32,12 2 32,-9 2-32,8 0 0,-10-4 0,11-1 0,-6-1 0,6 2 0,-6-5 0,12 0 0,-12-1 0,6 1 0,-6-1 64,12 1-32,-12 0-32,10-1 32,-14-3-128,15-2 64,-6-4 32,12 6 0,-12-6 64,12 3-32,-8-9-96,9 2 32,-9-3-32,12-2 0,-9 0 64,9 5 0,-6-4-224,6-1 128,-5-4-800,10 0 480,-10-4-1215,5 4 927,-4-5-1312,8 1 1152,-4-5-1632,0 5 1440,0-6-2112,5 5 1792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39:21.52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7C50FD6-36BF-4A8F-9485-8B49E47E0ACB}" emma:medium="tactile" emma:mode="ink">
          <msink:context xmlns:msink="http://schemas.microsoft.com/ink/2010/main" type="writingRegion" rotatedBoundingBox="1690,15251 3472,15251 3472,17768 1690,17768"/>
        </emma:interpretation>
      </emma:emma>
    </inkml:annotationXML>
    <inkml:traceGroup>
      <inkml:annotationXML>
        <emma:emma xmlns:emma="http://www.w3.org/2003/04/emma" version="1.0">
          <emma:interpretation id="{0E949ADA-BB4E-4FA5-8409-077F6A6C378D}" emma:medium="tactile" emma:mode="ink">
            <msink:context xmlns:msink="http://schemas.microsoft.com/ink/2010/main" type="paragraph" rotatedBoundingBox="1690,15251 3472,15251 3472,17768 1690,177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770B14-777E-4049-8066-D97B8F9EA662}" emma:medium="tactile" emma:mode="ink">
              <msink:context xmlns:msink="http://schemas.microsoft.com/ink/2010/main" type="line" rotatedBoundingBox="1690,15251 3472,15251 3472,17768 1690,17768"/>
            </emma:interpretation>
          </emma:emma>
        </inkml:annotationXML>
        <inkml:traceGroup>
          <inkml:annotationXML>
            <emma:emma xmlns:emma="http://www.w3.org/2003/04/emma" version="1.0">
              <emma:interpretation id="{E7C97261-2532-4195-90E7-359248B1FF19}" emma:medium="tactile" emma:mode="ink">
                <msink:context xmlns:msink="http://schemas.microsoft.com/ink/2010/main" type="inkWord" rotatedBoundingBox="1690,15251 3472,15251 3472,17768 1690,17768"/>
              </emma:interpretation>
              <emma:one-of disjunction-type="recognition" id="oneOf0">
                <emma:interpretation id="interp0" emma:lang="zh-CN" emma:confidence="0">
                  <emma:literal>上</emma:literal>
                </emma:interpretation>
                <emma:interpretation id="interp1" emma:lang="zh-CN" emma:confidence="0">
                  <emma:literal>五</emma:literal>
                </emma:interpretation>
                <emma:interpretation id="interp2" emma:lang="zh-CN" emma:confidence="0">
                  <emma:literal>¥</emma:literal>
                </emma:interpretation>
                <emma:interpretation id="interp3" emma:lang="zh-CN" emma:confidence="0">
                  <emma:literal>￥</emma:literal>
                </emma:interpretation>
                <emma:interpretation id="interp4" emma:lang="zh-CN" emma:confidence="0">
                  <emma:literal>攵</emma:literal>
                </emma:interpretation>
              </emma:one-of>
            </emma:emma>
          </inkml:annotationXML>
          <inkml:trace contextRef="#ctx0" brushRef="#br0">2009 18067 6016,'-26'5'2272,"26"-5"-1216,-31 0-736,23 0 896,8 3-672,0-3 352,4 0-544,0 0 192,14 0-320,0 0 128,-1 0-192,4 0 128,7 0-160,16 0 160,-1 8-192,14 1 96,0-1-96,18 2 0,-1 2-32,14 0-64,-4 0 32,3-5 32,-9 6-32,7-1-160,-16-2 64,-2 2-608,-5 4 384,-6-5-1088,-4 1 768,-16 1-2112,-10-2 1536,-18-3-2304,-3-1 2016</inkml:trace>
          <inkml:trace contextRef="#ctx0" brushRef="#br0" timeOffset="375">2018 18342 4864,'-35'0'1824,"35"0"-960,-35 0-224,26-5 1248,9 5-1056,0-7 480,5 7-800,3-4 224,10 4-448,4-8 192,9 4-256,13 1 64,3 3-160,14-5 160,1 10-192,18-5 96,-6 3-96,19 1 96,-11 0-128,11 0 128,-11 0-128,20 0-32,-11-1 0,15 2-32,-9-1 0,-1-4-352,-7 4 192,-2-4-864,-12 0 576,-5 0-1504,-9 4 1120,-4-2-3168,-8 4 2272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42.039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6335 7814 3968,'-5'17'1568,"-1"-12"-832,6-1-160,0-4 640,0 6-128,0-6 96,6 7-320,-6 2-64,5 1-448,0-6-128,0 5-32,0 1-32,-1-1 64,2 0-128,0-1-64,-6-8 0,6 10 32,-6-10-96,0 0-64,0 0-800,0 0-352,0 0-2112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1:06.56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0F86670-28F1-41B8-B738-67973B0B0C76}" emma:medium="tactile" emma:mode="ink">
          <msink:context xmlns:msink="http://schemas.microsoft.com/ink/2010/main" type="writingRegion" rotatedBoundingBox="18697,13000 19212,13537 18751,13979 18236,13442">
            <msink:destinationLink direction="with" ref="{000BA3E6-0BD4-459C-86CF-29E21967930C}"/>
            <msink:destinationLink direction="with" ref="{37B9B73B-0F0B-4C09-A29B-CF086D27223C}"/>
          </msink:context>
        </emma:interpretation>
      </emma:emma>
    </inkml:annotationXML>
    <inkml:traceGroup>
      <inkml:annotationXML>
        <emma:emma xmlns:emma="http://www.w3.org/2003/04/emma" version="1.0">
          <emma:interpretation id="{D5880154-020C-4C67-9F31-67B6DA2471DD}" emma:medium="tactile" emma:mode="ink">
            <msink:context xmlns:msink="http://schemas.microsoft.com/ink/2010/main" type="paragraph" rotatedBoundingBox="18697,13000 19212,13537 18751,13979 18236,134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14FED4-4F99-4CBE-8615-A7124538CB98}" emma:medium="tactile" emma:mode="ink">
              <msink:context xmlns:msink="http://schemas.microsoft.com/ink/2010/main" type="line" rotatedBoundingBox="18697,13000 19212,13537 18751,13979 18236,13442"/>
            </emma:interpretation>
          </emma:emma>
        </inkml:annotationXML>
        <inkml:traceGroup>
          <inkml:annotationXML>
            <emma:emma xmlns:emma="http://www.w3.org/2003/04/emma" version="1.0">
              <emma:interpretation id="{CB94A739-BCA1-4EFF-BB4D-1AE07653DF09}" emma:medium="tactile" emma:mode="ink">
                <msink:context xmlns:msink="http://schemas.microsoft.com/ink/2010/main" type="inkWord" rotatedBoundingBox="18697,13000 19212,13537 18751,13979 18236,13442"/>
              </emma:interpretation>
              <emma:one-of disjunction-type="recognition" id="oneOf0">
                <emma:interpretation id="interp0" emma:lang="zh-CN" emma:confidence="0">
                  <emma:literal>▲</emma:literal>
                </emma:interpretation>
                <emma:interpretation id="interp1" emma:lang="zh-CN" emma:confidence="0">
                  <emma:literal>懾</emma:literal>
                </emma:interpretation>
                <emma:interpretation id="interp2" emma:lang="zh-CN" emma:confidence="0">
                  <emma:literal>◆</emma:literal>
                </emma:interpretation>
                <emma:interpretation id="interp3" emma:lang="zh-CN" emma:confidence="0">
                  <emma:literal>★</emma:literal>
                </emma:interpretation>
                <emma:interpretation id="interp4" emma:lang="zh-CN" emma:confidence="0">
                  <emma:literal>䊥</emma:literal>
                </emma:interpretation>
              </emma:one-of>
            </emma:emma>
          </inkml:annotationXML>
          <inkml:trace contextRef="#ctx0" brushRef="#br0">21546 15906 3968,'-15'-8'1472,"15"8"-768,-9-5-256,3 5 960,12 5-768,-12-10 544,6 1-704,-6-9 384,6 4-512,-4-1 384,8 10-416,-4 0 256,0 3-320,0 4 128,6 9-224,0-10 288,3 3-256,2-9 96,-1 4-160,-1 0 160,8 5-192,-2 1 192,4-1-192,8 4 32,3 1-64,-4 0 32,4 4-64,-3 1 128,3-3-96,-6 3 32,2 0-33,-1-2 33,1 6-64,-5-4-32,4-1 32,1-1-32,-2 2 0,-3-2 0,5 2 0,-7-6 0,2 0 0,-6-3 0,2-1 0,-8 1 64,1-1-32,-5-5-32,1 5 32,-6-9-256,0 0 128,0 0-159,0 0 127,0 0-64,0 0 96,-6 0-160,1 0 160,-5-6-320,5 6 256,-5-3-736,-1-1 512,-8-5-1856,8 9 1248,-10-10-2944,12 1 2208</inkml:trace>
          <inkml:trace contextRef="#ctx0" brushRef="#br0" timeOffset="-765">21632 15802 4096,'0'0'1568,"0"0"-832,-4-26-160,-2 16 1344,12 10-1056,-6-6 800,0 12-992,-6-2 352,6 5-576,-5 4 224,5 6-384,-5 0 256,10 4-288,-10-1 192,5-5-224,-4 2 223,4 4-255,-12-1 160,12 1-192,-4 9 224,4 4-256,-5 5 96,10-5-128,-5 0 0,0-4-32,0 0-128,0 0 32,0-6-32,4 2 0,-4-5 128,6-6-32,-6-4 128,6 6-96,-6-6-32,4 0 0,-4-3-192,5-1 96,-5-9-32,5 4 32,-5-4 192,6 5-64,-6-5 32,4 5-32,-4-5-64,6 5 32,0-5-32,-3 0 0,2 0 0,7 0 0,3-5-160,10 5 96,-5-10-96,1 6 64,0-9 64,3 7 32,-3-7 0,6 4 0,-9-8-224,8 8 128,-1-10-256,7 6 224,-2-5-224,5 9 192,-4-14-287,-1 8 287,-3-11-448,-3 7 352,-8-4-704,4 6 512,-9-1-1184,4 9 928,-9-5-1792,4 5 1408,-10-5-2048,0 5 1792</inkml:trace>
          <inkml:trace contextRef="#ctx0" brushRef="#br0" timeOffset="5257">21572 15928 3712,'-11'-7'1472,"11"7"-768,0 3-320,0-3 768,5 0-608,-5 0 576,6 4-672,0 2 480,-3 7-512,3 6 256,3 3-384,-3 14 256,0 0-288,-6 10 128,4-6-224,-4 2 0,0-6-96,0-4-64,5-6 32,1-6-256,-1-8 128,-1-8-256,8-4 224,-3-8-96,2 0 128,8-8 64,2 12 32,-6-5 64,5 6-32,-4-3 128,-1 12-96,-4-3 256,-2 10-192,-3 6 256,0 0-256,-6-2 160,3 2-160,-6-7-128,3 8-32,-12-16-608,12 1 352,-5-14-736,1-1 576,-2-12-128,6-1 352,0-9 32,10 5 128,-5-5 128,1 14-32,-6 4 320,6 11-160,-6 6 384,0 7-320,0 4 224,0 4-256,-17 4 128,7 2-192,-14-8 0,7 7-96,-2-14-192,8-3 64,-5-16-448,7 1 256,9-18-160,4-1 256,8-8 64,2 4 96,2 1 0,-2 8 0,-2 1 192,3 8-96,-11 1 256,7 4-224,-11 3 320,4 6-256,-4 0 256,0 10-256,-4-5 256,-2 8-256,-9 6 320,0 4-288,-5-1 224,4 4-224,-5 6 128,12 0-192,-12 4 63,10-4-127,2-9-128,3 0 0,6-14-479,6-2 287,9-14-544,11-8 448,-1-11-128,5 0 256,-4-12 96,-1 12 96,-5-6 0,-4 8 0,-5 2 64,-2 13-32,-9-1 64,6 7-64,-12 6 192,6 12-128,-15 2 192,6 2-192,-18 3 96,7 5-96,-11 2 0,11-3-32,-1-8-64,6 0 32,6-13-32,3-2 0,17-11-160,5 0 96,4-11-32,4 0 32,-3-3 64,4 4 0,-5 0 0,1 4 0,-6 6 0,0 3 0,-3 5 64,-3 5-32,-9-2 256,6 6-160,-12 1 256,6 3-256,-5-4 32,5 1-96,-4-6-128,4 2 32,0-12 32,4 6 0,1-4-96,6 4 64,-1-10-32,5 6 0,-4-4 0,4-2 0,-6-9 128,7 11-32,-5-7 64,-1 11-64,-1-5 128,2 6-96,-11-3 319,6 6-191,-12 6 384,6 3-320,-11 4 160,2 4-256,-12 6 64,0-1-128,-4 2-128,5 3 0,-6-8-192,10 3 128,-2-8-448,1-5 288,1-18-448,13 3 416,-3-11-351,6 4 351,-6-15-320,6 5 320,-9-9-128,3 5 256,-14-8-192,4 7 192,-8-4 0,7 5 96,-2-5 64,8 6 0,-4-2 0,9 5 0,-9-9 64,11 9-32,-12-3 192,12 7-128,-8 2 320,12 2-224,-9 11 384,9 8-320,-6 5 224,6 10-256,0 4 64,6 3-160,0 16 63,-3 0-95,3 2 0,4-4-32,-5-2 32,6-2-64,-1-10-32,5-4 32,0-8-256,0 0 128,0-19-319,2 5 255,-2-17-288,6 2 256,-12-15-64,1 7 160,-5-5 0,1 6 32,-2-5 0,1 8 0,1 1 128,0 4-32,-3 4 192,9 7-128,-3 3 256,3 3-224,-3 3 320,6 8-256,-5 4 31,6 0-127,-6 4 0,-1 1-32,2-4-64,-1-1 32,-4-10-32,3-2 0,-4-6 64,1 0-32,-2-6-96,2 6 32,-6-8 32,5 3 0,-5-5-96,0 10 64,-5-3-191,-1 6 127,-4-3-96,1 0 96,-6 0 64,4 0 32,-4 0 192,5 5-96,-1 0 95,6 4-95,5 1-64,5 2 0,6-2-128,5 4 64,-2-6-1087,7 2 575,4-6-3136,1 0 2048,-5 2-2752,-2 2 2528</inkml:trace>
        </inkml:traceGroup>
      </inkml:traceGroup>
    </inkml:traceGroup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1:14.31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926E67C-CAB2-4141-A1D1-B82FB64A3D79}" emma:medium="tactile" emma:mode="ink">
          <msink:context xmlns:msink="http://schemas.microsoft.com/ink/2010/main" type="writingRegion" rotatedBoundingBox="18085,14561 17008,14978 16828,14513 17905,14095">
            <msink:destinationLink direction="with" ref="{000BA3E6-0BD4-459C-86CF-29E21967930C}"/>
            <msink:destinationLink direction="with" ref="{E8017903-688F-44D3-9C52-7B9DD701850D}"/>
            <msink:destinationLink direction="with" ref="{37B9B73B-0F0B-4C09-A29B-CF086D27223C}"/>
          </msink:context>
        </emma:interpretation>
      </emma:emma>
    </inkml:annotationXML>
    <inkml:traceGroup>
      <inkml:annotationXML>
        <emma:emma xmlns:emma="http://www.w3.org/2003/04/emma" version="1.0">
          <emma:interpretation id="{08AA1015-FEB4-44F1-8EEF-1E3C1D9341AD}" emma:medium="tactile" emma:mode="ink">
            <msink:context xmlns:msink="http://schemas.microsoft.com/ink/2010/main" type="paragraph" rotatedBoundingBox="18085,14561 17008,14978 16828,14513 17905,140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53696E-617D-4231-BF7C-41165C07DACB}" emma:medium="tactile" emma:mode="ink">
              <msink:context xmlns:msink="http://schemas.microsoft.com/ink/2010/main" type="line" rotatedBoundingBox="18085,14561 17008,14978 16828,14513 17905,14095"/>
            </emma:interpretation>
          </emma:emma>
        </inkml:annotationXML>
        <inkml:traceGroup>
          <inkml:annotationXML>
            <emma:emma xmlns:emma="http://www.w3.org/2003/04/emma" version="1.0">
              <emma:interpretation id="{8B50582F-974C-4536-80CD-892068182E03}" emma:medium="tactile" emma:mode="ink">
                <msink:context xmlns:msink="http://schemas.microsoft.com/ink/2010/main" type="inkWord" rotatedBoundingBox="17405,14825 17008,14978 16828,14513 17225,14359"/>
              </emma:interpretation>
              <emma:one-of disjunction-type="recognition" id="oneOf0">
                <emma:interpretation id="interp0" emma:lang="zh-CN" emma:confidence="0">
                  <emma:literal>&amp;</emma:literal>
                </emma:interpretation>
                <emma:interpretation id="interp1" emma:lang="zh-CN" emma:confidence="0">
                  <emma:literal>◆</emma:literal>
                </emma:interpretation>
                <emma:interpretation id="interp2" emma:lang="zh-CN" emma:confidence="0">
                  <emma:literal>★</emma:literal>
                </emma:interpretation>
                <emma:interpretation id="interp3" emma:lang="zh-CN" emma:confidence="0">
                  <emma:literal>▲</emma:literal>
                </emma:interpretation>
                <emma:interpretation id="interp4" emma:lang="zh-CN" emma:confidence="0">
                  <emma:literal>●</emma:literal>
                </emma:interpretation>
              </emma:one-of>
            </emma:emma>
          </inkml:annotationXML>
          <inkml:trace contextRef="#ctx0" brushRef="#br0">20292 17062 3584,'-6'-8'1408,"6"8"-768,0-4-256,0-2 928,0 12-736,0-12 512,0 6-640,0-4 448,0 8-480,0-4 480,0 0-512,0 6 576,0 1-544,0 8 352,0 7-448,0 5 320,0 5-352,-5 10 192,5 3-256,-6 4 64,6 0-161,-4-8-63,4 0-32,-6-5-128,6-9 64,-5-8-543,10-1 319,-5-14-1024,0-4 704,0-9-832,0 6 768,0-21-704,0 6 768,0-18-512,0 10 640,0-12-96,0 6 320,0-4 128,0 14 64,-5-11 32,5 11 0,-4-1 128,4 10-64,-5-6 384,-1 6-224,-4 0 384,10 9-352,-11-2 448,1 12-416,-10-2 576,5 5-480,-10 4 352,9 6-416,-9-2 416,10 2-448,-12 0 160,12 3-288,0-4-64,6 0-64,3-14-320,6 2 160,6-22-320,3 9 288,12-16-288,9 5 256,0-9-64,6 5 160,-10-3 128,-1 8 0,-4 4-32,-6 3 32,-9 5 224,3 10-128,-13-1 512,4 10-352,-21 4 448,6 5-448,-17 5 288,13-1-320,-7 5-160,11 0-32,-6-16-512,12 4 256,-2-26-480,11 2 384,5-14-288,4 4 320,12-12-64,6 7 192,-7-4 0,5 6 64,-5-2 64,1 10 0,-11 0 128,5 9-64,-15 5 320,5 5-192,-10-3 320,5 12-288,-15 4 224,5-1-224,-11 4 0,7 3-128,-7-2 0,11-5-32,-5-4-192,4-4 64,6-14-320,10-4 224,1-15-288,9 2 256,0-15-64,6 10 160,-7-10 64,2 9 32,-5 0 64,4 14-32,-11 0 64,7 5-64,-11 8 192,4 5-128,-8 4 320,4 6-224,-11 8 320,7 1-288,-11 2 160,-2 8-224,-2-12 0,2-4-96,-2-8-256,8 1 96,2-21-448,9 6 288,5-27-352,10 9 320,0-18-192,6 8 288,-6-8-192,6 4 224,-6 2 0,0 11 96,-5 0 64,1 6 0,-7 4 352,1 5-192,-10 8 640,5 11-448,-10 2 384,5 11-416,-5 2 128,4 8-288,-8-2 64,8-1-128,-4-6-256,10-3 64,-5-7-736,5-6 448,-6-13-576,12 0 512,-6-13-320,0-6 448,-6-7-320,6 3 352,-4-9-64,-2 3 224,-3-6 0,4 8 64,-7-5 128,12 10-32,-4-6 192,4 11-128,-5-2 608,5 5-416,-10 5 800,10 9-608,-5 4 480,-1 11-544,-3 2 32,-2 11-256,-5 4-608,13 4 224,-9 3-2336,6-1 1408,3-12-3424,3 3 2592</inkml:trace>
          <inkml:trace contextRef="#ctx0" brushRef="#br0" timeOffset="-1480">20251 17030 4736,'0'-10'1760,"0"10"-960,5-9-224,-5 5 1056,4 8-896,-4-8 576,5-1-800,-5 1 576,0 4-608,-5-4 448,5 8-512,-4-4 192,-1 9-352,-11 1 128,1 7-224,-17 1 127,13 1-159,-16 4 160,8 3-192,-2-3 96,2 3-96,-3-1 0,9-3-32,2-8-64,3 2 32,0-6 32,13 3-32,-8-4 64,11 1-64,-6-10 64,6 4-64,0 1-32,6 5 32,-1-3-32,4 8 0,3-7-96,3 1 64,0 6 32,0-2 0,6 4 64,0 2-32,3-5 64,2-2-64,-2 4-96,3-3 32,-7-4 32,5 5 0,-5-5-96,1-2 64,-11-1-320,5 4 192,-10-10-736,5 4 513,-10-8-1505,6 4 1056,-6-10-2368,0 0 1792,0-8-2304,0 1 2112</inkml:trace>
        </inkml:traceGroup>
        <inkml:traceGroup>
          <inkml:annotationXML>
            <emma:emma xmlns:emma="http://www.w3.org/2003/04/emma" version="1.0">
              <emma:interpretation id="{84047590-65A5-4F49-913C-52D3376322A0}" emma:medium="tactile" emma:mode="ink">
                <msink:context xmlns:msink="http://schemas.microsoft.com/ink/2010/main" type="inkWord" rotatedBoundingBox="18022,14399 17701,14524 17672,14447 17993,14322"/>
              </emma:interpretation>
              <emma:one-of disjunction-type="recognition" id="oneOf1">
                <emma:interpretation id="interp5" emma:lang="zh-CN" emma:confidence="0">
                  <emma:literal>,</emma:literal>
                </emma:interpretation>
                <emma:interpretation id="interp6" emma:lang="zh-CN" emma:confidence="0">
                  <emma:literal>'</emma:literal>
                </emma:interpretation>
                <emma:interpretation id="interp7" emma:lang="zh-CN" emma:confidence="0">
                  <emma:literal>
</emma:literal>
                </emma:interpretation>
                <emma:interpretation id="interp8" emma:lang="zh-CN" emma:confidence="0">
                  <emma:literal>’</emma:literal>
                </emma:interpretation>
                <emma:interpretation id="interp9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-15923">21036 16957 3328,'-6'0'1216,"6"0"-640,-6 19-256,3-15 736,6 6-576,-3-5 384,0 2-512,0 3 384,0 0-416,-3-1 320,3 0-352,-11 1 256,1-3-288,-10-2 64,-1-1-192,-4-4-64,5 6-32,-6-6-32,4 4 0,-2-4-224,3 4 128,-5 2-384,11 2 256,-4-4-576,8 6 448,-5-6-2592,11 2 1632</inkml:trace>
        </inkml:traceGroup>
      </inkml:traceGroup>
    </inkml:traceGroup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1:04.59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FC930C8-220C-4618-AFA7-D92FBD45E90B}" emma:medium="tactile" emma:mode="ink">
          <msink:context xmlns:msink="http://schemas.microsoft.com/ink/2010/main" type="writingRegion" rotatedBoundingBox="21595,11015 21406,11656 20951,11521 21141,10881">
            <msink:destinationLink direction="with" ref="{B60ABA4B-0B07-4A91-BD80-D877F866D42F}"/>
            <msink:destinationLink direction="with" ref="{50728B83-0877-4D2F-AB59-44EAB32A66CA}"/>
          </msink:context>
        </emma:interpretation>
      </emma:emma>
    </inkml:annotationXML>
    <inkml:traceGroup>
      <inkml:annotationXML>
        <emma:emma xmlns:emma="http://www.w3.org/2003/04/emma" version="1.0">
          <emma:interpretation id="{122498B1-CD9E-42E4-95B8-BF12EF3C742A}" emma:medium="tactile" emma:mode="ink">
            <msink:context xmlns:msink="http://schemas.microsoft.com/ink/2010/main" type="paragraph" rotatedBoundingBox="21595,11015 21406,11656 20951,11521 21141,108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E14FB9-A573-4840-9CE2-9DFA73EC820C}" emma:medium="tactile" emma:mode="ink">
              <msink:context xmlns:msink="http://schemas.microsoft.com/ink/2010/main" type="line" rotatedBoundingBox="21595,11015 21406,11656 20951,11521 21141,10881"/>
            </emma:interpretation>
          </emma:emma>
        </inkml:annotationXML>
        <inkml:traceGroup>
          <inkml:annotationXML>
            <emma:emma xmlns:emma="http://www.w3.org/2003/04/emma" version="1.0">
              <emma:interpretation id="{6DF29984-0D34-4549-917C-786E2C756DCD}" emma:medium="tactile" emma:mode="ink">
                <msink:context xmlns:msink="http://schemas.microsoft.com/ink/2010/main" type="inkWord" rotatedBoundingBox="21595,11015 21406,11656 20951,11521 21141,10881"/>
              </emma:interpretation>
              <emma:one-of disjunction-type="recognition" id="oneOf0">
                <emma:interpretation id="interp0" emma:lang="zh-CN" emma:confidence="0">
                  <emma:literal>▲</emma:literal>
                </emma:interpretation>
                <emma:interpretation id="interp1" emma:lang="zh-CN" emma:confidence="0">
                  <emma:literal>★</emma:literal>
                </emma:interpretation>
                <emma:interpretation id="interp2" emma:lang="zh-CN" emma:confidence="0">
                  <emma:literal>遽</emma:literal>
                </emma:interpretation>
                <emma:interpretation id="interp3" emma:lang="zh-CN" emma:confidence="0">
                  <emma:literal>瘙</emma:literal>
                </emma:interpretation>
                <emma:interpretation id="interp4" emma:lang="zh-CN" emma:confidence="0">
                  <emma:literal>◆</emma:literal>
                </emma:interpretation>
              </emma:one-of>
            </emma:emma>
          </inkml:annotationXML>
          <inkml:trace contextRef="#ctx0" brushRef="#br0">24355 13564 3456,'-15'26'1408,"15"-26"-768,0 10-192,0-10 1248,0 0-928,0 0 768,0 0-896,0 0 512,0 0-672,0 0 384,5 9-512,-5 1 320,6-1-384,-12 5 256,6-2-288,-11 2 128,7 4-224,-11 6 64,9-2-128,-14 0 96,10 4-128,-11 3 191,7-2-159,-13-5 96,6 0-96,-3-3 0,3 0-32,-5-5 32,11 2-64,-4 0-32,2-4 32,2 2-128,5-1 64,-1 0 96,8 3-32,-3-10-32,12 4 32,-3-4-32,3-2 0,-1-4 64,1 6-32,-6-6 64,0 0-64,0 0 64,4 3-64,2 0 64,9 3-64,-4-2-32,4 2 32,-6-2-128,7 0 64,-2 1 32,2-1 0,5 1-160,-1-1 96,6-4-544,-1 0 352,11-4-1375,0 4 895,5-9-2464,4 9 1792,0 0-2624,3 4 2304</inkml:trace>
          <inkml:trace contextRef="#ctx0" brushRef="#br0" timeOffset="4366">24339 13651 4736,'-6'-6'1760,"6"6"-960,-3 6-512,-3-6 928,12 0-672,-6 0 512,0 0-608,0 0 256,0 0-416,0 0 416,0 0-416,0 3 352,9 7-352,-4 7 128,1 5-256,-2 7 64,2-3-128,-1 12 160,-1 1-160,1 3 32,1-7-64,4 1 32,1-4-64,-8-4-160,3-1 64,0-5-608,4 1 384,1-4-864,-2-2 640,-3-8-896,3 5 800,-9-9-1024,6-1 928,-12-4-736,6 0 864,-5-4-288,1-1 512,-8-3 0,9-2 192,-14-8 96,13 8 64,-11-7 64,10 4-32,-7-12 192,8 9-128,-7-12 256,11 10-224,-4-10 512,8 11-352,-4-5 512,0 8-480,0-4 640,5 8-544,-5-3 640,0 7-608,0 3 544,0 3-544,-5 9 320,5 4-448,-9 10 192,-1 5-288,-7 2 64,2 8-160,-15-2 224,10 5-224,-20-5 96,8-4-128,-8-10-64,8-4 0,13-9-320,8-6 160,11-10-576,11-2 384,4-14-224,9 0 352,-2-12-128,4 3 192,-7-6 64,8 8 64,-7-8 64,0 12-32,-4-6-96,-2 13 32,-4-4 224,5 6-96,-4-1 384,-1 4-256,-4 1 384,-1 7-352,-5 3 224,4 6-256,-8 7 128,-1 3-192,-5 10 224,-1 9-256,-10 0 32,11 0-96,-10-6 32,10 2-64,-4-5-32,8-6 32,-6-2-128,9-2 64,3-13-128,3 4 96,3-14-384,10 3 224,-2-16-224,2 5 256,4-9 0,1 5 128,-6-7 0,5 7 0,-10-1 0,7 14 0,-17-1 192,0 7-64,-11 6 192,1 7-160,-5 3 320,0 11-224,-11-1 96,5 3-160,-4-3-64,11 0-32,-4-10-32,10 0 0,-2-13-288,4 6 160,6-20-576,9 0 384,-2-13-288,7 1 352,2-12 96,-2 12 64,-2-6 96,2 9 0,-4-3 64,2 7-32,-9 0 64,8 6-64,-11 3 192,6 10-128,-12 0 192,6 10-192,-11-1 320,2 10-224,-7 4 160,6 3-192,-10 0 128,10 3-160,-6-7 0,7 1-64,-3-4-64,9-6 32,-3-9-192,6 1 96,6-14-384,4 3 224,-2-17-224,10 7 256,-4-16-128,6 9 192,-4-5 64,0 5 64,-7 0 0,6 7 0,-9 2 0,-1 5 0,-5 0 128,4 9-64,-8 3 320,4 7-192,-11 9 96,1 7-160,-10 6 160,10 4-192,-10 1 96,4-7-96,-4 3 96,8-1-128,-3-10-32,12-3 0,-3-12-32,6-1 0,0-12-224,9 3 128,3-7-160,3 1 128,-5-8 0,4 8 64,-2-5 64,2 9 0,-8 1 0,4 4 0,-10-4 64,6 8-32,-6 0 64,3 1-64,-3-1 128,6 2-96,-6 2 128,5 1-128,1-4-96,9-1 0,0-4 32,1 4 0,-2-4 0,2 0 0,-2 0 0,2 0 0,-5 0-96,-2 6 64,-9-6-256,0 3 160,-5-3-224,1 10 192,-17-1 64,6 4 96,-12-3 128,7-1-64,-4-5 256,8 5-192,-4-9 256,10 4-256,-1-8 32,11 4-96,0-9-64,11-1 32,-1-3-32,10 10 0,1-13 0,-2 13 0,1-1 64,2 4-32,-11 0-576,4 4 288,-6-1-2720,1 7 1664,1-4-3264,5-3 2592</inkml:trace>
        </inkml:traceGroup>
      </inkml:traceGroup>
    </inkml:traceGroup>
  </inkml:traceGroup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0:53.77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B3A352F-E793-4B63-90FB-E82B275154DB}" emma:medium="tactile" emma:mode="ink">
          <msink:context xmlns:msink="http://schemas.microsoft.com/ink/2010/main" type="inkDrawing" rotatedBoundingBox="23966,10330 24038,10326 24039,10332 23967,10337" shapeName="Other"/>
        </emma:interpretation>
      </emma:emma>
    </inkml:annotationXML>
    <inkml:trace contextRef="#ctx0" brushRef="#br0">27010 12968 2816,'11'-7'1120,"-11"7"-576,8 0-512,-8 0 256,0 0-160,0 0-96,0 0 0,0 0-32,11 0 0,0 0-288,1 0 160,-4 0-1280,3 0 768</inkml:trace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0:52.86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04786FE-B1DA-487B-B92D-B70E8E2C3AAE}" emma:medium="tactile" emma:mode="ink">
          <msink:context xmlns:msink="http://schemas.microsoft.com/ink/2010/main" type="inkDrawing" rotatedBoundingBox="23953,10082 24267,10193 24187,10417 23873,10305" shapeName="Other"/>
        </emma:interpretation>
      </emma:emma>
    </inkml:annotationXML>
    <inkml:trace contextRef="#ctx0" brushRef="#br0">27067 12870 2048,'-6'0'768,"6"0"-384,0 3-32,0-3 384,0 0-32,0 0 32,0 0-192,-6 0 0,3 0 32,-3 0 32,1 0-480,1 0-192,-2 0 0,0 0 288,1 0 160,1 0-32,4 0-32,0 0-64,-6 0 64,6-3-96,0 3 32,0 0-96,0 0 0,-5 0-96,5 0 32,0-4 0,0 4 32,0-5-160,0-13-32,5 3 32,1 6-64,-6 1-96,0-1 32,4 3 160,1 2-64,1 1-32,0-12-32,-6 1 96,4 5 64,-4 9-64,0 0-128,0 9 0,0-3 32,-4-2-32,-2 15 128,0-6 0,1-4 96,1-1 32,-2 1 32,6-18-224,0 1-64,6-14-288,3 3-64,3 6 128,-3 3 96,0 1 160,-3 18 0,0 1 64,-6-1 64,0 14 128,0-6 64,0-4-64,-6-4-32,6 1-32,0-5 32,0-5-128,0 0-64,0 0 64,0 0 0,6 8-64,-6 2 64,0-1 32,0 0 0,0 4 0,0-3 64,-6-1-32,0-5 64,3 0-64,-3-4-32,6-4 32,0-6-32,0 1-96,0 5 0,0-5 64,0 5 64,0-2 0,0 6-32,0 10-64,0-1 32,0 1 32,0 3 64,0-4-32,0 1-32,0-3 96,-5-1 64,1-2-224,-2 1 0,-5-5 64,-4-5 128,0 1-32,0-6-64,-1 7-96,1-7 32,4 1 96,7 5 32,4-5-32,10-1-64,10-12 32,7 3 32,-3-8-96,21 14-64,-3 4 64,-1-1 64,-5 7 0,-6 3-32,-5 7 32,-8 12-32,-8 4 64,-9 5 96,-6-2 288,-8 1 96,-11-5 0,4 1 64,0-4-320,1-6-96,-1-3-352,6-10-64,0-5-288,5-4-96,-1-4 320,2-2 224,3 2-96,0-1 64,3 1 96,3 4 128,0-1-96,3 1-32,9 5-64,-3 1 0,12-3 64,5 2 0,-1 4 64,-5-6 32,-4 6-128,-7 6 32,-4-2 64,-19 5 96,-7 1-128,0-1-32,-4-1 128,-1 1 64,2-3 128,-2-3 32,5-3-32,6 0-32,5 0-160,10-3-96,6-3 0,3 2-32,1-1-96,7 1 0,-2 4 64,-6 0 64,2 0 0,-1 0-32,-1 0-64,-9 0-32,15-4-224,-4-2-192,-1-3-96,11 2 256,-6-3 128,0 4 224,0 6 64,2 6 0,-8 4-64,1 3 32,-4 4-32,-1 1-96,-5 5 64,0 0-896,0-10-320,6-3-1024</inkml:trace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0:56.47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0728B83-0877-4D2F-AB59-44EAB32A66CA}" emma:medium="tactile" emma:mode="ink">
          <msink:context xmlns:msink="http://schemas.microsoft.com/ink/2010/main" type="inkDrawing" rotatedBoundingBox="19829,11698 24070,10218 24124,10372 19883,11852" semanticType="underline" shapeName="Other">
            <msink:sourceLink direction="with" ref="{DFC930C8-220C-4618-AFA7-D92FBD45E90B}"/>
          </msink:context>
        </emma:interpretation>
      </emma:emma>
    </inkml:annotationXML>
    <inkml:trace contextRef="#ctx0" brushRef="#br0">27103 12957 2432,'3'-9'960,"-3"9"-512,27 0-192,-22 0 768,5 0-576,-10 0 576,0 0-608,0 0 416,0 0-480,-6 0 384,2 0-416,-6 0 320,6 0-352,-8 0 256,6 0-288,-8 0 192,4 4-224,-10 1 224,10-1-256,-11 0 256,6 5-256,-11-3 160,5 2-192,-4-3 128,5 4-160,-16 5 64,6-1-96,-15 6 160,9-2-160,-11 1 192,7 5-192,-22-4 320,12 3-224,-17-4 160,10 1-192,-8-7 128,14 8-160,-15-8 63,15 2-95,-16-1 0,15 2-32,-8-2 32,9 4-64,-11-2 64,17 2-64,-21-4 128,16 6-96,-17-6 32,10 6-32,-8-5 32,14-1-64,-17 6 192,14-1-128,-12 5 96,9 3-96,-5 3 0,11-7-32,-25-5-64,20 6 32,-16-4 224,16 3-128,-10-9 96,16 6-128,-12-6-64,16 4 0,-10-2 96,10 2-64,-10 2 32,10 0-32,-10-2-64,14 6 32,-12-5-32,6 5 0,-12-6 64,16 7-32,-13-10 64,10 2-64,-4 0-32,12-3 32,-9 0 32,12 0-32,-3 1-32,9 0 32,-17-6-32,17 7 0,-12-8 64,12 9-32,-6-7-96,15 4 32,-9-3 32,9-3 0,-3 3 0,9-1 0,-6 0-96,10 1 64,-4-6 32,5 0 0,-4 1 0,8-1 0,-10 1 0,11-1 0,-4 0 0,9 2 0,-12-2 64,8 1-32,-6-1-32,6-1 32,-8 4-128,12-4 64,-9 3 32,9-3 0,-12 1 0,3 2 0,-6-6 0,4 3 0,-4-3 0,11 7 0,-13-7 0,7 0 0,-10 0-96,10 0 64,-5 0 32,10 3 0,-11-3 64,11 6-32,-10-3 64,9 1-64,-9-4 64,10 6-64,-11-2-96,12 9 32,-10-4-128,8 1 96,-9-6 96,10 1 0,-11-1 64,10 5-64,-9 1-32,10 3 32,-10-3-128,11 3 64,-7-10-32,5 6 0,-4-2 64,10-4 0,-9 1 0,9 1 0,-11-5 0,11 4 0,-10-4 0,10 6 0,-6-6 64,6 4-32,-5-4-32,5 4 32,-3-4-32,3 0 0,-6 0 0,6 0 0,-6 0-160,12 0 96,-6 0 32,0 0 32,-6 0-96,6 0 64,-4 0-32,8 0 0,-8 0 0,4 0 0,-6 0 64,6 0 0,-5 0 64,10 0-32,-5 0-32,0 0 32,-5 0-192,5 0 96,-5 0 32,5 0 32,-4 0-96,4 0 64,-6 0-32,6 0 0,-6 0-224,6 0 160,-4 0-224,8 0 192,-8 0 0,4 0 96,-6 0-448,12 0 288,-6 0-543,0 0 447,0 0-576,0 0 544,0 0-480,0 0 480,0 0-320,4 0 384,2 0-192,0 0 288,-6 0 0,4 0 128,-4 0 128,5 0-32,0 0-96,1 0 32,-6 0 32,4 0 0,-4-4 64,0 4-32,0-4-96,0 8 32,0-4 32,0 0 0,-4 0 64,4 0-32,-6 0-32,1 0 32,-4-4 32,9 4-32,-6-6-96,6 6 32,-6-9-32,12 5 0,-6-9 64,0 4 0,0-1 0,6 7 0,-6-7 0,4 10 0,1 4 0,0 5 0,-5 4 64,0 6-32,-5-6 64,5 6-64,-5-6-32,1 6 32,-8-10 32,12 5-32,-10-14-32,10 4 32,-5-8-128,10 4 64,-5-6 32,6 3 0,-2-7-96,8 1 64,-8 1 32,6 2 0,-4 2 64,-2 4-32,-4 0-96,6 10 32,-6-6-320,6 5 192,-6-5-1440,0 6 896,0-1-2496,0 0 1792</inkml:trace>
  </inkml:traceGroup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1:15.26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9CE99B9-AE51-4579-9A1B-434E268E9284}" emma:medium="tactile" emma:mode="ink">
          <msink:context xmlns:msink="http://schemas.microsoft.com/ink/2010/main" type="inkDrawing" rotatedBoundingBox="14715,14443 14800,14575 14738,14615 14653,14482" semanticType="callout" shapeName="Other">
            <msink:sourceLink direction="with" ref="{E8017903-688F-44D3-9C52-7B9DD701850D}"/>
          </msink:context>
        </emma:interpretation>
      </emma:emma>
    </inkml:annotationXML>
    <inkml:trace contextRef="#ctx0" brushRef="#br0">17738 17111 4736,'-6'-4'1824,"6"4"-960,-5-6-672,1 2 832,8 8-608,-4-4 288,0 0-416,0 0 128,0 0-256,0 0 64,0 0-128,0 0 96,11 6-128,-5-2 192,9 5-160,0 0 192,0 5-192,0-1 192,0 0-192,-9-4 96,3 7-96,-9-9 96,0 2-128,-9-3 128,0 2-128,-9-8-32,14 5 0,-10-10-192,8 5 96,-6-8-32,12 2 32,-3-3 64,3 5 0,0-5 0,3 9 0,3-4 128,6 4-64,-3 0 192,0 4-160,-3 2 32,0-3-64,-6 1 96,0 2-96,-6-3 32,0 3-32,-3-6-256,9 4 96,-5-4-1728,10 0 1024,4-4-3296,9 4 2304</inkml:trace>
  </inkml:traceGroup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03.9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10224 7954 4224,'-15'0'1568,"9"5"-832,6-5-736,-4 0 832,8 0-512,-4 0 928,0 0-704,0-5 800,6 5-768,-1-10 256,1 6-480,-2-9 96,7 7-288,-2-11 288,3 4-256,3-16 256,3 7-256,9-4 256,-1 4-256,4-7 32,0 6-128,1-9-64,-1 10 0,6-4 96,5 3-64,10-10 32,0 7-32,11-12 96,-7 12-96,7-6-32,-6 10 0,5-4-32,-5 10 0,-5 4 128,0 7-64,-10 5 191,-1 10-159,-5 7 192,-2 5-192,-9 10 256,-3 4-224,-12 6 96,3 2-128,-18 12 160,6-2-160,-15 14 192,4 0-192,-19 18 256,5-1-224,-22 15 256,11-10-256,-24 16 160,3-12-160,-15 11 64,18-14-96,-14 9 96,13-6-128,-7 5 32,11-8-32,-5 6 32,17-13-64,-12-1-32,15-12 32,-5-3-32,14-10 0,-3 4 64,9-14-32,-3 6 64,13-8-64,-5-4 64,7-7-64,-6-2-32,9-1 32,-3-2 32,9-2-32,-6-6-32,6 0 32,0-2-32,6-8 0,-2-2 64,1 4-32,1-11 64,9 2-64,0-5-32,6 0 32,0-5-32,-3 5 0,3-3 0,5 3 0,-1-10 0,7 0 0,4-2 0,3 2 0,12-7 0,0 2 0,11-11 64,-6 7-32,-1-8-32,-4 5 32,6-6-32,-6 5 0,-1-4 0,1 9 0,0-5 0,0 6 0,2-1 0,-3 4 0,1-4-96,0 4 64,0-8-480,-6 8 288,-3-5-1024,-3 6 672,-3-5-2399,-4 8 1663,-2-7-4192,0 8 3072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04.4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12395 9426 4992,'-30'-4'1920,"30"4"-1024,0 0-128,0 0 1824,0 0-1408,0 0 1216,0 0-1408,0 0 447,0 8-831,0 1 160,0 4-448,0 2 32,6-2-224,-2 4-128,7 2-32,-2 0-1312,6 3 736,-4-4-5055,5 10 3167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05.97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13878 7977 4608,'-34'22'1760,"34"-22"-960,-12 29-160,7-26 1376,10 7-1088,-5-1 832,0 4-1056,0-3 576,6 3-768,0-4 512,9 5-577,-6-1 385,6 0-480,1-4 384,4 1-416,1-4 128,3 1-288,3-11 64,-1 1-128,8-16 96,2 6-128,11-20 32,4 11-32,5-14-64,-1 4 32,1 0-32,1 9 0,-12 1 0,-4 8 0,-10-4-512,-5 8 288,-11-6-1088,0 6 704,-9-9-1247,-2 10 1023,-8-4-1280,4 9 1216,-6-11-1760,1 7 1504,-5-11-2048,10 6 1824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43.043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7344 7093 3200,'-4'0'1216,"8"0"-640,2 5-256,-6-5 448,5 0-64,4 0-32,3 0-160,-3 0 0,2 0-288,5 0 64,-7 0 64,0 4 0,3 0 96,-12-4 128,6 6 32,-6 4 160,-6-2 64,0 0-160,-4 8-64,0-4-96,0 2 0,0 4-128,-1 5 0,2 4-96,-3-1 63,3 12-127,-6 7-64,-11 4 64,2 1 0,-3 5-96,-3 4-32,-7-5-32,2 1-64,5-6 32,-1-4 32,5-9-32,6-8-32,-5-5-416,4-13-128,16-10-1535,5-16-673,5-1-1312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06.4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14445 7333 4096,'-11'-9'1568,"11"9"-832,-4-4-512,-1-2 1024,10 12-704,-5-6 896,0 0-832,4 0 480,1 0-640,1 0 448,0 0-480,-2 0 672,1 4-608,-5-1 416,6 3-544,-6-2 255,4 1-351,-4 3 192,5 11-224,-5 3 128,0 5-192,0 5 288,0 0-256,0 3 320,0 3-288,-5 11 160,5 2-224,-4 17 128,-2-6-160,-3 21 160,9-8-192,-6 25 192,6-9-192,-6 23 192,1-10-192,-4 19-32,9-15-32,-6 0 32,6-18-32,-4 10 128,4-13-96,-11 39-32,11-4 0,-4-12-32,4-14 0,-6-11-512,6-17 288,-11-8-1440,7-15 896,-7-32-2463,1-9 1823,-10-36-3872,10-4 2976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06.7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14308 8252 5888,'-27'-45'2272,"27"45"-1216,-3 27-544,-3-13 1600,0 0-1184,-9 3 928,6 2-1120,-9 7 479,9 2-703,-12 14 480,6-3-544,-10 12 320,5-2-448,-22 10 128,7-5-288,-10 14 0,3-4-96,-9 10 32,10-16-64,-5-4-512,11-4 256,-4-9-1600,12-6 1024,0-15-3199,13-8 2271,4-30-3200,10-4 2816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07.0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14170 8379 5760,'21'-23'2176,"-21"23"-1152,70 19-288,-44-10 1760,-5 5-1408,9 5 1152,0 3-1344,17 5 543,-7 5-863,11 0 256,-1 0-480,1-2-64,2 2-160,-14-4-288,3-1 64,-12-8-1664,0-7 992,-3-8-5055,-7-4 3231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07.4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15362 6922 6656,'-6'-6'2464,"6"6"-1344,6 10-672,-6-1 1568,6 4-1152,-2 16 960,1 3-1088,0 7 287,-1 6-639,2 6-64,0-2-192,0 9-288,-3-3 64,8-4-1439,-1-12 831,1-7-4480,-2-9 2880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08.8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16011 6852 6656,'-6'-5'2464,"6"5"-1344,-5 9-544,-1-3 1440,12-2-1120,-6 0 832,0 5-1024,0 0 479,0 1-671,0-1 224,0 4-448,-6 6 352,6 4-384,-10 3 224,1 0-256,-12 6 0,6 0-128,-20 4 0,5 6-32,-18 3-544,8 0 256,-22 7-1088,12-4 704,-10 1-1248,6-4 1025,0-7-865,12-2 992,-8-4-288,14 0 608,-6-10 64,12-4 192,-6-4 448,12 4-160,-2-6 704,10 4-480,-4 1 736,4 2-640,2-6 416,8 6-544,-4-11 191,5 6-319,5-10 128,5 6-192,5-20 64,10 6-128,11-15-64,10 6 0,19-15-32,8 5 0,8-7 0,1 7 0,-2-5-96,-3 15 64,0-10 32,-10 11 0,-12-4 0,-4 9 0,-16 1 64,-4 6-32,-16 6 64,1 1-64,-22 9-32,7 0 32,-28 7-128,8 5 64,-28 11 96,12 3-32,-21 8-32,-1 0 32,-10 4 96,15-4-64,-8-5 192,14 0-160,0-3 96,15-10-96,6-10 0,9-5-32,15-8-64,12 1 32,20-14-32,10-2 0,19-10 0,2-4 0,15-12 0,-7 10 0,7-10-96,-1 16 64,-14-4 32,-6 11 0,-15 5 0,-6 4 0,-21 13 64,-3 7-32,-27 15-32,-3-3 32,-24 17-128,4 5 64,-23 11 32,1-3 0,-17 7 0,17-7 0,-9 3 64,13-7-32,-9-3 64,16-7-64,-8 0-32,19-9 32,-4-7 32,18 0-32,-6-5 64,16-9-64,-4-4-96,12 4 32,-3-8 96,11 3-32,-7-4 128,5-1-96,-3-2 32,9-2-32,-6-4 32,6 5-64,0-5-32,6 0 32,3-5-32,8 1 0,2-10 0,7 0 0,10-9 0,0 10 0,14-13 0,2-2 0,13-5-160,2 7 96,15-16-96,-1 11 64,6-9-160,-6 8 160,17-10-96,-17 16 96,5-6 64,-4 9 32,-2 4 0,-8 11 0,-4 0 0,-14 2 0,-6 6 64,-8 6-32,-8-3 192,-8 10-128,-10 3 256,2 6-224,-16 4 160,6 3-160,-22 6 64,5 5-96,-19 11 160,0-6-160,-15 10 32,3 0-64,-9-7-64,16 3 32,-11-12-192,10-2 96,-5-9-736,11-6 416,-11-12-1440,5-7 1024,-10-11-2047,16 0 1631,-11-24-3392,14 4 2592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09.40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15557 8059 5120,'-6'-41'1920,"6"41"-1024,6-36-416,-6 26 1152,3 4-928,3-1 672,5 7-832,-7 0 512,7 7-608,-1 9 448,1 0-480,-7 13 384,7-6-449,-7 9 385,7 3-416,-7 7 192,2-3-288,-1 7 224,5-2-256,-5 12 256,1-2-256,-6 10 96,4-6-160,-4 6 160,0-1-192,0 10 384,6-5-256,-6 12 160,5-6-224,1 11 64,-2-8-128,1 10 96,1-6-128,-6 5 32,4-4-32,1 4 32,1 1-64,-6-6 64,9-3-64,-9-7 64,0-4-64,0-2 64,0-7-64,-9 6 64,9-9-64,-6-1 64,1-5-64,-5 2-32,10-1 32,-9 4-128,-2-9 64,-5-4 96,7-5-32,-12-13-32,10-1 32,-13-12-544,8-7 288,-16-16-896,8-6 640,-17-16-1760,10-1 1248,-10-19-3551,11 5 2527,-6-35-3072,15 8 2880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09.7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15700 8923 5632,'0'-4'2112,"0"4"-1152,0 0-416,0 0 1184,0 0-960,-5 0 480,5 0-736,-6 0 352,6 4-512,-6 5 480,2 9-512,-7-4 511,8 4-511,-15-5 512,9 6-512,-15 3 288,6 0-352,-17 7 128,10 1-224,-20 15 224,4 3-256,-16 10 96,7-4-128,-17 8-64,11-2 0,-10-1-608,9-10 320,-3 6-1856,13-14 1152,-8-9-4575,14-6 3071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17.3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18187 6947 4224,'-9'-8'1664,"9"8"-896,0-6-192,0 3 1536,0 6-1152,0-3 1120,0 0-1216,-6 0 768,0 6-960,-3-2 575,9 0-735,-6 1 384,12 8-544,-1 6 320,11-1-384,-7 0 128,6-1-256,5-2 0,1-2-96,4-3-64,1-3 32,4 3-256,1-1 128,-5-5-1088,4 1 640,-4-1-2623,-7 6 1727,-7-5-3776,-7 3 2944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17.8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17498 7604 4352,'4'5'1664,"-4"-5"-896,16 5-64,-12-5 1344,8 4-1088,-2 1 736,4-1-1024,2 2 512,4-2-704,0 0 448,2 5-512,-2-4 255,5 3-383,5-2 352,2-2-384,3-4 224,1 0-256,4-4 0,2-2-128,3-7 160,6 4-160,5-9 32,0 4-64,10-13-64,0 8 32,6-11-32,0 7 0,9-9 0,-16 10 0,-3-7 64,-10 13-32,-8-3-224,-2 9 96,-17-3-864,2 4 512,-13-1-2335,-4 7 1535,-14-1-3872,-8 8 2880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18.2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17952 7882 6144,'-17'9'2272,"17"-9"-1216,-15 23-256,11-10 1440,4 0-1248,-12 6 608,3 4-960,-6 3 479,4 10-639,-10 5 448,12 1-512,-12 7 320,6 5-416,-10 14 416,8 0-448,-13 18 288,10 2-320,-10 14 64,5-7-192,-7 28 160,8-11-192,-7 11 96,5-8-96,-10 11-128,12-13 0,-18 14-192,12-15 128,-11-2-1152,11-14 672,-12-2-2272,6-8 1569,-9-14-4385,4-12 3136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43.256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7196 7572 5760,'10'6'2176,"16"2"-1152,-6 6-416,-4 0 672,-1-5-160,0 0 64,0 5-480,0-5-96,0 4-352,6-3-32,-6-3 0,5-1-192,-4 3 0,-2-5-96,-2 0 0,-3 2-1056,-3-6-544,0 0-2176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18.7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17971 8266 7552,'-4'20'2880,"4"-20"-1536,0 16-992,0-16 1152,4 0-864,1 0 480,6 0-672,5-4 191,2 0-383,14-14 288,8 4-320,11-14 160,6 12-224,8-16 224,-3 6-256,10-12 96,3 11-128,-9-5-64,-3 9 0,-13-9-128,-4 16 64,-11-4-544,-3 12 320,-16-2-2079,-7 10 1279,-15 0-3616,-3 10 2624,-22-7-1952,-1 6 2304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18.9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18242 7976 5376,'-5'-4'2016,"5"4"-1088,0 19-320,0-12 1376,5 12-1088,-5 8 832,6 5-1024,-6 13 576,0 6-768,0 3 159,0-1-383,0 2-544,0-1 160,0-3-2623,0-11 1503,0-27-3776,0-3 2784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19.2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18930 7427 6656,'26'-9'2528,"-26"9"-1344,-5 6-480,-1-3 1824,3 10-1440,-9 6 1087,6 0-1311,-8 7 416,10 3-768,-8 10 288,6 7-480,-3 8 128,4-2-288,-11 6 0,7-4-96,-18 8-64,13 2 32,-22 10-832,0-6 448,-15 0-2016,6-6 1280,-11 11-3583,10-9 2623,-5-2-2720,10-3 2720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19.4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18095 8888 8320,'-10'0'3072,"10"0"-1664,0 0-1280,0 0 1088,10 0-736,4-9 352,7 5-512,11-14-96,-2-1-128,6-8-96,0 4 32,9-5-192,1 11 96,21-18-544,3 3 352,-19 4-1152,-10 14 768,-11 1-2304,-3 13 1632,-22 4-2432,-5 5 2144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19.9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18130 9127 6784,'-51'19'2624,"51"-19"-1408,-15 26-576,10-20 1056,10-3-960,1-6 0,3-3-448,18-17-64,3 1-128,21-18 96,0 3-128,20-12-32,1 13 0,9-10 32,-10 14-32,-5-9 128,-4 15-96,-1-12 320,-4 21-192,-7-6 383,-8 10-319,-12-6 448,0 10-416,-9-4 288,-6 9-320,-6-1 192,2 5-224,-16 5 224,5 8-256,-15 10 160,0 3-192,-15 15 224,9 5-256,-15 8 96,6 1-128,-21 13 96,9-1-128,-18 5 32,7-8-32,-13 4-64,12-4 32,-18-5-544,10-5 288,-13-5-1312,13-4 864,-4-3-2463,15-16 1759,-15-11-3968,15-7 3040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20.2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17891 8824 7424,'11'0'2816,"-11"0"-1536,19 18-512,-8-8 1632,-1-2-1312,10 10 607,1 8-1023,9 7 320,1-1-544,10 3 224,4 3-384,6 8 192,6-2-256,14 6 0,-5-5-128,15 0 0,-4 1-32,4-2-64,-9-2 32,5-6-32,-11 0 0,6-8-288,-12-2 160,8-4-800,-14 2 512,8-6-1152,-1 1 896,1-12-2239,-8 9 1631,-1-12-3776,-13 4 2848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21.3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20310 8039 7296,'-9'10'2720,"9"-10"-1472,9 3-1248,-3-3 1280,0 6-768,3-6 896,12 4-800,5-8 256,4 4-512,10-9 287,7-1-351,4-9 192,5 6-256,16-9 224,-6 3-256,9-11 96,-3 7-160,9-15 160,-4 12-192,10-6 96,-10 6-96,-2-6 96,-9 9-128,-4-5-32,-10 15 0,-12-1-384,-9 5 192,-10-1-1568,-7 7 960,-19 3-3327,0 9 2271,-20 4-3040,4 6 2784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21.6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21118 7963 5760,'-6'3'2176,"6"-3"-1152,-10 25-416,4-18 1440,6 12-1120,-5 0 896,5 4-1088,-4 12 639,-2 1-831,-3 15 576,9 2-640,-11 11 384,11 0-512,-6 13 192,6-5-320,-4 9 0,8-4-128,-4 13 96,6-3-128,-6 9-96,5-11 0,-5-2-192,0-12 128,0-7-1440,0-9 832,-5-19-3135,5-10 2143,-10-26-3552,10-4 2976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21.8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21458 8384 8448,'32'4'3232,"-32"-4"-1728,45 28-768,-30-11 1632,0 2-1313,12 4 257,-3 4-800,6 1-224,2 4-192,-7-2-1056,-4-2 512,-7-6-3263,7-4 2047,-11-4-3648,5 0 3008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22.8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22570 7583 6784,'-6'-10'2528,"6"10"-1344,6 0-896,-1-3 1248,4 3-896,7-10 576,10 7-736,10-7 384,6 4-512,8-1 383,1 7-415,4-6 320,-5 6-352,4 0 128,-4 6-256,-14 1 128,-2 9-160,-14 10 160,1 6-192,-16 9-32,-5 5-32,-20 7-32,5 1 0,-15 0 64,9 1-32,-15-9-448,10-5 224,-10-9-960,6-6 640,-6-16-639,6-6 671,0-18-96,10 5 352,-2-14 32,8 1 128,-2-1 128,6 4-32,0-3 256,4 9-160,2-1 512,8 5-352,-4 9 511,6 5-479,0 13 416,-2 4-416,-4 16 416,0 7-448,-4 13 352,4 1-352,-12 22 192,8-4-256,-7 23 64,11-9-160,-9 14 0,9-11-64,-12 10-64,12-17 32,-4-6-480,8-12 256,-4-10-1472,6-10 928,0-26-2783,3-5 1983,2-36-3616,-1-5 2912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43.437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7794 7095 4608,'0'-12'1760,"30"24"-960,11-5-320,-21-7 640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23.3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24057 6451 6272,'-4'-38'2368,"4"38"-1280,4-13-416,-4 9 1408,0 8-1120,0 2 512,0 1-896,-10 12 256,5 13-481,-16 13 97,6 4-288,-15 15 128,4-6-160,-4 7 0,5-10-64,-1-1-64,16-9 32,4-13-192,6-9 96,10-19-192,10 1 160,17-14-32,4 3 64,4-7 64,6 9 0,-4-1 0,-8 5 0,3 0 192,-6 9-96,-12 4 672,3 10-416,-18 9 736,3 0-608,-18 9 416,0 5-544,-13 12 320,2 6-384,-22 7 64,3 3-224,-26 11 0,7-8-64,-13 10 32,14-7-64,-18-2-384,10-4 224,-4-12-1376,9-8 832,-3-9-2688,9-13 1889,-15-13-4257,10-6 3232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23.6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23314 7527 6912,'56'-26'2624,"-56"26"-1408,57-32-448,-27 18 1728,5 9-1408,17-8 895,-2 3-1151,16 1 320,6 9-672,20-4 0,-6 8-288,8 1-32,-14-1-96,6-8-64,-4-1 32,-2-3-128,-8 8 64,-6-10-960,-9 10 544,-16-5-2303,-5 5 1567,-21 10-4160,-10 8 3008,-25 9-1952,0 1 2496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24.2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23910 7891 6400,'-15'4'2464,"15"-4"-1344,4 0-736,-4 0 1312,11 0-960,-1-4 704,4 4-832,7-9 32,9 3-384,6-8 192,-1 6-256,1 0 159,0 8-191,-6-6 64,2 6-128,-7-4 96,5-1-128,-4 1-32,-5 8 0,-6-4-32,0 5 0,-9-1 64,-3 10-32,-12 1 192,3 7-128,-14 8 256,4 3-224,-14 8 256,0 4-256,-21 4 96,4-4-128,-13 10 0,10 0-32,-16 9 224,9-6-160,-9 6 256,4-10-256,2 2 256,15-12-256,-2-4 96,11-4-128,0-4-64,15-4 0,2-11-32,8 2 0,2-9 0,9 2 0,0-8 128,9 2-64,6-6 128,6 0-128,9-10-32,6 6 0,15-10-32,5 0 0,16-2 0,9 0 0,2 0-96,-2 2 64,-1-18-192,-3 10 128,-1-10-608,-9 9 416,-6 0-1024,-5 5 736,-10-5-1344,-5 10 1089,-11-6-2017,0 10 1632,-15-5-3104,3 5 2432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24.8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24263 7858 7936,'-17'-5'2976,"17"5"-1600,6 0-960,-6 0 1344,5 5-1024,-5-1 607,0 6-831,0 0 384,6 6-544,-6 6 480,4 7-512,-4 4 416,0 2-416,0 14 256,5 1-320,-5 14 64,6-1-192,-6 10 160,4-5-192,2 13 192,0-4-192,-3 5 96,2-6-96,-5 6 0,0-5-32,0 6 96,6-11-96,0 8-32,-2-2 0,2 4-32,-1-10 0,-5 6 0,3-7 0,-3-1 0,6-3 0,-6-8 0,0-10 0,0 2 64,0-6-32,0 1 64,0-6-64,0-4-32,0 0 32,-6-10-128,6 2 64,-3-5 32,3 0 0,-11-1 64,7 5-32,-13 2-512,2 3 256,-15-6-1536,5 2 992,-22-12-3679,11 4 2463,-14-16-3968,4-4 3392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25.7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26260 7523 8064,'0'-9'2976,"0"9"-1600,11 0-960,-8 0 1568,4 0-1152,4 0 895,8 3-1023,7 3 352,4-2-608,0 2 0,6-3-256,0-3-32,5 4-96,-5-4-128,3 6 32,-3-6-672,-4 4 384,-17-4-2272,-5 0 1441,-16 0-4353,-3 9 3072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26.1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25613 8072 6656,'0'13'2464,"0"-13"-1344,30 27-672,-20-18 1408,1 4-1024,-2 2 928,6-2-1024,1 1 415,-2 4-671,8-4 288,-2-1-448,10-13 192,2 5-288,14-13-64,-1-2-96,17-12 96,3 2-96,23-12 128,-2 6-128,16-6 128,-6 6-128,12-6 32,-16 5-32,0-1-64,-11 9 32,0-4-32,-9 10 0,-6 0-160,-10 4 96,-14-1-1376,-7 6 800,-20 1-3263,-5 6 2175,-20 1-3456,-5 6 2944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26.3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26678 8036 6400,'-10'4'2464,"10"-4"-1344,-15 13-672,9-7 1280,6 1-992,-9 9 672,4-3-864,-11 9 576,11 10-641,-16 8 673,12 5-672,-18 10 480,3 5-544,-27 16 384,10-3-448,-16 18 128,12-5-320,-12 14-128,16-6-64,-5 2-896,16-15 512,0-9-2240,10-8 1505,4-19-3937,11-9 2848,5-31-2336,5-5 2624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26.6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26561 8598 4224,'51'-51'1664,"-51"51"-896,72-39-544,-42 23 1184,-4 9-800,10-12 1216,0 10-1056,-2 5 672,-2 4-800,-2 13 608,-6 10-704,-3 9 991,-6 3-863,-3 11 800,-3 0-832,-9 4 512,0-1-672,-15 15 256,5-9-448,-16 7 64,1-2-224,-16-2-128,6-8-32,-11-5-832,14-4 480,-7-13-2304,12-10 1504,-8-18-4927,10 0 3423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27.4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28058 7819 6016,'-19'13'2272,"19"-13"-1216,5-13-1088,0 9 960,0 4-576,-1-6 1056,14 2-800,0-5 480,2 9-608,11-9 224,1 5-416,3-6 192,5 10-256,-4-9 0,-4 9-128,-2-4-192,-6 8 32,-8 1-1152,0 9 640,-16 3-2272,4 2 1568,-24 9-2496,4-2 2144,-19 10-640,5 0 1376,-12 5 2336,7 10-736,-5-5 2176,10-7-1632,-6-1 544,16-8-1056,-2-1 416,14-7-672,2-9 320,12 0-480,2-13-32,8-4-160,10-14-224,4 4 32,0-5-1728,0 6 992,2 1-3200,-7 2 2240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27.7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28094 8856 7424,'-9'32'2816,"9"-32"-1536,0 72-928,0-54 1312,5 0-992,-5 4 576,4 2-768,2 0 319,6 2-479,-3-4 480,0 1-480,3-4 416,-3-2-416,2-4 192,-1 2-288,-1-6 0,2 5-128,-5-14-128,4 0 0,-1-23-384,12 4 192,5-35-1216,-2-2 800,12-46-1759,6 1 1343,14-44-2240,4 23 1856,6-18-2400,0 18 2176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43.682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7863 7102 10336,'11'4'1088,"-1"5"-576,2 1 32,-12-1 64,0 5 96,-6-1 64,0 6-64,-4-1-64,-1 5-65,2 3-31,-1-3-160,-1 5-64,-4-1-64,-1 8 64,-4 6-96,-4 5-64,-2-1-64,-5 0-96,-4 4 96,-7 2 0,6-6-32,0-9 32,6-4-288,6-9-32,3-10-1504,10-13-671,7-13-1601,8 0-1344,12-10 2240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28.0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29017 7827 6784,'0'26'2528,"0"-26"-1344,30 9-480,-19-9 1536,-1 7-1248,5-7 512,2 0-929,2-16 1,8 9-384,8-16 32,10-1-128,21-21 0,2 5-32,-2-1-64,-12 9 32,-1-8-320,-8 11 160,-15-10-1919,1 11 1119,-20-4-4128,-7 15 2848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28.4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29376 7138 6272,'-6'-8'2368,"6"8"-1280,0 0-928,0 0 1728,0 0-1088,0 0 1408,0 0-1248,0 4 575,0 5-895,0 5 416,0 9-608,0 3 384,0 6-480,0 9 320,0 5-384,0 2 128,0-2-256,0 8 224,0-3-256,-6 11 96,6 2-128,-4 10-64,-1-6 0,-6 9-832,7-9 448,-12-1-2240,11-5 1440,-10-7-4447,3-4 3167,-2-5-2784,4-11 3008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28.9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28599 8636 8704,'-19'5'3328,"19"-5"-1792,0 5-1440,0-5 1376,3 0-896,3 0 703,4 0-735,1 0 288,4 0-480,0 0 288,0 0-352,0-5 192,6 5-256,-6-5 64,0 5-160,0-4 0,2 4-64,-2-4 32,4-1-64,-2-5-32,2 10 32,1-7-128,1-3 64,9-9 32,2 6 0,8-9 64,1 3-32,5-8-32,4 9 32,12-9-128,-1 5 64,4-10-32,-2 9 0,-3-8 64,2 4 0,-2-5 64,-3 13-32,-1-3 64,1 8-64,-12 2 192,-4 2-128,-7-3 96,-2 7-96,-11-2-416,-2 8 192,-8-5-1184,-1 10 736,-16-5-2272,6 8 1569,-15-2-4193,0 7 3072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5:29.6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29325 8334 6656,'-5'6'2528,"5"-6"-1344,0 4-1024,0 1 1376,0-2-896,0 1 832,0 6-832,-6 3 352,6 2-544,-9 8 351,-3-1-447,-3 5 608,6 5-544,-12 0 480,6 0-480,-11 4 256,1 0-384,-1 9 128,11 0-256,-10 5 64,10 0-128,-6-6 160,6-2-160,-5-2 96,8-2-96,-3-8 0,6 2-32,3-4 32,6-6-64,0-4-96,6-4 32,-1-10 96,5 6-32,5-10 64,11 4-64,-1-8-96,1 4 32,5-10-32,4 6 0,16-14 64,-6 4 0,6-14-96,0 12 64,-4-13-320,-2 6 192,-3 1-384,-6 5 320,-6-2-224,-6 5 256,3 2-64,-7 2 160,-5-3 0,0 8 32,1-5-96,-2 10 96,2-8 32,-1 8 32,2-9-96,-3 9 64,-4-5 96,5 5-32,-3-4 320,-3 8-160,-4-4 256,-1 0-256,2 0 96,5 0-160,-1 0 224,-1 5-224,2-5 160,-1 3-160,-4 3 288,3-2-224,-3 0 160,-1 11-192,-10 2 64,5 6-128,-15 5-192,5-2 32,-22 16-1504,7-3 832,-26 16-4255,5 3 2783,-26 16-4064,6-3 3584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2:31.05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23101 4039 7296,'-11'0'2816,"11"0"-1536,0 0-1216,0 0 544,0 0-384,0 0-1120,0 0 480,0 0-3232,0 0 2016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9:04.76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730CB0C-61AC-46C5-87E6-A9A0A5E61BBE}" emma:medium="tactile" emma:mode="ink">
          <msink:context xmlns:msink="http://schemas.microsoft.com/ink/2010/main" type="inkDrawing" rotatedBoundingBox="20875,898 31361,1918 31142,4169 20656,3150" shapeName="Other">
            <msink:destinationLink direction="with" ref="{57D61AE7-51AE-4672-9364-AD1C95304205}"/>
          </msink:context>
        </emma:interpretation>
      </emma:emma>
    </inkml:annotationXML>
    <inkml:trace contextRef="#ctx0" brushRef="#br0">23940 3532 3072,'-20'4'1120,"20"9"-576,-4 32-640,4-17 192,-6 5 32,1-1 64,-1 3 64,2 5 0,-1 14 0,-1 1 0,6 4-64,0 11 32,0 10-64,0 24 0,0-4-96,0 12-64,0-2 32,0 3 96,0 6 160,0 3-32,6-5 32,-1-17-32,-1 9 64,2-15-96,5-7 32,-1-6-160,-1-7 0,2-12-32,14-8 32,-5-3-64,11-16 64,0-3 64,-6-8 64,1-2 32,-1-12 0,1-2-64,-1-3-32,5-2-32,2 3 0,7-2-160,9-4-32,-3 4 32,6-4 64,5 0 64,16 0 96,9 0-32,0 0 0,2 0-96,3-4 32,1 0-64,3-2-32,14 6 32,7 0-32,-4 0 0,-5 0 64,15 0-32,0 0-32,5 0 32,21 0-32,-5 0-96,5 0 0,4 0 64,7 0 0,9 0-64,-11 0 64,12 0 32,0 0 0,-2 6 0,2-6 64,-12 4-96,22-4 0,-16 0 32,4 0 64,-4 0-32,-3 0 64,-3 0-64,-5 0 64,-3 0-64,2 0-32,-2 0 96,-1 0 0,-6 0-32,-9 0-64,-2 0 32,12 0-32,-16 0 64,-3 0 32,7-4-32,-3 4-64,-6-6-64,10 3-32,-4-2 64,-6 0 0,-10 2 32,6-3 0,-7 2-96,1 4 64,-5-6 32,11 6 64,-6 0-32,16-3 64,-7 3-64,13-4 64,-12-2-128,-7 6 0,19 0 32,-13-3 64,-3 3-96,14 0-64,-5 0-32,1 0 0,-1 3 160,0-3 32,-5 6 0,2-2-64,-3-1 32,-4 3-32,-5-2-96,6-4 64,-5 0-192,-18 0-96,-7 0-864,-17 0-448,-12-4-1120</inkml:trace>
  </inkml:traceGroup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9:05.61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7D61AE7-51AE-4672-9364-AD1C95304205}" emma:medium="tactile" emma:mode="ink">
          <msink:context xmlns:msink="http://schemas.microsoft.com/ink/2010/main" type="inkDrawing" rotatedBoundingBox="30746,2961 30766,452 30806,453 30787,2962" semanticType="callout" shapeName="Other">
            <msink:sourceLink direction="with" ref="{0730CB0C-61AC-46C5-87E6-A9A0A5E61BBE}"/>
            <msink:sourceLink direction="with" ref="{25839A22-9390-40CE-B408-61AF8B9561F5}"/>
          </msink:context>
        </emma:interpretation>
      </emma:emma>
    </inkml:annotationXML>
    <inkml:trace contextRef="#ctx0" brushRef="#br0">33819 3106 6400,'0'-19'2464,"6"16"-1344,-6 3-1440,0 0 352,0 0-96,0 0 32,5 3 96,-5 10 96,0 1 416,0 27-288,0 1-96,0 3 32,0 13-128,0 16 0,0 11-32,4 1-64,-4 14 32,0 4-32,0 5 64,0 26 32,0 1 96,0-17 96,-15 7 0,5-3 0,-1-5-160,8 18-32,6-10 32,3-13 0,-1 0-160,1-4-32,-2-13-320,2-5-160,-1-14-2752,-10-9-1376,-25-19 2240</inkml:trace>
  </inkml:traceGroup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1:58.15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DD1D34B-30A5-4A41-8B29-1D92EDE357A7}" emma:medium="tactile" emma:mode="ink">
          <msink:context xmlns:msink="http://schemas.microsoft.com/ink/2010/main" type="writingRegion" rotatedBoundingBox="4132,580 29018,338 29032,1752 4146,1994"/>
        </emma:interpretation>
      </emma:emma>
    </inkml:annotationXML>
    <inkml:traceGroup>
      <inkml:annotationXML>
        <emma:emma xmlns:emma="http://www.w3.org/2003/04/emma" version="1.0">
          <emma:interpretation id="{DB962078-D76B-4FA2-BB15-F16A0613C374}" emma:medium="tactile" emma:mode="ink">
            <msink:context xmlns:msink="http://schemas.microsoft.com/ink/2010/main" type="paragraph" rotatedBoundingBox="4132,580 29018,338 29032,1752 4146,1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E1D7AA-270D-4217-875A-312E402E3A9D}" emma:medium="tactile" emma:mode="ink">
              <msink:context xmlns:msink="http://schemas.microsoft.com/ink/2010/main" type="line" rotatedBoundingBox="4132,580 29018,338 29032,1752 4146,1994"/>
            </emma:interpretation>
          </emma:emma>
        </inkml:annotationXML>
        <inkml:traceGroup>
          <inkml:annotationXML>
            <emma:emma xmlns:emma="http://www.w3.org/2003/04/emma" version="1.0">
              <emma:interpretation id="{D09DF0F5-1AFA-4B31-BF56-9C9DD7403EE9}" emma:medium="tactile" emma:mode="ink">
                <msink:context xmlns:msink="http://schemas.microsoft.com/ink/2010/main" type="inkWord" rotatedBoundingBox="4134,726 5215,715 5225,1821 4145,1832"/>
              </emma:interpretation>
              <emma:one-of disjunction-type="recognition" id="oneOf0">
                <emma:interpretation id="interp0" emma:lang="zh-CN" emma:confidence="0">
                  <emma:literal>给</emma:literal>
                </emma:interpretation>
                <emma:interpretation id="interp1" emma:lang="zh-CN" emma:confidence="0">
                  <emma:literal>诠</emma:literal>
                </emma:interpretation>
                <emma:interpretation id="interp2" emma:lang="zh-CN" emma:confidence="0">
                  <emma:literal>洽</emma:literal>
                </emma:interpretation>
                <emma:interpretation id="interp3" emma:lang="zh-CN" emma:confidence="0">
                  <emma:literal>绾</emma:literal>
                </emma:interpretation>
                <emma:interpretation id="interp4" emma:lang="zh-CN" emma:confidence="0">
                  <emma:literal>绘</emma:literal>
                </emma:interpretation>
              </emma:one-of>
            </emma:emma>
          </inkml:annotationXML>
          <inkml:trace contextRef="#ctx0" brushRef="#br0">7391 3355 3840,'0'0'1472,"0"0"-768,9 3-320,-3-3 1056,0 0-800,-2 0 704,1 7-800,4-4 448,3 3-576,-6-3 256,-3 7-384,-3 3 352,6 0-384,-12 6 288,3-2-288,-9 2 352,3 4-352,-18 9 384,7-1-384,-10 5 287,5 6-287,-10-6 128,8-4-224,3-1 128,6-4-160,-1-4 0,8-1-64,2-9 32,9 3-64,0-13-32,9 7 32,2-10-128,5 0 64,8 0 32,3 0 0,-6 0-96,3 0 64,-3 0 32,-1 9 0,-10-1 128,1 7-64,-11 7-32,0 5 0,-15-1 32,4 6-32,-14-4 64,8-1-64,-1-5 192,2-3-128,5-2 96,5-2-96,12-11-64,5 5 0,5-5-32,2 2 0,-1 2-96,2 1 64,-2 9 96,-2 5-32,-6 9 256,3 0-160,-12 8 448,3 5-320,-3-4 448,0-5-416,0-13 224,6-4-288,-6-19-64,10-6-96,1-11-128,10-2 32,-6-17-128,5 10 96,-1-15-800,2 5 448,-6-15-1504,6 11 1088,0-20-1823,-1 5 1503,10-20-1408,6 11 1472,0-17-800,0 17 1120,-6-9-32,0 14 480,-4 1 1056,-5 16-384,-12-3 1504,7 13-1056,-11 0 1120,5 15-1088,-5-6 704,1 11-896,-6-4 351,0 9-543,0 1 224,0 6-384,0 0 352,0 6-384,-6-3 224,6 7-256,-9 3 224,3 10-256,-9-1 160,9 6-192,-14 12 128,-1 5-160,-9 10 0,6-4-64,-8 2-128,7-2 32,-5-3-736,3-2 384,7-18-1920,10-5 1280,-1-29-2303,11 2 1887,6-32-928,5-5 1376,4-14 128,15 10 512,-9-4 736,0 8-192,-6-1 1280,5 12-832,-4-2 1344,-2 13-1120,-4-3 864,5 12-1024,0 2 416,2 8-641,-2 4 353,0 6-480,6 3 320,3 10-384,12 18 192,0-1-256,0 1-128,5 1-64,-2-7-192,-2-3 96,-7-5-448,2-5 256,-8-3-1216,-3-6 832,-6-9-1919,-4 5 1439,-16-9-2560,5 0 2080,-12-3-1920,3 3 2016</inkml:trace>
          <inkml:trace contextRef="#ctx0" brushRef="#br0" timeOffset="808">7774 3807 5760,'-27'9'2176,"27"-9"-1152,-24 0-416,13 0 1440,11 10-1120,0-4 832,11-3-1056,-7 1 576,7 1-769,4-1 449,6 2-544,9-12 192,0 6-352,12-4-64,-1-1-128,-1-2-64,1 1 32,-5-4-320,-6 6 160,-4-1-1024,-7 5 672,-8-4-1567,-7 4 1151,-19 0-1344,6 4 1280,-17 1-928,1 5 1088,-5 0-288,4-3 640,-5 2 160,11 1 192,-5-1 640,8 0-288,-2 5 1088,8 2-736,1 12 1056,5-1-960,-4 5 864,9 4-896,-6 1 512,12 3-704,-12-4 96,6 2-320,-6-6-384,6-6 64,-4-8-992,-1-4 608,-6-10-1152,11-4 896,-10-13-288,10 3 576,-6-7 96,12 2 192,-6-8 320,6 11-128,-2-6 576,7 4-384,-2-4 736,6 9-544,6-4 288,0 7-448,9-3 128,0 5-256,2-9 128,-2 13-160,-6-6 0,-3 12-64,-5 4 96,0 2-96,-21 6 480,-6 4-320,-14 6 671,-1-2-479,-10 2 704,11 4-640,-10-5 480,8-4-544,3-4 128,8-6-320,11-9 64,5 2-160,5-12 0,11 2-64,5-9 32,3 4-64,6-11-96,2 12 32,-2-6-192,1 10 128,-11-5-608,1 9 416,-12-5-1088,6 5 768,-4-5-1759,-1 10 1343,-10-5-3328,6 0 2432,-1-5-2496,-1 2 2528</inkml:trace>
        </inkml:traceGroup>
        <inkml:traceGroup>
          <inkml:annotationXML>
            <emma:emma xmlns:emma="http://www.w3.org/2003/04/emma" version="1.0">
              <emma:interpretation id="{035D8406-F7A5-4377-AF24-63689592BF01}" emma:medium="tactile" emma:mode="ink">
                <msink:context xmlns:msink="http://schemas.microsoft.com/ink/2010/main" type="inkWord" rotatedBoundingBox="5533,691 6254,684 6264,1625 5543,1632"/>
              </emma:interpretation>
              <emma:one-of disjunction-type="recognition" id="oneOf1">
                <emma:interpretation id="interp5" emma:lang="zh-CN" emma:confidence="0">
                  <emma:literal>定</emma:literal>
                </emma:interpretation>
                <emma:interpretation id="interp6" emma:lang="zh-CN" emma:confidence="0">
                  <emma:literal>突</emma:literal>
                </emma:interpretation>
                <emma:interpretation id="interp7" emma:lang="zh-CN" emma:confidence="0">
                  <emma:literal>宝</emma:literal>
                </emma:interpretation>
                <emma:interpretation id="interp8" emma:lang="zh-CN" emma:confidence="0">
                  <emma:literal>戾</emma:literal>
                </emma:interpretation>
                <emma:interpretation id="interp9" emma:lang="zh-CN" emma:confidence="0">
                  <emma:literal>宠</emma:literal>
                </emma:interpretation>
              </emma:one-of>
            </emma:emma>
          </inkml:annotationXML>
          <inkml:trace contextRef="#ctx0" brushRef="#br0" timeOffset="1668">8594 3409 6528,'-16'-5'2464,"16"5"-1344,0 0-384,0 0 1472,0 9-1216,0 5 928,6 4-1121,0 5 641,3 0-832,-4 9 288,5 3-512,2 11 96,-4-1-320,-2 0 0,4 0-96,-4-3-608,-1-1 288,-5-15-1856,3-3 1152,-3-14-2591,0 1 1983,0-16-3072,0 2 2656</inkml:trace>
          <inkml:trace contextRef="#ctx0" brushRef="#br0" timeOffset="1407">8910 3328 7040,'-10'-9'2624,"10"9"-1408,0 0-640,0 0 1376,0 0-1120,0 0 704,10 9-928,1-5 383,-2 10-575,7 5 320,-1-3-416,0 3 64,6 4-256,5-5-64,-6 5-32,-10-6-608,5 2 320,-21-6-2079,6 0 1279,-15-7-4320,6-3 3008</inkml:trace>
          <inkml:trace contextRef="#ctx0" brushRef="#br0" timeOffset="2762">8676 3549 7296,'0'5'2720,"0"-5"-1472,15 4-544,-9-4 1472,4 6-1248,4-6 575,7 4-927,4-8 192,1 4-448,4-6-32,6 6-192,0-9 96,5 9-128,-1-4 128,1 8-128,-11-4 32,-3 0-32,-7 0-64,-4 9 32,-16 1-480,0 3 256,-27 10-544,6 5 416,-18-2-128,-3 3 256,-3-3 32,4 0 96,-4 3 64,12-7 0,3-5 128,10 2-64,1-10 128,8 4-128,1-13 256,10 6-192,4-12 160,13 6-160,2-9 64,7 2-96,-2-9 0,3 7-32,-6-4 96,3 9-96,-3-2 128,-1 6-128,-10 0 320,7 10-192,-13-1 256,7 10-256,-11 7 160,4 6-192,-4 1 128,0 3-160,0-10 64,5 3-96,-5-7-352,6-3 160,-6-12-1056,4-1 672,-4-19-1024,0-2 864,0-11-96,6 3 417,-6 0 159,0 4 64,0 2 448,0 2-193,-6 2 545,6 3-384,-4 3 352,-2 1-384,-3 6 192,4 6-256,-11 1 64,11 8-160,-20 8 64,4 0-96,-9-1 96,4 5-128,-4 1 128,3-2-128,-3-3 32,10 9-32,-5-9 32,10 0-64,-6-5 64,10-1-64,2-7-32,3 3 32,0-7-32,6-3 0,-4-3 0,8 0 0,-4-3 64,12 3-32,-3-6-32,2 2 32,-7-5-128,7 9 64,-5-10-128,-2 10 96,2-9 96,-1 5 0,-1-5-32,7 5 32,-1-5-128,1 9 64,4-10-32,0 10 0,0-4 64,0 4 0,6-5 64,0 10-32,-1-5 64,-1 4-64,8 0 128,-3 5-96,3 1 192,3-1-160,0 1-32,2 3-32,-8-4 32,6 4-32,-3-4 64,3 1-64,-4-2-96,-2 1 32,-3-9-736,6 5 384,-12-5-1920,0 0 1280,-10-5-3711,-1 1 2655,-8-9-2784,-1 3 2784</inkml:trace>
          <inkml:trace contextRef="#ctx0" brushRef="#br0" timeOffset="2988">9089 3808 8960,'-15'-18'3424,"15"18"-1856,0 4-1056,0-4 1503,9 6-1183,-3-2 256,9 8-672,6 4-736,3-3 160,3-4-2911,3 5 1663,0-5-4032,2-2 3040</inkml:trace>
        </inkml:traceGroup>
        <inkml:traceGroup>
          <inkml:annotationXML>
            <emma:emma xmlns:emma="http://www.w3.org/2003/04/emma" version="1.0">
              <emma:interpretation id="{4F2B966E-5471-47F8-8C28-D14E933DA181}" emma:medium="tactile" emma:mode="ink">
                <msink:context xmlns:msink="http://schemas.microsoft.com/ink/2010/main" type="inkWord" rotatedBoundingBox="6676,892 7068,888 7076,1665 6684,1669"/>
              </emma:interpretation>
              <emma:one-of disjunction-type="recognition" id="oneOf2">
                <emma:interpretation id="interp10" emma:lang="zh-CN" emma:confidence="0">
                  <emma:literal>目</emma:literal>
                </emma:interpretation>
                <emma:interpretation id="interp11" emma:lang="zh-CN" emma:confidence="0">
                  <emma:literal>日</emma:literal>
                </emma:interpretation>
                <emma:interpretation id="interp12" emma:lang="zh-CN" emma:confidence="0">
                  <emma:literal>月</emma:literal>
                </emma:interpretation>
                <emma:interpretation id="interp13" emma:lang="zh-CN" emma:confidence="0">
                  <emma:literal>同</emma:literal>
                </emma:interpretation>
                <emma:interpretation id="interp14" emma:lang="zh-CN" emma:confidence="0">
                  <emma:literal>句</emma:literal>
                </emma:interpretation>
              </emma:one-of>
            </emma:emma>
          </inkml:annotationXML>
          <inkml:trace contextRef="#ctx0" brushRef="#br0" timeOffset="7868">9740 3526 6912,'-3'-3'2624,"3"3"-1408,0 3-864,0-3 1216,0 0-896,0 0 672,0 10-800,0 3 288,3 6-480,3 13 159,0 0-287,-6 8 64,4 1-160,-4 14 224,0-1-224,0 8-32,0-1-64,0-2-192,0-5 96,0-6-544,0-6 352,0-15-2143,0-8 1311,0-23-3808,0-2 2720</inkml:trace>
          <inkml:trace contextRef="#ctx0" brushRef="#br0" timeOffset="8314">9720 3564 6144,'0'-5'2368,"0"5"-1280,17-4-864,-14-2 992,9 12-704,3-12 384,6 6-544,3-7 256,3 7-352,-3-6 288,6 12-320,2-6 320,-2 0-320,-5 0 320,1 4-320,-5-4 383,0 3-351,-12 3 224,6 3-256,-9 5 224,3 3-256,-9 5 256,6 3-256,-6 1 160,6 0-192,-6 6 128,3 4-160,-3 6 0,6 3-64,-6 6-64,5-3 32,-5 7 32,4-6-32,-4 5-32,0-8 32,0-9-128,0-1 64,0-10-608,0-3 352,-4-9-1568,4-5 1025,-11-13-2177,2-1 1696,-12-13-2400,6-1 2112,-12-7-1536,9 4 1792</inkml:trace>
          <inkml:trace contextRef="#ctx0" brushRef="#br0" timeOffset="8783">9782 3859 5120,'-6'-14'2016,"6"14"-1088,6-13-320,-1 8 1152,4 5-960,-3-5 448,4 10-736,0-5 224,6 5-448,-2-1 64,2 5-224,-1 1 64,0-3-96,-4 8 0,-1 2-32,-10 6 160,0-1-128,-10 1 448,-1 5-288,-4-5 447,6-6-415,-9-8 160,14 4-288,-6-7 0,10-2-96,5-8-128,10 4 32,6-10 32,5 1 0,5-4-288,-1 9 160,-4-5-512,-2 9 352,-14 4-159,2 5 287,-24 10 288,2 3-64,-14 9 575,4 1-383,-13 0 480,14-4-448,-1-5 224,5-6-288,0-4 0,9-4-128,6-9 96,10 5-128,-5-10-32,10 1 0,6-14-384,0 4 192,3-18-1632,8 0 993,2-22-4513,8 1 2944</inkml:trace>
        </inkml:traceGroup>
        <inkml:traceGroup>
          <inkml:annotationXML>
            <emma:emma xmlns:emma="http://www.w3.org/2003/04/emma" version="1.0">
              <emma:interpretation id="{F9F39064-C756-4365-ACFC-AB4CDD026B83}" emma:medium="tactile" emma:mode="ink">
                <msink:context xmlns:msink="http://schemas.microsoft.com/ink/2010/main" type="inkWord" rotatedBoundingBox="7383,824 8470,813 8478,1545 7390,1555"/>
              </emma:interpretation>
              <emma:one-of disjunction-type="recognition" id="oneOf3">
                <emma:interpretation id="interp15" emma:lang="zh-CN" emma:confidence="0">
                  <emma:literal>标</emma:literal>
                </emma:interpretation>
                <emma:interpretation id="interp16" emma:lang="zh-CN" emma:confidence="0">
                  <emma:literal>栎</emma:literal>
                </emma:interpretation>
                <emma:interpretation id="interp17" emma:lang="zh-CN" emma:confidence="0">
                  <emma:literal>椋</emma:literal>
                </emma:interpretation>
                <emma:interpretation id="interp18" emma:lang="zh-CN" emma:confidence="0">
                  <emma:literal>棕</emma:literal>
                </emma:interpretation>
                <emma:interpretation id="interp19" emma:lang="zh-CN" emma:confidence="0">
                  <emma:literal>称</emma:literal>
                </emma:interpretation>
              </emma:one-of>
            </emma:emma>
          </inkml:annotationXML>
          <inkml:trace contextRef="#ctx0" brushRef="#br0" timeOffset="9978">10434 3845 5760,'-4'-5'2176,"4"5"-1152,0 0-480,0 0 1344,0 0-1056,0 0 736,10 0-928,-1-4 224,6 4-512,6-9 96,5 4-288,4-4 127,6 4-159,5-9 0,4 10-64,1-9-64,1 8 32,-11-9-192,-6 5 96,-9-4-191,-1 3 159,-10-7-32,-1 8 64,-9-9 128,6 8-32,-16-3-32,5 3 32,-16-3-32,6 4 0,0-1 64,9 6-32,-3 4 255,3 10-159,-3 3 256,3 6-256,0 3 384,12 1-288,-12 3 320,6 6-320,-4 10 160,-1-2-224,-6 5 0,11 0-96,-10 0-128,10 2 32,-9-7-32,9 5 0,-11-17-864,11-1 512,-10-14-1535,4-4 1119,-3-12-1408,4-7 1312,-5-26-704,10 4 960,-11-13 96,11 9 352,-10-5 352,10 13-64,-11 1 704,11 8-416,-9 2 672,9 12-576,-6 5 480,6 5-512,-10 12 672,5 6-608,-5 5 480,5-1-544,-10 1 191,9 4-351,-3-6 192,3 1-224,0-13 0,6 0-128,0-14-64,12 0 0,-3-9-32,12-1 0,-1-7-96,1-6 64,-2-5-128,8 6 96,-3-10-896,2 9 545,0-4-1889,-1 5 1312,-4-10-2528,0 10 1984,-6-10-1952,5 9 2016</inkml:trace>
          <inkml:trace contextRef="#ctx0" brushRef="#br0" timeOffset="10832">11052 3449 6656,'9'6'2464,"-9"-6"-1344,12 13-256,-9-7 1568,3-2-1344,9 5 384,6 1-897,-1-3 97,5 8-384,-5-7-32,7 1-160,-8-3 0,7-2-32,-5-4-64,3 3 32,-9-3-608,6 0 320,-15 0-1599,-1 0 1055,-16 6-1504,8 7 1312,-18 6-608,0 4 896,-15-1 128,10 1 352,-10-1 576,6 1-192,0 0 800,9-1-544,-4-5 864,11 2-704,-4-6 608,15 1-672,-3-9 320,12-1-512,3-8-96,12 4-128,3-5-96,3 5 32,-1-4 32,4 0-32,-6-6-96,3 10 32,-6-5-32,-6 5 0,-11-4 64,1 8 0,-5-4 0,0 0 0,-5 0 128,5 0-64,-4 0 192,-2 0-160,-3 0 256,9 9-224,-6-3 96,12-2-129,-6 0 97,3 10-128,-3 4 192,6 10-160,-6 4 256,6-2-224,-6 7 160,0 0-160,0-2 64,0-3-96,-6 0-128,6-9 0,-6-6-960,6-2 544,-3-11-1727,-3-4 1215,-3-13-1184,-3 3 1248,-3-12-256,9 3 704,-14-17 256,10 13 128,-10-3 768,10 13-384,-10-2 992,10 5-736,-10 7 640,8 3-704,-3 9 448,12 4-544,-15 6 256,15-2-384,-9 5 128,8 6-256,-7-1-288,11 1 64,-9-11-1696,3-2 992,0-15-2784,6-5 1984,0-14-2016,12 2 2048</inkml:trace>
          <inkml:trace contextRef="#ctx0" brushRef="#br0" timeOffset="11014">11279 3975 7936,'27'0'2976,"-27"0"-1600,30 24-896,-19-20 1184,4 5-960,-6-5 160,6 2-544,1-3 31,1 1-223,-2 2-64,0-2-32,-6 1-735,2-1 383,-1 0-1728,-1 2 1152,8-3-3520,-2 3 2432</inkml:trace>
        </inkml:traceGroup>
        <inkml:traceGroup>
          <inkml:annotationXML>
            <emma:emma xmlns:emma="http://www.w3.org/2003/04/emma" version="1.0">
              <emma:interpretation id="{1A960134-5FB5-4457-B15F-0FB2D8788283}" emma:medium="tactile" emma:mode="ink">
                <msink:context xmlns:msink="http://schemas.microsoft.com/ink/2010/main" type="inkWord" rotatedBoundingBox="8814,866 9616,858 9623,1614 8821,1621"/>
              </emma:interpretation>
              <emma:one-of disjunction-type="recognition" id="oneOf4">
                <emma:interpretation id="interp20" emma:lang="zh-CN" emma:confidence="0">
                  <emma:literal>函</emma:literal>
                </emma:interpretation>
                <emma:interpretation id="interp21" emma:lang="zh-CN" emma:confidence="0">
                  <emma:literal>凼</emma:literal>
                </emma:interpretation>
                <emma:interpretation id="interp22" emma:lang="zh-CN" emma:confidence="0">
                  <emma:literal>涵</emma:literal>
                </emma:interpretation>
                <emma:interpretation id="interp23" emma:lang="zh-CN" emma:confidence="0">
                  <emma:literal>凾</emma:literal>
                </emma:interpretation>
                <emma:interpretation id="interp24" emma:lang="zh-CN" emma:confidence="0">
                  <emma:literal>幽</emma:literal>
                </emma:interpretation>
              </emma:one-of>
            </emma:emma>
          </inkml:annotationXML>
          <inkml:trace contextRef="#ctx0" brushRef="#br0" timeOffset="12711">11861 3840 6272,'0'9'2368,"0"-9"-1280,6 13-512,-6-7 1312,3 3-1088,-3 8 544,6 11-800,-6-1 352,0 5-544,0 0 383,0 0-415,0 3 320,0 2-352,0-11 256,0 2-288,6-5 64,3-4-192,6-7 64,0 2-96,3-10 96,0 5-128,3-13 128,0 4-128,9-5-32,0 5 0,6-8-32,5 3 0,4-5 0,6 6 0,2-5 0,-8 9 0,-3-10-928,-3 7 512,-9-7-2079,2 7 1375,-13-11-3136,2 9 2368,-10-8-2336,4 3 2400</inkml:trace>
          <inkml:trace contextRef="#ctx0" brushRef="#br0" timeOffset="12314">11918 3497 3968,'-27'0'1472,"27"0"-768,0 0 32,0 0 1216,0 0-1056,5 0 864,5 3-1056,5 1 416,2 2-640,-2-2 160,4 2-384,1-2 288,2 4-320,4-4 224,-2 6-224,3-1 0,-2 4-129,-5 6 161,0-2-160,-10 2 320,5 4-224,-10-1 320,1 1-288,-6 0 224,0-1-224,0 0 64,0 5-160,0 2 0,10-3-64,-4 6-64,3 0 32,2-6-32,-1 2 0,-4-5-352,2-4 192,-8-6-864,0 4 576,-8-7-1055,2-2 831,-15-8-672,6 0 800,-9-18-96,2 5 416,-4-14 32,8 5 128,-3-6 64,6 5 0,-2 0 64,7 7-32,1-7 256,3 4-160,0 0 384,6 6-288,-3 3 384,6 6-352,-3-1 448,0 5-416,-3 5 576,3 5-481,-11 4 353,11 8-416,-6 4 320,6 6-352,-10 0 192,4 0-256,3-5-64,3 1-96,0-5-64,3-7 32,-3 0-128,6-4 64,-6-17-320,10 5 192,1-17-640,4-1 448,0-14-416,0 9 448,7-9-127,-2 5 287,4-5-64,2 10 128,4-4 64,1 2 32,1 2 0,4 7 0,-6 2 192,-6 3-96,-3 6 383,-5 4-255,-11 10 448,-5 4-384,-9 4 448,-3-1-448,-3 2 224,6 0-288,-3-2-64,7 5-96,10-8 96,10 4-96,6-8-32,5 0 0,-1-10-256,2 0 128,-7-6-800,4 2 480,-8-6-1567,-2 10 1119,-14-4-2592,6 4 1952,-26 4-2752,4 6 2432</inkml:trace>
          <inkml:trace contextRef="#ctx0" brushRef="#br0" timeOffset="12952">12575 3754 6784,'0'-9'2528,"0"9"-1344,0 9-256,0-5 1536,4 6-1376,-4 3 703,5 6-1087,1 3 320,0 1-576,-3 9 96,3 4-320,-1-1 0,-1 7-128,2-2-64,6-3 0,-8-1-1184,1-4 640,4-9-2591,3-6 1727,-12-8-3840,4-3 2944</inkml:trace>
        </inkml:traceGroup>
        <inkml:traceGroup>
          <inkml:annotationXML>
            <emma:emma xmlns:emma="http://www.w3.org/2003/04/emma" version="1.0">
              <emma:interpretation id="{3CA6131A-C753-4A1D-A265-88CA35E9E4BE}" emma:medium="tactile" emma:mode="ink">
                <msink:context xmlns:msink="http://schemas.microsoft.com/ink/2010/main" type="inkWord" rotatedBoundingBox="9953,753 10793,745 10801,1636 9962,1644"/>
              </emma:interpretation>
              <emma:one-of disjunction-type="recognition" id="oneOf5">
                <emma:interpretation id="interp25" emma:lang="zh-CN" emma:confidence="0">
                  <emma:literal>数</emma:literal>
                </emma:interpretation>
                <emma:interpretation id="interp26" emma:lang="zh-CN" emma:confidence="0">
                  <emma:literal>數</emma:literal>
                </emma:interpretation>
                <emma:interpretation id="interp27" emma:lang="zh-CN" emma:confidence="0">
                  <emma:literal>敷</emma:literal>
                </emma:interpretation>
                <emma:interpretation id="interp28" emma:lang="zh-CN" emma:confidence="0">
                  <emma:literal>叛</emma:literal>
                </emma:interpretation>
                <emma:interpretation id="interp29" emma:lang="zh-CN" emma:confidence="0">
                  <emma:literal>㱁</emma:literal>
                </emma:interpretation>
              </emma:one-of>
            </emma:emma>
          </inkml:annotationXML>
          <inkml:trace contextRef="#ctx0" brushRef="#br0" timeOffset="13475">12997 3414 6400,'0'0'2368,"0"0"-1280,15 19-288,-9-10 1504,-1-2-1248,5 12 384,10 0-864,-4 4-97,-1-1-319,5 5-671,1 1 287,-6-5-2176,6-6 1312,-12-17-3520,3 0 2560</inkml:trace>
          <inkml:trace contextRef="#ctx0" brushRef="#br0" timeOffset="15857">13060 3877 6016,'-12'3'2272,"12"-3"-1216,0-3-320,0-3 1472,0 12-1216,0-6 800,0 3-1088,0 1 479,0 2-671,0-6 288,0 0-480,0 0 192,6 4-288,-6-4 128,6 6-192,-6-3 64,6 10-128,-6 1 0,0 1-32,0-8-64,0 3 32,0 0 32,0 2-32,0-6 128,3-2-96,8-14 128,8 6-128,13-14-32,-2 4 0,6-12-608,6 7 320,-3-7-2304,9 7 1440,-4-7-4671,-2 7 3231</inkml:trace>
          <inkml:trace contextRef="#ctx0" brushRef="#br0" timeOffset="15392">13394 3401 7040,'6'3'2720,"-6"-3"-1472,6 10-320,-6-5 1728,0-1-1440,-6 6 543,6-1-1055,-6-2 224,6 9-544,-9-7 160,4 4-320,-11 0 64,7 1-160,-6 4-128,3-1-32,-8 2-32,10 4 0,-16-4-352,10 3 192,-14-5-160,6 2 224,-8-5 64,8 4 96,-3-5-96,12 0 64,-5-7 160,10 2-64,1-8 256,9 0-192,0 0 256,9 0-256,6-8 32,6 2-96,-1-7-64,5 9 32,2-11-32,3 12 0,-10-11-288,1 9 160,-12-8-1024,1 3 672,-10-7-1504,6 8 1121,-12-10-1089,6 6 1120,-4-10-608,-2 10 832,0-10-256,6 5 512,-3-5 128,6 10 128,-3-6 288,0 6-96,-3-6 672,3 11-416,-5-7 960,5 8-736,-6-3 864,6 10-832,-10-5 480,4 10-640,-2-1 319,8 9-447,-6 6 320,6 0-352,0 7 256,9 6-288,-4 23 64,7 3-192,-8-3 0,7 0-64,-8-6 32,9 1-64,-12-4-224,4-7 96,-4-11-800,0-5 480,-4-19-1088,4 1 865,-6-19-833,6 6 832,-6-11-288,12 6 544,-6-6-64,6 6 256,-6 0 96,4 7 96,-4-1 128,6 1-64,-6 2 192,0 8-160,-6-4 448,6 6-288,-4-2 448,-2 5-416,-3 0 288,9-1-320,-11-3 192,7 5-224,-2-3 352,6 8-321,0 2 449,6 2-416,-6 4 352,4 3-352,2 3 192,2 2-256,-2 0 0,4 1-128,-4-4 96,-1-5-128,-5-10-512,5 0 224,-5-7-1088,0-3 704,0-6-1183,10 3 991,-4-10-1344,3 1 1216,3-10-1248,3 11 1248,-6-10-864,6 4 1024,-3-9-512,2 9 736,-4-17 288,2 12 192,-9-7 1664,8 8-864,-11-1 2048,4 9-1600,-4 2 1344,0 8-1440,0 0 704,0 8-1056,-4 2 383,4 5-639,-6-2 224,6 4-416,-8-2 0,2 2-192,-10 1-64,11 5 0,-16-6-32,12 6 0,-18-4 0,3 3 0,-18-3 64,12-2-32,-11-2-32,16 2 32,-7-7-128,17-1 64,-6-9 32,12 4 0,0-8-160,9-2 96,4-7-320,7 0 224,4-13-640,5 7 448,5-13-543,2 5 511,-3-14-512,2 5 512,-2-5-384,3 9 448,18-36-384,3 10 384,-4-7-192,-2 16 320,-2-2 96,-4 16 64,-1 3 224,-4 9-96,-5 6 448,-6 11-288,-10 6 800,-4 10-608,-12 3 640,0 10-608,-3-1 255,4 6-447,-5-11 64,4 2-224,0-9 0,6 3-64,0-4-64,12 1 32,-2-3-32,10 3 0,-5-1 0,6 4 0,-6 1 128,0 5-64,-4-6 128,4 6-128,-15 3 128,0 4-128,-15 2-32,4-1 0,-13-4-480,8-1 256,-16-7-480,13-1 384,-16-11-64,8 3 193,-3-12-33,15 6 96,0-3-64,4-3 64,7-2 128,4 3 0,4-8-32,7 3 32,-2-9 224,1 11-128,1-6 383,-1 10-287,1-10 384,3 9-352,-4 1 448,2 4-416,-3 0 352,6 9-352,-4 1 256,4 7-288,-5-4 128,5 6-224,0 0 64,6-2-128,-6 5-64,5 1 0,-4 5-384,4-5 192,-4-6-1152,-2 2 736,-2-10-2335,-3 4 1599,-4-7-4032,1-2 2976</inkml:trace>
        </inkml:traceGroup>
        <inkml:traceGroup>
          <inkml:annotationXML>
            <emma:emma xmlns:emma="http://www.w3.org/2003/04/emma" version="1.0">
              <emma:interpretation id="{35D2AE3E-595E-453F-BCBB-9CB869C5DF9B}" emma:medium="tactile" emma:mode="ink">
                <msink:context xmlns:msink="http://schemas.microsoft.com/ink/2010/main" type="inkWord" rotatedBoundingBox="11088,846 11861,839 11869,1584 11095,1591"/>
              </emma:interpretation>
              <emma:one-of disjunction-type="recognition" id="oneOf6">
                <emma:interpretation id="interp30" emma:lang="zh-CN" emma:confidence="0">
                  <emma:literal>和</emma:literal>
                </emma:interpretation>
                <emma:interpretation id="interp31" emma:lang="zh-CN" emma:confidence="0">
                  <emma:literal>乘</emma:literal>
                </emma:interpretation>
                <emma:interpretation id="interp32" emma:lang="zh-CN" emma:confidence="0">
                  <emma:literal>乖</emma:literal>
                </emma:interpretation>
                <emma:interpretation id="interp33" emma:lang="zh-CN" emma:confidence="0">
                  <emma:literal>前</emma:literal>
                </emma:interpretation>
                <emma:interpretation id="interp34" emma:lang="zh-CN" emma:confidence="0">
                  <emma:literal>承</emma:literal>
                </emma:interpretation>
              </emma:one-of>
            </emma:emma>
          </inkml:annotationXML>
          <inkml:trace contextRef="#ctx0" brushRef="#br0" timeOffset="16632">14272 3478 6656,'-5'4'2528,"5"-4"-1344,0 0-672,5 0 1120,5 6-928,5-6 448,0 4-704,6-4 192,0 0-384,5 0 0,4 0-160,-6-4-64,8 4 0,-7-6-384,2 2 192,-13 0-1440,2 4 896,-16 0-2304,0 8 1696,-16 2-2272,6 2 2016</inkml:trace>
          <inkml:trace contextRef="#ctx0" brushRef="#br0" timeOffset="17570">14160 3822 5248,'-25'27'2016,"25"-27"-1088,0 13-512,0-7 1376,9-3-992,2-3 896,-1 0-992,11-9 224,3 6-576,12-11-64,0 5-160,0-10 64,-1 10-128,7-14 32,-12 6-32,0-6-192,-3 4 64,-7 2-96,-5 8 64,-11-4 64,2 3 32,-16-8 0,5 8 0,-11-7 256,7 8-128,-8-4 448,13 7-321,-7-3 225,8 5-256,-4 8 288,7 5-288,0 10 96,7 7-192,-4 12 224,8-2-224,-7 13 384,2 1-288,-6-1 160,0 2-224,-6-1 0,6-5-96,-4-4-64,-1 4 32,-4-13-128,9-5 64,-7-5-384,7-3 192,-5-9-864,5-3 608,-9-7-928,9 0 801,-6-13-737,6 3 768,-10-12-512,10-1 640,-5-17-32,5 3 288,-9-8 96,9 15 96,-6-8 192,6 15-96,-12 1 448,12 8-288,-3 5 512,3 9-448,-6 6 512,6 7-512,-5 4 288,5 11-352,-4-11 64,8 8-192,-4-18-128,5 3-32,1-20-192,9-3 128,-6-14-256,12 9 224,-1-9-32,5 8 96,-4 1 64,5 4 0,-4 2 64,-4 8-32,-1-2 128,2 12-96,-4-2 384,6 8-224,-10-2 95,4-1-191,-5-9-64,1 4-32,-1-13-32,-1 5 0,8-9 0,1 4 0,0-5 0,1 9 0,-5-3 64,7 8-32,-6-5-32,6 10 32,-6-1 160,6 9-96,-10-3 384,4-1-256,-11 0 224,1-1-224,-10-3 0,5 5-128,-9-7-352,-1 7 160,-11-1-1952,6 4 1121,-17 1-4545,8-1 3072</inkml:trace>
          <inkml:trace contextRef="#ctx0" brushRef="#br0" timeOffset="18417">14359 3913 6144,'-5'-6'2272,"5"6"-1216,-6 6-384,2-6 1344,8 0-1120,-4 3 640,0 10-896,-4 6 192,-1 0-480,-5-2 95,-1 6-287,-4-5 0,6 5-96,-12-4-128,10 7 32,-4-7-831,11-2 479,-8-8-2176,7-4 1440,1-13-3392,4 2 2560,4-11-1440,7 2 1984</inkml:trace>
          <inkml:trace contextRef="#ctx0" brushRef="#br0" timeOffset="18595">14435 3881 5888,'11'4'2272,"-11"-4"-1216,16 41-384,-11-31 1344,4 3-1120,3 0 448,2 6-832,2-6 128,5 6-352,3-6-96,3 1-128,-3-6-480,6 2 224,-4-6-1536,-1 6 960,-8-7-3616,1 2 2432</inkml:trace>
        </inkml:traceGroup>
        <inkml:traceGroup>
          <inkml:annotationXML>
            <emma:emma xmlns:emma="http://www.w3.org/2003/04/emma" version="1.0">
              <emma:interpretation id="{877A0AA1-CFA4-4C22-A3FC-AB8E50A73ED3}" emma:medium="tactile" emma:mode="ink">
                <msink:context xmlns:msink="http://schemas.microsoft.com/ink/2010/main" type="inkWord" rotatedBoundingBox="12183,687 13388,676 13399,1817 12194,1829"/>
              </emma:interpretation>
              <emma:one-of disjunction-type="recognition" id="oneOf7">
                <emma:interpretation id="interp35" emma:lang="zh-CN" emma:confidence="0">
                  <emma:literal>梯</emma:literal>
                </emma:interpretation>
                <emma:interpretation id="interp36" emma:lang="zh-CN" emma:confidence="0">
                  <emma:literal>悌</emma:literal>
                </emma:interpretation>
                <emma:interpretation id="interp37" emma:lang="zh-CN" emma:confidence="0">
                  <emma:literal>娣</emma:literal>
                </emma:interpretation>
                <emma:interpretation id="interp38" emma:lang="zh-CN" emma:confidence="0">
                  <emma:literal>睇</emma:literal>
                </emma:interpretation>
                <emma:interpretation id="interp39" emma:lang="zh-CN" emma:confidence="0">
                  <emma:literal>楊</emma:literal>
                </emma:interpretation>
              </emma:one-of>
            </emma:emma>
          </inkml:annotationXML>
          <inkml:trace contextRef="#ctx0" brushRef="#br0" timeOffset="21292">15318 3726 5504,'-36'6'2112,"36"-6"-1152,-21 8-480,10-3 1280,7-1-960,-7-4 672,11 5-864,-4-5 448,4 0-608,4-5 256,7 5-416,4-9 127,6 5-255,3-10 0,7 5-96,5-14 32,-1 10-64,1-9-32,0 9 32,-6-7-192,-4 11 96,-5-4-384,-6 7 225,-5-7-225,1 10 256,-11-7-64,0 6 160,-11-6 64,7 5 32,-8-2 128,3 1-64,-6-7 256,4 9-192,-4-5 256,5 3-256,-1-2 255,7 8-255,-2 0 160,12 4-160,-6 0 352,0 6-256,0 12 320,10 6-320,-1 8 224,2 6-224,-5 10 128,3 3-192,-3 9 224,-2-6-256,-4 6 96,0 1-128,-4-7 0,-2 0-32,-9-12-480,10-5 224,-10-14-1248,9-5 800,-9-17-1343,9 0 1119,-9-19-832,11 1 960,-7-19-160,11-1 512,-9-11 32,9 8 192,-6-15-32,6 19 96,-6-8 352,6 12-160,-4-4 640,8 15-448,-4-5 736,0 8-576,0 5 640,0 4-640,0 5 544,0 5-545,-4-2 449,-1 11-480,-4 4 480,3 5-512,-5 4 352,11 5-416,-10-4-32,10-6-160,-5-4-160,5 0 0,0-8-320,5-1 192,1-18-1344,-2 3 832,7-20-1823,4 0 1407,6-22-1536,-1 12 1504,-1-12-928,8 6 1184,3-30-160,0 12 608,2 2 448,-8 16 0,-3-3 1216,6 15-672,-13 2 1152,7 11-960,-6-2 800,0 10-896,-5 5 416,1 8-608,-11-1-64,4 3-256,-4-6-576,0 0 192,6-6-1088,9 6 704,5-7-704,5-3 768,7-8-160,-2 8 416,6-7 32,0 4 160,-1-6 0,-5 10 32,1-5 192,-5 10-64,-5-4 544,-3 2-352,0 2 608,-9 4-480,-15 4 512,6 5-512,-15 0 512,6 11-512,-18-4 512,12 3-512,-5-6 288,5 6-384,-6-2 127,6 2-255,0-10 0,9 5-96,6-10-64,6 5 32,3-9-32,12 5 0,0-5 0,-1 0 0,-5 0-96,6 4 64,-15 0-32,3 6 0,-18 2 64,3 8 0,-15 6 0,6 2 0,-11-2 192,11 3-96,-6-7 192,6-5-192,6-2 32,9-2-64,5-13-128,5 4 32,5-8-192,11 4 128,-5-9-320,3 0 256,-9 5-383,6 8 319,-15 1-96,3 3 192,-18 7 128,-2 2 32,-14 6 256,4-1-160,-15-3 256,10 4-257,-8-1 161,2 0-160,-3-2 0,16 2-64,-8-9-64,18 0 32,-8 1 32,8-1-32,-7 2 128,11 2-96,-10-2 384,5 2-224,-5-4 384,9 2-352,1-11 96,5 5-224,5-15 64,11 6-96,4-12-64,5 2 0,7-12-32,4 8 0,3-8 64,8 3-32,4 2 64,-6 4-64,6-6-32,0 9 32,0 1 32,-6 5-32,-3 1 64,-1 3-64,-11 0-32,0 7 32,-9 2 32,-6 5-32,-10 4 64,-5 6-64,-14-2 64,3 0-64,-26-2-224,7 2 96,-9-9-800,7-4 480,-4-15-864,12 6 736,-6-22-543,12 0 639,4-14-160,4 4 320,1-8 32,9 12 160,-6-4 288,6 10-128,-6-5 480,12 14-288,-6-3 512,0 9-449,0 2 513,0 5-512,0 9 416,6 10-416,-3 17 320,3 5-352,-1 12 192,0 1-256,-5 6 64,5 2-160,-10 2-128,5-4-32,-5-2-384,5-4 192,-5-12-1152,-1-6 768,-3-18-1695,3-4 1279,-3-28-1984,3 1 1728,-3-24-1440,3 1 1568,-5-10-256,11 5 832,-4-8 480,4 13 96,-6-9 1152,12 8-608,-6-9 1600,0 20-1216,-6 0 1408,6 10-1344,-5 4 832,5 12-1056,-10 3 671,5 12-831,-10 2 448,5 2-608,-11 3 192,6 4-384,-15 12 0,4-7-160,-10-4-704,6 0 352,-6-8-2112,16 0 1313,-5-12-4449,8-1 3072</inkml:trace>
          <inkml:trace contextRef="#ctx0" brushRef="#br0" timeOffset="21779">15832 3352 5376,'-5'-10'2112,"5"10"-1152,0-5-224,0 1 1600,0 8-1280,0-4 704,0 0-1056,5 0 320,5 5-577,2-1 161,3 5-352,-6-5 0,2 6-160,-1-1-352,-1 0 160,-3 1-1599,0 3 927,0-4-4256,2 5 2816</inkml:trace>
        </inkml:traceGroup>
        <inkml:traceGroup>
          <inkml:annotationXML>
            <emma:emma xmlns:emma="http://www.w3.org/2003/04/emma" version="1.0">
              <emma:interpretation id="{4F3BE744-727E-453F-A444-633C877188AB}" emma:medium="tactile" emma:mode="ink">
                <msink:context xmlns:msink="http://schemas.microsoft.com/ink/2010/main" type="inkWord" rotatedBoundingBox="13702,680 14498,672 14508,1648 13711,1656"/>
              </emma:interpretation>
              <emma:one-of disjunction-type="recognition" id="oneOf8">
                <emma:interpretation id="interp40" emma:lang="zh-CN" emma:confidence="0">
                  <emma:literal>度</emma:literal>
                </emma:interpretation>
                <emma:interpretation id="interp41" emma:lang="zh-CN" emma:confidence="0">
                  <emma:literal>疫</emma:literal>
                </emma:interpretation>
                <emma:interpretation id="interp42" emma:lang="zh-CN" emma:confidence="0">
                  <emma:literal>疲</emma:literal>
                </emma:interpretation>
                <emma:interpretation id="interp43" emma:lang="zh-CN" emma:confidence="0">
                  <emma:literal>痰</emma:literal>
                </emma:interpretation>
                <emma:interpretation id="interp44" emma:lang="zh-CN" emma:confidence="0">
                  <emma:literal>教</emma:literal>
                </emma:interpretation>
              </emma:one-of>
            </emma:emma>
          </inkml:annotationXML>
          <inkml:trace contextRef="#ctx0" brushRef="#br0" timeOffset="22982">16851 3310 6784,'-9'4'2624,"9"-4"-1408,-6 9-512,0-4 1312,12-1-1120,-6 0 352,10 2-768,-5 4-64,10-4-257,6 1-95,5-4-32,5-3-32,-1 6 0,0-6-160,-4 0 97,-5 0-737,-2 0 416,-3 0-1088,-6 0 832,-16 0-1056,2 8 992,-22-3-384,10 8 672,-9 1 224,6 4 128,-13-4 544,11 4-256,-9-4 832,9 4-608,-3-4 864,8-1-736,2-4 544,2 1-640,3-3 256,9 2-448,5-9 0,5 0-192,5-4-64,6 4 0,9-8-128,0 4 64,2-12-320,4 13 192,-6-10-640,-6 7 448,-2-2-480,-2 3 480,-14 1-96,-2 4 256,-8-5 192,-2 10 0,-14-5 224,4 0-128,-5 0 320,12 4-224,-12-4 160,12 5-192,-9-1 224,10 0-256,-8 2 512,10 3-352,-8-5 448,8 5-448,-9 5 447,11 4-447,-13 8 512,13 6-480,-10 4 352,8 6-384,-10 7 256,11 6-288,-10 3 64,9-4-192,-8 5 0,8-4-64,-4 5-64,4-15 32,-2-5-960,8-9 512,-12-7-2304,12-2 1537,-10-17-4353,10 0 3104,-5-19-2144,5 4 2656</inkml:trace>
          <inkml:trace contextRef="#ctx0" brushRef="#br0" timeOffset="24227">16771 3772 7552,'-16'10'2880,"16"-10"-1536,-5 8-864,5-4 1472,5 2-1120,0-6 384,9 4-737,7-8-63,11-2-256,8-10-96,7 0-32,8-10-320,-4 8 160,-1-12-575,1 6 383,-9-4-992,-7 6 736,-8 3-928,-9 6 864,-6-1-608,-6 5 736,-12 0-512,0 5 576,-3-6-320,3 10 448,-9-9-32,9 9 192,-3-7 256,3 1-64,-3-4 288,9 6-192,-11-4 672,11 8-448,-10-4 1152,5 4-832,-5 0 1120,4 9-1024,-8-2 800,8 13-896,-9 6 575,9 6-735,-9 9 384,11 4-544,-13-3 128,13-2-320,-1 0-64,5-3-64,0-5-672,5-6 352,-5-17-1440,4 1 961,2-20-1985,5 1 1568,-2-17-1632,1 3 1600,1-23-640,5 11 1088,-2-16 224,7 11 320,0-6 864,-2 15-320,2-6 1280,-1 14-896,-5 0 864,1 11-896,-2 2 768,4 6-800,-15 4 800,8 10-832,-16 2 480,-1 12-640,-15 7 319,7 1-447,-11 4 128,4-3-288,0-7 0,6 2-96,0-12-128,10-2 32,5-8-32,11 3 0,-2-9-160,12 0 128,0 0-320,3 0 256,6 0-160,2 0 193,-7 0 63,-4 7 64,-12 3 415,3 3-223,-24 6 768,8-1-544,-11 6 576,0 2-544,-11 6 384,11 0-480,-11 4 256,10-4-352,-5 0 0,7-6-160,-7 10 0,6-8-32,-10-2-256,4-2 96,-14-2-1024,10 0 640,-22-6-1664,17-4 1216,-11-12-1311,10-5 1279,1-12-1024,15 4 1152,-5-10-608,8 4 832,3-8-192,9 3 480,0-2 320,5 4 32,-1-5 864,2 8-512,0-3 1408,3 3-1024,-3 6 1216,3 3-1152,2 6 800,4 4-961,-5 4 513,5 6-704,2-1 448,1 0-512,9 5 256,3 4-384,-4 0 64,10 0-224,-11 4 160,5 5-192,-4-8 96,4-1-96,-3 0 0,3 1-32,0-2 32,0 1-64,2-4-96,-1-1 32,-7-4-192,2 5 128,-5-9-1216,4 4 704,-11-9-2560,7 0 1793,-10-5-4257,5 5 3168</inkml:trace>
        </inkml:traceGroup>
        <inkml:traceGroup>
          <inkml:annotationXML>
            <emma:emma xmlns:emma="http://www.w3.org/2003/04/emma" version="1.0">
              <emma:interpretation id="{8BB6FB50-ADA2-4195-8C1D-39C0BFF522CE}" emma:medium="tactile" emma:mode="ink">
                <msink:context xmlns:msink="http://schemas.microsoft.com/ink/2010/main" type="inkWord" rotatedBoundingBox="14874,1499 14910,1498 14911,1594 14875,1595"/>
              </emma:interpretation>
              <emma:one-of disjunction-type="recognition" id="oneOf9">
                <emma:interpretation id="interp45" emma:lang="zh-CN" emma:confidence="0">
                  <emma:literal>,</emma:literal>
                </emma:interpretation>
                <emma:interpretation id="interp46" emma:lang="zh-CN" emma:confidence="0">
                  <emma:literal>、</emma:literal>
                </emma:interpretation>
                <emma:interpretation id="interp47" emma:lang="zh-CN" emma:confidence="0">
                  <emma:literal>.</emma:literal>
                </emma:interpretation>
                <emma:interpretation id="interp48" emma:lang="zh-CN" emma:confidence="0">
                  <emma:literal>·</emma:literal>
                </emma:interpretation>
                <emma:interpretation id="interp49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24562">17922 4130 10496,'-4'6'3936,"4"-6"-2112,9 8-1569,-9-3 1153,5-2-896,-1 7-160,2 4-224,0-6-1376,0 6 672,-6-5-3711,0 0 2367,0-5-3168,0 2 2912</inkml:trace>
        </inkml:traceGroup>
        <inkml:traceGroup>
          <inkml:annotationXML>
            <emma:emma xmlns:emma="http://www.w3.org/2003/04/emma" version="1.0">
              <emma:interpretation id="{E5545137-4469-4279-A170-765E23F054F1}" emma:medium="tactile" emma:mode="ink">
                <msink:context xmlns:msink="http://schemas.microsoft.com/ink/2010/main" type="inkWord" rotatedBoundingBox="15252,836 16227,826 16233,1437 15258,1446"/>
              </emma:interpretation>
              <emma:one-of disjunction-type="recognition" id="oneOf10">
                <emma:interpretation id="interp50" emma:lang="zh-CN" emma:confidence="0">
                  <emma:literal>如</emma:literal>
                </emma:interpretation>
                <emma:interpretation id="interp51" emma:lang="zh-CN" emma:confidence="0">
                  <emma:literal>加</emma:literal>
                </emma:interpretation>
                <emma:interpretation id="interp52" emma:lang="zh-CN" emma:confidence="0">
                  <emma:literal>扣</emma:literal>
                </emma:interpretation>
                <emma:interpretation id="interp53" emma:lang="zh-CN" emma:confidence="0">
                  <emma:literal>机</emma:literal>
                </emma:interpretation>
                <emma:interpretation id="interp54" emma:lang="zh-CN" emma:confidence="0">
                  <emma:literal>抋</emma:literal>
                </emma:interpretation>
              </emma:one-of>
            </emma:emma>
          </inkml:annotationXML>
          <inkml:trace contextRef="#ctx0" brushRef="#br0" timeOffset="26079">18528 3474 5504,'-9'-9'2112,"9"9"-1152,0 0-416,0 0 1344,0 0-1056,0 0 576,0 0-832,0 0 480,0 0-608,0 3 448,5 7-481,-1 9 385,2 3-448,3 14 320,2 4-384,-1 10 192,5-4-256,-4 3 64,5 1-160,-11-4-64,4-1-32,-9-9-960,0-4 512,0-9-1728,0-5 1185,0-18-2017,0 0 1696,0-18-1600,10-1 1664,1-12-352,-2 3 928,3-7 640,-2 8 32,-5-5 1120,0 13-640,-1-7 1248,2 3-992,0 4 1120,3 15-1088,-4-1 928,5 5-992,-4 5 704,3 3-832,-4 7 639,5 2-703,-10 6 512,6 5-608,-12-1 192,6 5-384,-10-1-64,5 1-128,-4-5-128,3-1 32,-14 3-960,0-7 544,-12-3-1440,8-6 1056,-6-4-1087,4-1 1087,-5-12-416,5 4 736,-5-13 64,5 3 288,-8-12 608,14 9-256,-6-10 992,10 8-640,-4-2 640,4 8-672,2-5 447,8 9-543,2-8 128,4 9-320,4-9-64,7 7-96,4-7-64,6 3 32,4-12-480,5 9 256,16-15-608,0 10 449,5-10-193,-4 6 320,-2-1 32,-4 6 128,-7 8 256,2 12-96,-9 7 544,-7 9-384,-10 3 671,5 1-511,-10-1 416,5 5-480,-10-4-32,5-4-192,1-10-96,0 0 0,-2-18-192,7 0 96,4-10-256,9 6 192,3-10-32,-2 9 96,1 1 128,-2 8-32,-4 1-32,7 8 32,-6 5 160,-2 4-96,-8 1 448,5 5-288,-16-6 288,5 6-288,-10-1 128,-1-1-224,-4-8 64,10 5-128,-11-18 0,11 4-32,0-13-416,5 3 224,7-12-1248,3-1 768,10-22-2207,5 0 1599,11-16-4032,4 12 2944</inkml:trace>
        </inkml:traceGroup>
        <inkml:traceGroup>
          <inkml:annotationXML>
            <emma:emma xmlns:emma="http://www.w3.org/2003/04/emma" version="1.0">
              <emma:interpretation id="{1DB07D24-46EB-48B2-877C-503CD5A0CB56}" emma:medium="tactile" emma:mode="ink">
                <msink:context xmlns:msink="http://schemas.microsoft.com/ink/2010/main" type="inkWord" rotatedBoundingBox="16449,736 17412,727 17423,1863 16460,1873"/>
              </emma:interpretation>
              <emma:one-of disjunction-type="recognition" id="oneOf11">
                <emma:interpretation id="interp55" emma:lang="zh-CN" emma:confidence="0">
                  <emma:literal>何</emma:literal>
                </emma:interpretation>
                <emma:interpretation id="interp56" emma:lang="zh-CN" emma:confidence="0">
                  <emma:literal>价</emma:literal>
                </emma:interpretation>
                <emma:interpretation id="interp57" emma:lang="zh-CN" emma:confidence="0">
                  <emma:literal>诃</emma:literal>
                </emma:interpretation>
                <emma:interpretation id="interp58" emma:lang="zh-CN" emma:confidence="0">
                  <emma:literal>河</emma:literal>
                </emma:interpretation>
                <emma:interpretation id="interp59" emma:lang="zh-CN" emma:confidence="0">
                  <emma:literal>佈</emma:literal>
                </emma:interpretation>
              </emma:one-of>
            </emma:emma>
          </inkml:annotationXML>
          <inkml:trace contextRef="#ctx0" brushRef="#br0" timeOffset="26973">19732 3378 4736,'0'-9'1824,"0"9"-960,6-4-320,-3 4 1472,8 4-1120,-1 1 928,1-1-1088,-2 0 768,1 5-864,-10 1 575,6 3-703,-12 0 320,2 2-512,-22 2 64,10 2-256,-14 7 0,4 6-64,-10 0-480,12 4 224,-12-8-1472,6-5 929,-2-10-2017,17 1 1568,0-9-1856,9-1 1760,6-13-1632,6-1 1664,0-7-128,8-2 800,-4-4 2144,7 10-832,-2 0 2272,0 4-1696,-6 3 1120,3 12-1376,-3 7 896,1 9-1120,-5 7 608,1 1-801,0 7 481,-3-1-640,-3 9 320,7 1-480,-7 3 64,0-4-256,-7-3-480,7-7 160,-3-6-1536,3-3 960,-6-17-3135,12 0 2207,-6-27-3136,3 1 2784</inkml:trace>
          <inkml:trace contextRef="#ctx0" brushRef="#br0" timeOffset="27257">19869 3497 8064,'0'-6'3072,"0"6"-1664,15-4-928,-3-1 1120,-3 10-928,12-10 96,9 5-480,15-4-33,2 0-159,7-5-128,0 3 0,6-7 32,-4 9 0,-5-5-639,0 3 351,-15-2-1664,-6 8 1120,-21-9-3328,-2 9 2336,-23 0-1920,6 4 2176</inkml:trace>
          <inkml:trace contextRef="#ctx0" brushRef="#br0" timeOffset="27843">19950 3549 4864,'-21'5'1824,"21"-5"-960,-15 36-96,12-26 1696,6-1-1376,-3 8 928,0 2-1184,0 4 320,0-1-672,0 1 287,6-1-447,-6 5 64,5 5-256,-5-4-416,0-5 160,0-10-768,4 0 513,-4-17-801,12-5 672,-3-4-320,6 0 480,2-6 192,-2 9 128,0-3 288,0 7-128,-5 3 448,5 6-320,-4 3 288,4 7-288,-5 0 128,4 3-224,-2-9-416,-3 8 128,-3-15-1728,4 0 1024,1-15-2464,-2 2 1856,2-13-1536,-1-3 1728,-1-3 160,3 6 672,-3-10 1760,2 4-704,-7 9 2016,7 10-1504,-5 4 1152,4 13-1344,-5 9 928,4 6-1088,1 9 896,1-2-960,-5 10 703,3 0-831,-3 15 384,-2-2-576,-4 15 128,0-6-320,-4 2-64,4 2-96,-6-1-256,1-3 96,-10 10-864,9 0 512,-4-19-1760,10-8 1217,-9-14-3137,9-8 2304,-11-19-2656,11 0 2560</inkml:trace>
        </inkml:traceGroup>
        <inkml:traceGroup>
          <inkml:annotationXML>
            <emma:emma xmlns:emma="http://www.w3.org/2003/04/emma" version="1.0">
              <emma:interpretation id="{94C6479C-7169-4F23-BB25-0A6CC46ED897}" emma:medium="tactile" emma:mode="ink">
                <msink:context xmlns:msink="http://schemas.microsoft.com/ink/2010/main" type="inkWord" rotatedBoundingBox="17871,854 18433,849 18439,1518 17878,1523"/>
              </emma:interpretation>
              <emma:one-of disjunction-type="recognition" id="oneOf12">
                <emma:interpretation id="interp60" emma:lang="zh-CN" emma:confidence="0">
                  <emma:literal>下</emma:literal>
                </emma:interpretation>
                <emma:interpretation id="interp61" emma:lang="zh-CN" emma:confidence="0">
                  <emma:literal>不</emma:literal>
                </emma:interpretation>
                <emma:interpretation id="interp62" emma:lang="zh-CN" emma:confidence="0">
                  <emma:literal>卞</emma:literal>
                </emma:interpretation>
                <emma:interpretation id="interp63" emma:lang="zh-CN" emma:confidence="0">
                  <emma:literal>工</emma:literal>
                </emma:interpretation>
                <emma:interpretation id="interp64" emma:lang="zh-CN" emma:confidence="0">
                  <emma:literal>乍</emma:literal>
                </emma:interpretation>
              </emma:one-of>
            </emma:emma>
          </inkml:annotationXML>
          <inkml:trace contextRef="#ctx0" brushRef="#br0" timeOffset="28867">20918 3518 5888,'-3'4'2176,"3"-4"-1152,3 0-224,-3 0 1568,0 0-1280,6 0 672,6 4-1056,-3 2 319,12-3-575,3-3 224,2 7-384,4-14 64,6 7-224,10-3 0,1 3-64,4-10 32,-1 6-64,-4-4-224,-5 2 96,-11-2-736,0 8 448,-15-10-1567,-3 10 1087,-18-5-1600,6 5 1408,-21 0-1184,6 5 1312,-15-1-608,10 2 928,-5-2 224,10 0 256,-6 2 960,6-3-448,-5-3 1248,8 5-896,-3-1 1056,9 0-1024,-3 2 800,9 4-896,-6 2 704,6 11-768,-4 4 575,8 5-671,-4 8 384,0 6-544,0 8 320,0-4-384,0 8 64,0-4-224,0 1-192,0-10 0,-4-3-1088,4-6 608,-5-18-2431,-1 0 1663,2-18-3584,4-4 2784,-5-28-1760,10 6 2240</inkml:trace>
          <inkml:trace contextRef="#ctx0" brushRef="#br0" timeOffset="29058">21271 3762 6400,'35'15'2464,"-35"-15"-1344,42 23-544,-33-15 1440,6 1-1120,0 6 416,6-2-800,-6 1-288,0-2-128,-4-2-2304,-1 3 1216,1-17-3744,-1 4 2656</inkml:trace>
        </inkml:traceGroup>
        <inkml:traceGroup>
          <inkml:annotationXML>
            <emma:emma xmlns:emma="http://www.w3.org/2003/04/emma" version="1.0">
              <emma:interpretation id="{F7C1858D-D2E9-4296-8874-B6584ED42178}" emma:medium="tactile" emma:mode="ink">
                <msink:context xmlns:msink="http://schemas.microsoft.com/ink/2010/main" type="inkWord" rotatedBoundingBox="18770,438 19493,431 19506,1777 18783,1784"/>
              </emma:interpretation>
              <emma:one-of disjunction-type="recognition" id="oneOf13">
                <emma:interpretation id="interp65" emma:lang="zh-CN" emma:confidence="0">
                  <emma:literal>降</emma:literal>
                </emma:interpretation>
                <emma:interpretation id="interp66" emma:lang="zh-CN" emma:confidence="0">
                  <emma:literal>洚</emma:literal>
                </emma:interpretation>
                <emma:interpretation id="interp67" emma:lang="zh-CN" emma:confidence="0">
                  <emma:literal>峰</emma:literal>
                </emma:interpretation>
                <emma:interpretation id="interp68" emma:lang="zh-CN" emma:confidence="0">
                  <emma:literal>隆</emma:literal>
                </emma:interpretation>
                <emma:interpretation id="interp69" emma:lang="zh-CN" emma:confidence="0">
                  <emma:literal>咩</emma:literal>
                </emma:interpretation>
              </emma:one-of>
            </emma:emma>
          </inkml:annotationXML>
          <inkml:trace contextRef="#ctx0" brushRef="#br0" timeOffset="29621">21826 3414 6656,'-9'-10'2528,"9"10"-1344,9-4-832,-3 1 1088,0 6-832,3-3 480,6 4-640,1-4 448,-2 10-480,7 3 384,0 6-449,-7 3 321,2 6-384,-5 2 256,4 8-288,-11-2 64,2-4-192,-12 0-288,6-2 96,-9-7-992,3 0 608,-9-14-1439,9-4 1055,-9-14-864,12 4 960,-13-18-96,10 0 480,-4-3 352,6 7 32,-8 2 864,12 2-512,-9 8 960,9 7-736,-11 0 672,11 7-736,-4 8 447,4 2-575,-6 11 480,12 4-512,-6 4 416,0 0-448,0 5 32,0-5-224,0 0-512,0-4 160,0-13-1600,0-2 992,0-21-2847,4-2 2079,2-20-3264,8 0 2752</inkml:trace>
          <inkml:trace contextRef="#ctx0" brushRef="#br0" timeOffset="30909">22235 3097 6144,'15'-23'2272,"-15"23"-1216,15-5-448,-15 1 1504,6 8-1152,-6 1 896,4 0-1120,-8 0 415,4 8-671,-11 10 288,5 3-448,-3 3 128,3-3-288,2-3-64,4-5-64,0-4-128,10 4 64,-5-10 32,10 1 0,0 1 64,7-1-32,-8-5-32,7 5 32,-6 1 96,0 3-64,-6 0 480,3 2-320,-12 2 320,4 2-288,-8-2 192,-2 5-224,-9-3 64,6 4-160,-17 0-64,4 5-32,-13-2-672,5 1 352,-15-5-1856,9 3 1184,-12-12-2751,18 0 2111,-11-13-2592,16-4 2400,-1-15-1440,11 6 1888,0-24 5280,26 14-1344,4 0 160,10 10-1600,5-4 160,6 8-800,5-4 320,1 3-512,2-3 128,2 7-288,5-3 63,-4 9-127,-1-10-128,-6 10 0,-4-7-607,-5 7 351,-16-6-1216,0 12 832,-15-6-1120,5 4 1056,-20-1-576,4 7 768,-8-1 96,2 5 256,-7-5 416,8 4-128,-10-3 896,6 3-544,-14 9 1088,8 7-896,-10 3 896,5 0-864,1-6 640,3-3-768,3-1 447,4 1-575,4-10 192,6 0-352,4-3 64,12-1-192,4-9 0,6 4-64,4-8-64,-1 4 32,8-4-192,-3 4 96,2-5-96,-1 10 64,-4-5 0,-7 4 32,-8 0 0,0 5 0,-18 5 64,9 0 0,-18 0 64,7 5-32,-13 3 64,6 4-64,-9 1 192,9 1-128,-4-11 192,11 2-192,-2-6 96,11 2-96,5-11-64,5 6 0,-1-10-32,8 3 0,8-6 64,4-3-32,7-2-224,5-1 96,5-10-608,1 10 416,-2-9-1088,0 9 768,-4-10-1471,-12 10 1183,-8-4-1088,1 3 1152,-17-7-64,4 4 544,-14-5 224,-1 4 96,-8-4 288,8 4-128,-13-14 608,12 5-448,-3-7 672,10 7-544,-11-4 640,12 4-608,-6 0 544,10 14-544,-6 5 672,6 4-641,-4 9 705,8 4-704,-4 6 544,0 4-576,0-1 320,0 1-448,0 3 128,6 6-288,-1 10 0,0 3-96,-1 13-64,2 1 32,-6 18-544,6 1 288,-6-7-1952,0-3 1216,-6-4-5087,6-6 3359</inkml:trace>
        </inkml:traceGroup>
        <inkml:traceGroup>
          <inkml:annotationXML>
            <emma:emma xmlns:emma="http://www.w3.org/2003/04/emma" version="1.0">
              <emma:interpretation id="{FA407099-FA27-4D6F-94F9-72543ACBE61B}" emma:medium="tactile" emma:mode="ink">
                <msink:context xmlns:msink="http://schemas.microsoft.com/ink/2010/main" type="inkWord" rotatedBoundingBox="19950,828 20159,826 20165,1473 19956,1475"/>
              </emma:interpretation>
              <emma:one-of disjunction-type="recognition" id="oneOf14">
                <emma:interpretation id="interp70" emma:lang="zh-CN" emma:confidence="0">
                  <emma:literal>了</emma:literal>
                </emma:interpretation>
                <emma:interpretation id="interp71" emma:lang="zh-CN" emma:confidence="0">
                  <emma:literal>?</emma:literal>
                </emma:interpretation>
                <emma:interpretation id="interp72" emma:lang="zh-CN" emma:confidence="0">
                  <emma:literal>︰</emma:literal>
                </emma:interpretation>
                <emma:interpretation id="interp73" emma:lang="zh-CN" emma:confidence="0">
                  <emma:literal>]</emma:literal>
                </emma:interpretation>
                <emma:interpretation id="interp74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32730">23015 3519 4224,'-11'-5'1664,"11"5"-896,-6-4-192,2-2 1280,8 6-1024,-4-8 736,0 3-928,0-4 352,6 5-544,-1-6 160,4 10-352,-3-4 64,4 4-192,1-5 160,4 10-192,0-5 192,6 4-192,-6 2 256,5 2-224,-4-3 160,-1 4-161,-6-5 161,8 6-192,-13 3 192,7 6-192,-16 3 192,5 4-192,-10 1 32,-1 5-64,-4-4 96,5-1-96,-11-5-96,10 1 0,-4-4-1440,6-3 769,-6 0-2785,9-3 1952,-3-4-2912,3 5 2528</inkml:trace>
          <inkml:trace contextRef="#ctx0" brushRef="#br0" timeOffset="44930">23045 3939 2304,'6'-36'960,"-6"36"-512,9 4-192,-3-4 832,-3 0-608,-3 0 544,0 0-576,0 0 544,0 0-576,0 6 480,0 7-480,0 6 256,0-2-384,0 1 192,0 6-256,0-6 64,0-1-160,0-4 64,0 2-96,0-8 96,0 9-128,0-12-32,0 5 0,-3-9 32,3 3-32,-11-3 128,11 0-96,-4-3 128,8 3-128,-8-9-160,4 5 32,-6-12 32,12 13 32,-6-1 0,4 4 0,1 0 0,1 0 0,-6-5 0,3 5 0,-3-4 128,6 8-64,0-4 256,-2 0-192,-4 0 160,0 0-160,0 0 288,0 0-224,0 0 160,0 0-192,-4 0 224,4 0-256,-6-4 160,6 4-160,-6-6-64,12 12-32,-6-6-256,0 0 128,0 0-1376,0 0 832,0 0-3904,6 0 2528</inkml:trace>
        </inkml:traceGroup>
        <inkml:traceGroup>
          <inkml:annotationXML>
            <emma:emma xmlns:emma="http://www.w3.org/2003/04/emma" version="1.0">
              <emma:interpretation id="{9ED18F17-EF4E-4DAC-A5CA-721E05CBFF63}" emma:medium="tactile" emma:mode="ink">
                <msink:context xmlns:msink="http://schemas.microsoft.com/ink/2010/main" type="inkWord" rotatedBoundingBox="22943,621 23759,613 23767,1425 22951,1433"/>
              </emma:interpretation>
              <emma:one-of disjunction-type="recognition" id="oneOf15">
                <emma:interpretation id="interp75" emma:lang="zh-CN" emma:confidence="0">
                  <emma:literal>地</emma:literal>
                </emma:interpretation>
                <emma:interpretation id="interp76" emma:lang="zh-CN" emma:confidence="0">
                  <emma:literal>怄</emma:literal>
                </emma:interpretation>
                <emma:interpretation id="interp77" emma:lang="zh-CN" emma:confidence="0">
                  <emma:literal>悔</emma:literal>
                </emma:interpretation>
                <emma:interpretation id="interp78" emma:lang="zh-CN" emma:confidence="0">
                  <emma:literal>惦</emma:literal>
                </emma:interpretation>
                <emma:interpretation id="interp79" emma:lang="zh-CN" emma:confidence="0">
                  <emma:literal>批</emma:literal>
                </emma:interpretation>
              </emma:one-of>
            </emma:emma>
          </inkml:annotationXML>
          <inkml:trace contextRef="#ctx0" brushRef="#br0" timeOffset="76477">26171 3391 7680,'-12'-9'2880,"12"9"-1536,-15 0-736,6 0 1408,9 9-1152,-15 1 383,3-1-767,-8 4 224,5 6-416,-10 7 256,10 3-288,-2 6 0,8 1-160,-1 6 0,4-3-32,6-1 32,6-2-64,-2 3-32,7-1 32,5 2-320,-2 1 160,7-9-1152,0 0 704,-2-19-2079,2 1 1503,-6-19-3360,0 0 2560,-4-8-1856,4-1 2208</inkml:trace>
          <inkml:trace contextRef="#ctx0" brushRef="#br0" timeOffset="76696">26144 3591 6400,'0'-27'2464,"0"27"-1344,5-5-672,-5 10 1280,10 3-992,1 7 608,4-2-832,6 5 448,-2 6-544,13 2 191,-2 6-351,6 0-160,-1-2-32,-4 2-224,-1 6 96,-9-11-1087,-1-5 607,-10-9-2720,5-3 1824,-10-10-2880,5 0 2464</inkml:trace>
          <inkml:trace contextRef="#ctx0" brushRef="#br0" timeOffset="76920">26521 3477 7168,'-4'-18'2720,"4"18"-1472,-17 0-416,14 0 1632,3 9-1376,-16 0 607,5 5-1023,-13 14 320,3 2-544,-15 15-64,10 2-224,-5 2-96,7-4-32,-8 4-896,13 2 480,-1-9-2527,4-3 1631,5-16-4096,11-4 3008</inkml:trace>
          <inkml:trace contextRef="#ctx0" brushRef="#br0" timeOffset="76147">25253 3768 7936,'0'-14'2976,"0"14"-1600,0-5-608,0 1 1504,0 8-1280,4-4 479,1 0-927,1 0 288,4 5-512,10-1 64,4 0-256,8-4 0,-2 0-64,16 0-64,2 0 32,2 0-480,1 0 256,-6 0-1536,0 0 960,-3 0-2687,-7 6 1919,-8-6-3232,-2 4 2688</inkml:trace>
          <inkml:trace contextRef="#ctx0" brushRef="#br0" timeOffset="75857">25788 3314 4352,'0'-14'1664,"0"14"-896,4-12-352,-4 6 1376,6 2-992,-1-10 832,-1 2-960,2-11 512,-1 8-704,1-7 448,-2 8-512,-8-2 320,4 6-416,-6-9 319,1 10-351,-10-5 64,-1 10-224,-14-5 224,4 9-224,-13 0 160,3 3-160,-6 3 64,16 2-96,-10 2-64,12 8 0,-3 5 32,9 0-32,-3-1 128,5 4-96,5 6 32,8 10-32,-3 13 32,12 3-64,-6 15 128,9-5-96,-4 10 192,5-3-160,-1 8 96,3-6-96,-6-9 96,-3-13-128,-3-3 128,6 2-128,-6 15-32,0-2 0,-6-12-256,6-4 128,-9-15-1216,-3-10 704,-2-8-2751,-2 2 1855,-8-30-3680,3 0 2912</inkml:trace>
        </inkml:traceGroup>
        <inkml:traceGroup>
          <inkml:annotationXML>
            <emma:emma xmlns:emma="http://www.w3.org/2003/04/emma" version="1.0">
              <emma:interpretation id="{C903923E-E09C-4032-9798-599E9665483C}" emma:medium="tactile" emma:mode="ink">
                <msink:context xmlns:msink="http://schemas.microsoft.com/ink/2010/main" type="inkWord" rotatedBoundingBox="23715,602 23799,1409 23631,1426 23547,620"/>
              </emma:interpretation>
              <emma:one-of disjunction-type="recognition" id="oneOf16">
                <emma:interpretation id="interp80" emma:lang="zh-CN" emma:confidence="0">
                  <emma:literal>)</emma:literal>
                </emma:interpretation>
                <emma:interpretation id="interp81" emma:lang="zh-CN" emma:confidence="0">
                  <emma:literal>〉</emma:literal>
                </emma:interpretation>
                <emma:interpretation id="interp82" emma:lang="zh-CN" emma:confidence="0">
                  <emma:literal>'</emma:literal>
                </emma:interpretation>
                <emma:interpretation id="interp83" emma:lang="zh-CN" emma:confidence="0">
                  <emma:literal>’</emma:literal>
                </emma:interpretation>
                <emma:interpretation id="interp8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77175">26623 3269 5248,'17'-23'2016,"-17"23"-1088,19 32-96,-8-19 1952,4 10-1536,0 5 1056,0 4-1376,0 17 351,5 6-735,-5 3 192,1 1-448,-5-5 64,4-3-224,-15 3 0,0-1-64,-15 2-896,0-4 448,-17-12-2367,13 2 1503,-13-9-4000,12 1 2944</inkml:trace>
        </inkml:traceGroup>
        <inkml:traceGroup>
          <inkml:annotationXML>
            <emma:emma xmlns:emma="http://www.w3.org/2003/04/emma" version="1.0">
              <emma:interpretation id="{A0B14F07-9EC2-463A-BC79-B49EA643950A}" emma:medium="tactile" emma:mode="ink">
                <msink:context xmlns:msink="http://schemas.microsoft.com/ink/2010/main" type="inkWord" rotatedBoundingBox="25547,522 26217,841 25898,1510 25228,1190"/>
              </emma:interpretation>
              <emma:one-of disjunction-type="recognition" id="oneOf17">
                <emma:interpretation id="interp85" emma:lang="zh-CN" emma:confidence="0">
                  <emma:literal>*</emma:literal>
                </emma:interpretation>
                <emma:interpretation id="interp86" emma:lang="zh-CN" emma:confidence="0">
                  <emma:literal>x</emma:literal>
                </emma:interpretation>
                <emma:interpretation id="interp87" emma:lang="zh-CN" emma:confidence="0">
                  <emma:literal/>
                </emma:interpretation>
                <emma:interpretation id="interp88" emma:lang="zh-CN" emma:confidence="0">
                  <emma:literal>X</emma:literal>
                </emma:interpretation>
                <emma:interpretation id="interp89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85104">28438 3555 4736,'-26'0'1824,"26"0"-960,-10 4-928,5-4 928,10 0-544,-5 0 1024,0 0-768,0-4 576,6 4-672,-2-9 512,7 5-544,-2-11 320,7 11-448,-5-9 256,4 3-320,0-3 128,0 4-224,0-4 128,0 3-160,0-3 159,1 7-191,0-3 256,0 5-224,-7-5 96,6 9-128,0-4 0,6 8-32,0-4 96,3 9-96,-3 1 128,5 3-128,-5 9-32,3 7 0,2 6-128,-1 5 64,-4 1 32,5 1 0,-7-6 128,2-4-64,-6-6-96,6 2 0,-1 8-608,6 0 352,-16-4-1439,-4 0 959,-12-6-2336,6-3 1760,-10-4-2752,5 0 2304</inkml:trace>
          <inkml:trace contextRef="#ctx0" brushRef="#br0" timeOffset="85410">29084 3401 6144,'-4'-10'2368,"4"10"-1280,-5-4-352,0-1 1312,1 10-1120,-8-5 608,6 10-896,-2-3 256,2 8-513,-10 2 97,7 6-320,-12 15 64,7-3-128,-13 14 96,8 2-128,-13-1-32,8 0 0,-18-1-128,12 2 64,-6-6-736,16-5 384,-5-12-2495,8-1 1599,-1-5-3616,6-3 2784</inkml:trace>
        </inkml:traceGroup>
        <inkml:traceGroup>
          <inkml:annotationXML>
            <emma:emma xmlns:emma="http://www.w3.org/2003/04/emma" version="1.0">
              <emma:interpretation id="{E3A88BE7-F87E-4CDB-BEB9-0986EDAEA72C}" emma:medium="tactile" emma:mode="ink">
                <msink:context xmlns:msink="http://schemas.microsoft.com/ink/2010/main" type="inkWord" rotatedBoundingBox="26398,1139 26451,1403 26221,1450 26168,1186"/>
              </emma:interpretation>
              <emma:one-of disjunction-type="recognition" id="oneOf18">
                <emma:interpretation id="interp90" emma:lang="zh-CN" emma:confidence="0">
                  <emma:literal>。</emma:literal>
                </emma:interpretation>
                <emma:interpretation id="interp91" emma:lang="zh-CN" emma:confidence="0">
                  <emma:literal>·</emma:literal>
                </emma:interpretation>
                <emma:interpretation id="interp92" emma:lang="zh-CN" emma:confidence="0">
                  <emma:literal>.</emma:literal>
                </emma:interpretation>
                <emma:interpretation id="interp93" emma:lang="zh-CN" emma:confidence="0">
                  <emma:literal>○</emma:literal>
                </emma:interpretation>
                <emma:interpretation id="interp94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85959">29264 3854 4480,'-15'-6'1664,"15"6"-896,0-13-480,0 10 1024,5 3-768,-5-10 480,4 4-608,2-3 128,5 9-320,-1-4 352,-1 4-320,3-3 576,2 6-448,-4-3 512,5 10-512,2-7 416,-2 7-448,0-1 256,6 4-353,-6-3 129,5 3-224,-10 0 64,0 6-128,-10 0 0,0 4-32,-10-7-128,4 7 32,-14-4 32,4 3 0,-8-8 64,9-1-32,-12-7-96,13 3 32,-13-9 32,12 4 0,0-14 0,6 7 0,-3-16 0,8 5 0,-1-8-96,5 9 64,0-16-192,5 13 128,-1-7-1023,8 8 639,-3-2-2016,6 7 1408,0-3-3168,2 8 2400</inkml:trace>
        </inkml:traceGroup>
        <inkml:traceGroup>
          <inkml:annotationXML>
            <emma:emma xmlns:emma="http://www.w3.org/2003/04/emma" version="1.0">
              <emma:interpretation id="{27E65ABF-25E9-48DE-A5AE-5F4F74EFCA79}" emma:medium="tactile" emma:mode="ink">
                <msink:context xmlns:msink="http://schemas.microsoft.com/ink/2010/main" type="inkWord" rotatedBoundingBox="26458,1640 26541,1101 26849,1148 26765,1687"/>
              </emma:interpretation>
              <emma:one-of disjunction-type="recognition" id="oneOf19">
                <emma:interpretation id="interp95" emma:lang="zh-CN" emma:confidence="0">
                  <emma:literal>”</emma:literal>
                </emma:interpretation>
                <emma:interpretation id="interp96" emma:lang="zh-CN" emma:confidence="0">
                  <emma:literal>P</emma:literal>
                </emma:interpretation>
                <emma:interpretation id="interp97" emma:lang="zh-CN" emma:confidence="0">
                  <emma:literal>p</emma:literal>
                </emma:interpretation>
                <emma:interpretation id="interp98" emma:lang="zh-CN" emma:confidence="0">
                  <emma:literal>戶</emma:literal>
                </emma:interpretation>
                <emma:interpretation id="interp99" emma:lang="zh-CN" emma:confidence="0">
                  <emma:literal>》</emma:literal>
                </emma:interpretation>
              </emma:one-of>
            </emma:emma>
          </inkml:annotationXML>
          <inkml:trace contextRef="#ctx0" brushRef="#br0" timeOffset="86257">29610 3781 6400,'-15'-4'2368,"15"4"-1280,-10 0-512,5 0 1376,10 4-1120,-10-1 608,5 3-864,-6 4 128,12-3-416,-6 8 95,0-2-223,0 10 224,0-1-256,0 11 96,5-1-128,-5 3-64,0 1 0,0 15-32,0 7 0,-5-16-448,5-6 256,-6-10-1599,6 2 991,-10-15-2560,5-3 1888,-4-16-2464,9 2 2240</inkml:trace>
          <inkml:trace contextRef="#ctx0" brushRef="#br0" timeOffset="86574">29615 3750 5120,'-5'-4'2016,"5"4"-1088,0-6-512,0 2 960,0 8-768,5-4 256,5 6-512,5-2-64,6 8-160,5-2 128,4 3-160,6 2 192,0-1-192,-12-1 608,3 0-416,-18 6 672,6 0-544,-15 3 352,6 0-448,-21-4 191,0 4-287,-15-3 0,3 4-128,-3-10-352,4 0 160,-14-3-1887,8-2 1087,8-11-4064,8 3 2784</inkml:trace>
        </inkml:traceGroup>
        <inkml:traceGroup>
          <inkml:annotationXML>
            <emma:emma xmlns:emma="http://www.w3.org/2003/04/emma" version="1.0">
              <emma:interpretation id="{25839A22-9390-40CE-B408-61AF8B9561F5}" emma:medium="tactile" emma:mode="ink">
                <msink:context xmlns:msink="http://schemas.microsoft.com/ink/2010/main" type="inkWord" rotatedBoundingBox="27975,811 29022,800 29028,1401 27981,1411">
                  <msink:destinationLink direction="with" ref="{57D61AE7-51AE-4672-9364-AD1C95304205}"/>
                </msink:context>
              </emma:interpretation>
              <emma:one-of disjunction-type="recognition" id="oneOf20">
                <emma:interpretation id="interp100" emma:lang="zh-CN" emma:confidence="0">
                  <emma:literal>以</emma:literal>
                </emma:interpretation>
                <emma:interpretation id="interp101" emma:lang="zh-CN" emma:confidence="0">
                  <emma:literal>Ⅸ</emma:literal>
                </emma:interpretation>
                <emma:interpretation id="interp102" emma:lang="zh-CN" emma:confidence="0">
                  <emma:literal>圦</emma:literal>
                </emma:interpretation>
                <emma:interpretation id="interp103" emma:lang="zh-CN" emma:confidence="0">
                  <emma:literal>山</emma:literal>
                </emma:interpretation>
                <emma:interpretation id="interp104" emma:lang="zh-CN" emma:confidence="0">
                  <emma:literal>心</emma:literal>
                </emma:interpretation>
              </emma:one-of>
            </emma:emma>
          </inkml:annotationXML>
          <inkml:trace contextRef="#ctx0" brushRef="#br0" timeOffset="87924">31338 3513 6656,'-4'-9'2528,"4"9"-1344,0 0-672,0 0 1312,0 0-1024,0 0 480,0 6-768,-6-6 288,6 3-480,-5-3 319,5 6-351,-4-2 128,-2 5-256,-5 1 128,7 2-160,-11 11 64,4 0-96,-10 3 96,6 3-128,-10-3 192,5 6-160,-10-6 32,9-3-64,-5-4 32,10 0-64,-4-6-32,10 6 32,-10-3-128,10 3 64,-1-6 32,7 6 0,4-11 0,4 7 0,7-8 0,4 3 0,6-4 0,3-3 0,-3-3 0,6 4 0,-3 2 0,6-3 0,-3 3 0,3-2 0,0-4 0,2 4 0,4-8 0,-6 0 0,-9-5 64,-2 9-32,-8-10 64,4 7-64,-9-7-32,3 1 32,-4-10-32,-1 6 0,-8-10 0,4 10 0,-5-10-288,-1 4 160,-3-13-512,9 10 352,-10-14-864,-1 10 672,-4-6-1695,9 9 1215,-9-5-3712,9 11 2624</inkml:trace>
          <inkml:trace contextRef="#ctx0" brushRef="#br0" timeOffset="88379">31609 3487 6400,'-21'-9'2368,"21"9"-1280,-5 0-640,1 0 1280,8 0-992,-4 0 512,5 0-736,1-4 288,4 4-480,1-6 416,4 12-449,0-6 225,0 0-288,0 0 128,0 4-192,0 0 128,6 5-160,0 4 64,0 2-96,-1 8 96,4 7-128,-2 11-32,2 1 0,-8-7 96,10 1-64,-12 0-32,2 2 0,-2-2-544,4-1 288,-4 7-1664,2-3 1057,-7-11-2625,2-1 1952,-7-12-2816,8-7 2464</inkml:trace>
          <inkml:trace contextRef="#ctx0" brushRef="#br0" timeOffset="88647">32066 3454 4992,'0'-18'1824,"0"18"-960,-3-4-32,-2 4 1792,5 4-1408,-7 1 1024,4-1-1312,-9 5 575,3 5-863,-18 4 480,7 9-640,-16 8 160,6 3-352,-16 2-96,11 5-128,-16 6-64,10-2 32,-16 6-736,12-5 384,-6-4-2688,9-2 1665,3-7-4289,7-2 3168</inkml:trace>
        </inkml:traceGroup>
      </inkml:traceGroup>
    </inkml:traceGroup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33:20.43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FE9C790-D76A-4151-893E-264D534B5B39}" emma:medium="tactile" emma:mode="ink">
          <msink:context xmlns:msink="http://schemas.microsoft.com/ink/2010/main" type="writingRegion" rotatedBoundingBox="21810,7927 28148,6889 28488,8963 22149,10001">
            <msink:destinationLink direction="with" ref="{458F4E99-CF9A-4B3F-8F67-B9691591E2C8}"/>
          </msink:context>
        </emma:interpretation>
      </emma:emma>
    </inkml:annotationXML>
    <inkml:traceGroup>
      <inkml:annotationXML>
        <emma:emma xmlns:emma="http://www.w3.org/2003/04/emma" version="1.0">
          <emma:interpretation id="{9AE841A1-89F5-4A9F-9E1E-3A1DF3B0A5E7}" emma:medium="tactile" emma:mode="ink">
            <msink:context xmlns:msink="http://schemas.microsoft.com/ink/2010/main" type="paragraph" rotatedBoundingBox="21810,7927 27926,6925 28165,8384 22049,93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DCC36B-D6E7-4F38-8FF7-7C0E95C18194}" emma:medium="tactile" emma:mode="ink">
              <msink:context xmlns:msink="http://schemas.microsoft.com/ink/2010/main" type="line" rotatedBoundingBox="21810,7927 27926,6925 28165,8384 22049,9386"/>
            </emma:interpretation>
          </emma:emma>
        </inkml:annotationXML>
        <inkml:traceGroup>
          <inkml:annotationXML>
            <emma:emma xmlns:emma="http://www.w3.org/2003/04/emma" version="1.0">
              <emma:interpretation id="{A6E13234-198E-406F-B388-D7CC043D49F6}" emma:medium="tactile" emma:mode="ink">
                <msink:context xmlns:msink="http://schemas.microsoft.com/ink/2010/main" type="inkWord" rotatedBoundingBox="21810,7927 22247,7855 22389,8725 21952,8797"/>
              </emma:interpretation>
              <emma:one-of disjunction-type="recognition" id="oneOf0">
                <emma:interpretation id="interp0" emma:lang="zh-CN" emma:confidence="0">
                  <emma:literal>8</emma:literal>
                </emma:interpretation>
                <emma:interpretation id="interp1" emma:lang="zh-CN" emma:confidence="0">
                  <emma:literal>&amp;</emma:literal>
                </emma:interpretation>
                <emma:interpretation id="interp2" emma:lang="zh-CN" emma:confidence="0">
                  <emma:literal>。</emma:literal>
                </emma:interpretation>
                <emma:interpretation id="interp3" emma:lang="zh-CN" emma:confidence="0">
                  <emma:literal>‘</emma:literal>
                </emma:interpretation>
                <emma:interpretation id="interp4" emma:lang="zh-CN" emma:confidence="0">
                  <emma:literal>0</emma:literal>
                </emma:interpretation>
              </emma:one-of>
            </emma:emma>
          </inkml:annotationXML>
          <inkml:trace contextRef="#ctx0" brushRef="#br0">25186 11148 6272,'-5'-9'2368,"5"9"-1280,0-4-768,-5-1 1120,-1 10-832,-9-10 448,9 5-640,-9-8 192,11 8-352,-12-6 288,6 12-320,-5-6 384,6 0-352,-9 0 383,10 8-383,-8 1 288,5 4-288,-4 6 128,5-6-224,-4 0 128,8 6-160,-4 4 0,10-1-64,0 1-128,4 0 32,2-5-32,9 5 0,0-6 64,0 2 0,6-10-96,5 4 64,-1-13-128,6 0 96,-6-13-96,11 0 64,-15-15-64,3 5 64,-7-13-64,2 4 64,-13-9 128,3 5 0,-9-13 128,0 17-96,-15-13-32,5 9 0,-16-15-32,8 16 0,-14-16 128,12 15-64,-12-9 32,17 13-32,-5-8 32,10 12-64,-5-8 128,9 10-96,-3-6 128,9 13-128,-5 0-32,10 6 0,-5-1-32,3 5 0,3 0 64,6 9-32,2-8 64,2 8-64,4 0-32,-1 8 32,8 1-256,-7 4 128,2-3-1024,-4-1 640,-1-5-2495,2 6 1663,-4-5-3648,6 4 2816</inkml:trace>
        </inkml:traceGroup>
        <inkml:traceGroup>
          <inkml:annotationXML>
            <emma:emma xmlns:emma="http://www.w3.org/2003/04/emma" version="1.0">
              <emma:interpretation id="{8658B98E-2CEB-4A37-B2DD-0B51B544AF78}" emma:medium="tactile" emma:mode="ink">
                <msink:context xmlns:msink="http://schemas.microsoft.com/ink/2010/main" type="inkWord" rotatedBoundingBox="22313,8324 22701,8260 22765,8657 22377,8721"/>
              </emma:interpretation>
              <emma:one-of disjunction-type="recognition" id="oneOf1">
                <emma:interpretation id="interp5" emma:lang="zh-CN" emma:confidence="0">
                  <emma:literal>x</emma:literal>
                </emma:interpretation>
                <emma:interpretation id="interp6" emma:lang="zh-CN" emma:confidence="0">
                  <emma:literal>×</emma:literal>
                </emma:interpretation>
                <emma:interpretation id="interp7" emma:lang="zh-CN" emma:confidence="0">
                  <emma:literal>Ⅹ</emma:literal>
                </emma:interpretation>
                <emma:interpretation id="interp8" emma:lang="zh-CN" emma:confidence="0">
                  <emma:literal>X</emma:literal>
                </emma:interpretation>
                <emma:interpretation id="interp9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377">25441 11007 4480,'-11'-8'1760,"11"8"-960,-4-9-384,-1 3 1312,10 6-960,-5-4 832,4 0-928,1-5 576,1 9-736,-2-5 512,7 5-576,-2 0 256,7 5-417,-5-1 257,4 9-288,6 6 0,-2 0-160,7 4 0,0 3-32,-7-4-192,7 6 64,-5-5-896,0 4 545,-6-8-1601,0 3 1152,-6-5-2368,3 6 1824,-8-10-2304,7 2 2112</inkml:trace>
          <inkml:trace contextRef="#ctx0" brushRef="#br0" timeOffset="643">25746 10904 6784,'-5'-10'2624,"5"10"-1408,-3 0-512,-4 0 1600,14 0-1280,-14 0 704,7 6-1025,-5-2 385,-1 9-608,-3 2 288,9-2-448,-15 4 192,-1 6-288,-14 5 0,10 4-128,-16-2-128,10 8 0,-10-3-544,12 11 320,-6-5-1440,8-5 928,2-10-2399,10 2 1791,5-14-3520,5-1 2752</inkml:trace>
        </inkml:traceGroup>
        <inkml:traceGroup>
          <inkml:annotationXML>
            <emma:emma xmlns:emma="http://www.w3.org/2003/04/emma" version="1.0">
              <emma:interpretation id="{8D2EEBCD-31C7-4F31-A48C-5A1BBD1FBB63}" emma:medium="tactile" emma:mode="ink">
                <msink:context xmlns:msink="http://schemas.microsoft.com/ink/2010/main" type="inkWord" rotatedBoundingBox="22882,8189 23253,8129 23347,8703 22977,8764"/>
              </emma:interpretation>
              <emma:one-of disjunction-type="recognition" id="oneOf2">
                <emma:interpretation id="interp10" emma:lang="zh-CN" emma:confidence="0">
                  <emma:literal>+</emma:literal>
                </emma:interpretation>
                <emma:interpretation id="interp11" emma:lang="zh-CN" emma:confidence="0">
                  <emma:literal>十</emma:literal>
                </emma:interpretation>
                <emma:interpretation id="interp12" emma:lang="zh-CN" emma:confidence="0">
                  <emma:literal>丨</emma:literal>
                </emma:interpretation>
                <emma:interpretation id="interp13" emma:lang="zh-CN" emma:confidence="0">
                  <emma:literal>÷</emma:literal>
                </emma:interpretation>
                <emma:interpretation id="interp14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973">25966 11030 6784,'-5'5'2624,"5"-5"-1408,0 0-864,0 0 1312,0 0-992,5 0 768,6 0-832,3 0 96,7 0-416,4 0-193,1 0-31,4 0-64,1 0 0,-1 0-351,5 0 191,-3 0-928,-2 0 608,-5-5-1568,1 5 1184,-10-4-3072,-2 0 2208,-14-5-1696,6 9 2016</inkml:trace>
          <inkml:trace contextRef="#ctx0" brushRef="#br0" timeOffset="1214">26174 10809 6272,'-4'-28'2368,"4"28"-1280,0 0-288,0 6 1504,0 1-1248,0 3 736,0 3-1056,0 6 607,0 0-799,0 11 448,0 2-576,0 9 32,0 4-256,0 10-96,0-1-64,0 8-960,4-7 512,2-10-2591,2-3 1695,-2-16-4160,6-3 3072</inkml:trace>
        </inkml:traceGroup>
        <inkml:traceGroup>
          <inkml:annotationXML>
            <emma:emma xmlns:emma="http://www.w3.org/2003/04/emma" version="1.0">
              <emma:interpretation id="{9500A24A-E290-4248-AB14-5234920199F8}" emma:medium="tactile" emma:mode="ink">
                <msink:context xmlns:msink="http://schemas.microsoft.com/ink/2010/main" type="inkWord" rotatedBoundingBox="23752,7704 24323,7611 24547,8977 23976,9070"/>
              </emma:interpretation>
              <emma:one-of disjunction-type="recognition" id="oneOf3">
                <emma:interpretation id="interp15" emma:lang="zh-CN" emma:confidence="0">
                  <emma:literal>之</emma:literal>
                </emma:interpretation>
                <emma:interpretation id="interp16" emma:lang="zh-CN" emma:confidence="0">
                  <emma:literal>亡</emma:literal>
                </emma:interpretation>
                <emma:interpretation id="interp17" emma:lang="zh-CN" emma:confidence="0">
                  <emma:literal>纟</emma:literal>
                </emma:interpretation>
                <emma:interpretation id="interp18" emma:lang="zh-CN" emma:confidence="0">
                  <emma:literal>讠</emma:literal>
                </emma:interpretation>
                <emma:interpretation id="interp19" emma:lang="zh-CN" emma:confidence="0">
                  <emma:literal>乏</emma:literal>
                </emma:interpretation>
              </emma:one-of>
            </emma:emma>
          </inkml:annotationXML>
          <inkml:trace contextRef="#ctx0" brushRef="#br0" timeOffset="2234">27300 10269 4480,'6'-8'1664,"-6"8"-896,0 0-128,0 0 1248,0 0-1056,0-6 704,0 6-928,0-3 512,0 6-640,0-3 512,6 0-544,-6 0 320,3 0-449,-3 0 257,0 0-320,0 0 128,0 0-224,0 0 64,0 0-128,0 0-128,0 0 0,0 0 96,0 0-32,0 0-32,0 0 32,0 6-128,0-2 64,0 0 32,0 1 0,0-5 64,0 0-32,0 4-32,0 2 32,0-6-32,6 3 0,-6-3-160,0 5 96,0 0-32,0-1 32,0 1 64,0-1 0,0 0 0,0 2 0,0-2 64,0 1-32,0 3 64,0 1-64,0 1 64,6 8-64,-6-1-32,0 2 32,0 8-192,5 5 96,-5 3 32,4 3 32,2-3-96,-1 2 64,-5-2-896,0 3 512,0-8-2015,0-2 1343,0-5-3648,0 0 2656</inkml:trace>
          <inkml:trace contextRef="#ctx0" brushRef="#br0" timeOffset="2520">26930 10938 8448,'-27'0'3232,"27"0"-1728,-3 0-1408,-3 0 1088,12 0-736,-3 0 416,8 0-512,8 0 31,8 0-223,9-3-96,5 3-32,4-4-32,6 8 0,0-4-224,0 0 128,-6 0-735,2 0 447,-2 0-1856,-3 0 1248,-6 0-3296,-6 0 2400</inkml:trace>
          <inkml:trace contextRef="#ctx0" brushRef="#br0" timeOffset="2959">27139 11122 6656,'-27'0'2528,"27"0"-1344,21 0-1440,-15 0 832,-3 0-416,9 0 736,8 4-512,-4 0 256,5 1-384,-3-1 64,9 5-192,-7 10 64,1-6-96,-6 10 160,6 0-160,-17 3 320,7 6-224,-17 0 384,1 4-320,-10 0 448,5-4-417,-16 0 513,11 0-480,-10 0 512,4-6-512,1-3 160,5-1-320,-1-3-64,11-5-64,5-5 32,5 0-32,0-5 64,6 2-64,4-6-160,9 4 64,8-4-544,-2 0 352,1-4-1088,4-2 736,1-3-1599,0 9 1215,-6-8-2624,0 8 2048,-4-15-2240,-1 6 2176</inkml:trace>
        </inkml:traceGroup>
        <inkml:traceGroup>
          <inkml:annotationXML>
            <emma:emma xmlns:emma="http://www.w3.org/2003/04/emma" version="1.0">
              <emma:interpretation id="{D8F9B8A7-E0AF-450A-AD45-5DF6FC06E5E1}" emma:medium="tactile" emma:mode="ink">
                <msink:context xmlns:msink="http://schemas.microsoft.com/ink/2010/main" type="inkWord" rotatedBoundingBox="24820,7745 25565,7623 25710,8509 24965,8631"/>
              </emma:interpretation>
              <emma:one-of disjunction-type="recognition" id="oneOf4">
                <emma:interpretation id="interp20" emma:lang="zh-CN" emma:confidence="0">
                  <emma:literal>&amp;</emma:literal>
                </emma:interpretation>
                <emma:interpretation id="interp21" emma:lang="zh-CN" emma:confidence="0">
                  <emma:literal>@</emma:literal>
                </emma:interpretation>
                <emma:interpretation id="interp22" emma:lang="zh-CN" emma:confidence="0">
                  <emma:literal>d</emma:literal>
                </emma:interpretation>
                <emma:interpretation id="interp23" emma:lang="zh-CN" emma:confidence="0">
                  <emma:literal>凶</emma:literal>
                </emma:interpretation>
                <emma:interpretation id="interp24" emma:lang="zh-CN" emma:confidence="0">
                  <emma:literal>刃</emma:literal>
                </emma:interpretation>
              </emma:one-of>
            </emma:emma>
          </inkml:annotationXML>
          <inkml:trace contextRef="#ctx0" brushRef="#br0" timeOffset="3991">28448 10717 7040,'-16'5'2720,"16"-5"-1472,-8-5-1120,2 5 1216,12 5-800,-6 0 832,3 0-800,2 3 416,5 7-576,2 2 191,2 5-351,2 7 64,4-3-192,1 6 0,0 0-64,-2 0-192,6-6 64,-3 3-896,-2-3 545,-4-3-2017,-2-5 1344,2-10-3520,-2 7 2592</inkml:trace>
          <inkml:trace contextRef="#ctx0" brushRef="#br0" timeOffset="3690">28188 10990 4992,'-21'-18'1824,"21"18"-960,-15-10-672,9 6 1184,6 8-800,-9-8 992,4 4-896,-5-3 672,4 6-800,-8-3 736,4 10-768,-11-1 479,10 4-575,-9 5 256,10 0-384,-5 5 192,5 4-256,-1 5-64,11 0-96,0 0-128,11-6 32,-1-4-128,5-3 96,5-10-256,1-5 192,4-14-160,1 3 160,4-16-64,0 5 96,-4-14 128,-4 6 0,-14-12 64,-2 8-64,-12-12-32,1 6 32,-4-14-32,-1 10 0,-10-14 64,4 12-32,-10-13 192,11 16-128,-6-7 96,12 9-96,-12-2 224,12 7-192,-2-4 160,5 13-160,-4-5-64,10 11-32,-5-6 32,5 4-32,0 1 64,11 4-64,-7-4-96,7 10 32,-2-2-32,7 10 0,-5-5-288,4 10 192,5-5-1440,2 4 896,2 2-3135,2 2 2143,-2 6-3136,6 0 2784</inkml:trace>
          <inkml:trace contextRef="#ctx0" brushRef="#br0" timeOffset="4231">28687 10736 6400,'-25'-23'2368,"25"23"-1280,-5 3-352,-1-3 1600,12 6-1280,-12-2 992,6 6-1217,-4 2 609,-2 8-800,-3 2 352,-2 5-576,-10 1 128,6 4-320,-10-2-128,5 2-64,-10 5-1024,9 0 544,-5-5-2368,5-2 1569,6-8-4289,15 3 3104</inkml:trace>
        </inkml:traceGroup>
        <inkml:traceGroup>
          <inkml:annotationXML>
            <emma:emma xmlns:emma="http://www.w3.org/2003/04/emma" version="1.0">
              <emma:interpretation id="{6E4E4C2B-3378-4C68-87C1-49FC79714455}" emma:medium="tactile" emma:mode="ink">
                <msink:context xmlns:msink="http://schemas.microsoft.com/ink/2010/main" type="inkWord" rotatedBoundingBox="25799,7691 26113,7640 26181,8056 25867,8108"/>
              </emma:interpretation>
              <emma:one-of disjunction-type="recognition" id="oneOf5">
                <emma:interpretation id="interp25" emma:lang="zh-CN" emma:confidence="0">
                  <emma:literal>T</emma:literal>
                </emma:interpretation>
                <emma:interpretation id="interp26" emma:lang="zh-CN" emma:confidence="0">
                  <emma:literal>个</emma:literal>
                </emma:interpretation>
                <emma:interpretation id="interp27" emma:lang="zh-CN" emma:confidence="0">
                  <emma:literal>ㄒ</emma:literal>
                </emma:interpretation>
                <emma:interpretation id="interp28" emma:lang="zh-CN" emma:confidence="0">
                  <emma:literal>丅</emma:literal>
                </emma:interpretation>
                <emma:interpretation id="interp29" emma:lang="zh-CN" emma:confidence="0">
                  <emma:literal>丫</emma:literal>
                </emma:interpretation>
              </emma:one-of>
            </emma:emma>
          </inkml:annotationXML>
          <inkml:trace contextRef="#ctx0" brushRef="#br0" timeOffset="4531">28866 10332 8064,'-9'-9'3072,"9"9"-1664,-11 0-1088,7 0 1440,8 6-1024,-4-6 703,6 3-831,-6 2 160,9 0-448,2-5-128,10 0-96,4 0-96,1 0 32,4 0-128,6 0 64,-6 0-672,6 0 384,-6 0-2207,-4 0 1407,-5 0-3936,-6 0 2816</inkml:trace>
          <inkml:trace contextRef="#ctx0" brushRef="#br0" timeOffset="4773">29080 10346 7168,'-10'0'2720,"10"0"-1472,-25 13-672,20-7 1664,5 3-1280,-6-5 927,6 5-1151,-4 4 416,8 6-672,-4 4 64,0 4-288,0 1-160,0 2-64,0 2-896,0 0 480,0 0-2527,0 4 1631,0-4-4160,11-6 3040</inkml:trace>
        </inkml:traceGroup>
        <inkml:traceGroup>
          <inkml:annotationXML>
            <emma:emma xmlns:emma="http://www.w3.org/2003/04/emma" version="1.0">
              <emma:interpretation id="{DECE4D0E-CDF4-44A6-B2A5-16030802AC38}" emma:medium="tactile" emma:mode="ink">
                <msink:context xmlns:msink="http://schemas.microsoft.com/ink/2010/main" type="inkWord" rotatedBoundingBox="26496,7170 27928,6935 28135,8199 26703,8433"/>
              </emma:interpretation>
              <emma:one-of disjunction-type="recognition" id="oneOf6">
                <emma:interpretation id="interp30" emma:lang="zh-CN" emma:confidence="0">
                  <emma:literal>业</emma:literal>
                </emma:interpretation>
                <emma:interpretation id="interp31" emma:lang="zh-CN" emma:confidence="0">
                  <emma:literal>烈</emma:literal>
                </emma:interpretation>
                <emma:interpretation id="interp32" emma:lang="zh-CN" emma:confidence="0">
                  <emma:literal>丠</emma:literal>
                </emma:interpretation>
                <emma:interpretation id="interp33" emma:lang="zh-CN" emma:confidence="0">
                  <emma:literal>然</emma:literal>
                </emma:interpretation>
                <emma:interpretation id="interp34" emma:lang="zh-CN" emma:confidence="0">
                  <emma:literal>些</emma:literal>
                </emma:interpretation>
              </emma:one-of>
            </emma:emma>
          </inkml:annotationXML>
          <inkml:trace contextRef="#ctx0" brushRef="#br0" timeOffset="8059">30802 10146 5888,'-20'-8'2272,"20"8"-1216,-10 0-544,5 0 1312,10 0-1024,-5-5 640,0 1-896,0-5 448,6 9-576,-2-10 256,7 10-385,-2-9 193,7 9-256,-5 0 224,4 5-256,0-1 96,6 2-160,-1-6 64,1 0-96,-2-6 0,2 12-32,0-6-64,-1 4 32,-4-4 32,4 0-32,-10 0-224,0 0 96,-10 0-448,4 0 288,-8 0-864,4 4 641,-10-8-1633,4 4 1184,-10-4-1472,8 8 1376,-8-4-608,5 9 928,-4-5 256,11 1 288,-7-1 960,5 0-416,-3 2 1408,9-2-1024,-10 1 992,10-1-1024,-5-1 544,10 7-736,-5 0 416,0-1-544,0 4 383,0 0-447,0 6 256,0-1-352,0 6 192,0 2-224,0 6 288,0 8-288,-5-8 224,5 0-224,-10-4 0,-1-2-128,-5-3 0,2-1-32,-16-9-256,9 6 96,-15-9-864,6 3 512,-5-9-2272,8 6 1537,-3-10-4289,9 0 3072</inkml:trace>
          <inkml:trace contextRef="#ctx0" brushRef="#br0" timeOffset="8584">29732 10926 7296,'-9'-4'2720,"9"4"-1472,9-6-1120,-3 2 1152,-2 8-768,2-4 544,8 0-608,8 0 96,-2 0-288,4 0 32,8 0-160,8-4 0,2-1-64,14-3-64,0 2 32,14-2-32,2 8 0,6-8 0,-8 8 0,6-9-288,-4 9 160,10-6-384,-16 6 288,0-4-288,-5 8 256,-4-8-768,-7 4 576,-8-3-2048,-3 6 1376,-12-3-2528,-1 0 2080</inkml:trace>
          <inkml:trace contextRef="#ctx0" brushRef="#br0" timeOffset="6918">29783 9811 5248,'11'-17'2016,"-11"17"-1088,30 0-512,-20-10 1088,1 6-832,-2-10 384,1 6-608,6-2 224,0 5-384,-1 10 352,6 5-384,-7 4 160,8 8-256,-8 0 288,5 5-256,-2 1 96,-2-1-160,0 5 0,1 0-64,-2 3-64,2 1 32,-5 1 32,-2-1-32,-9 4-32,6-2 32,-12-2-32,0-1 0,-2 7 64,-4-3-32,-6 3-32,-4-10 32,-8-10 96,4 1-65,-4-10 257,4-3-192,1-14 160,4 4-160,1-16 64,4 9-96,7-16 96,4 9-128,5-9 128,9 6-128,2-11 32,4 11-32,0-6-64,6 9 32,-6-4 32,5 9-32,2-4-32,2 3 32,2 6-256,4 4 128,0-5-672,6 10 448,0-5-1727,0 4 1151,-6 0-3264,-4 2 2336,-7-6-2272,8 3 2368</inkml:trace>
          <inkml:trace contextRef="#ctx0" brushRef="#br0" timeOffset="7369">30420 9848 6144,'-15'-9'2368,"15"9"-1280,-9-5-640,3 1 1344,12 4-992,-6-10 608,5 10-864,-1-4 96,7 4-384,5-5 32,-2 10-160,2-5 64,4 10-96,-4-2-64,4 1 0,-10 4 96,4 2-65,-2-2 193,-2 6-160,-10-6 320,5 4-224,-10-2 448,-1-1-352,-13-1 576,8 6-480,-5-6 224,11 0-352,-4-4-64,3 1-128,2-7-64,4 1 32,0 2 32,4-2-32,2-4-448,3 0 224,2-4-960,10 8 640,4-4-1631,1 0 1215,-2-4-2592,2-2 1984,-5 2-2816,4 8 2496</inkml:trace>
        </inkml:traceGroup>
      </inkml:traceGroup>
    </inkml:traceGroup>
    <inkml:traceGroup>
      <inkml:annotationXML>
        <emma:emma xmlns:emma="http://www.w3.org/2003/04/emma" version="1.0">
          <emma:interpretation id="{3B4DE4F8-F50D-4798-9410-EBDCB429C7DB}" emma:medium="tactile" emma:mode="ink">
            <msink:context xmlns:msink="http://schemas.microsoft.com/ink/2010/main" type="paragraph" rotatedBoundingBox="26562,8658 28411,8477 28461,8990 26612,91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8A449C1-2092-410B-98A1-56142B6DF984}" emma:medium="tactile" emma:mode="ink">
              <msink:context xmlns:msink="http://schemas.microsoft.com/ink/2010/main" type="line" rotatedBoundingBox="26562,8658 28411,8477 28461,8990 26612,9171"/>
            </emma:interpretation>
          </emma:emma>
        </inkml:annotationXML>
        <inkml:traceGroup>
          <inkml:annotationXML>
            <emma:emma xmlns:emma="http://www.w3.org/2003/04/emma" version="1.0">
              <emma:interpretation id="{64DA89CC-8718-4743-8C61-5BF670211CDC}" emma:medium="tactile" emma:mode="ink">
                <msink:context xmlns:msink="http://schemas.microsoft.com/ink/2010/main" type="inkWord" rotatedBoundingBox="26562,8660 26898,8627 26939,9039 26602,9072"/>
              </emma:interpretation>
              <emma:one-of disjunction-type="recognition" id="oneOf7">
                <emma:interpretation id="interp35" emma:lang="zh-CN" emma:confidence="0">
                  <emma:literal>子</emma:literal>
                </emma:interpretation>
                <emma:interpretation id="interp36" emma:lang="zh-CN" emma:confidence="0">
                  <emma:literal>刁</emma:literal>
                </emma:interpretation>
                <emma:interpretation id="interp37" emma:lang="zh-CN" emma:confidence="0">
                  <emma:literal>○</emma:literal>
                </emma:interpretation>
                <emma:interpretation id="interp38" emma:lang="zh-CN" emma:confidence="0">
                  <emma:literal>孑</emma:literal>
                </emma:interpretation>
                <emma:interpretation id="interp3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9235">29697 11325 4736,'-15'-6'1824,"15"6"-960,0-7-320,0 1 1248,5 6-992,0-3 768,0-3-928,0-2 448,5 3-640,1 1 320,4 4-448,1 0 256,4 9-320,4-1 127,2 7-223,-4-2 128,2 0-160,-3 6 64,0-2-96,-12 6 0,6 5-32,-9 4-64,3-2 32,-13 2-32,4 4 0,-11-4 64,7-4-32,-13-5-32,2-6 32,-9-8-32,3 4 0,-6-7 0,9-2 0,-8-8-96,4-2 64,-2-1 32,9-3 0,-11-9 128,11 10-64,-6-8 192,12 2-160,-3-2 192,8 8-192,-1-10-32,5 11-32,0-11-32,9 10 0,6-8 0,6 8 0,11-4-288,-2 7 160,6-4-1024,4 10 672,1-3-2079,-5 6 1439,-1-3-3488,1 0 2560</inkml:trace>
        </inkml:traceGroup>
        <inkml:traceGroup>
          <inkml:annotationXML>
            <emma:emma xmlns:emma="http://www.w3.org/2003/04/emma" version="1.0">
              <emma:interpretation id="{EAA4D169-137B-4666-A3AC-8151BA822C10}" emma:medium="tactile" emma:mode="ink">
                <msink:context xmlns:msink="http://schemas.microsoft.com/ink/2010/main" type="inkWord" rotatedBoundingBox="27139,8699 27422,8671 27449,8949 27166,8977"/>
              </emma:interpretation>
              <emma:one-of disjunction-type="recognition" id="oneOf8">
                <emma:interpretation id="interp40" emma:lang="zh-CN" emma:confidence="0">
                  <emma:literal>X</emma:literal>
                </emma:interpretation>
                <emma:interpretation id="interp41" emma:lang="zh-CN" emma:confidence="0">
                  <emma:literal>x</emma:literal>
                </emma:interpretation>
                <emma:interpretation id="interp42" emma:lang="zh-CN" emma:confidence="0">
                  <emma:literal>ⅹ</emma:literal>
                </emma:interpretation>
                <emma:interpretation id="interp43" emma:lang="zh-CN" emma:confidence="0">
                  <emma:literal>Ⅹ</emma:literal>
                </emma:interpretation>
                <emma:interpretation id="interp44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9488">30192 11370 6528,'-6'-5'2464,"6"5"-1344,6-4-672,-2 4 1280,7 4-992,4 1 672,0 5-864,0-3 288,6 8-480,-1-2-65,1 4-159,-2 2-287,2 0 63,-6 4-1024,0-1 640,-4-5-2432,5 6 1632,-11-8-2880,4-8 2368</inkml:trace>
          <inkml:trace contextRef="#ctx0" brushRef="#br0" timeOffset="9750">30467 11320 6784,'-6'-17'2624,"6"17"-1408,-5 4-512,1 1 1536,4-1-1248,-6 0 512,1 1-929,-5 5 353,-1 7-576,-8 2 256,8-2-352,-14 11 64,8 4-192,-7 0-896,3-2 384,-3-1-2239,6-3 1471,4-4-3936,4-3 2848</inkml:trace>
        </inkml:traceGroup>
        <inkml:traceGroup>
          <inkml:annotationXML>
            <emma:emma xmlns:emma="http://www.w3.org/2003/04/emma" version="1.0">
              <emma:interpretation id="{E1440527-DF27-4869-89EC-48604C800140}" emma:medium="tactile" emma:mode="ink">
                <msink:context xmlns:msink="http://schemas.microsoft.com/ink/2010/main" type="inkWord" rotatedBoundingBox="27464,8611 27718,8586 27764,9055 27510,9079"/>
              </emma:interpretation>
              <emma:one-of disjunction-type="recognition" id="oneOf9">
                <emma:interpretation id="interp45" emma:lang="zh-CN" emma:confidence="0">
                  <emma:literal>O</emma:literal>
                </emma:interpretation>
                <emma:interpretation id="interp46" emma:lang="zh-CN" emma:confidence="0">
                  <emma:literal>子</emma:literal>
                </emma:interpretation>
                <emma:interpretation id="interp47" emma:lang="zh-CN" emma:confidence="0">
                  <emma:literal>孑</emma:literal>
                </emma:interpretation>
                <emma:interpretation id="interp48" emma:lang="zh-CN" emma:confidence="0">
                  <emma:literal>刁</emma:literal>
                </emma:interpretation>
                <emma:interpretation id="interp49" emma:lang="zh-CN" emma:confidence="0">
                  <emma:literal>夕</emma:literal>
                </emma:interpretation>
              </emma:one-of>
            </emma:emma>
          </inkml:annotationXML>
          <inkml:trace contextRef="#ctx0" brushRef="#br0" timeOffset="10225">30641 11229 7040,'0'0'2720,"0"0"-1472,30 36-832,-24-26 1280,3-1-992,0 0 448,8 5-672,-7-1 160,5 6-384,0-1 127,0-1-223,-9 6 64,3 5-128,-9 4 0,6-1-32,-12 1 32,6 3-64,-9-3-96,3 1 32,-9-11-32,5 1 0,-10-10 0,5 2 0,-12-11 128,12-1-32,-9-6 128,9 3-96,-6-10 256,10 1-192,-5-8 384,7 8-288,-2-10 160,7 11-224,-7-11 64,11 10-128,11-10-128,-1 11 0,4-7-384,13 11 192,-6-5-1344,3 6 832,-3-7-2527,3 10 1791,-3-4-3168,0 4 2624</inkml:trace>
        </inkml:traceGroup>
        <inkml:traceGroup>
          <inkml:annotationXML>
            <emma:emma xmlns:emma="http://www.w3.org/2003/04/emma" version="1.0">
              <emma:interpretation id="{440BDAE7-7A56-49F5-8B64-A0C6D0C066CC}" emma:medium="tactile" emma:mode="ink">
                <msink:context xmlns:msink="http://schemas.microsoft.com/ink/2010/main" type="inkWord" rotatedBoundingBox="27846,8779 28159,8748 28186,9017 27872,9048"/>
              </emma:interpretation>
              <emma:one-of disjunction-type="recognition" id="oneOf10">
                <emma:interpretation id="interp50" emma:lang="zh-CN" emma:confidence="0">
                  <emma:literal>X</emma:literal>
                </emma:interpretation>
                <emma:interpretation id="interp51" emma:lang="zh-CN" emma:confidence="0">
                  <emma:literal>ⅹ</emma:literal>
                </emma:interpretation>
                <emma:interpretation id="interp52" emma:lang="zh-CN" emma:confidence="0">
                  <emma:literal>×</emma:literal>
                </emma:interpretation>
                <emma:interpretation id="interp53" emma:lang="zh-CN" emma:confidence="0">
                  <emma:literal>x</emma:literal>
                </emma:interpretation>
                <emma:interpretation id="interp5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10401">30889 11410 6272,'0'0'2368,"0"0"-1280,15 5-576,-9-1 1248,5 2-992,4 1 576,0 3-832,6 5 160,-2 2-384,2 5-96,5 1-128,-6 5-416,0-1 224,-4-5-1472,0 1 896,-2-4-2656,2-6 1888,-7-9-2144,2-4 2080</inkml:trace>
          <inkml:trace contextRef="#ctx0" brushRef="#br0" timeOffset="10627">31206 11410 8064,'-9'0'2976,"9"0"-1600,-12 0-768,8 0 1344,8 0-1120,-8 0 607,4 10-895,-11-1 384,2 4-576,-12 6 128,6 8-320,-6 1-224,12-2 32,-12-3-1120,10 5 608,-10-6-2495,12 1 1695,-6-9-3776,5 4 2880</inkml:trace>
        </inkml:traceGroup>
        <inkml:traceGroup>
          <inkml:annotationXML>
            <emma:emma xmlns:emma="http://www.w3.org/2003/04/emma" version="1.0">
              <emma:interpretation id="{C6EED08D-8F74-4FFB-98A6-FCFE3919B49E}" emma:medium="tactile" emma:mode="ink">
                <msink:context xmlns:msink="http://schemas.microsoft.com/ink/2010/main" type="inkWord" rotatedBoundingBox="28142,8504 28411,8477 28441,8792 28172,8818"/>
              </emma:interpretation>
              <emma:one-of disjunction-type="recognition" id="oneOf11">
                <emma:interpretation id="interp55" emma:lang="zh-CN" emma:confidence="0">
                  <emma:literal>T</emma:literal>
                </emma:interpretation>
                <emma:interpretation id="interp56" emma:lang="zh-CN" emma:confidence="0">
                  <emma:literal>ㄒ</emma:literal>
                </emma:interpretation>
                <emma:interpretation id="interp57" emma:lang="zh-CN" emma:confidence="0">
                  <emma:literal>丅</emma:literal>
                </emma:interpretation>
                <emma:interpretation id="interp58" emma:lang="zh-CN" emma:confidence="0">
                  <emma:literal>「</emma:literal>
                </emma:interpretation>
                <emma:interpretation id="interp59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10926">31191 11135 8320,'-6'0'3168,"6"0"-1728,12 0-1056,-9 0 1280,3 4-992,-1-4 319,5 0-607,1 0-64,5 0-192,4 0-160,-1 0 0,7 0-320,-1 0 192,1 0-863,-2 0 575,-6 0-1632,1 0 1152,-8 0-3360,4 0 2400,-15 0-1696,6 0 2080</inkml:trace>
          <inkml:trace contextRef="#ctx0" brushRef="#br0" timeOffset="11121">31328 11171 5888,'-5'26'2176,"5"-26"-1152,0 6-352,0-2 1408,0 9-1120,0-4 800,0 1-1056,0-1 479,0 4-671,0 1 128,0 4-352,0-4-96,5 4-128,-5 0-480,6 4 224,-6-3-1727,0 0 1023,0-2-4096,0 1 2784</inkml:trace>
        </inkml:traceGroup>
      </inkml:traceGroup>
    </inkml:traceGroup>
  </inkml:traceGroup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33:32.29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58F4E99-CF9A-4B3F-8F67-B9691591E2C8}" emma:medium="tactile" emma:mode="ink">
          <msink:context xmlns:msink="http://schemas.microsoft.com/ink/2010/main" type="inkDrawing" rotatedBoundingBox="28491,7279 28667,9349 28653,9351 28476,7280" semanticType="verticalRange" shapeName="Line">
            <msink:sourceLink direction="with" ref="{7FE9C790-D76A-4151-893E-264D534B5B39}"/>
          </msink:context>
        </emma:interpretation>
      </emma:emma>
    </inkml:annotationXML>
    <inkml:trace contextRef="#ctx0" brushRef="#br0">31532 9926 5632,'-4'-6'2112,"4"6"-1152,0-3-416,0-3 1056,0 12-896,0-6 512,0 9-736,0 4 320,4 4-480,-4 6 320,6 5-352,-6 8 416,5-1-416,-1 20 287,1 0-319,1 18 192,-2-5-224,2 17 128,-1-8-192,1 19 64,3-2-128,1 12 0,1-8-32,-2 11 32,3-13-64,-3 17 64,0-19-64,3 12-96,-3-16 32,-3 4-384,0-11 192,-2-7-1216,1-12 801,-5-10-2465,6-8 1728,-6-5-3264,0-10 2656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43.925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7752 7528 5632,'6'6'2112,"3"7"-1152,-3 0-480,4-3 640,1-1-256,4-1-32,0 7-192,6-2-96,-3 6-288,15-6-32,-3 0 96,0 1-64,0 8 96,2-3-128,-2 3-64,0 1-160,0-6-64,2 2 32,-7-6 64,1 2-352,-1-2-192,-5 1-3104,1-2-1792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33:47.41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35983297-6658-4D8B-9381-B14A51A0FEA5}" emma:medium="tactile" emma:mode="ink">
          <msink:context xmlns:msink="http://schemas.microsoft.com/ink/2010/main" type="inkDrawing" rotatedBoundingBox="26247,9582 28899,9650 28895,9813 26242,9745" shapeName="Other"/>
        </emma:interpretation>
      </emma:emma>
    </inkml:annotationXML>
    <inkml:trace contextRef="#ctx0" brushRef="#br0">29298 12222 4992,'-9'-4'1824,"9"4"-960,3 8-800,-3-8 864,0 0-544,0 0 608,12 6-576,-2-6 576,0 3-576,0 2 352,0-1-448,1 0 256,4 6-320,0-1 64,0 10-192,5-2 64,2 2-96,-2-6 0,5 0-32,-5-3 96,7 3-96,-9-8-32,9-1 0,-6-4-32,3 0 0,2-4 0,-1-1 0,7-8 0,2 3 0,-3-3 0,-5 9 0,0-5-96,-2 5 64,2-6 96,5 10-32,4-9-32,1 9 32,0-9-128,6 9 64,3-4 96,0 8-32,2-4-32,-2 0 32,-3 0 32,-3 4-32,3-4-96,-7 5 32,1-5 32,-6 4 0,6 1 0,6 5 0,3-2 0,-9 1 0,-1-3 64,-5-3-32,1 1-32,0 2 32,-5-2-128,4 5 64,-4 0 32,4 1 0,-4-3 0,-1 3 0,2-5 64,-3-1-32,2-4 64,4 4-64,-6-4 64,3 6-64,-6-6-96,3 0 32,-3 0 32,0 0 0,-6 0 64,6 0-32,-7-6-32,2 2 32,-2-5-32,2 9 0,-5-10 0,4 7 0,-5-7 0,4 1 0,4-8-96,0 7 64,3-3 32,6 4 0,-7-5 0,0 9 0,-4-4 64,3 5-32,-4-6-96,2 10 32,-2-4 32,0 4 0,0-5 0,5 10 0,-4-5 0,-1 4 0,0 2 0,6 7 0,-6-4 0,5 5 0,-4-5 0,4 1 0,-4-3 64,-2 8-32,8-7-32,-2 7 32,0-15-128,5 4 64,-4-8-480,0 4 288,-6-6-1440,0 6 896,6-9-3232,-7 1 2208,-4-11-1856,2 10 2112</inkml:trace>
  </inkml:traceGroup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9:07.73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CBCC1CF-08AE-4416-95FA-35D18F8645BF}" emma:medium="tactile" emma:mode="ink">
          <msink:context xmlns:msink="http://schemas.microsoft.com/ink/2010/main" type="writingRegion" rotatedBoundingBox="15211,4729 25992,3993 26356,9325 15576,10061"/>
        </emma:interpretation>
      </emma:emma>
    </inkml:annotationXML>
    <inkml:traceGroup>
      <inkml:annotationXML>
        <emma:emma xmlns:emma="http://www.w3.org/2003/04/emma" version="1.0">
          <emma:interpretation id="{3270230A-C7F7-4CBB-9C97-8C31C8D9AA51}" emma:medium="tactile" emma:mode="ink">
            <msink:context xmlns:msink="http://schemas.microsoft.com/ink/2010/main" type="paragraph" rotatedBoundingBox="15211,4729 25992,3993 26098,5549 15318,62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D351B3-F226-4EB7-8F46-8643EB76B2D5}" emma:medium="tactile" emma:mode="ink">
              <msink:context xmlns:msink="http://schemas.microsoft.com/ink/2010/main" type="line" rotatedBoundingBox="15211,4729 25992,3993 26098,5549 15318,6285"/>
            </emma:interpretation>
          </emma:emma>
        </inkml:annotationXML>
        <inkml:traceGroup>
          <inkml:annotationXML>
            <emma:emma xmlns:emma="http://www.w3.org/2003/04/emma" version="1.0">
              <emma:interpretation id="{E1B4401E-8FF0-49CD-9332-2BA2F0A82CF1}" emma:medium="tactile" emma:mode="ink">
                <msink:context xmlns:msink="http://schemas.microsoft.com/ink/2010/main" type="inkWord" rotatedBoundingBox="15222,4887 16030,4832 16091,5713 15282,5768"/>
              </emma:interpretation>
              <emma:one-of disjunction-type="recognition" id="oneOf0">
                <emma:interpretation id="interp0" emma:lang="zh-CN" emma:confidence="0">
                  <emma:literal>入</emma:literal>
                </emma:interpretation>
                <emma:interpretation id="interp1" emma:lang="zh-CN" emma:confidence="0">
                  <emma:literal>×</emma:literal>
                </emma:interpretation>
                <emma:interpretation id="interp2" emma:lang="zh-CN" emma:confidence="0">
                  <emma:literal>㐅</emma:literal>
                </emma:interpretation>
                <emma:interpretation id="interp3" emma:lang="zh-CN" emma:confidence="0">
                  <emma:literal>ㄨ</emma:literal>
                </emma:interpretation>
                <emma:interpretation id="interp4" emma:lang="zh-CN" emma:confidence="0">
                  <emma:literal>x</emma:literal>
                </emma:interpretation>
              </emma:one-of>
            </emma:emma>
          </inkml:annotationXML>
          <inkml:trace contextRef="#ctx0" brushRef="#br0">18381 7564 4480,'15'-18'1760,"-15"18"-960,21-12-320,-16 2 1152,11 4-928,-7-2 672,6 3-832,0 5 512,6 5-608,0-1 448,3 6-480,3 0 384,3 2-448,-4 6 320,4 4-385,-4 16 193,4-2-256,0 8 64,0 2-160,1 8 0,2-4-64,2 17 32,0-2-64,-4 8-96,-1-11 32,-3-2-320,3-11 192,-6-7-2047,8-6 1215,-8-20-4160,6 4 2880</inkml:trace>
          <inkml:trace contextRef="#ctx0" brushRef="#br0" timeOffset="-352">18712 7714 4480,'0'-5'1664,"0"5"-896,0 0-64,0 0 1216,0 0-1056,-5 0 576,5 5-864,-5-1 608,5 10-672,-10-5 512,0 4-576,-6 2 320,0 2-449,-8 2 129,9 4-288,-6 3 224,7 2-256,-13 8 32,12 0-96,-10 9-64,4 0 32,-5 1-128,6-5 64,-10 0-672,8-1 384,-2-8-2079,9-4 1343,-6-14-3744,10-2 2688</inkml:trace>
        </inkml:traceGroup>
        <inkml:traceGroup>
          <inkml:annotationXML>
            <emma:emma xmlns:emma="http://www.w3.org/2003/04/emma" version="1.0">
              <emma:interpretation id="{2CB0C0B0-9987-4BD0-8C5F-995F42C8427D}" emma:medium="tactile" emma:mode="ink">
                <msink:context xmlns:msink="http://schemas.microsoft.com/ink/2010/main" type="inkWord" rotatedBoundingBox="16264,5242 16778,5207 16792,5415 16278,5450"/>
              </emma:interpretation>
              <emma:one-of disjunction-type="recognition" id="oneOf1">
                <emma:interpretation id="interp5" emma:lang="zh-CN" emma:confidence="0">
                  <emma:literal>工</emma:literal>
                </emma:interpretation>
                <emma:interpretation id="interp6" emma:lang="zh-CN" emma:confidence="0">
                  <emma:literal>二</emma:literal>
                </emma:interpretation>
                <emma:interpretation id="interp7" emma:lang="zh-CN" emma:confidence="0">
                  <emma:literal>=</emma:literal>
                </emma:interpretation>
                <emma:interpretation id="interp8" emma:lang="zh-CN" emma:confidence="0">
                  <emma:literal>上</emma:literal>
                </emma:interpretation>
                <emma:interpretation id="interp9" emma:lang="zh-CN" emma:confidence="0">
                  <emma:literal>丛</emma:literal>
                </emma:interpretation>
              </emma:one-of>
            </emma:emma>
          </inkml:annotationXML>
          <inkml:trace contextRef="#ctx0" brushRef="#br0" timeOffset="517">19376 7869 6144,'-57'7'2272,"57"-7"-1216,-5 6-672,-1-6 1248,12 0-960,-6 0 640,0 0-800,5 0 160,10 4-384,6-4 32,4 5-192,5-5 64,2 0-96,4-5 0,-1 5-32,4-4-544,3 8 256,0-8-1440,-2 4 896,-10-6-2464,-4 6 1824,-17 0-2176,2 6 2048</inkml:trace>
          <inkml:trace contextRef="#ctx0" brushRef="#br0" timeOffset="718">19416 8059 7040,'-46'4'2624,"46"-4"-1408,-26 3-800,22-3 1056,4 0-832,4 0 96,11 0-448,12 0-96,-3 0-128,2 0-64,4 0 32,12-3-32,-1 3 0,4-4-704,7 4 384,-2-9-1504,-5 3 1024,6-7-2944,-9 9 2080</inkml:trace>
        </inkml:traceGroup>
        <inkml:traceGroup>
          <inkml:annotationXML>
            <emma:emma xmlns:emma="http://www.w3.org/2003/04/emma" version="1.0">
              <emma:interpretation id="{6702EC2B-C557-41C2-BCF4-E51885035078}" emma:medium="tactile" emma:mode="ink">
                <msink:context xmlns:msink="http://schemas.microsoft.com/ink/2010/main" type="inkWord" rotatedBoundingBox="17591,4928 19058,4828 19119,5715 17652,5815"/>
              </emma:interpretation>
              <emma:one-of disjunction-type="recognition" id="oneOf2">
                <emma:interpretation id="interp10" emma:lang="zh-CN" emma:confidence="0">
                  <emma:literal>作</emma:literal>
                </emma:interpretation>
                <emma:interpretation id="interp11" emma:lang="zh-CN" emma:confidence="0">
                  <emma:literal>屿</emma:literal>
                </emma:interpretation>
                <emma:interpretation id="interp12" emma:lang="zh-CN" emma:confidence="0">
                  <emma:literal>孵</emma:literal>
                </emma:interpretation>
                <emma:interpretation id="interp13" emma:lang="zh-CN" emma:confidence="0">
                  <emma:literal>峙</emma:literal>
                </emma:interpretation>
                <emma:interpretation id="interp14" emma:lang="zh-CN" emma:confidence="0">
                  <emma:literal>埘</emma:literal>
                </emma:interpretation>
              </emma:one-of>
            </emma:emma>
          </inkml:annotationXML>
          <inkml:trace contextRef="#ctx0" brushRef="#br0" timeOffset="3544">21016 7718 3712,'0'-13'1472,"0"13"-768,6-13-320,-6 3 1056,3 10-800,-3-12 864,0 6-896,-3-8 384,3 11-544,-12-10 448,3 3-512,-6-4 288,-3 6-384,-6-8 64,9 13-224,-6-7 0,7 10-64,-8-3 32,8 3-64,-12 0 64,10 3-64,-4 3-96,4 7 32,-8 0 96,9 6-32,-6 7-96,6 10 32,0 6 96,3 3-32,4 0-32,2-3 32,0-2-32,12 0 0,0-8 64,2-5-32,4 2-32,3-13 32,0-10-192,6-2 96,-6-18-192,6 2 160,-6-20 32,5 12 64,0-12 64,0 10-32,0-14 64,7 10-64,-8-6 192,1 13-128,-4-4 320,-2 13-224,4 7 320,-3 3-289,-6 9 225,3 9-224,-9 10 64,9-2-160,-9 6 0,9 4-64,-8-4-128,7 0 32,-2-10-608,3 1 352,-8-14-1727,6-5 1119,0-12-1920,5 3 1600,-10-27-1184,1 5 1408,-2-17-192,2 8 704,0-10 544,-1 9 0,-5-8 864,0 13-512,0-4 1024,4 10-832,-4-2 928,5 14-896,-5-4 800,6 10-800,-2 8 448,7 3-640,-6 10 256,5 7-416,-4 12 480,-2 3-448,-4 10 159,6 1-319,-6-1-64,5-4-64,-5-5 32,0-4-32,3-15 64,9 2-64,-2-19-32,1-4 32,-2-18-32,6 2 0,0-20 64,3 3-32,-4-8-32,2 13 32,-7-8-32,6 8 0,0 0 64,2 10-32,-7 0-96,4 12 32,-4-3-320,6 8 192,0 0-927,-1 10 607,0 0-1216,0 4 992,0 1-896,6-2 928,0-3-224,3 4 544,8-9 64,4 4 160,-2-8 96,2-2 32,-4-2 192,-2 0-96,-6-11 544,2 9-384,-4-9 736,-8 12-544,-8-16 640,4 5-640,-16-5 480,2 10-512,-16-1 320,4 5-416,-20 9 128,4 4-288,-7 9 128,3 9-160,-5 1 159,17 0-191,-3-1 32,12 7-64,5-6-128,14-5 32,8-4 32,8-2 0,4-8-160,6 2 96,-3-12-191,-2 2 159,-8-4 32,2-2 64,-8-4 191,-2 6-95,-9-6 384,6 10-256,-6-2 160,0 6-224,0 0 64,0 10-128,0-4 0,6 7-32,-3 14 32,8 4-64,-1 5 64,2 5-64,-4 5 64,2-1-64,-4 4-32,0 1 32,-6 9 32,0-8-32,-6-2 64,0 2-64,-12-11-96,0-5 32,-12-3 32,10-3 0,-11-7 64,10-6-32,-9 0 64,10-8-64,-10-12-96,9 4 32,-4-20 96,11 4-32,2-22 128,6 12-96,12-20 32,9 6-32,12-15 32,9 15-64,2-5-32,10 3 32,-3 6-128,0 14 64,7 4-32,-6 8 0,-6 2-576,1 2 352,-10 3-1664,1 3 1121,-14-5-2689,3 10 1984,-6-5-2816,1 0 2496</inkml:trace>
        </inkml:traceGroup>
        <inkml:traceGroup>
          <inkml:annotationXML>
            <emma:emma xmlns:emma="http://www.w3.org/2003/04/emma" version="1.0">
              <emma:interpretation id="{EFC2720C-9605-4670-9292-6919F1736115}" emma:medium="tactile" emma:mode="ink">
                <msink:context xmlns:msink="http://schemas.microsoft.com/ink/2010/main" type="inkWord" rotatedBoundingBox="19611,4632 21062,4533 21155,5886 19703,5986"/>
              </emma:interpretation>
              <emma:one-of disjunction-type="recognition" id="oneOf3">
                <emma:interpretation id="interp15" emma:lang="zh-CN" emma:confidence="0">
                  <emma:literal>伙</emma:literal>
                </emma:interpretation>
                <emma:interpretation id="interp16" emma:lang="zh-CN" emma:confidence="0">
                  <emma:literal>俠</emma:literal>
                </emma:interpretation>
                <emma:interpretation id="interp17" emma:lang="zh-CN" emma:confidence="0">
                  <emma:literal>啾</emma:literal>
                </emma:interpretation>
                <emma:interpretation id="interp18" emma:lang="zh-CN" emma:confidence="0">
                  <emma:literal>俨</emma:literal>
                </emma:interpretation>
                <emma:interpretation id="interp19" emma:lang="zh-CN" emma:confidence="0">
                  <emma:literal>兜</emma:literal>
                </emma:interpretation>
              </emma:one-of>
            </emma:emma>
          </inkml:annotationXML>
          <inkml:trace contextRef="#ctx0" brushRef="#br0" timeOffset="4900">22684 7428 5504,'-12'-9'2112,"12"9"-1152,-3-23-576,-3 16 1152,12 7-864,-6-9 672,0 9-800,0-6 384,0 6-576,0-4 256,0 8-352,0 2 288,9 3-320,-3 8 224,3 5-225,3 10 129,-3 4-192,-3 6 128,-3 3-160,-3 6 0,6-3-64,-6-2 32,0-1-64,0-9-96,0-4 32,0-10-192,0-3 128,0-15-320,0 2 256,0-25-288,6 0 257,-2-17 95,7 10 64,-6-12 96,5 12-32,5-6 64,0 10-64,0-2 127,6 16-95,0-6 256,-1 10-192,-5-2 160,0 12-160,-5-2 160,7 10-192,-14 4 192,9 4-192,-12 5-32,4 1-32,-8-1-128,4 1 64,-6-11-32,0-2 0,3-11-160,3 0 128,0-22-256,9 4 224,1-17-160,1 8 160,4-9 64,0 4 64,0-2-96,6 8 64,-6-10-32,6 9 0,-7-5 192,2 15-64,-1-1 320,0 14-192,-4 4 320,-1 6-288,1 3 224,-2 9-224,1 1 224,1 5-256,-6 4 32,-1-2-128,2 2-64,0 0 0,-3-9-320,3-4 160,-6-11-1088,0-3 672,0-14-1727,0-1 1279,0-7-1152,12-2 1216,-3-3-416,0 3 768,3-4-32,-3 7 384,6-7 128,0 4 64,2-4 96,-2 10-32,0-9 64,0 8-64,-6-1 320,7 8-160,-5-9 736,-1 13-512,1-1 928,-2 4-736,-3 0 832,-2 4-832,-4-1 672,5 7-736,1 3 511,-1 10-607,-1-4 256,2 3-416,0-3 128,-3 4-256,-3 0-64,0-1-64,0 0-256,0 5 128,0-8-1440,0-3 832,0-10-3135,0-2 2143,0-14-3136,0 7 2784</inkml:trace>
          <inkml:trace contextRef="#ctx0" brushRef="#br0" timeOffset="5079">23428 7211 8320,'-6'0'3168,"6"0"-1728,0 23-896,0-20 1088,0 6-960,0 5-224,6 4-320,-3-4-1536,8 4 800,-5 0-4224,4 0 2688</inkml:trace>
          <inkml:trace contextRef="#ctx0" brushRef="#br0" timeOffset="5980">23345 8162 5504,'6'-3'2112,"-6"3"-1152,11-6-352,-11 2 1664,0 8-1280,0-4 1120,0 0-1248,0 6 415,0 1-767,-6 8 416,6 2-512,-11 11 192,7 2-352,-11 8 128,0-2-224,-11 6-128,11 3-64,-6-6-480,6 3 288,-6-10-1664,12-6 1056,-12-7-2687,10-6 1983,-4-23-2944,11 2 2528</inkml:trace>
          <inkml:trace contextRef="#ctx0" brushRef="#br0" timeOffset="6236">23188 7995 6656,'10'-13'2464,"-10"13"-1344,9 0-608,-3 0 1312,5 4-1024,4 1 768,0 8-928,0 10 447,6-6-639,0 1 256,3 5-416,2 4 256,-1 5-288,1 10 64,-1 2-192,5-2-64,2-2-32,-2 4-544,6-2 288,0-1-1952,-6-4 1217,0-5-4449,-3-6 3008</inkml:trace>
          <inkml:trace contextRef="#ctx0" brushRef="#br0" timeOffset="5529">23718 7479 7168,'-10'32'2720,"10"-32"-1472,-5 7-768,0-1 1536,-1-2-1152,-4 2 640,4 7-865,3 4 65,6 2-416,3 3 96,0 1-224,-6 9 288,4 4-256,-4 0 32,6-4-128,-6-4-64,5-6 0,-5-12-192,5-6 96,-1-18-384,2 0 224,0-13-384,3 0 352,3-10 0,3 10 128,-6-5 96,6 10 32,0-1 0,6 10 0,-6 0 192,0 7-96,1 6 320,0 6-224,-6 1 320,-1 12-288,2 0 224,-1-1-224,1 10 0,-2 4-128,1-2-128,6-2 0,4-12-1312,6 4 736,4-20-3007,6-4 2015,0-15-3360,-6 0 2816</inkml:trace>
        </inkml:traceGroup>
        <inkml:traceGroup>
          <inkml:annotationXML>
            <emma:emma xmlns:emma="http://www.w3.org/2003/04/emma" version="1.0">
              <emma:interpretation id="{8ADEC16C-84F9-409F-9392-67BBF3A0AA3F}" emma:medium="tactile" emma:mode="ink">
                <msink:context xmlns:msink="http://schemas.microsoft.com/ink/2010/main" type="inkWord" rotatedBoundingBox="21532,4297 22219,4250 22297,5398 21611,5445"/>
              </emma:interpretation>
              <emma:one-of disjunction-type="recognition" id="oneOf4">
                <emma:interpretation id="interp20" emma:lang="zh-CN" emma:confidence="0">
                  <emma:literal>子</emma:literal>
                </emma:interpretation>
                <emma:interpretation id="interp21" emma:lang="zh-CN" emma:confidence="0">
                  <emma:literal>f</emma:literal>
                </emma:interpretation>
                <emma:interpretation id="interp22" emma:lang="zh-CN" emma:confidence="0">
                  <emma:literal>卜</emma:literal>
                </emma:interpretation>
                <emma:interpretation id="interp23" emma:lang="zh-CN" emma:confidence="0">
                  <emma:literal>孓</emma:literal>
                </emma:interpretation>
                <emma:interpretation id="interp24" emma:lang="zh-CN" emma:confidence="0">
                  <emma:literal>∫</emma:literal>
                </emma:interpretation>
              </emma:one-of>
            </emma:emma>
          </inkml:annotationXML>
          <inkml:trace contextRef="#ctx0" brushRef="#br0" timeOffset="11415">24614 7488 4352,'11'-42'1664,"-11"42"-896,19-28-128,-8 21 1184,-1 7-1024,5-6 704,2 6-896,7 0 640,12 9-704,6-5 288,-2 11-480,1-2 96,-6 0-288,7-3 0,-2 3-96,7-3-320,-8-1 128,2 0-1152,1-1 704,-2-2-2496,-5-3 1728,1-3-2592,-6 6 2272</inkml:trace>
          <inkml:trace contextRef="#ctx0" brushRef="#br0" timeOffset="11176">25083 6934 5632,'6'-9'2176,"-6"9"-1152,5-4-928,-5-2 1120,0 12-736,-5-12 800,5 6-768,-10-4 320,5 0-480,-10-1 288,4 5-352,-10-4 192,5 8-256,-2-4 64,1 9-160,-2 1 64,8 3-96,-10 10-64,11-1 0,1 10 32,4 0-32,5 14 192,5-1-128,-1 13 95,1 6-95,1 4 96,4-4-128,-1 4 128,2-6-128,-5 6 32,3-4-32,-9 0 32,6-6-64,-12 1 64,6-5-64,-9-8-224,3-5 96,-9-9-1215,0 0 703,-17-19-2048,7 0 1472,-16-16-2464,11-3 2048,-6-11-1408,6-2 1728</inkml:trace>
        </inkml:traceGroup>
        <inkml:traceGroup>
          <inkml:annotationXML>
            <emma:emma xmlns:emma="http://www.w3.org/2003/04/emma" version="1.0">
              <emma:interpretation id="{C5488FEA-C80F-45F8-AD16-79005C9DEDAC}" emma:medium="tactile" emma:mode="ink">
                <msink:context xmlns:msink="http://schemas.microsoft.com/ink/2010/main" type="inkWord" rotatedBoundingBox="22422,4360 22757,4337 22806,5056 22471,5079"/>
              </emma:interpretation>
              <emma:one-of disjunction-type="recognition" id="oneOf5">
                <emma:interpretation id="interp25" emma:lang="zh-CN" emma:confidence="0">
                  <emma:literal>(</emma:literal>
                </emma:interpretation>
                <emma:interpretation id="interp26" emma:lang="zh-CN" emma:confidence="0">
                  <emma:literal>[</emma:literal>
                </emma:interpretation>
                <emma:interpretation id="interp27" emma:lang="zh-CN" emma:confidence="0">
                  <emma:literal>‘</emma:literal>
                </emma:interpretation>
                <emma:interpretation id="interp28" emma:lang="zh-CN" emma:confidence="0">
                  <emma:literal>〈</emma:literal>
                </emma:interpretation>
                <emma:interpretation id="interp29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11745">25803 7002 5248,'-21'-32'2016,"21"32"-1088,-26 6-512,11-2 1248,12 5-928,-24 4 992,6 0-1024,-9 2 672,4 2-832,-4 2 448,9 4-577,-4 3 257,10 7-384,-5 2 128,5 2-256,3 17 0,8-4-96,4 5-64,4 0 32,8-7-256,3-2 128,5-10-1152,5 1 673,1-10-2081,4-5 1504,-3-3-2592,3-6 2144,-5-9-1792,0 6 1952</inkml:trace>
        </inkml:traceGroup>
        <inkml:traceGroup>
          <inkml:annotationXML>
            <emma:emma xmlns:emma="http://www.w3.org/2003/04/emma" version="1.0">
              <emma:interpretation id="{71A954C3-F1D7-40DD-B6BE-8E58F0C84851}" emma:medium="tactile" emma:mode="ink">
                <msink:context xmlns:msink="http://schemas.microsoft.com/ink/2010/main" type="inkWord" rotatedBoundingBox="22797,4593 23144,4570 23174,5013 22827,5037"/>
              </emma:interpretation>
              <emma:one-of disjunction-type="recognition" id="oneOf6">
                <emma:interpretation id="interp30" emma:lang="zh-CN" emma:confidence="0">
                  <emma:literal>x</emma:literal>
                </emma:interpretation>
                <emma:interpretation id="interp31" emma:lang="zh-CN" emma:confidence="0">
                  <emma:literal>Ⅹ</emma:literal>
                </emma:interpretation>
                <emma:interpretation id="interp32" emma:lang="zh-CN" emma:confidence="0">
                  <emma:literal>X</emma:literal>
                </emma:interpretation>
                <emma:interpretation id="interp33" emma:lang="zh-CN" emma:confidence="0">
                  <emma:literal>×</emma:literal>
                </emma:interpretation>
                <emma:interpretation id="interp34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2269">26189 7221 6656,'-3'-19'2464,"3"19"-1344,-6 0-384,0 0 1408,6 4-1216,-3 2 800,-3 3-1057,-5 8 417,1 1-608,-10 9 0,4 1-288,-19 8-32,10 6-96,-11 3-64,4 0 32,-1-6-960,6-1 512,1-8-2143,16-1 1407,1-11-3776,3-4 2752</inkml:trace>
          <inkml:trace contextRef="#ctx0" brushRef="#br0" timeOffset="12040">25926 7315 4352,'-32'-13'1664,"32"13"-896,0-14-64,0 9 1440,0 10-1184,0-5 608,0 0-928,6 0 352,5 10-576,4-2 320,0 11-416,0 4 192,6 9-288,0 3 0,3 1-128,-4 1-64,2-7 0,-2 3-320,-1-5 160,-8-5-1504,5-1 896,-11-8-3424,4-2 2336,-9-12-2144,0 0 2272</inkml:trace>
        </inkml:traceGroup>
        <inkml:traceGroup>
          <inkml:annotationXML>
            <emma:emma xmlns:emma="http://www.w3.org/2003/04/emma" version="1.0">
              <emma:interpretation id="{8FBCF3A6-0A5D-4CF9-893C-06A35FA2FEF9}" emma:medium="tactile" emma:mode="ink">
                <msink:context xmlns:msink="http://schemas.microsoft.com/ink/2010/main" type="inkWord" rotatedBoundingBox="23355,4563 23807,4532 23843,5063 23392,5094"/>
              </emma:interpretation>
              <emma:one-of disjunction-type="recognition" id="oneOf7">
                <emma:interpretation id="interp35" emma:lang="zh-CN" emma:confidence="0">
                  <emma:literal>t</emma:literal>
                </emma:interpretation>
                <emma:interpretation id="interp36" emma:lang="zh-CN" emma:confidence="0">
                  <emma:literal>十</emma:literal>
                </emma:interpretation>
                <emma:interpretation id="interp37" emma:lang="zh-CN" emma:confidence="0">
                  <emma:literal>士</emma:literal>
                </emma:interpretation>
                <emma:interpretation id="interp38" emma:lang="zh-CN" emma:confidence="0">
                  <emma:literal>七</emma:literal>
                </emma:interpretation>
                <emma:interpretation id="interp39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12750">26461 7406 6144,'-15'-14'2272,"15"14"-1216,-27 19-544,22-15 1184,10 0-960,-5-4 512,12 5-768,-3-5 160,6 4-352,6-4 96,0 6-224,9-6 64,-4 0-128,13-6-416,3 2 192,3-5-1120,2 0 704,-7-5-2080,1 5 1472,-10-4-2656,-5 9 2176</inkml:trace>
          <inkml:trace contextRef="#ctx0" brushRef="#br0" timeOffset="13005">26792 7206 4480,'-32'-17'1760,"32"17"-960,-4-13-224,-1 7 1280,0 12-1024,-5-6 864,0 0-992,-6 0 704,12 7-800,-8 8 448,12 2-608,-3 19 255,3-4-415,-6 13 128,12 0-256,-6 10 0,0-5-96,0-1-672,0-4 320,3-3-1919,9-6 1215,3-13-3456,6-1 2528,3-16-1952,2-6 2240</inkml:trace>
        </inkml:traceGroup>
        <inkml:traceGroup>
          <inkml:annotationXML>
            <emma:emma xmlns:emma="http://www.w3.org/2003/04/emma" version="1.0">
              <emma:interpretation id="{AE35F704-E7D9-4C24-8E22-71A7662EEE80}" emma:medium="tactile" emma:mode="ink">
                <msink:context xmlns:msink="http://schemas.microsoft.com/ink/2010/main" type="inkWord" rotatedBoundingBox="24015,4319 24579,4280 24630,5024 24065,5063"/>
              </emma:interpretation>
              <emma:one-of disjunction-type="recognition" id="oneOf8">
                <emma:interpretation id="interp40" emma:lang="zh-CN" emma:confidence="0">
                  <emma:literal>入</emma:literal>
                </emma:interpretation>
                <emma:interpretation id="interp41" emma:lang="zh-CN" emma:confidence="0">
                  <emma:literal>Ⅹ</emma:literal>
                </emma:interpretation>
                <emma:interpretation id="interp42" emma:lang="zh-CN" emma:confidence="0">
                  <emma:literal>×</emma:literal>
                </emma:interpretation>
                <emma:interpretation id="interp43" emma:lang="zh-CN" emma:confidence="0">
                  <emma:literal>乄</emma:literal>
                </emma:interpretation>
                <emma:interpretation id="interp4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3309">27423 7224 5888,'5'-3'2176,"-5"3"-1152,0 3-352,-5 7 1632,5-6-1280,-3 5 1024,3 0-1216,-12 5 415,2-1-735,-4 6 128,2 4-352,-8 9 32,4 0-192,-8 3-64,3 0-32,-9 7-192,4-6 96,-5-4-1024,11-6 608,-4-7-2079,6 0 1439,4-15-2592,4-4 2112,-2-14-2080,9 0 2144</inkml:trace>
          <inkml:trace contextRef="#ctx0" brushRef="#br0" timeOffset="13565">27189 6957 5504,'21'-17'2112,"-21"17"-1152,4 0-480,1 0 1344,1 4-992,-2 0 800,2 11-960,5 2 576,4 6-736,0 5 383,6 2-543,-3 11 320,9 0-384,-3 14 64,8 3-224,-2 1 0,0-1-64,1-3-128,5-4 32,-4-6-1312,-8-5 736,2-8-3487,-1-4 2271,-4-11-3008,-1-2 2784</inkml:trace>
        </inkml:traceGroup>
        <inkml:traceGroup>
          <inkml:annotationXML>
            <emma:emma xmlns:emma="http://www.w3.org/2003/04/emma" version="1.0">
              <emma:interpretation id="{3E70AAAD-7DAA-43B2-BA38-60853939952D}" emma:medium="tactile" emma:mode="ink">
                <msink:context xmlns:msink="http://schemas.microsoft.com/ink/2010/main" type="inkWord" rotatedBoundingBox="24735,4650 25104,4625 25129,4991 24760,5016"/>
              </emma:interpretation>
              <emma:one-of disjunction-type="recognition" id="oneOf9">
                <emma:interpretation id="interp45" emma:lang="zh-CN" emma:confidence="0">
                  <emma:literal>。</emma:literal>
                </emma:interpretation>
                <emma:interpretation id="interp46" emma:lang="zh-CN" emma:confidence="0">
                  <emma:literal>△</emma:literal>
                </emma:interpretation>
                <emma:interpretation id="interp47" emma:lang="zh-CN" emma:confidence="0">
                  <emma:literal>0</emma:literal>
                </emma:interpretation>
                <emma:interpretation id="interp48" emma:lang="zh-CN" emma:confidence="0">
                  <emma:literal>°</emma:literal>
                </emma:interpretation>
                <emma:interpretation id="interp4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9026">28096 7266 5376,'-4'-6'2016,"4"6"-1088,-11 6-800,7-6 992,8 3-672,-8 1 736,4 2-704,-6-3 256,1 3-416,-5-2 320,10 5-384,-11 1 384,7 3-384,-11-4 224,4 5-256,-14 4 128,5 9-192,-7-1 64,6 2-128,-3-4 96,9 2-128,-6-4 127,1-3-127,4-5-32,7-1 0,-2-4-128,5 4 64,6-3 96,6-1-32,-6-9-32,11 4 32,-2 2-128,7-3 64,10 3 32,-2-2 0,6-4 64,2 5-32,-2-5-96,1 0 32,-5-5-32,4 5 1,-9-4 126,3-2-31,-8-3 64,4 5-64,-14-9-32,3 0 32,-9-10 32,0 8-32,-9-11 128,3 3-96,-9-3-32,10 1 0,-11 2-544,13 6 289,-8-5-1249,11 3 832,-6-4-1920,6 6 1440,-4-5-2784,8 3 2208</inkml:trace>
        </inkml:traceGroup>
        <inkml:traceGroup>
          <inkml:annotationXML>
            <emma:emma xmlns:emma="http://www.w3.org/2003/04/emma" version="1.0">
              <emma:interpretation id="{3944850B-9E6B-4C71-BC02-8AE01B2DADFC}" emma:medium="tactile" emma:mode="ink">
                <msink:context xmlns:msink="http://schemas.microsoft.com/ink/2010/main" type="inkWord" rotatedBoundingBox="25206,4516 25611,4488 25642,4942 25237,4970"/>
              </emma:interpretation>
              <emma:one-of disjunction-type="recognition" id="oneOf10">
                <emma:interpretation id="interp50" emma:lang="zh-CN" emma:confidence="0">
                  <emma:literal>×</emma:literal>
                </emma:interpretation>
                <emma:interpretation id="interp51" emma:lang="zh-CN" emma:confidence="0">
                  <emma:literal>ⅹ</emma:literal>
                </emma:interpretation>
                <emma:interpretation id="interp52" emma:lang="zh-CN" emma:confidence="0">
                  <emma:literal>Ⅹ</emma:literal>
                </emma:interpretation>
                <emma:interpretation id="interp53" emma:lang="zh-CN" emma:confidence="0">
                  <emma:literal>x</emma:literal>
                </emma:interpretation>
                <emma:interpretation id="interp5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9327">28340 7143 5504,'-30'0'2112,"30"0"-1152,0 5-416,0 0 1056,0-2-896,6 1 352,3 6-608,3 3 0,2 2-256,7 2 32,-2 11-128,2-5 96,5-1-128,-1 14-32,1 0 0,-5 0-256,3 2 128,-3-12-1152,0 2 672,-12-6-2272,6 2 1568,-9-12-2144,3 2 1952</inkml:trace>
          <inkml:trace contextRef="#ctx0" brushRef="#br0" timeOffset="19596">28656 7148 5632,'-5'-14'2176,"5"14"-1152,-4 0-352,-2 0 1280,6 4-1088,-9 1 672,3 5-928,-9 3 512,0 4-640,-11 6 319,10 9-479,-14 4 64,10 5-256,-16 4-128,10 1-32,-14-5-960,10 0 545,-6-11-1857,16 3 1280,-2-11-2560,14-3 2016,2-15-2016,12 1 2080</inkml:trace>
        </inkml:traceGroup>
        <inkml:traceGroup>
          <inkml:annotationXML>
            <emma:emma xmlns:emma="http://www.w3.org/2003/04/emma" version="1.0">
              <emma:interpretation id="{49F3F1A4-0A71-4FA7-A09C-16568B89FD04}" emma:medium="tactile" emma:mode="ink">
                <msink:context xmlns:msink="http://schemas.microsoft.com/ink/2010/main" type="inkWord" rotatedBoundingBox="25837,4262 26009,4250 26076,5226 25904,5237"/>
              </emma:interpretation>
              <emma:one-of disjunction-type="recognition" id="oneOf11">
                <emma:interpretation id="interp55" emma:lang="zh-CN" emma:confidence="0">
                  <emma:literal>,</emma:literal>
                </emma:interpretation>
                <emma:interpretation id="interp56" emma:lang="zh-CN" emma:confidence="0">
                  <emma:literal>)</emma:literal>
                </emma:interpretation>
                <emma:interpretation id="interp57" emma:lang="zh-CN" emma:confidence="0">
                  <emma:literal>'</emma:literal>
                </emma:interpretation>
                <emma:interpretation id="interp58" emma:lang="zh-CN" emma:confidence="0">
                  <emma:literal>’</emma:literal>
                </emma:interpretation>
                <emma:interpretation id="interp5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19941">28887 6898 6272,'0'-5'2368,"0"5"-1280,5 0-512,-5 0 1312,0 0-1088,0 0 480,10 9-768,0 0 288,6 1-480,0 3 415,-2 6-447,2 7 224,4 6-288,-5 10 224,6-3-256,-6 16 320,6-1-288,-12 18 160,0-8-224,-9 0 64,0-9-128,-9-1-352,0-1 160,-9 7-1664,4-5 960,-11 7-4255,4-7 2847,-5-14-2848,11-8 2912</inkml:trace>
        </inkml:traceGroup>
      </inkml:traceGroup>
    </inkml:traceGroup>
    <inkml:traceGroup>
      <inkml:annotationXML>
        <emma:emma xmlns:emma="http://www.w3.org/2003/04/emma" version="1.0">
          <emma:interpretation id="{5E6510A0-38EA-42FE-8D45-06D0E63910D3}" emma:medium="tactile" emma:mode="ink">
            <msink:context xmlns:msink="http://schemas.microsoft.com/ink/2010/main" type="paragraph" rotatedBoundingBox="21314,5475 21454,9665 20375,9701 20235,551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A1D4826-5AA0-44E9-BA95-B2385E895179}" emma:medium="tactile" emma:mode="ink">
              <msink:context xmlns:msink="http://schemas.microsoft.com/ink/2010/main" type="line" rotatedBoundingBox="21314,5475 21454,9665 20375,9701 20235,5511"/>
            </emma:interpretation>
          </emma:emma>
        </inkml:annotationXML>
        <inkml:traceGroup>
          <inkml:annotationXML>
            <emma:emma xmlns:emma="http://www.w3.org/2003/04/emma" version="1.0">
              <emma:interpretation id="{F9FFB93F-3B6D-4C5F-90E8-48C67C15BE44}" emma:medium="tactile" emma:mode="ink">
                <msink:context xmlns:msink="http://schemas.microsoft.com/ink/2010/main" type="inkWord" rotatedBoundingBox="21314,5475 21454,9665 20375,9701 20235,5511"/>
              </emma:interpretation>
              <emma:one-of disjunction-type="recognition" id="oneOf12">
                <emma:interpretation id="interp60" emma:lang="zh-CN" emma:confidence="0">
                  <emma:literal>者</emma:literal>
                </emma:interpretation>
                <emma:interpretation id="interp61" emma:lang="zh-CN" emma:confidence="0">
                  <emma:literal>夼</emma:literal>
                </emma:interpretation>
                <emma:interpretation id="interp62" emma:lang="zh-CN" emma:confidence="0">
                  <emma:literal>奋</emma:literal>
                </emma:interpretation>
                <emma:interpretation id="interp63" emma:lang="zh-CN" emma:confidence="0">
                  <emma:literal>昏</emma:literal>
                </emma:interpretation>
                <emma:interpretation id="interp64" emma:lang="zh-CN" emma:confidence="0">
                  <emma:literal>肖</emma:literal>
                </emma:interpretation>
              </emma:one-of>
            </emma:emma>
          </inkml:annotationXML>
          <inkml:trace contextRef="#ctx0" brushRef="#br0" timeOffset="249055">23406 9978 2560,'-9'-17'1056,"9"17"-576,0-9-288,0-1 1056,0 10-672,0-9 992,0 9-896,0-8 608,0 8-768,0-5 448,0 5-544,0 0 480,0 9-512,0 0 352,0 5-416,0 9 256,0 3-320,0 6 192,0 5-224,0 8 128,4 1-192,1 16 128,1 2-160,-6 23 63,4-10-95,-4 17 0,6 2-32,-6 11 32,6-1-64,-6 11 64,0-13-64,0 24-96,0-19 32,0 8-256,0-8 160,-6-6-927,6-16 575,-6-10-1920,6-9 1376,-4-19-3168,-2-4 2368</inkml:trace>
          <inkml:trace contextRef="#ctx0" brushRef="#br0" timeOffset="249716">23952 11506 6144,'0'-10'2272,"0"10"-1216,0-9-448,0 5 1440,0 4-1120,0-3 832,0 3-1056,-4 0 479,4 3-671,-12 7 128,3 7-352,-6 5 32,-1 10-192,-10 4 64,6 2-96,-5 1-416,-2 3 192,7-1-1024,5-5 640,-4-4-2111,2-5 1471,8-5-3552,3-3 2624</inkml:trace>
          <inkml:trace contextRef="#ctx0" brushRef="#br0" timeOffset="249446">23640 11532 5376,'-3'-7'2112,"3"7"-1152,3-6-480,3 2 992,6 4-800,-3-5 224,6 5-544,-5-4 288,6 8-352,0 5 416,4 10-416,-1 7 224,2 6-288,-1 4 0,10 5-128,-9 5-64,0-5 0,-6-5-832,0 0 448,-3-8-1760,2-2 1184</inkml:trace>
          <inkml:trace contextRef="#ctx0" brushRef="#br0" timeOffset="250078">24166 11674 6528,'-14'10'2464,"14"-10"-1344,-10 26-832,-1-13 1248,5 2-896,-9 7 576,11 1-736,4 4 160,4 4-352,2-5-32,3 3-160,2-7-128,5 5 0,-7-14-32,8-3 0,-7-15-96,-2 5 96,4-13-32,-2-6 32,-5-7 0,0 7 0,-5-7 0,0 7 0,-5 1-512,5 5 320,-11 0-1728,7 7 1088,-2 2-3040,6 8 2208</inkml:trace>
          <inkml:trace contextRef="#ctx0" brushRef="#br0" timeOffset="250392">24330 11754 7040,'-11'-9'2624,"11"9"-1408,0 0-800,0 0 1216,0 0-960,0 5 544,6-1-736,-6 2 320,5 7-480,-5 4 319,4 11-351,-4 4 192,6 0-256,-6 8 64,0 11-160,0-2 0,0 1-64,0 0-416,0-5 224,0-4-1184,0-1 737,0-12-1985,0-6 1408,-6-18-2400,6-4 1984,-4-16-1760,4 0 1888</inkml:trace>
          <inkml:trace contextRef="#ctx0" brushRef="#br0" timeOffset="250632">24334 11809 3456,'11'-36'1408,"-11"36"-768,15-23-256,-5 18 1216,10 5-896,1 0 960,0 5-992,-6 5 864,0 3-864,-9 4 768,3 2-800,-9 0 352,6 3-544,-12 1 159,1 3-351,-11-3-160,1 9-32,-5-13-927,4-6 479,-4-13-2368,5 4 1504,-4-12-3296,8 2 2560</inkml:trace>
          <inkml:trace contextRef="#ctx0" brushRef="#br0" timeOffset="39222">23748 8130 5120,'-10'-3'1920,"10"3"-1024,-6 3-480,1-3 1088,10 0-832,1 0 384,0 0-608,-2 0-64,7 4-224,4 6 192,0 5-224,0 2 320,12 1-256,-12-1 96,4 6-160,-2-4 160,-3 0-192,-4-6 448,6 4-288,-11-2 224,4-2-256,-9 1 128,6-2-193,-12-2 353,6-1-288,-9 0 160,4 1-224,-11-2 64,1 7-128,-6-8-64,6 8 0,-6-2 32,7 5-32,-11 4 64,8 2-64,-2 0-160,8-2 64,1-6-896,4 4 544,1-11-1951,5 4 1343,0-9-2368,11 2 1920,5-22-2112,4 4 2048</inkml:trace>
          <inkml:trace contextRef="#ctx0" brushRef="#br0" timeOffset="39631">24187 8298 4736,'-5'-4'1824,"5"4"-960,-4 0-224,-2 0 1088,6 8-928,-6-3 448,1 5-736,-5 3 288,10 0-480,-6 6 192,6-2-288,0 2-64,6 3-96,-6-3 32,10-2-64,1-8 64,4 1-64,-6-10-32,7 0 32,0-10-32,0 1 0,-7-8 0,6-2 0,-9-13 192,3 6-96,-9-12 384,0 8-256,-4-8 384,-1 16-353,-5-1 225,-1 10-256,-10 4 0,12 5-128,-21 13 0,3 4-32,-8 6-192,4 4 64,1 0-672,9-1 416,1 1-1727,5-1 1151,-1-5-3680,11 2 2560</inkml:trace>
        </inkml:traceGroup>
      </inkml:traceGroup>
    </inkml:traceGroup>
  </inkml:traceGroup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33:32.79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5DFAED9-2476-4966-AD2A-B192E8CAE0F3}" emma:medium="tactile" emma:mode="ink">
          <msink:context xmlns:msink="http://schemas.microsoft.com/ink/2010/main" type="writingRegion" rotatedBoundingBox="28632,8901 30227,7396 31054,8272 29458,9778"/>
        </emma:interpretation>
      </emma:emma>
    </inkml:annotationXML>
    <inkml:traceGroup>
      <inkml:annotationXML>
        <emma:emma xmlns:emma="http://www.w3.org/2003/04/emma" version="1.0">
          <emma:interpretation id="{70A472DB-1934-4A73-B234-F4B9375AEBEA}" emma:medium="tactile" emma:mode="ink">
            <msink:context xmlns:msink="http://schemas.microsoft.com/ink/2010/main" type="paragraph" rotatedBoundingBox="28632,8901 30227,7396 31054,8272 29458,97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2ADC8A-51DD-44A3-9406-BE69B57A0987}" emma:medium="tactile" emma:mode="ink">
              <msink:context xmlns:msink="http://schemas.microsoft.com/ink/2010/main" type="line" rotatedBoundingBox="28632,8901 30227,7396 31054,8272 29458,9778"/>
            </emma:interpretation>
          </emma:emma>
        </inkml:annotationXML>
        <inkml:traceGroup>
          <inkml:annotationXML>
            <emma:emma xmlns:emma="http://www.w3.org/2003/04/emma" version="1.0">
              <emma:interpretation id="{C0F7EB86-8716-4582-9E9D-B31C2ACA9EA9}" emma:medium="tactile" emma:mode="ink">
                <msink:context xmlns:msink="http://schemas.microsoft.com/ink/2010/main" type="inkWord" rotatedBoundingBox="29103,8822 29126,9233 28904,9245 28882,8833"/>
              </emma:interpretation>
              <emma:one-of disjunction-type="recognition" id="oneOf0">
                <emma:interpretation id="interp0" emma:lang="zh-CN" emma:confidence="0">
                  <emma:literal>:</emma:literal>
                </emma:interpretation>
                <emma:interpretation id="interp1" emma:lang="zh-CN" emma:confidence="0">
                  <emma:literal>Ⅹ</emma:literal>
                </emma:interpretation>
                <emma:interpretation id="interp2" emma:lang="zh-CN" emma:confidence="0">
                  <emma:literal>x</emma:literal>
                </emma:interpretation>
                <emma:interpretation id="interp3" emma:lang="zh-CN" emma:confidence="0">
                  <emma:literal>X</emma:literal>
                </emma:interpretation>
                <emma:interpretation id="interp4" emma:lang="zh-CN" emma:confidence="0">
                  <emma:literal>ⅹ</emma:literal>
                </emma:interpretation>
              </emma:one-of>
            </emma:emma>
          </inkml:annotationXML>
          <inkml:trace contextRef="#ctx0" brushRef="#br0">31940 11475 5632,'-6'-5'2176,"6"5"-1152,-5-5-928,1 5 1248,8 5-768,-4-5 1152,5 5-992,1 0 544,-2-1-736,2 5 192,5 5-416,-2 8-33,7 0-191,-2 5 0,2 1-32,-5-1-320,4 5 129,-6-4-1217,3-2 736,-9-3-2336,9 0 1632,-7-10-2688,0 0 2240</inkml:trace>
          <inkml:trace contextRef="#ctx0" brushRef="#br0" timeOffset="333">32144 11561 5376,'6'-36'2112,"-6"36"-1152,0-9-352,0 3 1504,0 12-1152,0-6 960,0 0-1120,-6 0 544,6 4-769,-10 4 481,4 12-608,-8 2 256,2 1-416,-7 4 0,8 1-192,-10-2-192,12 6 32,-6-6-736,4 6 416,-5-6-1791,13-1 1215,-3-2-3232,6-6 2336,0-8-2432,6 1 2432</inkml:trace>
        </inkml:traceGroup>
        <inkml:traceGroup>
          <inkml:annotationXML>
            <emma:emma xmlns:emma="http://www.w3.org/2003/04/emma" version="1.0">
              <emma:interpretation id="{EF3C1177-4338-46D2-80FD-2BB68B67D370}" emma:medium="tactile" emma:mode="ink">
                <msink:context xmlns:msink="http://schemas.microsoft.com/ink/2010/main" type="inkWord" rotatedBoundingBox="29408,8981 29743,9358 29457,9613 29122,9236"/>
              </emma:interpretation>
              <emma:one-of disjunction-type="recognition" id="oneOf1">
                <emma:interpretation id="interp5" emma:lang="zh-CN" emma:confidence="0">
                  <emma:literal>小</emma:literal>
                </emma:interpretation>
                <emma:interpretation id="interp6" emma:lang="zh-CN" emma:confidence="0">
                  <emma:literal>『</emma:literal>
                </emma:interpretation>
                <emma:interpretation id="interp7" emma:lang="zh-CN" emma:confidence="0">
                  <emma:literal>门</emma:literal>
                </emma:interpretation>
                <emma:interpretation id="interp8" emma:lang="zh-CN" emma:confidence="0">
                  <emma:literal>丬</emma:literal>
                </emma:interpretation>
                <emma:interpretation id="interp9" emma:lang="zh-CN" emma:confidence="0">
                  <emma:literal>力</emma:literal>
                </emma:interpretation>
              </emma:one-of>
            </emma:emma>
          </inkml:annotationXML>
          <inkml:trace contextRef="#ctx0" brushRef="#br0" timeOffset="849">32526 11745 8192,'-9'6'3072,"9"-6"-1664,-6 9-864,0-5 1440,12 5-1152,-12 4 607,6 1-863,-5 4 192,5 1-448,-4 8-32,8 5-192,-4 3-64,0 11 0,0-5-256,0-5 128,0 5-864,0-5 512,0 0-1759,0-4 1215,0-13-2656,0-2 2080,0-12-2464,0-1 2336</inkml:trace>
          <inkml:trace contextRef="#ctx0" brushRef="#br0" timeOffset="551">32296 11751 6400,'-9'9'2368,"9"-9"-1280,-11 23-576,7-15 1408,8 1-1088,-4 6 448,0-1-768,0-1-64,5 0-288,1 0-96,3 2-32,3-11-192,3 5 96,0-9-320,0 0 224,-6-5-576,7 1 416,-11-9-704,0 3 576,-10-3-1056,0 7 864,-11-1-2528,7 1 1792,0-3-1600,3 9 1728</inkml:trace>
          <inkml:trace contextRef="#ctx0" brushRef="#br0" timeOffset="1075">32496 11837 5888,'4'-19'2176,"-4"19"-1152,17-9-480,-13 5 1408,7 8-1088,-2-4 736,1 0-960,7 0 448,2 6-640,2-3 447,-1 7-479,-5-1 192,6 5-352,-12 2 64,2 3-192,-11 0-64,0-2-32,-14 6-896,2 0 480,-12-5-1887,9 5 1279,-12-10-4000,12 0 2784</inkml:trace>
        </inkml:traceGroup>
        <inkml:traceGroup>
          <inkml:annotationXML>
            <emma:emma xmlns:emma="http://www.w3.org/2003/04/emma" version="1.0">
              <emma:interpretation id="{195EEE71-35CA-453B-B83F-2DA56B5FFB39}" emma:medium="tactile" emma:mode="ink">
                <msink:context xmlns:msink="http://schemas.microsoft.com/ink/2010/main" type="inkWord" rotatedBoundingBox="29875,7589 30931,7681 30849,8612 29793,8520"/>
              </emma:interpretation>
              <emma:one-of disjunction-type="recognition" id="oneOf2">
                <emma:interpretation id="interp10" emma:lang="zh-CN" emma:confidence="0">
                  <emma:literal>女</emma:literal>
                </emma:interpretation>
                <emma:interpretation id="interp11" emma:lang="zh-CN" emma:confidence="0">
                  <emma:literal>“</emma:literal>
                </emma:interpretation>
                <emma:interpretation id="interp12" emma:lang="zh-CN" emma:confidence="0">
                  <emma:literal>ⅸ</emma:literal>
                </emma:interpretation>
                <emma:interpretation id="interp13" emma:lang="zh-CN" emma:confidence="0">
                  <emma:literal>『</emma:literal>
                </emma:interpretation>
                <emma:interpretation id="interp14" emma:lang="zh-CN" emma:confidence="0">
                  <emma:literal>&amp;</emma:literal>
                </emma:interpretation>
              </emma:one-of>
            </emma:emma>
          </inkml:annotationXML>
          <inkml:trace contextRef="#ctx0" brushRef="#br0" timeOffset="3853">33330 10845 4736,'-3'-5'1824,"3"5"-960,3-31-320,-3 22 992,11 3-864,-1-1 384,5 1-640,2-7 480,-2 9-512,0-11 576,6 11-544,-6-5 416,6 5-480,-6-6 320,4 10-385,1 0 353,1 5-384,0-5 224,3 9-256,3 0 0,-1 1-128,-2 7 0,3 11-32,-3 4 32,3 4-64,-8 0-96,7-1 32,-6 3-736,1-8 384,-5-2-1919,-2-5 1279,2-6-960,-7-8-1600,2-9-928,-1 0 2304</inkml:trace>
          <inkml:trace contextRef="#ctx0" brushRef="#br0" timeOffset="4079">33907 10704 5504,'-10'-13'2112,"10"13"-1152,-11-4-224,7-2 1824,4 12-1408,-5-6 1088,-1 4-1344,-4-4 543,5 9-863,-4 1 352,-3 7-576,-13 5 128,5 6-320,-10 8-64,9 0-64,-15 9-832,6 0 448,-6 6-2719,6-6 1663,-11-5-4160,11 1 3136</inkml:trace>
          <inkml:trace contextRef="#ctx0" brushRef="#br0" timeOffset="3329">32984 10931 4992,'-4'-5'1824,"4"5"-960,0 0-96,-6 0 1408,0 0-1184,-8-4 864,10 4-1120,-8-6 544,6 12-736,-9-6 351,12 0-543,-14 0 192,13 9-320,-7-5 64,7 9-160,-7 1 64,7 4-96,-7 1 0,11-2-32,-6 12 32,6-3-64,0-4 64,11 1-64,4-4-32,6-6 32,3-9-128,9 5 64,-3-18-32,0 5 0,0-9-160,6-1 128,-10-10-32,-2 7 64,-8-11 64,-1 5 0,-15-12 0,5 3 0,-20-14 64,6 10-32,-17-9 64,4 13-64,-8-13 64,10 13-64,-4-13 64,2 5-64,2-14-96,10 8 32,5-5 32,5 12 0,0-8 0,9 17 0,3-12 0,-3 20 0,2-1 128,-1 14-64,-1-4 128,2 3-128,-1 1 32,5 9-32,0-4 32,2 4-64,8-4-96,1 8 32,4-4-32,0 4 0,0 1-800,6 4 480,-4-1-1951,2 2 1311,-2-1-3072,-2 1 2304,-9-1-2272,0 4 2336</inkml:trace>
        </inkml:traceGroup>
      </inkml:traceGroup>
    </inkml:traceGroup>
  </inkml:traceGroup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2:53.83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C89E684-47F9-4146-B67A-022DA768AABE}" emma:medium="tactile" emma:mode="ink">
          <msink:context xmlns:msink="http://schemas.microsoft.com/ink/2010/main" type="writingRegion" rotatedBoundingBox="2150,3102 17792,2706 17831,4226 2189,4623"/>
        </emma:interpretation>
      </emma:emma>
    </inkml:annotationXML>
    <inkml:traceGroup>
      <inkml:annotationXML>
        <emma:emma xmlns:emma="http://www.w3.org/2003/04/emma" version="1.0">
          <emma:interpretation id="{EDDB5BE0-A687-4A90-AFDC-1505395778A9}" emma:medium="tactile" emma:mode="ink">
            <msink:context xmlns:msink="http://schemas.microsoft.com/ink/2010/main" type="paragraph" rotatedBoundingBox="2150,3102 17792,2706 17831,4226 2189,46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B01E33-347B-48D1-9BA2-622B42C51B0F}" emma:medium="tactile" emma:mode="ink">
              <msink:context xmlns:msink="http://schemas.microsoft.com/ink/2010/main" type="line" rotatedBoundingBox="2150,3102 17792,2706 17831,4226 2189,4623"/>
            </emma:interpretation>
          </emma:emma>
        </inkml:annotationXML>
        <inkml:traceGroup>
          <inkml:annotationXML>
            <emma:emma xmlns:emma="http://www.w3.org/2003/04/emma" version="1.0">
              <emma:interpretation id="{EBCD6E46-485D-4089-BC3B-AB71BE3E28FA}" emma:medium="tactile" emma:mode="ink">
                <msink:context xmlns:msink="http://schemas.microsoft.com/ink/2010/main" type="inkWord" rotatedBoundingBox="3300,3055 3392,4473 2213,4549 2121,3132"/>
              </emma:interpretation>
              <emma:one-of disjunction-type="recognition" id="oneOf0">
                <emma:interpretation id="interp0" emma:lang="zh-CN" emma:confidence="0">
                  <emma:literal>最</emma:literal>
                </emma:interpretation>
                <emma:interpretation id="interp1" emma:lang="zh-CN" emma:confidence="0">
                  <emma:literal>嘬</emma:literal>
                </emma:interpretation>
                <emma:interpretation id="interp2" emma:lang="zh-CN" emma:confidence="0">
                  <emma:literal>蕞</emma:literal>
                </emma:interpretation>
                <emma:interpretation id="interp3" emma:lang="zh-CN" emma:confidence="0">
                  <emma:literal>撮</emma:literal>
                </emma:interpretation>
                <emma:interpretation id="interp4" emma:lang="zh-CN" emma:confidence="0">
                  <emma:literal>景</emma:literal>
                </emma:interpretation>
              </emma:one-of>
            </emma:emma>
          </inkml:annotationXML>
          <inkml:trace contextRef="#ctx0" brushRef="#br0">5994 6595 6784,'-15'14'2624,"15"-14"-1408,5 9-864,-5-9 1088,6 0-832,-2 0 256,7 0-512,4-6 96,6 6-288,3-3 64,3-1-128,-3-6 160,8 10-160,-7 0 384,-4 4-256,-6 6 447,-6 3-383,-9 6 352,0 3-352,-19 10 64,2 4-224,-13 6 64,9-7-96,-3-3-416,9-5 192,-12-5-1824,13 1 1089,-17-10-2849,11-4 2048,-5-12-2592,8-7 2432</inkml:trace>
          <inkml:trace contextRef="#ctx0" brushRef="#br0" timeOffset="214">5907 6658 5248,'5'-23'2016,"-5"23"-1088,15 60-160,-9-53 1408,4 3-1184,4 3 576,7 6-928,9-1 256,6 6-512,6-2 96,-1 4-320,-1-3 63,-5 6-127,1-7 0,0 0-32,-6-4-1119,6 0 607,-9-8-2944,-7-6 1888,1-8-2880,-2 4 2528</inkml:trace>
          <inkml:trace contextRef="#ctx0" brushRef="#br0" timeOffset="-2683">5470 5815 4736,'-11'0'1760,"11"0"-960,-4 0-32,-1 0 1344,5 5-1184,-6-5 704,6 5-960,-6-5 320,6 3-544,-4-3 160,4 6-352,-5-2 192,10 0-224,-5 2 223,4 6-255,2 8 256,0 2-256,-1 4 160,-1 2-192,1 2 224,1 3-256,-2 2 256,7 7-256,-7-6 96,8 2-128,-7-8-64,-1 2 0,1-4-544,1-6 288,-2-8-1600,2-1 1025,-1-13-2145,4 5 1696,-3-23-2816,4 4 2304,-5-18-1568,5 4 1952</inkml:trace>
          <inkml:trace contextRef="#ctx0" brushRef="#br0" timeOffset="-2216">5566 5820 5376,'-6'-5'2112,"6"5"-1152,6 0-416,-6 0 1056,0 0-896,5 0 288,-1 0-608,2-3 288,9 3-384,6-10 128,5 5-256,-2-9 128,6 5-160,2-4 160,-2 3-192,1-3 192,-1 10-192,-3-7 320,-3 4-224,-3 3 160,-1 3-193,-10 0 289,7 3-256,-13 3 256,7 4-256,-11-1 256,3 4-256,-3 0 32,0 0-128,0 6 96,0 4-128,0 4 128,0 4-128,-3 5 128,3 5-128,-6 1 128,1-6-128,-5 5-32,10-1 0,-11 1 32,7-5-32,-7-9-384,7 1 224,-11-6-1120,4-3 704,-5-6-1503,7 4 1151,-8-11-2144,13-2 1728,-17-17-2688,12 3 2272</inkml:trace>
          <inkml:trace contextRef="#ctx0" brushRef="#br0" timeOffset="-1823">5485 6137 4224,'-11'4'1664,"11"-4"-896,11 0-192,-8 0 1056,3 0-896,6-4 512,2 4-768,8-6 256,-4 3-448,14-7 128,-2 7-256,6-7 64,0 6-128,0-5-256,-6 3 64,-6 3-256,2 3 224,-10 0-512,-6 9 352,-14 0-224,4 5 320,-16-1 0,2 6 128,-18-2 256,10 1-96,-8-1 448,10 2-288,1-9 448,8 3-416,11-8 224,6 3-288,3-12 0,12 4-128,-1-9 96,1-1-128,0 1-160,3 9 32,-9-4-1024,6 4 608,-21 4-2272,6 5 1536,-18 1-2272,8 9 1984</inkml:trace>
          <inkml:trace contextRef="#ctx0" brushRef="#br0" timeOffset="-1455">5220 6527 4992,'-6'0'1920,"6"0"-1024,6 0-416,-1 0 1216,-2 0-960,3 0 672,0 0-864,4 0 576,0 0-640,6-5 448,-1 5-512,6-4 256,-1-2-385,5-2 129,1 8-256,4-9 224,7 9-256,1-9 96,4 5-128,4-11-64,6 11 0,3-9 32,-4 7-32,5-11 64,-5 11-64,0-7-160,-4 10 64,-12-13-960,-1 13 576,-16-1-2303,-4 4 1567,-24-6-3456,0 12 2624,-16-6-1440,1 7 2016</inkml:trace>
          <inkml:trace contextRef="#ctx0" brushRef="#br0" timeOffset="-1185">5524 6422 5888,'-15'-4'2176,"15"4"-1152,0 0-768,0 0 1088,6 4-800,-6 2 608,5 3-672,-1 8 448,2-4-512,0 6 320,-1-1-416,-1 19 192,7 2-288,-7 12 64,2-6-160,-6 1-65,0-6-31,0 0-191,0-2 95,0-12-1312,0-3 768,0-14-2304,0 1 1632,0-20-2496,0-2 2144,0-30-992,9 0 1568</inkml:trace>
          <inkml:trace contextRef="#ctx0" brushRef="#br0" timeOffset="-928">5683 6450 5888,'21'-13'2176,"-21"13"-1152,5 7-480,-5-7 1248,9 10-992,3 0 544,-2 8-800,-5-1 416,4 6-544,-3 13 320,0 1-417,-2 8 129,1 5-288,0 8 0,-1 2-96,-4-2-64,0-3 32,0-6-128,0-4 64,-4-7-831,4-2 479,-5-14-1600,0 1 1120,-5-14-1888,10-4 1568,-12-19-2304,9 1 1952</inkml:trace>
          <inkml:trace contextRef="#ctx0" brushRef="#br0" timeOffset="-546">5602 6541 5632,'0'-10'2176,"0"10"-1152,6 0-640,-6 0 1024,9 0-800,2 0 352,8 4-608,-4 2 192,6 3-320,0-5 0,-1 5-128,-10 1 96,4 3-128,-8 10 32,0 3-32,-18 6 32,4 0-64,-14 0 192,2 0-128,-4-6 384,2 3-256,2-7 320,5-5-320,0-7 96,9-1-192,6-15-128,12 6-32,-3-3-32,12-1 0,-1-6 64,5 5 0,1-8-864,-1 3 480,-11 6-1664,4 4 1120,-18 4-2016,4 11 1664,-20 2-1952,2 2 1856</inkml:trace>
          <inkml:trace contextRef="#ctx0" brushRef="#br0" timeOffset="-280">5297 7154 4224,'-6'7'1664,"6"-7"-896,6 5 96,-2-5 1728,7 0-1376,-2 0 1120,3 0-1408,-3 0 736,6 0-961,0-5 545,0 5-736,0-4 512,2 1-576,-2-7 96,1 4-288,-2-2-96,2 3-96,5-8-64,-1-1 32,16-23-960,3 1 512,3-13-1952,3 4 1344,6-16-2463,-4 17 1983,-2-6-2944,-4 9 2528</inkml:trace>
        </inkml:traceGroup>
        <inkml:traceGroup>
          <inkml:annotationXML>
            <emma:emma xmlns:emma="http://www.w3.org/2003/04/emma" version="1.0">
              <emma:interpretation id="{472EC175-02DE-4ADD-9DCE-1E9715E23672}" emma:medium="tactile" emma:mode="ink">
                <msink:context xmlns:msink="http://schemas.microsoft.com/ink/2010/main" type="inkWord" rotatedBoundingBox="3547,3442 4456,3419 4482,4433 3572,4456"/>
              </emma:interpretation>
              <emma:one-of disjunction-type="recognition" id="oneOf1">
                <emma:interpretation id="interp5" emma:lang="zh-CN" emma:confidence="0">
                  <emma:literal>进</emma:literal>
                </emma:interpretation>
                <emma:interpretation id="interp6" emma:lang="zh-CN" emma:confidence="0">
                  <emma:literal>遭</emma:literal>
                </emma:interpretation>
                <emma:interpretation id="interp7" emma:lang="zh-CN" emma:confidence="0">
                  <emma:literal>速</emma:literal>
                </emma:interpretation>
                <emma:interpretation id="interp8" emma:lang="zh-CN" emma:confidence="0">
                  <emma:literal>選</emma:literal>
                </emma:interpretation>
                <emma:interpretation id="interp9" emma:lang="zh-CN" emma:confidence="0">
                  <emma:literal>連</emma:literal>
                </emma:interpretation>
              </emma:one-of>
            </emma:emma>
          </inkml:annotationXML>
          <inkml:trace contextRef="#ctx0" brushRef="#br0" timeOffset="2584">6611 6459 5760,'-11'0'2176,"11"0"-1152,0 4-416,0-4 1312,6 4-1088,-6 1 608,5 5-864,-1 3 128,1 0-416,1 6 96,0 4-224,-6 7 128,4 2-160,-4 13 287,0 0-223,0 1 160,0-5-192,0 5 128,0-1-160,0-4 64,5 1-96,-5-12 96,6-2-128,-2-11-32,7 2 0,-2-10-32,3 4 0,3-13 64,0 4-32,0-4 64,6 0-64,3-4-32,3 4 32,8-3-32,1 3 0,3-6 0,9 12 0,3-6 64,-6 0-32,6-6-32,0 2 32,0-5-32,-1 5 0,1-5 0,-4 0 0,-5-1-224,-3 6 128,-8-5-864,-5 9 512,-11-9-2271,0 4 1535,-15-4-3648,0 5 2720</inkml:trace>
          <inkml:trace contextRef="#ctx0" brushRef="#br0" timeOffset="1864">6814 6322 5632,'-5'6'2112,"5"-6"-1152,5 10-416,-5-7 1184,6 6-960,-2 9 640,7 4-864,-2 6 384,3 4-576,-2-6 128,4 6-320,-8-9-64,4 0-64,-10-5-1184,5 5 640,-10-14-2240,1-1 1536,-2-12-1504,6 0 1568,0-10-32,6 0 704,-2-4 384,10 4 64,4-2 320,-4 0-160,2 3 864,4 4-544,-1-5 992,2 5-800,5-8 672,4 4-768,0-2 448,6 5-576,-6 3 192,2 7-352,-13 0 0,-2 3-160,-17 1 160,0 12-160,-20 6 192,4 0-192,-16 2 448,8 2-288,-6 2 384,4-2-384,1-3 288,4 0-288,6-10 64,4-4-193,11-9 1,6 0-64,-1-9-64,10 5 32,1-9-383,-2 3 191,2-3-736,-2-2 512,2-15-736,4 8 640,-8-10-416,-3 8 544,-4-16-32,-1 13 224,-4-10 32,0 7 64,-4-12 64,4 10 0,-5-4 64,0 8-32,-5-2 320,10 7-160,-12-6 608,12 17-448,-8-8 448,8 13-448,-6-2 320,6 3-384,-4 2 352,8 8-384,-4 5 159,6 4-255,-1 16 288,4 6-256,-3 11 448,4 4-352,-5 9 512,4-4-480,-3 7 224,0 6-320,-6-8-64,6-6-96,-6-4 32,0-2-64,-6 4-512,6-4 256,-6-16-1184,0-3 800,-3-22-1215,4 3 1023,-11-20-800,10-3 928,-8-13-224,10 3 544,-12-9 128,11 10 128,-6-10 96,11 9 0,-10-4 416,10 13-224,-9 0 704,9 5-512,-11 2 512,11 7-480,-6 7 32,2 8-256,-16 2-256,4 6 32,-14-1-1280,4 6 736,-10-6-3840,12 2 2432</inkml:trace>
          <inkml:trace contextRef="#ctx0" brushRef="#br0" timeOffset="888">6814 6209 6528,'-5'-3'2464,"5"3"-1344,5 0-608,-5 3 1312,6 6-1024,-6 1 704,4-1-896,7-5 511,4 2-639,9-6 320,3 4-480,3-8 256,0 4-320,6-6 64,0 2-192,15-5 0,5-1-64,-8-2-64,-3 6 32,-10-1-544,-5 1 288,-14 2-1440,-2 4 897,-14 0-2177,0 10 1632,-20-7-2944,2 7 2368,-15-1-1408,14-1 1920</inkml:trace>
          <inkml:trace contextRef="#ctx0" brushRef="#br0" timeOffset="2074">7045 6735 5760,'36'9'2176,"-36"-9"-1152,30-3-480,-15 3 1248,0 3-992,11 1 544,-1 6-800,5-1 64,6 0-352,-4-5-32,-2 2-128,0-2-64,0 6 0,-3-2-832,-7 2 448,-10-10-2176,-4 4 1408,-18-4-2880,8 0 2240</inkml:trace>
        </inkml:traceGroup>
        <inkml:traceGroup>
          <inkml:annotationXML>
            <emma:emma xmlns:emma="http://www.w3.org/2003/04/emma" version="1.0">
              <emma:interpretation id="{145AF7F5-6596-4CD4-9D0F-E92E673C8BAD}" emma:medium="tactile" emma:mode="ink">
                <msink:context xmlns:msink="http://schemas.microsoft.com/ink/2010/main" type="inkWord" rotatedBoundingBox="4811,3622 5370,3607 5389,4353 4830,4367"/>
              </emma:interpretation>
              <emma:one-of disjunction-type="recognition" id="oneOf2">
                <emma:interpretation id="interp10" emma:lang="zh-CN" emma:confidence="0">
                  <emma:literal>入</emma:literal>
                </emma:interpretation>
                <emma:interpretation id="interp11" emma:lang="zh-CN" emma:confidence="0">
                  <emma:literal>乃</emma:literal>
                </emma:interpretation>
                <emma:interpretation id="interp12" emma:lang="zh-CN" emma:confidence="0">
                  <emma:literal>下</emma:literal>
                </emma:interpretation>
                <emma:interpretation id="interp13" emma:lang="zh-CN" emma:confidence="0">
                  <emma:literal>丫</emma:literal>
                </emma:interpretation>
                <emma:interpretation id="interp14" emma:lang="zh-CN" emma:confidence="0">
                  <emma:literal>廾</emma:literal>
                </emma:interpretation>
              </emma:one-of>
            </emma:emma>
          </inkml:annotationXML>
          <inkml:trace contextRef="#ctx0" brushRef="#br0" timeOffset="3715">7870 6269 6144,'-6'0'2368,"6"0"-1280,-4 0-512,-1 0 1216,10 0-992,-5 0 448,4 4-736,2-4 288,5 3-480,8 3 256,8 4-321,3-6 129,6 5-224,-6-9 64,5 4-128,1-8 0,0 4-32,11-13-320,4 3 128,-15-8-1375,-6 8 863,-9 2-2208,-6 3 1600,-11 5-1696,-4 5 1696,-10-1-352,1 6 960,-12-1 512,6-2 96,-6 9 1280,6-3-704,-6-4 1536,6 5-1152,-5-4 864,10 2-1024,-7 2 608,14-2-832,-9 8 576,12 2-640,-4 10 384,4 0-512,0 8 255,4 4-351,-4 12 128,0-6-224,0 8 64,0-2-128,0-2-608,0-1 256,-4-6-2015,4-11 1279,-5-23-2976,5-10 2240,-6-19-2016,12-3 2176</inkml:trace>
          <inkml:trace contextRef="#ctx0" brushRef="#br0" timeOffset="3904">8232 6550 7040,'11'0'2720,"-11"0"-1472,21 13-768,-18-10 1376,9 7-1056,3 0 544,6 3-800,-6 10-1,0-1-351,0 1-320,0 0 64,-6-11-1759,8 8 1023,-8-12-4128,7 2 2752</inkml:trace>
        </inkml:traceGroup>
        <inkml:traceGroup>
          <inkml:annotationXML>
            <emma:emma xmlns:emma="http://www.w3.org/2003/04/emma" version="1.0">
              <emma:interpretation id="{6618EB90-5A5F-4455-A651-E878409AC4E8}" emma:medium="tactile" emma:mode="ink">
                <msink:context xmlns:msink="http://schemas.microsoft.com/ink/2010/main" type="inkWord" rotatedBoundingBox="5740,3095 6651,3072 6684,4385 5773,4409"/>
              </emma:interpretation>
              <emma:one-of disjunction-type="recognition" id="oneOf3">
                <emma:interpretation id="interp15" emma:lang="zh-CN" emma:confidence="0">
                  <emma:literal>除</emma:literal>
                </emma:interpretation>
                <emma:interpretation id="interp16" emma:lang="zh-CN" emma:confidence="0">
                  <emma:literal>洚</emma:literal>
                </emma:interpretation>
                <emma:interpretation id="interp17" emma:lang="zh-CN" emma:confidence="0">
                  <emma:literal>峰</emma:literal>
                </emma:interpretation>
                <emma:interpretation id="interp18" emma:lang="zh-CN" emma:confidence="0">
                  <emma:literal>際</emma:literal>
                </emma:interpretation>
                <emma:interpretation id="interp19" emma:lang="zh-CN" emma:confidence="0">
                  <emma:literal>降</emma:literal>
                </emma:interpretation>
              </emma:one-of>
            </emma:emma>
          </inkml:annotationXML>
          <inkml:trace contextRef="#ctx0" brushRef="#br0" timeOffset="4567">8852 6037 5120,'-18'-5'2016,"18"5"-1088,18 9-608,-12-9 1056,6 6-800,-9-6 640,3 4-704,3-1 512,6 7-576,-3-1 384,3 4-480,0 2 320,6 2-384,-7 6 256,2 0-289,-2 5 1,2-2-160,-10 2-64,4-1 0,-15-5-895,0 1 479,-11-10-1888,7 6 1280,-23-15-1344,13 5 1376,-7-13-160,6 4 672,-6-9 416,6 0 32,-1-5 672,6 5-384,0 0 736,4 9-576,7 0 704,4 5-672,0-1 768,4 5-736,2 5 608,-1 8-640,-2 4 608,9 6-641,-2 14 417,1-5-512,-8 14 32,3-1-224,0 1-96,0-2-32,-3-12-1440,3-5 769,-1-13-4193,5-8 2688,6-34-2720,-2-3 2784</inkml:trace>
          <inkml:trace contextRef="#ctx0" brushRef="#br0" timeOffset="5077">9370 5712 8448,'-16'16'3232,"16"-16"-1728,-11 38-832,2-21 1376,9 2-1153,-15 13 353,-1 4-768,-10 6-64,6-3-256,-5-4-96,10 3-32,-6-8-832,10-1 448,2-10-1311,3-6 895,12-13-608,3 0 800,6-13-128,12-3 416,-3-6 192,8 9 64,-8-10 96,6 4-32,-3 6 416,-1 3-256,-7 7 832,2 3-576,-6 0 928,0 3-769,-9 3 737,5 4-736,-11-3 448,3 8-608,-6 2 448,3 2-480,-11 4 192,1 4-352,-5 5 0,4 3-160,-10 2 0,6-1-32,-15 6-64,9-6 32,-15 4-896,12-3 480,-12-5-1952,9 3 1312,-8-17-2463,10 0 1983,-5-18-2080,10-4 2048,-7-14-1792,12 4 1920</inkml:trace>
          <inkml:trace contextRef="#ctx0" brushRef="#br0" timeOffset="5324">9125 6154 6656,'25'-7'2528,"-25"7"-1344,46 0-832,-25 0 1312,-2 7-992,13-1 704,-2 3-832,6-5 384,4 5-576,1-5 191,4 6-319,2-1 0,-7 0-128,-5-1-64,1 7 0,-4-2-672,-7 0 352,-10 0-2015,0 3 1311,-15-9-3744,5 3 2656</inkml:trace>
          <inkml:trace contextRef="#ctx0" brushRef="#br0" timeOffset="6038">9282 6404 7168,'-42'4'2720,"42"-4"-1472,-20 4-832,20-4 1120,6 6-864,3-12 384,6 6-640,5-8 128,7 3-320,3-5 0,6 7-128,0-7 0,5 10-33,-5-4-63,-6 4 32,-9 0-127,-2 10 63,-19-3-32,0 12 0,-19 4 192,-2 9-65,-20-5 545,-1 1-352,-9 11 544,6 2-480,0-5 288,9 2-352,6-16 0,10-4-160,4-6 96,11 4-128,5-16 32,9 0-32,12-10 32,6 4-64,-3-6-32,6 8 32,2-6-32,4 6 0,0-11 0,3 8 0,2-11-448,-5 4 256,0-9-1312,0 10 832,-6-11-2175,-6 10 1599,-3-2-2112,-6 0 1920,-9 0-640,0 6 1248,-12-8 448,0 10 288,-9-11 992,0 6-480,-5-10 1184,4 14-928,-4-10 896,10 9-896,-5-7 640,10 4-768,-5-6 640,10 10-672,-6 0 384,6 5-544,-6 0 543,12 4-511,-6 0 512,0 8-512,0 1 352,0 10-416,0-2 416,6 5-448,-6 7 288,4 3-320,-4 4 0,6 0-160,-6 14 0,10-1-32,0 9 32,0-3-64,-5 5-384,0-7 224,-5-2-1600,4-5 960,-4-11-3263,6-6 2239,-6-23-3552,6 0 3040</inkml:trace>
        </inkml:traceGroup>
        <inkml:traceGroup>
          <inkml:annotationXML>
            <emma:emma xmlns:emma="http://www.w3.org/2003/04/emma" version="1.0">
              <emma:interpretation id="{F2221AFD-7563-4E6A-A7D5-6B7D46A65B97}" emma:medium="tactile" emma:mode="ink">
                <msink:context xmlns:msink="http://schemas.microsoft.com/ink/2010/main" type="inkWord" rotatedBoundingBox="7068,3388 7984,3365 8008,4335 7093,4358"/>
              </emma:interpretation>
              <emma:one-of disjunction-type="recognition" id="oneOf4">
                <emma:interpretation id="interp20" emma:lang="zh-CN" emma:confidence="0">
                  <emma:literal>法</emma:literal>
                </emma:interpretation>
                <emma:interpretation id="interp21" emma:lang="zh-CN" emma:confidence="0">
                  <emma:literal>徒</emma:literal>
                </emma:interpretation>
                <emma:interpretation id="interp22" emma:lang="zh-CN" emma:confidence="0">
                  <emma:literal>佉</emma:literal>
                </emma:interpretation>
                <emma:interpretation id="interp23" emma:lang="zh-CN" emma:confidence="0">
                  <emma:literal>请</emma:literal>
                </emma:interpretation>
                <emma:interpretation id="interp24" emma:lang="zh-CN" emma:confidence="0">
                  <emma:literal>诎</emma:literal>
                </emma:interpretation>
              </emma:one-of>
            </emma:emma>
          </inkml:annotationXML>
          <inkml:trace contextRef="#ctx0" brushRef="#br0" timeOffset="6938">10153 6196 6400,'-3'0'2368,"3"0"-1280,-6 4-640,0-4 1280,12 0-992,0 0 608,2 0-832,4 0 160,3 0-384,-6 0-32,7 6-160,-6-3-256,0 10 64,-4 6-800,-2 0 480,-8 3-864,-2 1 736,-9 0-192,4 3 448,-8-4 192,8 7 64,-10-12 384,12 5-192,-1-12 480,4 3-352,1-13 288,10 0-320,1-7 128,10 1-224,-2-4 0,2 3-96,-2-2-64,7 9 32,-12 0 32,7 4-32,-11 14 192,1-1-128,-12 6 320,1-1-224,-11 10 384,7 4-320,-6-4 223,9 0-255,-3-4 288,4-5-288,-1 0 320,6 3-320,-4 2 224,8-1-224,-4-1 480,6 2-384,-1-5 512,-2-1-512,3-4 288,4 6-352,1-20 192,-2 0-224,3-22-64,3 0-96,6-24-480,-3 6 224,8-18-1472,1 4 928,-2-13-2848,1 8 2017,-7-13-4033,8 10 3168</inkml:trace>
          <inkml:trace contextRef="#ctx0" brushRef="#br0" timeOffset="8386">10541 6164 4736,'0'0'1824,"0"0"-960,5 6-96,-5-6 1600,0 0-1280,0 4 1056,4 0-1280,-4-4 608,6 5-833,0-1 193,3 2-480,6-6 160,2 3-288,2-6-64,7-3-96,10-7-64,0-1 32,4-4-320,-5 8 160,-8-3-928,-3 4 576,-7-5-1055,-8 10 863,-15-8-672,3 6 800,-18-4-160,6 10 416,-11-9 192,5 6 64,-3-11 224,3 8-96,0-1 448,7 7-288,-2-9 384,10 9-384,-3-6 576,9 6-448,-6-4 416,12 8-448,-6-4 383,0 0-415,0 6 544,9 3-480,-3 4 352,0 1-416,-2 4 256,2 4-320,-1 10 192,-2 4-224,-3 0 0,6 6-128,-6 3 0,0-6-32,0 7-64,0-5 32,-6 0-1088,6-8 576,-3-11-1856,3 1 1312,-11-16-1727,7 3 1567,-13-10-1376,13 5 1472,-11-10-992,9 5 1184,-9-3-96,4-4 608,-5 4 1088,13 3-384,-8 0 1536,5 0-1056,-9-4 928,12 4-1024,-9-6 480,6 6-672,2-4 128,8 4-352,2-9 32,6 5-192,6-11-64,8 2-32,16-10 32,-2 7-32,6-4 64,-6 11-64,-4-4-32,-6 7 32,-10 2-320,2 4 160,-11 0-160,-7 10 160,-14 0 64,-1-3 64,-8 2 0,-2 7 0,-5-4 128,11-2-64,-6-6 256,11 5-192,-4-5 384,8 2-288,-4-6 384,10 3-352,-10 1 448,10 6-417,-10-1 449,10 4-448,-12 0 448,9 2-448,-12-1 288,3 2-320,-8 9 128,5 2-224,-6 5 128,5 0-160,-8-2 64,10 2-96,-4-10 160,9 1-160,0-8 96,3-1-96,0-11 96,6 6-128,6-13 32,9 4-32,6-5-128,3 2 32,8-7-32,4 0 0,0-2 0,4 7 0,-5-4-512,1 3 320,-10-1-1088,-7 1 736,-7-3-1184,2 5 993,-8-6-993,4 7 1024,-10-12-832,0 7 928,0-10-352,0 8 608,0-4 0,0 6 256,0-6 160,0 4 32,0-2 544,0 2-320,0-3 1024,0 9-704,0-5 768,0 9-736,0 0 640,5 4-704,1 1 575,-2 2-639,1 9 320,5 6-480,1 4 128,4 1-288,1 5 64,-2 6-128,2-3-64,-2-3 0,-2-2-896,2-1 480,-8-2-2239,4-5 1471,-10-12-3936,6-2 2848</inkml:trace>
        </inkml:traceGroup>
        <inkml:traceGroup>
          <inkml:annotationXML>
            <emma:emma xmlns:emma="http://www.w3.org/2003/04/emma" version="1.0">
              <emma:interpretation id="{E47F5194-E6AD-4DEA-A89B-3A5CBCBC1901}" emma:medium="tactile" emma:mode="ink">
                <msink:context xmlns:msink="http://schemas.microsoft.com/ink/2010/main" type="inkWord" rotatedBoundingBox="8421,3973 8552,3969 8560,4280 8429,4283"/>
              </emma:interpretation>
              <emma:one-of disjunction-type="recognition" id="oneOf5">
                <emma:interpretation id="interp25" emma:lang="zh-CN" emma:confidence="0">
                  <emma:literal>:</emma:literal>
                </emma:interpretation>
                <emma:interpretation id="interp26" emma:lang="zh-CN" emma:confidence="0">
                  <emma:literal>;</emma:literal>
                </emma:interpretation>
                <emma:interpretation id="interp27" emma:lang="zh-CN" emma:confidence="0">
                  <emma:literal>二</emma:literal>
                </emma:interpretation>
                <emma:interpretation id="interp28" emma:lang="zh-CN" emma:confidence="0">
                  <emma:literal>「</emma:literal>
                </emma:interpretation>
                <emma:interpretation id="interp29" emma:lang="zh-CN" emma:confidence="0">
                  <emma:literal></emma:literal>
                </emma:interpretation>
              </emma:one-of>
            </emma:emma>
          </inkml:annotationXML>
          <inkml:trace contextRef="#ctx0" brushRef="#br0" timeOffset="9050">11473 6825 6912,'-3'0'2624,"3"0"-1408,3 9-800,-3-3 1120,6-2-864,0 0 160,-2 5-512,1 0-608,11 1 128,-2 0-1984,2-3 1184,0 2-3200,0 1 2336</inkml:trace>
          <inkml:trace contextRef="#ctx0" brushRef="#br0" timeOffset="8873">11479 6604 8064,'-6'0'2976,"6"0"-1600,12 0-1248,-9 0 736,3 0-544,-1 0 0,11 0-224,-2 0-768,2 0 384,-1 0-2464,5 0 1536,-14 0-2688,4 0 2176</inkml:trace>
        </inkml:traceGroup>
        <inkml:traceGroup>
          <inkml:annotationXML>
            <emma:emma xmlns:emma="http://www.w3.org/2003/04/emma" version="1.0">
              <emma:interpretation id="{DF0BE732-24F7-41BB-ACCA-D04C6F04635C}" emma:medium="tactile" emma:mode="ink">
                <msink:context xmlns:msink="http://schemas.microsoft.com/ink/2010/main" type="inkWord" rotatedBoundingBox="9739,3427 10376,3411 10397,4253 9761,4269"/>
              </emma:interpretation>
              <emma:one-of disjunction-type="recognition" id="oneOf6">
                <emma:interpretation id="interp30" emma:lang="zh-CN" emma:confidence="0">
                  <emma:literal>x</emma:literal>
                </emma:interpretation>
                <emma:interpretation id="interp31" emma:lang="zh-CN" emma:confidence="0">
                  <emma:literal/>
                </emma:interpretation>
                <emma:interpretation id="interp32" emma:lang="zh-CN" emma:confidence="0">
                  <emma:literal>X</emma:literal>
                </emma:interpretation>
                <emma:interpretation id="interp33" emma:lang="zh-CN" emma:confidence="0">
                  <emma:literal>Ⅹ</emma:literal>
                </emma:interpretation>
                <emma:interpretation id="interp34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76166">12788 6269 3712,'0'-6'1408,"0"6"-768,0-26-64,0 17 1184,6 9-960,-6-10 640,0 10-896,0-4 512,0 4-608,0-9 448,0 9-480,0-6 256,0 6-384,0-3 128,5-1-256,1-6-64,-2 5-64,1-8-32,5 9 0,-5-9 128,5 3-64,1-3 128,4 4-128,-5-5 192,7 9-160,-8-8 32,6 9-64,-5-6 31,1 5-63,-2 1 128,3 4-96,-3-6 192,2 12-160,-1-6 32,-1 9-64,3 1 96,2 3-96,2 4 32,10 2-32,-2 7 32,6 2-64,3 8 128,-3 6-96,-6 3 128,8 0-128,-8 4 32,7 6-32,-11 4-64,7-5 32,-8-3-256,2-6 128,-6-5-864,5 1 512,-8-12-2335,-3-3 1535,-15-13-3520,6 0 2688</inkml:trace>
          <inkml:trace contextRef="#ctx0" brushRef="#br0" timeOffset="76524">13421 6105 6656,'-6'0'2464,"6"0"-1344,-3 4-608,-3-4 1184,12 0-960,-6 0 640,0 6-832,-6-3 448,6 7-577,-11 3 257,7 0-384,-11 10 256,3-1-288,-8 10 192,10 0-224,-20 10 64,-2 3-160,-13 13 64,9 1-96,-9 5-128,9 0 0,-9-2-480,9-1 288,-5-13-1536,14-2 993,-3-14-2913,15-6 2048,0-11-2976,6-2 2624</inkml:trace>
        </inkml:traceGroup>
        <inkml:traceGroup>
          <inkml:annotationXML>
            <emma:emma xmlns:emma="http://www.w3.org/2003/04/emma" version="1.0">
              <emma:interpretation id="{03D1AE5F-B1C2-4756-B10B-209E1528BD39}" emma:medium="tactile" emma:mode="ink">
                <msink:context xmlns:msink="http://schemas.microsoft.com/ink/2010/main" type="inkWord" rotatedBoundingBox="10882,3436 12097,3405 12109,3897 10894,3928"/>
              </emma:interpretation>
              <emma:one-of disjunction-type="recognition" id="oneOf7">
                <emma:interpretation id="interp35" emma:lang="zh-CN" emma:confidence="0">
                  <emma:literal>“</emma:literal>
                </emma:interpretation>
                <emma:interpretation id="interp36" emma:lang="zh-CN" emma:confidence="0">
                  <emma:literal>×</emma:literal>
                </emma:interpretation>
                <emma:interpretation id="interp37" emma:lang="zh-CN" emma:confidence="0">
                  <emma:literal>4</emma:literal>
                </emma:interpretation>
                <emma:interpretation id="interp38" emma:lang="zh-CN" emma:confidence="0">
                  <emma:literal>」</emma:literal>
                </emma:interpretation>
                <emma:interpretation id="interp39" emma:lang="zh-CN" emma:confidence="0">
                  <emma:literal>+</emma:literal>
                </emma:interpretation>
              </emma:one-of>
            </emma:emma>
          </inkml:annotationXML>
          <inkml:trace contextRef="#ctx0" brushRef="#br0" timeOffset="78536">13986 6322 5120,'-9'0'2016,"9"0"-1088,-27 5-512,18-5 1184,9 4-928,-5-4 640,5 0-800,-4 0 512,8 0-576,-4 0 320,10 0-448,0-4 256,5 4-320,-4-5 192,5 1-225,-7-5 225,6 9-256,0-10 160,0 10-192,2-7-64,-2 7-64,0-6 96,6 6-64,-2-4 128,8 8-128,-1-4-32,-2 0 0,-4 0 32,6 0-32,0 0 64,4 0-64,-4 0-32,4 9 32,0-5-32,0 2 0,-3-2 0,3 1 0,-3-5 0,3 4 0,-4-4 64,4 0-32,6 0-96,4 0 32,-8 0 32,-2 4 0,0-4 0,-4 5 0,-7-1 0,8 2 0,-7-2 0,4-1 0,3 3-96,-2-2 64,1-4-128,4 5 96,-4-5-256,-2 0 192,-2 0-448,-2 0 320,-5 0-991,0 0 671,-5-5-1472,1 5 1152,-5-10-3328,-3 7 2368</inkml:trace>
          <inkml:trace contextRef="#ctx0" brushRef="#br0" timeOffset="79109">14247 6079 2816,'-36'-10'1056,"36"10"-576,0-5 64,0 1 1152,0 8-896,0-4 864,0 0-960,0 0 768,0 0-832,0 0 640,0 9-736,-4-3 576,-2 7-640,-3 0 320,-3 6-480,-8-2 191,10 2-287,-11 3 64,7 5-160,-13-5 160,12 1-192,-9-4 96,9 3-96,-12-3 0,12-2-32,0-4 32,4 2-64,1-7-224,5 7 96,1-8 32,4 3 64,4-1 256,7 4-128,4-3-96,0 9-64,6-6-32,0 0 0,3 1 0,3 0 0,8-6-704,1 7 384,4-8-1983,1 3 1279,1-10-3776,-8 6 2688</inkml:trace>
        </inkml:traceGroup>
        <inkml:traceGroup>
          <inkml:annotationXML>
            <emma:emma xmlns:emma="http://www.w3.org/2003/04/emma" version="1.0">
              <emma:interpretation id="{DDF2BB57-CD28-4CD1-B1D5-149567BF3FAA}" emma:medium="tactile" emma:mode="ink">
                <msink:context xmlns:msink="http://schemas.microsoft.com/ink/2010/main" type="inkWord" rotatedBoundingBox="12674,3174 13853,3144 13883,4326 12704,4356"/>
              </emma:interpretation>
              <emma:one-of disjunction-type="recognition" id="oneOf8">
                <emma:interpretation id="interp40" emma:lang="zh-CN" emma:confidence="0">
                  <emma:literal>断</emma:literal>
                </emma:interpretation>
                <emma:interpretation id="interp41" emma:lang="zh-CN" emma:confidence="0">
                  <emma:literal>㺰</emma:literal>
                </emma:interpretation>
                <emma:interpretation id="interp42" emma:lang="zh-CN" emma:confidence="0">
                  <emma:literal>杪</emma:literal>
                </emma:interpretation>
                <emma:interpretation id="interp43" emma:lang="zh-CN" emma:confidence="0">
                  <emma:literal>渐</emma:literal>
                </emma:interpretation>
                <emma:interpretation id="interp44" emma:lang="zh-CN" emma:confidence="0">
                  <emma:literal>柳</emma:literal>
                </emma:interpretation>
              </emma:one-of>
            </emma:emma>
          </inkml:annotationXML>
          <inkml:trace contextRef="#ctx0" brushRef="#br0" timeOffset="79809">15746 6119 4992,'-21'-13'1920,"21"13"-1024,0-14-704,0 9 1024,0 5-704,0-3 704,5-1-736,5-6 480,-4 0-544,0-2 480,-3 2-512,3-3 352,9 8-416,-4-13 128,4 9-288,1-4 288,-2 3-256,2 0 255,-2 7-255,2 6 96,-1 7-160,0 7 160,5 6-192,2 5 96,4-2-96,-2 16 96,2 0-128,-1 6-32,5 3 0,-3-6-544,3 1 288,-4-10-1791,-2-4 1087,-2-10-4160,4 0 2848</inkml:trace>
          <inkml:trace contextRef="#ctx0" brushRef="#br0" timeOffset="80096">16254 5806 5888,'-4'-13'2176,"4"13"-1152,-26 0-224,17 0 1728,3 9-1408,-4 1 832,-1 7-1184,-10 11 511,2 8-735,-13 5 192,14 4-416,-18 8-32,10 7-192,-10 3 0,11-3-32,-16 2-544,11-7 256,-6-1-1440,15-8 896,0-5-2463,12-15 1823,9-7-3168,9-6 2592</inkml:trace>
          <inkml:trace contextRef="#ctx0" brushRef="#br0" timeOffset="80512">16459 6164 5248,'-11'5'2016,"11"-5"-1088,-10 13-320,5-3 1440,5-3-1120,-9 12 896,3 0-1088,-4 4 416,5-1-672,-4 5-64,9 5-257,-6 0-31,6 0-64,0-6 96,9 6-96,2-9-32,5-5 0,-2-10-32,7-2 0,-5-16-160,-2 6 96,2-18-192,4 3 160,-5-23 96,6 16 32,-15-15-32,-2 9 32,-8 2-32,-2 11 0,-9-4-351,4 14 191,-14-1-1216,10 10 768,-11 0-2752,11 10 1856,-1-1-2560,5 1 2304</inkml:trace>
          <inkml:trace contextRef="#ctx0" brushRef="#br0" timeOffset="81087">16749 6232 4864,'21'-36'1824,"-21"36"-960,30 4-384,-20 2 1216,7 2-960,-2 10 800,0 4-896,0 0 704,0 2-736,-6 4 448,3-2-608,-12 6 255,5 0-415,-16 4 64,5-8-224,-12-6 0,-3 2-64,-9-8-672,9-2 320,-20-6-1311,11 2 927,-7-10-2272,11 0 1664,11-10-2784,11 2 2304</inkml:trace>
          <inkml:trace contextRef="#ctx0" brushRef="#br0" timeOffset="80802">16744 6155 4992,'0'-4'1824,"0"4"-960,0 4-96,0-4 1536,0 0-1248,-3 0 928,3 5-1184,-6-1 544,6 6-769,-5-1 417,5 8-576,-10 6 384,10 5-448,-6 8 320,12-1-384,-6 11 0,0 4-192,0 18-64,0-4 0,0 8-32,0-8 0,0-2-640,0-7 352,0-1-1376,0-9 928,0-13-1983,0-3 1535,0-29-2464,0 0 2048,0-23-1888,0 4 1984</inkml:trace>
        </inkml:traceGroup>
        <inkml:traceGroup>
          <inkml:annotationXML>
            <emma:emma xmlns:emma="http://www.w3.org/2003/04/emma" version="1.0">
              <emma:interpretation id="{7F18F3F2-8713-42BD-BF15-708C0756E2BB}" emma:medium="tactile" emma:mode="ink">
                <msink:context xmlns:msink="http://schemas.microsoft.com/ink/2010/main" type="inkWord" rotatedBoundingBox="14228,3489 14738,3476 14749,3903 14238,3916"/>
              </emma:interpretation>
              <emma:one-of disjunction-type="recognition" id="oneOf9">
                <emma:interpretation id="interp45" emma:lang="zh-CN" emma:confidence="0">
                  <emma:literal>七</emma:literal>
                </emma:interpretation>
                <emma:interpretation id="interp46" emma:lang="zh-CN" emma:confidence="0">
                  <emma:literal>十</emma:literal>
                </emma:interpretation>
                <emma:interpretation id="interp47" emma:lang="zh-CN" emma:confidence="0">
                  <emma:literal>艹</emma:literal>
                </emma:interpretation>
                <emma:interpretation id="interp48" emma:lang="zh-CN" emma:confidence="0">
                  <emma:literal>+</emma:literal>
                </emma:interpretation>
                <emma:interpretation id="interp4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81701">17366 6287 6656,'-40'-4'2528,"40"4"-1344,-20 4-1088,14-4 1056,6 0-704,-6 0 1024,3 0-864,-8-4 640,11 4-736,-5-6 223,5 2-415,0-5 32,5 5-224,-5-1 160,11 10-192,4-10 32,9 1-64,2 0-64,5 8 32,-1-4-32,6 0 0,0-4-96,5-2 64,0-3-256,-5 9 160,4-9-736,-4 9 481,-1-5-1729,-5 5 1184,-9-3-3232,-6 6 2304,-15 2-1888,0 4 2176</inkml:trace>
          <inkml:trace contextRef="#ctx0" brushRef="#br0" timeOffset="81987">17500 6124 3712,'-15'-9'1472,"15"9"-768,-6 0-416,0 0 1280,12 0-864,-6 0 1024,0 0-1024,0 0 672,0 0-832,0 0 640,0 0-672,0 0 672,0 9-704,0-2 415,0 12-543,0 4 128,6 9-320,-6 4-64,4 5-64,-4 4-544,5 1 288,1-1-2495,-3 0 1471,9-4-3904,-3-4 2912</inkml:trace>
        </inkml:traceGroup>
        <inkml:traceGroup>
          <inkml:annotationXML>
            <emma:emma xmlns:emma="http://www.w3.org/2003/04/emma" version="1.0">
              <emma:interpretation id="{4DFD7392-C30F-49A1-A853-E034EE7C191A}" emma:medium="tactile" emma:mode="ink">
                <msink:context xmlns:msink="http://schemas.microsoft.com/ink/2010/main" type="inkWord" rotatedBoundingBox="15358,2945 15837,3887 15199,4211 14720,3269"/>
              </emma:interpretation>
              <emma:one-of disjunction-type="recognition" id="oneOf10">
                <emma:interpretation id="interp50" emma:lang="zh-CN" emma:confidence="0">
                  <emma:literal>入</emma:literal>
                </emma:interpretation>
                <emma:interpretation id="interp51" emma:lang="zh-CN" emma:confidence="0">
                  <emma:literal>ㄨ</emma:literal>
                </emma:interpretation>
                <emma:interpretation id="interp52" emma:lang="zh-CN" emma:confidence="0">
                  <emma:literal>X</emma:literal>
                </emma:interpretation>
                <emma:interpretation id="interp53" emma:lang="zh-CN" emma:confidence="0">
                  <emma:literal>×</emma:literal>
                </emma:interpretation>
                <emma:interpretation id="interp5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230252">18510 6009 4224,'-12'-7'1664,"12"7"-896,0 0-64,0 0 1440,0 0-1184,-5-9 736,5 3-992,-10-7 672,5 4-768,-5-5 512,10 10-641,-12-9 449,12 7-512,-8-7 384,2 4-448,-13 5 320,8 4-384,-5 10 192,7 6-256,-12 7 224,7 5-256,-8 2 96,8 8-160,-18 7-64,13 5-32,-13 8-128,7 2 64,-5-5-128,10-2 96,-2-3-1024,14-4 608,-10-14-2368,9-6 1601,0-17-2945,3-5 2368,0-21-2400,6-2 2432</inkml:trace>
          <inkml:trace contextRef="#ctx0" brushRef="#br0" timeOffset="230626">18116 5761 4352,'-6'-23'1664,"6"23"-896,0-9-192,0 5 1120,6 4-928,0-6 640,3 3-864,6-7 512,2 10-608,-2-3 384,0 3-480,0-6 480,0 12-512,-5-6 352,7 9-385,-2-2 353,4 3-384,1 5 448,1 2-416,6 5 448,-3 7-448,2 7 288,10 3-320,0 8 192,0-2-224,-2 5 64,2 0-160,-1 2-64,-3-1-32,-1-2-32,-1 2 0,0-6-512,-4 1 288,-5-11-1376,-2 7 864,1-20-2111,1 1 1599,-6-10-3872,5-3 2880</inkml:trace>
        </inkml:traceGroup>
        <inkml:traceGroup>
          <inkml:annotationXML>
            <emma:emma xmlns:emma="http://www.w3.org/2003/04/emma" version="1.0">
              <emma:interpretation id="{22435562-BE75-4CA9-A8E8-69C02A05880E}" emma:medium="tactile" emma:mode="ink">
                <msink:context xmlns:msink="http://schemas.microsoft.com/ink/2010/main" type="inkWord" rotatedBoundingBox="15844,3325 16937,2967 17167,3668 16074,4026"/>
              </emma:interpretation>
              <emma:one-of disjunction-type="recognition" id="oneOf11">
                <emma:interpretation id="interp55" emma:lang="zh-CN" emma:confidence="0">
                  <emma:literal>伙</emma:literal>
                </emma:interpretation>
                <emma:interpretation id="interp56" emma:lang="zh-CN" emma:confidence="0">
                  <emma:literal>议</emma:literal>
                </emma:interpretation>
                <emma:interpretation id="interp57" emma:lang="zh-CN" emma:confidence="0">
                  <emma:literal>冰</emma:literal>
                </emma:interpretation>
                <emma:interpretation id="interp58" emma:lang="zh-CN" emma:confidence="0">
                  <emma:literal>以</emma:literal>
                </emma:interpretation>
                <emma:interpretation id="interp59" emma:lang="zh-CN" emma:confidence="0">
                  <emma:literal>汊</emma:literal>
                </emma:interpretation>
              </emma:one-of>
            </emma:emma>
          </inkml:annotationXML>
          <inkml:trace contextRef="#ctx0" brushRef="#br0" timeOffset="232737">19304 5825 4480,'4'-6'1760,"-4"6"-960,5 0-320,-5 0 1216,0 0-960,0 0 672,0 0-864,0 0 640,0 0-672,-5 0 384,5 9-544,-10 10 256,1 4-352,-12 8 192,6 2-224,-17-3 127,13 2-191,-13 4 128,11-4-160,-3 5 64,3-7-96,0 3-128,7-5 0,-2-2 32,7 2 0,-6-1 64,9-1-32,1-3 64,5-4-64,0-6-32,11-4 32,-8-5-32,13 2 0,5-6-96,9 3 64,2-3 32,3 0 0,5-3 64,1-3-32,1-2-32,-2 3 32,-5-5 32,-5 10-32,-3-7 128,-6 7-96,-7-10 128,2 5-128,-11-8 128,-1 9-128,-8-9 128,4 3-128,-11-3-96,7 4 0,-13-14-384,8 4 192,-6-3-928,9 3 640,-4-4-1759,5 6 1279,-4-5-2720,9 3 2112,0-4-2080,3 10 2112</inkml:trace>
          <inkml:trace contextRef="#ctx0" brushRef="#br0" timeOffset="233087">19726 5915 5376,'-9'-4'2112,"9"4"-1152,-21 0-576,15 0 1248,6 0-960,-3 0 640,6 4-800,-3 0 384,12 11-544,-8-2 256,7 4-352,-2-2 128,6 2-224,0 6 0,12-1-96,-6 6 32,-1-1-64,5 5-32,1 0 32,-2 4-256,3-1 128,-6-6-960,-2-3 608,-3-3-1952,3-1 1376,-8-9-2944,5 2 2240</inkml:trace>
          <inkml:trace contextRef="#ctx0" brushRef="#br0" timeOffset="234584">19670 6002 3200,'0'-10'1216,"0"10"-640,0 0-384,0 0 640,0 0-448,0 0 448,11 0-512,-2 0 416,3 0-416,-12-9 320,4 5-352,-4-5 352,5 9-384,-5 0 288,6 3-288,-6-3 128,0 0-224,-6 0 128,6 6-160,-5-2 64,1 5-96,-8 1 160,12-3-160,-9-1 96,9 3-96,-11-1 160,7 1-160,-7 1 256,7 3-224,-11-4-32,9 4-64,-9-3-128,9 3 64,-3-4 32,4 1 0,-7-7-96,12 7 64,-4-10-192,4 6 128,-5-6-736,10 0 448,-5-6-1376,10 6 992,-4-10-2688,3 3 1952</inkml:trace>
          <inkml:trace contextRef="#ctx0" brushRef="#br0" timeOffset="233370">20058 5834 5504,'-6'-6'2112,"6"6"-1152,-3 0-288,-3 0 1568,12 6-1248,-12-2 896,6 5-1152,-10 8 544,-1 6-737,-10 9 417,6 0-544,-15 0 256,10 4-384,-20 9 0,4 6-192,-11 3-128,7-5 0,-7 2-832,11-2 480,-3-8-3007,13-1 1887,1-12-3872,8 4 3040</inkml:trace>
        </inkml:traceGroup>
        <inkml:traceGroup>
          <inkml:annotationXML>
            <emma:emma xmlns:emma="http://www.w3.org/2003/04/emma" version="1.0">
              <emma:interpretation id="{C84514C7-B375-436F-B422-F65959438C01}" emma:medium="tactile" emma:mode="ink">
                <msink:context xmlns:msink="http://schemas.microsoft.com/ink/2010/main" type="inkWord" rotatedBoundingBox="17634,3804 17820,3799 17828,4104 17642,4109"/>
              </emma:interpretation>
              <emma:one-of disjunction-type="recognition" id="oneOf12">
                <emma:interpretation id="interp60" emma:lang="zh-CN" emma:confidence="0">
                  <emma:literal>,</emma:literal>
                </emma:interpretation>
                <emma:interpretation id="interp61" emma:lang="zh-CN" emma:confidence="0">
                  <emma:literal>/</emma:literal>
                </emma:interpretation>
                <emma:interpretation id="interp62" emma:lang="zh-CN" emma:confidence="0">
                  <emma:literal>1</emma:literal>
                </emma:interpretation>
                <emma:interpretation id="interp63" emma:lang="zh-CN" emma:confidence="0">
                  <emma:literal>'</emma:literal>
                </emma:interpretation>
                <emma:interpretation id="interp6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368035">20864 6459 3328,'-6'-15'1216,"6"15"-640,0-7-192,0 1 1344,0 12-960,0-6 1216,0 0-1152,-6 0 800,6 7-960,-4-1 576,-1 3-736,-6-1 320,1 11-512,-10-1 64,10 5-257,-11 7-350,6 2 127,-6 6-1952,7 2 1120,-7-5-3840,6 3 2688</inkml:trace>
        </inkml:traceGroup>
      </inkml:traceGroup>
    </inkml:traceGroup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3:38.06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6F83A6A1-79FA-49CC-9D4F-09AAAF230185}" emma:medium="tactile" emma:mode="ink">
          <msink:context xmlns:msink="http://schemas.microsoft.com/ink/2010/main" type="writingRegion" rotatedBoundingBox="22358,1629 29544,1775 29517,3090 22331,2944"/>
        </emma:interpretation>
      </emma:emma>
    </inkml:annotationXML>
    <inkml:traceGroup>
      <inkml:annotationXML>
        <emma:emma xmlns:emma="http://www.w3.org/2003/04/emma" version="1.0">
          <emma:interpretation id="{43082870-428D-42AC-A9CC-31EFB9D083E3}" emma:medium="tactile" emma:mode="ink">
            <msink:context xmlns:msink="http://schemas.microsoft.com/ink/2010/main" type="paragraph" rotatedBoundingBox="22358,1629 29544,1775 29517,3090 22331,29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5334AD-16A5-4D62-960E-84CF7D2B463D}" emma:medium="tactile" emma:mode="ink">
              <msink:context xmlns:msink="http://schemas.microsoft.com/ink/2010/main" type="line" rotatedBoundingBox="22358,1629 29544,1775 29517,3090 22331,2944"/>
            </emma:interpretation>
          </emma:emma>
        </inkml:annotationXML>
        <inkml:traceGroup>
          <inkml:annotationXML>
            <emma:emma xmlns:emma="http://www.w3.org/2003/04/emma" version="1.0">
              <emma:interpretation id="{D680A7C0-8657-44C5-AEB2-9A6F9CEB3ADB}" emma:medium="tactile" emma:mode="ink">
                <msink:context xmlns:msink="http://schemas.microsoft.com/ink/2010/main" type="inkWord" rotatedBoundingBox="22180,2801 22678,1645 23423,1966 22926,3122"/>
              </emma:interpretation>
              <emma:one-of disjunction-type="recognition" id="oneOf0">
                <emma:interpretation id="interp0" emma:lang="zh-CN" emma:confidence="0">
                  <emma:literal>躋</emma:literal>
                </emma:interpretation>
                <emma:interpretation id="interp1" emma:lang="zh-CN" emma:confidence="0">
                  <emma:literal>翡</emma:literal>
                </emma:interpretation>
                <emma:interpretation id="interp2" emma:lang="zh-CN" emma:confidence="0">
                  <emma:literal>濟</emma:literal>
                </emma:interpretation>
                <emma:interpretation id="interp3" emma:lang="zh-CN" emma:confidence="0">
                  <emma:literal>漿</emma:literal>
                </emma:interpretation>
                <emma:interpretation id="interp4" emma:lang="zh-CN" emma:confidence="0">
                  <emma:literal>肅</emma:literal>
                </emma:interpretation>
              </emma:one-of>
            </emma:emma>
          </inkml:annotationXML>
          <inkml:trace contextRef="#ctx0" brushRef="#br0">25854 4510 3840,'-6'-4'1472,"6"4"-768,6 0-256,0 0 832,-2 0-704,1 0 480,1 0-608,-6 0 320,4 0-448,-4 0 320,5 0-352,-5 0 192,6 9-256,-6 1 128,4 3-192,-4 4 288,5 1-256,-5 9 160,0 1-192,0 4 64,0 4-128,0-4-64,0 0 0,0-5-128,0-5 64,0-3-672,0-6 384,0-9-1088,0 5 800,0-18-704,0 5 768,0-15-288,0 2 480,0-5 128,12 3 128,-3-8 160,0 8-32,-3-3 64,0 9-64,0-6 480,3 6-288,-4 4 672,5 5-480,-4 4 352,3 4-448,-4 9 256,5 6-320,-4 3 64,-1 5-192,-5-5-64,4 1-32,-4-8-480,0 2 256,0-8-896,6 4 608,-6-16-768,6 3 704,-6-19-224,5 2 448,-5-11 64,0 5 128,0-3 224,0 3-32,0-5 384,0 11-224,0-2 512,0 6-416,0-1 576,4 5-512,-4 4 512,5 10-512,-5-1 352,0 9-416,0 2 128,0 2-288,0 6 0,0 5-96,0-5-128,0 3 32,0-7-672,0-6 384,0-4-928,0 5 704,0-18-608,0-6 672,-5-8-320,5 0 480,-4-10 160,-1 12 128,-7-13 32,12 7 0,-9-10 0,9 9 0,-6-9 192,6 9-96,0 6 672,6 8-416,-1 3 896,-1 12-704,-4 3 640,0 5-672,-4 8 576,4 5-608,-5 5 160,-1 3-352,-4 3-96,10-6-128,-11-2-320,11-2 128,-3-11-800,6 2 512,-3-9-1152,0-7 896,0-6-1248,0-3 1088,0-11-928,0 4 1024,-3-15-768,-3 5 864,1-3-992,5 3 928</inkml:trace>
          <inkml:trace contextRef="#ctx0" brushRef="#br0" timeOffset="510">25966 4383 3968,'-4'-3'1568,"4"3"-832,0 0-224,0 0 1280,0 3-960,-6-3 800,6 4-960,-6 2 576,3 3-736,-9-1 512,7 7-576,-5-2 256,5 4-416,-10 2 192,5 0-257,-10 3 129,4 4-192,-4 3 0,4-3-96,-10 1-64,11 1 32,-6-11-672,12 2 352,0-10-1151,3-5 799,0-11-1184,12 1 1024,0-13-640,3 6 832,0-10-128,9 6 448,-4-6 192,2 9 64,-2-9 224,2 6-96,-7-6 800,2 5-480,-1-1 800,5 11-704,-4-1 608,-1 9-640,1-6 384,-2 12-512,1-6 256,7 9-352,-2-1 288,0 7-320,0-8 95,5 8-191,-4-1 0,4 5-64,-1-7 32,8 1-64,-7 1-288,1-1 128,-6-7-1567,0 3 927,0-5-3904,0 0 2624,-9 1-2272,3-1 2496</inkml:trace>
          <inkml:trace contextRef="#ctx0" brushRef="#br0" timeOffset="1864">25507 4964 4736,'9'-10'1824,"-9"10"-960,16 0-320,-5 0 832,4 0-768,0 0 352,6 4-608,-6 2 608,0-3-544,0 3 480,1-2-480,-5 0 480,4 1-512,-6-1 352,2 5-416,-6 1 319,0-1-351,1-1 256,-3 7-288,3-2 0,-1 0-160,-5 6 96,7 4-128,-7 3 192,3 2-160,-3 2 96,6 2-96,-6 0 0,0 4-32,0 2-64,5 1 32,-5 3-32,4-6 0,-4-4-576,0 0 320,-4-6-1728,4-3 1089,-5-8-2625,-1-8 1984,-4-11-2816,10 4 2496</inkml:trace>
          <inkml:trace contextRef="#ctx0" brushRef="#br0" timeOffset="1441">25395 5063 4992,'-10'-5'1824,"10"5"-960,0 0-384,0 0 1152,0 0-928,0 0 608,6 0-800,-6 0 672,4 0-704,1 0 544,1 5-576,-6 5 448,4 3-481,-4 4 385,0 6-448,0 5 128,0 4-320,-4 4 0,4 5-96,-6 4-128,6-5 32,-5 1-832,10-5 480,-5-8-2239,0-1 1471,0-14-3808,0-3 2784</inkml:trace>
          <inkml:trace contextRef="#ctx0" brushRef="#br0" timeOffset="2926">25889 5081 5376,'0'-8'2016,"0"8"-1088,4-5-320,-4 1 1248,11 8-1056,-1-4 544,1 0-800,-7 0 416,7 5-544,-1-5 192,1 4-352,4 0 0,0 1-160,1-1 0,5 2-32,-7 2-64,2 10 32,-1-8-384,0 3 192,-10-9-928,5 2 608,-10-12-992,5 2 832,-5-5-320,0-1 576,-5-3 128,5 4 160,-4-5 640,-2 10-288,1-1 896,5 5-672,-4 5 448,8 5-576,-4 7 384,0 11-416,0 2 256,0 2-320,0 6 128,0 2-225,0 1-63,0-5-64,0 0-1023,0-4 543,0-10-2016,0 1 1376,0-17-2112,0-6 1824,0-10-1664,0 1 1760</inkml:trace>
          <inkml:trace contextRef="#ctx0" brushRef="#br0" timeOffset="3169">26052 5245 6400,'-16'-4'2464,"16"4"-1344,-36-6-544,26 6 1376,5 10-1120,-10-1 768,10 4-960,-5 1 287,5-1-543,1 2 288,4 2-384,0-4 128,4 6-256,1-6-64,5 2-64,1-11-32,3 5 0,-4-14-576,6 5 320,0-14-1855,4 5 1151,-6-17-3040,7-3 2272,0-10-2304,-1 7 2304</inkml:trace>
          <inkml:trace contextRef="#ctx0" brushRef="#br0" timeOffset="2477">25445 5131 6400,'0'23'2368,"0"-23"-1280,15 0-704,-10-6 960,7 6-768,-8 0 192,7 10-448,4 2 32,0 4-224,0-12 0,6-1-64,-6 3 32,0-3-64,-9 7-32,3 0 32,-13-2 32,-1 6-32,-10-1 192,3 6-128,-3-6 192,6 0-192,-2-3 192,7 3-192,-2-13 32,6 6-64,0-6-128,6 0 32,3-6-32,6 6 0,0-4-576,6 4 352,-10-5-1152,4 5 800,-15 0-832,0 9 832,-15 0-64,4 5 384,-10 4 160,12 2 64,-12-4 160,12 3-32,-6-6 192,9 1-128,-5-5 384,7 0-256,-7 1 864,11-2-608,-10 0 992,10 6-832,-6-4 672,6-2-768,-5-4 639,5 2-671,0-12 224,11 6-416,-1-7-32,10 2-192,1-9-352,4 4 160,1-2-1184,4 2 705,-3-7-2145,3 8 1536,-4-10-3360,4 6 2592</inkml:trace>
        </inkml:traceGroup>
        <inkml:traceGroup>
          <inkml:annotationXML>
            <emma:emma xmlns:emma="http://www.w3.org/2003/04/emma" version="1.0">
              <emma:interpretation id="{618B31EE-50A0-4522-B472-BE3AE72715DE}" emma:medium="tactile" emma:mode="ink">
                <msink:context xmlns:msink="http://schemas.microsoft.com/ink/2010/main" type="inkWord" rotatedBoundingBox="23638,2215 23711,2765 23176,2837 23103,2287"/>
              </emma:interpretation>
              <emma:one-of disjunction-type="recognition" id="oneOf1">
                <emma:interpretation id="interp5" emma:lang="zh-CN" emma:confidence="0">
                  <emma:literal>示</emma:literal>
                </emma:interpretation>
                <emma:interpretation id="interp6" emma:lang="zh-CN" emma:confidence="0">
                  <emma:literal>汞</emma:literal>
                </emma:interpretation>
                <emma:interpretation id="interp7" emma:lang="zh-CN" emma:confidence="0">
                  <emma:literal>永</emma:literal>
                </emma:interpretation>
                <emma:interpretation id="interp8" emma:lang="zh-CN" emma:confidence="0">
                  <emma:literal>系</emma:literal>
                </emma:interpretation>
                <emma:interpretation id="interp9" emma:lang="zh-CN" emma:confidence="0">
                  <emma:literal>京</emma:literal>
                </emma:interpretation>
              </emma:one-of>
            </emma:emma>
          </inkml:annotationXML>
          <inkml:trace contextRef="#ctx0" brushRef="#br0" timeOffset="3936">26282 4900 7552,'0'0'2880,"0"0"-1536,11 6-864,-2-3 1184,1 1-960,5-4 288,2 5-608,2-5 0,7 0-225,-5 0-95,0 0-32,-6 0-32,0 0 0,-6 0-511,6 0 287,-9 0-960,0 4 672,-12 2-704,6 7 704,-15 0-224,0 1 416,-12-1 256,7 6 64,-5-6 640,10 6-352,-6-1 672,12 0-544,-8-6 352,13 8-448,-1-16 192,5 4-288,0-8 64,9 0-160,8 0 0,2 0-64,1-3-64,7 3 32,-6-5-128,-3 1 64,-1-6-128,2 10 96,-7-10-192,2 10 160,-14-3 32,6 3 64,-6-4 192,0 8-96,-6-4 384,6 3-256,-11 3 383,22-2-351,-22 6 288,11 2-288,-3 2 128,6 4-224,-3 6 128,0-2-160,0 6 64,0 2-96,0 2 0,0 0-32,0-5-256,0 1 96,-3-5-1024,3-1 640,-12-8-1567,3-6 1151,-6-8-1088,9 0 1152,-15-8-320,12-2 640,-12-4 160,12 6 224,-6-10 512,9 9-192,-5-10 960,7 10-608,-7 2 800,11 1-768,-10 2 544,10 4-640,-11-6 448,7 12-513,-7-2 129,7 5-320,-11 0-288,4 5 32,-10-5-1631,11 4 927,-4-7-3712,2 2 2464,3-8-2336,3 5 2464</inkml:trace>
          <inkml:trace contextRef="#ctx0" brushRef="#br0" timeOffset="4118">26485 5254 6144,'36'-10'2272,"-36"10"-1216,27 4-96,-22 2 1824,4 2-1536,1 6 927,4-1-1311,-2 0 160,3 6-608,0-6-288,5 1-128,2-9-1056,-2 3 576,-4-8-2783,4 5 1823,-10-10-3584,4 5 2848</inkml:trace>
        </inkml:traceGroup>
        <inkml:traceGroup>
          <inkml:annotationXML>
            <emma:emma xmlns:emma="http://www.w3.org/2003/04/emma" version="1.0">
              <emma:interpretation id="{D64AEDEF-B965-4885-A63A-C6479244337E}" emma:medium="tactile" emma:mode="ink">
                <msink:context xmlns:msink="http://schemas.microsoft.com/ink/2010/main" type="inkWord" rotatedBoundingBox="25525,1738 26663,1761 26638,2985 25500,2962"/>
              </emma:interpretation>
              <emma:one-of disjunction-type="recognition" id="oneOf2">
                <emma:interpretation id="interp10" emma:lang="zh-CN" emma:confidence="0">
                  <emma:literal>繇</emma:literal>
                </emma:interpretation>
                <emma:interpretation id="interp11" emma:lang="zh-CN" emma:confidence="0">
                  <emma:literal>★</emma:literal>
                </emma:interpretation>
                <emma:interpretation id="interp12" emma:lang="zh-CN" emma:confidence="0">
                  <emma:literal>藕</emma:literal>
                </emma:interpretation>
                <emma:interpretation id="interp13" emma:lang="zh-CN" emma:confidence="0">
                  <emma:literal>鐥</emma:literal>
                </emma:interpretation>
                <emma:interpretation id="interp14" emma:lang="zh-CN" emma:confidence="0">
                  <emma:literal>鎗</emma:literal>
                </emma:interpretation>
              </emma:one-of>
            </emma:emma>
          </inkml:annotationXML>
          <inkml:trace contextRef="#ctx0" brushRef="#br0" timeOffset="4999">28968 4500 4608,'0'-3'1760,"0"3"-960,0-4-320,0-2 928,6 12-768,-1-6 320,-1 4-608,1-1 384,1 7-416,-2 0 544,2-1-480,-1 10 416,0-3-448,-1 12 256,8-1-352,-8 5 64,7 4-192,-11-5 0,3 2-64,-6-7-480,3 3 224,-5-7-1536,5-4 960,-6-10-2080,12 2 1632,-6-14-2272,0 4 2016</inkml:trace>
          <inkml:trace contextRef="#ctx0" brushRef="#br0" timeOffset="5449">29147 4484 4992,'0'-6'1824,"0"6"-960,0 0-320,0 0 1248,5 9-992,-5 1 640,4 9-896,-4-3 512,0 7-608,0 9 192,0 0-384,0 4 64,0 2-192,0-8-64,0 2-32,0-4-256,0-5 128,0-7-736,0-2 448,0-8-1088,0-2 832,0-14-768,0 6 832,0-18-352,0 2 544,0-6 0,0 4 224,0-5 160,0 8 32,0-3 544,0 8-320,0 0 736,0 6-544,0 2 480,0 6-512,0 6 544,0 7-544,0 4 224,0 8-384,0-3-64,0 1-128,0-6-608,0 5 288,0-9-1600,0 7 1056,0-16-2336,0 4 1760,-4-16-1600,4 4 1696</inkml:trace>
          <inkml:trace contextRef="#ctx0" brushRef="#br0" timeOffset="6729">28585 4928 4096,'0'-10'1568,"0"10"-832,5-5-384,-5 1 992,7 8-768,-4-4 736,3 0-800,0 0 832,-2 5-768,2-1 608,-1 10-672,-5 1 320,5 2-512,-5 1 64,0 6-256,0-2-64,0 0-32,0 1-736,0 0 384,0-5-1920,0-4 1248,0-14-3296,0-6 2400</inkml:trace>
          <inkml:trace contextRef="#ctx0" brushRef="#br0" timeOffset="6997">28789 4913 5376,'6'15'2112,"-6"-15"-1152,5 31-224,1-22 1056,-3 4-1024,-3-3 0,0 3-480,0-4-896,6 1 320,-6-7-2368,5 6 1472,-5-9-2304,5 0 1984</inkml:trace>
          <inkml:trace contextRef="#ctx0" brushRef="#br0" timeOffset="7167">28932 4883 5376,'6'7'2016,"-6"-7"-1088,9 23-256,-9-18 1408,5 5-1120,-5-3 800,0 9-1056,-5-3 352,5 0-608,-3 6-192,3-2-160,-12 1-1056,8 1 512,-12-6-2496,6 1 1632,-10-5-2880,4 1 2400</inkml:trace>
          <inkml:trace contextRef="#ctx0" brushRef="#br0" timeOffset="5993">29084 4383 5120,'0'-3'2016,"0"3"-1088,0 3-384,0-3 1184,0 0-960,-4 4 576,4 5-832,-10 1 512,6 3-576,-8-4 256,6 5-416,-8-1 192,10 2-256,-12 2 223,6 2-255,-11 0-32,12 4-96,-13-7-128,14 7 32,-8-10-607,5 2 351,1-11-1504,10 0 992,0-8-1600,5 0 1344,0-5-736,6-1 1024,-7-3 128,8 3 416,-4-8 352,2 11-64,2-16 928,-3 8-576,2-2 1120,4 2-896,-6 2 768,3 3-800,-2 2 736,-2 3-768,4 1 544,3 8-640,-6 1 319,9 3-479,-4 2-32,2 3-160,4 2-32,0-2-32,0 0-256,10 0 96,-4-4-1151,0 5 671,-6-5-3392,0 0 2176,-4 1-2784,-2-1 2592</inkml:trace>
          <inkml:trace contextRef="#ctx0" brushRef="#br0" timeOffset="7521">28571 5268 5504,'-10'-4'2112,"10"4"-1152,-5 0-224,-1 0 1408,12 0-1216,-6 0 352,5 0-768,0 0 128,5 0-384,5 0 0,6 0-160,3-6 0,3 6-32,3-4 32,1-1-64,1-2 64,1-3-64,-1-3 64,-1 7-64,-7-7 128,2 7-96,-10-1 255,4 7-191,-10-6 384,4 12-288,-2-6 224,-2 7-224,-5-1 128,0-2-192,-1 1 128,2 5-160,-6-3 160,6 9-192,-6-4 96,0 6-96,0 0 96,0 1-128,-6-2 32,6 5-32,-6-2-64,2 2 32,-6-4-896,6 0 480,-14-5-2079,14 2 1343,-10-11-2880,2 0 2272,-8-8-2432,10 4 2368</inkml:trace>
          <inkml:trace contextRef="#ctx0" brushRef="#br0" timeOffset="7928">28616 5336 6400,'-4'-10'2368,"4"10"-1280,10-4-704,-4-2 1088,-1 12-832,-2-6 416,13 0-640,4 0 192,1 0-352,0-6 64,3 6-192,3-3-64,3 3-32,-9 0-32,-1 3 0,-4 3-96,4-2 64,-16 2-256,8 2 160,-18 0-224,0 2 192,-9 0 64,6 2 96,-17 2 352,6 4-192,-6-4 480,11-1-352,-6-4 224,6 5-288,6-4-1,9-2-127,4-8-64,6 0 0,0 0-32,5 0 0,0-3 64,6 3-32,-6-5-447,6 0 223,0-4-1536,3 9 960,-4-10-3392,2 7 2304,-2-7-2112,4 7 2272</inkml:trace>
          <inkml:trace contextRef="#ctx0" brushRef="#br0" timeOffset="8768">29544 4845 5376,'0'0'2112,"0"0"-1152,9 9 64,-9-3 1920,6-2-1568,-6 5 960,0-5-1409,0 2 641,0 1-896,0 3 320,0-1-544,-6 0 96,6 1-320,-3-3-64,-3 3-96,-4-1-64,5 1 32,-10-1-544,3-1 288,-2 1-1312,4 4 864,-17-3-2047,13-1 1535,-16 0-2400,9 1 2016,-9 3-1824,9 0 1920,-9-3-352,3-1 1056,3-5 1184,3 5-192,-5 1 1728,1-1-1088,4-5 1376,7 5-1280,-2-5 1184,11 2-1216,-1-6 960,12 3-1088,-6-6 480,5 3-737,-1-6 289,8 2-512,-3-5 64,12 5-256,9-5-192,2 3 0,3-7 32,5 3 32,2-7 0,3 8 0,-4-4-288,-1 7 160,-4-3-512,-4 5 352,-8 0-1055,-3 4 735,-12 0-2112,2 4 1536,-16-4-2912,5 9 2304</inkml:trace>
          <inkml:trace contextRef="#ctx0" brushRef="#br0" timeOffset="8226">29290 4913 5888,'0'-4'2176,"0"4"-1152,3 0-480,3 0 1248,0 4-992,-3 1 640,3 5-896,0-2 288,-1 7-480,-1-2 32,2 0-256,-1 0-640,-1 1 288,-4-5-2112,6 0 1280,-6-5-3328,0 2 2464</inkml:trace>
          <inkml:trace contextRef="#ctx0" brushRef="#br0" timeOffset="9766">29299 5193 4736,'-9'-30'1760,"9"30"-960,-11 4 32,7-4 1504,8 0-1248,-4 0 672,0 9-1056,0 1 544,0 3-736,0-4 511,6 5-575,-1-2 448,-1 8-480,1-4 320,1 3-416,-6 8-32,0 1-160,0-2-160,0 6 0,0-4 32,0-5 0,0-6-704,0-3 384,0-9-1280,0-2 896,0-11-1247,0 0 1119,0-11-864,4 10 992,-4-9-352,6 4 640,-1-9 0,1 10 256,-2-9 448,7 8-128,-2-9 704,3 10-480,-3-9 608,1 6-576,1 8 480,-2 3-480,3 5 320,2 5-416,-4-1 256,1 6-320,-1 0 288,-1 3-321,-3 0 97,-1 0-192,-5 0-64,0 2-32,-5-2-128,-1 1 64,-3-8 32,3 1 0,-9-7-96,10 0 64,-5-7-192,10 1 128,-6-8-159,6 9 127,0-8-288,6 3 256,-1-7-448,5 8 352,1-4-160,-1 3 256,-1 1 64,6 5 96,-3-6 0,-3 6 0,-4-1 416,5 5-224,-10 0 544,6 9-416,-6 1 288,0 0-353,0-3-63,5 2-128,1 1-128,-2-1 32,-4-5-959,6 5 543,-1-12-1664,-1 3 1184,-4-10-1184,5 5 1216,1-9-320,4 5 704,-5-8 384,1 7 96,-2-8 832,1 10-448,1-10 1120,-2 8-832,1 0 992,1 7-960,0 3 672,-3 3-800,3 3 640,0 8-672,-2-6 671,1 6-703,1-1 480,-3 6-544,-3-2 256,6 6-384,-6-1 64,6 1-224,-6 5-64,6-1-32,-6 1 32,3-2-32,-3-4-96,6 7 32,-6-12-320,0 5 192,0-6-1152,0 0 736,-6-6-2143,6-1 1535,-9-9-4064,-3 5 2976</inkml:trace>
        </inkml:traceGroup>
        <inkml:traceGroup>
          <inkml:annotationXML>
            <emma:emma xmlns:emma="http://www.w3.org/2003/04/emma" version="1.0">
              <emma:interpretation id="{2727B2AF-EEA2-49BA-812D-43A1E565FB8B}" emma:medium="tactile" emma:mode="ink">
                <msink:context xmlns:msink="http://schemas.microsoft.com/ink/2010/main" type="inkWord" rotatedBoundingBox="27842,2895 28080,1694 28770,1830 28532,3031"/>
              </emma:interpretation>
              <emma:one-of disjunction-type="recognition" id="oneOf3">
                <emma:interpretation id="interp15" emma:lang="zh-CN" emma:confidence="0">
                  <emma:literal>樟</emma:literal>
                </emma:interpretation>
                <emma:interpretation id="interp16" emma:lang="zh-CN" emma:confidence="0">
                  <emma:literal>璟</emma:literal>
                </emma:interpretation>
                <emma:interpretation id="interp17" emma:lang="zh-CN" emma:confidence="0">
                  <emma:literal>㻯</emma:literal>
                </emma:interpretation>
                <emma:interpretation id="interp18" emma:lang="zh-CN" emma:confidence="0">
                  <emma:literal>臻</emma:literal>
                </emma:interpretation>
                <emma:interpretation id="interp19" emma:lang="zh-CN" emma:confidence="0">
                  <emma:literal>媾</emma:literal>
                </emma:interpretation>
              </emma:one-of>
            </emma:emma>
          </inkml:annotationXML>
          <inkml:trace contextRef="#ctx0" brushRef="#br0" timeOffset="11248">31492 4474 4736,'-6'-13'1824,"6"13"-960,0-36-160,0 27 1504,0 9-1216,0-6 896,0 6-1152,-5 0 832,5 10-896,-6-5 511,2 3-703,-7 1 320,1 4-480,-5 2 64,4 2-256,-4 2 0,5 4-64,-5-10-480,10 5 224,-10-8-1312,9 4 832,-3-11-1695,9 2 1343,-6-10-1120,6 5 1216,-6-13-224,6-1 704,0-4 96,6 5 224,-6 0 736,6 7-352,-1-7 1120,5 3-768,-1-3 832,6 4-800,2 5 704,-2 4-736,6 4 448,-2 5-609,2 1 257,-1-1-416,1-2 0,3 9-192,-3-7-832,6 4 384,-7-3-2239,5-3 1439,-5 2-3744,5 5 2784</inkml:trace>
          <inkml:trace contextRef="#ctx0" brushRef="#br0" timeOffset="10802">31421 4415 5760,'-6'-32'2176,"6"32"-1152,0 0-576,0 0 1280,0 0-992,0 0 608,6 4-832,-2 1 448,7 5-544,-5 3 384,3 4-448,-3 5 255,-3 2-351,3 4 192,0 4-224,-6 3 64,4 2-160,-4-2-64,0 2-32,0-5-544,0-5 288,-4-4-1087,4-5 703,-12-10-1600,12 2 1216,0-20-1504,6 6 1440,0-14-608,-2 4 960,2-8 128,-1 8 352,0-8 288,-1 8-32,2-8 768,0 4-416,-2-6 800,1 6-672,-5 1 832,5 4-768,1-9 608,-2 6-672,2 3 576,0 4-608,-3 5 512,2 8-544,1 1 384,-2 8-481,2 7 385,0 5-416,-1 8 128,-1-1-288,-4-2-128,5-2-64,-5-2-384,0-4 192,0 2-1087,0-6 735,-5-8-2144,5 3 1536,-4-9-3136,-1 1 2432</inkml:trace>
          <inkml:trace contextRef="#ctx0" brushRef="#br0" timeOffset="12984">31119 5086 7808,'0'-5'2880,"0"5"-1536,0 32-928,0-19 1216,0 2-960,-5 2 544,1 2-737,-8 4 161,3-1-352,-12 1-96,11-1-128,-10-3-832,8 4 416,-6-10-1951,6 0 1279,-8-3-2368,10-1 1920,-1-15-1632,11 6 1792,0-3 256,6-3 640,-1-1 2144,5 1-928,5-4 2080,6 10-1632,-1-3 896,6 3-1248,-1-4 64,2 8-576,-9-4-448,8 3 32,-4-3-2272,-2 0 1248,-5-3-3008,0 3 2304</inkml:trace>
          <inkml:trace contextRef="#ctx0" brushRef="#br0" timeOffset="12353">30976 5148 4224,'-4'0'1568,"4"0"-832,4 0-224,-4 0 1152,6 0-928,-6 0 864,6 0-928,-6-4 576,3 1-736,2-6 384,7 3-544,-2-2 256,4 8-352,2-9 64,4 9-192,-5-9-64,6 5-32,-1-12-192,5 13 96,-4-10-800,0 7 448,-6-2-1568,5 3 1120,-10-5-2080,5 10 1664,-15-9-1952,5 9 1856</inkml:trace>
          <inkml:trace contextRef="#ctx0" brushRef="#br0" timeOffset="11786">30982 5044 5376,'0'-3'2016,"0"3"-1088,6 0-160,-6 0 1248,9 3-1088,2 3 544,-1-2-896,-1 0 480,6 10-608,2 4 447,-2 0-479,-6 0 192,3 0-352,-3 1 64,1-2-192,-5-4 0,4 2-64,-3-5-320,0-3 128,0-2-864,-3-1 544,-3-4-1503,6 6 1119,-6-16-2464,0 5 1888,0-8-2464,0 9 2208</inkml:trace>
          <inkml:trace contextRef="#ctx0" brushRef="#br0" timeOffset="12626">31149 4944 4864,'-9'-12'1824,"9"12"-960,0-4-448,0-2 1184,0 12-928,0-6 768,6 0-832,-6 0 512,3 4-640,2-1 672,1 12-672,-2 2 479,2 12-543,0 1 384,-1 7-448,-5 3 128,3 5-320,-3 0 64,0 2-128,0-1-128,0-1 0,0-6-832,0-1 480,-3-8-1599,3-2 1119,-5-10-2240,-1 0 1760,-4-18-2656,10 0 2240</inkml:trace>
          <inkml:trace contextRef="#ctx0" brushRef="#br0" timeOffset="14157">31516 4845 7424,'6'-4'2816,"-6"4"-1536,5 4-736,-5-4 1024,4 6-928,-4-6 0,0 9-448,-4 4-256,4 0 32,-11 1-480,11-1 256,-5-4-576,10 4 480,-5-7-416,6 4 448,-6-10-192,9 3 320,3-6-64,2 3 160,-4-6 128,5 2 0,0-2 64,2 6-64,-13-3 416,7 6-256,-11-3 480,0 10-384,-11-1 640,1 4-512,-10 1 480,5 1-480,-12 2 256,12 1-384,-5 1 63,10-2-223,4-7-64,6-7-32,0-3-128,12 0 64,-8 0-32,7 0 0,-2 0 0,3 0 0,-9 6-95,8 4 95,-16 3-32,5 4 32,-9 1-96,-3 1 96,-8-2 160,4 2-32,-4-6 192,5 6-160,-1-6 31,13 0-63,3-7-64,9 2 32,1-8-192,1 5 97,-1-5-257,4 0 192,-2 0-576,3 0 384,-10 0-480,-1 4 448,-13 2 32,3 7 192,-15-4 512,7 4-192,-11 1 768,4 4-544,-5-4 576,11-1-545,0-4 33,5 4-288,10-7-32,4-2-96,11-8-128,6 4 32,5-6-128,4 3 96,0-7-32,2 10 32,-2-3 128,-5 3-32,-4 0-32,-6 3 32,-9-3-384,-1 4 192,-10 2-639,5-3 447,-10 3-1248,4-2 896,-8-8-1024,8 4 992,-4-9-192,5-1 544,-7-3 448,12 7-32,-9-6 1152,9 7-640,-9-4 1152,9 9-928,-6-5 736,6 10-864,-6-1 575,12 6-703,-6 8 384,0 8-544,0 6 192,0 0-320,0 0-64,0-1-96,-6 1-768,6-4 416,-4-6-1760,4 1 1153,-5-13-2337,-1-3 1824,-3-10-2304,9 3 2112,-12-19-1312,12 1 1696,-9-36 4576,4 22-864,-1 5 704,2 5-1824,-7 3 416,11 10-1056,-10-1 608,1 10-801,-12 6 449,10 3-576,-10 4-96,6 5-192,-4 1-1440,2 3 736,-2-3-4863,8-2 3007</inkml:trace>
        </inkml:traceGroup>
        <inkml:traceGroup>
          <inkml:annotationXML>
            <emma:emma xmlns:emma="http://www.w3.org/2003/04/emma" version="1.0">
              <emma:interpretation id="{CE570BF2-01D0-407B-96BF-F104BDC0FAF9}" emma:medium="tactile" emma:mode="ink">
                <msink:context xmlns:msink="http://schemas.microsoft.com/ink/2010/main" type="inkWord" rotatedBoundingBox="29248,2124 29519,3004 28974,3171 28703,2291"/>
              </emma:interpretation>
              <emma:one-of disjunction-type="recognition" id="oneOf4">
                <emma:interpretation id="interp20" emma:lang="zh-CN" emma:confidence="0">
                  <emma:literal>度</emma:literal>
                </emma:interpretation>
                <emma:interpretation id="interp21" emma:lang="zh-CN" emma:confidence="0">
                  <emma:literal>疫</emma:literal>
                </emma:interpretation>
                <emma:interpretation id="interp22" emma:lang="zh-CN" emma:confidence="0">
                  <emma:literal>翦</emma:literal>
                </emma:interpretation>
                <emma:interpretation id="interp23" emma:lang="zh-CN" emma:confidence="0">
                  <emma:literal>瘦</emma:literal>
                </emma:interpretation>
                <emma:interpretation id="interp24" emma:lang="zh-CN" emma:confidence="0">
                  <emma:literal>痰</emma:literal>
                </emma:interpretation>
              </emma:one-of>
            </emma:emma>
          </inkml:annotationXML>
          <inkml:trace contextRef="#ctx0" brushRef="#br0" timeOffset="15361">32042 4996 4736,'-20'4'1760,"20"-4"-960,-10 10-224,5-10 1280,10 3-1024,-10 3 736,5-2-928,-6-1 704,3 3-736,-9-3 512,12 4-640,-6-4 607,6 6-639,-4 1 544,8 3-544,-4 6 320,0 3-448,0 5 256,0 5-320,-4 0 128,4 0-224,-5 4 0,5 0-96,-6-1-256,6-3 96,-3 0-960,-3 1 608,-6-7-1664,12-4 1184,-3-8-2303,3 1 1823,-6-12-3296,6 7 2656</inkml:trace>
          <inkml:trace contextRef="#ctx0" brushRef="#br0" timeOffset="15074">31990 4855 6400,'-10'-4'2464,"10"4"-1344,5 4-384,-5-4 1248,5 5-1088,1 0 288,4 4-736,-4-6 96,2 3-320,2-2 0,7-1-128,-2 3-64,0-2 0,6-4-320,-2 6 160,-2-6-1024,-2 0 672,-12 0-1856,9 0 1312,-18 0-2368,6 3 1952,-9 1-1536,-2 6 1728,-29 12 5440,-8 1-1504,13-4 288,5-2-1760,5-2 64,9-2-768,12-10 128,8 7-352,7-10-32,4 0-160,5-3 0,10-4-32,7-5-192,-2 2 64,7-7-736,-6 2 416,-12 2-1504,-3 9 1056,-6-5-2016,-5 5 1600,-14-2-2016,-2 6 1856</inkml:trace>
          <inkml:trace contextRef="#ctx0" brushRef="#br0" timeOffset="16560">32078 5032 7040,'-11'0'2720,"11"0"-1472,0 3-832,0 4 1216,0-4-960,0 3 480,5 7-704,1 0 256,-1 10-416,0 3 255,0 3-287,-5-3 128,6 2-224,-6-6-352,0 1 96,-6-10-1119,6 1 671,-5-14-1504,10 5 1152,-5-20-864,6 7 1024,3-14 96,6 3 416,6-9 288,0 11-32,-1-5 576,5 8-352,-4-1 672,-1 7-512,-5-1 480,0 4-480,-9 5 832,4 5-704,-10 8 640,5 10-672,-16 0 319,1 3-511,-14-1 64,7-3-256,-2-5 0,8 2-64,-4-6-128,9 6 32,-3-12-192,9 9 128,0-13-384,9 7 256,3-10-224,3 3 256,0-3 1,0 0 127,-4 0 128,-2 0-32,1 0 255,1 0-159,-7 0 448,2 0-320,-1 0 384,1 6-384,-3-2 384,3 5-384,-6-5 448,6 5-416,-6 5 288,0 0-320,-6 4 128,6 1-224,-9-3 0,-2 3-96,-10 0-192,2-2 64,-13-4-800,8 2 448,-3-5-1568,6-3 1120,-9-1-1663,9-2 1439,-3-8-1312,4 4 1376,-7-6-512,12 3 896,-4-7 416,2 10 160,-2-9 992,8-1-512,-4-3 1248,9 9-928,2-9 768,8 7-864,-4-7 512,12 10-672,-3-7 511,6 10-543,0-9 384,2 9-480,2-4 480,2 8-512,0-4 288,-1 9-352,4 1 192,3-3-224,-3 2 0,3 5-128,-3-5 96,3 0-128,-1 1 128,-2-1-128,3 1-32,3-3 0,-9 3 32,3-1-32,-3 1-96,6-1 32,-9-2-736,3 3 384,-6-4-1792,6 1 1216,-6-7-3807,0 6 2687,-4-6-3040,4 0 2944</inkml:trace>
          <inkml:trace contextRef="#ctx0" brushRef="#br0" timeOffset="15612">31965 5222 8064,'-4'-4'2976,"4"4"-1600,10-6-832,-5 2 1376,-1-1-1120,2-5 351,5 10-703,-1-7 96,4 7-320,7-10-224,0 1 0,4-10-224,1 12 128,-2-12-960,3 10 609,-7-4-1953,5 3 1376,-14-3-3360,4 9 2464,-20-5-1728,5 9 2112</inkml:trace>
        </inkml:traceGroup>
      </inkml:traceGroup>
    </inkml:traceGroup>
  </inkml:traceGroup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27:38.00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45440AC-9932-4ADC-AA85-F34B049062C5}" emma:medium="tactile" emma:mode="ink">
          <msink:context xmlns:msink="http://schemas.microsoft.com/ink/2010/main" type="writingRegion" rotatedBoundingBox="2107,5036 26426,4615 26660,18122 2341,18543"/>
        </emma:interpretation>
      </emma:emma>
    </inkml:annotationXML>
    <inkml:traceGroup>
      <inkml:annotationXML>
        <emma:emma xmlns:emma="http://www.w3.org/2003/04/emma" version="1.0">
          <emma:interpretation id="{670B1434-24B8-4DD0-95E2-11AB8EB571AB}" emma:medium="tactile" emma:mode="ink">
            <msink:context xmlns:msink="http://schemas.microsoft.com/ink/2010/main" type="paragraph" rotatedBoundingBox="3389,5003 10850,4885 10869,6064 3408,618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5853DD0-0E7C-415E-A1F0-9D55D5E26B9F}" emma:medium="tactile" emma:mode="ink">
              <msink:context xmlns:msink="http://schemas.microsoft.com/ink/2010/main" type="line" rotatedBoundingBox="3389,5003 10850,4885 10869,6064 3408,6182"/>
            </emma:interpretation>
          </emma:emma>
        </inkml:annotationXML>
        <inkml:traceGroup>
          <inkml:annotationXML>
            <emma:emma xmlns:emma="http://www.w3.org/2003/04/emma" version="1.0">
              <emma:interpretation id="{4E992819-6950-49B8-903C-115E5E49CBC5}" emma:medium="tactile" emma:mode="ink">
                <msink:context xmlns:msink="http://schemas.microsoft.com/ink/2010/main" type="inkWord" rotatedBoundingBox="3394,5332 3514,5330 3526,6089 3406,6090"/>
              </emma:interpretation>
              <emma:one-of disjunction-type="recognition" id="oneOf0">
                <emma:interpretation id="interp0" emma:lang="zh-CN" emma:confidence="0">
                  <emma:literal>1</emma:literal>
                </emma:interpretation>
                <emma:interpretation id="interp1" emma:lang="zh-CN" emma:confidence="0">
                  <emma:literal>(</emma:literal>
                </emma:interpretation>
                <emma:interpretation id="interp2" emma:lang="zh-CN" emma:confidence="0">
                  <emma:literal>丨</emma:literal>
                </emma:interpretation>
                <emma:interpretation id="interp3" emma:lang="zh-CN" emma:confidence="0">
                  <emma:literal>〔</emma:literal>
                </emma:interpretation>
                <emma:interpretation id="interp4" emma:lang="zh-CN" emma:confidence="0">
                  <emma:literal>∶</emma:literal>
                </emma:interpretation>
              </emma:one-of>
            </emma:emma>
          </inkml:annotationXML>
          <inkml:trace contextRef="#ctx0" brushRef="#br0">6513 7972 5504,'-19'-9'2112,"19"9"-1152,0 0-576,0 0 1088,0 0-832,0 0 768,0 9-832,-5 1 480,-1 3-608,-9 9 320,9-3-448,-3 4 192,9 3-288,-6 16 63,6-3-159,-5 16 64,10-1-96,-5 10-64,12-5 0,-9 5-256,9-6 128,-3-3-1151,2-10 671,4-5-2496,1-9 1728,4-15-2944,5-3 2464</inkml:trace>
        </inkml:traceGroup>
        <inkml:traceGroup>
          <inkml:annotationXML>
            <emma:emma xmlns:emma="http://www.w3.org/2003/04/emma" version="1.0">
              <emma:interpretation id="{3D8BCAB4-ED4C-437B-A8C1-0E368AE49DEA}" emma:medium="tactile" emma:mode="ink">
                <msink:context xmlns:msink="http://schemas.microsoft.com/ink/2010/main" type="inkWord" rotatedBoundingBox="3895,5209 4671,5196 4682,5904 3906,5916"/>
              </emma:interpretation>
              <emma:one-of disjunction-type="recognition" id="oneOf1">
                <emma:interpretation id="interp5" emma:lang="zh-CN" emma:confidence="0">
                  <emma:literal>亿</emma:literal>
                </emma:interpretation>
                <emma:interpretation id="interp6" emma:lang="zh-CN" emma:confidence="0">
                  <emma:literal>什</emma:literal>
                </emma:interpretation>
                <emma:interpretation id="interp7" emma:lang="zh-CN" emma:confidence="0">
                  <emma:literal>仕</emma:literal>
                </emma:interpretation>
                <emma:interpretation id="interp8" emma:lang="zh-CN" emma:confidence="0">
                  <emma:literal>㚈</emma:literal>
                </emma:interpretation>
                <emma:interpretation id="interp9" emma:lang="zh-CN" emma:confidence="0">
                  <emma:literal>汴</emma:literal>
                </emma:interpretation>
              </emma:one-of>
            </emma:emma>
          </inkml:annotationXML>
          <inkml:trace contextRef="#ctx0" brushRef="#br0" timeOffset="548">7203 7972 5248,'-11'-9'2016,"11"9"-1088,-9-4-320,3-2 1152,6 12-960,-10-6 448,5 0-736,-10 0 288,3 7-480,-12 3 192,9 5-288,-15 2 288,3 5-288,-8-3 160,10-2-224,-1-2-128,16 2-64,10 6 96,10-1-32,5 1-96,5 5 32,7-1 32,3 1 0,0-5 64,0 3-32,-3-4 63,-3 7-63,-9-7 128,-3 1-96,-12-6 192,0 5-160,-12-3 96,3 4-96,-12-6-64,6 2 0,-6-10-832,12 4 449,-6-7-1825,9-2 1216,-3-4-2688,3 3 2080,0-6-2016,12 3 2048</inkml:trace>
          <inkml:trace contextRef="#ctx0" brushRef="#br0" timeOffset="916">7335 7976 5376,'-21'0'2016,"21"0"-1088,-20 6-512,16-6 1248,4 4-928,0-4 704,4 0-832,-4 0 224,11 0-480,-2 0 96,12 0-288,0 0 128,3 0-160,8 0 160,-1 0-192,-1 0-32,0 0-32,2 0-128,-2 0 64,0 0-192,0 0 128,-4 0-800,5 5 480,-16-1-2272,0 0 1504,-15 1-2880,5-1 2304</inkml:trace>
          <inkml:trace contextRef="#ctx0" brushRef="#br0" timeOffset="1515">7529 7846 4224,'-6'-5'1664,"6"5"-896,0-4-256,0-2 1152,0 12-928,0-6 800,0 0-896,0 0 448,0 4-640,0 1 256,0 3-416,0 1 192,0 1-256,0 8 352,0 5-320,0 3 288,0 6-289,0 4 129,6 9-224,-6 1 128,5-1-160,-1 6 0,8-6-64,-9-5-64,8 1 32,-1-13-256,5-2 128,0-6-1087,2-4 639,2-6-2432,7-1 1664,-5-14-3072,3 1 2464</inkml:trace>
        </inkml:traceGroup>
        <inkml:traceGroup>
          <inkml:annotationXML>
            <emma:emma xmlns:emma="http://www.w3.org/2003/04/emma" version="1.0">
              <emma:interpretation id="{88EEA747-20D4-4EA5-A5C4-88D42FC5F3A5}" emma:medium="tactile" emma:mode="ink">
                <msink:context xmlns:msink="http://schemas.microsoft.com/ink/2010/main" type="inkWord" rotatedBoundingBox="4809,5403 5479,5393 5484,5758 4815,5769"/>
              </emma:interpretation>
              <emma:one-of disjunction-type="recognition" id="oneOf2">
                <emma:interpretation id="interp10" emma:lang="zh-CN" emma:confidence="0">
                  <emma:literal>比</emma:literal>
                </emma:interpretation>
                <emma:interpretation id="interp11" emma:lang="zh-CN" emma:confidence="0">
                  <emma:literal>此</emma:literal>
                </emma:interpretation>
                <emma:interpretation id="interp12" emma:lang="zh-CN" emma:confidence="0">
                  <emma:literal>址</emma:literal>
                </emma:interpretation>
                <emma:interpretation id="interp13" emma:lang="zh-CN" emma:confidence="0">
                  <emma:literal>壮</emma:literal>
                </emma:interpretation>
                <emma:interpretation id="interp14" emma:lang="zh-CN" emma:confidence="0">
                  <emma:literal>旺</emma:literal>
                </emma:interpretation>
              </emma:one-of>
            </emma:emma>
          </inkml:annotationXML>
          <inkml:trace contextRef="#ctx0" brushRef="#br0" timeOffset="2439">8192 8140 6400,'-6'9'2368,"6"-9"-1280,9 32-864,-3-19 928,3 1-672,3-1 192,3 0-416,0-13 0,6 6-160,-6-16 96,6 1-128,-7-8-160,7 7 32,1-8-96,-4 4 64,-1-4 64,2 4 32,-19-4 128,6 4-64,-12-2 32,3 6-32,-9-9-192,3 10 64,-12 1 256,6 2-128,-6 3 416,5 6-256,-4 7 320,10 3-320,-5 6 448,4-2-384,7 15 160,8 6-288,2-3 0,3 1-97,2-4-63,5-6 32,8 3-543,3-2 287,-3-15-1376,9 4 864,-9-16-2112,6-6 1600,-4-11-2464,4-2 2112</inkml:trace>
          <inkml:trace contextRef="#ctx0" brushRef="#br0" timeOffset="2042">7860 8143 4736,'-5'6'1824,"5"-6"-960,0 23-448,0-20 960,9 3-768,3-2 192,-3 5-480,6-5-32,2 2-192,2-6 0,2 0-32,-1-6-64,1 2 32,-6-9-32,6 4 0,-6-4 64,0 3-32,-9-9-32,3 6 32,-9-6 96,6 10-64,-17-8 192,7 7-160,-17 1 320,6 5-224,-6-1 320,6 10-288,-11-1 512,5 9-416,2 6 416,4 4-416,-2-1 192,8 7-288,-1 1 223,5 2-255,5 0 96,5 0-160,5-6-64,5 2-32,6-5-128,-1-6 64,5-8-608,1 1 352,-1-14-1375,1 4 927,-5-15-1568,3 7 1312,-3-20-1984,0 2 1696,-6-12-1664,0 12 1696</inkml:trace>
        </inkml:traceGroup>
        <inkml:traceGroup>
          <inkml:annotationXML>
            <emma:emma xmlns:emma="http://www.w3.org/2003/04/emma" version="1.0">
              <emma:interpretation id="{2A480DDF-ED14-4CA8-9E02-8A62B46B182E}" emma:medium="tactile" emma:mode="ink">
                <msink:context xmlns:msink="http://schemas.microsoft.com/ink/2010/main" type="inkWord" rotatedBoundingBox="5611,5346 5824,5342 5836,6144 5624,6147"/>
              </emma:interpretation>
              <emma:one-of disjunction-type="recognition" id="oneOf3">
                <emma:interpretation id="interp15" emma:lang="zh-CN" emma:confidence="0">
                  <emma:literal>p</emma:literal>
                </emma:interpretation>
                <emma:interpretation id="interp16" emma:lang="zh-CN" emma:confidence="0">
                  <emma:literal>P</emma:literal>
                </emma:interpretation>
                <emma:interpretation id="interp17" emma:lang="zh-CN" emma:confidence="0">
                  <emma:literal>卩</emma:literal>
                </emma:interpretation>
                <emma:interpretation id="interp18" emma:lang="zh-CN" emma:confidence="0">
                  <emma:literal>阝</emma:literal>
                </emma:interpretation>
                <emma:interpretation id="interp19" emma:lang="zh-CN" emma:confidence="0">
                  <emma:literal>『</emma:literal>
                </emma:interpretation>
              </emma:one-of>
            </emma:emma>
          </inkml:annotationXML>
          <inkml:trace contextRef="#ctx0" brushRef="#br0" timeOffset="2722">8696 8030 7040,'-10'-12'2720,"10"12"-1472,-6-10-608,2 10 1216,4 10-1056,-6-7 320,6 6-672,-6 5 223,6 4-383,-3 9 256,6 5-288,-3 13 192,0 0-224,0 16 128,6-3-192,0 10 0,-2-4-96,2-2-64,-1-8 32,-5 2-544,5-11 288,-5-10-1376,0-3 865,0-12-1697,0-8 1376,0-16-1984,0-4 1760,0-16-2080,0 2 1920</inkml:trace>
          <inkml:trace contextRef="#ctx0" brushRef="#br0" timeOffset="3009">8712 7991 5120,'15'-15'1920,"-15"15"-1024,21 6-288,-12-2 1248,6 5-1056,6 4 704,0 10-896,-6 5 640,0-2-704,-6 6 512,8 4-609,-22-3 321,5-1-448,-15-1-32,-1-4-160,-15-5-96,12 1 0,-13-4-544,7-3 288,-1-6-1887,5 3 1183,6-13-4032,11 0 2752</inkml:trace>
        </inkml:traceGroup>
        <inkml:traceGroup>
          <inkml:annotationXML>
            <emma:emma xmlns:emma="http://www.w3.org/2003/04/emma" version="1.0">
              <emma:interpretation id="{16728BE4-B7AC-4955-A3FC-4335FA40E478}" emma:medium="tactile" emma:mode="ink">
                <msink:context xmlns:msink="http://schemas.microsoft.com/ink/2010/main" type="inkWord" rotatedBoundingBox="5978,5442 6546,5433 6552,5819 5984,5828"/>
              </emma:interpretation>
              <emma:one-of disjunction-type="recognition" id="oneOf4">
                <emma:interpretation id="interp20" emma:lang="zh-CN" emma:confidence="0">
                  <emma:literal>的</emma:literal>
                </emma:interpretation>
                <emma:interpretation id="interp21" emma:lang="zh-CN" emma:confidence="0">
                  <emma:literal>炒</emma:literal>
                </emma:interpretation>
                <emma:interpretation id="interp22" emma:lang="zh-CN" emma:confidence="0">
                  <emma:literal>盯</emma:literal>
                </emma:interpretation>
                <emma:interpretation id="interp23" emma:lang="zh-CN" emma:confidence="0">
                  <emma:literal>灼</emma:literal>
                </emma:interpretation>
                <emma:interpretation id="interp24" emma:lang="zh-CN" emma:confidence="0">
                  <emma:literal>灶</emma:literal>
                </emma:interpretation>
              </emma:one-of>
            </emma:emma>
          </inkml:annotationXML>
          <inkml:trace contextRef="#ctx0" brushRef="#br0" timeOffset="4101">9074 8085 4864,'-27'9'1824,"27"-9"-960,-15 10-448,10-6 1184,5 0-928,-4 11 768,4 2-832,0 5 288,4 1-512,1-4 0,10 3-224,0-12-96,0 3-32,6-17-32,6 4 0,3-19-224,5 7 128,-5-12-256,1 6 224,-11-5-32,-4 4 96,-11 2 128,6 4-32,-22-2 192,2 8-128,-12 1 384,0 6-256,-9 6 384,9 1-352,-5 8 384,7 8-384,-1 3 96,5 7-225,-1-1 1,11 3-64,-1-3-64,12 0 32,-1-5-192,5-5 96,5-4-671,6-4 415,3-10-1024,8-4 768,4-8-928,0-2 864,-1-8-384,-1 1 608,-1-15 0,-3 3 256,-6-6 96,2 8 64,-10-10 256,4 14-128,-10-3 800,1 7-512,-11 2 800,0 2-704,-6 2 608,1 9-640,-5-2 320,1 12-480,-2-2-32,11 9-160,0 2-32,11-2-32,-2 0-64,1 6 32,5 4 32,2-1-32,2 2 191,1 2-127,-8-8 384,2 5-256,-19 0 384,5-1-352,-9 0 288,-3 1-288,-8-4 0,4-2-160,-4-4-416,5 7 192,-1-17-1312,7 2 800,9-13-2047,6-2 1503,3-13-2816,12 6 2240,3-21-1760,8 2 2016</inkml:trace>
        </inkml:traceGroup>
        <inkml:traceGroup>
          <inkml:annotationXML>
            <emma:emma xmlns:emma="http://www.w3.org/2003/04/emma" version="1.0">
              <emma:interpretation id="{522C75A2-5B50-4201-8EBD-4120F519FF6D}" emma:medium="tactile" emma:mode="ink">
                <msink:context xmlns:msink="http://schemas.microsoft.com/ink/2010/main" type="inkWord" rotatedBoundingBox="6557,5211 6939,5205 6949,5833 6566,5839"/>
              </emma:interpretation>
              <emma:one-of disjunction-type="recognition" id="oneOf5">
                <emma:interpretation id="interp25" emma:lang="zh-CN" emma:confidence="0">
                  <emma:literal>十</emma:literal>
                </emma:interpretation>
                <emma:interpretation id="interp26" emma:lang="zh-CN" emma:confidence="0">
                  <emma:literal>七</emma:literal>
                </emma:interpretation>
                <emma:interpretation id="interp27" emma:lang="zh-CN" emma:confidence="0">
                  <emma:literal>t</emma:literal>
                </emma:interpretation>
                <emma:interpretation id="interp28" emma:lang="zh-CN" emma:confidence="0">
                  <emma:literal>士</emma:literal>
                </emma:interpretation>
                <emma:interpretation id="interp29" emma:lang="zh-CN" emma:confidence="0">
                  <emma:literal>弋</emma:literal>
                </emma:interpretation>
              </emma:one-of>
            </emma:emma>
          </inkml:annotationXML>
          <inkml:trace contextRef="#ctx0" brushRef="#br0" timeOffset="4608">9720 8040 5376,'-30'-9'2112,"30"9"-1152,-21 0-480,6 0 1344,5 0-992,-10 0 864,10 0-992,-1 0 480,11 0-672,5 0 224,5 0-449,10 0 1,7 0-192,3 0-192,6 5 32,3-5-1087,3 4 607,3-4-2496,2 4 1696,-7-4-2944,2 0 2464</inkml:trace>
          <inkml:trace contextRef="#ctx0" brushRef="#br0" timeOffset="59779">9756 7862 3968,'-4'-12'1472,"4"12"-768,0-4-320,0-2 928,0 12-736,0-6 800,0 0-800,0 0 832,0 0-800,-6 0 672,6 7-736,-6 2 384,6 11-576,-3 2 256,6 1-352,-3 9 191,6 0-223,0 17 64,-2-4-160,2 10 0,2-6-64,4 1-64,3-4 32,0-1-32,1-4 0,-2-11-448,8 2 256,-8-13-1599,7-6 991,0-13-4032,-1 0 2688</inkml:trace>
        </inkml:traceGroup>
        <inkml:traceGroup>
          <inkml:annotationXML>
            <emma:emma xmlns:emma="http://www.w3.org/2003/04/emma" version="1.0">
              <emma:interpretation id="{D0DFC5CE-3843-445C-B034-81CF1A205C5D}" emma:medium="tactile" emma:mode="ink">
                <msink:context xmlns:msink="http://schemas.microsoft.com/ink/2010/main" type="inkWord" rotatedBoundingBox="7741,5182 8611,5168 8621,5825 7752,5839"/>
              </emma:interpretation>
              <emma:one-of disjunction-type="recognition" id="oneOf6">
                <emma:interpretation id="interp30" emma:lang="zh-CN" emma:confidence="0">
                  <emma:literal>壮</emma:literal>
                </emma:interpretation>
                <emma:interpretation id="interp31" emma:lang="zh-CN" emma:confidence="0">
                  <emma:literal>讹</emma:literal>
                </emma:interpretation>
                <emma:interpretation id="interp32" emma:lang="zh-CN" emma:confidence="0">
                  <emma:literal>阢</emma:literal>
                </emma:interpretation>
                <emma:interpretation id="interp33" emma:lang="zh-CN" emma:confidence="0">
                  <emma:literal>№</emma:literal>
                </emma:interpretation>
                <emma:interpretation id="interp34" emma:lang="zh-CN" emma:confidence="0">
                  <emma:literal>此</emma:literal>
                </emma:interpretation>
              </emma:one-of>
            </emma:emma>
          </inkml:annotationXML>
          <inkml:trace contextRef="#ctx0" brushRef="#br0" timeOffset="60876">11096 8162 5120,'-6'-3'2016,"6"3"-1088,-14-6-320,10 2 1152,4 8-960,-12-8 608,6-2-864,-8-3 288,10 2-480,-13-9 224,8 9-320,-12-12 192,6 6-224,-7-6 128,14 10-192,-14-5 127,14 11-159,-14-3 64,8 12-96,-12 7 96,4 6-128,2 7 192,4 0-160,13 16 32,3 3-64,3 0 96,9 0-96,-2-3 128,4-6-128,2-1-32,4 3 0,-4-21 32,4-4-32,0-20-384,7-3 224,-8-31-832,2 5 544,-6-22-287,5 3 383,-4-13-32,-2 14 224,-2-1 0,-2 14 64,-5-8 128,0 17-32,-1-18 128,2 9-96,-6 9 480,6 10-320,-6 12 543,0 10-447,0 15 512,0 2-512,0 12 416,0 1-416,0 30 320,9 2-352,2 2 128,-1-6-256,0 6-64,6-9-64,-6 0-320,-1-6 160,2-14-1088,-1-6 672,-4-16-2015,2-4 1439,-2-14-2944,0 1 2304,-2-9-2368,2 3 2400</inkml:trace>
          <inkml:trace contextRef="#ctx0" brushRef="#br0" timeOffset="61297">11285 8217 6656,'11'9'2528,"-11"-9"-1344,19 30-544,-8-20 1216,-1 3-1056,1-7 320,4 3-672,0-9 96,6 4-320,-6-17-64,6 3-96,-6-12-128,0-1 32,-10-9 32,5 6 0,-10-12 64,0 12-32,-10-10-32,-1 13 32,-4-5 159,0 11-95,-11 4 256,10 13-224,-4 4 384,10 5-288,-5 14 384,6-1-352,-3 1 224,12-1-256,0 14 128,6 0-192,0 9 64,3-3-128,-3-7-64,3 1 0,1-8-32,7-5 0,-2-10-352,0 0 192,6-13-1152,-2 6 736,13-15-1919,-2-1 1375,5-12-2272,1-1 1920,4-9-2272,-4 6 2144</inkml:trace>
        </inkml:traceGroup>
        <inkml:traceGroup>
          <inkml:annotationXML>
            <emma:emma xmlns:emma="http://www.w3.org/2003/04/emma" version="1.0">
              <emma:interpretation id="{36AF7B45-F1EA-4993-894E-BFE140DC69AC}" emma:medium="tactile" emma:mode="ink">
                <msink:context xmlns:msink="http://schemas.microsoft.com/ink/2010/main" type="inkWord" rotatedBoundingBox="8738,5346 8833,5344 8839,5762 8744,5764"/>
              </emma:interpretation>
              <emma:one-of disjunction-type="recognition" id="oneOf7">
                <emma:interpretation id="interp35" emma:lang="zh-CN" emma:confidence="0">
                  <emma:literal>了</emma:literal>
                </emma:interpretation>
                <emma:interpretation id="interp36" emma:lang="zh-CN" emma:confidence="0">
                  <emma:literal>s</emma:literal>
                </emma:interpretation>
                <emma:interpretation id="interp37" emma:lang="zh-CN" emma:confidence="0">
                  <emma:literal>S</emma:literal>
                </emma:interpretation>
                <emma:interpretation id="interp38" emma:lang="zh-CN" emma:confidence="0">
                  <emma:literal>∫</emma:literal>
                </emma:interpretation>
                <emma:interpretation id="interp39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61642">11876 7998 6656,'-9'-12'2528,"9"12"-1344,0-4-672,0-2 1312,0 12-1024,-5-6 544,5 0-800,-6 0 352,6 4-545,-10 1 321,4 8-384,-8 10 352,4-6-384,-6 1 224,12 5-256,-8-4 0,12 4-128,0-6-64,12 5 0,-3 1-32,2 6 0,-1-7 0,4 0 0,-2-4 128,3 4-64,-12-4 32,9 6-32,-12-12-64,0 7 32,-12-10-256,9 1 128,-12-10-1024,-2 0 640,2-6-2015,5 2 1407,5-8-3712,5 2 2688,5-12-2144,5-1 2464</inkml:trace>
        </inkml:traceGroup>
        <inkml:traceGroup>
          <inkml:annotationXML>
            <emma:emma xmlns:emma="http://www.w3.org/2003/04/emma" version="1.0">
              <emma:interpretation id="{08D0F4FA-9839-409C-B11C-0B73A03DD024}" emma:medium="tactile" emma:mode="ink">
                <msink:context xmlns:msink="http://schemas.microsoft.com/ink/2010/main" type="inkWord" rotatedBoundingBox="9041,5175 10553,5151 10562,5719 9050,5743"/>
              </emma:interpretation>
              <emma:one-of disjunction-type="recognition" id="oneOf8">
                <emma:interpretation id="interp40" emma:lang="zh-CN" emma:confidence="0">
                  <emma:literal>此</emma:literal>
                </emma:interpretation>
                <emma:interpretation id="interp41" emma:lang="zh-CN" emma:confidence="0">
                  <emma:literal>沁</emma:literal>
                </emma:interpretation>
                <emma:interpretation id="interp42" emma:lang="zh-CN" emma:confidence="0">
                  <emma:literal>吣</emma:literal>
                </emma:interpretation>
                <emma:interpretation id="interp43" emma:lang="zh-CN" emma:confidence="0">
                  <emma:literal>矾</emma:literal>
                </emma:interpretation>
                <emma:interpretation id="interp44" emma:lang="zh-CN" emma:confidence="0">
                  <emma:literal>屿</emma:literal>
                </emma:interpretation>
              </emma:one-of>
            </emma:emma>
          </inkml:annotationXML>
          <inkml:trace contextRef="#ctx0" brushRef="#br0" timeOffset="63012">12130 8072 6016,'-9'4'2272,"9"-4"-1216,0 6-544,0-6 1312,0 0-1024,0 0 544,0 0-800,0 0 192,0 0-416,0 0 160,0 0-256,-5 0 351,5 3-319,-4 1 512,-2 11-448,-5-2 352,11 4-384,-4 8-96,4 2-96,4-2-96,7 4 32,4-3 32,0 2-32,6-5-96,0 0 32,0-11-608,-3 2 352,3-14-1312,0 6 929,-1-16-1473,1 0 1216,-6-12-1408,0 0 1344,0-6-1120,0 4 1216,1 2-320,-2 9 704,-2-4 512,-3 2 32,-3 7 1088,3 3-608,-3 1 1536,0 4-1152,-3 0 1056,3 9-1120,-1-4 608,5 3-800,1-4 128,5 2-448,-7-6-32,6 4-192,-4-8-64,4-2 0,0-6-128,0-2 64,-5-9-320,7 8 192,-14-7-160,9 4 192,-12-4 64,0 9 64,-12-2 256,9 7-128,-14-1 384,7 9-288,-5 0 160,10 9-225,-5-1 289,5 7-256,-1 2 256,6 1-256,-4 9 160,8 1-192,-4-1 64,11 5-128,-5-10-64,3 1 0,1-4-256,5-6 128,-4-13-608,4-5 416,0-13-863,6 5 639,4-10-544,1 5 608,0-4-320,-1 8 448,-5-9 32,1 8 160,-6-2 96,0 8 32,-5-5 192,1 9-96,-7-8 608,2 9-416,-6-6 672,0 7-544,0-6 288,0 9-416,0 0 351,5 3-383,-5 3 448,6 7-416,-3 4 224,9 2-288,-8 7 224,7 6-256,-5 0 96,3 4-160,-3-4 0,3-4-64,-3-10-192,-2 0 64,1-14-384,1 2 224,-1-26-384,5 2 352,-1-12-96,2 2 224,-1 2 64,5 6 64,-3 3-96,2 2 64,2 8 160,4 7-64,1 3 256,-2 7-192,1 4 160,1 4-160,0-1 64,0 2-96,-6-15-768,0 1 384,-6-20-1951,8 2 1247,-7-19-2048,4 5 1760,-4-14-1088,7 5 1376,-7-5-96,4 5 640,2-6 832,-1 16-192,-4-6 1312,-2 10-864,3-5 1216,-3 8-1056,-3-3 992,-2 3-992,-4 6 896,5 13-960,-10 6 639,5 6-831,-4 8 384,4-4-576,-6 13 192,12-3-320,-6 10 64,9 5-160,3 8 0,3 2-64,4-2-128,1-4 32,1-3-736,0-6 384,-7-14-1728,2 0 1185,-5-12-2753,-1-6 2080,-5-18-2944,5 2 2592</inkml:trace>
          <inkml:trace contextRef="#ctx0" brushRef="#br0" timeOffset="63233">13257 7959 7808,'-30'0'2880,"30"0"-1536,-36 4-800,27-4 1440,9 4-1152,0-8 479,4 4-799,12-4-128,3-1-256,13-5-96,-2 10 0,12-4-32,3 4 0,0 0-992,2 10 545,-7-1-2657,1 4 1760,-11-3-3296,-3-1 2624</inkml:trace>
        </inkml:traceGroup>
        <inkml:traceGroup>
          <inkml:annotationXML>
            <emma:emma xmlns:emma="http://www.w3.org/2003/04/emma" version="1.0">
              <emma:interpretation id="{D2E7F335-2486-4439-AA01-C73881DDB097}" emma:medium="tactile" emma:mode="ink">
                <msink:context xmlns:msink="http://schemas.microsoft.com/ink/2010/main" type="inkWord" rotatedBoundingBox="10740,4887 10850,4885 10864,5798 10754,5799"/>
              </emma:interpretation>
              <emma:one-of disjunction-type="recognition" id="oneOf9">
                <emma:interpretation id="interp45" emma:lang="zh-CN" emma:confidence="0">
                  <emma:literal>,</emma:literal>
                </emma:interpretation>
                <emma:interpretation id="interp46" emma:lang="zh-CN" emma:confidence="0">
                  <emma:literal>)</emma:literal>
                </emma:interpretation>
                <emma:interpretation id="interp47" emma:lang="zh-CN" emma:confidence="0">
                  <emma:literal>1</emma:literal>
                </emma:interpretation>
                <emma:interpretation id="interp48" emma:lang="zh-CN" emma:confidence="0">
                  <emma:literal>ⅰ</emma:literal>
                </emma:interpretation>
                <emma:interpretation id="interp4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63502">13783 7518 8704,'6'16'3328,"-6"-16"-1792,15 35-1152,-10-18 1280,5 2-992,5 13 671,0 4-799,-1 19 512,2 3-608,-5 15 256,-1-1-416,-10 18-96,0-3-96,-10 3-1568,-1-8 800,-5 1-5407,7-16 3327</inkml:trace>
        </inkml:traceGroup>
      </inkml:traceGroup>
    </inkml:traceGroup>
    <inkml:traceGroup>
      <inkml:annotationXML>
        <emma:emma xmlns:emma="http://www.w3.org/2003/04/emma" version="1.0">
          <emma:interpretation id="{0DBA9096-4EE3-47DA-B0AA-9A9C439E6277}" emma:medium="tactile" emma:mode="ink">
            <msink:context xmlns:msink="http://schemas.microsoft.com/ink/2010/main" type="paragraph" rotatedBoundingBox="2135,6638 11781,6460 11800,7496 2154,76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81182A-09DC-4D34-83AF-663EE5C092F9}" emma:medium="tactile" emma:mode="ink">
              <msink:context xmlns:msink="http://schemas.microsoft.com/ink/2010/main" type="line" rotatedBoundingBox="2135,6638 11781,6460 11800,7496 2154,7674"/>
            </emma:interpretation>
          </emma:emma>
        </inkml:annotationXML>
        <inkml:traceGroup>
          <inkml:annotationXML>
            <emma:emma xmlns:emma="http://www.w3.org/2003/04/emma" version="1.0">
              <emma:interpretation id="{C42AE70C-1FB0-4C1A-A97E-CC91AE22D6B9}" emma:medium="tactile" emma:mode="ink">
                <msink:context xmlns:msink="http://schemas.microsoft.com/ink/2010/main" type="inkWord" rotatedBoundingBox="2137,6751 2272,6749 2284,7397 2149,7399"/>
              </emma:interpretation>
              <emma:one-of disjunction-type="recognition" id="oneOf10">
                <emma:interpretation id="interp50" emma:lang="zh-CN" emma:confidence="0">
                  <emma:literal>(</emma:literal>
                </emma:interpretation>
                <emma:interpretation id="interp51" emma:lang="zh-CN" emma:confidence="0">
                  <emma:literal>〔</emma:literal>
                </emma:interpretation>
                <emma:interpretation id="interp52" emma:lang="zh-CN" emma:confidence="0">
                  <emma:literal>「</emma:literal>
                </emma:interpretation>
                <emma:interpretation id="interp53" emma:lang="zh-CN" emma:confidence="0">
                  <emma:literal>[</emma:literal>
                </emma:interpretation>
                <emma:interpretation id="interp54" emma:lang="zh-CN" emma:confidence="0">
                  <emma:literal>{</emma:literal>
                </emma:interpretation>
              </emma:one-of>
            </emma:emma>
          </inkml:annotationXML>
          <inkml:trace contextRef="#ctx0" brushRef="#br1" timeOffset="148015">5316 9381 3328,'-25'0'1216,"25"0"-640,-6 0 96,3 0 1248,3 4-1024,-6-4 832,6 5-1024,-12-1 576,8 6-768,-6-1 384,6 0-544,-14 5 480,15-1-512,-12 6 288,9 3-352,-3 5 64,4 1-193,-1 2 65,12 11-96,-6 14 0,0 3-32,0-3-128,8-6 32,-2-4-607,4-7 351,1-6-1856,-2-2 1184,17-1-3040,5-7 2272</inkml:trace>
        </inkml:traceGroup>
        <inkml:traceGroup>
          <inkml:annotationXML>
            <emma:emma xmlns:emma="http://www.w3.org/2003/04/emma" version="1.0">
              <emma:interpretation id="{00C33A2F-5BCA-4985-A540-2936E8A730EC}" emma:medium="tactile" emma:mode="ink">
                <msink:context xmlns:msink="http://schemas.microsoft.com/ink/2010/main" type="inkWord" rotatedBoundingBox="2450,7035 2772,7029 2773,7103 2451,7109"/>
              </emma:interpretation>
              <emma:one-of disjunction-type="recognition" id="oneOf11">
                <emma:interpretation id="interp55" emma:lang="zh-CN" emma:confidence="0">
                  <emma:literal>一</emma:literal>
                </emma:interpretation>
                <emma:interpretation id="interp56" emma:lang="zh-CN" emma:confidence="0">
                  <emma:literal>」</emma:literal>
                </emma:interpretation>
                <emma:interpretation id="interp57" emma:lang="zh-CN" emma:confidence="0">
                  <emma:literal>-</emma:literal>
                </emma:interpretation>
                <emma:interpretation id="interp58" emma:lang="zh-CN" emma:confidence="0">
                  <emma:literal>_</emma:literal>
                </emma:interpretation>
                <emma:interpretation id="interp59" emma:lang="zh-CN" emma:confidence="0">
                  <emma:literal>~</emma:literal>
                </emma:interpretation>
              </emma:one-of>
            </emma:emma>
          </inkml:annotationXML>
          <inkml:trace contextRef="#ctx0" brushRef="#br1" timeOffset="148578">5500 9666 3328,'0'6'1216,"0"-6"-640,-6 17 32,6-12 1120,6 5-928,-6-10 832,0 0-960,0 0 576,6 7-736,-2 3 576,1-1-608,0-3 256,5-3-448,2-3 192,-4 0-256,2-3 0,6 3-128,4-6-64,1 6 0,0-4 32,-1 8-32,-4-4-96,4 0 32,1 0 32,4 0 0,-11 0 64,7 0-32,-12 0-32,9 0 32,-15-4-480,2-1 256,-5-5-1536,0 10 960,0-4-3680,6 1 2464</inkml:trace>
        </inkml:traceGroup>
        <inkml:traceGroup>
          <inkml:annotationXML>
            <emma:emma xmlns:emma="http://www.w3.org/2003/04/emma" version="1.0">
              <emma:interpretation id="{2D9E2AEA-0F72-4D71-AC83-A7E244A1FDB3}" emma:medium="tactile" emma:mode="ink">
                <msink:context xmlns:msink="http://schemas.microsoft.com/ink/2010/main" type="inkWord" rotatedBoundingBox="2961,6623 3605,6611 3620,7428 2977,7440"/>
              </emma:interpretation>
              <emma:one-of disjunction-type="recognition" id="oneOf12">
                <emma:interpretation id="interp60" emma:lang="zh-CN" emma:confidence="0">
                  <emma:literal>直</emma:literal>
                </emma:interpretation>
                <emma:interpretation id="interp61" emma:lang="zh-CN" emma:confidence="0">
                  <emma:literal>真</emma:literal>
                </emma:interpretation>
                <emma:interpretation id="interp62" emma:lang="zh-CN" emma:confidence="0">
                  <emma:literal>苴</emma:literal>
                </emma:interpretation>
                <emma:interpretation id="interp63" emma:lang="zh-CN" emma:confidence="0">
                  <emma:literal>盍</emma:literal>
                </emma:interpretation>
                <emma:interpretation id="interp64" emma:lang="zh-CN" emma:confidence="0">
                  <emma:literal>查</emma:literal>
                </emma:interpretation>
              </emma:one-of>
            </emma:emma>
          </inkml:annotationXML>
          <inkml:trace contextRef="#ctx0" brushRef="#br1" timeOffset="149243">6086 9372 5888,'-30'6'2272,"30"-6"-1216,-5 3-384,-2-3 1344,14 0-1120,-7 0 384,0 4-800,5-4 64,4 0-288,12-4 32,6 4-160,-9-3 0,3 3-64,0-6 32,5 6-64,4-3-32,6-4 32,-11-2-128,7 9 64,-18-3-256,5 3 160,-7-4-1024,3 4 672,-10-6-1664,-1 12 1216,-8-16-1536,4 5 1408,-11-8-960,8 9 1152,-15-6-32,15 6 544,-13-5 512,11 9-96,-4-9 736,9 5-448,-18-6 672,18 10-576,-3-9 544,3 9-544,-6-4 672,12 4-640,-6-6 832,0 12-736,0-6 672,0 0-704,0 0 576,0 8-640,0 1 448,0 1-512,0 3 256,0 0-385,0 2 193,0 2-256,-6-4 0,6 6-128,-5 3 0,5 1-32,-10 0-128,4 0 32,-3-1-608,4 7 352,-11-13-1855,11 7 1183,-16-8-2944,12-2 2176,-12-4-2080,11-5 2176</inkml:trace>
          <inkml:trace contextRef="#ctx0" brushRef="#br1" timeOffset="149453">6116 9513 5120,'0'0'1920,"0"0"-1024,5 3-288,-5 1 1440,6 6-1120,-6 5 832,4-2-1056,2 4 288,5 11-608,-7-1 160,7 1-320,-7 2 0,1 8-129,-5-6-190,6-2 31,-6-8-1312,0 1 768,-6-8-2848,1-1 1920,-5-11-2560,10 2 2336</inkml:trace>
          <inkml:trace contextRef="#ctx0" brushRef="#br1" timeOffset="150386">6208 9666 4224,'-9'-8'1568,"9"8"-832,9-6-288,-3 2 960,-2 4-768,2-5 544,4 5-704,0-4 320,0 8-480,1-4-32,4 0-160,0 0-32,6 5-32,-15-1-64,2 10 32,-8 0 32,0 3-32,-8 2 64,2 4-64,-15-4 256,16-2-160,-11-8 608,10 4-448,-8 1 320,4 0-352,4-9-64,6-2-128,6-3-128,4 0 32,1-3 96,10 3-32,-3-5-32,8 0 32,-16 1-32,5 8 0,-15-4 64,5 10-32,-13-1 64,-4 7-64,-3 0 320,6-3-160,-12-4 255,12 1-255,3-7 32,6 1-128,0-4-64,10 0 0,0-4-320,12 4 160,-8-3-863,2 3 543,-8 0-1632,4 3 1152,-8 1-2304,2 6 1824,-12-5-1952,2-1 1920</inkml:trace>
          <inkml:trace contextRef="#ctx0" brushRef="#br1" timeOffset="149889">6269 9490 5120,'11'0'1920,"-11"0"-1024,24 0-416,-12 0 992,-3 0-800,2 0 384,5 4-640,-7-4 384,6 4-448,-4-4 672,-1 5-576,-4-1 544,-1 2-544,-5-6 447,0 4-479,0-4 320,0 9-416,0 0 128,0 1-288,0-3 64,0 8-128,0-7 96,0 11-128,0-6-96,4 6 0,-4-2 96,6 2-32,-1 13-32,-1 0 32,-4 0-32,6-2 0,-6 2 64,0-4-32,0-5-96,0-1 32,0-9-960,0 6 544,-6-11-1663,6 1 1183,-4-9-2176,-1 0 1760,-5-9-2752,5 5 2336</inkml:trace>
          <inkml:trace contextRef="#ctx0" brushRef="#br1" timeOffset="150754">6044 10070 5888,'-14'0'2176,"14"0"-1152,-4 0-480,-2 0 1184,12 0-960,-6 0 576,0 0-832,0 0 320,9 0-512,0 0 256,12 0-320,-6 0 192,6 0-225,0-5 129,5 5-192,8-10 224,2 1-256,0-4 96,0 9-128,4-9-64,-3 4 0,-2-5 32,1 9-32,0-5 64,-6 7-64,0-7-224,-4 10 96,-1-9-448,2 9 288,-7-4-863,-5 4 639,-11-4-1760,7 8 1248,-16-4-2784,5 0 2112,-10 0-1728,5 0 1920</inkml:trace>
          <inkml:trace contextRef="#ctx0" brushRef="#br1" timeOffset="151059">6202 9830 4096,'-8'0'1568,"8"0"-832,-6 4-384,0-4 1056,12 0-800,-6 0 704,6 5-768,-6-1 512,5 2-608,-2-3 256,3 11-416,-6-1 128,6 2-256,-6-2-128,0 6-64,0-2-128,4 5 96,2-3-1440,-1 4 800,0-14-3264,-1 4 2176</inkml:trace>
        </inkml:traceGroup>
        <inkml:traceGroup>
          <inkml:annotationXML>
            <emma:emma xmlns:emma="http://www.w3.org/2003/04/emma" version="1.0">
              <emma:interpretation id="{9CB138AC-9B31-4ECC-AB9F-1A7AA8622056}" emma:medium="tactile" emma:mode="ink">
                <msink:context xmlns:msink="http://schemas.microsoft.com/ink/2010/main" type="inkWord" rotatedBoundingBox="3692,6712 4311,6700 4322,7335 3704,7347"/>
              </emma:interpretation>
              <emma:one-of disjunction-type="recognition" id="oneOf13">
                <emma:interpretation id="interp65" emma:lang="zh-CN" emma:confidence="0">
                  <emma:literal>沿</emma:literal>
                </emma:interpretation>
                <emma:interpretation id="interp66" emma:lang="zh-CN" emma:confidence="0">
                  <emma:literal>治</emma:literal>
                </emma:interpretation>
                <emma:interpretation id="interp67" emma:lang="zh-CN" emma:confidence="0">
                  <emma:literal>诒</emma:literal>
                </emma:interpretation>
                <emma:interpretation id="interp68" emma:lang="zh-CN" emma:confidence="0">
                  <emma:literal>沾</emma:literal>
                </emma:interpretation>
                <emma:interpretation id="interp69" emma:lang="zh-CN" emma:confidence="0">
                  <emma:literal>诏</emma:literal>
                </emma:interpretation>
              </emma:one-of>
            </emma:emma>
          </inkml:annotationXML>
          <inkml:trace contextRef="#ctx0" brushRef="#br1" timeOffset="152541">6759 9485 4736,'-10'-4'1760,"10"4"-960,-5 0-224,-1 0 1056,12 0-896,-6 0 416,5 4-672,1 1 512,-2-1-576,1 0 480,5 1-480,1-1 128,4 2-320,0-6-64,0 4-96,0-4-64,1 0 32,-5 0-480,-2 3 256,-15 3-1248,6 3 800,-9 5-1504,4-1 1248,-11 0-448,7 10 800,-12-8 256,12-2 160,-8-4 416,13 4-192,-7-9 768,7 6-480,-2-10 672,12 4-608,-6-4 192,9 0-352,1-4-32,1 4-160,4-4-64,0 4 0,0 0-480,1 4 256,-11 0-768,4 10 544,-9 0-160,0 8 352,-3 1 192,-3 3 32,-4-3 640,10 0-352,0-4 960,5 3-704,-5-3 640,11-2-672,-2 1 320,2 1-512,-1-6 256,-1 5-320,3-9 0,-3 1-160,2-15-64,-1 5 0,-5-18-544,5-1 288,1-17-832,-2 10 608,1-15-576,1 4 576,4-21-320,0 8 448,-6-5-32,8 15 192,-7-11 32,-1 15 64,-3-5 256,5 9-96,-7 2 736,1 11-448,-5 0 800,6 6-672,-6 4 544,0 5-608,0 8 320,0 5-448,0 0 255,0 10-319,0-2 64,0 2-192,0-2 0,0 5-64,0 1 32,0 0-64,0-8-96,0-2 32,0-9-192,0 1 128,0-14-448,4 3 288,-4-7-223,6 4 287,-6-8 0,5 7 128,-1-3 64,7 4 0,-5-4 0,3 7 0,7-2 0,-2 3 0,2 1 192,4 4-96,-5 0 383,6 4-255,-10 1 384,-1 3-352,-1 1 224,2 1-256,-7-1 224,2 4-256,-6 1 32,0 4-128,0-4-128,6 4 0,-6-4-32,0-1 0,0-4-928,0 1 544,-6-10-2431,0 9 1599,-9-5-3712,6 0 2784</inkml:trace>
          <inkml:trace contextRef="#ctx0" brushRef="#br1" timeOffset="153000">7068 9575 4736,'-3'15'1824,"3"-15"-960,0 22-320,0-14 1536,3 7-1152,3 2 864,0 2-1088,-2 7 224,2 3-576,-1-7-64,0 4-160,-1-7-512,2-6 192,-6-9-1120,6 6 736,-6-14-864,0 4 800,0-6 64,4 6 352,-4-13 288,6 4-32,-1-14 416,4 6-224,3-2 512,6 10-416,3-5 352,6 5-384,-7 0-160,-1 5-64,-2 4 0,-1 4-32,-8 11 192,2 2-128,-10 1 320,0 5-224,-10 0 736,2-1-512,-19 2 800,12 1-705,-7-2 417,14 1-576,-8-10 128,10 2-320,1-6-128,5 0-64,5-14 32,5 4 0,5-10-352,12 4 192,-7-6-1088,2 8 704,-8-10-1791,2 9 1311,-8-4-3136,8 5 2336,-5-6-1824,-2 6 2112</inkml:trace>
        </inkml:traceGroup>
        <inkml:traceGroup>
          <inkml:annotationXML>
            <emma:emma xmlns:emma="http://www.w3.org/2003/04/emma" version="1.0">
              <emma:interpretation id="{92D5A834-7EE1-4162-98C1-1925CE6E564D}" emma:medium="tactile" emma:mode="ink">
                <msink:context xmlns:msink="http://schemas.microsoft.com/ink/2010/main" type="inkWord" rotatedBoundingBox="4478,6612 5034,6602 5052,7568 4495,7579"/>
              </emma:interpretation>
              <emma:one-of disjunction-type="recognition" id="oneOf14">
                <emma:interpretation id="interp70" emma:lang="zh-CN" emma:confidence="0">
                  <emma:literal>着</emma:literal>
                </emma:interpretation>
                <emma:interpretation id="interp71" emma:lang="zh-CN" emma:confidence="0">
                  <emma:literal>菁</emma:literal>
                </emma:interpretation>
                <emma:interpretation id="interp72" emma:lang="zh-CN" emma:confidence="0">
                  <emma:literal>著</emma:literal>
                </emma:interpretation>
                <emma:interpretation id="interp73" emma:lang="zh-CN" emma:confidence="0">
                  <emma:literal>蓿</emma:literal>
                </emma:interpretation>
                <emma:interpretation id="interp74" emma:lang="zh-CN" emma:confidence="0">
                  <emma:literal>蔷</emma:literal>
                </emma:interpretation>
              </emma:one-of>
            </emma:emma>
          </inkml:annotationXML>
          <inkml:trace contextRef="#ctx0" brushRef="#br1" timeOffset="154422">7594 9620 5120,'-9'6'2016,"9"-6"-1088,4 0-384,-4 0 1120,11 0-928,4-6 352,10 6-640,7-7 160,-2 2-352,-5-9-64,7 10-128,-7-14-128,5 14 32,-10-2-192,-5 6 128,-4 0-736,-1 6 448,-16-2-800,2 5 672,-7 8-320,2 1 480,-12-4 128,0 4 128,-4-4 288,11 4-96,-2-10 608,5 8-416,2-13 800,9 0-608,4-6 704,7 3-704,4-3 416,0-3-544,6-4 128,0 7-320,-1-10 0,5 7-96,-4-8-64,0 5 32,-7-4-256,7 3 128,-6 3-1024,0 2 640,-9 1-1856,3 4 1312,-14-6-2720,5 12 2144</inkml:trace>
          <inkml:trace contextRef="#ctx0" brushRef="#br1" timeOffset="154020">7585 9485 5504,'9'-14'2112,"-9"14"-1152,21-9-480,-6 5 1088,0 4-896,16-9 384,-5 9-608,-1-4 160,7 8-352,-8-4 128,2 0-224,-5 0 64,-2 0-128,-4 0-128,2 0 0,-13 0-736,1 0 384,-10 0-1792,5 9 1216,-10 1-2816,-1-3 2112</inkml:trace>
          <inkml:trace contextRef="#ctx0" brushRef="#br1" timeOffset="153521">7681 9326 6656,'-9'-3'2464,"9"3"-1344,-22 3-544,17 1 1312,10 6-1088,-5-1 352,16 4-704,-6 2-192,0-2-160,0 1-448,2 4 224,-4-4-1536,8-1 928,-5-4-3616,-2 1 2400</inkml:trace>
          <inkml:trace contextRef="#ctx0" brushRef="#br1" timeOffset="153791">7920 9236 4480,'6'0'1664,"-6"0"-896,6 9 96,-6-5 1728,4 2-1376,-4-2 1120,0 9-1408,-4 0 735,4 6-959,-12-6 480,8 6-704,-12-6 256,12 6-448,-12-6 0,6 6-192,-6-6-64,7 4 0,-6 2-544,3 3 288,-8-3-1792,10-2 1088,-16-4-3039,7 2 2239,-8-5-2944,7 3 2656</inkml:trace>
          <inkml:trace contextRef="#ctx0" brushRef="#br1" timeOffset="154738">7814 9549 4992,'-4'-10'1824,"4"10"-960,4-3-512,-4-3 992,0 12-768,0-6 640,0 0-704,0 0 736,5 3-736,-5-3 832,5 10-768,-5-1 607,0 5-671,0 4 384,0-4-544,-5 3 384,0 2-416,-5 7 128,4 2-288,-14 8 0,4 0-96,-14 9-64,10 6 32,-10 4-256,8-7 128,-13-2-960,14-1 608,3-7-1599,2-8 1183,0-12-2080,12-4 1664,-8-9-2912,12-5 2368</inkml:trace>
          <inkml:trace contextRef="#ctx0" brushRef="#br1" timeOffset="156107">7574 9807 5376,'-4'0'2112,"4"0"-1152,0-4-640,0-2 992,0 12-768,0-6 576,0 0-640,0-10 384,10 5-512,-1-8 256,12 9-352,-1-6-64,1 10-128,9-9-320,-3 0 128,3-8-1504,5 1 896,-5 0-3424,7 7 2336</inkml:trace>
          <inkml:trace contextRef="#ctx0" brushRef="#br1" timeOffset="154952">7712 9804 6784,'21'-10'2624,"-21"10"-1408,11 10-704,-8-6 1248,3 8-992,0 8 576,-2 2-832,-4 10 224,5 0-417,-5 4-127,0 0-96,0-4-703,0 0 319,0-10-1856,0-4 1184,0-13-2880,0-2 2144,0-15-1888,6-2 2080</inkml:trace>
          <inkml:trace contextRef="#ctx0" brushRef="#br1" timeOffset="155760">7870 9798 5120,'15'-14'1920,"-15"14"-1024,15-26-352,-9 16 1184,4 10-960,-6-5 768,8 5-896,-2-4 640,4 8-736,-2-4 736,-3 0-769,0 0 609,3 9-640,-3-3 384,2 2-512,-11-2 256,4-3-352,2 2 64,0 3-192,-3 2 0,4 3-64,-7-4 32,5 5-64,-5 4 64,5 1-64,-1 4 64,8-1-64,-8 10 64,1 4-64,0 0-96,1-4 32,-6 0 96,4 0-32,-4-10-224,0 1 96,0-6-1024,0-4 640,-4-7-1664,4-3 1216,-6-6-1951,1-3 1631,-4-7-2016,-3 0 1856,-9-14-1056,12 9 1440,-6-5 96,6 10 576,-9-6 1024,9 10-352,-12-14 1152,12 6-832,-6-11 768,9 10-800,-4-10 576,10 12-672,-5-4 448,10 8-544,-5-4 192,4 12-352,2 1 192,4 3-224,-10 0 64,6 7-160,-12 3 224,6 5-224,-10-2 384,4 4-288,-8-2 384,8-1-352,-9-6 384,11 6-384,-1-10 31,5 2-191,0-6 0,9 0-32,2-6-64,-1 6 32,0-4-128,6-2 64,-6 3-191,-2 3 127,-2 0-160,0 9 128,-12-5 0,6 5 64,-9 4 416,-2 10-192,-5-4 415,7 3-319,-6-2 96,4-4-224,7-6-64,4 3-32,0-8-320,9-1 160,1-8-927,6 4 575,0-5-1632,-1 1 1184,-6-9-3424,3-2 2432</inkml:trace>
        </inkml:traceGroup>
        <inkml:traceGroup>
          <inkml:annotationXML>
            <emma:emma xmlns:emma="http://www.w3.org/2003/04/emma" version="1.0">
              <emma:interpretation id="{DD131639-7D1E-4A0D-836B-8EBA016B2E99}" emma:medium="tactile" emma:mode="ink">
                <msink:context xmlns:msink="http://schemas.microsoft.com/ink/2010/main" type="inkWord" rotatedBoundingBox="5303,6619 5957,6606 5973,7476 5319,7488"/>
              </emma:interpretation>
              <emma:one-of disjunction-type="recognition" id="oneOf15">
                <emma:interpretation id="interp75" emma:lang="zh-CN" emma:confidence="0">
                  <emma:literal>等</emma:literal>
                </emma:interpretation>
                <emma:interpretation id="interp76" emma:lang="zh-CN" emma:confidence="0">
                  <emma:literal>写</emma:literal>
                </emma:interpretation>
                <emma:interpretation id="interp77" emma:lang="zh-CN" emma:confidence="0">
                  <emma:literal>思</emma:literal>
                </emma:interpretation>
                <emma:interpretation id="interp78" emma:lang="zh-CN" emma:confidence="0">
                  <emma:literal>逞</emma:literal>
                </emma:interpretation>
                <emma:interpretation id="interp79" emma:lang="zh-CN" emma:confidence="0">
                  <emma:literal>逻</emma:literal>
                </emma:interpretation>
              </emma:one-of>
            </emma:emma>
          </inkml:annotationXML>
          <inkml:trace contextRef="#ctx0" brushRef="#br1" timeOffset="163344">8380 9962 7040,'-14'3'2720,"14"-3"-1472,-6 19-768,6-15 1184,6 2-960,-6-6 448,3 3-704,8-3 256,10 0-417,4-3 257,1 3-288,4-6-64,0 12-128,1-16-64,4 5 32,7-12 32,-1 4-32,14-19-32,7 9 32,-17 4-128,-9 10 64,-6-8-192,-3 7 128,-3-3-384,8 4 256,-17 3-735,6 6 543,-21-4-864,3 8 736,-6-4-384,-8 0 544,-5 0 0,7 0 224,-6 0 384,4 0-128,1 0 544,4 6-352,-3-6 576,9 3-480,-11-6 352,5 3-416,2 3 192,4 7-288,-5 3 128,10 0-192,-5 2 223,0 2-255,0 12 96,0-3-128,0 6 0,0 4-32,0-4-256,0-4 96,-11-11-799,7 2 479,-11-16-576,-2-3 544,-2-3 32,2-3 256,-1-1 320,3 7-96,-2-6 704,7 6-416,1-4 608,9-2-544,-11-7-1,11 4-255,0-4-96,5 9-32,1-11-895,9 11 479,0-9-2304,0 3 1504,6-12-3360,-1 9 2560</inkml:trace>
          <inkml:trace contextRef="#ctx0" brushRef="#br1" timeOffset="162651">8401 9255 4096,'0'-6'1568,"0"6"-832,0 0-96,0 0 1088,0 0-928,0 0 384,0 0-704,0 10 224,3 9-416,3-3 256,0 8-288,-2-6 288,2 4-320,4 5 96,0 1-192,-4-1-64,3 1-32,-3-11-256,-3 2 128,9-19-800,-2 0 480,1-14-992,4 0 768,-6-10-256,2 12 544,-1-11 192,-1 10 128,2-6 512,-1 6-256,2-1 672,-3 9-480,2 5 288,-1 9-416,-1 1 192,2-1-256,-7-5 64,2 5-160,-6-3-480,6-2 160,-6-14-896,5 6 608,-2-8-512,3-4 608,0 0 96,-2 6 192,2 0 288,4 7-96,0-2 448,0 5-288,4 0 512,8 5-448,-2-2 416,6 1-416,-7 2 256,2-2-320,-9-4 0,2 6-160,-8-12-64,4 6 0,-16-4-544,6 8 288,-15-4-736,6 10 512,-13-2-352,8 12 480,-2-4 32,5 3 160,-4-2 96,9 5 32,-12 2 64,6 4-32,-3-6 320,10 1-160,-5-10 512,4 1-384,-3-9 768,9 8-608,-11-9 608,11 2-608,-4-6 96,4 0-320,0-6-32,10 6-128,-5-8-64,4-1 0,3 0-832,2 5 448,2-6-1312,-1 4 896,-6 0-672,9-1 832,-15-2 160,8 9 288,-11-4 832,0 4-352,-5 0 928,-1 10-704,-3-7 512,9 7-608,-12-1 256,12 1-416,-9-2-96,9 10-96,-5-4-704,10-2 320,-10 8-1728,5-2 1120,-10-4-1568,4-1 1408,-9 0-128,10-1 736,-11-2 1184,12 6-384,-6-4 1600,4 2-1120,2-10 832,4 5-960,0-4 192,4 3-544,2-8 32,8 6-256,2-16-352,4 1 128,7-14-1184,-3 10 704,-9 0-2272,0 3 1568,-15 1-2208,6 9 1984</inkml:trace>
        </inkml:traceGroup>
        <inkml:traceGroup>
          <inkml:annotationXML>
            <emma:emma xmlns:emma="http://www.w3.org/2003/04/emma" version="1.0">
              <emma:interpretation id="{0BE7E73E-F6A2-4B7E-A4E2-AA08EA3D12B8}" emma:medium="tactile" emma:mode="ink">
                <msink:context xmlns:msink="http://schemas.microsoft.com/ink/2010/main" type="inkWord" rotatedBoundingBox="6158,6573 6809,6561 6826,7492 6175,7504"/>
              </emma:interpretation>
              <emma:one-of disjunction-type="recognition" id="oneOf16">
                <emma:interpretation id="interp80" emma:lang="zh-CN" emma:confidence="0">
                  <emma:literal>谱</emma:literal>
                </emma:interpretation>
                <emma:interpretation id="interp81" emma:lang="zh-CN" emma:confidence="0">
                  <emma:literal>谲</emma:literal>
                </emma:interpretation>
                <emma:interpretation id="interp82" emma:lang="zh-CN" emma:confidence="0">
                  <emma:literal>漓</emma:literal>
                </emma:interpretation>
                <emma:interpretation id="interp83" emma:lang="zh-CN" emma:confidence="0">
                  <emma:literal>满</emma:literal>
                </emma:interpretation>
                <emma:interpretation id="interp84" emma:lang="zh-CN" emma:confidence="0">
                  <emma:literal>傷</emma:literal>
                </emma:interpretation>
              </emma:one-of>
            </emma:emma>
          </inkml:annotationXML>
          <inkml:trace contextRef="#ctx0" brushRef="#br1" timeOffset="165100">9232 9672 6144,'-5'0'2368,"5"0"-1280,-16 32-416,16-25 1408,6 8-1120,-3 3 736,4 0-1024,-2 8 511,4 6-703,1 0 448,1 4-512,-2 15 32,3-2-256,-3-7-512,2-1 128,-7-14-1312,2-5 832,-6-12-2463,6-6 1759,-6-18-2464,3 1 2176,3-16-1376,3 3 1760</inkml:trace>
          <inkml:trace contextRef="#ctx0" brushRef="#br1" timeOffset="164421">9399 9408 6656,'0'5'2528,"0"-5"-1344,9 4-736,-3-4 928,3 0-800,2-4 224,-1 4-480,11-9 32,6-1-224,-3-3 0,2 4-64,-6-4-320,0 7 128,-6-7-864,8 9 544,-11-1-1152,-2 10 928,-9-5-672,6 10 768,-18-6 32,3 5 320,-6-6 480,3 4-96,-2-4 544,10 3-384,-12-3 416,11 7-416,-6 0 480,11-3-480,-10 8 352,10-2-384,-9 10 352,9 3-384,-11 3 224,11-4-256,-10 8-64,10 3-96,-11-4-672,11-6 320,-9-11-2432,9-7 1504,-6-16-2688,6-1 2176</inkml:trace>
          <inkml:trace contextRef="#ctx0" brushRef="#br1" timeOffset="164002">9420 9200 7168,'-11'4'2720,"11"-4"-1472,5 6-672,1-6 1152,-2 7-960,2-1 256,5 3-640,4-5 96,5 0-320,-4-4 0,2 5-97,3-10-478,0 5 223,0-4-1376,-1 4 832,-10 0-2176,5 0 1600,-9-4-2400,0 8 2112</inkml:trace>
          <inkml:trace contextRef="#ctx0" brushRef="#br1" timeOffset="165795">9409 9839 4864,'11'-6'1824,"-11"6"-960,9 6-224,-3-12 1248,3 3-1056,3-11 832,3 1-992,0-6 576,5 6-736,1 0 448,-2 7-544,-2-3 255,2 9-383,2-4 192,5 0-256,-2-11 128,6 5-192,-3 3 128,-1 1-160,-7 3 160,2 3-192,-6-6 320,0 12-224,-4-6 96,5 9-160,-11-5 160,4 5-192,-3 1 96,-2 3-96,-4 0 96,6 6-128,-6-2 128,0 2-128,0-1 32,0 5-32,-6-6-64,6 6 32,-4-1-32,4 6 0,-6-1-160,1 1 96,-10-1-1152,5-5 640,-11-13-2272,12-5 1569,-12-13-1857,10-4 1792,-24-13-608,10 3 1152,-1 0 320,10 10 288,-4-6 864,10 10-352,-5-5 1056,10 5-768,-11 0 640,7 5-736,-2-2 384,11 6-544,-4 0 128,4 10-320,0-5-64,0-1-64,-6-13-32,6-1 0,0 3-160,10 1 96,-4 3 96,3 3 0,-4-7 256,1 7-160,4 0 384,1 7-288,-7 2 320,7 4-320,-11-4 223,4 4-223,-8-3 0,4 3-128,-6-9-256,1 5 64,1-13-959,4-1 607,4-12-2208,11 4 1472,5-25-3264,7 6 2496</inkml:trace>
          <inkml:trace contextRef="#ctx0" brushRef="#br1" timeOffset="164842">9522 9507 4736,'0'-9'1760,"0"9"-960,5 0-96,-5 0 1216,4 5-1056,1-5 672,2 10-928,-7-3 512,0 8-640,0-5 512,0 3-544,0 4 191,0 6-383,-7-5-64,7 1-128,-5 4-672,1-1 321,-7-5-2209,5 6 1376,-3-14-3584,0 5 2624</inkml:trace>
          <inkml:trace contextRef="#ctx0" brushRef="#br1" timeOffset="164617">9660 9468 6144,'0'17'2272,"0"-17"-1216,0 32-320,0-23 1248,0 4-1088,-6 6 192,6 4-672,-4 4-160,-2 1-160,-5-2-992,11 6 480,-9-16-2144,-1 4 1408,-1-11-2656,5 0 2176</inkml:trace>
        </inkml:traceGroup>
        <inkml:traceGroup>
          <inkml:annotationXML>
            <emma:emma xmlns:emma="http://www.w3.org/2003/04/emma" version="1.0">
              <emma:interpretation id="{716528D8-9822-450B-AEE3-ADDBF092F897}" emma:medium="tactile" emma:mode="ink">
                <msink:context xmlns:msink="http://schemas.microsoft.com/ink/2010/main" type="inkWord" rotatedBoundingBox="7040,6630 7637,6619 7651,7360 7054,7371"/>
              </emma:interpretation>
              <emma:one-of disjunction-type="recognition" id="oneOf17">
                <emma:interpretation id="interp85" emma:lang="zh-CN" emma:confidence="0">
                  <emma:literal>线</emma:literal>
                </emma:interpretation>
                <emma:interpretation id="interp86" emma:lang="zh-CN" emma:confidence="0">
                  <emma:literal>绒</emma:literal>
                </emma:interpretation>
                <emma:interpretation id="interp87" emma:lang="zh-CN" emma:confidence="0">
                  <emma:literal>絨</emma:literal>
                </emma:interpretation>
                <emma:interpretation id="interp88" emma:lang="zh-CN" emma:confidence="0">
                  <emma:literal>缬</emma:literal>
                </emma:interpretation>
                <emma:interpretation id="interp89" emma:lang="zh-CN" emma:confidence="0">
                  <emma:literal>絏</emma:literal>
                </emma:interpretation>
              </emma:one-of>
            </emma:emma>
          </inkml:annotationXML>
          <inkml:trace contextRef="#ctx0" brushRef="#br1" timeOffset="166704">10203 9430 6784,'-15'9'2528,"15"-9"-1344,-3 10-832,-3-10 1024,12 3-800,-6-3 288,0 0-544,0 0 256,0 0-320,0 0 352,3 6-352,-3-6 511,6 4-447,-6-4 288,6 9-352,-6 1 64,0-1-192,-6-1 64,6 1-96,-6 1 0,6-1-32,-3 4-192,-3 0 64,-4-3-800,10-1 448,-5-9-991,10 4 767,-5-4-736,4 6 800,2-6-352,0 9 544,-6-9-64,3 4 256,-3 0 384,0 1-96,-3-1 704,3 2-448,-6-3 672,0 7-576,-3-6 416,3 5-512,-3-5 384,9 5-416,-12-3 191,9 2-287,-8 1 224,5 4-256,-4 2 256,10 3-256,-9-3 32,9 2-128,-5-4 96,5 2-128,0-11 32,5-1-32,-1-3-192,7 0 64,-1 0-256,1 6 192,-2-12-160,1 3 160,-5-1 64,6 8 64,-11-1 64,4 13-32,-8-3 128,4 0-96,-5 0 32,-1 6-32,-3-6 96,9 6-96,-6-6 32,6 0-32,0-3 32,6 3-64,-2-7-32,1 1 32,1-1 96,-1-3-64,-1 3 192,2 2-160,-6-3 256,6 5-224,-6-7 320,0 1-256,0-11-256,9-3 32,0-18-928,12 2 544,0-29-1664,5 10 1153,5-19-2177,-1 15 1760,0-6-3008,-9 13 2432</inkml:trace>
          <inkml:trace contextRef="#ctx0" brushRef="#br1" timeOffset="167123">10308 9598 6400,'0'0'2368,"0"0"-1280,4 0-576,1 0 1120,5 0-928,7-4 288,1 4-608,-2-4 160,0-5-320,-6 0 128,5 5-192,6-11 0,-1 1-96,1-4 32,-2 11-64,-2-12-96,2 9 32,-8 1-736,4 5 384,-9 4-1504,-2 4 1056,-8 11-1312,-2 2 1216,-9 5-256,4 1 736,-14 14 864,10-1-192,-11 4 1568,10-2-992,2-6 1280,4-2-1216,-1-8 640,6-3-864,1-9 64,4 3-416,4-13 31,6 4-191,6-21-352,-2-2 128,8-13-1183,-2 9 703,1-9-1984,-2 6 1408,-5-6-2912,4 5 2304</inkml:trace>
          <inkml:trace contextRef="#ctx0" brushRef="#br1" timeOffset="167533">10684 9707 8960,'-12'-13'3424,"12"13"-1856,-15 26-1184,6-10 1280,9 0-993,-16 7 193,2 0-544,-12-1-384,10 1 0,-20-4-1951,6 3 1087,-11-8-4256,11-6 2880</inkml:trace>
          <inkml:trace contextRef="#ctx0" brushRef="#br1" timeOffset="167364">10454 9282 6144,'-9'-27'2368,"9"27"-1280,0 27-704,0-15 1312,0 2-960,0 4 768,3 6-864,3 7 704,4 1-737,1 23 577,4 3-672,-5 14 224,6-4-416,-6 2-128,5-8-96,-6-8-800,3-3 416,-3-16-2303,2-8 1439,-1-17-3584,1-7 2656,-2-16-2048,7 0 2368</inkml:trace>
          <inkml:trace contextRef="#ctx0" brushRef="#br1" timeOffset="167713">10485 9390 7552,'15'-13'2880,"-15"13"-1536,26 0-576,-16 0 1728,4 4-1408,4 0 639,1 5-1055,-2-3-160,-3 1-320,2-1-1312,-1-2 576,-6 1-4767,3-1 2911,-8 0-3040,6 5 3136</inkml:trace>
        </inkml:traceGroup>
        <inkml:traceGroup>
          <inkml:annotationXML>
            <emma:emma xmlns:emma="http://www.w3.org/2003/04/emma" version="1.0">
              <emma:interpretation id="{0E8A00A9-125B-48F5-A70A-FFE8CB8794B5}" emma:medium="tactile" emma:mode="ink">
                <msink:context xmlns:msink="http://schemas.microsoft.com/ink/2010/main" type="inkWord" rotatedBoundingBox="8872,6624 9517,6612 9531,7352 8885,7364"/>
              </emma:interpretation>
              <emma:one-of disjunction-type="recognition" id="oneOf18">
                <emma:interpretation id="interp90" emma:lang="zh-CN" emma:confidence="0">
                  <emma:literal>线</emma:literal>
                </emma:interpretation>
                <emma:interpretation id="interp91" emma:lang="zh-CN" emma:confidence="0">
                  <emma:literal>浅</emma:literal>
                </emma:interpretation>
                <emma:interpretation id="interp92" emma:lang="zh-CN" emma:confidence="0">
                  <emma:literal>饯</emma:literal>
                </emma:interpretation>
                <emma:interpretation id="interp93" emma:lang="zh-CN" emma:confidence="0">
                  <emma:literal>绒</emma:literal>
                </emma:interpretation>
                <emma:interpretation id="interp94" emma:lang="zh-CN" emma:confidence="0">
                  <emma:literal>洩</emma:literal>
                </emma:interpretation>
              </emma:one-of>
            </emma:emma>
          </inkml:annotationXML>
          <inkml:trace contextRef="#ctx0" brushRef="#br1" timeOffset="170937">12076 9314 7040,'-6'0'2720,"6"0"-1472,9-6-832,-2 2 1056,-2 8-832,-1-4 96,7 6-448,-5-2 160,-2 8-224,-4-2 288,0 3-288,-10 2 96,4-2-192,-8 6 159,-2-2-191,-19 11 192,8-1-192,-3-5 96,9 1-96,3-10-64,6 6 0,6-10-128,6 5 64,6-10 32,9 10 0,-4-10 0,5 6 0,-7-6 0,2 4 0,-11 6-96,0 4 64,-11 6 224,2 2-96,-7-4 256,11 1-224,-4-8-32,9 2-64,-6-8-32,12 5 0,-3-5 128,12 0-64,-3 1-32,-3-2 0,2 6 160,-1 0-96,-10-2 448,5 8-288,-5-4 512,0 4-448,-5 2 352,5 1-384,-6-14 0,6 1-192,0-16-608,11 2 256,-1-18-1376,11 2 896,-1-19-1695,1 2 1375,-2-13-1632,7 9 1568,-11 2-1152,6 10 1312,-16-3 288,5 15 416,-10-5 1184,6 12-512,-12-3 1280,6 8-960,-6-5 832,6 6-896,6-9 352,3 8-576,9-9 160,-4 4-352,11-6 0,5 6-160,2-2-64,4 2 0,-12 0-128,3 10 64,-12 0-480,0 10 288,-15 0-832,0 2 608,-21 8-288,1-4 416,-17 12 416,13-2-64,-12-2 736,6-2-416,-2-4 608,17-4-544,0-4 288,9-4-416,6-6-1,12 0-191,-3-6-64,12-4 0,9-4-479,2 6 255,-2-12-896,0 11 608,-9-8-928,-6 4 800,-9-10-384,-6 1 576,-15-7 64,3 10 224,-9-7 96,7 8 32,-7-9 256,11 8-128,-5-3 672,10 4-448,-5 6 608,10 12-544,-5 0 576,10 3-576,-5 6 704,0 9-641,0 10 705,10 4-704,1 8 544,4 4-576,4 17-32,1-8-256,1 1-96,0 1-32,-6-10-832,6-3 448,-6-10-1888,0-6 1249,-3-16-2177,-3-7 1792,-4-16-1312,5-1 1568,-4-14 32,-3 6 640,3-4 928,-1 7-256,-5-4 1376,0 10-896,0-14 1344,0 9-1152,-5 4 832,5 5-992,-6 0 544,3 9-768,-13 9 447,5 4-543,-13 6 32,3 4-256,-15-5-864,6 0 320,-12-9-2527,12 4 1599,-5-13-3744,8 6 2816</inkml:trace>
          <inkml:trace contextRef="#ctx0" brushRef="#br1" timeOffset="171163">12441 9249 8832,'5'-3'3328,"-5"3"-1792,12 9-736,-8-5 1759,2 5-1439,-1 5 448,4 4-960,1 0-320,7 4-192,-8-3-1440,1 0 736,1-6-3647,-2 4 2399,-3-8-3648,4 1 3136</inkml:trace>
        </inkml:traceGroup>
        <inkml:traceGroup>
          <inkml:annotationXML>
            <emma:emma xmlns:emma="http://www.w3.org/2003/04/emma" version="1.0">
              <emma:interpretation id="{D3C1BAC2-D383-45E5-8490-75DEFE35BC2C}" emma:medium="tactile" emma:mode="ink">
                <msink:context xmlns:msink="http://schemas.microsoft.com/ink/2010/main" type="inkWord" rotatedBoundingBox="9668,6506 10508,6491 10527,7520 9687,7535"/>
              </emma:interpretation>
              <emma:one-of disjunction-type="recognition" id="oneOf19">
                <emma:interpretation id="interp95" emma:lang="zh-CN" emma:confidence="0">
                  <emma:literal>前</emma:literal>
                </emma:interpretation>
                <emma:interpretation id="interp96" emma:lang="zh-CN" emma:confidence="0">
                  <emma:literal>垧</emma:literal>
                </emma:interpretation>
                <emma:interpretation id="interp97" emma:lang="zh-CN" emma:confidence="0">
                  <emma:literal>籼</emma:literal>
                </emma:interpretation>
                <emma:interpretation id="interp98" emma:lang="zh-CN" emma:confidence="0">
                  <emma:literal>荊</emma:literal>
                </emma:interpretation>
                <emma:interpretation id="interp99" emma:lang="zh-CN" emma:confidence="0">
                  <emma:literal>俞</emma:literal>
                </emma:interpretation>
              </emma:one-of>
            </emma:emma>
          </inkml:annotationXML>
          <inkml:trace contextRef="#ctx0" brushRef="#br1" timeOffset="172981">13293 9127 5888,'11'6'2272,"-11"-6"-1216,4 8-256,-4-8 1856,0 0-1440,0 0 1120,0 0-1409,0 0 897,0 9-1088,-4 0 544,4 1-736,-11-1 192,7 4-416,-13 0 32,14 6-224,-13-6-128,1 0-32,-17 10-608,8 0 352,-6-4-1792,9-2 1152,-11-2-2335,13-2 1855,-28 6-2016,11-3 1952,0-2-608,12 1 1248,-3-7 608,9 1 160,-18 0 1312,9 1-704,-3-6 1248,10 5-992,-7-9 736,12 4-896,6-4 800,3 0-832,2 0 672,8 0-737,2 0 577,3 0-640,6-4 448,2 4-512,2-4 192,7 4-352,10-5 0,0 1-160,15-6 0,0 1-32,0 0-128,-1 5 32,-4-6 32,-5 1 0,21-8-96,-7 7 64,-4-12-480,-10 9 288,-14-6-832,-3 10 608,-18-1-1504,-6 6 1121,-21 4-1953,6 4 1568,-15 6-1664,3 3 1632,-18 2-288,3 1 928,-8 0 768,14-3-32,-5 0 1312,10 0-800,-4-3 1344,14 3-1120,-9-4 864,15 1-1024,0-1 640,5-1-800,-1 1 576,11 4-641,-6 3 609,6 0-640,-3 3 352,6 4-480,-3 3 128,0 2-288,0 5 64,0-3-128,-3 2-64,3-4 0,-6-11-128,12-2 64,-6-11-480,0 5 288,0-22-544,3 4 448,-3-14-128,11 0 256,-1-5 96,5 5 96,-3 1 0,-3 9 0,2-1 0,-1 5 0,10 0 256,1 9-128,-12 5 320,6 3-256,-15 7 160,6 2-192,-12 2 64,6-2-128,-5 1-64,1 1 0,-7-9-256,11-3 128,-4-14-384,4-3 256,0-9-160,4 6 224,1-9-64,10 9 128,0-6 64,6 9 32,0 1 0,0 9 0,-12 0 192,6 9-96,-9 1 384,3 3-256,-9 0 32,0 2-160,0-7-416,0 7 192,0-21-672,0 6 448,0-17-639,11 2 575,-1-8-128,1 6 320,-2-1 128,7 4 64,-5 10 384,-1 4-192,-1 4 416,2 10-321,4 4 225,0 9-256,-5-5 0,1 1-128,-5-10-480,3-3 192,-3-14-1247,-2-2 799,1-11-992,1-2 928,0-13 0,-3 10 448,3-9 160,0 3 64,3 2 640,1 11-320,1 2 960,-2 9-704,2 4 576,4 10-640,-5-3 511,1 11-543,-2 11 736,7 1-672,-5 12 544,-1-1-608,-10 8 96,5-4-288,-5 14-96,0 1-96,-5-2-832,-1 1 416,-4-8-2464,5-12 1569,-5-11-4513,10-5 3200</inkml:trace>
          <inkml:trace contextRef="#ctx0" brushRef="#br1" timeOffset="171560">12979 9214 7936,'-12'3'2976,"12"-3"-1600,0 10-896,0-4 1248,0 7-992,0 0 160,6 6-577,0-6-319,-2 4-31,1-2-1409,4 2 800,-3-11-3488,4-6 2304,1-15-2368,-2 2 2432</inkml:trace>
        </inkml:traceGroup>
        <inkml:traceGroup>
          <inkml:annotationXML>
            <emma:emma xmlns:emma="http://www.w3.org/2003/04/emma" version="1.0">
              <emma:interpretation id="{B8DDC431-9E65-404C-B19E-1F66635A26A9}" emma:medium="tactile" emma:mode="ink">
                <msink:context xmlns:msink="http://schemas.microsoft.com/ink/2010/main" type="inkWord" rotatedBoundingBox="10700,6622 11305,6611 11317,7270 10712,7282"/>
              </emma:interpretation>
              <emma:one-of disjunction-type="recognition" id="oneOf20">
                <emma:interpretation id="interp100" emma:lang="zh-CN" emma:confidence="0">
                  <emma:literal>进</emma:literal>
                </emma:interpretation>
                <emma:interpretation id="interp101" emma:lang="zh-CN" emma:confidence="0">
                  <emma:literal>避</emma:literal>
                </emma:interpretation>
                <emma:interpretation id="interp102" emma:lang="zh-CN" emma:confidence="0">
                  <emma:literal>迸</emma:literal>
                </emma:interpretation>
                <emma:interpretation id="interp103" emma:lang="zh-CN" emma:confidence="0">
                  <emma:literal>遊</emma:literal>
                </emma:interpretation>
                <emma:interpretation id="interp104" emma:lang="zh-CN" emma:confidence="0">
                  <emma:literal>逋</emma:literal>
                </emma:interpretation>
              </emma:one-of>
            </emma:emma>
          </inkml:annotationXML>
          <inkml:trace contextRef="#ctx0" brushRef="#br1" timeOffset="174584">13793 9417 5632,'-16'-10'2176,"16"10"-1152,-9-3-576,4-1 1568,5 8-1152,-10-4 1024,10 9-1088,-6 4 416,12 6-705,-6 7 289,0 1-480,0 10 480,0-1-480,0 9 416,6 1-416,-6-1 256,4-4-320,1-9 128,4-1-224,-3-3 64,4-5-128,1-7 0,4-1-32,5-11-128,1 5 32,9-9 32,0 4 0,6-8 64,0 4-32,0-9-96,0 5 32,5-11-256,4 11 160,-3-8-736,-3 5 480,-8-5-1216,-5 8 896,-5-5-2367,-1 4 1727,-5-9-3616,0 6 2816</inkml:trace>
          <inkml:trace contextRef="#ctx0" brushRef="#br1" timeOffset="173977">13839 9439 8064,'-11'0'3072,"11"0"-1664,11 5-864,-5-5 1280,9 0-1024,4-5 95,8 5-543,-1-3 0,4 3-224,-6-6 0,8 6-64,8-8-64,7-2 32,-2-2-672,-3 6 352,-12-8-1311,0 6 927,-15-2-1696,-4 6 1344,-17 4-1344,-4 4 1344,-10 6-224,0 8 704,-10-1 832,4 6-128,-4-1 1376,3 6-832,-4-10 1280,11 4-1120,-1-4 768,6 2-928,-5-3 384,4 6-608,12-14 224,8 4-416,8-13-1,8 0-191,4-8-128,3-1 0,3-14-191,7 14 127,-2-10-512,4 5 320,-7-4-768,-2 11 576,-20-8-672,-4 11 640,-16-6-448,-1 6 576,-10-5-32,1 6 256,-5-7-32,4 4 96,1-7 0,4 4 32,-4-9 256,10 10-96,-5-16 384,10 12-256,-5-4 512,10 9-416,-11-8 864,11 11-704,-4-5 800,4 9-768,-5 5 607,5 3-639,-6 7 448,12-2-512,-6 9 256,5 2-384,-5 8 64,4 0-224,1 3-64,1 7-32,-2 3-32,2-5 0,-6-4-864,0 1 480,0-14-1951,0-7 1311,0-16-2592,0 0 2048,0-22-2560,0-1 2336</inkml:trace>
          <inkml:trace contextRef="#ctx0" brushRef="#br1" timeOffset="174192">14129 9259 5248,'7'-13'2016,"-7"13"-1088,9 3-320,-4 3 1504,1-2-1152,-6 5 1184,4 9-1280,2 10 703,-1 4-895,-1 3 416,1 7-640,-5 3 96,0-5-288,0 5-160,6 0-64,-6-3-960,0-1 512,0-15-2303,0 3 1535,-6-22-3936,6-1 2880</inkml:trace>
        </inkml:traceGroup>
        <inkml:traceGroup>
          <inkml:annotationXML>
            <emma:emma xmlns:emma="http://www.w3.org/2003/04/emma" version="1.0">
              <emma:interpretation id="{C07170C7-EF8C-4D96-9B26-E24056F89C18}" emma:medium="tactile" emma:mode="ink">
                <msink:context xmlns:msink="http://schemas.microsoft.com/ink/2010/main" type="inkWord" rotatedBoundingBox="11433,6505 11574,6502 11587,7205 11445,7208"/>
              </emma:interpretation>
              <emma:one-of disjunction-type="recognition" id="oneOf21">
                <emma:interpretation id="interp105" emma:lang="zh-CN" emma:confidence="0">
                  <emma:literal>)</emma:literal>
                </emma:interpretation>
                <emma:interpretation id="interp106" emma:lang="zh-CN" emma:confidence="0">
                  <emma:literal>'</emma:literal>
                </emma:interpretation>
                <emma:interpretation id="interp107" emma:lang="zh-CN" emma:confidence="0">
                  <emma:literal>丿</emma:literal>
                </emma:interpretation>
                <emma:interpretation id="interp108" emma:lang="zh-CN" emma:confidence="0">
                  <emma:literal>〕</emma:literal>
                </emma:interpretation>
                <emma:interpretation id="interp109" emma:lang="zh-CN" emma:confidence="0">
                  <emma:literal>’</emma:literal>
                </emma:interpretation>
              </emma:one-of>
            </emma:emma>
          </inkml:annotationXML>
          <inkml:trace contextRef="#ctx0" brushRef="#br1" timeOffset="174960">14482 9140 8320,'-6'-4'3072,"6"4"-1664,11 0-928,-11 0 1312,4 10-1024,1-2 575,5 0-831,1 8 384,4 6-544,0 10 320,0-2-384,1 12 352,-1-1-384,-4 8 288,-2-4-288,-3 6 0,0-6-160,-12 10-192,6-6 32,-11-4-1440,7 0 800,-11-9-4127,4-4 2687,-10-9-3584,11-5 3296</inkml:trace>
        </inkml:traceGroup>
        <inkml:traceGroup>
          <inkml:annotationXML>
            <emma:emma xmlns:emma="http://www.w3.org/2003/04/emma" version="1.0">
              <emma:interpretation id="{872FFD26-BA73-4276-AF00-41E2EA2EAEEC}" emma:medium="tactile" emma:mode="ink">
                <msink:context xmlns:msink="http://schemas.microsoft.com/ink/2010/main" type="inkWord" rotatedBoundingBox="11784,7231 11796,7230 11796,7282 11785,7283"/>
              </emma:interpretation>
              <emma:one-of disjunction-type="recognition" id="oneOf22">
                <emma:interpretation id="interp110" emma:lang="zh-CN" emma:confidence="0">
                  <emma:literal>,</emma:literal>
                </emma:interpretation>
                <emma:interpretation id="interp111" emma:lang="zh-CN" emma:confidence="0">
                  <emma:literal>、</emma:literal>
                </emma:interpretation>
                <emma:interpretation id="interp112" emma:lang="zh-CN" emma:confidence="0">
                  <emma:literal>.</emma:literal>
                </emma:interpretation>
                <emma:interpretation id="interp113" emma:lang="zh-CN" emma:confidence="0">
                  <emma:literal>·</emma:literal>
                </emma:interpretation>
                <emma:interpretation id="interp114" emma:lang="zh-CN" emma:confidence="0">
                  <emma:literal>「</emma:literal>
                </emma:interpretation>
              </emma:one-of>
            </emma:emma>
          </inkml:annotationXML>
          <inkml:trace contextRef="#ctx0" brushRef="#br1" timeOffset="175128">14839 9862 8704,'-11'7'3232,"11"-7"-1728,0 37-3008,0-37-2496,0 8 1984</inkml:trace>
        </inkml:traceGroup>
      </inkml:traceGroup>
    </inkml:traceGroup>
    <inkml:traceGroup>
      <inkml:annotationXML>
        <emma:emma xmlns:emma="http://www.w3.org/2003/04/emma" version="1.0">
          <emma:interpretation id="{46C374F7-7220-4EA4-B663-7AE854587F41}" emma:medium="tactile" emma:mode="ink">
            <msink:context xmlns:msink="http://schemas.microsoft.com/ink/2010/main" type="paragraph" rotatedBoundingBox="2400,8475 19972,7581 20048,9083 2477,9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B5D14F-6738-4674-B4F2-D1226ED6C90C}" emma:medium="tactile" emma:mode="ink">
              <msink:context xmlns:msink="http://schemas.microsoft.com/ink/2010/main" type="line" rotatedBoundingBox="2400,8475 19972,7581 20048,9083 2477,9977"/>
            </emma:interpretation>
          </emma:emma>
        </inkml:annotationXML>
        <inkml:traceGroup>
          <inkml:annotationXML>
            <emma:emma xmlns:emma="http://www.w3.org/2003/04/emma" version="1.0">
              <emma:interpretation id="{6C7731D0-AE6D-40E1-8439-B01B7ACBD94C}" emma:medium="tactile" emma:mode="ink">
                <msink:context xmlns:msink="http://schemas.microsoft.com/ink/2010/main" type="inkWord" rotatedBoundingBox="2411,8689 4408,8587 4468,9767 2471,9868"/>
              </emma:interpretation>
              <emma:one-of disjunction-type="recognition" id="oneOf23">
                <emma:interpretation id="interp115" emma:lang="zh-CN" emma:confidence="0">
                  <emma:literal>轼</emma:literal>
                </emma:interpretation>
                <emma:interpretation id="interp116" emma:lang="zh-CN" emma:confidence="0">
                  <emma:literal>牦</emma:literal>
                </emma:interpretation>
                <emma:interpretation id="interp117" emma:lang="zh-CN" emma:confidence="0">
                  <emma:literal>蚝</emma:literal>
                </emma:interpretation>
                <emma:interpretation id="interp118" emma:lang="zh-CN" emma:confidence="0">
                  <emma:literal>茻</emma:literal>
                </emma:interpretation>
                <emma:interpretation id="interp119" emma:lang="zh-CN" emma:confidence="0">
                  <emma:literal>㐩</emma:literal>
                </emma:interpretation>
              </emma:one-of>
            </emma:emma>
          </inkml:annotationXML>
          <inkml:trace contextRef="#ctx0" brushRef="#br0" timeOffset="253997">5791 11502 5120,'-10'0'1920,"10"0"-1024,0 8-64,0-8 1504,0 6-1248,0-2 608,4 2-1024,-4-3 416,6 7-640,-1-1 255,10-1-415,0-12 128,1 4-256,4-10 128,1 1-160,4-4-128,1 3-32,4-3 160,0 10-64,-4-7 192,-2 6-160,-2-6-96,4 5-32,4-8 32,0 9 0,-9-6-224,0 5 128,-6-2-864,0 7 512,-4-6-1567,-2 6 1151,-9-4-3008,0 8 2176,0-4-2336,0 10 2336</inkml:trace>
          <inkml:trace contextRef="#ctx0" brushRef="#br0" timeOffset="256445">6980 11506 6016,'-18'0'2272,"18"0"-1216,0 4-256,0-4 1568,0 6-1280,0-6 896,0 0-1184,0 0 543,6 0-767,-6 0 256,12 0-480,-4-6 288,8 6-352,10-8 128,-2-1-256,3 0 0,-2 5-96,1-6-64,4 4 32,0-1-32,0 2 0,-9-5-992,0 10 544,-7-10-2432,8 7 1601,-28 6-4289,2 7 3136</inkml:trace>
          <inkml:trace contextRef="#ctx0" brushRef="#br0" timeOffset="255460">5506 12063 5504,'-12'0'2112,"12"0"-1152,0 4-352,0 2 1088,0 2-928,0-3 384,0-1-672,0-4 288,0 0-448,0 0 128,12 0-288,-3 0 352,0 0-288,3 0 320,2 5-321,-4-5 225,2 8-224,-3-8 128,6 5-192,0-10-64,6 1-64,-1-5 32,2 0-32,-2 4-32,4 5 32,3-3-32,-2-3 0,15-11 0,6-1 0,5-2 0,0 8 0,5-11 0,0 9 0,-4-4 0,-2 1 0,-4-2 64,-4 9-32,-2-3-32,0 10 32,-13-7-32,-3 10 0,-7-6-160,-2 6 96,-11-3-608,1 3 384,-5-4-1503,0-1 991,-5 1-3296,1-2 2272,-11-2-2336,-2-1 2400</inkml:trace>
          <inkml:trace contextRef="#ctx0" brushRef="#br0" timeOffset="255808">6005 11307 4992,'-11'-4'1824,"11"4"-960,-4 4-160,-2-4 1216,12 0-1056,-6-10 736,0 6-960,0 4 576,4 4-704,2 6 448,-1 8-545,-1 0 321,7 4-416,-5 10 256,-2 0-320,1 4 192,4 6-224,3 25 224,3 7-256,-5 6 96,4 2-160,-8 13-64,6-4-32,-9-14-128,3-9 64,-1-6-832,-1-1 480,2-7-2239,0-5 1471,3 6-4160,2-10 2976</inkml:trace>
          <inkml:trace contextRef="#ctx0" brushRef="#br0" timeOffset="257442">7034 11670 5760,'0'-9'2176,"0"9"-1152,0-6-288,0 3 1472,0 6-1216,0-3 800,0 0-1088,0 0 639,0 10-799,0-1 448,0 4-576,0 6 320,0 3-416,0 1 416,0 0-448,0-1 224,0 0-288,-4 5 128,4 1-192,-6-5 64,12-6-128,-6-2 96,4 2-128,1-12-32,5-1 0,1-8 32,4 4-32,0-14-32,6 9 32,0-8-128,3 4 64,8-17-384,2 7 192,-2-4-992,-2 5 640,-9 0-928,0 3 864,-12 2-320,6 10 576,-4-16 65,5 10 191,-13-5 224,3 10-33,-6-1 545,0 5-352,0-4 480,0 8-448,0-4 288,6 9-320,-1 1 352,-1 3-352,2 6 32,-1 3-192,-1-3-128,2-2 0,-1-4-480,-1 2 288,-4-8-1440,0 9 896,-4-13-1631,4 1 1375,-5-8-1056,-1 1 1184,-3-13-800,9 9 992,-10-12-416,-1 1 640,-10-19 64,6 6 256,-15-18 384,9 8-128,0 1 832,7 12-512,-7-8 928,5 4-736,-8-13 960,9 3-896,-2 10 960,8 19-960,-1 0 672,5 9-800,-1-11 511,6 12-607,-6-7 256,12 10-416,-6 5 256,6 9-288,-1-1 128,-1 9-224,2 5 224,3 5-256,3 10 256,-3-1-256,2-2 256,-1 3-256,-5-1 160,4 5-160,-2 12 0,-2 5-64,-1-4 32,1-1-64,-5-12-32,0-5 32,0-9-32,6-2 0,-2-2 64,2-1-32,-1-8-32,4-6 32,-3-7-32,4-6 0,1-16 0,4 9 0,0-16-96,6-1 64,-6 6-544,0 5 320,0-6-1248,0 6 864,0-18-2975,6 4 2015,-6-15-4000,5 1 3168</inkml:trace>
          <inkml:trace contextRef="#ctx0" brushRef="#br0" timeOffset="254818">5826 11370 6400,'0'-9'2368,"0"9"-1280,0 0-352,0 0 1408,0 4-1216,0-4 640,0 9-928,0 0 351,0 5-575,0-1 320,0 2-416,0 8 64,0-1-256,-6 4 0,6 6-64,-4-5-416,4 1 224,-6-5-1888,6 3 1121,-6 6-4481,3 0 3008</inkml:trace>
        </inkml:traceGroup>
        <inkml:traceGroup>
          <inkml:annotationXML>
            <emma:emma xmlns:emma="http://www.w3.org/2003/04/emma" version="1.0">
              <emma:interpretation id="{46D583C7-FF8A-4426-BF18-294003104E67}" emma:medium="tactile" emma:mode="ink">
                <msink:context xmlns:msink="http://schemas.microsoft.com/ink/2010/main" type="inkWord" rotatedBoundingBox="4502,8650 4989,8625 5031,9445 4544,9469"/>
              </emma:interpretation>
              <emma:one-of disjunction-type="recognition" id="oneOf24">
                <emma:interpretation id="interp120" emma:lang="zh-CN" emma:confidence="0">
                  <emma:literal>主</emma:literal>
                </emma:interpretation>
                <emma:interpretation id="interp121" emma:lang="zh-CN" emma:confidence="0">
                  <emma:literal>页</emma:literal>
                </emma:interpretation>
                <emma:interpretation id="interp122" emma:lang="zh-CN" emma:confidence="0">
                  <emma:literal>更</emma:literal>
                </emma:interpretation>
                <emma:interpretation id="interp123" emma:lang="zh-CN" emma:confidence="0">
                  <emma:literal>欠</emma:literal>
                </emma:interpretation>
                <emma:interpretation id="interp124" emma:lang="zh-CN" emma:confidence="0">
                  <emma:literal>贡</emma:literal>
                </emma:interpretation>
              </emma:one-of>
            </emma:emma>
          </inkml:annotationXML>
          <inkml:trace contextRef="#ctx0" brushRef="#br0" timeOffset="258698">7585 11320 4352,'0'0'1664,"0"0"-896,4-4-64,-4 0 1344,0 8-1088,0-4 640,11 4-928,-7-8 416,13 4-640,-2-4 256,9 4-416,-8-9 192,4 3-256,-5-1 128,1 1-193,-5 2 65,-2 4-128,-9-5 0,6 5-32,-6-4-64,6 4 32,-6 4-128,0 5 64,-6 0 32,0 5 0,-9-1-96,10 2 64,-5 2-32,4 2 0,-3-2 0,3 1 0,-9 1 64,10-2 0,-5 16 64,4-1-32,-14 3-32,16 6 32,-7-9-32,7 1 0,-7-11 0,11 1 0,-6-10 0,6 0 0,-4-4-223,-2 1 127,1-10-256,5 4 224,-4-8-96,8 4 128,-4-10 64,5 5 32,1-8 0,4 9 0,5-15-96,5 6 64,11-13 32,1 7 0,-8-9 64,3 10-32,-9-4-32,8 9 32,-5-6 32,0 10-32,-12-1 256,7 10-160,-11-3 383,5 6-287,-10 3 160,5 7-224,-5 6 224,0 3-256,-5 5 32,5 1-96,-4 2 32,-2 2-64,-5 0 64,7 0-64,-11 4-32,4-4 32,-10-6-384,6 3 192,-10-12-864,11 2 577,-7-10-1569,10-5 1152,-5-8-1664,7 4 1440,-3-14-896,9 0 1184,6-9-160,9 10 576,-3-4 512,3 2-64,-8 2 1280,7 3-736,-6-3 1632,5 4-1248,-10-1 1152,6 10-1248,-6 6 736,0 7-929,-6 6 385,0-2-608,-3 5 64,-2 1-288,-5 5-32,7 4-128,-6 4-480,4 0 192,-5-13-1184,1-1 768,-5-3-1695,10-6 1279,-5-17-1472,4-1 1408,7-12-512,4-2 960,0-4 192,9 10 288,1 0 544,1 4-192,4-1 960,6 10-608,15-9 1216,-6 9-992,0 0 1024,0 3-992,2 3 768,-1 7-897,-7-3 353,2-1-576,0 4 160,-1 1-352,-4-5-64,3 4-128,-7-3-608,-2-1 288,-5-5-1599,-1 1 1055,3-5-3680,-3 4 2496,-4-17-2560,5 4 2624</inkml:trace>
        </inkml:traceGroup>
        <inkml:traceGroup>
          <inkml:annotationXML>
            <emma:emma xmlns:emma="http://www.w3.org/2003/04/emma" version="1.0">
              <emma:interpretation id="{19579BD8-76FB-45F9-89F0-43905E6B4626}" emma:medium="tactile" emma:mode="ink">
                <msink:context xmlns:msink="http://schemas.microsoft.com/ink/2010/main" type="inkWord" rotatedBoundingBox="5317,8737 6360,8684 6407,9601 5364,9654"/>
              </emma:interpretation>
              <emma:one-of disjunction-type="recognition" id="oneOf25">
                <emma:interpretation id="interp125" emma:lang="zh-CN" emma:confidence="0">
                  <emma:literal>法</emma:literal>
                </emma:interpretation>
                <emma:interpretation id="interp126" emma:lang="zh-CN" emma:confidence="0">
                  <emma:literal>珐</emma:literal>
                </emma:interpretation>
                <emma:interpretation id="interp127" emma:lang="zh-CN" emma:confidence="0">
                  <emma:literal>怯</emma:literal>
                </emma:interpretation>
                <emma:interpretation id="interp128" emma:lang="zh-CN" emma:confidence="0">
                  <emma:literal>珙</emma:literal>
                </emma:interpretation>
                <emma:interpretation id="interp129" emma:lang="zh-CN" emma:confidence="0">
                  <emma:literal>瑛</emma:literal>
                </emma:interpretation>
              </emma:one-of>
            </emma:emma>
          </inkml:annotationXML>
          <inkml:trace contextRef="#ctx0" brushRef="#br0" timeOffset="259488">8390 11790 6144,'-6'25'2272,"6"-25"-1216,0 13-320,0-13 1408,6 4-1216,0-4 640,-1 6-928,4-16 64,7 5-417,-1-3-95,5-1-128,1-11-1247,0 12 639,-6-6-2880,0 4 1920,-9 7-2784,3 6 2432</inkml:trace>
          <inkml:trace contextRef="#ctx0" brushRef="#br0" timeOffset="259318">8497 11488 4992,'-30'-13'1824,"30"13"-960,0 0-224,0 0 1536,0 0-1216,0 0 992,0 5-1152,0-5 480,3 4-736,3-4 287,6 0-511,-3-4 256,6 4-320,0-5 64,0 5-192,0-5-64,2 5-32,-7-5-320,0 5 160,-10 0-1216,0 10 737,-4-1-2689,-2 4 1824,-10 10-3136,5 9 2624</inkml:trace>
          <inkml:trace contextRef="#ctx0" brushRef="#br0" timeOffset="259708">8527 12028 6912,'-3'48'2624,"3"-48"-1408,0 59-576,0-44 1408,0-7-1152,0 7 640,3 2-897,-3-7 417,6 2-608,-6-6 192,10-2-384,1-17-64,4 4-128,-6-18-480,7-1 224,0-9-1120,0 10 736,-2-10-1791,7 5 1343,4-12-1920,1 4 1664,-1 2-2208,5 12 2016</inkml:trace>
          <inkml:trace contextRef="#ctx0" brushRef="#br0" timeOffset="261046">8930 11587 7680,'-14'6'2880,"14"-6"-1536,-12 3-640,8 1 1376,8 6-1152,-4-10 543,6 5-895,-6-14 192,11 3-448,-2-7 32,12 4-224,9-14-64,6 0-32,-6 1-320,0 5 160,-3-2-576,-6 6 384,-6 0-576,-6 7 544,-9-4-287,0 10 383,-9-3-64,3 6 192,-9-6 64,6 3 64,-7-4 0,5 4 0,-4-9 0,9 3 0,-3-2 0,9 8 0,-6-5 64,6 5-32,0-9 256,0 5-160,-4-15 512,-1 11-353,-1-1 577,6 3-480,-5-1 352,5 7-416,-4 0 256,8 7-320,-4 3 288,5 8-320,1 0 160,-1 0-224,-1 5 128,2 9-160,-6 9 0,6 5-64,-12-7-192,6 2 64,-10 1-896,5-6 544,-6-4-1600,7-6 1152,-11-7-1599,4-2 1407,-5-11-1088,11 3 1216,-4-9-416,9 3 768,-10-3 32,10 0 352,-11 0 544,11 10-192,-6-6 992,2 2-608,-7 1 1056,7 3-896,-1-5 800,5-1-864,0-4 224,5 4-512,4-12-128,7 3-128,5-8 0,3-1-64,12-4-32,-4 4 32,-2-4-384,0 4 192,0 1-512,-3 4 384,-13-1-576,2 10 512,-16 0-288,5 6 384,-16-6 96,7 4 64,-7-4 32,11 4 0,-9-8 128,9 4-32,-12-4 192,12 4-128,-4-6 544,8 6-384,-8 0 736,4 6-544,-5-6 544,5 8-545,-10 0 449,5 6-480,-10 8 256,0 3-384,-12-2 192,12 3-256,-10 6 128,5 4-192,-12 6 224,17-7-256,-4-3 256,8-5-256,1-5 96,4-4-128,1-8 0,5 4-32,0-14-64,5 3 32,1-3-32,9 0 0,1-9 0,4 1 0,16-14 0,-6-1 0,0 4-160,-3 6 96,-7 0-544,5 3 352,-10 1-800,5 9 576,-10-3-1024,7 3 832,-17 0-1151,0 3 1023,0-3-864,0 3 960,-6-6-288,6 0 608,-11-13 128,11 3 160,-4-6 288,8 11-96,-4-10 608,0 14-416,0-6 1024,0 5-736,0 2 704,0 3-736,0 0 448,11 3-577,-5 2 545,4 9-544,-1 8 352,2-2-448,4-4 256,6 3-320,-1 4 64,5 3-192,-4-3-64,0 4-32,-1-3-256,-1 2 128,-8-4-1440,4-2 832,-9-11-3551,-2 4 2367,-4-9-3264,5 2 2944</inkml:trace>
        </inkml:traceGroup>
        <inkml:traceGroup>
          <inkml:annotationXML>
            <emma:emma xmlns:emma="http://www.w3.org/2003/04/emma" version="1.0">
              <emma:interpretation id="{FF7D032D-DEB1-43F6-A5A5-8B7CA5799CFE}" emma:medium="tactile" emma:mode="ink">
                <msink:context xmlns:msink="http://schemas.microsoft.com/ink/2010/main" type="inkWord" rotatedBoundingBox="6879,9155 7047,9147 7064,9477 6896,9485"/>
              </emma:interpretation>
              <emma:one-of disjunction-type="recognition" id="oneOf26">
                <emma:interpretation id="interp130" emma:lang="zh-CN" emma:confidence="0">
                  <emma:literal>:</emma:literal>
                </emma:interpretation>
                <emma:interpretation id="interp131" emma:lang="zh-CN" emma:confidence="0">
                  <emma:literal>?</emma:literal>
                </emma:interpretation>
                <emma:interpretation id="interp132" emma:lang="zh-CN" emma:confidence="0">
                  <emma:literal>;</emma:literal>
                </emma:interpretation>
                <emma:interpretation id="interp133" emma:lang="zh-CN" emma:confidence="0">
                  <emma:literal></emma:literal>
                </emma:interpretation>
                <emma:interpretation id="interp134" emma:lang="zh-CN" emma:confidence="0">
                  <emma:literal>又</emma:literal>
                </emma:interpretation>
              </emma:one-of>
            </emma:emma>
          </inkml:annotationXML>
          <inkml:trace contextRef="#ctx0" brushRef="#br0" timeOffset="301002">9928 11842 5248,'-3'-10'2016,"3"10"-1088,3-4-320,-3-1 1152,6 5-960,-6-5 544,6 2-832,-3-6 512,3 9-576,0-10 384,3 10-480,3-10 255,-3 10-351,2-3 192,-1 3-224,-1 0 0,6 3-128,-3 1-64,-3 6 0,2-4-192,-1 3 96,-5-6-1375,4 7 799,-9-10-3776,7 4 2464</inkml:trace>
          <inkml:trace contextRef="#ctx0" brushRef="#br0" timeOffset="301237">9996 12087 6400,'-17'9'2368,"17"-9"-1280,17-38-416,-13 31 1344,2 7-1120,-6 0 448,0 4-832,0-1 64,5 7-320,-1-5-96,1-1-96,1 0-544,4 2 256,1-3-2080,4 7 1248,0-7-3552,0 3 2592</inkml:trace>
        </inkml:traceGroup>
        <inkml:traceGroup>
          <inkml:annotationXML>
            <emma:emma xmlns:emma="http://www.w3.org/2003/04/emma" version="1.0">
              <emma:interpretation id="{C35D52C1-07EA-4A80-BD9D-8BBE83C55C40}" emma:medium="tactile" emma:mode="ink">
                <msink:context xmlns:msink="http://schemas.microsoft.com/ink/2010/main" type="inkWord" rotatedBoundingBox="7957,8531 8758,8490 8810,9511 8009,9552"/>
              </emma:interpretation>
              <emma:one-of disjunction-type="recognition" id="oneOf27">
                <emma:interpretation id="interp135" emma:lang="zh-CN" emma:confidence="0">
                  <emma:literal>丁</emma:literal>
                </emma:interpretation>
                <emma:interpretation id="interp136" emma:lang="zh-CN" emma:confidence="0">
                  <emma:literal>J</emma:literal>
                </emma:interpretation>
                <emma:interpretation id="interp137" emma:lang="zh-CN" emma:confidence="0">
                  <emma:literal>厂</emma:literal>
                </emma:interpretation>
                <emma:interpretation id="interp138" emma:lang="zh-CN" emma:confidence="0">
                  <emma:literal>7</emma:literal>
                </emma:interpretation>
                <emma:interpretation id="interp139" emma:lang="zh-CN" emma:confidence="0">
                  <emma:literal>∵</emma:literal>
                </emma:interpretation>
              </emma:one-of>
            </emma:emma>
          </inkml:annotationXML>
          <inkml:trace contextRef="#ctx0" brushRef="#br0" timeOffset="305355">11016 11357 3968,'-6'-14'1568,"6"14"-832,0 0-224,0-4 928,0 4-768,0-4 448,6-2-672,-2-7 384,1 4-480,1-8 480,-1 7-512,-1-9 352,2 10-384,0-8 256,-3 8-288,3-5 128,0 5-224,0 0 128,-3 5-160,3-6 64,9 10-96,0-9 0,6 9-32,-1-9-64,1 9 32,4-10 32,1 20-32,4-10-32,0 0 32,6 0 32,0 5-32,9-5-32,2 4 32,4 0 32,-6 1-32,-4-1-32,-1 2 32,-4-2-256,5-1 128,-14 3-448,-3 3 288,-3-5-992,-6 0 672,-9-8-1408,3 0 1120,-9-5-1376,0 3 1312,-9-1-1056,-3 7 1152,-2-6-192,-2 6 608,-14-4 1024,9 8-320,-20-4 1312,16 0-864,-10 6 1056,8 1-1024,3 3 736,3 3-864,1 2 448,4-2-640,1 4 384,9 2-480,-3 0 480,9 3-512,-5 5 416,10 1-416,-5 12 415,6 1-447,-6 14 448,0-1-448,0-4 288,0 0-320,-6-1 64,1 0-192,-16 25 64,6-3-96,-15-7 0,9-9-32,-15-10-192,12-3 64,-12-16-608,6-3 384,-6-18-1216,9-1 832,3-8-2079,7 4 1535,8-15-3392,3 2 2592</inkml:trace>
        </inkml:traceGroup>
        <inkml:traceGroup>
          <inkml:annotationXML>
            <emma:emma xmlns:emma="http://www.w3.org/2003/04/emma" version="1.0">
              <emma:interpretation id="{A2916411-8FC5-4CCD-AC3F-8072012FFAAA}" emma:medium="tactile" emma:mode="ink">
                <msink:context xmlns:msink="http://schemas.microsoft.com/ink/2010/main" type="inkWord" rotatedBoundingBox="9068,8549 9388,8533 9434,9444 9114,9460"/>
              </emma:interpretation>
              <emma:one-of disjunction-type="recognition" id="oneOf28">
                <emma:interpretation id="interp140" emma:lang="zh-CN" emma:confidence="0">
                  <emma:literal>(</emma:literal>
                </emma:interpretation>
                <emma:interpretation id="interp141" emma:lang="zh-CN" emma:confidence="0">
                  <emma:literal>〔</emma:literal>
                </emma:interpretation>
                <emma:interpretation id="interp142" emma:lang="zh-CN" emma:confidence="0">
                  <emma:literal>[</emma:literal>
                </emma:interpretation>
                <emma:interpretation id="interp143" emma:lang="zh-CN" emma:confidence="0">
                  <emma:literal>〈</emma:literal>
                </emma:interpretation>
                <emma:interpretation id="interp144" emma:lang="zh-CN" emma:confidence="0">
                  <emma:literal>{</emma:literal>
                </emma:interpretation>
              </emma:one-of>
            </emma:emma>
          </inkml:annotationXML>
          <inkml:trace contextRef="#ctx0" brushRef="#br0" timeOffset="306027">12432 11184 5504,'-10'-10'2112,"10"10"-1152,-32-3-352,24-1 1504,8 8-1152,-16-4 832,5 3-1088,-8 7 576,3 3-769,-10 6 449,12 7-544,-13 6 320,6 0-416,-3 0 256,9 4-320,-6 0 0,11 5-160,0 1 96,4 3-128,-4 17 32,10 8-32,6-8-128,4-4 32,4 3-544,2-13 320,10 7-1664,-2-13 1088,8-10-3263,4-6 2303,-6-13-3040,6 1 2752</inkml:trace>
        </inkml:traceGroup>
        <inkml:traceGroup>
          <inkml:annotationXML>
            <emma:emma xmlns:emma="http://www.w3.org/2003/04/emma" version="1.0">
              <emma:interpretation id="{510426E1-14A4-46E1-93A2-9D82098B9942}" emma:medium="tactile" emma:mode="ink">
                <msink:context xmlns:msink="http://schemas.microsoft.com/ink/2010/main" type="inkWord" rotatedBoundingBox="9548,8807 10015,8783 10037,9227 9570,9251"/>
              </emma:interpretation>
              <emma:one-of disjunction-type="recognition" id="oneOf29">
                <emma:interpretation id="interp145" emma:lang="zh-CN" emma:confidence="0">
                  <emma:literal>d</emma:literal>
                </emma:interpretation>
                <emma:interpretation id="interp146" emma:lang="zh-CN" emma:confidence="0">
                  <emma:literal>u</emma:literal>
                </emma:interpretation>
                <emma:interpretation id="interp147" emma:lang="zh-CN" emma:confidence="0">
                  <emma:literal>飞</emma:literal>
                </emma:interpretation>
                <emma:interpretation id="interp148" emma:lang="zh-CN" emma:confidence="0">
                  <emma:literal>汇</emma:literal>
                </emma:interpretation>
                <emma:interpretation id="interp149" emma:lang="zh-CN" emma:confidence="0">
                  <emma:literal>兀</emma:literal>
                </emma:interpretation>
              </emma:one-of>
            </emma:emma>
          </inkml:annotationXML>
          <inkml:trace contextRef="#ctx0" brushRef="#br0" timeOffset="307030">12600 11448 5504,'-9'-10'2112,"9"10"-1152,5 0-576,-5 0 1088,4 0-832,-4 0 320,12 0-576,-3 0 160,12 0-320,3 0 224,3 10-256,-7-1 256,5-1-256,-5 2 320,2 3-288,-14 6 384,10 3-352,-14 4 447,1 6-415,-14-4 352,3-1-352,-14 1 256,4-1-288,-4-5 0,10 5-160,-16 1-128,11-2 0,0-3-480,9-4 288,6-10-1248,11-5 833,4-14-1633,10 3 1280,5-16-1344,5-1 1312,1-16-384,0 8 832,0-13 256,0 9 192,-10-1 768,-1 10-384,-4 1 1280,-7 7-896,-8 0 992,4 6-928,-14 0 576,4 9-768,-6 4 448,0 4-544,-8 5 319,-2 8-415,-4 6 416,10-1-448,-5 1 352,4 5-352,-10 4 256,6 0-288,0-2 64,10-2-192,1-1-64,4-4-32,4-1-192,6 1 96,6-4-608,8-6 384,-4-7-1664,2-3 1121,-2-6-2209,2 3 1728,8-10-3104,10 1 2496</inkml:trace>
        </inkml:traceGroup>
        <inkml:traceGroup>
          <inkml:annotationXML>
            <emma:emma xmlns:emma="http://www.w3.org/2003/04/emma" version="1.0">
              <emma:interpretation id="{B0D3847B-E5AE-46F6-BB13-82B2B2FB72F8}" emma:medium="tactile" emma:mode="ink">
                <msink:context xmlns:msink="http://schemas.microsoft.com/ink/2010/main" type="inkWord" rotatedBoundingBox="10276,9057 10494,9046 10506,9277 10287,9288"/>
              </emma:interpretation>
              <emma:one-of disjunction-type="recognition" id="oneOf30">
                <emma:interpretation id="interp150" emma:lang="zh-CN" emma:confidence="0">
                  <emma:literal>o</emma:literal>
                </emma:interpretation>
                <emma:interpretation id="interp151" emma:lang="zh-CN" emma:confidence="0">
                  <emma:literal>。</emma:literal>
                </emma:interpretation>
                <emma:interpretation id="interp152" emma:lang="zh-CN" emma:confidence="0">
                  <emma:literal>○</emma:literal>
                </emma:interpretation>
                <emma:interpretation id="interp153" emma:lang="zh-CN" emma:confidence="0">
                  <emma:literal>0</emma:literal>
                </emma:interpretation>
                <emma:interpretation id="interp154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307769">13478 11683 4480,'-42'0'1664,"42"0"-896,-9 13-480,3-9 1088,6 2-800,-9-3 832,3 7-832,-5-7 608,7 7-672,-17 3 384,10 2-544,2-2 384,3 4-416,-4-2 416,10 3-448,-5 4-1,5 0-159,0-6-96,11 0 0,-1-6-32,10-1 0,5-14-223,1 5 127,-1-14-96,7 1 96,-12-13 0,-1 7 32,-8-4 0,5 5 0,-22-5-288,6 10 192,-16-6-1216,8 12 768,-8-9-2048,5 13 1472,2-7-2464,3 10 2048</inkml:trace>
        </inkml:traceGroup>
        <inkml:traceGroup>
          <inkml:annotationXML>
            <emma:emma xmlns:emma="http://www.w3.org/2003/04/emma" version="1.0">
              <emma:interpretation id="{2E642C17-6865-46F4-9647-ED91353C6DAE}" emma:medium="tactile" emma:mode="ink">
                <msink:context xmlns:msink="http://schemas.microsoft.com/ink/2010/main" type="inkWord" rotatedBoundingBox="10533,9037 10742,9027 10765,9478 10556,9489"/>
              </emma:interpretation>
              <emma:one-of disjunction-type="recognition" id="oneOf31">
                <emma:interpretation id="interp155" emma:lang="zh-CN" emma:confidence="0">
                  <emma:literal>p</emma:literal>
                </emma:interpretation>
                <emma:interpretation id="interp156" emma:lang="zh-CN" emma:confidence="0">
                  <emma:literal>力</emma:literal>
                </emma:interpretation>
                <emma:interpretation id="interp157" emma:lang="zh-CN" emma:confidence="0">
                  <emma:literal>》</emma:literal>
                </emma:interpretation>
                <emma:interpretation id="interp158" emma:lang="zh-CN" emma:confidence="0">
                  <emma:literal>阝</emma:literal>
                </emma:interpretation>
                <emma:interpretation id="interp159" emma:lang="zh-CN" emma:confidence="0">
                  <emma:literal>戶</emma:literal>
                </emma:interpretation>
              </emma:one-of>
            </emma:emma>
          </inkml:annotationXML>
          <inkml:trace contextRef="#ctx0" brushRef="#br0" timeOffset="308338">13616 11710 5120,'8'-10'1920,"-8"10"-1024,27-3-544,-18 3 768,3 3-640,2 3 576,6-2-640,-4 6 640,4-2-608,-4 6 416,0-1-512,-8 6 384,2-2-416,-14 2 192,4 3-288,-14-2 64,-2-4-160,-16 0-64,12-4-32,-14-2-1088,8 3 576,-4-9-2976,14 1 1920,5-14-2848,16 0 2496</inkml:trace>
          <inkml:trace contextRef="#ctx0" brushRef="#br0" timeOffset="308051">13654 11665 5120,'-3'0'2016,"3"0"-1088,-11 5-256,6-5 1504,5 4-1216,-5 0 736,5 5-992,-6 1 320,6 3-576,0 0 287,0 2-415,-5 7 192,5 5-288,-4 5 128,8 0-192,-4 0 64,0 4-128,0 0-192,0-1 32,0 3-672,0-8 416,0-7-1791,0-1 1183,0-12-2464,0-4 1888,0-22-2304,0 3 2176</inkml:trace>
        </inkml:traceGroup>
        <inkml:traceGroup>
          <inkml:annotationXML>
            <emma:emma xmlns:emma="http://www.w3.org/2003/04/emma" version="1.0">
              <emma:interpretation id="{A52DC253-17A4-43C0-B205-9D6EFB4A60D5}" emma:medium="tactile" emma:mode="ink">
                <msink:context xmlns:msink="http://schemas.microsoft.com/ink/2010/main" type="inkWord" rotatedBoundingBox="10950,8721 11355,8701 11381,9208 10975,9229"/>
              </emma:interpretation>
              <emma:one-of disjunction-type="recognition" id="oneOf32">
                <emma:interpretation id="interp160" emma:lang="zh-CN" emma:confidence="0">
                  <emma:literal>。</emma:literal>
                </emma:interpretation>
                <emma:interpretation id="interp161" emma:lang="zh-CN" emma:confidence="0">
                  <emma:literal>十</emma:literal>
                </emma:interpretation>
                <emma:interpretation id="interp162" emma:lang="zh-CN" emma:confidence="0">
                  <emma:literal>+</emma:literal>
                </emma:interpretation>
                <emma:interpretation id="interp163" emma:lang="zh-CN" emma:confidence="0">
                  <emma:literal>f</emma:literal>
                </emma:interpretation>
                <emma:interpretation id="interp164" emma:lang="zh-CN" emma:confidence="0">
                  <emma:literal>÷</emma:literal>
                </emma:interpretation>
              </emma:one-of>
            </emma:emma>
          </inkml:annotationXML>
          <inkml:trace contextRef="#ctx0" brushRef="#br0" timeOffset="308771">14034 11652 6784,'-12'-4'2528,"12"4"-1344,-9-20-544,3 17 1344,12 3-1120,-6-5 448,0 5-800,0-5 64,9 5-321,3-5 193,3 5-256,5-4 96,-1 4-160,8-6 0,3 6-64,5-4 32,1 8-64,0-4-512,0 0 256,-6-4-1439,-4 4 895,-5-9-3104,-6 5 2176,0-9-2624,0 4 2464</inkml:trace>
          <inkml:trace contextRef="#ctx0" brushRef="#br0" timeOffset="309026">14247 11351 5504,'-40'-9'2112,"40"9"-1152,-6 6-416,1-3 1536,5 2-1152,-4 0 992,-2 8-1120,0 5 480,6 0-737,-5 10 193,10-2-416,-5 12 96,0-2-256,0 3 0,6 8-96,0-1-672,-2-1 320,1-6-1919,1 3 1215,3-16-4064,1 2 2816</inkml:trace>
        </inkml:traceGroup>
        <inkml:traceGroup>
          <inkml:annotationXML>
            <emma:emma xmlns:emma="http://www.w3.org/2003/04/emma" version="1.0">
              <emma:interpretation id="{CCA8C3F0-9749-4B79-B226-607A35198EF4}" emma:medium="tactile" emma:mode="ink">
                <msink:context xmlns:msink="http://schemas.microsoft.com/ink/2010/main" type="inkWord" rotatedBoundingBox="11864,8353 12781,8307 12823,9122 11906,9169"/>
              </emma:interpretation>
              <emma:one-of disjunction-type="recognition" id="oneOf33">
                <emma:interpretation id="interp165" emma:lang="zh-CN" emma:confidence="0">
                  <emma:literal>比</emma:literal>
                </emma:interpretation>
                <emma:interpretation id="interp166" emma:lang="zh-CN" emma:confidence="0">
                  <emma:literal>ⅸ</emma:literal>
                </emma:interpretation>
                <emma:interpretation id="interp167" emma:lang="zh-CN" emma:confidence="0">
                  <emma:literal>Ⅸ</emma:literal>
                </emma:interpretation>
                <emma:interpretation id="interp168" emma:lang="zh-CN" emma:confidence="0">
                  <emma:literal>北</emma:literal>
                </emma:interpretation>
                <emma:interpretation id="interp169" emma:lang="zh-CN" emma:confidence="0">
                  <emma:literal>加</emma:literal>
                </emma:interpretation>
              </emma:one-of>
            </emma:emma>
          </inkml:annotationXML>
          <inkml:trace contextRef="#ctx0" brushRef="#br0" timeOffset="311368">15058 11465 4992,'-6'-13'1920,"6"13"-1024,-26-4-352,16-2 1184,10 12-960,-9-6 576,9 4-832,-12 1 448,12 3-544,-9 2 320,9 3-416,-11 1 128,7 4-288,-7 4 224,11 1-256,-9-1 255,9 6-255,-6 5 32,6 3-96,0-4 32,6-6-64,3-3-96,6-5 32,5-10 96,1-2-32,0-12-96,4 2 32,-4-9-192,-1 4 128,-5-10 32,0 1 64,-3-17 0,3-3 0,-15-7 128,0 5-64,-12-10 128,3 14-128,-12-15 192,0 11-160,-3-14 32,9 12-64,-6-3-64,10 9 32,1-5 32,5 5-32,-4 0 128,9 14-96,-7-7 128,7 12-128,-5-1 384,10 4-224,2 1 96,2 8-192,6 1 0,0 4-64,2-4-64,-2 8 32,0-4-128,0 0 64,0 0-480,6 0 288,0 0-1728,-1 0 1057,5 0-4449,5 0 2976</inkml:trace>
          <inkml:trace contextRef="#ctx0" brushRef="#br0" timeOffset="311849">15388 11374 4608,'-4'-9'1760,"4"9"-960,4-3-160,-4-2 1184,5 10-1024,-5-10 832,6 5-960,0-5 576,-3 1-736,8-5 320,-1 9-512,5-10 256,0 10-321,0-4 65,6 8-192,-6 2 160,6 2-192,0 6 256,5 3-224,-8 6 96,9 5-128,-6 8 0,3 0-32,-3 6-128,0-7 32,-6-3-896,11 0 512,-11-9-2143,0-6 1407,-5-2-3648,1-8 2720</inkml:trace>
          <inkml:trace contextRef="#ctx0" brushRef="#br0" timeOffset="312103">15842 11280 5376,'-4'-42'2112,"4"42"-1152,-6-9-224,1 5 1664,-1 8-1312,-3-4 1056,-1 0-1280,-5 5 607,4 3-831,-10 7 352,12 2-576,-17 6 192,11 5-352,-10 4 0,4 4-160,-9 3-192,10 3 32,-11 3-608,5-3 384,1-7-1920,5-3 1217,5-13-4513,3-2 3104</inkml:trace>
        </inkml:traceGroup>
        <inkml:traceGroup>
          <inkml:annotationXML>
            <emma:emma xmlns:emma="http://www.w3.org/2003/04/emma" version="1.0">
              <emma:interpretation id="{259664D4-6B6D-405B-ABFE-8400CC763018}" emma:medium="tactile" emma:mode="ink">
                <msink:context xmlns:msink="http://schemas.microsoft.com/ink/2010/main" type="inkWord" rotatedBoundingBox="12961,8383 13159,8373 13206,9294 13008,9305"/>
              </emma:interpretation>
              <emma:one-of disjunction-type="recognition" id="oneOf34">
                <emma:interpretation id="interp170" emma:lang="zh-CN" emma:confidence="0">
                  <emma:literal>1</emma:literal>
                </emma:interpretation>
                <emma:interpretation id="interp171" emma:lang="zh-CN" emma:confidence="0">
                  <emma:literal>)</emma:literal>
                </emma:interpretation>
                <emma:interpretation id="interp172" emma:lang="zh-CN" emma:confidence="0">
                  <emma:literal>丿</emma:literal>
                </emma:interpretation>
                <emma:interpretation id="interp173" emma:lang="zh-CN" emma:confidence="0">
                  <emma:literal>〉</emma:literal>
                </emma:interpretation>
                <emma:interpretation id="interp17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312451">16042 11013 8320,'-6'0'3072,"6"0"-1664,11 3-1024,-7 3 1408,2-2-1056,3-1 671,6 13-863,-4 0 288,5 3-480,-1 13 384,5 4-448,1 19 352,0-6-352,-6 15 192,6-6-256,-18 10 128,-3 0-192,-14 5-352,4-5 96,-17-4-1664,7-11 960,-10 2-4255,5-5 2847,-1-14-3488,5-9 3264</inkml:trace>
        </inkml:traceGroup>
        <inkml:traceGroup>
          <inkml:annotationXML>
            <emma:emma xmlns:emma="http://www.w3.org/2003/04/emma" version="1.0">
              <emma:interpretation id="{11766031-6FC4-448C-96C7-577C88291389}" emma:medium="tactile" emma:mode="ink">
                <msink:context xmlns:msink="http://schemas.microsoft.com/ink/2010/main" type="inkWord" rotatedBoundingBox="13630,8393 14332,8357 14359,8895 13657,8931"/>
              </emma:interpretation>
              <emma:one-of disjunction-type="recognition" id="oneOf35">
                <emma:interpretation id="interp175" emma:lang="zh-CN" emma:confidence="0">
                  <emma:literal>.</emma:literal>
                </emma:interpretation>
                <emma:interpretation id="interp176" emma:lang="zh-CN" emma:confidence="0">
                  <emma:literal>·</emma:literal>
                </emma:interpretation>
                <emma:interpretation id="interp177" emma:lang="zh-CN" emma:confidence="0">
                  <emma:literal>“</emma:literal>
                </emma:interpretation>
                <emma:interpretation id="interp178" emma:lang="zh-CN" emma:confidence="0">
                  <emma:literal>也</emma:literal>
                </emma:interpretation>
                <emma:interpretation id="interp179" emma:lang="zh-CN" emma:confidence="0">
                  <emma:literal>乜</emma:literal>
                </emma:interpretation>
              </emma:one-of>
            </emma:emma>
          </inkml:annotationXML>
          <inkml:trace contextRef="#ctx0" brushRef="#br0" timeOffset="326847">16741 11560 5248,'-21'-32'2016,"21"32"-1088,-11 0-448,7 0 1152,4 0-928,-6 0 320,12 0-640,-6-4 160,0 4-320,0-14 128,4 6-192,1-11 128,5 10-160,2-9 160,2 4-192,2-4 192,4 9-192,-5 0 256,0 5-224,-3-6 160,2 10-160,2-9 64,4 9-96,-1 0 160,2 9-160,5-5 31,-1 6-63,2-1 32,-3 0-64,-4 5 64,1-1-64,6-4 64,-9 1-64,-2 0-32,4-3 32,-5-2 32,2-1-32,-7 2-96,4-2 32,-4-4 32,2 0 0,-3-14-160,6 5 96,-4-10-799,-2 11 447,-3-16-1504,0 11 1088,-2-10-2240,2 7 1728,-1-8-2176,-2 6 2016</inkml:trace>
          <inkml:trace contextRef="#ctx0" brushRef="#br0" timeOffset="326321">16699 11220 3584,'-6'-23'1408,"6"23"-768,0 23-128,0-23 1216,0 0-928,0-4 800,0 0-928,0-5 416,0 9-608,0-9 352,0 9-480,0-10 192,6 6-320,-6-9 0,6-2-128,-2 2 96,7 4-128,-8-9 32,9 3-32,-3-2-64,7 8 32,-5-10-32,4 12 0,0-8 0,6 11 0,-6-6 64,5 10-32,-4 6 192,4 2-128,-5 7 192,6-2-192,-2 4 192,2 2-192,5 13 31,4 4-63,-3-8-64,-3-6 32,2-5-128,-7 2 64,2-15 96,0 2-32,5-16-32,-2 4 32,-3-7-128,0 10 64,-1-11-32,-1-1 1,-1-11-225,0 3 160,-6-3-576,2 7 384,-8-9-1056,4 11 768,-10-3-1888,5 8 1376,-10-1-2432,-1 7 2016</inkml:trace>
        </inkml:traceGroup>
        <inkml:traceGroup>
          <inkml:annotationXML>
            <emma:emma xmlns:emma="http://www.w3.org/2003/04/emma" version="1.0">
              <emma:interpretation id="{6C77F3B1-A5FD-4000-A555-CADC09045A6B}" emma:medium="tactile" emma:mode="ink">
                <msink:context xmlns:msink="http://schemas.microsoft.com/ink/2010/main" type="inkWord" rotatedBoundingBox="14989,8189 15966,8139 16022,9231 15044,9280"/>
              </emma:interpretation>
              <emma:one-of disjunction-type="recognition" id="oneOf36">
                <emma:interpretation id="interp180" emma:lang="zh-CN" emma:confidence="0">
                  <emma:literal>于</emma:literal>
                </emma:interpretation>
                <emma:interpretation id="interp181" emma:lang="zh-CN" emma:confidence="0">
                  <emma:literal>丁</emma:literal>
                </emma:interpretation>
                <emma:interpretation id="interp182" emma:lang="zh-CN" emma:confidence="0">
                  <emma:literal>J</emma:literal>
                </emma:interpretation>
                <emma:interpretation id="interp183" emma:lang="zh-CN" emma:confidence="0">
                  <emma:literal>∵</emma:literal>
                </emma:interpretation>
                <emma:interpretation id="interp184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328589">18040 10971 2560,'4'-4'960,"-4"4"-512,0 4 32,0-4 960,0 0-768,0 0 544,0 0-736,0 0 384,0 5-512,0-5 320,0 4-384,0-4 256,0 0-288,0 0 192,0 0-224,0 0 224,0 0-256,0 0 160,0 0-192,0 0 224,0 4-256,0-4 160,5 6-160,-5-12 160,6 6-192,-6-4 32,0 4-64,0-4 96,4-1-96,-4-4 32,5 9-32,-5-8-64,6 8 32,0-10 32,-3 10-32,-3-9 192,6 9-128,-6-9 192,0 9-192,0-10 96,6 10-96,-2-9-64,1 1 0,-5-1 96,6 3-64,-6-1 127,3-2-127,3-10 32,9 9-32,-4 2 96,-1 8-96,1-9 128,-1 9-128,-1-9 128,2 9-128,-1 0 32,5 4-32,-4-4-64,-1 0 32,1-4 32,-1 8-32,-1-4 64,6 9-64,-4-4 64,4 9-64,-5-5 64,7 5-64,-8-5-32,6 4 32,6 0-32,3 0 0,18-3 0,-7 3 0,11-4 0,1 1 0,-2-6 0,0 5 0,2-9 0,-1 5 0,-1-10-96,-4 5 64,-5-4-544,0-1 320,-10-3-895,-1 2 671,-5-3-1280,-5 5 992,-9-9-1792,3 7 1408,-14-7-2048,5 9 1824,-19-2-1024,2 12 1408</inkml:trace>
          <inkml:trace contextRef="#ctx0" brushRef="#br0" timeOffset="328919">18764 10907 3968,'-16'6'1568,"16"-6"-832,-14 0-288,8 0 960,6 0-768,-6 0 608,0 4-736,-3-4 672,4 5-704,-5-1 704,1 6-704,-12 3 544,6 0-576,-6 6 320,10 3-448,-4 5 319,11 5-351,-7 3 256,5 7-288,3 13 352,6-1-352,-3 5 288,0-4-288,-3 8 128,-3 0-224,-4 0 0,5-4-96,-11-4 32,2-4-64,-13-7-224,6-4 96,-14-8-736,-1-3 448,-9-13-1440,3 3 1024,-12-15-2239,12 1 1695,-9-23-3232,10 5 2592</inkml:trace>
        </inkml:traceGroup>
        <inkml:traceGroup>
          <inkml:annotationXML>
            <emma:emma xmlns:emma="http://www.w3.org/2003/04/emma" version="1.0">
              <emma:interpretation id="{8A438BAB-CDAF-44D6-8774-9425210F3FBC}" emma:medium="tactile" emma:mode="ink">
                <msink:context xmlns:msink="http://schemas.microsoft.com/ink/2010/main" type="inkWord" rotatedBoundingBox="16031,8281 16647,8250 16687,9044 16071,9076"/>
              </emma:interpretation>
              <emma:one-of disjunction-type="recognition" id="oneOf37">
                <emma:interpretation id="interp185" emma:lang="zh-CN" emma:confidence="0">
                  <emma:literal>“</emma:literal>
                </emma:interpretation>
                <emma:interpretation id="interp186" emma:lang="zh-CN" emma:confidence="0">
                  <emma:literal>ⅸ</emma:literal>
                </emma:interpretation>
                <emma:interpretation id="interp187" emma:lang="zh-CN" emma:confidence="0">
                  <emma:literal>*</emma:literal>
                </emma:interpretation>
                <emma:interpretation id="interp188" emma:lang="zh-CN" emma:confidence="0">
                  <emma:literal/>
                </emma:interpretation>
                <emma:interpretation id="interp189" emma:lang="zh-CN" emma:confidence="0">
                  <emma:literal>Ⅸ</emma:literal>
                </emma:interpretation>
              </emma:one-of>
            </emma:emma>
          </inkml:annotationXML>
          <inkml:trace contextRef="#ctx0" brushRef="#br0" timeOffset="330076">19450 11112 6016,'-14'0'2272,"14"0"-1216,-6 4-736,2-4 1056,8 0-800,-4 0 512,12 9-640,-4 1 256,4 3-416,3 10 192,0-4-256,5 7 128,0 6-192,0 0 64,1 4-128,-6 0-192,0 0 32,-4 1-1152,5-5 640,-8-9-3488,4-6 2272,-8-12-2336,2-5 2400</inkml:trace>
          <inkml:trace contextRef="#ctx0" brushRef="#br0" timeOffset="330319">19702 11112 7040,'-33'-9'2624,"33"9"-1408,-9 4-576,3-4 1408,6 5-1152,-9-1 640,3 9-897,-9 2 129,6 2-448,-6 6 32,3-1-224,-3 6-64,6 3-32,-6 1-480,4 0 256,-5-4-1535,11-2 959,-5-3-3616,5 0 2432,-1-4-2496,12-6 2560</inkml:trace>
          <inkml:trace contextRef="#ctx0" brushRef="#br0" timeOffset="329745">19212 10912 4992,'-6'-5'1824,"6"5"-960,-4 0-160,-2 0 1280,12 0-1088,-12 0 736,6 0-992,-11 0 352,8 9-544,-9-3 160,8 3-352,-7-1 351,5 11-351,-9 3 384,12 5-384,-13 1 224,11-2-256,-6 6 64,11 4-160,-4 9 160,8-3-192,-4 16 96,0 3-96,0-3-128,11 0 0,-2-3-608,3-10 352,2-3-1791,2-7 1151,5-8-2816,-1-5 2080,5-7-2592,1-7 2432</inkml:trace>
        </inkml:traceGroup>
        <inkml:traceGroup>
          <inkml:annotationXML>
            <emma:emma xmlns:emma="http://www.w3.org/2003/04/emma" version="1.0">
              <emma:interpretation id="{7055A603-3A3F-43E7-8C48-2EDE40DB314D}" emma:medium="tactile" emma:mode="ink">
                <msink:context xmlns:msink="http://schemas.microsoft.com/ink/2010/main" type="inkWord" rotatedBoundingBox="16712,7747 19972,7581 20048,9083 16788,9249"/>
              </emma:interpretation>
              <emma:one-of disjunction-type="recognition" id="oneOf38">
                <emma:interpretation id="interp190" emma:lang="zh-CN" emma:confidence="0">
                  <emma:literal>睁</emma:literal>
                </emma:interpretation>
                <emma:interpretation id="interp191" emma:lang="zh-CN" emma:confidence="0">
                  <emma:literal>婦</emma:literal>
                </emma:interpretation>
                <emma:interpretation id="interp192" emma:lang="zh-CN" emma:confidence="0">
                  <emma:literal>䎑</emma:literal>
                </emma:interpretation>
                <emma:interpretation id="interp193" emma:lang="zh-CN" emma:confidence="0">
                  <emma:literal>佩</emma:literal>
                </emma:interpretation>
                <emma:interpretation id="interp194" emma:lang="zh-CN" emma:confidence="0">
                  <emma:literal>㫶</emma:literal>
                </emma:interpretation>
              </emma:one-of>
            </emma:emma>
          </inkml:annotationXML>
          <inkml:trace contextRef="#ctx0" brushRef="#br0" timeOffset="331247">20120 11374 4736,'19'-31'1824,"-19"31"-960,32-17-384,-23 11 1280,7 6-960,-5 0 864,4 6-960,0-2 640,0 9-800,-6 2 576,6 1-640,-9 4 607,5-4-639,-16 4 288,5 2-448,-16 1-96,5-1-96,-13 1-288,-3 5 96,-3-6-1376,9-4 832,1-18-3263,10 0 2175,16-18-3104,9 0 2752</inkml:trace>
          <inkml:trace contextRef="#ctx0" brushRef="#br0" timeOffset="331530">20404 10958 7808,'-9'-13'2880,"9"13"-1536,3 0-1344,-3 0 1216,12 4-736,3-4 832,9 9-736,2 1 415,4 7-575,-3 1 608,-3 5-576,-3 3 704,-6 3-672,-9 16 352,0 4-512,-12 5-32,0 1-160,-14 12-160,4 1 0,-14 6-896,9-12 512,-3-2-2432,4-11 1569,-11-7-4481,11-10 3200</inkml:trace>
          <inkml:trace contextRef="#ctx0" brushRef="#br0" timeOffset="335286">22143 11038 5120,'-21'-3'2016,"21"3"-1088,-24-6-512,7 3 1312,13 3-960,-7-4 992,7 4-1056,-2-9 384,12 9-640,-6-6 224,10 6-384,-5-8 192,10 8-257,6-5 1,-2 10-128,7-10-64,5 5 0,10-4-32,4-2 0,12-2 64,3 8-32,8-9-32,-3 9 32,2-9-192,-7 9 96,2-4-607,-11 8 383,-10-4-1504,-5 0 992,-12 0-2592,3 0 1888,-18 0-2336,-3 0 2208</inkml:trace>
          <inkml:trace contextRef="#ctx0" brushRef="#br0" timeOffset="335796">22321 11139 6144,'-20'0'2272,"20"0"-1216,-6 0-736,0 0 1120,12 0-832,-6 0 512,10 0-672,1 0 32,10 0-288,0 0 192,3 9-256,6-5 320,6 15-256,5 0 160,-11 3-192,-3 0 128,-3 5-160,-3 5 64,-6 0-97,-9 4 1,0 0-32,-12 5-64,0-5 32,-19 0-128,5 1 64,-16-10 96,9-5-32,-12-9 64,7 3-64,-4-22 64,6-4-64,0-12 64,9 5-64,-3-6 64,9 4-64,-2-3-32,8 3 32,3-7-32,6 7 0,6-13-96,3 9 64,2 1-32,10 14 0,3-11 0,3 6 0,8-6-1055,5 10 575,7-4-2784,4 9 1856,-6-2-2880,-3 6 2496</inkml:trace>
          <inkml:trace contextRef="#ctx0" brushRef="#br0" timeOffset="336320">23066 11206 4992,'-11'-26'1824,"11"26"-960,-10-6-160,4 3 1504,12 6-1216,-12-6 896,6 3-1152,-9-4 704,9 8-832,-6-4 511,6 3-639,-9 3 384,3 4-512,-9 6 256,9 7-352,-14 5 64,5-1-192,-21 5-416,11 0 160,-16 7-1312,5 3 800,-5-1-2975,16-5 2015,-1-10-3552,11 3 2880</inkml:trace>
          <inkml:trace contextRef="#ctx0" brushRef="#br0" timeOffset="336065">22764 11216 5888,'-9'-19'2176,"9"19"-1152,-5 0-480,-1 0 1344,12 0-1056,-6 0 576,8 9-832,4 5 192,9 4-448,-2 2 96,1 2-256,2 1 0,4 3-96,-8 2-192,8-1 64,-4-5-1088,-2 1 608,-4-10-2432,2 2 1664,-6-11-2720,2-1 2272</inkml:trace>
          <inkml:trace contextRef="#ctx0" brushRef="#br0" timeOffset="332146">21062 11171 5120,'-10'0'2016,"10"0"-1088,-12 4-320,9-4 1376,6 0-1088,-3 0 768,0 5-992,0-5 416,0 0-608,0 0 224,6 0-417,0 0 1,4 0-192,4-5 0,12 5-32,10-4-64,-6 0 32,6-11-128,6 15 64,-3-8-671,-2 8 383,-2-5-1920,-5 5 1248,-3-4-3520,-7-2 2528</inkml:trace>
          <inkml:trace contextRef="#ctx0" brushRef="#br0" timeOffset="332417">21225 10971 4096,'-11'-4'1568,"11"4"-832,-4 0-96,-1 0 1600,10 0-1248,-5 0 1120,0 9-1248,0-1 608,0 2-832,0 3 416,4 2-609,2 8 385,-1-1-480,5 4 256,1 6-352,-2 10-160,1-3-32,1 7-416,-2-1 192,3 6-1568,-3-6 961,3-6-4609,3 3 3008</inkml:trace>
          <inkml:trace contextRef="#ctx0" brushRef="#br0" timeOffset="334278">21954 10337 3072,'0'-17'1216,"0"17"-640,4-14-128,-4 9 1120,6 5-896,-1-9 576,5 4-768,5-4 448,2 5-512,-2-5 384,4 9-448,1-4 384,1 8-416,0-4 192,4 4-288,-5 1 224,6 8-256,-5 6 160,4-1-192,-4 4 128,5 10-160,-11 0-64,4 4-32,-14 0-32,1 1 0,-12 2 64,1-1-32,-11-2-32,2-4 32,-11-2 32,10-2-32,-12-11-32,7 2 32,-5-13 32,5-6-32,-7-10 64,12 4-64,0-10-32,6-3 32,-3 0-32,9 6 0,-3-10 0,12 6 0,-3-21 0,13 6 0,1 2 0,1 8 0,-2-6 0,4 15 0,1 0 0,5 3 0,-1 1-352,1 5 192,-1-1-1792,1 5 1088,-6-5-3552,5 10 2432</inkml:trace>
          <inkml:trace contextRef="#ctx0" brushRef="#br0" timeOffset="334849">22597 10265 4480,'-5'-10'1664,"5"10"-896,0-3-256,5 3 1376,-1 3-1056,1-3 768,7 6-960,3-6 160,4 4-480,13-4-32,-2 0-192,6 0-64,5 0 0,-7-4 32,2 4-32,-10-6-512,-1 6 256,-8-3-960,-2 6 672,-15-3-352,0 0 512,-12 0 352,3 0 0,-12 0 448,1 0-224,-5 0 448,10 0-384,-5 0 576,8 10-480,3-1 576,3 9-544,2 0 352,4 5-448,-6 9 415,12 7-447,-6 3 352,0 3-352,0-3 256,0-3-288,-6-1 128,6-6-224,-5-6 64,-1 0-128,-9-3-64,0 5 0,-9-9-544,9-6 288,-12-9-1600,6 2 1025,-3-12-3809,3 6 2560,1-9-2752,14 5 2752</inkml:trace>
          <inkml:trace contextRef="#ctx0" brushRef="#br0" timeOffset="330677">19860 11338 7808,'-18'10'2880,"18"-10"-1536,-14 13-864,10-4 1184,4 1-960,-12 3 288,12 0-608,-3 10-1,6 5-223,-3 2-32,6 8-64,0-8-64,9-2 32,-6-5-32,7-4 0,-1-16 0,2 1 0,-2-21-96,0 2 64,-5-11-32,0 3 0,-6-9 64,2 6 0,-12-3-351,6 7 191,-9-1-1504,4 6 928,-5 2-3840,4 8 2560,0 1-2144,6 6 2400</inkml:trace>
          <inkml:trace contextRef="#ctx0" brushRef="#br0" timeOffset="331022">20088 11335 7040,'-9'-10'2624,"9"10"-1408,-6 0-928,2 0 1312,8 0-896,-4 0 576,0 0-768,0 4 224,0 5-416,0 5 383,0-1-415,0 6 448,6-1-448,-6 12 288,0 8-320,0 8 0,0 2-160,0 3 0,0-6-32,0 1-320,0-6 128,0-3-1024,0-5 672,0-9-1791,0-1 1279,0-18-2304,0 0 1888,0-17-2432,0 3 2176</inkml:trace>
        </inkml:traceGroup>
      </inkml:traceGroup>
    </inkml:traceGroup>
    <inkml:traceGroup>
      <inkml:annotationXML>
        <emma:emma xmlns:emma="http://www.w3.org/2003/04/emma" version="1.0">
          <emma:interpretation id="{FB869927-BA7B-4E0C-99AC-F33EF8DA0105}" emma:medium="tactile" emma:mode="ink">
            <msink:context xmlns:msink="http://schemas.microsoft.com/ink/2010/main" type="paragraph" rotatedBoundingBox="19255,10451 21590,10564 21561,11151 19227,1103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FD5605D8-2D0F-43C1-B271-975899CD4992}" emma:medium="tactile" emma:mode="ink">
              <msink:context xmlns:msink="http://schemas.microsoft.com/ink/2010/main" type="line" rotatedBoundingBox="19255,10451 21590,10564 21561,11151 19227,11038"/>
            </emma:interpretation>
          </emma:emma>
        </inkml:annotationXML>
        <inkml:traceGroup>
          <inkml:annotationXML>
            <emma:emma xmlns:emma="http://www.w3.org/2003/04/emma" version="1.0">
              <emma:interpretation id="{7A6E3A68-349A-4F64-A917-6618EC63147C}" emma:medium="tactile" emma:mode="ink">
                <msink:context xmlns:msink="http://schemas.microsoft.com/ink/2010/main" type="inkWord" rotatedBoundingBox="19255,10451 20647,10518 20618,11106 19227,11038"/>
              </emma:interpretation>
              <emma:one-of disjunction-type="recognition" id="oneOf39">
                <emma:interpretation id="interp195" emma:lang="zh-CN" emma:confidence="0">
                  <emma:literal>灿</emma:literal>
                </emma:interpretation>
                <emma:interpretation id="interp196" emma:lang="zh-CN" emma:confidence="0">
                  <emma:literal>籼</emma:literal>
                </emma:interpretation>
                <emma:interpretation id="interp197" emma:lang="zh-CN" emma:confidence="0">
                  <emma:literal>拗</emma:literal>
                </emma:interpretation>
                <emma:interpretation id="interp198" emma:lang="zh-CN" emma:confidence="0">
                  <emma:literal>知</emma:literal>
                </emma:interpretation>
                <emma:interpretation id="interp199" emma:lang="zh-CN" emma:confidence="0">
                  <emma:literal>奾</emma:literal>
                </emma:interpretation>
              </emma:one-of>
            </emma:emma>
          </inkml:annotationXML>
          <inkml:trace contextRef="#ctx0" brushRef="#br1" timeOffset="378087">23138 13351 4864,'0'-10'1824,"0"10"-960,-12 0-224,3 0 1184,9 4-1024,-15-4 704,3 9-896,-8 1 576,5 3-672,-6 2 224,5 2-416,2 2-32,4 3-192,-1 5-64,11 1 0,0 4-128,11-9 64,-1-7-608,10-2 352,-4-5-1440,4 0 960,-5-12-1984,6 3 1568,-5-15-2272,4 7 1984</inkml:trace>
          <inkml:trace contextRef="#ctx0" brushRef="#br1" timeOffset="378507">23330 13386 5504,'-9'0'2112,"9"0"-1152,-27 6-704,18-6 992,9 4-704,-10-1 800,5 13-768,-7 0 608,9 3-672,-3 8 224,6 1-416,0 4 32,6-6-224,-3-3-64,14-4-32,-2-11-32,0 1 0,1-18-288,-2 4 160,2-17-384,-2-1 288,-2-3-224,-3-2 256,-3 1-352,4 5 320,-14-1-864,4 8 608,-12-2-1696,7 8 1216,-4-4-2304,9 7 1856</inkml:trace>
          <inkml:trace contextRef="#ctx0" brushRef="#br1" timeOffset="378942">23467 13152 4864,'-3'-5'1824,"3"5"-960,-6-5-160,0 1 1440,12 8-1184,-6-4 736,6 10-992,-6-2 320,3 10-576,-3 0 96,6 5-320,-6 5 223,0 3-255,0 1 96,0 3-160,0-3-64,0 1-32,0-11-32,0 0 0,0-16-352,6-2 192,-6-18-511,6 6 383,-3-12-224,8 8 320,-7-6-64,8 9 160,-3-4 64,2 3 32,4 4 0,0 6 0,1 0 64,4 6-32,-5-2 128,6 9-96,-12-4 192,7 5-160,-11 4 192,4 6-192,-12-2-32,3 4-32,-15 2-32,3-5 0,-12-4 64,7-3-32,-7-6-96,8 4 32,-10-14-544,11 0 320,0-18-1504,5 4 960,-1-13-3296,8 8 2272,3-17-1856,3 14 2144</inkml:trace>
          <inkml:trace contextRef="#ctx0" brushRef="#br1" timeOffset="377316">22367 13154 4864,'-9'19'1824,"9"-19"-960,4-22-384,-4 17 1088,0 5-896,0 0 544,11 8-736,-7-2 320,7-2-480,4-4 256,6 6-320,3-12 0,12 6-160,-6-4-128,6 8 0,-4-8-320,-8 4 192,-3-6-992,4 6 640,-8-3-1344,-2 3 1056,-11-5-736,1 0 864,-10-4 160,1 9 320,-11-4 416,3 8-128,-8-4 832,10 6-512,-5-3 864,4 7-704,-4-1 672,5 4-704,-1 0 512,11 3-608,-3 6 320,6 4-448,-3 1 320,0 5-352,0 0 256,0 3-288,-3 7 64,3-6-193,-12 0 65,8 2-96,-11-12 0,-2 2-32,-7-6-64,-3-4 32,3-6-256,3 8 128,-9-16-799,9 4 479,-9-8-1088,9 6 864,1-12-1600,5 6 1248,5-3-2688,10-2 2080</inkml:trace>
          <inkml:trace contextRef="#ctx0" brushRef="#br1" timeOffset="377819">22928 13376 3456,'-6'-7'1312,"6"7"-704,-5-9 64,0 3 1120,1 12-992,-12-6 640,2 0-896,-7 0 384,10 0-576,-10 0 320,11 3-384,-10 3 256,10 1-288,-5 3 192,3 3-224,-2 6 224,8 4-256,-4 3-96,10 2-64,-5-2-128,5-3 64,0-4 32,11-6 0,-7-13-224,8 0 128,-4-13-256,4 0 224,-2-10 32,5 4 96,-4 0 0,5 12 0,-8-2 128,4 3-64,-8 2 192,7 4-160,-2 10 192,3 6-192,-8 13-32,1-7-32,0-3-736,-1-2 384,2-7-1984,4 3 1280,-5-17-3008,6-2 2272</inkml:trace>
        </inkml:traceGroup>
        <inkml:traceGroup>
          <inkml:annotationXML>
            <emma:emma xmlns:emma="http://www.w3.org/2003/04/emma" version="1.0">
              <emma:interpretation id="{507AE153-DC54-4C37-B376-EF0E6BC9BAF3}" emma:medium="tactile" emma:mode="ink">
                <msink:context xmlns:msink="http://schemas.microsoft.com/ink/2010/main" type="inkWord" rotatedBoundingBox="20773,10569 20836,10572 20817,10959 20755,10956"/>
              </emma:interpretation>
              <emma:one-of disjunction-type="recognition" id="oneOf40">
                <emma:interpretation id="interp200" emma:lang="zh-CN" emma:confidence="0">
                  <emma:literal>i</emma:literal>
                </emma:interpretation>
                <emma:interpretation id="interp201" emma:lang="zh-CN" emma:confidence="0">
                  <emma:literal>ⅰ</emma:literal>
                </emma:interpretation>
                <emma:interpretation id="interp202" emma:lang="zh-CN" emma:confidence="0">
                  <emma:literal>「</emma:literal>
                </emma:interpretation>
                <emma:interpretation id="interp203" emma:lang="zh-CN" emma:confidence="0">
                  <emma:literal>Y</emma:literal>
                </emma:interpretation>
                <emma:interpretation id="interp204" emma:lang="zh-CN" emma:confidence="0">
                  <emma:literal>刂</emma:literal>
                </emma:interpretation>
              </emma:one-of>
            </emma:emma>
          </inkml:annotationXML>
          <inkml:trace contextRef="#ctx0" brushRef="#br1" timeOffset="379377">23810 13344 4096,'0'-3'1568,"0"3"-832,9 0-224,-9 0 1152,0 0-928,0 0 800,6 9-896,-6 1 576,0 3-704,0 0 384,0 5-544,0 0 128,0 4-320,0 7-64,6 3-64,-3 0-1024,3-9 544,0-7-2368,-3-2 1568,3-14-2656,0 0 2176</inkml:trace>
          <inkml:trace contextRef="#ctx0" brushRef="#br1" timeOffset="379550">23855 13205 5248,'-9'-3'2016,"9"3"-1088,-6 7-512,1-1 832,10-2-736,-10 5 64,5 4-384,-4 0-960,8 2 416,-4-2-2976,11 1 1856</inkml:trace>
        </inkml:traceGroup>
        <inkml:traceGroup>
          <inkml:annotationXML>
            <emma:emma xmlns:emma="http://www.w3.org/2003/04/emma" version="1.0">
              <emma:interpretation id="{391A4FFF-7293-4B39-BDF2-1EE828481AD3}" emma:medium="tactile" emma:mode="ink">
                <msink:context xmlns:msink="http://schemas.microsoft.com/ink/2010/main" type="inkWord" rotatedBoundingBox="20901,10634 21194,10648 21176,11014 20883,10999"/>
              </emma:interpretation>
              <emma:one-of disjunction-type="recognition" id="oneOf41">
                <emma:interpretation id="interp205" emma:lang="zh-CN" emma:confidence="0">
                  <emma:literal>a</emma:literal>
                </emma:interpretation>
                <emma:interpretation id="interp206" emma:lang="zh-CN" emma:confidence="0">
                  <emma:literal>G</emma:literal>
                </emma:interpretation>
                <emma:interpretation id="interp207" emma:lang="zh-CN" emma:confidence="0">
                  <emma:literal>q</emma:literal>
                </emma:interpretation>
                <emma:interpretation id="interp208" emma:lang="zh-CN" emma:confidence="0">
                  <emma:literal>9</emma:literal>
                </emma:interpretation>
                <emma:interpretation id="interp209" emma:lang="zh-CN" emma:confidence="0">
                  <emma:literal>氏</emma:literal>
                </emma:interpretation>
              </emma:one-of>
            </emma:emma>
          </inkml:annotationXML>
          <inkml:trace contextRef="#ctx0" brushRef="#br1" timeOffset="380023">24160 13318 5632,'-9'-18'2176,"9"18"-1152,-9-18-640,-3 13 1024,6 5-800,-12-4 704,3 4-800,-12 0 544,7 9-608,-5 1 320,4 3-448,1 4 256,4 5-321,2 7 193,8 2-224,0 6 0,6-2-128,0-3-192,12 0 32,-8-12-320,6-4 224,6-10-735,-2-6 511,8-15-576,-2 2 512,0-13-32,6-2 288,-12 1-96,7 4 160,-12 1 352,9 3-128,-9 6 768,0 9-480,-3 4 512,6 4-480,-8 9 191,1 9-351,-5 10 128,5 1-224,-5 8 64,0-11-128,0-2-544,0-5 224,0-10-1599,4 0 1023,2-17-2688,0-2 1952,-2-16-2400,6 0 2272</inkml:trace>
        </inkml:traceGroup>
        <inkml:traceGroup>
          <inkml:annotationXML>
            <emma:emma xmlns:emma="http://www.w3.org/2003/04/emma" version="1.0">
              <emma:interpretation id="{2365CC24-B80B-4852-9D77-20D9A2E15043}" emma:medium="tactile" emma:mode="ink">
                <msink:context xmlns:msink="http://schemas.microsoft.com/ink/2010/main" type="inkWord" rotatedBoundingBox="21255,10728 21581,10744 21568,11003 21242,10988"/>
              </emma:interpretation>
              <emma:one-of disjunction-type="recognition" id="oneOf42">
                <emma:interpretation id="interp210" emma:lang="zh-CN" emma:confidence="0">
                  <emma:literal>n</emma:literal>
                </emma:interpretation>
                <emma:interpretation id="interp211" emma:lang="zh-CN" emma:confidence="0">
                  <emma:literal>几</emma:literal>
                </emma:interpretation>
                <emma:interpretation id="interp212" emma:lang="zh-CN" emma:confidence="0">
                  <emma:literal>口</emma:literal>
                </emma:interpretation>
                <emma:interpretation id="interp213" emma:lang="zh-CN" emma:confidence="0">
                  <emma:literal>凡</emma:literal>
                </emma:interpretation>
                <emma:interpretation id="interp214" emma:lang="zh-CN" emma:confidence="0">
                  <emma:literal>h</emma:literal>
                </emma:interpretation>
              </emma:one-of>
            </emma:emma>
          </inkml:annotationXML>
          <inkml:trace contextRef="#ctx0" brushRef="#br1" timeOffset="380445">24298 13360 4608,'0'0'1760,"0"0"-960,0 0-160,0 0 1184,0 0-1024,0 0 704,6 0-896,-6 0 512,0 0-640,0 4 448,10 5-512,-6 10 384,2 3-449,0 8 321,-2 2-384,-4 10 64,6-10-224,-6-6-128,5-3-32,-5-10-384,0-3 192,0-24-576,6 1 449,-6-19-193,3 6 320,3-15 32,9 13 128,-6-3 0,3 12 0,-3-3 352,6 12-192,-3 0 704,3 10-449,-6 6 449,7 4-448,-6 2 384,0 12-416,-4 8 192,3-2-288,-4 8-64,7-12-96,-8-4-832,7 1 416,4-10-2879,0-3 1791,6-24-4096,3-4 3104</inkml:trace>
        </inkml:traceGroup>
      </inkml:traceGroup>
    </inkml:traceGroup>
    <inkml:traceGroup>
      <inkml:annotationXML>
        <emma:emma xmlns:emma="http://www.w3.org/2003/04/emma" version="1.0">
          <emma:interpretation id="{0E723AA1-04CF-494E-AFF9-715C93BDA525}" emma:medium="tactile" emma:mode="ink">
            <msink:context xmlns:msink="http://schemas.microsoft.com/ink/2010/main" type="paragraph" rotatedBoundingBox="16001,11686 21994,11423 22036,12376 16043,1263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573C871-8233-4051-AE57-560D4E0F2C93}" emma:medium="tactile" emma:mode="ink">
              <msink:context xmlns:msink="http://schemas.microsoft.com/ink/2010/main" type="inkBullet" rotatedBoundingBox="16007,11857 16943,11809 16979,12516 16043,12564"/>
            </emma:interpretation>
            <emma:one-of disjunction-type="recognition" id="oneOf43">
              <emma:interpretation id="interp215" emma:lang="zh-CN" emma:confidence="0">
                <emma:literal>廿</emma:literal>
              </emma:interpretation>
              <emma:interpretation id="interp216" emma:lang="zh-CN" emma:confidence="0">
                <emma:literal>公</emma:literal>
              </emma:interpretation>
              <emma:interpretation id="interp217" emma:lang="zh-CN" emma:confidence="0">
                <emma:literal>为</emma:literal>
              </emma:interpretation>
              <emma:interpretation id="interp218" emma:lang="zh-CN" emma:confidence="0">
                <emma:literal>力</emma:literal>
              </emma:interpretation>
              <emma:interpretation id="interp219" emma:lang="zh-CN" emma:confidence="0">
                <emma:literal>艹</emma:literal>
              </emma:interpretation>
            </emma:one-of>
          </emma:emma>
        </inkml:annotationXML>
        <inkml:trace contextRef="#ctx0" brushRef="#br0" timeOffset="384754">19074 14737 5120,'-11'3'1920,"11"-3"-1024,6 6-896,-6-6 1024,11 0-576,-2 0 768,12 0-704,0-6 256,4 6-448,15-3 32,0-3-224,13-2-64,-8 8-32,1-9-32,0 3 0,6 2-160,-8 4 96,8-3-448,-2-3 256,-4-3-1216,-5 9 832,-6 0-2752,1 5 1888</inkml:trace>
        <inkml:trace contextRef="#ctx0" brushRef="#br0" timeOffset="385101">19156 14823 4992,'-25'8'1920,"25"-8"-1024,-11 15-704,7-11 896,8 0-640,-4-4 576,6 6-608,-1-6 416,10 3-480,6 3 256,3-3-352,18-3 64,-2 0-192,10 0 0,3 0-64,2 0-64,1 0 32,1 0 32,-1 0-32,-5 0-448,-6 0 224,-3 0-1376,-7 0 832,1-3-2976,-11 3 2080</inkml:trace>
        <inkml:trace contextRef="#ctx0" brushRef="#br0" timeOffset="385521">19619 14466 3840,'-10'-6'1472,"10"6"-768,-5 9-256,5-5 1120,5 2-896,-5-3 928,10 3-960,1 2 320,10 7-576,-2-2 160,7 0-320,0 0 224,-1 6-256,11 4 160,-6-1-192,0 1 128,2 0-160,-8-5 224,7-1-224,-5 2 160,-5 4-160,-12-1 160,6 1-192,-15 3 256,6 6-224,-21 0 95,5 4-127,-22 2-64,12 2 0,-11-5-383,7 3 191,-12-8-992,10-5 640,2-9-2176,-3-2 1504,12-5-2912,9 0 2304</inkml:trace>
      </inkml:traceGroup>
      <inkml:traceGroup>
        <inkml:annotationXML>
          <emma:emma xmlns:emma="http://www.w3.org/2003/04/emma" version="1.0">
            <emma:interpretation id="{3CAFD4E9-5774-4B34-931C-A9714DA484AB}" emma:medium="tactile" emma:mode="ink">
              <msink:context xmlns:msink="http://schemas.microsoft.com/ink/2010/main" type="line" rotatedBoundingBox="17670,11613 21994,11423 22036,12376 17711,12566"/>
            </emma:interpretation>
          </emma:emma>
        </inkml:annotationXML>
        <inkml:traceGroup>
          <inkml:annotationXML>
            <emma:emma xmlns:emma="http://www.w3.org/2003/04/emma" version="1.0">
              <emma:interpretation id="{CB20D76C-DDE2-4344-899B-2E4AFAC82E4D}" emma:medium="tactile" emma:mode="ink">
                <msink:context xmlns:msink="http://schemas.microsoft.com/ink/2010/main" type="inkWord" rotatedBoundingBox="17673,11686 18152,11665 18190,12530 17711,12551"/>
              </emma:interpretation>
              <emma:one-of disjunction-type="recognition" id="oneOf44">
                <emma:interpretation id="interp220" emma:lang="zh-CN" emma:confidence="0">
                  <emma:literal>H</emma:literal>
                </emma:interpretation>
                <emma:interpretation id="interp221" emma:lang="zh-CN" emma:confidence="0">
                  <emma:literal>汁</emma:literal>
                </emma:interpretation>
                <emma:interpretation id="interp222" emma:lang="zh-CN" emma:confidence="0">
                  <emma:literal>䦹</emma:literal>
                </emma:interpretation>
                <emma:interpretation id="interp223" emma:lang="zh-CN" emma:confidence="0">
                  <emma:literal>廾</emma:literal>
                </emma:interpretation>
                <emma:interpretation id="interp224" emma:lang="zh-CN" emma:confidence="0">
                  <emma:literal>计</emma:literal>
                </emma:interpretation>
              </emma:one-of>
            </emma:emma>
          </inkml:annotationXML>
          <inkml:trace contextRef="#ctx0" brushRef="#br0" timeOffset="393614">20756 14460 3712,'6'-18'1472,"-6"18"-768,0-8-64,0 2 1248,4 12-1056,2-12 704,0 6-928,-6-8 576,0 2-672,0-6 384,0 2-544,0-12 256,0 8-352,0-4 288,0 8-320,0 2 224,0 8-225,0-5 225,0 5-256,0 5 96,0 3-160,0 7 288,0 2-224,0 5 384,0 1-320,0 19 96,0-1-224,0 12 160,0-2-192,0-3 96,0-2-96,0-1-64,0 6 0,-6 17-320,6 0 160,-6-14-1152,6-5 704,-10-11-2559,10-3 1759,-5-21-3776,10-4 2912</inkml:trace>
          <inkml:trace contextRef="#ctx0" brushRef="#br0" timeOffset="393868">20828 14714 5888,'0'-6'2176,"0"6"-1152,9 0-704,-3 0 1344,-1 0-960,5 0 864,5 6-896,6-6 64,3 4-416,3-4-128,3 5-128,0-5-128,2 4 32,-2-8-960,0-1 544,0-9-1952,-3 1 1376,-6-6-1952,-7 6 1696,-4-6-1344,1 12 1504</inkml:trace>
          <inkml:trace contextRef="#ctx0" brushRef="#br0" timeOffset="394125">21195 14456 4480,'-5'-19'1664,"5"19"-896,-12-13-352,9 9 1184,6 4-928,-3-6 832,0 2-864,0-1 704,0 5-736,0-4 512,0 8-640,0 1 512,0 5-545,0 7 449,6 11-480,-6 8 320,6 0-416,-6 19 256,5-1-320,-5 8 64,4 2-192,-4 4-64,6 0-32,-6-4-736,0-6 384,0-13-2496,5-3 1569,-1-15-4321,8-9 3136</inkml:trace>
        </inkml:traceGroup>
        <inkml:traceGroup>
          <inkml:annotationXML>
            <emma:emma xmlns:emma="http://www.w3.org/2003/04/emma" version="1.0">
              <emma:interpretation id="{7B52B01A-C94B-4F72-8F2E-7E1FF596EC79}" emma:medium="tactile" emma:mode="ink">
                <msink:context xmlns:msink="http://schemas.microsoft.com/ink/2010/main" type="inkWord" rotatedBoundingBox="18474,11790 18913,11771 18939,12365 18501,12385"/>
              </emma:interpretation>
              <emma:one-of disjunction-type="recognition" id="oneOf45">
                <emma:interpretation id="interp225" emma:lang="zh-CN" emma:confidence="0">
                  <emma:literal>i</emma:literal>
                </emma:interpretation>
                <emma:interpretation id="interp226" emma:lang="zh-CN" emma:confidence="0">
                  <emma:literal>&amp;</emma:literal>
                </emma:interpretation>
                <emma:interpretation id="interp227" emma:lang="zh-CN" emma:confidence="0">
                  <emma:literal>@</emma:literal>
                </emma:interpretation>
                <emma:interpretation id="interp228" emma:lang="zh-CN" emma:confidence="0">
                  <emma:literal>8</emma:literal>
                </emma:interpretation>
                <emma:interpretation id="interp229" emma:lang="zh-CN" emma:confidence="0">
                  <emma:literal>氵</emma:literal>
                </emma:interpretation>
              </emma:one-of>
            </emma:emma>
          </inkml:annotationXML>
          <inkml:trace contextRef="#ctx0" brushRef="#br0" timeOffset="403079">21785 14786 5376,'-15'-8'2112,"15"8"-1152,-24 0-704,12 0 1152,12 0-832,-9 0 736,9 0-768,-10 0 288,5 0-480,-10 0 288,8 4-352,-7-4 352,8 4-384,-9 1 224,6 5-256,-7-2 223,6 1-255,-12 4 96,14 2-160,-8-1-64,5 2-32,2 3-32,3 4 0,2-5 64,4 0-32,0-3-32,4-2 32,2-4-128,8 5 64,2-11 96,-2 3-32,13-12-96,3 6 32,0-9-192,2 5 128,-7-15 32,-5 2 64,-4-11 0,4 5 0,-14-13 0,4 10 0,-16-15 0,6 9 0,-10-14 0,-1 11 0,-8-6 0,5 8 0,-13-3 128,12 10-64,-7-6 192,8 14-160,-7 0 192,12 3-192,-7 2-32,11 4-32,0 1 32,5 2-32,0 3 128,5 3-96,4-6 32,7 6-32,4-4-128,0 1 32,2-3-32,2 6 0,-3-4-96,6 8 96,-7-4-608,4 0 384,-3 0-1439,4 0 959,-5 0-2688,6 6 1952,-4-3-2624,-4 10 2336</inkml:trace>
        </inkml:traceGroup>
        <inkml:traceGroup>
          <inkml:annotationXML>
            <emma:emma xmlns:emma="http://www.w3.org/2003/04/emma" version="1.0">
              <emma:interpretation id="{2EC523BC-9BC3-4583-BFB8-12DAB047944D}" emma:medium="tactile" emma:mode="ink">
                <msink:context xmlns:msink="http://schemas.microsoft.com/ink/2010/main" type="inkWord" rotatedBoundingBox="18932,11983 19259,11969 19275,12321 18948,12335"/>
              </emma:interpretation>
              <emma:one-of disjunction-type="recognition" id="oneOf46">
                <emma:interpretation id="interp230" emma:lang="zh-CN" emma:confidence="0">
                  <emma:literal>x</emma:literal>
                </emma:interpretation>
                <emma:interpretation id="interp231" emma:lang="zh-CN" emma:confidence="0">
                  <emma:literal>ⅹ</emma:literal>
                </emma:interpretation>
                <emma:interpretation id="interp232" emma:lang="zh-CN" emma:confidence="0">
                  <emma:literal>X</emma:literal>
                </emma:interpretation>
                <emma:interpretation id="interp233" emma:lang="zh-CN" emma:confidence="0">
                  <emma:literal>Ⅹ</emma:literal>
                </emma:interpretation>
                <emma:interpretation id="interp234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403707">22000 14727 3840,'-10'-9'1472,"10"9"-768,-5-23-192,-1 14 1152,12 9-928,-6-8 672,0-1-864,0-4 512,5 3-608,-1-3 448,2 8-480,-1-5 384,2 10-448,-7-4 384,3 8-416,2-4 255,5 10-319,2-5 288,-4 2-320,4 3 96,3 0-192,-6 2 64,7 8-96,-6-4 0,6 3-32,-6 4 32,4-1-64,2 2-32,0 4 32,0-6-128,-2 4 64,2-7-608,-1 4 352,-6-10-1567,2 6 1023,-5-15-2528,3 0 1888,-3-8-2624,-2 0 2336</inkml:trace>
          <inkml:trace contextRef="#ctx0" brushRef="#br0" timeOffset="403878">22305 14646 6144,'-9'-9'2272,"9"9"-1216,-6-23-320,2 14 1600,8 9-1280,-8-4 832,4 8-1120,-11 1 607,7 3-831,-13 7 512,8 2-608,-6 2 96,4 4-288,-8-1 32,4 1-160,-12 3-64,12 2-32,-11-5-736,11 3 384,-10-3-1632,10 0 1088,-2-11-2879,8 8 2111,-1-11-3168,10 4 2688</inkml:trace>
        </inkml:traceGroup>
        <inkml:traceGroup>
          <inkml:annotationXML>
            <emma:emma xmlns:emma="http://www.w3.org/2003/04/emma" version="1.0">
              <emma:interpretation id="{0A0840C9-7DDB-41FB-A598-D48D43956BD6}" emma:medium="tactile" emma:mode="ink">
                <msink:context xmlns:msink="http://schemas.microsoft.com/ink/2010/main" type="inkWord" rotatedBoundingBox="19320,11540 19720,11523 19736,11886 19336,11903"/>
              </emma:interpretation>
              <emma:one-of disjunction-type="recognition" id="oneOf47">
                <emma:interpretation id="interp235" emma:lang="zh-CN" emma:confidence="0">
                  <emma:literal>x</emma:literal>
                </emma:interpretation>
                <emma:interpretation id="interp236" emma:lang="zh-CN" emma:confidence="0">
                  <emma:literal>*</emma:literal>
                </emma:interpretation>
                <emma:interpretation id="interp237" emma:lang="zh-CN" emma:confidence="0">
                  <emma:literal>女</emma:literal>
                </emma:interpretation>
                <emma:interpretation id="interp238" emma:lang="zh-CN" emma:confidence="0">
                  <emma:literal>A</emma:literal>
                </emma:interpretation>
                <emma:interpretation id="interp239" emma:lang="zh-CN" emma:confidence="0">
                  <emma:literal>出</emma:literal>
                </emma:interpretation>
              </emma:one-of>
            </emma:emma>
          </inkml:annotationXML>
          <inkml:trace contextRef="#ctx0" brushRef="#br0" timeOffset="410132">22652 14198 4608,'0'-9'1760,"0"9"-960,-10 4-320,5-4 1088,10 5-896,-10-1 672,5 5-800,-4 1 512,-2-1-608,-3 8 320,9 2-448,-12 4 256,7 3-320,-4-3 0,-1-1-160,-10 1-64,8 5 0,-7-11-256,8 6 128,-10-8-1152,12 2 672,-6-12-2976,3 3 1952,9-8-2304,6 5 2240</inkml:trace>
          <inkml:trace contextRef="#ctx0" brushRef="#br0" timeOffset="409839">22499 14170 2560,'-4'-4'1056,"4"4"-576,0 0 64,0 0 1024,0 0-864,0 0 672,0 0-832,0 0 512,0 0-608,0 0 384,0 0-480,0 0 384,0 0-416,0 0 320,0 0-352,0 0 192,0 0-256,4 0 64,8 9-160,-3-5 224,2 6-224,-1-1 160,-1 4-160,-3 9 224,0 1-224,-3 4 96,3 5-128,-1-4 0,1-2-33,-2 1 33,2-3-64,-1-7-223,-1 6 95,1-10-960,1 6 608,0-10-1728,-2 4 1216,-4-9-2656,5 2 2048,-5-12-1664,0 6 1856</inkml:trace>
          <inkml:trace contextRef="#ctx0" brushRef="#br0" timeOffset="410461">22382 14392 4352,'-9'0'1664,"9"0"-896,0-4-352,0-1 1024,0 10-800,0-5 416,9 0-640,1 0 128,7 0-320,2-5 128,1 5-192,11-4 0,-4 8-96,-1-4-64,4 0 32,-6 0 32,2 0-32,-5 0-32,4 5 32,-5-5-128,1 4 64,-6-4-544,0 0 320,-5 0-1376,7 0 896,-8 0-2464,0 0 1792</inkml:trace>
        </inkml:traceGroup>
        <inkml:traceGroup>
          <inkml:annotationXML>
            <emma:emma xmlns:emma="http://www.w3.org/2003/04/emma" version="1.0">
              <emma:interpretation id="{5ECA338C-AC05-4059-85AC-6949F5D356EB}" emma:medium="tactile" emma:mode="ink">
                <msink:context xmlns:msink="http://schemas.microsoft.com/ink/2010/main" type="inkWord" rotatedBoundingBox="19898,12007 20277,11990 20287,12208 19908,12225"/>
              </emma:interpretation>
              <emma:one-of disjunction-type="recognition" id="oneOf48">
                <emma:interpretation id="interp240" emma:lang="zh-CN" emma:confidence="0">
                  <emma:literal>=</emma:literal>
                </emma:interpretation>
                <emma:interpretation id="interp241" emma:lang="zh-CN" emma:confidence="0">
                  <emma:literal>二</emma:literal>
                </emma:interpretation>
                <emma:interpretation id="interp242" emma:lang="zh-CN" emma:confidence="0">
                  <emma:literal>工</emma:literal>
                </emma:interpretation>
                <emma:interpretation id="interp243" emma:lang="zh-CN" emma:confidence="0">
                  <emma:literal>亡</emma:literal>
                </emma:interpretation>
                <emma:interpretation id="interp244" emma:lang="zh-CN" emma:confidence="0">
                  <emma:literal>乙</emma:literal>
                </emma:interpretation>
              </emma:one-of>
            </emma:emma>
          </inkml:annotationXML>
          <inkml:trace contextRef="#ctx0" brushRef="#br0" timeOffset="411099">22952 14664 6016,'-9'0'2272,"9"0"-1216,0 0-544,0 0 1248,0 0-992,0 0 480,4 0-736,1 0 224,7 0-448,3 0 352,0 0-384,5-4 223,0 4-255,6-4 0,-2 8-128,-3-8-64,5-2 0,-1-4-384,7 7 192,-8-6-1215,6 9 767,-8-4-2496,-2 4 1760,-10 0-2784,6 9 2336</inkml:trace>
          <inkml:trace contextRef="#ctx0" brushRef="#br0" timeOffset="411340">22980 14804 5248,'-12'0'2016,"12"0"-1088,0 0-448,0 0 1344,0 0-992,0 0 672,12 10-896,-4-7 32,8 7-384,4-7-160,1 3-64,9-2-32,1 2 0,5-6-704,4 0 384,2-6-2336,-8 6 1472,2-4-2656,0-2 2176</inkml:trace>
        </inkml:traceGroup>
        <inkml:traceGroup>
          <inkml:annotationXML>
            <emma:emma xmlns:emma="http://www.w3.org/2003/04/emma" version="1.0">
              <emma:interpretation id="{628B4479-46D7-4F45-9033-193F374AA9F6}" emma:medium="tactile" emma:mode="ink">
                <msink:context xmlns:msink="http://schemas.microsoft.com/ink/2010/main" type="inkWord" rotatedBoundingBox="20683,12125 21152,12104 21153,12123 20684,12143"/>
              </emma:interpretation>
              <emma:one-of disjunction-type="recognition" id="oneOf49">
                <emma:interpretation id="interp245" emma:lang="zh-CN" emma:confidence="0">
                  <emma:literal>-</emma:literal>
                </emma:interpretation>
                <emma:interpretation id="interp246" emma:lang="zh-CN" emma:confidence="0">
                  <emma:literal>一</emma:literal>
                </emma:interpretation>
                <emma:interpretation id="interp247" emma:lang="zh-CN" emma:confidence="0">
                  <emma:literal>—</emma:literal>
                </emma:interpretation>
                <emma:interpretation id="interp248" emma:lang="zh-CN" emma:confidence="0">
                  <emma:literal>ㄧ</emma:literal>
                </emma:interpretation>
                <emma:interpretation id="interp249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424207">23753 14756 5248,'-15'0'2016,"15"0"-1088,-6 3-448,1-3 1344,10 0-992,-5 0 672,0 0-896,0 0 160,0 0-448,0 0 320,0 0-384,0 0 160,6 0-256,0 0 128,-2 0-160,1 0 63,5 0-95,-5 0 96,5 0-128,1 0 128,-2 0-128,3 0-32,9 0 0,-6 0-32,0 0 0,0 0 0,5 0 0,-5 0 0,6 0 0,-2 0-160,2 0 96,5 0-448,4 0 257,0 0-1281,3 0 864,-9-3-1824,6 3 1408,-4-6-2816,-1 6 2208</inkml:trace>
        </inkml:traceGroup>
        <inkml:traceGroup>
          <inkml:annotationXML>
            <emma:emma xmlns:emma="http://www.w3.org/2003/04/emma" version="1.0">
              <emma:interpretation id="{C66AE9E8-47F2-488B-8113-AC100B77FEE2}" emma:medium="tactile" emma:mode="ink">
                <msink:context xmlns:msink="http://schemas.microsoft.com/ink/2010/main" type="inkWord" rotatedBoundingBox="21400,11559 21999,11533 22036,12376 21437,12402"/>
              </emma:interpretation>
              <emma:one-of disjunction-type="recognition" id="oneOf50">
                <emma:interpretation id="interp250" emma:lang="zh-CN" emma:confidence="0">
                  <emma:literal>5</emma:literal>
                </emma:interpretation>
                <emma:interpretation id="interp251" emma:lang="zh-CN" emma:confidence="0">
                  <emma:literal>f</emma:literal>
                </emma:interpretation>
                <emma:interpretation id="interp252" emma:lang="zh-CN" emma:confidence="0">
                  <emma:literal>J</emma:literal>
                </emma:interpretation>
                <emma:interpretation id="interp253" emma:lang="zh-CN" emma:confidence="0">
                  <emma:literal>丁</emma:literal>
                </emma:interpretation>
                <emma:interpretation id="interp254" emma:lang="zh-CN" emma:confidence="0">
                  <emma:literal>『</emma:literal>
                </emma:interpretation>
              </emma:one-of>
            </emma:emma>
          </inkml:annotationXML>
          <inkml:trace contextRef="#ctx0" brushRef="#br0" timeOffset="426113">24854 14193 4992,'-34'-10'1824,"34"10"-960,-26-4-448,16 1 1088,10 6-832,-12-3 736,12 4-800,-8 2 448,8 3-608,-12 4 448,12 6-480,-4 8 384,8-1-448,-4 12 319,0-3-383,0 1 192,6 6-256,-6 3 128,6 0-192,-6 4 224,0 2-256,0-3 96,0 3-128,0-5 96,0-7-128,-6-1 32,0-2-32,-9-4-64,6 0 32,-18-6-192,12-4 96,-15-3-256,9-5 192,-9-14-672,9 0 480,-5-10-928,7 6 705,-8-10-1729,13 6 1280,-2-11-3488,11 9 2496</inkml:trace>
          <inkml:trace contextRef="#ctx0" brushRef="#br0" timeOffset="425724">24548 14221 3328,'-9'0'1216,"9"0"-640,-6 3 32,1-3 1120,10 0-928,-5 0 704,0 0-896,0 0 384,0 0-576,0 0 480,0 0-512,0 0 512,0 0-512,0 0 224,9 0-352,3 0 128,-3 0-224,2 0 224,5 0-256,-1 0 95,0 0-127,0 0 0,5 0-32,1-3 32,0 3-64,9-7-96,0 7 32,6-3 96,5 3-32,-4-6-96,-7 6 32,0-4-479,0 4 287,-4-3-1312,-5 3 864,-12-6-2176,6 12 1600,-9-6-2592,0 3 2176</inkml:trace>
        </inkml:traceGroup>
      </inkml:traceGroup>
    </inkml:traceGroup>
    <inkml:traceGroup>
      <inkml:annotationXML>
        <emma:emma xmlns:emma="http://www.w3.org/2003/04/emma" version="1.0">
          <emma:interpretation id="{9CFE6314-F564-43C3-AC60-420CA5A08CFF}" emma:medium="tactile" emma:mode="ink">
            <msink:context xmlns:msink="http://schemas.microsoft.com/ink/2010/main" type="paragraph" rotatedBoundingBox="2526,13441 26484,13101 26503,14467 2546,148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B5D0B0-508D-42E8-8D61-483BE005B7AD}" emma:medium="tactile" emma:mode="ink">
              <msink:context xmlns:msink="http://schemas.microsoft.com/ink/2010/main" type="inkBullet" rotatedBoundingBox="2537,14204 2670,14202 2675,14542 2542,14544"/>
            </emma:interpretation>
            <emma:one-of disjunction-type="recognition" id="oneOf51">
              <emma:interpretation id="interp255" emma:lang="zh-CN" emma:confidence="0">
                <emma:literal>︰</emma:literal>
              </emma:interpretation>
              <emma:interpretation id="interp256" emma:lang="zh-CN" emma:confidence="0">
                <emma:literal>l</emma:literal>
              </emma:interpretation>
              <emma:interpretation id="interp257" emma:lang="zh-CN" emma:confidence="0">
                <emma:literal>‵</emma:literal>
              </emma:interpretation>
              <emma:interpretation id="interp258" emma:lang="zh-CN" emma:confidence="0">
                <emma:literal>丶</emma:literal>
              </emma:interpretation>
              <emma:interpretation id="interp259" emma:lang="zh-CN" emma:confidence="0">
                <emma:literal>」</emma:literal>
              </emma:interpretation>
            </emma:one-of>
          </emma:emma>
        </inkml:annotationXML>
        <inkml:trace contextRef="#ctx0" brushRef="#br0" timeOffset="434850">5587 16843 6400,'-6'-8'2368,"6"8"-1280,0 8-512,0-3 1440,6-1-1120,-1 6 704,-1 8-960,2-1 287,0 2-543,-3 4 288,3 0-384,-1 3 128,1 6-256,-2-4 0,2-2-96,3 0-608,2 7 288,-1-14-1855,1-3 1151,-2-10-3296,1-6 2368,1-9-2240,-2 0 2400</inkml:trace>
      </inkml:traceGroup>
      <inkml:traceGroup>
        <inkml:annotationXML>
          <emma:emma xmlns:emma="http://www.w3.org/2003/04/emma" version="1.0">
            <emma:interpretation id="{6EC6E2DA-5736-410B-9EFE-0191D460A924}" emma:medium="tactile" emma:mode="ink">
              <msink:context xmlns:msink="http://schemas.microsoft.com/ink/2010/main" type="line" rotatedBoundingBox="2753,13438 26484,13101 26503,14467 2773,14805"/>
            </emma:interpretation>
          </emma:emma>
        </inkml:annotationXML>
        <inkml:traceGroup>
          <inkml:annotationXML>
            <emma:emma xmlns:emma="http://www.w3.org/2003/04/emma" version="1.0">
              <emma:interpretation id="{F6363CBF-4D9B-41F2-802C-3B009BB85ECA}" emma:medium="tactile" emma:mode="ink">
                <msink:context xmlns:msink="http://schemas.microsoft.com/ink/2010/main" type="inkWord" rotatedBoundingBox="2753,13438 3537,13427 3552,14486 2768,14497"/>
              </emma:interpretation>
              <emma:one-of disjunction-type="recognition" id="oneOf52">
                <emma:interpretation id="interp260" emma:lang="zh-CN" emma:confidence="0">
                  <emma:literal>萬</emma:literal>
                </emma:interpretation>
                <emma:interpretation id="interp261" emma:lang="zh-CN" emma:confidence="0">
                  <emma:literal>葛</emma:literal>
                </emma:interpretation>
                <emma:interpretation id="interp262" emma:lang="zh-CN" emma:confidence="0">
                  <emma:literal>勘</emma:literal>
                </emma:interpretation>
                <emma:interpretation id="interp263" emma:lang="zh-CN" emma:confidence="0">
                  <emma:literal>萄</emma:literal>
                </emma:interpretation>
                <emma:interpretation id="interp264" emma:lang="zh-CN" emma:confidence="0">
                  <emma:literal>蒈</emma:literal>
                </emma:interpretation>
              </emma:one-of>
            </emma:emma>
          </inkml:annotationXML>
          <inkml:trace contextRef="#ctx0" brushRef="#br0" timeOffset="433686">5816 16368 4096,'-15'0'1568,"15"0"-832,0 0-96,0 0 1312,0 0-1056,0 0 832,4 0-1024,1-5 640,11 5-800,5-3 288,3-1-480,8-6 32,-2 4-256,11-6 0,-1 2-64,7-4-64,-7 11 32,1-12-128,-5 11 64,-6-6-672,-4 10 384,-11-9-1792,1 9 1184,-16-4-3328,3 4 2400</inkml:trace>
          <inkml:trace contextRef="#ctx0" brushRef="#br0" timeOffset="433384">5939 16068 5632,'-11'0'2112,"11"0"-1152,-6 0-288,2 0 1504,8 0-1216,-4 0 672,6 0-960,0 0 128,3 0-480,6 0-32,1 10-192,4-7-64,0 7 0,6 3 31,-1 0-31,2 2-95,3 3 31,-10-4-736,1-1 384,-12-3-1984,7-3 1280</inkml:trace>
          <inkml:trace contextRef="#ctx0" brushRef="#br0" timeOffset="434595">5974 16462 6272,'-5'-9'2368,"5"9"-1280,0-4-704,0 0 896,5 8-768,-5-4 416,10 0-576,0 0 192,4 0-320,-2 0 0,-2 4-128,0 1-64,6 5 0,-10-3 32,2 3-32,-8 5 192,0 2-128,-8 5 448,-4 6-288,-3-5 384,6 4-385,-9-9 161,15-4-256,-8-1-64,11 0-64,0-7-128,6 3 64,-1-9 32,4 4 0,7-1 0,-2 3 0,-2-2 0,-3 5 0,-9 0 128,5 5-64,-13 5 192,-4-2-160,-8 5-32,4 1-32,-8-4-832,3 3 448,0-12-3167,7-1 1951,-8-9-3424,13 0 2848</inkml:trace>
          <inkml:trace contextRef="#ctx0" brushRef="#br0" timeOffset="435256">5907 16871 5248,'21'-6'2016,"-21"6"-1088,30-17-448,-10 12 928,2 5-768,8-8 96,2 2-448,1-7 32,9 4-192,-1-10-64,-1 6-32,16-14 448,10 9-256,-24 1 608,-6 7-448,-12 1 416,2 5-448,0-5 480,5 3-513,-10 2 417,-7 8-416,-4 2 192,2 3-288,-9 4 224,2 0-256,-5 6 160,0 4-192,-5 3 128,5 6-160,-3-5 288,-3 5-224,-6-4-32,12 2-96,-4-2-64,-1 4 32,-10 0-32,3-2 0,-2-7-512,4-4 288,-16-6-1600,10-4 1024,-8-12-2559,4-3 1887,-11-17-3328,11 1 2720</inkml:trace>
          <inkml:trace contextRef="#ctx0" brushRef="#br0" timeOffset="435646">6040 16797 5248,'-11'5'2016,"11"-5"-1088,-4 27-320,-1-18 1376,10 1-1088,-5 6 768,0 8-992,-5-6 288,5 5-576,-6 3 0,0 3-224,3-13-160,3 0-32,0-12-192,9-4 128,2-14-256,8 1 224,7-15-32,5 11 96,-5-6 64,4 8 0,-9 1 0,0 11 0,-3-2 0,9 5 0,-12 5 416,-6 8-224,-9 6 608,0-2-417,-9 2 577,3 4-544,-18 3 288,3 6-416,-5-4 64,7-6-224,4-8-64,4-4-32,11-16-608,11 2 320,8-15-1600,7 6 1057,-2-13-2561,8-2 1888,-1-8-3040,5 4 2560</inkml:trace>
          <inkml:trace contextRef="#ctx0" brushRef="#br0" timeOffset="434064">6009 16304 4608,'-10'6'1760,"10"-6"-960,0 12-224,0-7 1184,0 4-960,0 10 832,6 4-960,-6 7 640,4 2-768,-4 9 384,0 4-576,0 4 32,0-4-224,0-3-32,0-6-65,0-8-830,0-6 415,0-4-2656,0-4 1664,0-23-3168,5 0 2560</inkml:trace>
          <inkml:trace contextRef="#ctx0" brushRef="#br0" timeOffset="434250">6137 16349 5248,'0'-3'2016,"0"3"-1088,26 9-256,-22-5 1344,7 5-1120,-7 5 864,1 4-1056,1 5 704,0 0-800,-6 7 383,0 2-575,0 5 128,0 3-320,0 1 0,0 4-128,0-9-64,0 0 0,0-4-192,0-4 96,-6-11-1312,6 2 768,-6-15-2431,1-4 1695,-5-14-3200,5 5 2592,-5-14-1408,5 10 1952</inkml:trace>
        </inkml:traceGroup>
        <inkml:traceGroup>
          <inkml:annotationXML>
            <emma:emma xmlns:emma="http://www.w3.org/2003/04/emma" version="1.0">
              <emma:interpretation id="{A07D91AA-1CE7-4083-9027-B2807DA8FCAE}" emma:medium="tactile" emma:mode="ink">
                <msink:context xmlns:msink="http://schemas.microsoft.com/ink/2010/main" type="inkWord" rotatedBoundingBox="3687,13457 4706,13442 4725,14777 3706,14792"/>
              </emma:interpretation>
              <emma:one-of disjunction-type="recognition" id="oneOf53">
                <emma:interpretation id="interp265" emma:lang="zh-CN" emma:confidence="0">
                  <emma:literal>斯</emma:literal>
                </emma:interpretation>
                <emma:interpretation id="interp266" emma:lang="zh-CN" emma:confidence="0">
                  <emma:literal>靳</emma:literal>
                </emma:interpretation>
                <emma:interpretation id="interp267" emma:lang="zh-CN" emma:confidence="0">
                  <emma:literal>鞒</emma:literal>
                </emma:interpretation>
                <emma:interpretation id="interp268" emma:lang="zh-CN" emma:confidence="0">
                  <emma:literal>澌</emma:literal>
                </emma:interpretation>
                <emma:interpretation id="interp269" emma:lang="zh-CN" emma:confidence="0">
                  <emma:literal>欺</emma:literal>
                </emma:interpretation>
              </emma:one-of>
            </emma:emma>
          </inkml:annotationXML>
          <inkml:trace contextRef="#ctx0" brushRef="#br0" timeOffset="436702">6872 16481 4992,'-30'-6'1920,"30"6"-1024,-6 6-416,0-6 1504,12 4-1120,-6-4 960,0 0-1088,0 0 544,6 0-736,-3 0 415,8 0-543,5-4 128,4 4-320,5-9 64,0 5-160,7-6 64,-2 1-96,10-10-64,0 6 0,-4-4-256,0 2 128,-4-2-736,-8 8 448,-2-5-1151,-8 5 863,-8 0-832,-6 4 864,-12 0-224,4 5 512,-14-4 128,2 4 128,-2-4 96,8 8 0,-7-4 0,12 0 0,-12 0 192,12 0-96,-12-4 448,12-1-288,-3 1 512,6 8-448,-3-4 512,9 0-512,-9 0 512,9 9-512,-6 0 416,6 5-417,-6 5 257,12-3-320,-6 16 192,6 0-224,-2 8 0,1 2-128,0 16 0,-1 2-32,-4-1 32,6-10-64,-6-8-1088,0-9 608,0-13-2751,6-6 1791,-6-18-3456,9 1 2752</inkml:trace>
          <inkml:trace contextRef="#ctx0" brushRef="#br0" timeOffset="437988">6794 16998 2560,'-6'-4'1056,"6"4"-576,0 0-352,0 0 544,0 0-416,0 0 416,0 0-416,0-6 160,0 6-256,0-4 288,0-2-256,0-1 448,0 2-352,-4 1 512,4 8-480,-5-4 704,5 8-576,-6-4 640,2 2-640,-7-6 640,11 0-640,-9 0 480,9 0-512,-6 0 320,12 4-416,-6-4 255,0 0-319,0 0 192,5 0-224,-1 0 64,2 0-160,-1 0 160,5 0-192,5-4 96,0 4-96,6-13-128,5 4 0,19-19 32,1 4 0,10-2 0,-5 4 0,-4-1 0,-7 10 0,-4-6 0,5 6 0,10-19 64,0 9-32,-10-3-96,-1 3 32,-14 5-320,-1 8 192,-10-8-448,-4 10 352,-5-8-927,-3 13 671,-12 3-1888,4 9 1344,-11 1-3392,7-2 2496</inkml:trace>
          <inkml:trace contextRef="#ctx0" brushRef="#br0" timeOffset="438394">6998 16703 4736,'-18'0'1760,"18"0"-960,-6 32-320,0-28 1280,12 5-960,-6 1 736,6 3-896,-3 4 576,8 2-704,-1 3 384,1 7-544,-2-6 192,1 3-320,1 6-1,4 0-127,-9-5-64,4-5 0,-5-9-959,-2-4 511,-3-12-1888,0 3 1312,0-22-1536,6 3 1440,0-13-352,4 9 832,0-4 224,0 14 224,0-2 960,1 11-416,-2 4 1312,6 10-928,-3-1 832,3 8-928,-5-3 576,4 4-736,4 1 96,0-2-352,-1-7-672,-2 3 224,-5-23-2336,-1 3 1408,2-21-2976,-1 1 2304</inkml:trace>
          <inkml:trace contextRef="#ctx0" brushRef="#br0" timeOffset="437464">7101 16458 4992,'-6'-9'1824,"6"9"-960,6 9-320,-6-9 992,4 4-864,-4-4 288,5 10-576,1-1 160,-2 4-320,-4 0 128,6 2-192,-6 2 480,0 6-352,-6 0 512,6-1-480,-10-3 160,10-2-320,0-2 0,6-2-96,-2-13-64,7 4 32,-2-8-320,3 0 160,-3-5-672,0-6 480,-2 11-672,-2 8 576,-10 2-64,-2 12 288,-11-1 192,-3 6 0,-9 0 224,9-1-128,-5-3 544,5 4-384,6-14 256,6 4-288,3-9-128,12 2-64,3-12-32,12 2 0,5-5-288,-1-1 160,-5-3-864,5 9 544,-8-5-1856,-2 3 1312,-15 3-2592,3 6 2016</inkml:trace>
          <inkml:trace contextRef="#ctx0" brushRef="#br0" timeOffset="437070">7152 16092 5120,'0'-10'1920,"0"10"-1024,4 6-192,-4-2 1344,6 0-1088,-6 1 640,5 8-928,-2 6 608,4 8-736,-2 8 511,1 7-607,3 7 192,1 1-384,1 9 192,-2-4-224,-9-1 0,7-5-128,-7-4-64,0-3 0,-7 8-320,2-4 160,-5-16-1216,10-7 736,-10-14-2271,10 1 1599,-10-20-2272,10 1 1984,-10-28-1728,5 5 1856</inkml:trace>
          <inkml:trace contextRef="#ctx0" brushRef="#br0" timeOffset="438903">7431 16414 6144,'-9'0'2272,"9"0"-1216,0 3-384,0-3 1568,9 6-1248,3-2 736,-3-1-1024,7-3-33,4 6-383,0-12-128,7 6-96,-2-3 96,1 3-96,-2-4-160,3-2 32,-12-3-959,5 9 575,-25-4-1792,5 4 1248,-15 0-1792,3 4 1568,-2-4-928,10 6 1216,-14-3 96,15 7 480,-18-1 448,11 1-32,-6-3 1120,12 2-640,-8 1 1504,9-1-1120,-8-5 1152,11 5-1184,-16 1 1024,11-1-1088,-4 5 608,9 4-801,-6 5 353,12 0-576,-12 7 256,6 7-384,-4-1 0,4 0-192,-6 0 0,1-4-32,-4 5-1120,9-7 608,-12-1-2943,12-7 1887,-4-18-3648,4 2 2912</inkml:trace>
          <inkml:trace contextRef="#ctx0" brushRef="#br0" timeOffset="439083">7534 16752 6528,'4'-8'2464,"-4"8"-1344,20-4-608,-14 0 1120,4 8-928,10-8 0,6-2-416,-1-7-416,11 4 64,-15-1-1472,3 6 832,-7-5-3264,-2 9 2176</inkml:trace>
          <inkml:trace contextRef="#ctx0" brushRef="#br0" timeOffset="439359">7687 16636 5248,'-51'22'2016,"51"-22"-1088,-6 18-256,1-18 1344,10 5-1120,-5-5 800,0 0-1024,0 0 512,0 9-704,0-1 511,6 7-543,-2-2 544,7 4-576,4 11 416,-5 4-480,-5-5 384,1 1-416,-3-5 128,9 3-288,-3 15 128,3 5-160,-8-1 0,1-5-64,-5 1-128,0 4 32,-5 10-480,5-6 288,0-8-1888,5-5 1184,1-13-3551,-1-1 2495,-1-12-3168,2-2 2944</inkml:trace>
        </inkml:traceGroup>
        <inkml:traceGroup>
          <inkml:annotationXML>
            <emma:emma xmlns:emma="http://www.w3.org/2003/04/emma" version="1.0">
              <emma:interpretation id="{EC45114E-E766-4936-A1E7-31A2E89B4BB1}" emma:medium="tactile" emma:mode="ink">
                <msink:context xmlns:msink="http://schemas.microsoft.com/ink/2010/main" type="inkWord" rotatedBoundingBox="5106,14071 6019,14059 6020,14182 5108,14195"/>
              </emma:interpretation>
              <emma:one-of disjunction-type="recognition" id="oneOf54">
                <emma:interpretation id="interp270" emma:lang="zh-CN" emma:confidence="0">
                  <emma:literal>一</emma:literal>
                </emma:interpretation>
                <emma:interpretation id="interp271" emma:lang="zh-CN" emma:confidence="0">
                  <emma:literal>ㄧ</emma:literal>
                </emma:interpretation>
                <emma:interpretation id="interp272" emma:lang="zh-CN" emma:confidence="0">
                  <emma:literal>—</emma:literal>
                </emma:interpretation>
                <emma:interpretation id="interp273" emma:lang="zh-CN" emma:confidence="0">
                  <emma:literal>―</emma:literal>
                </emma:interpretation>
                <emma:interpretation id="interp274" emma:lang="zh-CN" emma:confidence="0">
                  <emma:literal>-</emma:literal>
                </emma:interpretation>
              </emma:one-of>
            </emma:emma>
          </inkml:annotationXML>
          <inkml:trace contextRef="#ctx0" brushRef="#br0" timeOffset="440526">8160 16817 4736,'-9'9'1760,"9"-9"-960,0-5-320,0 1 1216,0 8-960,0-4 800,0 0-896,0 0 512,9 0-672,3 0 384,3 0-512,6 0 320,-1 0-384,4-4 191,7 4-255,4-6 64,1 6-160,6-4 0,3 0-64,2-5 32,-7 9-64,1-10-96,-5 10 32,-1-3 32,1 3 0,-5-6 64,4 6-32,7-9-32,3 5 32,-9-6-256,-6 10 128,-3-9-736,-3 9 449,-3-7-1441,-1 1 1024,5-11-2176,1 8 1664,-16-1-2400,4 6 2112</inkml:trace>
        </inkml:traceGroup>
        <inkml:traceGroup>
          <inkml:annotationXML>
            <emma:emma xmlns:emma="http://www.w3.org/2003/04/emma" version="1.0">
              <emma:interpretation id="{9F4B1F74-8B77-46A8-AB53-BFAFC60D924C}" emma:medium="tactile" emma:mode="ink">
                <msink:context xmlns:msink="http://schemas.microsoft.com/ink/2010/main" type="inkWord" rotatedBoundingBox="6451,13637 7154,13627 7166,14439 6463,14449"/>
              </emma:interpretation>
              <emma:one-of disjunction-type="recognition" id="oneOf55">
                <emma:interpretation id="interp275" emma:lang="zh-CN" emma:confidence="0">
                  <emma:literal>本</emma:literal>
                </emma:interpretation>
                <emma:interpretation id="interp276" emma:lang="zh-CN" emma:confidence="0">
                  <emma:literal>也</emma:literal>
                </emma:interpretation>
                <emma:interpretation id="interp277" emma:lang="zh-CN" emma:confidence="0">
                  <emma:literal>车</emma:literal>
                </emma:interpretation>
                <emma:interpretation id="interp278" emma:lang="zh-CN" emma:confidence="0">
                  <emma:literal>女</emma:literal>
                </emma:interpretation>
                <emma:interpretation id="interp279" emma:lang="zh-CN" emma:confidence="0">
                  <emma:literal>艹</emma:literal>
                </emma:interpretation>
              </emma:one-of>
            </emma:emma>
          </inkml:annotationXML>
          <inkml:trace contextRef="#ctx0" brushRef="#br0" timeOffset="441982">9536 16684 5632,'-20'10'2112,"20"-10"-1152,-10 3-352,5-3 1248,10 6-1056,-5-2 640,0 5-896,0-5 384,4 6-576,-4-10 320,12 5-384,-3-1 191,12 0-255,0-4 128,-1 0-192,5-4 64,1 4-128,4-4 96,0 4-128,6-5 32,0 0-32,6-4 32,-3 9-64,-3-3-32,-1 6 32,-3-3-32,-1 0 0,4-3 0,1-3 0,-5 6 0,-1 6 0,-9-6 64,-7 3-32,-2-3-160,3 4 64,-12-8-1248,9 1 737,-12-7-3009,4 4 1984,-8-7-3072,4 10 2656</inkml:trace>
          <inkml:trace contextRef="#ctx0" brushRef="#br0" timeOffset="441065">9578 16286 5888,'-26'-4'2176,"26"4"-1152,0 0-416,0 0 1248,0 0-1056,0 0 704,10 0-896,0 0 384,0 0-576,-10 0 319,5 4-415,0 1 192,-1 8-288,-4 1 0,6 4-128,-12 6-128,6-2 0,-9 10 32,0 0 0,-7-2-1056,6 8 577,-6-6-2977,10-6 1920,-2-7-3200,2-2 2688</inkml:trace>
          <inkml:trace contextRef="#ctx0" brushRef="#br0" timeOffset="441577">9675 16414 6784,'9'0'2624,"-9"0"-1408,26 3-704,-16-3 1056,1 0-896,14-3 160,7 3-512,-8-6-192,3 2-64,-3-5-704,3 5 352,-3-15-1376,6 10 928,-13-5-1408,-2 11 1216,-15-10-480,4 7 832,-8-4 192,-2 7 224,-3-10 608,3 7-224,-9-4 1024,4 10-672,-4-7 768,5 7-736,-1-6 448,8 6-608,-9-3 448,12 3-480,-9-6 480,3 6-512,0 0 416,6 9-448,-4-3 384,8 7-417,-4 6 321,0 4-352,0-1 128,6 5-256,0 5 352,-1 0-288,-1 22 160,2 5-224,-6 8 64,6 1-128,-6 0-64,0-4 0,-6-6-32,6-3 0,-6-10-512,6-3 288,-4-16-1728,-1-7 1057,-1-15-2753,0-4 2048,-3-14-2880,0 2 2560</inkml:trace>
        </inkml:traceGroup>
        <inkml:traceGroup>
          <inkml:annotationXML>
            <emma:emma xmlns:emma="http://www.w3.org/2003/04/emma" version="1.0">
              <emma:interpretation id="{59360025-A049-4482-BDF7-B14DD33F2C56}" emma:medium="tactile" emma:mode="ink">
                <msink:context xmlns:msink="http://schemas.microsoft.com/ink/2010/main" type="inkWord" rotatedBoundingBox="7459,13470 8381,13457 8395,14398 7472,14411"/>
              </emma:interpretation>
              <emma:one-of disjunction-type="recognition" id="oneOf56">
                <emma:interpretation id="interp280" emma:lang="zh-CN" emma:confidence="0">
                  <emma:literal>顿</emma:literal>
                </emma:interpretation>
                <emma:interpretation id="interp281" emma:lang="zh-CN" emma:confidence="0">
                  <emma:literal>頓</emma:literal>
                </emma:interpretation>
                <emma:interpretation id="interp282" emma:lang="zh-CN" emma:confidence="0">
                  <emma:literal>較</emma:literal>
                </emma:interpretation>
                <emma:interpretation id="interp283" emma:lang="zh-CN" emma:confidence="0">
                  <emma:literal>輓</emma:literal>
                </emma:interpretation>
                <emma:interpretation id="interp284" emma:lang="zh-CN" emma:confidence="0">
                  <emma:literal>叛</emma:literal>
                </emma:interpretation>
              </emma:one-of>
            </emma:emma>
          </inkml:annotationXML>
          <inkml:trace contextRef="#ctx0" brushRef="#br0" timeOffset="442553">10536 16268 5376,'-19'0'2112,"19"0"-1152,-6 4-480,0-4 1344,12 0-992,-6 0 928,6 5-1024,-3-5 640,13 4-832,-2-4 159,7 0-415,11 0-32,2 0-160,2 0-64,-4 0 0,-7 0-896,1 0 481,-6 0-2017,-1 0 1312,-7 0-3424,-9 0 2496</inkml:trace>
          <inkml:trace contextRef="#ctx0" brushRef="#br0" timeOffset="443079">10643 16310 5120,'-6'4'2016,"6"-4"-1088,-4 9-448,-1-4 1216,10 3-960,-10 2 864,5 4-928,-6 4 640,2-1-768,-11 11 576,4 3-641,-4 1 385,9 0-512,-9-1 320,9 1-384,-3-5 256,4 1-288,-5-6 192,10 2-224,-6-8 128,6 6-192,0-12 0,6 4-96,0-9 32,9-2-64,0-6 64,6-2-64,-1-3-32,-1 8 32,-4-10-544,6 1 288,0-10-1024,5 6 672,-11-10-1184,6 5 961,-17-5-1057,7 10 1024,-7-4-256,1 7 640,1-9 96,3 10 224,-3-4 384,0 9-160,-6-5 832,3 9-512,3 0 800,3 3-704,3 3 480,-3 7-576,3 0 191,-3 6-351,2 4 64,-1-1-192,-1-4 0,2 6-64,-5-10-1024,4-2 512,-10-12-2783,5 4 1791,-10-20-3296,5 2 2656</inkml:trace>
          <inkml:trace contextRef="#ctx0" brushRef="#br0" timeOffset="443462">10637 16100 6400,'-9'10'2368,"9"-10"-1280,0 58-576,0-44 1312,5-2-1024,-5 17 544,4-3-800,2 10 416,0 1-544,-1 9 255,-1-1-383,1 10 416,1-1-416,-6 4 448,0-3-448,0 4 288,0-5-320,0-8 128,0-5-224,0-11 128,0 2-160,0 0 64,0-6-96,0-7-64,4 0 0,2-15-32,-1 5 0,1-14-224,4 5 128,10-30-1376,5 1 832,1-10-2783,-2 7 1919,-3-19-3744,6 6 2944</inkml:trace>
          <inkml:trace contextRef="#ctx0" brushRef="#br0" timeOffset="444595">10965 16285 7168,'-15'10'2720,"15"-10"-1472,3 9-672,-3-9 1152,7 6-960,-7-6 192,9 4-608,2-4-64,4 3-160,0-3-32,0 0-32,0 0 32,6 0-64,5-3-32,-1-1 32,-4-2 32,-1 12-32,-10-6 191,1 0-127,-11 0 96,0 4-96,-5-1 96,5 7-128,-10-5 32,4 3-32,-9 1-64,10 1 32,-5-1-32,10 5 0,-11-6 0,11 6 0,-9-1 64,3 6-32,-9 3-160,6 5 64,-9 5 96,15-1 0,-13 1 256,5 5-160,-4-10-32,9 5-64,-3-14-128,9-5 64,-5-7-544,10-6 320,-5-19-799,9 1 575,-3-14-416,4 8 544,1-2-32,4 4 224,0-5 96,0 8 64,6 1 128,0 10-64,-6-2 544,5 5-352,1 1 544,-2 4-480,-2 0 415,-2 9-415,-6-5 416,3 10-448,-12 4 352,4 1-352,-8-2 128,4 6-256,-12-1 0,7 7-96,-11-3-64,2 2 32,-16 2-320,9 8 160,-4-12-1152,8 0 704,-2-10-2079,8-3 1503,-4-13-2080,9 0 1824,3-19-1760,3 2 1824,0-15-896,3 4 1312,3-21 4448,6 23-864,-9-3 608,3 16-1824,-1 7 448,-1 12-1120,-4-2 672,6 10-833,-12 4 289,6 1-512,-9 4 160,0 3-320,-12 6 64,9 4-160,-8-4-64,10-4-32,-5-6-736,6-5 384,-8-4-1631,8 3 1087,-1-16-1728,10 0 1472,0-16-1088,3 3 1280,4-4-224,2 2 704,2 2 384,-1 9 64,-5-5 960,4 9-544,3-9 1312,3 9-960,6-4 832,0 8-928,3-4 512,2 9-704,-1 0 608,5 8-640,-4 2 351,4 4-479,-9-4 128,4-3-288,-5-2 64,1 4-128,0-4 0,0 4-32,-12-8-416,6 0 224,-4-10-1472,-1 4 897,1-8-2433,-2 4 1760,-3-10-3040,-2 4 2496</inkml:trace>
        </inkml:traceGroup>
        <inkml:traceGroup>
          <inkml:annotationXML>
            <emma:emma xmlns:emma="http://www.w3.org/2003/04/emma" version="1.0">
              <emma:interpretation id="{AAC65800-ADB2-47B4-9101-CC29D8B9FB8D}" emma:medium="tactile" emma:mode="ink">
                <msink:context xmlns:msink="http://schemas.microsoft.com/ink/2010/main" type="inkWord" rotatedBoundingBox="8589,13692 9398,13681 9409,14405 8599,14416"/>
              </emma:interpretation>
              <emma:one-of disjunction-type="recognition" id="oneOf57">
                <emma:interpretation id="interp285" emma:lang="zh-CN" emma:confidence="0">
                  <emma:literal>法</emma:literal>
                </emma:interpretation>
                <emma:interpretation id="interp286" emma:lang="zh-CN" emma:confidence="0">
                  <emma:literal>珐</emma:literal>
                </emma:interpretation>
                <emma:interpretation id="interp287" emma:lang="zh-CN" emma:confidence="0">
                  <emma:literal>诖</emma:literal>
                </emma:interpretation>
                <emma:interpretation id="interp288" emma:lang="zh-CN" emma:confidence="0">
                  <emma:literal>佉</emma:literal>
                </emma:interpretation>
                <emma:interpretation id="interp289" emma:lang="zh-CN" emma:confidence="0">
                  <emma:literal>诀</emma:literal>
                </emma:interpretation>
              </emma:one-of>
            </emma:emma>
          </inkml:annotationXML>
          <inkml:trace contextRef="#ctx0" brushRef="#br0" timeOffset="445288">11682 16413 7296,'-20'4'2816,"20"-4"-1536,0 9-736,0-9 1280,0 0-1024,0 0 448,11 4-736,-2-4 63,3 5-319,3-5-96,-6 0-96,3 0-64,2 0 32,-10 0-544,8 5 288,-12 4-895,0 4 639,-12 6-640,3 0 640,-12 3-32,12 1 320,-18-6 320,18 6-64,-12-5 288,11 5-224,5-14 448,5 5-320,5-14 288,5 9-288,0-18-224,7 3-32,-8 2-512,12 4 288,-12 0-736,3 4 512,-9 2-704,8 7 672,-16 0-192,5 6 384,-6 3 192,3 1 64,-3 0 160,0-1-64,-3 1 832,9-1-512,-6 1 960,12 0-736,-6-1 608,0 1-704,0-4 671,0-3-703,0 0 544,3 1-576,-3-4 256,6 2-416,0-11 128,3 1-256,6-14-64,3 3-64,0-20-832,3 3 448,0-13-2112,5 4 1377,-8-13-3329,9 4 2496,-2-27-2368,7 13 2464</inkml:trace>
          <inkml:trace contextRef="#ctx0" brushRef="#br0" timeOffset="445707">11958 16468 9088,'-4'4'3424,"4"-4"-1856,19 4-1056,-14-4 1280,1 0-1025,4-4-31,5 4-448,6-4-192,-1 4-64,1-9-480,4 3 256,-9-1-960,3 1 641,-14-4-1121,5 7 928,-4-10-800,0 3 864,-12-3-160,6 7 480,-6-7 256,3 9 64,-9-15 576,12 10-320,-9-4 832,9 9-640,-10-2 640,10 6-608,-6 0 384,6 6-512,-5-2 384,10 5-417,-5 4 257,0 6-320,0 4 416,6 3-384,-6 6 288,0 0-320,0 10-224,0 3-32,0-6-512,0-2 288,0-5-1951,0-4 1215,-6-15-3200,6 0 2336,-5-7-2368,0-3 2368</inkml:trace>
          <inkml:trace contextRef="#ctx0" brushRef="#br0" timeOffset="446462">11990 16730 5376,'-32'0'2112,"32"0"-1152,-4 6-288,-2-6 1344,12 0-1120,-6 0 576,0 0-896,4 0 352,7 3-576,4-3 32,0 0-224,0-3-160,6-3-32,0-4-32,3 7 0,8-10 64,-2 3 0,-6-3 64,-3 4-32,-9-1 64,3 6-64,-11-5-96,1 18 32,-10-5 32,5 6 0,-4-1 0,-2 4 0,-3-3 64,9-1-32,-12-2 128,12 3-96,-9-1 383,9 1-223,-12 3 448,8 0-384,-16 10 448,5 5-448,-6 4 448,7-2-448,-2-2 288,5-5-320,-4-6 64,9 2-192,-3 0 0,3-2-64,3-8-64,3 4 32,0-7 32,9-3-32,0-6-32,7 3 32,0-6-128,0 6 64,-2-3-32,7 3 0,-2-13-640,7-3 384,-5-6-1216,0 5 864,-12-11-1247,6 10 1087,-3-4-640,-3 9 864,-4-3 96,-1 9 320,-4-8 544,6 11-160,-6-5 832,0 5-576,0-5 576,0 9-576,0-6 319,6 6-447,-6 0 416,6 10-448,-3-1 224,8 10-288,-1-3 128,10 3-192,-4 4 64,4 0-128,-10-5-64,1 0 0,-2-5-672,7 6 352,-6-10-2079,0 1 1311,0-7-4320,0 3 3008</inkml:trace>
        </inkml:traceGroup>
        <inkml:traceGroup>
          <inkml:annotationXML>
            <emma:emma xmlns:emma="http://www.w3.org/2003/04/emma" version="1.0">
              <emma:interpretation id="{C2EB756F-4B74-4846-99F4-00AF069AD4FB}" emma:medium="tactile" emma:mode="ink">
                <msink:context xmlns:msink="http://schemas.microsoft.com/ink/2010/main" type="inkWord" rotatedBoundingBox="9610,14177 9813,14174 9817,14401 9613,14403"/>
              </emma:interpretation>
              <emma:one-of disjunction-type="recognition" id="oneOf58">
                <emma:interpretation id="interp290" emma:lang="zh-CN" emma:confidence="0">
                  <emma:literal>:</emma:literal>
                </emma:interpretation>
                <emma:interpretation id="interp291" emma:lang="zh-CN" emma:confidence="0">
                  <emma:literal>;</emma:literal>
                </emma:interpretation>
                <emma:interpretation id="interp292" emma:lang="zh-CN" emma:confidence="0">
                  <emma:literal>-</emma:literal>
                </emma:interpretation>
                <emma:interpretation id="interp293" emma:lang="zh-CN" emma:confidence="0">
                  <emma:literal>二</emma:literal>
                </emma:interpretation>
                <emma:interpretation id="interp29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447125">12692 16965 8064,'-36'13'2976,"36"-13"-1600,26 15-832,-16-11 1152,0 5-960,0-5-32,6 6-416,5-5-544,-1-1 128,-1-4-3072,7 3 1760,-4-3-3552,2 0 2816</inkml:trace>
          <inkml:trace contextRef="#ctx0" brushRef="#br0" timeOffset="446951">12763 16810 5248,'-35'-3'2016,"35"3"-1088,-6 3-256,2-3 1568,8 0-1248,-4 0 800,0 0-1056,6 0 256,3 6-608,3-2 0,-3 2-225,2-3-318,-1 3 95,-1-6-1600,2 4 896,-11-4-3264,6 4 2240,-6-4-2048,0 0 2176</inkml:trace>
        </inkml:traceGroup>
        <inkml:traceGroup>
          <inkml:annotationXML>
            <emma:emma xmlns:emma="http://www.w3.org/2003/04/emma" version="1.0">
              <emma:interpretation id="{2C933F6B-6017-48E0-B41B-FE319B4B9D28}" emma:medium="tactile" emma:mode="ink">
                <msink:context xmlns:msink="http://schemas.microsoft.com/ink/2010/main" type="inkWord" rotatedBoundingBox="10457,13547 11221,13536 11233,14320 10468,14331"/>
              </emma:interpretation>
              <emma:one-of disjunction-type="recognition" id="oneOf59">
                <emma:interpretation id="interp295" emma:lang="zh-CN" emma:confidence="0">
                  <emma:literal>用</emma:literal>
                </emma:interpretation>
                <emma:interpretation id="interp296" emma:lang="zh-CN" emma:confidence="0">
                  <emma:literal>甪</emma:literal>
                </emma:interpretation>
                <emma:interpretation id="interp297" emma:lang="zh-CN" emma:confidence="0">
                  <emma:literal>佣</emma:literal>
                </emma:interpretation>
                <emma:interpretation id="interp298" emma:lang="zh-CN" emma:confidence="0">
                  <emma:literal>阍</emma:literal>
                </emma:interpretation>
                <emma:interpretation id="interp299" emma:lang="zh-CN" emma:confidence="0">
                  <emma:literal>開</emma:literal>
                </emma:interpretation>
              </emma:one-of>
            </emma:emma>
          </inkml:annotationXML>
          <inkml:trace contextRef="#ctx0" brushRef="#br0" timeOffset="517590">13508 16285 5120,'-6'-13'1920,"6"13"-1024,0 0-640,0 0 1280,11 0-864,-2-4 800,1 4-832,1-6 448,-1 6-640,1-4 448,-2 1-480,-4-3 384,5 6-449,-4-4 385,4 8-416,-5-4 256,1 6-320,-3-3 288,3 11-320,0-1 224,-1 2-224,0 2 224,0 6-256,0 14 160,5-1-192,-4 9 128,0 4-160,-6 6 0,0-4-64,-6 7-64,6-9 32,-12 2-608,8-2 320,-11-8-2368,10 1 1472,-10-12-4895,9-2 3391</inkml:trace>
          <inkml:trace contextRef="#ctx0" brushRef="#br0" timeOffset="518355">13661 16295 5504,'-6'0'2112,"6"0"-1152,0 0-128,0 0 1504,0 0-1248,0 0 544,0 0-992,0 0 416,6 0-609,-6 0 193,11 0-384,-2-4 64,6 4-192,1-6-64,-1 6-32,5-3-32,1-1 0,9-5 128,0-1-64,6-3-32,6 4 0,-7-5-128,1 9 64,0-9-128,-6 11 96,-4-7 160,-7 7-32,-2-7 32,2 4-32,-4 3 32,6 3-64,-10 0 128,4 3-96,-9-3 192,3 0-160,-9 0 192,0 0-192,0 0 192,6 6-192,-6-2 192,0 5-192,0 4 192,0 6-192,0-2 192,0 2-192,0 4 192,4-1-192,-4 7 192,0 1-192,5 2 96,5 3-96,1 3 96,-1 2-128,-5 5 192,1-4-160,-2-5 32,1 6-64,-5-10-64,6-6 32,-6 6 32,0 4-32,0-8-32,0-5 32,-6-7-128,1 3 64,-5-9-320,5 3 192,-11-13-928,11 4 608,-10-12-1280,5-1 992,-11-4-1727,12 4 1407,-12-10-1952,7 9 1728,-17-12-1824,5 4 1792,-4-4-1312,3 7 1536</inkml:trace>
          <inkml:trace contextRef="#ctx0" brushRef="#br0" timeOffset="518773">13782 16552 5760,'-9'-26'2176,"9"26"-1152,-5-4-480,-1 4 1248,12 0-992,-6-5 704,5 1-896,-1-2 384,7 6-576,-1 0 192,11 0-353,9-3 65,5-1-192,7-6 0,-3 10-64,-3-9-64,0 9 32,-4-6-128,-8 6 64,-3 0-320,-6 6 192,-9-2-511,-6 11 383,-12-2-160,3 4 288,-17 1 64,1 1 96,-20 8 256,4-1-128,-1-3 384,12 1-288,4-10 160,10-1-225,7-10 129,4 3-160,16-6-64,8 0-32,7-6-32,4 6 0,-3-3 64,-3-1-32,2-11-224,4 11 96,-9-9-863,-6 4 511,-5-10-1568,7 9 1152,-13-7-1664,7 8 1440,-8-5-2304,3 5 1952</inkml:trace>
          <inkml:trace contextRef="#ctx0" brushRef="#br0" timeOffset="519088">14063 16403 4736,'-21'-13'1824,"21"13"-960,-14-13-320,8 7 1248,6 6-992,-4-3 704,-2-3-896,-5-1 448,11 7-608,-4-10 384,8 10-480,-4-5 384,0 5-416,0-4 415,0 8-447,0-4 448,0 0-448,0 0 512,0 0-480,0 5 288,0-1-352,0 2 192,6 7-224,-6 4 128,5 5-192,1 11 288,-2-1-256,2 13 96,-1 5-160,-5 13-128,4 1-32,-4 0-1248,0-12 704,0-1-5951,0-9 3583</inkml:trace>
        </inkml:traceGroup>
        <inkml:traceGroup>
          <inkml:annotationXML>
            <emma:emma xmlns:emma="http://www.w3.org/2003/04/emma" version="1.0">
              <emma:interpretation id="{0939BA6D-4A54-4D53-A32D-DC7685B7D3F5}" emma:medium="tactile" emma:mode="ink">
                <msink:context xmlns:msink="http://schemas.microsoft.com/ink/2010/main" type="inkWord" rotatedBoundingBox="11792,13575 12365,13567 12376,14316 11802,14324"/>
              </emma:interpretation>
              <emma:one-of disjunction-type="recognition" id="oneOf60">
                <emma:interpretation id="interp300" emma:lang="zh-CN" emma:confidence="0">
                  <emma:literal>了</emma:literal>
                </emma:interpretation>
                <emma:interpretation id="interp301" emma:lang="zh-CN" emma:confidence="0">
                  <emma:literal>丁</emma:literal>
                </emma:interpretation>
                <emma:interpretation id="interp302" emma:lang="zh-CN" emma:confidence="0">
                  <emma:literal>}</emma:literal>
                </emma:interpretation>
                <emma:interpretation id="interp303" emma:lang="zh-CN" emma:confidence="0">
                  <emma:literal>y</emma:literal>
                </emma:interpretation>
                <emma:interpretation id="interp304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521927">14853 16391 3840,'-4'4'1472,"4"-4"-768,-5 0-192,-1 0 1024,12 0-864,-6 0 672,0 0-800,0 0 576,0 0-640,0-4 448,0 4-512,0-6 192,0 3-352,0-7 192,5 6-224,-1-5 128,2-1-192,-1-6 64,5 0-128,1 0 96,-1 6-128,-1-9 128,2 10-129,-1-4-31,1 9 0,-1-10 96,4 5-64,2-4 192,-2 7-160,7 6 192,0 6-192,0-2 96,3 5-96,-3-5 96,0 5-128,-1-5 192,1 6-160,0-5 32,3 3-64,3-2-128,3-3 32,-5-3-128,-5 0 96,-5 0-384,0 0 224,2-3-800,2-3 577,-8-2-993,4 8 800,-9-9-736,-2 9 800,-4-6-416,0 12 576,-4-6 64,-2 0 224,-5 0 160,11 0 0,-9 0 480,3 4-288,-9 1 768,0-1-576,-6 0 512,11 2-512,-10-3 480,10 7-512,-4 3 416,8 2-448,-9 2 479,9 5-511,-3 1 416,9 5-416,-6 2 416,6 2-448,-6 10 224,12-1-288,-6-5 224,6 0-256,-6-4 96,4 4-160,-4 5 64,0 4-96,-4-9 0,-2 0-32,-9-4-64,4-4 32,-14-11-32,10 2 0,-11-10-512,5-5 288,-3-4-1024,3 0 672,-6-4-2048,13 4 1473,-2-9-4257,7 0 3008</inkml:trace>
        </inkml:traceGroup>
        <inkml:traceGroup>
          <inkml:annotationXML>
            <emma:emma xmlns:emma="http://www.w3.org/2003/04/emma" version="1.0">
              <emma:interpretation id="{DB8B528B-5EE8-4F26-BBF2-D57A1DDCFC09}" emma:medium="tactile" emma:mode="ink">
                <msink:context xmlns:msink="http://schemas.microsoft.com/ink/2010/main" type="inkWord" rotatedBoundingBox="12463,13469 12788,13464 12794,13861 12469,13865"/>
              </emma:interpretation>
              <emma:one-of disjunction-type="recognition" id="oneOf61">
                <emma:interpretation id="interp305" emma:lang="zh-CN" emma:confidence="0">
                  <emma:literal>“</emma:literal>
                </emma:interpretation>
                <emma:interpretation id="interp306" emma:lang="zh-CN" emma:confidence="0">
                  <emma:literal>T</emma:literal>
                </emma:interpretation>
                <emma:interpretation id="interp307" emma:lang="zh-CN" emma:confidence="0">
                  <emma:literal>∶</emma:literal>
                </emma:interpretation>
                <emma:interpretation id="interp308" emma:lang="zh-CN" emma:confidence="0">
                  <emma:literal>丫</emma:literal>
                </emma:interpretation>
                <emma:interpretation id="interp30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522437">15542 16117 8576,'-10'-4'3232,"10"4"-1728,-22-9-832,19 5 1440,3 8-1185,0-4 481,9 0-864,-3 0 352,0 0-544,3 0 192,6 0-320,5 0 0,2 6-128,-2-3 0,0 1-32,0-4-64,0 6 32,11-6-320,4 0 160,-13 0-1024,-2 0 672,-5 0-1920,6 0 1345,-17 0-2433,6 0 1984,-15 0-2784,0 3 2432</inkml:trace>
          <inkml:trace contextRef="#ctx0" brushRef="#br0" timeOffset="522662">15710 16150 5376,'-10'-22'2016,"10"22"-1088,0-4-320,0-2 1504,0 12-1152,0-6 1088,0 0-1184,0 9 608,0 4-833,0 6 353,0-2-576,0 2 128,0 4-320,0 3-64,0 6-96,0-4-256,0 2 96,0 8-1504,0-2 864,0-10-3775,4-4 2527,2-2-2848,-1-8 2752</inkml:trace>
        </inkml:traceGroup>
        <inkml:traceGroup>
          <inkml:annotationXML>
            <emma:emma xmlns:emma="http://www.w3.org/2003/04/emma" version="1.0">
              <emma:interpretation id="{D56C2D6C-C4B0-47B6-B700-F0F8166B9CFF}" emma:medium="tactile" emma:mode="ink">
                <msink:context xmlns:msink="http://schemas.microsoft.com/ink/2010/main" type="inkWord" rotatedBoundingBox="12945,13643 13455,13636 13466,14368 12955,14376"/>
              </emma:interpretation>
              <emma:one-of disjunction-type="recognition" id="oneOf62">
                <emma:interpretation id="interp310" emma:lang="zh-CN" emma:confidence="0">
                  <emma:literal>丁</emma:literal>
                </emma:interpretation>
                <emma:interpretation id="interp311" emma:lang="zh-CN" emma:confidence="0">
                  <emma:literal>J</emma:literal>
                </emma:interpretation>
                <emma:interpretation id="interp312" emma:lang="zh-CN" emma:confidence="0">
                  <emma:literal>厂</emma:literal>
                </emma:interpretation>
                <emma:interpretation id="interp313" emma:lang="zh-CN" emma:confidence="0">
                  <emma:literal>7</emma:literal>
                </emma:interpretation>
                <emma:interpretation id="interp314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525559">15994 16417 3584,'-4'-3'1408,"4"3"-768,0-10-192,0 6 960,4 4-768,-4-10 768,6 5-832,-6-8 768,5 9-768,1-9 544,-2 7-640,1-7 384,1 9-512,-2-6 320,2 5-384,-1-2 128,1 7-256,-2-10 287,7 5-255,-2-5 256,1 10-256,1-3 160,-1 3-192,1 0 128,4 0-160,0-4 0,6 4-64,3-6 160,3 12-128,-3-6-32,8 0-32,4 0-32,-2 0 0,-8 0-96,1 0 64,-8 0-128,1 0 96,-5 0-384,0 0 224,-3 0-992,-3 0 641,-4 0-1121,5 0 960,-10 0-928,0 0 960,-10 0-288,5 4 608,-4-1 128,3 2 160,-9-5 96,9 5 0,-9-5 256,9 0-128,-3 0 736,4 0-480,-11 0 736,13 0-640,-9 0 608,12 0-608,-6 0 512,6 9-544,-3 1 383,3 3-479,-6 6 480,12 3-512,-6 10 352,0-2-384,0 2 192,0 6-256,0 7 288,0 0-288,0 1 96,0-1-192,-6-6 0,6-1-64,-9-2 32,3-4-64,-20 7 64,7-1-64,-8-11 64,12-5-64,-15-3-288,10-6 128,-22-3-736,6-3 480,1-7-1280,10 5 896,-1-5-2655,11 0 1919,5-8-3552,4-2 2880</inkml:trace>
        </inkml:traceGroup>
        <inkml:traceGroup>
          <inkml:annotationXML>
            <emma:emma xmlns:emma="http://www.w3.org/2003/04/emma" version="1.0">
              <emma:interpretation id="{304236BF-7DBA-4BAF-92C1-91D76FD8F03D}" emma:medium="tactile" emma:mode="ink">
                <msink:context xmlns:msink="http://schemas.microsoft.com/ink/2010/main" type="inkWord" rotatedBoundingBox="13947,13513 14909,13499 14919,14193 13957,14207"/>
              </emma:interpretation>
              <emma:one-of disjunction-type="recognition" id="oneOf63">
                <emma:interpretation id="interp315" emma:lang="zh-CN" emma:confidence="0">
                  <emma:literal>近</emma:literal>
                </emma:interpretation>
                <emma:interpretation id="interp316" emma:lang="zh-CN" emma:confidence="0">
                  <emma:literal>匠</emma:literal>
                </emma:interpretation>
                <emma:interpretation id="interp317" emma:lang="zh-CN" emma:confidence="0">
                  <emma:literal>迅</emma:literal>
                </emma:interpretation>
                <emma:interpretation id="interp318" emma:lang="zh-CN" emma:confidence="0">
                  <emma:literal>迓</emma:literal>
                </emma:interpretation>
                <emma:interpretation id="interp319" emma:lang="zh-CN" emma:confidence="0">
                  <emma:literal>迁</emma:literal>
                </emma:interpretation>
              </emma:one-of>
            </emma:emma>
          </inkml:annotationXML>
          <inkml:trace contextRef="#ctx0" brushRef="#br0" timeOffset="526794">17121 16224 5376,'-4'-10'2112,"4"10"-1152,0 0-224,0 0 1408,0 0-1216,0 0 704,0 0-960,0 0 416,0 4-640,0-4 319,4 6-447,1-6 320,7 3-352,-3-3 128,6 0-256,0-3 0,6 3-96,5-6-64,4 2 32,10-6 32,7 7-32,-11-10 64,-1 3-64,-10-3-32,1 4 32,-10-5-672,4 9 352,-10 5-1504,1 5 993,-11-1-1953,0 10 1536,-6-2-1728,6 4 1664,-15-3-704,0 4 1184,-2-8 64,8 4 480,-6-7 768,5 4-256,-16-7 1184,11 1-800,0-4 992,4 6-960,-5-6 800,13 0-832,-14 0 800,13 0-832,-7 0 608,7 0-704,-8 0 512,12 0-576,-5 0 383,5 3-479,-4 3 384,8 2-416,-4 7 256,0-2-320,0 6 128,0 4-224,0-1 224,0 4-256,0 10 160,0 6-160,-4-1 0,4-5-64,-5-1-64,-1-3 32,-4 0-736,10-5 384,-9-4-1792,3-5 1184,-5-8-2623,11-2 2015,-9-16-3168,9 2 2688</inkml:trace>
          <inkml:trace contextRef="#ctx0" brushRef="#br0" timeOffset="527841">17106 16440 5120,'-30'0'1920,"30"0"-1024,-21 0-192,17 0 1504,4 0-1216,0 0 672,4 6-992,1-3 320,5 10-544,-4-3 288,5 3-417,-8 2 193,3 2-288,0 2 0,-2 4-128,-4 9 0,5-2-32,-5 7-64,0-5 32,-5-5-32,1-1 0,-11-3-160,4-5 96,1-4-192,4-1 160,-9-3-96,4-1 96,2-9 0,3 5 32,-4-10 64,5 5 0,1-4 0,4-1 0,0-5 0,9 10 0,1-4 64,5 8-32,2-4 192,2 0-128,7 0 96,-5 0-96,0 0 96,3 0-128,-3 0 32,3 0-32,3 0 160,3 0-128,0 0 96,6 0-96,0 0-64,5 0 0,0 0-32,-1 0 0,1 0 0,1 0 0,-3 0 0,3 6 0,-1-6-224,-1 4 128,-4-4-736,-1 5 448,-4-5-1375,1 0 991,-8-5-2880,3 5 2016,-9-4-2560,8 4 2400</inkml:trace>
          <inkml:trace contextRef="#ctx0" brushRef="#br0" timeOffset="527280">17279 16575 6144,'6'-39'2368,"-6"39"-1280,9-6-576,2 2 1248,-1 8-992,1-8 416,10 4-704,3-9 224,6 0-416,-3-5 128,3 10-256,-3-5-64,-9 4-64,-1-3-256,-2 8 128,-5-10-1216,-1 10 704,-9-5-1440,0 5 1184,-9 0-800,3 5 960,-3-5-32,3 4 416,-3-4 512,3 6-128,-3-6 1152,9 4-672,-6-4 1152,6 0-928,-5 0 864,5 4-928,-10-4 576,10 5-768,-6-5 511,12 4-575,-6 1 448,0 5-480,0 7 256,0 11-384,0-1 64,0 5-224,0-6-64,0 6-32,0-13-480,0 4 256,0-1-1248,0 0 800,0-4-2047,0-4 1503,0-10-3392,0 6 2560,-6-10-1856,1 4 2240</inkml:trace>
        </inkml:traceGroup>
        <inkml:traceGroup>
          <inkml:annotationXML>
            <emma:emma xmlns:emma="http://www.w3.org/2003/04/emma" version="1.0">
              <emma:interpretation id="{2E904971-A5DB-4543-9943-EC4548DA7BA6}" emma:medium="tactile" emma:mode="ink">
                <msink:context xmlns:msink="http://schemas.microsoft.com/ink/2010/main" type="inkWord" rotatedBoundingBox="14749,13606 15722,13592 15731,14209 14758,14223"/>
              </emma:interpretation>
              <emma:one-of disjunction-type="recognition" id="oneOf64">
                <emma:interpretation id="interp320" emma:lang="zh-CN" emma:confidence="0">
                  <emma:literal>的</emma:literal>
                </emma:interpretation>
                <emma:interpretation id="interp321" emma:lang="zh-CN" emma:confidence="0">
                  <emma:literal>似</emma:literal>
                </emma:interpretation>
                <emma:interpretation id="interp322" emma:lang="zh-CN" emma:confidence="0">
                  <emma:literal>们</emma:literal>
                </emma:interpretation>
                <emma:interpretation id="interp323" emma:lang="zh-CN" emma:confidence="0">
                  <emma:literal>砂</emma:literal>
                </emma:interpretation>
                <emma:interpretation id="interp324" emma:lang="zh-CN" emma:confidence="0">
                  <emma:literal>矶</emma:literal>
                </emma:interpretation>
              </emma:one-of>
            </emma:emma>
          </inkml:annotationXML>
          <inkml:trace contextRef="#ctx0" brushRef="#br0" timeOffset="529463">18004 16314 5248,'-11'-10'2016,"11"10"-1088,6-9-448,-6 5 1088,5 8-896,-1-4 544,2 0-736,-6 0 512,0 0-544,0 0 448,0 0-480,0 0 192,6 9-352,-3-3 287,3 1-319,-6 3 224,0 3-224,0-4 64,0 5-160,-6 1 224,6 2-224,-15 5 256,6 1-256,-12 5 96,11 4-128,-22-2-64,14 2 0,-14-4-32,13-1 0,-2-5-640,10 1 352,-4-10-1376,11 2 929,-8-15-1569,12 4 1312,-5-8-1408,10-2 1344,1-3-736,4 5 1056,1-9-32,4-2 448,1-2 224,-2 4 64,-4-6 288,6 10-128,-6-5 672,0 5-448,0-5 672,0 11-576,2-6 768,-4 9-704,-2-6 832,4 6-768,-4-3 608,-1 6-672,-5-3 512,4 9-576,2 0 320,-1 1-449,-1 3 257,2 6-320,0-2 64,-3 6-192,3 9 64,-1-4-96,1-5-64,-2-1 0,2-5-256,-1-4 128,-1-7-736,1-6 448,1-13-863,4-2 703,-4-12-608,3 1 672,2-6-96,-1 0 352,1 4 128,4 10 64,0 0 512,0 4-256,0 5 768,0 9-576,-3 9 512,-4 5-512,-2 4 256,-2 5-385,2-6-95,0 2-96,-1-9-352,-1 8 128,2-23-799,-1 1 511,-1-19-640,7 8 576,-7-7-32,7 4 320,-1-4 256,1 9-32,-2-5 512,7 8-320,-5 1 480,-2 9-416,-3 0 224,4 9-288,-5-3-128,0 1-64,-1-7-672,2 6 352,0-15-1216,4-1 832,0-7-896,6-2 896,-7-16-128,0 3 448,3-10 288,-3 10 64,2-4 640,-1 14-352,-4-1 896,-1 10-704,-5 4 640,4 4-640,-4 0 448,0 10-512,0-5 320,6 5-416,-6-2 479,0 7-479,0 3 352,5 6-384,-5 3 352,4 7-384,-4-3 160,6 0-256,-1 6-64,10 0-64,-5 0-128,5-5 64,2 4 96,-2-3-32,4-5 64,1 0-64,-4-10-32,4 0 32,-4-3-32,-2 3 0,-2-8 64,2-1-32,-4-4 256,2 4-160,-7-4 320,-2 6-256,-3-6 160,0 0-192,-3 0 0,3 9-96,-11-5-416,1 9 224,-10 0-1824,4 6 1088,-14 0-4767,4 3 3135,-16 8-2912,12 3 3104</inkml:trace>
        </inkml:traceGroup>
        <inkml:traceGroup>
          <inkml:annotationXML>
            <emma:emma xmlns:emma="http://www.w3.org/2003/04/emma" version="1.0">
              <emma:interpretation id="{5D2F3915-DBEC-44D6-B3DF-0A2BA1A6E3E6}" emma:medium="tactile" emma:mode="ink">
                <msink:context xmlns:msink="http://schemas.microsoft.com/ink/2010/main" type="inkWord" rotatedBoundingBox="16183,13506 16777,13497 16787,14190 16193,14199"/>
              </emma:interpretation>
              <emma:one-of disjunction-type="recognition" id="oneOf65">
                <emma:interpretation id="interp325" emma:lang="zh-CN" emma:confidence="0">
                  <emma:literal>F</emma:literal>
                </emma:interpretation>
                <emma:interpretation id="interp326" emma:lang="zh-CN" emma:confidence="0">
                  <emma:literal>止</emma:literal>
                </emma:interpretation>
                <emma:interpretation id="interp327" emma:lang="zh-CN" emma:confidence="0">
                  <emma:literal>女</emma:literal>
                </emma:interpretation>
                <emma:interpretation id="interp328" emma:lang="zh-CN" emma:confidence="0">
                  <emma:literal>氵</emma:literal>
                </emma:interpretation>
                <emma:interpretation id="interp32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542360">19242 16142 10144,'0'0'864,"0"8"-96,0-8-64,0 6-64,0 10 0,-6 3-224,6 0 0,0-3-64,0 8 96,0-2-32,0 6 0,0 4-161,6 4 1,-6 10-96,0 8 0,0 0-96,0-4 32,0-2-128,0 0 0,0-9 32,0-7 0,-6 0-927,6-9-673,0-7-416,0 0-1184,6-12-1280,-6-8 1600</inkml:trace>
          <inkml:trace contextRef="#ctx0" brushRef="#br0" timeOffset="542108">19233 16193 4224,'0'-11'1568,"0"11"-832,0-45-512,7 63 480,-7-25 0,0-4 128</inkml:trace>
          <inkml:trace contextRef="#ctx0" brushRef="#br0" timeOffset="542785">19256 16472 5376,'-9'-4'2112,"9"8"-1152,0-1-576,0-3 608,0 0 192,9 10 224,3-5-416,-2 5-192,10-6-448,-5-1-32,20 3 32,2-6 0,4 0 32,-5-6-128,-2 3-96,2-1-1,5-2-31,0 2-160,-5-1-32,-6 1-64,0-2 1,-3-1-481,-8 1-224,-3-3-512,4 1-192,-9-2-320,-2 1-96,-3-4-160,0 0-672,-6-2 896</inkml:trace>
        </inkml:traceGroup>
        <inkml:traceGroup>
          <inkml:annotationXML>
            <emma:emma xmlns:emma="http://www.w3.org/2003/04/emma" version="1.0">
              <emma:interpretation id="{2019B049-A5D0-4A66-A829-4945E1D262E3}" emma:medium="tactile" emma:mode="ink">
                <msink:context xmlns:msink="http://schemas.microsoft.com/ink/2010/main" type="inkWord" rotatedBoundingBox="16754,13479 16777,13478 16791,14433 16768,14434"/>
              </emma:interpretation>
              <emma:one-of disjunction-type="recognition" id="oneOf66">
                <emma:interpretation id="interp330" emma:lang="zh-CN" emma:confidence="0">
                  <emma:literal>1</emma:literal>
                </emma:interpretation>
                <emma:interpretation id="interp331" emma:lang="zh-CN" emma:confidence="0">
                  <emma:literal>丨</emma:literal>
                </emma:interpretation>
                <emma:interpretation id="interp332" emma:lang="zh-CN" emma:confidence="0">
                  <emma:literal>l</emma:literal>
                </emma:interpretation>
                <emma:interpretation id="interp333" emma:lang="zh-CN" emma:confidence="0">
                  <emma:literal>Ⅰ</emma:literal>
                </emma:interpretation>
                <emma:interpretation id="interp334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543217">19809 16240 3456,'0'-13'1408,"0"-19"-768,0 19-256,0 0 416,0 3 128,0 1 64,0 1-32,0-1-32,0 3-512,0-3 160,0 5 160,0 0 32,0 4 96,-5 0-128,5 14-64,0-5-96,0 0-32,0 8 127,0 2-255,0-2-64,0 2-128,0-1 0,0 5-64,0 0 64,0 0 0,0 3 96,0 2-96,0 2 32,0-1-96,0 6 64,0 7-64,0-3 0,0 3-96,5-1-64,-5 4 96,0-9 0,0 0-128,0-4-32,0 4 32,0-4 64,0 0 64,4-6 32,-4-3-160,0 0-32,0-5 32,0 1 0,0-2 32,0 2 0,0-6-352,6 0-96,-1 3-544,-1-9-256,2 2-1023,-6-9-481</inkml:trace>
        </inkml:traceGroup>
        <inkml:traceGroup>
          <inkml:annotationXML>
            <emma:emma xmlns:emma="http://www.w3.org/2003/04/emma" version="1.0">
              <emma:interpretation id="{29884508-0021-4C87-86C2-64D898D3D0F7}" emma:medium="tactile" emma:mode="ink">
                <msink:context xmlns:msink="http://schemas.microsoft.com/ink/2010/main" type="inkWord" rotatedBoundingBox="17209,14127 17344,14125 17348,14346 17212,14348"/>
              </emma:interpretation>
              <emma:one-of disjunction-type="recognition" id="oneOf67">
                <emma:interpretation id="interp335" emma:lang="zh-CN" emma:confidence="0">
                  <emma:literal>2</emma:literal>
                </emma:interpretation>
                <emma:interpretation id="interp336" emma:lang="zh-CN" emma:confidence="0">
                  <emma:literal>:</emma:literal>
                </emma:interpretation>
                <emma:interpretation id="interp337" emma:lang="zh-CN" emma:confidence="0">
                  <emma:literal>〝</emma:literal>
                </emma:interpretation>
                <emma:interpretation id="interp338" emma:lang="zh-CN" emma:confidence="0">
                  <emma:literal>二</emma:literal>
                </emma:interpretation>
                <emma:interpretation id="interp33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545519">20258 16766 4480,'-6'-8'1664,"12"12"-896,-3 0-352,-3-4 608,11 5-288,-7-5-128,8 4-256,-3 1-160,6 3-96,2 2 0,-2-5 64,0 2-224,-5-1 0,1 4-928,-2-6-288,-9-4-1344</inkml:trace>
          <inkml:trace contextRef="#ctx0" brushRef="#br0" timeOffset="545940">20293 16884 4736,'-21'-4'1824,"21"4"-960,-5 4-512,5-4 576,0 0-192,5 13-32,-1-3-320,2-1-160,5 0-128,-1-1-96,-1 1 96,8 1-640,-2-1-256,-5 1-1344,5-3-1344,-4-7 1216</inkml:trace>
        </inkml:traceGroup>
        <inkml:traceGroup>
          <inkml:annotationXML>
            <emma:emma xmlns:emma="http://www.w3.org/2003/04/emma" version="1.0">
              <emma:interpretation id="{2085C868-544B-4E6E-A6F8-308D46739D34}" emma:medium="tactile" emma:mode="ink">
                <msink:context xmlns:msink="http://schemas.microsoft.com/ink/2010/main" type="inkWord" rotatedBoundingBox="18675,13769 18747,13767 18748,13774 18675,13776"/>
              </emma:interpretation>
              <emma:one-of disjunction-type="recognition" id="oneOf68">
                <emma:interpretation id="interp340" emma:lang="zh-CN" emma:confidence="0">
                  <emma:literal>.</emma:literal>
                </emma:interpretation>
                <emma:interpretation id="interp341" emma:lang="zh-CN" emma:confidence="0">
                  <emma:literal>·</emma:literal>
                </emma:interpretation>
                <emma:interpretation id="interp342" emma:lang="zh-CN" emma:confidence="0">
                  <emma:literal>‘</emma:literal>
                </emma:interpretation>
                <emma:interpretation id="interp343" emma:lang="zh-CN" emma:confidence="0">
                  <emma:literal>,</emma:literal>
                </emma:interpretation>
                <emma:interpretation id="interp344" emma:lang="zh-CN" emma:confidence="0">
                  <emma:literal>-</emma:literal>
                </emma:interpretation>
              </emma:one-of>
            </emma:emma>
          </inkml:annotationXML>
          <inkml:trace contextRef="#ctx0" brushRef="#br0" timeOffset="551354">21791 16400 3456,'-72'0'1312,"72"0"-704,0 7-96,0-7 512,0 0 0,0 0 96</inkml:trace>
        </inkml:traceGroup>
        <inkml:traceGroup>
          <inkml:annotationXML>
            <emma:emma xmlns:emma="http://www.w3.org/2003/04/emma" version="1.0">
              <emma:interpretation id="{B8312699-8757-4663-9D33-9A8E2C346DD6}" emma:medium="tactile" emma:mode="ink">
                <msink:context xmlns:msink="http://schemas.microsoft.com/ink/2010/main" type="inkWord" rotatedBoundingBox="18687,13526 19512,13514 19525,14378 18699,14390"/>
              </emma:interpretation>
              <emma:one-of disjunction-type="recognition" id="oneOf69">
                <emma:interpretation id="interp345" emma:lang="zh-CN" emma:confidence="0">
                  <emma:literal>7</emma:literal>
                </emma:interpretation>
                <emma:interpretation id="interp346" emma:lang="zh-CN" emma:confidence="0">
                  <emma:literal>丁</emma:literal>
                </emma:interpretation>
                <emma:interpretation id="interp347" emma:lang="zh-CN" emma:confidence="0">
                  <emma:literal>y</emma:literal>
                </emma:interpretation>
                <emma:interpretation id="interp348" emma:lang="zh-CN" emma:confidence="0">
                  <emma:literal>J</emma:literal>
                </emma:interpretation>
                <emma:interpretation id="interp349" emma:lang="zh-CN" emma:confidence="0">
                  <emma:literal>厂</emma:literal>
                </emma:interpretation>
              </emma:one-of>
            </emma:emma>
          </inkml:annotationXML>
          <inkml:trace contextRef="#ctx0" brushRef="#br0" timeOffset="552135">21734 16400 9856,'18'-5'480,"-4"1"-64,-4-5-128,-1-1 0,2 1-160,-1-5-32,1 1 32,-7 0 0,7 0-64,-5-2 32,3 5-64,0-6 64,-3 6 0,4-3 32,1 4-160,-2-1 32,3 6 0,-3-1 64,2 5-32,-1-4-32,-1 4 160,2 4 32,-1 1 0,1-1 32,-1-4-64,-1 5 64,12 0-64,0-2 64,-1 3-64,1-2 64,4-4-128,1 0-64,-2 0 64,8 0 0,-2-4-32,6-2 32,0 3-64,0-7-32,4 1 32,1 1-32,-6-1 0,1-4 0,-12-3 0,-2 9 0,-7 1-96,0-3 0,-9 9-448,-6 0-192,-10-4-480,-11 8-192,1 5 256,-1-3 128,-3 7 512,-3 0 256,2-3 160,5-1 64,-1-1 96,6-3 32,0-1 224,0 1 128,3 0 32,7-2 32,2 3 0,-3-2 0,6 1-64,0 3-32,0 7-32,0 2 64,0 5 64,0 1 64,0 5 32,0 4 32,0 8-160,0 5 32,-6 6-96,2-2-1,-2-4-95,1 6 32,-5-12-64,-1 7 0,2-9-32,-6 3 0,-1-2-128,2-8-96,-2-2 64,-4-5 0,-6-6-128,0 2 32,0-6 0,2-7 64,-2-6-256,2-6-96,2-4-640,2-3-255,4-4-385,5-2-160,8-3-608,3-1-192,8 0-288</inkml:trace>
        </inkml:traceGroup>
        <inkml:traceGroup>
          <inkml:annotationXML>
            <emma:emma xmlns:emma="http://www.w3.org/2003/04/emma" version="1.0">
              <emma:interpretation id="{3F844D7D-8604-492B-A06C-C14FB5006884}" emma:medium="tactile" emma:mode="ink">
                <msink:context xmlns:msink="http://schemas.microsoft.com/ink/2010/main" type="inkWord" rotatedBoundingBox="19589,13414 20690,13399 20705,14399 19603,14414"/>
              </emma:interpretation>
              <emma:one-of disjunction-type="recognition" id="oneOf70">
                <emma:interpretation id="interp350" emma:lang="zh-CN" emma:confidence="0">
                  <emma:literal>于</emma:literal>
                </emma:interpretation>
                <emma:interpretation id="interp351" emma:lang="zh-CN" emma:confidence="0">
                  <emma:literal>乡</emma:literal>
                </emma:interpretation>
                <emma:interpretation id="interp352" emma:lang="zh-CN" emma:confidence="0">
                  <emma:literal>可</emma:literal>
                </emma:interpretation>
                <emma:interpretation id="interp353" emma:lang="zh-CN" emma:confidence="0">
                  <emma:literal>圩</emma:literal>
                </emma:interpretation>
                <emma:interpretation id="interp354" emma:lang="zh-CN" emma:confidence="0">
                  <emma:literal>手</emma:literal>
                </emma:interpretation>
              </emma:one-of>
            </emma:emma>
          </inkml:annotationXML>
          <inkml:trace contextRef="#ctx0" brushRef="#br0" timeOffset="552509">22652 16078 6784,'-10'-13'2528,"10"13"-1344,-9 0-896,9 0 704,0 0 96,0 0 128,0 0-384,9 3-160,1 1-384,7 2-128,2-6 32,7 4-32,4-4-1,6 0-191,6 0 32,-6 0 0,-1 0 64,1 0-255,-6 0-97,0 0-768,-3 0-352,-9 0-960,-6-4-416,-2 4-288</inkml:trace>
          <inkml:trace contextRef="#ctx0" brushRef="#br0" timeOffset="552733">22928 16042 4608,'-16'0'1760,"16"4"-960,-4-4-160,4 0 672,0 0-160,-6 3 64,6 7-288,0 3-96,0 10-448,0 9 32,0-4 96,0-1-128,0 1 32,0-2-256,0 0-32,0 2-64,0-5-64,0 0-480,0-4-224,6-6-1568,-2 0-672,6-4-384</inkml:trace>
          <inkml:trace contextRef="#ctx0" brushRef="#br0" timeOffset="553619">23120 16422 2944,'-3'-5'1120,"3"5"-576,0-3 128,0 3 608,3 0-128,3-6-32,-6 2-192,6 0-32,0-6-512,-2 2 128,1-2 128,4 0-224,3 3-64,-3-2-64,12-1-32,-1 1-64,5-1 32,-4 3 0,5 1 160,10 12 224,-6-2-32,0 4-160,0 2-97,-4-2-191,-1 1-32,2-3-32,3-2 32,-4-1-128,4-3 0,-5 0 32,1-3 0,1-1 0,-3-2 64,-4 3-256,-4-3-31,-7 2-225,2 0-128,-11-1-32,0 0-32,-6 5 0,-2 0 0,-8 0 256,-10 0 224,2 0 128,3 0 32,0 0 64,0 5 32,0 0 32,7-1 64,-2 0 32,2 2 32,-2 3 64,1-2 32,4 3-32,1 3-32,-1 2-32,2 2 64,-1 6 128,-1-1 32,2 16-128,-3-8 31,8 2-95,-1 0 0,-4 0-32,9 10 64,-6-6-96,6-4 32,0 3-32,0-3 32,0 0-64,0-5-32,-6-1-96,6-4 32,-6-2-64,3-2-32,-18 0 32,-5 0 32,1-4-32,-2-2-32,-3 4-192,0-9-32,0-2-672,4-5-288,6-5-607,4-2-225,10-13-1024,12-8-1600,6-2 1408</inkml:trace>
        </inkml:traceGroup>
        <inkml:traceGroup>
          <inkml:annotationXML>
            <emma:emma xmlns:emma="http://www.w3.org/2003/04/emma" version="1.0">
              <emma:interpretation id="{FB50770B-1571-46F6-8A2F-82C3A587E2B5}" emma:medium="tactile" emma:mode="ink">
                <msink:context xmlns:msink="http://schemas.microsoft.com/ink/2010/main" type="inkWord" rotatedBoundingBox="21134,13487 21561,13481 21572,14236 21144,14242"/>
              </emma:interpretation>
              <emma:one-of disjunction-type="recognition" id="oneOf71">
                <emma:interpretation id="interp355" emma:lang="zh-CN" emma:confidence="0">
                  <emma:literal>8</emma:literal>
                </emma:interpretation>
                <emma:interpretation id="interp356" emma:lang="zh-CN" emma:confidence="0">
                  <emma:literal>&amp;</emma:literal>
                </emma:interpretation>
                <emma:interpretation id="interp357" emma:lang="zh-CN" emma:confidence="0">
                  <emma:literal>0</emma:literal>
                </emma:interpretation>
                <emma:interpretation id="interp358" emma:lang="zh-CN" emma:confidence="0">
                  <emma:literal>d</emma:literal>
                </emma:interpretation>
                <emma:interpretation id="interp35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554722">24303 16636 4736,'-9'-10'1824,"3"14"-960,-3-4-320,9 0 704,-6 0-288,-3 6 0,-3-3-256,3 7-64,-3 3-352,3-3 192,-2 3 64,1 0-96,5 9 0,1 1-64,-1 0 64,5 0-160,0-5-32,5 1-128,4-6-32,7-3 32,5-1-1,-1-2-63,4 0-64,8-7 32,-7-7-32,5 0 0,-3-8 0,-3 2 0,-3-6 0,-6 2 0,-4-25 64,-11-6-32,-6 2-32,-3-5 32,-6 6-32,-2 0 0,2 9 0,0 1 0,0-3 0,0 8 0,0 1 0,3-3 64,3 6-32,-1 4-32,5 3 32,5-8 32,0 5 32,0 9 32,9-3 0,3 9-64,-3-2-64,3-1 32,2 6 32,2-1 160,-7 1 128,6-2-352,0 3-64,2 3 32,-2-6 0,0 6-64,0-4 64,6 4-32,-6 0 0,6 0-704,-6 0-383,5 0-1313,-4 13-512,-1 16-608</inkml:trace>
        </inkml:traceGroup>
        <inkml:traceGroup>
          <inkml:annotationXML>
            <emma:emma xmlns:emma="http://www.w3.org/2003/04/emma" version="1.0">
              <emma:interpretation id="{39D1292A-C75D-4F21-94F1-B30AEFA1E87B}" emma:medium="tactile" emma:mode="ink">
                <msink:context xmlns:msink="http://schemas.microsoft.com/ink/2010/main" type="inkWord" rotatedBoundingBox="21590,13380 22526,13367 22539,14292 21603,14305"/>
              </emma:interpretation>
              <emma:one-of disjunction-type="recognition" id="oneOf72">
                <emma:interpretation id="interp360" emma:lang="zh-CN" emma:confidence="0">
                  <emma:literal>对</emma:literal>
                </emma:interpretation>
                <emma:interpretation id="interp361" emma:lang="zh-CN" emma:confidence="0">
                  <emma:literal>廾</emma:literal>
                </emma:interpretation>
                <emma:interpretation id="interp362" emma:lang="zh-CN" emma:confidence="0">
                  <emma:literal>ⅱ</emma:literal>
                </emma:interpretation>
                <emma:interpretation id="interp363" emma:lang="zh-CN" emma:confidence="0">
                  <emma:literal>卡</emma:literal>
                </emma:interpretation>
                <emma:interpretation id="interp364" emma:lang="zh-CN" emma:confidence="0">
                  <emma:literal>廿</emma:literal>
                </emma:interpretation>
              </emma:one-of>
            </emma:emma>
          </inkml:annotationXML>
          <inkml:trace contextRef="#ctx0" brushRef="#br0" timeOffset="555215">24641 16517 4352,'0'0'1664,"0"-4"-896,0-1-128,0 5 608,0 0-256,3-4-32,3 0-64,-1-2 0,1 2-480,-2-1 32,2 1 64,3-5-64,-3 5 64,-1-2-96,5 2 64,1-1-192,-2 5-32,1 0-1,10 5 1,1 5-64,6 3-32,-3 0-32,3 6 64,-3 13-96,3-2 0,-7 2 32,5 5 64,-5 9-160,1-10-32,0 0 64,-2-4 32,2 0-128,-7-6-32,3 2-128,-7-11-32,0 2-1151,-5-9-449,1-6-1600</inkml:trace>
          <inkml:trace contextRef="#ctx0" brushRef="#br0" timeOffset="555659">25145 16403 6016,'-26'-9'2272,"20"9"-1216,-3 6-608,4-3 704,0 7 192,0 3 224,-5 6-512,-10 8-224,-1 5-480,-6 3 31,3 6 129,-6-1-64,-12 7 64,7-8-288,-1-3-64,0 6-96,6 0 32,9-16-416,6 2-96,4-15-1375,11-4-545,17-15-2080</inkml:trace>
          <inkml:trace contextRef="#ctx0" brushRef="#br0" timeOffset="556576">25089 16258 4736,'-15'-9'1760,"15"5"-960,0 4-928,0 0 2496,0 0-704,0 0-544,5 0-384,5 0-480,11 0 32,9 4 128,5-4-96,-4 6 0,4-6-192,1 0-96,6 0 0,-3 3-32,3-3 0,-7 0 0,7 0-864,-12 0-288,6 0-2880,-6 0 640</inkml:trace>
          <inkml:trace contextRef="#ctx0" brushRef="#br0" timeOffset="556006">25155 16042 5376,'-25'-6'2016,"25"2"-1088,25-2-320,-25 6 736,11-3-256,-7-1 0,1 4-320,1 0-96,-2 4-384,11-1 32,2 7 96,-8 3-32,1 16 96,7 3-128,-2 0 31,0-6-223,0 0-32,0 2-64,0-1 32,0-4-64,-4-1-32,5-3-128,-7 0-64,2-6-959,-1-4-385,-10-9-1184,0 0-512,5-6 160</inkml:trace>
          <inkml:trace contextRef="#ctx0" brushRef="#br0" timeOffset="556291">25394 16014 4096,'-10'-13'1568,"10"13"-832,-5 0-96,5 0 672,-6 0-160,3 4 64,-3 5-160,0 1 64,2 3-608,-1 15 128,-1-6 32,2 9 0,-7 1-32,2 0-193,-3 4-31,3 1-256,-2-7-96,-4 2-32,0-3-32,5-7-96,-1-5 64,1-2-735,5-7-321,1-2-1120,4-12-448,9 2-864</inkml:trace>
        </inkml:traceGroup>
        <inkml:traceGroup>
          <inkml:annotationXML>
            <emma:emma xmlns:emma="http://www.w3.org/2003/04/emma" version="1.0">
              <emma:interpretation id="{9D3F9543-6CF9-4970-B9C3-F7F4A3DAABBE}" emma:medium="tactile" emma:mode="ink">
                <msink:context xmlns:msink="http://schemas.microsoft.com/ink/2010/main" type="inkWord" rotatedBoundingBox="22726,13844 23255,13836 23259,14081 22730,14088"/>
              </emma:interpretation>
              <emma:one-of disjunction-type="recognition" id="oneOf73">
                <emma:interpretation id="interp365" emma:lang="zh-CN" emma:confidence="0">
                  <emma:literal>:</emma:literal>
                </emma:interpretation>
                <emma:interpretation id="interp366" emma:lang="zh-CN" emma:confidence="0">
                  <emma:literal>二</emma:literal>
                </emma:interpretation>
                <emma:interpretation id="interp367" emma:lang="zh-CN" emma:confidence="0">
                  <emma:literal>」</emma:literal>
                </emma:interpretation>
                <emma:interpretation id="interp368" emma:lang="zh-CN" emma:confidence="0">
                  <emma:literal>〝</emma:literal>
                </emma:interpretation>
                <emma:interpretation id="interp369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557357">25818 16703 5888,'-30'0'2272,"18"3"-1216,9 3-1088,3-6 384,0 0 544,9 0 352,6 0-224,6 0-96,9 0-544,11 0-256,4 0-64,6-6-160,0 6 64,6 0-384,-6 0-160,-1 6-1248,7-12-480,-6 12-800</inkml:trace>
          <inkml:trace contextRef="#ctx0" brushRef="#br0" timeOffset="557146">25827 16475 5760,'-15'0'2176,"9"0"-1152,-3 6-768,9-6 576,0 0 224,0 0 128,0 0-480,9 0-256,9 0-256,6 0-160,12 0 64,5 0-64,-1 0 64,1 0-128,0 0-64,-1 0-160,-4 4 0,-6 2-1152,-9-3-416</inkml:trace>
        </inkml:traceGroup>
        <inkml:traceGroup>
          <inkml:annotationXML>
            <emma:emma xmlns:emma="http://www.w3.org/2003/04/emma" version="1.0">
              <emma:interpretation id="{C49C2062-BB85-41F7-A39C-9B3A48468F2D}" emma:medium="tactile" emma:mode="ink">
                <msink:context xmlns:msink="http://schemas.microsoft.com/ink/2010/main" type="inkWord" rotatedBoundingBox="23650,13892 24140,13886 24141,13956 23651,13962"/>
              </emma:interpretation>
              <emma:one-of disjunction-type="recognition" id="oneOf74">
                <emma:interpretation id="interp370" emma:lang="zh-CN" emma:confidence="0">
                  <emma:literal>一</emma:literal>
                </emma:interpretation>
                <emma:interpretation id="interp371" emma:lang="zh-CN" emma:confidence="0">
                  <emma:literal>-</emma:literal>
                </emma:interpretation>
                <emma:interpretation id="interp372" emma:lang="zh-CN" emma:confidence="0">
                  <emma:literal>—</emma:literal>
                </emma:interpretation>
                <emma:interpretation id="interp373" emma:lang="zh-CN" emma:confidence="0">
                  <emma:literal>ㄧ</emma:literal>
                </emma:interpretation>
                <emma:interpretation id="interp374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559465">26694 16594 4736,'0'-22'1824,"26"18"-960,-5 4-384,-6 0 576,0-9-224,0 9-32,0-10-320,6 6-128,3-1-192,8 1-64,-2-2 96,6 3-160,-5 3-32,10 0 0,-5 0 0,3 0-96,-3 0 64,-4-4-672,-7-2-256</inkml:trace>
        </inkml:traceGroup>
        <inkml:traceGroup>
          <inkml:annotationXML>
            <emma:emma xmlns:emma="http://www.w3.org/2003/04/emma" version="1.0">
              <emma:interpretation id="{2ED4F507-E30E-41AA-B87F-1C35AB099B09}" emma:medium="tactile" emma:mode="ink">
                <msink:context xmlns:msink="http://schemas.microsoft.com/ink/2010/main" type="inkWord" rotatedBoundingBox="24541,13468 25332,13457 25344,14276 24553,14287"/>
              </emma:interpretation>
              <emma:one-of disjunction-type="recognition" id="oneOf75">
                <emma:interpretation id="interp375" emma:lang="zh-CN" emma:confidence="0">
                  <emma:literal>个</emma:literal>
                </emma:interpretation>
                <emma:interpretation id="interp376" emma:lang="zh-CN" emma:confidence="0">
                  <emma:literal>丁</emma:literal>
                </emma:interpretation>
                <emma:interpretation id="interp377" emma:lang="zh-CN" emma:confidence="0">
                  <emma:literal>J</emma:literal>
                </emma:interpretation>
                <emma:interpretation id="interp378" emma:lang="zh-CN" emma:confidence="0">
                  <emma:literal>厂</emma:literal>
                </emma:interpretation>
                <emma:interpretation id="interp379" emma:lang="zh-CN" emma:confidence="0">
                  <emma:literal>丆</emma:literal>
                </emma:interpretation>
              </emma:one-of>
            </emma:emma>
          </inkml:annotationXML>
          <inkml:trace contextRef="#ctx0" brushRef="#br0" timeOffset="560405">27596 16263 4224,'-4'0'1664,"4"0"-896,-5 0-192,5 0 640,0 0-320,0 0-32,0 0-320,0-4 0,5 0-320,-1-1 64,2 1 64,-1-10 224,-1 0-96,2 6-32,3-11-128,-3 0-32,5 6 32,-1 0 128,-1 4-64,2 5 32,-1-2-160,5 3-96,0 3 0,2 0 31,-2 9-31,6 0 0,-2-5-32,1 0 64,6 2-96,14-3-64,-4-6-96,0-3 32,-1 12 96,7-12 32,-3 2-128,-3 0-32,11-5-64,-1 0 96,-1-1 64,-10 6 64,-3-1-32,-7 1-64,-4 4-416,-6-6-191,-4 2-385,-7 4-128,-4 0 256,-9 0 192,-3 0 384,-12 0 256,3 0 32,-3 0 0,-3 0 32,6 0-32,1 0 128,1 0 64,-2 0 128,0 4 32,6-4 32,0 10 0,4-5-64,2 12 32,-3 6 160,8-1-64,-7 1-96,8 0-65,-3 5-31,0 4 0,0 0 0,3 4 64,-3 3-96,6 3-64,-5 3 64,0 0 0,0-3 32,-1-3 0,3-1-224,-3 2 0,-6-9 96,3 1 64,0-5-64,-12-4-32,0 5-32,1-6-64,-5 1 96,-7-1 0,-4-9-128,6-3-32,0-1 32,4-14 0,1 1-544,5-9-160,4-6-1279,11-3-513,10-5-1952</inkml:trace>
        </inkml:traceGroup>
        <inkml:traceGroup>
          <inkml:annotationXML>
            <emma:emma xmlns:emma="http://www.w3.org/2003/04/emma" version="1.0">
              <emma:interpretation id="{8586960D-9B15-40C9-9103-40CD596F203F}" emma:medium="tactile" emma:mode="ink">
                <msink:context xmlns:msink="http://schemas.microsoft.com/ink/2010/main" type="inkWord" rotatedBoundingBox="25434,13189 25923,13182 25930,13628 25440,13634"/>
              </emma:interpretation>
              <emma:one-of disjunction-type="recognition" id="oneOf76">
                <emma:interpretation id="interp380" emma:lang="zh-CN" emma:confidence="0">
                  <emma:literal>“</emma:literal>
                </emma:interpretation>
                <emma:interpretation id="interp381" emma:lang="zh-CN" emma:confidence="0">
                  <emma:literal>十</emma:literal>
                </emma:interpretation>
                <emma:interpretation id="interp382" emma:lang="zh-CN" emma:confidence="0">
                  <emma:literal>T</emma:literal>
                </emma:interpretation>
                <emma:interpretation id="interp383" emma:lang="zh-CN" emma:confidence="0">
                  <emma:literal>士</emma:literal>
                </emma:interpretation>
                <emma:interpretation id="interp384" emma:lang="zh-CN" emma:confidence="0">
                  <emma:literal>个</emma:literal>
                </emma:interpretation>
              </emma:one-of>
            </emma:emma>
          </inkml:annotationXML>
          <inkml:trace contextRef="#ctx0" brushRef="#br0" timeOffset="560794">28489 15888 5376,'-11'-6'2112,"11"-24"-1152,0 12-224,0 18 768,0 0 0,0-14 128,0 14-608,11 0-224,-2 0-480,7 0 0,4 4 95,6 1-223,-1 8-32,17-3-32,-1-3 0,4 0-160,-3 1 32,-3-4-64,3 0-64,-3-4-767,-7 6-353,-7-6-1120,-5 0-448,-4 4-608</inkml:trace>
          <inkml:trace contextRef="#ctx0" brushRef="#br0" timeOffset="561021">28800 15842 4608,'-15'17'1760,"-12"-11"-960,18 3-160,18-18 608,-12 22-64,3-4 96,0 5-224,9-1-96,-3 6-512,3 3 0,-3 1 0,-6 3-96,0 6-32,0 4-192,-11 2-96,7-6 0,-2-2-32,0 2-1152,3 0-416,12-6-2432</inkml:trace>
        </inkml:traceGroup>
        <inkml:traceGroup>
          <inkml:annotationXML>
            <emma:emma xmlns:emma="http://www.w3.org/2003/04/emma" version="1.0">
              <emma:interpretation id="{4FA67C3F-86FC-4975-987E-AE164B3372A1}" emma:medium="tactile" emma:mode="ink">
                <msink:context xmlns:msink="http://schemas.microsoft.com/ink/2010/main" type="inkWord" rotatedBoundingBox="25957,13706 26492,13698 26501,14296 25966,14303"/>
              </emma:interpretation>
              <emma:one-of disjunction-type="recognition" id="oneOf77">
                <emma:interpretation id="interp385" emma:lang="zh-CN" emma:confidence="0">
                  <emma:literal>七</emma:literal>
                </emma:interpretation>
                <emma:interpretation id="interp386" emma:lang="zh-CN" emma:confidence="0">
                  <emma:literal>e</emma:literal>
                </emma:interpretation>
                <emma:interpretation id="interp387" emma:lang="zh-CN" emma:confidence="0">
                  <emma:literal>Q</emma:literal>
                </emma:interpretation>
                <emma:interpretation id="interp388" emma:lang="zh-CN" emma:confidence="0">
                  <emma:literal>.</emma:literal>
                </emma:interpretation>
                <emma:interpretation id="interp389" emma:lang="zh-CN" emma:confidence="0">
                  <emma:literal>止</emma:literal>
                </emma:interpretation>
              </emma:one-of>
            </emma:emma>
          </inkml:annotationXML>
          <inkml:trace contextRef="#ctx0" brushRef="#br0" timeOffset="572082">29003 16490 3712,'0'0'1472,"6"4"-768,-1 6-416,11 3 448,-1 0 64,-6 2 128,12 7-128,-6 5-96,6-4-384,-1-1 0,1 6 96,-2-11-96,8 2 0,3-6-64,-4-4 0,-2-4-224,3-5 0,-3-5-96,3 0 0,-7-2 128,5-16 32,-5 0-32,-4-14-64,-2 10 32,-2-1 32,-12-2-96,0-2 0,0 0 32,-6 4 0,0 1 0,3 1 0,-8 3-96,1 5 64,-1 4 32,2 5 64,-7 5-32,1 4-32,0 8 224,-6 7 160,1 7 160,-1 4 128,0 16-64,6 7-64,0 2-32,6-6-1,3 0-191,6 4-128,0-8-32,6-1-32,3-2-64,6-6-64,0-2 32,6-7-32,0-4 0,3-10 0,-3 0-576,9-5-159,6-4-865,-4-4-320,-7-5-1888,5 0-960,-4-5 2368</inkml:trace>
        </inkml:traceGroup>
      </inkml:traceGroup>
    </inkml:traceGroup>
    <inkml:traceGroup>
      <inkml:annotationXML>
        <emma:emma xmlns:emma="http://www.w3.org/2003/04/emma" version="1.0">
          <emma:interpretation id="{4F45EBDC-6D49-40C5-AF5F-8C340E571AF4}" emma:medium="tactile" emma:mode="ink">
            <msink:context xmlns:msink="http://schemas.microsoft.com/ink/2010/main" type="paragraph" rotatedBoundingBox="2729,15446 26607,15032 26639,16925 2761,173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15BD59-D117-4029-8389-78D74FCFE97E}" emma:medium="tactile" emma:mode="ink">
              <msink:context xmlns:msink="http://schemas.microsoft.com/ink/2010/main" type="line" rotatedBoundingBox="2729,15446 26607,15032 26639,16925 2761,17338"/>
            </emma:interpretation>
          </emma:emma>
        </inkml:annotationXML>
        <inkml:traceGroup>
          <inkml:annotationXML>
            <emma:emma xmlns:emma="http://www.w3.org/2003/04/emma" version="1.0">
              <emma:interpretation id="{EEED93EC-2141-4AF9-A334-E8AEC8BC7B90}" emma:medium="tactile" emma:mode="ink">
                <msink:context xmlns:msink="http://schemas.microsoft.com/ink/2010/main" type="inkWord" rotatedBoundingBox="2733,15712 3131,15705 3145,16517 2747,16524"/>
              </emma:interpretation>
              <emma:one-of disjunction-type="recognition" id="oneOf78">
                <emma:interpretation id="interp390" emma:lang="zh-CN" emma:confidence="0">
                  <emma:literal>L</emma:literal>
                </emma:interpretation>
                <emma:interpretation id="interp391" emma:lang="zh-CN" emma:confidence="0">
                  <emma:literal>[</emma:literal>
                </emma:interpretation>
                <emma:interpretation id="interp392" emma:lang="zh-CN" emma:confidence="0">
                  <emma:literal>l</emma:literal>
                </emma:interpretation>
                <emma:interpretation id="interp393" emma:lang="zh-CN" emma:confidence="0">
                  <emma:literal>上</emma:literal>
                </emma:interpretation>
                <emma:interpretation id="interp394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583741">5867 18358 3840,'-11'-6'1472,"11"6"-768,0-4-256,0-2 1184,0 12-896,0-6 704,0 0-832,0 0 512,0 10-640,-4-7 608,4 6-640,-5 5 352,10-2-480,-5 8 320,0 2-352,-5 5 351,5 5-383,-6 3 288,12 7-288,-12 3 128,6 6-224,-6 2 64,2 2-128,-7-1 0,11 0-32,-10-2 32,10-13-64,-9 2 128,9-9-96,-5-9 128,5-6-128,-6-2 32,12-2-32,-6-3-64,5-2 32,-5-3 32,9 4-32,1-9-32,11 4 32,-1-4-32,7 0 0,3-4 0,0 4 0,6-6 0,0 6 0,0-3-448,-1 3 256,-10-5-768,-4 1 544,-6-6-1151,0 10 895,-10-10-2016,5 7 1504,-10-10-3104,5-3 2400</inkml:trace>
        </inkml:traceGroup>
        <inkml:traceGroup>
          <inkml:annotationXML>
            <emma:emma xmlns:emma="http://www.w3.org/2003/04/emma" version="1.0">
              <emma:interpretation id="{FF6D143E-4846-4E4F-973D-EBB0A2D18E59}" emma:medium="tactile" emma:mode="ink">
                <msink:context xmlns:msink="http://schemas.microsoft.com/ink/2010/main" type="inkWord" rotatedBoundingBox="3279,15652 5289,15617 5303,16403 3292,16437"/>
              </emma:interpretation>
              <emma:one-of disjunction-type="recognition" id="oneOf79">
                <emma:interpretation id="interp395" emma:lang="zh-CN" emma:confidence="0">
                  <emma:literal>m</emma:literal>
                </emma:interpretation>
                <emma:interpretation id="interp396" emma:lang="zh-CN" emma:confidence="0">
                  <emma:literal>州</emma:literal>
                </emma:interpretation>
                <emma:interpretation id="interp397" emma:lang="zh-CN" emma:confidence="0">
                  <emma:literal>Ⅲ</emma:literal>
                </emma:interpretation>
                <emma:interpretation id="interp398" emma:lang="zh-CN" emma:confidence="0">
                  <emma:literal>山</emma:literal>
                </emma:interpretation>
                <emma:interpretation id="interp399" emma:lang="zh-CN" emma:confidence="0">
                  <emma:literal>比</emma:literal>
                </emma:interpretation>
              </emma:one-of>
            </emma:emma>
          </inkml:annotationXML>
          <inkml:trace contextRef="#ctx0" brushRef="#br0" timeOffset="585401">6998 18751 6272,'0'18'2368,"0"-18"-1280,17 23-288,-13-19 1312,7 6-1184,-1-1 256,-1 4-704,8-3-96,-2 3-224,0-13-96,0 3-32,0-12-256,0 2 128,-4-12-384,5 6 256,-6-16-160,0 7 224,-10-5 64,4 5 96,-4-1 352,0 4-192,-4 6 352,-1 4-288,-10 9 384,3 9-352,-8 4 447,4 9-415,-2 7 576,0 3-480,0 4 512,6 3-512,3 3 64,4-1-256,5-9-32,5-2-96,4-1-256,13-3 96,4-13-736,4 2 448,0-15-1216,6 4 896,-6-13-1375,0-1 1183,-10-7-1600,2-5 1408,-8-7-1728,2 7 1600,-10-9-1440,2 7 1536</inkml:trace>
          <inkml:trace contextRef="#ctx0" brushRef="#br0" timeOffset="585837">7335 18674 4224,'0'-10'1664,"0"10"-896,0 0-416,0 0 1344,0 0-960,0 0 1216,0 0-1120,0 6 704,0-2-864,0-1 544,6 6-704,-6 5 511,0 5-575,0 3 384,0 1-480,0 9 256,0 4-352,0 0 64,0-4-192,0 0-64,0-4-32,0-5-32,0-7 0,0-6-288,0-1 160,0-18-512,3 5 352,3-18-224,5 3 320,-7-17 96,8 4 64,-3-10 160,6 16-64,0-10-96,0 13 0,2-5 96,2 15-32,-2-6-32,2 10 32,-4 2-32,5 0 0,-4 4 0,0 3 0,-6-6-704,-1 12 384,-9-6-1855,0 0 1215,0 0-2880,0 0 2144,0 0-2240,0 0 2272</inkml:trace>
          <inkml:trace contextRef="#ctx0" brushRef="#br0" timeOffset="586766">7621 18615 5376,'-5'0'2112,"5"0"-1152,0 4-480,0-4 1088,0 0-896,0 0 672,0 9-800,0 1 448,0 3-576,0-3 320,0 3-416,-6-1 480,6 8-481,-6-7 289,12 5-352,-6 0 192,0 4-224,0 7 288,0 3-288,0-6 32,0 6-160,0-6-192,6-3 32,-1-4-672,4-6 416,1-7-1727,10 1 1151,-4-14-2336,-2 1 1824,8-11-2720,-2-2 2336</inkml:trace>
          <inkml:trace contextRef="#ctx0" brushRef="#br0" timeOffset="584965">6336 18761 4352,'-5'9'1664,"5"-9"-896,0 18-64,0-13 1344,5 2-1088,-5 9 512,5-4-896,0 2 128,10 4-416,-3-4 32,2 2-192,2-10 0,4-2-64,-1-17-128,2 4 32,-6-9-192,6 4 128,-10-12-160,-2 6 128,-3-2 128,3 5 32,-9-6 64,0 9-64,-15 0 192,6 4-128,-12 7 384,6 3-256,-11 3 448,11 13-384,-10 0 576,8 13-481,-1 3 513,6-2-512,3 7 224,3-7-352,6 3 0,6-4-160,3-7-128,6-5 0,12-2-256,-3-2 160,3-10-672,3 3 480,-4-12-1151,4 6 831,-9-12-1472,3 8 1216,-3-18-1440,0 2 1344,-6-6-1056,0 7 1184,-9-4-608,3 5 864,-4-5-32,1 10 384,-6-6 768,0 6-256,0-4 1184,0 8-800,0-5 1120,0 8-992,0-6 864,0 8-928,0-6 704,0 4-800,0 3 576,0 3-672,0 0 512,0 9-576,0 1 543,4 6-575,-4 8 416,6 4-480,-6 2 384,5 8-416,-1-3 192,2-2-288,0-7-64,3 2-96,2-6 32,4-4-64,-5-13 64,5-2-64,5-11-32,1-2 32,0-20-32,-1 8 0,-1-10 0,2 3 0,-6-7-448,6 9 256,-10-5-1024,-1 4 640,-5-2-1759,5 8 1311,-10-2-2720,6 10 2144,-6 1-2592,0 3 2400</inkml:trace>
          <inkml:trace contextRef="#ctx0" brushRef="#br0" timeOffset="587384">7834 18306 4352,'-10'-17'1664,"10"17"-896,6-15-192,-6 11 992,0 4-864,0-9 576,0 9-768,0-4 576,0 8-608,0 1 608,4 3-640,2 11 480,-1 4-512,-5 9 383,4 3-447,-8 10 384,4 6-416,-5 2 128,5-2-288,-6-6 64,2 1-128,-7-11-64,11 2 0,-6-10-672,6-4 352,-4-13-1024,8-7 737,-4-16-481,6 3 576,-1-12 64,11-1 256,-2-4 96,2 9 64,-1-1 0,5 6 0,1 3 416,0 10-224,-1 0 416,-1 10-352,-2-4 288,-2 6-288,-11 2 127,7 4-223,-16 0 128,5 4-160,-15 6 0,5-1-64,-10 2-64,8-3 32,-12-4-192,3 0 96,-5-8-736,11 4 417,-6-8-1633,11 0 1088,-4-16-3648,8 2 2560</inkml:trace>
          <inkml:trace contextRef="#ctx0" brushRef="#br0" timeOffset="587973">8120 18561 7424,'0'0'2816,"0"0"-1536,0 13-736,0-3 1280,0-1-1024,-6 8 544,6 11-833,-5 8 673,10 6-704,-5 3 352,0 4-512,0-4 128,0 0-288,0-7 0,6-8-96,-6-7-544,4 5 256,2-25-1024,5 3 672,-2-28-991,7 0 895,-6-16-576,6 7 704,-6-6 0,4 5 352,-2-4 384,-3 10-96,0-2 704,3 14-448,-3 1 672,2 8-576,-7 5 479,2 8-511,-6 8 544,6 0-544,-6 13 352,0 6-448,0 1 64,0 6-256,0-10-352,0-6 128,0-6-1312,3-4 768,3-10-2271,0-6 1631,-1-22-3136,5 2 2496,0-12-1760,0 6 2112</inkml:trace>
        </inkml:traceGroup>
        <inkml:traceGroup>
          <inkml:annotationXML>
            <emma:emma xmlns:emma="http://www.w3.org/2003/04/emma" version="1.0">
              <emma:interpretation id="{EBF2B7F0-5CB4-4853-A496-92AFABB4698E}" emma:medium="tactile" emma:mode="ink">
                <msink:context xmlns:msink="http://schemas.microsoft.com/ink/2010/main" type="inkWord" rotatedBoundingBox="5435,15975 5974,15965 5992,17022 5453,17031"/>
              </emma:interpretation>
              <emma:one-of disjunction-type="recognition" id="oneOf80">
                <emma:interpretation id="interp400" emma:lang="zh-CN" emma:confidence="0">
                  <emma:literal>g</emma:literal>
                </emma:interpretation>
                <emma:interpretation id="interp401" emma:lang="zh-CN" emma:confidence="0">
                  <emma:literal>y</emma:literal>
                </emma:interpretation>
                <emma:interpretation id="interp402" emma:lang="zh-CN" emma:confidence="0">
                  <emma:literal>8</emma:literal>
                </emma:interpretation>
                <emma:interpretation id="interp403" emma:lang="zh-CN" emma:confidence="0">
                  <emma:literal>扌</emma:literal>
                </emma:interpretation>
                <emma:interpretation id="interp404" emma:lang="zh-CN" emma:confidence="0">
                  <emma:literal>&amp;</emma:literal>
                </emma:interpretation>
              </emma:one-of>
            </emma:emma>
          </inkml:annotationXML>
          <inkml:trace contextRef="#ctx0" brushRef="#br0" timeOffset="588989">8904 18774 5760,'12'-10'2176,"-12"10"-1152,8-12-288,-8 2 1312,6 10-1120,-6-13 352,6 0-800,-6-6 0,0 6-288,-6-10 96,6 10-160,-6-2 0,3 11-64,-18 4 160,6 9-128,-11 5 447,5 8-287,0 4 288,6 6-288,0 6-64,12-2-128,3-4-64,3-6 32,8-12-544,8-5 288,-2-12-895,-1-7 639,-2-9-288,2 2 448,-7-5 192,2 2 96,-7-2 288,8 9-128,-7-6 608,-2 9-448,-3 2 543,6 8-511,-6 5 352,0 4-384,-6 5 416,6-2-416,-3 12 448,6 8-448,-6 8 352,3 0-352,-5 2 192,5 0-256,-6 10 288,12 2-288,-12 6 160,6-1-224,-10 0 64,10-9-128,-6 0-128,6-10 0,-5 0 32,1 2 0,-11 0-96,-2-7 64,-2-3-128,2-5 96,-2-9-32,5-4 32,-13-14 0,6 0 0,-3-14-96,3 5 96,-6-10-32,13 6 32,-10-19-160,8 9 128,0-16-96,6 7 96,4-13 64,6 3 32,6-7 0,4 12 0,6-3 0,3 8 0,8-4 64,3 14-32,5-7 128,1 16-96,0-6 192,-1 6-160,1 3 96,-6 6-96,0-1-64,-3 5 0,-6-3-608,-3 6 320,0-3-1856,-3 0 1152,-15-3-5215,3 3 3455</inkml:trace>
          <inkml:trace contextRef="#ctx0" brushRef="#br0" timeOffset="588240">8497 18606 7296,'21'4'2720,"-21"-4"-1472,-21 22-480,16-7 1440,10 2-1248,-10 5 607,5 7-927,-4-3 256,4 6-512,-6 1 96,12 2-320,-6-3-64,9-5-64,-3-9-320,3-4 160,-3-14-320,3 0 288,-3-18-224,3 0 224,3-14 0,-3 6 96,2-6 128,-1 3-32,0-1-32,0 11 32,0 0 32,2 6-32,-4 0-160,2 7 64,-4 6-1088,5 6 609,-11-3-2849,0 7 1888,0 3-3136,3 1 2624</inkml:trace>
        </inkml:traceGroup>
        <inkml:traceGroup>
          <inkml:annotationXML>
            <emma:emma xmlns:emma="http://www.w3.org/2003/04/emma" version="1.0">
              <emma:interpretation id="{2C03C965-4344-4761-8E93-A7E833CFD84E}" emma:medium="tactile" emma:mode="ink">
                <msink:context xmlns:msink="http://schemas.microsoft.com/ink/2010/main" type="inkWord" rotatedBoundingBox="6254,16196 6719,16188 6719,16235 6255,16243"/>
              </emma:interpretation>
              <emma:one-of disjunction-type="recognition" id="oneOf81">
                <emma:interpretation id="interp405" emma:lang="zh-CN" emma:confidence="0">
                  <emma:literal>-</emma:literal>
                </emma:interpretation>
                <emma:interpretation id="interp406" emma:lang="zh-CN" emma:confidence="0">
                  <emma:literal>一</emma:literal>
                </emma:interpretation>
                <emma:interpretation id="interp407" emma:lang="zh-CN" emma:confidence="0">
                  <emma:literal>ㄧ</emma:literal>
                </emma:interpretation>
                <emma:interpretation id="interp408" emma:lang="zh-CN" emma:confidence="0">
                  <emma:literal>‐</emma:literal>
                </emma:interpretation>
                <emma:interpretation id="interp40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589786">9322 18860 7168,'-14'14'2720,"14"-14"-1472,-4-14-672,-2 8 1376,12 6-1120,-6-3 704,4 6-929,-4-6 289,11 3-512,4-6 224,5 6-352,5-3 192,2 6-224,9-6-64,-1 3-96,5-4-192,1 4 64,-5-6-672,0 12 416,-6-12-1504,-6 6 1025,-3-4-2753,0 4 2016,-7-6-2912,8 3 2528</inkml:trace>
        </inkml:traceGroup>
        <inkml:traceGroup>
          <inkml:annotationXML>
            <emma:emma xmlns:emma="http://www.w3.org/2003/04/emma" version="1.0">
              <emma:interpretation id="{03023B59-CF29-4BE7-A2AE-0F3B4D73C967}" emma:medium="tactile" emma:mode="ink">
                <msink:context xmlns:msink="http://schemas.microsoft.com/ink/2010/main" type="inkWord" rotatedBoundingBox="7101,15752 7729,15741 7743,16541 7115,16551"/>
              </emma:interpretation>
              <emma:one-of disjunction-type="recognition" id="oneOf82">
                <emma:interpretation id="interp410" emma:lang="zh-CN" emma:confidence="0">
                  <emma:literal>M</emma:literal>
                </emma:interpretation>
                <emma:interpretation id="interp411" emma:lang="zh-CN" emma:confidence="0">
                  <emma:literal>川</emma:literal>
                </emma:interpretation>
                <emma:interpretation id="interp412" emma:lang="zh-CN" emma:confidence="0">
                  <emma:literal>刈</emma:literal>
                </emma:interpretation>
                <emma:interpretation id="interp413" emma:lang="zh-CN" emma:confidence="0">
                  <emma:literal>山</emma:literal>
                </emma:interpretation>
                <emma:interpretation id="interp414" emma:lang="zh-CN" emma:confidence="0">
                  <emma:literal>m</emma:literal>
                </emma:interpretation>
              </emma:one-of>
            </emma:emma>
          </inkml:annotationXML>
          <inkml:trace contextRef="#ctx0" brushRef="#br0" timeOffset="590385">10260 18415 6784,'-15'-13'2528,"15"13"-1344,-9 0-608,3 0 1376,12 0-1120,-12 0 608,6 0-864,-5 0 543,1 4-639,-7-4 448,11 6-512,-7 1 384,14 12-448,-7 4 320,0 9-384,0 13 128,0 0-256,-7 14 64,7-1-128,-9 6 0,3 0-32,-3-2-320,9-1 128,-10-7-1088,10-5 672,-5-13-1568,5-4 1152,-6-19-1919,12-4 1631,-6-18-2240,0-4 2016,-6-19-1856,6 0 1920</inkml:trace>
          <inkml:trace contextRef="#ctx0" brushRef="#br0" timeOffset="590943">10149 18438 6784,'0'-26'2528,"0"26"-1344,9-25-672,-3 21 1248,-1 4-992,-1 0 768,7 4-896,-1 11 575,5 2-703,-4 11 384,5 4-544,-8 4 320,8 3-384,-1 9 256,0-8-288,2 4 64,-2 2-192,0-1 0,10 0-64,-11-13-64,4 0 32,-3-13-544,0-6 288,-6-23-736,6 2 512,-3-19-416,2 4 512,2-18-96,-2 9 256,2-8 96,-1 3 96,0-9 0,2 16 0,-8-8 64,7 12-32,-6-6 192,0 10-128,0-10 320,0 9-224,-6-4 256,8 15-256,-6-4 320,-3 7-288,-3 5 384,5 4-352,-5 9 160,6 11-256,-6 2 288,0 4-256,0 10 256,4 6-256,-4-1 96,6-2-160,-6 7 64,6 4-96,-6 28 96,5-6-128,-1 1-224,2-11 64,-1 2-1376,5-15 832,-1-17-3616,8-4 2369,2-28-4033,8 0 3360</inkml:trace>
        </inkml:traceGroup>
        <inkml:traceGroup>
          <inkml:annotationXML>
            <emma:emma xmlns:emma="http://www.w3.org/2003/04/emma" version="1.0">
              <emma:interpretation id="{E554F003-7EDC-4579-9D32-20DCD47BAE29}" emma:medium="tactile" emma:mode="ink">
                <msink:context xmlns:msink="http://schemas.microsoft.com/ink/2010/main" type="inkWord" rotatedBoundingBox="7900,16024 10075,15987 10093,17044 7918,17082"/>
              </emma:interpretation>
              <emma:one-of disjunction-type="recognition" id="oneOf83">
                <emma:interpretation id="interp415" emma:lang="zh-CN" emma:confidence="0">
                  <emma:literal>和</emma:literal>
                </emma:interpretation>
                <emma:interpretation id="interp416" emma:lang="zh-CN" emma:confidence="0">
                  <emma:literal>锉</emma:literal>
                </emma:interpretation>
                <emma:interpretation id="interp417" emma:lang="zh-CN" emma:confidence="0">
                  <emma:literal>矬</emma:literal>
                </emma:interpretation>
                <emma:interpretation id="interp418" emma:lang="zh-CN" emma:confidence="0">
                  <emma:literal>緋</emma:literal>
                </emma:interpretation>
                <emma:interpretation id="interp419" emma:lang="zh-CN" emma:confidence="0">
                  <emma:literal>蚪</emma:literal>
                </emma:interpretation>
              </emma:one-of>
            </emma:emma>
          </inkml:annotationXML>
          <inkml:trace contextRef="#ctx0" brushRef="#br0" timeOffset="620498">11846 18792 4224,'6'-9'1568,"-6"9"-832,9-5-288,-9 1 1120,5 4-896,-1-4 640,2-2-800,-6-3 384,6 9-544,-6-8 256,0 3-352,0-9 0,0 1-160,-6-6-64,6 6 0,-10 0-32,5 3 0,-10 1 64,3 9-32,-6 4-32,6 5 32,-8 5 32,1 4-32,-22 14 320,-1 10-160,6 3 96,16 0-160,0 1 0,15-7-64,10 2-64,5 5 32,10-24-32,6 1 0,0-23-288,10 0 160,-12-13-448,2 3 320,-5-12-288,4 0 288,-5-15 96,6 5 64,-16 0 160,0 13-32,-10-3 320,0 14-160,-4-1 320,4 3-288,-6 12 160,0 7-224,-3 6 224,9-2-256,-9 11 256,9 4-256,-12 13 256,6 4-256,-2 9 383,8-2-287,-10 7 160,10 1-224,-6 5 0,6-11-96,-6 6 32,12-12-64,-6 0 64,6-8-64,-2-12-32,7-6 32,-8-20-608,9-6 320,3-18-959,0-1 703,5-17-1184,2 1 960,-2-24-1280,4 8 1152,-2-17-992,2 10 1088,-4-20-1024,1 10 1024,-6-8-608,0 17 800,-3-14 32,-3 24 320,-3-12 832,4 22-288,-5-2 1120,0 9-800,-5 1 640,4 12-768,-4 1 672,0 4-704,0 1 704,0 4-704,0 5 416,0 4-544,0 0 128,0 8-320,-4 0 128,4 2-160,-5 0 160,10 3-192,-5-4 320,0 5-224,0-5 448,0 0-352,-5 1 512,5-2-480,-5 1 352,10 4-385,-5 2 257,0-2-288,-5 4 0,5 6-160,-4 5 96,8-2-128,-4 3 192,5-3-160,0 2 96,5 2-96,-4-7 0,3-4-32,2-6-192,-1-3 64,-1-14-800,8-2 448,-7-16-863,4-1 735,-4-22-448,7 13 576,-8-14-64,1 14 288,1-4 96,4 10 96,-5-2 192,5 11-96,-10-2 672,7 15-416,-9-1 448,3 10-448,-12-1 383,6 6-415,-3 3 256,-3 10-320,0-1 64,6 6-192,-5-5-64,10 3-32,-5-3-192,12 5 96,-9-15-736,12 0 416,7-9-1087,-2 2 831,0-12-768,5 6 832,-4-4-416,5 1 576,-5-7-64,-2 1 288,-2-10 32,-2 6 96,0-10 64,0 10 0,-6-9 256,2 2-128,-7-2 608,8 5-448,-12-6 608,6 5-512,-6-5 416,0 10-448,-6-2 384,6 11-416,-12 0 192,8 4-288,-10 4 223,2 5-255,-3 5 256,6 8-256,-6 6 160,9-1-192,-5 5 64,7 3-128,-2-3-64,12-5 0,-6-8 32,10 0-32,1-16-160,4-3 64,-6-13-384,6 4 224,-3-14-96,2 4 192,-4-3 64,2 8 64,-3 2 0,6 2 0,-5 0 64,6 10-32,-6 0-32,-1 10 32,-4 3-32,1 6 0,4-6-863,1 6 479,-2-15-2080,1 2 1344,1-22-2944,-2 3 2304,3-13-1568,-2 3 1920</inkml:trace>
          <inkml:trace contextRef="#ctx0" brushRef="#br0" timeOffset="591542">11159 18806 6400,'-6'-10'2368,"6"10"-1280,-20-3-768,10-3 896,10 6-672,-5-9 224,5 5-480,-6-6 480,0 7-448,-3-11 512,3 9-512,-9-8 352,12 7-384,-15 2 415,9 4-415,-6 4 352,4 5-352,-5 6 352,7 2-384,-6 12 384,9 6-384,-3 5 224,4 7-256,-5-7 0,10 1-128,0-5-192,3-10 32,4-7-608,7-6 384,2-13-736,-2 0 576,2-17-256,4-2 384,1-3 128,0 0 96,-6-5 224,6 8-64,-12 0 320,6 6-192,-4 9 448,5 14-352,-11-3 288,-1 12-320,1-6 64,1 6-192,-2-5-416,7 4 160,-5-14-1312,3-1 800,-3-6-2751,3-1 1887,3-14-3392,3 8 2752</inkml:trace>
          <inkml:trace contextRef="#ctx0" brushRef="#br0" timeOffset="613062">11398 18656 4224,'0'-8'1664,"0"8"-896,0 0-352,0 0 1088,0 0-832,0 4 480,0 0-704,0 2 256,0 2-416,0 6 416,0-1-416,0 6 352,0-3-352,0 8 192,0 4-256,-6-2 128,6 6-192,-6 4 128,6 1-160,-4-6 160,-2-3-192,-4-11-32,10 2-32,-4-7 32,8-6-32,-4-15 128,0 0-96,0-14 128,10 4-129,-4-11-31,4 7 0,0-5 32,6 5-32,0-3-96,-2 4 32,2-1-383,-2 8 191,2-2-1632,4 4 1024,-5 3-3744,0 10 2560</inkml:trace>
          <inkml:trace contextRef="#ctx0" brushRef="#br0" timeOffset="620851">12830 18715 5888,'6'4'2272,"-6"-4"-1216,9 13-608,-3-7 1216,-1 3-960,-1-1 608,7 7-800,-1 2 384,1 2-544,-7 3 192,2 5-320,-6 1 64,5 4-160,-10-2 223,5-2-223,-6-5 256,2 3-256,-2-13 256,6 3-256,0-16 32,6 3-96,-2-15-64,7 2 32,-7-22 32,7 9-32,-1-9-32,1 6 32,-8-6-128,9 13 64,-3-4 32,3 6 0,-3-5-96,6 9 64,-5-10 32,6 8 0,-6 2-160,11 3 96,-12 1-960,6 5 577,-3-5-2305,3 9 1568,-10-4-3456,-1 8 2624</inkml:trace>
        </inkml:traceGroup>
        <inkml:traceGroup>
          <inkml:annotationXML>
            <emma:emma xmlns:emma="http://www.w3.org/2003/04/emma" version="1.0">
              <emma:interpretation id="{02691586-EE56-4BA0-B9D8-FEBEC7FB4C8E}" emma:medium="tactile" emma:mode="ink">
                <msink:context xmlns:msink="http://schemas.microsoft.com/ink/2010/main" type="inkWord" rotatedBoundingBox="10176,15495 10938,15482 10954,16394 10192,16407"/>
              </emma:interpretation>
              <emma:one-of disjunction-type="recognition" id="oneOf84">
                <emma:interpretation id="interp420" emma:lang="zh-CN" emma:confidence="0">
                  <emma:literal>t</emma:literal>
                </emma:interpretation>
                <emma:interpretation id="interp421" emma:lang="zh-CN" emma:confidence="0">
                  <emma:literal>“</emma:literal>
                </emma:interpretation>
                <emma:interpretation id="interp422" emma:lang="zh-CN" emma:confidence="0">
                  <emma:literal>七</emma:literal>
                </emma:interpretation>
                <emma:interpretation id="interp423" emma:lang="zh-CN" emma:confidence="0">
                  <emma:literal>匕</emma:literal>
                </emma:interpretation>
                <emma:interpretation id="interp424" emma:lang="zh-CN" emma:confidence="0">
                  <emma:literal>卜</emma:literal>
                </emma:interpretation>
              </emma:one-of>
            </emma:emma>
          </inkml:annotationXML>
          <inkml:trace contextRef="#ctx0" brushRef="#br0" timeOffset="621870">13768 18458 5120,'5'-10'2016,"-5"10"-1088,0 0-160,0 4 1472,0 6-1216,-5 2 768,5 8-1056,-10 6 608,4 6-801,-5 9 385,11-1-576,-4 14 256,4 1-352,0 3 0,4-3-160,1-10-64,7-7 0,-8-12-32,7-3 0,4-4-1216,5 3 672,-4-22-2463,4 0 1695,-1-28-3488,8 6 2688</inkml:trace>
          <inkml:trace contextRef="#ctx0" brushRef="#br0" timeOffset="622093">13640 18670 7040,'-24'0'2720,"24"0"-1472,-6 8-544,6-3 1472,6-1-1248,-6-4 512,9 6-897,6-6 129,6 4-384,5-4-96,4 0-128,12 0-128,2 3 32,2 3-320,-5-2 192,-11-4-1631,0 5 991,-9-5-4160,0 0 2752</inkml:trace>
          <inkml:trace contextRef="#ctx0" brushRef="#br0" timeOffset="621619">13406 18742 4992,'-11'-14'1824,"11"14"-960,-4-13-224,-1 8 1248,5 5-1056,-6-10 544,2 6-832,-7-6 416,5 7-544,-9-2 320,6 10-416,-12-2 192,12 7-288,-12 9 127,10 4-191,-5 3 128,13 2-160,-8 8 224,7 0-224,-2 0 32,12 2-96,-2-12-64,7 0 32,4-11-320,0-2 160,0-26-1151,5-2 703,-4-21-1152,5 4 992,-7-22-640,2 8 800,-1-21 32,5 12 320,-5-13 128,1 10 96,-5-10 192,-2 19-96,-3-15 448,-2 13-288,1-7 576,1 12-448,-6-2 576,6 20-544,-6 1 576,0 14-576,0 13 416,0 13-481,0 14 321,0 8-384,0 20 192,0-1-256,0 14 128,0 0-192,0 10 64,0-11-128,0 6 0,9-10-32,0-8-416,3-11 224,-3-6-1472,2-12 897,-1-16-2145,-1-6 1600,2-18-2944,-1 5 2368,1-14-1600,-1 7 1984</inkml:trace>
        </inkml:traceGroup>
        <inkml:traceGroup>
          <inkml:annotationXML>
            <emma:emma xmlns:emma="http://www.w3.org/2003/04/emma" version="1.0">
              <emma:interpretation id="{A18B9CC4-8FB8-433F-80D5-7A97DD382443}" emma:medium="tactile" emma:mode="ink">
                <msink:context xmlns:msink="http://schemas.microsoft.com/ink/2010/main" type="inkWord" rotatedBoundingBox="11228,15570 12205,15553 12219,16372 11242,16389"/>
              </emma:interpretation>
              <emma:one-of disjunction-type="recognition" id="oneOf85">
                <emma:interpretation id="interp425" emma:lang="zh-CN" emma:confidence="0">
                  <emma:literal>法</emma:literal>
                </emma:interpretation>
                <emma:interpretation id="interp426" emma:lang="zh-CN" emma:confidence="0">
                  <emma:literal>诎</emma:literal>
                </emma:interpretation>
                <emma:interpretation id="interp427" emma:lang="zh-CN" emma:confidence="0">
                  <emma:literal>浊</emma:literal>
                </emma:interpretation>
                <emma:interpretation id="interp428" emma:lang="zh-CN" emma:confidence="0">
                  <emma:literal>蚀</emma:literal>
                </emma:interpretation>
                <emma:interpretation id="interp429" emma:lang="zh-CN" emma:confidence="0">
                  <emma:literal>祛</emma:literal>
                </emma:interpretation>
              </emma:one-of>
            </emma:emma>
          </inkml:annotationXML>
          <inkml:trace contextRef="#ctx0" brushRef="#br0" timeOffset="623181">14279 18280 5632,'-6'0'2176,"6"0"-1152,6 0-416,-3 0 1504,9 3-1152,3 3 672,0-2-960,0 0 256,5 1-544,1-1 95,4 2-319,-4-6 64,-1 0-128,-5 0 0,0 4-32,-9-4-959,0 0 479,-12 0-2016,0 9 1344,-3 0-1536,-2-1 1504,-10 1-288,12 4 832,-12 3 416,11 0 128,-16 3 832,11 4-448,0-4 1408,5-2-992,-1-4 864,6 6-960,5-6 224,5 0-544,1-7 32,9 4-256,0-17-352,0 7 128,0-3-1184,11-3 704,-10 3-2080,4 3 1504,-10 0-2144,1 3 1856</inkml:trace>
          <inkml:trace contextRef="#ctx0" brushRef="#br0" timeOffset="623446">14359 18747 6016,'-5'17'2272,"5"-17"-1216,5 23-608,1-18 1344,-2 3-992,2 2 736,-1 8-896,-1 5 640,7 3-736,-11 3 447,6-3-575,-6-4 480,4-3-512,1-6 512,1 6-512,-2-14 224,7 3-352,4-21 0,0 8-160,0-18-64,6 0 0,0-13-736,0 4 384,-3-12-1984,3 8 1280,15-32-2879,5 8 2207,-5-2-3008,0 16 2688</inkml:trace>
          <inkml:trace contextRef="#ctx0" brushRef="#br0" timeOffset="624091">14766 18648 6016,'-4'3'2272,"4"-3"-1216,4 4-544,2-4 896,-1 0-800,5-4 64,5 4-416,5-9-32,7 0-128,3-5 0,6 5-32,0-5-416,-1 5 224,-5-5-896,-5 11 576,-4-7-1504,-6 10 1120,-15-5-1888,6 5 1536,-12-4-1056,6 8 1312</inkml:trace>
          <inkml:trace contextRef="#ctx0" brushRef="#br0" timeOffset="624696">15047 18555 4224,'0'0'1568,"0"0"-832,0 5-96,-6-5 1248,3 4-1056,-8 2 832,11 4-992,-10-3 640,4 8-768,-9-7 448,9 6-576,-8 4 192,4 0-352,-10 0 191,10 4-223,-11 1 224,6 1-256,-6-1 320,6 3-288,-11-3 160,11 0-224,0-5 224,6-1-256,3-4 32,6 3-96,0-16 96,6 3-96,-3-6 32,12-3-32,2 2 32,2 4-64,2-10-32,5 7 32,-1-12-128,5 7 64,2-7-608,-2 8 352,-9-9-1664,0 13 1121,-12-10-2049,6 7 1632,-15-2-2016,0 3 1856,-6-4-1632,2 5 1760,-7-6 160,8 10 672,-9-9 1856,12 5-736,-6-5 1440,12 5-1216,-6-6 704,0 10-928,0-9 608,6 9-736,0-4 736,3 4-768,0 0 832,3 8-768,-3 1 608,2 6-672,-7-2 319,7 5-511,-7 4 64,7 0-256,-5 7 64,3-3-96,1-3-704,7-5 352,-2-4-1887,0 5 1183,0-16-3936,0 7 2720,-6-10-2048,3 4 2464</inkml:trace>
          <inkml:trace contextRef="#ctx0" brushRef="#br0" timeOffset="623870">14838 18416 6912,'-16'13'2624,"16"-13"-1408,-5 19-352,1-19 1344,8 4-1216,-4-4 224,11 5-737,-1-10-95,5 5-224,0-10-160,2 7-32,-2-11-607,5 1 351,-4-6-1152,-1 6 800,-6-6-1120,3 10 1024,-12-8-704,4 8 832,-8-10-192,4 6 480,-6-6 192,6 6 96,-12-5 448,12 9-224,-3-10 832,6 10-576,-3-1 928,0 7-768,0-1 736,0 4-736,0 4 640,0 9-704,0 10 447,0-1-575,0 10 192,0 0-352,0 4 0,0 0-160,-3-4-192,3-4 32,-5-5-1248,5-1 736,-10 1-3007,4 3 1983,-4-7-3072,5-6 2656</inkml:trace>
        </inkml:traceGroup>
        <inkml:traceGroup>
          <inkml:annotationXML>
            <emma:emma xmlns:emma="http://www.w3.org/2003/04/emma" version="1.0">
              <emma:interpretation id="{A906A78F-B818-4C5D-AD50-296807E5848F}" emma:medium="tactile" emma:mode="ink">
                <msink:context xmlns:msink="http://schemas.microsoft.com/ink/2010/main" type="inkWord" rotatedBoundingBox="12520,16097 12610,16095 12615,16410 12525,16411"/>
              </emma:interpretation>
              <emma:one-of disjunction-type="recognition" id="oneOf86">
                <emma:interpretation id="interp430" emma:lang="zh-CN" emma:confidence="0">
                  <emma:literal>:</emma:literal>
                </emma:interpretation>
                <emma:interpretation id="interp431" emma:lang="zh-CN" emma:confidence="0">
                  <emma:literal>;</emma:literal>
                </emma:interpretation>
                <emma:interpretation id="interp432" emma:lang="zh-CN" emma:confidence="0">
                  <emma:literal>i</emma:literal>
                </emma:interpretation>
                <emma:interpretation id="interp433" emma:lang="zh-CN" emma:confidence="0">
                  <emma:literal>”</emma:literal>
                </emma:interpretation>
                <emma:interpretation id="interp43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625353">15567 18919 6656,'0'26'2464,"0"-26"-1344,5 6-608,1-2 1184,-2 5-960,2 4 160,3 1-576,-2 0-1184,3 3 480,-6-7-3904,2 0 2368</inkml:trace>
          <inkml:trace contextRef="#ctx0" brushRef="#br0" timeOffset="625181">15588 18728 7680,'-6'9'2880,"6"-9"-1536,11 14-800,-11-14 1152,3 4-960,4 1-96,4-1-416,-7-4-416,6 5 96,0-5-1312,0 0 768,-10 0-3808,6 0 2464</inkml:trace>
        </inkml:traceGroup>
        <inkml:traceGroup>
          <inkml:annotationXML>
            <emma:emma xmlns:emma="http://www.w3.org/2003/04/emma" version="1.0">
              <emma:interpretation id="{A223A537-632E-4DC0-B0C1-BF7D9CC371B3}" emma:medium="tactile" emma:mode="ink">
                <msink:context xmlns:msink="http://schemas.microsoft.com/ink/2010/main" type="inkWord" rotatedBoundingBox="13747,15255 15437,15226 15470,17118 13780,17148"/>
              </emma:interpretation>
              <emma:one-of disjunction-type="recognition" id="oneOf87">
                <emma:interpretation id="interp435" emma:lang="zh-CN" emma:confidence="0">
                  <emma:literal>个</emma:literal>
                </emma:interpretation>
                <emma:interpretation id="interp436" emma:lang="zh-CN" emma:confidence="0">
                  <emma:literal>“</emma:literal>
                </emma:interpretation>
                <emma:interpretation id="interp437" emma:lang="zh-CN" emma:confidence="0">
                  <emma:literal>「</emma:literal>
                </emma:interpretation>
                <emma:interpretation id="interp438" emma:lang="zh-CN" emma:confidence="0">
                  <emma:literal>十</emma:literal>
                </emma:interpretation>
                <emma:interpretation id="interp439" emma:lang="zh-CN" emma:confidence="0">
                  <emma:literal>ㄒ</emma:literal>
                </emma:interpretation>
              </emma:one-of>
            </emma:emma>
          </inkml:annotationXML>
          <inkml:trace contextRef="#ctx0" brushRef="#br0" timeOffset="641359">18106 18230 7808,'-30'-18'2880,"30"25"-1536,-12-7-736,12 0 832,0 0-192,0 0-1</inkml:trace>
          <inkml:trace contextRef="#ctx0" brushRef="#br0" timeOffset="641543">18076 18222 17663,'15'13'576,"15"-4"-192,1-5-192,4 0 32,6 2-128,-1-2 0,2 1-32,-1-1 32,-1-4-64,-8 0-32,-2 0-544,-9 0-192,-7 4-1055,-14-4-449,0 5-736,-11-1-288,-3-4 256</inkml:trace>
          <inkml:trace contextRef="#ctx0" brushRef="#br0" timeOffset="641761">18273 18258 5888,'-21'-10'2176,"17"10"-1152,-1 0-640,5 0 608,-11 0-32,11 0 64,0 0-128,6 10 0,-1-1-512,0 4 128,-1 1 64,2 4-64,0 5 95,-2 7 33,1 2 0,0-4-160,-1 4 32,-4-2-224,6 3-32,-6-1-192,0 0-64,0 0 64,0-6 32,0-3-1248,0-10-480,6-8-4063,4-10 1183</inkml:trace>
          <inkml:trace contextRef="#ctx0" brushRef="#br0" timeOffset="648132">17117 17900 5120,'-21'-19'2016,"16"25"-1088,-25-3-1088,24 7 320,-9-1 320,6 4 224,-7 5 448,2 4 160,-4 10-704,4 13 160,-7 10 0,2 3 32,-2 25 0,1-2-192,-7 15-33,8 21-319,4 2-96,4-6-32,5 3 0,6-7-64,12 4-64,8-9 32,5 14 32,16-18-96,10-13 0,10-6-672,10-17-319,16-19-1761,5-5-736,-6-8-32</inkml:trace>
          <inkml:trace contextRef="#ctx0" brushRef="#br0" timeOffset="641041">17275 18551 6016,'-11'0'2272,"7"0"-1216,-2 4-736,6-4 544,0 0 0,0 5 96,-5-1-384,5 2-96,-6-3-288,3 3 0,-3-2 128,6-4-64,-6 0 96,2 0-192,-1-4-96,-1-2-32,-3 3 32,-3-7 32,8 5 96,-1-2-32,0-3 0,1 1-192,-2-1 32,6 0 64,0 3 32,0-2-32,6-1 32,-2 1-64,6 0-32,0 1 32,0-2-32,6 1 0,0-1 64,-2 1 32,7 2 32,4-3-64,5 4-64,2-3 95,-2 5 1,-6 1-32,8-3-64,-1 6 96,-1 0 64,0 0 0,6 0 64,-1 0-128,1 0 0,6 6 32,3-3 0,-4-3-64,1 0-64,-8 0 32,2 0 32,-4-3-32,-2-3-32,-10 2 32,1-2-32,-6 3-224,-5-1 0,-10 4-416,0 0-127,-6-6-33,-3 6 32,-1 0 256,-7 6 160,2-2 224,-10-4 128,5 0 32,0 3-32,-5-3 32,-2 6 32,7-2 160,-1 2 192,2 1-32,2-1 96,2-6 32,0 13 128,0 0-289,5 6 33,-1-6 64,2 6-128,3-2 64,0 2-96,2 4 0,4 3-32,0 6 64,0 9-32,4 1 64,2 16-128,0-3 32,0 0-96,-3-3 64,3 3 0,-6-10 96,0 6-160,-6-2-32,3-4-64,-9-4-64,-8-5 96,-2-4 0,-8-3-32,0-3 32,-11-7-64,-4-6-32,3-4-320,2-5-128,5-8-352,8-1-128,3-4-480,10 1-160,8-11-639,6-4-225,9 1-1504</inkml:trace>
        </inkml:traceGroup>
        <inkml:traceGroup>
          <inkml:annotationXML>
            <emma:emma xmlns:emma="http://www.w3.org/2003/04/emma" version="1.0">
              <emma:interpretation id="{90848767-DB24-4454-A081-84C4F4545AE8}" emma:medium="tactile" emma:mode="ink">
                <msink:context xmlns:msink="http://schemas.microsoft.com/ink/2010/main" type="inkWord" rotatedBoundingBox="15661,15863 16530,15848 16545,16707 15676,16722"/>
              </emma:interpretation>
              <emma:one-of disjunction-type="recognition" id="oneOf88">
                <emma:interpretation id="interp440" emma:lang="zh-CN" emma:confidence="0">
                  <emma:literal>个</emma:literal>
                </emma:interpretation>
                <emma:interpretation id="interp441" emma:lang="zh-CN" emma:confidence="0">
                  <emma:literal>丁</emma:literal>
                </emma:interpretation>
                <emma:interpretation id="interp442" emma:lang="zh-CN" emma:confidence="0">
                  <emma:literal>亇</emma:literal>
                </emma:interpretation>
                <emma:interpretation id="interp443" emma:lang="zh-CN" emma:confidence="0">
                  <emma:literal>了</emma:literal>
                </emma:interpretation>
                <emma:interpretation id="interp444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643071">18764 18687 4224,'-6'0'1568,"0"0"-832,-4 0-96,10 0 672,0 0-160,0 0-32,-5-3-256,2-3-160,-3 2-384,0-5 224,6 0 160,-6 1 0,2-2-32,-1 1-160,5-4 0,0-1-161,0 0-31,0 6-64,5-2 0,-1 1-128,2 0-32,6-1 32,-4 1 0,2 2 0,7-3 0,-2 0 0,0 7 0,6-2 0,-2 1 64,8 4-32,3 4 0,0-4-32,2 0 0,-2 0-64,6 0 32,3 0-64,2 5 64,5-5-64,6 0-32,3 0 96,-4 0 0,0 0-32,-4 0-64,-7 0 32,-5-5-32,-3 5 0,-7-4 0,-5-2-352,-10 2-96,-4 0-544,-12 4-256,-4 0-127,-4 0-33,-8 0 512,-13 8 192,-1-2 448,1-2 128,-1 1 128,0-5 64,6 0 96,0 0 128,3 0 288,2 3 96,5 1 96,4-4 0,2 6-160,-2-2 31,6 6-159,0-2 32,4 6-96,0-1 64,3 6-64,3 3 64,0 5-64,3 5 0,3 0 32,0 23 64,4-7-160,0-2 32,-6-2-160,2 4 32,0-2-32,-2 2 32,1 1-64,-5-8-32,0-5-32,0 2 64,-5-8-160,-5 2-32,0-4-64,-6-5 0,-3-6 128,-8-2 96,-14-8-640,-4-7-224,-1-3-768,0-6-352,6-5-448,4-4-127,6-5-1153,9 0-1600,10 1 1728</inkml:trace>
        </inkml:traceGroup>
        <inkml:traceGroup>
          <inkml:annotationXML>
            <emma:emma xmlns:emma="http://www.w3.org/2003/04/emma" version="1.0">
              <emma:interpretation id="{590E3C7B-B857-48C7-B841-168EA7637368}" emma:medium="tactile" emma:mode="ink">
                <msink:context xmlns:msink="http://schemas.microsoft.com/ink/2010/main" type="inkWord" rotatedBoundingBox="16885,15949 17485,15938 17497,16653 16897,16663"/>
              </emma:interpretation>
              <emma:one-of disjunction-type="recognition" id="oneOf89">
                <emma:interpretation id="interp445" emma:lang="zh-CN" emma:confidence="0">
                  <emma:literal>十</emma:literal>
                </emma:interpretation>
                <emma:interpretation id="interp446" emma:lang="zh-CN" emma:confidence="0">
                  <emma:literal>+</emma:literal>
                </emma:interpretation>
                <emma:interpretation id="interp447" emma:lang="zh-CN" emma:confidence="0">
                  <emma:literal>千</emma:literal>
                </emma:interpretation>
                <emma:interpretation id="interp448" emma:lang="zh-CN" emma:confidence="0">
                  <emma:literal>大</emma:literal>
                </emma:interpretation>
                <emma:interpretation id="interp449" emma:lang="zh-CN" emma:confidence="0">
                  <emma:literal>寸</emma:literal>
                </emma:interpretation>
              </emma:one-of>
            </emma:emma>
          </inkml:annotationXML>
          <inkml:trace contextRef="#ctx0" brushRef="#br0" timeOffset="643970">19946 18945 7808,'-11'6'2976,"17"-3"-1600,3-3-832,3 0 864,-3 0-320,6 6-64,0-6-449,6 0-127,-1 0-256,10-6 96,6 3 32,6-11-256,-3-1-64,3-7-32,-1 5 0,5-2-64,-5 0 0,5 6-800,-5 0-287,-5 0-1025,-12-1-416,2 5-1088</inkml:trace>
          <inkml:trace contextRef="#ctx0" brushRef="#br0" timeOffset="644224">20308 18584 6528,'-15'-10'2464,"19"10"-1344,-4 6-480,0-6 768,0 0-64,5 4-32,-5 5-352,6 4-129,-2 6-479,2 4 64,-1 3 32,4 16-32,3 12 0,-2-1-160,-2 8 0,4 10-160,-6 6 0,3-13-96,-3-5-96,3-10-1216,3-4-543,6-8-3105</inkml:trace>
        </inkml:traceGroup>
        <inkml:traceGroup>
          <inkml:annotationXML>
            <emma:emma xmlns:emma="http://www.w3.org/2003/04/emma" version="1.0">
              <emma:interpretation id="{C6D4E3BA-C9A4-4167-B654-FCD90D0E8219}" emma:medium="tactile" emma:mode="ink">
                <msink:context xmlns:msink="http://schemas.microsoft.com/ink/2010/main" type="inkWord" rotatedBoundingBox="18047,15433 19990,15399 20016,16905 18074,16939"/>
              </emma:interpretation>
              <emma:one-of disjunction-type="recognition" id="oneOf90">
                <emma:interpretation id="interp450" emma:lang="zh-CN" emma:confidence="0">
                  <emma:literal>三</emma:literal>
                </emma:interpretation>
                <emma:interpretation id="interp451" emma:lang="zh-CN" emma:confidence="0">
                  <emma:literal>工</emma:literal>
                </emma:interpretation>
                <emma:interpretation id="interp452" emma:lang="zh-CN" emma:confidence="0">
                  <emma:literal>I</emma:literal>
                </emma:interpretation>
                <emma:interpretation id="interp453" emma:lang="zh-CN" emma:confidence="0">
                  <emma:literal>卫</emma:literal>
                </emma:interpretation>
                <emma:interpretation id="interp454" emma:lang="zh-CN" emma:confidence="0">
                  <emma:literal>王</emma:literal>
                </emma:interpretation>
              </emma:one-of>
            </emma:emma>
          </inkml:annotationXML>
          <inkml:trace contextRef="#ctx0" brushRef="#br0" timeOffset="646185">22003 18395 6016,'-18'-15'2272,"29"15"-1216,-22 0-672,11 0 672,0 0 288,11 0 288</inkml:trace>
          <inkml:trace contextRef="#ctx0" brushRef="#br0" timeOffset="646584">22015 18375 15520,'27'-4'864,"3"-2"-353,5 3-255,7-1-32,-2-2-192,1 2-32,0-2 0,-7 3 64,8 3-32,-12-4-32,-4 8-672,-17-4-351,-9 0-545,0 9-224,-3-5 160,-8 2 128,1-2 768,-5-1 352,0-3 416,-2 0 160,2 6 256,-6-6 96,6 4 352,0-4 224,0 5-96,6-1-64,-3 15 256,3-6-352,3 13 127,6 3-351,0 3-160,0 3-64,0 7-96,6-2-32,-1 1-160,-1 4-32,2 5 32,-6-6 0,0-2-64,0-6 32,0-4-288,0-10-96,0-2-1056,0-4-383,-6 0-1121,2-9-352,-1-2-288</inkml:trace>
          <inkml:trace contextRef="#ctx0" brushRef="#br0" timeOffset="646852">21975 19045 5888,'-17'-4'2176,"17"8"-1152,0-4-416,0 0 736,0 0-256,6 5-64,5-5-224,-1 0-128,10 0-352,5 0 0,7 0 32,4 0-64,3-5 0,12 1-96,0-2-33,15 2-95,1 1-64,-6-3-64,1 2 32,-11 4-127,-6 0 31,-9 0-704,-12 0-352,-3-9-1280,-6 9-576</inkml:trace>
          <inkml:trace contextRef="#ctx0" brushRef="#br0" timeOffset="645574">21388 18651 6144,'0'-9'2272,"0"9"-1216,5 0-448,-5 0 672,0 0 64,12 0 128,-12 0-384,4 5-96,-4 3-577,0 7 33,-4-2 64,-2 4-64,-5 6 64,2 9-224,-7 13-32,-10-4-64,1 1-32,-5-3-96,-2-1-64,8-2-64,-3-4-32,3-10-864,3-5-320,6 2-767,4-6-257,-4-7-800,11-6-1344,4-6 1408</inkml:trace>
          <inkml:trace contextRef="#ctx0" brushRef="#br0" timeOffset="645910">21175 18510 5120,'0'-36'2016,"4"19"-1088,7-6-672,-6 17 512,5-2 96,0 0 128,-5-2-192,10 4-96,0 3-384,-3 3 288,8 3 128,-5 13 64,0 0 64,1 4-193,-2 2-31,2 1-160,-1 4-32,0 8-128,6 6 32,-1 5-128,6 8 32,5 10-160,-1-5 0,0-4-32,6-1 32,5-5-128,1-4 0,-3-13-128,3-9-32,-3-4-1536,-3-15-671,5-8-2401</inkml:trace>
          <inkml:trace contextRef="#ctx0" brushRef="#br0" timeOffset="647310">22785 18067 6016,'-11'-32'2272,"11"36"-1216,0-4-896,0 0 608,5 5 416,-5-5 672,16 14-576,4 18-672,1 0-32,0 3 64,0 11-65,-3 12-31,3 1-96,0 4 32,-1 15-128,1 12-32,-2 10-192,1 0-32,-4 0-32,-5-6-64,-5 2 96,-12-6 0,-5 1-896,-5-1-320,2 0-2911,-11-12-2401,-22-19 2208</inkml:trace>
        </inkml:traceGroup>
        <inkml:traceGroup>
          <inkml:annotationXML>
            <emma:emma xmlns:emma="http://www.w3.org/2003/04/emma" version="1.0">
              <emma:interpretation id="{C4B16C2B-7781-40CF-95D7-07A8A1290F21}" emma:medium="tactile" emma:mode="ink">
                <msink:context xmlns:msink="http://schemas.microsoft.com/ink/2010/main" type="inkWord" rotatedBoundingBox="20559,15589 20990,15582 21006,16514 20576,16522"/>
              </emma:interpretation>
              <emma:one-of disjunction-type="recognition" id="oneOf91">
                <emma:interpretation id="interp455" emma:lang="zh-CN" emma:confidence="0">
                  <emma:literal>8</emma:literal>
                </emma:interpretation>
                <emma:interpretation id="interp456" emma:lang="zh-CN" emma:confidence="0">
                  <emma:literal>@</emma:literal>
                </emma:interpretation>
                <emma:interpretation id="interp457" emma:lang="zh-CN" emma:confidence="0">
                  <emma:literal>‘</emma:literal>
                </emma:interpretation>
                <emma:interpretation id="interp458" emma:lang="zh-CN" emma:confidence="0">
                  <emma:literal>q</emma:literal>
                </emma:interpretation>
                <emma:interpretation id="interp459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654899">23870 18778 2304,'0'0'864,"6"0"-448,3-4-128,-3 4 352,-1-4 288,-1-2 192,2 3-96,0-3 32,0 2-256,-6 0-32,0-1-416,-6 1 64,-6-2 32,3 3 32,-6 3 32,0 0 0,-6 3 96,1 3-160,-5 3 64,8-1-160,2 1 32,0 1-96,-9 26 192,-8-4-33,7-6-191,10 2 32,0-1 0,3 1 64,3-2-96,15 2 0,3 2-96,12-7 64,-1 0-128,0 5-64,6-5 0,0-14 32,4-5-32,0 1-32,6-10-64,-6 1 32,-4-5-32,0-5 0,4-4 0,-4-5 0,-12-12 64,-8-16 64,-6 5-32,0 1 64,-6-4-128,1-2 0,-4 6 32,-7 0 64,-4 5-32,-4-1-32,-3-4 32,-3 3-32,0 6 128,-3 1 160,3 6-32,6 3 96,4 3-128,-2 5-64,-4 1 0,8 1-32,0 3-64,18 4 32,0 1 0,12-1 32,-2 0-64,0 5-64,0-2 32,5-3 32,0 5 32,0 0 96,2-1-96,2-5 0,2 2-96,-1 3-32,7 1 32,-8-1 64,-4-3-32,2 2 64,-3 6-64,2 0-32,-1 6-64,-6 2 32,3 1-32,-3 0 0,2-5-288,8 2-96,-2-2-768,-2 1-320,-6-5-1311,-3 4-513,-6 5-704</inkml:trace>
        </inkml:traceGroup>
        <inkml:traceGroup>
          <inkml:annotationXML>
            <emma:emma xmlns:emma="http://www.w3.org/2003/04/emma" version="1.0">
              <emma:interpretation id="{1372DCBD-66DD-457D-A4F8-848DB78E7559}" emma:medium="tactile" emma:mode="ink">
                <msink:context xmlns:msink="http://schemas.microsoft.com/ink/2010/main" type="inkWord" rotatedBoundingBox="21266,15457 23147,15424 23165,16474 21284,16506"/>
              </emma:interpretation>
              <emma:one-of disjunction-type="recognition" id="oneOf92">
                <emma:interpretation id="interp460" emma:lang="zh-CN" emma:confidence="0">
                  <emma:literal>*</emma:literal>
                </emma:interpretation>
                <emma:interpretation id="interp461" emma:lang="zh-CN" emma:confidence="0">
                  <emma:literal>壮</emma:literal>
                </emma:interpretation>
                <emma:interpretation id="interp462" emma:lang="zh-CN" emma:confidence="0">
                  <emma:literal>※</emma:literal>
                </emma:interpretation>
                <emma:interpretation id="interp463" emma:lang="zh-CN" emma:confidence="0">
                  <emma:literal>必</emma:literal>
                </emma:interpretation>
                <emma:interpretation id="interp464" emma:lang="zh-CN" emma:confidence="0">
                  <emma:literal>北</emma:literal>
                </emma:interpretation>
              </emma:one-of>
            </emma:emma>
          </inkml:annotationXML>
          <inkml:trace contextRef="#ctx0" brushRef="#br0" timeOffset="656229">25056 18185 6400,'-12'-20'2464,"12"-13"-1344,-11 13-320,11 20 800,0 0-256,0 0 32</inkml:trace>
          <inkml:trace contextRef="#ctx0" brushRef="#br0" timeOffset="656419">25033 18112 16384,'5'10'927,"5"-2"-159,2 6-256,-4 4 0,8 4-160,-5 6 32,8 4-96,2-2 64,0 12-192,5-10-96,-8 4-32,0 0 32,-9-8-384,0-6-192,3 1-768,-2-10-320,0-3-991,0-6-385,0-14-928</inkml:trace>
          <inkml:trace contextRef="#ctx0" brushRef="#br0" timeOffset="656608">25347 18127 6144,'-18'-18'2368,"6"-20"-1280,5 56-704,7-18 1504,-12 9-128</inkml:trace>
          <inkml:trace contextRef="#ctx0" brushRef="#br0" timeOffset="656788">25283 18116 15488,'-5'22'1119,"-10"11"-287,0 2-224,-12 7-96,3 3-128,-3 4 0,-3-4-160,9-4-64,1 1-64,5-6-96,-1-4-128,2-10 0,4-3-800,4-6-256,1-9-1023,-1-4-353,6-9-1632</inkml:trace>
          <inkml:trace contextRef="#ctx0" brushRef="#br0" timeOffset="656963">25002 18329 7296,'-21'-4'2816,"12"8"-1536,-6 5-1440,15-5 544,0 2 544,0 3 416,0-9-256,0 0-64,9 7-608,6-1-193,12-2 1,-3-4-128,23 0 0,-2-4-96,6 4-32,0-6 32,0 6 0,-6 0-576,3-3-255,-9 3-769,3 0-256,-7 0-4544,1 0 3136</inkml:trace>
          <inkml:trace contextRef="#ctx0" brushRef="#br0" timeOffset="655829">24325 18655 6144,'-6'0'2368,"6"0"-1280,0-4-640,0 4 704,6 0-224,3 0 0,2 0-160,10 0-96,3 4-352,3 2 0,-6 3 96,3-1-96,-3 7 64,0-2-97,-7 0 1,2 6-32,-11 7 64,-5 16-32,-5-3 64,-1-1-64,-9-3 64,0-2-64,-11-1 0,7 3-96,-2-8-32,6-8-192,0-6 32,3-4-64,7-5-64,5-8-480,11-5-160,10-10-256,3 3-95,3-21 191,3-4 160,0 5 224,0-2 96,2 8 288,-7-2 64,1 0 160,-5 6 32,-6 3 32,0-1 64,-6 7 256,-3 4 160,-6 3 0,-6 5 0,-3 10 32,-6 5 63,-6 3-31,0 0-32,1 6 32,-1 13 32,2 8-192,2-5 32,2 3-192,6-7-32,-1 0-128,4 1 32,1-4-128,5 2 0,5-7-32,5-1 32,5-2-128,6-8-64,5-2-96,4-4-32,12-2-512,9-8-256,0-2-512,-7-7-192,-2 0-863,-6-3-289,-6 4-1024</inkml:trace>
          <inkml:trace contextRef="#ctx0" brushRef="#br0" timeOffset="657449">25690 18715 8064,'-24'4'3072,"24"0"-1664,0 2-1376,0-6 608,3 3 64,9-3 128,3 0-384,6 0-96,3 0-224,12-3-160,5-3 0,10 2-384,-5 0-160,0-1-1024,-10 1-480,-5 8-1472</inkml:trace>
          <inkml:trace contextRef="#ctx0" brushRef="#br0" timeOffset="657674">25710 18960 7552,'-24'4'2880,"24"-4"-1536,4 0-1088,-4 0 672,10 0 64,6 4 192,5-4-576,3 0-256,17 0-224,5 0-128,4 0 32,-2 0-192,-4 0-32,2-4-704,2 4-256,-9 0-928,2 0-256,1-4-896</inkml:trace>
        </inkml:traceGroup>
        <inkml:traceGroup>
          <inkml:annotationXML>
            <emma:emma xmlns:emma="http://www.w3.org/2003/04/emma" version="1.0">
              <emma:interpretation id="{4A591061-BC4A-484F-BBAE-3DEE565ABA5B}" emma:medium="tactile" emma:mode="ink">
                <msink:context xmlns:msink="http://schemas.microsoft.com/ink/2010/main" type="inkWord" rotatedBoundingBox="23629,15979 24167,15969 24169,16056 23631,16065"/>
              </emma:interpretation>
              <emma:one-of disjunction-type="recognition" id="oneOf93">
                <emma:interpretation id="interp465" emma:lang="zh-CN" emma:confidence="0">
                  <emma:literal>一</emma:literal>
                </emma:interpretation>
                <emma:interpretation id="interp466" emma:lang="zh-CN" emma:confidence="0">
                  <emma:literal>-</emma:literal>
                </emma:interpretation>
                <emma:interpretation id="interp467" emma:lang="zh-CN" emma:confidence="0">
                  <emma:literal>ㄧ</emma:literal>
                </emma:interpretation>
                <emma:interpretation id="interp468" emma:lang="zh-CN" emma:confidence="0">
                  <emma:literal>—</emma:literal>
                </emma:interpretation>
                <emma:interpretation id="interp469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658364">26709 18696 8064,'-35'0'3072,"35"0"-1664,0 0-1216,0 0 1280,20-3-256,7-4-320,-3 4-129,8-6-479,4-1-96,-2 1 0,8 2 32,-1-3 32,-2 0-416,3 1-192,3 0-480,-3 5-191,-1 0-737,-6 4-320,2 4-1792</inkml:trace>
        </inkml:traceGroup>
        <inkml:traceGroup>
          <inkml:annotationXML>
            <emma:emma xmlns:emma="http://www.w3.org/2003/04/emma" version="1.0">
              <emma:interpretation id="{7D817183-BBBF-4F91-B764-7EE39341942D}" emma:medium="tactile" emma:mode="ink">
                <msink:context xmlns:msink="http://schemas.microsoft.com/ink/2010/main" type="inkWord" rotatedBoundingBox="24342,15199 26609,15159 26631,16426 24364,16466"/>
              </emma:interpretation>
              <emma:one-of disjunction-type="recognition" id="oneOf94">
                <emma:interpretation id="interp470" emma:lang="zh-CN" emma:confidence="0">
                  <emma:literal>T</emma:literal>
                </emma:interpretation>
                <emma:interpretation id="interp471" emma:lang="zh-CN" emma:confidence="0">
                  <emma:literal>「</emma:literal>
                </emma:interpretation>
                <emma:interpretation id="interp472" emma:lang="zh-CN" emma:confidence="0">
                  <emma:literal>丅</emma:literal>
                </emma:interpretation>
                <emma:interpretation id="interp473" emma:lang="zh-CN" emma:confidence="0">
                  <emma:literal>ㄒ</emma:literal>
                </emma:interpretation>
                <emma:interpretation id="interp474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659641">28388 17822 8704,'-12'-5'3328,"12"1"-1792,6 4-1312,-6 0 832,10 0-192,1 0 127,4 0-351,6 0-128,9 0-288,6 0-160,9 0 32,11 0-128,-5 0-64,0 0-288,-4 0-160,-7 0-703,-4 0-257,-10 4-832,-8 1-288</inkml:trace>
          <inkml:trace contextRef="#ctx0" brushRef="#br0" timeOffset="659866">28633 17855 6784,'-17'-6'2624,"17"12"-1408,0-2-864,0-4 736,0 0 64,0 0 160,6 19-288,-1-3-129,4 7-511,-3 6-96,4 19 32,-5-2-256,10-1-32,-4-4-320,-2 1-128,-3-3-639,-2-2-193,2-6-768,9-3-256,0-1-1120</inkml:trace>
          <inkml:trace contextRef="#ctx0" brushRef="#br0" timeOffset="659256">27408 18294 5632,'-10'-14'2176,"10"9"-1152,-5 5-640,5 0 608,0 0 320,0-4 224,5 0-256,-1 4-128,8-5-640,-6 5-33,12-4 129,14-6-224,-7 1-96,1 0-96,-1-18-128,1 8 32,-2 6-64,3-9 64,-2 3-64,1 1-32,-2 5-128,-4-1 0,2 6 128,-2-2 128,0 5 32,0 1 64,6 8-64,0 5 0,14 0-32,-4 10 64,0-1-96,0 0 0,-1-4-32,7-1-64,3 0 32,0-4-32,6-3-96,-4-2 64,-2-4 32,-3-4 0,-6-2-288,-6-7-128,-10 13-64,-4-9 32,-16 9-32,0-10 64,-6 7-63,-10 6-1,-8 3 160,-17-2 128,-1-4 128,7 5 32,-1-1 32,0 0 0,6 5 128,0-3 160,4 1-32,6 3 96,0-1 95,5 5 33,-2 0-192,2 0-96,5 3 32,5 5 0,1 7 32,4-7 0,4 10 64,1 0 32,0-2-32,0 8-32,-5 2-32,5 5 64,1 0-96,-2-4-64,2 8-64,-6 6 0,0-10-64,-6 0 64,-4-3-64,0-1-32,-10-5 32,-10-4-32,-2 0-160,-4-9-32,0-6-352,-3-4-96,9-4-384,-2-9-160,7-4-575,10-5-161,4-4-800,11-6-384,11-21 128</inkml:trace>
          <inkml:trace contextRef="#ctx0" brushRef="#br0" timeOffset="661311">28968 18616 5504,'-10'0'2112,"14"0"-1152,-4 3-576,0-3 672,6 9-64,0 1 128,3 0-256,2-3-64,9 8-448,11-7-64,-6 0 32,7 2-192,-2-6 0,5-4-64,5 0 32,-5-4-64,1-6-32,0-2-192,-6-7-32,2-4-128,-7 1 0,-4-1-96,-6 0 32,-10-12 160,-5 8 128,-5-1 96,-5 6 32,-1-2 0,-4 8 64,-6 0 160,-3 8 128,-2 0 160,1 8 64,-2 4-32,7 14 64,1 0-32,2 10-1,2-2 65,0 10 0,11 6-160,-2 2-32,6 2-256,6 18-64,4-6-64,10-7 32,4-12-128,8-3 0,2-4-384,20-13-224,0-9-704,8-7-351,-2-6-1377,12 3-576,-10-19 288</inkml:trace>
        </inkml:traceGroup>
      </inkml:traceGroup>
    </inkml:traceGroup>
    <inkml:traceGroup>
      <inkml:annotationXML>
        <emma:emma xmlns:emma="http://www.w3.org/2003/04/emma" version="1.0">
          <emma:interpretation id="{300B0A25-5CF3-4BF7-97B0-89E720EF58FB}" emma:medium="tactile" emma:mode="ink">
            <msink:context xmlns:msink="http://schemas.microsoft.com/ink/2010/main" type="paragraph" rotatedBoundingBox="2769,17514 10743,17335 10767,18394 2793,18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FD5692-EE28-4C15-95F9-C43F45CBF50E}" emma:medium="tactile" emma:mode="ink">
              <msink:context xmlns:msink="http://schemas.microsoft.com/ink/2010/main" type="line" rotatedBoundingBox="2769,17514 10743,17335 10767,18394 2793,18573"/>
            </emma:interpretation>
          </emma:emma>
        </inkml:annotationXML>
        <inkml:traceGroup>
          <inkml:annotationXML>
            <emma:emma xmlns:emma="http://www.w3.org/2003/04/emma" version="1.0">
              <emma:interpretation id="{9B846831-380F-4723-93FD-C95966AA6CC6}" emma:medium="tactile" emma:mode="ink">
                <msink:context xmlns:msink="http://schemas.microsoft.com/ink/2010/main" type="inkWord" rotatedBoundingBox="2771,17588 2872,17586 2890,18403 2789,18405"/>
              </emma:interpretation>
              <emma:one-of disjunction-type="recognition" id="oneOf95">
                <emma:interpretation id="interp475" emma:lang="zh-CN" emma:confidence="0">
                  <emma:literal>l</emma:literal>
                </emma:interpretation>
                <emma:interpretation id="interp476" emma:lang="zh-CN" emma:confidence="0">
                  <emma:literal>(</emma:literal>
                </emma:interpretation>
                <emma:interpretation id="interp477" emma:lang="zh-CN" emma:confidence="0">
                  <emma:literal>丨</emma:literal>
                </emma:interpretation>
                <emma:interpretation id="interp478" emma:lang="zh-CN" emma:confidence="0">
                  <emma:literal>{</emma:literal>
                </emma:interpretation>
                <emma:interpretation id="interp479" emma:lang="zh-CN" emma:confidence="0">
                  <emma:literal>〔</emma:literal>
                </emma:interpretation>
              </emma:one-of>
            </emma:emma>
          </inkml:annotationXML>
          <inkml:trace contextRef="#ctx0" brushRef="#br1" timeOffset="2.04039E6">5903 20228 4864,'-11'-10'1824,"11"10"-960,0 6-96,0-6 1184,0 7-1056,-4 3 640,4 9-928,-6-3 448,1 9-608,-5 5 320,10 2-448,-11 10 192,7-3-289,-7 16-127,11-1-64,-9 14-32,9-7 0,-6 1-160,12-4 96,-2 3-1503,7-13 831,4-6-3552,5-6 2400,5-14-2272,2 1 2400</inkml:trace>
        </inkml:traceGroup>
        <inkml:traceGroup>
          <inkml:annotationXML>
            <emma:emma xmlns:emma="http://www.w3.org/2003/04/emma" version="1.0">
              <emma:interpretation id="{13FEFC64-2CA4-4BF8-96B5-F5F1E449E8BD}" emma:medium="tactile" emma:mode="ink">
                <msink:context xmlns:msink="http://schemas.microsoft.com/ink/2010/main" type="inkWord" rotatedBoundingBox="3265,17503 4017,17486 4038,18448 3286,18465"/>
              </emma:interpretation>
              <emma:one-of disjunction-type="recognition" id="oneOf96">
                <emma:interpretation id="interp480" emma:lang="zh-CN" emma:confidence="0">
                  <emma:literal>到</emma:literal>
                </emma:interpretation>
                <emma:interpretation id="interp481" emma:lang="zh-CN" emma:confidence="0">
                  <emma:literal>列</emma:literal>
                </emma:interpretation>
                <emma:interpretation id="interp482" emma:lang="zh-CN" emma:confidence="0">
                  <emma:literal>訓</emma:literal>
                </emma:interpretation>
                <emma:interpretation id="interp483" emma:lang="zh-CN" emma:confidence="0">
                  <emma:literal>利</emma:literal>
                </emma:interpretation>
                <emma:interpretation id="interp484" emma:lang="zh-CN" emma:confidence="0">
                  <emma:literal>刻</emma:literal>
                </emma:interpretation>
              </emma:one-of>
            </emma:emma>
          </inkml:annotationXML>
          <inkml:trace contextRef="#ctx0" brushRef="#br1" timeOffset="2.04162E6">6351 20422 5632,'-15'-17'2112,"15"17"-1152,-6 17-224,0-12 1408,6-1-1216,-3-4 352,6 6-768,3-12-32,4 6-288,10-9-32,6 1-96,-1-11-64,2 10 32,-3-8-192,8 7 96,-8-3-608,3 8 384,-8-9-1216,-2 11 832,-14-7-896,9 10 896,-12-5-128,4 5 448,-4-4 224,0 8 96,-4-4 576,4 0-288,-6 0 960,0 0-672,-2 0 800,8 5-768,-12-5 608,12 10-672,-10 7 384,1 5-544,-12 10 320,10 4-385,-14 5 193,5 1-256,-10 7-64,9 5-96,-6-4-64,9 0 32,-3-10-672,10-3 352,1-14-1215,4-6 831,6-17-896,6 0 896,4-17-128,10-1 448,1-19 160,0 9 96,3-2 160,3 2-32,-3-4 192,3 15-128,-7-2 608,1 6-416,-6-6 896,1 10-704,-2 1 800,2 8-768,-11 0 607,4 8-639,-9-3 448,0 12-512,-6 6 256,6 9-384,-8 0 128,2 4-256,-10 1 0,13-1-96,-14 0-192,7-4 64,-16 0-1152,11-6 640,-10-7-2335,11-2 1599,-7-11-1984,10-6 1856,-5-14-608,7 0 1216,-6-13 384,9 8 288,0-7 1216,6 7-576,0-3 1408,6 4-1056,-6 0 960,12 4-1056,2 5 832,6 5-896,0 8 352,1 5-577,-6 1-63,5-2-224,-4 1-320,4 1 96,-4-10-1535,4 3 863,1-20-2144,0 4 1632,-3-19-928,8 4 1280,-4-2 512,-2 2 256,-5 1 1312,6 12-640,-6 2 1472,0 3-1152,-5 10 864,1 10-992,-2 3 448,1 10-672,-4 1 64,-1 3-320,1-9-320,-3 5 32,9-16-1632,-2 3 928,-2-20-2944,10 3 2048,-9-22-2112,6 7 2112</inkml:trace>
          <inkml:trace contextRef="#ctx0" brushRef="#br1" timeOffset="2.0419E6">6998 20164 5120,'0'-30'1920,"0"30"-1024,-4-10-288,-2 5 1440,12 10-1120,-6-5 960,0 10-1088,0 4 640,0 8-832,0 4 447,4 3-607,2 6 256,5 1-416,-7 10 352,7 4-384,-2 8 288,1-3-288,-5 8 128,7 5-224,-9 1 64,3-1-128,-6-1-64,0-8 0,0-10-1312,0-4 704,0-13-3423,0-4 2207,-6-15-3776,6 1 3168</inkml:trace>
        </inkml:traceGroup>
        <inkml:traceGroup>
          <inkml:annotationXML>
            <emma:emma xmlns:emma="http://www.w3.org/2003/04/emma" version="1.0">
              <emma:interpretation id="{EB1A9F36-1B58-48D5-AEC1-6129E7A8478E}" emma:medium="tactile" emma:mode="ink">
                <msink:context xmlns:msink="http://schemas.microsoft.com/ink/2010/main" type="inkWord" rotatedBoundingBox="4432,17576 4876,17566 4893,18317 4449,18327"/>
              </emma:interpretation>
              <emma:one-of disjunction-type="recognition" id="oneOf97">
                <emma:interpretation id="interp485" emma:lang="zh-CN" emma:confidence="0">
                  <emma:literal>文</emma:literal>
                </emma:interpretation>
                <emma:interpretation id="interp486" emma:lang="zh-CN" emma:confidence="0">
                  <emma:literal>攴</emma:literal>
                </emma:interpretation>
                <emma:interpretation id="interp487" emma:lang="zh-CN" emma:confidence="0">
                  <emma:literal>歹</emma:literal>
                </emma:interpretation>
                <emma:interpretation id="interp488" emma:lang="zh-CN" emma:confidence="0">
                  <emma:literal>孓</emma:literal>
                </emma:interpretation>
                <emma:interpretation id="interp489" emma:lang="zh-CN" emma:confidence="0">
                  <emma:literal>及</emma:literal>
                </emma:interpretation>
              </emma:one-of>
            </emma:emma>
          </inkml:annotationXML>
          <inkml:trace contextRef="#ctx0" brushRef="#br1" timeOffset="2.04429E6">7580 20228 5248,'0'-14'2016,"0"14"-1088,5-5-256,-5 1 1344,4 8-1120,1-4 800,5 0-1024,-4 0 512,5 0-704,-2 0 319,6 9-479,6-3 64,-6 2-256,6-3-64,0 4-32,-6-5-192,0 0 96,-6 2-736,6-2 417,-9-4-1729,0 0 1184,-6 0-2528,0 9 1920,-6-6-2080,0 7 2080</inkml:trace>
          <inkml:trace contextRef="#ctx0" brushRef="#br1" timeOffset="2.04546E6">7484 20564 5632,'10'-4'2112,"-10"4"-1152,20 8-128,-10-3 1600,1 4-1344,8 9 704,7-6-1088,-2 12 319,9 4-575,2 4 0,1 0-256,-6-2-96,0-2-64,0-2-960,2 2 512,-2-4-2655,-4-2 1727,0-6-3392,-2 8 2688</inkml:trace>
          <inkml:trace contextRef="#ctx0" brushRef="#br1" timeOffset="2.04496E6">7508 20509 4480,'-6'0'1664,"6"0"-896,0 0-352,0 0 1184,0 0-928,0 0 832,0 0-864,0 0 512,0 0-672,0 5 512,0-1-544,0-4 448,0 0-480,0 3 255,6 3-383,-6-2 256,5 1-288,-5-5 128,4 4-224,2-4 64,-1 4-128,5-4 0,2 6-32,2-12-64,2 2 32,8-5-128,2-1 64,10-7 32,-6 4 0,0-11-448,-4 7 256,-5-1-768,0 4 544,-6 1-1631,0 4 1119,-15 5-2304,6 4 1824,-12 4-2304,0 9 2112</inkml:trace>
          <inkml:trace contextRef="#ctx0" brushRef="#br1" timeOffset="2.04524E6">7762 20477 5376,'0'6'2112,"0"-6"-1152,6 0-640,-6 0 1056,0 0-800,0 0 736,5 0-800,-1 0 672,2 3-672,-6-3 672,6 6-704,-6-2 543,5 0-575,-5 1 384,0 5-480,0 3 256,0 0-352,-5 6 0,5 3-160,-12 5 0,3 0-32,-12 5 32,1-1-64,-11 5-160,11 5 64,-20 1-1024,14-2 608,-4-2-2367,3-8 1599,-3-12-3872,9-4 2880</inkml:trace>
        </inkml:traceGroup>
        <inkml:traceGroup>
          <inkml:annotationXML>
            <emma:emma xmlns:emma="http://www.w3.org/2003/04/emma" version="1.0">
              <emma:interpretation id="{FA396ED8-8991-4554-9663-C8EA946A8468}" emma:medium="tactile" emma:mode="ink">
                <msink:context xmlns:msink="http://schemas.microsoft.com/ink/2010/main" type="inkWord" rotatedBoundingBox="5139,17697 5346,17692 5359,18255 5152,18260"/>
              </emma:interpretation>
              <emma:one-of disjunction-type="recognition" id="oneOf98">
                <emma:interpretation id="interp490" emma:lang="zh-CN" emma:confidence="0">
                  <emma:literal>人</emma:literal>
                </emma:interpretation>
                <emma:interpretation id="interp491" emma:lang="zh-CN" emma:confidence="0">
                  <emma:literal>亻</emma:literal>
                </emma:interpretation>
                <emma:interpretation id="interp492" emma:lang="zh-CN" emma:confidence="0">
                  <emma:literal>ⅰ</emma:literal>
                </emma:interpretation>
                <emma:interpretation id="interp493" emma:lang="zh-CN" emma:confidence="0">
                  <emma:literal>个</emma:literal>
                </emma:interpretation>
                <emma:interpretation id="interp494" emma:lang="zh-CN" emma:confidence="0">
                  <emma:literal>彳</emma:literal>
                </emma:interpretation>
              </emma:one-of>
            </emma:emma>
          </inkml:annotationXML>
          <inkml:trace contextRef="#ctx0" brushRef="#br1" timeOffset="2.04618E6">8380 20328 5632,'0'-4'2112,"0"4"-1152,4 0-416,-4 0 1184,0 0-960,0 0 768,6 4-896,-6-4 640,0 10-736,-6 2 511,6 11-607,-10 4 256,5 1-416,-11-2 128,2 6-256,-11 4 0,8 2-96,-7 6-416,3-4 224,0-2-1728,6-8 1025,0-12-3393,9 2 2368,3-26-2528,6 2 2496</inkml:trace>
          <inkml:trace contextRef="#ctx0" brushRef="#br1" timeOffset="2.04637E6">8288 20604 7552,'9'17'2816,"-9"-17"-1536,12 28-640,-7-11 1280,-1 6-1088,-4 5 160,0-1-608,0 1-97,0 2-159,0-2-1503,6-2 767,-6-7-4352,6-6 2752</inkml:trace>
        </inkml:traceGroup>
        <inkml:traceGroup>
          <inkml:annotationXML>
            <emma:emma xmlns:emma="http://www.w3.org/2003/04/emma" version="1.0">
              <emma:interpretation id="{BF478820-B0C7-4EC5-A500-DCE4783BFAAB}" emma:medium="tactile" emma:mode="ink">
                <msink:context xmlns:msink="http://schemas.microsoft.com/ink/2010/main" type="inkWord" rotatedBoundingBox="5524,17718 5762,17712 5775,18311 5538,18317"/>
              </emma:interpretation>
              <emma:one-of disjunction-type="recognition" id="oneOf99">
                <emma:interpretation id="interp495" emma:lang="zh-CN" emma:confidence="0">
                  <emma:literal>会</emma:literal>
                </emma:interpretation>
                <emma:interpretation id="interp496" emma:lang="zh-CN" emma:confidence="0">
                  <emma:literal>歪</emma:literal>
                </emma:interpretation>
                <emma:interpretation id="interp497" emma:lang="zh-CN" emma:confidence="0">
                  <emma:literal>层</emma:literal>
                </emma:interpretation>
                <emma:interpretation id="interp498" emma:lang="zh-CN" emma:confidence="0">
                  <emma:literal>辰</emma:literal>
                </emma:interpretation>
                <emma:interpretation id="interp499" emma:lang="zh-CN" emma:confidence="0">
                  <emma:literal>庑</emma:literal>
                </emma:interpretation>
              </emma:one-of>
            </emma:emma>
          </inkml:annotationXML>
          <inkml:trace contextRef="#ctx0" brushRef="#br1" timeOffset="2.04659E6">8574 20354 7552,'-6'0'2816,"6"0"-1536,6 0-288,-2 0 1440,1 5-1344,5-5-33,1 0-671,4 0-192,0 0-96,1-5-800,4 5 416,-5-4-2367,0 4 1471,-9-4-3712,3 8 2752</inkml:trace>
          <inkml:trace contextRef="#ctx0" brushRef="#br1" timeOffset="2.04678E6">8628 20486 6144,'-3'28'2368,"3"-28"-1280,-6 49-64,0-30 1440,12 3-1344,-6 5 320,0 5-896,-6 3-33,6 1-319,-3-4-384,-3 1 96,-5-11-1887,11-3 1087,-4-15-3776,8 2 2624,-4-25-1824,0 6 2240</inkml:trace>
          <inkml:trace contextRef="#ctx0" brushRef="#br1" timeOffset="2.04805E6">8614 20757 5888,'-9'0'2176,"9"0"-1152,5 0-480,-5 0 992,0 0-864,0 0 224,10 0-544,-1 0 96,6 0-288,-3-7 0,2 1-96,2-8-64,-1 11 32,-4-6 32,4 3-32,-11 2-448,2 4 224,-6 4-768,0 6 544,-6 2-224,2 8 352,-11-2 128,4 4 64,-4 2 384,5-2-192,-5-5 640,10 6-448,-7-5 544,12 2-512,-4-8 224,8-2-320,-4-10 64,12 0-160,-3-6-128,2 2-32,-1-8-1376,5-4 768,5-10-3616,11 7 2368</inkml:trace>
          <inkml:trace contextRef="#ctx0" brushRef="#br1" timeOffset="2.0471E6">8655 20631 5888,'15'0'2176,"-15"0"-1152,21 4-576,-16-4 1344,5 5-992,-1-1 736,2 1-896,-1 0 448,1 4-640,-7 4 447,2 0-479,-6 6 320,0 3-416,0 1 320,0 4-352,0 1 128,0-2-256,0 3 0,6-7-96,-6-5-64,0 2 32,0-6-192,0-3 96,0-15-384,0 5 224,-6-9-224,6 0 256,-6-10-64,12 6 160,-6-10 64,0 6 32,0-11-96,6 6 64,-3-11-608,8 11 352,5-5-2015,4 5 1311</inkml:trace>
        </inkml:traceGroup>
        <inkml:traceGroup>
          <inkml:annotationXML>
            <emma:emma xmlns:emma="http://www.w3.org/2003/04/emma" version="1.0">
              <emma:interpretation id="{4081521C-0B1B-41EE-8D89-9BB9B63C4D3F}" emma:medium="tactile" emma:mode="ink">
                <msink:context xmlns:msink="http://schemas.microsoft.com/ink/2010/main" type="inkWord" rotatedBoundingBox="6009,17530 6688,17515 6706,18340 6028,18356"/>
              </emma:interpretation>
              <emma:one-of disjunction-type="recognition" id="oneOf100">
                <emma:interpretation id="interp500" emma:lang="zh-CN" emma:confidence="0">
                  <emma:literal>格</emma:literal>
                </emma:interpretation>
                <emma:interpretation id="interp501" emma:lang="zh-CN" emma:confidence="0">
                  <emma:literal>恪</emma:literal>
                </emma:interpretation>
                <emma:interpretation id="interp502" emma:lang="zh-CN" emma:confidence="0">
                  <emma:literal>烙</emma:literal>
                </emma:interpretation>
                <emma:interpretation id="interp503" emma:lang="zh-CN" emma:confidence="0">
                  <emma:literal>珞</emma:literal>
                </emma:interpretation>
                <emma:interpretation id="interp504" emma:lang="zh-CN" emma:confidence="0">
                  <emma:literal>悋</emma:literal>
                </emma:interpretation>
              </emma:one-of>
            </emma:emma>
          </inkml:annotationXML>
          <inkml:trace contextRef="#ctx0" brushRef="#br1" timeOffset="2.04892E6">9098 20537 5120,'-15'8'2016,"15"-8"-1088,-6 15-160,2-15 1344,8 0-1184,-4 0 512,6 3-896,-1-3 64,5 0-352,5-3-96,2 3-96,2-10-128,1 5 32,7-9-608,-3 11 352,-3-10-864,5 3 640,-10-3-320,-2 7 480,-8-7 0,4 4 192,-16-5 96,2 9 64,-7-8 544,5 9-288,-9-6 896,6 10-672,-7-4 704,11 4-672,-4 8 512,9 11-576,-6 7 383,6 3-479,-6 12 320,6 4-384,-4 8 128,4-6-256,-11-2-64,11-5-64,-5-4-320,5 1 160,-4-14-1216,4 0 736,-6-20-1855,6 3 1407,-6-15-1920,6-1 1696,-3-22-2048,3 6 1888,-12-16-832,12 10 1312,-6-26 5056,-3 48-1280,-6 10 512,6 6-1888,-8 7 512,13 10-1152,-11-6 543,9 5-767,-5-3 192,7 0-448,-1-6 32,5 6-224,0-15-640,9 5 288,2-14-1695,4 1 1087,6-24-2624,0 5 1952,3-22-2688,7 5 2400</inkml:trace>
          <inkml:trace contextRef="#ctx0" brushRef="#br1" timeOffset="2.04944E6">9337 20510 6656,'17'-5'2528,"-17"5"-1344,36 17-128,-21-11 1408,4-2-1344,7 1 0,4-1-705,7-4-191,-2 4-128,1-4-96,0 0 32,-6 0-32,0 0 0,-9 0-703,0 0 383,-10 0-2144,-8 0 1376,-6 0-3392,-3 5 2528</inkml:trace>
          <inkml:trace contextRef="#ctx0" brushRef="#br1" timeOffset="2.04922E6">9510 20164 6144,'12'-13'2368,"-12"13"-1280,5 0-416,-5 0 1344,0 0-1120,-5 5 640,5 9-896,-6 2 192,6 4-481,-6-1-63,2 3-160,-7-9-96,11 4 0,-3-7-192,6-1 96,-3-9-96,11 0 64,-1 0 64,10 0 32,-4 0 0,5 0 0,-7 0 192,2 6-96,-5-2 544,-2 5-384,-3 0 480,-2 5-448,-4 2 448,0 7-448,-10 0 352,5 5-352,-10-2 256,5 3-288,-5-2 0,4 0-160,-10 0-64,6 5 0,-10-6-1024,11 6 544,-13-4-2720,6-2 1761,-9-6-4353,6-4 3200</inkml:trace>
          <inkml:trace contextRef="#ctx0" brushRef="#br1" timeOffset="2.04985E6">9486 20722 7040,'-15'36'2720,"15"-36"-1472,0 28-416,0-19 1120,0 4-1088,0-3-128,0 4-512,0-6-768,0 2 288,0-6-1472,0 0 960,0-8-576,5 0 800,-1-14 512,12-2 32,-2-2 1056,4 5-608,0-6 896,3 8-768,0 2 192,-1 3-448,-4 3 32,-2 1-224,-2 6-64,3 9-32,-11 5 32,1 8-32,-14 1 256,4 5-160,-17-1 735,8 1-479,-13-2 672,12 0-608,-4-2 192,8-2-352,2-7 32,9-2-192,9-13-832,6 0 352,6-18-2463,5 4 1567,-2-18-4256,3 10 3104</inkml:trace>
        </inkml:traceGroup>
        <inkml:traceGroup>
          <inkml:annotationXML>
            <emma:emma xmlns:emma="http://www.w3.org/2003/04/emma" version="1.0">
              <emma:interpretation id="{C3988A62-04B2-4A79-9D5D-C68B8E8E3668}" emma:medium="tactile" emma:mode="ink">
                <msink:context xmlns:msink="http://schemas.microsoft.com/ink/2010/main" type="inkWord" rotatedBoundingBox="7072,17971 7386,17964 7388,18044 7074,18051"/>
              </emma:interpretation>
              <emma:one-of disjunction-type="recognition" id="oneOf101">
                <emma:interpretation id="interp505" emma:lang="zh-CN" emma:confidence="0">
                  <emma:literal>-</emma:literal>
                </emma:interpretation>
                <emma:interpretation id="interp506" emma:lang="zh-CN" emma:confidence="0">
                  <emma:literal>一</emma:literal>
                </emma:interpretation>
                <emma:interpretation id="interp507" emma:lang="zh-CN" emma:confidence="0">
                  <emma:literal>—</emma:literal>
                </emma:interpretation>
                <emma:interpretation id="interp508" emma:lang="zh-CN" emma:confidence="0">
                  <emma:literal>ㄧ</emma:literal>
                </emma:interpretation>
                <emma:interpretation id="interp509" emma:lang="zh-CN" emma:confidence="0">
                  <emma:literal>‐</emma:literal>
                </emma:interpretation>
              </emma:one-of>
            </emma:emma>
          </inkml:annotationXML>
          <inkml:trace contextRef="#ctx0" brushRef="#br1" timeOffset="2.0503E6">10134 20682 9728,'-17'0'3680,"17"0"-1984,11 0-1216,-5 0 1151,-2 0-991,8-6 0,8 6-448,-2-4-160,9-2-64,3-1-480,1 2 288,1-9-1791,-2 4 1087,0-3-3232,-4 8 2304,-10-9-2304,4 11 2400</inkml:trace>
        </inkml:traceGroup>
        <inkml:traceGroup>
          <inkml:annotationXML>
            <emma:emma xmlns:emma="http://www.w3.org/2003/04/emma" version="1.0">
              <emma:interpretation id="{EA11CC4F-302C-47AA-89D8-DE0088743EB3}" emma:medium="tactile" emma:mode="ink">
                <msink:context xmlns:msink="http://schemas.microsoft.com/ink/2010/main" type="inkWord" rotatedBoundingBox="7663,17484 8162,17473 8181,18295 7681,18306"/>
              </emma:interpretation>
              <emma:one-of disjunction-type="recognition" id="oneOf102">
                <emma:interpretation id="interp510" emma:lang="zh-CN" emma:confidence="0">
                  <emma:literal>马</emma:literal>
                </emma:interpretation>
                <emma:interpretation id="interp511" emma:lang="zh-CN" emma:confidence="0">
                  <emma:literal>乌</emma:literal>
                </emma:interpretation>
                <emma:interpretation id="interp512" emma:lang="zh-CN" emma:confidence="0">
                  <emma:literal>鸟</emma:literal>
                </emma:interpretation>
                <emma:interpretation id="interp513" emma:lang="zh-CN" emma:confidence="0">
                  <emma:literal>丐</emma:literal>
                </emma:interpretation>
                <emma:interpretation id="interp514" emma:lang="zh-CN" emma:confidence="0">
                  <emma:literal>弓</emma:literal>
                </emma:interpretation>
              </emma:one-of>
            </emma:emma>
          </inkml:annotationXML>
          <inkml:trace contextRef="#ctx0" brushRef="#br1" timeOffset="2.05203E6">10719 20186 6144,'-11'-4'2272,"11"4"-1216,0-3-384,0-3 928,6 12-896,3-12 96,8 6-512,7-9 32,3 5-192,3-9 64,6 7-96,-6-7 224,5 9-192,-5-5 448,3 9-320,-8-6 448,-5 12-417,-4-3 513,-2 13-480,-8-3 416,4 9-416,-10 5 192,5 1-288,-10 8 64,1-1-160,-8 7 0,6-6-64,-8-4-192,10 0 64,-13-10-1024,14 1 608,-13-10-2143,10 1 1471,-9-14-1728,10-5 1632,-5-13-480,5-1 992,-5-8 224,5 9 320,-7 1 768,12 3-320,-4-1 1120,4 8-768,-6-3 928,12 10-896,-6 0 736,0 10-768,-6-3 512,6 8-640,-5 8 319,2 0-479,-9 3 256,2 2-320,-10-1 64,10-5-192,-6-3-64,12-2-32,-2-4-32,12 2 0,-2-15 0,12 0 0,4-5 0,0 5 0,6-10-96,5 3 64,-1-3 32,5 5 0,-5-3 0,6 2 0,-4 3 64,-7 6-32,-4-3 320,-7 6-160,-4-6 384,2 8-320,-7 1 288,-2 14-288,-3-5 288,6 5-320,-6 4 224,0 1-224,-6-2 0,3 2-128,-8-5-64,5 4 0,-9-5 32,12 6-32,-13-11-288,5 6 128,-10-10-1088,6 6 672,-6-15-1152,7 1 960,-11-10-576,4 5 769,-5-8-65,7 2 384,-14-7 128,13 4 64,-14-5 384,8 11-192,-4-12 704,9 11-481,0-9 673,7 7-608,-2-1 352,5 1-480,8-3 256,3 9-320,8-10 0,8 2-160,10-10 0,4 8-32,6-7-416,0 2 224,5-7-1728,4 8 1024,1-8-3039,-5 5 2175,0-7-3168,-1 10 2752</inkml:trace>
        </inkml:traceGroup>
        <inkml:traceGroup>
          <inkml:annotationXML>
            <emma:emma xmlns:emma="http://www.w3.org/2003/04/emma" version="1.0">
              <emma:interpretation id="{D55C8246-13C5-4D36-BA5A-725D6C2EE953}" emma:medium="tactile" emma:mode="ink">
                <msink:context xmlns:msink="http://schemas.microsoft.com/ink/2010/main" type="inkWord" rotatedBoundingBox="8425,17424 9039,17410 9061,18386 8446,18400"/>
              </emma:interpretation>
              <emma:one-of disjunction-type="recognition" id="oneOf103">
                <emma:interpretation id="interp515" emma:lang="zh-CN" emma:confidence="0">
                  <emma:literal>爹</emma:literal>
                </emma:interpretation>
                <emma:interpretation id="interp516" emma:lang="zh-CN" emma:confidence="0">
                  <emma:literal>夸</emma:literal>
                </emma:interpretation>
                <emma:interpretation id="interp517" emma:lang="zh-CN" emma:confidence="0">
                  <emma:literal>奇</emma:literal>
                </emma:interpretation>
                <emma:interpretation id="interp518" emma:lang="zh-CN" emma:confidence="0">
                  <emma:literal>蒼</emma:literal>
                </emma:interpretation>
                <emma:interpretation id="interp519" emma:lang="zh-CN" emma:confidence="0">
                  <emma:literal>奈</emma:literal>
                </emma:interpretation>
              </emma:one-of>
            </emma:emma>
          </inkml:annotationXML>
          <inkml:trace contextRef="#ctx0" brushRef="#br1" timeOffset="2.05265E6">11852 20050 5248,'-17'-3'2016,"17"3"-1088,-4 0-448,-1 0 1152,10 0-928,-5 0 672,0 0-832,0 0 576,4 9-640,-4-1 608,0 10-640,0 5 543,0 0-543,-4 13 384,-1 4-480,-11 10 256,5 0-352,-13 8 0,-3-2-160,-12 8-64,3-6 0,-6 6-608,7-9 320,-1-6-2208,11-8 1345,-5-5-4385,10-9 3104</inkml:trace>
          <inkml:trace contextRef="#ctx0" brushRef="#br1" timeOffset="2.05231E6">11740 20119 5632,'-27'5'2176,"27"-5"-1152,-9 10-352,-1-10 1504,20 4-1216,-10-4 672,0 4-960,6-4 320,-3 5-544,3-5 223,5 4-383,4-4 128,0 0-256,6-4 0,-2 4-96,1-5-480,6 1 224,-4-6-1375,-4 6 831,-1-5-2336,-2 4 1728,-11-3-2848,8 8 2400</inkml:trace>
          <inkml:trace contextRef="#ctx0" brushRef="#br1" timeOffset="2.05344E6">11724 20518 7424,'-12'-4'2816,"12"4"-1536,0 0-864,0-5 1056,12 5-832,-4-5 96,14 5-448,-2-5 96,1 1-224,0-5 0,3 9-96,-3-4-128,0 8 32,-7-4-128,8 5 96,-22-1-256,3 5 192,-12 5-96,3 4 128,-9-1 0,0 6 32,-9 0 256,3-1-96,0-8 384,6 5-256,4-10 96,7 0-192,-2-5 64,12 2-96,-2-12-64,7 6 0,4-9-32,6 5 0,-6-5 0,0 9 0,-6-5 63,3 10-31,-12 0 192,0 8-128,-12 1 320,8 8-224,-10 0 256,2 5-256,-8-4 96,10-1-160,-1-3-64,7-6-32,4-7-128,4-2 64,7-8-32,5 4 0,4-6 128,0 12-32,0-6-160,6 0 64,-11 0 96,6 4 0,-12 1 480,6 3-288,-15 7 416,6-2-384,-12 4 96,6 2-224,-15-1-64,6 5-32,-12-6-320,6 2 160,-11-9-1632,10 3 960,-8-13-5023,4 3 3231,-7-10-2720,12 1 3072</inkml:trace>
          <inkml:trace contextRef="#ctx0" brushRef="#br1" timeOffset="2.05287E6">11739 20318 6400,'15'0'2464,"-15"0"-1344,30 13-192,-14-4 1472,0 1-1344,8-1 352,3 4-864,3 1-33,6-1-319,-6 2-96,0-2-64,-3-4-320,-3-1 160,-3-2-1151,-6-2 703,-9 1-2272,0-1 1568,-12-4-2912,0 3 2368</inkml:trace>
        </inkml:traceGroup>
        <inkml:traceGroup>
          <inkml:annotationXML>
            <emma:emma xmlns:emma="http://www.w3.org/2003/04/emma" version="1.0">
              <emma:interpretation id="{EC1AB83A-E559-4958-A6DE-E4184C5035B7}" emma:medium="tactile" emma:mode="ink">
                <msink:context xmlns:msink="http://schemas.microsoft.com/ink/2010/main" type="inkWord" rotatedBoundingBox="9215,17488 9792,17475 9810,18260 9233,18273"/>
              </emma:interpretation>
              <emma:one-of disjunction-type="recognition" id="oneOf104">
                <emma:interpretation id="interp520" emma:lang="zh-CN" emma:confidence="0">
                  <emma:literal>”</emma:literal>
                </emma:interpretation>
                <emma:interpretation id="interp521" emma:lang="zh-CN" emma:confidence="0">
                  <emma:literal>少</emma:literal>
                </emma:interpretation>
                <emma:interpretation id="interp522" emma:lang="zh-CN" emma:confidence="0">
                  <emma:literal>力</emma:literal>
                </emma:interpretation>
                <emma:interpretation id="interp523" emma:lang="zh-CN" emma:confidence="0">
                  <emma:literal>∞</emma:literal>
                </emma:interpretation>
                <emma:interpretation id="interp524" emma:lang="zh-CN" emma:confidence="0">
                  <emma:literal>$</emma:literal>
                </emma:interpretation>
              </emma:one-of>
            </emma:emma>
          </inkml:annotationXML>
          <inkml:trace contextRef="#ctx0" brushRef="#br1" timeOffset="2.05539E6">12447 20124 5376,'0'-9'2112,"0"9"-1152,-5 0-288,1 0 1280,8 0-1088,-4 0 928,5 3-1056,-5 3 896,0 4-929,0-2 417,0 10-640,0 4 64,0 1-288,-5 0-384,5-1 64,-9 4-2112,-1 7 1217,-11-1-4705,6 3 3168</inkml:trace>
          <inkml:trace contextRef="#ctx0" brushRef="#br1" timeOffset="2.05429E6">12550 20283 3456,'-4'-6'1408,"4"6"-768,0 6-128,0-6 1280,0 0-960,0 0 928,0 4-1024,-6 1 1056,6-1-1024,-6 1 864,6 3-928,-5-2 479,1 3-671,-1-5 352,5 6-512,-6-7 192,6 3-320,-4-6 64,8 4-160,-4-4 0,11 0-64,-7 0-64,7 0 32,-1 0-32,0 0 0,0 0 0,6 0 0,-2-4 0,7 4 0,-6-9 0,5 9 0,-10-6 0,7 12 0,-13-6 64,7 0-32,-16 0-32,5 0 32,-6 0-32,2 0 0,-7 0 0,11 0 0,-6 0 64,6 3-32,-4-3 128,4 6-96,-6-6-32,6 4 0,-5-1-128,5 6 64,-3 5 32,6 1 0,-6 2 0,3 1 0,-12-1-160,8 6 96,-12-4-1312,6 4 768,-5-5-3359,4-1 2207,-5-8-3584,12 5 3040</inkml:trace>
          <inkml:trace contextRef="#ctx0" brushRef="#br1" timeOffset="2.05651E6">12564 20589 4224,'-4'-22'1568,"4"22"-832,0-14-384,0 11 992,0 3-768,0-6 576,0 2-672,0-5 384,0 9-512,0-10 480,0 7-512,0-6 416,0 9-416,0-10 320,0 10-352,0-4 416,0 4-416,0-4 447,0 4-447,0 0 512,4 8-480,-4 7 512,0 2-512,0 5 416,6 1-416,0 13 256,-2-4-320,-4 6-64,5-3-128,-5-3 32,0-1-64,0-3-32,0-2 32,0-3-672,0-5 352,-5-4-1376,1-5 928,-8-12-1471,2 3 1215,-4-20-1536,2 8 1440,-3-20-672,6 0 1024,-6-5 352,4 9 224,-5 2 992,13 7-448,-9 2 1408,12 4-1024,-9 3 1120,-3 5-1056,-2 5 768,8 5-929,-10 9 513,2 5-704,-10 3 96,8 4-320,-4-7-96,8 4-96,-3-10-960,12 4 480,-9-11-2367,12-2 1535,0-14-2048,12 7 1888,2-16-352,6 5 1056,6-3 1312,0 8-288,-2-4 2048,2 7-1312,-1-7 1536,6 9-1472,-5-5 927,4 9-1183,6-9 320,0 9-704,0-4-64,-1 4-256,-5-6-32,-3 12-64,-9-2-192,3 5 64,-6 4-736,3 9 416,-10-3-1632,2-2 1089,-4-7-3073,3 3 2240,-3-17-2880,-1 4 2656</inkml:trace>
        </inkml:traceGroup>
        <inkml:traceGroup>
          <inkml:annotationXML>
            <emma:emma xmlns:emma="http://www.w3.org/2003/04/emma" version="1.0">
              <emma:interpretation id="{CB1B7C1F-62A4-44FE-9445-ADD62B1EC297}" emma:medium="tactile" emma:mode="ink">
                <msink:context xmlns:msink="http://schemas.microsoft.com/ink/2010/main" type="inkWord" rotatedBoundingBox="9947,17460 10746,17442 10767,18394 9969,18412"/>
              </emma:interpretation>
            </emma:emma>
          </inkml:annotationXML>
          <inkml:trace contextRef="#ctx0" brushRef="#br1" timeOffset="2.05806E6">13039 20634 6912,'-10'-7'2624,"10"7"-1408,-11 3-352,5-3 1632,6 4-1376,-3-4 735,3 0-1119,-6 0 384,12 0-640,-6-4 352,9 4-480,6-3 128,12-3-320,-3-7 0,8 0-96,4-16-416,-2 13 224,2-13-1600,-1 12 960,-3-15-2975,-2 10 2079,1-6-3520,-1 5 2912</inkml:trace>
          <inkml:trace contextRef="#ctx0" brushRef="#br1" timeOffset="2.05785E6">13039 20173 5376,'0'-17'2112,"0"17"-1152,0-10 0,0 5 1536,9 10-1344,-9-5 768,0 0-1152,0 0 671,6 10-831,-6-2 384,6 6-576,-6 4 192,0 0-352,0-1 192,6 6-224,-6-1 224,3 2-256,2 3 32,1 0-128,-2 1 0,11-6-32,2-8-64,2-1 32,2-13-128,5 0 64,-6-9-480,0 1 288,-4-11-1024,3 10 672,-7-8-704,3 2 736,-10-8-224,0 10 449,-10-5 63,5 4 128,-5-4 160,5 10 0,-6-12 320,0 11-161,-4-4 449,10 3-352,-8-2 512,8 8-480,-12-2 352,12 6-384,-10 6 352,10 3-384,-5 4 288,5 9-288,-5 5 288,10 5-320,-5 13 320,5 6-320,-5 12 96,0 4-192,0 10 0,0-9-64,0 6 32,0-12-64,-5-2 64,5-5-64,-5-10-800,5-9 416,-4-14-1952,-2-2 1280,-4-20-2591,0-6 2047,-6-17-2848,7 0 2496,-12-18-1728,10 11 2112</inkml:trace>
          <inkml:trace contextRef="#ctx0" brushRef="#br1" timeOffset="2.05931E6">13395 20179 7680,'-4'-6'2880,"4"6"-1536,9-4-864,-3-1 1312,0 10-1024,3-5 640,6 0-865,6 0 385,-1 0-576,1-5 192,-2 5-320,-4-8 0,6 2-128,-6-3 0,2 9-32,-8-7 32,6 7-64,-9-10-384,3 10 224,-9-6-896,6 6 576,-12-3-1151,6 6 927,-5-6-544,5 3 704,-4-10 64,-2 10 288,-3-4 320,9 4-96,-11-5 704,11 1-416,-10-5 800,-1 9-640,2-4 607,9 8-639,-6-4 512,12 9-544,-6 0 384,0 8-480,0 2 32,0 0-224,-6 4-96,2-1-32,-13 1-480,13-1 256,-11-5-768,10 6 544,-11-8-384,5 2 480,2-8 160,3 1 128,-3-6 512,9 1-256,0-5 672,5 4-480,5-8 224,10 4-384,-4-5 0,4 1-160,1-6-64,-2 10 0,2-9-320,-1 5 160,-10-5-864,6 9 544,-16-4-1408,0 8 1025,-16 5-1089,6 4 1088,-14 6-64,-2 4 544,-5-1 576,11 1-96,-7-6 800,12 2-512,-5-2 800,4 2-704,1-6 479,12 6-575,-9-10 320,12 4-416,-5-13 320,10 4-352,-5-4 256,12 0-288,3-4 288,4 4-320,7-4 96,0-1-192,4-5 64,6 10-96,0-7-64,-1 2 0,2-9-128,-4 5 64,-1-5-320,-7 5 192,-10 0-992,0 9 640,-15 0-768,6 5 736,-12-5-96,2 4 416,-11-4 129,4 0 63,-4-4 287,5-1-127,-5-5 448,10 10-320,-10-4 448,9 8-416,-4-4 224,10 10-288,-5-1 128,5 0-192,-6 1 352,12 3-288,-6 1 224,0 4-224,0-1 128,0 2-192,0 7 224,0 2-256,0 4 160,5 1-160,-5-3 0,4-2-64,-4-2-64,0-3 32,-4-4-192,4 0 96,-11-12-544,8 8 352,-15-11-544,4 6 480,-11-10-64,-1 0 224,-10-10 96,11 6 64,-5-11 256,13 8-128,2-12 320,6 10-256,-2-10 32,11 5-128,5-8 0,6 8-32,4-4-128,10 4 32,-5-2-1024,1 6 576,-5 1-2784,4 5 1825,1-6-4225,3 10 3200</inkml:trace>
        </inkml:traceGroup>
      </inkml:traceGroup>
    </inkml:traceGroup>
  </inkml:traceGroup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33:49.59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C9A3F32B-37FE-4D07-AFF0-A94E518F249E}" emma:medium="tactile" emma:mode="ink">
          <msink:context xmlns:msink="http://schemas.microsoft.com/ink/2010/main" type="writingRegion" rotatedBoundingBox="27306,9895 29397,10103 29332,10749 27242,10540"/>
        </emma:interpretation>
      </emma:emma>
    </inkml:annotationXML>
    <inkml:traceGroup>
      <inkml:annotationXML>
        <emma:emma xmlns:emma="http://www.w3.org/2003/04/emma" version="1.0">
          <emma:interpretation id="{949644E3-D843-4706-A25F-576A607829D6}" emma:medium="tactile" emma:mode="ink">
            <msink:context xmlns:msink="http://schemas.microsoft.com/ink/2010/main" type="paragraph" rotatedBoundingBox="27306,9895 29397,10103 29332,10749 27242,105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21353E-8CC7-45B3-A04C-F92A96CCE5E0}" emma:medium="tactile" emma:mode="ink">
              <msink:context xmlns:msink="http://schemas.microsoft.com/ink/2010/main" type="line" rotatedBoundingBox="27306,9895 29397,10103 29332,10749 27242,10540"/>
            </emma:interpretation>
          </emma:emma>
        </inkml:annotationXML>
        <inkml:traceGroup>
          <inkml:annotationXML>
            <emma:emma xmlns:emma="http://www.w3.org/2003/04/emma" version="1.0">
              <emma:interpretation id="{E5DC2447-AF0E-42C8-AC74-50557B1C0432}" emma:medium="tactile" emma:mode="ink">
                <msink:context xmlns:msink="http://schemas.microsoft.com/ink/2010/main" type="inkWord" rotatedBoundingBox="27534,9793 27927,10434 27457,10722 27064,10081"/>
              </emma:interpretation>
              <emma:one-of disjunction-type="recognition" id="oneOf0">
                <emma:interpretation id="interp0" emma:lang="zh-CN" emma:confidence="0">
                  <emma:literal>利</emma:literal>
                </emma:interpretation>
                <emma:interpretation id="interp1" emma:lang="zh-CN" emma:confidence="0">
                  <emma:literal>㺩</emma:literal>
                </emma:interpretation>
                <emma:interpretation id="interp2" emma:lang="zh-CN" emma:confidence="0">
                  <emma:literal>M</emma:literal>
                </emma:interpretation>
                <emma:interpretation id="interp3" emma:lang="zh-CN" emma:confidence="0">
                  <emma:literal>N</emma:literal>
                </emma:interpretation>
                <emma:interpretation id="interp4" emma:lang="zh-CN" emma:confidence="0">
                  <emma:literal>川</emma:literal>
                </emma:interpretation>
              </emma:one-of>
            </emma:emma>
          </inkml:annotationXML>
          <inkml:trace contextRef="#ctx0" brushRef="#br0">30411 12589 4224,'0'0'1568,"0"0"-832,0 4-288,0-4 960,0 6-768,0-2 480,6 0-672,-6 1 544,0 4-576,0-5 480,3 6-480,-3-1 384,0 8-448,0 5 384,6 1-416,-6 5 416,6-1-449,-6 5 353,0 0-352,0 0 64,0 4-224,0 0-64,0-1-32,0 3-32,0-2 0,-6-10-448,6 3 256,-6-7-1023,3 1 639,-9-6-1824,12-2 1344,-9-12-3264,9 7 2432</inkml:trace>
          <inkml:trace contextRef="#ctx0" brushRef="#br0" timeOffset="-1274">30345 12576 4352,'4'-6'1664,"-4"6"-896,6-4-416,-6-1 928,0 10-736,0-5 512,5 0-608,1 0 608,-2 0-608,1 0 480,2 4-512,-4 2 256,2 7-384,1 0 192,0 1-256,-2 14 224,2 4-256,-6-2 96,5 8-160,-5-12 0,0 0-64,0 6 32,0 1-64,0-11-160,0 1 64,0-10-448,0-4 256,0-3-704,0-2 512,0-4-960,0 0 768,0-4-1216,0-2 1024,0-16-1280,0 5 1216,0-6-1536,3 8 1376</inkml:trace>
          <inkml:trace contextRef="#ctx0" brushRef="#br0" timeOffset="548">30446 12902 6016,'-5'0'2272,"5"0"-1216,5 3-672,1-3 1152,-2 6-864,1-6 320,5 0-608,1 0-64,4 0-192,0-6-96,6 6 0,9-3-32,-3 6 0,-3-6-448,2 3 256,-5-6-1024,-2 6 640,-4-4-1184,2 4 960,-8-3-576,1-3 800,-5-4-192,1 3 448,-6-12 192,5 0 96,-5-3 736,0 5-384,0-6 1120,0 8-800,0-2 1120,0 4-992,-5-2 672,5 7-832,-6 3 512,12 5-640,-6 5 512,0 3-544,0 14 319,0 1-447,0 9 192,0 0-288,0 9 64,0-1-160,0 5 0,0 1-64,0-5-480,0 0 224,0-5-1536,0-4 961,0-9-2785,5-6 2016,-1-8-2848,8-3 2528</inkml:trace>
        </inkml:traceGroup>
        <inkml:traceGroup>
          <inkml:annotationXML>
            <emma:emma xmlns:emma="http://www.w3.org/2003/04/emma" version="1.0">
              <emma:interpretation id="{0F2F73DA-FE57-4FCE-83CF-421559EAA9B6}" emma:medium="tactile" emma:mode="ink">
                <msink:context xmlns:msink="http://schemas.microsoft.com/ink/2010/main" type="inkWord" rotatedBoundingBox="27817,10240 28269,10267 28253,10539 27801,10512"/>
              </emma:interpretation>
              <emma:one-of disjunction-type="recognition" id="oneOf1">
                <emma:interpretation id="interp5" emma:lang="zh-CN" emma:confidence="0">
                  <emma:literal>比</emma:literal>
                </emma:interpretation>
                <emma:interpretation id="interp6" emma:lang="zh-CN" emma:confidence="0">
                  <emma:literal>燈</emma:literal>
                </emma:interpretation>
                <emma:interpretation id="interp7" emma:lang="zh-CN" emma:confidence="0">
                  <emma:literal>灯</emma:literal>
                </emma:interpretation>
                <emma:interpretation id="interp8" emma:lang="zh-CN" emma:confidence="0">
                  <emma:literal>玎</emma:literal>
                </emma:interpretation>
                <emma:interpretation id="interp9" emma:lang="zh-CN" emma:confidence="0">
                  <emma:literal>凵</emma:literal>
                </emma:interpretation>
              </emma:one-of>
            </emma:emma>
          </inkml:annotationXML>
          <inkml:trace contextRef="#ctx0" brushRef="#br0" timeOffset="1366">30853 12996 4608,'0'0'1760,"0"0"-960,6 5-224,-1-5 1056,-1 5-896,2-2 512,5 3-768,-7-3 96,7 3-320,-1-6 32,5 4-160,5-4-64,1 0-32,0-4-32,3 4 0,-3-9-160,0 3 96,-6-7 96,0 4 0,-4-5 64,-1 5-64,-10-4-160,0 3 64,-10-3 96,-1 9 0,-4-5 256,5 5-160,-10-2 448,8 6-320,-3-3 384,6 6-384,-6 3 384,9 2-384,-9 7 223,10-2-255,-5 4 224,10 6-256,-6-1 32,6 7-128,0-7-64,6 0 0,-2-3-544,7-2 288,4-7-1087,6-1 703,0-14-1344,3 1 1120,-3-6-1312,0 6 1248,-6-9-832,5 4 992,-4-4-320,-2 3 640,2-9 0,-2 10 256,-2-8 160,3 2 32,-5-2 416,1 4-256,-2-10 896,1 8-608,-5-2 1216,1 8-960,-6-1 1056,5 7-1024,-5-3 736,0 6-864,-5 0 448,5 6-640,-6-3 192,1 11-385,1-5-63,4 4-128,-6-3-64,12 3 32,-6-4-32,9 5 0,-3-5 0,3 4 0,-3 2 64,3-1-32,-3-2 416,0 2-256,-6 1 480,3-2-384,-6 0 160,3 0-288,-6 1-288,6 0 64,-6-6-1248,3 2 704,-9-10-2399,12 5 1663,-4-10-3392,4 1 2656</inkml:trace>
        </inkml:traceGroup>
        <inkml:traceGroup>
          <inkml:annotationXML>
            <emma:emma xmlns:emma="http://www.w3.org/2003/04/emma" version="1.0">
              <emma:interpretation id="{47E0BCDC-58D1-41F4-86CB-392D74E4B8EB}" emma:medium="tactile" emma:mode="ink">
                <msink:context xmlns:msink="http://schemas.microsoft.com/ink/2010/main" type="inkWord" rotatedBoundingBox="28246,10493 28517,9974 28792,10117 28521,10637"/>
              </emma:interpretation>
              <emma:one-of disjunction-type="recognition" id="oneOf2">
                <emma:interpretation id="interp10" emma:lang="zh-CN" emma:confidence="0">
                  <emma:literal>r</emma:literal>
                </emma:interpretation>
                <emma:interpretation id="interp11" emma:lang="zh-CN" emma:confidence="0">
                  <emma:literal>代</emma:literal>
                </emma:interpretation>
                <emma:interpretation id="interp12" emma:lang="zh-CN" emma:confidence="0">
                  <emma:literal>书</emma:literal>
                </emma:interpretation>
                <emma:interpretation id="interp13" emma:lang="zh-CN" emma:confidence="0">
                  <emma:literal>分</emma:literal>
                </emma:interpretation>
                <emma:interpretation id="interp14" emma:lang="zh-CN" emma:confidence="0">
                  <emma:literal>宀</emma:literal>
                </emma:interpretation>
              </emma:one-of>
            </emma:emma>
          </inkml:annotationXML>
          <inkml:trace contextRef="#ctx0" brushRef="#br0" timeOffset="1984">31597 12924 7808,'0'-5'2880,"0"5"-1536,5 0-928,-5 0 1280,6 5-992,0-1 448,-2 2-673,2 1 513,-1 3-576,-5-1 288,4 4-416,-4 6 0,0-2-192,0 8-352,0-3 160,0-5-1184,0 6 704,0-10-2335,5 6 1599</inkml:trace>
          <inkml:trace contextRef="#ctx0" brushRef="#br0" timeOffset="2160">31654 12670 6912,'0'-13'2624,"0"13"-1408,6 0-512,-6 0 1376,5 4-1152,-1 1 192,1 5-704,1-3-160,-2 3-160,2 8-1632,0 5 832,-1-5-4160,-2 0 2720</inkml:trace>
          <inkml:trace contextRef="#ctx0" brushRef="#br0" timeOffset="1749">31492 12850 6016,'-5'-3'2272,"5"3"-1216,0-32-320,0 28 1472,0 8-1216,-6-1 704,0 7-992,-3 0 319,0 2-575,-12 4-64,10 0-224,-5-2-96,13 4-32,-3-4-32,6-1 0,0 2 64,9-2-32,3-3-32,3-3 32,-6 3-32,3 0 0,-3-2 64,0 2-32,-3 0 192,0 2-128,-12 2 384,6 4-256,-10 0 160,-1 0-224,-8-4-64,8-2-64,-4-2-832,6 4 448,-3-9-1664,6 2 1089,6-11-2305,6 1 1824,6-16-2880,7 6 2464</inkml:trace>
        </inkml:traceGroup>
        <inkml:traceGroup>
          <inkml:annotationXML>
            <emma:emma xmlns:emma="http://www.w3.org/2003/04/emma" version="1.0">
              <emma:interpretation id="{4BA21DCB-90FA-4A18-8280-9F4E19675A49}" emma:medium="tactile" emma:mode="ink">
                <msink:context xmlns:msink="http://schemas.microsoft.com/ink/2010/main" type="inkWord" rotatedBoundingBox="28769,10191 28999,10214 28969,10516 28739,10493"/>
              </emma:interpretation>
              <emma:one-of disjunction-type="recognition" id="oneOf3">
                <emma:interpretation id="interp15" emma:lang="zh-CN" emma:confidence="0">
                  <emma:literal>a</emma:literal>
                </emma:interpretation>
                <emma:interpretation id="interp16" emma:lang="zh-CN" emma:confidence="0">
                  <emma:literal>G</emma:literal>
                </emma:interpretation>
                <emma:interpretation id="interp17" emma:lang="zh-CN" emma:confidence="0">
                  <emma:literal>Q</emma:literal>
                </emma:interpretation>
                <emma:interpretation id="interp18" emma:lang="zh-CN" emma:confidence="0">
                  <emma:literal>氏</emma:literal>
                </emma:interpretation>
                <emma:interpretation id="interp19" emma:lang="zh-CN" emma:confidence="0">
                  <emma:literal>厶</emma:literal>
                </emma:interpretation>
              </emma:one-of>
            </emma:emma>
          </inkml:annotationXML>
          <inkml:trace contextRef="#ctx0" brushRef="#br0" timeOffset="2657">31944 12889 7424,'-15'-19'2816,"15"19"-1536,0-4-928,0-1 1088,0 5-832,0-5 256,0 0-512,0-3 32,0 3-256,-4 1 160,-1 4-192,-10 0 383,0 9-255,-1-1 384,5 7-352,-4-2 384,6 4-384,-7 6 160,11-1-256,-6 6 128,7-1-160,-7 1 0,11-2-64,-4-3-128,4-4 32,0-6-384,10-4 192,-5-14-384,4 5 352,2-8-96,5-1 224,-7-10 0,6 10 64,-4-8 0,-1 4 0,5-6 128,-3 10-32,-3-1 320,0 6-160,3 4 256,-3 9-256,-3-4 96,-1 7-160,-1 8 64,2-2-96,-1-1-704,-1 6 352,2-10-1759,-1 6 1119,1-10-1920,-2 0 1600,-4-14-1952,6 1 1792,-1-9-1632,-1-2 1728</inkml:trace>
        </inkml:traceGroup>
        <inkml:traceGroup>
          <inkml:annotationXML>
            <emma:emma xmlns:emma="http://www.w3.org/2003/04/emma" version="1.0">
              <emma:interpretation id="{5F6E057A-E0C8-4D21-AF33-4F5F512EAB22}" emma:medium="tactile" emma:mode="ink">
                <msink:context xmlns:msink="http://schemas.microsoft.com/ink/2010/main" type="inkWord" rotatedBoundingBox="29029,10273 29376,10308 29361,10456 29014,10421"/>
              </emma:interpretation>
              <emma:one-of disjunction-type="recognition" id="oneOf4">
                <emma:interpretation id="interp20" emma:lang="zh-CN" emma:confidence="0">
                  <emma:literal>u</emma:literal>
                </emma:interpretation>
                <emma:interpretation id="interp21" emma:lang="zh-CN" emma:confidence="0">
                  <emma:literal>~</emma:literal>
                </emma:interpretation>
                <emma:interpretation id="interp22" emma:lang="zh-CN" emma:confidence="0">
                  <emma:literal>“</emma:literal>
                </emma:interpretation>
                <emma:interpretation id="interp23" emma:lang="zh-CN" emma:confidence="0">
                  <emma:literal>凵</emma:literal>
                </emma:interpretation>
                <emma:interpretation id="interp24" emma:lang="zh-CN" emma:confidence="0">
                  <emma:literal>〝</emma:literal>
                </emma:interpretation>
              </emma:one-of>
            </emma:emma>
          </inkml:annotationXML>
          <inkml:trace contextRef="#ctx0" brushRef="#br0" timeOffset="2988">32072 12912 5760,'0'-6'2176,"0"6"-1152,6 0-480,-1 0 1344,0 6-1056,0-6 736,1 8-928,-3 1 576,3 10-704,-6-6 447,6 6-543,-6-6-32,4 4-224,-4-2-320,5 2 96,-5-8-480,6 0 288,-1-12-575,11 3 479,-7-9-192,6-1 320,0-3 32,0 4 128,2-11 192,-2 12-64,-5-6 480,1 10-320,-2-5 543,1 5-447,1 4 352,4 4-384,-6-1 64,7 7-224,-5 0-704,4-1 320,-6-6-2751,7 7 1695,0-10-3904,3 0 2944</inkml:trace>
        </inkml:traceGroup>
      </inkml:traceGroup>
    </inkml:traceGroup>
  </inkml:traceGroup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38:52.92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C0DCA0C-5E9A-4A9C-AD33-96A86C3CEABB}" emma:medium="tactile" emma:mode="ink">
          <msink:context xmlns:msink="http://schemas.microsoft.com/ink/2010/main" type="writingRegion" rotatedBoundingBox="22157,11181 22521,11181 22521,11635 22157,11635"/>
        </emma:interpretation>
      </emma:emma>
    </inkml:annotationXML>
    <inkml:traceGroup>
      <inkml:annotationXML>
        <emma:emma xmlns:emma="http://www.w3.org/2003/04/emma" version="1.0">
          <emma:interpretation id="{F0BC136C-33F9-4CEB-BFBD-26235DC5A84E}" emma:medium="tactile" emma:mode="ink">
            <msink:context xmlns:msink="http://schemas.microsoft.com/ink/2010/main" type="paragraph" rotatedBoundingBox="22157,11181 22521,11181 22521,11635 22157,116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BB265B-076C-4418-87F1-87289FC3F4D8}" emma:medium="tactile" emma:mode="ink">
              <msink:context xmlns:msink="http://schemas.microsoft.com/ink/2010/main" type="line" rotatedBoundingBox="22157,11181 22521,11181 22521,11635 22157,11635"/>
            </emma:interpretation>
          </emma:emma>
        </inkml:annotationXML>
        <inkml:traceGroup>
          <inkml:annotationXML>
            <emma:emma xmlns:emma="http://www.w3.org/2003/04/emma" version="1.0">
              <emma:interpretation id="{372E1963-1961-4316-AD30-92E9B61EDBE4}" emma:medium="tactile" emma:mode="ink">
                <msink:context xmlns:msink="http://schemas.microsoft.com/ink/2010/main" type="inkWord" rotatedBoundingBox="22157,11181 22521,11181 22521,11635 22157,11635"/>
              </emma:interpretation>
              <emma:one-of disjunction-type="recognition" id="oneOf0">
                <emma:interpretation id="interp0" emma:lang="zh-CN" emma:confidence="0">
                  <emma:literal>7</emma:literal>
                </emma:interpretation>
                <emma:interpretation id="interp1" emma:lang="zh-CN" emma:confidence="0">
                  <emma:literal>T</emma:literal>
                </emma:interpretation>
                <emma:interpretation id="interp2" emma:lang="zh-CN" emma:confidence="0">
                  <emma:literal>个</emma:literal>
                </emma:interpretation>
                <emma:interpretation id="interp3" emma:lang="zh-CN" emma:confidence="0">
                  <emma:literal>ㄒ</emma:literal>
                </emma:interpretation>
                <emma:interpretation id="interp4" emma:lang="zh-CN" emma:confidence="0">
                  <emma:literal>亻</emma:literal>
                </emma:interpretation>
              </emma:one-of>
            </emma:emma>
          </inkml:annotationXML>
          <inkml:trace contextRef="#ctx0" brushRef="#br0">25226 13889 4224,'-27'-3'1568,"27"3"-832,0-6-160,0 2 1184,0 4-960,0-6 768,0 2-928,0-5 448,0 9-640,0-9 256,0 9-416,0-4 416,0 8-416,0-4 288,0 9-320,0-4 351,0-1-351,0-4 288,0 0-288,0-4 128,12-1-224,-6-4 64,3 5-128,-4-6 0,5 10-32,-4-9-64,3 9 32,2-3-32,4 3 0,0-4 0,1 4 0,4-6 0,1 12 0,-2-6 0,7 0 0,-5 0 64,4 0-32,-5 0-384,1 0 224,-6 0-896,6 0 576,-6 0-1215,0 0 959,-10 0-1600,1 0 1312,-12 0-1280,6 0 1312,-11 4-864,7 4 1056,-7 2-224,7 4 576,-7-6 160,7 0 160,-13-2 384,13-2-192,-10-4 768,8 6-480,-6-6 800,12 0-672,-9 0 768,9 0-768,-10 0 544,10 0-608,-11 0 544,11 0-576,-9 0 480,9 0-480,-6 0 320,12 0-416,-6 3 320,0 6-352,0 1 256,0 3-288,0-4 192,0 5-225,0-1 129,0 0-192,0 10 288,0 0-256,0 5-32,0-2-96,0 2-128,0-2 32,0-3-320,0 0 192,0-1-1503,0 0 927,0 2-3616,0 4 2400</inkml:trace>
        </inkml:traceGroup>
      </inkml:traceGroup>
    </inkml:traceGroup>
  </inkml:traceGroup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33:54.39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0CE7C4C2-833B-4CA3-A1C6-226A5DD33E11}" emma:medium="tactile" emma:mode="ink">
          <msink:context xmlns:msink="http://schemas.microsoft.com/ink/2010/main" type="inkDrawing" rotatedBoundingBox="19139,9745 21445,9845 21432,10123 19127,10024" shapeName="Other"/>
        </emma:interpretation>
      </emma:emma>
    </inkml:annotationXML>
    <inkml:trace contextRef="#ctx0" brushRef="#br0">22194 12448 4096,'-5'0'1568,"5"0"-832,-4 10-384,-2-6 1056,12 1-800,-6-1 704,4 5-768,-4 1 384,5 3-576,1-4 256,3 1-352,1-1 288,7 5-320,-2-5 96,6-2-192,-3 2 0,8 1-64,-1-10-128,7 4 32,4-4 96,0 0-32,9-4-32,-3 4 32,-3-4-128,2-2 64,-1-3 32,2 5 0,-1-5 64,-2 6-32,3-7-32,-6 10 32,0-10-32,-6 10 0,6-3 0,-6 3 0,2 0 64,-8 3-32,2-3 64,-1 10-64,-4 0 128,5 2-96,-7 1 192,7 6-160,-5-5 96,3 4-96,-3 0 96,0 1-128,-6-10-32,0 4 0,-3-3-32,-3 3 0,0-13 0,3 3 0,-3-6 0,2-1 0,-1-5-96,-1 2 64,-4-5 32,7 8 0,-8-11 64,7 11-32,-8-5-96,9 9 32,-2-10 32,4 10 0,2-4 0,4 4 0,1-4 0,0 8 0,3-4 64,8 0-32,-7 0-32,5 4 32,2-4-192,-2 6 96,0-2 32,1 1 32,1-1 0,7 0 0,-3 2 64,-1 3-32,7-5-96,-2 1 32,-4-1-32,-1-1 0,-2-3 128,-3 0-32,-6-3-32,2 3 32,-5-9-128,4 5 64,-5-5 32,0 3 0,2-7 0,-4 9 0,3-10 0,0 5 0,-1-4-160,5 3 96,-8-3-32,2 4 32,-8-4-160,5 4 128,-8-11-672,4 11 448,-8-4-1568,2 4 1056,-1-5-2944,0 10 2112</inkml:trace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01:57.70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89E610E5-D355-43A2-8919-196D650F6962}" emma:medium="tactile" emma:mode="ink">
          <msink:context xmlns:msink="http://schemas.microsoft.com/ink/2010/main" type="writingRegion" rotatedBoundingBox="10970,17584 11093,17584 11093,18264 10970,18264"/>
        </emma:interpretation>
      </emma:emma>
    </inkml:annotationXML>
    <inkml:traceGroup>
      <inkml:annotationXML>
        <emma:emma xmlns:emma="http://www.w3.org/2003/04/emma" version="1.0">
          <emma:interpretation id="{C440646C-95CD-4FE5-867D-DC8A255D571C}" emma:medium="tactile" emma:mode="ink">
            <msink:context xmlns:msink="http://schemas.microsoft.com/ink/2010/main" type="paragraph" rotatedBoundingBox="10970,17584 11093,17584 11093,18264 10970,182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377B1B-BE6E-450B-A29E-E577F36A972A}" emma:medium="tactile" emma:mode="ink">
              <msink:context xmlns:msink="http://schemas.microsoft.com/ink/2010/main" type="line" rotatedBoundingBox="10970,17584 11093,17584 11093,18264 10970,18264"/>
            </emma:interpretation>
          </emma:emma>
        </inkml:annotationXML>
        <inkml:traceGroup>
          <inkml:annotationXML>
            <emma:emma xmlns:emma="http://www.w3.org/2003/04/emma" version="1.0">
              <emma:interpretation id="{6E99CE32-58DE-4ED4-BEC9-9AB58C9E8161}" emma:medium="tactile" emma:mode="ink">
                <msink:context xmlns:msink="http://schemas.microsoft.com/ink/2010/main" type="inkWord" rotatedBoundingBox="10970,17584 11093,17584 11093,18264 10970,18264"/>
              </emma:interpretation>
              <emma:one-of disjunction-type="recognition" id="oneOf0">
                <emma:interpretation id="interp0" emma:lang="zh-CN" emma:confidence="0">
                  <emma:literal>)</emma:literal>
                </emma:interpretation>
                <emma:interpretation id="interp1" emma:lang="zh-CN" emma:confidence="0">
                  <emma:literal>丿</emma:literal>
                </emma:interpretation>
                <emma:interpretation id="interp2" emma:lang="zh-CN" emma:confidence="0">
                  <emma:literal>}</emma:literal>
                </emma:interpretation>
                <emma:interpretation id="interp3" emma:lang="zh-CN" emma:confidence="0">
                  <emma:literal>〕</emma:literal>
                </emma:interpretation>
                <emma:interpretation id="interp4" emma:lang="zh-CN" emma:confidence="0">
                  <emma:literal>〉</emma:literal>
                </emma:interpretation>
              </emma:one-of>
            </emma:emma>
          </inkml:annotationXML>
          <inkml:trace contextRef="#ctx0" brushRef="#br0">14011 20228 6784,'0'-14'2528,"0"14"-1344,9 0-256,-9 0 1664,6 10-1408,0-6 703,3 8-1151,1 8 544,6-4-768,-6 12 576,5 5-608,-4 2 320,4 7-480,-11 3 128,8-6-288,-12 16 64,0 0-128,-7-1-480,2-4 192,-10 0-2656,5 0 1568,-10-10-5471,5 2 3807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44.525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8599 7110 4224,'-6'-5'1664,"6"5"-896,-4 0-128,4 0 672,0 0-160,0 0 64,10 5-352,1-1-64,4 6-448,4-5 128,1-1 96,1 0-64,9 1 32,2-5-224,-2 0-64,1 0-128,-5 0-32,-7 5 32,-2 0 0,-8-1-416,-9 9-128,-9 6-1024,-18 4-320,1 8-1152,-4-4-1376,0 5 1344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49:40.63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F1145794-08DF-4AE7-92FC-EFA444216844}" emma:medium="tactile" emma:mode="ink">
          <msink:context xmlns:msink="http://schemas.microsoft.com/ink/2010/main" type="writingRegion" rotatedBoundingBox="8954,6777 8484,7774 7572,7344 8041,6347"/>
        </emma:interpretation>
      </emma:emma>
    </inkml:annotationXML>
    <inkml:traceGroup>
      <inkml:annotationXML>
        <emma:emma xmlns:emma="http://www.w3.org/2003/04/emma" version="1.0">
          <emma:interpretation id="{304B5A47-014A-46A0-9C24-FA53B3F597D4}" emma:medium="tactile" emma:mode="ink">
            <msink:context xmlns:msink="http://schemas.microsoft.com/ink/2010/main" type="paragraph" rotatedBoundingBox="8954,6777 8484,7774 7572,7344 8041,63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7C1C40-3814-49C7-AC9D-96E204897B30}" emma:medium="tactile" emma:mode="ink">
              <msink:context xmlns:msink="http://schemas.microsoft.com/ink/2010/main" type="line" rotatedBoundingBox="8954,6777 8484,7774 7572,7344 8041,6347"/>
            </emma:interpretation>
          </emma:emma>
        </inkml:annotationXML>
        <inkml:traceGroup>
          <inkml:annotationXML>
            <emma:emma xmlns:emma="http://www.w3.org/2003/04/emma" version="1.0">
              <emma:interpretation id="{D5FC5D18-ECA3-4F9F-A505-078C802413B7}" emma:medium="tactile" emma:mode="ink">
                <msink:context xmlns:msink="http://schemas.microsoft.com/ink/2010/main" type="inkWord" rotatedBoundingBox="8954,6777 8484,7774 7572,7344 8041,6347"/>
              </emma:interpretation>
              <emma:one-of disjunction-type="recognition" id="oneOf0">
                <emma:interpretation id="interp0" emma:lang="zh-CN" emma:confidence="0">
                  <emma:literal>法</emma:literal>
                </emma:interpretation>
                <emma:interpretation id="interp1" emma:lang="zh-CN" emma:confidence="0">
                  <emma:literal>誌</emma:literal>
                </emma:interpretation>
                <emma:interpretation id="interp2" emma:lang="zh-CN" emma:confidence="0">
                  <emma:literal>洁</emma:literal>
                </emma:interpretation>
                <emma:interpretation id="interp3" emma:lang="zh-CN" emma:confidence="0">
                  <emma:literal>珐</emma:literal>
                </emma:interpretation>
                <emma:interpretation id="interp4" emma:lang="zh-CN" emma:confidence="0">
                  <emma:literal>陆</emma:literal>
                </emma:interpretation>
              </emma:one-of>
            </emma:emma>
          </inkml:annotationXML>
          <inkml:trace contextRef="#ctx0" brushRef="#br0">8163 7658 5632,'-13'3'2176,"13"-3"-1152,-5 9-480,0-6 1120,10 5-928,-5 0 416,5 0-672,0-1 64,-2 1-288,7-4-256,-2 3 0,0-7-992,2 0 544,-2 5-2560,5 3 1664,-8 3-2368,5 4 2112</inkml:trace>
          <inkml:trace contextRef="#ctx0" brushRef="#br0" timeOffset="-222">8145 7458 6912,'-5'-5'2624,"5"5"-1408,15-3-800,-12-1 1120,2 8-864,3-8 288,5 4-576,1-7 224,-1 7-352,5-5 128,-1 10-224,0-5 0,1 0-96,-10 0-480,7 0 224,-12 0-1248,2 0 800,-5 3-2272,0 5 1632,-5 0-2496,2 8 2144</inkml:trace>
          <inkml:trace contextRef="#ctx0" brushRef="#br0" timeOffset="701">8505 7548 6784,'-5'-3'2528,"5"3"-1344,0 0-736,0-5 1056,5 5-832,0-7 224,7 3-544,2-8 32,4 1-256,2-6-128,4 6-32,-4-5-192,8 5 128,-7-5-608,2 4 416,-7 1-1152,-2 2 800,-6 1-896,1 8 864,-4-6-128,-1 6 448,-4-8 352,6 0 32,-12-3 704,2 3-384,-4-1 896,-2 6-704,-8-5 704,10 8-704,-10 0 576,10 8-640,-5 0 512,4 4-544,-5-1 383,6 0-479,-2 5 320,7-1-384,-2 5 256,10 4-288,-5-2 64,3 6-192,-3 3-192,6 8 0,-6-7-736,0-1 416,-6 0-1503,3 0 1055,-6-4-2368,5-2 1792,-10-6-2784,10-4 2368</inkml:trace>
          <inkml:trace contextRef="#ctx0" brushRef="#br0" timeOffset="936">8426 7842 5888,'-22'2'2272,"22"-2"-1216,-12 8-608,7-8 1056,10 0-832,-5 0 384,8 0-640,4-4 320,6 0-416,8-4 64,0 5-256,5-8-64,4-3-32,1-8-736,-2 6 384,-2 2-1504,-5 5 1024,-11-2-1952,2 3 1536,-9-4-1888,-1 4 1792</inkml:trace>
          <inkml:trace contextRef="#ctx0" brushRef="#br0" timeOffset="1486">8684 7716 5760,'-8'4'2176,"8"-4"-1152,-22 3-640,14 5 1152,8 8-864,-10-1 544,2 1-736,-6-4 384,5 4-512,-8 3 384,8 1-416,-8 7 480,3 1-481,-4 3 577,6-1-512,-6 1 288,10 2-384,-6-7 128,10-2-256,-4-5 128,2 1-160,2-9 64,8 1-96,-4-8 96,8-1-128,2-6-32,8-1 0,4-8-32,4 1 0,4-9 0,1 4 0,0-7-288,-5 4 160,2-5-512,-3 4 352,-4 1-576,-3 12 512,-5-6-352,4 7 416,-6-7-128,-3 10 257,-8-9-129,5 7 160,-5-3 0,0 5 64,0-5 0,0 4 0,-5-3 64,5 7 0,-5-4 256,10 4-128,-10 0 383,5 4-287,-3-4 384,3 0-352,0 3 224,3 5-256,2 0 224,2 0-256,-1 0 160,4 1-192,-2 2 64,10 3-128,-1 6 96,4-1-128,2 1-672,-7-1 352,-6-3-2176,3 0 1345,-13-4-4321,4-1 3040</inkml:trace>
          <inkml:trace contextRef="#ctx0" brushRef="#br0" timeOffset="235">8140 8152 7424,'-21'28'2816,"21"-28"-1536,-23 28-800,15-20 1248,3 3-992,2-3 416,3-1-672,-5-3 415,10 4-479,-5-8 384,8 0-448,0-8 320,2 8-384,-2-8-96,5 5-96,0-10-96,2 1 32,1-6-384,2 1 192,4-17-992,4 3 640,-5-13-1535,7 14 1151,-7-9-2848,5 8 2112,-4-13-2560,1 13 2400</inkml:trace>
        </inkml:traceGroup>
      </inkml:traceGroup>
    </inkml:traceGroup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50:38.73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BA575E3-F3D5-49E7-9CA2-C7E63FF209F1}" emma:medium="tactile" emma:mode="ink">
          <msink:context xmlns:msink="http://schemas.microsoft.com/ink/2010/main" type="writingRegion" rotatedBoundingBox="22624,11743 23103,11743 23103,12367 22624,12367"/>
        </emma:interpretation>
      </emma:emma>
    </inkml:annotationXML>
    <inkml:traceGroup>
      <inkml:annotationXML>
        <emma:emma xmlns:emma="http://www.w3.org/2003/04/emma" version="1.0">
          <emma:interpretation id="{6BFDBB4C-0E82-475D-9DEF-1E8E89295674}" emma:medium="tactile" emma:mode="ink">
            <msink:context xmlns:msink="http://schemas.microsoft.com/ink/2010/main" type="paragraph" rotatedBoundingBox="22624,11743 23103,11743 23103,12367 22624,123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4446A1-ED92-4F65-9009-944E9032F544}" emma:medium="tactile" emma:mode="ink">
              <msink:context xmlns:msink="http://schemas.microsoft.com/ink/2010/main" type="line" rotatedBoundingBox="22624,11743 23103,11743 23103,12367 22624,12367"/>
            </emma:interpretation>
          </emma:emma>
        </inkml:annotationXML>
        <inkml:traceGroup>
          <inkml:annotationXML>
            <emma:emma xmlns:emma="http://www.w3.org/2003/04/emma" version="1.0">
              <emma:interpretation id="{A347E3C1-F95E-4956-8DC6-A529E628843A}" emma:medium="tactile" emma:mode="ink">
                <msink:context xmlns:msink="http://schemas.microsoft.com/ink/2010/main" type="inkWord" rotatedBoundingBox="22624,11743 23103,11743 23103,12367 22624,12367"/>
              </emma:interpretation>
              <emma:one-of disjunction-type="recognition" id="oneOf0">
                <emma:interpretation id="interp0" emma:lang="zh-CN" emma:confidence="0">
                  <emma:literal>e</emma:literal>
                </emma:interpretation>
                <emma:interpretation id="interp1" emma:lang="zh-CN" emma:confidence="0">
                  <emma:literal>七</emma:literal>
                </emma:interpretation>
                <emma:interpretation id="interp2" emma:lang="zh-CN" emma:confidence="0">
                  <emma:literal>q</emma:literal>
                </emma:interpretation>
                <emma:interpretation id="interp3" emma:lang="zh-CN" emma:confidence="0">
                  <emma:literal>匕</emma:literal>
                </emma:interpretation>
                <emma:interpretation id="interp4" emma:lang="zh-CN" emma:confidence="0">
                  <emma:literal>弋</emma:literal>
                </emma:interpretation>
              </emma:one-of>
            </emma:emma>
          </inkml:annotationXML>
          <inkml:trace contextRef="#ctx0" brushRef="#br0">22884 12830 4096,'-8'-4'1568,"8"4"-832,0 0-288,0 0 1120,0 0-896,0-4 832,0 4-864,0-4 512,0 2-672,0-6 384,4 8-512,0-9 384,1 9-416,3-3 256,2 3-320,3 0 192,5 7-225,2 0-63,4 5-96,-4-4-64,6 0 32,-2-8 32,-2 0-32,-6-8-32,7 4 32,-6-14 32,1 1-32,-5-10-32,4 3 32,-13-6 32,1 6-32,-14-15 192,5 8-128,-18 3 192,4 14-192,-13-6 384,10 12-256,-9-4 320,6 8-320,-2 8 96,6 4-192,-8 8 160,7 6-192,-2 11 320,10-2-224,0 16 160,5 0-192,3 3 128,10 0-160,-1-6-64,5-5-32,9 3-32,3 2 0,5-5 0,4-5 0,2-10 0,4-4 0,-1-9-640,4 0 352,5-5-1728,-6-4 1120,2-4-3743,-5-4 2591,0-2-3168,-3 5 2976</inkml:trace>
        </inkml:traceGroup>
      </inkml:traceGroup>
    </inkml:traceGroup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39:42.85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12F7632-F217-454D-BBAE-42B1DB14C755}" emma:medium="tactile" emma:mode="ink">
          <msink:context xmlns:msink="http://schemas.microsoft.com/ink/2010/main" type="writingRegion" rotatedBoundingBox="1479,678 10758,486 10788,1937 1509,2129"/>
        </emma:interpretation>
      </emma:emma>
    </inkml:annotationXML>
    <inkml:traceGroup>
      <inkml:annotationXML>
        <emma:emma xmlns:emma="http://www.w3.org/2003/04/emma" version="1.0">
          <emma:interpretation id="{3B493DDA-E4B2-4D43-97FB-1A83914DE8AA}" emma:medium="tactile" emma:mode="ink">
            <msink:context xmlns:msink="http://schemas.microsoft.com/ink/2010/main" type="paragraph" rotatedBoundingBox="1479,678 10758,486 10788,1937 1509,21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1E1166-4622-43E4-AD9A-A187A8F2D79E}" emma:medium="tactile" emma:mode="ink">
              <msink:context xmlns:msink="http://schemas.microsoft.com/ink/2010/main" type="line" rotatedBoundingBox="1479,678 10758,486 10788,1937 1509,2129"/>
            </emma:interpretation>
          </emma:emma>
        </inkml:annotationXML>
        <inkml:traceGroup>
          <inkml:annotationXML>
            <emma:emma xmlns:emma="http://www.w3.org/2003/04/emma" version="1.0">
              <emma:interpretation id="{79F2DEF6-7F6D-4779-821A-E19E5004C50A}" emma:medium="tactile" emma:mode="ink">
                <msink:context xmlns:msink="http://schemas.microsoft.com/ink/2010/main" type="inkWord" rotatedBoundingBox="1479,678 2411,659 2441,2110 1509,2129"/>
              </emma:interpretation>
              <emma:one-of disjunction-type="recognition" id="oneOf0">
                <emma:interpretation id="interp0" emma:lang="zh-CN" emma:confidence="0">
                  <emma:literal>N</emma:literal>
                </emma:interpretation>
                <emma:interpretation id="interp1" emma:lang="zh-CN" emma:confidence="0">
                  <emma:literal>亿</emma:literal>
                </emma:interpretation>
                <emma:interpretation id="interp2" emma:lang="zh-CN" emma:confidence="0">
                  <emma:literal>孔</emma:literal>
                </emma:interpretation>
                <emma:interpretation id="interp3" emma:lang="zh-CN" emma:confidence="0">
                  <emma:literal>术</emma:literal>
                </emma:interpretation>
                <emma:interpretation id="interp4" emma:lang="zh-CN" emma:confidence="0">
                  <emma:literal>「</emma:literal>
                </emma:interpretation>
              </emma:one-of>
            </emma:emma>
          </inkml:annotationXML>
          <inkml:trace contextRef="#ctx0" brushRef="#br0">4842 3533 4992,'-5'-9'1920,"5"9"-1024,0-4-288,-6-2 1440,6 12-1120,-4-6 896,-1 0-1088,-5 0 480,4 7-704,-9 2 287,4 5-479,-4 5 192,6-1-288,-12 5 224,12 4-256,-8 1 256,7 2-256,-5 2 96,9 4-160,-3 2 224,4 1-224,-5 6 256,10-3-256,-6 12 256,6-5-256,0 12 96,6-8-128,-6 10-64,4 1 0,-4 4-32,0-4 0,0 4 128,0-9-64,-4-1-512,4-7 224,-11-12-1664,1-1 1056,-10-16-2559,-1 1 1919,-4-23-3456,10-5 2784</inkml:trace>
          <inkml:trace contextRef="#ctx0" brushRef="#br0" timeOffset="677">4648 3801 4480,'-5'-6'1664,"5"6"-896,5-9 96,-5 5 1312,0 8-1184,0-4 672,10 0-992,-4 0 480,5 0-672,-2 0 320,1 5-480,1-1 415,4 2-447,0 1 352,0 8-352,6-2 128,3 7-256,8 6 288,-2 6-256,6 13 256,0 0-256,4 10 96,-9-1-160,0 5 0,4-1-64,-4-4 32,-1-4-64,-4-8-32,-2-2 32,-6-8-32,1-1 0,-5-8 64,4-5-32,-9-8 64,0-6-64,-9-8-96,6 4 32,0-10 32,-1 6 0,-1-18-96,2 0 64,3-16 96,2 8-32,-1-16 64,1 9-64,4-18-32,0 9 32,-5-16-32,5 12 0,-15-28 0,6 20 0,-12-23 64,2 8-32,-2-18-32,12 20 32,-6-3-32,10 20 0,-5 0-96,4 17 64,-3 2-32,0 11 0,-6-2 0,4 12 0,-4 0 64,0 5 0,0 2-800,5 1 448,-5-4-1824,6 10 1217,-6 0-2753,3 16 2112,3-9-2944,6 8 2592</inkml:trace>
        </inkml:traceGroup>
        <inkml:traceGroup>
          <inkml:annotationXML>
            <emma:emma xmlns:emma="http://www.w3.org/2003/04/emma" version="1.0">
              <emma:interpretation id="{1A4F3F74-86D8-4BCD-B874-E16CB3DA1EC0}" emma:medium="tactile" emma:mode="ink">
                <msink:context xmlns:msink="http://schemas.microsoft.com/ink/2010/main" type="inkWord" rotatedBoundingBox="2578,1311 3592,1290 3602,1790 2588,1811"/>
              </emma:interpretation>
              <emma:one-of disjunction-type="recognition" id="oneOf1">
                <emma:interpretation id="interp5" emma:lang="zh-CN" emma:confidence="0">
                  <emma:literal>比</emma:literal>
                </emma:interpretation>
                <emma:interpretation id="interp6" emma:lang="zh-CN" emma:confidence="0">
                  <emma:literal>此</emma:literal>
                </emma:interpretation>
                <emma:interpretation id="interp7" emma:lang="zh-CN" emma:confidence="0">
                  <emma:literal>屾</emma:literal>
                </emma:interpretation>
                <emma:interpretation id="interp8" emma:lang="zh-CN" emma:confidence="0">
                  <emma:literal>坑</emma:literal>
                </emma:interpretation>
                <emma:interpretation id="interp9" emma:lang="zh-CN" emma:confidence="0">
                  <emma:literal>讥</emma:literal>
                </emma:interpretation>
              </emma:one-of>
            </emma:emma>
          </inkml:annotationXML>
          <inkml:trace contextRef="#ctx0" brushRef="#br0" timeOffset="1878">5632 4258 6144,'-4'4'2368,"4"-4"-1280,9 4-704,-3-4 1152,3 5-864,6-1 480,1 2-704,-2-3 96,7 2-288,0-5 32,-1 5-160,1-10 160,4 5-192,-4-14 32,0 5-64,-7-18-128,2 5 32,-5-10 96,-2 9-32,-9-9 128,0 9-96,-9-12 320,3 8-192,-9-1 319,4 15-287,-4 3 224,5 16-224,-5 2 128,4 7-192,-4 2 224,5 5-256,-11 14 384,7-4-288,-2 6 224,11-2-224,5 3-64,5 7-96,0-5 32,6-6-64,3-6 64,7-7-64,4-18-576,5-4 288,2-13-1504,4 3 960,0-12-2047,-1 9 1631,5-15-2464,-4 11 2080,-6-11-1824,-3 10 1952,-7-10 192,-5 5 800,-9 1 1888,-2 5-768,1-6 1408,1 4-1184,-2-3 704,1 9-896,-5-10 608,0 14-736,-5-4 448,10 3-576,-5 1 480,0 5-512,-5-2 512,10 6-512,-5 0 512,6 6-512,-6 3 416,4 5-449,-4 8 321,0 14-384,0 0 352,5 1-384,1 3 96,0-4-224,-3 1 0,3-1-64,0-10 32,3 3-64,2-16-224,-1-4 96,-1-18-384,3-1 256,-3-12-160,2 0 224,-1-10 64,-1 5 96,3-5 0,-3 9 0,-4 1 64,5 9-32,-4 3 256,3 14-160,-4 5 160,7 10-160,-3 4-64,1-1-32,7 5-32,-2 5 0,0 0 192,0-6-96,-6-7 32,6 0-64,2-29 96,-2 1-96,-5-23 256,5 6-192,-4-16 256,4 6-256,-5-5 96,5 9-128,-4-8 0,-1 12-32,-1-8-128,2 4 32,-5-4-736,-2 14 384,-4-1-1792,0 10 1216,-10-6-3039,4 10 2271,-3-4-2944,9 9 2656</inkml:trace>
        </inkml:traceGroup>
        <inkml:traceGroup>
          <inkml:annotationXML>
            <emma:emma xmlns:emma="http://www.w3.org/2003/04/emma" version="1.0">
              <emma:interpretation id="{E3E01F4E-77D8-4863-BE9F-C58954D604D2}" emma:medium="tactile" emma:mode="ink">
                <msink:context xmlns:msink="http://schemas.microsoft.com/ink/2010/main" type="inkWord" rotatedBoundingBox="3659,1167 4078,1158 4093,1863 3674,1871"/>
              </emma:interpretation>
              <emma:one-of disjunction-type="recognition" id="oneOf2">
                <emma:interpretation id="interp10" emma:lang="zh-CN" emma:confidence="0">
                  <emma:literal>t</emma:literal>
                </emma:interpretation>
                <emma:interpretation id="interp11" emma:lang="zh-CN" emma:confidence="0">
                  <emma:literal>七</emma:literal>
                </emma:interpretation>
                <emma:interpretation id="interp12" emma:lang="zh-CN" emma:confidence="0">
                  <emma:literal>十</emma:literal>
                </emma:interpretation>
                <emma:interpretation id="interp13" emma:lang="zh-CN" emma:confidence="0">
                  <emma:literal>弋</emma:literal>
                </emma:interpretation>
                <emma:interpretation id="interp14" emma:lang="zh-CN" emma:confidence="0">
                  <emma:literal>卞</emma:literal>
                </emma:interpretation>
              </emma:one-of>
            </emma:emma>
          </inkml:annotationXML>
          <inkml:trace contextRef="#ctx0" brushRef="#br0" timeOffset="2519">6719 4049 7296,'-11'0'2720,"11"0"-1472,6 0-672,-6 0 1152,9 0-960,2 0 384,10 0-672,3-3 223,7 3-415,4-6 64,7 12-224,-1-6 0,-8 0-64,3-6-672,0 6 320,-9-9-1855,-3 5 1183,-7-6-2752,-2 10 2112,-11-9-2080,2 1 2112</inkml:trace>
          <inkml:trace contextRef="#ctx0" brushRef="#br0" timeOffset="2799">6943 3808 5120,'-32'-7'2016,"32"7"-1088,-4-6-320,-1 6 1376,10 9-1088,-5 1 896,0 3-1056,-5 6 704,-1 7-832,-3 10 575,3 2-671,-3 7 448,9 4-544,-6 15 192,12-10-352,-6 5 64,9-5-192,-3 1-128,3-10-32,2-5-896,-1-3 512,5-14-1664,6 0 1153,0-19-2017,-1-4 1664,1-23-2432,3 4 2112,-3-17-1472,3 10 1760</inkml:trace>
        </inkml:traceGroup>
        <inkml:traceGroup>
          <inkml:annotationXML>
            <emma:emma xmlns:emma="http://www.w3.org/2003/04/emma" version="1.0">
              <emma:interpretation id="{EA8E6D01-7840-43EB-8AD9-0DDCE5896FE3}" emma:medium="tactile" emma:mode="ink">
                <msink:context xmlns:msink="http://schemas.microsoft.com/ink/2010/main" type="inkWord" rotatedBoundingBox="4193,1476 4421,1471 4425,1682 4197,1687"/>
              </emma:interpretation>
              <emma:one-of disjunction-type="recognition" id="oneOf3">
                <emma:interpretation id="interp15" emma:lang="zh-CN" emma:confidence="0">
                  <emma:literal>o</emma:literal>
                </emma:interpretation>
                <emma:interpretation id="interp16" emma:lang="zh-CN" emma:confidence="0">
                  <emma:literal>。</emma:literal>
                </emma:interpretation>
                <emma:interpretation id="interp17" emma:lang="zh-CN" emma:confidence="0">
                  <emma:literal>0</emma:literal>
                </emma:interpretation>
                <emma:interpretation id="interp18" emma:lang="zh-CN" emma:confidence="0">
                  <emma:literal>◇</emma:literal>
                </emma:interpretation>
                <emma:interpretation id="interp19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3078">7269 4108 6784,'-6'0'2624,"6"0"-1408,-6 28-800,2-14 1472,-1-1-1056,-4 6 576,9 3-832,0 0 255,9 1-479,6-6 96,6 1-288,-1-8 64,1 3-128,-2-9 0,7 2-32,-5-16-128,4 6 32,-11-15-32,7 1 0,-15-9 0,4 8 0,-20-6 64,1 6 0,-18 2-96,6 2 64,-14 2-672,10 3 384,-7 2-2207,17 8 1407,6-5-3680,15 5 2720</inkml:trace>
        </inkml:traceGroup>
        <inkml:traceGroup>
          <inkml:annotationXML>
            <emma:emma xmlns:emma="http://www.w3.org/2003/04/emma" version="1.0">
              <emma:interpretation id="{C3857033-64F3-4326-BBEC-1FBD470F666D}" emma:medium="tactile" emma:mode="ink">
                <msink:context xmlns:msink="http://schemas.microsoft.com/ink/2010/main" type="inkWord" rotatedBoundingBox="4506,1354 4914,1346 4925,1840 4516,1848"/>
              </emma:interpretation>
              <emma:one-of disjunction-type="recognition" id="oneOf4">
                <emma:interpretation id="interp20" emma:lang="zh-CN" emma:confidence="0">
                  <emma:literal>n</emma:literal>
                </emma:interpretation>
                <emma:interpretation id="interp21" emma:lang="zh-CN" emma:confidence="0">
                  <emma:literal>h</emma:literal>
                </emma:interpretation>
                <emma:interpretation id="interp22" emma:lang="zh-CN" emma:confidence="0">
                  <emma:literal>口</emma:literal>
                </emma:interpretation>
                <emma:interpretation id="interp23" emma:lang="zh-CN" emma:confidence="0">
                  <emma:literal>"</emma:literal>
                </emma:interpretation>
                <emma:interpretation id="interp24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3565">7594 4008 8192,'-14'-22'3072,"14"22"-1664,-16 19-928,11-16 1312,5 3-1024,-5-2 351,5 1-671,-4-1 160,8 6-352,-4 2 288,5 2-320,0 14 384,1-6-352,-2 5 288,2 5-288,-6 4 128,0 0-224,0 1 64,6-1-128,-3-4-128,2-5 0,-5-18-320,6-5 192,-2-21-448,2 4 352,0-16-224,3 7 288,2-14-64,-1 8 160,10-8 64,-4 10 32,4-3-96,1 12 64,0-1 160,3 8-64,-3 6 320,0 8-192,-7 6 256,2 8-256,-7 5 256,6 3-256,-9 10 32,5 6-128,-7 3-128,1-4 0,1-9-736,4-2 384,0-7-2496,6-1 1601,-1-12-4513,6-4 3232</inkml:trace>
        </inkml:traceGroup>
        <inkml:traceGroup>
          <inkml:annotationXML>
            <emma:emma xmlns:emma="http://www.w3.org/2003/04/emma" version="1.0">
              <emma:interpretation id="{F83B7F81-CC2D-4FE4-936D-B20EEA425F95}" emma:medium="tactile" emma:mode="ink">
                <msink:context xmlns:msink="http://schemas.microsoft.com/ink/2010/main" type="inkWord" rotatedBoundingBox="5854,926 6909,904 6926,1726 5871,1748"/>
              </emma:interpretation>
              <emma:one-of disjunction-type="recognition" id="oneOf5">
                <emma:interpretation id="interp25" emma:lang="zh-CN" emma:confidence="0">
                  <emma:literal>和</emma:literal>
                </emma:interpretation>
                <emma:interpretation id="interp26" emma:lang="zh-CN" emma:confidence="0">
                  <emma:literal>乖</emma:literal>
                </emma:interpretation>
                <emma:interpretation id="interp27" emma:lang="zh-CN" emma:confidence="0">
                  <emma:literal>叔</emma:literal>
                </emma:interpretation>
                <emma:interpretation id="interp28" emma:lang="zh-CN" emma:confidence="0">
                  <emma:literal>前</emma:literal>
                </emma:interpretation>
                <emma:interpretation id="interp29" emma:lang="zh-CN" emma:confidence="0">
                  <emma:literal>雨</emma:literal>
                </emma:interpretation>
              </emma:one-of>
            </emma:emma>
          </inkml:annotationXML>
          <inkml:trace contextRef="#ctx0" brushRef="#br0" timeOffset="4247">9017 3559 8192,'-26'6'3072,"26"-6"-1664,-10 4-672,10-4 1568,6 4-1313,-2 1 545,13 4-960,-2-5 192,5 0-448,11-4 96,-1 0-256,6-4-64,5 4-64,5-4-128,-2-1 64,4-4-544,-9 5 320,-3-6-1440,-6 10 928,-4-9-2239,-5 9 1663,-12-4-3456,3 4 2720</inkml:trace>
          <inkml:trace contextRef="#ctx0" brushRef="#br0" timeOffset="5463">8921 3891 7168,'-17'0'2720,"17"0"-1472,6 0-832,-6 0 1280,11 0-992,-2 0 544,12 0-768,4-5 160,10 5-353,7-4-31,3 0-160,6-6-64,0 2 0,0-6-128,-4 8 64,-8-6-256,-3 7 160,-9-4-447,-7 3 319,-10-1-224,-5 1 288,-10-7 0,-1 9 128,-9-5 64,0 3 0,-9-1 128,8 1-64,-4-4 256,5 10-192,-1-8 320,5 8-256,2-5 160,3 10-193,-3-1 353,9 10-288,0-1 320,9 6-320,-3 7 384,3 12-352,-3 2 224,3 4-256,-3 8 0,3-4-128,-3 3 96,0 4-128,-6-9-160,3-8 32,-6 4-608,3-6 384,-6-8-1088,6-5 768,-9-10-895,-3-3 831,-3-16-704,0 2 800,-11-15-512,11 2 640,-4-15-32,2 10 288,-2-14 32,8 8 96,-4-12 128,5 8-32,-1-10 256,7 7-160,-7-1 512,11 13-352,-6-5 864,6 15-672,-3 0 704,3 3-672,-6 10 384,6 10-545,-6 3 481,6 4-512,-4 7 416,8 2-416,-4 1 128,0 11-288,0-11 64,6 5-128,0-6 0,3 2-32,-3-12-192,3 4 64,2-11-256,-1-6 192,5-11-448,0 0 320,6-14-224,5-2 288,-1-8-64,5 10 160,-4-16-64,4 8 64,-3-2 0,3 10 32,-6-1 64,2 14 0,-5-5 64,0 8-32,-12 12 192,7 2-128,-11 7 320,4 8-224,-9-7 160,6 7-192,-6-8-64,0 8-64,0-20-256,0 1 128,6-8-320,3 1 256,6-26-32,11 13 128,-1-12 64,1 10 0,-1 0-96,7 4 64,-7 5 32,1 9 0,-11 3 128,6 11-64,-12 1 128,1-2-128,-10 1 256,0 4-192,-10-1 384,1 6-288,-9-1 160,15 1-224,-8-8 0,7 2-96,-2-12-64,12-1 32,-6-8-256,9 4 128,0-8-672,3-2 448,-3-9-864,7 11 672,0-24-1311,0 4 1023,8-7-3360,3 8 2336,8-5-2304,1 13 2400</inkml:trace>
        </inkml:traceGroup>
        <inkml:traceGroup>
          <inkml:annotationXML>
            <emma:emma xmlns:emma="http://www.w3.org/2003/04/emma" version="1.0">
              <emma:interpretation id="{1DD4C7A4-3254-428A-A864-D7D1FD53098A}" emma:medium="tactile" emma:mode="ink">
                <msink:context xmlns:msink="http://schemas.microsoft.com/ink/2010/main" type="inkWord" rotatedBoundingBox="7516,1001 8010,991 8025,1697 7530,1707"/>
              </emma:interpretation>
              <emma:one-of disjunction-type="recognition" id="oneOf6">
                <emma:interpretation id="interp30" emma:lang="zh-CN" emma:confidence="0">
                  <emma:literal>G</emma:literal>
                </emma:interpretation>
                <emma:interpretation id="interp31" emma:lang="zh-CN" emma:confidence="0">
                  <emma:literal>q</emma:literal>
                </emma:interpretation>
                <emma:interpretation id="interp32" emma:lang="zh-CN" emma:confidence="0">
                  <emma:literal>Q</emma:literal>
                </emma:interpretation>
                <emma:interpretation id="interp33" emma:lang="zh-CN" emma:confidence="0">
                  <emma:literal>a</emma:literal>
                </emma:interpretation>
                <emma:interpretation id="interp34" emma:lang="zh-CN" emma:confidence="0">
                  <emma:literal>女</emma:literal>
                </emma:interpretation>
              </emma:one-of>
            </emma:emma>
          </inkml:annotationXML>
          <inkml:trace contextRef="#ctx0" brushRef="#br0" timeOffset="20843">10980 3833 4864,'0'-10'1824,"0"10"-960,10 0-384,-10-6 992,6 6-800,-6-9 384,5 2-640,-2-9 192,3 9-352,-6-12 192,6 10-224,-12-14 288,0 10-288,-2-10 384,-2 4-352,-10 3 288,-2 2-288,-13 5 128,4 3-224,-4 12 128,2 7-161,3 0 225,6 6-224,-8-2 256,8 2-256,-6 7 256,9 3-256,-6 6 320,12 7-256,-5 3 160,10 0-192,1 0 128,9-3-160,0 3 64,9 0-96,6-14 0,6 1-32,10-4-64,-1-6 32,5-9-128,6 0 64,1-7-608,-6-2 352,0-8-1216,-6 4 832,-6-9-2079,-3 3 1535,-10-1-3520,-1 1 2656</inkml:trace>
          <inkml:trace contextRef="#ctx0" brushRef="#br0" timeOffset="21318">10672 4040 5248,'-15'0'2016,"15"0"-1088,-3 0-256,-3 0 1408,12 0-1120,-3 0 736,2 0-1024,1-4 352,4-2-576,16-7 287,4 9-415,6-9 192,0 7-288,0-7-64,0 8-96,0-9 32,-6 11-64,0-10-32,-4 7 32,-7-4-32,-2 10 0,-7-3 0,-2 3 0,-8-4 0,6 8 0,-12-4 64,6 0-32,-8 0-96,2 0 32,-4 0 96,4 3-32,1-3 192,5 0-128,-3 6 320,3 7-224,-6 0 256,12 6-256,-6-6 96,3 6-160,-3-2 160,5 6-192,1 5 96,0 8-96,-2-4 0,2 0-32,-6 0-608,5-2 288,-5-2-1728,0-1 1088,0-8-3327,0-6 2367,0-13-3040,3 0 2816</inkml:trace>
        </inkml:traceGroup>
        <inkml:traceGroup>
          <inkml:annotationXML>
            <emma:emma xmlns:emma="http://www.w3.org/2003/04/emma" version="1.0">
              <emma:interpretation id="{0AF664D4-46E5-4AC6-A5EA-2B659F154661}" emma:medium="tactile" emma:mode="ink">
                <msink:context xmlns:msink="http://schemas.microsoft.com/ink/2010/main" type="inkWord" rotatedBoundingBox="8183,1378 8522,1371 8524,1423 8185,1430"/>
              </emma:interpretation>
              <emma:one-of disjunction-type="recognition" id="oneOf7">
                <emma:interpretation id="interp35" emma:lang="zh-CN" emma:confidence="0">
                  <emma:literal>-</emma:literal>
                </emma:interpretation>
                <emma:interpretation id="interp36" emma:lang="zh-CN" emma:confidence="0">
                  <emma:literal>一</emma:literal>
                </emma:interpretation>
                <emma:interpretation id="interp37" emma:lang="zh-CN" emma:confidence="0">
                  <emma:literal>—</emma:literal>
                </emma:interpretation>
                <emma:interpretation id="interp38" emma:lang="zh-CN" emma:confidence="0">
                  <emma:literal>―</emma:literal>
                </emma:interpretation>
                <emma:interpretation id="interp3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21651">11260 4059 7296,'-21'3'2816,"21"-3"-1536,-5 0-640,-1 0 1408,12 0-1152,-6 0 639,0 0-895,0 0 128,5 0-448,1 0 32,3 0-224,13-3 0,2 3-64,2-10-64,4 1 32,0-1-544,2 6 288,-8-5-1248,6 9 833,-3-9-2049,3 9 1504,-9-4-3264,-5 4 2528</inkml:trace>
        </inkml:traceGroup>
        <inkml:traceGroup>
          <inkml:annotationXML>
            <emma:emma xmlns:emma="http://www.w3.org/2003/04/emma" version="1.0">
              <emma:interpretation id="{27A9130B-9F04-4A2C-B2A7-0D4CD09842A5}" emma:medium="tactile" emma:mode="ink">
                <msink:context xmlns:msink="http://schemas.microsoft.com/ink/2010/main" type="inkWord" rotatedBoundingBox="8682,752 9203,742 9222,1656 8701,1667"/>
              </emma:interpretation>
              <emma:one-of disjunction-type="recognition" id="oneOf8">
                <emma:interpretation id="interp40" emma:lang="zh-CN" emma:confidence="0">
                  <emma:literal>“</emma:literal>
                </emma:interpretation>
                <emma:interpretation id="interp41" emma:lang="zh-CN" emma:confidence="0">
                  <emma:literal>几</emma:literal>
                </emma:interpretation>
                <emma:interpretation id="interp42" emma:lang="zh-CN" emma:confidence="0">
                  <emma:literal>N</emma:literal>
                </emma:interpretation>
                <emma:interpretation id="interp43" emma:lang="zh-CN" emma:confidence="0">
                  <emma:literal>戈</emma:literal>
                </emma:interpretation>
                <emma:interpretation id="interp44" emma:lang="zh-CN" emma:confidence="0">
                  <emma:literal>ⅱ</emma:literal>
                </emma:interpretation>
              </emma:one-of>
            </emma:emma>
          </inkml:annotationXML>
          <inkml:trace contextRef="#ctx0" brushRef="#br0" timeOffset="22853">11886 3714 5376,'-10'-13'2016,"10"13"-1088,-9-6-160,4 2 1472,5 8-1216,-6-8 928,2 4-1152,-8-3 703,12 3-863,-5-6 512,10 12-672,-5-3 320,0 7-480,0 12 192,0 5-288,0 14 128,0 1-192,0 10-64,0-1-64,0-2-32,0 2 0,-5-12-576,5 7 320,-3-18-1376,3-1 896,-6-13-1471,6-6 1215,-10-16-1120,4-1 1216,-4-19-384,10 5 736,-10-13-32,4 1 352,-3-7 256,9 10 0,-9-7 512,3 7-320,-6-10 544,12 10-448,-9-7 704,9 7-576,-6-5 704,12 15-672,-6-6 704,0 15-704,0 0 543,5 3-575,-1 10 384,8 10-480,-2 3 192,4 9-320,2 5 224,0 1-256,3-2 256,2 6-256,5 4 96,-2 5-160,3 1 160,-2-6-192,1-1 96,-2-3-96,3 1 96,3 2-128,-3-3 32,3 0-32,-10-5 32,4 1-64,-8-5-32,4-7 32,-8-2 32,3 1-32,-6-12 64,3 2-64,-9-13 64,3-2-64,-6-12-32,5 3 32,-10-13-32,5 10 0,-9-18 64,3 2-32,-9-15-32,9 12 32,-9-17 32,9 7-32,-3-11-96,3 7 32,1-9-128,5 15 96,0-6-256,5 14 192,1-1-672,0 12 480,-6-2-928,3 13 704,-3-3-1504,0 8 1153,0 2-2273,0 2 1792,0 0-3072,0 7 2496</inkml:trace>
        </inkml:traceGroup>
        <inkml:traceGroup>
          <inkml:annotationXML>
            <emma:emma xmlns:emma="http://www.w3.org/2003/04/emma" version="1.0">
              <emma:interpretation id="{AA261B6C-C408-4800-9C83-3DB4801072E5}" emma:medium="tactile" emma:mode="ink">
                <msink:context xmlns:msink="http://schemas.microsoft.com/ink/2010/main" type="inkWord" rotatedBoundingBox="9842,870 10766,851 10786,1803 9862,1822"/>
              </emma:interpretation>
              <emma:one-of disjunction-type="recognition" id="oneOf9">
                <emma:interpretation id="interp45" emma:lang="zh-CN" emma:confidence="0">
                  <emma:literal>陆</emma:literal>
                </emma:interpretation>
                <emma:interpretation id="interp46" emma:lang="zh-CN" emma:confidence="0">
                  <emma:literal>褚</emma:literal>
                </emma:interpretation>
                <emma:interpretation id="interp47" emma:lang="zh-CN" emma:confidence="0">
                  <emma:literal>階</emma:literal>
                </emma:interpretation>
                <emma:interpretation id="interp48" emma:lang="zh-CN" emma:confidence="0">
                  <emma:literal>锚</emma:literal>
                </emma:interpretation>
                <emma:interpretation id="interp49" emma:lang="zh-CN" emma:confidence="0">
                  <emma:literal>结</emma:literal>
                </emma:interpretation>
              </emma:one-of>
            </emma:emma>
          </inkml:annotationXML>
          <inkml:trace contextRef="#ctx0" brushRef="#br0" timeOffset="24059">12922 3846 6016,'0'7'2272,"0"-7"-1216,19 12-896,-19-12 672,11 8-512,0-1-224,-4 4-96,6-4-1344,-2 5 736,-11-5-2592,7 1 1824</inkml:trace>
          <inkml:trace contextRef="#ctx0" brushRef="#br0" timeOffset="23868">12958 3718 6656,'-21'9'2528,"21"-9"-1344,-5 0-544,-1 0 1216,12 0-1056,-6 0 384,0 0-704,5 0 160,4 0-384,7 0 63,0 0-191,0 0 0,2 0-64,3-4-64,6 4 32,-7-5-320,-1 5 160,-8-4-1727,5 8 1055,-22-4-3200,6 9 2240,-16 0-2176,2 1 2272</inkml:trace>
          <inkml:trace contextRef="#ctx0" brushRef="#br0" timeOffset="24321">12968 4150 6656,'-6'22'2528,"6"-22"-1344,0 18-544,0-14 1344,0 0-1120,0 6 672,6-1-928,-6-6 447,5 7-607,1 4 448,-2 0-480,1 4 384,1 4-448,-2 6 384,2 4-416,0-6 256,-3 1-320,2-4 64,1-5-192,0-18 64,4 0-96,4-22-192,-2 3 32,2-16-800,2-1 448,4-23-1280,0 8 928,6-17-1727,-2 10 1407,2-20-2112,5 20 1824,-11-15-2560,7 11 2208</inkml:trace>
          <inkml:trace contextRef="#ctx0" brushRef="#br0" timeOffset="25466">13380 3986 7040,'-10'5'2720,"10"-5"-1472,0 0-896,6 0 960,-2 0-800,2-5 192,3 1-416,12-10-96,5 5-128,10-4 32,0 3-64,-1-3-96,1 4 32,-5-5-384,-1 9 192,-10 1-640,0 4 448,-16 0-192,-4 4 320,-4 5 128,-1 5 64,-4-2 96,-3 4 0,3-12 256,4 5-128,-5-6 256,10 3-256,-6-12 256,12 6-256,-6-8 384,0 4-288,0 4 384,0 4-352,0 1 448,0-2-416,-6 7 352,6 4-352,-11 0 191,8 4-255,-13-6 224,5 7-256,-14 0 160,10 4-192,-12-1 224,7 1-256,-4-1 320,8 5-256,-4-4 32,8-1-128,3-3 0,4-6-32,1-9-64,4 2 32,4-6-32,10 0 0,8-6-96,-2 6 64,6-8 32,4 2 0,1-2 64,-1 4-32,5-10-96,1 5 32,-6-4 32,2 3 0,-7 1-96,2 6 64,-9-3 96,-1 6-32,-13 6 128,7 2-96,-11 6 192,0-1-160,-5 6 32,-1-3-64,-9 8-1024,-1-2 512,-8 6-3423,4 4 2143,-16-9-3808,6 0 3136</inkml:trace>
          <inkml:trace contextRef="#ctx0" brushRef="#br0" timeOffset="24792">13380 3736 7680,'-4'4'2880,"4"-4"-1536,0 6-736,0-6 1280,0 0-1088,0 0 96,10 0-545,4-6 65,7 2-256,4-9 0,7 4-96,-2-14-128,0 4 32,0-7-544,2 7 321,-13 2-1153,2 2 768,-10-2-832,-2 8 832,-15-5-224,6 9 512,-8-9 128,2 11 128,-10-10 576,11 7-256,-10-3 672,11 5-480,-7-5 480,7 9-480,-7-4 480,11 4-512,-6 4 352,12 5-416,-6 4 479,0 9-479,0 11 352,0 3-384,0 5 0,0 1-192,0-7-128,0-3 0,0-5-832,0-1 480,-6-1-1727,2-9 1151,-6-2-2080,5 1 1696,-6-8-2432,11 3 2144</inkml:trace>
          <inkml:trace contextRef="#ctx0" brushRef="#br0" timeOffset="25990">12901 3946 4096,'-6'-29'1568,"6"29"-832,0 29-448,0-29 1024,0 3-768,0-6 960,6-3-864,-1 6 896,-1 6-896,2-6 608,0 0-736,-2 0 384,1 3-544,0 1 319,1 2-383,-2-3 64,2 3-224,0 2-128,2 7-32,-2-2-672,0 6 385,-2-2-2561,2 5 1600,-6 7-3456,0-3 2656</inkml:trace>
        </inkml:traceGroup>
      </inkml:traceGroup>
    </inkml:traceGroup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40:53.46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AFD2977-B641-430B-A8A2-A0BDA8B1DFA0}" emma:medium="tactile" emma:mode="ink">
          <msink:context xmlns:msink="http://schemas.microsoft.com/ink/2010/main" type="inkDrawing" rotatedBoundingBox="4362,4456 5003,15400 4733,15415 4092,4472" semanticType="callout" shapeName="Other"/>
        </emma:interpretation>
      </emma:emma>
    </inkml:annotationXML>
    <inkml:trace contextRef="#ctx0" brushRef="#br0">7380 7092 2304,'-4'-3'960,"4"3"-512,0 3-320,0-3 544,0 0-416,0 0 256,0 0-288,0 0 128,0 0-192,0 0 224,0 0-256,0 0 160,0 10-160,0-7 160,0 3-192,0-6 192,0 4-192,-6 2 256,6-3-224,-5 3 320,10-2-256,-5-1 160,0 3-192,-5-2 64,5 2-128,-4-3 0,8 1-32,-8 2-64,4 3 32,-6-5 32,12 5-32,-6-5 64,0 2-64,0-6-32,0 3 32,0 1-32,0 6 0,0-5 192,0-1-96,0 6 96,0-7-96,0 7-64,0-1 0,0 1-32,4-3 0,-4 2 0,0 1 0,0-1 0,5 1 0,-5-1 128,0-1-64,0 1 128,0 1-128,0 3 32,0 6-32,0 3 32,0 4-64,0-3 64,6 5-64,-6-5-32,4 0 32,-4-1-32,0 4 0,0-3 128,5 5-64,-5 4 32,0 4-32,0 4-64,6-3 32,-6 3 96,6-2-64,-6 7 128,3-5-128,3 1-32,0 4 0,-2 0-32,1 4 0,-5 6 64,6 0-32,-6-1 64,3 1-64,3-1 64,0 1-64,0-2 64,-3 1-64,3 1 128,0 0-96,-2 3 32,1 2-32,1 8-64,-1-10 32,-1 1-32,2-4 0,0 3 64,-3 2-32,3 3 64,-1-3-64,-1 2 64,2-2-64,-6 8 128,0 0-96,0 0 32,0 3-32,0 3-64,0-3 32,-6-3 32,6 0-32,-4 6 128,8-11-96,-4 9 192,0-4-160,0 19 32,0-10-64,0-9 32,0-6-128,6 11 0,0-1 32,-1-8 0,-1 0 64,1-10-32,5 5-32,-4-1 160,5-3-96,-1 17-32,-5-8 0,4 3-32,-3-3 64,-2 8 32,2 1-32,-6-1 32,0 2 64,0-3-64,0-3 0,5 0 32,1 5 63,-2-5-31,1 0 64,5 5-128,-10-10-64,0 20 0,11-16 32,4 1 32,-9 0 32,-2 0-160,1-4 32,1 3 64,-3 5 32,3 5-32,-6-9 32,15 6-64,-3-7 64,-3 5-64,-3 1-32,-1-5 96,-1 0-64,-4 9-32,6-9 32,-6 4 32,0-5-32,0 7-32,6-12 32,-3 8 32,3-8-32,-1 6 64,-1-4-64,2 0-32,5-2 32,-2 21 32,1-12-96,1 7 0,-5-7 32,-6-11 0,4 3 0,2 1 64,-1-6-32,-5 6-32,4 0 32,-4-2-32,5-1 0,-5 1 0,6 2 0,-6 0 64,4 4-32,7 13 64,-11-4-128,0-13 0,0-2 32,0 2 0,0-5 0,0 5 64,0-10-32,0 9 128,6-3-96,-6 2-32,0 2 0,0 0-32,0-2 0,0 2 0,4-5 0,1 5 64,1-10-32,-6 5 128,4-4-96,-4 8-96,5-4 0,1 8 32,3-2 0,-3 12 64,0-5-32,-2 5 64,1-6-64,1 7-32,-3-11 32,3 11-32,5-5 0,-7-1 0,8-4 0,-9 5 0,3-1 0,-6-5 0,0-2 0,0-1 0,0-10 0,0-1 0,0-8 0,-6-4-448,3 1 256,-13-6-1312,5-4 832,-13-6-2623,3-3 1855,-20-23-3264,5-4 2624,-25-41-960</inkml:trace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41:01.28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3526F6D-E220-4ACE-BCEE-2C3E58EAF12E}" emma:medium="tactile" emma:mode="ink">
          <msink:context xmlns:msink="http://schemas.microsoft.com/ink/2010/main" type="inkDrawing" rotatedBoundingBox="1819,14107 19517,13416 19537,13924 1839,14615" shapeName="Other">
            <msink:destinationLink direction="with" ref="{D6AFCD78-1F3C-4C1A-840C-0932DFF7E353}"/>
          </msink:context>
        </emma:interpretation>
      </emma:emma>
    </inkml:annotationXML>
    <inkml:trace contextRef="#ctx0" brushRef="#br0">4887 17245 6784,'21'-4'2528,"-48"4"-1344,48-9-1440,-6 5 384,6-1-128,9-3 0,6-1-96,5-4 0,10-3 64,21 0 0,0-3 32,-1 0-160,0 2 32,16-2 128,-6 6 128,6-1-32,-1 5-64,16-10 0,-6 6 32,2 10 32,4-3 32,5 6 0,10-13 0,5 3-64,6 1 32,-1-8-128,11-2 0,-1 2 32,0-2 0,22 6 0,-10-6 0,3 6-96,6 0 64,0-1 96,5 0 96,-9 0 0,19 1 0,-5 0-32,15-2 0,-5 1-64,5 1-64,-4 4 32,9-4-32,-8 0-96,8 3 64,-6-12 32,18-1 0,-6 10 0,-5-2 0,41-8 0,0 16 64,-23-3-32,2-9-32,-10 6 32,16 4-32,-17-4 0,2-1 64,-3 1-96,12-2 0,-14 2 32,8-6 0,-9 6 0,10 0 0,-16 0 0,11-1 64,-1 5-32,11 0-32,-15-1 32,1 1-32,-2 1 0,5-1 0,-7-1 0,1 1 64,2-1-96,9 3 0,-18 1 32,9 3 0,-11-3 0,10 2 0,-13 4 0,8 0 0,-5 0-96,-4 0 64,-1 0 32,-15 0 0,10 0 0,-6 0 64,13 0-32,-22 4 64,-10 2-128,5-3 0,-6 3 32,6-2 0,-5 5 0,-10-5 0,9 2-96,-13-3 64,-3 1 32,7 2 64,-10-3 32,-11 3 32,-4 2-64,7 1-64,-7 1-64,-5-1 32,-6 0 32,8-1 0,-6 1 0,-13 1 64,-5-1 32,12-5 32,-2 2-160,-3 1 32,-7-1 64,6 3 96,5-1-64,-10-3-64,-11-1 0,0 2-32,1-3 64,-2-3 32,-6 0-128,-4 0 32,-4 6-64,1-6 0,-8 0 64,-6 0 64,2 0-32,1 0-32,-6 0 96,-3 0 0,-12 0-128,-9-6 32,-6 6-416,-6-3-224,3-7-512,-12 1-160,-15-1-1120,-6-3-896,-15 0 1344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41:05.65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DDA6F5C-9739-4532-82C4-AA9D52455D0A}" emma:medium="tactile" emma:mode="ink">
          <msink:context xmlns:msink="http://schemas.microsoft.com/ink/2010/main" type="inkDrawing" rotatedBoundingBox="5681,4326 15955,11947 14749,13571 4476,5950" semanticType="callout" shapeName="Other">
            <msink:sourceLink direction="with" ref="{27C81A6D-EE85-469E-88AE-F36286D7140F}"/>
          </msink:context>
        </emma:interpretation>
      </emma:emma>
    </inkml:annotationXML>
    <inkml:trace contextRef="#ctx0" brushRef="#br0">8699 6989 2176,'-4'26'864,"8"-20"-448,2 20-352,-1-13 192,-1 3-64,-4-3 32,6 4-64,-1 7 64,-1-1-64,2 4 64,9-1-64,0 6 0,2 9 32,-7-6 32,10 17 32,-5-7 64,0-6-32,1 3 0,-2 0-96,2-4 32,-2 8-128,4 9 160,0-4 64,3-3-96,0 4-64,5 0 0,-7-1 32,8-2-32,-3 19 0,2-8-32,4-5 64,6-6 32,0-1 96,-6 4-96,2 2-64,4 4-64,-6-2 0,0-2 0,0 0 96,-4-1-32,-1-2 0,10-5-96,2 25 32,-7-8 64,2-4 64,-2-4-32,-5-4-32,1 7-32,4 1 64,0-5-32,2 1 64,-2 0-128,6-1 0,-6 0-32,12-4 32,3 14 0,-4 4 32,5-10-160,-5 0 32,-2-3 64,-3-4 32,0 1-32,11 8-64,-2-4 96,-3-4 64,-6 3-64,4-4 0,0-3-32,0 4 32,2 2 0,-1 4 32,-1 6-64,11-10-64,11 0 32,-12-3 32,2 4 32,-8-7 96,4 2-96,-8 0-64,0-4 0,2-2 32,4 2-32,-5-1-32,-2 0 32,3 1 32,0 8-32,-4 1 64,4-10-64,0-3-32,8-3 96,2-1 0,-2-3-32,-4 1-64,1 6 32,-2 3 32,0-6 32,2 3 32,-11-1 0,4-1 0,6 5-64,5 6-64,0-2 32,0 6 32,0 3-32,-1-3-32,-4-5 96,10-10 63,5 2-63,-4-7-64,-1 3 64,-5-2 0,0 3 96,-6 7 32,22 1-96,-12-8-96,2 3 0,-1 3-32,0 0 0,5-3 64,4-3-32,7-3-32,0 5 96,-10 11 0,-2-8-32,-2-4-64,7 2-64,1-1-32,-4-6 128,-2-3 96,3 14-32,-3-1-64,0-6-96,17-1-32,-5-2 64,-7 0 64,-2 0 0,-8-4 64,7 4-64,4-4 64,-6 0-128,-4 0-64,6 3 64,-1-3 64,-4 10 64,3-7 32,12-8-160,-10 1-32,-2-5 32,-4-1 0,1 1 96,3 0 96,3-1-128,-7-2-96,-5-4 32,4 3 64,1-6-64,0 13-64,0-3 64,16-4 64,-6-1-64,-6 6 0,2-2 96,-7-6 32,8 4-32,3-2 32,0-4-128,-4-1 0,4 0-32,0 1 0,5 0 0,10-6 0,-3 2 64,-8-2 64,-9 2-32,6 0-32,0 2-64,-7 2 32,1-1 96,1 2 32,-2-1-128,2-2-32,4 8 32,11-4 64,-10-2 0,-2 1-32,1-6 32,0 8-32,2-4-96,-8 3 64,0-4 32,8 15 0,-2-4 0,-5-5 64,4-8-96,7 2 0,-1-2 32,-5 4 0,2-2 64,-2 2 96,6-5-128,-6 1-96,0-1 32,0 1 0,0-3 32,-4-1 0,19 3 0,-16-1 64,-3 2-96,-5-2-64,-2-4 128,-9 6 32,0-1-96,0 0 32,0-5 0,-10 6 0,-6-1-96,-9 0 0,-6-9-736,-5 0-223,-35-14-4577,-16-4 1472</inkml:trace>
  </inkml:traceGroup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40:54.66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EBFCF28-A5A2-4588-A1B6-32EB830FD172}" emma:medium="tactile" emma:mode="ink">
          <msink:context xmlns:msink="http://schemas.microsoft.com/ink/2010/main" type="writingRegion" rotatedBoundingBox="4092,4475 4659,4475 4659,4956 4092,4956"/>
        </emma:interpretation>
      </emma:emma>
    </inkml:annotationXML>
    <inkml:traceGroup>
      <inkml:annotationXML>
        <emma:emma xmlns:emma="http://www.w3.org/2003/04/emma" version="1.0">
          <emma:interpretation id="{237C44F2-B43E-437B-A9DB-1DE371B74DA9}" emma:medium="tactile" emma:mode="ink">
            <msink:context xmlns:msink="http://schemas.microsoft.com/ink/2010/main" type="paragraph" rotatedBoundingBox="4092,4475 4659,4475 4659,4956 4092,49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33FC09-598E-454B-A0A4-2C1F846B73EC}" emma:medium="tactile" emma:mode="ink">
              <msink:context xmlns:msink="http://schemas.microsoft.com/ink/2010/main" type="line" rotatedBoundingBox="4092,4475 4659,4475 4659,4956 4092,4956"/>
            </emma:interpretation>
          </emma:emma>
        </inkml:annotationXML>
        <inkml:traceGroup>
          <inkml:annotationXML>
            <emma:emma xmlns:emma="http://www.w3.org/2003/04/emma" version="1.0">
              <emma:interpretation id="{574D69C4-19AF-47E0-8301-1818FF6110D2}" emma:medium="tactile" emma:mode="ink">
                <msink:context xmlns:msink="http://schemas.microsoft.com/ink/2010/main" type="inkWord" rotatedBoundingBox="4092,4475 4659,4475 4659,4956 4092,4956"/>
              </emma:interpretation>
              <emma:one-of disjunction-type="recognition" id="oneOf0">
                <emma:interpretation id="interp0" emma:lang="zh-CN" emma:confidence="0">
                  <emma:literal>八</emma:literal>
                </emma:interpretation>
                <emma:interpretation id="interp1" emma:lang="zh-CN" emma:confidence="0">
                  <emma:literal>亽</emma:literal>
                </emma:interpretation>
                <emma:interpretation id="interp2" emma:lang="zh-CN" emma:confidence="0">
                  <emma:literal>入</emma:literal>
                </emma:interpretation>
                <emma:interpretation id="interp3" emma:lang="zh-CN" emma:confidence="0">
                  <emma:literal>乃</emma:literal>
                </emma:interpretation>
                <emma:interpretation id="interp4" emma:lang="zh-CN" emma:confidence="0">
                  <emma:literal>仃</emma:literal>
                </emma:interpretation>
              </emma:one-of>
            </emma:emma>
          </inkml:annotationXML>
          <inkml:trace contextRef="#ctx0" brushRef="#br0">7328 7124 4608,'0'-10'1760,"0"10"-960,0-4-448,0-1 992,0 10-768,0-5 736,0 0-800,-3 4 768,-3 6-768,-9 3 544,0 10-608,-6 5 256,6 4-416,-5 14 64,4-7-224,-5 6-64,7 0-32,-2-7-480,5-2 256,2-13-1312,3-5 832,0-18-1824,12 0 1408,0-22-896,3-1 1152,6-18 0,2 5 512,-2-10 288,0 14 32,1-9 576,4 14-320,-5-4 960,0 12-672,0 2 864,0 2-800,-3 2 672,3 8-736,0 5 448,6 5-576,-1 4 256,-1 10-384,8 4 256,-3 3-288,2 6 288,-1-6-320,-5 6 159,1 4-223,0 2 64,0-8-128,-6-8 96,6 3-128,-12-8 32,12 5-32,-12-8-64,6 4 32,-9-8 32,-1 0-32,-5-7-32,0 6 32,-5-5-128,5 2 64,-10-6 32,5 4 0,-10-4-96,9 4 64,-15-8-895,18 4 511,-13-4-2592,5-2 1696,-4-3-3232,6 9 2560</inkml:trace>
        </inkml:traceGroup>
      </inkml:traceGroup>
    </inkml:traceGroup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41:30.23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77263752-60AB-4866-A6DB-7BC47270CC7C}" emma:medium="tactile" emma:mode="ink">
          <msink:context xmlns:msink="http://schemas.microsoft.com/ink/2010/main" type="inkDrawing" rotatedBoundingBox="7417,7488 10631,11982 10556,12036 7341,7543" semanticType="callout" shapeName="Other"/>
        </emma:interpretation>
      </emma:emma>
    </inkml:annotationXML>
    <inkml:trace contextRef="#ctx0" brushRef="#br0">10402 10161 2176,'26'17'864,"-26"-17"-448,16 19-288,-12-16 448,1 7-320,1 3 384,3 2-384,3-1 288,3 2-288,-6 0 192,6 0-224,0 8 64,0-2-160,2 10 64,3-6-96,-4 2 0,3-2-32,8 3 96,-3 3-96,8-6 128,-2 1-128,0-3 32,-4-1-32,-7 0 160,8-1-128,-7 0 96,1 2-96,-6-2-64,6 0 0,-6 4 32,5 3-32,-4-2-32,-2-1 32,2-4 32,-1 6-32,-6-4-96,8 2 32,-2-4 96,1 7-32,-2-7 64,2 1-64,4-6-96,1 5 32,0 3 32,-3-3 0,-2 8 64,4 2-32,-4-4 64,4-1-64,-5-4 128,0-4-96,2-2-32,-2 5 0,1-2-32,4 2 0,-4-4 64,-2 5-32,2 4-32,-2 1 32,2 2 32,-2 8-32,2-3 64,0-3-64,0 1 64,4-7-64,4 0-32,3 2 32,-8-5 32,7 4-32,-4-5 64,-2 6-64,-5-11 64,6 6-64,-7-1-32,12 1 32,-12 0-192,2 9 96,0-10 96,0 6 0,-8-5 64,8 0-64,-1-1 64,0 0-64,2-4 64,-2 6-64,1-6 128,4 4-96,-5-3 128,6-2-128,-7 1-32,2 5 0,-7 4 32,6 5-32,-3-4 128,2-2-96,-4 2 32,5-5-32,-4-6 96,5 5-96,-8-2 32,8 2-32,-5-3-64,4 4 32,-5-7-32,5 7 0,2-4 64,-2 3-32,0 2 128,0-2-96,0 4 192,0 12-160,0-12 32,1 0-64,0 2-64,3-4 32,2-6-32,-1 5 0,1-1 64,0 1-32,-6-6-32,6 6 32,-6-5 32,0 5-32,0 0-32,0-1 32,0 4 96,0 2-64,1-4-32,0 2 0,-1-4-128,0 1 64,-5-4 160,1 3-64,-2-2-32,1 2 0,7-5-32,-2 6 0,4-5 64,8 1-32,-7-6-32,0 4 32,-4 2-128,4 4 64,-4-4-32,4 3 0,-5 1 192,4 9-64,-2-9 32,2 3-32,-2-8 32,2 5-64,-4-6 64,2 5-64,-2-2-32,0 2 32,0-2-32,0-4 0,-5 3 0,6 4 0,3-1 0,-2 0 0,-2 2 0,0 2 0,6-4 64,-2 0-32,1-2-96,1 2 32,-6-2 96,0 2-32,0 0 64,3-4-128,-4 0 0,2 1 32,-2-2 0,2 1 0,-2 0 0,2 0 64,-5 2-96,-2-4 0,1 6 32,7-2 0,-2 6 0,0-3 0,0 0 0,0-1 0,6-3 0,-1 4 0,2-1 0,-8 0 0,2 1 0,-2-4 0,-4-2 0,5 2 0,2 0 0,-2-2 0,-6-4 0,1 10 0,1 1 0,-1-7-352,1-4-160,-7-3-800,-8-10-2912,4-4 2272,-11-24-1632</inkml:trace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41:31.68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F0D3D74C-3F49-4E91-AACB-E04B5DF22A1C}" emma:medium="tactile" emma:mode="ink">
          <msink:context xmlns:msink="http://schemas.microsoft.com/ink/2010/main" type="inkDrawing" rotatedBoundingBox="5905,5773 6928,7002 6902,7024 5879,5795" semanticType="callout" shapeName="Other">
            <msink:sourceLink direction="with" ref="{12884360-49A1-4A44-9FAE-D14F3B2508B6}"/>
            <msink:sourceLink direction="with" ref="{27C81A6D-EE85-469E-88AE-F36286D7140F}"/>
          </msink:context>
        </emma:interpretation>
      </emma:emma>
    </inkml:annotationXML>
    <inkml:trace contextRef="#ctx0" brushRef="#br0">8945 8431 1792,'-6'-10'704,"6"10"-384,-4 0-256,-2 0 544,12 0-320,-6 0 480,0 0-448,0 0 288,4 0-352,-4 0 64,6 10-192,-1-7 288,1 7-224,-2 3 160,7 0-192,-2 6 64,7 0-128,4 4 160,1 3-160,-6-4 96,6 7-96,-1-7 96,-1 5-128,8-4 192,3 5-160,-4-2 32,5 6-64,-7 4 32,8-4-64,-8 0-32,6-6 32,-3 2 32,-1 3-32,-7-3 192,7-2-128,-5-3 96,3 5-96,-3-6 96,6 5-128,-3 1 128,3 2-128,-13-1-32,7 3 0,-5-6-32,4 2 0,-5-5 0,4 0 0,-2-1 0,-2 1 0,0-6 64,0 5-32,0-3-96,1 0 32,-2-2-32,2 2 0,0-2 128,0 2-32,-2-6-160,2 6 64,-1-6-672,0 0 416,-4 6-1856,4 0 1216,0-2-1760,0 1 1536</inkml:trace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41:41.85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1DE6BA89-5C79-49D0-8B18-C0AC0DA3E1B5}" emma:medium="tactile" emma:mode="ink">
          <msink:context xmlns:msink="http://schemas.microsoft.com/ink/2010/main" type="writingRegion" rotatedBoundingBox="7705,3837 13300,3393 13375,4332 7779,4776"/>
        </emma:interpretation>
      </emma:emma>
    </inkml:annotationXML>
    <inkml:traceGroup>
      <inkml:annotationXML>
        <emma:emma xmlns:emma="http://www.w3.org/2003/04/emma" version="1.0">
          <emma:interpretation id="{58BEE959-5C97-4C43-98D6-E06B8000DA25}" emma:medium="tactile" emma:mode="ink">
            <msink:context xmlns:msink="http://schemas.microsoft.com/ink/2010/main" type="paragraph" rotatedBoundingBox="7705,3837 13300,3393 13375,4332 7779,4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984369-39C9-4130-8839-6E57103FADD5}" emma:medium="tactile" emma:mode="ink">
              <msink:context xmlns:msink="http://schemas.microsoft.com/ink/2010/main" type="line" rotatedBoundingBox="7705,3837 13300,3393 13375,4332 7779,4776"/>
            </emma:interpretation>
          </emma:emma>
        </inkml:annotationXML>
        <inkml:traceGroup>
          <inkml:annotationXML>
            <emma:emma xmlns:emma="http://www.w3.org/2003/04/emma" version="1.0">
              <emma:interpretation id="{3798298F-2144-4CAB-AB05-B2186252C0B4}" emma:medium="tactile" emma:mode="ink">
                <msink:context xmlns:msink="http://schemas.microsoft.com/ink/2010/main" type="inkWord" rotatedBoundingBox="7705,3837 8390,3783 8457,4621 7771,4676"/>
              </emma:interpretation>
              <emma:one-of disjunction-type="recognition" id="oneOf0">
                <emma:interpretation id="interp0" emma:lang="zh-CN" emma:confidence="0">
                  <emma:literal>战</emma:literal>
                </emma:interpretation>
                <emma:interpretation id="interp1" emma:lang="zh-CN" emma:confidence="0">
                  <emma:literal>线</emma:literal>
                </emma:interpretation>
                <emma:interpretation id="interp2" emma:lang="zh-CN" emma:confidence="0">
                  <emma:literal>践</emma:literal>
                </emma:interpretation>
                <emma:interpretation id="interp3" emma:lang="zh-CN" emma:confidence="0">
                  <emma:literal>钱</emma:literal>
                </emma:interpretation>
                <emma:interpretation id="interp4" emma:lang="zh-CN" emma:confidence="0">
                  <emma:literal>残</emma:literal>
                </emma:interpretation>
              </emma:one-of>
            </emma:emma>
          </inkml:annotationXML>
          <inkml:trace contextRef="#ctx0" brushRef="#br0">10952 6654 3584,'7'-4'1408,"-7"4"-768,5-22-128,-1 16 864,1 12-736,1-12 224,0 6-512,-2-4 384,1 8-448,1-4 512,-3 0-480,-3 0 512,0 10-512,0-6 352,0 4-384,-3 2 128,3 0-256,-11 2 64,7 8-128,-13-8 0,8 6-32,-12 0 96,11 1-96,-16-2 32,5 3-32,-3-8 32,9 2-64,-6-5-32,9 4 32,-3-3-32,6-1 0,3-6 0,12 7 0,0-4 0,9-2 0,-6-4-96,6 0 64,-3 0 96,3 0-32,-6 0-32,6 0 32,-9 0-32,5 4 0,-11 1 0,4 8 0,-8 1 64,-2 4-32,-5 1 192,2-2-128,-6 1 192,3 0-192,-3-9 32,11 4-64,4-7-64,10 4 32,-1-10-128,8 3 64,-2-6-128,0 3 96,1-6-96,-2 6 64,-4 0 0,7 9 32,-17 4 192,3 7-64,-6 2 544,3 0-353,-6 5 321,1 1-320,-5-5 192,10 9-224,-6-15 224,12 2-256,-6-11 96,0 2-160,0-10 64,4 0-96,2-10-64,5 2 0,-8-11-544,9 6 288,3-23-1536,0 4 993,6-23-3137,-1 10 2208,5-19-2912,1 11 2624</inkml:trace>
          <inkml:trace contextRef="#ctx0" brushRef="#br0" timeOffset="349">11090 6857 3840,'0'-4'1472,"0"4"-768,0 10-64,0-10 1184,6 3-1024,-6-3 832,6 0-960,-3-3 576,2 3-736,1-10 224,4 5-416,1-3 96,4 2-256,1-7-64,-2 0-64,2-15-32,4 10 0,-5-10-224,6 12 128,-7-3-960,2 6 608,-5-1-1728,-1 5 1216,-10 13-2720,5 5 2080</inkml:trace>
          <inkml:trace contextRef="#ctx0" brushRef="#br0" timeOffset="1019">11096 6998 5888,'-21'27'2176,"21"-27"-1152,-3 10-352,-3-7 1152,12 3-1024,-6-6 320,3 3-672,3-12 0,9 6-256,6-17-32,-1 3-96,5-11-480,1 11 224,-2-15-1472,9 4 928,-9-8-1856,2 4 1440,-10-4-1696,-1 14 1632,-9-4-864,3 7 1184,-15-17 2688,-9 8-512,0 1 128,9 8-800,-9-3 256,10 9-544,-11-1 704,13 5-576,-12 0 832,9 5-704,-5-2 832,11 12-800,-4 3 608,4 4-704,0 10 448,9 9-544,3 4 319,3 5-415,0 5 192,5-1-288,-1 4-64,8-4-96,-6 0-64,-1 0 32,-5-3-608,0-7 320,-5-6-1727,5-3 1087,-10-17-2048,5 1 1664,-10-20-1504,6 5 1600,-6-12-544,0-2 1024,0-7 480,0 7 160,0-8 1120,0 9-544,0-5 1440,0 10-1088,0-6 1312,0 10-1280,0 1 1184,0 2-1184,-6 6 896,2 6-1056,-7 2 351,1 7-639,-10 2-64,5 5-224,-12 1-160,12 5-32,-9-5-832,3-1 480,-5-5-2367,7 6 1503,-2-14-3648,10 1 2752</inkml:trace>
          <inkml:trace contextRef="#ctx0" brushRef="#br0" timeOffset="1228">11335 6422 9216,'0'6'3424,"0"-6"-1856,15 22-1408,-9-18 928,3 6-704,-3-7-32,5 7-224,-1-1-576,-1 1 224,2-1-1728,-1-1 1056,1-3-3616,-2 5 2528</inkml:trace>
        </inkml:traceGroup>
        <inkml:traceGroup>
          <inkml:annotationXML>
            <emma:emma xmlns:emma="http://www.w3.org/2003/04/emma" version="1.0">
              <emma:interpretation id="{C09E1E48-2E4F-4A90-AEA7-11429137A72B}" emma:medium="tactile" emma:mode="ink">
                <msink:context xmlns:msink="http://schemas.microsoft.com/ink/2010/main" type="inkWord" rotatedBoundingBox="8593,3841 9288,3786 9344,4494 8650,4549"/>
              </emma:interpretation>
              <emma:one-of disjunction-type="recognition" id="oneOf1">
                <emma:interpretation id="interp5" emma:lang="zh-CN" emma:confidence="0">
                  <emma:literal>胜</emma:literal>
                </emma:interpretation>
                <emma:interpretation id="interp6" emma:lang="zh-CN" emma:confidence="0">
                  <emma:literal>性</emma:literal>
                </emma:interpretation>
                <emma:interpretation id="interp7" emma:lang="zh-CN" emma:confidence="0">
                  <emma:literal>脂</emma:literal>
                </emma:interpretation>
                <emma:interpretation id="interp8" emma:lang="zh-CN" emma:confidence="0">
                  <emma:literal>眭</emma:literal>
                </emma:interpretation>
                <emma:interpretation id="interp9" emma:lang="zh-CN" emma:confidence="0">
                  <emma:literal>甠</emma:literal>
                </emma:interpretation>
              </emma:one-of>
            </emma:emma>
          </inkml:annotationXML>
          <inkml:trace contextRef="#ctx0" brushRef="#br0" timeOffset="1831">11672 6667 5120,'-11'-4'1920,"11"4"-1024,-4 0-288,-2 0 1248,12 4-1056,-6 2 768,0 7-928,0 0 576,4 0-704,1 6 224,1-2-416,0 8 31,3 1-223,-4 0 0,5 2-64,-4-1-256,-3 5 96,3-10-1311,0 1 799,-6-14-2496,5-5 1728,-5-11-2688,0-3 2304</inkml:trace>
          <inkml:trace contextRef="#ctx0" brushRef="#br0" timeOffset="2117">11743 6495 5248,'0'-19'2016,"0"19"-1088,10-10-384,-5 7 1344,1 6-1056,-2-3 800,2 6-960,-1-2 640,-1 10-768,1 4 511,1 4-607,-2 10 320,7 0-448,-1 8 256,1 5-320,-7 6 0,1-5-160,1 2-128,0-2 0,-2-1-320,1 2 192,1-11-1216,-3-4 768,-3-10-2047,6 1 1471,-12-16-2464,6-1 2048,-3-16-1824,3 2 1952</inkml:trace>
          <inkml:trace contextRef="#ctx0" brushRef="#br0" timeOffset="2307">11738 6730 5760,'-6'-9'2176,"6"9"-1152,0-26-224,0 20 1312,6 12-1184,0-6 480,3 0-864,2 0 64,5 7-352,-2 3-320,2-1 32,-1-5-1536,5 1 832,-5-1-3904,1 2 2592</inkml:trace>
          <inkml:trace contextRef="#ctx0" brushRef="#br0" timeOffset="3188">12003 6532 6656,'0'3'2528,"0"-3"-1344,10 23-544,-5-14 1344,1 4-1120,-2 7 448,7-2-800,-2 5 64,7 0-321,-5-11 33,4 8-160,0-16 0,0 4-64,0-16-64,0 4 32,0-12-320,0 4 160,-3-6-447,3 4 319,-6-10-288,3 12 288,-9-11 0,3 10 160,-6-6 0,6 9 32,-12-3 192,6 9-64,-9-5 544,3 5-352,-4-1 543,5 5-479,-4-4 416,9 8-416,-12-4 256,12 9-320,-6 0 128,6 5-224,0-1 288,6 6-256,-6 7 160,6 2-192,0 4 64,-3-2-128,3 2-64,-1 0 0,-1 0-128,2 4 64,-6 0-608,6-4 352,-6-4-1440,0-2 960,-6-6-2111,6-8 1631,-10-8-1984,5 2 1856,-10-12-352,3 6 1024,-3-4 416,6 1 192,-12-6 992,12 9-480,-6-10 1376,9 10-992,-5-10 896,7 10-992,-1-8 480,5 4-672,0-6 128,5 6-352,-1-10-32,13 10-160,-8-6-64,6 10 0,0-4-32,0 4 0,-3 0 256,3 10-128,-15 3 384,6 4-288,-12 7 319,0-1-319,-9 0 448,5 3-384,-6-3 352,6 3-352,1-3 64,3-5-224,1-8 0,5 3-64,0-8-64,11 3 32,-2-8-32,6 6 0,0-12 64,0 6-32,3-4-32,-4 4 32,2-4-256,-1-1 128,-6-4-608,6 9 416,6-10-1440,-1 2 961,1-10-2593,0 8 1856,-6-6-2944,0 6 2496</inkml:trace>
        </inkml:traceGroup>
        <inkml:traceGroup>
          <inkml:annotationXML>
            <emma:emma xmlns:emma="http://www.w3.org/2003/04/emma" version="1.0">
              <emma:interpretation id="{AB21CAEB-E5D9-4955-9659-E31CD92F4CC8}" emma:medium="tactile" emma:mode="ink">
                <msink:context xmlns:msink="http://schemas.microsoft.com/ink/2010/main" type="inkWord" rotatedBoundingBox="9568,4556 9612,3737 10348,3777 10304,4596"/>
              </emma:interpretation>
              <emma:one-of disjunction-type="recognition" id="oneOf2">
                <emma:interpretation id="interp10" emma:lang="zh-CN" emma:confidence="0">
                  <emma:literal>过</emma:literal>
                </emma:interpretation>
                <emma:interpretation id="interp11" emma:lang="zh-CN" emma:confidence="0">
                  <emma:literal>匠</emma:literal>
                </emma:interpretation>
                <emma:interpretation id="interp12" emma:lang="zh-CN" emma:confidence="0">
                  <emma:literal>近</emma:literal>
                </emma:interpretation>
                <emma:interpretation id="interp13" emma:lang="zh-CN" emma:confidence="0">
                  <emma:literal>亚</emma:literal>
                </emma:interpretation>
                <emma:interpretation id="interp14" emma:lang="zh-CN" emma:confidence="0">
                  <emma:literal>叵</emma:literal>
                </emma:interpretation>
              </emma:one-of>
            </emma:emma>
          </inkml:annotationXML>
          <inkml:trace contextRef="#ctx0" brushRef="#br0" timeOffset="4901">12640 6725 5376,'-5'0'2112,"5"0"-1152,0 15-288,0-11 1408,0 6-1120,0-2 448,0 6-864,0 4 192,0 0-416,0 4 224,0 7-288,0-3 128,0 6-225,0-5 225,0 5-256,0-4 160,0-2-160,-4-4 64,4 1-96,-6 0 160,6-1-160,-5-8 256,5 4-224,-6-8 160,12 4-160,-6-11 64,0 2-96,0-5 0,5 0-32,5-5-64,10 5 32,7-3-32,-3-1 0,6-6 64,2 10-32,4-10 64,-2 10-64,8-8 128,-1 3-96,-2-4 32,3 5-32,8-5 32,-8 9-64,-2-10 64,1 10-64,-11-9-224,3 9 96,-9-4-800,-4 8 480,-4-4-1792,4 0 1249,-10 0-2593,1 0 1984,-7-4-2720,7-2 2464</inkml:trace>
          <inkml:trace contextRef="#ctx0" brushRef="#br0" timeOffset="4382">12757 6518 3712,'-35'0'1472,"35"0"-768,-4 4-64,-2-4 1376,6 6-1088,-6-6 1024,6 0-1120,0 0 832,6 0-960,-6 0 704,10 0-801,1-6 289,4 6-512,5-9 160,5 5-320,5-9 64,2 3-160,-2-8-64,0 10-32,0-14-32,3 12 0,-9-5-704,-3 11 384,-6-5-1376,0 5 961,-21-2-993,6 6 992,-15 0-64,11 10 480,-12-4 160,6 1 64,-5 2 224,6 1-64,-8 3 544,8 2-352,-7-7 672,5 7-512,-4-8 576,11 8-576,-11-7 479,9 7-479,-9-8 320,10 8-416,-5-1 320,10-1-352,-11 6 352,11 3-384,-6 1 224,12 4-256,-6-5 64,0 6-160,0-2-64,0 3-32,0 1-256,0 2 128,0 0-960,0 3 608,0-6-1856,0-2 1281,0-15-1569,0-2 1472,0-14-416,0 4 896,0-10 160,0 2 288,0-6 480,6 4-128,-1-2 992,5 2-640,-1-8 896,8 10-800,2-14 384,2 2-544,0-6-64,5 3-224,-8-5-160,9 5-32,-12 1-736,12 8 384,-18-4-928,0 4 704,-9 2-192,0 6 480,-4-2 256,4 8 64,-5 4 640,-1 10-352,3-2 800,3 4-608,-6-4 544,12 2-576,-6-1 320,3 6-448,-3-6 255,0 6-319,0-5 128,0 4-224,-3-1 128,3 2-160,-6 3 64,6 1-96,-6 0 0,0 3-32,-3-4-256,9 1 96,-6-4-1312,12 0 801,-12-6-3073,6 0 2048,-4-4-3008,-1 5 2656</inkml:trace>
        </inkml:traceGroup>
        <inkml:traceGroup>
          <inkml:annotationXML>
            <emma:emma xmlns:emma="http://www.w3.org/2003/04/emma" version="1.0">
              <emma:interpretation id="{17B84982-8517-440B-AC21-B61E3469DB53}" emma:medium="tactile" emma:mode="ink">
                <msink:context xmlns:msink="http://schemas.microsoft.com/ink/2010/main" type="inkWord" rotatedBoundingBox="10394,3782 11151,3873 11091,4370 10334,4279"/>
              </emma:interpretation>
              <emma:one-of disjunction-type="recognition" id="oneOf3">
                <emma:interpretation id="interp15" emma:lang="zh-CN" emma:confidence="0">
                  <emma:literal>的</emma:literal>
                </emma:interpretation>
                <emma:interpretation id="interp16" emma:lang="zh-CN" emma:confidence="0">
                  <emma:literal>以</emma:literal>
                </emma:interpretation>
                <emma:interpretation id="interp17" emma:lang="zh-CN" emma:confidence="0">
                  <emma:literal>从</emma:literal>
                </emma:interpretation>
                <emma:interpretation id="interp18" emma:lang="zh-CN" emma:confidence="0">
                  <emma:literal>们</emma:literal>
                </emma:interpretation>
                <emma:interpretation id="interp19" emma:lang="zh-CN" emma:confidence="0">
                  <emma:literal>汕</emma:literal>
                </emma:interpretation>
              </emma:one-of>
            </emma:emma>
          </inkml:annotationXML>
          <inkml:trace contextRef="#ctx0" brushRef="#br0" timeOffset="5920">13440 6464 6144,'0'-10'2368,"0"10"-1280,24 6-416,-18-6 1280,0 4-1088,-2-1 512,2 6-832,-6-3 352,5 2-544,-10 6 383,5 0-415,-10 9 192,4 2-288,-3 8 0,4-1-128,-11 0-64,5 4 0,-4-1-128,11-3 64,-7-4-192,6-4 128,1-11-384,4 0 256,-6-9-160,12 1 224,-6-10 0,9 5 96,-4-4 64,11 4 0,-2-4 64,2 8-32,-5-4 128,4 9-96,-5 1 192,5-3-160,-4 3 96,-2-1-96,-3-5-480,3 5 192,-3-9-831,0 0 575,-2-9-352,2 2 448,-1-13 64,-2 11 160,3-4 224,0 3-32,0 1 544,3 9-352,0 0 384,7 9-352,-6-3 64,6 2-224,-1 1 0,6 0-65,-7-5-958,8 6 479,-8-14-1600,2 4 1152,-5-19-896,-2 2 1024,-3-15 192,3 10 320,-3-10 160,-2 3 64,1-1 256,1 2-128,0-4 384,-2 9-288,2-3 224,-1 3-224,-2-6 224,3 13-256,0-3 320,0 6-288,-2-1 512,1 9-416,-5 2 704,5 3-576,-5 0 640,0 8-640,0 2 479,4 7-511,-4 2 256,12-3-384,-3 8 128,6 4-256,-3-6 0,2 5-96,-4-4 160,5 5-128,-4-6 192,5 4-192,-7-3 192,6 0-192,-4-4-32,4 0-32,-5-12 32,5 8-32,-4-11 64,4 5-64,0-9-32,1 0 32,-6 0 96,0 4-64,-4 2 128,3-3-128,-9 1-32,5 6 0,-10-1-672,0 4 352,-11 6-2272,2 4 1408,-11-1-4639,-2 4 3231</inkml:trace>
        </inkml:traceGroup>
        <inkml:traceGroup>
          <inkml:annotationXML>
            <emma:emma xmlns:emma="http://www.w3.org/2003/04/emma" version="1.0">
              <emma:interpretation id="{0541728C-29C1-475B-AF3C-64C006FA8550}" emma:medium="tactile" emma:mode="ink">
                <msink:context xmlns:msink="http://schemas.microsoft.com/ink/2010/main" type="inkWord" rotatedBoundingBox="11355,3649 11980,3600 12039,4347 11414,4396"/>
              </emma:interpretation>
              <emma:one-of disjunction-type="recognition" id="oneOf4">
                <emma:interpretation id="interp20" emma:lang="zh-CN" emma:confidence="0">
                  <emma:literal>(</emma:literal>
                </emma:interpretation>
                <emma:interpretation id="interp21" emma:lang="zh-CN" emma:confidence="0">
                  <emma:literal>〔</emma:literal>
                </emma:interpretation>
                <emma:interpretation id="interp22" emma:lang="zh-CN" emma:confidence="0">
                  <emma:literal>〈</emma:literal>
                </emma:interpretation>
                <emma:interpretation id="interp23" emma:lang="zh-CN" emma:confidence="0">
                  <emma:literal>[</emma:literal>
                </emma:interpretation>
                <emma:interpretation id="interp2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6500">14495 6296 6912,'0'-23'2624,"0"23"-1408,-5 23-448,1-19 1568,8 5-1280,-8-3 671,4 1-1023,-11 3 480,5 9-704,-9 3 448,12 1-512,-9 9 256,6 4-384,3 5 64,3 4-224,-6 0-64,12 1-32,-6 8-128,9-5 64,3 2-192,2-2 128,7-4-1024,-2-3 640,7-10-2080,-1-6 1441,7-12-2945,-2-2 2304,0-15-2720,0-1 2592</inkml:trace>
        </inkml:traceGroup>
        <inkml:traceGroup>
          <inkml:annotationXML>
            <emma:emma xmlns:emma="http://www.w3.org/2003/04/emma" version="1.0">
              <emma:interpretation id="{2EB203F6-5BCD-4551-98DB-A8DB9EF1B1D0}" emma:medium="tactile" emma:mode="ink">
                <msink:context xmlns:msink="http://schemas.microsoft.com/ink/2010/main" type="inkWord" rotatedBoundingBox="11739,4057 11989,3935 12019,3996 11768,4118"/>
              </emma:interpretation>
              <emma:one-of disjunction-type="recognition" id="oneOf5">
                <emma:interpretation id="interp25" emma:lang="zh-CN" emma:confidence="0">
                  <emma:literal>一</emma:literal>
                </emma:interpretation>
                <emma:interpretation id="interp26" emma:lang="zh-CN" emma:confidence="0">
                  <emma:literal>‘</emma:literal>
                </emma:interpretation>
                <emma:interpretation id="interp27" emma:lang="zh-CN" emma:confidence="0">
                  <emma:literal>「</emma:literal>
                </emma:interpretation>
                <emma:interpretation id="interp28" emma:lang="zh-CN" emma:confidence="0">
                  <emma:literal>心</emma:literal>
                </emma:interpretation>
                <emma:interpretation id="interp29" emma:lang="zh-CN" emma:confidence="0">
                  <emma:literal>√</emma:literal>
                </emma:interpretation>
              </emma:one-of>
            </emma:emma>
          </inkml:annotationXML>
          <inkml:trace contextRef="#ctx0" brushRef="#br0" timeOffset="6758">14833 6666 7296,'-17'6'2816,"17"-6"-1536,-10 30-512,5-20 1504,10-1-1280,-5-6 319,0 7-799,0-4-32,10-2-288,2-8-32,2-2-96,2-7-128,4 0 32,1-6-384,0 9 192,-3-7-863,8 9 607,-4-12-1920,2 13 1376,-3-8-3424,0 11 2496</inkml:trace>
        </inkml:traceGroup>
        <inkml:traceGroup>
          <inkml:annotationXML>
            <emma:emma xmlns:emma="http://www.w3.org/2003/04/emma" version="1.0">
              <emma:interpretation id="{E60E0823-32ED-4741-9B2C-6D000A586955}" emma:medium="tactile" emma:mode="ink">
                <msink:context xmlns:msink="http://schemas.microsoft.com/ink/2010/main" type="inkWord" rotatedBoundingBox="12042,4134 12419,3383 13168,3759 12790,4510"/>
              </emma:interpretation>
              <emma:one-of disjunction-type="recognition" id="oneOf6">
                <emma:interpretation id="interp30" emma:lang="zh-CN" emma:confidence="0">
                  <emma:literal>来</emma:literal>
                </emma:interpretation>
                <emma:interpretation id="interp31" emma:lang="zh-CN" emma:confidence="0">
                  <emma:literal>阶</emma:literal>
                </emma:interpretation>
                <emma:interpretation id="interp32" emma:lang="zh-CN" emma:confidence="0">
                  <emma:literal>治</emma:literal>
                </emma:interpretation>
                <emma:interpretation id="interp33" emma:lang="zh-CN" emma:confidence="0">
                  <emma:literal>价</emma:literal>
                </emma:interpretation>
                <emma:interpretation id="interp34" emma:lang="zh-CN" emma:confidence="0">
                  <emma:literal>沆</emma:literal>
                </emma:interpretation>
              </emma:one-of>
            </emma:emma>
          </inkml:annotationXML>
          <inkml:trace contextRef="#ctx0" brushRef="#br0" timeOffset="7956">15336 6292 6656,'-4'-19'2464,"4"19"-1344,0 19-736,0-19 1024,4 4-800,2-8 192,0 4-480,-1-6 160,4 12-256,1-6 64,1 0-160,-1 0 64,5 4-96,0 0 288,6 1-192,-6 4 448,0-1-353,-4 8 289,4-4-320,-6 11 288,3 0-320,-7 3 224,-1 6-224,2 0 0,-1 4-128,0 0 0,0 1-32,1-4-320,-3-3 128,-3-2-864,6-6 544,-12-8-991,3-2 799,-13-12-448,1 6 608,-5-21 128,9 8 224,-10-16 160,11 8 0,-5-7 64,10 8-64,-5-2 320,5 6-160,-5-4 256,10 5-256,-6 4 320,6 5-288,-5 5 512,5 4-417,-4 9 577,4 4-512,-6 6 512,1-1-512,-5-1 352,10 6-416,-11 0 64,11 0-256,-4 0-544,4-5 192,-6-14-1728,12 2 1056,-6-15-2463,4-6 1855,2-16-1792,9 5 1856,5-21-352,1 2 1024,0-13 320,3 4 288,-3-10 608,5 10-224,-6-9 1120,5 9-768,-4-19 1024,4 18-928,-4-2 864,-1 10-864,1-2 992,4 12-960,-10 2 928,11 6-928,-17 8 767,3 8-831,-18-2 448,6 12-640,-9-2-32,3 8-256,-15 8-864,12-4 352,-12 3-1952,6 0 1281,-6-6-2657,10 0 2080,-4-3-1856,5-1 1984,1-5-64,4 5 896,-1-9 1248,6 4-288,0-4 1728,6 0-1120,-1 0 1536,4 0-1408,7-4 832,-1 4-1120,11-4 512,-1-1-736,10-4 192,1 9-417,-6 0 33,6 5-224,-4-5-64,-2 4-32,-5-4-672,-4 0 353,-7 0-1665,2 5 1120,-16-1-2976,5 6 2144,-26 0-2176,7-4 2176</inkml:trace>
          <inkml:trace contextRef="#ctx0" brushRef="#br0" timeOffset="8393">15647 6509 7168,'0'4'2720,"0"-4"-1472,0 5-608,0-5 1344,0 4-1120,0 2 576,6-3-865,-1 1 545,1 6-640,-2 3 256,2 9-448,-1 7 64,-1-3-224,2 2-352,-1-2 128,-5-3-1056,6-1 672,-6-8-1503,0 0 1119,0-14-1024,0 4 1120,0-17-128,4 4 544,-4-17 96,6 3 128,-1-5 96,4 5 32,12-3 192,0 7-96,3-3 672,3 8-416,-6-4 896,-3 8-704,0 3 704,-4 7-704,-4 0 927,-1 7-831,-4 12 800,1 4-800,0 9 96,-2 0-448,2 0-96,-1-3-128,-1-1-832,2-1 416,-1 1-2016,1-5 1280,-2-10-2655,2 0 2111,-1-13-2912,4 6 2592</inkml:trace>
        </inkml:traceGroup>
        <inkml:traceGroup>
          <inkml:annotationXML>
            <emma:emma xmlns:emma="http://www.w3.org/2003/04/emma" version="1.0">
              <emma:interpretation id="{AA7C09A4-4FEC-44CC-8D4A-3D1BEF74C462}" emma:medium="tactile" emma:mode="ink">
                <msink:context xmlns:msink="http://schemas.microsoft.com/ink/2010/main" type="inkWord" rotatedBoundingBox="13120,3433 13302,3418 13375,4332 13193,4346"/>
              </emma:interpretation>
              <emma:one-of disjunction-type="recognition" id="oneOf7">
                <emma:interpretation id="interp35" emma:lang="zh-CN" emma:confidence="0">
                  <emma:literal>,</emma:literal>
                </emma:interpretation>
                <emma:interpretation id="interp36" emma:lang="zh-CN" emma:confidence="0">
                  <emma:literal>)</emma:literal>
                </emma:interpretation>
                <emma:interpretation id="interp37" emma:lang="zh-CN" emma:confidence="0">
                  <emma:literal>}</emma:literal>
                </emma:interpretation>
                <emma:interpretation id="interp38" emma:lang="zh-CN" emma:confidence="0">
                  <emma:literal>’</emma:literal>
                </emma:interpretation>
                <emma:interpretation id="interp3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8690">16163 6064 8192,'0'6'3072,"0"-6"-1664,3 13-800,3-9 1280,-1 5-1088,5-3 191,5 2-639,6 6 448,0 0-480,-6 3 704,5 5-576,-4 10 480,4 0-512,-5 10 256,0-3-384,-3 22 64,3 1-224,-12 6-64,9-1-32,-12 11-1024,6-11 544,-18 3-3072,6-8 1953,-18-3-4577,3-5 3456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44.717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8556 7493 5760,'-9'0'2176,"15"0"-1152,3 9-480,3-9 640,-3-5-192,6-9-32,0 5-384,6-5-128,0 1-256,3 0-128,8-2 32,-2 2-128,-9 3-64,-6 3-1280,-6 7-608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42:04.728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7E085600-33DF-41FE-B062-9A77C1D1411E}" emma:medium="tactile" emma:mode="ink">
          <msink:context xmlns:msink="http://schemas.microsoft.com/ink/2010/main" type="inkDrawing" rotatedBoundingBox="5713,5087 7122,6991 7091,7015 5682,5110" semanticType="callout" shapeName="Other">
            <msink:sourceLink direction="with" ref="{12884360-49A1-4A44-9FAE-D14F3B2508B6}"/>
            <msink:sourceLink direction="with" ref="{27C81A6D-EE85-469E-88AE-F36286D7140F}"/>
          </msink:context>
        </emma:interpretation>
      </emma:emma>
    </inkml:annotationXML>
    <inkml:trace contextRef="#ctx0" brushRef="#br0">8756 7717 1152,'6'19'512,"-6"-19"-256,24 32-96,-18-25 384,0 3-288,3 3 224,0 6-256,3 0 64,2-2-160,-4 2 64,7 3-96,-8 1 96,7-1-128,-1 1 128,0 5-128,0 2 32,6-1-32,-7-3 96,8 6-96,4-5 192,-2 5-160,-3-4 96,5 4-96,-1-2 0,5 2-32,-4 0-64,4 0 32,0 4 32,2 0-32,-7 5-32,5-5 32,-3 5-32,3-5 0,-4 0 0,4 2 0,-5 1 64,7-1-32,-2 7-32,0 0 32,-3 0-32,3-5 0,-6 5 0,8-4 0,-2 1 64,6-3-32,-6 7 128,0-5-96,2 1-32,-2-3 0,6 7-32,4-1 0,-8-7 64,-2-3-32,-6-3 64,3 0-64,-6-5-96,-1-1 32,-4 6-608,2 5 352,-6-10-1728,2-4 1120</inkml:trace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42:12.736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 contextRef="#ctx0" brushRef="#br0">10209 9581 128,'0'0'0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41:20.76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E7BB2DF1-69E5-4CBA-A76D-7CA85ACF2F6F}" emma:medium="tactile" emma:mode="ink">
          <msink:context xmlns:msink="http://schemas.microsoft.com/ink/2010/main" type="writingRegion" rotatedBoundingBox="8821,7928 6570,8092 6457,6537 8707,6373"/>
        </emma:interpretation>
      </emma:emma>
    </inkml:annotationXML>
    <inkml:traceGroup>
      <inkml:annotationXML>
        <emma:emma xmlns:emma="http://www.w3.org/2003/04/emma" version="1.0">
          <emma:interpretation id="{150BF4E4-A446-4B67-AFB0-323D87EF6E06}" emma:medium="tactile" emma:mode="ink">
            <msink:context xmlns:msink="http://schemas.microsoft.com/ink/2010/main" type="paragraph" rotatedBoundingBox="8821,7928 6570,8092 6457,6537 8707,63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0739EF-AD11-4828-BA21-74AFA001C3EE}" emma:medium="tactile" emma:mode="ink">
              <msink:context xmlns:msink="http://schemas.microsoft.com/ink/2010/main" type="line" rotatedBoundingBox="8821,7928 6570,8092 6457,6537 8707,6373"/>
            </emma:interpretation>
          </emma:emma>
        </inkml:annotationXML>
        <inkml:traceGroup>
          <inkml:annotationXML>
            <emma:emma xmlns:emma="http://www.w3.org/2003/04/emma" version="1.0">
              <emma:interpretation id="{12884360-49A1-4A44-9FAE-D14F3B2508B6}" emma:medium="tactile" emma:mode="ink">
                <msink:context xmlns:msink="http://schemas.microsoft.com/ink/2010/main" type="inkWord" rotatedBoundingBox="8821,7928 6570,8092 6457,6537 8707,6373">
                  <msink:destinationLink direction="with" ref="{7E085600-33DF-41FE-B062-9A77C1D1411E}"/>
                  <msink:destinationLink direction="with" ref="{F0D3D74C-3F49-4E91-AACB-E04B5DF22A1C}"/>
                  <msink:destinationLink direction="with" ref="{022C0824-107A-4FA6-BE6F-5F0CCB21C8CB}"/>
                </msink:context>
              </emma:interpretation>
              <emma:one-of disjunction-type="recognition" id="oneOf0">
                <emma:interpretation id="interp0" emma:lang="zh-CN" emma:confidence="0">
                  <emma:literal>胛</emma:literal>
                </emma:interpretation>
                <emma:interpretation id="interp1" emma:lang="zh-CN" emma:confidence="0">
                  <emma:literal>邯</emma:literal>
                </emma:interpretation>
                <emma:interpretation id="interp2" emma:lang="zh-CN" emma:confidence="0">
                  <emma:literal>郇</emma:literal>
                </emma:interpretation>
                <emma:interpretation id="interp3" emma:lang="zh-CN" emma:confidence="0">
                  <emma:literal>坍</emma:literal>
                </emma:interpretation>
                <emma:interpretation id="interp4" emma:lang="zh-CN" emma:confidence="0">
                  <emma:literal>杆</emma:literal>
                </emma:interpretation>
              </emma:one-of>
            </emma:emma>
          </inkml:annotationXML>
          <inkml:trace contextRef="#ctx0" brushRef="#br0">11592 9571 6400,'-57'4'2368,"57"-4"-1280,-15 15-640,9-11 1280,6 0-992,-5 1 448,1-1-704,-2-4 64,6 5-288,-6-5 96,12 0-192,-6 0 288,6 8-256,-2 7 383,1 2-319,1 5 288,-3 7-288,3 3 128,4 4-224,1-1 128,-2 1-160,3 6 0,-3-1-64,3-2-128,-3 3 32,0-6-672,3-4 384,-9-6-1567,8-3 1055,-16-8-1952,5-1 1568,-6-20-1664,3 2 1632,-9-15-1536,12 2 1568</inkml:trace>
          <inkml:trace contextRef="#ctx0" brushRef="#br0" timeOffset="288">11574 9613 6656,'0'-15'2528,"0"15"-1344,5-8-896,1-1 896,4 18-704,5-9 64,5 0-352,1 0 192,6 4-256,-3 0 256,2 6-256,-7-2 448,2 12-320,-6 2 576,0 5-448,-15 4 511,6 1-511,-22 0 224,2-1-352,-22-3-64,0-1-128,-15-9-672,10-4 320,1-9-2367,14-2 1503</inkml:trace>
          <inkml:trace contextRef="#ctx0" brushRef="#br0" timeOffset="-345">11398 9643 5120,'-16'0'1920,"16"0"-1024,-16 0-352,12 0 1184,4 5-960,-12-1 704,8 6-864,-10 3 448,8 0-608,-9 3 256,10 0-416,-11 3 192,10 0-256,-2-2 127,8 6-191,-7-5 64,7 0-128,0 0 0,7 1-32,-4-2-192,14 5 64,-2-12-32,0 0 32,0-14-160,6-2 128,-7-8-159,2 2 127,-10-11 0,3 4 64,-9-13 352,5 10-192,-10-4 351,0 6-255,-11 4-192,6 0 0,-4 3-1471,8 10 767,0-7-3424,6 4 2304,6-2-2496,9 3 2464</inkml:trace>
          <inkml:trace contextRef="#ctx0" brushRef="#br0" timeOffset="-857">11228 9401 6272,'-10'-10'2368,"10"10"-1280,-26 0-288,16 0 1504,10 3-1248,-9 4 608,-2-4-992,-5 6 319,7 5-543,-6 8 224,3 5-384,-8 5 64,5 6-224,-10 10 0,10-2-64,-5-1-64,5-4 32,-7-5-384,12 0 192,-6-8-1152,7-2 736,-6-7-1791,9-6 1343,-3-9-3488,9 6 2528,0-14-1952,3-2 2240</inkml:trace>
          <inkml:trace contextRef="#ctx0" brushRef="#br0" timeOffset="-1150">10898 9468 5632,'-17'-6'2112,"17"6"-1152,-4 0-352,-2 0 1152,12 0-960,-6 0 384,0 0-704,0 0 288,0 0-448,0 0 256,0 0-320,0 0 192,9 6-224,3 1 64,6 8-161,3 2 225,0 2-224,-1 7 96,5 3-128,1 10-128,-1-1 0,-4 1-128,-1-1 96,-5-8-895,6 2 543,-11-9-2240,7-4 1504,-14-10-3296,3-2 2496</inkml:trace>
          <inkml:trace contextRef="#ctx0" brushRef="#br0" timeOffset="-9431">10495 10152 640,'3'-6'352,"-3"6"-192,6-4-64,-6 0 480,6 4-288,-6-9 416,6 3-416,-6-2 448,0 3-448,0-4 352,0 9-352,0-4 352,0 4-384,0-4 288,0 4-288,0 0 288,0 8-320,0-3 448,0 4-384,0-1 288,0 2-320,0 3 192,0 2-224,0 8 0,0-1-128,0 0-64,0 1 0,0 0-32,0 0 0,0-10 0,0 6 0,0-12-224,0 8 128,0-21-256,0 6 224,0-3-160,0-3 160,0-7 0,0 3 64,0-6 64,0 6 0,0-9-96,0 6 64,0-4 32,0 7 0,0-8 64,0 8-32,0-3-32,0 10 32,0-7 160,0 10-96,0-6 320,0 12-224,0-2 160,0 5-192,0 4 288,0 10-256,0-4 32,0 4-128,0-5-64,0 5 0,0-6 32,0 2-32,0-6-32,0 6 32,0-15-192,0 5 96,0-9-384,0 0 224,0-6-384,0 3 352,0-11-288,0 5 288,0-10-64,0 6 192,0-10 0,0 10 64,0-9 0,0 8 0,0-4 128,0 8-32,0-3 256,0 9-160,0-2 448,0 6-320,0 0 288,0 10-288,0-1 416,0 5-384,0 4 288,0 5-320,0 0 128,0-1-224,0 14 0,0 5-96,0 5-64,0-7 32,0 3-320,0-7 160,0-3-1504,0-3 896,0-7-2912,0-5 2016</inkml:trace>
          <inkml:trace contextRef="#ctx0" brushRef="#br0" timeOffset="-1945">10483 10287 2816,'-9'0'1120,"9"0"-576,-6 5-160,0-5 704,12 0-608,-12 0 416,6 0-544,-3-5 480,6 5-512,-3-3 224,0 6-320,0-3 0,0 0-128,0 0 96,0 0-128,0 0 128,6 10-128,-6-1 192,6 5-160,-6-5 32,5 4-64,-5-3 96,0-3-96,0-2-32,0 9 0,0-14-32,0 4 0,-5-4 0,5 0 0,-6-4-96,12 0 64,-6-11 32,0 12 0,0-11 0,0 8 0,0-1 64,5 2-32,-1 1 128,2 4-96,0 0 32,-3 4-32,3 1 32,-1-2-64,-5-3 64,0 0-64,0-3-32,0 3 32,-5-9-128,5 3 64,-6-8 32,6 6 0,-3-6 0,6 4 0,-3-3 0,0 10 0,0-7 64,6 10-32,-1-4-32,1 4 32,-6-5 32,0 10-32,0-5 64,0 4-64,-6 0-96,6 2 32,-11-3 160,8 2-64,-9-5 320,8 0-192,-7-5 96,11 5-160,-6-3 0,6-3-64,0-2-128,6 3 32,0-5 32,3 7 0,3-7 64,2 10-32,2-10-32,-1 10 32,-10-3 96,5 6-64,-10-3 192,0 10-160,-6 0 96,6 3-96,-9-4-64,3 1 0,-3-7-32,3 7 0,-4-10 64,10 3-32,-11-6-160,11 3 64,-3-5 32,3 0 32,-6-4 64,6 9-32,-6-4 64,2 4-64,-7 0 128,11 4-96,-6-4 32,12 0-32,-6 0-64,0 0 32,0 0 32,11 6-32,-1-6 64,5 3-64,-4 2-96,4 3 32,-11 2 32,7-1 0,-11 4 128,4 1-64,-8 1 32,4-2-32,-11-3-64,7 2 32,-7-2 32,7-6-32,-7-8-32,11 4 32,-6-15-192,6 8 96,-3-9 32,6 9 32,-3-8 0,6 11 0,-1-6 0,1 10 0,-6-3 0,4 3 0,2-5 0,-1 10 0,-1-5 0,2 0 0,-6 0-1152,0 0 640,-6 0-3936,6 9 2464</inkml:trace>
          <inkml:trace contextRef="#ctx0" brushRef="#br1" timeOffset="7348">10489 10351 1920,'-5'-6'768,"5"6"-384,0-3-448,0-3 256,0 12-128,0-12 32,0 6-32,0-4-128,0 1 32,-4-7 32,4 4 0,-6-1 192,6 1-96,-11-3 96,11 9-96,-4-8 160,8 8-160,-4-9 384,0 9-256,0-6 320,0 6-320,0 0 32,0 6-160,0-2 0,6 5-32,-1-5 32,1 5-64,-6-3 192,0 1-128,0-1 96,0-2-96,0 2-64,0-3 0,0-3-32,0 0 0,0 0 0,0 0 0,0-3 0,0 3 0,0-10-96,0 4 64,-6-1 96,6 1-32,-5-7 64,-1 9-64,-4-11-96,5 12 32,-10-11 32,11 9 0,-13-8 64,14 3-32,-13-3 64,5 3-64,-4-3 128,9 4-96,-13-8 128,14 2-128,-10-8 128,3 10-128,-3-4 192,6 7-160,-6-8 96,3 4-96,-3-4 96,6 5-128,-6-6 32,4 11-32,-5-10 32,11 8-64,-10-7 64,11 7-64,-13-8-32,14 8 32,-13-3-32,5 4 0,-10-5 128,6 11-64,-5-13 128,10 13-128,-11-10-32,12 4 0,-6-10 32,3 5-32,-2-8 64,4 8-64,-5-4 64,4 10-64,-4-11-96,5 10 32,-5-10 32,4 11 0,-4-10 0,5 8 0,-7-7 64,8 2-32,-6-2 64,5 8-64,-6-14-96,6 14 32,-5-8 96,10 7-32,-11-8-32,11 8 32,-11-7-128,13 8 64,-14-4 96,13 7-32,-7-11 64,11 8-64,-10-14-32,5 10 32,-10-10-32,9 8 0,-3-2-96,9 8 64,-10-4 96,-1 3-32,-4-3-32,9 7 32,-9-7-32,9 9 0,-3-11 0,3 12 0,-9-11-96,11 9 64,-7-3 32,11 3 0,-9-5-96,9 6 64,-12-5 96,12 9-32,-9-9-32,9 9 32,-11-10-32,11 10 0,-4-4-96,4 4 64,-6-3-896,12 3 512,-6-6-2496,0 2 1600</inkml:trace>
        </inkml:traceGroup>
      </inkml:traceGroup>
    </inkml:traceGroup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42:27.934"/>
    </inkml:context>
    <inkml:brush xml:id="br0">
      <inkml:brushProperty name="width" value="0.05292" units="cm"/>
      <inkml:brushProperty name="height" value="0.05292" units="cm"/>
      <inkml:brushProperty name="color" value="#5B9BD5"/>
    </inkml:brush>
    <inkml:brush xml:id="br1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6AFCD78-1F3C-4C1A-840C-0932DFF7E353}" emma:medium="tactile" emma:mode="ink">
          <msink:context xmlns:msink="http://schemas.microsoft.com/ink/2010/main" type="inkDrawing" rotatedBoundingBox="7158,4650 21271,9281 19452,14825 5339,10195" semanticType="callout" shapeName="Other">
            <msink:sourceLink direction="with" ref="{03526F6D-E220-4ACE-BCEE-2C3E58EAF12E}"/>
            <msink:sourceLink direction="with" ref="{27C81A6D-EE85-469E-88AE-F36286D7140F}"/>
          </msink:context>
        </emma:interpretation>
      </emma:emma>
    </inkml:annotationXML>
    <inkml:trace contextRef="#ctx0" brushRef="#br0">9682 8860 2560,'6'15'960,"-6"-15"-512,11 45-256,-7-32 576,7 4-448,-7 3 352,7 2-384,-2 0 128,7 6-256,-2-4 352,4 2-288,-3 6 448,5 0-384,-4 4 160,2 0-288,3-1 224,0-3-256,5 0 160,-1 0-160,1 0-64,-2-5-32,3 1 96,-3 2-64,-3 2 32,6 6-32,-9-2 32,9 3-64,-7-7 64,1 1-64,-2-2 128,7 1-96,-11-5 192,6-5-160,0 0-32,3 7-32,-3-3 96,6 3-64,-13 1 32,2 2-32,-2-4 32,2-2-64,-1-3 64,0 5-64,0-5 128,2 3-96,-2-4 128,0 5-128,6 2-32,-3 2 0,0-4-32,1 1 0,-3-2 128,3-3-64,-4 0 256,2 9-192,-2-6 160,0 6-160,1-4-64,-2-1-32,7-4-128,4-1 64,-5-4 96,1 6-32,-6-8 128,6 3-96,-6 0-96,6-2 0,-6-4 32,0 6 0,0-6 64,0 0-32,2 2 64,-2-1-64,-6-1 64,7 0-64,-5 6-32,4 0 32,-6-3-32,2 4 0,-1-4 64,5 3-32,-3-6 64,-3 6-64,6-6 128,0 6-96,0-6 32,6 6-32,-6-6 32,0 5-64,-4-4 64,4 3-64,-6-4 64,7 7-64,-5-8-32,4 8 32,-6-8 32,7 2-32,-5 4 64,4 6-64,0-2-32,6 4 32,-6-4 32,5 2-32,-4-6 128,4 5-96,-5-4-32,0 3 0,1-4 32,-2 0-32,2 1 64,5-2-64,5 1-32,-2 2 32,-3 2-32,5 0 0,-7 2 64,2-2-32,-6 0-32,6 5 32,-1-8-32,1 3 0,-6-4-96,6 4 64,-6-3 32,6 4 0,-6-5 0,0 4 0,0-4 64,6 4-32,-6-3-32,5 0 32,-4-1-32,4 0 0,-5-1-96,0 6 64,0-1 32,0 10 0,1-10 64,1 1-32,-2-4-32,0 4 32,0-4 32,0 3-32,0-4-32,0 0 32,0-4-128,6 4 64,-6-4 32,5 4 0,-4-1 64,-1 2-32,0 3-32,2 4 32,2 3 31,1 4-31,7-7 64,-3-4-64,-3 0-32,5 5 32,-7-4-32,2 5 0,-6-6 0,6 4 0,-6-2 64,5 4-32,1-11 64,0 6-64,-6-1 64,6 2-64,-6 3-96,0 4 32,5-7 96,1 2-32,-2-4 64,8 7-64,-7-12-32,4 5 32,-3-3 32,0 4-32,-6-5 64,6 5-64,-6-6-96,6 2 32,-1-2-32,1 7 0,-2 2 128,7 1-32,-5-4-32,0 5 32,-3-6 32,3 5-32,9-8-32,-3 3 32,3 1-32,0 0 0,-4-1 64,-1 0-32,1 2 64,1-2-64,-3-3-32,-3-2 32,0 1-32,0 6 0,-3-2 0,3 4-96,5 2 64,4-2 32,-5-2 64,7 4-32,-11-11-32,3 5 32,2 1-32,-1-1 0,-4-2 64,3 2-32,3 0 128,-1 6-96,-2-1-32,3 5 0,-8-5-128,7 1 64,4-6 32,0 5 0,2-4 0,4 5 0,0-6 0,-6 1 0,0 0 0,0-1 0,-3 0 64,-3 1-32,2-6-32,-1 2 32,7 0-32,-2 3 0,6 2 0,-6-8 0,-3 3 128,3 8-64,0 5 32,0-10-192,2-4-64,-7 5 64,5-6 96,2 2 96,-8 0 96,3-2-96,3 2-64,0-1 0,11 0-32,-5 0 0,-6 5 0,0 0 0,1-1 0,1 0 0,-8 2 64,6-2-32,2-3 64,-2 4-64,1-7 64,-1 4-64,2-2 64,-2-1-64,-6 6-32,3-5 32,-3 0 32,8 0-96,-2 1 0,0-2 32,1 1 0,-5-4 64,-1-1-96,0 2 0,0-7 96,7 7 96,4-2-128,4 5-32,1 0 0,-5 4 64,-6-2-32,0 2 64,2 0-128,-7-4 0,1-4 32,-1 0 64,-5-1-32,16 0-32,-12-3 32,12 3 32,-4-4-96,-7 1 0,1-1 32,-2-2 64,3 3-32,-3-1-32,3 1 32,-3-1-32,3 1-96,-3-2 64,-3-3 32,5 4 0,-1-1 64,5 7-32,2-2-32,4 1 32,0 4-32,-6-5-96,-10 0 64,4 1 32,6-5 64,-3 10-32,-6-6-32,3 0 32,-3-3-192,-1-1 96,5 0 96,1-1 0,5 2 64,-1 2-64,2-2-96,-2-1 32,0 1 32,0-1 0,2-1 0,-1 2 0,-1-5 0,0 2 0,5 3 0,7 0 0,-1-2 0,-1 2 0,-5 0 64,2-3-32,4 2-32,-11 1 32,0-6-32,0 2 64,-3-3-96,8 2-64,1 0 64,0-2 64,-6 3 0,0-2 64,2 2-128,-2-3 0,1 0 96,-1 3 32,0-2-128,2 2 32,-8-6-64,6 4 0,-3 0 192,-1-4 64,8 5-160,-2-1 0,4 1-96,0-5-64,-6 0 160,0 0 32,0 0-96,2 0-32,-7 0 32,5 0 64,-4 4-64,16-4 0,3 0 96,-4 0-32,-7 0-32,2 0 32,0-4-32,0 4 0,-1 0 0,1 0 0,0-5-96,5 1 64,-1 4 32,7 0 64,-2-5-96,-3 1 0,-3 0 32,-3-2 64,5-4 32,-11 4 32,7 0-224,-2 2 0,7-2 32,-6-2 96,-1 3-64,1 2 0,0-3 96,-2 2 32,2-6-128,-1 6-32,1-4 96,-4 4 32,-2-6 0,6 4-64,0-6 32,0 2-32,-1-4 0,-5 6 0,7-6 0,-7 4 0,0-3-96,-4 4 64,-2-4 32,3 4 0,-3-9 64,8 9-32,-2-10-32,1 9 32,-1-12-32,-4 5 0,4-6 0,-3 5 0,-3-1-96,3 12 64,-3-9 32,6 9 0,-3-8 64,3 7-32,-4-6 64,4 6-64,0-8-32,1 8 32,1-6-32,3 4 0,-5-6 0,-5 6 0,1-9 0,-1 6 0,-4-9 0,5 8 0,-6-8 0,5 3 0,1-8 0,5 9 0,-1-5 0,0 10 0,-4-5-96,4 4 64,-3-3 96,3 2-32,-6-3 64,8 6-64,-7-13-32,5 12 32,-3-9-32,3 4 0,-4-4-96,-1 3 64,1-8 32,-2 9 0,6-14 0,6 9 0,-4-3-96,-2 3 64,1-5 96,-5 6-32,-7-5 64,7 4-64,-5-5-96,9 12 32,-4-13 32,4 6 0,1-9-96,-1 10 64,-4-14 32,-1 10 0,-4-12 0,5 12 0,-6-1 0,5 4 0,-4-9 64,3 10-32,-3-10-32,5 4 32,-5-2-32,3 1 0,-3-12 0,6 5 0,-3-9 0,2 13 0,4-8 0,0 12 0,1-8 64,-5 13-32,-5-9-96,-2 6 32,-2-15 32,2 9 0,-2-13 0,1 13 0,-2-8 0,4 8 0,-5-4-96,6 4 64,-6-10-32,6 16 0,0-11 128,-1 10-32,1-18 64,3 10-64,-3-11-32,0 8 32,-6-1-32,6 6 0,-6-2 0,5 6 0,-5-10 0,6 7 0,-6-13-96,6 3 64,-6-3 96,0 13-32,0-13-32,6 19 32,-6-16-128,0 10 64,0-8 32,0 12 0,0-12 0,0 8 0,6-12 64,0 12-32,0-10-32,3 16 32,-4-12-128,1 12 64,-5-6-32,4 6 0,-5-10 64,6 4 0,-6-6 0,6 8 0,-6-12 0,6 16 0,-6-12 0,0 16 0,-4-14 0,4 13 0,0-8 64,0 4-32,-6-2-32,3 7 32,3-4-128,0 6 64,0-6 96,6 8-32,-6-14 128,0 5-96,0-5-160,0 9 32,-3 1 32,-3 9 32,2-6 0,-1 9 0,-1-3-160,2 10 96,-5-7-608,-3 6 384,-3-1-1664,0 5 1121,-3-5-3745,3 5 2560,-17-5-2688,8 5 2688</inkml:trace>
    <inkml:trace contextRef="#ctx0" brushRef="#br1" timeOffset="-86091">21606 15983 6784,'-6'15'2624,"12"-8"-1408,9 3-1504,6-1 448,9 4-160,6-3 0,6 3 0,-4 0 64,10 2-32,2 2-96,5 15 32,-4-4 32,0-1 64,2-5-96,-3 5 0,2-5 160,-2 6 160,16-1-32,-6 1 96,-3-5-128,0-1-64,-12 1 64,2-6 64,-7 2 0,-5 4 64,-4-1-64,-5 6 0,-6-5-32,-4-1 0,-8 1-128,-2 0-32,-6-1-32,-9 10-64,-8-5-128,-13 4 0,-15 6-288,-12 4-128,-9 8-224,-11 2-64,-4-2-544,-11 5-256,5 1-1152</inkml:trace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42:23.488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022C0824-107A-4FA6-BE6F-5F0CCB21C8CB}" emma:medium="tactile" emma:mode="ink">
          <msink:context xmlns:msink="http://schemas.microsoft.com/ink/2010/main" type="inkDrawing" rotatedBoundingBox="7005,6762 7064,6964 7023,6976 6965,6773" semanticType="callout" shapeName="Other">
            <msink:sourceLink direction="with" ref="{12884360-49A1-4A44-9FAE-D14F3B2508B6}"/>
          </msink:context>
        </emma:interpretation>
      </emma:emma>
    </inkml:annotationXML>
    <inkml:trace contextRef="#ctx0" brushRef="#br0">10010 9404 2816,'0'0'1056,"0"0"-576,4 9-352,2-5 256,3 1-224,3-1-96,-3 0-32,-4 2-32,1 3 0,-6-5 0,4-1 0,-8 3 0,4-2 0,-6 2 0,1-3 0,1 1 0,4 6 0,-5-1 128,10 0-64,-5 1 384,9 3-224,-3-4 96,4 5-192,-5-5 0,1 4-64,-3-3 32,4 3-64,-7-13-160,5 4 64,-10-8-736,-2 4 416,-7-13-1568,-2 3 1088</inkml:trace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42:30.608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2C0E1C61-C001-4EAD-84B6-E34F99EC4DB3}" emma:medium="tactile" emma:mode="ink">
          <msink:context xmlns:msink="http://schemas.microsoft.com/ink/2010/main" type="inkDrawing" rotatedBoundingBox="10232,10420 13093,7611 13195,7715 10334,10524" semanticType="callout" shapeName="Other">
            <msink:sourceLink direction="with" ref="{AAAC8FD3-5456-4E20-B816-F11982FF7D98}"/>
            <msink:sourceLink direction="with" ref="{0EBD74B2-DEA9-4413-85DF-43EA85391CCA}"/>
          </msink:context>
        </emma:interpretation>
      </emma:emma>
    </inkml:annotationXML>
    <inkml:trace contextRef="#ctx0" brushRef="#br0">13307 13024 2944,'-9'10'1120,"14"-16"-576,-10 6-288,5 0 416,0 10 96,0-1 160,0 0 0,0-9 0,5 4-32,-5-4 64,0 0-512,4 4 224,1 2 192,-5-6-64,6 4 0,-6-4-160,0 12 0,6-2-224,-2 0-97,1-7 33,1 2 96,-2-5-64,1-5 96,1 2-64,-2-1 64,1-2-128,7 2 32,-8-2-160,11-1 96,-4-2-64,13-5-192,8-4-96,-7 4 0,1-4 0,-1-1 32,1 2 0,-1-5 64,5-11-96,2-2 0,3-1 32,1-2 0,4-2 0,11-10 64,-1 0-96,1 0 0,6-18 32,0 10 0,8-1 0,-3-1 0,-1 7-96,1-11 0,-2 0 64,3 6 64,-3 2 0,-4 2 64,5 0-128,-5-1 0,-5 6 32,-6-5 64,2-5-32,-2 4-32,6 1 32,6-1 32,-6 0-96,0-3 0,0-6-32,5 2 0,0-2 128,4 0 32,7 6-128,-5-10 32,-2 4 0,2 2 0,-7 1 64,17 3 32,-10 3-128,4-7 32,-10-2 0,1 10 0,-6 4 0,-1 5 0,-10 4-96,1-1 0,1 6-288,-6 0-96,-12 8-160,-4 6-96,-5 8-576,-20 11-2239,-10 6-161,-5 11 0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42:31.667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D47ED21A-636B-437A-8B7F-7725FED8F1D2}" emma:medium="tactile" emma:mode="ink">
          <msink:context xmlns:msink="http://schemas.microsoft.com/ink/2010/main" type="inkDrawing" rotatedBoundingBox="10434,10425 13631,7369 13668,7409 10471,10464" semanticType="callout" shapeName="Other"/>
        </emma:interpretation>
      </emma:emma>
    </inkml:annotationXML>
    <inkml:trace contextRef="#ctx0" brushRef="#br0">13532 13079 2816,'-30'3'1120,"30"-3"-576,0 0-64,0 0 480,0 0-160,0 0 0,0 0 32,0 0 32,0-3-448,6-2 256,-1 1 160,10-10 320,0 0-384,1 0-192,-2-4-160,2 0-32,4 0-64,6-5 32,5-13-64,-1-9 0,6-1-96,9 2 32,6-8 0,0 0 95,2 5-95,-8 7 32,0-5-96,6-9 0,5 2-32,-5 4 0,0 2-64,0 1 32,5 4 0,7-21 96,-9 7-32,3 0 0,9 1-32,-4-1 64,-8-4-32,3 9 0,-6-3-32,5-8 0,6 3 0,-7 4 0,2-1 0,-1 0 64,1 7-96,-3-16 0,-3 6 32,17 2 64,-8-2-32,2 4 0,-11 4-96,10-14-64,15-3 96,-4-2 0,9 5-32,-6 1-64,3-18 32,14 3 32,-11 2-96,0-2 0,-4 6-256,-1-4-128,1-2-640,-11 14-192,-4 11-639,-11 2-161,-6 15-2240,-9 8-1088,-9 15 2656</inkml:trace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42:34.185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AAAC8FD3-5456-4E20-B816-F11982FF7D98}" emma:medium="tactile" emma:mode="ink">
          <msink:context xmlns:msink="http://schemas.microsoft.com/ink/2010/main" type="inkDrawing" rotatedBoundingBox="10306,10414 13272,7628 13364,7725 10397,10511" shapeName="Other">
            <msink:destinationLink direction="with" ref="{2C0E1C61-C001-4EAD-84B6-E34F99EC4DB3}"/>
          </msink:context>
        </emma:interpretation>
      </emma:emma>
    </inkml:annotationXML>
    <inkml:trace contextRef="#ctx0" brushRef="#br0">13629 12950 3072,'-15'-4'1216,"15"4"-640,0 0-320,0 0 416,0 0 256,4-6 128,7 2 64,-1 1 32,1-3-192,4-3-128,0 1-448,0-1 32,6-14 96,-1-9-128,6 0 32,9-4-128,12-5 0,3-14 96,2 6 96,-2-5-128,11-10-32,4 1-128,7-4 31,6-11 1,-3-9 32,29 1-64,-9-8-32,1-2-96,12-12 32,-6 9 0,0 3 32,2-7-64,6 6 32,-8 7 0,-4 3 32,-8 12-160,8-21-32,-11 19 32,-6 5 64,0 8 0,-4 6-32,-11 3 32,6-19-32,-1 16 0,-10 4 0,-5 8 0,-14 7 0,-7 1 0,-4 8 0,-7 5 0,-3 8 0,-6 4 0,-9-2 0,-6 12-160,-6-1 32,2 4 64,-2 4 32,-14 5-128,-10 4-32,-1 0-128,0 25 32,-9-8-63,-8 8-1,-2 7 32,-10 4 32,-18 19 192,3 5 32,-17 4 64,-10 4 0,-5 19 192,5-6 128,-11 6-32,7 6 64,5-12-257,-3 2-127,2-6 1,12-12 62,7-10-62,17-7-1,9-10 32,18-15 0,18-23-96,15-13 0,12-13 64,30-19-64,14-14 32,12-21 64,20-4 0,4-16-96,11-9 64,20-7 32,-5 2 0,0-12 0,16 10 0,-12 3 0,7 0 0,-6 4-96,-10 11 64,-14 12 96,-7 9 32,-14 11-128,-12 11-32,-13 10 32,-11 6 64,-6 4 64,-21 16-32,-9 6-64,-9 13 32,-27 25 32,-9 11-256,-17 6-32,-4 3 128,-26 19 32,0 0 128,-4 10 32,-22 13-128,-4 3-32,5 1 96,-16 15 32,11-6-96,-5 5-32,-6-10 32,9 14 0,14-19 32,2-10 64,6-18-96,21-11 0,14-10 32,12-12 64,19-15-96,10-14-64,21-13-96,21-8 32,8-20 96,24-18 32,6-8-192,24-14-96,2-9 32,2-4 96,16 1 32,-6 2 96,-6 14 32,-10-3 32,-4 8 0,-16 4 0,-11 24 64,-15 8 32,-19 23 160,-17 13 0,-14 9 32,-16 14-96,-14 24 32,-5 3-192,-12 10-32,-25 14 0,-6 6 64,-3-2-32,-10 5 64,-2 7-128,11-6 0,-11-3 32,2-4 0,10 1 0,3-1 0,11-7 0,6-11 0,3-8 0,18-15 0,9-8 0,10-9 0,25-15-96,16-11 0,12-12 64,7-17-64,17-16 32,11-12 0,29-17-64,0-3 0,5-7 0,18 1 0,-9 4 0,-4 5 0,-2 0 96,-15-3 0,-2 12 96,-6 12-32,-16 11-32,-9 10 96,-24 35 64,-18 4 64,-15 10-32,-9 9-32,-30 8-96,-9 23-64,-1 9 96,-18 6 64,-8 12 0,-5 6 64,5-6-64,3 6 0,1-11-32,11-2 64,15-21-160,9-11-32,13-11 0,11-8 0,13-10-96,5-12 64,11-10-32,19-19 0,9-4 0,9-3 0,6-10 0,8-15-64,8-7 96,7-6 0,9-4 32,1 0 64,-6 10-96,-6-6 0,-3 2 32,8 1 64,-8 16-96,-6 6-64,-9 1 128,-12 12 32,-6 7 0,-8 2 32,-6 7-128,-4 1 0,-12 9 32,-4 0 0,-10 4-448,0 5-160,-1 10-1248,0-6-544,-3 6-1088</inkml:trace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41:38.16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A32B1BF8-65BF-414E-A339-9E737682C9A2}" emma:medium="tactile" emma:mode="ink">
          <msink:context xmlns:msink="http://schemas.microsoft.com/ink/2010/main" type="writingRegion" rotatedBoundingBox="7600,4736 6407,6000 6068,5681 7261,4416"/>
        </emma:interpretation>
      </emma:emma>
    </inkml:annotationXML>
    <inkml:traceGroup>
      <inkml:annotationXML>
        <emma:emma xmlns:emma="http://www.w3.org/2003/04/emma" version="1.0">
          <emma:interpretation id="{33B9F58E-F039-44F5-BF55-5D3EFE5D574F}" emma:medium="tactile" emma:mode="ink">
            <msink:context xmlns:msink="http://schemas.microsoft.com/ink/2010/main" type="paragraph" rotatedBoundingBox="7600,4736 6407,6000 6068,5681 7261,4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89708A-64E5-4A6A-B344-1B071D0D7D9A}" emma:medium="tactile" emma:mode="ink">
              <msink:context xmlns:msink="http://schemas.microsoft.com/ink/2010/main" type="line" rotatedBoundingBox="7600,4736 6407,6000 6068,5681 7261,4416"/>
            </emma:interpretation>
          </emma:emma>
        </inkml:annotationXML>
        <inkml:traceGroup>
          <inkml:annotationXML>
            <emma:emma xmlns:emma="http://www.w3.org/2003/04/emma" version="1.0">
              <emma:interpretation id="{27C81A6D-EE85-469E-88AE-F36286D7140F}" emma:medium="tactile" emma:mode="ink">
                <msink:context xmlns:msink="http://schemas.microsoft.com/ink/2010/main" type="inkWord" rotatedBoundingBox="7600,4736 6407,6000 6068,5681 7261,4416">
                  <msink:destinationLink direction="with" ref="{F0D3D74C-3F49-4E91-AACB-E04B5DF22A1C}"/>
                  <msink:destinationLink direction="with" ref="{D6AFCD78-1F3C-4C1A-840C-0932DFF7E353}"/>
                  <msink:destinationLink direction="with" ref="{EDDA6F5C-9739-4532-82C4-AA9D52455D0A}"/>
                  <msink:destinationLink direction="with" ref="{7E085600-33DF-41FE-B062-9A77C1D1411E}"/>
                </msink:context>
              </emma:interpretation>
              <emma:one-of disjunction-type="recognition" id="oneOf0">
                <emma:interpretation id="interp0" emma:lang="zh-CN" emma:confidence="0">
                  <emma:literal>敏</emma:literal>
                </emma:interpretation>
                <emma:interpretation id="interp1" emma:lang="zh-CN" emma:confidence="0">
                  <emma:literal>紜</emma:literal>
                </emma:interpretation>
                <emma:interpretation id="interp2" emma:lang="zh-CN" emma:confidence="0">
                  <emma:literal>紹</emma:literal>
                </emma:interpretation>
                <emma:interpretation id="interp3" emma:lang="zh-CN" emma:confidence="0">
                  <emma:literal>玟</emma:literal>
                </emma:interpretation>
                <emma:interpretation id="interp4" emma:lang="zh-CN" emma:confidence="0">
                  <emma:literal>玷</emma:literal>
                </emma:interpretation>
              </emma:one-of>
            </emma:emma>
          </inkml:annotationXML>
          <inkml:trace contextRef="#ctx0" brushRef="#br0">9455 8262 3712,'0'-5'1472,"0"5"-768,4-30-416,2 21 1024,-1 9-768,1-10 832,-3 6-800,3-10 608,0 10-672,-2-10 448,7 9-544,-1-8 192,1 3-352,4-6 128,5 0-224,-4-1 128,2 4-160,3-15 64,0 10-96,5-19-64,-1 14 0,5-13-32,2 4 0,4-6 0,3 5 0,8-8-96,-7 9 64,1-8 96,-5 2-32,3-6-96,-2 7 32,-5-8-32,-2 13 0,0-4 64,0 10 0,2-6 0,-8 10 0,-3-7 0,-6 16 0,0-6-96,0 12 64,-3-9 96,-3 9-32,-9-2-32,6 9 32,-12-6-192,6 12 96,-9-6-320,3 9 224,-3-2-448,-3 9 352,-8 0-160,4 13 256,-14 1 64,10 2 96,-20 0 0,8-4 0,-7 2 192,3 8-96,-6-2 320,7-1-224,-7 1 160,12 2-192,-6-12 64,11 0-128,-1-2 0,6 0-32,1-7-64,1-4 32,4-7-32,10 4 0,-2-10 64,6 3-32,0-13 64,10 7-64,1-16-32,10 6 32,-2-15-32,1 10 0,6-14 0,5 10 0,5-14 0,-1 8 0,1-12 0,0 8 0,0-13 0,0 13 0,-1-9 0,1 14 0,-2-8 0,-2 6 0,-2-3 64,0 9-32,-3-3-32,-3 7 32,-3-3-32,0 9 0,-7-1 0,2 1 0,-5 4 0,-1 3 0,-5-2 0,-1 8 0,-4-6 0,5 6 0,-5-3-512,0 6 288,-5-3-1952,1 0 1216,-7 0-3200,1 10 2336</inkml:trace>
          <inkml:trace contextRef="#ctx0" brushRef="#br0" timeOffset="-1118">9455 8089 1664,'-6'6'608,"6"-6"-320,-5 9-416,1-5 128,8 0 0,-8 1 64,4-1-32,-6 2-32,1-2 32,-5 0-128,10 1 64,-11-1 96,11 1-32,-9 5-32,9-2 32,-10-3 32,10-1-32,-11 6 192,11-1-128,-9 0 448,9-2-288,-12 3 448,8-1-416,-13 1 288,14-1-320,-12-1 192,9 1-224,-9 1 224,4-1-256,-5 0 320,7-1-288,-6 2 384,9-1-352,-8 1 288,7-1-288,-2-5 64,9 5-192,-11-6 64,11 4-96,-4-4 0,4 3-32,-6-6-64,12 3 32,-6-3 160,0 0-96,0 0 256,0 0-224,0 0 384,0 0-288,0-3 224,10 3-224,-5-6 64,4 3-160,3-7 64,-3 6-96,1-11 0,7 6-32,-8-4-128,6 3 32,-4-12 32,5 8 0,-1-8 64,5 5-32,-1-12-32,2 7 32,5-5-32,-1 5 0,1-6 64,4 5-32,0-3 64,2 3-64,-2-13-96,7 12 32,-7-6-32,5 1 0,-4-3 0,-1 10 0,-4-5 64,-1 9 0,-5-5 0,6 10 0,-10 0-224,-1 3 128,-9 1-448,3 5 288,-9 4-448,0 4 416,-9 5-512,3 10 480,-9-6-576,-1 4 544,-4 2-192,5 4 320,-12-1 128,6 6 64,-12-5 32,6 3 0,-8 6 192,10 0-96,-7 4 192,7-10-192,-5 3 256,4 3-224,-4-6 384,9 2-288,-5-5 96,11 0-192,-10-6 224,10 5-224,-11-3 512,11 4-352,-6-6 352,12 2-352,-12-7 256,11 4-288,-10-9 64,8 9-192,-2-9 64,8 2-96,2-3 160,4 2-160,-6-8 96,6 5-96,-5-5 0,10 0-32,-5-5-64,10 5 32,1-8-32,-2 2 0,3-7 64,3 4-32,0-8-96,0 8 32,0-14 32,6 8 0,0-12 0,3 5 0,2-10 64,5 6-32,-1-6-96,2 5 32,-8-11 32,6 12 0,2-6 0,4 5 0,-6-14 0,6 9 0,-6-4 0,1 4 0,-1-4 0,5 8 0,-3-8 64,4 10-32,-6-6-96,0 4 32,-3-8 32,3 10 0,-6-12 0,3 12 0,-3-6-96,3 5 64,-6-5 96,3 10-32,-4-1 64,1 4-64,-6-3-32,6 8 32,-6-5-32,6 12 0,-6-12-96,0 10 64,-5-4 32,1 9 0,-2-11-224,6 11 128,-9-5-960,3 9 608,-13-5-2080,4 5 1408,-11 0-2592,8 5 2112</inkml:trace>
          <inkml:trace contextRef="#ctx0" brushRef="#br0" timeOffset="2215">9423 7990 2944,'6'-14'1120,"-6"14"-576,11-4-288,-11-2 832,4 12-608,-4-6 640,6 0-672,-6 0 640,0 0-640,0 0 480,0 0-512,0 0 192,0 4-352,0-4 192,0 6-224,0-3 128,0 10-192,-6 6 352,6-6-288,-10 6 224,5 4-224,-4 3 352,3 6-320,-9 0 160,6 4-256,-12-4 0,10 0-96,-11-6 32,13 2-64,-6-10-96,9 0 32,2-8-384,4-6 192,0-14-576,4 6 448,2-18-288,4 3 384,1-13-64,-2 5 192,3-5 0,-3 6 64,0-6 64,3 4 0,-6-2 0,-3 7 0,3 0 0,-1 5 0,-5-2 128,4 8-64,-8 12 320,4 9-192,-5 0 256,-1 5-256,-3 8 256,3 10-256,-9 4 160,6 0-192,-12 2 64,10-8-128,-5 2-64,7-4 0,-6-6-32,3 1 0,4-6 0,2-2 0,0-12-96,12 1 64,-6-11-128,11 2 96,-8-18-192,9 4 160,-2-17-160,4 10 128,-2-10-64,3 8 96,-6-8 0,7 8 32,-5-2 64,4 7 0,-6 0 64,2 5-32,-7-2-32,2 4 32,-6 6 32,6 6-32,-12 4 256,6 4-160,-6 6 256,6 6-256,-9 8 160,3 8-160,-9 3 160,9 2-192,-8 0 32,4-2-64,-5-3 32,4-5-64,1-8-96,4-1 32,2-14-128,8 0 96,-4-21-192,12 4 160,-8-19-160,7 4 128,-2-12 0,7 8 64,-5-10 64,4 16 0,-6-6 0,2 10 0,-1-10 0,-1 18 0,-3 2 64,-1 6-32,-10 12 192,5 2-128,-6 10 192,3 10-192,-9 2 32,8 2-64,-10 0 32,8 4-64,-9 2-32,4-8 32,-5-2-128,7-2 64,-6-3-32,9 0 0,-4-5-96,10 1 96,-10-6 32,10 4 32,-10-8-96,10 5 64,-6-5 32,6 1 0,-6-7 64,12 7-32,-6-10-32,0 6 32,0-6-32,6 0 0,-2 0 0,2 0 0,-1 0 0,0 0 0,-1-6 64,2 6-32,0-4 128,3 4-96,-3-6 192,3 6-160,3-3 31,3 3-63,0-10-64,0 10 32,0-3 32,5 3-32,2-6-96,2 2 32,-4-6 96,7 10-32,-8-4-32,7 8 32,-11-4-128,6 0 64,-11 0-319,4 0 191,-14 0-512,0 6 384,-9-2-224,4 0 320,-11 2-64,6-3 160,-10 2 64,5 0 32,-6-5 0,7 3 0,-8-3 0,8 0 0,-7 0 0,12 0 0,-13 0 192,11 0-96,-4-3 192,11 3-192,-7-5 192,8 0-192,-3-4 96,6 9-96,0-8 0,6 8-32,-3-6 160,8 12-128,-1-12 32,5 6-64,-4-4 32,5-1-64,4-2 64,-1 7-64,2-6 63,5 6-63,-11-4-95,6 4 31,-12-6 95,6 6-31,-9-4-32,0 8 32,-12-4-127,0 6 63,-9-2 95,0 2-31,-5-6-95,4 4 31,-10-1 32,11 2 0,-10-5 0,11 4 0,-8-4 0,11 0 0,-4 0 0,6 0 0,0 0 63,9 0-31,0-4-32,3 4 32,3-5-32,3 10 0,3-5 64,2 0-32,8-5 64,-2 5-64,4-3-32,3-1 32,-2-2-256,5 6 128,-4-4-1503,-2 4 863,-6-6-3616,0 2 2400,-3-4-2144,2 8 2368</inkml:trace>
        </inkml:traceGroup>
      </inkml:traceGroup>
    </inkml:traceGroup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42:36.285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F9BC08A4-EBC0-4856-B623-FE6FD1594C1B}" emma:medium="tactile" emma:mode="ink">
          <msink:context xmlns:msink="http://schemas.microsoft.com/ink/2010/main" type="writingRegion" rotatedBoundingBox="11391,9944 11172,10754 10337,10529 10556,9719"/>
        </emma:interpretation>
      </emma:emma>
    </inkml:annotationXML>
    <inkml:traceGroup>
      <inkml:annotationXML>
        <emma:emma xmlns:emma="http://www.w3.org/2003/04/emma" version="1.0">
          <emma:interpretation id="{C01F173C-FDC9-4654-9014-FE900F3746E7}" emma:medium="tactile" emma:mode="ink">
            <msink:context xmlns:msink="http://schemas.microsoft.com/ink/2010/main" type="paragraph" rotatedBoundingBox="11391,9944 11172,10754 10337,10529 10556,9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DC413C-64E1-47DA-B8B3-7F66D45EB1B6}" emma:medium="tactile" emma:mode="ink">
              <msink:context xmlns:msink="http://schemas.microsoft.com/ink/2010/main" type="line" rotatedBoundingBox="11391,9944 11172,10754 10336,10529 10556,9719"/>
            </emma:interpretation>
          </emma:emma>
        </inkml:annotationXML>
        <inkml:traceGroup>
          <inkml:annotationXML>
            <emma:emma xmlns:emma="http://www.w3.org/2003/04/emma" version="1.0">
              <emma:interpretation id="{0EBD74B2-DEA9-4413-85DF-43EA85391CCA}" emma:medium="tactile" emma:mode="ink">
                <msink:context xmlns:msink="http://schemas.microsoft.com/ink/2010/main" type="inkWord" rotatedBoundingBox="11391,9944 11172,10754 10336,10529 10556,9719">
                  <msink:destinationLink direction="with" ref="{2C0E1C61-C001-4EAD-84B6-E34F99EC4DB3}"/>
                </msink:context>
              </emma:interpretation>
              <emma:one-of disjunction-type="recognition" id="oneOf0">
                <emma:interpretation id="interp0" emma:lang="zh-CN" emma:confidence="0">
                  <emma:literal>為</emma:literal>
                </emma:interpretation>
                <emma:interpretation id="interp1" emma:lang="zh-CN" emma:confidence="0">
                  <emma:literal>荭</emma:literal>
                </emma:interpretation>
                <emma:interpretation id="interp2" emma:lang="zh-CN" emma:confidence="0">
                  <emma:literal>占</emma:literal>
                </emma:interpretation>
                <emma:interpretation id="interp3" emma:lang="zh-CN" emma:confidence="0">
                  <emma:literal>垚</emma:literal>
                </emma:interpretation>
                <emma:interpretation id="interp4" emma:lang="zh-CN" emma:confidence="0">
                  <emma:literal>妥</emma:literal>
                </emma:interpretation>
              </emma:one-of>
            </emma:emma>
          </inkml:annotationXML>
          <inkml:trace contextRef="#ctx0" brushRef="#br0">13710 12444 4608,'0'-13'1760,"0"13"-960,5-6-512,-5 3 1088,0 6-800,0-3 736,0 0-768,0 0 448,0 10-576,-5-1 384,-1 5-448,-4 4 256,1 5-352,-6 3 192,4 6-224,-10 10 224,11 3-256,-16 4 96,7 6-160,-12-10 63,10 0-95,-4 0 96,10-3-128,0-6-32,3-1 0,3-6-128,4-3 64,-1-17-32,6 1 0,6-20-160,5 1 128,4-14-255,6 1 223,-3-23-160,9 3 160,-6-16 0,3 3 64,3-3 128,-3 9-32,-3-2 64,5 15-64,-11 0-32,6 14 32,-12-1-128,1 8 64,-10 7 96,5 3-32,-10 10 64,1 9-64,-7 2 256,1 13-160,-16 11 255,11 11-255,-10 7 160,4 0-160,-5-3 0,7-10-64,-7-8-128,11-6 32,-6-9-128,6-3 96,10-19-256,5-3 192,5-29-95,4-1 127,7-21 0,5 9 32,-1-19 0,1 11 0,0-7 64,-1 10 0,-1-4 0,2 9 0,-6 3 64,6 10-32,-10 9 128,-2 16-96,-9 7 191,0 13-159,-9 10 256,-2 9-224,-14 17 160,10 2-160,-11 11 64,5 2-96,-15 8-64,12-12 0,-8-5-32,13-7 0,-2-12 0,10-4 0,1-13-224,4-6 128,6-18-256,6-3 224,4-20-224,11 2 192,-1-25-127,1 11 159,3-20 0,3 15 64,-3-17 128,3 16-32,-1 1-32,-2 13 32,-8 0-32,4 9 0,-10 5 64,1 8-32,-11 10 128,0 10-96,-15 12 32,4 7-33,-14 10 33,10 6-64,-6 6-160,6 3 65,-11-8-33,11-7 32,-16 3 0,11-6 0,-6-4-96,10 0 96,-2-10-32,1 1 32,-2-4 64,8 3 0,-5-5 0,11 2 0,-10-6 0,11 0 0,-7-3 64,11-1-32,-10 1 128,10 3-96,-5-9 192,5 1-160,-6-5 191,12 0-191,-6-5 192,5 5-192,-5-4 192,10 4-192,1-10 96,8 1-96,2-4 96,5 9-128,4-5-96,6 5 0,5-5 96,-1 3-32,11-2 192,-4 3-128,4-9-96,-6 11-32,-4-12-128,-1 11 96,-8-6-320,-8 10 224,-9-9-512,0 9 384,-15-4-351,-4 4 351,-16 0-64,-1 10 224,-15-1 64,6 4 64,-11 4 64,5 2-32,-9 0 192,15-2-128,-12-4 256,12 6-224,-11-10 319,16 1-255,-6-7 96,10 1-160,2-4 64,4 6-96,9-12 96,6 6-128,6-7 32,9 1-32,4-7 32,2 3-64,10-6-32,0 6 32,14-3 32,0 4-32,8-10 64,-3 9-64,-4-3-32,-1 4 32,-10 1-192,-5 2 96,-9-3 96,0 9 0,-16-4 128,-5 8-96,-20-4-96,5 6 0,-21-3 32,0 7 0,-9 3 0,4 0 0,-10 2 128,15-1-64,-9-5 256,13-2-192,-7-1 96,8 4-128,5-10 0,16 3-32,5-3 32,5 0-64,5 0-32,11 0 32,8-3-32,6-3 0,12-7 128,3 3-64,12-3 32,-1 4-32,4-8-64,-4 7 32,6-9-128,-7 6 64,2-6-544,-1 10 320,-11-4-1664,2 9 1089,-7-9-4577,-4 7 3008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45.054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8663 7768 5120,'0'26'1920,"5"-6"-1024,1-4-416,-2-6 576,2 0-96,-1 2 0,1 2-192,-2-5-32,2 4-384,-6-3 224,5-1 128,-1-6-64,-4-3-64,11 0-192,-7 0-1,2 0-95,-6 0 0,5 0-96,1 0-32,-2-3-32,11-1 0,2-5 0,-8-5 0,12-8-64,-1-16-64,-1-6-192,13-25-128,-2-12-959,6-5-353,-1 1-864,2 8-288,-7 3-480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43:22.44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D32BD701-623E-41B5-ACAE-6064BABDD0EC}" emma:medium="tactile" emma:mode="ink">
          <msink:context xmlns:msink="http://schemas.microsoft.com/ink/2010/main" type="writingRegion" rotatedBoundingBox="13380,1606 33601,1359 33775,15565 13553,15812"/>
        </emma:interpretation>
      </emma:emma>
    </inkml:annotationXML>
    <inkml:traceGroup>
      <inkml:annotationXML>
        <emma:emma xmlns:emma="http://www.w3.org/2003/04/emma" version="1.0">
          <emma:interpretation id="{8783EF3E-92F0-404C-9A10-1AC7A01910BF}" emma:medium="tactile" emma:mode="ink">
            <msink:context xmlns:msink="http://schemas.microsoft.com/ink/2010/main" type="paragraph" rotatedBoundingBox="22100,1500 33601,1359 33616,2584 22115,272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2BF0C0E-86BB-4CE8-ADEA-060CBBBFC54C}" emma:medium="tactile" emma:mode="ink">
              <msink:context xmlns:msink="http://schemas.microsoft.com/ink/2010/main" type="line" rotatedBoundingBox="22100,1500 33601,1359 33616,2584 22115,2724"/>
            </emma:interpretation>
          </emma:emma>
        </inkml:annotationXML>
        <inkml:traceGroup>
          <inkml:annotationXML>
            <emma:emma xmlns:emma="http://www.w3.org/2003/04/emma" version="1.0">
              <emma:interpretation id="{AF5DABD1-C7F1-47D4-BD67-ABCC77FC8D1D}" emma:medium="tactile" emma:mode="ink">
                <msink:context xmlns:msink="http://schemas.microsoft.com/ink/2010/main" type="inkWord" rotatedBoundingBox="22102,1626 22845,1617 22857,2551 22113,2561"/>
              </emma:interpretation>
              <emma:one-of disjunction-type="recognition" id="oneOf0">
                <emma:interpretation id="interp0" emma:lang="zh-CN" emma:confidence="0">
                  <emma:literal>陡</emma:literal>
                </emma:interpretation>
                <emma:interpretation id="interp1" emma:lang="zh-CN" emma:confidence="0">
                  <emma:literal>在</emma:literal>
                </emma:interpretation>
                <emma:interpretation id="interp2" emma:lang="zh-CN" emma:confidence="0">
                  <emma:literal>崔</emma:literal>
                </emma:interpretation>
                <emma:interpretation id="interp3" emma:lang="zh-CN" emma:confidence="0">
                  <emma:literal>佳</emma:literal>
                </emma:interpretation>
                <emma:interpretation id="interp4" emma:lang="zh-CN" emma:confidence="0">
                  <emma:literal>疰</emma:literal>
                </emma:interpretation>
              </emma:one-of>
            </emma:emma>
          </inkml:annotationXML>
          <inkml:trace contextRef="#ctx0" brushRef="#br0">25369 4500 4736,'-11'0'1760,"11"0"-960,-4 10-160,-2-4 1312,12-2-1056,-6 1 768,0-1-992,0-4 640,0 3-768,0-3 576,4 6-641,2-6 321,3 4-480,2-4 256,4 0-320,0-4 64,0 4-192,6-6 0,0 3-64,3-6-128,8 5 32,-7-12-256,5 13 160,-4-7-928,-1 7 576,-4-3-1695,-1 6 1215,-8-4-2016,-3 8 1696,-4-4-4192</inkml:trace>
          <inkml:trace contextRef="#ctx0" brushRef="#br0" timeOffset="568">25608 4262 5632,'0'-10'2176,"0"10"-1152,0 0-480,0 0 1248,0 6-992,0-6 832,0 4-960,0 0 640,0 5-768,-5-4 447,5 3-575,-10 2 320,10 2-416,-6 8 192,6 2-288,-5 1 224,1 5-256,-7-2 96,1 1-160,-5 11-64,0 1-32,-17 6-32,14 6 0,-14 4 0,7-7 0,-11 11-352,6-4 192,-11 5-864,10-7 576,-4-8-1280,14-7 961,0-12-1665,6-8 1376,0-18-1696,9 0 1568,-9-18-1376,15 4 1472,0-8-704,12 4 1024,-9-5 352,3 6 256,4-5 1344,1 6-640,-2-6 1536,3 4-1152,-3-4 1088,0 3-1152,3 0 1024,-3 11-1056,-3 0 832,3 8-960,-3 0 576,-1 3-768,-1 2 447,2 9-543,-1-1 256,1 16-384,-2-7 128,2 4-256,-1 6-64,-1 4-64,-4 0-192,0 2 96,0-8-1024,0 2 608,0-10-2495,0 1 1663,0-17-3648,0-3 2816</inkml:trace>
          <inkml:trace contextRef="#ctx0" brushRef="#br0" timeOffset="1307">25429 4890 6016,'5'0'2272,"-5"0"-1216,16 0-320,-11 0 1312,4 0-1120,3 0 416,3 0-832,0-4 0,6 4-320,3-3-256,3-3 32,-7-7-928,5 13 544,-10-10-1664,6 10 1152,-12-8-1184,8 8 1216,-17-10-96,4 10 576,-8-8 896,-2 8-256,-5-9 1088,7 4-736,-7-3 768,11 2-736,-10-4 640,10 10-704,-5-3 448,5 3-576,0 0 480,5 3-512,1 3 415,-2 4-447,-4 3 320,6 0-384,-6 6 192,0 4-256,-6-1 0,6 0-128,-4 1-64,4 0 0,-6-6-480,6 2 256,-11-6-1312,11 0 833,-3-4-1697,3 1 1344,-12-5-1632,8-1 1536,-11 0-736,10 2 1088,-10-6 416,9 0 256,-3 0 1280,3 0-640,-5 0 1344,7 0-1088,-7 0 832,11 0-960,-10 0 416,10 4-608,-6-4 224,12 5-416,-6-5 192,6 0-256,-2 0 224,11 4-257,2-1 385,-2 7-320,5-4 288,5-2-288,-5-4 128,5 0-224,-4 0 0,5 0-96,-5-4-64,3 4 32,-3-6-192,4 6 96,-5-4-608,7 8 384,-12-4-1311,0 0 927,-10-4-2176,5 4 1600,-16-6-3104,6 3 2464</inkml:trace>
          <inkml:trace contextRef="#ctx0" brushRef="#br0" timeOffset="1744">25578 4873 5120,'-26'10'1920,"26"-10"-1024,0 3-192,0 1 1088,6 2-992,-6-6 320,9 4-672,2-4 160,5 0-352,-2-4 64,8 4-192,-8-6 0,7 2-64,-6-5-64,5 9 32,-4-13-192,5 13 96,-6-4-960,0 8 576,-6-4-2848,3 0 1824,-8 0-2240,6 0 2112</inkml:trace>
        </inkml:traceGroup>
        <inkml:traceGroup>
          <inkml:annotationXML>
            <emma:emma xmlns:emma="http://www.w3.org/2003/04/emma" version="1.0">
              <emma:interpretation id="{79DA66D0-0888-4EC5-87EA-9447C871E84A}" emma:medium="tactile" emma:mode="ink">
                <msink:context xmlns:msink="http://schemas.microsoft.com/ink/2010/main" type="inkWord" rotatedBoundingBox="23142,1514 23767,1506 23779,2459 23153,2466"/>
              </emma:interpretation>
              <emma:one-of disjunction-type="recognition" id="oneOf1">
                <emma:interpretation id="interp5" emma:lang="zh-CN" emma:confidence="0">
                  <emma:literal>变</emma:literal>
                </emma:interpretation>
                <emma:interpretation id="interp6" emma:lang="zh-CN" emma:confidence="0">
                  <emma:literal>避</emma:literal>
                </emma:interpretation>
                <emma:interpretation id="interp7" emma:lang="zh-CN" emma:confidence="0">
                  <emma:literal>遃</emma:literal>
                </emma:interpretation>
                <emma:interpretation id="interp8" emma:lang="zh-CN" emma:confidence="0">
                  <emma:literal>趁</emma:literal>
                </emma:interpretation>
                <emma:interpretation id="interp9" emma:lang="zh-CN" emma:confidence="0">
                  <emma:literal>迹</emma:literal>
                </emma:interpretation>
              </emma:one-of>
            </emma:emma>
          </inkml:annotationXML>
          <inkml:trace contextRef="#ctx0" brushRef="#br0" timeOffset="3217">26194 4461 6016,'-6'4'2272,"6"-4"-1216,0 5-544,0-5 1312,6 4-1024,0-4 704,3 4-896,2-4 512,-1 0-640,4-4 159,8 4-351,4-9 160,-2 5-224,6-10 64,2 0-160,-2-4 0,6 5-64,-6-6-64,12 10 32,-12-4-32,0 4 0,0-1 0,-3 6 0,-6-5-224,-7 9 128,-4 0-512,5 9 320,-15 1-703,5-1 543,-13-2-1120,2 3 896,-10-1-1184,11 4 1056,-10-7-928,5 2 992,-10-3-416,8-1 672,-8 2 128,10-3 224,-10-3 160,10 0 0,-5-3 544,4 6-320,-10-3 896,12 10-672,-7-6 704,7 1-672,-2-1 576,11 0-608,-6 2 672,12 3-672,-6 4 416,6 1-544,-6-1 256,5 6-352,-5 0 0,0 3-160,0-5-64,0 2 0,0-6-832,0 6 448,0-12-2240,0 3 1440,0-14-3168,4 4 2432</inkml:trace>
          <inkml:trace contextRef="#ctx0" brushRef="#br0" timeOffset="2608">26378 4143 5888,'0'0'2272,"0"0"-1216,4 9-448,2-3 1248,3-2-1056,2 1 544,4 3-800,-5-3 416,5 5-544,2-3 256,2 2-385,-4-3 1,6-2-192,-7 0-128,4 1 0,-9-5-607,6 5 351,-9-5-1920,3 5 1216,-9-2-3648,5 1 2592</inkml:trace>
          <inkml:trace contextRef="#ctx0" brushRef="#br0" timeOffset="4351">26250 4860 4608,'6'-5'1760,"-6"5"-960,15 0-320,-11 0 1440,8 5-1088,2 0 1120,7 4-1152,0-5 800,3 5-928,3 0 575,-3 5-735,3-1 448,3 0-544,-6 3 128,12 0-320,-4-2-64,4 4-96,-6 1-64,6-2 32,-6 1-736,0 2 384,-4-13-1983,-1 2 1279,-5-9-4224,1 0 2944</inkml:trace>
          <inkml:trace contextRef="#ctx0" brushRef="#br0" timeOffset="4108">26330 4538 4992,'-35'10'1824,"35"-10"-960,-3 16-160,-3-10 1504,12 2-1216,-6 6 608,0 0-960,0 8 64,0 1-416,0 4-32,0 1-160,0-6-128,0 5 0,0-5-320,0-3 192,0-5-864,0-5 576,0-9-576,3 3 576,8-11-256,8 4 416,2-16-192,5 7 288,-1-9-128,1 5 192,-1-6-64,7 4 96,4-3 128,-6 3 0,-6 2 544,8 2-320,-7 2 1088,5 3-736,-9 2 832,-1 3-800,-10 2 512,6 3-672,-12 0 159,8 8-351,-12 0-32,0 8-160,-12 0 96,8 7-128,-6 0-32,4-1 0,-10 1-32,13-1 0,-14-3 0,13 4 0,-11-10 0,9 6 0,-3-6 0,9 1 0,-6-9 0,6 4 0,0-9-96,6 4 64,-2-8-32,1 4 0,1-6 0,9 3 0,0-2 64,0 5 0,-5-4 192,6 8-96,-6-4 320,0 5-224,-14-2 320,4 17-288,-12-8 160,3 2-224,-12 4 64,12 5-128,-18-6-64,12 6 0,-11 0-736,7-1 384,-13-3-1632,8-6 1089,-12-7-2305,0-2 1792,0-8-2944,10-2 2432</inkml:trace>
          <inkml:trace contextRef="#ctx0" brushRef="#br0" timeOffset="3477">26590 4470 5760,'12'4'2176,"-12"-4"-1152,15 26-416,-11-16 1440,2-1-1120,-6 4 832,5 3-1056,-5 0 224,0 7-576,-5-4-320,5 3-64,-10-5-1280,5 6 736,-5-14-3008,4 7 1984,-8-16-2496,8 3 2304</inkml:trace>
        </inkml:traceGroup>
        <inkml:traceGroup>
          <inkml:annotationXML>
            <emma:emma xmlns:emma="http://www.w3.org/2003/04/emma" version="1.0">
              <emma:interpretation id="{B9F31C59-8B77-4609-AE35-E2F3901DD6A5}" emma:medium="tactile" emma:mode="ink">
                <msink:context xmlns:msink="http://schemas.microsoft.com/ink/2010/main" type="inkWord" rotatedBoundingBox="23863,1542 24541,1533 24554,2589 23876,2598"/>
              </emma:interpretation>
              <emma:one-of disjunction-type="recognition" id="oneOf2">
                <emma:interpretation id="interp10" emma:lang="zh-CN" emma:confidence="0">
                  <emma:literal>是</emma:literal>
                </emma:interpretation>
                <emma:interpretation id="interp11" emma:lang="zh-CN" emma:confidence="0">
                  <emma:literal>苍</emma:literal>
                </emma:interpretation>
                <emma:interpretation id="interp12" emma:lang="zh-CN" emma:confidence="0">
                  <emma:literal>乷</emma:literal>
                </emma:interpretation>
                <emma:interpretation id="interp13" emma:lang="zh-CN" emma:confidence="0">
                  <emma:literal>娑</emma:literal>
                </emma:interpretation>
                <emma:interpretation id="interp14" emma:lang="zh-CN" emma:confidence="0">
                  <emma:literal>乲</emma:literal>
                </emma:interpretation>
              </emma:one-of>
            </emma:emma>
          </inkml:annotationXML>
          <inkml:trace contextRef="#ctx0" brushRef="#br0" timeOffset="4729">27290 4274 5376,'6'-9'2016,"-6"9"-1088,0 0-160,0 0 1248,0 5-1088,0-1 768,0 6-1024,0 3 512,4 6-704,-4 3 255,6 4-447,-1-2 64,-2 4-224,3-2-64,0 2-32,-6-5-672,6 0 352,-6-10-2143,0 6 1343,0-12-3680,0 2 2688</inkml:trace>
          <inkml:trace contextRef="#ctx0" brushRef="#br0" timeOffset="5988">26944 4790 6784,'-21'0'2624,"21"0"-1408,-5 6-640,0-6 1216,10 0-992,-5 0 384,5 0-704,0-6 160,11 6-384,-2-4 191,2 0-223,4-5 128,5 0-192,7-11 64,-2 13-128,5-8-64,2 7 0,-2-6-32,5 10 0,2-10-96,2 9 64,-2-4 96,0 5-32,-7-6 64,2 10-64,-7-4-160,-6 4 64,-4-5-544,-4 10 352,-11-5-671,4 4 511,-18 2-288,0 8 416,-12-2 32,0 8 128,-5-4 224,8 3-32,-9-6 320,12 1-192,-6-6 256,12 6-256,-3-4 96,8-1-160,-2-5 0,12 1-64,-2-5-64,8 4 32,-3-4-32,2 0 0,4 0-96,0 0 64,-11 0 32,2 6 0,-12-2 64,6 5-32,-9 0 64,4 5-64,-11 4 255,7-4-159,-6-2 96,9 2-128,-4-4-128,10-2 0,0-4-32,4 2 0,2-2-288,3 0 193,3-4-225,3 6 224,-5-3 64,0 6 96,-15 1 416,5 3-224,-10 6 959,5-3-607,-10 8 704,3-2-704,-7 1 96,8 0-384,2-5-96,3 5-96,0-14-64,12 5 32,0-11-256,8 6 128,8-3-320,2-2 256,2 2-448,-1-2 352,-4-4-448,-1 0 416,-4-4-928,-2-2 704,2-4-2335,-2 10 1599,-2-9-3520,-2 9 2688</inkml:trace>
          <inkml:trace contextRef="#ctx0" brushRef="#br0" timeOffset="5196">27362 4334 6912,'0'-27'2624,"0"27"-1408,9 27-704,-4-22 1184,1 4-960,-2 1 416,2 7-672,-1 2 288,-1-3-448,-4 3 63,6 4-255,-12-4-416,6 4 160,-9-1-1247,-1 0 767,-10-4-1984,8 0 1440,-12-4-2496,9-2 2080,-12-2-1312,7 4 1696</inkml:trace>
          <inkml:trace contextRef="#ctx0" brushRef="#br0" timeOffset="4997">27407 4170 5248,'6'-3'2016,"-6"3"-1088,15 8-160,-10-3 1600,0 5-1280,0-3 1056,4 8-1280,3 3 671,-3 4-863,-3 6 320,3 2-544,-9 8 0,0-2-256,-4 0-96,-1-4-64,-4 0-736,9 0 384,-12-6-1632,6-4 1089,-3-8-2081,9 0 1664,-10-14-2496,10 4 2144,-11-13-1472,11 6 1792</inkml:trace>
        </inkml:traceGroup>
        <inkml:traceGroup>
          <inkml:annotationXML>
            <emma:emma xmlns:emma="http://www.w3.org/2003/04/emma" version="1.0">
              <emma:interpretation id="{738DFBEB-D83D-48A9-919F-449072446944}" emma:medium="tactile" emma:mode="ink">
                <msink:context xmlns:msink="http://schemas.microsoft.com/ink/2010/main" type="inkWord" rotatedBoundingBox="24951,1541 25776,1530 25790,2679 24965,2689"/>
              </emma:interpretation>
              <emma:one-of disjunction-type="recognition" id="oneOf3">
                <emma:interpretation id="interp15" emma:lang="zh-CN" emma:confidence="0">
                  <emma:literal>维</emma:literal>
                </emma:interpretation>
                <emma:interpretation id="interp16" emma:lang="zh-CN" emma:confidence="0">
                  <emma:literal>渡</emma:literal>
                </emma:interpretation>
                <emma:interpretation id="interp17" emma:lang="zh-CN" emma:confidence="0">
                  <emma:literal>誰</emma:literal>
                </emma:interpretation>
                <emma:interpretation id="interp18" emma:lang="zh-CN" emma:confidence="0">
                  <emma:literal>涯</emma:literal>
                </emma:interpretation>
                <emma:interpretation id="interp19" emma:lang="zh-CN" emma:confidence="0">
                  <emma:literal>循</emma:literal>
                </emma:interpretation>
              </emma:one-of>
            </emma:emma>
          </inkml:annotationXML>
          <inkml:trace contextRef="#ctx0" brushRef="#br0" timeOffset="7780">28411 4175 5888,'-4'-8'2176,"4"8"-1152,0 4-416,0 0 1504,0 2-1152,0-3 896,0 10-1120,-6 3 479,6-4-703,-5 6 224,10 1-448,-5-6 64,6 6-224,-2-16-64,11 7-32,6-10-320,-1 0 160,1-10-512,4 7 352,-5-7-863,1 6 671,-11-5-640,6 9 640,-12-6-160,8 6 352,-19 0 256,7 6 32,-9-2 512,-2 1-288,-4-1 416,6 6-384,-12-7 384,10 7-384,-5-1 288,7 1-289,-6 6 289,9 3-320,-3 0 320,9 4-320,-11-6 320,11 5-320,-10 1 320,10 5-320,-11 4 384,11 4-352,-9 3 224,9 3-256,-6 3 64,6 0-160,-4 14 0,8 1-64,-4 8-64,0-10 32,0 0-32,0-3 0,0-4-864,0-5 480,0-11-1824,0 1 1248,0-13-2463,0-1 1919,0-12-3200,0-7 2624</inkml:trace>
          <inkml:trace contextRef="#ctx0" brushRef="#br0" timeOffset="8734">28345 4632 6784,'-30'0'2624,"30"0"-1408,0 10-640,0-10 1504,9 3-1152,3-3 544,2 6-896,2-6 63,4 0-383,5-6-160,5 6-64,6-3-32,0-1 0,5-6-224,1 5 128,-3-8-671,3 9 447,-12-10-864,-4 9 672,-5-4-544,-2 9 608,-14-8 32,5 8 256,-10-6 384,0 6-128,-10-4 704,1 8-448,-12-4 672,10 0-576,-4 0 352,11 0-480,-13 0 255,13 0-319,-7 0 352,11 6-352,-9-3 384,9 7-384,-6 3 224,6 6-256,-4 4 64,8-1-160,-4 1 64,0 3-96,0-3-64,0 5 0,0-1-480,0-1 256,0-3-1248,0 5 800,-4-2-1919,4-7 1439,-5-6-1728,-1-3 1632,-4-10-800,10 3 1184,-11-6 96,8 3 448,-9-4 896,6-2-320,-8-3 1216,10 5-832,-8-5 1056,12 5-1024,-4-6 576,4 7-736,0-7 64,4 1-352,2-1 96,4 10-192,4-9 0,4 9-96,-4-4 32,2 4-64,-7 0 192,6 4-128,-15 2 384,0 3-256,-9 4 671,3 0-511,-9 1 384,5-1-448,-4-4 64,8 4-256,0-7-64,6 4-32,0-7-32,12 1 0,2-4-224,7 6 128,-2-6-256,2 3 224,-10 3-96,4 2 128,-15 1 128,0 4 0,-11 6 480,1 0-288,-10 3 672,5 1-480,-6-6 64,11 6-288,-1-8-96,8 2-64,3-12-192,3-5 96,12-9-736,12-1 416,-3-3-1280,8 4 896,-7-4-2079,1 7 1599,-5-7-3456,4 9 2656</inkml:trace>
          <inkml:trace contextRef="#ctx0" brushRef="#br0" timeOffset="9308">28554 4814 4608,'-5'-8'1760,"5"8"-960,0-6-448,0 2 1280,0 8-928,0-4 1024,0 0-1024,0 0 672,5 6-832,1-6 576,-2 4-640,2-4 255,5 4-447,-2-4-96,1 0-96,5 0 0,2 0-64,2 0-576,8 0 288,-3 0-2143,2 0 1311,-6 0-3616,6 0 2656</inkml:trace>
          <inkml:trace contextRef="#ctx0" brushRef="#br0" timeOffset="7248">28076 4442 4352,'0'-4'1664,"0"4"-896,4-32-64,1 28 1152,1 4-1024,-2-6 448,7 6-768,-5-3 352,3 3-512,-3 0 256,-2 9-352,-4-1 128,5 1-224,-10 0 224,5 5-256,-4-1 256,-2 6-256,-9 0 96,0 3-128,-11-5 96,11 2-128,-6 0-96,12-2 0,-3-8 32,8 5 0,-1-5 0,10 0 0,-5-5-160,10 6 96,-4-7-96,3 7 64,-9 3 64,5 6 32,-5 0 64,0 3-32,-5 1 192,1 3-128,-7-3 192,5-1-192,2-3 95,4 0-95,0-2 0,4-4-32,2 2-64,5-2 32,-2 1 96,7-1-64,-7 0 384,2 6-224,-5 7 448,3 2-384,-9-1 352,6 5-352,-6-4 0,0-5-192,0-16-480,4 3 192,2-24-1472,5 1 928,-2-19-2143,6 0 1631,6-17-1984,0 8 1856,3-14-1984,3 10 1920</inkml:trace>
        </inkml:traceGroup>
        <inkml:traceGroup>
          <inkml:annotationXML>
            <emma:emma xmlns:emma="http://www.w3.org/2003/04/emma" version="1.0">
              <emma:interpretation id="{C7F140BF-4C37-4676-995F-616EA64B66B1}" emma:medium="tactile" emma:mode="ink">
                <msink:context xmlns:msink="http://schemas.microsoft.com/ink/2010/main" type="inkWord" rotatedBoundingBox="26060,1451 26707,1444 26720,2509 26073,2517"/>
              </emma:interpretation>
              <emma:one-of disjunction-type="recognition" id="oneOf4">
                <emma:interpretation id="interp20" emma:lang="zh-CN" emma:confidence="0">
                  <emma:literal>度</emma:literal>
                </emma:interpretation>
                <emma:interpretation id="interp21" emma:lang="zh-CN" emma:confidence="0">
                  <emma:literal>疫</emma:literal>
                </emma:interpretation>
                <emma:interpretation id="interp22" emma:lang="zh-CN" emma:confidence="0">
                  <emma:literal>疲</emma:literal>
                </emma:interpretation>
                <emma:interpretation id="interp23" emma:lang="zh-CN" emma:confidence="0">
                  <emma:literal>瘦</emma:literal>
                </emma:interpretation>
                <emma:interpretation id="interp24" emma:lang="zh-CN" emma:confidence="0">
                  <emma:literal>痠</emma:literal>
                </emma:interpretation>
              </emma:one-of>
            </emma:emma>
          </inkml:annotationXML>
          <inkml:trace contextRef="#ctx0" brushRef="#br0" timeOffset="10490">29262 4387 5504,'-15'6'2112,"15"-6"-1152,-9 35-576,3-25 1248,12-1-960,-6-1 928,0 2-960,0-1 896,0 4-896,0 6 735,0 0-767,-6-3 448,6 7-608,-5 5 320,5 3-448,-6 6 192,6 3-288,-4 5-64,-2-3-96,-8 7-64,14 11 32,-10-5-1024,-1-3 544,-5-5-2432,11-7 1601,-10-12-3297,5-5 2592,-1-20-2336,7 1 2496</inkml:trace>
          <inkml:trace contextRef="#ctx0" brushRef="#br0" timeOffset="10204">29197 4384 6400,'-10'4'2464,"10"-4"-1344,3 0-544,-3 0 1152,7 0-960,2-4 256,6 4-640,6-9 96,-1 5-320,7-9-64,3 7-64,6-7-384,-1 7 192,-5-7-1568,0 9 960,-8-5-3488,-2 5 2400</inkml:trace>
          <inkml:trace contextRef="#ctx0" brushRef="#br0" timeOffset="11363">29166 4623 8960,'0'15'3328,"0"-15"-1792,10 8-960,-4-8 1184,2 5-1025,8-5 1,-5 0-448,10-5 64,3 5-192,6-8 64,6-1-128,6-4-192,0 3 32,-4-3-544,-1 4 352,-7-5-1375,2 5 895,-13 0-2048,1 9 1568,-14-4-2272,0 4 2016,-18-6-1408,8 12 1664,-28-6 4000,2 0-800,6 0 480,3 0-1408,0 0 544,7 4-928,2-1 864,8 3-896,-7-2 736,11 9-769,-9 6 513,9 3-640,-6 1 256,6 4-448,-6 1 0,6-2-192,-4-4-608,8-3 256,-4-9-1312,0-1 896,0-15-1471,0 3 1215,0-16-832,12 2 1024,-3-6-160,2 5 512,5-5 96,-2 4 160,2-4 448,4 10-160,-5-6 704,0 6-480,-3 4 736,3 5-640,-12 0 704,9 8-704,-12 0 608,0 11-608,-12-2 383,4 10-511,-8-1 128,5 5-320,-4-5-64,11 1-64,-2-4-256,6-6 128,0-7-320,10 1 256,1-7-160,-2 6 192,3-12 0,3 6 64,-6-4 64,7 8 0,-6-4 64,0 6-32,-4-3 320,3 7-160,-9 3 320,5 1-288,-10 4 448,5 1-384,-9 7 224,-3-3-288,-8 0-128,4-1-64,-8-3-736,3-2 384,-9-2-1856,9-1 1217,-9-11-2529,4 7 1952,-4-10-2784,9 0 2464</inkml:trace>
          <inkml:trace contextRef="#ctx0" brushRef="#br0" timeOffset="11600">29253 4860 7296,'4'4'2720,"-4"-4"-1472,17 13-608,-13-7 1408,7-3-1152,-2 1 512,7 6-865,4-1 289,1 0-512,4 1 320,7-2-352,3 1 192,-1 4-256,2-3-128,-4 3-64,-2-4-320,0 5 160,1-5-1088,1 4 672,-2 3-2719,-6-4 1823,-3-8-3584,-6 6 2848</inkml:trace>
          <inkml:trace contextRef="#ctx0" brushRef="#br0" timeOffset="9997">29349 4080 6016,'-9'0'2272,"9"0"-1216,0 10-448,0-6 1312,4 0-1088,-4 1 480,5-2-800,1 3 64,3-2-320,3 0-96,3 2-96,6-6-256,-3 4 96,2-4-1152,1 5 672,-5-2-3200,-2 2 2112,-8 0-2304,4 5 2272</inkml:trace>
        </inkml:traceGroup>
        <inkml:traceGroup>
          <inkml:annotationXML>
            <emma:emma xmlns:emma="http://www.w3.org/2003/04/emma" version="1.0">
              <emma:interpretation id="{2B0AB928-9B9E-4F74-B010-428272C819BD}" emma:medium="tactile" emma:mode="ink">
                <msink:context xmlns:msink="http://schemas.microsoft.com/ink/2010/main" type="inkWord" rotatedBoundingBox="26915,1599 27692,1589 27704,2555 26927,2564"/>
              </emma:interpretation>
              <emma:one-of disjunction-type="recognition" id="oneOf5">
                <emma:interpretation id="interp25" emma:lang="zh-CN" emma:confidence="0">
                  <emma:literal>较</emma:literal>
                </emma:interpretation>
                <emma:interpretation id="interp26" emma:lang="zh-CN" emma:confidence="0">
                  <emma:literal>校</emma:literal>
                </emma:interpretation>
                <emma:interpretation id="interp27" emma:lang="zh-CN" emma:confidence="0">
                  <emma:literal>轾</emma:literal>
                </emma:interpretation>
                <emma:interpretation id="interp28" emma:lang="zh-CN" emma:confidence="0">
                  <emma:literal>狡</emma:literal>
                </emma:interpretation>
                <emma:interpretation id="interp29" emma:lang="zh-CN" emma:confidence="0">
                  <emma:literal>欤</emma:literal>
                </emma:interpretation>
              </emma:one-of>
            </emma:emma>
          </inkml:annotationXML>
          <inkml:trace contextRef="#ctx0" brushRef="#br0" timeOffset="13636">30400 4230 7296,'0'-5'2816,"0"5"-1536,10 5-512,-5-5 1216,4 0-1088,1 0 32,1 5-576,-2-5-1,7 3-223,-6-3 64,6 4-96,-6 2-64,0 3 0,-6-4 96,8 3-64,-18 10 128,6 4-128,-10 6 256,0 4-192,-6 0 160,6-1-160,-10 1 0,10-4-64,0-5-64,4-1 32,2-8-128,4 4 64,0-10-256,10 6 160,-5-10-160,4 0 160,3 2 0,-3-2 64,-4 2 0,5 1 0,-10 8 128,6-2-32,-12 4 64,6 2-64,-4 0 64,-2-2-64,1-2-32,5-2 32,0 0-128,5 0 64,1-3 32,-2-1 0,2 1 0,4-2 0,-5 0 64,4 2-32,-9 0 64,6 2-64,-12 8 256,6-8-160,-9 2 160,0 4-160,-7 0 0,5 0-64,-10-4-416,12 4 224,-12-8-832,7-2 544,-8-8-575,14 6 543,-14-12 32,7 6 256,-6-4 160,12 0 32,-8-6 416,7 10-256,2-9 416,2 9-353,0-9 161,6 5-256,6-6 64,3 10-128,6-9 0,2 9-32,2-4-64,2 4 32,-1-5 160,7 10-96,-9-5 448,9 4-288,-6 2 224,3 7-256,2-4 0,10 4-128,-12-3-64,3 4 0,-6-6-832,-2 0 448,-2 1-1888,-2 1 1249,-6-10-3297,1 5 2400,-4-10-2496,4 5 2496</inkml:trace>
          <inkml:trace contextRef="#ctx0" brushRef="#br0" timeOffset="13815">30643 4669 6656,'-4'-14'2528,"4"14"-1344,0 6-608,0-6 1312,4 0-1088,2 0 192,9 4-608,-4 0-224,4 5-96,-5 0-1408,5 1 736,-3-1-3904,2 0 2496</inkml:trace>
          <inkml:trace contextRef="#ctx0" brushRef="#br0" timeOffset="12781">30018 4542 6912,'-18'10'2624,"18"-10"-1408,-8 0-512,2 0 1600,12 0-1280,-6 0 576,0 0-961,0 0 193,5 0-480,-2 0-64,9 0-160,3-4-160,0 4 0,7-6-736,-2 2 384,0-5-1503,5 5 1055,-4-5-2016,3 9 1600,-7-10-1792,-2 10 1728,-11-6-128,2 6 864,-12-3 1568,6 6-512,-4-3 1664,-2 0-1184,-3-3 1024,4 3-1152,-11-4 544,11 4-800,-4-6 544,9 12-640,-12-6 384,12 4-512,-10-1 319,10 13-383,-10-7 416,10 4-416,-10 4 352,0 2-352,-6 3 192,6 1-256,-11 0 0,12 3-128,-7-1 160,6-3-160,0-9 192,5 4-192,-2-7-32,14 3-32,-2-7-192,10 3 96,6-15-320,0 6 224,-2-3-512,1-3 384,1-2-160,0 8 288,-6-9 64,0 3 96,-9-1 256,-1 1-128,-5-3 448,0 9-320,-5-8 288,5 8-288,-12-9 128,12 9-224,-4-10 0,8 10-96,-4-3-128,0 3 32,0 0 32,0 7 0,0 3 192,0 3-96,0 2 256,0 2-224,0 2 160,0-3-160,0 8 0,0-2-64,0 6 32,0 4-64,0 0 64,0-2-64,0 8-160,0-2 64,-4 0-960,4-4 576,-5-6-1856,-1-4 1280,-3-2-1855,3-2 1631,-9-14-1088,6 0 1376,-7-18 0,6 5 576,-6-8 480,7 4-64,-12-10 960,10 9-576,-8-10 1248,8 12-928,-4-6 832,9 10-896,-4-8 575,4 12-735,3-5 224,3 6-416,0-7-256,3 10-64,9-10-1344,3 1 737,6-8-3489,-2 4 2272,8-10-3008,3 4 2784</inkml:trace>
        </inkml:traceGroup>
        <inkml:traceGroup>
          <inkml:annotationXML>
            <emma:emma xmlns:emma="http://www.w3.org/2003/04/emma" version="1.0">
              <emma:interpretation id="{20CB2B0C-4007-4B93-887E-62F3DA3CA456}" emma:medium="tactile" emma:mode="ink">
                <msink:context xmlns:msink="http://schemas.microsoft.com/ink/2010/main" type="inkWord" rotatedBoundingBox="27921,1448 28735,1438 28747,2402 27932,2412"/>
              </emma:interpretation>
              <emma:one-of disjunction-type="recognition" id="oneOf6">
                <emma:interpretation id="interp30" emma:lang="zh-CN" emma:confidence="0">
                  <emma:literal>高</emma:literal>
                </emma:interpretation>
                <emma:interpretation id="interp31" emma:lang="zh-CN" emma:confidence="0">
                  <emma:literal>髙</emma:literal>
                </emma:interpretation>
                <emma:interpretation id="interp32" emma:lang="zh-CN" emma:confidence="0">
                  <emma:literal>馬</emma:literal>
                </emma:interpretation>
                <emma:interpretation id="interp33" emma:lang="zh-CN" emma:confidence="0">
                  <emma:literal>卨</emma:literal>
                </emma:interpretation>
                <emma:interpretation id="interp34" emma:lang="zh-CN" emma:confidence="0">
                  <emma:literal>禹</emma:literal>
                </emma:interpretation>
              </emma:one-of>
            </emma:emma>
          </inkml:annotationXML>
          <inkml:trace contextRef="#ctx0" brushRef="#br0" timeOffset="14877">31214 4288 5504,'-9'6'2112,"9"-6"-1152,15 3-352,-9-3 1312,-1 0-1088,4 0 480,1 0-800,1 0 64,5 0-320,-2 0 32,2 0-160,4 0 64,7 0-96,-12 0 352,3 0-224,-6 5 511,3 3-415,-9 8 352,-2-4-384,-4 2 128,0 4-256,-4 5 128,4 0-160,-6-1 64,0 5-96,-3 1 0,9-1-32,-12 1 32,12 2-64,-9-2-288,9 4 128,-9-6-1216,9-3 736,-12-4-2143,12-7 1567,-3-15-2368,3-2 2016,-6-12-1920,12 2 1984</inkml:trace>
          <inkml:trace contextRef="#ctx0" brushRef="#br0" timeOffset="15299">31491 4387 5760,'3'0'2176,"-3"0"-1152,12 6-416,-8-3 1504,2 11-1152,-1-5 832,0 5-1088,-5 0 480,0 4-673,0-5 289,4 6-480,-4-1 128,0 5-288,0-1 64,0 1-128,0 4-64,0 1 0,-4-6-608,4 5 320,-5-5-1152,5-3 769,-11-10-1761,7-1 1376,-11-12-1664,10 4 1568,-7-13-672,12 3 1056,-10-8 416,2 5 224,-8-6 1152,10 11-576,-4-10 1344,6 8-1024,-2-3 960,6 9-1024,0-1 768,6 5-864,-6 0 512,4 5-672,-4-1 383,0 5-511,-4 1 128,4 7-320,-12 2-480,8 3 128,-13-3-2015,8-2 1215,-12-4-4096,12 2 2848</inkml:trace>
          <inkml:trace contextRef="#ctx0" brushRef="#br0" timeOffset="14508">31312 4075 6912,'-6'0'2624,"6"0"-1408,6 5-704,-6-5 1248,5 10-992,-1-6 416,11 0-704,2 2-64,-2-3-256,4-3-32,7 0-64,-5 0-320,4 0 128,-4 0-1152,-1 0 704,-5 0-2496,6 0 1728,-15 0-2720,-3 5 2304</inkml:trace>
          <inkml:trace contextRef="#ctx0" brushRef="#br0" timeOffset="15536">30974 4732 6656,'-3'0'2464,"3"0"-1344,3 28-480,3-24 1568,4 0-1248,1 5 832,-2 1-1089,3 3 353,3 6-608,0 4 0,0-1-256,-6 10 32,3-6-128,-3 3-608,2 1 256,-7-7-1663,2-5 1087,-1-8-2624,-1 0 1952,-4-17-2752,6 4 2432</inkml:trace>
          <inkml:trace contextRef="#ctx0" brushRef="#br0" timeOffset="15910">31220 4836 6272,'11'-4'2368,"-11"4"-1280,19-10-768,-13 7 832,4 3-672,6-5 416,8 1-544,6-10 320,2 5-384,4-10 256,0 11-288,-2-10 416,8 8-384,-7-4 448,1 11-449,-6-6 289,-3 3-320,-3-1 352,2 7-352,-5-6 224,-2 6-256,-2 0 128,-2 9-192,-11 1 128,7 2-160,-11 2 224,5-1-224,-5 2 160,0 2-160,0 2 64,0-1-96,-5 4 0,5 2-32,-5 2-64,-1 1 32,-4-4-384,4-1 192,-8-7-1344,8 2 832,-13-7-2751,8 0 1919,-9-10-3744,4 0 2944</inkml:trace>
          <inkml:trace contextRef="#ctx0" brushRef="#br0" timeOffset="16226">31327 4860 5760,'-5'0'2176,"5"0"-1152,0 5-576,0 4 1056,5-6-832,-5 3 288,6 1-576,-2-1-64,1-2-192,-5-4-224,6 6 32,0-12-320,3 6 224,1-4 64,1-2 64,-2-1 288,6 7-128,1-6 608,0 6-448,-6 0 544,-1 6-512,2-6 640,-1 7-545,-10 3 353,6 3-448,-6 2-32,0-2-160,0-3-384,0 3 160,0-9-1183,0 1 703,0-14-2848,9 4 1920,6-13-3072,6 0 2592</inkml:trace>
        </inkml:traceGroup>
        <inkml:traceGroup>
          <inkml:annotationXML>
            <emma:emma xmlns:emma="http://www.w3.org/2003/04/emma" version="1.0">
              <emma:interpretation id="{A8ACAE6A-D047-4F08-96FB-C682C574E987}" emma:medium="tactile" emma:mode="ink">
                <msink:context xmlns:msink="http://schemas.microsoft.com/ink/2010/main" type="inkWord" rotatedBoundingBox="28952,1836 29593,1828 29600,2389 28959,2397"/>
              </emma:interpretation>
              <emma:one-of disjunction-type="recognition" id="oneOf7">
                <emma:interpretation id="interp35" emma:lang="zh-CN" emma:confidence="0">
                  <emma:literal>时</emma:literal>
                </emma:interpretation>
                <emma:interpretation id="interp36" emma:lang="zh-CN" emma:confidence="0">
                  <emma:literal>吋</emma:literal>
                </emma:interpretation>
                <emma:interpretation id="interp37" emma:lang="zh-CN" emma:confidence="0">
                  <emma:literal>肘</emma:literal>
                </emma:interpretation>
                <emma:interpretation id="interp38" emma:lang="zh-CN" emma:confidence="0">
                  <emma:literal>咕</emma:literal>
                </emma:interpretation>
                <emma:interpretation id="interp39" emma:lang="zh-CN" emma:confidence="0">
                  <emma:literal>忖</emma:literal>
                </emma:interpretation>
              </emma:one-of>
            </emma:emma>
          </inkml:annotationXML>
          <inkml:trace contextRef="#ctx0" brushRef="#br0" timeOffset="17564">32000 4552 6656,'-4'0'2528,"4"0"-1344,0-14-480,0 8 1536,0 12-1248,0-6 576,0 0-929,0 4 417,0 6-608,0-2 320,4 6-448,2 4 320,-1 6-352,-5 2 256,0 0-288,0 2 64,0 4-192,0-5-64,0 1-32,0-5-128,0-1 64,0-8-480,0-2 288,0-12-544,0 6 448,0-15-352,0 0 384,0-11-64,3 4 224,3-13 128,4 7 32,-4-5-96,4 9 32,0-5 32,0 10 0,6-1 192,0 5-96,-1 0 256,0 9-224,0 0 96,6 9-128,-7 0 224,2 9-192,-7 4 160,8 1-160,-17-4 64,0 3-96,-12-3-64,7-2 0,-10-3-32,5 4 0,-4-14 64,8 6-32,-9-10-96,9 5 32,-3-14 32,9 3 0,-6-11-96,6-2 64,0 2-192,6 2 128,-1-8-96,10 10 96,1-4 0,-2 8 32,2-10 64,4 10 0,-4-5-96,4 10 64,1-10 32,4 10 0,1-10 0,-2 9 0,3-8-224,3 9 128,-3-10-256,3 9 224,-6-8-384,8 3 288,-8-2-160,2 8 224,-10-6-64,4 4 128,-10-1 0,4 7 32,-8-9 128,-2 9-32,-8-6 128,4 6-96,-11-4 128,8 4-128,-9-9 256,8-1-192,-12-3 320,12 9-256,-12-5 256,11 9-256,-10 0 384,9 4-320,-9 1 224,10-1-256,-5 0 64,4 5-160,1 1 64,5 3-96,-4 6 96,8 0-128,-4 7 32,5 0-32,1 12 32,4-2-64,-5 5 64,4-1-64,-3 1-96,0-1 32,-6 1-128,4-5 96,-8-8-320,4-1 224,-12-9-512,9 0 384,-12-9-224,3 0 320,-8-9-64,10 0 160,-4-9 0,8 0 32,-4-9 64,4 5 0,1-9 0,5 7 0,0-3 0,5 9 0,1-4-288,4 3 160,-1 1-1568,2 6 929,-1-11-4449,1 14 2880</inkml:trace>
        </inkml:traceGroup>
        <inkml:traceGroup>
          <inkml:annotationXML>
            <emma:emma xmlns:emma="http://www.w3.org/2003/04/emma" version="1.0">
              <emma:interpretation id="{22FEBD5F-D737-4744-8317-6815F76A5DA2}" emma:medium="tactile" emma:mode="ink">
                <msink:context xmlns:msink="http://schemas.microsoft.com/ink/2010/main" type="inkWord" rotatedBoundingBox="29801,2301 29814,2301 29815,2448 29802,2448"/>
              </emma:interpretation>
              <emma:one-of disjunction-type="recognition" id="oneOf8">
                <emma:interpretation id="interp40" emma:lang="zh-CN" emma:confidence="0">
                  <emma:literal>,</emma:literal>
                </emma:interpretation>
                <emma:interpretation id="interp41" emma:lang="zh-CN" emma:confidence="0">
                  <emma:literal>、</emma:literal>
                </emma:interpretation>
                <emma:interpretation id="interp42" emma:lang="zh-CN" emma:confidence="0">
                  <emma:literal>.</emma:literal>
                </emma:interpretation>
                <emma:interpretation id="interp43" emma:lang="zh-CN" emma:confidence="0">
                  <emma:literal>·</emma:literal>
                </emma:interpretation>
                <emma:interpretation id="interp44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17793">32856 4932 11136,'-5'19'4128,"5"-19"-2241,0 22-1631,0-18 1504,0 5-1088,0 1 288,0-2-608,0 1-544,0 4 96,0 3-1760,0-4 1024,-6 2-5151,6-2 3327</inkml:trace>
        </inkml:traceGroup>
        <inkml:traceGroup>
          <inkml:annotationXML>
            <emma:emma xmlns:emma="http://www.w3.org/2003/04/emma" version="1.0">
              <emma:interpretation id="{8000525F-599C-42AD-AFD1-326EE75AC163}" emma:medium="tactile" emma:mode="ink">
                <msink:context xmlns:msink="http://schemas.microsoft.com/ink/2010/main" type="inkWord" rotatedBoundingBox="30253,1873 30821,1866 30825,2180 30257,2187"/>
              </emma:interpretation>
              <emma:one-of disjunction-type="recognition" id="oneOf9">
                <emma:interpretation id="interp45" emma:lang="zh-CN" emma:confidence="0">
                  <emma:literal>二</emma:literal>
                </emma:interpretation>
                <emma:interpretation id="interp46" emma:lang="zh-CN" emma:confidence="0">
                  <emma:literal>=</emma:literal>
                </emma:interpretation>
                <emma:interpretation id="interp47" emma:lang="zh-CN" emma:confidence="0">
                  <emma:literal>三</emma:literal>
                </emma:interpretation>
                <emma:interpretation id="interp48" emma:lang="zh-CN" emma:confidence="0">
                  <emma:literal>工</emma:literal>
                </emma:interpretation>
                <emma:interpretation id="interp49" emma:lang="zh-CN" emma:confidence="0">
                  <emma:literal>z</emma:literal>
                </emma:interpretation>
              </emma:one-of>
            </emma:emma>
          </inkml:annotationXML>
          <inkml:trace contextRef="#ctx0" brushRef="#br0" timeOffset="18717">33314 4800 6400,'-15'5'2464,"15"-5"-1344,0 8-544,0-8 1312,0 5-1088,0-5 544,6 0-800,-1 0 352,11 0-544,-2-5 255,11 1-351,7-5 64,-2 5-192,6-6-128,4 0-32,22-6-128,-1 0 96,-5 9-736,-5 7 417,-10-5-1441,-11 10 1024,-9-5-2240,0 0 1696,-12-5-2400,2 1 2144</inkml:trace>
          <inkml:trace contextRef="#ctx0" brushRef="#br0" timeOffset="18481">33356 4560 7808,'-21'0'2880,"21"0"-1536,5-5-864,1 1 1120,4 8-928,5-8 160,5 4-512,5-10 32,1 7-224,5-6-1,-1 5-63,2-6-479,3 5 223,-5 1-1120,1 4 736,-5-6-2208,-1 12 1568,-20-6-2784,1 9 2272</inkml:trace>
        </inkml:traceGroup>
        <inkml:traceGroup>
          <inkml:annotationXML>
            <emma:emma xmlns:emma="http://www.w3.org/2003/04/emma" version="1.0">
              <emma:interpretation id="{C60A9895-86A9-4108-AA67-3E6BB2A76C84}" emma:medium="tactile" emma:mode="ink">
                <msink:context xmlns:msink="http://schemas.microsoft.com/ink/2010/main" type="inkWord" rotatedBoundingBox="31117,1481 31825,1473 31836,2387 31129,2396"/>
              </emma:interpretation>
              <emma:one-of disjunction-type="recognition" id="oneOf10">
                <emma:interpretation id="interp50" emma:lang="zh-CN" emma:confidence="0">
                  <emma:literal>阶</emma:literal>
                </emma:interpretation>
                <emma:interpretation id="interp51" emma:lang="zh-CN" emma:confidence="0">
                  <emma:literal>讼</emma:literal>
                </emma:interpretation>
                <emma:interpretation id="interp52" emma:lang="zh-CN" emma:confidence="0">
                  <emma:literal>洽</emma:literal>
                </emma:interpretation>
                <emma:interpretation id="interp53" emma:lang="zh-CN" emma:confidence="0">
                  <emma:literal>阹</emma:literal>
                </emma:interpretation>
                <emma:interpretation id="interp54" emma:lang="zh-CN" emma:confidence="0">
                  <emma:literal>䧇</emma:literal>
                </emma:interpretation>
              </emma:one-of>
            </emma:emma>
          </inkml:annotationXML>
          <inkml:trace contextRef="#ctx0" brushRef="#br0" timeOffset="19392">34166 4288 7040,'-4'-4'2624,"4"4"-1408,4 0-512,1 0 1376,4 4-1152,3-4 352,2 0-800,2 0 159,4 0-383,-4 0 192,4 6-224,-4 3 128,4 4-192,-5 4 224,6 8-256,-6-3 256,0 1-256,-9 3 32,4 0-96,-16-3-480,6 5 224,-10-5-1120,-1 3 736,-8-7-1631,4 0 1215,-6-12-1632,9-1 1504,-2-12-736,4 3 1088,-1-10 480,8 3 224,-9-9 992,12 12-512,-10-12 1376,10 10-992,-5-1 832,5 6-960,-5-1 512,1 10-704,-2-1 448,12 6-513,-6 3 385,4 6-448,-4 7 320,0 2-384,0 8 256,0-1-288,-4 11 128,-2-1-224,-4-8-288,4-1 64,-4-4-1248,10-9 704,-4-6-2559,4-2 1791,4-25-3616,6 1 2816</inkml:trace>
          <inkml:trace contextRef="#ctx0" brushRef="#br0" timeOffset="19635">34614 4139 5376,'6'-22'2016,"-6"22"-1088,10-5-384,-10 0 1760,6 10-1280,-6-5 1216,0 0-1312,0 5 735,0 8-959,-6 6 480,6 3-704,-10 11 96,1-1-320,-12 3-512,1 4 128,-7 3-1888,8-6 1120,-7-4-3551,11-4 2463,-6-14-2816,6-2 2752</inkml:trace>
          <inkml:trace contextRef="#ctx0" brushRef="#br0" timeOffset="19830">34590 4415 8960,'45'-32'3424,"-45"32"-1856,41 0-1120,-25-3 1088,5-3-897,3 6 65,2 6-448,4-3-96,-3 1-320,-8 2-128,1-6-1183,-8 0-545,-12 0-2304</inkml:trace>
          <inkml:trace contextRef="#ctx0" brushRef="#br0" timeOffset="20299">34646 4533 7424,'-16'9'2816,"16"-9"-1536,-4 10-640,-2-7 1344,12 3-1120,-6-2 448,0 1-801,0 3 577,4 11-640,1-6 704,1 6-672,-1 3 480,-1 1-544,2 3-32,0 3-224,-6-7-96,3 1-32,-3-6-672,0 6 352,0-9-1728,6 4 1120,-1-13-2111,5-1 1663,1-8-544,-1-5 224,-1-14-64,2 4 896,-1-13 416,1 9 512,-7 1 896,2 5-512,-1-6 480,1 9 64,-6 0 672,4 5-928,1 5 192,-5 4-192,0 0 96,6 9-1,-2-5 385,1 15 32,1 7-704,-2-3 128,2 5-320,-1-2 0,1 7-192,-3-1-64,3 3-64,0-3-128,-6-5-32,0 1-928,0-5-384,0-6-1439,0-2-673,0-15-896</inkml:trace>
        </inkml:traceGroup>
        <inkml:traceGroup>
          <inkml:annotationXML>
            <emma:emma xmlns:emma="http://www.w3.org/2003/04/emma" version="1.0">
              <emma:interpretation id="{C9A7954D-4EFC-4AA0-884B-72928F9E8B27}" emma:medium="tactile" emma:mode="ink">
                <msink:context xmlns:msink="http://schemas.microsoft.com/ink/2010/main" type="inkWord" rotatedBoundingBox="32076,1522 32919,1512 32929,2313 32085,2323"/>
              </emma:interpretation>
              <emma:one-of disjunction-type="recognition" id="oneOf11">
                <emma:interpretation id="interp55" emma:lang="zh-CN" emma:confidence="0">
                  <emma:literal>近</emma:literal>
                </emma:interpretation>
                <emma:interpretation id="interp56" emma:lang="zh-CN" emma:confidence="0">
                  <emma:literal>匠</emma:literal>
                </emma:interpretation>
                <emma:interpretation id="interp57" emma:lang="zh-CN" emma:confidence="0">
                  <emma:literal>正</emma:literal>
                </emma:interpretation>
                <emma:interpretation id="interp58" emma:lang="zh-CN" emma:confidence="0">
                  <emma:literal>匝</emma:literal>
                </emma:interpretation>
                <emma:interpretation id="interp59" emma:lang="zh-CN" emma:confidence="0">
                  <emma:literal>函</emma:literal>
                </emma:interpretation>
              </emma:one-of>
            </emma:emma>
          </inkml:annotationXML>
          <inkml:trace contextRef="#ctx0" brushRef="#br0" timeOffset="22261">35145 4606 7552,'-15'0'2880,"15"10"-1536,-6 2-928,12-8 768,-6 6-192,0 3 64,4 6-544,1 7-128,1-3-257,-2 5-31,-4-5 32,0 3-64,0 2 32,0-5-64,0 3 64,-4-7 0,4-2 96,0-2 32,0-2 32,0-3-128,0-10-32,4 3 32,7-3 0,4-3 0,0-3 0,12 2-64,8 4-64,2 0-64,2 0 32,2 0 96,5 0 32,5 0-128,-5 0 32,5 0 0,4 0 0,2 0 0,-7 0 0,-3 0-96,-7 0 0,1 0-384,-11 0-64,-3 0-671,-6-5-257,-3 1-1248,-6 0-576,-2-2 32</inkml:trace>
          <inkml:trace contextRef="#ctx0" brushRef="#br0" timeOffset="21477">35314 4174 9088,'-6'0'3424,"12"0"-1856,20 0-1120,-16 0 832,4 0-513,7-4-31,6 0-288,3-1-128,6 1-160,-1-1-64,1 5 32,-5-4-64,-1 4 32,-4 0-64,-2 0-32,-8 0-256,-6 0-96,-15 0-864,-4 0-607,-9 4-353,0 5 256,-3-4 128,0 3 864,1-2 480,-1 3 416,0-2 288,6-1 416,0-2 224,-1 6 96,2-2 32,4 2-64,-1-2-32,2 1-96,3 4 32,0 3-192,2 6-96,4 1 31,0 12 1,0-3-64,0 4 64,0-4-128,0 4 32,0 0-160,0 5-32,-5-4-192,5-5-32,-5 3-448,1-3-256,-2-9-544,0-5-224,-9-18-2719,6-18-2561,13 0 2880</inkml:trace>
          <inkml:trace contextRef="#ctx0" brushRef="#br0" timeOffset="21814">35421 4587 6400,'9'-13'2368,"-3"9"-1280,9 8-576,-4-4 768,4 0-256,6-4 32,-2-2-512,7 2-256,-1-1-160,1-2-128,-5-3 32,-6 1-896,-6 5-352,-3-5-1024,-6 3-352,0 6-256,-6 0 4640,-9 10-192,6 2 224,-3 4-416,3-4-224,3 6-320,3 0-128,3 2-416,0 6-64,0 6-32,0 0 32,-6-6 0,0-3-224,1 5 0,-5-5-320,1-1-128,-3-8-992,3-2-352,-2-2-736,1 0-1536,1-10 992</inkml:trace>
        </inkml:traceGroup>
        <inkml:traceGroup>
          <inkml:annotationXML>
            <emma:emma xmlns:emma="http://www.w3.org/2003/04/emma" version="1.0">
              <emma:interpretation id="{702D3118-863E-40FE-A3C0-4A5E8E70C014}" emma:medium="tactile" emma:mode="ink">
                <msink:context xmlns:msink="http://schemas.microsoft.com/ink/2010/main" type="inkWord" rotatedBoundingBox="32893,1695 33605,1686 33612,2272 32900,2281"/>
              </emma:interpretation>
              <emma:one-of disjunction-type="recognition" id="oneOf12">
                <emma:interpretation id="interp60" emma:lang="zh-CN" emma:confidence="0">
                  <emma:literal>的</emma:literal>
                </emma:interpretation>
                <emma:interpretation id="interp61" emma:lang="zh-CN" emma:confidence="0">
                  <emma:literal>衍</emma:literal>
                </emma:interpretation>
                <emma:interpretation id="interp62" emma:lang="zh-CN" emma:confidence="0">
                  <emma:literal>約</emma:literal>
                </emma:interpretation>
                <emma:interpretation id="interp63" emma:lang="zh-CN" emma:confidence="0">
                  <emma:literal>们</emma:literal>
                </emma:interpretation>
                <emma:interpretation id="interp64" emma:lang="zh-CN" emma:confidence="0">
                  <emma:literal>问</emma:literal>
                </emma:interpretation>
              </emma:one-of>
            </emma:emma>
          </inkml:annotationXML>
          <inkml:trace contextRef="#ctx0" brushRef="#br0" timeOffset="23029">36052 4387 8320,'-30'0'3168,"30"23"-1728,0-14-992,5-4 896,-5 3-448,0 7-33,0-2-223,0 10-96,0 0-288,0 3 128,0 2 32,-5 8-128,-5 6-32,-1-6-128,1-1-96,1-7-96,-2-5-32,1-7-512,-1-6-224,7-10-575,-1-4-161,10-14 416,-1 4 256,2 1 544,3 4 224,2 3 288,-5 12 224,-2 3 288,7 4 160,-2 1-192,-9 4 32,6-4-192,0-1-33,-6 0-255,0-3-128,0-10-607,4-4-289,16-11-832,-5-8-320,1-3 480,10 3 320,-6 0 832,-4 5 384,-2 4 512,2 5 288,-1 6 224,-4 3 64,-2 0-128,1 3-32,1 12-64,-1-1-416,-5-6-192,5 0-416,-10-8-512,11-8-448,-2 3 352,-3 14 384,0 1 224,-2-1 256,1 8 64,1 2 0,-3-2 32,3-2-128,0-7-64,-2-3-448,7-5-128,-1-13-1184,4-16-512,-2 3-800</inkml:trace>
          <inkml:trace contextRef="#ctx0" brushRef="#br0" timeOffset="23386">36445 4352 7040,'0'-32'2720,"6"32"-1472,-3 32-896,3-23 736,-6-9-288,0 9-64,0 1-160,0-2-32,0 20 128,0-2 31,0 2 65,0-1 0,0-4-160,0-1-32,10 0-320,1-2-96,10 2-32,-3 4-64,3-3-64,0 0 32,-1 5 32,-4-6 96,-2 1 64,2 0 32,-5-7 64,-1 4-32,-5-8 64,-5 2 0,0-4 96,0-2-224,-5-2-64,-2-6-448,-2 0-224,-12 4-864,-9 6-384,-5-1-1887,-7-2-801,7 9 352</inkml:trace>
          <inkml:trace contextRef="#ctx0" brushRef="#br0" timeOffset="23670">36186 4564 7936,'-6'-4'2976,"6"14"-1600,0-20-768,0 10 832,0 0-192,6 4 63,3 2-735,2 2-256,4 0-224,6-2-160,-2-2-32,2 0-1279,5-4-609,-5 0-2496</inkml:trace>
        </inkml:traceGroup>
      </inkml:traceGroup>
    </inkml:traceGroup>
    <inkml:traceGroup>
      <inkml:annotationXML>
        <emma:emma xmlns:emma="http://www.w3.org/2003/04/emma" version="1.0">
          <emma:interpretation id="{87E3DC49-AF2C-4A67-9970-80E35FA34D60}" emma:medium="tactile" emma:mode="ink">
            <msink:context xmlns:msink="http://schemas.microsoft.com/ink/2010/main" type="paragraph" rotatedBoundingBox="20855,3250 29222,3177 29233,4479 20867,455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E6BDF86-36B2-427F-811B-2E243E0E829C}" emma:medium="tactile" emma:mode="ink">
              <msink:context xmlns:msink="http://schemas.microsoft.com/ink/2010/main" type="line" rotatedBoundingBox="20855,3250 29222,3177 29233,4479 20867,4553"/>
            </emma:interpretation>
          </emma:emma>
        </inkml:annotationXML>
        <inkml:traceGroup>
          <inkml:annotationXML>
            <emma:emma xmlns:emma="http://www.w3.org/2003/04/emma" version="1.0">
              <emma:interpretation id="{2F9FB1DF-61C3-4413-BB9A-CEFC9597DF74}" emma:medium="tactile" emma:mode="ink">
                <msink:context xmlns:msink="http://schemas.microsoft.com/ink/2010/main" type="inkWord" rotatedBoundingBox="20857,3484 21657,3477 21665,4391 20865,4398"/>
              </emma:interpretation>
              <emma:one-of disjunction-type="recognition" id="oneOf13">
                <emma:interpretation id="interp65" emma:lang="zh-CN" emma:confidence="0">
                  <emma:literal>可</emma:literal>
                </emma:interpretation>
                <emma:interpretation id="interp66" emma:lang="zh-CN" emma:confidence="0">
                  <emma:literal>万</emma:literal>
                </emma:interpretation>
                <emma:interpretation id="interp67" emma:lang="zh-CN" emma:confidence="0">
                  <emma:literal>丌</emma:literal>
                </emma:interpretation>
                <emma:interpretation id="interp68" emma:lang="zh-CN" emma:confidence="0">
                  <emma:literal>不</emma:literal>
                </emma:interpretation>
                <emma:interpretation id="interp69" emma:lang="zh-CN" emma:confidence="0">
                  <emma:literal>介</emma:literal>
                </emma:interpretation>
              </emma:one-of>
            </emma:emma>
          </inkml:annotationXML>
          <inkml:trace contextRef="#ctx0" brushRef="#br0" timeOffset="25009">23932 6128 5120,'-21'0'2016,"21"0"-1088,-5 3-320,-1-3 1600,12 0-1248,-6 0 992,0 0-1152,0 0 352,0 0-672,0 0 351,11 10-479,-7-1 384,7 5-416,-2-2 128,1 4-288,7-3 64,-2 0-128,10-9 0,1 2-32,4-12 32,0 6-64,6-4-96,0 0 32,5-5-32,-2 3 0,9-7 128,-3 9-32,0-5-32,2 5 32,-2-11-128,3 11 64,-9-9-192,2 7 128,-11-1-512,-3 1 320,-8-3-992,-2 9 705,-17 0-2113,3 5 1504,-12-1-3424,-2 6 2592</inkml:trace>
          <inkml:trace contextRef="#ctx0" brushRef="#br0" timeOffset="25644">24180 6351 5760,'-4'0'2176,"4"0"-1152,10 13-224,-10-4 1376,5 1-1216,-1 7 416,1 1-864,1 9 64,-2-5-320,-4 1-32,0 0-128,0-5 0,0 1-32,0-11-256,0-3 96,0-10-384,0 1 256,0-15-96,6 6 192,-1-10 64,4 7 64,3-3 256,3 5-128,0 1 512,0 13-352,0 0 224,0 13-289,0-3 225,3 7-256,-15-4 96,8 2-160,-11-7-480,0 7 160,-5-15-1023,5 0 639,-6-15-640,6 7 704,-3-14-32,6 6 352,-3-6 32,0 5 96,0 2 128,6 7-32,-1-1 544,11 9-320,-7 0 608,2 9-480,-1-5 352,-1 9-416,2 10 607,-1-4-511,-4 3 480,-1 1-480,-1 18 320,1-1-416,1 11 128,-2-2-288,-4-4 64,0 0-128,0-4-64,0 1 0,-4-3-320,4-1 160,-11-8-864,7-2 544,-7-14-1216,1-1 961,-10-17-1953,5-5 1504,-6-10-3392,11 2 2528</inkml:trace>
        </inkml:traceGroup>
        <inkml:traceGroup>
          <inkml:annotationXML>
            <emma:emma xmlns:emma="http://www.w3.org/2003/04/emma" version="1.0">
              <emma:interpretation id="{11DB0A2E-77B0-4C0A-B188-A04CDB2821EA}" emma:medium="tactile" emma:mode="ink">
                <msink:context xmlns:msink="http://schemas.microsoft.com/ink/2010/main" type="inkWord" rotatedBoundingBox="21758,3488 22417,3482 22424,4258 21764,4264"/>
              </emma:interpretation>
              <emma:one-of disjunction-type="recognition" id="oneOf14">
                <emma:interpretation id="interp70" emma:lang="zh-CN" emma:confidence="0">
                  <emma:literal>有</emma:literal>
                </emma:interpretation>
                <emma:interpretation id="interp71" emma:lang="zh-CN" emma:confidence="0">
                  <emma:literal>肩</emma:literal>
                </emma:interpretation>
                <emma:interpretation id="interp72" emma:lang="zh-CN" emma:confidence="0">
                  <emma:literal>疴</emma:literal>
                </emma:interpretation>
                <emma:interpretation id="interp73" emma:lang="zh-CN" emma:confidence="0">
                  <emma:literal>省</emma:literal>
                </emma:interpretation>
                <emma:interpretation id="interp74" emma:lang="zh-CN" emma:confidence="0">
                  <emma:literal>角</emma:literal>
                </emma:interpretation>
              </emma:one-of>
            </emma:emma>
          </inkml:annotationXML>
          <inkml:trace contextRef="#ctx0" brushRef="#br0" timeOffset="26165">25271 6124 6144,'0'-9'2272,"0"9"-1216,11 4-448,-11-4 1504,4 0-1152,-4 0 672,11 0-960,-2 0 319,3 0-543,-3 0 448,2 0-512,-11 0 512,0 0-512,0 0 416,0 9-448,-5 1 256,5 3-352,-11 0 128,1 6-224,-10 4 64,4 3-128,-14 2 0,4 4-32,-10-2-128,0 8 32,-3-2-896,3 5 512,-15-1-1792,4-8 1216,-4-10-2719,15-3 2111,0-11-3360,12-3 2816</inkml:trace>
          <inkml:trace contextRef="#ctx0" brushRef="#br0" timeOffset="26421">24802 6332 6656,'0'-4'2464,"0"4"-1344,6 0-320,-6 0 1504,6 0-1248,3-6 384,6 6-864,11-8 159,4 3-415,6-8-32,0 3-192,9-7-64,6 2 0,5-2 32,1 2-32,-6-1-32,0 6 32,-10-4-544,-1 9 288,-8-2-1087,-2 1 703,-10 2-2240,-4 4 1568,-12 0-3072,-4 10 2464</inkml:trace>
          <inkml:trace contextRef="#ctx0" brushRef="#br0" timeOffset="27254">25078 6383 6144,'-5'3'2272,"5"-3"-1216,0 10-256,0-6 1440,0 5-1248,0 0 544,5 11-960,-1 6 351,2-4-575,0 10 128,-2 4-320,2 6 0,-1-6-96,-2-4-480,3 0 224,-6-10-1471,6 1 927,-6-16-2144,0-1 1632,0-19-1888,0-6 1792,0-13-544,0 6 1120,6-10 448,3 8 224,6-8 1056,5 14-512,-4-7 1664,4 12-1184,-4-6 1056,4 10-1152,-4-9 704,4 6-896,-5 3 800,0 10-832,0-7 736,0 10-737,-3 0 577,-2 4-672,-2 5 512,4 4-576,-6 10 320,-2 0-448,1 5 128,0-2-288,-1 10 128,2 6-160,-6 2 0,0 2-64,0-5-128,0 1 32,-6-12-608,6-1 352,-4-7-1312,-1-6 928,-4-6-1344,3 0 1153,-6-14-993,9 4 1088,-12-16-672,3 10 832,-3-23-192,6 6 480,-12-16 192,10 7 96,-8-9 160,8 9-64,-5-4 256,7 9-192,-2-5 512,7 9-352,-2 1 640,6 7-512,0 2 704,6 9-640,-6 4 704,0 4-704,0 5 703,4 4-703,2 0 544,-1 2-576,-5 2 320,4 6-448,-4-1 192,5 7-288,-5-6 128,6 3-192,-6-4 64,0-3-128,0-9-64,0 3 0,0-19-256,6 2 128,-2-28-1152,11 6 672,6-28-2496,5 8 1729,4-22-4129,6 10 3072</inkml:trace>
        </inkml:traceGroup>
        <inkml:traceGroup>
          <inkml:annotationXML>
            <emma:emma xmlns:emma="http://www.w3.org/2003/04/emma" version="1.0">
              <emma:interpretation id="{809D42D6-5561-4AF8-ACF8-B45DD8B6C417}" emma:medium="tactile" emma:mode="ink">
                <msink:context xmlns:msink="http://schemas.microsoft.com/ink/2010/main" type="inkWord" rotatedBoundingBox="22575,3505 23506,3497 23513,4195 22581,4203"/>
              </emma:interpretation>
              <emma:one-of disjunction-type="recognition" id="oneOf15">
                <emma:interpretation id="interp75" emma:lang="zh-CN" emma:confidence="0">
                  <emma:literal>效</emma:literal>
                </emma:interpretation>
                <emma:interpretation id="interp76" emma:lang="zh-CN" emma:confidence="0">
                  <emma:literal>敦</emma:literal>
                </emma:interpretation>
                <emma:interpretation id="interp77" emma:lang="zh-CN" emma:confidence="0">
                  <emma:literal>数</emma:literal>
                </emma:interpretation>
                <emma:interpretation id="interp78" emma:lang="zh-CN" emma:confidence="0">
                  <emma:literal>敏</emma:literal>
                </emma:interpretation>
                <emma:interpretation id="interp79" emma:lang="zh-CN" emma:confidence="0">
                  <emma:literal>㜌</emma:literal>
                </emma:interpretation>
              </emma:one-of>
            </emma:emma>
          </inkml:annotationXML>
          <inkml:trace contextRef="#ctx0" brushRef="#br0" timeOffset="28805">25710 6412 5760,'-10'9'2176,"10"-9"-1152,0 6-704,0-6 1056,10 0-800,-1-6 512,2 6-640,5-9 96,-2 5-288,7-9 32,0 4-160,3-10 160,3 11-192,3-10-32,1 8-32,1-3-32,-8 9 0,-10 4 64,2 4-32,-16 0 64,0 11-64,-16-2 64,2 4-64,-16 5 128,9 7-96,-10-3 128,11 2-128,-1-10 32,6 4-32,6-7-128,9-8 32,0-7-32,9 0 0,1-7 64,10-2 0,6-5 64,0 5-32,-6-4-32,6 3 32,-10 5 96,-2 5-64,-8 5 320,4 5-192,-16-2 159,6 10-191,-16 5 224,2 3-256,-7 6 96,6 0-128,-5 1-64,10-1 0,-11 0-256,6-6 128,-11 2-1023,10-6 639,-8-4-1568,3-5 1152,-9-7-1280,9-3 1248,-5-6-512,11-3 832,-6-7 64,12 3 320,-6-7 352,3 4-64,3-6 928,9 6-576,0-2 960,6 8-768,3-9 832,7 13-832,-2-7 672,4 10-736,0 0 384,2 10-576,7-7 320,-2 7-385,11-1 65,-1 0-224,6 1 0,-1-2-64,-4-3-416,-4-1 224,-2-4-1535,0 5 927,-3-5-2848,-8 0 2016,-3-9-2464,0 0 2304</inkml:trace>
          <inkml:trace contextRef="#ctx0" brushRef="#br0" timeOffset="28073">25772 6160 5120,'-6'-9'2016,"6"9"-1088,6 0-96,-3 0 1440,3 4-1216,4 1 544,1-1-960,-2 2 128,6-2-448,6-4 96,0 4-256,3-4 64,3 0-129,-7 0-126,1 0-1,-6 0-544,0 0 320,-9 0-1376,3 0 896,-14 0-2112,5 5 1600,-16-1-2400,2 5 2080</inkml:trace>
          <inkml:trace contextRef="#ctx0" brushRef="#br0" timeOffset="29492">26169 6164 5760,'-6'-16'2176,"6"16"-1152,-5-10-352,-1 4 1504,12 12-1216,-6-6 608,0 0-928,0 4 256,0 9-512,0 6 287,0 7-383,-6 2 64,6 4-224,-4-5 0,4 5-64,-5-6-64,10 3 32,-5-7 32,4-5-32,2-8-32,5 1 32,4-14-192,0 4 96,0-10 32,6 5 32,0-2 0,-3 7 0,3-6 192,0 6-96,-12 6 384,-3 1-256,-12 2 320,6 14-320,-3-4 96,3 3-192,-11 1 0,1 10-64,-17 11-64,9 2 32,-14-10-832,13-1 448,-13-7-1664,11-5 1089,-9-10-1953,9-4 1632,-3-18-1440,3 0 1536,6-14-384,6 0 896,3-3 512,6 8 96,0-6 1120,6 8-576,-3-12 1312,3 8-1024,-1 4 1248,5 6-1184,-1 1 864,9 9-1024,-4 0 639,7 5-799,9-1 384,1 9-576,4 6 128,7 0-320,-3 8 128,3-1-160,-1 2-128,-7 4-32,-2-9-1088,-2-1 576,-5-9-2559,1 6 1727,-11-11-3712,0 1 2880</inkml:trace>
        </inkml:traceGroup>
        <inkml:traceGroup>
          <inkml:annotationXML>
            <emma:emma xmlns:emma="http://www.w3.org/2003/04/emma" version="1.0">
              <emma:interpretation id="{BCDB991C-7848-4FD8-ADD7-B311283C389D}" emma:medium="tactile" emma:mode="ink">
                <msink:context xmlns:msink="http://schemas.microsoft.com/ink/2010/main" type="inkWord" rotatedBoundingBox="23568,3620 23914,3617 23919,4201 23573,4204"/>
              </emma:interpretation>
              <emma:one-of disjunction-type="recognition" id="oneOf16">
                <emma:interpretation id="interp80" emma:lang="zh-CN" emma:confidence="0">
                  <emma:literal>g</emma:literal>
                </emma:interpretation>
                <emma:interpretation id="interp81" emma:lang="zh-CN" emma:confidence="0">
                  <emma:literal>扌</emma:literal>
                </emma:interpretation>
                <emma:interpretation id="interp82" emma:lang="zh-CN" emma:confidence="0">
                  <emma:literal>寸</emma:literal>
                </emma:interpretation>
                <emma:interpretation id="interp83" emma:lang="zh-CN" emma:confidence="0">
                  <emma:literal>8</emma:literal>
                </emma:interpretation>
                <emma:interpretation id="interp84" emma:lang="zh-CN" emma:confidence="0">
                  <emma:literal>牛</emma:literal>
                </emma:interpretation>
              </emma:one-of>
            </emma:emma>
          </inkml:annotationXML>
          <inkml:trace contextRef="#ctx0" brushRef="#br0" timeOffset="30447">26618 6431 4864,'-6'0'1824,"6"0"-960,0-4 32,0-2 1696,6 12-1408,-6-12 800,4 6-1216,2-3 384,-1 6-673,0-6 225,5 3-416,0-6 128,10 2-256,6-5-64,-1 5-64,1-5-128,5 5 64,-5-11-32,-2 11 0,-4-9 0,2 4 0,-12-10 64,4 11 0,-8-11 64,-1 10-32,-10-4 416,-1 3-256,-8 1 704,4 9-512,-6-4 256,5 4-384,-4 0 128,10 4-224,-14 5 128,7 10-160,3-2 224,4 6-224,-1 5 160,12-2-160,-6 10 0,8 6-64,-2 3 32,0 6-64,-6 3-32,6-4 32,-6-5-128,0-10 64,0-3-480,4-4 288,-8-10-896,-2-5 640,-6-7-640,12-3 640,-14-12-32,4 5 320,-10-9 96,10-1 96,-10-8 128,8 7-64,-6-8 384,6 7-224,-3-7 320,10 7-320,-5 0 160,4 7-224,2-5 0,8 9-96,-4-9-128,12 10 32,6-14-960,8 8 544,10-13-2303,6 7 1567,-2-12-3104,6 5 2432,5-13-2208,-6 0 2336</inkml:trace>
        </inkml:traceGroup>
        <inkml:traceGroup>
          <inkml:annotationXML>
            <emma:emma xmlns:emma="http://www.w3.org/2003/04/emma" version="1.0">
              <emma:interpretation id="{C69207C8-D53F-4BC7-8BC5-61016E02CA5C}" emma:medium="tactile" emma:mode="ink">
                <msink:context xmlns:msink="http://schemas.microsoft.com/ink/2010/main" type="inkWord" rotatedBoundingBox="23937,3297 24529,3291 24538,4208 23945,4214"/>
              </emma:interpretation>
              <emma:one-of disjunction-type="recognition" id="oneOf17">
                <emma:interpretation id="interp85" emma:lang="zh-CN" emma:confidence="0">
                  <emma:literal>是</emma:literal>
                </emma:interpretation>
                <emma:interpretation id="interp86" emma:lang="zh-CN" emma:confidence="0">
                  <emma:literal>悬</emma:literal>
                </emma:interpretation>
                <emma:interpretation id="interp87" emma:lang="zh-CN" emma:confidence="0">
                  <emma:literal>鬼</emma:literal>
                </emma:interpretation>
                <emma:interpretation id="interp88" emma:lang="zh-CN" emma:confidence="0">
                  <emma:literal>恳</emma:literal>
                </emma:interpretation>
                <emma:interpretation id="interp89" emma:lang="zh-CN" emma:confidence="0">
                  <emma:literal>甚</emma:literal>
                </emma:interpretation>
              </emma:one-of>
            </emma:emma>
          </inkml:annotationXML>
          <inkml:trace contextRef="#ctx0" brushRef="#br0" timeOffset="31869">27254 6029 6400,'-20'-13'2464,"20"13"-1344,-30-6-480,18 2 1408,8 8-1152,-6-4 864,5 6-1056,-6-2 639,7 8-799,-1 4 512,10-4-608,-5 12 256,4-2-416,2 10 192,4 0-256,-5 4-64,0 0-96,-5-8-192,0-2 64,0-7-1024,0-6 608,4-3-1792,2-3 1281,0-14-1665,0 1 1536,-3-20-1024,8-3 1248,-1-16-96,1 9 608,-8-12 736,9 10-192,-2-8 1248,-1 14-800,-4 2 1088,7 12-992,-8-6 672,7 6-832,-8 4 640,9 11-673,-6 6 577,3 11-608,0 4 512,3 9-544,-8-4 256,6 5-416,-10-2 64,0 6-224,-5-4-64,5 3-32,-5-3-544,5-1 288,-4-5-1184,-2-3 800,-4-10-1344,10 1 1089,-10-16-993,6 2 1088,-8-14-480,6 4 736,-2-14 288,2 11 160,-10-6 896,11 11-448,-4-8 1056,3 11-832,-4 0 768,10 5-768,0 0 383,10 4-575,-4 0 128,-1 4-320,4 0-64,7 5-96,-5 0 32,-2 1-64,-3 0-576,0 2 288,-12 2-960,6 5 705,-15-2-929,4 1 832,-14 1-256,-2 4 512,-11-1 192,6 5 128,-5-8 448,12 3-224,-1-5 544,8 2-416,-3-6 512,6 6-512,-2-2 416,13-2-417,-11-2 257,9 0-320,-3-3 64,9-1-192,0-9 160,9 0-192,1-9 96,5-1-96,12-8 96,3 0-128,5-10-32,2 15 0,-2-6-32,-5 12 0,2-8 192,-7 11-96,-5 0 320,-4 4-224,-11 4 160,4 6-192,-9 2 224,6 11-256,-6 0 96,6 9-128,-2-6 96,1 6-128,0-4-32,5-1 0,-4-4-192,3-5 96,2-8-672,-1 3 416,-4-13-928,-3 0 704,3-13-384,0-3 544,-6-6-64,5 9 256,-5-10 33,4 4 95,-4-3 192,0 9-65,0-1 321,0 5-192,-4 0 320,4 5-288,-11-6 224,5 10-224,-9 6 128,0 2-192,-10 7 288,11 2-256,-22 11 256,10-2-256,-10 6 96,6 4-160,-6-4 160,9 0-192,-3-6 96,15 3-96,-5-12 96,10 1-128,-2-8-32,9 4 0,-2-11-128,5 2 64,0-5 32,8 4 0,4-4 0,-2 0 0,10-4 64,0 4-32,5-5-32,2 10 32,3-5 96,0 4-64,6-4-32,0 6 0,5-2-128,0 0 64,-1 2-544,2-3 320,-12-3-1376,0 5 896,-10-5-1983,-4 0 1535,-5-5-2624,-2 5 2176,-15-9-2336,6 1 2272</inkml:trace>
          <inkml:trace contextRef="#ctx0" brushRef="#br0" timeOffset="32051">27438 6412 6528,'-5'-7'2464,"5"7"-1344,0 3-384,0-3 1248,0 0-1088,0 0 352,5 10-768,0-6-64,10 6-256,0 2-448,0-2 160,2-4-1824,-2-2 1088,0-1-3712,0 2 2560</inkml:trace>
        </inkml:traceGroup>
        <inkml:traceGroup>
          <inkml:annotationXML>
            <emma:emma xmlns:emma="http://www.w3.org/2003/04/emma" version="1.0">
              <emma:interpretation id="{5B2AA766-77B1-43A0-AE24-B9114BFCDE78}" emma:medium="tactile" emma:mode="ink">
                <msink:context xmlns:msink="http://schemas.microsoft.com/ink/2010/main" type="inkWord" rotatedBoundingBox="24788,3285 25608,3278 25617,4332 24797,4339"/>
              </emma:interpretation>
              <emma:one-of disjunction-type="recognition" id="oneOf18">
                <emma:interpretation id="interp90" emma:lang="zh-CN" emma:confidence="0">
                  <emma:literal>高</emma:literal>
                </emma:interpretation>
                <emma:interpretation id="interp91" emma:lang="zh-CN" emma:confidence="0">
                  <emma:literal>蔼</emma:literal>
                </emma:interpretation>
                <emma:interpretation id="interp92" emma:lang="zh-CN" emma:confidence="0">
                  <emma:literal>脔</emma:literal>
                </emma:interpretation>
                <emma:interpretation id="interp93" emma:lang="zh-CN" emma:confidence="0">
                  <emma:literal>蕩</emma:literal>
                </emma:interpretation>
                <emma:interpretation id="interp94" emma:lang="zh-CN" emma:confidence="0">
                  <emma:literal>商</emma:literal>
                </emma:interpretation>
              </emma:one-of>
            </emma:emma>
          </inkml:annotationXML>
          <inkml:trace contextRef="#ctx0" brushRef="#br0" timeOffset="33519">27998 6241 6144,'-9'19'2272,"9"-19"-1216,4 9-320,1-5 1248,1 5-1088,-3 1 480,9 3-832,-3-4 128,2 4-384,-1 1-32,5-1-160,0-4-192,0 1 32,2-7-384,-2 3 224,-5-12-288,5 6 256,6-9 0,-1 1 160,1-7 64,3 12 32,3-11 256,-3 9-128,-8 1 512,4 8-352,-5-4 575,0 9-479,-9-3 512,5 1-512,-11 3 352,4 3-416,-13 6 192,3 0-288,-4-6 224,5 6-256,-4-2 32,-3 1-128,-13 0-192,5 4 32,-6 0-1024,10 1 608,-8 5-2911,3-1 1887,1-4-4000,4-4 3104</inkml:trace>
          <inkml:trace contextRef="#ctx0" brushRef="#br0" timeOffset="32927">28029 6160 6912,'-21'17'2624,"21"-17"-1408,0 10-640,0-4 1024,6-3-928,0-3 128,8 0-512,8-3-32,-2-3-160,5-7-64,1 3 0,-1-7-128,5 8 64,2-5-32,4 5 0,-18 0 64,0 9 0,-15-4-96,2 4 64,-10 0 224,2 4-96,-9 0 320,2 10-224,0-6 320,6 7-288,-8 2 319,12 6-319,-9 5 384,9 4-352,-11-2 160,11 2-256,-10 0 64,10 0-128,-10 0-352,10 0 160,-10-2-1600,10-7 929,-10-14-2561,10-3 1856,-6-15-2880,12-1 2432</inkml:trace>
          <inkml:trace contextRef="#ctx0" brushRef="#br0" timeOffset="32563">28044 5938 7552,'0'-23'2816,"0"23"-1536,21 27-800,-10-22 1120,-2 4-928,7-5 96,4 0-480,10-8-96,6 4-128,6-4 32,-3-1-64,-3-4-448,-4 9 224,-7-8-1120,-5 8 736,-5-6-1728,0 12 1312,-15-2-2656,0 5 2080,-20 4-1248,4 1 1632</inkml:trace>
          <inkml:trace contextRef="#ctx0" brushRef="#br0" timeOffset="33155">28273 6177 5376,'42'-13'2016,"-42"13"-1088,35 6-384,-25-2 1408,1 4-1088,-7 2 928,1 7-1056,1 2 704,-2 3-832,-4 1 159,0 0-447,-4-1-256,-2 1-64,-8 0-1055,2-1 575,-3-8-1792,6-2 1280,-12-6-1792,11 4 1568,-4-10-2080,8 4 1888</inkml:trace>
          <inkml:trace contextRef="#ctx0" brushRef="#br0" timeOffset="34623">27846 6460 8064,'-11'-6'2976,"11"6"-1600,0 6-704,0-2 1312,0 5-1120,0 1 351,6-3-735,-6 12 288,5 4-448,1 9 416,3 0-448,-3 8 288,-2 0-320,1 6 128,1-5-224,-2 4-288,1-5 64,1-2-1056,0-2 640,-2-14-1920,1-3 1345,1-16-2273,-3 1 1888,3-16-1696,9 2 1792,-4-12-448,5 8 1056,-7-8 512,2 2 160,-1-6 1056,-1 8-544,-3-13 1248,5 9-960,-7-10 832,7 9-896,-1-5 640,5 11-768,0-6 448,6 5-576,9-5 256,2 10-384,7-10 256,2 8-288,10-11 192,5 7-224,-10 2 288,-1 7-288,-9-3 383,0 4-351,-10-1 512,-6 6-448,-4-1 416,-2 5-416,-4 0 320,5 5-352,-3-5 256,-3 10-288,-4-2 128,1 10-224,-2 5 224,2 0-256,-6 12 96,0 3-128,0 7 0,0-5-32,0-4-64,0-4 32,0-4-256,0-2 128,-6-3-1088,6-4 640,-10-6-1792,1 0 1312,-8-7-2367,2-2 1951,-15-8-2016,9-2 1984,-9-7-32,9 0 896,-14-9 1760,10 2-640,-11-2 1760,10 5-1280,-4-2 1152,15 9-1248,-6 1 384,11 9-736,-4 0 32,8 6-320,-9-3-160,9 1-64,-3-4-384,9 6 192,-6-16-384,6 7 320,0-12 64,10 1 64,1-2 512,-2 6-224,3-3 768,2 4-545,2 3 513,-1 12-512,-6 3 320,6 4-416,-9 1 192,0 4-288,-12-5-224,0 4 0,-9-2-704,6 2 384,-12-11-1152,11 3 832,-1-14-1407,8 5 1183,3-10-2560,9 3 1920,6-18-2400,12 8 2240</inkml:trace>
        </inkml:traceGroup>
        <inkml:traceGroup>
          <inkml:annotationXML>
            <emma:emma xmlns:emma="http://www.w3.org/2003/04/emma" version="1.0">
              <emma:interpretation id="{09E76457-D2A7-4C0B-B63A-A7115B39117C}" emma:medium="tactile" emma:mode="ink">
                <msink:context xmlns:msink="http://schemas.microsoft.com/ink/2010/main" type="inkWord" rotatedBoundingBox="25843,3694 26315,3690 26319,4124 25847,4128"/>
              </emma:interpretation>
              <emma:one-of disjunction-type="recognition" id="oneOf19">
                <emma:interpretation id="interp95" emma:lang="zh-CN" emma:confidence="0">
                  <emma:literal>下</emma:literal>
                </emma:interpretation>
                <emma:interpretation id="interp96" emma:lang="zh-CN" emma:confidence="0">
                  <emma:literal>不</emma:literal>
                </emma:interpretation>
                <emma:interpretation id="interp97" emma:lang="zh-CN" emma:confidence="0">
                  <emma:literal>卞</emma:literal>
                </emma:interpretation>
                <emma:interpretation id="interp98" emma:lang="zh-CN" emma:confidence="0">
                  <emma:literal>石</emma:literal>
                </emma:interpretation>
                <emma:interpretation id="interp99" emma:lang="zh-CN" emma:confidence="0">
                  <emma:literal>㓀</emma:literal>
                </emma:interpretation>
              </emma:one-of>
            </emma:emma>
          </inkml:annotationXML>
          <inkml:trace contextRef="#ctx0" brushRef="#br0" timeOffset="35353">28895 6373 8576,'-9'-5'3232,"9"5"-1728,0 0-896,0 0 1184,6 0-993,-3 0 161,12 0-608,2 0 32,2 0-256,7 0 0,-1 0-64,10-4 32,1 4-64,0-4-288,0-2 128,0-3-928,0 5 576,-10-5-1759,-2 5 1247,-8-2-2368,-2 6 1920,-14 0-2240,0 6 2112,-18 7 3456,-3-3-64,0-1 960,10 4-1536,-4 0 704,6 1-1152,-1 4 544,10 9-768,-11 5 351,11 4-575,-6 5 128,12 0-320,-6-5-768,0 0 320,0-4-2239,0-6 1407,0-7-3744,0-6 2752</inkml:trace>
          <inkml:trace contextRef="#ctx0" brushRef="#br0" timeOffset="35531">29212 6531 7808,'9'4'2880,"-9"-4"-1536,27 15-800,-18-11 1376,2 5-1120,-1 5 351,5 8-703,-4 7-64,4-3-224,-5-4-1024,1-3 481,-7-6-2465,1 1 1568,1-14-3296,0 3 2592</inkml:trace>
        </inkml:traceGroup>
        <inkml:traceGroup>
          <inkml:annotationXML>
            <emma:emma xmlns:emma="http://www.w3.org/2003/04/emma" version="1.0">
              <emma:interpretation id="{B341AB9F-7216-4C88-A327-3763734C1003}" emma:medium="tactile" emma:mode="ink">
                <msink:context xmlns:msink="http://schemas.microsoft.com/ink/2010/main" type="inkWord" rotatedBoundingBox="26565,3215 27250,3209 27261,4497 26576,4503"/>
              </emma:interpretation>
              <emma:one-of disjunction-type="recognition" id="oneOf20">
                <emma:interpretation id="interp100" emma:lang="zh-CN" emma:confidence="0">
                  <emma:literal>降</emma:literal>
                </emma:interpretation>
                <emma:interpretation id="interp101" emma:lang="zh-CN" emma:confidence="0">
                  <emma:literal>洚</emma:literal>
                </emma:interpretation>
                <emma:interpretation id="interp102" emma:lang="zh-CN" emma:confidence="0">
                  <emma:literal>峰</emma:literal>
                </emma:interpretation>
                <emma:interpretation id="interp103" emma:lang="zh-CN" emma:confidence="0">
                  <emma:literal>障</emma:literal>
                </emma:interpretation>
                <emma:interpretation id="interp104" emma:lang="zh-CN" emma:confidence="0">
                  <emma:literal>嶂</emma:literal>
                </emma:interpretation>
              </emma:one-of>
            </emma:emma>
          </inkml:annotationXML>
          <inkml:trace contextRef="#ctx0" brushRef="#br0" timeOffset="36151">29651 6196 6912,'-21'-4'2624,"21"4"-1408,-9 0-640,3 0 1568,12 0-1184,-6 0 672,3 0-961,-3 0 193,12 7-512,-2 3 384,4 9-448,-2-1 288,2 5-320,2 0 192,-1-1-224,-6 5 0,3 5-128,-8 0-704,2-6 352,-12-3-1600,6-5 1024,-10-8-2239,4-6 1727,-3-14-1696,3 6 1760,-9-9-352,10-2 992,-10-8 1056,11 10-160,-8-6 1536,12 12-992,-9-2 1408,9 9-1248,-5 3 928,5 7-1088,-6 3 639,12 9-831,-6 16 512,0-7-640,-6 10 160,6 0-352,-4-5-384,-2 0 32,-3-8-1536,9-1 864,-6-14-3615,12-4 2399,-6-22-3040,0 0 2816</inkml:trace>
          <inkml:trace contextRef="#ctx0" brushRef="#br0" timeOffset="41584">30069 5874 6144,'9'-32'2368,"-9"32"-1280,5 0-576,-1 0 1248,2 10-992,-6-1 352,0 0-672,0 4 224,0 6-384,-6-2 192,2 6-256,-7 0 128,2-1-192,-12 6 63,0 4-127,-3-6 0,9-3-32,-6 0-64,10-4 32,1-10-128,10 4 64,0-9 32,6 6 0,-2-14 0,7 4 0,-2-6 64,7 2-32,-2-5-32,4 9 32,-4-4-32,2 4 0,-7-5 192,6 10-96,-9-5 448,-1 8-288,-10 7 288,5 2-288,-9 5 64,-3 6-192,-3-2 160,5 3-192,-15 1 96,9 2-96,-8 3 0,3 3-32,-11 7-320,13-9 128,-7-3-1504,11-2 896,-6-18-2143,6 1 1631,0-24-1760,5 1 1728,-1-8-544,6-2 1056,0-3 384,5 4 224,-5-4 1056,10 3-480,-5-7 1536,0 7-1120,0-4 1248,5 10-1184,0-6 672,10 10-896,0-1 320,0 10-545,12-3 97,-1 6-320,4-3 64,0 0-160,6 0-64,6 0-32,-3 0 32,8 6-32,-7-6-384,1 4 224,-5-4-1023,-6 0 639,-9 0-1632,-1 5 1216,-15-1-2240,-5 6 1792,-16-1-2112,7-2 2016</inkml:trace>
          <inkml:trace contextRef="#ctx0" brushRef="#br0" timeOffset="42237">29946 6522 6528,'-26'6'2464,"26"-6"-1344,-6 4-480,3-4 1120,6 0-960,-3-4 224,6 4-640,0-6 96,9 6-320,0-9 64,0 5-128,6-9 0,5 7-32,-7-1-64,1 7 32,-8-6 32,2 12-32,-14-3 64,4 11-64,-19 4 319,6 6-159,-12 7 448,1 1-352,-10 4 448,5-1-448,-1-3 160,5-5-288,12-4 0,9-5-96,3-8 32,9-1-64,8-9-32,5 5 32,1-10-256,4 5 128,-4-5-672,4 1 448,-9-6-1024,-2 10 769,-8-3-833,-1 3 768,-10-10-768,6 5 768,-12-9-512,6 1 672,-4-10 32,-2 11 288,-5-11 96,11 4 64,-9-3 64,9 2-32,-10-2 480,10 5-288,-11-6 1120,11 8-768,-10-2 1088,10 8-960,-11 0 672,11 5-833,-9-2 449,9 6-576,-6-4 192,6 8-352,-4-4 64,8 10-192,-4-1 224,0 10-224,0 3 320,6 5-256,0 14 160,-3-1-192,3 10 0,-1 0-96,-5 10-128,4-8 32,-4 4-1024,0-2 576,0-3-2912,0-12 1889,0-7-4129,0-4 3168</inkml:trace>
        </inkml:traceGroup>
        <inkml:traceGroup>
          <inkml:annotationXML>
            <emma:emma xmlns:emma="http://www.w3.org/2003/04/emma" version="1.0">
              <emma:interpretation id="{E756EFEC-F475-46BC-8C8D-63C625F85761}" emma:medium="tactile" emma:mode="ink">
                <msink:context xmlns:msink="http://schemas.microsoft.com/ink/2010/main" type="inkWord" rotatedBoundingBox="27395,3378 28170,3372 28177,4195 27402,4202"/>
              </emma:interpretation>
              <emma:one-of disjunction-type="recognition" id="oneOf21">
                <emma:interpretation id="interp105" emma:lang="zh-CN" emma:confidence="0">
                  <emma:literal>速</emma:literal>
                </emma:interpretation>
                <emma:interpretation id="interp106" emma:lang="zh-CN" emma:confidence="0">
                  <emma:literal>迷</emma:literal>
                </emma:interpretation>
                <emma:interpretation id="interp107" emma:lang="zh-CN" emma:confidence="0">
                  <emma:literal>逮</emma:literal>
                </emma:interpretation>
                <emma:interpretation id="interp108" emma:lang="zh-CN" emma:confidence="0">
                  <emma:literal>述</emma:literal>
                </emma:interpretation>
                <emma:interpretation id="interp109" emma:lang="zh-CN" emma:confidence="0">
                  <emma:literal>連</emma:literal>
                </emma:interpretation>
              </emma:one-of>
            </emma:emma>
          </inkml:annotationXML>
          <inkml:trace contextRef="#ctx0" brushRef="#br0" timeOffset="44247">30460 6327 6528,'-9'-5'2464,"9"5"-1344,-6-17-608,1 17 1472,10 4-1120,-5 1 736,0 3-960,0 1 351,0 1-543,0 8 288,6 5-416,-6 7 416,4 8-448,1-2 288,1 0-320,-2 5 128,7-5-224,-2 0 224,3 1-256,-3-10 32,0-1-96,3-3 32,-3-5-64,12-4 128,-6 0-96,6-6 32,5 7-32,-1-11 96,1 6-96,4-16 32,6 6-32,9-4-64,2 0 32,8-11-32,-4 2 0,0 0-288,-1 9 160,-8-6-1216,-6 10 736,-6-5-2208,-4 5 1601,-1-4-4257,-5 8 3072</inkml:trace>
          <inkml:trace contextRef="#ctx0" brushRef="#br0" timeOffset="43804">30781 6084 6656,'-9'0'2464,"9"0"-1344,-6 0-480,2 0 1280,8 3-1088,-4-3 512,6 5-800,-6-1 703,5 2-735,-1-6 416,7 0-576,4 0 192,6 4-320,0-4 0,-3 4-128,15-8 0,-3 4-32,0-4-64,-3 4 32,-7-6-320,-1 12 160,-4-12-1088,2 6 672,-13-4-2015,1 8 1439,-14 2-2432,-2 2 1984,-14 1-992,4 4 1504,-9 3 832,9 0 192,-9-2 1600,10 4-864,-6 1 1184,10-2-1088,-8 2 864,7 0-960,-2-2 704,8 6-800,-4-5 288,9 5-512,-9 0 96,5-1-320,-1-9 0,8 6-97,-3-15-126,12 9 31,-6-20-128,9 1 96,2-8-32,8 5 32,2-10 64,-1 6 0,10-4 0,0 8 0,7 0 64,-2 5-32,1-2 64,0 6-64,-6 0 64,-4 6-64,-5-2 191,-6 5-127,-9 0 32,-6-1-64,-15 1-64,-2 4 32,-13-3-128,9-1 64,-9-9-735,9 4 383,0-8-1280,6 1 896,0-20-1312,11 4 1184,-1-17-832,5 8 992,-6-8-32,12 4 448,-6-7 768,0 6-224,-6-8 1344,6 14-864,-5-5 1152,1 14-1056,-8 1 864,12 2-960,-9 11 480,9 8-672,-5 11 287,5 2-479,0 11 320,5 8-352,1 9 256,-3 0-288,3 10 0,0-6-160,-6 11 96,4-2-128,-8 7 128,4-13-128,-6-7-672,0-3 352,-3-10-1472,4-6 960,-5-16-1055,4 0 1055,-3-20-544,3 0 768,-3-6-192,3 2 416,-5-8 256,11 3 64,-10-4 576,10 10-320,-9-6 672,9 10-512,-11-1 288,5 7-416,-9-1 352,6 8-384,-12 6 448,6 2-416,-12 7 351,12 4-351,-4-7 256,8 8-288,2-10 288,3-6-320,6-8 96,10 0-192,10-8-64,6 2-32,5-6-32,5 8 0,9-12 0,2 13 0,-2-6 0,0 5 0,-3-6-160,-6 10 96,-6-9-736,-4 9 416,-11-4-1215,-6 4 895,-12-6-1888,-3 6 1472,-15-3-3136,1 3 2400</inkml:trace>
        </inkml:traceGroup>
        <inkml:traceGroup>
          <inkml:annotationXML>
            <emma:emma xmlns:emma="http://www.w3.org/2003/04/emma" version="1.0">
              <emma:interpretation id="{F77A7F9C-B589-44E3-89F9-F204F50F65C7}" emma:medium="tactile" emma:mode="ink">
                <msink:context xmlns:msink="http://schemas.microsoft.com/ink/2010/main" type="inkWord" rotatedBoundingBox="28271,3185 28893,3180 28902,4240 28280,4245"/>
              </emma:interpretation>
              <emma:one-of disjunction-type="recognition" id="oneOf22">
                <emma:interpretation id="interp110" emma:lang="zh-CN" emma:confidence="0">
                  <emma:literal>度</emma:literal>
                </emma:interpretation>
                <emma:interpretation id="interp111" emma:lang="zh-CN" emma:confidence="0">
                  <emma:literal>疫</emma:literal>
                </emma:interpretation>
                <emma:interpretation id="interp112" emma:lang="zh-CN" emma:confidence="0">
                  <emma:literal>瘦</emma:literal>
                </emma:interpretation>
                <emma:interpretation id="interp113" emma:lang="zh-CN" emma:confidence="0">
                  <emma:literal>疲</emma:literal>
                </emma:interpretation>
                <emma:interpretation id="interp114" emma:lang="zh-CN" emma:confidence="0">
                  <emma:literal>痠</emma:literal>
                </emma:interpretation>
              </emma:one-of>
            </emma:emma>
          </inkml:annotationXML>
          <inkml:trace contextRef="#ctx0" brushRef="#br0" timeOffset="45004">31495 5815 8576,'-15'5'3232,"15"-5"-1728,-6 9-896,2-4 1184,8 3-993,-4 2 1,6-1-480,5-6-64,4 3-160,0-2 0,6 2-32,15-6-64,0 0 32,-6 0 32,0 0-32,-4 0-160,-7 7 64,-4-1-736,2 3 416,-13-5-1087,1 5 831,-10 1-1312,1 3 1088,-13 0-1056,8 6 1088,-12-6 160,1 1 416,-17 4 800,13-1-288,-6-2 1280,4 2-896,-4-2 1280,3-2-1088,8 1 576,2-1-832,8-4 255,3 5-479,6-14 32,11 5-256,-1-10-64,10 5-32,1-4-256,0-2 128,-2-2-608,7 3 416,-11-4-735,6 9 575,-11-8-128,1 8 352,-11-6 32,3 6 128,-6-4 256,-3 8-96,-3-4 448,3 6-288,-9-2 576,4 5-448,-4 0 415,11 5-447,-13 3 384,13 2-416,-11 7 416,10 2-448,-11 8 448,11 0-448,-11 15 288,7-2-320,-8 15 0,8-6-160,-6 0-64,5-3 0,-6 0-384,12-4 192,-8-12-1696,12-1 1024,-9-16-3167,9 1 2239,-12-16-3424,12-1 2944</inkml:trace>
          <inkml:trace contextRef="#ctx0" brushRef="#br0" timeOffset="45987">31334 6286 9344,'-16'6'3520,"16"-6"-1920,0 17-960,0-12 1375,4-1-1151,2 0 64,8 1-576,8-5-64,2 4-192,8-8-64,4 4 0,3-9-192,3 0 96,3-8-544,2 1 352,-8 0-608,-3 2 512,-6-10-480,2 11 481,-16 0-257,-7 3 352,-9-3 96,6 4 64,-12-1 160,2 6-32,-7 1 192,11 3-128,-10-6 384,10 6-256,-11 0 319,11 6-319,-9-3 384,9 7-352,-12 3 224,12 6-256,-9 3 288,4 5-288,-11 1 384,12-2-352,-6 1 224,4 1-256,-4-5-128,10-7-64,-6 0-128,12-3 64,-6-10-128,10 3 96,1-12-256,4 6 192,0-9-32,0 5 96,0-5 64,0 5 0,2-2 0,2 6 0,-3 0 0,0 6 0,-6-2 64,-1 9-32,-9 2 128,5 2-96,-10-2 256,5 2-192,-3-3 160,-3 1-160,-4-2 160,10 0-192,-11-3 96,11-1-96,-5 4-128,5 1 0,-5 8 32,10 1 0,-5-1 64,0 1-32,-5-4 64,5 3-64,-11-5-32,7 2 32,-11-6-128,-2 3 64,-7-3-128,3 0 96,-9-4 32,9 1 32,-5-10 0,11 3 0,-4-6-96,2 3 64,2-15 32,5 7 0,5-11-96,5 10 64,0-14-32,5 10 0,1-6 64,4 6 0,-1 4 64,8 5-32,-2-2 64,0 12-64,0-2-32,6 5 32,-1 0-32,0 1 0,0-3 0,6 3 0,-1-4 0,1 1 0,-5 2-96,3 1 64,-8-1-1024,10 1 576,-16-1-2496,4-1 1665,-8-8-4193,4 5 3072</inkml:trace>
          <inkml:trace contextRef="#ctx0" brushRef="#br0" timeOffset="46228">31760 6131 8320,'-9'-16'3168,"9"16"-1728,0-6-768,0 2 1440,4 8-1185,-4-4 481,5 6-864,1-3 192,4 10-416,-5 3 96,5 1-256,1 5 64,-2 1-128,-3 0-352,-1 5 160,0-5-1952,0 3 1120,1-3-4959,-3-1 3263</inkml:trace>
        </inkml:traceGroup>
        <inkml:traceGroup>
          <inkml:annotationXML>
            <emma:emma xmlns:emma="http://www.w3.org/2003/04/emma" version="1.0">
              <emma:interpretation id="{AEE7EC71-BE11-49E7-AFF8-D58D75D53B96}" emma:medium="tactile" emma:mode="ink">
                <msink:context xmlns:msink="http://schemas.microsoft.com/ink/2010/main" type="inkWord" rotatedBoundingBox="29064,4259 29231,4257 29232,4302 29065,4303"/>
              </emma:interpretation>
              <emma:one-of disjunction-type="recognition" id="oneOf23">
                <emma:interpretation id="interp115" emma:lang="zh-CN" emma:confidence="0">
                  <emma:literal>。</emma:literal>
                </emma:interpretation>
                <emma:interpretation id="interp116" emma:lang="zh-CN" emma:confidence="0">
                  <emma:literal>一</emma:literal>
                </emma:interpretation>
                <emma:interpretation id="interp117" emma:lang="zh-CN" emma:confidence="0">
                  <emma:literal>_</emma:literal>
                </emma:interpretation>
                <emma:interpretation id="interp118" emma:lang="zh-CN" emma:confidence="0">
                  <emma:literal>-</emma:literal>
                </emma:interpretation>
                <emma:interpretation id="interp119" emma:lang="zh-CN" emma:confidence="0">
                  <emma:literal>心</emma:literal>
                </emma:interpretation>
              </emma:one-of>
            </emma:emma>
          </inkml:annotationXML>
          <inkml:trace contextRef="#ctx0" brushRef="#br0" timeOffset="48902">32116 6921 6016,'-9'0'2272,"9"0"-1216,0 10-672,0-10 960,6 3-768,-3-3 544,14 0-640,-7 0 512,5 0-544,-3 0 320,2 0-448,-4-3 256,4 3-321,-2-6 129,-2 2-224,-5-5 0,-1 9-96,1-4-320,1 4 128,0-6-1567,-2 3 927,1-7-4256,4 10 2816</inkml:trace>
        </inkml:traceGroup>
      </inkml:traceGroup>
    </inkml:traceGroup>
    <inkml:traceGroup>
      <inkml:annotationXML>
        <emma:emma xmlns:emma="http://www.w3.org/2003/04/emma" version="1.0">
          <emma:interpretation id="{B4597BE4-A8A5-47F2-8107-E81073B3A0B8}" emma:medium="tactile" emma:mode="ink">
            <msink:context xmlns:msink="http://schemas.microsoft.com/ink/2010/main" type="paragraph" rotatedBoundingBox="13378,5755 25101,4816 25222,6327 13498,72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8E5292-B4D8-4055-84CA-60B363A2744E}" emma:medium="tactile" emma:mode="ink">
              <msink:context xmlns:msink="http://schemas.microsoft.com/ink/2010/main" type="line" rotatedBoundingBox="13378,5755 25101,4816 25222,6327 13498,7265"/>
            </emma:interpretation>
          </emma:emma>
        </inkml:annotationXML>
        <inkml:traceGroup>
          <inkml:annotationXML>
            <emma:emma xmlns:emma="http://www.w3.org/2003/04/emma" version="1.0">
              <emma:interpretation id="{5EEB90A3-6182-45AE-BA88-0CEF66D149D3}" emma:medium="tactile" emma:mode="ink">
                <msink:context xmlns:msink="http://schemas.microsoft.com/ink/2010/main" type="inkWord" rotatedBoundingBox="13417,6242 13907,6203 13933,6522 13442,6562"/>
              </emma:interpretation>
              <emma:one-of disjunction-type="recognition" id="oneOf24">
                <emma:interpretation id="interp120" emma:lang="zh-CN" emma:confidence="0">
                  <emma:literal>二</emma:literal>
                </emma:interpretation>
                <emma:interpretation id="interp121" emma:lang="zh-CN" emma:confidence="0">
                  <emma:literal>=</emma:literal>
                </emma:interpretation>
                <emma:interpretation id="interp122" emma:lang="zh-CN" emma:confidence="0">
                  <emma:literal>三</emma:literal>
                </emma:interpretation>
                <emma:interpretation id="interp123" emma:lang="zh-CN" emma:confidence="0">
                  <emma:literal>工</emma:literal>
                </emma:interpretation>
                <emma:interpretation id="interp124" emma:lang="zh-CN" emma:confidence="0">
                  <emma:literal>Z</emma:literal>
                </emma:interpretation>
              </emma:one-of>
            </emma:emma>
          </inkml:annotationXML>
          <inkml:trace contextRef="#ctx0" brushRef="#br1" timeOffset="-32772">16510 9150 7040,'-11'9'2720,"11"-9"-1472,-10 10-608,4-6 1344,12 1-1120,-6-1 384,0-1-768,5-3 159,0 6-383,0-6 128,4 0-224,9-6 128,6 6-160,6-3 64,2-1-96,4-5 0,-2 9-32,1-10-64,7 10 32,-1-9-320,-5 9 160,-5-9-1216,-1 9 737,-4-8-2561,-7 8 1792,-8-10-3200,4 10 2592</inkml:trace>
          <inkml:trace contextRef="#ctx0" brushRef="#br1" timeOffset="-33100">16534 8874 5888,'-4'-6'2176,"4"6"-1152,0 10-352,0-10 1216,0 0-1056,0 0 672,0 0-896,0 0 512,4 4-640,1-4 255,10 6-447,6-6 192,0 4-256,-1-4 0,-1 0-128,2-4-128,0 4 0,-1-6-32,5 2 0,-5-6 0,2 10 0,-8-3-576,2 6 352,-6-3-2079,6 0 1311,-16 0-3808,6 0 2688</inkml:trace>
        </inkml:traceGroup>
        <inkml:traceGroup>
          <inkml:annotationXML>
            <emma:emma xmlns:emma="http://www.w3.org/2003/04/emma" version="1.0">
              <emma:interpretation id="{DA0E5E50-7F9C-4F4D-967C-D4EEF11EE8F2}" emma:medium="tactile" emma:mode="ink">
                <msink:context xmlns:msink="http://schemas.microsoft.com/ink/2010/main" type="inkWord" rotatedBoundingBox="14055,5956 14792,5897 14845,6567 14109,6626"/>
              </emma:interpretation>
              <emma:one-of disjunction-type="recognition" id="oneOf25">
                <emma:interpretation id="interp125" emma:lang="zh-CN" emma:confidence="0">
                  <emma:literal>次</emma:literal>
                </emma:interpretation>
                <emma:interpretation id="interp126" emma:lang="zh-CN" emma:confidence="0">
                  <emma:literal>坎</emma:literal>
                </emma:interpretation>
                <emma:interpretation id="interp127" emma:lang="zh-CN" emma:confidence="0">
                  <emma:literal>以</emma:literal>
                </emma:interpretation>
                <emma:interpretation id="interp128" emma:lang="zh-CN" emma:confidence="0">
                  <emma:literal>饮</emma:literal>
                </emma:interpretation>
                <emma:interpretation id="interp129" emma:lang="zh-CN" emma:confidence="0">
                  <emma:literal>火</emma:literal>
                </emma:interpretation>
              </emma:one-of>
            </emma:emma>
          </inkml:annotationXML>
          <inkml:trace contextRef="#ctx0" brushRef="#br1" timeOffset="-32207">17172 9155 9216,'-10'4'3424,"10"-4"-1856,-6 0-1056,2 0 1215,8 0-991,-4-4 64,11 4-512,-2-9-96,7 0-128,-2-10-256,8 5 96,-8-8-1152,4 5 673,-10-15-2913,8 9 1952,-7-5-3136,2 5 2656</inkml:trace>
          <inkml:trace contextRef="#ctx0" brushRef="#br1" timeOffset="-32429">17137 8805 6784,'-11'6'2528,"11"-6"-1344,-6 3-480,2-3 1376,8 0-1152,-4 0 480,6 6-864,0-2 287,2 0-511,8-4 192,0 0-288,0 0 64,2 0-160,0 0 0,-4 0-64,2 0-128,-2 0 32,-4 0-544,2 0 320,-9 0-2431,2 0 1471,-10 0-3968,5 5 2912</inkml:trace>
          <inkml:trace contextRef="#ctx0" brushRef="#br1" timeOffset="-31556">17595 8843 8192,'-7'0'3072,"7"0"-1664,7 0-1024,-7 0 1280,0 0-992,0 0 383,5 3-607,-5 3 352,0 2-448,-5 11 128,5 7-320,-10 12-64,-1-3-64,-10 5-256,6-3 128,-10-1-1312,10-4 800,-11-6-2431,5-3 1695,2-10-3264,8-3 2624</inkml:trace>
          <inkml:trace contextRef="#ctx0" brushRef="#br1" timeOffset="-31772">17493 8584 5376,'0'-28'2112,"0"28"-1152,0 19-128,0-16 1440,6 3-1216,-6-2 832,3 5-1152,-3 4 639,0 10-831,0 0 224,0 5-448,0 2-128,0 2-96,0-4-704,0 3 320,0-12-1791,0-1 1151,0-8-2176,0-6 1728,0-14-864,6 6 1280,-6-14 320,11 4 416,-1-14 576,11 11-160,-1-6 960,-1 10-608,2-6 928,5 10-832,-1-4 896,7 4-896,-2-5 896,0 9-896,0-3 896,-3 8-897,-12-5 897,0 10-896,-15-1 256,5 5-544,-16 5-64,2-2-160,-12 7-736,11 4 352,-16-1-1952,11 5 1216,-15-4-2943,9-1 2207,-5-7-2848,11-1 2592</inkml:trace>
          <inkml:trace contextRef="#ctx0" brushRef="#br1" timeOffset="-31346">17625 8937 9216,'11'22'3424,"-11"-22"-1856,16 13-832,-11-3 1503,4 4-1279,1 8 544,7 2-928,2-1 0,1 3-384,7-7-160,-3 3-64,-3-4-896,0 0 512,-6-8-2592,0 3 1697,-4-9-4289,-2 1 3136</inkml:trace>
        </inkml:traceGroup>
        <inkml:traceGroup>
          <inkml:annotationXML>
            <emma:emma xmlns:emma="http://www.w3.org/2003/04/emma" version="1.0">
              <emma:interpretation id="{4FEDDE0B-6832-4018-A9C9-4C73E5BB1618}" emma:medium="tactile" emma:mode="ink">
                <msink:context xmlns:msink="http://schemas.microsoft.com/ink/2010/main" type="inkWord" rotatedBoundingBox="14930,5942 15610,5888 15670,6637 14990,6692"/>
              </emma:interpretation>
              <emma:one-of disjunction-type="recognition" id="oneOf26">
                <emma:interpretation id="interp130" emma:lang="zh-CN" emma:confidence="0">
                  <emma:literal>曲</emma:literal>
                </emma:interpretation>
                <emma:interpretation id="interp131" emma:lang="zh-CN" emma:confidence="0">
                  <emma:literal>涠</emma:literal>
                </emma:interpretation>
                <emma:interpretation id="interp132" emma:lang="zh-CN" emma:confidence="0">
                  <emma:literal>妯</emma:literal>
                </emma:interpretation>
                <emma:interpretation id="interp133" emma:lang="zh-CN" emma:confidence="0">
                  <emma:literal>嗵</emma:literal>
                </emma:interpretation>
                <emma:interpretation id="interp134" emma:lang="zh-CN" emma:confidence="0">
                  <emma:literal>迪</emma:literal>
                </emma:interpretation>
              </emma:one-of>
            </emma:emma>
          </inkml:annotationXML>
          <inkml:trace contextRef="#ctx0" brushRef="#br1" timeOffset="-31065">17998 8720 9984,'-10'10'3680,"10"-10"-1984,0 22-1216,0-8 1279,4-1-1023,-4 9-32,6-3-416,0 7-128,3 7-96,0 2-64,3 1 32,-3 2-192,2-8 96,-7 2-1024,2-4 608,0-11-2271,-1 2 1535,-5-10-3840,0-5 2848</inkml:trace>
          <inkml:trace contextRef="#ctx0" brushRef="#br1" timeOffset="-30222">18039 9050 8064,'-11'-4'2976,"11"4"-1600,11 4-832,-7-8 1376,7 4-1120,13-10 351,6 7-703,7-16 0,4 6-256,4-10-96,2 10-64,-7-6-192,1 10 96,-11-8-672,-3 7 416,-7-8-1375,-10 8 959,-16-4-1344,6 11 1184,-19-10-704,8 7 928,-10-7-32,6 8 384,-5-9 160,10 10 64,-5-14 160,9 14-32,-3-6 544,3 6-320,-3-1 1184,9 5-832,-11 0 1280,11 9-1056,-6 1 864,6 7-992,-4 11 479,4 4-671,-6 7-64,6 7-288,-5-5-448,10-5 160,-5-4-2431,0 0 1407,0-9-4192,0-5 3008</inkml:trace>
          <inkml:trace contextRef="#ctx0" brushRef="#br1" timeOffset="-29728">18100 9318 7680,'-6'-4'2880,"6"4"-1536,6-6-928,-1 2 928,10 0-800,5-5 32,5 0-384,12-5-32,-2 5-96,6-4-64,5 3 32,4-3-256,1 7 128,6-1-960,-12 7 608,-10-10-2080,-3 10 1408,-12-9-2656,-6 3 2144</inkml:trace>
          <inkml:trace contextRef="#ctx0" brushRef="#br1" timeOffset="-30630">18094 8824 6528,'-4'-4'2464,"4"4"-1344,4 0-608,-4 0 1248,0 0-992,6-6 224,8 6-640,7-9-128,6-4-128,3-1 0,5 5-64,2-8-32,-2 7 32,4-9 96,-3 10-64,0-4 480,6 9-320,-7-5 479,2 9-415,-7-4 512,-6 4-480,-4 4 576,2 5-512,-8 1 288,2 6-384,-11 7 256,4 0-288,-3 0 192,0 9-224,-6 0 128,6-1-192,-6 5 128,0 0-160,-6 0-64,6-4-32,-12 0-32,8-4 0,-10-5-224,-4-1 128,-6-5-1152,9-4 672,-15-7-2336,9-2 1601,-15-8-4449,10 4 3200</inkml:trace>
          <inkml:trace contextRef="#ctx0" brushRef="#br1" timeOffset="-29951">18390 8556 8192,'11'19'3072,"-11"-19"-1664,4 14-672,-4-5 1504,6 0-1281,-6 14 545,5 3-928,-10 16 352,5-3-576,-6 16-32,2 9-192,-7 0-160,11-6 0,-10-3-736,10-10 384,-11 0-1920,7-5 1281,-7-2-3873,7-6 2752,-7-10-2400,7-5 2624</inkml:trace>
          <inkml:trace contextRef="#ctx0" brushRef="#br1" timeOffset="-29414">18216 8579 7680,'-24'-23'2880,"24"23"-1536,21 0-736,-18 6 1344,8 2-1120,-6 1 319,0 4-703,0 6-64,1 4-224,-2 3-96,2 2-32,-1 4-1088,-1 4 577,-4 9-3425,5 0 2176,1-3-2976,4-3 2688</inkml:trace>
        </inkml:traceGroup>
        <inkml:traceGroup>
          <inkml:annotationXML>
            <emma:emma xmlns:emma="http://www.w3.org/2003/04/emma" version="1.0">
              <emma:interpretation id="{1C1F8207-BD62-4F9D-B34C-63143595ADAC}" emma:medium="tactile" emma:mode="ink">
                <msink:context xmlns:msink="http://schemas.microsoft.com/ink/2010/main" type="inkWord" rotatedBoundingBox="15916,5813 16660,5754 16725,6565 15981,6624"/>
              </emma:interpretation>
              <emma:one-of disjunction-type="recognition" id="oneOf27">
                <emma:interpretation id="interp135" emma:lang="zh-CN" emma:confidence="0">
                  <emma:literal>线</emma:literal>
                </emma:interpretation>
                <emma:interpretation id="interp136" emma:lang="zh-CN" emma:confidence="0">
                  <emma:literal>浅</emma:literal>
                </emma:interpretation>
                <emma:interpretation id="interp137" emma:lang="zh-CN" emma:confidence="0">
                  <emma:literal>战</emma:literal>
                </emma:interpretation>
                <emma:interpretation id="interp138" emma:lang="zh-CN" emma:confidence="0">
                  <emma:literal>伐</emma:literal>
                </emma:interpretation>
                <emma:interpretation id="interp139" emma:lang="zh-CN" emma:confidence="0">
                  <emma:literal>我</emma:literal>
                </emma:interpretation>
              </emma:one-of>
            </emma:emma>
          </inkml:annotationXML>
          <inkml:trace contextRef="#ctx0" brushRef="#br1" timeOffset="-28476">19202 8629 5760,'-17'0'2176,"17"0"-1152,-15 4-576,5-4 1056,10 3-832,-11 3 448,1-2-672,-10 2 544,10 7-576,-17 0 288,13 6-416,-11-6 0,10 6-192,-2-6 0,7 4-32,1-8-128,3 5 32,6-9-32,6 8 0,3-13-96,7 0 96,-5 0-256,4 4 192,-6-4-160,1 10 160,-10 0-64,6 2 96,-12 8 128,6-2 0,-10 8 192,1 0-128,-3 3 192,9-6-192,-3-6-32,6 2-32,0-7 32,6 7-32,-6-6 128,3 6-96,3-2 192,0 3-160,-6-2 543,4 4-383,-4 2 672,0-2-512,0-6 288,0 8-416,0-16 64,0-2-224,0-15-192,11 0 0,-1-14-736,10 0 416,1-18-1631,0 2 1087,-2-16-2592,2 14 1984,-6-5-2752,5 10 2464</inkml:trace>
          <inkml:trace contextRef="#ctx0" brushRef="#br1" timeOffset="-28288">19235 8742 7424,'6'0'2816,"-6"0"-1536,20-8-800,-14 4 960,4 4-832,4-10 0,13 4-416,-3-1-160,3 1-64,-6-3-32,-3 9 0,-1-4-1408,-1 4 768,-13 0-3552,3 10 2368,-15-7-1792,3 10 2144</inkml:trace>
          <inkml:trace contextRef="#ctx0" brushRef="#br1" timeOffset="-28093">19211 9024 5888,'-9'45'2272,"9"-45"-1216,3 9-672,-3-9 1248,12 0-960,-3-9 416,6-1-640,0-12-64,6-1-224,5-9-32,5 9-64,-1-12-416,5 8 224,-5-10-1312,-4 10 800,-1-5-3040,-4 6 2048,-6-2-1728,0 11 1952</inkml:trace>
          <inkml:trace contextRef="#ctx0" brushRef="#br1" timeOffset="-27623">19303 8420 5248,'0'-3'2016,"0"3"-1088,0 0-256,0 0 1504,4 7-1216,1 8 896,5 8-1120,2 3 768,2 6-865,2 13 641,4 4-736,0 16 448,6 2-576,-6 11 128,6-5-320,-7-5-224,2-10 0,-6-4-928,2-8 512,-7-14-2080,4-6 1377,-8-16-2433,4-6 1984,-4-18-1408,-1 5 1696,-2-23-64,3 6 768,-6-16 576,6 6 32,-6-5 1440,4 15-800,-4-6 1728,6 14-1344,-6-1 1280,0 10-1344,-6 5 800,6 4-1024,-4 10 607,-2 3-831,-3 14 384,-2 5-576,-10 3-224,2 3-128,-17-3-1632,10-2 896,-10-11-3519,12-5 2399,-3-11-2976,12-2 2752</inkml:trace>
          <inkml:trace contextRef="#ctx0" brushRef="#br1" timeOffset="-27432">19567 8476 8192,'5'-10'3072,"-5"10"-1664,9 10-512,-3-7 1600,0 3-1409,3 1 353,7 9-896,0 0-160,0 3-256,-2-6-800,2 6 384,-7-5-2463,6-1 1535,-9-4-4096,5 1 2944</inkml:trace>
        </inkml:traceGroup>
        <inkml:traceGroup>
          <inkml:annotationXML>
            <emma:emma xmlns:emma="http://www.w3.org/2003/04/emma" version="1.0">
              <emma:interpretation id="{2371FC63-9FDF-43F6-8752-9A71BF58F0BA}" emma:medium="tactile" emma:mode="ink">
                <msink:context xmlns:msink="http://schemas.microsoft.com/ink/2010/main" type="inkWord" rotatedBoundingBox="17051,5842 17756,5785 17829,6692 17124,6748"/>
              </emma:interpretation>
              <emma:one-of disjunction-type="recognition" id="oneOf28">
                <emma:interpretation id="interp140" emma:lang="zh-CN" emma:confidence="0">
                  <emma:literal>上</emma:literal>
                </emma:interpretation>
                <emma:interpretation id="interp141" emma:lang="zh-CN" emma:confidence="0">
                  <emma:literal>大</emma:literal>
                </emma:interpretation>
                <emma:interpretation id="interp142" emma:lang="zh-CN" emma:confidence="0">
                  <emma:literal>义</emma:literal>
                </emma:interpretation>
                <emma:interpretation id="interp143" emma:lang="zh-CN" emma:confidence="0">
                  <emma:literal>止</emma:literal>
                </emma:interpretation>
                <emma:interpretation id="interp144" emma:lang="zh-CN" emma:confidence="0">
                  <emma:literal>心</emma:literal>
                </emma:interpretation>
              </emma:one-of>
            </emma:emma>
          </inkml:annotationXML>
          <inkml:trace contextRef="#ctx0" brushRef="#br1" timeOffset="-26663">20322 8456 6016,'-11'0'2272,"11"0"-1216,-3 6-544,-3-6 1600,6 3-1184,-6 1 864,2 2-1088,-7-2 575,5 9-767,-9 2 576,12 2-608,-18 5 384,6 7-512,-11 3 384,10 3-416,-5 14 192,12 2-288,-2 21-64,7-8-96,4 13 32,4-5-64,7-4-576,4-4 288,6-10-1952,3-8 1248,3-5-4191,-3-11 2911,3-11-3040,-3 0 3040</inkml:trace>
          <inkml:trace contextRef="#ctx0" brushRef="#br1" timeOffset="-26302">20571 8733 6912,'-9'0'2624,"9"0"-1408,0 0-448,0 0 1568,0 0-1280,0 0 543,0 0-959,0 0 256,9 0-512,2-4 96,10 4-320,-2-9 0,2 9-96,-1-6-128,7 6 32,-9-4-832,9 8 480,-12-4-2431,6 0 1535,-15 0-3776,3 6 2816</inkml:trace>
          <inkml:trace contextRef="#ctx0" brushRef="#br1" timeOffset="-26096">20481 9042 8320,'-33'14'3168,"33"-14"-1728,-3 3-896,6-3 1088,9 0-960,3 0 63,6 0-479,9-9-96,0 1-96,12-10-128,-1-1 32,-2-4-895,3 10 511,-6 3-2592,-6 7 1696,0-3-3168,-4 12 2528</inkml:trace>
        </inkml:traceGroup>
        <inkml:traceGroup>
          <inkml:annotationXML>
            <emma:emma xmlns:emma="http://www.w3.org/2003/04/emma" version="1.0">
              <emma:interpretation id="{BB855D45-33FB-478B-9F28-EDB85AE5979C}" emma:medium="tactile" emma:mode="ink">
                <msink:context xmlns:msink="http://schemas.microsoft.com/ink/2010/main" type="inkWord" rotatedBoundingBox="17972,5790 18687,5733 18761,6657 18046,6715"/>
              </emma:interpretation>
              <emma:one-of disjunction-type="recognition" id="oneOf29">
                <emma:interpretation id="interp145" emma:lang="zh-CN" emma:confidence="0">
                  <emma:literal>阶</emma:literal>
                </emma:interpretation>
                <emma:interpretation id="interp146" emma:lang="zh-CN" emma:confidence="0">
                  <emma:literal>价</emma:literal>
                </emma:interpretation>
                <emma:interpretation id="interp147" emma:lang="zh-CN" emma:confidence="0">
                  <emma:literal>昕</emma:literal>
                </emma:interpretation>
                <emma:interpretation id="interp148" emma:lang="zh-CN" emma:confidence="0">
                  <emma:literal>㜾</emma:literal>
                </emma:interpretation>
                <emma:interpretation id="interp149" emma:lang="zh-CN" emma:confidence="0">
                  <emma:literal>听</emma:literal>
                </emma:interpretation>
              </emma:one-of>
            </emma:emma>
          </inkml:annotationXML>
          <inkml:trace contextRef="#ctx0" brushRef="#br1" timeOffset="-25317">21075 8598 4736,'-14'-6'1760,"14"6"-960,-6 0-160,2 0 1088,8 0-928,-4-3 32,6-2-512,-1-4-64,10 0-160,-5-4 160,6 3-160,3 1 544,-4 5-384,2 4 672,-1 4-512,-7 5 640,6 4-608,-4 6 351,4 4-479,-5 3 192,5 6-288,-10 0 64,5 4-160,-10 0-64,0 9-32,-4-4-608,-2-5 320,-3-4-1663,9-3 1087,-11-16-2048,5-4 1632,-9-18-1184,11-1 1440,-11-12-128,9 3 672,-8-11 608,8 7-32,-4-5 1152,10 5-704,-11-9 1312,11 15-1088,-10-1 960,10 4-1024,-5 5 832,5 9-896,-6 4 575,6 5-735,-9 10 512,9 7-576,-6 19 448,2-3-480,-7 13 32,11-1-256,-9-5-32,9 2-96,-6-6-1024,6-5 512,-6-8-2783,12-10 1791,-6-16-4064,0-6 3072</inkml:trace>
          <inkml:trace contextRef="#ctx0" brushRef="#br1" timeOffset="-25089">21473 8385 8832,'-4'0'3328,"4"0"-1792,-11 13-672,7-3 1727,4 0-1439,-11 12 288,2 4-896,-7 6-96,5 0-288,-10 0-448,12-2 160,-17-1-1952,10-2 1152,-8-5-5023,9-4 3295</inkml:trace>
          <inkml:trace contextRef="#ctx0" brushRef="#br1" timeOffset="-24910">21403 8620 7040,'19'-9'2720,"-19"9"-1472,36 0-608,-21 0 1632,6 0-1280,5 0 543,-2 0-959,12 0-160,0 0-256,5 0-672,-4 0 256,-13 0-2655,-4 4 1631,-14 1-3776,0-1 2848</inkml:trace>
          <inkml:trace contextRef="#ctx0" brushRef="#br1" timeOffset="-24713">21490 8747 7424,'-11'9'2816,"11"-9"-1536,-9 19-288,3-15 1568,6 5-1408,-6 5 447,2 4-991,-7 5 96,11 3-416,-5 3-256,5 1-32,-4-2-1280,8-2 704,-4-6-2783,5-8 1855</inkml:trace>
          <inkml:trace contextRef="#ctx0" brushRef="#br1" timeOffset="-24456">21586 8688 6400,'9'-9'2368,"-9"9"-1280,12 0-416,-12 0 1632,4 6-1280,1 1 1216,1 8-1313,-1 2 1025,-1 2-1120,2 4 480,0 3-768,-6 15 192,3 1-416,-3 3-32,6 0-192,-6 0-128,5 1 0,-5 2-608,6-2 352,-6-1-2016,0-4 1312,0-9-5215,0 0 3455</inkml:trace>
        </inkml:traceGroup>
        <inkml:traceGroup>
          <inkml:annotationXML>
            <emma:emma xmlns:emma="http://www.w3.org/2003/04/emma" version="1.0">
              <emma:interpretation id="{1D0E0652-8EA6-42EA-A21A-B366C59C15F0}" emma:medium="tactile" emma:mode="ink">
                <msink:context xmlns:msink="http://schemas.microsoft.com/ink/2010/main" type="inkWord" rotatedBoundingBox="18924,6452 18942,6450 18953,6594 18935,6596"/>
              </emma:interpretation>
              <emma:one-of disjunction-type="recognition" id="oneOf30">
                <emma:interpretation id="interp150" emma:lang="zh-CN" emma:confidence="0">
                  <emma:literal>,</emma:literal>
                </emma:interpretation>
                <emma:interpretation id="interp151" emma:lang="zh-CN" emma:confidence="0">
                  <emma:literal>、</emma:literal>
                </emma:interpretation>
                <emma:interpretation id="interp152" emma:lang="zh-CN" emma:confidence="0">
                  <emma:literal>.</emma:literal>
                </emma:interpretation>
                <emma:interpretation id="interp153" emma:lang="zh-CN" emma:confidence="0">
                  <emma:literal>·</emma:literal>
                </emma:interpretation>
                <emma:interpretation id="interp154" emma:lang="zh-CN" emma:confidence="0">
                  <emma:literal>ⅰ</emma:literal>
                </emma:interpretation>
              </emma:one-of>
            </emma:emma>
          </inkml:annotationXML>
          <inkml:trace contextRef="#ctx0" brushRef="#br1" timeOffset="-24202">21984 9082 10368,'-10'13'3936,"10"-13"-2112,0 22-1856,0-12 959,4-1-639,-4 4-192,6 0-96,-6 3-1983,0 1 1087,-6-2-4224,6 2 2880</inkml:trace>
        </inkml:traceGroup>
        <inkml:traceGroup>
          <inkml:annotationXML>
            <emma:emma xmlns:emma="http://www.w3.org/2003/04/emma" version="1.0">
              <emma:interpretation id="{0A7CEDCD-0F7B-495D-97A5-703B46166B44}" emma:medium="tactile" emma:mode="ink">
                <msink:context xmlns:msink="http://schemas.microsoft.com/ink/2010/main" type="inkWord" rotatedBoundingBox="19179,5791 19948,5730 20014,6558 19245,6620"/>
              </emma:interpretation>
              <emma:one-of disjunction-type="recognition" id="oneOf31">
                <emma:interpretation id="interp155" emma:lang="zh-CN" emma:confidence="0">
                  <emma:literal>于</emma:literal>
                </emma:interpretation>
                <emma:interpretation id="interp156" emma:lang="zh-CN" emma:confidence="0">
                  <emma:literal>牛</emma:literal>
                </emma:interpretation>
                <emma:interpretation id="interp157" emma:lang="zh-CN" emma:confidence="0">
                  <emma:literal>车</emma:literal>
                </emma:interpretation>
                <emma:interpretation id="interp158" emma:lang="zh-CN" emma:confidence="0">
                  <emma:literal>手</emma:literal>
                </emma:interpretation>
                <emma:interpretation id="interp159" emma:lang="zh-CN" emma:confidence="0">
                  <emma:literal>扌</emma:literal>
                </emma:interpretation>
              </emma:one-of>
            </emma:emma>
          </inkml:annotationXML>
          <inkml:trace contextRef="#ctx0" brushRef="#br1" timeOffset="-22881">22274 8898 9472,'-15'-6'3584,"15"6"-1920,5 6-1376,1-6 1088,4 0-865,5-6 65,11 6-384,10-10 192,4 7-256,16-10 320,4 3-256,2-8-32,-1 8-96,1-7 32,-6 8-64,-5-14-384,-5 10 224,-5-6-1248,-5 10 768,-12-5-1983,3 10 1439,-12-8-3264,-6 6 2496,-3-4-1728,2 10 2112</inkml:trace>
          <inkml:trace contextRef="#ctx0" brushRef="#br1" timeOffset="-23631">22366 8453 8320,'-9'-9'3168,"9"9"-1728,0-5-704,0 0 1632,0 10-1313,0-5 545,0 0-960,0 8 544,3 7-672,-3 8 320,6 0-512,-6-1-96,0 1-128,0 3-288,0 2 96,-6-1-1728,6 5 1024,-9-6-5407,3 2 3455,-3-11-3232,9 2 3456</inkml:trace>
          <inkml:trace contextRef="#ctx0" brushRef="#br1" timeOffset="-23435">22494 8598 7296,'4'-9'2720,"-4"9"-1472,32-14-672,-22 5 1312,4 9-1088,7-13 352,0 3-704,3-3-256,3 4-128,-3-4-1216,3 3 640,-7-3-2592,0 7 1728,-10-3-2784,0 5 2368</inkml:trace>
          <inkml:trace contextRef="#ctx0" brushRef="#br1" timeOffset="-23196">22692 8406 6272,'-22'-5'2368,"22"5"-1280,-8-7-416,2 1 1504,12 12-1216,-6-6 736,0 7-992,-6 2 479,6 1-703,-6 8 512,12 6-544,-6 6 608,0 8-608,0 6 480,0 2-512,0 12 32,6-3-256,-6 12-96,0-3-64,0 4-384,0-10 192,0-3-1344,0-6 832,0-3-2624,0-8 1857,-6-12-4129,6-8 3136</inkml:trace>
        </inkml:traceGroup>
        <inkml:traceGroup>
          <inkml:annotationXML>
            <emma:emma xmlns:emma="http://www.w3.org/2003/04/emma" version="1.0">
              <emma:interpretation id="{6B054D6B-10FB-4A68-8BC1-A5EB0CB0354D}" emma:medium="tactile" emma:mode="ink">
                <msink:context xmlns:msink="http://schemas.microsoft.com/ink/2010/main" type="inkWord" rotatedBoundingBox="20001,5672 21220,5575 21305,6640 20086,6738"/>
              </emma:interpretation>
              <emma:one-of disjunction-type="recognition" id="oneOf32">
                <emma:interpretation id="interp160" emma:lang="zh-CN" emma:confidence="0">
                  <emma:literal>输</emma:literal>
                </emma:interpretation>
                <emma:interpretation id="interp161" emma:lang="zh-CN" emma:confidence="0">
                  <emma:literal>恻</emma:literal>
                </emma:interpretation>
                <emma:interpretation id="interp162" emma:lang="zh-CN" emma:confidence="0">
                  <emma:literal>惻</emma:literal>
                </emma:interpretation>
                <emma:interpretation id="interp163" emma:lang="zh-CN" emma:confidence="0">
                  <emma:literal>惭</emma:literal>
                </emma:interpretation>
                <emma:interpretation id="interp164" emma:lang="zh-CN" emma:confidence="0">
                  <emma:literal>㻝</emma:literal>
                </emma:interpretation>
              </emma:one-of>
            </emma:emma>
          </inkml:annotationXML>
          <inkml:trace contextRef="#ctx0" brushRef="#br1" timeOffset="-20091">23946 8407 5888,'0'-13'2176,"0"13"-1152,4-10-352,-4 5 1504,0 10-1216,0-5 736,6 0-992,-1 0 607,1 10-767,-2-6 736,7 5-768,-2 1 544,3-3-608,3 3 320,0 3-448,0 6 256,0 3-320,0 1 288,0 6-320,0 1 224,0 2-224,-3 8 0,-3 2-128,-3 8-64,-1 4 0,-5 10 32,0-6-32,-11 4-160,2-7 64,-18 0-1152,9-10 640,-9 0-2848,6-3 1920,-3-10-4831,3 0 3551</inkml:trace>
          <inkml:trace contextRef="#ctx0" brushRef="#br1" timeOffset="-19896">24341 9191 11136,'-23'38'4128,"23"-38"-2241,0 26-3262,0-18-1601,0 3 1408,0-11-2976,0 0 2624</inkml:trace>
          <inkml:trace contextRef="#ctx0" brushRef="#br1" timeOffset="-21844">23217 8475 6528,'-26'9'2464,"26"-9"-1344,-4 32-384,-2-18 1472,6-1-1216,-5 0 512,5 6-928,-9-2 191,3 1-447,-9 5 512,5 0-448,-7 0 576,14 5-544,-13-5 352,11 3-448,-6-7 256,11-2-320,0 2 128,5-6-224,1-9 0,9 5-96,0-9-128,0 0 32,15-9-672,2 5 384,-2-9-1632,6-6 1088,-6 2-2015,-3 2 1631,-8-2-1312,-3 8 1472,-6-5-192,5 5 736,-15-4 480,5 3 64,-5-3 896,0 7-512,0-7 1120,0 9-864,0-6 768,6 5-800,-2 1 640,7 8-704,-7 1 511,2 5-607,3 4 320,2 8-448,-5-3 128,4 4-288,-5-6-224,-1 5 32,-8-9-1120,4 10 608,-5-17-1919,5-3 1343,-10-6-1728,4-3 1632,-8-11-2080,8 4 1888,-9-15-1280,9 11 1536</inkml:trace>
          <inkml:trace contextRef="#ctx0" brushRef="#br1" timeOffset="-22387">23131 8411 9344,'-15'0'3520,"15"0"-1920,-5 6-1024,-1-6 1535,12 0-1215,-1 0 224,4 0-704,7 0-160,4 0-160,6-6-96,5 6 32,-1-4-544,0-2 288,2-1-1376,-8 7 864,-3-10-2463,0 10 1791,-12-5-3392,-3 5 2720</inkml:trace>
          <inkml:trace contextRef="#ctx0" brushRef="#br1" timeOffset="-21513">23217 8298 6144,'-36'-4'2368,"36"4"-1280,-11 0-224,8 0 1568,6 8-1344,-3 2 672,0 2-1057,0 8 385,11-2-608,-5 8 160,4 3-384,-1 6 192,2 1-224,-1 6 416,1 3-352,-7 10 352,7-1-352,-11 8 352,4 6-384,-4 0 224,0-8-256,0-6 0,6-4-128,-6-14-64,5-4 0,1-10-128,3 1 64,1-14-320,1-5 192,-1-14-928,4 3 608,2-21-1696,0 5 1216,0-22-3359,4 10 2431,-1-20-3232,2 6 2912</inkml:trace>
          <inkml:trace contextRef="#ctx0" brushRef="#br1" timeOffset="-20645">23523 8379 7680,'-9'0'2880,"9"0"-1536,3 5-928,-3-5 992,0 0-832,0 0 32,12 4-416,-3 2 32,12-2-128,-6-4 224,0 4-192,0-4 256,5 5-256,-8-5 255,3 4-255,-9-4 256,-2 6-256,-8-3 32,4 1-96,-12 2 32,3 3-64,-6 4 192,9 5-128,-9 0 96,9 5-96,-8 0 224,8 5-192,-9 2 160,9 2-160,-9 4 160,11 2-192,-13-6 96,14-2-96,-13-8 96,11 6-128,-4-14-32,9-1 0,-6-13-192,6 0 96,0-13-192,9 3 160,2-16-96,-1 12 96,5-8-64,6 7 64,5-2 0,-2 4 32,3-2 128,-3 7-32,-3-1-32,4 3 32,-5-3 32,1 9-32,-6-4 128,0 8-96,-3-4 192,-3 6-160,-4-3 96,5 7-96,-10 3 0,0 2-32,-4 2-192,4 1 64,-11 0-736,5 4 416,-9 1-1568,11-4 1089,-16-10-1729,8 4 1472,-7-13-960,8 6 1216,2-16 64,9 1 448,-6-10 544,12 6-128,-6-10 864,0 11-512,0-8 1152,0 11-896,0 2 896,0 1-896,0 2 576,0 4-736,-6 4 575,0 6-607,-3-2 384,4 10-512,-11 10 256,7 4-352,-12 4 128,6 0-224,-5 4-640,4-3 256,-4-5-1696,10-6 1088,-7-7-2687,14-6 1983,-9-7-3104,12-3 2656</inkml:trace>
          <inkml:trace contextRef="#ctx0" brushRef="#br1" timeOffset="-20463">23589 8852 6912,'32'0'2624,"-32"0"-1408,36 7-448,-27-1 1568,1 3-1280,2 8 607,2 11-991,2-1 64,4-1-448,-5-3-32,6-1-160,-7-3-896,2-5 416,-10-9-2303,8-1 1503</inkml:trace>
        </inkml:traceGroup>
        <inkml:traceGroup>
          <inkml:annotationXML>
            <emma:emma xmlns:emma="http://www.w3.org/2003/04/emma" version="1.0">
              <emma:interpretation id="{8A23FDD6-B4B8-4B19-AB1F-C6F43375C863}" emma:medium="tactile" emma:mode="ink">
                <msink:context xmlns:msink="http://schemas.microsoft.com/ink/2010/main" type="inkWord" rotatedBoundingBox="22571,5270 23598,5188 23660,5969 22633,6052"/>
              </emma:interpretation>
              <emma:one-of disjunction-type="recognition" id="oneOf33">
                <emma:interpretation id="interp165" emma:lang="zh-CN" emma:confidence="0">
                  <emma:literal>但</emma:literal>
                </emma:interpretation>
                <emma:interpretation id="interp166" emma:lang="zh-CN" emma:confidence="0">
                  <emma:literal>砚</emma:literal>
                </emma:interpretation>
                <emma:interpretation id="interp167" emma:lang="zh-CN" emma:confidence="0">
                  <emma:literal>俱</emma:literal>
                </emma:interpretation>
                <emma:interpretation id="interp168" emma:lang="zh-CN" emma:confidence="0">
                  <emma:literal>徂</emma:literal>
                </emma:interpretation>
                <emma:interpretation id="interp169" emma:lang="zh-CN" emma:confidence="0">
                  <emma:literal>視</emma:literal>
                </emma:interpretation>
              </emma:one-of>
            </emma:emma>
          </inkml:annotationXML>
          <inkml:trace contextRef="#ctx0" brushRef="#br0" timeOffset="61408">25893 7904 4224,'5'-9'1568,"-5"9"-832,30-4-96,-24-2 1376,6 12-1088,-9-12 768,8 6-1024,-1-9 640,-1 9-768,-3-4 640,5 8-672,-7-4 447,2 0-543,-12 0 128,6 6-320,-15 3 0,6 4-128,-18 10-128,6 3 0,-14 16 32,5 3 0,-10 0-352,4 4 192,-11 2-1216,12-6 769,4-19-1505,16-7 1216,0-9-1088,15-7 1152,0-12-416,10 2 736,1-16 224,4 4 160,0-4 608,0 10-256,-6 0 1248,2 4-832,-1 9 1152,1 9-1024,-1 8 672,1 6-832,-2 5 448,1 2-609,-4 8 193,-1 1-384,-1 3 0,2-1-160,-1-5-352,1 0 160,-2-4-1823,1-6 1055,-5-11-3552,6-2 2432,-2-22-2240,7-4 2432</inkml:trace>
          <inkml:trace contextRef="#ctx0" brushRef="#br0" timeOffset="62436">26134 7963 7296,'4'-4'2720,"-4"4"-1472,0 7-544,0 3 1312,0 0-1120,0 2 416,5 11-801,-5 6 129,0 3-352,0-2 32,6 7-192,-6-10-352,4 1 128,1-11-1535,1 2 895,0-19-1856,3-6 1440,0-17-768,8 6 1120,-2-15-64,1 10 512,-2-10 352,7 6 32,0-6 928,4 3-544,-5-6 1472,1 12-1088,0-4 928,-2 9-1024,-4-5 704,2 10-800,-2 0 639,0 3-703,-6 1 576,2 9-640,-1 0 512,-1 4-544,8 1 320,-7 8-448,-5 6 416,-1 4-448,-4 7 224,5 2-288,-5 10-64,0-7-96,0 6-64,0-5 32,-5 0-384,5 2 192,-4-12-1152,-1 0 736,-5-2-1568,10-6 1184,-17-8-1343,14-6 1279,-13-8-1024,11 4 1184,-16-10-544,12 0 832,-12-6 96,10-3 288,-8-4 416,7 4-128,-8-3 832,10 9-512,-5-10 800,9 10-704,-3-6 416,9 10-576,-5-5 256,5 10-352,0-5 64,5 6-192,-1-3 160,7 12-192,-5-3 319,3 6-223,-9 9 384,0 4-320,-9 6 512,3 4-448,-9-5 352,10 1-384,-5-5 128,4-7-256,1-2-64,5 1-64,5-8-128,5 3 64,1-10 32,10 0 0,-2-4 0,1 4 0,-8-6-224,3 12 128,-11-6-160,7 10 128,-17-1 64,1 8 64,-10 1 0,-1 5 0,-4 0 64,10 3-32,1-3 192,3 0-128,0-5 192,6 2-192,0-8 192,12 2-192,-3-5 384,6 0-256,0-1 512,1 2-416,-5-5 416,-2-2-416,3 1 256,-3 2-320,0-6 0,8 0-160,-2-13-64,4 4 0,13-19-1248,-2 4 672,0-6-2944,7 6 1952,-7-2-4895,2 4 3615</inkml:trace>
        </inkml:traceGroup>
        <inkml:traceGroup>
          <inkml:annotationXML>
            <emma:emma xmlns:emma="http://www.w3.org/2003/04/emma" version="1.0">
              <emma:interpretation id="{E4C72F55-6DB4-49DF-A790-12EBF9ADF348}" emma:medium="tactile" emma:mode="ink">
                <msink:context xmlns:msink="http://schemas.microsoft.com/ink/2010/main" type="inkWord" rotatedBoundingBox="23940,4909 24715,4847 24799,5898 24025,5960"/>
              </emma:interpretation>
              <emma:one-of disjunction-type="recognition" id="oneOf34">
                <emma:interpretation id="interp170" emma:lang="zh-CN" emma:confidence="0">
                  <emma:literal>是</emma:literal>
                </emma:interpretation>
                <emma:interpretation id="interp171" emma:lang="zh-CN" emma:confidence="0">
                  <emma:literal>具</emma:literal>
                </emma:interpretation>
                <emma:interpretation id="interp172" emma:lang="zh-CN" emma:confidence="0">
                  <emma:literal>苍</emma:literal>
                </emma:interpretation>
                <emma:interpretation id="interp173" emma:lang="zh-CN" emma:confidence="0">
                  <emma:literal>乷</emma:literal>
                </emma:interpretation>
                <emma:interpretation id="interp174" emma:lang="zh-CN" emma:confidence="0">
                  <emma:literal>芒</emma:literal>
                </emma:interpretation>
              </emma:one-of>
            </emma:emma>
          </inkml:annotationXML>
          <inkml:trace contextRef="#ctx0" brushRef="#br0" timeOffset="63096">27340 7762 5120,'-9'-26'2016,"9"26"-1088,4-6-96,-4 3 1664,5 6-1376,-5-3 768,0 0-1152,0 0 448,6 0-673,-6 0 481,4 0-544,-4 0 320,6 10-448,-6-1 416,6 10-448,-6-1 224,3 0-288,-3 4-64,0 2-96,0-2-128,0 4 32,0-4-1024,0 2 576,0-10-2272,0 4 1537,0-12-3137,0 2 2464,0-16-2336,5 2 2400</inkml:trace>
          <inkml:trace contextRef="#ctx0" brushRef="#br0" timeOffset="63566">27427 7569 5376,'6'-32'2016,"-6"32"-1088,10-13-256,-5 7 1504,4 2-1216,3-5 1024,-2 5-1152,-5 4 767,5 4-927,-4 1 576,3 3-736,2 7 672,-1-2-704,-5 4 480,5 2-544,-5 3 128,1 1-320,-2 5 128,1-1-192,-5-1 0,6 6-96,-6-4-192,0 3 64,0-3-960,0-2 576,-6-3-1728,6-4 1216,-9-6-1439,-2-4 1343,-4-9-800,5 4 1088,-5-8-32,10 4 480,-11-9 288,11 5 32,-5-5 448,10 9-256,-12-10 544,12 10-416,-5-9 576,5 5-512,-4-9 64,8 7-256,-4 3-32,0 3-96,0 0-608,0 3 288,-4-3-1600,4 9 1056,-11 1-1920,7 3 1536,-11 1-1824,4 4 1728,-4-4-704,5 4 1152</inkml:trace>
          <inkml:trace contextRef="#ctx0" brushRef="#br0" timeOffset="64305">27081 8186 6784,'-21'35'2624,"21"-35"-1408,-14 28-512,8-24 1472,12 5-1248,-6-5 448,5 6-864,-2-10 127,9 0-351,3-10-32,10 0-160,7-6 0,3 6-32,2-9 32,-2 6-64,4-4 64,3 2-64,-6-2 64,0 2-64,-6 2 320,-6 4-160,-3 1 256,-6 8-256,-3 0 160,2 8-192,-4 7 128,1 2-160,-7 5 64,7 6-96,-5-1-64,3 1 0,-3-1-128,-3-1 64,3-4-384,0 3 192,0-12-928,-2 4 640,1-12-992,0-1 865,-1-13-449,2 5 608,0-9 128,-2 0 224,1-12 96,0 9 32,-5-7 352,6 10-192,-6-6 640,0 10-448,-6-5 607,6 5-543,-5-1 352,0 10-448,-11 7 192,7 1-288,-18 6 224,9-1-256,-14 6 256,8-3-256,-6 8 320,8-2-288,-4 0 224,5 1-224,-4 0 64,11-1-160,-2 1 224,6 0-224,-6-5 96,10 2-128,3-8 0,3 2-32,0-5 96,3 4-96,3-7-32,10-2 0,-2-4 32,12 0-32,5-4-32,0 4 32,4-6-32,0 2 0,1-2-160,0 6 96,0-3-736,6 3 416,-7-3-1280,2-3 896,-7-4-2016,0 10 1569,-4-8-4225,-2 3 3040</inkml:trace>
        </inkml:traceGroup>
        <inkml:traceGroup>
          <inkml:annotationXML>
            <emma:emma xmlns:emma="http://www.w3.org/2003/04/emma" version="1.0">
              <emma:interpretation id="{C91CE5EA-0AC8-4016-B1FC-F32D8C83B22E}" emma:medium="tactile" emma:mode="ink">
                <msink:context xmlns:msink="http://schemas.microsoft.com/ink/2010/main" type="inkWord" rotatedBoundingBox="25013,5653 25167,5641 25183,5848 25029,5860"/>
              </emma:interpretation>
              <emma:one-of disjunction-type="recognition" id="oneOf35">
                <emma:interpretation id="interp175" emma:lang="zh-CN" emma:confidence="0">
                  <emma:literal>:</emma:literal>
                </emma:interpretation>
                <emma:interpretation id="interp176" emma:lang="zh-CN" emma:confidence="0">
                  <emma:literal>∶</emma:literal>
                </emma:interpretation>
                <emma:interpretation id="interp177" emma:lang="zh-CN" emma:confidence="0">
                  <emma:literal>二</emma:literal>
                </emma:interpretation>
                <emma:interpretation id="interp178" emma:lang="zh-CN" emma:confidence="0">
                  <emma:literal>!</emma:literal>
                </emma:interpretation>
                <emma:interpretation id="interp17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65197">28085 8466 7168,'-15'4'2720,"15"-4"-1472,0 0-768,0 0 1600,6 0-1184,-2 0 448,1 0-833,4 0-223,3 6-160,-3-3-2015,6 3 1023,-3-6-4288,2 0 2848</inkml:trace>
          <inkml:trace contextRef="#ctx0" brushRef="#br0" timeOffset="65016">28127 8279 7552,'0'15'2880,"0"-15"-1536,9 8-736,-3-3 1056,-2-1-960,2 2-192,5-3-352,-2-3-480,1 0 192,1 0-1664,-2 4 992,-3-4-3616,0 6 2464</inkml:trace>
        </inkml:traceGroup>
      </inkml:traceGroup>
    </inkml:traceGroup>
    <inkml:traceGroup>
      <inkml:annotationXML>
        <emma:emma xmlns:emma="http://www.w3.org/2003/04/emma" version="1.0">
          <emma:interpretation id="{49F7907A-9D93-471C-9A8D-4A18F717B0B1}" emma:medium="tactile" emma:mode="ink">
            <msink:context xmlns:msink="http://schemas.microsoft.com/ink/2010/main" type="paragraph" rotatedBoundingBox="21934,7000 29867,6729 29906,7881 21973,815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E740570-48E1-4559-A1DD-DC550F68EBCB}" emma:medium="tactile" emma:mode="ink">
              <msink:context xmlns:msink="http://schemas.microsoft.com/ink/2010/main" type="line" rotatedBoundingBox="21934,7000 29867,6729 29906,7881 21973,8152"/>
            </emma:interpretation>
          </emma:emma>
        </inkml:annotationXML>
        <inkml:traceGroup>
          <inkml:annotationXML>
            <emma:emma xmlns:emma="http://www.w3.org/2003/04/emma" version="1.0">
              <emma:interpretation id="{9E88F5FB-FAFE-40F5-B29A-D891C4C683E9}" emma:medium="tactile" emma:mode="ink">
                <msink:context xmlns:msink="http://schemas.microsoft.com/ink/2010/main" type="inkWord" rotatedBoundingBox="21934,7001 22641,6977 22675,7964 21967,7988"/>
              </emma:interpretation>
              <emma:one-of disjunction-type="recognition" id="oneOf36">
                <emma:interpretation id="interp180" emma:lang="zh-CN" emma:confidence="0">
                  <emma:literal>#</emma:literal>
                </emma:interpretation>
                <emma:interpretation id="interp181" emma:lang="zh-CN" emma:confidence="0">
                  <emma:literal>井</emma:literal>
                </emma:interpretation>
                <emma:interpretation id="interp182" emma:lang="zh-CN" emma:confidence="0">
                  <emma:literal>林</emma:literal>
                </emma:interpretation>
                <emma:interpretation id="interp183" emma:lang="zh-CN" emma:confidence="0">
                  <emma:literal>弗</emma:literal>
                </emma:interpretation>
                <emma:interpretation id="interp184" emma:lang="zh-CN" emma:confidence="0">
                  <emma:literal>甘</emma:literal>
                </emma:interpretation>
              </emma:one-of>
            </emma:emma>
          </inkml:annotationXML>
          <inkml:trace contextRef="#ctx0" brushRef="#br0" timeOffset="67119">25252 9875 4736,'4'-23'1760,"-4"23"-960,6-22 32,-6 12 1504,5 7-1248,-5-16 736,0 9-1088,0-6 448,0 6-672,0-8 351,0 10-511,0-11 320,0 10-384,0 5 256,0 4-288,0 7 352,0 8-352,0 3 224,0 4-256,0 20 128,0 2-192,-5 11 128,5 4-160,-6 15 64,2-4-96,-8 12 0,12-8-32,-9-7-544,9 0 256,-11-11-2080,11-11 1248,-4-10-3391,4-7 2495,0-24-2912,9-4 2784</inkml:trace>
          <inkml:trace contextRef="#ctx0" brushRef="#br0" timeOffset="67389">25572 9626 7296,'-20'-13'2720,"20"13"-1472,-6 3-832,2 1 1408,4 6-1024,-5 12 672,5 6-864,-9 8 383,9 0-575,-6 10 384,12 4-448,-6 12 192,0-2-320,-6 12 0,6 2-128,-6 7-64,2-10 0,-7 3-1024,11-6 544,-9-10-3071,3-3 1951,-9-10-3808,9-9 3040</inkml:trace>
          <inkml:trace contextRef="#ctx0" brushRef="#br0" timeOffset="68085">25026 10381 6272,'-24'6'2368,"24"-6"-1280,0 0-352,0 0 1312,5 0-1120,-1 0 416,7 0-832,-1-6 128,5 6-352,0-3 95,6-1-223,5-11 224,-1 15-256,10-8 96,1 2-128,6-7-128,3 4 0,6-4 32,0 3 0,5-7-992,1 8 545,-7-5-3073,1 9 1952,0-4-3168,-5 5 2688</inkml:trace>
          <inkml:trace contextRef="#ctx0" brushRef="#br0" timeOffset="67781">25022 10206 7040,'0'-6'2720,"0"6"-1472,0-3-544,0-3 1248,4 12-1088,-4-6 288,6 0-704,-1-6 223,5 6-383,5-3 352,1-1-384,4-6 160,0 10-256,10-9 0,6 0-96,0-9-64,6 9 32,-1-4-32,4 3 0,6-8-160,-6 8 96,2-3-960,-2 4 576,-3-1-2303,-6 6 1567,-12-5-3648,2 9 2720</inkml:trace>
        </inkml:traceGroup>
        <inkml:traceGroup>
          <inkml:annotationXML>
            <emma:emma xmlns:emma="http://www.w3.org/2003/04/emma" version="1.0">
              <emma:interpretation id="{B923AFE5-1E49-4F6F-AC97-BC01A73FEAB0}" emma:medium="tactile" emma:mode="ink">
                <msink:context xmlns:msink="http://schemas.microsoft.com/ink/2010/main" type="inkWord" rotatedBoundingBox="23462,7006 23970,6988 23997,7764 23489,7782"/>
              </emma:interpretation>
              <emma:one-of disjunction-type="recognition" id="oneOf37">
                <emma:interpretation id="interp185" emma:lang="zh-CN" emma:confidence="0">
                  <emma:literal>H</emma:literal>
                </emma:interpretation>
                <emma:interpretation id="interp186" emma:lang="zh-CN" emma:confidence="0">
                  <emma:literal>川</emma:literal>
                </emma:interpretation>
                <emma:interpretation id="interp187" emma:lang="zh-CN" emma:confidence="0">
                  <emma:literal>什</emma:literal>
                </emma:interpretation>
                <emma:interpretation id="interp188" emma:lang="zh-CN" emma:confidence="0">
                  <emma:literal>山</emma:literal>
                </emma:interpretation>
                <emma:interpretation id="interp189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70531">26571 9675 4480,'0'-32'1664,"0"32"-896,0-4-64,0 0 1504,0 8-1216,0-4 960,0 0-1152,0 0 480,0 4-736,0 5 480,0 5-577,0 5 385,6 3-480,-6 6 608,5-2-544,-5 6 480,0 0-480,0 8 256,0 1-384,-5 9 0,5-5-192,-6 9-64,2-3 0,-7 8-544,7-5 288,-8 1-2304,12 0 1408,-9-6-5087,9-14 3455</inkml:trace>
          <inkml:trace contextRef="#ctx0" brushRef="#br0" timeOffset="70797">26596 10023 6784,'-14'-7'2528,"14"7"-1344,4 7-384,-4-7 1440,5 6-1248,0-6 320,5 0-800,2 0 31,8 10-287,5-10-32,2 0-128,3-6-128,0 6 0,0-10-608,2 7 352,-2-10-2015,0 7 1311,-4-7-3680,-6 9 2624</inkml:trace>
          <inkml:trace contextRef="#ctx0" brushRef="#br0" timeOffset="71084">27015 9726 5888,'0'-9'2272,"0"9"-1216,0-28-320,0 25 1408,0 3-1216,0-5 640,0 10-928,0-5 544,0 8-673,0 2 577,0 3-608,0 6 448,0-2-512,0 6 384,0-1-448,0 10 384,0 0-416,-6 4 64,6 5-256,-5 4-64,1 5-32,-7 0-896,11-4 480,-4-7-3296,4 2 2049,0-9-4673,4 0 3552</inkml:trace>
        </inkml:traceGroup>
        <inkml:traceGroup>
          <inkml:annotationXML>
            <emma:emma xmlns:emma="http://www.w3.org/2003/04/emma" version="1.0">
              <emma:interpretation id="{D68AA432-70F6-40BE-806B-DF9819B90514}" emma:medium="tactile" emma:mode="ink">
                <msink:context xmlns:msink="http://schemas.microsoft.com/ink/2010/main" type="inkWord" rotatedBoundingBox="24230,7349 24574,7338 24585,7665 24241,7677"/>
              </emma:interpretation>
              <emma:one-of disjunction-type="recognition" id="oneOf38">
                <emma:interpretation id="interp190" emma:lang="zh-CN" emma:confidence="0">
                  <emma:literal>e</emma:literal>
                </emma:interpretation>
                <emma:interpretation id="interp191" emma:lang="zh-CN" emma:confidence="0">
                  <emma:literal>七</emma:literal>
                </emma:interpretation>
                <emma:interpretation id="interp192" emma:lang="zh-CN" emma:confidence="0">
                  <emma:literal>ㄈ</emma:literal>
                </emma:interpretation>
                <emma:interpretation id="interp193" emma:lang="zh-CN" emma:confidence="0">
                  <emma:literal>匚</emma:literal>
                </emma:interpretation>
                <emma:interpretation id="interp19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71653">27279 10156 5888,'0'9'2176,"0"-9"-1152,17 19-128,-13-15 1280,2 5-1184,-1-5 224,4 2-736,7-3 64,-2 1-320,7-8 64,0 4-160,0-9 0,4 5-64,-5-14-64,6 4 32,-5-12-128,-2 3 64,-4-9-32,6 4 0,-10 1 64,-2 14 0,-9-6 64,6 6-32,-12 4 192,0 5-128,-8 4 255,4 8-223,-16 1 448,7 10-320,-8-2 448,7 5-416,-5 3 224,10-2-288,-2 3 128,8 1-192,-1 0 64,10 0-128,0-5-64,10 1 0,-1-4-128,8 0 64,3-11-736,0 1 384,0-9-1216,7 0 896,-8-4-1887,1-1 1471,1-9-2336,0 5 1920,-1-5-1920,0 5 1984</inkml:trace>
        </inkml:traceGroup>
        <inkml:traceGroup>
          <inkml:annotationXML>
            <emma:emma xmlns:emma="http://www.w3.org/2003/04/emma" version="1.0">
              <emma:interpretation id="{2161194E-0529-49F9-9C29-E3C8AC7C93BC}" emma:medium="tactile" emma:mode="ink">
                <msink:context xmlns:msink="http://schemas.microsoft.com/ink/2010/main" type="inkWord" rotatedBoundingBox="24681,7275 24799,7271 24812,7657 24694,7661"/>
              </emma:interpretation>
              <emma:one-of disjunction-type="recognition" id="oneOf39">
                <emma:interpretation id="interp195" emma:lang="zh-CN" emma:confidence="0">
                  <emma:literal>s</emma:literal>
                </emma:interpretation>
                <emma:interpretation id="interp196" emma:lang="zh-CN" emma:confidence="0">
                  <emma:literal>S</emma:literal>
                </emma:interpretation>
                <emma:interpretation id="interp197" emma:lang="zh-CN" emma:confidence="0">
                  <emma:literal>了</emma:literal>
                </emma:interpretation>
                <emma:interpretation id="interp198" emma:lang="zh-CN" emma:confidence="0">
                  <emma:literal>;</emma:literal>
                </emma:interpretation>
                <emma:interpretation id="interp199" emma:lang="zh-CN" emma:confidence="0">
                  <emma:literal>∫</emma:literal>
                </emma:interpretation>
              </emma:one-of>
            </emma:emma>
          </inkml:annotationXML>
          <inkml:trace contextRef="#ctx0" brushRef="#br0" timeOffset="72013">27834 9910 7808,'0'-7'2976,"0"7"-1600,-4 0-768,-1 0 1344,5 3-1120,-9 1 383,3 6-735,-9 3 352,4 6-480,-8 4 192,8-1-320,-5 1-64,11-1-96,1-2-128,4-4 32,4-6 32,7 3 0,-1-4 64,4 1-32,2-1-32,-1 0 32,2-5 160,-3 6-96,-10-6 320,8 5-224,-12 0 320,5 5-288,-16-2 32,5 8-160,-9-2-64,0-1 0,-5-4-672,10 3 352,1-13-1856,3 2 1184,6-13-3103,9 2 2303,7-12-3072,4 4 2752</inkml:trace>
        </inkml:traceGroup>
        <inkml:traceGroup>
          <inkml:annotationXML>
            <emma:emma xmlns:emma="http://www.w3.org/2003/04/emma" version="1.0">
              <emma:interpretation id="{E14D739B-7646-4EB4-B133-9B952F09D9C1}" emma:medium="tactile" emma:mode="ink">
                <msink:context xmlns:msink="http://schemas.microsoft.com/ink/2010/main" type="inkWord" rotatedBoundingBox="24933,7236 25046,7232 25062,7698 24949,7701"/>
              </emma:interpretation>
              <emma:one-of disjunction-type="recognition" id="oneOf40">
                <emma:interpretation id="interp200" emma:lang="zh-CN" emma:confidence="0">
                  <emma:literal>:</emma:literal>
                </emma:interpretation>
                <emma:interpretation id="interp201" emma:lang="zh-CN" emma:confidence="0">
                  <emma:literal>了</emma:literal>
                </emma:interpretation>
                <emma:interpretation id="interp202" emma:lang="zh-CN" emma:confidence="0">
                  <emma:literal>S</emma:literal>
                </emma:interpretation>
                <emma:interpretation id="interp203" emma:lang="zh-CN" emma:confidence="0">
                  <emma:literal>s</emma:literal>
                </emma:interpretation>
                <emma:interpretation id="interp204" emma:lang="zh-CN" emma:confidence="0">
                  <emma:literal>亻</emma:literal>
                </emma:interpretation>
              </emma:one-of>
            </emma:emma>
          </inkml:annotationXML>
          <inkml:trace contextRef="#ctx0" brushRef="#br0" timeOffset="72373">28040 9903 7808,'0'-19'2976,"0"19"-1600,4-10-768,-4 7 1184,0 3-992,0-6 224,0 6-641,-4 0 289,4 9-384,-6 1 416,6 9-416,-9-2 576,-2 5-480,-5 6 288,11-1-384,-5-1 0,10 2-192,0-5-64,6-4 0,-2-6-32,11 1 0,-3-5 0,2 0 0,2-1 0,-2 1 0,-2 1 64,2-1-32,-10 1 64,2 3-64,-12 0 192,6 5-128,-9 0 32,0 4-64,-9-3-256,10 0 96,-8-12-1504,7 9 864,4-16-3615,5 3 2399,0-12-3616,8-1 3168</inkml:trace>
        </inkml:traceGroup>
        <inkml:traceGroup>
          <inkml:annotationXML>
            <emma:emma xmlns:emma="http://www.w3.org/2003/04/emma" version="1.0">
              <emma:interpretation id="{11FBE298-CF44-4C61-8DC7-044867117F5C}" emma:medium="tactile" emma:mode="ink">
                <msink:context xmlns:msink="http://schemas.microsoft.com/ink/2010/main" type="inkWord" rotatedBoundingBox="25140,7118 25400,7109 25416,7567 25155,7576"/>
              </emma:interpretation>
              <emma:one-of disjunction-type="recognition" id="oneOf41">
                <emma:interpretation id="interp205" emma:lang="zh-CN" emma:confidence="0">
                  <emma:literal>“</emma:literal>
                </emma:interpretation>
                <emma:interpretation id="interp206" emma:lang="zh-CN" emma:confidence="0">
                  <emma:literal>”</emma:literal>
                </emma:interpretation>
                <emma:interpretation id="interp207" emma:lang="zh-CN" emma:confidence="0">
                  <emma:literal>i</emma:literal>
                </emma:interpretation>
                <emma:interpretation id="interp208" emma:lang="zh-CN" emma:confidence="0">
                  <emma:literal>「</emma:literal>
                </emma:interpretation>
                <emma:interpretation id="interp20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72573">28192 10039 9216,'6'-29'3424,"-6"29"-1856,15-9-928,-11 5 1375,2 8-1151,-1-4 128,4 6-608,3 3 192,-3 8-320,-3 2 0,3 3-160,-9 1 96,0 0-128,-6-1-512,3 1 224,-8-4-2304,11-6 1409,-10-10-4673,10 3 3232</inkml:trace>
          <inkml:trace contextRef="#ctx0" brushRef="#br0" timeOffset="72751">28345 9811 8320,'21'-8'3072,"-21"8"-1664,6-42-512,-3 29 1728,3 13-1441,-6-5 417,6 10-992,-2-5-256,1 4-224,1 5-1376,-1 5 672,-1 4-3359,8 0 2175,-3 4-3584,6 7 3040</inkml:trace>
        </inkml:traceGroup>
        <inkml:traceGroup>
          <inkml:annotationXML>
            <emma:emma xmlns:emma="http://www.w3.org/2003/04/emma" version="1.0">
              <emma:interpretation id="{6FC73182-6A1B-4F34-804E-8D280DD7D8C2}" emma:medium="tactile" emma:mode="ink">
                <msink:context xmlns:msink="http://schemas.microsoft.com/ink/2010/main" type="inkWord" rotatedBoundingBox="25425,7323 26238,7295 26250,7649 25437,7677"/>
              </emma:interpretation>
              <emma:one-of disjunction-type="recognition" id="oneOf42">
                <emma:interpretation id="interp210" emma:lang="zh-CN" emma:confidence="0">
                  <emma:literal>到</emma:literal>
                </emma:interpretation>
                <emma:interpretation id="interp211" emma:lang="zh-CN" emma:confidence="0">
                  <emma:literal>机</emma:literal>
                </emma:interpretation>
                <emma:interpretation id="interp212" emma:lang="zh-CN" emma:confidence="0">
                  <emma:literal>瓜</emma:literal>
                </emma:interpretation>
                <emma:interpretation id="interp213" emma:lang="zh-CN" emma:confidence="0">
                  <emma:literal>矶</emma:literal>
                </emma:interpretation>
                <emma:interpretation id="interp214" emma:lang="zh-CN" emma:confidence="0">
                  <emma:literal>的</emma:literal>
                </emma:interpretation>
              </emma:one-of>
            </emma:emma>
          </inkml:annotationXML>
          <inkml:trace contextRef="#ctx0" brushRef="#br0" timeOffset="73651">28640 10065 3968,'22'0'1568,"-22"0"-832,35-23 192,-25 20 1568,1 3-1344,4-10 928,0 4-1216,-5-1 736,1 1-928,-7-7 511,7 4-703,-17-4 256,1 8-448,-14-9 64,2 10-224,-13 0-64,9 4-32,-3 0-32,2 8 0,-4 6 64,8 4-32,-8 1 192,10 3-128,-4 0 256,10 5-224,-5-4 256,4 5-256,1-2 96,4 3-128,1-7-64,5 0 0,0-8 32,11-1-32,-1-8-288,1 0 128,-2-10-320,7 0 288,-2-8-160,8 4 192,-2-10 0,0 5 64,2-2 64,2 0 0,-3 3 64,-1 4-32,-5 1 256,1 8-160,-7 0 256,8 8-256,-17 1 256,0 4-256,-6 6 160,0 4-160,-3 0-64,9-1-32,-11-9-832,11 6 448,0-15-1824,6 5 1216,3-18-2111,8 5 1727,-7-18-1248,4 3 1504,2-8-128,4 8 736,-4-7 1056,-2 7-288,2-3 1664,-2 4-1056,-2 0 1056,-3 8-1120,2 1 704,-1 5-896,-4 4 447,-1 9-639,-5 1 192,4 7-384,-4 2 192,0-2-224,0 2 0,0 3-128,0-9-128,6 6 0,-1-10-256,-1 1 160,2-15-448,3 5 320,2-14-96,5 1 224,-2-15 64,8 11 64,-2-6-96,0 5 64,-4-1 320,-1 11-192,0-2 480,0 5-320,-6 5 384,3 9-384,-6 1 384,2 3-384,-2 0 288,-2 2-288,2 2 0,0 2-160,-1 4-64,-2-1 0,4-3-1184,8 3 640,-6-14-4287,12-2 2655,5-15-3936,-2 4 3456</inkml:trace>
        </inkml:traceGroup>
        <inkml:traceGroup>
          <inkml:annotationXML>
            <emma:emma xmlns:emma="http://www.w3.org/2003/04/emma" version="1.0">
              <emma:interpretation id="{24FD344A-A354-42FB-8CF6-6764544A637C}" emma:medium="tactile" emma:mode="ink">
                <msink:context xmlns:msink="http://schemas.microsoft.com/ink/2010/main" type="inkWord" rotatedBoundingBox="26670,6977 27569,6947 27595,7705 26696,7736"/>
              </emma:interpretation>
              <emma:one-of disjunction-type="recognition" id="oneOf43">
                <emma:interpretation id="interp215" emma:lang="zh-CN" emma:confidence="0">
                  <emma:literal>很</emma:literal>
                </emma:interpretation>
                <emma:interpretation id="interp216" emma:lang="zh-CN" emma:confidence="0">
                  <emma:literal>缌</emma:literal>
                </emma:interpretation>
                <emma:interpretation id="interp217" emma:lang="zh-CN" emma:confidence="0">
                  <emma:literal>裉</emma:literal>
                </emma:interpretation>
                <emma:interpretation id="interp218" emma:lang="zh-CN" emma:confidence="0">
                  <emma:literal>绲</emma:literal>
                </emma:interpretation>
                <emma:interpretation id="interp219" emma:lang="zh-CN" emma:confidence="0">
                  <emma:literal>琅</emma:literal>
                </emma:interpretation>
              </emma:one-of>
            </emma:emma>
          </inkml:annotationXML>
          <inkml:trace contextRef="#ctx0" brushRef="#br0" timeOffset="76787">30237 9653 5632,'-27'-4'2112,"27"4"-1152,-3 0-416,-3 4 1184,12 9-960,-12 6 768,6 3-896,-6 7 576,2-3-704,-1 0 447,5 6-543,-6 4 480,12 2-512,-12 1 416,6 6-448,-6 6 128,6-2-320,-3-4-64,6 0-64,-3-7-384,0-2 192,0-13-1344,6-1 832,0-18-2047,9 2 1535,0-20-1920,6 5 1792,-1-19-1408,5 5 1568,-4-9-320,5 9 864,-2-3 1568,3 4-512,-13-1 2208,7 4-1504,-6 6 1472,0 3-1536,-5 1 1088,1 5-1280,-11 4 831,4 4-1023,-8 1 288,4 9-608,-11-5 96,7 0-320,-13 1-704,2-2 288,-10 1-2303,4 1 1407,-9-7-3232,10 7 2464,-6-5-2208,11-1 2400</inkml:trace>
          <inkml:trace contextRef="#ctx0" brushRef="#br0" timeOffset="77008">30195 10133 5632,'11'-4'2176,"-11"4"-1152,36-28-640,-26 24 1376,4 8-992,2-4 896,4 0-960,1 0 640,4 9-800,-5-4 799,6 3-767,-4 2 416,2 3-576,-4 2-96,7 2-192,-2-4-224,1 2 32,4-7-1504,-6 6 832,-2-9-4959,-2 4 3167</inkml:trace>
          <inkml:trace contextRef="#ctx0" brushRef="#br0" timeOffset="76248">30308 9590 6144,'-30'0'2368,"30"0"-1280,-6 0-416,0 0 1504,12 0-1216,0 0 672,3 0-960,6 0 191,0 0-511,0 0 96,1 0-288,0 0 64,0 0-128,-2 0 160,2 4-160,-2-4 448,2 4-288,-5 2 288,-2 3-288,-3 4 288,-2 1-320,-4 4 160,6-1-224,-12 15-64,6 0-64,-10 1 32,5-1-32,-4-6-224,9-4 96,-12-3-960,8-2 608,-10-2-1312,-2 2 992,-10-7-1311,11-2 1183,-12-8-768,12 4 960,-10-8-32,11-1 416,-7 2 288,10-1 32,-5-12 352,8 9-160,-4-8 608,12 5-448,0-2 672,12 8-576,-4-6 480,8 6-512,4-10 384,6 10-448,-10 0 319,5 8-383,-6-4 128,0 9-256,-6-5 0,7 5-96,-11 1-544,0-1 256,-10-2-1087,5 3 703,-5 0-992,1-2 928,-2-4-672,6 6 800,-6-10-800,12 6 800,-6-12-1728,6 2 1280,-6-9-1664,4-2 1536</inkml:trace>
          <inkml:trace contextRef="#ctx0" brushRef="#br0" timeOffset="75633">29890 9630 4992,'24'0'1920,"-24"0"-1024,6 6-416,-6-6 1216,0 0-960,0 0 864,5 4-928,1-1 768,-2 2-800,-4-1 704,5 2-737,-5 2 577,6 1-672,-6-4 384,0 0-544,0-5 128,0 0-320,-6 0 0,6 9-96,-15-5-64,4 8 32,-8 4-480,4-3 256,-11 0-1024,5 7 640,-3-4-1280,3 3 1057,-6 0-1313,13-2 1216,-2-4-1120,11 2 1152,1-8-544,8 3 832,7-10-64,10 0 416,-2 0 128,7 0 64,-2-4 448,3 4-224,-7-6 1184,1 12-768,-11-6 1152,5 0-992,-10 0 512,1 10-736,-17-6 192,1 8-416,-10 4 32,-1 0-224,-9 4-128,9-4-32,-4 3 32,4 4 0,7-10 0,3 6 0,5-9-96,12-2 64,-6-8-32,11 4 0,-2-4 128,6 4-32,0 2 256,0 4-160,-4 2 672,-1 2-449,-10 4 673,0 5-576,-10 4 416,5-1-512,-10 6 192,9 0-320,-3 0-128,9-6-64,0-10-256,9-4 128,3-12-384,6 0 256,-1-8-640,-2-2 448,0-4-1120,1 6 865,-1-10-2081,0 4 1536,0-13-3232,0 4 2496</inkml:trace>
        </inkml:traceGroup>
        <inkml:traceGroup>
          <inkml:annotationXML>
            <emma:emma xmlns:emma="http://www.w3.org/2003/04/emma" version="1.0">
              <emma:interpretation id="{0B3E1854-8614-4F50-854B-442484563218}" emma:medium="tactile" emma:mode="ink">
                <msink:context xmlns:msink="http://schemas.microsoft.com/ink/2010/main" type="inkWord" rotatedBoundingBox="27754,6801 28661,6770 28694,7718 27786,7749"/>
              </emma:interpretation>
              <emma:one-of disjunction-type="recognition" id="oneOf44">
                <emma:interpretation id="interp220" emma:lang="zh-CN" emma:confidence="0">
                  <emma:literal>难</emma:literal>
                </emma:interpretation>
                <emma:interpretation id="interp221" emma:lang="zh-CN" emma:confidence="0">
                  <emma:literal>嬷</emma:literal>
                </emma:interpretation>
                <emma:interpretation id="interp222" emma:lang="zh-CN" emma:confidence="0">
                  <emma:literal>搪</emma:literal>
                </emma:interpretation>
                <emma:interpretation id="interp223" emma:lang="zh-CN" emma:confidence="0">
                  <emma:literal>姬</emma:literal>
                </emma:interpretation>
                <emma:interpretation id="interp224" emma:lang="zh-CN" emma:confidence="0">
                  <emma:literal>婚</emma:literal>
                </emma:interpretation>
              </emma:one-of>
            </emma:emma>
          </inkml:annotationXML>
          <inkml:trace contextRef="#ctx0" brushRef="#br0" timeOffset="77952">30817 9925 3584,'-4'-5'1408,"4"5"-768,0-4 96,0-2 1280,10 12-1056,-5-12 864,4 6-1088,3-4 704,3 4-832,-5-3 512,4 6-640,-2-6 256,3 3-449,0-6 129,0 2-256,6-5 128,0 9-160,-1-10 288,5 7-224,-5-6 320,1 9-288,-6 0 448,0 9-384,-9-6 352,3 11-352,-9 1 192,0 2-256,-9 1 0,-3 5-128,-3 4-64,6 1 0,-12-2 32,6 6-32,-5-5-384,4 1 224,-4-5-1376,5-7 832,-6 0-2271,12-9 1663,-12-7-2368,10 0 2080,1-17-1920,4 4 2016,-3-15-384,9 5 1088,-5-9 2080,5 5-672,0-1 2336,5 12-1664,1-3 1280,3 9-1504,1 2 896,1 8-1120,4 0 575,0 8-799,6 2 128,3 9-448,3-3-128,-3 3-96,-3-6-864,-1 2 416,-5-7-1951,6 1 1279,-6-13-3936,0-1 2784</inkml:trace>
          <inkml:trace contextRef="#ctx0" brushRef="#br0" timeOffset="78994">31225 9794 9344,'0'4'3520,"0"-4"-1920,25 0-1312,-15 0 928,6 0-737,8 0-159,8 6-224,4-6 0,4 0-64,1-10-96,4 4 32,-3-7 96,-1 10-32,-5-7-96,-6 6 32,-5-6-671,-5 10 383,-8-9-1088,-3 0 800,-9-5-832,5 8 800,-10 0-224,-1 0 512,-3-4 256,3 7 96,-9-7 800,10 10-448,-5-9 768,4 9-640,-3-8 608,4 8-608,-5-10 448,10 10-512,-12-5 255,12 10-383,-9-5 352,9 10-384,-5 4 384,10 2-384,-5 6 288,0 7-288,0 4 128,0-1-224,0-6 0,6 0-96,-6 2-128,0 4 32,0 0-832,0-5 480,0-5-2016,0 1 1313,-6-4-2593,6-2 2080</inkml:trace>
          <inkml:trace contextRef="#ctx0" brushRef="#br0" timeOffset="78457">31286 9426 5888,'-20'-9'2176,"20"9"-1152,-16 0-128,12 0 1568,4 5-1344,-6-1 736,0 6-1120,3 3 383,3 0-639,0 1 288,9 4-448,1-4 128,1-2-288,-2-2-128,12-1-64,6-2 32,3-4 0,-10-3-96,-1 0 64,-2 0-128,-1 0 96,-7 0-32,2 0 32,-7 0 0,2 0 0,-12 0 64,6 3 0,-10 3 192,0-2-96,-6 2 320,6-2-224,-1 0 160,8 10-192,-13 0 128,11-2-160,-4 12 64,9 2-96,-12 12 96,12-3-128,-6 6 192,6 5-160,-3 2 32,6-2-64,-3 9-64,0-6 32,-3 1-32,3 0 0,-6 0-640,12-4 352,-6-1-1568,0-4 1024,-6-15-2527,6-2 1887,-5-21-3520,1 2 2816</inkml:trace>
          <inkml:trace contextRef="#ctx0" brushRef="#br0" timeOffset="79491">31368 9978 5760,'0'-13'2176,"0"13"-1152,30-3-704,-20-3 832,1 12-672,4-6 288,0 0-480,0 0 128,1 3-256,-5 2 416,4 3-320,-11 2 576,7-1-448,-11 10 416,5-2-448,-10 2 383,5 3-415,-6-2 192,1-4-288,-5-6-64,10 3-96,0-4-64,6 1 32,-2-6-32,7 1 0,-2-5-160,6 0 96,0 0-256,2 4 192,-13-1-96,8 7 128,-12 0 288,0 2-128,-12 2 480,8 5-288,-13 0 576,13-3-448,-10 0 224,8 0-352,0-6-64,6 4-128,0-9 32,12-2-64,2-6-32,7 3 32,-2-9-320,8 3 160,-7-2-448,1 8 320,-6-9-864,0 9 640,-6-10-2271,3 7 1567,-3-13-3872,0 8 2848</inkml:trace>
          <inkml:trace contextRef="#ctx0" brushRef="#br0" timeOffset="81105">31602 9888 3712,'0'0'1472,"0"0"-768,6 10-544,-6-10 640,0 0-480,0 5 288,6-2-352,-6 1 288,0 2-320,0 4 384,0-3-352,0 2 448,0 5-416,-6 5 448,6 0-448,-6 3 160,0 1-288,-3 0 128,9-1-160,-5 0 0,5 5-64,-4 1-128,4-1 32,-6-1-32,12 2 0,-6-2-512,0-2 320,0-6-2304,4 1 1440,1-12-2432,1 3 2016</inkml:trace>
        </inkml:traceGroup>
        <inkml:traceGroup>
          <inkml:annotationXML>
            <emma:emma xmlns:emma="http://www.w3.org/2003/04/emma" version="1.0">
              <emma:interpretation id="{82D0E489-7886-4197-AE9E-7D3234C038C8}" emma:medium="tactile" emma:mode="ink">
                <msink:context xmlns:msink="http://schemas.microsoft.com/ink/2010/main" type="inkWord" rotatedBoundingBox="28872,6797 29868,6763 29906,7881 28910,7915"/>
              </emma:interpretation>
              <emma:one-of disjunction-type="recognition" id="oneOf45">
                <emma:interpretation id="interp225" emma:lang="zh-CN" emma:confidence="0">
                  <emma:literal>算</emma:literal>
                </emma:interpretation>
                <emma:interpretation id="interp226" emma:lang="zh-CN" emma:confidence="0">
                  <emma:literal>并</emma:literal>
                </emma:interpretation>
                <emma:interpretation id="interp227" emma:lang="zh-CN" emma:confidence="0">
                  <emma:literal>昇</emma:literal>
                </emma:interpretation>
                <emma:interpretation id="interp228" emma:lang="zh-CN" emma:confidence="0">
                  <emma:literal>羿</emma:literal>
                </emma:interpretation>
                <emma:interpretation id="interp229" emma:lang="zh-CN" emma:confidence="0">
                  <emma:literal>笄</emma:literal>
                </emma:interpretation>
              </emma:one-of>
            </emma:emma>
          </inkml:annotationXML>
          <inkml:trace contextRef="#ctx0" brushRef="#br0" timeOffset="84639">31954 10152 6784,'-15'-5'2528,"15"5"-1344,0-5-608,0 2 1440,0 6-1120,0-3 480,3 0-832,3 0 191,0 5-415,0 0 384,3-1-416,0-4 448,9 6-448,-9-6 288,6 4-320,-5-1 64,6 2-192,3-5 0,2 0-64,5 0-64,-2 0 32,9-5-32,-3 5 0,5-7 0,5-3 0,2-3 0,2 8 0,8-9 0,-5 4 0,4-2-96,-6 8 64,2-6-32,-7 4 0,6-1-160,-6 2 128,2-5-256,-6 10 224,-6-10-160,-4 10 160,-8-6-288,4 6 256,-12-10-928,6 10 608,-16-6-2047,4 12 1407,-14-6-3712,0 0 2720</inkml:trace>
          <inkml:trace contextRef="#ctx0" brushRef="#br0" timeOffset="83525">32077 9427 4224,'5'-4'1664,"-5"4"-896,5 0-256,0 0 1088,1 4-896,-3 0 736,3 1-832,0 4 800,-2-1-800,1 7 672,6-2-736,-1 4 288,-1 6-481,3 1 33,-3-2-256,-3 5 0,-1-5-64,-1-8-416,2 4 224,0-14-1183,3 6 735,2-20-1216,-1 6 992,-1-9-224,2-2 608,-1-2 320,1 4 64,-2-10 384,1 14-160,1 0 608,-2 5-448,3-2 608,-3 12-544,3-2 288,-3 5-416,-3 0 0,3-1-192,-3-2-256,3 7 64,-3-13-1216,3 4 704,-3-8-1504,3 4 1216,-3-13-512,6 3 832,-3-3 128,0 4 256,3-4 192,-3 7 32,2-3 544,-1 5-320,-1 1 608,8 3-480,-8-6 640,6 12-576,1-6 768,4 0-704,-5 0 768,6 0-768,-6 0 544,0 0-608,0 0 191,0 0-383,-4 0 64,-1 3-192,1-3 0,-1 4-64,-4 2-192,-3-3 64,-3 3-1023,6-3 607,-12 3-2560,6 1 1696,-15 3-3136,0 3 2528</inkml:trace>
          <inkml:trace contextRef="#ctx0" brushRef="#br0" timeOffset="85149">32343 9984 5888,'-12'0'2176,"12"0"-1152,0-6-480,0 3 1120,6 6-928,0-3 512,-2 0-768,1 0 608,1 10-640,-3-1 544,3 10-545,-6-2 193,6 5-384,-6 1 0,0 0-160,0-4-544,4-1 224,-4-4-1727,5-1 1055,1-10-2272,-1 3 1792,-1-15-1408,8 5 1632,-3-15-192,6 0 800,-4-3 480,5 8 64,-7-3 1504,6 2-800,-4 2 1792,-1 4-1376,-5-1 1056,5 7-1248,-5-1 864,1 4-1056,-2 0 703,1 7-831,-5-1 576,6 7-672,-2 0 320,2 6-512,-1 0 192,1-2-288,-3 6 64,3 5-160,0 2 64,-2 2-96,1 5 0,1 3-32,0 2-832,-2-3 416,1-1-2656,4-2 1664,3-1-4639,-3-2 3359</inkml:trace>
          <inkml:trace contextRef="#ctx0" brushRef="#br0" timeOffset="83739">32373 9653 6528,'0'6'2464,"0"-6"-1344,4 35-192,1-22 1536,1 1-1376,-1 4 576,-1 5-1025,-4 3 257,0 3-512,0-3 0,0 2-224,-4-1-512,4 5 160,-11-10-1887,11 1 1151,-5-14-3840,10 1 2688,-5-20-2336,0 5 2560</inkml:trace>
          <inkml:trace contextRef="#ctx0" brushRef="#br0" timeOffset="84159">32490 9649 6656,'9'0'2528,"-9"0"-1344,17 36-384,-13-23 1568,1 0-1280,1 6 672,-2 0-1057,-4-2 545,5 5-736,-5 1 224,0 5-416,-5-5-320,5-1-32,-4-3-1120,-2-2 608,-3-4-2143,3 3 1503,-5-13-2656,7 1 2208,-7-8-1344,11 4 1728,-10-9 576,10 5 448,-6-9 1632,6 7-768,-5-7 1760,10 4-1344,-5-5 1120,0 9-1248,0-3 512,0 8-864,0-9 416,0 9-576,0 0 383,0 4-447,-5 1 320,5 8-384,-10 1 64,5-1-224,-10 2-480,11-2 160,-8-3-1375,12-3 831,-5-7-2976,5 6 2080,-4-6-2784,8 0 2528</inkml:trace>
        </inkml:traceGroup>
      </inkml:traceGroup>
    </inkml:traceGroup>
    <inkml:traceGroup>
      <inkml:annotationXML>
        <emma:emma xmlns:emma="http://www.w3.org/2003/04/emma" version="1.0">
          <emma:interpretation id="{637407DD-4B86-4F72-AFF2-69CE1BD58202}" emma:medium="tactile" emma:mode="ink">
            <msink:context xmlns:msink="http://schemas.microsoft.com/ink/2010/main" type="paragraph" rotatedBoundingBox="23168,8260 30482,8386 30460,9690 23146,956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FE87692D-BE88-4188-AF29-2A6A4C50FCE1}" emma:medium="tactile" emma:mode="ink">
              <msink:context xmlns:msink="http://schemas.microsoft.com/ink/2010/main" type="line" rotatedBoundingBox="23168,8260 30482,8386 30460,9690 23146,9564"/>
            </emma:interpretation>
          </emma:emma>
        </inkml:annotationXML>
        <inkml:traceGroup>
          <inkml:annotationXML>
            <emma:emma xmlns:emma="http://www.w3.org/2003/04/emma" version="1.0">
              <emma:interpretation id="{5B4FCFB4-80C5-4921-83D8-29D8895DBBBA}" emma:medium="tactile" emma:mode="ink">
                <msink:context xmlns:msink="http://schemas.microsoft.com/ink/2010/main" type="inkWord" rotatedBoundingBox="23157,8891 23611,8899 23599,9572 23146,9564"/>
              </emma:interpretation>
              <emma:one-of disjunction-type="recognition" id="oneOf46">
                <emma:interpretation id="interp230" emma:lang="zh-CN" emma:confidence="0">
                  <emma:literal>G</emma:literal>
                </emma:interpretation>
                <emma:interpretation id="interp231" emma:lang="zh-CN" emma:confidence="0">
                  <emma:literal>▲</emma:literal>
                </emma:interpretation>
                <emma:interpretation id="interp232" emma:lang="zh-CN" emma:confidence="0">
                  <emma:literal>这</emma:literal>
                </emma:interpretation>
                <emma:interpretation id="interp233" emma:lang="zh-CN" emma:confidence="0">
                  <emma:literal>缶</emma:literal>
                </emma:interpretation>
                <emma:interpretation id="interp234" emma:lang="zh-CN" emma:confidence="0">
                  <emma:literal>氐</emma:literal>
                </emma:interpretation>
              </emma:one-of>
            </emma:emma>
          </inkml:annotationXML>
          <inkml:trace contextRef="#ctx0" brushRef="#br0" timeOffset="97410">26561 11565 4096,'6'-26'1568,"-6"26"-832,10-6-512,-5 2 960,-1 8-672,-4-4 896,0 0-800,0 0 672,0 0-736,0 0 448,0 0-576,0 0 256,0 0-384,-4 0 256,4 0-288,-5 0 128,-1 0-224,-4 0 224,10 0-256,-9 0 159,4 0-159,-7 0 224,8 0-224,-17 0 160,1 9-160,-5 0 224,5 5-224,-7-1 160,7 2-160,-5-7 0,10 6-64,-12 0 96,13-1-96,-7 0 32,6 6-32,-6 4 32,11-1-64,-10 1 64,10 3-64,-5 3 64,10 3-64,-1 0 128,6-2-96,0 2 128,6 3-128,-1-3-32,5-3 0,-1-3-128,6 2 64,6-5 96,6 0-32,-3-10-224,8 6 96,-8-12-736,7 8 448,-5-11-1504,-2 0 1057,-3-8-2721,0 4 1984,-1-4-2880,-4-1 2528</inkml:trace>
          <inkml:trace contextRef="#ctx0" brushRef="#br0" timeOffset="97866">26347 11900 6272,'-40'-9'2368,"40"9"-1280,-5-8-416,-1 2 1280,12 6-1088,-1-3 320,5 3-736,5-10 0,5 7-256,7-7 96,-2 4-160,1-1 0,4 7-64,-6-9 32,12 9-64,-9-6-96,-2 6 32,-11-4-672,7 8 384,-10-4-1280,-1 6 896,-10-3-896,6 7 928,-12-7-64,6 7 416,-6-10 224,2 6 64,-7-6 736,11 0-384,-10 0 992,10 0-736,-5 0 768,5 3-736,-6 1 512,12 2-640,-6-3 383,0 7-511,0 3 384,5 0-416,-5 6 256,7 7-320,-4 3 64,2-4-192,1 4-64,-2 3-32,2-6-672,0 1 352,-1-3-2367,-2-1 1503,-3-10-4256,0 4 3040</inkml:trace>
          <inkml:trace contextRef="#ctx0" brushRef="#br0" timeOffset="88399">26499 11532 4096,'0'10'1568,"0"-10"-832,0 0-160,0 0 1280,0 0-1024,0 0 800,11 8-960,-5 2 416,-2 0-608,-4-6 288,5-1-448,1 2 320,-3-1-352,3 2 192,0-2-256,0 0 127,-3 2-191,3-6 64,-1 3-128,-5-3-64,5 0 0,-5 0 32,0 0-32,0 0 128,0 10-96,0-10-384,0 5 192,0-5-1119,0 0 703,0-5-2848,0 5 1888,0-10-3008,0 7 2560</inkml:trace>
        </inkml:traceGroup>
        <inkml:traceGroup>
          <inkml:annotationXML>
            <emma:emma xmlns:emma="http://www.w3.org/2003/04/emma" version="1.0">
              <emma:interpretation id="{908E1F47-EC96-4AAB-876E-B16616DB867C}" emma:medium="tactile" emma:mode="ink">
                <msink:context xmlns:msink="http://schemas.microsoft.com/ink/2010/main" type="inkWord" rotatedBoundingBox="23840,8272 24244,8279 24227,9275 23823,9268"/>
              </emma:interpretation>
              <emma:one-of disjunction-type="recognition" id="oneOf47">
                <emma:interpretation id="interp235" emma:lang="zh-CN" emma:confidence="0">
                  <emma:literal>P</emma:literal>
                </emma:interpretation>
                <emma:interpretation id="interp236" emma:lang="zh-CN" emma:confidence="0">
                  <emma:literal>∵</emma:literal>
                </emma:interpretation>
                <emma:interpretation id="interp237" emma:lang="zh-CN" emma:confidence="0">
                  <emma:literal>p</emma:literal>
                </emma:interpretation>
                <emma:interpretation id="interp238" emma:lang="zh-CN" emma:confidence="0">
                  <emma:literal>“</emma:literal>
                </emma:interpretation>
                <emma:interpretation id="interp23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98406">26887 11900 7040,'-10'-10'2624,"10"10"-1408,-5-4-448,-1 1 1280,12 6-1120,-6-3 160,5 0-672,-1-3 127,8 3-319,2-6 64,2 3-160,-1-7 64,5 10-96,1-4-352,0 4 160,-2-5-1887,7 10 1087,-5-5-4192,3 0 2848</inkml:trace>
          <inkml:trace contextRef="#ctx0" brushRef="#br0" timeOffset="89864">27090 10917 6656,'-4'-10'2464,"4"10"-1344,0 0-480,0 0 1344,0 0-1120,0 0 512,0 0-832,-5 0 543,5 6-607,-5-2 32,5 1-320,-4 5 32,-2-3-128,-6 9 224,4 0-192,-14 3-192,8 4 32,-7-1-832,6 1 448,-6-6-1503,12-2 1087,-3-11-1536,8-1 1344,-1-10-1248,10 1 1312,-1-11-320,8 2 768,-3-2 384,6 4 96,2-6 1184,-2 10-640,0 0 1632,0 5-1216,6 0 1120,0 4-1184,3 0 544,2 8-832,-7 1 192,8 4-449,-7 2-319,5 2-32,-4-4-2111,-1 2 1183,-4-11-4064,-2 6 2816</inkml:trace>
          <inkml:trace contextRef="#ctx0" brushRef="#br0" timeOffset="89429">27090 10935 6272,'0'0'2368,"0"0"-1280,-4 0-512,-1 0 1216,10 3-992,-5 3 448,0-2-736,0 2 352,0-2-512,0 0 383,0 4-415,0 2 256,0 4-320,0 4 192,4-1-224,-4 11 128,0 4-192,0 4 64,0 5-128,0-5-64,0-4 0,-4-2-672,4 2 352,-5-9-1568,5 0 1025,-6-9-2593,6-6 1920,-4-16-2880,8 0 2464</inkml:trace>
        </inkml:traceGroup>
        <inkml:traceGroup>
          <inkml:annotationXML>
            <emma:emma xmlns:emma="http://www.w3.org/2003/04/emma" version="1.0">
              <emma:interpretation id="{3B52AB21-AEE4-40E1-8C2A-32CE8EED3E16}" emma:medium="tactile" emma:mode="ink">
                <msink:context xmlns:msink="http://schemas.microsoft.com/ink/2010/main" type="inkWord" rotatedBoundingBox="24273,9034 24307,9034 24299,9473 24265,9472"/>
              </emma:interpretation>
              <emma:one-of disjunction-type="recognition" id="oneOf48">
                <emma:interpretation id="interp240" emma:lang="zh-CN" emma:confidence="0">
                  <emma:literal>1</emma:literal>
                </emma:interpretation>
                <emma:interpretation id="interp241" emma:lang="zh-CN" emma:confidence="0">
                  <emma:literal>丨</emma:literal>
                </emma:interpretation>
                <emma:interpretation id="interp242" emma:lang="zh-CN" emma:confidence="0">
                  <emma:literal>,</emma:literal>
                </emma:interpretation>
                <emma:interpretation id="interp243" emma:lang="zh-CN" emma:confidence="0">
                  <emma:literal>、</emma:literal>
                </emma:interpretation>
                <emma:interpretation id="interp24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98705">27315 11665 8192,'0'0'3072,"0"0"-1664,0 0-800,0 0 1184,6 5-992,-1-5 159,1 8-607,-2 2 288,2 8-352,-6-1 256,0 6-288,0 9 0,0 6-160,0 2-64,0 4 0,0-8-480,0 6 256,0-10-1600,0 0 993,0-10-2913,0 1 2080,-6-14-2816,6-1 2496</inkml:trace>
        </inkml:traceGroup>
        <inkml:traceGroup>
          <inkml:annotationXML>
            <emma:emma xmlns:emma="http://www.w3.org/2003/04/emma" version="1.0">
              <emma:interpretation id="{0625CC0A-FC35-46B7-B3F9-78EB6BF377F2}" emma:medium="tactile" emma:mode="ink">
                <msink:context xmlns:msink="http://schemas.microsoft.com/ink/2010/main" type="inkWord" rotatedBoundingBox="24203,9058 24663,9066 24657,9451 24197,9443"/>
              </emma:interpretation>
              <emma:one-of disjunction-type="recognition" id="oneOf49">
                <emma:interpretation id="interp245" emma:lang="zh-CN" emma:confidence="0">
                  <emma:literal>、</emma:literal>
                </emma:interpretation>
                <emma:interpretation id="interp246" emma:lang="zh-CN" emma:confidence="0">
                  <emma:literal/>
                </emma:interpretation>
                <emma:interpretation id="interp247" emma:lang="zh-CN" emma:confidence="0">
                  <emma:literal>乙</emma:literal>
                </emma:interpretation>
                <emma:interpretation id="interp248" emma:lang="zh-CN" emma:confidence="0">
                  <emma:literal>v</emma:literal>
                </emma:interpretation>
                <emma:interpretation id="interp249" emma:lang="zh-CN" emma:confidence="0">
                  <emma:literal>儿</emma:literal>
                </emma:interpretation>
              </emma:one-of>
            </emma:emma>
          </inkml:annotationXML>
          <inkml:trace contextRef="#ctx0" brushRef="#br0" timeOffset="99099">27264 11806 5376,'-10'-28'2112,"10"28"-1152,-6-23-416,3 14 1248,6 9-992,-3-8 640,6 2-896,0-3 224,3 9-448,-3-4 320,3 4-384,3 0 384,3 9-385,-6 1 289,6 7-288,0 2 288,0 4-320,6 3 320,6 2-320,-3 4 96,2-2-192,-5 7 0,3-10-64,-3 1 96,0-5-96,0-7 128,-1-2-128,-5-5-32,1 5 0,-2-19-32,2 5 0,-7-13 64,2 0-32,-5-19-32,3 4 32,-3-8-32,-2 4 0,-4-3-448,6 9 256,-6-6-1248,0 3 800,0-3-3103,0 10 2079,0-5-3328,0 5 2816</inkml:trace>
        </inkml:traceGroup>
        <inkml:traceGroup>
          <inkml:annotationXML>
            <emma:emma xmlns:emma="http://www.w3.org/2003/04/emma" version="1.0">
              <emma:interpretation id="{C76AED1C-A109-47EB-9AA7-8C6A638A0507}" emma:medium="tactile" emma:mode="ink">
                <msink:context xmlns:msink="http://schemas.microsoft.com/ink/2010/main" type="inkWord" rotatedBoundingBox="24900,8874 25567,8885 25556,9528 24889,9517"/>
              </emma:interpretation>
              <emma:one-of disjunction-type="recognition" id="oneOf50">
                <emma:interpretation id="interp250" emma:lang="zh-CN" emma:confidence="0">
                  <emma:literal>用</emma:literal>
                </emma:interpretation>
                <emma:interpretation id="interp251" emma:lang="zh-CN" emma:confidence="0">
                  <emma:literal>闸</emma:literal>
                </emma:interpretation>
                <emma:interpretation id="interp252" emma:lang="zh-CN" emma:confidence="0">
                  <emma:literal>闰</emma:literal>
                </emma:interpretation>
                <emma:interpretation id="interp253" emma:lang="zh-CN" emma:confidence="0">
                  <emma:literal>開</emma:literal>
                </emma:interpretation>
                <emma:interpretation id="interp254" emma:lang="zh-CN" emma:confidence="0">
                  <emma:literal>闽</emma:literal>
                </emma:interpretation>
              </emma:one-of>
            </emma:emma>
          </inkml:annotationXML>
          <inkml:trace contextRef="#ctx0" brushRef="#br0" timeOffset="99969">27963 11525 4736,'-21'-10'1760,"21"10"-960,26-5-320,-22 1 1344,2 8-992,-1-4 576,5 0-832,1 0 256,-1 0-480,1 0 512,-2 5-480,1-1 640,1 9-576,-8 2 639,3-1-639,0-1 416,0 0-512,-6 0 256,4 6-352,-4 0 192,0-2-224,0 5 0,0 1-128,0 5-64,0 4 0,0 4 32,0 5-32,-4 8-224,-2 1 96,-6 0-1312,12-8 800,-8-7-3295,2 1 2207,-4-9-3712,10-3 3072</inkml:trace>
          <inkml:trace contextRef="#ctx0" brushRef="#br0" timeOffset="100599">28106 11624 5888,'0'-18'2176,"0"18"-1152,15 0-416,-10 0 1024,5 0-896,0-6 416,0 2-704,6-6 448,10 6-480,-1-4 256,5 8-384,-3-10 128,3 10-257,-4-10 65,4 10-128,-6-7 0,8 7-32,-7-5 32,1 5-64,-5-4 192,-2 8-128,-4-4 384,2 8-256,-8-4 384,1 2-352,-4-2 288,-1 2-288,0-2 192,-1 4-224,-4 2 0,0-2-128,0 1 96,0 1-128,0-1 32,0 4-32,0 0 32,0 6-64,0 4 128,0-1-96,0 1 128,6 0-128,0 9 32,-2 4-32,-4-4-64,0 0 32,0 0-32,0 3 0,0-8 0,0-5 0,0-2 0,0 2 0,0-9 64,0 6-32,-4-10-448,4 4 224,-6-13-960,6 4 640,-10-8-1344,0 4 1056,-6-18-1791,7 4 1439,-12-12-2112,6 4 1856,-12-10-2080,13 9 2016</inkml:trace>
          <inkml:trace contextRef="#ctx0" brushRef="#br0" timeOffset="101243">28166 11709 6144,'-16'-9'2272,"16"9"-1216,-5 0-384,1 0 1280,8 0-1088,-4 0 512,5 0-832,1 0 288,4 0-512,1 0 64,10 0-257,3 0-63,2 6-32,-1-6 32,1 3-32,-11 3-96,7 1 32,-14 3-383,2-1 191,-10 4-384,0 1 352,-15 4 128,6 1 96,-12-1 384,6 0-192,-12-4 544,12-2-385,0-2 353,6 3-384,-3-7 64,12 3-224,6-9-64,4 0-32,0-6-128,12 6 64,-2-9-320,0 5 192,-4-5-1279,0 9 799,-8-10-1984,2 10 1472,-4-7-1696,5 2 1600,-11-9-640,3 5 1120,-3-5 416,0 5 256,0-4 800,0 3-384,0-3 992,0 4-736,-3-4 992,3 3-896,-5-3 864,-1 7-864,-4-1 864,10 7-896,-11-9 672,11 9-768,-9-10 511,9 10-607,-10-4 320,10 4-448,-6-5 320,12 10-352,-6-5 192,0 4-256,0 0 224,0 5-256,0 4 32,0 6-128,0 4 96,4-1-128,2 10-32,0 5 0,-3 4-544,2 8 288,1-8-2496,-2 1 1472,2-12-4799,0 2 3359</inkml:trace>
        </inkml:traceGroup>
        <inkml:traceGroup>
          <inkml:annotationXML>
            <emma:emma xmlns:emma="http://www.w3.org/2003/04/emma" version="1.0">
              <emma:interpretation id="{197B0702-4D7A-4160-9398-BFEEC04C64BF}" emma:medium="tactile" emma:mode="ink">
                <msink:context xmlns:msink="http://schemas.microsoft.com/ink/2010/main" type="inkWord" rotatedBoundingBox="26294,8798 27580,8820 27567,9552 26282,9530"/>
              </emma:interpretation>
              <emma:one-of disjunction-type="recognition" id="oneOf51">
                <emma:interpretation id="interp255" emma:lang="zh-CN" emma:confidence="0">
                  <emma:literal>”</emma:literal>
                </emma:interpretation>
                <emma:interpretation id="interp256" emma:lang="zh-CN" emma:confidence="0">
                  <emma:literal>扔</emma:literal>
                </emma:interpretation>
                <emma:interpretation id="interp257" emma:lang="zh-CN" emma:confidence="0">
                  <emma:literal>邛</emma:literal>
                </emma:interpretation>
                <emma:interpretation id="interp258" emma:lang="zh-CN" emma:confidence="0">
                  <emma:literal>乃</emma:literal>
                </emma:interpretation>
                <emma:interpretation id="interp259" emma:lang="zh-CN" emma:confidence="0">
                  <emma:literal>邒</emma:literal>
                </emma:interpretation>
              </emma:one-of>
            </emma:emma>
          </inkml:annotationXML>
          <inkml:trace contextRef="#ctx0" brushRef="#br0" timeOffset="106281">29344 11593 4480,'-10'-6'1760,"10"6"-960,0 0-96,0 0 1344,6 6-1088,-6-6 640,4 0-928,1 0 608,6 0-736,-1 0 576,5 0-641,6 0 257,-1 0-448,10-6 128,1 6-256,-1-4-64,5-2-64,-3-1-128,-2 1 64,-4-3-192,0 9 128,-6-8-864,1 8 513,-12-5-929,1 5 768,-10-4-544,6 8 672,-12-4 32,6 9 288,-10 1 160,4-1 32,-2-9 64,2 0-64,-10 0 256,11 4-160,-4-4 512,3 0-352,-4-4 576,10-2-480,-10 6 352,10 6-416,-10-2 319,10 5-351,-6 1 352,6 3-384,-4 6 288,8-3-288,-4 7 192,0 0-224,0 5 64,0-2-160,0 10 160,0 2-192,0 2 96,0 1-96,-4-6 96,4 7-128,-11-6 32,2-4-32,-12-6-64,0 2 32,-9-5-128,9-6 64,-14-2-544,10-2 320,-7-13-1856,17 0 1152,0-13-4703,10 4 3135</inkml:trace>
          <inkml:trace contextRef="#ctx0" brushRef="#br0" timeOffset="106906">29824 11438 6144,'-36'0'2368,"36"0"-1280,-6 0-224,1 0 1824,10 4-1472,-5-4 640,0 0-1121,0 0 161,12 0-544,-2 0 288,10 0-352,-5 0 0,6 0-192,-1 0-64,-1 0 0,2 0-32,5 0 0,-5 0-640,4 0 352,-10 0-1440,5 0 961,-10 0-2113,7 0 1632,-14 0-2112,4 6 1920,-14-2-704,7 1 1280,-3-1 1088,-3 0-64,-5 1 1792,6 0-1088,-9-5 1440,8 5-1312,-9-5 832,10 0-1056,-5 0 672,10 0-832,-12 0 384,12 0-577,-3 0 385,3 4-448,-5 5 256,10 5-352,-5 4 64,0-1-192,0 2-64,0 3-32,0 1-1312,0 0 704,0 0-4287,0-1 2719,0 1-3104,3-1 3008</inkml:trace>
          <inkml:trace contextRef="#ctx0" brushRef="#br0" timeOffset="108149">29895 11465 4864,'-32'5'1824,"32"-5"-960,-4 5-160,-1-5 1344,5 0-1088,-6 0 576,2 0-896,-7 0 352,11 0-576,0 0 320,5 5-416,1-5 319,4 0-351,-1 0 192,2 0-256,-1 0 0,4 0-128,-2 0 0,3 4-32,0-4-64,6 4 32,0-4-320,3 0 160,-4-4-928,7 4 577,-2-4-1761,5 4 1248,-4-5-3552,4 5 2528</inkml:trace>
          <inkml:trace contextRef="#ctx0" brushRef="#br0" timeOffset="107339">30298 11601 7040,'-37'-4'2624,"37"4"-1408,-24 0-448,18 0 1440,6 0-1248,-3 0 480,3 0-897,-6 0 289,12 0-512,-6 0 192,9 0-288,0 0 64,12 0-160,-6 0 64,6 0-96,0-4 0,3 4-32,-4-6-64,7 6 32,-2-4-32,1 8 0,-5-4-96,3 0 64,-3-4-544,5 4 320,-6-5-1152,-4 10 768,-6-5-1599,4 4 1247,-4-4-1984,2 6 1696,-12-6-2304,0 8 2048</inkml:trace>
          <inkml:trace contextRef="#ctx0" brushRef="#br0" timeOffset="107654">30527 11632 4608,'-15'19'1760,"15"-19"-960,-15-19-96,9 15 1440,6 8-1184,-4-4 832,-2 0-1088,-5 0 640,11 6-800,-9-3 448,9 3-577,-6-2 385,6 5-448,-4 1 320,8 3-384,-4 0 192,0 6-256,0-2 0,6 1-128,0 9 96,-3 1-128,3 4 192,-1 4-160,-5 0 256,0-1-224,0-3 96,0 0-128,-5 0-64,-1-5 0,-3 1-544,-1-5 288,-10-7-1536,5 0 992,-17-8-2783,7 6 2015,-11-14-3456,6 0 2816</inkml:trace>
        </inkml:traceGroup>
        <inkml:traceGroup>
          <inkml:annotationXML>
            <emma:emma xmlns:emma="http://www.w3.org/2003/04/emma" version="1.0">
              <emma:interpretation id="{B79BC45F-9133-43DD-8B0C-056023D27E13}" emma:medium="tactile" emma:mode="ink">
                <msink:context xmlns:msink="http://schemas.microsoft.com/ink/2010/main" type="inkWord" rotatedBoundingBox="28100,8820 29584,8846 29572,9548 28088,9522"/>
              </emma:interpretation>
              <emma:one-of disjunction-type="recognition" id="oneOf52">
                <emma:interpretation id="interp260" emma:lang="zh-CN" emma:confidence="0">
                  <emma:literal>豳</emma:literal>
                </emma:interpretation>
                <emma:interpretation id="interp261" emma:lang="zh-CN" emma:confidence="0">
                  <emma:literal>幽</emma:literal>
                </emma:interpretation>
                <emma:interpretation id="interp262" emma:lang="zh-CN" emma:confidence="0">
                  <emma:literal>甌</emma:literal>
                </emma:interpretation>
                <emma:interpretation id="interp263" emma:lang="zh-CN" emma:confidence="0">
                  <emma:literal>酗</emma:literal>
                </emma:interpretation>
                <emma:interpretation id="interp264" emma:lang="zh-CN" emma:confidence="0">
                  <emma:literal>㟗</emma:literal>
                </emma:interpretation>
              </emma:one-of>
            </emma:emma>
          </inkml:annotationXML>
          <inkml:trace contextRef="#ctx0" brushRef="#br0" timeOffset="114086">32116 11678 5888,'0'-4'2272,"0"4"-1216,11 4-384,-6-4 1280,-1 6-1088,2-3 448,0 3-800,3-2 64,3 5-320,-3-5-32,6 5-128,0 0 0,0 1-32,0-3-320,3 2 128,-4 1-1440,6-1 864,-4 1-2912,0-3 1984,-2-1-2112,2-2 2112</inkml:trace>
          <inkml:trace contextRef="#ctx0" brushRef="#br0" timeOffset="110221">31148 11654 6528,'-9'-3'2464,"9"3"-1344,0 9-544,0-5 1216,0 9-992,0 6 320,5 3-672,-1 10 96,2 0-320,-6 8 64,6 2-160,-6 3 64,4 0-96,-4-9 0,0 2-33,0-8-126,0-2 31,-4-6 32,4-4 0,-6-4-96,12-4 64,-12-10-32,6 4 0,-6-4 64,12 0 0,-6 0 0,6 0 0,-2 0 0,6 0 0,0 0 128,5 0-64,0 0 255,5 0-191,7 0 96,-2 0-128,7 0 0,-2 0-32,0 0-128,0 0 32,6 0-32,0 0 0,0 0 0,-1 0 0,1-4-639,5 4 383,-1-6-1984,-4 6 1280,0-4-3520,0-2 2560</inkml:trace>
          <inkml:trace contextRef="#ctx0" brushRef="#br0" timeOffset="109306">31266 11515 6656,'-16'0'2528,"16"0"-1344,-4-5-608,-2 1 1376,12 8-1120,-6-4 416,4 0-768,2 0 0,-1 0-288,0-4 255,5 4-255,5-10 96,0 10-160,6-3 224,0 3-224,-1-6 32,5 6-96,-4-4-128,-1 8 32,2-8 96,-4 4-32,2-3 128,2 6-96,-12-6-672,6 3 352,-12-6-1247,6 12 831,-10-6-960,0 0 928,-10 0-416,6 3 640,-12 1 128,11 2 224,-10-6 96,9 3 32,-8-3 352,2 0-192,-3 0 640,6 0-448,-7 0 736,11 0-608,0 0 608,5 0-608,-4 0 512,4 6-545,-6-2 321,0 0-448,2 5 256,4 10-320,-6-2 128,12 5-224,-6 1 64,4 5-128,-4-1-64,0 1 0,-4-2-128,4 6 64,-6-5-672,1 1 384,-4-6-1504,9 5 1025,-12-5-2593,12-3 1888,-9-9-2944,9-7 2496</inkml:trace>
          <inkml:trace contextRef="#ctx0" brushRef="#br0" timeOffset="109756">31449 11728 5632,'21'0'2176,"-21"0"-1152,10-5-416,-5 1 1248,1 8-1056,-3-8 416,9 4-736,-3-3 0,6-3-288,0-4 32,0 10-128,-3-3-192,3 3 32,-6-4-672,2 8 416,-11-4-800,6 0 640,-12 0-128,6 3 384,-5-3 256,-1 6 0,-3-6 576,9 0-352,-10 0 896,10 0-672,-11 0 640,11 0-640,-6 0 384,12 4-513,-6 2 385,0-3-416,0 1 256,0 5-320,0 5-64,0 0-128,0 4-64,0 1 32,-6 3-544,6 4 288,-4 6-1439,4 1 895,-11-7-2816,11 6 2016,-3-13-2816,3 0 2496</inkml:trace>
          <inkml:trace contextRef="#ctx0" brushRef="#br0" timeOffset="112289">32062 11547 5376,'0'-5'2112,"0"5"-1152,0 0-480,0 0 1088,0 5-896,0-5 832,0 8-896,-6 1 672,6 1-736,-6-1 448,6 4-577,-9 0 257,3 6-384,-9 0 64,6 4-224,-18 3-64,6 0-32,-9 3-32,7 3 0,-14-6-224,17 6 128,-1-6-864,6-3 513,0-8-2113,10-7 1408,-1-12-3488,6 4 2592</inkml:trace>
          <inkml:trace contextRef="#ctx0" brushRef="#br0" timeOffset="111535">32113 11506 5632,'0'-4'2112,"0"4"-1152,0 0-224,0 0 1312,0 4-1120,0 0 608,0 1-896,-6 5 416,6-3-608,-6 8 255,2-1-415,-7-1 64,1 6-224,-10-3-64,10 3-32,-16 0-192,11 4 96,-11-1-384,10 1 224,-4-6-447,5-4 383,5-7-288,10 3 320,0-9-64,6 4 192,-2-8 0,7 4 64,-1-6 128,1 6-32,-8 0 192,3 10-128,-6-6 384,6 11-256,-6-2 448,0 10-384,-6 0 159,6 3-287,-6-3 64,3 5-128,-3-11-192,6 5 32,0-16-448,6 4 257,-3-10-289,3 0 288,0-6 0,3 12 160,-3 3 128,0 4 0,-6 4 416,3 6-256,-3-1 351,0 1-319,0-4-32,6 3-128,0-12-320,3-7 128,1-12-927,6 2 575,3-22-864,2 3 800,0-10-192,5 4 448,-7-6 256,2 12 32,-6-1 640,0 13-352,-4 0 896,-2 5-704,-9 5 704,6 8-672,-6 2 319,0 3-511,0-1 128,0 1-288,0-4-128,6 3-64,-2-8-672,1 6 384,1-12-1279,3 6 895,-3-8-1440,3-1 1216,3-4-1248,-3 4 1248,2-10-736,-1 9 960,-1-6-320,2 2 608,-1-5-64,1 6 288,-2-16 448,1 3-96,-4-10 896,-1 8-576,1-4 1216,-2 9-960,2-3 832,-1 4-896,-1-1 640,1 4-768,1 2 576,0 8-640,-6-1 384,4 7-512,-4-3 384,0 12-417,0 1 417,0 8-448,0 2 448,0 6-448,0 9 224,0 0-288,0 0 224,0 0-256,0 4 32,5-4-128,1-6-64,3 0 0,1 3-32,7-3 0,-8-3 0,6-4 0,-3-6 64,3 0-32,0-3-32,0-1 32,-6-5-32,2 11 0,-1-8 0,1 3 0,-7-1 64,2 1-32,-6-1-32,5 4 32,-10-3-192,5 3 96,-10 0-1312,-1 6 768,-14-6-3487,5 6 2271,-10-6-3552,3 4 3040</inkml:trace>
          <inkml:trace contextRef="#ctx0" brushRef="#br0" timeOffset="112653">31970 11709 4992,'-6'0'1920,"6"0"-1024,-4 10-416,-1-7 1152,10 3-928,-5-2 608,0 2-800,0-3 576,0 7-608,0-1 384,4 4-512,-4 0 384,0 6-416,0-1 255,0 0-319,0 5 288,0 3-320,0 2 224,0 9-224,0-9 64,0 2-160,0-2 0,0-1-64,0-5 32,0-3-64,0-6-288,0 0 128,0-3-1024,0-1 672,0-9-2143,0 4 1471,0-8-3712,0 1 2752</inkml:trace>
        </inkml:traceGroup>
        <inkml:traceGroup>
          <inkml:annotationXML>
            <emma:emma xmlns:emma="http://www.w3.org/2003/04/emma" version="1.0">
              <emma:interpretation id="{09406221-8404-4663-9FD3-7D2EA1D897DB}" emma:medium="tactile" emma:mode="ink">
                <msink:context xmlns:msink="http://schemas.microsoft.com/ink/2010/main" type="inkWord" rotatedBoundingBox="30018,8797 30475,8805 30462,9532 30006,9524"/>
              </emma:interpretation>
              <emma:one-of disjunction-type="recognition" id="oneOf53">
                <emma:interpretation id="interp265" emma:lang="zh-CN" emma:confidence="0">
                  <emma:literal>什</emma:literal>
                </emma:interpretation>
                <emma:interpretation id="interp266" emma:lang="zh-CN" emma:confidence="0">
                  <emma:literal>H</emma:literal>
                </emma:interpretation>
                <emma:interpretation id="interp267" emma:lang="zh-CN" emma:confidence="0">
                  <emma:literal>廾</emma:literal>
                </emma:interpretation>
                <emma:interpretation id="interp268" emma:lang="zh-CN" emma:confidence="0">
                  <emma:literal>升</emma:literal>
                </emma:interpretation>
                <emma:interpretation id="interp269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115537">33055 11777 7168,'0'-9'2720,"0"9"-1472,5-8-544,-5 2 1312,10 12-1120,2-12 64,8 6-608,1-3-64,3 3-193,3-6-63,-3 6 0,6-4-479,6 4 255,11-9-1312,-2-1 832,-9 3-1760,-6 7 1376,-4-9-1280,-4 9 1376,-13-10-384,6 6 800,-9-11 320,3 8 160,-9-12 544,5 6-256,-10-6 1120,5 6-768,-5 0 1216,5 3-992,-10-9 864,0 10-960,0-8 832,10 7-864,-10-3 416,10 8-608,-12-3 351,12 2-479,-4-3 480,8 9-512,-4-4 352,0 8-384,0 2 256,0-3-288,0 3 288,6 7-320,-6 4 32,6 6-160,0 5 96,-2-2-128,1 12 256,0-2-192,-1 3 160,2 7-160,-6 9-64,6-5-32,-6 5-32,0-1 0,0-4-640,0-9 352,0-11-2496,0-2 1536,0-9-4959,0-6 3487</inkml:trace>
          <inkml:trace contextRef="#ctx0" brushRef="#br0" timeOffset="114965">33122 11432 6400,'-11'-3'2464,"11"3"-1344,-5 3-480,1-3 1408,8 6-1152,-4-2 512,0 2-864,-4-3 288,4 7-513,-6-1 417,6 1-448,-6 3 352,12 9-352,-6 1 256,0 3-288,0 6 352,0 4-352,0 2 32,0-8-192,0 2-192,0 0 32,0 4 96,0 5 0,-6 1-864,6-7 448,-4 1-2528,-1-4 1633,-6-9-4225,7 0 3072</inkml:trace>
        </inkml:traceGroup>
      </inkml:traceGroup>
    </inkml:traceGroup>
    <inkml:traceGroup>
      <inkml:annotationXML>
        <emma:emma xmlns:emma="http://www.w3.org/2003/04/emma" version="1.0">
          <emma:interpretation id="{3C4A734D-6B3C-424B-8800-C6EA4A5C9023}" emma:medium="tactile" emma:mode="ink">
            <msink:context xmlns:msink="http://schemas.microsoft.com/ink/2010/main" type="paragraph" rotatedBoundingBox="21659,10381 28516,10252 28536,11303 21678,1143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3A3EE10-06FC-4167-A38F-7429F9EF182E}" emma:medium="tactile" emma:mode="ink">
              <msink:context xmlns:msink="http://schemas.microsoft.com/ink/2010/main" type="line" rotatedBoundingBox="21659,10381 28516,10252 28536,11303 21678,11431"/>
            </emma:interpretation>
          </emma:emma>
        </inkml:annotationXML>
        <inkml:traceGroup>
          <inkml:annotationXML>
            <emma:emma xmlns:emma="http://www.w3.org/2003/04/emma" version="1.0">
              <emma:interpretation id="{EB4112B9-2732-4145-AFCD-9AD8148DFB74}" emma:medium="tactile" emma:mode="ink">
                <msink:context xmlns:msink="http://schemas.microsoft.com/ink/2010/main" type="inkWord" rotatedBoundingBox="21661,10500 22569,10483 22585,11338 21677,11355"/>
              </emma:interpretation>
              <emma:one-of disjunction-type="recognition" id="oneOf54">
                <emma:interpretation id="interp270" emma:lang="zh-CN" emma:confidence="0">
                  <emma:literal>忭</emma:literal>
                </emma:interpretation>
                <emma:interpretation id="interp271" emma:lang="zh-CN" emma:confidence="0">
                  <emma:literal>非</emma:literal>
                </emma:interpretation>
                <emma:interpretation id="interp272" emma:lang="zh-CN" emma:confidence="0">
                  <emma:literal>#</emma:literal>
                </emma:interpretation>
                <emma:interpretation id="interp273" emma:lang="zh-CN" emma:confidence="0">
                  <emma:literal>业</emma:literal>
                </emma:interpretation>
                <emma:interpretation id="interp274" emma:lang="zh-CN" emma:confidence="0">
                  <emma:literal>跓</emma:literal>
                </emma:interpretation>
              </emma:one-of>
            </emma:emma>
          </inkml:annotationXML>
          <inkml:trace contextRef="#ctx0" brushRef="#br0" timeOffset="121095">25118 13132 4864,'0'-8'1824,"0"8"-960,0 4-576,0-4 864,0 0-640,0 0 672,0 0-704,0 0 544,0 0-576,-5 4 544,5 5-576,-4 4 416,4 2-480,-5 8 256,-1 0-352,-4 12 287,10 1-319,-9 22 160,3 2-224,-5-1 64,7 0-128,-7-5 0,7-3-32,-13-1-320,13 1 128,-7-12-928,11-3 577,-4-8-1825,4-5 1280,0-14-2848,4-6 2176,2-15-1792,3-2 1984</inkml:trace>
          <inkml:trace contextRef="#ctx0" brushRef="#br0" timeOffset="121375">25348 13170 6272,'0'26'2368,"0"-26"-1280,-6 23-576,2-4 1312,8-3-1024,-8 16 704,4 5-896,-5 17 384,-1 6-576,-3 3 127,9 0-319,-12-4 0,12-4-128,-9-1 0,9 1-32,-11-6-608,11-4 288,-10-8-1727,5-10 1087,-5-8-3520,10-6 2432,-5-13-2048,5-6 2336</inkml:trace>
          <inkml:trace contextRef="#ctx0" brushRef="#br0" timeOffset="122291">24736 13731 5888,'-10'3'2272,"10"-3"-1216,-6 10-672,1-10 1024,10 0-800,-5 0 416,6 9-608,-2-4 320,13 0-416,2-2 128,2 7-288,5-10 64,-1 4-128,7-4 0,-2 0-32,9 0-64,2 0 32,-5-4-128,6 4 64,9-4 96,9-2-32,-9-2-96,-4 8 32,-2-8 32,-4 8 0,-5-6 64,0 6-32,-6-4-96,-5 8 32,1-4-544,-1 0 320,-5 0-1088,-5 0 736,0-4-2176,2 4 1568,-7-6-2272,5 6 1984</inkml:trace>
          <inkml:trace contextRef="#ctx0" brushRef="#br0" timeOffset="121848">24721 13450 4352,'-9'0'1664,"9"0"-896,0 4-352,0-4 1248,0 0-928,4 0 768,1 6-864,1-6 576,-2 3-704,13 2 448,7 3-544,2 2 192,-1 0-352,2-1 128,-3 4-224,8-13 63,2 4-127,7-18 96,4 11-128,3-12 32,-4 11-32,8-9-64,-5 8 32,-2-3-32,0 8 0,-4-10 64,1 10-32,-6-9-96,-2 9 32,2-10-607,-4 10 351,-8-9-1376,-4 9 928,-14-4-2336,-6 8 1728,-11-4-2560,2 6 2240</inkml:trace>
        </inkml:traceGroup>
        <inkml:traceGroup>
          <inkml:annotationXML>
            <emma:emma xmlns:emma="http://www.w3.org/2003/04/emma" version="1.0">
              <emma:interpretation id="{BE0F063C-17C7-4A35-877B-C422E429EB2C}" emma:medium="tactile" emma:mode="ink">
                <msink:context xmlns:msink="http://schemas.microsoft.com/ink/2010/main" type="inkWord" rotatedBoundingBox="23185,10608 23600,10600 23611,11195 23197,11203"/>
              </emma:interpretation>
              <emma:one-of disjunction-type="recognition" id="oneOf55">
                <emma:interpretation id="interp275" emma:lang="zh-CN" emma:confidence="0">
                  <emma:literal>H</emma:literal>
                </emma:interpretation>
                <emma:interpretation id="interp276" emma:lang="zh-CN" emma:confidence="0">
                  <emma:literal>什</emma:literal>
                </emma:interpretation>
                <emma:interpretation id="interp277" emma:lang="zh-CN" emma:confidence="0">
                  <emma:literal>䦹</emma:literal>
                </emma:interpretation>
                <emma:interpretation id="interp278" emma:lang="zh-CN" emma:confidence="0">
                  <emma:literal>凵</emma:literal>
                </emma:interpretation>
                <emma:interpretation id="interp279" emma:lang="zh-CN" emma:confidence="0">
                  <emma:literal>计</emma:literal>
                </emma:interpretation>
              </emma:one-of>
            </emma:emma>
          </inkml:annotationXML>
          <inkml:trace contextRef="#ctx0" brushRef="#br0" timeOffset="131151">26230 13299 3328,'0'-13'1216,"0"13"-640,6-9-256,-6 5 960,3 4-736,2-4 672,1-1-704,0-5 512,4 10-576,-5-4 448,-2 4-480,3-4 320,0 8-416,-6-4 320,0 0-352,0 0 256,0 0-288,0 0 352,6 9-352,-6 1 224,4 7-256,-4 2 223,0-2-255,0 11 256,0 4-256,-4 8 160,4 1-192,-6 1-64,6 3-64,-6-9 32,6-4-32,-6 0 192,6-2-128,-8 7-320,8-5 128,-6-5-1472,6-5 865,-4-3-3713,-2-6 2464,-5-9-2784,11-4 2688</inkml:trace>
          <inkml:trace contextRef="#ctx0" brushRef="#br0" timeOffset="131428">26301 13544 6144,'0'0'2272,"0"0"-1216,10 0-384,1 0 1056,10 0-928,3 0 96,7 0-576,-5 0 32,-2 0-224,2 0-64,10 0-32,-12 0-128,3 0 64,-6-4-960,0 0 544,-6-5-1952,0 9 1376,-10-9-2528,5-1 2016</inkml:trace>
          <inkml:trace contextRef="#ctx0" brushRef="#br0" timeOffset="131674">26632 13260 4864,'-5'-19'1824,"5"19"-960,0-3-320,0-3 1248,0 12-992,0-6 768,0 0-928,0 0 512,0 9-672,0 4 448,5 4-512,-5 6 319,0 5-415,0 13 128,0 5-288,0 7 128,0 7-160,0-12 0,0-6-64,0-2-672,0 1 320,0-5-2271,0 1 1407,0-10-3872,0-4 2816</inkml:trace>
        </inkml:traceGroup>
        <inkml:traceGroup>
          <inkml:annotationXML>
            <emma:emma xmlns:emma="http://www.w3.org/2003/04/emma" version="1.0">
              <emma:interpretation id="{81BFB75D-C2AA-4FF9-BF62-2DC9CF16F6DE}" emma:medium="tactile" emma:mode="ink">
                <msink:context xmlns:msink="http://schemas.microsoft.com/ink/2010/main" type="inkWord" rotatedBoundingBox="24044,10574 24655,10562 24670,11367 24059,11378"/>
              </emma:interpretation>
              <emma:one-of disjunction-type="recognition" id="oneOf56">
                <emma:interpretation id="interp280" emma:lang="zh-CN" emma:confidence="0">
                  <emma:literal>可</emma:literal>
                </emma:interpretation>
                <emma:interpretation id="interp281" emma:lang="zh-CN" emma:confidence="0">
                  <emma:literal>剧</emma:literal>
                </emma:interpretation>
                <emma:interpretation id="interp282" emma:lang="zh-CN" emma:confidence="0">
                  <emma:literal>到</emma:literal>
                </emma:interpretation>
                <emma:interpretation id="interp283" emma:lang="zh-CN" emma:confidence="0">
                  <emma:literal>刻</emma:literal>
                </emma:interpretation>
                <emma:interpretation id="interp284" emma:lang="zh-CN" emma:confidence="0">
                  <emma:literal>玎</emma:literal>
                </emma:interpretation>
              </emma:one-of>
            </emma:emma>
          </inkml:annotationXML>
          <inkml:trace contextRef="#ctx0" brushRef="#br0" timeOffset="132486">27091 13205 5120,'-4'0'2016,"4"0"-1088,0 4-384,0-4 1184,0 0-960,0 0 640,0 0-864,0 0 448,10 6-576,-5-3 320,10 3-416,6-6 256,0 4-320,-2-4 63,7 4-191,-6-4 64,5 0-96,-4 0 0,5 0-32,4 0-64,0 0 32,6 0-128,0 0 64,0 0 96,-6 0-32,0 0-32,-4 0 32,-1 0-32,1 0 0,-11 0 64,6 0-32,-6 0-160,0 0 64,-3 0-320,-3 0 224,-4 0-447,0 0 351,-5 0-704,0 0 512,0 0-1120,0 0 896,-5 0-1888,5 6 1440,-11-3-2272,8 6 1920</inkml:trace>
          <inkml:trace contextRef="#ctx0" brushRef="#br0" timeOffset="133191">27284 13246 5504,'0'-5'2112,"0"5"-1152,0 5-480,0-1 864,6 5-768,-6 5 384,6-1-608,-3 6 480,3-2-512,-6 5 288,0 3-352,0 5 192,0 2-224,-6 0 0,6 0-128,-3 0 0,-3-5-32,-5-9 32,11-4-64,-4-11-224,4 7 96,0-20-320,4 7 256,1-16-448,7 2 352,-3-12-288,0 3 288,3-2 0,-3 11 160,2-6 64,-1 10 32,-4-2 128,3 8-64,-9-3 384,5 10-224,-5 4 448,0 9-384,-5 10 352,5 9-352,-6 3 192,6 13-256,-9-9-64,9-3-96,-6-4-64,12-4 32,-6-11-480,0 2 256,0-15-1120,6-4 736,-3-13-736,3 3 768,-1-16-160,1-3 416,-2-1 32,2 2 160,-1 2 192,-1 13-32,-4-3 320,6 16-192,-6 6 96,6 7-160,-1 1 64,-1 4-96,-4-4-64,5-1 0,-5-4-832,0 4 448,0-7-1600,0-2 1088,0-14-1952,6 1 1600,-2-14-960,11 1 1248</inkml:trace>
          <inkml:trace contextRef="#ctx0" brushRef="#br0" timeOffset="133475">27580 13360 4992,'0'-6'1920,"0"6"-1024,6 6-416,-6-3 1216,0 3-960,0-2 672,0-1-864,0 7 512,0 3-608,0 6 384,6 4-480,-6 9 480,0 0-513,0 7 353,0-1-384,0-8 192,0 2-256,0 4 224,0 1-256,0 3 96,0-2-160,0-3 0,0 1-64,0-4 32,0-6-64,-6-3-160,0-4 64,-9-6-672,0 1 416,-11-9-1631,10-1 1087,-8-17-3712,4 3 2560,-6-12-2560,10-1 2656</inkml:trace>
        </inkml:traceGroup>
        <inkml:traceGroup>
          <inkml:annotationXML>
            <emma:emma xmlns:emma="http://www.w3.org/2003/04/emma" version="1.0">
              <emma:interpretation id="{BAD0DCA6-BAE9-462A-9576-EDA39F594516}" emma:medium="tactile" emma:mode="ink">
                <msink:context xmlns:msink="http://schemas.microsoft.com/ink/2010/main" type="inkWord" rotatedBoundingBox="25081,10389 25837,10375 25855,11311 25098,11325"/>
              </emma:interpretation>
              <emma:one-of disjunction-type="recognition" id="oneOf57">
                <emma:interpretation id="interp285" emma:lang="zh-CN" emma:confidence="0">
                  <emma:literal>能</emma:literal>
                </emma:interpretation>
                <emma:interpretation id="interp286" emma:lang="zh-CN" emma:confidence="0">
                  <emma:literal>触</emma:literal>
                </emma:interpretation>
                <emma:interpretation id="interp287" emma:lang="zh-CN" emma:confidence="0">
                  <emma:literal>觖</emma:literal>
                </emma:interpretation>
                <emma:interpretation id="interp288" emma:lang="zh-CN" emma:confidence="0">
                  <emma:literal>麻</emma:literal>
                </emma:interpretation>
                <emma:interpretation id="interp289" emma:lang="zh-CN" emma:confidence="0">
                  <emma:literal>融</emma:literal>
                </emma:interpretation>
              </emma:one-of>
            </emma:emma>
          </inkml:annotationXML>
          <inkml:trace contextRef="#ctx0" brushRef="#br0" timeOffset="135278">28178 13051 5248,'3'-9'2016,"-3"9"-1088,6-14-320,0 11 1152,-1 3-960,-5-6 320,4 12-672,-4-6 224,0 0-384,0 0 256,0 9-288,-4-1 192,4 10-224,-11 1 128,5-2-192,-9 6 128,6 5-160,-6-5 63,9-1-95,-3-9-64,9 6 0,0-11-32,4 7 0,1-15-96,5 4 64,1-8 32,10 4 0,-1-6-95,5 3 63,-5-7-128,5 10 96,-4-4 32,0 4 32,-11-5 0,0 10 0,-10-5 0,6 0 0,-12 0 0,6 0 0,-10 0 0,5 4 0,-10 0 64,9 5-32,-8 4 128,8 3-97,-9 0 193,9 7-160,-9 13 320,9 2-224,-3 7 32,3 4-128,-9 5-64,11-3 0,-7 8 32,5-1-32,-3-13-32,9-3 32,-9-10-480,9-2 256,-12-12-959,12 2 639,-5-20-1056,10 0 896,-5-20-672,6 8 800,0-17-352,-3 12 512,3-19 0,0 8 224,-3-7 160,3 3 32,0-4 64,3 8-64,2-3 320,-1 9-160,5-7 672,6 7-480,0 3 608,-1 6-576,-5-1 480,6 5-480,-7 5 384,7 4-448,-6 4 384,0 5-417,-5 10 193,5 4-288,-4 3 128,-1 3-192,-5-7 64,5 4-128,-10 1 0,5 5-32,-5-10-64,0 1 32,-5-4-480,5-6 256,-4-7-1119,4 2 735,-6-8-1376,1 5 1120,-5-10-1216,10 0 1152,-11-4-320,2 0 704,-12-8 256,11 2 128,-5-8 256,10 10-64,-7-9 608,8 8-384,-7-9 800,11 10-608,-9-9 608,9 9-608,-6-6 448,12 9-512,-12 7 384,6 3-448,-4 9 608,-1 4-544,-6 4 575,1 2-575,-4 3 416,8 1-480,-4-4 32,5 4-224,5-16-96,5 2-32,11-18-480,4 2 256,10-21-1184,0 1 768,6-15-2143,-1 10 1567,1-12-3424,6 17 2592</inkml:trace>
          <inkml:trace contextRef="#ctx0" brushRef="#br0" timeOffset="136119">28584 13364 4992,'-9'5'1920,"9"-5"-1024,-6 4-352,1 0 1248,10 2-992,-5-3 896,0 3-992,0-6 576,0 4-768,0-4 160,11 0-384,-2-4 32,1 4-193,5-6 1,11 3-64,1-7-64,3 10 32,-5-9-32,7 9 0,-13-4 0,7 4 0,-11 0 64,6 4-32,-16 1-32,-1 3 32,-13 7 160,3 2-96,-18 11 608,3-2-416,-9 1 544,3 11-512,-3-12 160,10-4-320,-1 1-64,11-4-64,4-10-384,6-1 192,10-12-928,11 0 608,-1-15-1407,7 1 1055,-8-9-1568,1 5 1344,-4-14-1024,4 13 1184,-14-9 0,3 4 512,-9-2 480,0 7-64,-3-5 800,-3 5-448,-6-3 736,3 7-640,-6-3 704,6 9-704,-3-6 480,12 9-544,-5 3 256,10 7-384,-5 0 352,0 7-384,0 8 512,0 8-449,-5 13 641,1 4-544,-2 10 224,6-5-384,-5 0 0,10-3-160,-5 3-64,10-5 0,1-3-32,-2-6 0,3-3 64,-3-5-32,0-4-32,9-7 32,-9-2-32,6 3 0,-4-9 0,4 5 0,-5-5 64,-1 2-32,-3-2 256,5 1-160,-11-1 160,4 9-160,-8 0-64,4 6-32,-11 0-1024,1-2 544,-10 1-3007,10 1 1951,-6-5-4032,6-1 3136</inkml:trace>
        </inkml:traceGroup>
        <inkml:traceGroup>
          <inkml:annotationXML>
            <emma:emma xmlns:emma="http://www.w3.org/2003/04/emma" version="1.0">
              <emma:interpretation id="{8418BC9E-6E0F-46F2-A14D-9F17A2D0D16E}" emma:medium="tactile" emma:mode="ink">
                <msink:context xmlns:msink="http://schemas.microsoft.com/ink/2010/main" type="inkWord" rotatedBoundingBox="26143,10620 26656,10611 26665,11095 26152,11105"/>
              </emma:interpretation>
              <emma:one-of disjunction-type="recognition" id="oneOf58">
                <emma:interpretation id="interp290" emma:lang="zh-CN" emma:confidence="0">
                  <emma:literal>不</emma:literal>
                </emma:interpretation>
                <emma:interpretation id="interp291" emma:lang="zh-CN" emma:confidence="0">
                  <emma:literal>众</emma:literal>
                </emma:interpretation>
                <emma:interpretation id="interp292" emma:lang="zh-CN" emma:confidence="0">
                  <emma:literal>名</emma:literal>
                </emma:interpretation>
                <emma:interpretation id="interp293" emma:lang="zh-CN" emma:confidence="0">
                  <emma:literal>台</emma:literal>
                </emma:interpretation>
                <emma:interpretation id="interp294" emma:lang="zh-CN" emma:confidence="0">
                  <emma:literal>欠</emma:literal>
                </emma:interpretation>
              </emma:one-of>
            </emma:emma>
          </inkml:annotationXML>
          <inkml:trace contextRef="#ctx0" brushRef="#br0" timeOffset="137160">29233 13251 4736,'-6'0'1760,"6"0"-960,-6 3-32,2-3 1696,8 6-1376,-8-2 1152,4 2-1344,-5-2 608,-1 5-865,-9-6 193,15 7-480,-4-6 96,4 6-288,0-5-64,10-2-64,5 2-32,6 0 0,-1-5 64,5 0-32,-5 0-96,7 0 32,-3-5-192,3 5 128,-3-5-96,7 2 96,-11-6 64,6 9 32,-10-10 64,4 10-32,-10-10-32,5 10 32,-9-8-32,3 8 0,-9-4 0,5 4 0,-10 0 128,5 4-64,-4 1 32,-1-2-32,-5 3 96,4 2-96,-9 2 128,9 3-128,-8-4 192,8 4-160,-9 2 320,6 2-224,-12 6 256,10 5-256,-8 4 160,1-2-192,-6 12 0,9-6-96,-6-4 96,12 0-96,-8-6-96,7 2 0,1-11-832,4 2 480,5-13-1376,5-2 960,-1-14-959,7 6 1023,-1-14-128,1-2 512,-2-2 512,1 9-96,1 3 672,-2 7-448,-3 3 544,0 9-513,-2-5 353,1 9-384,1 2-96,-3 2-96,3-4-576,0 2 256,0-11-1599,-3 6 1023,3-14-1984,4 4 1568,1-19-544,4 6 1024,0-16 864,0 7-32,0-1 1632,0 9-960,-4 6 1312,5 4-1216,-7 4 576,6 9-864,-4-1 255,4 7-479,0-2-64,0 0-160,1-3-576,4 3 224,-8-10-1599,2 3 1023,-4-12-3968,1 3 2656</inkml:trace>
        </inkml:traceGroup>
        <inkml:traceGroup>
          <inkml:annotationXML>
            <emma:emma xmlns:emma="http://www.w3.org/2003/04/emma" version="1.0">
              <emma:interpretation id="{44CDC51E-C69C-4CFC-AC02-1BC6F7CE6164}" emma:medium="tactile" emma:mode="ink">
                <msink:context xmlns:msink="http://schemas.microsoft.com/ink/2010/main" type="inkWord" rotatedBoundingBox="26735,10622 27674,10605 27684,11165 26746,11182"/>
              </emma:interpretation>
              <emma:one-of disjunction-type="recognition" id="oneOf59">
                <emma:interpretation id="interp295" emma:lang="zh-CN" emma:confidence="0">
                  <emma:literal>正</emma:literal>
                </emma:interpretation>
                <emma:interpretation id="interp296" emma:lang="zh-CN" emma:confidence="0">
                  <emma:literal>达</emma:literal>
                </emma:interpretation>
                <emma:interpretation id="interp297" emma:lang="zh-CN" emma:confidence="0">
                  <emma:literal>玉</emma:literal>
                </emma:interpretation>
                <emma:interpretation id="interp298" emma:lang="zh-CN" emma:confidence="0">
                  <emma:literal>迅</emma:literal>
                </emma:interpretation>
                <emma:interpretation id="interp299" emma:lang="zh-CN" emma:confidence="0">
                  <emma:literal>圡</emma:literal>
                </emma:interpretation>
              </emma:one-of>
            </emma:emma>
          </inkml:annotationXML>
          <inkml:trace contextRef="#ctx0" brushRef="#br0" timeOffset="150846">29986 13304 5376,'-4'-5'2016,"4"5"-1088,0-3-384,0-2 1056,0 10-896,0-5 576,4 0-768,-4-5 576,6 5-608,-6-5 448,0 10-512,0-5 479,0 0-511,0 0 416,0 0-448,0 0 320,5 0-384,-5 0 64,3 0-224,4 0 64,-2 5-96,1-5 0,3 3-32,1-3-64,1 5 32,-2-5-32,6 4 0,-3-4 64,3 0-32,0 0 64,5 0-64,2-4-288,2 4 128,2-5-576,-2 2 384,-2-7-992,-2 10 736,-10-10-1823,5 10 1343,-15-4-2784,5 4 2176,-15-3-2016,5 6 2112</inkml:trace>
          <inkml:trace contextRef="#ctx0" brushRef="#br0" timeOffset="151101">30191 13250 5120,'0'-4'2016,"0"4"-1088,0 0-384,0 0 1184,0 4-960,0-4 832,0 4-928,0 1 576,4 5-736,-4 3 320,0 1-512,0 4 255,0-1-319,0 6 128,0 5-224,0 4-64,0-2-64,0 2-256,0 0 128,0 0-864,0-6 513,0-3-2337,0-4 1536,0-6-3360,0-4 2560</inkml:trace>
          <inkml:trace contextRef="#ctx0" brushRef="#br0" timeOffset="151297">30338 13537 7552,'10'-10'2880,"-10"10"-1536,20 0-800,-14 0 1152,4 0-960,-5 0 64,6 0-512,-1 0-256,-1 0-32,3 0-992,-3 0 544,-3 4-2432,3 5 1600,-13 1-2816,4-1 2336</inkml:trace>
          <inkml:trace contextRef="#ctx0" brushRef="#br0" timeOffset="151552">30084 13431 7040,'0'0'2624,"0"0"-1408,0 6-640,0-2 1312,0 0-1088,0 1 480,4 8-768,-4 6 287,6 4-479,-6 3 128,5 3-288,-5-7 0,6 4-96,-6-3-192,0 0 64,0-4-800,0-3 449,-6-6-2337,6 3 1504</inkml:trace>
          <inkml:trace contextRef="#ctx0" brushRef="#br0" timeOffset="152142">29818 13808 5248,'-30'0'2016,"30"0"-1088,0 0-384,0 0 1056,6 0-896,-6 0 512,10 0-736,-2 0 448,4 0-512,-8 0 320,7 0-416,-2 0 320,3 0-352,-3 0 127,2 0-255,-1 0 128,5 0-160,-6 0 64,8 0-96,-8 0 96,7 0-128,-2 0 128,8 0-128,-7 0 32,5 0-32,-5 0-192,7 0 64,-2 0 96,4 0 0,2-5-96,5 5 32,-5-4 96,5 4-32,-7-4-96,8-1 32,-8-5-32,6 10 0,-3-8 192,-2 8-64,-5-5-32,6 5 0,-1-9-32,1 9 0,-1-5 0,7 10 0,-2-5 0,-6 0 0,-2 0 0,-2 0 0,-5 0 0,6 0 0,-12 0-96,6 0 64,-3 0-672,-3 0 384,-4 0-1791,1 0 1183,-12-5-3808,6 5 2656</inkml:trace>
          <inkml:trace contextRef="#ctx0" brushRef="#br0" timeOffset="152832">30165 13254 6144,'-6'-3'2272,"6"3"-1216,6 0-800,-6 0 928,5 0-672,-1 0 160,2 3-384,-1-3 256,1 6-320,3-6 320,1 0-320,7 0 160,-2 0-224,0 0 0,6 0-96,-7 0-128,2 0 32,-1 0-736,0 0 384,0 0-1856,0 0 1248,-3-6-2816,-3 6 2144</inkml:trace>
        </inkml:traceGroup>
        <inkml:traceGroup>
          <inkml:annotationXML>
            <emma:emma xmlns:emma="http://www.w3.org/2003/04/emma" version="1.0">
              <emma:interpretation id="{A4047911-F8F4-4635-89D0-A949F320180C}" emma:medium="tactile" emma:mode="ink">
                <msink:context xmlns:msink="http://schemas.microsoft.com/ink/2010/main" type="inkWord" rotatedBoundingBox="27768,10266 28516,10252 28536,11303 27787,11316"/>
              </emma:interpretation>
              <emma:one-of disjunction-type="recognition" id="oneOf60">
                <emma:interpretation id="interp300" emma:lang="zh-CN" emma:confidence="0">
                  <emma:literal>是</emma:literal>
                </emma:interpretation>
                <emma:interpretation id="interp301" emma:lang="zh-CN" emma:confidence="0">
                  <emma:literal>定</emma:literal>
                </emma:interpretation>
                <emma:interpretation id="interp302" emma:lang="zh-CN" emma:confidence="0">
                  <emma:literal>岌</emma:literal>
                </emma:interpretation>
                <emma:interpretation id="interp303" emma:lang="zh-CN" emma:confidence="0">
                  <emma:literal>足</emma:literal>
                </emma:interpretation>
                <emma:interpretation id="interp304" emma:lang="zh-CN" emma:confidence="0">
                  <emma:literal>炭</emma:literal>
                </emma:interpretation>
              </emma:one-of>
            </emma:emma>
          </inkml:annotationXML>
          <inkml:trace contextRef="#ctx0" brushRef="#br0" timeOffset="142056">30939 13537 8320,'-9'0'3168,"9"0"-1728,-6 0-832,2 3 1280,8 7-1088,-4 3 543,0 0-831,0 1 512,0 4-576,-4 1 384,4 4-480,-5-7 256,5 7-352,-11 0-64,7 5-128,-11-5-480,9 4 224,-9-5-1664,9 0 1024,-9-12-2975,9-6 2143,-3-8-3456,9 0 2912</inkml:trace>
          <inkml:trace contextRef="#ctx0" brushRef="#br0" timeOffset="141662">30822 13215 5888,'-6'0'2176,"6"0"-1152,0 0-640,0 0 1088,6 3-832,0-3 480,-1 6-672,5-6 384,-1 0-480,6-6 384,2 6-416,8-9 128,1 5-288,4-9 64,6 7-128,-6-3 95,6 9-127,-6-7 32,0 7-32,-3-6 224,-1 6-160,-7-4 384,8 8-288,-13-4 384,2 0-352,-5 0 288,-1 6-288,-5-3 128,4 1-224,-9 2 64,6 3-128,-12-5-64,1 5 0,-4 1-608,-1-1 320,-10-1-1152,8 6 768,-13-6-1119,-1 8 1023,-10-4-640,12 2 800,-6-1 32,3 0 320,-3-3 288,9-1-32,-5-6 768,10 7-416,-4-4 1024,5-2-800,0-4 351,5 5-575,-1-5 288,11 0-384,0 0 192,6 0-256,-1 0-64,11 0-96,4-5 32,4 5-64,3-10-32,3 6 32,-3-5-128,-3 5 64,-3-5 32,0 9 0,-6-10 128,0 10-64,-9-9 32,3 9-32,-3-9-64,-1 9 32,-5-8-32,0 8 0,0-6 192,0 12-96,0-6 192,0 0-192,0 0 32,0 4-64,0 0 96,0 5-96,0 4 256,0 2-192,-5 2 96,5 5-128,-6 6 0,6 5-32,-5-7 32,5 7-64,-4-1-800,4 0 416,-6-6-2016,6-4 1280,-6-3-2879,6-6 2239,-3-9-2912,6 6 2624</inkml:trace>
          <inkml:trace contextRef="#ctx0" brushRef="#br0" timeOffset="140817">30816 12987 6400,'-3'5'2368,"3"-5"-1280,3 18-352,-3-13 1408,6 4-1216,0 5 576,0 8-928,-3 0 127,3 5-415,-1 2-96,-1 3-128,2-6-128,0 2 32,-6-6-671,0 2 383,0-8-1920,0-2 1248,0-9-3520,0 4 2528</inkml:trace>
          <inkml:trace contextRef="#ctx0" brushRef="#br0" timeOffset="140593">31118 12892 6656,'0'0'2464,"0"0"-1344,9 0-320,-9 0 1152,6 4-1056,-6-4 320,11 9-736,-1 0 224,0 5-417,0-1 1,6 2-192,-7-2 0,2 0-32,-7-3-320,2 4 128,-6-6-1375,6 2 863,-12-6-4128,6 6 2656,-16-7-2304,8 2 2528</inkml:trace>
          <inkml:trace contextRef="#ctx0" brushRef="#br0" timeOffset="141874">31175 13604 8192,'9'-5'3072,"-9"5"-1664,15-4-800,-9-1 1120,3 1-992,-3-6 95,5 6-543,-2-5-192,7 0-32,-5-5-991,-1 5 511,-5-4-2592,-1 3 1696,-8 7-3168,4 3 2528</inkml:trace>
          <inkml:trace contextRef="#ctx0" brushRef="#br0" timeOffset="142367">30867 13622 6656,'7'-18'2464,"-7"18"-1344,14-32-384,-8 23 1408,0 6-1216,-2-7 640,6 10-928,0 0 543,5 10-671,0-3 512,2 8-576,2-7 384,1 6-480,2 0 320,4 2-384,-8 4 192,9-2-256,-6-1 0,3 2-128,-3-6-64,6 6 0,-9-1 32,8 0-32,-5 1-32,4-2 32,1-4-128,4 6 64,-4-6-256,4 6 160,-4-9-1280,6 2 768,-2-2-2560,0-1 1825,0-2-4257,2 3 3168</inkml:trace>
        </inkml:traceGroup>
      </inkml:traceGroup>
    </inkml:traceGroup>
    <inkml:traceGroup>
      <inkml:annotationXML>
        <emma:emma xmlns:emma="http://www.w3.org/2003/04/emma" version="1.0">
          <emma:interpretation id="{22A19209-5A50-4FFF-A2D3-1BD8A5CBDB7B}" emma:medium="tactile" emma:mode="ink">
            <msink:context xmlns:msink="http://schemas.microsoft.com/ink/2010/main" type="paragraph" rotatedBoundingBox="22424,12035 29750,11737 29783,12545 22457,1284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BFCB0D6-58D8-4F99-86E1-EF5605DD1586}" emma:medium="tactile" emma:mode="ink">
              <msink:context xmlns:msink="http://schemas.microsoft.com/ink/2010/main" type="line" rotatedBoundingBox="22424,12035 29750,11737 29783,12545 22457,12843"/>
            </emma:interpretation>
          </emma:emma>
        </inkml:annotationXML>
        <inkml:traceGroup>
          <inkml:annotationXML>
            <emma:emma xmlns:emma="http://www.w3.org/2003/04/emma" version="1.0">
              <emma:interpretation id="{E3EEA804-0362-48CA-98B9-FE5E3D27F59E}" emma:medium="tactile" emma:mode="ink">
                <msink:context xmlns:msink="http://schemas.microsoft.com/ink/2010/main" type="inkWord" rotatedBoundingBox="22434,12286 22992,12263 23007,12630 22449,12652"/>
              </emma:interpretation>
              <emma:one-of disjunction-type="recognition" id="oneOf61">
                <emma:interpretation id="interp305" emma:lang="zh-CN" emma:confidence="0">
                  <emma:literal>二</emma:literal>
                </emma:interpretation>
                <emma:interpretation id="interp306" emma:lang="zh-CN" emma:confidence="0">
                  <emma:literal>=</emma:literal>
                </emma:interpretation>
                <emma:interpretation id="interp307" emma:lang="zh-CN" emma:confidence="0">
                  <emma:literal>三</emma:literal>
                </emma:interpretation>
                <emma:interpretation id="interp308" emma:lang="zh-CN" emma:confidence="0">
                  <emma:literal>上</emma:literal>
                </emma:interpretation>
                <emma:interpretation id="interp30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93358">25516 15266 3456,'-16'0'1312,"16"0"-704,-5 6 64,1-6 1248,8 4-1024,-4-4 480,0 0-832,0 0 416,0 0-544,0 0 672,5 0-608,1 0 704,0 0-704,-2 0 480,2 0-545,-6 0 321,5 0-416,-1 0 256,1 5-320,5-5 192,7 0-224,-2-5 128,5 5-192,0-4 224,6-2-256,-2-3 96,8 9-128,-2-8 0,0 8-32,1-9 32,4 9-64,-3-9-96,-2 9 32,1-10 32,-1 6 0,-3-5 0,-7 9 0,-5-9-352,0 9 192,-9-10-1216,3 10 768,-9-7-1983,5 7 1439,-10-6-3264,0 6 2496</inkml:trace>
          <inkml:trace contextRef="#ctx0" brushRef="#br0" timeOffset="192813">25552 14914 4480,'0'0'1664,"0"0"-896,5 0-128,1 0 1376,-2 3-1088,1 3 832,5-2-1056,-5-1 640,7 3-800,-3-2 512,6 2-608,0-6 319,1 0-447,4 0 192,1 0-288,0-6 0,3 6-128,-4-4 0,1 8-32,0-4 32,0 0-64,-7 0-288,7 0 128,-11 0-1568,-1 0 929,-9 0-4545,6 6 2976</inkml:trace>
        </inkml:traceGroup>
        <inkml:traceGroup>
          <inkml:annotationXML>
            <emma:emma xmlns:emma="http://www.w3.org/2003/04/emma" version="1.0">
              <emma:interpretation id="{84390417-E8D0-45A1-A53E-75FA6EBED807}" emma:medium="tactile" emma:mode="ink">
                <msink:context xmlns:msink="http://schemas.microsoft.com/ink/2010/main" type="inkWord" rotatedBoundingBox="23203,12108 23899,12080 23922,12641 23226,12669"/>
              </emma:interpretation>
              <emma:one-of disjunction-type="recognition" id="oneOf62">
                <emma:interpretation id="interp310" emma:lang="zh-CN" emma:confidence="0">
                  <emma:literal>次</emma:literal>
                </emma:interpretation>
                <emma:interpretation id="interp311" emma:lang="zh-CN" emma:confidence="0">
                  <emma:literal>攻</emma:literal>
                </emma:interpretation>
                <emma:interpretation id="interp312" emma:lang="zh-CN" emma:confidence="0">
                  <emma:literal>汶</emma:literal>
                </emma:interpretation>
                <emma:interpretation id="interp313" emma:lang="zh-CN" emma:confidence="0">
                  <emma:literal>淑</emma:literal>
                </emma:interpretation>
                <emma:interpretation id="interp314" emma:lang="zh-CN" emma:confidence="0">
                  <emma:literal>浈</emma:literal>
                </emma:interpretation>
              </emma:one-of>
            </emma:emma>
          </inkml:annotationXML>
          <inkml:trace contextRef="#ctx0" brushRef="#br0" timeOffset="194415">26270 15212 7040,'-5'0'2624,"5"0"-1408,5 8-864,-5-2 1024,4-2-800,2 0 416,6 2-576,-4-2 480,2 1-512,2-5 415,2 3-447,-4-3 320,5 0-384,2-3 256,-2 3-288,0-9 0,0 3-160,0-2-64,6-1 0,-6-10-384,6 3 192,0-13-1504,-7 12 929,2-11-2849,-2 9 2016,-4-11-3040,2 11 2624</inkml:trace>
          <inkml:trace contextRef="#ctx0" brushRef="#br0" timeOffset="194069">26292 14885 6144,'-6'9'2272,"6"-9"-1216,0 4-544,0 2 1248,0-2-992,0 2 576,6-3-832,-3-3 576,13 5-608,-2-5 383,7 0-511,0 0 384,0 0-416,-1 0 256,1 0-320,-6 0 64,0 0-192,0 0 0,0 0-64,-5 0-256,7 0 96,-13 0-1440,7 0 832,-11 0-3775,3 0 2495,-3 0-3008,0 4 2880</inkml:trace>
          <inkml:trace contextRef="#ctx0" brushRef="#br0" timeOffset="195107">26658 15098 6784,'0'-44'2528,"0"44"-1344,5-10-672,1 6 1248,-2 8-992,-4-4 704,5 0-864,-5 0 511,6 5-639,-6 0 448,6 3-512,-6 2 192,0 7-352,-6-2-160,6 2-32,-11 2-64,7-1 0,-11 6-992,9 2 544,-3-8-3007,3 5 1951,-5-10-3744,11-3 2976</inkml:trace>
          <inkml:trace contextRef="#ctx0" brushRef="#br0" timeOffset="194880">26634 14746 5376,'-6'-15'2112,"6"15"-1152,0-4 0,0 1 1536,0 6-1344,0-3 640,0 4-1088,0 2 479,0 7-703,0 0 256,0 6-448,0 0 0,0 4-192,-6-1-64,6 1 0,-4-1-736,-2 1 384,-2-6-1983,8 2 1279,-7-15-2592,7 1 2048,0-10-1376,7 5 1728,-4-8 352,2 3 544,1-5 1568,4 10-672,4-8 1568,2 8-1216,4-5 736,1 5-960,0-4 320,3 4-576,-3-6 448,6 12-512,-7-6 576,0 0-544,-6 0 640,7 0-609,-10 0 545,5 9-544,-11-1 192,-2 7-384,-6 2 64,3 6-192,-11 5-352,1-2 128,-11 1-1536,1 5 896,-5-4-2911,5-2 2015,-7-7-3040,12-2 2656</inkml:trace>
          <inkml:trace contextRef="#ctx0" brushRef="#br0" timeOffset="195299">26668 15131 6400,'4'-23'2368,"-4"23"-1280,17 28-64,-8-24 1568,7 0-1376,-2 2 384,7 3-993,-6-2 161,6 3-448,0 3-128,3 2-96,-4-2 0,2 1-64,-2-5-512,0 0 256,-4-1-2303,-1 1 1407,-6-9-4032,3 6 2880</inkml:trace>
        </inkml:traceGroup>
        <inkml:traceGroup>
          <inkml:annotationXML>
            <emma:emma xmlns:emma="http://www.w3.org/2003/04/emma" version="1.0">
              <emma:interpretation id="{5321BB30-D3F4-438F-B89E-30E0FF70FCDC}" emma:medium="tactile" emma:mode="ink">
                <msink:context xmlns:msink="http://schemas.microsoft.com/ink/2010/main" type="inkWord" rotatedBoundingBox="24139,12058 24839,12029 24862,12607 24163,12636"/>
              </emma:interpretation>
              <emma:one-of disjunction-type="recognition" id="oneOf63">
                <emma:interpretation id="interp315" emma:lang="zh-CN" emma:confidence="0">
                  <emma:literal>曲</emma:literal>
                </emma:interpretation>
                <emma:interpretation id="interp316" emma:lang="zh-CN" emma:confidence="0">
                  <emma:literal>怞</emma:literal>
                </emma:interpretation>
                <emma:interpretation id="interp317" emma:lang="zh-CN" emma:confidence="0">
                  <emma:literal>㖆</emma:literal>
                </emma:interpretation>
                <emma:interpretation id="interp318" emma:lang="zh-CN" emma:confidence="0">
                  <emma:literal>恤</emma:literal>
                </emma:interpretation>
                <emma:interpretation id="interp319" emma:lang="zh-CN" emma:confidence="0">
                  <emma:literal>由</emma:literal>
                </emma:interpretation>
              </emma:one-of>
            </emma:emma>
          </inkml:annotationXML>
          <inkml:trace contextRef="#ctx0" brushRef="#br0" timeOffset="196055">27228 14854 5376,'-15'-8'2112,"15"8"-1152,-21 0 0,17 0 1312,8 0-1216,-4 0 480,5 0-960,1 0 544,4 4-641,-5 0 449,5 10-512,1 0 320,-2 2-416,3 13 192,-3-2-288,1 10 64,1-1-160,-5 3-64,3 3-32,-3-6-544,-3-4 288,3-4-2016,0-6 1249,-6-4-4609,5 0 3136</inkml:trace>
          <inkml:trace contextRef="#ctx0" brushRef="#br0" timeOffset="196563">27300 14976 6528,'-4'-4'2464,"4"4"-1344,0 0-384,0 0 1184,4 0-1056,2 0 224,3 0-704,2 0 96,-1 0-320,5-4 128,5 4-160,10-9 0,2 3-64,5-7 95,-2 3-95,-1-3 32,2 4-32,0-4 32,0 9-64,-4-5 192,-2 3-128,-6-2 256,3 8-224,-7-9 32,5 9-96,-10-6 160,6 12-128,-10-6 320,8 4-224,-14 1 160,5 3-192,-10 1 224,5 4-256,-10 3 160,5 0-160,-4 3 160,4 0-192,-11 4 96,7-1-96,-11 1 96,9 0-128,-9-1-32,4 4 0,-4-7-32,5 4 0,-5-14-576,4 5 320,-10-10-1504,6 5 960,-9-6-2303,8 3 1727,-16-6-3520,14 0 2784</inkml:trace>
          <inkml:trace contextRef="#ctx0" brushRef="#br0" timeOffset="196854">27336 15104 7552,'-10'-6'2816,"10"6"-1536,6-18-736,-6 18 1440,4 8-1152,1-8 416,10 0-769,0 0 161,6 0-384,6-8 0,-3 3-160,6-4-64,2 5 0,-2-5-128,6 4 64,-6-3-672,0 4 384,-9-6-1631,0 4 1087,-12-1-2080,2 7 1664,-11-9-2560,0 9 2176</inkml:trace>
          <inkml:trace contextRef="#ctx0" brushRef="#br0" timeOffset="197056">27443 14740 5632,'-6'-3'2176,"6"3"-1152,0 3-480,0 3 1408,0-2-1088,0 5 1088,0 4-1152,0 6 512,6 4-769,-1 9 193,4-2-416,3 8 32,-2-2-224,-5 5-64,-1-5-32,2-1-672,0 7 352,-1-20-2367,-1 2 1503,-4-16-3968,5-4 2880</inkml:trace>
          <inkml:trace contextRef="#ctx0" brushRef="#br0" timeOffset="197506">27678 14669 6272,'0'17'2368,"0"-17"-1280,4 18-64,-4-8 1504,0 0-1376,0 6 320,0 7-929,-4 5 33,4-1-320,-6 5-160,6 0-64,-12 4-256,9 0 128,-12 1-320,3-1 256,-8-4-383,10-2 319,-10-5-96,10-9 192,-10 4 64,8-4 64,-6-6 128,6 2-64,-2-2 192,8 0-160,-4-6 448,4 4-289,3-8 289,3 6-288,0-6 288,3 0-320,3 0 384,10 0-352,-6 0 224,6 0-256,-7-6 64,6 6-160,0-3 0,0-2-64,2 1-192,2 4 64,1-4-896,7-2 544,-6-4-2143,-2 10 1407,-4-6-4064,5 6 2944</inkml:trace>
        </inkml:traceGroup>
        <inkml:traceGroup>
          <inkml:annotationXML>
            <emma:emma xmlns:emma="http://www.w3.org/2003/04/emma" version="1.0">
              <emma:interpretation id="{BBBE1A86-6F61-4554-B3FE-672653041E55}" emma:medium="tactile" emma:mode="ink">
                <msink:context xmlns:msink="http://schemas.microsoft.com/ink/2010/main" type="inkWord" rotatedBoundingBox="25109,11926 25757,11899 25788,12666 25140,12693"/>
              </emma:interpretation>
              <emma:one-of disjunction-type="recognition" id="oneOf64">
                <emma:interpretation id="interp320" emma:lang="zh-CN" emma:confidence="0">
                  <emma:literal>线</emma:literal>
                </emma:interpretation>
                <emma:interpretation id="interp321" emma:lang="zh-CN" emma:confidence="0">
                  <emma:literal>饯</emma:literal>
                </emma:interpretation>
                <emma:interpretation id="interp322" emma:lang="zh-CN" emma:confidence="0">
                  <emma:literal>践</emma:literal>
                </emma:interpretation>
                <emma:interpretation id="interp323" emma:lang="zh-CN" emma:confidence="0">
                  <emma:literal>浅</emma:literal>
                </emma:interpretation>
                <emma:interpretation id="interp324" emma:lang="zh-CN" emma:confidence="0">
                  <emma:literal>栈</emma:literal>
                </emma:interpretation>
              </emma:one-of>
            </emma:emma>
          </inkml:annotationXML>
          <inkml:trace contextRef="#ctx0" brushRef="#br0" timeOffset="198469">28386 14796 4480,'0'-10'1664,"0"10"-896,0 0-352,0 0 960,4 0-768,-4 0 544,0 0-672,0 0 736,0 0-704,0 0 672,0 0-672,0 0 384,0 0-544,0 0 384,0 0-417,-4 0 193,-2 0-288,-2 0 0,-4 5-128,-3 0 160,6 0-160,-12-1 96,10 5-96,-8 1-64,2-3 0,-2 3-32,8 3 0,-10 2 0,12-2 0,-7-4 0,5-1 0,2 1 0,3 1 0,6-5-96,6 3 64,0-8-32,3 0 0,6-4-96,0 4 96,0-4-192,6-1 160,-10 1-96,5 4 96,-16 0 0,0 9 32,-12-1 192,8 2-64,-11-1 128,4 4-128,-4 0 128,9 2-128,-3-1-32,3-1 0,2 0-128,4 0 64,0-3 32,4 3 0,2-4 0,-1 4 0,-5-3 0,4 5 0,-4-8 64,0 3-32,0-1 320,0 4-160,0 0 256,0 6-256,0-5 32,0-1-128,0 2 0,0-2-32,0-4 32,6-1-64,-6-2 64,5-3-64,-1 3-32,2-2 32,-1-4 32,1 0-32,3-10-160,7 1 64,-2-14-1024,8 1 608,-8-18-1727,7 8 1247,0-13-2144,3 4 1728,-3-5-2720,0 11 2336</inkml:trace>
          <inkml:trace contextRef="#ctx0" brushRef="#br0" timeOffset="198801">28411 14927 5760,'-10'3'2176,"10"-3"-1152,0 6-224,0-6 1312,6 4-1184,-6-4 256,4 0-704,2-4-32,8 4-256,2-9-32,-1 5-96,5-11-64,7 5 32,-9-3-32,9 4 0,-6-4 0,3 3 0,-9-3-96,6 4 64,-10-5-960,-1 11 544,-10-7-2144,5 7 1440,-10-3-2720,5 6 2176</inkml:trace>
          <inkml:trace contextRef="#ctx0" brushRef="#br0" timeOffset="199026">28447 14982 5504,'-15'17'2112,"15"-17"-1152,-10 28-288,5-18 1280,10-3-1088,-5 3 576,4 3-864,2-8 256,3-1-480,2-8-64,-1-1-160,5-3-32,2-2-32,2-8-192,2 8 64,-1-6-800,6 2 448,-6-4-1280,0 4 928,-8-4-1440,-4 4 1216,-8-5-1888,6 10 1632</inkml:trace>
          <inkml:trace contextRef="#ctx0" brushRef="#br0" timeOffset="199412">28437 14559 4992,'-11'-13'1920,"11"13"-1024,5 0-288,-5 0 1248,0 4-1056,0 2 768,6 1-928,-2 3 800,2 9-832,-1 3 671,5 4-735,1 12 512,4 2-608,0 11 320,6 3-448,-6 5 128,5-1-288,1 6-128,-2-6-64,2 6-384,-1-9 192,-4-10-1632,5-9 1024,-7-13-3039,2-5 2175,-1-23-3040,0 1 2720</inkml:trace>
          <inkml:trace contextRef="#ctx0" brushRef="#br0" timeOffset="199582">28808 14931 7168,'-3'0'2720,"3"0"-1472,-6 10-480,1-5 1632,5 3-1312,-10 7 671,-1-2-1055,-8 4 320,7 5-576,-8 6-64,5-1-224,-10 5-320,5-4 96,-7-5-1696,6 0 992,-3-10-4991,9 0 3231</inkml:trace>
          <inkml:trace contextRef="#ctx0" brushRef="#br0" timeOffset="199785">28626 14573 7936,'9'-4'2976,"-9"4"-1600,21 9-544,-10 1 1344,-1-2-1216,5 6 31,0 0-639,0 2-64,0 4-192,2-2-704,-2-1 352,-6-4-4575,1 3 2655,1-9-3296,-2 2 3136</inkml:trace>
        </inkml:traceGroup>
        <inkml:traceGroup>
          <inkml:annotationXML>
            <emma:emma xmlns:emma="http://www.w3.org/2003/04/emma" version="1.0">
              <emma:interpretation id="{63BC9C76-17C1-4D9C-9C6F-AE085A1EDDB8}" emma:medium="tactile" emma:mode="ink">
                <msink:context xmlns:msink="http://schemas.microsoft.com/ink/2010/main" type="inkWord" rotatedBoundingBox="25889,12034 26688,12002 26715,12653 25915,12686"/>
              </emma:interpretation>
              <emma:one-of disjunction-type="recognition" id="oneOf65">
                <emma:interpretation id="interp325" emma:lang="zh-CN" emma:confidence="0">
                  <emma:literal>开</emma:literal>
                </emma:interpretation>
                <emma:interpretation id="interp326" emma:lang="zh-CN" emma:confidence="0">
                  <emma:literal>升</emma:literal>
                </emma:interpretation>
                <emma:interpretation id="interp327" emma:lang="zh-CN" emma:confidence="0">
                  <emma:literal>井</emma:literal>
                </emma:interpretation>
                <emma:interpretation id="interp328" emma:lang="zh-CN" emma:confidence="0">
                  <emma:literal>并</emma:literal>
                </emma:interpretation>
                <emma:interpretation id="interp329" emma:lang="zh-CN" emma:confidence="0">
                  <emma:literal>卉</emma:literal>
                </emma:interpretation>
              </emma:one-of>
            </emma:emma>
          </inkml:annotationXML>
          <inkml:trace contextRef="#ctx0" brushRef="#br0" timeOffset="415620">29253 14660 2816,'0'0'1056,"0"0"-576,0 19 64,0-19 448,4 4 192,1-1 64,-5-3-192,12 6 0,-2-3-608,-2 3 96,8-2 96,0 0-64,4-4 32,0 0-320,1 0-96,6 0-64,3-8 0,-6-1-160,-3 0 32,-1-1-576,-5 1-160,1 1-864,-10-2-256,-6 5-1120</inkml:trace>
          <inkml:trace contextRef="#ctx0" brushRef="#br0" timeOffset="416234">28946 14923 3712,'-4'7'1408,"4"-1"-768,4-2 96,1 2 672,-5-6-224,6 8-32,-2 0-288,2-2-96,5-2-416,-2 0 64,1 2 96,6-2-64,0-4 64,8 0 64,2 0-256,5-4-96,-1-2 0,6 2 0,9 0-32,-4-5 32,4 0-192,9 5-96,-3-6 32,0 1 64,-7 5-64,2-5 0,1 3 32,-7 2 64,-8-2-32,-8 3-32,-3-1-64,-6 4-32,-6 0-576,-9 0-224,-4 4-640,-7-1-256,-8 7-864,-7-4-1248,-10-2 1312</inkml:trace>
          <inkml:trace contextRef="#ctx0" brushRef="#br0" timeOffset="416414">29232 14759 3584,'-5'-13'1408,"5"13"-768,5-6-480,-5 6 352,6 0 480,-2 0 224,-4 0 0,11 6 0,-2 3-672,3 5 32,-2 2 64,-2 7 0,4 5 96,-8 4-288,2 8-96,-1-8-288,-5 9-32,0-5-32,0-4 0,0-6-992,0-3-448,0-14-1472,0-18-1536,5-23 1440</inkml:trace>
          <inkml:trace contextRef="#ctx0" brushRef="#br0" timeOffset="416648">29549 14718 5376,'3'-10'2112,"-3"10"-1152,6 0-1120,-6 0 320,10 6 544,-10-6 320,6 9-32,-1-2 64,0 9-608,-1 0 96,2 12 96,0 5 64,-2-3 64,1 11-288,6 5-64,-7 4-224,2 0-129,0 4-126,-2-8-33,-4-2-800,5-8-352,0-4-1344,5-9-576,2-10 32</inkml:trace>
        </inkml:traceGroup>
        <inkml:traceGroup>
          <inkml:annotationXML>
            <emma:emma xmlns:emma="http://www.w3.org/2003/04/emma" version="1.0">
              <emma:interpretation id="{F2C6C30F-28F9-4AA6-80A7-871AB69AB3EF}" emma:medium="tactile" emma:mode="ink">
                <msink:context xmlns:msink="http://schemas.microsoft.com/ink/2010/main" type="inkWord" rotatedBoundingBox="26964,12119 27359,12103 27376,12508 26981,12524"/>
              </emma:interpretation>
              <emma:one-of disjunction-type="recognition" id="oneOf66">
                <emma:interpretation id="interp330" emma:lang="zh-CN" emma:confidence="0">
                  <emma:literal>口</emma:literal>
                </emma:interpretation>
                <emma:interpretation id="interp331" emma:lang="zh-CN" emma:confidence="0">
                  <emma:literal>囗</emma:literal>
                </emma:interpretation>
                <emma:interpretation id="interp332" emma:lang="zh-CN" emma:confidence="0">
                  <emma:literal>日</emma:literal>
                </emma:interpretation>
                <emma:interpretation id="interp333" emma:lang="zh-CN" emma:confidence="0">
                  <emma:literal>江</emma:literal>
                </emma:interpretation>
                <emma:interpretation id="interp334" emma:lang="zh-CN" emma:confidence="0">
                  <emma:literal>曰</emma:literal>
                </emma:interpretation>
              </emma:one-of>
            </emma:emma>
          </inkml:annotationXML>
          <inkml:trace contextRef="#ctx0" brushRef="#br0" timeOffset="417341">30018 14750 5760,'-11'6'2176,"16"1"-1152,1 3-480,-2-1 704,1 5-64,0 4 0,0 5-384,0 3-64,1 6-448,0 19 32,-3-11 32,4 5-64,-2-9-160,-2 1-64,3-14-672,-6-6-320,0-8-1504,0-9-672,6-17-224</inkml:trace>
          <inkml:trace contextRef="#ctx0" brushRef="#br0" timeOffset="417762">30135 14823 6144,'0'-6'2272,"0"3"-1216,9-3-1312,3 6 384,-2-4 576,10 1 320,1-3-256,9 6-96,-6 0-384,3 0 0,-7 6 64,2-3 0,-8 7 32,2-1-128,-11 4-96,-5 4-64,0 2 0,-17 4-128,-7-1-64,-2 7-32,1 7 96,-2-4-64,3-6 32,3-7 64,0-2 64,7-4 160,4-3 128,4-5 64,6-14 96,6-10-160,-2 2 31,7 2-223,4-2-96,6 4-128,9-2 32,-6 7-32,3-1 0,-1 0-223,-7-1-65,-4 6-864,2-1-416,-2 0-1120,0 2-1760,0-3 1120</inkml:trace>
        </inkml:traceGroup>
        <inkml:traceGroup>
          <inkml:annotationXML>
            <emma:emma xmlns:emma="http://www.w3.org/2003/04/emma" version="1.0">
              <emma:interpretation id="{9F688371-0A45-4E8F-8E3A-3A7001F9ABF5}" emma:medium="tactile" emma:mode="ink">
                <msink:context xmlns:msink="http://schemas.microsoft.com/ink/2010/main" type="inkWord" rotatedBoundingBox="27587,11939 28409,11906 28434,12530 27612,12563"/>
              </emma:interpretation>
              <emma:one-of disjunction-type="recognition" id="oneOf67">
                <emma:interpretation id="interp335" emma:lang="zh-CN" emma:confidence="0">
                  <emma:literal>向</emma:literal>
                </emma:interpretation>
                <emma:interpretation id="interp336" emma:lang="zh-CN" emma:confidence="0">
                  <emma:literal>白</emma:literal>
                </emma:interpretation>
                <emma:interpretation id="interp337" emma:lang="zh-CN" emma:confidence="0">
                  <emma:literal>囟</emma:literal>
                </emma:interpretation>
                <emma:interpretation id="interp338" emma:lang="zh-CN" emma:confidence="0">
                  <emma:literal>臼</emma:literal>
                </emma:interpretation>
                <emma:interpretation id="interp339" emma:lang="zh-CN" emma:confidence="0">
                  <emma:literal>局</emma:literal>
                </emma:interpretation>
              </emma:one-of>
            </emma:emma>
          </inkml:annotationXML>
          <inkml:trace contextRef="#ctx0" brushRef="#br0" timeOffset="418312">30639 14804 7296,'4'19'2720,"23"-6"-1472,-7 10-832,-10-10 704,1 0-160,-2 6 0,-3 0-416,-2 7-96,1-3-320,1 9-96,-1-6-1152,-5-3-544,0-10-5472,10-36 3776</inkml:trace>
          <inkml:trace contextRef="#ctx0" brushRef="#br0" timeOffset="418143">31139 14556 12576,'-6'4'1728,"-19"0"-544,-1 5-320,1 10-449,-7-6-159,-3 10-160,-1 0-96,-4-1-544,-1 0-191,-4 1-1281,-6-4-512,4-6-1248</inkml:trace>
          <inkml:trace contextRef="#ctx0" brushRef="#br0" timeOffset="418766">30936 14782 5760,'-12'-9'2176,"12"5"-1152,-4-6-1184,8 7 320,-4-3 736,6 2 448,0-1-416,3 1-160,0-2-480,18 6 96,3-4 32,6 4 0,-1 0 64,7 0-192,-6 0-96,0 0 32,-1 0 0,5 0-96,-4 0-96,-1 0 64,-4 0 0,-5 0-32,-5 0 32,-6 0 0,0 0 95,-6 0-31,-9 0 64,0 0-128,0 10 0,-3-6 96,-3 5 32,0 0-32,2 5 32,-1 4 0,5 0 96,0 4-160,0 7-32,0-3 128,0 6 96,0 9-128,0-1-64,0-8-64,-6 0-96,6 0 32,-15-6-384,6-7-160,-3-6-672,-3-3-288,-6-7-959,-3-6-481,3-7-896</inkml:trace>
          <inkml:trace contextRef="#ctx0" brushRef="#br0" timeOffset="417959">31150 14562 4736,'-11'-12'1760,"11"12"-960,11 0 128,-11 0 800</inkml:trace>
          <inkml:trace contextRef="#ctx0" brushRef="#br0" timeOffset="419215">30974 14831 6400,'-3'15'2368,"6"-7"-1280,-3 6-640,0-6 704,0 7-288,-3-2-32,-3 1-480,1-2-224,-5-2-64,4 0-64,1-6 64,5 1-384,0-5-96,5 0 256,5 0 224,1 0 0,10 0 32,-1 0 32,5 3 0,1 3 0,-7-2 0,2 0 0,-10 2 0,-1-2-64,-5 9 32,-16 2 0,2-2 96,-12 4 192,0 1 64,0 1 32,6-2 128,6-7-225,3-4 33,33-26-192,-3-8-416,8 6-160,2-4-831,2-1-353,0 4-960,-1 1-448,22-1-160</inkml:trace>
        </inkml:traceGroup>
        <inkml:traceGroup>
          <inkml:annotationXML>
            <emma:emma xmlns:emma="http://www.w3.org/2003/04/emma" version="1.0">
              <emma:interpretation id="{809179A6-9373-4D07-B31C-C13C71D63AF5}" emma:medium="tactile" emma:mode="ink">
                <msink:context xmlns:msink="http://schemas.microsoft.com/ink/2010/main" type="inkWord" rotatedBoundingBox="28700,11999 29136,11981 29160,12570 28724,12588"/>
              </emma:interpretation>
              <emma:one-of disjunction-type="recognition" id="oneOf68">
                <emma:interpretation id="interp340" emma:lang="zh-CN" emma:confidence="0">
                  <emma:literal>下</emma:literal>
                </emma:interpretation>
                <emma:interpretation id="interp341" emma:lang="zh-CN" emma:confidence="0">
                  <emma:literal>不</emma:literal>
                </emma:interpretation>
                <emma:interpretation id="interp342" emma:lang="zh-CN" emma:confidence="0">
                  <emma:literal>乍</emma:literal>
                </emma:interpretation>
                <emma:interpretation id="interp343" emma:lang="zh-CN" emma:confidence="0">
                  <emma:literal>礻</emma:literal>
                </emma:interpretation>
                <emma:interpretation id="interp344" emma:lang="zh-CN" emma:confidence="0">
                  <emma:literal>卞</emma:literal>
                </emma:interpretation>
              </emma:one-of>
            </emma:emma>
          </inkml:annotationXML>
          <inkml:trace contextRef="#ctx0" brushRef="#br0" timeOffset="419850">31751 14660 6016,'-6'0'2272,"6"22"-1216,6-12-544,-6-10 768,9-6-320,6 6 0,12-4-352,-3 0-32,6-2-352,2-2-64,4 0-32,-6-2-160,-5 1-32,1 5-320,-5-1-160,-12 1-704,2-2-320,-11 6-1280,-5 10 608,-6-1 320,1 0 1152,-5 1 1248,0-6 672,0 5 224,-6 0 128,0-1-192,6 1-96,0 0-192,0-5 0,10 6-576,-1-1 160,12 1 128,-1-1 32,5 8 96,-5 2-192,1 3-33,-2 5-63,1 5-64,1 3 0,3 7 0,-3 0-128,-2-3 0,2-1-224,-1 1-32,-5-7-64,0-4-64,0-4-672,0-8-352,0-2-992,0-14-319,0-4-1729,0-16-1152,0-10 2304</inkml:trace>
          <inkml:trace contextRef="#ctx0" brushRef="#br0" timeOffset="420104">32056 14908 8320,'0'15'3072,"9"-11"-1664,2-1-1024,-1 3 832,1-2-288,-1 6 0,-4-6-449,-3 4-191,3-2-192,9-2-288,0-4-32,-4 0-1247,-1 0-545,-5 0-5024,10-10 3520</inkml:trace>
        </inkml:traceGroup>
        <inkml:traceGroup>
          <inkml:annotationXML>
            <emma:emma xmlns:emma="http://www.w3.org/2003/04/emma" version="1.0">
              <emma:interpretation id="{91E29E48-DCDD-4515-9793-05BE0992877E}" emma:medium="tactile" emma:mode="ink">
                <msink:context xmlns:msink="http://schemas.microsoft.com/ink/2010/main" type="inkWord" rotatedBoundingBox="29539,12028 29762,12019 29780,12459 29557,12468"/>
              </emma:interpretation>
              <emma:one-of disjunction-type="recognition" id="oneOf69">
                <emma:interpretation id="interp345" emma:lang="zh-CN" emma:confidence="0">
                  <emma:literal>,</emma:literal>
                </emma:interpretation>
                <emma:interpretation id="interp346" emma:lang="zh-CN" emma:confidence="0">
                  <emma:literal>?</emma:literal>
                </emma:interpretation>
                <emma:interpretation id="interp347" emma:lang="zh-CN" emma:confidence="0">
                  <emma:literal>’</emma:literal>
                </emma:interpretation>
                <emma:interpretation id="interp348" emma:lang="zh-CN" emma:confidence="0">
                  <emma:literal>“</emma:literal>
                </emma:interpretation>
                <emma:interpretation id="interp34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420570">32617 14759 4864,'-11'-3'1824,"11"-3"-960,-21 2-448,21 4 608,0-6 64,6 3 32,-1-10-384,1 3-128,-2-3-352,7-6 192,4 15 160,0-10-128,1 6 64,-2 8-128,2 0 64,-1 4-64,0 0-1,1 1-31,0 8 64,-1 0-96,-6 6 32,2-2-96,-1 2 0,-1 0-32,-9-2 64,0 1-96,0 2-64,0-8-64,-3 2 0,-3-1-64,0 0-32,-3-3-320,0-1-128,-9 0-1120,3 1-415,-5-1-897,1-2-256</inkml:trace>
          <inkml:trace contextRef="#ctx0" brushRef="#br0" timeOffset="420743">32744 15021 7296,'0'28'2816,"0"-5"-1536,0-14-864,0-9 704,0 13-288,0-13-96,0 0-416,0 0-192,0 0-2720,6-13 1408</inkml:trace>
        </inkml:traceGroup>
      </inkml:traceGroup>
    </inkml:traceGroup>
    <inkml:traceGroup>
      <inkml:annotationXML>
        <emma:emma xmlns:emma="http://www.w3.org/2003/04/emma" version="1.0">
          <emma:interpretation id="{87C369BC-BDCB-4F3C-93E0-96E74996A926}" emma:medium="tactile" emma:mode="ink">
            <msink:context xmlns:msink="http://schemas.microsoft.com/ink/2010/main" type="paragraph" rotatedBoundingBox="22745,13004 33338,13025 33333,15698 22740,1567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1C8EEDA-A1CD-4833-8D26-F7DD3EFF1419}" emma:medium="tactile" emma:mode="ink">
              <msink:context xmlns:msink="http://schemas.microsoft.com/ink/2010/main" type="inkBullet" rotatedBoundingBox="22745,13437 23128,13438 23127,13511 22744,13510"/>
            </emma:interpretation>
            <emma:one-of disjunction-type="recognition" id="oneOf70">
              <emma:interpretation id="interp350" emma:lang="zh-CN" emma:confidence="0">
                <emma:literal>-</emma:literal>
              </emma:interpretation>
            </emma:one-of>
          </emma:emma>
        </inkml:annotationXML>
        <inkml:trace contextRef="#ctx0" brushRef="#br0" timeOffset="424039">25787 16068 4736,'0'4'1824,"0"-4"-960,0 0-320,0 0 1184,0 0-960,0 0 480,0 0-736,0 0 352,0 0-512,0 0 320,4 6-384,-4-3 192,5 3-256,-5-6 128,6 0-192,-2 0 128,7 4-160,-5-4 64,3 4-96,-3 1 95,3-1-127,2 2 32,5-2-32,-2-4 32,8 4-64,-8-4-96,8 9 32,-8-3 32,5 3 0,-2-9 0,2 0 0,-2-5 0,2 5 0,-4-4-447,2 4 255,-2-6-1312,0 3 832,0-3-2176,0 6 1600,-6-4-2528,9 4 2144</inkml:trace>
      </inkml:traceGroup>
      <inkml:traceGroup>
        <inkml:annotationXML>
          <emma:emma xmlns:emma="http://www.w3.org/2003/04/emma" version="1.0">
            <emma:interpretation id="{82401691-B4CE-4FF3-A8D3-A793B7DC7645}" emma:medium="tactile" emma:mode="ink">
              <msink:context xmlns:msink="http://schemas.microsoft.com/ink/2010/main" type="line" rotatedBoundingBox="23143,13005 33338,13025 33336,14091 23141,14071"/>
            </emma:interpretation>
          </emma:emma>
        </inkml:annotationXML>
        <inkml:traceGroup>
          <inkml:annotationXML>
            <emma:emma xmlns:emma="http://www.w3.org/2003/04/emma" version="1.0">
              <emma:interpretation id="{4108E3CC-D314-48C3-B333-2E17EE21742E}" emma:medium="tactile" emma:mode="ink">
                <msink:context xmlns:msink="http://schemas.microsoft.com/ink/2010/main" type="inkWord" rotatedBoundingBox="23143,13283 23424,13283 23423,13686 23142,13685"/>
              </emma:interpretation>
              <emma:one-of disjunction-type="recognition" id="oneOf71">
                <emma:interpretation id="interp351" emma:lang="zh-CN" emma:confidence="0">
                  <emma:literal>〉</emma:literal>
                </emma:interpretation>
                <emma:interpretation id="interp352" emma:lang="zh-CN" emma:confidence="0">
                  <emma:literal>)</emma:literal>
                </emma:interpretation>
                <emma:interpretation id="interp353" emma:lang="zh-CN" emma:confidence="0">
                  <emma:literal>&gt;</emma:literal>
                </emma:interpretation>
                <emma:interpretation id="interp354" emma:lang="zh-CN" emma:confidence="0">
                  <emma:literal>,</emma:literal>
                </emma:interpretation>
                <emma:interpretation id="interp355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424532">26194 15920 3968,'-9'4'1568,"9"-4"-832,0-4-32,0-2 1152,0 12-1024,0-6 320,3 4-704,3 0 288,0 5-416,0-4 192,3-1-288,-4 0-128,5 6-64,5-1 32,0 1-32,6-1-32,0 0 32,3-1-32,2 7 0,-4-8 256,-2 9-128,-5-9 384,0 8-288,-5-2 384,4 0-352,-8 6 288,6 4-288,-18-10 64,6 6-193,-15-6-63,4 4-32,-10-2-192,6 2 97,-9-4-801,2 6 448,-4-6-1920,12 6 1312,-6-6-3232,3 0 2400</inkml:trace>
        </inkml:traceGroup>
        <inkml:traceGroup>
          <inkml:annotationXML>
            <emma:emma xmlns:emma="http://www.w3.org/2003/04/emma" version="1.0">
              <emma:interpretation id="{88B61EEC-706A-4C6F-809E-645CE7C6685F}" emma:medium="tactile" emma:mode="ink">
                <msink:context xmlns:msink="http://schemas.microsoft.com/ink/2010/main" type="inkWord" rotatedBoundingBox="24039,13418 24344,13419 24342,14073 24037,14072"/>
              </emma:interpretation>
              <emma:one-of disjunction-type="recognition" id="oneOf72">
                <emma:interpretation id="interp356" emma:lang="zh-CN" emma:confidence="0">
                  <emma:literal>了</emma:literal>
                </emma:interpretation>
                <emma:interpretation id="interp357" emma:lang="zh-CN" emma:confidence="0">
                  <emma:literal>丁</emma:literal>
                </emma:interpretation>
                <emma:interpretation id="interp358" emma:lang="zh-CN" emma:confidence="0">
                  <emma:literal>J</emma:literal>
                </emma:interpretation>
                <emma:interpretation id="interp359" emma:lang="zh-CN" emma:confidence="0">
                  <emma:literal>于</emma:literal>
                </emma:interpretation>
                <emma:interpretation id="interp360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425736">27102 16050 4096,'-12'0'1568,"12"0"-832,-4 6-96,-1-6 1440,10 0-1120,-5 0 832,0 0-1088,0 0 416,4 0-640,2 0 416,0 0-480,-2 0 320,6 4-417,6 2 65,0-3-256,-2 1 64,7 1-96,0-5-64,-1 4 0,1-4-32,4 0 0,-5 0-224,1 0 128,-6 0-1023,5 0 639,-10 0-1920,5 0 1344,-10 0-2688,5 0 2112,-10 0-1632,0 6 1888</inkml:trace>
          <inkml:trace contextRef="#ctx0" brushRef="#br0" timeOffset="426035">27279 16091 4224,'-9'4'1568,"9"-4"-832,-6 0-384,2 0 1120,8 0-832,-4 0 704,0 5-800,0-1 512,6 10-608,-1 0 544,-1 4-576,1 4 480,1 0-480,0 10 384,-2 4-448,2 6 255,-1 3-351,-5 0 128,3-3-224,-6-2 128,3 1-160,-5-6 64,-1 3-96,-10-11-64,2 0 0,-16-3-128,8-8 64,-8-6-544,10 0 320,-7-10-1663,8 0 1087,3-6-4160,12 2 2784</inkml:trace>
        </inkml:traceGroup>
        <inkml:traceGroup>
          <inkml:annotationXML>
            <emma:emma xmlns:emma="http://www.w3.org/2003/04/emma" version="1.0">
              <emma:interpretation id="{FB5804BF-A80B-4908-9D04-27355CE4FECC}" emma:medium="tactile" emma:mode="ink">
                <msink:context xmlns:msink="http://schemas.microsoft.com/ink/2010/main" type="inkWord" rotatedBoundingBox="24523,13318 25348,13320 25346,14041 24521,14039"/>
              </emma:interpretation>
              <emma:one-of disjunction-type="recognition" id="oneOf73">
                <emma:interpretation id="interp361" emma:lang="zh-CN" emma:confidence="0">
                  <emma:literal>5</emma:literal>
                </emma:interpretation>
                <emma:interpretation id="interp362" emma:lang="zh-CN" emma:confidence="0">
                  <emma:literal>ⅱ</emma:literal>
                </emma:interpretation>
                <emma:interpretation id="interp363" emma:lang="zh-CN" emma:confidence="0">
                  <emma:literal>斤</emma:literal>
                </emma:interpretation>
                <emma:interpretation id="interp364" emma:lang="zh-CN" emma:confidence="0">
                  <emma:literal>斗</emma:literal>
                </emma:interpretation>
                <emma:interpretation id="interp365" emma:lang="zh-CN" emma:confidence="0">
                  <emma:literal>厅</emma:literal>
                </emma:interpretation>
              </emma:one-of>
            </emma:emma>
          </inkml:annotationXML>
          <inkml:trace contextRef="#ctx0" brushRef="#br0" timeOffset="426561">27586 15959 5248,'-12'0'2016,"12"0"-1088,-3 0-96,-3 0 1248,12 5-1152,-6-5 480,0 0-864,0 0 288,3 0-512,3 0 256,5 0-320,-1 0 128,5 0-225,0 0 1,0 0-96,0-5-64,6 5 32,0-4-128,-1 8 64,1-4-1087,0 0 575,-7 0-2368,2 0 1632,-7 0-2944,3 0 2400</inkml:trace>
          <inkml:trace contextRef="#ctx0" brushRef="#br0" timeOffset="428453">27631 15988 3968,'-6'-6'1568,"6"6"-832,-3 0-512,-3 0 960,12 0-672,-6 0 768,0 0-768,0 0 832,0 6-768,0-6 480,0 4-608,0-4 256,0 5-416,0-2 192,3 1-256,-3-4-64,6 0-96,-1 0 32,5 6-64,1-6-32,4 0 32,0 0-128,6 0 64,-6 0-32,6 0 0,0 0-640,-2 0 384,7 0-1504,-2 0 1024,3-6-2944,-3 6 2080,-3-4-1760,0 8 1952</inkml:trace>
          <inkml:trace contextRef="#ctx0" brushRef="#br0" timeOffset="426832">27703 15960 5504,'-10'-10'2112,"10"10"-1152,0 0-416,0 0 1120,4 0-928,-4 0 640,6 6-832,-1-2 512,-1 1-608,1 4 544,1-1-576,0 7 415,-2-2-479,1 4 128,1 2-320,-6 3-64,4 5-64,-4-4-1024,0 1 544,0-7-2655,6 6 1759,-6-11-3520,0 8 2752</inkml:trace>
          <inkml:trace contextRef="#ctx0" brushRef="#br0" timeOffset="427468">28040 16127 5888,'-15'6'2272,"15"-6"-1216,3 0-384,-3 0 1408,0 0-1120,0 0 384,0 0-832,0 0 128,6 0-352,0 0 32,4 0-192,4 0 0,2 0-64,-2 0-64,7 0 32,6-6-32,-3 6 0,2-3 0,5 6 0,-5-3-512,5 0 288,-7-3-1184,2 3 800,-11-6-1792,6 12 1376,-12-6-2720,6 0 2144</inkml:trace>
          <inkml:trace contextRef="#ctx0" brushRef="#br0" timeOffset="427809">28208 16172 4352,'-10'0'1664,"10"0"-896,-5-16-64,-1 10 1216,12 12-1056,-6-6 576,0 3-864,0 2 544,0 3-640,0 2 608,5 2-640,-5 8 352,4-2-481,2 5 193,-1 0-288,-1-1 352,8 5-320,-3-5 160,2 7-256,-7 1 64,2 8-128,-12-8 160,6-2-160,-4-2 32,-2 6-64,-5-4 32,8-5-64,-13-6-448,5 2 224,-10-6-1536,6-3 960,-9-10-3391,3 0 2303,1-14-2976,10 0 2784</inkml:trace>
        </inkml:traceGroup>
        <inkml:traceGroup>
          <inkml:annotationXML>
            <emma:emma xmlns:emma="http://www.w3.org/2003/04/emma" version="1.0">
              <emma:interpretation id="{6A3A95D2-0C49-4AB0-8140-16F2686A14A2}" emma:medium="tactile" emma:mode="ink">
                <msink:context xmlns:msink="http://schemas.microsoft.com/ink/2010/main" type="inkWord" rotatedBoundingBox="25782,13288 26149,13289 26147,14008 25781,14007"/>
              </emma:interpretation>
              <emma:one-of disjunction-type="recognition" id="oneOf74">
                <emma:interpretation id="interp366" emma:lang="zh-CN" emma:confidence="0">
                  <emma:literal>至</emma:literal>
                </emma:interpretation>
                <emma:interpretation id="interp367" emma:lang="zh-CN" emma:confidence="0">
                  <emma:literal>主</emma:literal>
                </emma:interpretation>
                <emma:interpretation id="interp368" emma:lang="zh-CN" emma:confidence="0">
                  <emma:literal>寶</emma:literal>
                </emma:interpretation>
                <emma:interpretation id="interp369" emma:lang="zh-CN" emma:confidence="0">
                  <emma:literal>台</emma:literal>
                </emma:interpretation>
                <emma:interpretation id="interp370" emma:lang="zh-CN" emma:confidence="0">
                  <emma:literal>全</emma:literal>
                </emma:interpretation>
              </emma:one-of>
            </emma:emma>
          </inkml:annotationXML>
          <inkml:trace contextRef="#ctx0" brushRef="#br0" timeOffset="430547">28997 15950 4992,'-9'-4'1920,"9"4"-1024,-10 4-128,4-4 1344,12 5-1184,-12-1 512,6 2-896,-5-3 192,-1 7-416,-3-1 160,3 4-256,-3-3 128,3 3-192,-9 0 224,9 0-256,-9 3 255,12 0-255,-15-2 320,14 4-256,-6-4 256,10 1-256,-10-2 256,10 0-256,-10-4 32,10 1-128,-10-3 96,10 3-128,-6-4 32,6-3-32,0-3 32,6 4-64,-1-8-32,4 4 32,3-3-32,2-3 0,2-4 0,4 7 0,1-11 64,-2 5-32,2-4-32,0 8 32,-7-3-256,8 8 128,-8-10-320,2 10 256,-6-9-576,6 9 416,-6-10-928,0 10 737,-6-9-1345,2 9 1056,-6-9-1088,6 9 1056,-6-4-192,0 8 608,-6-4 160,6 0 160,-6 0 576,6 0-256,-4 0 1024,8 0-672,-4 0 768,0 5-736,0-1 448,6 5-608,0 1 320,-2-1-448,1 1 127,4 3-287,-3 0-64,0 1-64,0-5-735,-3 0 383,-3 1-1984,5-3 1280,-5-1-2240,0 3 1856,-5-5-1024,2 0 1440,-15-4 160,9 0 544,-12 0 1248,12 5-512,-6-1 1664,9 2-1184,-4-3 1056,5 7-1152,-6-1 544,11 4-800,-10-3 544,10 3-640,-6 1 256,12 4-448,-12-4 64,6 4-224,-3-5-64,-2 4-32,-5 2-320,10 0 160,-6-6-1024,6 4 672,-6-7-1920,6-1 1344,-5-9-2688,5 6 2112</inkml:trace>
          <inkml:trace contextRef="#ctx0" brushRef="#br0" timeOffset="429654">28886 15956 5376,'-16'-6'2112,"16"6"-1152,-11 0-352,7 0 1312,8 0-1088,-4 0 704,0 0-928,0 0 512,0 0-640,0 0 511,0 0-543,0 0 256,5 0-416,1 0 0,4 0-192,-4 0-64,2 0 0,4-4 32,3 4-32,0-4-384,0-2 224,0-2-1376,6 8 833,-6-4-2401,0 4 1728,-9-4-3040,-1 8 2464</inkml:trace>
          <inkml:trace contextRef="#ctx0" brushRef="#br0" timeOffset="431067">28835 16368 6016,'0'-9'2272,"0"9"-1216,5 0-896,-1 0 896,2 0-640,0 0 352,3 0-448,0 0 256,9 4-320,-4 1 192,7-1-224,-6 2 128,4-2-192,-2-4 64,2 3-128,-2 3 0,1-2-32,-6 1 96,3 3-96,-10-2 128,-1 3-128,-8-2 32,-1 9-32,-6-3 160,1 4-128,-4-2 320,4 2-224,-11 2 96,10-1-161,-10-4 161,12 2-192,-6-6 96,5 3-96,-1-4 96,5 1-128,2-1 32,4 1-32,0-10 32,4 3-64,2-3-32,0 0 32,3 0 96,2 0-64,4 0 128,0 0-128,6-3-32,4 3 0,-5-6-32,6 2 0,-6-5-160,0-1 96,-4-3-448,4 10 256,-8-13-927,2 13 671,-10-7-1888,8 10 1344,-7-9-3328,-2 9 2464</inkml:trace>
        </inkml:traceGroup>
        <inkml:traceGroup>
          <inkml:annotationXML>
            <emma:emma xmlns:emma="http://www.w3.org/2003/04/emma" version="1.0">
              <emma:interpretation id="{3744ECA5-16AF-49B6-B246-DAE8D7F3D828}" emma:medium="tactile" emma:mode="ink">
                <msink:context xmlns:msink="http://schemas.microsoft.com/ink/2010/main" type="inkWord" rotatedBoundingBox="26420,13305 26872,13306 26871,13973 26419,13972"/>
              </emma:interpretation>
              <emma:one-of disjunction-type="recognition" id="oneOf75">
                <emma:interpretation id="interp371" emma:lang="zh-CN" emma:confidence="0">
                  <emma:literal>少</emma:literal>
                </emma:interpretation>
                <emma:interpretation id="interp372" emma:lang="zh-CN" emma:confidence="0">
                  <emma:literal>可</emma:literal>
                </emma:interpretation>
                <emma:interpretation id="interp373" emma:lang="zh-CN" emma:confidence="0">
                  <emma:literal>广</emma:literal>
                </emma:interpretation>
                <emma:interpretation id="interp374" emma:lang="zh-CN" emma:confidence="0">
                  <emma:literal>力</emma:literal>
                </emma:interpretation>
                <emma:interpretation id="interp375" emma:lang="zh-CN" emma:confidence="0">
                  <emma:literal>3</emma:literal>
                </emma:interpretation>
              </emma:one-of>
            </emma:emma>
          </inkml:annotationXML>
          <inkml:trace contextRef="#ctx0" brushRef="#br0" timeOffset="432131">29737 15937 6528,'-5'0'2464,"5"0"-1344,0 5-608,0-5 960,5 4-832,-5 0 416,4 6-640,2-1 480,0 1-512,-1 8 352,-1 5-417,1 7 257,1 2-320,-6 0 128,4 4-224,-4 2 64,0-8-128,0-2-480,0-2 192,-4-7-1599,4 0 991,-6-12-2336,1 3 1760,-4-14-2176,3 4 2048,-9-9-1120,5 5 1536,-26-21 4480,-5 22-960,-1-1 544,12 4-1664,-6-6 288,16 12-928,1-6 128,2 0-480,2-6-32,11 6-192,4-3-64,4 3 0,7-10-32,10 6 0,3-11 64,6 7-32,6-6-96,0 10 32,0-9 32,6 7 0,-7-7 64,-5 3-32,-3 3 192,-3 1-128,-8 3 383,4 6-255,-10 3 320,6 7-320,-6-3 384,-1 3-352,-3-4 160,0 4-256,-6-4 128,3 5-160,-3 3 224,0 2-224,-9 3 256,3 1-256,-13-1 32,3 7-96,-3-3-416,2 6 224,-2 0-1248,4 0 768,-12-2-2335,7 2 1631,-1-9-3744,12-4 2816</inkml:trace>
        </inkml:traceGroup>
        <inkml:traceGroup>
          <inkml:annotationXML>
            <emma:emma xmlns:emma="http://www.w3.org/2003/04/emma" version="1.0">
              <emma:interpretation id="{229F6AEE-7417-4503-98D5-4F06E37759CB}" emma:medium="tactile" emma:mode="ink">
                <msink:context xmlns:msink="http://schemas.microsoft.com/ink/2010/main" type="inkWord" rotatedBoundingBox="27093,13318 27464,13319 27463,14008 27091,14007"/>
              </emma:interpretation>
              <emma:one-of disjunction-type="recognition" id="oneOf76">
                <emma:interpretation id="interp376" emma:lang="zh-CN" emma:confidence="0">
                  <emma:literal>半</emma:literal>
                </emma:interpretation>
                <emma:interpretation id="interp377" emma:lang="zh-CN" emma:confidence="0">
                  <emma:literal>串</emma:literal>
                </emma:interpretation>
                <emma:interpretation id="interp378" emma:lang="zh-CN" emma:confidence="0">
                  <emma:literal>軍</emma:literal>
                </emma:interpretation>
                <emma:interpretation id="interp379" emma:lang="zh-CN" emma:confidence="0">
                  <emma:literal>丰</emma:literal>
                </emma:interpretation>
                <emma:interpretation id="interp380" emma:lang="zh-CN" emma:confidence="0">
                  <emma:literal>聿</emma:literal>
                </emma:interpretation>
              </emma:one-of>
            </emma:emma>
          </inkml:annotationXML>
          <inkml:trace contextRef="#ctx0" brushRef="#br0" timeOffset="432656">30135 15997 5376,'0'3'2016,"0"-3"-1088,5 0-96,-1 0 1600,2 4-1344,0 2 544,-2 4-960,2-3-192,-1 8-288,-5-7-128,3 1-32,-3 4-1440,0 2 768,0-7-4064,0 1 2624</inkml:trace>
          <inkml:trace contextRef="#ctx0" brushRef="#br0" timeOffset="433341">30451 15997 5376,'4'0'2112,"-4"0"-1152,11 8 64,-7-8 1792,1 6-1536,-5-6 960,6 3-1345,-6 3 641,0-2-864,0-1 480,0 7-672,-6-4 256,6 1-448,-5 2 64,1 5-224,-7-5 0,7 4-64,-13 2-128,13-1 32,-16-5-672,10 4 384,-17 0-1024,13 0 768,-13 3-704,12-3 736,-10-4-96,11-1 416,-7 1 33,10 1 127,-5-7 192,13 3-65,-9-2 385,12 1-224,0-5 224,12 4-224,-3-8-64,12 4-96,0-9-64,3 3 32,-3-2 32,3 8-32,2-9-384,1 9 224,-12-5-768,0 10 513,-15-5-577,4 9 512,-19-1-96,6 11 320,-18 0 256,3-2 0,-12 5 704,5 1-384,-4-4 672,8 4-577,3-10 353,9 6-480,4-10 192,5 4-288,12-9-64,9 5-96,5-9-64,7 4 32,3-8-32,0 4 0,0-9-96,2 5 64,-7-9-544,1 4 320,-7-5-896,2 5 673,-10-10-1345,4 10 1024,-6-8-1792,3 7 1440,-12-3-1760,4 4 1664,-4-4-1344,0 3 1472</inkml:trace>
          <inkml:trace contextRef="#ctx0" brushRef="#br0" timeOffset="433733">30368 15982 5248,'-3'-17'2016,"3"17"-1088,-5-9-384,-1 3 1408,12 12-1088,-12-6 800,6 0-992,-6 0 512,12 0-704,-6 0 447,0 0-511,0 0 256,0 0-384,0 0 192,0 9-256,0 0 288,0-1-288,0 7 512,6 2-416,-1 12 352,-2-3-384,3 15 192,0 5-256,-2 8-64,7-1-96,-6 11-64,5-6 32,-4 6-832,-2-9 448,1-6-1952,1-8 1280,-3-14-3423,3-9 2495,0-18-3072,4 0 2880</inkml:trace>
        </inkml:traceGroup>
        <inkml:traceGroup>
          <inkml:annotationXML>
            <emma:emma xmlns:emma="http://www.w3.org/2003/04/emma" version="1.0">
              <emma:interpretation id="{F34313E3-48C6-4B8A-84BB-55711E366C02}" emma:medium="tactile" emma:mode="ink">
                <msink:context xmlns:msink="http://schemas.microsoft.com/ink/2010/main" type="inkWord" rotatedBoundingBox="27755,13404 28264,13405 28263,13886 27754,13885"/>
              </emma:interpretation>
              <emma:one-of disjunction-type="recognition" id="oneOf77">
                <emma:interpretation id="interp381" emma:lang="zh-CN" emma:confidence="0">
                  <emma:literal>正</emma:literal>
                </emma:interpretation>
                <emma:interpretation id="interp382" emma:lang="zh-CN" emma:confidence="0">
                  <emma:literal>E</emma:literal>
                </emma:interpretation>
                <emma:interpretation id="interp383" emma:lang="zh-CN" emma:confidence="0">
                  <emma:literal>匚</emma:literal>
                </emma:interpretation>
                <emma:interpretation id="interp384" emma:lang="zh-CN" emma:confidence="0">
                  <emma:literal>长</emma:literal>
                </emma:interpretation>
                <emma:interpretation id="interp385" emma:lang="zh-CN" emma:confidence="0">
                  <emma:literal>云</emma:literal>
                </emma:interpretation>
              </emma:one-of>
            </emma:emma>
          </inkml:annotationXML>
          <inkml:trace contextRef="#ctx0" brushRef="#br0" timeOffset="434185">30816 16042 8320,'-19'13'3072,"19"-13"-1664,0 10-736,0-10 1184,4 3-1088,2-3 63,9 0-511,0-3-64,6 3-160,9-6-192,2 6 32,-2-4-1023,6-2 607,-6-1-2272,-6 7 1536,-3-6-3264,-6 6 2528</inkml:trace>
          <inkml:trace contextRef="#ctx0" brushRef="#br0" timeOffset="434803">30899 16172 7296,'-6'6'2816,"6"-6"-1536,-5 26-512,1-20 1280,8 2-1120,-8 6 320,4 0-769,-5 3 513,-1 5-576,-4 3 416,10 1-480,-11-3 256,11 3-352,-4-3 128,4-1-224,0-6 64,4 0-128,2-2 0,-1 4-32,5-8 32,1-1-64,-2-9-32,7 4 32,5-4-128,-1 0 64,1 0-256,3 0 160,-3-4-576,3 4 384,-7-5-1120,-1 1 800,-7-6-1887,2 7 1407,-11-12-2432,0 1 2016,-11-2-2208,5 0 2112,-13-10 3776,19 13-224,0-6 832,4 10-1536,-4-5 384,12 11-928,-3-7 192,2 10-512,-7-3-128,7 3-128,-7-6-800,2 6 416,-1-4-1408,-1-2 960,2-1-640,0 1 800,-1-7 160,4 7 256,1-1 768,1 7-352,-2-6 1280,3 12-896,-3-6 800,7 7-832,-5 3 160,-2-1-448,1 1-128,1-1-96,-2-5-992,3 5 480,-9-12-2656,3 3 1728,0-10-2944,3 1 2432</inkml:trace>
        </inkml:traceGroup>
        <inkml:traceGroup>
          <inkml:annotationXML>
            <emma:emma xmlns:emma="http://www.w3.org/2003/04/emma" version="1.0">
              <emma:interpretation id="{9AA3BF7F-41E6-4D2E-A633-D25E48D3B6F6}" emma:medium="tactile" emma:mode="ink">
                <msink:context xmlns:msink="http://schemas.microsoft.com/ink/2010/main" type="inkWord" rotatedBoundingBox="28473,13015 29138,13016 29136,13950 28471,13949"/>
              </emma:interpretation>
              <emma:one-of disjunction-type="recognition" id="oneOf78">
                <emma:interpretation id="interp386" emma:lang="zh-CN" emma:confidence="0">
                  <emma:literal>定</emma:literal>
                </emma:interpretation>
                <emma:interpretation id="interp387" emma:lang="zh-CN" emma:confidence="0">
                  <emma:literal>突</emma:literal>
                </emma:interpretation>
                <emma:interpretation id="interp388" emma:lang="zh-CN" emma:confidence="0">
                  <emma:literal>宝</emma:literal>
                </emma:interpretation>
                <emma:interpretation id="interp389" emma:lang="zh-CN" emma:confidence="0">
                  <emma:literal>完</emma:literal>
                </emma:interpretation>
                <emma:interpretation id="interp390" emma:lang="zh-CN" emma:confidence="0">
                  <emma:literal>宅</emma:literal>
                </emma:interpretation>
              </emma:one-of>
            </emma:emma>
          </inkml:annotationXML>
          <inkml:trace contextRef="#ctx0" brushRef="#br0" timeOffset="435569">31520 15933 8320,'-5'9'3072,"5"-9"-1664,5 17-672,1-8 1504,-2 1-1281,2 3 257,3 0-736,-4 10-32,5-1-256,-4 7-96,0-3-64,-1-3-1088,-1 0 576,-4-9-2847,5 4 1855,-5-9-3584,0 4 2880</inkml:trace>
          <inkml:trace contextRef="#ctx0" brushRef="#br0" timeOffset="435343">31730 15647 6400,'-11'0'2464,"11"0"-1344,5 5-384,-5-1 1472,6 2-1216,-3 2 640,9 1-960,-3 4 319,7 6-543,0 4 224,3-1-384,-2 1 64,-2 6-224,-5-13-128,5 7-32,-10-10-1184,5 9 672,-10-16-3359,0 4 2143,-10-10-3296,-1 4 2880</inkml:trace>
          <inkml:trace contextRef="#ctx0" brushRef="#br0" timeOffset="436742">31561 16050 7040,'6'-7'2624,"-6"7"-1408,5-6-704,1 2 1184,-2 8-960,1-4 352,10 0-640,6 0 96,0 0-320,3-4 0,3 4-129,3-6 1,0 6-32,2-3 160,-2 6-128,-6-3 192,3 0-192,-12 0 96,6 0-96,-15 0 0,-3 10-32,-6-1-256,-3 0 96,-15 5-320,6-1 256,-12 6-32,8-2 128,-6 2 128,4 3-32,-4-3-96,8-2 32,2-2 160,6-2-64,-1-9 192,10 6-160,0-10-32,10 3-32,-5-3-32,5 0 0,5-3 64,0 3-32,0-5-32,6 10 32,-6-5-32,6 0 0,-10 0 352,4 3-192,-11 3 480,1 3-352,-5 5 224,0-1-288,0 6 0,11-3-128,-7 3-128,2 0 0,0-6-832,3 1 480,-3-11-1312,0 3 929,-3-12-833,3 3 928,-1-7-64,-1 1 416,-4-5 352,0 5 0,0-4 576,0 3-352,0-3 736,0 10-544,-4-7 416,-1 4-512,-4 3 191,3 3-319,-15-4 288,11 8-288,-10-4 320,8 9-320,-7 1 320,3 3-320,-3 6 320,2-3-320,-7 3 160,3 4-224,-4 0 128,9-1-160,-4 1 64,3-1-96,-1-9-128,6 6 0,-3-5 32,10-1 0,-5-4 64,10 1-32,-5-7-96,5 3 32,-4-6 32,8 0 0,-4-6 0,5 3 0,1-7-96,-2 6 64,1-5-128,7 9 96,-3-9 32,1 9 32,1-10 0,4 10 0,0-9-96,6 9 64,-1-4 32,5 4 0,1 0 0,5 4 0,-6 1 0,6 5 0,-7-3 64,12 8-32,-9-1-384,-3-1 224,-9-10-1024,6 3 640,-10-6-1760,4 0 1281,-5-6-3137,1 3 2304,-8-10-2592,4 3 2528</inkml:trace>
          <inkml:trace contextRef="#ctx0" brushRef="#br0" timeOffset="436917">32107 16146 7680,'-9'23'2880,"9"-23"-1536,3-19-800,-3 19 1568,6 9-1184,-6 1 255,6-1-703,-6 1-384,4-3-64,1 2-1151,10 1 575,-3-1-2976,-3 0 1920,3-1-2944,-3 2 2592</inkml:trace>
        </inkml:traceGroup>
        <inkml:traceGroup>
          <inkml:annotationXML>
            <emma:emma xmlns:emma="http://www.w3.org/2003/04/emma" version="1.0">
              <emma:interpretation id="{261B3FC3-4537-4C60-AA01-04E666E7F3B3}" emma:medium="tactile" emma:mode="ink">
                <msink:context xmlns:msink="http://schemas.microsoft.com/ink/2010/main" type="inkWord" rotatedBoundingBox="29528,13776 29678,13777 29677,13986 29528,13986"/>
              </emma:interpretation>
              <emma:one-of disjunction-type="recognition" id="oneOf79">
                <emma:interpretation id="interp391" emma:lang="zh-CN" emma:confidence="0">
                  <emma:literal>,</emma:literal>
                </emma:interpretation>
                <emma:interpretation id="interp392" emma:lang="zh-CN" emma:confidence="0">
                  <emma:literal>/</emma:literal>
                </emma:interpretation>
                <emma:interpretation id="interp393" emma:lang="zh-CN" emma:confidence="0">
                  <emma:literal>'</emma:literal>
                </emma:interpretation>
                <emma:interpretation id="interp394" emma:lang="zh-CN" emma:confidence="0">
                  <emma:literal>1</emma:literal>
                </emma:interpretation>
                <emma:interpretation id="interp395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439759">32720 16423 4480,'0'-9'1664,"0"9"-896,0-6-128,0 6 672,0 0-288,0 6-32,-6 3-384,0-2-32,2 9-352,-7-3-128,-4 0 0,-6 9-224,0 14 32,3-4-1376,-9-4-544,6-1-960</inkml:trace>
        </inkml:traceGroup>
        <inkml:traceGroup>
          <inkml:annotationXML>
            <emma:emma xmlns:emma="http://www.w3.org/2003/04/emma" version="1.0">
              <emma:interpretation id="{E440C10E-9064-4CF0-B217-F2E377435862}" emma:medium="tactile" emma:mode="ink">
                <msink:context xmlns:msink="http://schemas.microsoft.com/ink/2010/main" type="inkWord" rotatedBoundingBox="29866,13287 30818,13289 30817,13899 29865,13898"/>
              </emma:interpretation>
              <emma:one-of disjunction-type="recognition" id="oneOf80">
                <emma:interpretation id="interp396" emma:lang="zh-CN" emma:confidence="0">
                  <emma:literal>但</emma:literal>
                </emma:interpretation>
                <emma:interpretation id="interp397" emma:lang="zh-CN" emma:confidence="0">
                  <emma:literal>俱</emma:literal>
                </emma:interpretation>
                <emma:interpretation id="interp398" emma:lang="zh-CN" emma:confidence="0">
                  <emma:literal>诅</emma:literal>
                </emma:interpretation>
                <emma:interpretation id="interp399" emma:lang="zh-CN" emma:confidence="0">
                  <emma:literal>俚</emma:literal>
                </emma:interpretation>
                <emma:interpretation id="interp400" emma:lang="zh-CN" emma:confidence="0">
                  <emma:literal>伹</emma:literal>
                </emma:interpretation>
              </emma:one-of>
            </emma:emma>
          </inkml:annotationXML>
          <inkml:trace contextRef="#ctx0" brushRef="#br0" timeOffset="440001">33147 15937 4480,'0'0'1760,"0"0"-960,0 0-320,0 0 1344,0 0-992,0 0 736,0 0-928,0 0 352,0 5-544,-6-1 224,3 6-384,-9 3 0,3 0-192,-12 6-128,6 4 0,-21 3-544,10 6 320,-10 0-2016,12 4 1280,-6-8-3200,9-2 2368</inkml:trace>
          <inkml:trace contextRef="#ctx0" brushRef="#br0" timeOffset="440254">33051 16091 6400,'4'10'2368,"-4"-10"-1280,11 32-704,-7-19 1312,2 6-960,-6 4 704,0-1-832,0 5 160,0 5-448,0 3 32,0 1-224,0-4 0,0 0-65,0 0-414,0-6 223,0-7-1600,6-6 960,-6-16-2560,5-3 1856,-5-7-2272,3 0 2144</inkml:trace>
          <inkml:trace contextRef="#ctx0" brushRef="#br0" timeOffset="441589">33300 16507 5888,'-16'0'2176,"16"0"-1152,-6 0-480,3 0 992,6 0-864,-3 0 288,0 0-576,6 0 352,0 0-416,0 0 320,-2 6-352,6-6 256,0 4-288,0-4 64,6 5-192,0-1-1,4 0-63,-1-4-64,8 0 32,-3-4-32,2 4 0,4-9 64,0 5-32,12-9-32,0 3 32,-3-8-383,2 8 191,-5-6-1088,-6 6 704,0-3-1792,-3 7 1312,-6-3-3072,-7 9 2336</inkml:trace>
          <inkml:trace contextRef="#ctx0" brushRef="#br0" timeOffset="440493">33326 15965 6144,'4'-6'2368,"1"12"-1280,1 7-512,0-9 800,-6 5-128,0 4 384,3 6-896,-3 7 160,0 6-544,0 0-65,0 5-159,0-10-32,0 0-32,0-5-895,0-3 447,0-6-2240,12-3 1472,-8-16-3296,1 2 2496</inkml:trace>
          <inkml:trace contextRef="#ctx0" brushRef="#br0" timeOffset="441246">33412 16090 6144,'-21'-18'2368,"21"18"-1280,21 6-864,-11-6 704,0 3-544,6-3-128,4 0-160,-4 0 0,2 9-64,-6 1 128,3 7-96,-15 2 384,5 0-224,-16-2 576,2 1-416,-13-4 416,14-1-448,-14-4 320,12 5-384,0-9-96,10-1-96,6-4-160,3 0 32,6 0 96,11 0-32,-5 0-32,4 5 32,-10-5-192,6 4 96,-15 0-256,2 6 192,-13-5-160,2-1 160,-13 5-128,5 1 128,-4-6-832,9 5 512,-3-9-1984,9 3 1344,-6-3-2656,12 0 2112</inkml:trace>
          <inkml:trace contextRef="#ctx0" brushRef="#br0" timeOffset="440853">33514 15923 5888,'16'-3'2176,"-16"3"-1152,14 0-480,-8 0 1184,4 3-960,0 1 768,0 5-896,-4 1 704,3-1-736,-9-5 575,0 2-671,0 3 448,0-1-544,-5 1 320,5 4-416,-4 2 256,4-2-320,-6 1 128,12 5-224,-6-3 0,4 7-96,-4 0-64,5 5 32,-5-6-32,5 5 0,-5-5 0,0 1 0,-5-4-160,5 3 96,-9-8-800,9 4 448,-6-13-1856,6 4 1280,-6-13-3359,6 4 2431,-4-10-3008,8 5 2848</inkml:trace>
        </inkml:traceGroup>
        <inkml:traceGroup>
          <inkml:annotationXML>
            <emma:emma xmlns:emma="http://www.w3.org/2003/04/emma" version="1.0">
              <emma:interpretation id="{D403414A-01C3-4F50-B555-1788D28493AC}" emma:medium="tactile" emma:mode="ink">
                <msink:context xmlns:msink="http://schemas.microsoft.com/ink/2010/main" type="inkWord" rotatedBoundingBox="31001,13346 31517,13347 31516,13973 30999,13972"/>
              </emma:interpretation>
              <emma:one-of disjunction-type="recognition" id="oneOf81">
                <emma:interpretation id="interp401" emma:lang="zh-CN" emma:confidence="0">
                  <emma:literal>可</emma:literal>
                </emma:interpretation>
                <emma:interpretation id="interp402" emma:lang="zh-CN" emma:confidence="0">
                  <emma:literal>厉</emma:literal>
                </emma:interpretation>
                <emma:interpretation id="interp403" emma:lang="zh-CN" emma:confidence="0">
                  <emma:literal>石</emma:literal>
                </emma:interpretation>
                <emma:interpretation id="interp404" emma:lang="zh-CN" emma:confidence="0">
                  <emma:literal>所</emma:literal>
                </emma:interpretation>
                <emma:interpretation id="interp405" emma:lang="zh-CN" emma:confidence="0">
                  <emma:literal>百</emma:literal>
                </emma:interpretation>
              </emma:one-of>
            </emma:emma>
          </inkml:annotationXML>
          <inkml:trace contextRef="#ctx0" brushRef="#br0" timeOffset="442102">34055 16000 6016,'-12'0'2272,"12"0"-1216,7-3-736,-7-3 768,5 12-640,-1-6 224,7 0-416,-1 0 352,10 0-352,6 0 160,-1 3-256,5-3 0,2 0-96,-2 0-64,6 0 32,0-3-32,-6 3 0,0-6 64,0 12-32,-3-12-32,-6 6 32,-7-9-672,7 9 352,-17-4-2368,-4 8 1504,-9-4-2688,3 5 2176</inkml:trace>
          <inkml:trace contextRef="#ctx0" brushRef="#br0" timeOffset="442290">34163 16059 3968,'-6'0'1472,"6"0"-768,0 6-192,0-6 928,6 8-768,-3 6 384,3 9-640,0 0 480,-2 3-512,-4 3 416,0-3-448,0-3 128,0 3-320,0-4 64</inkml:trace>
          <inkml:trace contextRef="#ctx0" brushRef="#br0" timeOffset="442759">34166 16304 13056,'-4'-3'-704,"8"-7"352,11-3-192,0-6 0,5 0 192,-4 6 192,1 4 256,1 9-32,-2 0 736,0 9-416,-6 4 736,5 6-640,-10 4 256,5-1-416,-10-3-32,6-2-192,-12-8-896,6 5 416,-4-18-1824,8-6 1248,-4-12-1472,6-1 1376,-1-9-288,4 6 768,1-6 128,7 9 288,-7 1 672,4 12-288,-2-3 1056,3 9-704,0-1 864,0 5-832,-6 0 736,7 9-736,-11 1 576,7 6-672,-9 0 576,3-3-608,-1 0 512,-1 5-544,-4 0 383,6 4-479,-6 7 256,9-3-352,-3 6 64,5 0-192,-11 4 0,0-1-64,-5 3-64,5-8 32,-12-1-384,9-7 192,-13-9-1088,5-3 705,-4-16-1313,10 6 1056,-5-13-2016,4 3 1600,2-6-2528,4 2 2112</inkml:trace>
        </inkml:traceGroup>
        <inkml:traceGroup>
          <inkml:annotationXML>
            <emma:emma xmlns:emma="http://www.w3.org/2003/04/emma" version="1.0">
              <emma:interpretation id="{99553C56-63CA-4395-9E2F-060A535DE97B}" emma:medium="tactile" emma:mode="ink">
                <msink:context xmlns:msink="http://schemas.microsoft.com/ink/2010/main" type="inkWord" rotatedBoundingBox="31823,13097 32589,13099 32587,13954 31821,13952"/>
              </emma:interpretation>
              <emma:one-of disjunction-type="recognition" id="oneOf82">
                <emma:interpretation id="interp406" emma:lang="zh-CN" emma:confidence="0">
                  <emma:literal>能</emma:literal>
                </emma:interpretation>
                <emma:interpretation id="interp407" emma:lang="zh-CN" emma:confidence="0">
                  <emma:literal>励</emma:literal>
                </emma:interpretation>
                <emma:interpretation id="interp408" emma:lang="zh-CN" emma:confidence="0">
                  <emma:literal>削</emma:literal>
                </emma:interpretation>
                <emma:interpretation id="interp409" emma:lang="zh-CN" emma:confidence="0">
                  <emma:literal>触</emma:literal>
                </emma:interpretation>
                <emma:interpretation id="interp410" emma:lang="zh-CN" emma:confidence="0">
                  <emma:literal>融</emma:literal>
                </emma:interpretation>
              </emma:one-of>
            </emma:emma>
          </inkml:annotationXML>
          <inkml:trace contextRef="#ctx0" brushRef="#br0" timeOffset="444442">34930 15732 5248,'-41'-3'2016,"41"3"-1088,-10 7-256,5-1 1408,5 8-1120,-4 4 384,4 4-832,-5 2 64,10-2-320,-5-6-32,0 13-128,0-16-64,9 7 0,1-13-32,7 2 0,2-9-352,2 6 192,-1-12-448,1 6 352,-6-9 64,0 5 96,-3-5 32,2 9 0,-10-10 64,8 10 0,-12 0 0,3 6 0,-6-2 352,3 9-192,-6 2 480,0-2-352,-3 10 512,0 3-480,-9 6 352,15 4-385,-13 9 257,5 6-288,-4 3 0,6 1-160,-6 4 96,9-1-128,-5-4 128,11-8-128,-9-10-448,9-4 192,-7-20-1247,14-2 799,-7-20-1344,0 3 1120,0-21-1120,0 1 1120,0-10-384,9 7 704,2-12 96,10 16 288,-6-11 32,0 13 64,0-8 128,6 6-32,-6 0 480,6 7-288,-6 0 896,5 7-640,-5-2 704,0 10-672,0 8 672,1 5-704,-5 4 704,-2 7-704,1 2 352,1 0-512,-1 1 127,1 4-287,-8-5 0,3 6-96,-6-11-128,6 6 32,-12-10-607,6 6 351,-9-15-960,3 1 736,-3-10-640,3 1 672,-9-9-96,9 3 352,-3-9 128,3 6 64,-5-4-64,11 3 64,-4-4-32,8 5 0,-4-6 64,6 6 0,-1-6 64,1 10-32,-6 0-32,3 9 32,-6 0 320,3 5-192,-11-1 640,5 9-448,-9 2 672,0-2-576,-10 6 544,10 4-544,-5-7 191,4 4-383,5-11-160,11 4-32,0-13-352,11 4 160,5-14-863,4 7 543,-1-10-1056,7-1 832,-5-4-736,0 4 832,-6-4-160,6 8 448,-12-3 128,0 4 64,-3-5 512,0 10-224,-2-5 544,1 9-416,1-9 224,3-1-320,6-3-64,12 0-96,-1-10-128,4 10 32,0-6 32,6 10 0,0-4 0,6 3 0,-12 1 64,-6 5-32,-9-2 256,2 6-160,-17 0 608,4 6-448,-19 4 608,5 6-512,-16 3 416,11 4-448,-9-4 191,3-2-319,0-4 0,6 2-128,0-2-64,9 0 0,1-3-128,5 3 64,-4-4 96,8 1-32,-4-6-288,0 5 128,0-9-1087,0 3 671,0-10-1792,5 2 1312,-5-18-2144,6 0 1792,-3-13-1728,3 4 1792</inkml:trace>
          <inkml:trace contextRef="#ctx0" brushRef="#br0" timeOffset="444741">35466 15933 6144,'-4'3'2368,"4"-3"-1280,0 10-768,0-6 832,4 1-672,-4 5 416,0 7-544,0 5 320,0 6-384,0 5 256,0 2-288,0 1 128,6 0-224,-1-4 128,4 0-160,3-10-64,2 1-32,2-9-128,4 4 64,-4-4 32,4-1 0,-5-4 64,0 1-32,-11-1 192,8 4-128,-18 0 256,0 0-224,-9 2 31,6 3-95,-17-5-1311,10 6 671,-4-10-4288,4 4 2720</inkml:trace>
        </inkml:traceGroup>
        <inkml:traceGroup>
          <inkml:annotationXML>
            <emma:emma xmlns:emma="http://www.w3.org/2003/04/emma" version="1.0">
              <emma:interpretation id="{BCCC70E1-450A-4189-96D1-6F9AF6E6291C}" emma:medium="tactile" emma:mode="ink">
                <msink:context xmlns:msink="http://schemas.microsoft.com/ink/2010/main" type="inkWord" rotatedBoundingBox="32827,13318 33337,13319 33336,13827 32826,13826"/>
              </emma:interpretation>
              <emma:one-of disjunction-type="recognition" id="oneOf83">
                <emma:interpretation id="interp411" emma:lang="zh-CN" emma:confidence="0">
                  <emma:literal>不</emma:literal>
                </emma:interpretation>
                <emma:interpretation id="interp412" emma:lang="zh-CN" emma:confidence="0">
                  <emma:literal>乐</emma:literal>
                </emma:interpretation>
                <emma:interpretation id="interp413" emma:lang="zh-CN" emma:confidence="0">
                  <emma:literal>下</emma:literal>
                </emma:interpretation>
                <emma:interpretation id="interp414" emma:lang="zh-CN" emma:confidence="0">
                  <emma:literal>六</emma:literal>
                </emma:interpretation>
                <emma:interpretation id="interp415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445837">35946 15956 6016,'-32'-6'2272,"28"6"-1216,-7 6-384,8-6 704,-3 0-320,0 4-64,0-4-288,3 0-64,-3 0-352,6 0-32,0 0 64,9 5-64,3-2 32,3-3-96,6 0-33,14 0-31,-5 0 0,12-3-64,-2 3-64,1-5-64,4 5-32,-4 0 64,1 0 0,-6 0-191,-6 0-1,-5-4-416,-5-2-128,-5 6-32,-4 0 32,-11 0-32,-5 0 128,-1 0 128,-3 0 192,-3 0 128,-2 0 128,-2 0 64,7 0 32,-3 6 64,-2-2 32,4-4 224,-1 5 128,1-2 1024,1 7-800,-8-6 352,13 6-640,-11 2 448,9 4-512,-8 0 351,8 7-383,-15 5 192,11 3-256,-10 1 128,10 0-192,-10 0 64,5 4-128,-6-1-64,6 2 0,-11-4-480,10-3 256,-4-1-1120,5-7 737,0-9-1857,5-4 1376,-5-14-1632,10 5 1536,-1-13-480,12-1 960,-1-4 160,10 10 320,-5-7 832,-1 8-320,2-3 1184,-1 10-832,5 4 544,2 6-704,-2 2 0,0 2-320,-6 0-736,3 0 288,-12-10-3104,4 2 1888</inkml:trace>
          <inkml:trace contextRef="#ctx0" brushRef="#br0" timeOffset="446012">36302 16249 7936,'10'13'2976,"-10"-13"-1600,17 33-768,-13-19 1056,7 4-960,-8 0-672,9-1-96,-6-2-3360,-3 2 1888,3-11-3296,-1-3 2720</inkml:trace>
        </inkml:traceGroup>
      </inkml:traceGroup>
      <inkml:traceGroup>
        <inkml:annotationXML>
          <emma:emma xmlns:emma="http://www.w3.org/2003/04/emma" version="1.0">
            <emma:interpretation id="{524D7D9F-2D25-4253-AF8E-7CE66933229D}" emma:medium="tactile" emma:mode="ink">
              <msink:context xmlns:msink="http://schemas.microsoft.com/ink/2010/main" type="line" rotatedBoundingBox="23821,14549 26024,14686 25956,15783 23753,15647"/>
            </emma:interpretation>
          </emma:emma>
        </inkml:annotationXML>
        <inkml:traceGroup>
          <inkml:annotationXML>
            <emma:emma xmlns:emma="http://www.w3.org/2003/04/emma" version="1.0">
              <emma:interpretation id="{40348A92-B8A1-4BF9-BA7B-44C7B8A73CBD}" emma:medium="tactile" emma:mode="ink">
                <msink:context xmlns:msink="http://schemas.microsoft.com/ink/2010/main" type="inkWord" rotatedBoundingBox="23811,14711 24482,14753 24424,15688 23753,15647"/>
              </emma:interpretation>
              <emma:one-of disjunction-type="recognition" id="oneOf84">
                <emma:interpretation id="interp416" emma:lang="zh-CN" emma:confidence="0">
                  <emma:literal>可</emma:literal>
                </emma:interpretation>
                <emma:interpretation id="interp417" emma:lang="zh-CN" emma:confidence="0">
                  <emma:literal>丌</emma:literal>
                </emma:interpretation>
                <emma:interpretation id="interp418" emma:lang="zh-CN" emma:confidence="0">
                  <emma:literal>㔿</emma:literal>
                </emma:interpretation>
                <emma:interpretation id="interp419" emma:lang="zh-CN" emma:confidence="0">
                  <emma:literal>厅</emma:literal>
                </emma:interpretation>
                <emma:interpretation id="interp420" emma:lang="zh-CN" emma:confidence="0">
                  <emma:literal>介</emma:literal>
                </emma:interpretation>
              </emma:one-of>
            </emma:emma>
          </inkml:annotationXML>
          <inkml:trace contextRef="#ctx0" brushRef="#br0" timeOffset="447248">26867 17456 5120,'-10'0'1920,"10"0"-1024,-5 4-640,-1-4 1216,12 5-832,-6-2 736,0 3-768,0-2 288,5 0-512,1 2 352,3-2-416,7-4 256,-2 0-320,8 0 64,-2 0-192,10-4 64,6 4-96,6-6 0,-3 2-32,8-6-128,-7 7 32,10-6-32,-2-1 0,-3-7 128,0 8-32,-9-5-224,0 9 96,-4-5-960,-8 10 608,-9-7-1792,0 7 1248,-15 0-3008,0 4 2272</inkml:trace>
          <inkml:trace contextRef="#ctx0" brushRef="#br0" timeOffset="447654">27045 17574 5504,'0'-6'2112,"0"6"-1152,0 13-576,0-8 960,5 5-768,-1-2 352,2 11-576,-6 0 256,0 3-352,0 1-64,0 0-128,0-7-64,0 7 32,0-8-384,0 2 192,0-12-864,6-1 576,-1-8-448,10 4 544,1-9 160,-2 4 160,2-9 96,-1 10-32,0-1 256,0 5-160,-4 0 608,4 9-448,-6 1 544,3 3-512,-12 0 224,4 6-320,-4 0-288,0-3 32,0-6-1632,0 0 928,0-16-3168,6 6 2208</inkml:trace>
          <inkml:trace contextRef="#ctx0" brushRef="#br0" timeOffset="447939">27371 17632 5632,'6'0'2176,"-6"0"-1152,0 10-576,0-7 1216,6 7-960,-2 3 736,1 1-832,1 4 576,-3 5-672,3 3 448,0 6-545,0 9 321,-3 5-416,3 3 192,-1 1-288,-5-1-64,0 2-96,0-6-64,0 1 32,-5-10-128,5 5 64,-9-14-960,-3-5 544,-8-9-1599,10 2 1183,-11-15-2240,6 0 1760,-5-15-2592,10 8 2208</inkml:trace>
        </inkml:traceGroup>
        <inkml:traceGroup>
          <inkml:annotationXML>
            <emma:emma xmlns:emma="http://www.w3.org/2003/04/emma" version="1.0">
              <emma:interpretation id="{7D83E2B9-6405-45FA-B9A6-4C6EF6BB9263}" emma:medium="tactile" emma:mode="ink">
                <msink:context xmlns:msink="http://schemas.microsoft.com/ink/2010/main" type="inkWord" rotatedBoundingBox="24704,14604 25619,14661 25562,15577 24648,15520"/>
              </emma:interpretation>
              <emma:one-of disjunction-type="recognition" id="oneOf85">
                <emma:interpretation id="interp421" emma:lang="zh-CN" emma:confidence="0">
                  <emma:literal>逆</emma:literal>
                </emma:interpretation>
                <emma:interpretation id="interp422" emma:lang="zh-CN" emma:confidence="0">
                  <emma:literal>迸</emma:literal>
                </emma:interpretation>
                <emma:interpretation id="interp423" emma:lang="zh-CN" emma:confidence="0">
                  <emma:literal>逞</emma:literal>
                </emma:interpretation>
                <emma:interpretation id="interp424" emma:lang="zh-CN" emma:confidence="0">
                  <emma:literal>並</emma:literal>
                </emma:interpretation>
                <emma:interpretation id="interp425" emma:lang="zh-CN" emma:confidence="0">
                  <emma:literal>茁</emma:literal>
                </emma:interpretation>
              </emma:one-of>
            </emma:emma>
          </inkml:annotationXML>
          <inkml:trace contextRef="#ctx0" brushRef="#br0" timeOffset="448349">28040 17337 5248,'-11'-4'2016,"11"4"-1088,5 32-320,-5-28 1504,6 5-1152,-2 0 608,2 1-928,0-1-96,-3 4-320,3 1-192,-1 5-64,-5-6-1440,0 0 768,0-4-3776,6 1 2496</inkml:trace>
          <inkml:trace contextRef="#ctx0" brushRef="#br0" timeOffset="450476">27723 17700 4224,'-5'0'1568,"5"0"-832,5 22 128,-5-18 1184,7 2-1120,-4-2 608,3 5-896,-1 0 480,-1 1-640,-4 7 320,6 2-480,-6 3 256,0 1-320,0 0 127,0 3-223,0 2 128,0-2-160,0 3 160,0 1-192,0-1 32,6-7-64,-1 0 96,-1-3-96,1-6 128,1 1-128,-2-5-32,7 0 0,-1-5-32,5 6 0,0-10 0,2 4 0,7-8 0,-3 4 0,3-6 0,3 2 0,-3-6 64,8 10-32,-7-8-32,5 4 32,6-10-32,0 8 0,-1-6-96,7 8 64,-1-6 32,-5 10 0,3-4 64,-2 4-32,-2 0-448,1 4 224,-6 0-1183,2 2 767,-7-2-3040,5 1 2016,2-5-3008,-2 4 2656</inkml:trace>
          <inkml:trace contextRef="#ctx0" brushRef="#br0" timeOffset="448975">27867 17604 6016,'0'0'2272,"0"0"-1216,9-8-448,-3 2 1152,3 12-960,7-12 448,4 6-736,6-9 0,-1 5-320,5-5-32,2 5-96,8-9-64,1 7 32,4-7-736,-4 9 384,1-5-1792,-6 3 1184,-12 3-3040,3 3 2240</inkml:trace>
          <inkml:trace contextRef="#ctx0" brushRef="#br0" timeOffset="449306">28151 17573 5632,'-6'0'2112,"6"0"-1152,-4 13-480,-1-9 1088,5 6-896,-10 3 832,5 6-896,-10-2 832,3 2-832,-3 0 607,12-3-703,-9 0 224,6 0-416,3-2 160,3 0-256,0-6 64,9 7-160,-3-11 0,9 6-64,0-10-128,6 3 32,-1-6-736,1 3 384,4-6-1376,5 2 993,-10-5-1697,7-1 1408,-12-7-1120,5 8 1248,-10-10-64,5 12 576,-3-9 832,-3 7-224,-4 5 1312,-1 4-864,2 0 1088,5 10-1024,-7-1 576,7 1-736,-7-3 288,7 2-512,-1 1 64,1-1-257,-7-5-702,1 6 319,1-7-2528,-2 3 1536,-4-6-3328,0 0 2592</inkml:trace>
          <inkml:trace contextRef="#ctx0" brushRef="#br0" timeOffset="448787">28259 17269 5888,'30'0'2176,"-30"0"-1152,5 28-224,1-24 1376,-2 5-1216,-4-5 768,6 6-1056,-6-1 703,0 0-767,0 5 512,0-1-640,0 2 320,0-2-480,-6 0 64,2 6-256,-7-2-64,7-3-32,-13 0-672,13 0 352,-11-5-1792,4-2 1152,-4 3-2527,5 0 1919,-10-5-3072,5-2 2624</inkml:trace>
          <inkml:trace contextRef="#ctx0" brushRef="#br0" timeOffset="449846">28198 17749 5888,'4'0'2176,"-4"0"-1152,0 9-416,0-3 1312,5-2-1088,1 0 832,-2 5-992,-4 0 576,0 5-737,0 4 225,0-1-416,0 2-128,0 3-96,-4 1-512,4 6 224,-11-3-1951,7 0 1183,-7-3-4096,5-4 2816</inkml:trace>
          <inkml:trace contextRef="#ctx0" brushRef="#br0" timeOffset="449488">28268 17754 6144,'-30'-9'2272,"30"9"-1216,0 9-448,0-5 1088,0 1-928,0 0 320,12-2-640,-8 3-64,6 3-224,-6-5-96,2 6-32,0-7-960,0 7 512,-12-7-1792,6 7 1216,-6-1-2720,0 1 2112</inkml:trace>
        </inkml:traceGroup>
        <inkml:traceGroup>
          <inkml:annotationXML>
            <emma:emma xmlns:emma="http://www.w3.org/2003/04/emma" version="1.0">
              <emma:interpretation id="{BD4CA648-64FE-47E1-BFB6-D0E018449431}" emma:medium="tactile" emma:mode="ink">
                <msink:context xmlns:msink="http://schemas.microsoft.com/ink/2010/main" type="inkWord" rotatedBoundingBox="25941,15379 25981,15381 25978,15417 25939,15415"/>
              </emma:interpretation>
              <emma:one-of disjunction-type="recognition" id="oneOf86">
                <emma:interpretation id="interp426" emma:lang="zh-CN" emma:confidence="0">
                  <emma:literal>,</emma:literal>
                </emma:interpretation>
                <emma:interpretation id="interp427" emma:lang="zh-CN" emma:confidence="0">
                  <emma:literal>.</emma:literal>
                </emma:interpretation>
                <emma:interpretation id="interp428" emma:lang="zh-CN" emma:confidence="0">
                  <emma:literal>·</emma:literal>
                </emma:interpretation>
                <emma:interpretation id="interp429" emma:lang="zh-CN" emma:confidence="0">
                  <emma:literal>。</emma:literal>
                </emma:interpretation>
                <emma:interpretation id="interp430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450725">29023 18013 8576,'-19'7'3232,"19"-7"-1728,-11 19-2240,0-19-1664,22 8 1184,-11-8-2656,0 0 2240</inkml:trace>
        </inkml:traceGroup>
      </inkml:traceGroup>
    </inkml:traceGroup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43:08.909"/>
    </inkml:context>
    <inkml:brush xml:id="br0">
      <inkml:brushProperty name="width" value="0.05292" units="cm"/>
      <inkml:brushProperty name="height" value="0.05292" units="cm"/>
      <inkml:brushProperty name="color" value="#5B9BD5"/>
    </inkml:brush>
    <inkml:brush xml:id="br1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A1780E9-0615-43E1-B0BA-662230B5848C}" emma:medium="tactile" emma:mode="ink">
          <msink:context xmlns:msink="http://schemas.microsoft.com/ink/2010/main" type="writingRegion" rotatedBoundingBox="15043,12491 18073,10578 18851,11811 15822,13724"/>
        </emma:interpretation>
      </emma:emma>
    </inkml:annotationXML>
    <inkml:traceGroup>
      <inkml:annotationXML>
        <emma:emma xmlns:emma="http://www.w3.org/2003/04/emma" version="1.0">
          <emma:interpretation id="{48060801-96B3-4964-BCE9-18E36F2A0A99}" emma:medium="tactile" emma:mode="ink">
            <msink:context xmlns:msink="http://schemas.microsoft.com/ink/2010/main" type="paragraph" rotatedBoundingBox="15043,12491 18073,10578 18851,11811 15822,13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029EFC-1C1D-4BBB-B6ED-468A2FB256AD}" emma:medium="tactile" emma:mode="ink">
              <msink:context xmlns:msink="http://schemas.microsoft.com/ink/2010/main" type="line" rotatedBoundingBox="15043,12491 18073,10578 18851,11811 15822,13724"/>
            </emma:interpretation>
          </emma:emma>
        </inkml:annotationXML>
        <inkml:traceGroup>
          <inkml:annotationXML>
            <emma:emma xmlns:emma="http://www.w3.org/2003/04/emma" version="1.0">
              <emma:interpretation id="{1E80EC90-6CAD-4734-AEB8-7B86117B0F92}" emma:medium="tactile" emma:mode="ink">
                <msink:context xmlns:msink="http://schemas.microsoft.com/ink/2010/main" type="inkWord" rotatedBoundingBox="15380,13025 15481,12960 15595,13140 15493,13204"/>
              </emma:interpretation>
              <emma:one-of disjunction-type="recognition" id="oneOf0">
                <emma:interpretation id="interp0" emma:lang="zh-CN" emma:confidence="0">
                  <emma:literal>、</emma:literal>
                </emma:interpretation>
                <emma:interpretation id="interp1" emma:lang="zh-CN" emma:confidence="0">
                  <emma:literal>卅</emma:literal>
                </emma:interpretation>
                <emma:interpretation id="interp2" emma:lang="zh-CN" emma:confidence="0">
                  <emma:literal>`</emma:literal>
                </emma:interpretation>
                <emma:interpretation id="interp3" emma:lang="zh-CN" emma:confidence="0">
                  <emma:literal>.</emma:literal>
                </emma:interpretation>
                <emma:interpretation id="interp4" emma:lang="zh-CN" emma:confidence="0">
                  <emma:literal>·</emma:literal>
                </emma:interpretation>
              </emma:one-of>
            </emma:emma>
          </inkml:annotationXML>
          <inkml:trace contextRef="#ctx0" brushRef="#br0">18491 15666 2944,'0'4'1120,"0"-4"-576,6 5-288,-6-2 896,5 3-640,-5-2 768,6 0-768,-2 5 320,2 4-480,0 3 96,-3 0-288,3 3-64,-1-2-64,-5-2-128,0 2 64,0-7 96,0 0-32,-5-20-32,5 6 32,-6-9-128,6 3 64,-3-9 32,-3 6 0,-4-6-96,10 6 64,-6-6 32,6 6 0,-5 0 64,10 3-32,-5 2-32,0 4 32,0 4 32,0 4-32,0 1 64,6 8-64,-6 0-96,4 6 32,-4-6 32,0 6 0,0-6 64,0 4-32,0-11-32,0-6 32,-4-10-128,4 1 64,-6-4 32,6 3 0,-5-3 0,10 4 0,-5-5 0,0 11 0,0-6 64,6 3-32,-6 2-96,4 4 32,-4 0 32,6 10 0,-6-10 0,6 3 0,-6-3 0,0 0 0,0-9 0,0 5 0,0-14 0,0 4 0,0-8 64,0 8-32,0 1-32,0 4 32,0 3 32,0 12-32,0 3 128,0 4-96,0 10 128,0 0-128,0-1-32,0 4 0,0 2 32,0 5-32,0-16-96,0-2 32,-6-15-128,6-6 96,-6-3-192,6 5 160,-4-9 32,8 7 64,-4-3-160,0 5 96,0-6-1312,0 10 768,-4-4-2432,4 4 1696</inkml:trace>
        </inkml:traceGroup>
        <inkml:traceGroup>
          <inkml:annotationXML>
            <emma:emma xmlns:emma="http://www.w3.org/2003/04/emma" version="1.0">
              <emma:interpretation id="{05F985F2-4DF4-41B7-A8C0-786EBD01CE43}" emma:medium="tactile" emma:mode="ink">
                <msink:context xmlns:msink="http://schemas.microsoft.com/ink/2010/main" type="inkWord" rotatedBoundingBox="16579,11522 18073,10578 18851,11811 17357,12754"/>
              </emma:interpretation>
              <emma:one-of disjunction-type="recognition" id="oneOf1">
                <emma:interpretation id="interp5" emma:lang="zh-CN" emma:confidence="0">
                  <emma:literal>灿</emma:literal>
                </emma:interpretation>
                <emma:interpretation id="interp6" emma:lang="zh-CN" emma:confidence="0">
                  <emma:literal>忷</emma:literal>
                </emma:interpretation>
                <emma:interpretation id="interp7" emma:lang="zh-CN" emma:confidence="0">
                  <emma:literal>悯</emma:literal>
                </emma:interpretation>
                <emma:interpretation id="interp8" emma:lang="zh-CN" emma:confidence="0">
                  <emma:literal>蚋</emma:literal>
                </emma:interpretation>
                <emma:interpretation id="interp9" emma:lang="zh-CN" emma:confidence="0">
                  <emma:literal>㤈</emma:literal>
                </emma:interpretation>
              </emma:one-of>
            </emma:emma>
          </inkml:annotationXML>
          <inkml:trace contextRef="#ctx0" brushRef="#br1" timeOffset="-121187">20878 13853 7296,'-36'26'2720,"36"-26"-1472,-21 6-832,12 3 1216,9 5-960,-17 2 608,7 3-768,-5 4 319,9 4-511,-3 4 128,4 7-288,-1 7 224,6 0-256,0 1 96,11-1-128,-2 0-64,7 10 0,-1 12-256,5-4 128,1-9-1152,1-8 673,-2-14-2209,5-10 1568,-10-12-3328,5-7 2560</inkml:trace>
          <inkml:trace contextRef="#ctx0" brushRef="#br1" timeOffset="-120451">21485 13795 7296,'15'26'2816,"-15"-26"-1536,24 73-576,-12-46 1472,-3-1-1248,2 12 447,4 1-863,0 16 288,0 4-480,-5 4-32,6 1-160,-12 8-448,8-13 192,-12 5-1536,0-10 929,-12 1-4481,3-10 2912</inkml:trace>
          <inkml:trace contextRef="#ctx0" brushRef="#br1" timeOffset="-120713">21290 14034 7424,'-14'-10'2816,"14"10"-1536,-31 0-576,20 0 1376,11 6-1152,-10-6 607,5 7-895,-4 3 352,3 9-576,-10 3 192,11 1-352,-10 9-64,9 0-128,-3 4-128,4 5 32,-11-1-544,10 11 320,-12 2-1792,12 2 1121,-5-18-2977,11-7 2208,-4-20-2752,8-5 2560</inkml:trace>
          <inkml:trace contextRef="#ctx0" brushRef="#br1" timeOffset="-120979">20989 14224 6400,'0'-3'2368,"0"3"-1280,15 3-640,-9 3 1152,5 1-928,4 3 384,10 3-608,1 6 96,-1 3-320,5 1-64,2 0-96,-2-1-768,0 5 416,0-9-2528,-4 1 1568,-5-10-2848,-6 5 2336</inkml:trace>
          <inkml:trace contextRef="#ctx0" brushRef="#br1" timeOffset="-121520">19955 14428 8448,'-6'-4'3232,"6"4"-1728,16-4-1248,-11-2 896,6 6-704,5-9 160,2 5-384,15-5 0,2 5-128,10-6-64,1 5 0,10-9-480,-5 11 256,6-10-1728,-1 7 1024,-2-3-3616,-1 9 2528</inkml:trace>
          <inkml:trace contextRef="#ctx0" brushRef="#br1" timeOffset="-121765">20368 14038 3840,'-6'-17'1472,"6"17"-768,-4-19-416,-2 6 1152,12 4-800,-6-9 736,0 9-768,-6-14 576,6 10-672,-6-10 448,3 9-544,-8 0 320,11 5-416,-10-4 128,4 3-288,-8-2 288,4 8-256,-16-12 256,11 12-256,-12 1 255,9 3-255,-4 3 96,8 11-160,-2 4 64,11 9-96,-6 5 160,7 3-160,-2 17 320,12 2-224,-6 18 160,10 2-192,0 10 128,0 6-160,0 7 64,4-11-96,4 5-64,-4-11 0,-4 7-128,1-10 64,-7-5-608,7-8 352,-11-9-1792,4-6 1153,-8-21-3393,4-6 2432,-5-30-2688,-1-6 2656</inkml:trace>
        </inkml:traceGroup>
      </inkml:traceGroup>
    </inkml:traceGroup>
  </inkml:traceGroup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7:52:01.87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BE4F481-3DD5-49A6-A536-50750DE2341D}" emma:medium="tactile" emma:mode="ink">
          <msink:context xmlns:msink="http://schemas.microsoft.com/ink/2010/main" type="writingRegion" rotatedBoundingBox="1894,895 32591,-53 32856,8536 2159,9485"/>
        </emma:interpretation>
      </emma:emma>
    </inkml:annotationXML>
    <inkml:traceGroup>
      <inkml:annotationXML>
        <emma:emma xmlns:emma="http://www.w3.org/2003/04/emma" version="1.0">
          <emma:interpretation id="{CD6ACFB7-0CEF-4B32-BEA2-EA03994F43F8}" emma:medium="tactile" emma:mode="ink">
            <msink:context xmlns:msink="http://schemas.microsoft.com/ink/2010/main" type="paragraph" rotatedBoundingBox="1914,893 28948,588 28967,2222 1932,25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0C48A5-03E1-4321-ABC8-2006D342A2A1}" emma:medium="tactile" emma:mode="ink">
              <msink:context xmlns:msink="http://schemas.microsoft.com/ink/2010/main" type="line" rotatedBoundingBox="1914,893 28948,588 28967,2222 1932,2526"/>
            </emma:interpretation>
          </emma:emma>
        </inkml:annotationXML>
        <inkml:traceGroup>
          <inkml:annotationXML>
            <emma:emma xmlns:emma="http://www.w3.org/2003/04/emma" version="1.0">
              <emma:interpretation id="{28EEEC2B-4DE1-4019-A16A-CE04016E1684}" emma:medium="tactile" emma:mode="ink">
                <msink:context xmlns:msink="http://schemas.microsoft.com/ink/2010/main" type="inkWord" rotatedBoundingBox="1914,893 2642,884 2654,1948 1926,1956"/>
              </emma:interpretation>
              <emma:one-of disjunction-type="recognition" id="oneOf0">
                <emma:interpretation id="interp0" emma:lang="zh-CN" emma:confidence="0">
                  <emma:literal>L</emma:literal>
                </emma:interpretation>
                <emma:interpretation id="interp1" emma:lang="zh-CN" emma:confidence="0">
                  <emma:literal>辶</emma:literal>
                </emma:interpretation>
                <emma:interpretation id="interp2" emma:lang="zh-CN" emma:confidence="0">
                  <emma:literal>h</emma:literal>
                </emma:interpretation>
                <emma:interpretation id="interp3" emma:lang="zh-CN" emma:confidence="0">
                  <emma:literal>之</emma:literal>
                </emma:interpretation>
                <emma:interpretation id="interp4" emma:lang="zh-CN" emma:confidence="0">
                  <emma:literal>上</emma:literal>
                </emma:interpretation>
              </emma:one-of>
            </emma:emma>
          </inkml:annotationXML>
          <inkml:trace contextRef="#ctx0" brushRef="#br0">5054 3559 4608,'-4'-10'1760,"4"10"-960,4-3-320,-4-1 1280,0 4-960,0-10 736,0 10-896,0-5 352,0 5-544,0-4 224,0 8-384,0-4 256,6 9-288,-6 10 288,0 4-320,0 12 223,6 1-223,0 9 128,-2 6-192,-4 12 224,0 6-256,0 7 256,0-3-256,-4 13 160,4-8-160,-6-3 0,0-1-64,-4-10-64,5-15 32,-4-14-256,3-2 128,-4-11-384,10-3 256,-10-10-160,10 5 224,-10-14 0,4 3 96,-3-6 64,3 3 0,1-10-96,5 6 64,-6-11-32,12 8 0,-6-8 0,5 11 0,1-9 64,3-2 0,1-2 0,1 4 0,-2-3 64,7 13-32,-2-7 128,8 7-96,-2 3 32,6 3-32,-2 7 96,6-1-96,7-5 32,-2 2-32,1-3 96,6 1-96,-1 2-96,-7 3 0,1-5 96,-3 5-32,0-9 128,-8 4-96,-4-4-96,6 0 0,-4-4 32,-4 4 0,-1-5-160,2 5 96,-4-4-960,2 8 576,-7-8-2367,-2 4 1567</inkml:trace>
        </inkml:traceGroup>
        <inkml:traceGroup>
          <inkml:annotationXML>
            <emma:emma xmlns:emma="http://www.w3.org/2003/04/emma" version="1.0">
              <emma:interpretation id="{FD86EE27-EF32-4F1D-B431-C2FDDF877CDA}" emma:medium="tactile" emma:mode="ink">
                <msink:context xmlns:msink="http://schemas.microsoft.com/ink/2010/main" type="inkWord" rotatedBoundingBox="2935,1443 3303,1439 3304,1481 2936,1485"/>
              </emma:interpretation>
              <emma:one-of disjunction-type="recognition" id="oneOf1">
                <emma:interpretation id="interp5" emma:lang="zh-CN" emma:confidence="0">
                  <emma:literal>-</emma:literal>
                </emma:interpretation>
                <emma:interpretation id="interp6" emma:lang="zh-CN" emma:confidence="0">
                  <emma:literal>一</emma:literal>
                </emma:interpretation>
                <emma:interpretation id="interp7" emma:lang="zh-CN" emma:confidence="0">
                  <emma:literal>―</emma:literal>
                </emma:interpretation>
                <emma:interpretation id="interp8" emma:lang="zh-CN" emma:confidence="0">
                  <emma:literal>—</emma:literal>
                </emma:interpretation>
                <emma:interpretation id="interp9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630">6029 4106 5376,'-15'0'2112,"15"0"-1152,-15 6-416,10-6 1248,5 4-992,-5-4 704,0 0-896,-1 0 448,6 0-608,0 0 320,11 0-448,-1-4 63,5 4-255,0-6 64,6 6-96,9-8 0,2 4-32,-2-10-128,6 14 32,-6-6-480,0 6 289,0-3-1601,-4 6 1024,1-3-3808,-2 0 2560</inkml:trace>
        </inkml:traceGroup>
        <inkml:traceGroup>
          <inkml:annotationXML>
            <emma:emma xmlns:emma="http://www.w3.org/2003/04/emma" version="1.0">
              <emma:interpretation id="{4DF562F7-BC6A-41A5-A251-E0592EAEC9B9}" emma:medium="tactile" emma:mode="ink">
                <msink:context xmlns:msink="http://schemas.microsoft.com/ink/2010/main" type="inkWord" rotatedBoundingBox="3749,988 4378,980 4387,1866 3759,1873"/>
              </emma:interpretation>
              <emma:one-of disjunction-type="recognition" id="oneOf2">
                <emma:interpretation id="interp10" emma:lang="zh-CN" emma:confidence="0">
                  <emma:literal>M</emma:literal>
                </emma:interpretation>
                <emma:interpretation id="interp11" emma:lang="zh-CN" emma:confidence="0">
                  <emma:literal>川</emma:literal>
                </emma:interpretation>
                <emma:interpretation id="interp12" emma:lang="zh-CN" emma:confidence="0">
                  <emma:literal>n</emma:literal>
                </emma:interpretation>
                <emma:interpretation id="interp13" emma:lang="zh-CN" emma:confidence="0">
                  <emma:literal>m</emma:literal>
                </emma:interpretation>
                <emma:interpretation id="interp14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1158">6840 3758 5120,'0'-10'1920,"0"10"-1024,0-4-352,0-1 1248,0 10-992,0-5 640,0 0-896,0 0 640,0 4-672,0 2 384,0 2-544,0 6 319,0 4-383,0 10 192,0 8-256,0 5 0,0 4-128,0 4-64,0 2 0,0 2-128,0-8 64,0-3-672,0-7 384,0-6-1727,0-7 1151,0-12-2400,0-2 1856,0-13-2368,0 2 2176</inkml:trace>
          <inkml:trace contextRef="#ctx0" brushRef="#br0" timeOffset="1732">6793 3749 4736,'0'-13'1760,"0"13"-960,11-13-320,-11 7 1152,4 12-928,-4-6 608,12 9-800,-3-1 512,12 7-576,-1 2 448,1 1-480,-2 9 320,7 5-416,-5 0 128,0 0-288,-3-6-65,4 2-63,-2-10 32,1 1-32,-6-16-223,0 3 95,0-19-256,0-2 224,0-17 32,6 5 96,-6-9 0,5 5 0,2-6-96,4 5 64,-12-3 160,8 12-64,-13-5 320,6 6-192,-5-1 319,1 6-287,-6 2 384,-1 5-352,-4 6 384,6 4-384,-6 0 224,0 10-256,0-1 128,0 8-192,0 2 128,0 4-160,0-1 160,0 5-192,0 5 96,6 4-96,-3 15-64,3-3 0,-1 12 32,5-1-32,-4 18-32,3-5 32,-4-4-384,7-4 192,-8-10-1792,2-5 1088,-1-11-4607,-1-12 3007,1-13-2976,5-3 3136</inkml:trace>
        </inkml:traceGroup>
        <inkml:traceGroup>
          <inkml:annotationXML>
            <emma:emma xmlns:emma="http://www.w3.org/2003/04/emma" version="1.0">
              <emma:interpretation id="{A81A7B4C-3459-4CA6-BEBC-BEF5D5A4FBED}" emma:medium="tactile" emma:mode="ink">
                <msink:context xmlns:msink="http://schemas.microsoft.com/ink/2010/main" type="inkWord" rotatedBoundingBox="4996,935 5839,926 5850,1891 5007,1900"/>
              </emma:interpretation>
              <emma:one-of disjunction-type="recognition" id="oneOf3">
                <emma:interpretation id="interp15" emma:lang="zh-CN" emma:confidence="0">
                  <emma:literal>方</emma:literal>
                </emma:interpretation>
                <emma:interpretation id="interp16" emma:lang="zh-CN" emma:confidence="0">
                  <emma:literal>亓</emma:literal>
                </emma:interpretation>
                <emma:interpretation id="interp17" emma:lang="zh-CN" emma:confidence="0">
                  <emma:literal>天</emma:literal>
                </emma:interpretation>
                <emma:interpretation id="interp18" emma:lang="zh-CN" emma:confidence="0">
                  <emma:literal>古</emma:literal>
                </emma:interpretation>
                <emma:interpretation id="interp19" emma:lang="zh-CN" emma:confidence="0">
                  <emma:literal>舌</emma:literal>
                </emma:interpretation>
              </emma:one-of>
            </emma:emma>
          </inkml:annotationXML>
          <inkml:trace contextRef="#ctx0" brushRef="#br0" timeOffset="2871">8056 3858 5376,'-3'4'2112,"3"-4"-1152,-5 9-416,-1-3 1120,12-3-928,-6-3 576,8 4-800,4 2 512,-2 3-576,-5-5 320,4 0-448,-3-4 256,4 0-321,-5 0 289,4 0-320,-3 0 224,6 0-224,-3 0 0,6 0-128,0-4 96,0 4-128,6-4-32,6-1 0,3-5-128,6 10 64,4-7 32,6-3 0,5-3 0,-6 4 0,11-4 0,-4 3 0,-2-5 0,1 11 0,-4-5 0,-7 9 0,-4-10-512,-6 10 288,-14-3-1599,0 3 1023,-16 0-2624,0 9 1920,-26 1-2688,4 3 2400</inkml:trace>
          <inkml:trace contextRef="#ctx0" brushRef="#br0" timeOffset="2414">8296 3572 4992,'-4'-8'1824,"4"8"-960,-5 4-320,-1-4 1344,12 0-1056,-6 4 928,9 5-1024,3 4 352,-3 3-640,12-13-128,0 6-192,3-9-32,8 4-32,-8-4-544,6 0 256,-3 0-2080,-1 0 1248,-11 0-3264,0 0 2432</inkml:trace>
          <inkml:trace contextRef="#ctx0" brushRef="#br0" timeOffset="3106">8496 3916 6016,'-26'-13'2272,"26"13"-1216,0 10-608,0-10 1280,0 0-992,0 9 672,0 4-864,0 10 512,0-1-608,-4 10 383,-2 0-479,-3 14 128,4-6-320,-11 5-64,11 0-64,-11 5-320,7-4 160,-8-4-1375,13-7 863,-7-18-3136,8 1 2112,-3-26-2624,6-6 2432</inkml:trace>
          <inkml:trace contextRef="#ctx0" brushRef="#br0" timeOffset="3365">8604 4039 5632,'9'0'2112,"-9"0"-1152,15 5-288,-9-5 1504,0 8-1216,4 1 736,0 10-992,-6 4 480,8-1-705,-12 5 513,4 5-544,-4 3 384,0 7-480,0 3 192,0-3-320,0-3-64,0-1-96,0-8-128,0-2 32,-4-11-896,4 2 512,-6-13-2143,0-6 1407,-3-25-4128,9-1 2944</inkml:trace>
        </inkml:traceGroup>
        <inkml:traceGroup>
          <inkml:annotationXML>
            <emma:emma xmlns:emma="http://www.w3.org/2003/04/emma" version="1.0">
              <emma:interpretation id="{FAA1F90F-15CD-40B9-AAB9-77B8E324CCF0}" emma:medium="tactile" emma:mode="ink">
                <msink:context xmlns:msink="http://schemas.microsoft.com/ink/2010/main" type="inkWord" rotatedBoundingBox="6076,1040 7156,1028 7166,1883 6085,1895"/>
              </emma:interpretation>
              <emma:one-of disjunction-type="recognition" id="oneOf4">
                <emma:interpretation id="interp20" emma:lang="zh-CN" emma:confidence="0">
                  <emma:literal>法</emma:literal>
                </emma:interpretation>
                <emma:interpretation id="interp21" emma:lang="zh-CN" emma:confidence="0">
                  <emma:literal>怯</emma:literal>
                </emma:interpretation>
                <emma:interpretation id="interp22" emma:lang="zh-CN" emma:confidence="0">
                  <emma:literal>珐</emma:literal>
                </emma:interpretation>
                <emma:interpretation id="interp23" emma:lang="zh-CN" emma:confidence="0">
                  <emma:literal>䜤</emma:literal>
                </emma:interpretation>
                <emma:interpretation id="interp24" emma:lang="zh-CN" emma:confidence="0">
                  <emma:literal>坛</emma:literal>
                </emma:interpretation>
              </emma:one-of>
            </emma:emma>
          </inkml:annotationXML>
          <inkml:trace contextRef="#ctx0" brushRef="#br0" timeOffset="4413">9129 4189 5504,'-5'13'2112,"5"-13"-1152,9 4-640,-3-8 704,3 4-608,6-6 0,11 3-256,1-10 128,3 3-192,-6-3 96,3 8-96,-6 1 448,-3 4-320,-6 0 768,3 9-576,-9 0 800,3 5-704,-9-1 671,0 6-671,0-7 384,0 6-544,0 1 320,0 0-384,0 7 256,0 0-288,-6 2 288,6 4-320,-9-5 224,9 1-224,-6-5 128,12-7-192,-6-2 128,6 1-160,-3-11 160,3 1-192,0-5 32,-1 0-64,5-5-64,-1 1 32,2-15-32,-1 6 0,1-19-160,4 0 96,-5-23-1312,4 11 768,2-25-2720,5 11 1857,-1-10-4321,1 4 3232</inkml:trace>
          <inkml:trace contextRef="#ctx0" brushRef="#br0" timeOffset="3963">9333 3762 4864,'-12'15'1824,"12"-15"-960,-9 17-320,3-11 1344,6-3-1056,-4 1 672,8 5-896,-4-3 288,12 4-512,-3-10 0,6 0-224,0-6-96,6 2-32,0-5-544,-1 9 288,-10-6-1888,1 12 1184,-17-3-3200,1 13 2304</inkml:trace>
          <inkml:trace contextRef="#ctx0" brushRef="#br0" timeOffset="4867">9658 3836 7168,'0'-4'2720,"0"4"-1472,0 4-608,0-4 1344,6 0-1120,-2-4 160,10 4-640,4-10-160,0 4-128,8-6-96,-2 2 32,3-3-480,4 9 256,-11-11-1248,1 11 800,-12-5-1760,7 5 1344,-11-1-1280,0 5 1376,-10-4-320,0 8 768,-5-8 256,0 4 128,-6-4 832,12-2-384,-11-7 1056,10 4-768,-11-5 768,10 6-768,-3-2 640,9 6-704,-11 0 736,11 4-768,-4 4 672,8 10-672,-4 4 512,0 4-577,0 5 321,0 1-448,0-5-96,0 3-128,0 6-448,0 0 224,-4 0-1375,4-2 831,-6-2-2176,1-1 1600,-5-8-2944,10-1 2368</inkml:trace>
          <inkml:trace contextRef="#ctx0" brushRef="#br0" timeOffset="5602">9632 4135 5376,'-25'4'2112,"25"-4"-1152,0 4-480,0-4 1152,0 0-928,6-4 384,3 4-640,6-4 0,0-1-256,12-8-32,-3 3-96,8-3-64,2-1 32,2-4 32,-4 8-32,-7-3-512,1 4 256,-11 5-832,0 4 608,-9 0-448,-3 10 544,-6-7-32,3 3 224,-12-3 96,12 1 64,-4 2 128,8-2-64,-4-4 320,0 0-192,-4 0 512,4 5-384,-11-1 576,6 15-512,-10-6 512,0 4-512,-10 6 512,4 5-512,-5-5 576,5 3-545,-3 2 481,3-1-480,0 1 192,6 2-352,0-2 0,10-5-160,1-4-64,4-6 0,0-9 96,9 5-64,0-13 32,12 4-32,0-9-128,0 3 32,3-7-32,2 4 0,1-4-448,3 9 288,-9-9-1024,-2 7 672,-8-4-1343,4 7 1087,-9-7-1312,3 7 1248,-9-7-832,6 4 992,-12-1-320,6 1 640,-9-7 64,9 9 224,-6-11 160,12 7 0,-6-6 320,0 10-160,0-5 736,3 4-512,3 0 864,0 5-704,-3 5 832,14 5-800,2 3 608,2 10-704,0 0 160,5 3-384,-7 2-32,8 4-160,-7-5-608,4-5 256,-3-3-2656,0 4 1632,-6-10-3200,0 4 2528</inkml:trace>
        </inkml:traceGroup>
        <inkml:traceGroup>
          <inkml:annotationXML>
            <emma:emma xmlns:emma="http://www.w3.org/2003/04/emma" version="1.0">
              <emma:interpretation id="{7022B90E-9B6C-4D34-9550-E7F82D72980E}" emma:medium="tactile" emma:mode="ink">
                <msink:context xmlns:msink="http://schemas.microsoft.com/ink/2010/main" type="inkWord" rotatedBoundingBox="7598,1504 7757,1502 7760,1761 7601,1763"/>
              </emma:interpretation>
              <emma:one-of disjunction-type="recognition" id="oneOf5">
                <emma:interpretation id="interp25" emma:lang="zh-CN" emma:confidence="0">
                  <emma:literal>:</emma:literal>
                </emma:interpretation>
                <emma:interpretation id="interp26" emma:lang="zh-CN" emma:confidence="0">
                  <emma:literal>“</emma:literal>
                </emma:interpretation>
                <emma:interpretation id="interp27" emma:lang="zh-CN" emma:confidence="0">
                  <emma:literal>"</emma:literal>
                </emma:interpretation>
                <emma:interpretation id="interp28" emma:lang="zh-CN" emma:confidence="0">
                  <emma:literal>i</emma:literal>
                </emma:interpretation>
                <emma:interpretation id="interp2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38059">10657 4235 6144,'-15'3'2272,"15"-3"-1216,0 10-736,0-7 1248,6 3-864,-1 2 512,4 1-736,-3 0 96,4 5-320,1-5-608,8 5 192,-4 4-1984,6 1 1184,-6-2-3200,5 2 2336</inkml:trace>
          <inkml:trace contextRef="#ctx0" brushRef="#br0" timeOffset="37833">10668 4135 10624,'0'0'0,"0"0"704,0 0 384,0 0-480,0 0 256,10 0-512,-5 0 32,5 0-256,5 0 0,0 0-64,2 0-544,-2 0 256,0 0-1792,0 0 1088,-9 3-3168,3 2 2272</inkml:trace>
        </inkml:traceGroup>
        <inkml:traceGroup>
          <inkml:annotationXML>
            <emma:emma xmlns:emma="http://www.w3.org/2003/04/emma" version="1.0">
              <emma:interpretation id="{03E056BA-99AB-49A8-9359-8203D425A42D}" emma:medium="tactile" emma:mode="ink">
                <msink:context xmlns:msink="http://schemas.microsoft.com/ink/2010/main" type="inkWord" rotatedBoundingBox="10392,1183 11057,1176 11063,1727 10398,1734"/>
              </emma:interpretation>
              <emma:one-of disjunction-type="recognition" id="oneOf6">
                <emma:interpretation id="interp30" emma:lang="zh-CN" emma:confidence="0">
                  <emma:literal>不</emma:literal>
                </emma:interpretation>
                <emma:interpretation id="interp31" emma:lang="zh-CN" emma:confidence="0">
                  <emma:literal>到</emma:literal>
                </emma:interpretation>
                <emma:interpretation id="interp32" emma:lang="zh-CN" emma:confidence="0">
                  <emma:literal>㓚</emma:literal>
                </emma:interpretation>
                <emma:interpretation id="interp33" emma:lang="zh-CN" emma:confidence="0">
                  <emma:literal>m</emma:literal>
                </emma:interpretation>
                <emma:interpretation id="interp34" emma:lang="zh-CN" emma:confidence="0">
                  <emma:literal>训</emma:literal>
                </emma:interpretation>
              </emma:one-of>
            </emma:emma>
          </inkml:annotationXML>
          <inkml:trace contextRef="#ctx0" brushRef="#br0" timeOffset="40242">13435 3900 2944,'0'-16'1120,"0"16"-576,30-16-224,-19 6 800,-1 6-608,1-5 320,-1 9-512,-1-9-96,6 5-128,-4-6 128,5 10-128,-7-6 256,8 6-224,-8-3 256,1 6-256,1-3 256,-2 6-256,2-2 320,-1 2-256,-4 2 320,-3 6-288,-3 12 160,0 7-224,-3 6 224,3 3-256,-11 8 320,6 0-256,-6-6 160,6-2-192,-5 3 0,10 0-96,-9-9 32,9 0-64,-6-20-96,6-10 32,-5-12-128,10-4 96,-5-9-256,10 0 192,1-11-384,-2 2 288,7-4-32,-2 6 160,4-10 64,0 8 32,-3-4 0,6 8 0,-6 8 0,2 2 0,-2 6 0,0 8 0,-5 0 0,1 8 0,-7 0 64,7 7-32,-7 8 64,1-7-64,-5 8 64,0-2-64,0-4-32,0 6 32,0-12-32,0 7 0,0-14 0,0 3 0,0-16-96,6-2 64,0-13-128,-2 6 96,7-20-256,4 6 192,5-14-96,-1 14 128,2-5 64,0 8 32,-6-5 0,0 16 0,0-2 0,2 10 0,-7-1 192,-1 10-96,2 6 448,-1 7-288,-5 6 512,1 4-448,-6 4 288,0 1-352,0 2 0,0 7-160,0 2 96,0-7-128,0-3-384,4-6 192,1-10-2368,5-4 1376,-5-15-3200,7-3 2432</inkml:trace>
        </inkml:traceGroup>
        <inkml:traceGroup>
          <inkml:annotationXML>
            <emma:emma xmlns:emma="http://www.w3.org/2003/04/emma" version="1.0">
              <emma:interpretation id="{1BBA4617-CB7C-4177-A2C9-6E01AB222B24}" emma:medium="tactile" emma:mode="ink">
                <msink:context xmlns:msink="http://schemas.microsoft.com/ink/2010/main" type="inkWord" rotatedBoundingBox="11045,1110 11820,1102 11835,2414 11059,2423"/>
              </emma:interpretation>
              <emma:one-of disjunction-type="recognition" id="oneOf7">
                <emma:interpretation id="interp35" emma:lang="zh-CN" emma:confidence="0">
                  <emma:literal>分</emma:literal>
                </emma:interpretation>
                <emma:interpretation id="interp36" emma:lang="zh-CN" emma:confidence="0">
                  <emma:literal>☆</emma:literal>
                </emma:interpretation>
                <emma:interpretation id="interp37" emma:lang="zh-CN" emma:confidence="0">
                  <emma:literal>尹</emma:literal>
                </emma:interpretation>
                <emma:interpretation id="interp38" emma:lang="zh-CN" emma:confidence="0">
                  <emma:literal>牙</emma:literal>
                </emma:interpretation>
                <emma:interpretation id="interp39" emma:lang="zh-CN" emma:confidence="0">
                  <emma:literal>屵</emma:literal>
                </emma:interpretation>
              </emma:one-of>
            </emma:emma>
          </inkml:annotationXML>
          <inkml:trace contextRef="#ctx0" brushRef="#br0" timeOffset="40466">14236 4052 6016,'-30'15'2272,"30"-15"-1216,0 23-800,0-19 640,4 0-512,1 4-64,5 2-192,1 0-160,-1-1 0,1-6 32,-2 7 0,-3-6-448,0 2 256,-6-6-3008,0 0 1760</inkml:trace>
          <inkml:trace contextRef="#ctx0" brushRef="#br0" timeOffset="40745">14337 3754 5760,'-5'-5'2176,"5"5"-1152,0-4-416,0-2 1152,5 12-960,-5-6 96,0 0-544,6 0-160,-2 4-96,1-4-704,1 5 320,4-1-2496,1 6 1536,-8-1-2560,15-2 2176</inkml:trace>
          <inkml:trace contextRef="#ctx0" brushRef="#br0" timeOffset="41610">14552 3914 4224,'-5'-6'1664,"5"6"-896,0-4-352,0 0 1024,0 8-800,0-4 320,0 0-576,0 4 224,5 10-352,-5 4 352,4 4-352,-4 1 512,6 0-448,-6 5 416,0-2-416,-6 10 320,6-4-352,-4 0 128,-1-4-256,-4-5 0,9 0-96,-6-11-64,6-2 32,0-20-192,6 5 96,-2-12-256,6-2 192,0-7-320,6 3 288,4-9-96,0 10 160,2-10 64,2 18 32,-3 1 64,-1 4-32,-5-1 128,1 10-96,-5 0 256,4 10-192,-5-1 448,-2 8-320,-8 1 223,6 6-255,-6-8-64,6 8-96,0-6-256,8 1 96,-4-10-1439,5 5 831,0-14-4128,1 0 2688</inkml:trace>
          <inkml:trace contextRef="#ctx0" brushRef="#br0" timeOffset="46419">14104 4718 2688,'-6'-22'1056,"6"22"-576,0 19 192,0-19 1120,0 0-992,0-6 544,6 6-800,-2-9 352,7 5-544,-8-9 256,9 7-352,-2-3 192,0 9-224,0-4 128,5 8-192,0-4 224,1 6-256,4 7 256,1 6-256,0 3 32,3 5-96,-3 1-64,5 2 32,-5 2 32,9 6-32,-15-8-96,6 2 32,-12-4-1376,6-5 768,-9-10-3488,4 0 2304</inkml:trace>
          <inkml:trace contextRef="#ctx0" brushRef="#br0" timeOffset="46682">14506 4623 4992,'-5'0'1824,"5"0"-960,-5 0-96,-1 0 1472,6 9-1216,-9 1 704,3-1-1024,-9 9 320,-1 6-576,-9 6 96,6 2-320,-23 4-1,16 5-127,-14 10-479,8-11 191,-4 1-1600,12-5 992,-2-10-3808,11 2 2560</inkml:trace>
        </inkml:traceGroup>
        <inkml:traceGroup>
          <inkml:annotationXML>
            <emma:emma xmlns:emma="http://www.w3.org/2003/04/emma" version="1.0">
              <emma:interpretation id="{B1863338-EF90-42E6-ADAE-835AE4E36E11}" emma:medium="tactile" emma:mode="ink">
                <msink:context xmlns:msink="http://schemas.microsoft.com/ink/2010/main" type="inkWord" rotatedBoundingBox="12629,896 13353,887 13364,1796 12640,1804"/>
              </emma:interpretation>
              <emma:one-of disjunction-type="recognition" id="oneOf8">
                <emma:interpretation id="interp40" emma:lang="zh-CN" emma:confidence="0">
                  <emma:literal>丁</emma:literal>
                </emma:interpretation>
                <emma:interpretation id="interp41" emma:lang="zh-CN" emma:confidence="0">
                  <emma:literal>J</emma:literal>
                </emma:interpretation>
                <emma:interpretation id="interp42" emma:lang="zh-CN" emma:confidence="0">
                  <emma:literal>厂</emma:literal>
                </emma:interpretation>
                <emma:interpretation id="interp43" emma:lang="zh-CN" emma:confidence="0">
                  <emma:literal>才</emma:literal>
                </emma:interpretation>
                <emma:interpretation id="interp44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43180">15744 3622 3840,'-26'0'1472,"26"0"-768,-9 0 32,4 0 1152,5 0-1024,-4 0 512,-2 0-832,-6 0 416,12 0-544,-4 0 256,4 0-384,-5 0 256,10 0-288,-5 0 288,0 0-320,4 0 160,8 0-224,-2 0 128,4 0-160,12-5 0,-1 1-65,7-5-63,-2 5 32,1-6 32,5 10-32,-1-9-32,6 9 32,-1-9 32,-4 9-32,0-4-96,0 4 32,5-4 32,-2 4 0,-3-6 0,0 6 0,-4-4-287,-8-1 159,-3-2-736,0 7 480,-11-10-800,4 10 672,-14-9-544,0 9 608,-9-4-96,4 8 320,-11-4-32,1 0 160,-15 0 64,9 0 32,-9 0 128,10 3-64,-7-3 256,12 6-192,-5-3 320,10 4-256,-5-4 448,10 1-352,-5 1 448,4-1-448,-3 6 448,9 3-448,-5 6 352,5 3-352,-6 5 256,12 5-289,-6 0 289,0 4-320,0 5 320,5 4-320,-5 4 160,0 2-224,0-2 128,0-4-160,-5 0 64,5 6-96,-12-9 0,8-3-32,-17 3 32,6-2-64,-11 1-32,5-6 32,-9-12-128,5 0 64,-16-8-320,6-7 192,-7-13-1152,12 5 736,0-13-2431,9 0 1695,0-9-3584,11 6 2784</inkml:trace>
        </inkml:traceGroup>
        <inkml:traceGroup>
          <inkml:annotationXML>
            <emma:emma xmlns:emma="http://www.w3.org/2003/04/emma" version="1.0">
              <emma:interpretation id="{F4E369D0-98D7-435E-AE70-8A5E5734D447}" emma:medium="tactile" emma:mode="ink">
                <msink:context xmlns:msink="http://schemas.microsoft.com/ink/2010/main" type="inkWord" rotatedBoundingBox="13616,1128 14217,1121 14222,1611 13621,1617"/>
              </emma:interpretation>
              <emma:one-of disjunction-type="recognition" id="oneOf9">
                <emma:interpretation id="interp45" emma:lang="zh-CN" emma:confidence="0">
                  <emma:literal>力</emma:literal>
                </emma:interpretation>
                <emma:interpretation id="interp46" emma:lang="zh-CN" emma:confidence="0">
                  <emma:literal>Ⅸ</emma:literal>
                </emma:interpretation>
                <emma:interpretation id="interp47" emma:lang="zh-CN" emma:confidence="0">
                  <emma:literal>ⅸ</emma:literal>
                </emma:interpretation>
                <emma:interpretation id="interp48" emma:lang="zh-CN" emma:confidence="0">
                  <emma:literal>*</emma:literal>
                </emma:interpretation>
                <emma:interpretation id="interp49" emma:lang="zh-CN" emma:confidence="0">
                  <emma:literal>才</emma:literal>
                </emma:interpretation>
              </emma:one-of>
            </emma:emma>
          </inkml:annotationXML>
          <inkml:trace contextRef="#ctx0" brushRef="#br0" timeOffset="44564">16917 3867 4352,'5'0'1664,"-5"0"-896,10-13-352,-5 13 1024,1 4-800,3 0 672,7 4-768,4 6 576,1 8-640,0 6 320,3-1-480,-3 2 128,9 3-288,-9-6 0,-1 6-96,1 0-128,0-10 32,-6-4-1376,0-4 768,-5-10-3712,1 0 2432</inkml:trace>
          <inkml:trace contextRef="#ctx0" brushRef="#br0" timeOffset="44783">17260 3832 5376,'-12'-6'2016,"12"6"-1088,-9 13-320,3-4 1152,1 1-960,-11 9 448,7 3-736,-17 5 128,11-1-352,-15 6-96,3 0-128,-9 0-320,11 0 128,0 0-1280,9-6 768,1-7-3392,6-6 2240</inkml:trace>
          <inkml:trace contextRef="#ctx0" brushRef="#br0" timeOffset="44285">16800 3762 5248,'-10'-4'2016,"10"4"-1088,-12 0-448,7 0 1152,5 0-928,-3 0 384,-3 4-640,-4 2 288,10 3-416,-11-1 416,8 7-448,-9-7 352,6 6-352,-3 9 256,4 0-288,-11 3 127,10 6-223,-8 4 128,10 2-160,-2-2-64,6-1-32,0 6-128,6-10 64,-2 1-320,7-4 192,-2-11-1439,3-2 895,2-11-2080,2 5 1568,-2-14-2752,8 5 2240</inkml:trace>
        </inkml:traceGroup>
        <inkml:traceGroup>
          <inkml:annotationXML>
            <emma:emma xmlns:emma="http://www.w3.org/2003/04/emma" version="1.0">
              <emma:interpretation id="{AC26EE89-2E46-406D-814D-E649B65C92F4}" emma:medium="tactile" emma:mode="ink">
                <msink:context xmlns:msink="http://schemas.microsoft.com/ink/2010/main" type="inkWord" rotatedBoundingBox="14199,1105 14411,1102 14418,1683 14206,1686"/>
              </emma:interpretation>
              <emma:one-of disjunction-type="recognition" id="oneOf10">
                <emma:interpretation id="interp50" emma:lang="zh-CN" emma:confidence="0">
                  <emma:literal>,</emma:literal>
                </emma:interpretation>
                <emma:interpretation id="interp51" emma:lang="zh-CN" emma:confidence="0">
                  <emma:literal>)</emma:literal>
                </emma:interpretation>
                <emma:interpretation id="interp52" emma:lang="zh-CN" emma:confidence="0">
                  <emma:literal>'</emma:literal>
                </emma:interpretation>
                <emma:interpretation id="interp53" emma:lang="zh-CN" emma:confidence="0">
                  <emma:literal>’</emma:literal>
                </emma:interpretation>
                <emma:interpretation id="interp54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45045">17242 3745 4096,'11'-9'1568,"-11"9"-832,21 9-160,-17-5 1120,7 2-928,4 1 768,10 12-896,1 0 800,-2-2-832,-3 15 544,0 0-672,-10 9 256,4-1-448,-11 5 63,2-4-223,-16 8-64,5-3-32,-16 0-1023,6 0 543,-12-7-4480,8 3 2720</inkml:trace>
        </inkml:traceGroup>
        <inkml:traceGroup>
          <inkml:annotationXML>
            <emma:emma xmlns:emma="http://www.w3.org/2003/04/emma" version="1.0">
              <emma:interpretation id="{030A8B4A-2523-4C33-9011-A1C70946784E}" emma:medium="tactile" emma:mode="ink">
                <msink:context xmlns:msink="http://schemas.microsoft.com/ink/2010/main" type="inkWord" rotatedBoundingBox="15010,1566 15036,1565 15037,1706 15012,1707"/>
              </emma:interpretation>
              <emma:one-of disjunction-type="recognition" id="oneOf11">
                <emma:interpretation id="interp55" emma:lang="zh-CN" emma:confidence="0">
                  <emma:literal>1</emma:literal>
                </emma:interpretation>
                <emma:interpretation id="interp56" emma:lang="zh-CN" emma:confidence="0">
                  <emma:literal>,</emma:literal>
                </emma:interpretation>
                <emma:interpretation id="interp57" emma:lang="zh-CN" emma:confidence="0">
                  <emma:literal>·</emma:literal>
                </emma:interpretation>
                <emma:interpretation id="interp58" emma:lang="zh-CN" emma:confidence="0">
                  <emma:literal>.</emma:literal>
                </emma:interpretation>
                <emma:interpretation id="interp5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47551">18078 4197 5760,'-8'6'2176,"8"-6"-1152,5 13-832,-5-9 832,0 1-608,-5 5 64,5 3-288,-6 4-1024,6 6 448,-6-1-2976,2 6 1888</inkml:trace>
        </inkml:traceGroup>
        <inkml:traceGroup>
          <inkml:annotationXML>
            <emma:emma xmlns:emma="http://www.w3.org/2003/04/emma" version="1.0">
              <emma:interpretation id="{93873098-2B57-4C53-B845-A02C9B8BA474}" emma:medium="tactile" emma:mode="ink">
                <msink:context xmlns:msink="http://schemas.microsoft.com/ink/2010/main" type="inkWord" rotatedBoundingBox="16259,997 16708,992 16713,1493 16265,1498"/>
              </emma:interpretation>
              <emma:one-of disjunction-type="recognition" id="oneOf12">
                <emma:interpretation id="interp60" emma:lang="zh-CN" emma:confidence="0">
                  <emma:literal>9</emma:literal>
                </emma:interpretation>
                <emma:interpretation id="interp61" emma:lang="zh-CN" emma:confidence="0">
                  <emma:literal>「</emma:literal>
                </emma:interpretation>
                <emma:interpretation id="interp62" emma:lang="zh-CN" emma:confidence="0">
                  <emma:literal>'</emma:literal>
                </emma:interpretation>
                <emma:interpretation id="interp63" emma:lang="zh-CN" emma:confidence="0">
                  <emma:literal>’</emma:literal>
                </emma:interpretation>
                <emma:interpretation id="interp64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49033">19740 3903 4480,'0'-3'1664,"0"3"-896,0 13-64,0-9 1440,0 5-1184,0 4 736,0 10-992,0-10 128,0 6-512,0-6-128,0 2-96,0-7-1056,0 1 512,6-9-3776,3 6 2336</inkml:trace>
          <inkml:trace contextRef="#ctx0" brushRef="#br0" timeOffset="48761">19581 3781 2816,'6'-10'1056,"-6"10"-576,6-3-224,-6-3 896,6 2-640,-3-5 608,3 5-640,0-10 448,-2 9-512,-4-12 128,0 2-320,-4-2 224,4 4-256,-12-2 256,3 7-256,-12-1 160,0 3-192,-9 12 224,10 3-256,-16 5 160,12-1-160,-3 0-64,6 6-32,2-6-128,8 5 64,6 0 160,5 1-64,5-3-32,10 7 0,0-4-128,6 3 64,0 1-32,-1 0 0,1 5 64,-2-2 0,-2 1 352,-2-3-192,-11-7 480,7 6-352,-16-4 512,-1-3-480,-13 3 288,-2-6-352,-9-3-64,4-1-128,-10-9-416,11 4 224,-7-8-1536,18 4 928,-2-9-3424,11 5 2336,16-11-2144,10 11 2272</inkml:trace>
        </inkml:traceGroup>
        <inkml:traceGroup>
          <inkml:annotationXML>
            <emma:emma xmlns:emma="http://www.w3.org/2003/04/emma" version="1.0">
              <emma:interpretation id="{BADA9C89-63D1-4542-91BC-2EC9B1B9D4A5}" emma:medium="tactile" emma:mode="ink">
                <msink:context xmlns:msink="http://schemas.microsoft.com/ink/2010/main" type="inkWord" rotatedBoundingBox="16783,1038 17165,1034 17170,1487 16788,1491"/>
              </emma:interpretation>
              <emma:one-of disjunction-type="recognition" id="oneOf13">
                <emma:interpretation id="interp65" emma:lang="zh-CN" emma:confidence="0">
                  <emma:literal>5</emma:literal>
                </emma:interpretation>
                <emma:interpretation id="interp66" emma:lang="zh-CN" emma:confidence="0">
                  <emma:literal>t</emma:literal>
                </emma:interpretation>
                <emma:interpretation id="interp67" emma:lang="zh-CN" emma:confidence="0">
                  <emma:literal>£</emma:literal>
                </emma:interpretation>
                <emma:interpretation id="interp68" emma:lang="zh-CN" emma:confidence="0">
                  <emma:literal>“</emma:literal>
                </emma:interpretation>
                <emma:interpretation id="interp69" emma:lang="zh-CN" emma:confidence="0">
                  <emma:literal>女</emma:literal>
                </emma:interpretation>
              </emma:one-of>
            </emma:emma>
          </inkml:annotationXML>
          <inkml:trace contextRef="#ctx0" brushRef="#br0" timeOffset="49278">20005 3709 6528,'-14'-15'2464,"14"15"-1344,-10-26-672,4 26 1216,6 4-960,-5 1 448,5 9-672,-6-5 64,6 4-288,-3 6 96,6 4-192,-3 3 128,6 6-160,-1 10 159,1-3-191,-6 6-32,4-3-32,2-6-32,3-1 0,-4-12-288,5 5 161,1-19-1089,4-1 672,-5-11-1664,1-2 1248,-2-13-2080,3-1 1696,-12 2-1792,4 4 1792</inkml:trace>
          <inkml:trace contextRef="#ctx0" brushRef="#br0" timeOffset="49505">19838 3858 5760,'-11'-13'2176,"11"13"-1152,5-5-768,1 1 928,-3 8-672,3-8 384,9 4-544,6-10 192,0 10-320,3-4 0,2 8-128,5-4-64,5 6 0,-1-6-480,1 4 256,0-4-1952,-6 0 1184,-4-4-2848,-1 4 2144</inkml:trace>
        </inkml:traceGroup>
        <inkml:traceGroup>
          <inkml:annotationXML>
            <emma:emma xmlns:emma="http://www.w3.org/2003/04/emma" version="1.0">
              <emma:interpretation id="{1137618B-C249-4F56-A7E3-CC1B58D28B21}" emma:medium="tactile" emma:mode="ink">
                <msink:context xmlns:msink="http://schemas.microsoft.com/ink/2010/main" type="inkWord" rotatedBoundingBox="17345,1481 17411,1480 17411,1549 17346,1549"/>
              </emma:interpretation>
              <emma:one-of disjunction-type="recognition" id="oneOf14">
                <emma:interpretation id="interp70" emma:lang="zh-CN" emma:confidence="0">
                  <emma:literal>、</emma:literal>
                </emma:interpretation>
                <emma:interpretation id="interp71" emma:lang="zh-CN" emma:confidence="0">
                  <emma:literal>·</emma:literal>
                </emma:interpretation>
                <emma:interpretation id="interp72" emma:lang="zh-CN" emma:confidence="0">
                  <emma:literal>.</emma:literal>
                </emma:interpretation>
                <emma:interpretation id="interp73" emma:lang="zh-CN" emma:confidence="0">
                  <emma:literal>‘</emma:literal>
                </emma:interpretation>
                <emma:interpretation id="interp74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49846">20404 4112 7040,'-16'4'2624,"16"-4"-1408,0 14-1056,0-9 672,6-2-512,-6 2 0,4 0-224,2 5-352,4-1 160,-6-6-3232,8 2 1824,-3-5-2528,6 5 2304</inkml:trace>
        </inkml:traceGroup>
        <inkml:traceGroup>
          <inkml:annotationXML>
            <emma:emma xmlns:emma="http://www.w3.org/2003/04/emma" version="1.0">
              <emma:interpretation id="{9FDF88F6-6085-490A-BB98-9BFB70D17045}" emma:medium="tactile" emma:mode="ink">
                <msink:context xmlns:msink="http://schemas.microsoft.com/ink/2010/main" type="inkWord" rotatedBoundingBox="18170,960 18487,956 18494,1579 18177,1582"/>
              </emma:interpretation>
              <emma:one-of disjunction-type="recognition" id="oneOf15">
                <emma:interpretation id="interp75" emma:lang="zh-CN" emma:confidence="0">
                  <emma:literal>“</emma:literal>
                </emma:interpretation>
                <emma:interpretation id="interp76" emma:lang="zh-CN" emma:confidence="0">
                  <emma:literal>"</emma:literal>
                </emma:interpretation>
                <emma:interpretation id="interp77" emma:lang="zh-CN" emma:confidence="0">
                  <emma:literal>”</emma:literal>
                </emma:interpretation>
                <emma:interpretation id="interp78" emma:lang="zh-CN" emma:confidence="0">
                  <emma:literal>∥</emma:literal>
                </emma:interpretation>
                <emma:interpretation id="interp79" emma:lang="zh-CN" emma:confidence="0">
                  <emma:literal>ⅱ</emma:literal>
                </emma:interpretation>
              </emma:one-of>
            </emma:emma>
          </inkml:annotationXML>
          <inkml:trace contextRef="#ctx0" brushRef="#br0" timeOffset="51427">21224 3591 4736,'0'19'1760,"0"-19"-960,-5 13-448,-1-4 992,12 1-768,-6 3 512,0 4-640,0-2 320,0 2-448,0 2 256,5 3-320,-1 10 192,13 4-224,-8 10 0,1-2-128,-4 11 0,-1-6-32,1 2-608,-3-2 288,-3-7-1952,0-10 1248,0-16-2976,6 0 2208</inkml:trace>
          <inkml:trace contextRef="#ctx0" brushRef="#br0" timeOffset="51661">21479 3709 4096,'0'0'1568,"0"0"-832,5-5-224,-5 10 1088,6 3-896,-2 7 544,2 8-768,-1 7 320,-1 2-480,1 6 64,1 1-256,-6 2-64,4-1-32,-4-2-736,6-6 384,-6-6-2496,0 1 1568,0-13-2208,6 0 1984</inkml:trace>
        </inkml:traceGroup>
        <inkml:traceGroup>
          <inkml:annotationXML>
            <emma:emma xmlns:emma="http://www.w3.org/2003/04/emma" version="1.0">
              <emma:interpretation id="{1DC8FD44-CD06-4CF5-A75C-F0488BB2E0A2}" emma:medium="tactile" emma:mode="ink">
                <msink:context xmlns:msink="http://schemas.microsoft.com/ink/2010/main" type="inkWord" rotatedBoundingBox="18802,1091 19281,1085 19286,1517 18807,1522"/>
              </emma:interpretation>
              <emma:one-of disjunction-type="recognition" id="oneOf16">
                <emma:interpretation id="interp80" emma:lang="zh-CN" emma:confidence="0">
                  <emma:literal>x</emma:literal>
                </emma:interpretation>
                <emma:interpretation id="interp81" emma:lang="zh-CN" emma:confidence="0">
                  <emma:literal>Ⅹ</emma:literal>
                </emma:interpretation>
                <emma:interpretation id="interp82" emma:lang="zh-CN" emma:confidence="0">
                  <emma:literal>X</emma:literal>
                </emma:interpretation>
                <emma:interpretation id="interp83" emma:lang="zh-CN" emma:confidence="0">
                  <emma:literal>ⅹ</emma:literal>
                </emma:interpretation>
                <emma:interpretation id="interp84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52124">21856 3822 3840,'-10'-6'1472,"10"6"-768,0-9-320,0 5 928,0 8-736,0-8 384,10 4-608,1-3 256,-2-3-352,3-4 288,3 10-320,-6-7 224,7 7-224,-2-6 224,2 6-256,4 0 384,0 6-320,2-6 224,2 7-256,-4 9 224,7 0-256,-6 7 96,3 5-160,-3 4 0,0 4-64,-6 0 96,6 0-96,-7-4-160,2 0 32,-7-6-1152,2-3 640,-5-14-2144,-2 0 1536,-4-12-2560,6-3 2112</inkml:trace>
          <inkml:trace contextRef="#ctx0" brushRef="#br0" timeOffset="52397">22324 3726 6400,'-4'-9'2368,"4"9"-1280,-11 0-512,2 0 1152,9 9-960,-12-4 480,3 9-768,-12-1 384,7 6-512,-17 4 192,11 3-321,-16 10-63,10 1-96,-8 9-128,7-1 32,-3-6-895,15 3 511,0-7-2080,3-6 1376,3-21-3232,9 1 2464</inkml:trace>
        </inkml:traceGroup>
        <inkml:traceGroup>
          <inkml:annotationXML>
            <emma:emma xmlns:emma="http://www.w3.org/2003/04/emma" version="1.0">
              <emma:interpretation id="{11D908A2-8EF7-4F60-B4B1-5EADE7F85B91}" emma:medium="tactile" emma:mode="ink">
                <msink:context xmlns:msink="http://schemas.microsoft.com/ink/2010/main" type="inkWord" rotatedBoundingBox="19593,888 19637,887 19644,1435 19600,1436"/>
              </emma:interpretation>
              <emma:one-of disjunction-type="recognition" id="oneOf17">
                <emma:interpretation id="interp85" emma:lang="zh-CN" emma:confidence="0">
                  <emma:literal>|</emma:literal>
                </emma:interpretation>
                <emma:interpretation id="interp86" emma:lang="zh-CN" emma:confidence="0">
                  <emma:literal>‘</emma:literal>
                </emma:interpretation>
                <emma:interpretation id="interp87" emma:lang="zh-CN" emma:confidence="0">
                  <emma:literal>'</emma:literal>
                </emma:interpretation>
                <emma:interpretation id="interp88" emma:lang="zh-CN" emma:confidence="0">
                  <emma:literal>1</emma:literal>
                </emma:interpretation>
                <emma:interpretation id="interp89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53479">22641 3523 3712,'-5'-4'1408,"5"4"-768,0 4-256,0-4 704,0 3-608,0-3 352,5 9-512,-5 1 480,6 9-480,-2 7 512,7 1-512,-5 11 352,-3 1-384,3 12 128,0-6-256,-6 4-64,0 2-64,0-6-128,0 0 64,0-13-1536,0 0 864,0-18-3104,0-5 2144</inkml:trace>
        </inkml:traceGroup>
        <inkml:traceGroup>
          <inkml:annotationXML>
            <emma:emma xmlns:emma="http://www.w3.org/2003/04/emma" version="1.0">
              <emma:interpretation id="{7A21F2E4-D4D6-4283-B9C3-094943FBCB9F}" emma:medium="tactile" emma:mode="ink">
                <msink:context xmlns:msink="http://schemas.microsoft.com/ink/2010/main" type="inkWord" rotatedBoundingBox="19817,900 19881,900 19888,1463 19823,1463"/>
              </emma:interpretation>
              <emma:one-of disjunction-type="recognition" id="oneOf18">
                <emma:interpretation id="interp90" emma:lang="zh-CN" emma:confidence="0">
                  <emma:literal>|</emma:literal>
                </emma:interpretation>
                <emma:interpretation id="interp91" emma:lang="zh-CN" emma:confidence="0">
                  <emma:literal>‘</emma:literal>
                </emma:interpretation>
                <emma:interpretation id="interp92" emma:lang="zh-CN" emma:confidence="0">
                  <emma:literal>'</emma:literal>
                </emma:interpretation>
                <emma:interpretation id="interp93" emma:lang="zh-CN" emma:confidence="0">
                  <emma:literal>1</emma:literal>
                </emma:interpretation>
                <emma:interpretation id="interp9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53738">22859 3532 3456,'0'0'1408,"0"0"-768,21 14-128,-15-2 1216,3 11-928,-4 9 864,1 0-960,-2 5 352,2 3-608,-6 6-128,0-6-192,0 6-160,0-6 0,0 1-672,0-1 384,0-8-2688,5 0 1664,1-4-2176,-3-1 2016</inkml:trace>
        </inkml:traceGroup>
        <inkml:traceGroup>
          <inkml:annotationXML>
            <emma:emma xmlns:emma="http://www.w3.org/2003/04/emma" version="1.0">
              <emma:interpretation id="{150C13F8-A58F-46F3-A36B-66E4232E1B6B}" emma:medium="tactile" emma:mode="ink">
                <msink:context xmlns:msink="http://schemas.microsoft.com/ink/2010/main" type="inkWord" rotatedBoundingBox="20174,1054 20587,1049 20594,1642 20181,1646"/>
              </emma:interpretation>
              <emma:one-of disjunction-type="recognition" id="oneOf19">
                <emma:interpretation id="interp95" emma:lang="zh-CN" emma:confidence="0">
                  <emma:literal>≤</emma:literal>
                </emma:interpretation>
                <emma:interpretation id="interp96" emma:lang="zh-CN" emma:confidence="0">
                  <emma:literal>[</emma:literal>
                </emma:interpretation>
                <emma:interpretation id="interp97" emma:lang="zh-CN" emma:confidence="0">
                  <emma:literal>之</emma:literal>
                </emma:interpretation>
                <emma:interpretation id="interp98" emma:lang="zh-CN" emma:confidence="0">
                  <emma:literal>∑</emma:literal>
                </emma:interpretation>
                <emma:interpretation id="interp99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54277">23630 3681 4736,'-10'6'1760,"10"-6"-960,-36-6-224,25 6 992,8 9-864,-15 1 576,3 3-768,-9 0 448,9 6-544,-12-2 256,6 2-384,-9 0 256,10-3-288,-10 0 192,4 0-224,-4-2 128,8 1-192,4-7 63,0 7-127,4-8 0,10 3-32,-8-1-128,9 4 32,3-3 32,9-1 0,1 0 0,10 5 0,1-5 0,0 5 0,-1-5-160,5 0 97,2-1-545,-3 1 352,-4 0-1376,6 1 896,-6-6-2752,0 1 1952,1-1-2272,0 5 2176</inkml:trace>
          <inkml:trace contextRef="#ctx0" brushRef="#br0" timeOffset="61673">23304 4242 4736,'-30'9'1760,"30"-9"-960,-6 10-384,1-10 960,-1 4-768,-4 1 544,5-1-672,-5-4 448,10 0-512,-5 0 256,5 0-384,-4 0 256,8 0-288,-4 0 192,11 0-224,-7 0 64,7 0-160,-1 0 160,1 0-192,4 0-32,6 0-32,-6 0-32,4 0 0,1 0 0,1 0 0,0 0-96,4 0 64,-5 0-128,1 0 96,0 0-384,0 0 224,-6 0-800,0 0 576,-6 0-1568,2 0 1152,5-4-2944,-2 4 2144</inkml:trace>
        </inkml:traceGroup>
        <inkml:traceGroup>
          <inkml:annotationXML>
            <emma:emma xmlns:emma="http://www.w3.org/2003/04/emma" version="1.0">
              <emma:interpretation id="{4D675C73-1360-4096-88C3-4F13E316CE2C}" emma:medium="tactile" emma:mode="ink">
                <msink:context xmlns:msink="http://schemas.microsoft.com/ink/2010/main" type="inkWord" rotatedBoundingBox="20870,990 21494,983 21499,1430 20875,1437"/>
              </emma:interpretation>
              <emma:one-of disjunction-type="recognition" id="oneOf20">
                <emma:interpretation id="interp100" emma:lang="zh-CN" emma:confidence="0">
                  <emma:literal>。</emma:literal>
                </emma:interpretation>
                <emma:interpretation id="interp101" emma:lang="zh-CN" emma:confidence="0">
                  <emma:literal>△</emma:literal>
                </emma:interpretation>
                <emma:interpretation id="interp102" emma:lang="zh-CN" emma:confidence="0">
                  <emma:literal>0</emma:literal>
                </emma:interpretation>
                <emma:interpretation id="interp103" emma:lang="zh-CN" emma:confidence="0">
                  <emma:literal>°</emma:literal>
                </emma:interpretation>
                <emma:interpretation id="interp104" emma:lang="zh-CN" emma:confidence="0">
                  <emma:literal>乙</emma:literal>
                </emma:interpretation>
              </emma:one-of>
            </emma:emma>
          </inkml:annotationXML>
          <inkml:trace contextRef="#ctx0" brushRef="#br0" timeOffset="63097">24364 3622 4096,'-5'-5'1568,"5"5"-832,-6 0-224,3 0 1280,6 0-960,-6 0 672,3 0-896,-6 0 640,0 5-704,-3-5 640,9 4-672,-12 2 320,12 7-512,-9 0 319,3 1-351,-9 1 64,6-2-224,-18 0 224,13 0-224,-17 6 320,11-2-256,-16 2 96,6 4-160,-6-5 64,9 0-96,-3-4-64,10 0 0,-5 2 32,10 3-32,-2-6 64,7 6-64,1-9-160,4-3 64,-1-1 32,6-2 32,-4 1 0,8 3 0,-4-3-96,6-1 64,-6-4 32,9 0 0,2 0 64,-1 0-32,5 0-32,0 10 32,11-4-128,-1 1 64,1-7 32,4 5 0,-3-5-96,3 4 64,-4 2 96,-2-2-32,3 0 64,-3 2-64,3-3-96,-3 2 32,3-1 32,3 0 0,-6 2 0,3-2 0,-7-4 0,1 0 0,-6 0 64,0 0-32,1-4-96,-2 4 32,-2-6 32,-3 6 0,-3-8 0,-3 8 0,-3-5 0,0 2 0,0-11 0,0-1 0,-3-8 64,3 11-32,-6-8-32,1 13 32,-5-12-32,10 9 0,-11-6 0,11 0 0,-9 0-96,2 2 64,-7-4 96,8 8-32,-9-8-32,11 4 32,-7-3-128,7 8 64,-13-5-32,13 9 0,-11-8 0,10 9 0,-7-6-352,12 5 192,-9-3-512,9 3 416,-6-5-927,6 10 735,-4-7-1760,8 2 1280,-4-9-3360,0 10 2464</inkml:trace>
        </inkml:traceGroup>
        <inkml:traceGroup>
          <inkml:annotationXML>
            <emma:emma xmlns:emma="http://www.w3.org/2003/04/emma" version="1.0">
              <emma:interpretation id="{2AD2EE37-59E6-4DDD-BC22-1AD4CA395F08}" emma:medium="tactile" emma:mode="ink">
                <msink:context xmlns:msink="http://schemas.microsoft.com/ink/2010/main" type="inkWord" rotatedBoundingBox="23768,808 24545,799 24553,1467 23776,1476"/>
              </emma:interpretation>
              <emma:one-of disjunction-type="recognition" id="oneOf21">
                <emma:interpretation id="interp105" emma:lang="zh-CN" emma:confidence="0">
                  <emma:literal>如</emma:literal>
                </emma:interpretation>
                <emma:interpretation id="interp106" emma:lang="zh-CN" emma:confidence="0">
                  <emma:literal>廿</emma:literal>
                </emma:interpretation>
                <emma:interpretation id="interp107" emma:lang="zh-CN" emma:confidence="0">
                  <emma:literal>卝</emma:literal>
                </emma:interpretation>
                <emma:interpretation id="interp108" emma:lang="zh-CN" emma:confidence="0">
                  <emma:literal>Ⅵ</emma:literal>
                </emma:interpretation>
                <emma:interpretation id="interp109" emma:lang="zh-CN" emma:confidence="0">
                  <emma:literal>山</emma:literal>
                </emma:interpretation>
              </emma:one-of>
            </emma:emma>
          </inkml:annotationXML>
          <inkml:trace contextRef="#ctx0" brushRef="#br0" timeOffset="77722">26816 3549 4352,'-4'0'1664,"4"0"-896,4 5-64,-4-5 1152,0 0-1024,0 4 448,5 10-768,0 0 352,0 0-512,0-5 384,5-1-416,0-3 128,6-1-288,0 2 64,4 7-128,4 0 0,2 0-32,1-7-64,3 4 32,1-10-32,4 3 0,0-3-352,2 0 192,-7 0-1504,-3 4 928,-9-4-3552,2 0 2400</inkml:trace>
          <inkml:trace contextRef="#ctx0" brushRef="#br0" timeOffset="78087">27087 3436 4480,'-11'6'1664,"11"-6"-896,-4 13-64,-2-9 1088,6 2-992,-5 3 320,5 4-672,-6 0 448,12 1-512,-6 8 416,0 10-448,0 4 320,0 2-384,0 2 256,0 1-288,0 8 64,0 6-192,0-1 63,5-5-95,1-4-256,4-7 64,5-6-1375,0-6 831,5-7-2496,2-6 1760,-2-13-2560,-2 0 2272</inkml:trace>
          <inkml:trace contextRef="#ctx0" brushRef="#br0" timeOffset="78536">27418 3617 5120,'-11'-4'2016,"11"4"-1088,-9-3-448,3-3 1152,12 12-928,-6-3 384,0 6-640,0 5 96,0-1-320,0 2 288,3-2-288,-3 4 320,6 2-320,0 8 320,-1 1-320,-5 4 320,0 4-320,0-1 159,0 1-223,0 2 64,0-8-128,0-1 0,0-3-32,0-8 96,0 1-96,0-15 32,0-1-32,0-10-64,4-2 32,2-13-32,-1 2 0,0-2 64,0 3-32,0-4 64,5 10-64,2-10-32,2 10 32,2-6-384,-2 12 192,-4-12-1439,5 9 895,-4-2-2848,4 8 1984,-6-12-2688,9 13 2432</inkml:trace>
        </inkml:traceGroup>
        <inkml:traceGroup>
          <inkml:annotationXML>
            <emma:emma xmlns:emma="http://www.w3.org/2003/04/emma" version="1.0">
              <emma:interpretation id="{CCA992BC-85C9-4387-8E41-45A372D7CDA4}" emma:medium="tactile" emma:mode="ink">
                <msink:context xmlns:msink="http://schemas.microsoft.com/ink/2010/main" type="inkWord" rotatedBoundingBox="24649,841 26284,823 26292,1463 24656,1481"/>
              </emma:interpretation>
              <emma:one-of disjunction-type="recognition" id="oneOf22">
                <emma:interpretation id="interp110" emma:lang="zh-CN" emma:confidence="0">
                  <emma:literal>胸</emma:literal>
                </emma:interpretation>
                <emma:interpretation id="interp111" emma:lang="zh-CN" emma:confidence="0">
                  <emma:literal>酗</emma:literal>
                </emma:interpretation>
                <emma:interpretation id="interp112" emma:lang="zh-CN" emma:confidence="0">
                  <emma:literal>愀</emma:literal>
                </emma:interpretation>
                <emma:interpretation id="interp113" emma:lang="zh-CN" emma:confidence="0">
                  <emma:literal>恻</emma:literal>
                </emma:interpretation>
                <emma:interpretation id="interp114" emma:lang="zh-CN" emma:confidence="0">
                  <emma:literal>毗</emma:literal>
                </emma:interpretation>
              </emma:one-of>
            </emma:emma>
          </inkml:annotationXML>
          <inkml:trace contextRef="#ctx0" brushRef="#br0" timeOffset="79342">27703 3668 5632,'-6'36'2176,"6"-36"-1152,0 13-480,0-4 1184,0 1-960,0 3 640,0 6-864,0 3 448,0 4-576,0 6 256,0 0-384,0 1-1,0-7-191,0 2 0,6-1-32,-6-5 32,5-2-64,-1-8-96,7-2 32,-1-10-192,1 4 128,-1-14-95,1 6 95,-2-14 64,1 4 32,1-12-96,-2 8 64,3-9-32,-3 4 0,-4 1 64,5 2 0,-4 2 64,9 4-32,-10 6 64,-1 4-64,2 4 192,3 9-128,-3 4 383,5 6-255,-7 4 160,2-1-224,-1 1 0,-1-1-96,2-9-320,5 7 128,-2-13-1087,7 2 671,-7-13-1440,8-1 1120,-8-12-800,7 2 960,-2-12-192,2 9 544,-2-9 64,4 4 160,-4-3 224,2 4-32,-7-6 320,2 5-192,-7 0 960,7 5-640,-7 0 896,2 5-800,-6 4 544,0 9-672,-6 4 384,6 5-512,-4 0 255,-1 5-351,-1 4 0,6 0-160,0-6-128,6 8 0,-1-8 32,5 8 0,1-8 64,4 8-32,-5-4-32,5 3 32,-4 0 224,4-2-128,-11 2 448,1-2-320,-10 2 448,1-1-416,-7 0 160,1 4-288,-10-7-128,10 8-64,-5-15-960,4 0 544,1-8-2495,10 0 1631,0-12-4000,10-8 3008</inkml:trace>
          <inkml:trace contextRef="#ctx0" brushRef="#br0" timeOffset="79630">28462 3542 7552,'-21'-10'2880,"21"10"-1536,-10-6-736,5 3 1344,10 6-1120,-10-3 256,5 6-705,-4 8 97,4 4-320,-5 12 224,10 2-256,-5 0 256,0 4-256,0 6 160,0-1-160,0 4 0,4-5-64,1 1-64,1 1 32,-2-7-672,7-3 352,-1-8-1663,1-2 1119,-2-13-2464,3-2 1856,-9-10-2784,9-1 2400</inkml:trace>
          <inkml:trace contextRef="#ctx0" brushRef="#br0" timeOffset="79838">28208 3804 8960,'-30'4'3328,"30"-4"-1792,-15 5-1088,9-2 1312,12 3-1025,-6-6 65,3 4-480,9-8-224,3 4-32,9-6-224,8 3 96,4-6-960,3 9 577,3-10-2209,-6 10 1472,0-4-3424,-6 4 2592</inkml:trace>
          <inkml:trace contextRef="#ctx0" brushRef="#br0" timeOffset="80243">28611 3894 5376,'0'22'2112,"0"-22"-1152,15 29-480,-6-22 864,3 3-768,3-5 32,6 3-416,-3-8-32,3 5-96,0-10-128,0 2 32,-7-11-544,7 4 320,-12-12-320,7 9 320,-11-10 288,1 4 0,-12-4 704,6 11-384,-10-8 736,-1 8-608,-10 2 480,12 10-544,-11 0 256,10 6-384,-10 2 128,10 6-256,-1 4 224,5 0-256,2 4 32,4 5-97,0-4-190,10-1 63,-4-2-960,9-8 576,5-2-1728,1 0 1216,-3-10-1728,9 0 1504,-1-4-1504,4-2 1536,0-8-832,7 1 1152</inkml:trace>
          <inkml:trace contextRef="#ctx0" brushRef="#br0" timeOffset="80696">29190 3745 7552,'-4'-19'2880,"4"19"-1536,-10-4-736,4-1 1472,6 10-1184,-16-5 575,8 4-895,-14 2 352,8 7-576,-13 0 192,12 10-320,0 4 0,6 5-128,-3-1 0,12 1-32,6-5-192,3 1 64,2-11-384,5 2 224,-1-9-800,0-7 576,0-10-799,0-9 735,2-10-672,2-2 672,-8-12-384,-2 4 544,7-18 96,-6 8 160,0-18 96,2 16 0,-9-4 192,3 20-96,-6-3 608,5 12-416,-10 1 672,5 8-544,-6 5 576,6 9-577,-3 13 481,-3 15-480,0 8 256,6 10-384,0 8 64,6 4-224,0-3 0,3-6-64,-4 2-256,5-2 96,1-8-1088,-1-1 640,-1-3-2847,6-5 1887,-4-9-3584,5 4 2912</inkml:trace>
          <inkml:trace contextRef="#ctx0" brushRef="#br0" timeOffset="202676">28315 3800 2816,'0'0'1056,"0"-6"-576,25 6-288,-15 0 352,-10 0 0,0 0-32,10 0 0,-4 0 0,0 0-64,-3-4 32,-3 4-256,5 0-64,1 0 32,-2 0 32,8 0 96,-3 0-96,2 0 32,-1 0-96,-1 0 64,2-6-128,5 6 0,-2 0-32,2 0-64,-1 0 96,0 0 64,2 6-64,-2-6 0,0-6-96,0 6-32,0 0 32,0 0 0,5-3-96,2 3 64,2-4 32,2 4 64,-5-6-32,0 6-32,-6-3 32,0 3-32,0-6-96,-6 6 0,-9 0-928,0 0-448,0 0-1152</inkml:trace>
        </inkml:traceGroup>
        <inkml:traceGroup>
          <inkml:annotationXML>
            <emma:emma xmlns:emma="http://www.w3.org/2003/04/emma" version="1.0">
              <emma:interpretation id="{11C302C0-15BA-4AC5-8903-333A82B07E17}" emma:medium="tactile" emma:mode="ink">
                <msink:context xmlns:msink="http://schemas.microsoft.com/ink/2010/main" type="inkWord" rotatedBoundingBox="26882,811 27324,806 27331,1390 26888,1395"/>
              </emma:interpretation>
              <emma:one-of disjunction-type="recognition" id="oneOf23">
                <emma:interpretation id="interp115" emma:lang="zh-CN" emma:confidence="0">
                  <emma:literal>口</emma:literal>
                </emma:interpretation>
                <emma:interpretation id="interp116" emma:lang="zh-CN" emma:confidence="0">
                  <emma:literal>贝</emma:literal>
                </emma:interpretation>
                <emma:interpretation id="interp117" emma:lang="zh-CN" emma:confidence="0">
                  <emma:literal>囗</emma:literal>
                </emma:interpretation>
                <emma:interpretation id="interp118" emma:lang="zh-CN" emma:confidence="0">
                  <emma:literal>江</emma:literal>
                </emma:interpretation>
                <emma:interpretation id="interp119" emma:lang="zh-CN" emma:confidence="0">
                  <emma:literal>改</emma:literal>
                </emma:interpretation>
              </emma:one-of>
            </emma:emma>
          </inkml:annotationXML>
          <inkml:trace contextRef="#ctx0" brushRef="#br0" timeOffset="81863">29935 3524 4480,'-10'-24'1664,"10"24"-896,0-18-256,0 10 1152,0 2-928,0-2 864,0 4-928,0-6 512,0 10-704,0-4 320,0 4-480,0 4 416,6 10-448,-2 8 351,1 10-351,1 9 192,-2-1-256,2 7 128,-1-1-192,1 2 224,-3-2-256,3-6-32,0 0-64,-2-8 32,1 0-32,-5-12-32,0-8 32,0-17-192,6 1 96,-6-19-32,3 5 32,4-28 64,-2 11 0,1-10 0,3 13 0,1-14 0,6 14 0,0-8-96,2 12 64,-1-4 96,2 15-32,2-6 128,0 11-96,-1-4 192,5 12-160,1 4 96,-2 10-96,-6 4 288,1 8-192,-3 10 256,0 4-256,-16-4 32,3 0-128,-12 0 0,3-2-32,-9-2-480,0-6 224,-6-4-608,6 1 448,-9-14-192,3 3 320,-11-8-32,8 0 160,-3-4 64,12 0 32,-10-6 64,11 10-32,2-5-32,8 10 32,-1-5 32,5 0-32,0 0 192,5 5-128,-1 0 192,8 3-192,-3 7 192,6-2-192,0 4 96,6 2-96,0-1 0,-1 0-32,1-5-64,3 6 32,3-6-672,-3 2 352,-3-7-1856,0 1 1185,-6-9-2881,5 5 2144,-4-14-2656,-2 4 2496</inkml:trace>
        </inkml:traceGroup>
        <inkml:traceGroup>
          <inkml:annotationXML>
            <emma:emma xmlns:emma="http://www.w3.org/2003/04/emma" version="1.0">
              <emma:interpretation id="{7E3E0879-6843-4C01-9D04-F90EF466D6FB}" emma:medium="tactile" emma:mode="ink">
                <msink:context xmlns:msink="http://schemas.microsoft.com/ink/2010/main" type="inkWord" rotatedBoundingBox="27445,896 28257,887 28268,1802 27455,1812"/>
              </emma:interpretation>
              <emma:one-of disjunction-type="recognition" id="oneOf24">
                <emma:interpretation id="interp120" emma:lang="zh-CN" emma:confidence="0">
                  <emma:literal>发</emma:literal>
                </emma:interpretation>
                <emma:interpretation id="interp121" emma:lang="zh-CN" emma:confidence="0">
                  <emma:literal>垅</emma:literal>
                </emma:interpretation>
                <emma:interpretation id="interp122" emma:lang="zh-CN" emma:confidence="0">
                  <emma:literal>坑</emma:literal>
                </emma:interpretation>
                <emma:interpretation id="interp123" emma:lang="zh-CN" emma:confidence="0">
                  <emma:literal>哦</emma:literal>
                </emma:interpretation>
                <emma:interpretation id="interp124" emma:lang="zh-CN" emma:confidence="0">
                  <emma:literal>到</emma:literal>
                </emma:interpretation>
              </emma:one-of>
            </emma:emma>
          </inkml:annotationXML>
          <inkml:trace contextRef="#ctx0" brushRef="#br0" timeOffset="82980">30491 3868 6272,'11'0'2368,"-11"0"-1280,15 9-704,-11-9 1152,7 3-864,-1-3 320,11 0-608,-7 0-64,7 0-192,0-3-160,0 3 0,-6-9-128,0 3 96,-6-8-192,2 11 160,-11-10-32,0 3 64,-11-4 480,2 6-224,-12-2 704,6 4-512,-11 3 320,11 6-416,-4 3 351,8 8-383,-10-2 288,17 4-288,-2 0 64,6 4-192,0-4 0,6 7-64,-2-4-64,11 3 32,-4-8-544,10-1 288,-2-8-896,7-1 641,0-8-865,-1-1 800,5-8-608,2 3 672,2-3-384,2 4 512,5-8-32,5 4 224,-11-7 96,1 8 64,-4-11 192,-7 4-96,-10-3 800,0 8-480,-15 1 864,0 4-704,-15-1 480,0 6-608,-10-1 383,5 10-479,-13-1 128,15 10-320,-3-2 64,6 8-128,0-8 96,9 8-128,1-8-96,10 2 0,1-8-192,3 3 128,1-9-160,6 3 128,-6-6 0,5 3 64,-6-9 64,8 3 0,-7 2-96,-1 4 64,2 0 160,-1 10-64,1-1 192,-1 4-160,-5 0 192,-1 6-192,2-2 96,-1 6-96,1-5 96,-2 6-128,-4 2 192,5 2-160,-5 8 96,0-4-96,-5 9-64,1-2 0,-7 7 32,5-4-32,-9-7 64,6-3-64,-12-5-96,6-5 32,-6-7 96,6-2-32,-10-18 64,9 0-64,-9-13 128,10 1-96,0-12 192,3 7-160,3-10 32,4 6-64,5-6-128,11 5 32,-2-4-128,12 4 96,3-5-320,8 9 224,-2-9-928,7 14 608,-7-5-1279,0 10 991,-4-6-736,-2 12 832,-3-13-128,6 12 480,-12-6 128,5 8 96,-10-1 512,5 1-224,-6 2 896,3 4-608,-7 4 704,4 9-672,-2 7 383,-4-2-543,3-1 128,-1 6-320,-5-1-128,0 0-64,0-2-960,0-2 545,0-14-2497,0 6 1632,0-20-3296,6 0 2624</inkml:trace>
          <inkml:trace contextRef="#ctx0" brushRef="#br0" timeOffset="83210">31267 3532 6272,'4'-13'2368,"-4"13"-1280,0 0-512,0 0 1440,6 4-1120,-6-1 416,5 3-800,-5 4-64,4-3-288,-4 8-928,5-1 384,1-2-4192,-2 8 2496</inkml:trace>
        </inkml:traceGroup>
        <inkml:traceGroup>
          <inkml:annotationXML>
            <emma:emma xmlns:emma="http://www.w3.org/2003/04/emma" version="1.0">
              <emma:interpretation id="{3C98AEEA-2F36-4578-A48F-0461A95C8C76}" emma:medium="tactile" emma:mode="ink">
                <msink:context xmlns:msink="http://schemas.microsoft.com/ink/2010/main" type="inkWord" rotatedBoundingBox="28361,1137 28523,1136 28526,1416 28364,1418"/>
              </emma:interpretation>
              <emma:one-of disjunction-type="recognition" id="oneOf25">
                <emma:interpretation id="interp125" emma:lang="zh-CN" emma:confidence="0">
                  <emma:literal>。</emma:literal>
                </emma:interpretation>
                <emma:interpretation id="interp126" emma:lang="zh-CN" emma:confidence="0">
                  <emma:literal>0</emma:literal>
                </emma:interpretation>
                <emma:interpretation id="interp127" emma:lang="zh-CN" emma:confidence="0">
                  <emma:literal>6</emma:literal>
                </emma:interpretation>
                <emma:interpretation id="interp128" emma:lang="zh-CN" emma:confidence="0">
                  <emma:literal>°</emma:literal>
                </emma:interpretation>
                <emma:interpretation id="interp12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83485">31486 3768 7808,'-16'26'2880,"16"-26"-1536,-30 23-576,19-13 1440,6 3-1248,-5 6 255,4 3-735,3 0-32,6 5-256,-3 1-96,12-1-64,-3-5-32,6-3 0,-3-6-448,2-4 256,2-9-256,-2 0 256,2-12 0,-1 2 128,-4-12 64,4-1 0,-11-5 128,2 5-64,-12 0-32,6 6 0,-10 4-32,5 4 0,-10 0-512,5 5 289,-11-2-1537,7 12 992,-2-6-2272,11 4 1696,-1-4-2464,12 0 2176</inkml:trace>
        </inkml:traceGroup>
        <inkml:traceGroup>
          <inkml:annotationXML>
            <emma:emma xmlns:emma="http://www.w3.org/2003/04/emma" version="1.0">
              <emma:interpretation id="{DBB30E04-972E-425B-9F44-5048A49BE6DB}" emma:medium="tactile" emma:mode="ink">
                <msink:context xmlns:msink="http://schemas.microsoft.com/ink/2010/main" type="inkWord" rotatedBoundingBox="28595,1150 28955,1146 28958,1409 28598,1413"/>
              </emma:interpretation>
              <emma:one-of disjunction-type="recognition" id="oneOf26">
                <emma:interpretation id="interp130" emma:lang="zh-CN" emma:confidence="0">
                  <emma:literal>“</emma:literal>
                </emma:interpretation>
                <emma:interpretation id="interp131" emma:lang="zh-CN" emma:confidence="0">
                  <emma:literal>n</emma:literal>
                </emma:interpretation>
                <emma:interpretation id="interp132" emma:lang="zh-CN" emma:confidence="0">
                  <emma:literal>u</emma:literal>
                </emma:interpretation>
                <emma:interpretation id="interp133" emma:lang="zh-CN" emma:confidence="0">
                  <emma:literal>h</emma:literal>
                </emma:interpretation>
                <emma:interpretation id="interp134" emma:lang="zh-CN" emma:confidence="0">
                  <emma:literal>江</emma:literal>
                </emma:interpretation>
              </emma:one-of>
            </emma:emma>
          </inkml:annotationXML>
          <inkml:trace contextRef="#ctx0" brushRef="#br0" timeOffset="83864">31638 3784 5376,'9'-3'2112,"-9"3"-1152,17 3-352,-13-3 1376,2 6-1088,0-2 768,3 6-992,-4-1 640,1 4-768,-6 6 639,4 4-671,-4 3 320,0 2-512,0-2 128,0 1-288,0-2 64,0-9-128,0-2-416,6 0 192,-1-14-672,4-5 448,-3-12-288,4-1 384,1-11 96,4 12 64,0-11 96,6 11 0,-7-6 0,2 10 0,-1-2 192,0 11-96,-4 4 448,-1 10-288,5 2 384,-3 8-384,-9 2 96,8 4-224,-7-2 0,8-2-64,-3-4-1120,6-4 608,0-10-5343,6 2 3199</inkml:trace>
        </inkml:traceGroup>
      </inkml:traceGroup>
    </inkml:traceGroup>
    <inkml:traceGroup>
      <inkml:annotationXML>
        <emma:emma xmlns:emma="http://www.w3.org/2003/04/emma" version="1.0">
          <emma:interpretation id="{9A09DD4A-00A1-4E58-8950-6F410C606DED}" emma:medium="tactile" emma:mode="ink">
            <msink:context xmlns:msink="http://schemas.microsoft.com/ink/2010/main" type="paragraph" rotatedBoundingBox="3760,3037 32621,1706 32711,3656 3849,49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F94F55E-0692-449E-B777-0F1ABE0A0EC4}" emma:medium="tactile" emma:mode="ink">
              <msink:context xmlns:msink="http://schemas.microsoft.com/ink/2010/main" type="inkBullet" rotatedBoundingBox="3761,3036 5006,2981 5073,4489 3828,4544"/>
            </emma:interpretation>
            <emma:one-of disjunction-type="recognition" id="oneOf27">
              <emma:interpretation id="interp135" emma:lang="zh-CN" emma:confidence="0">
                <emma:literal>無</emma:literal>
              </emma:interpretation>
              <emma:interpretation id="interp136" emma:lang="zh-CN" emma:confidence="0">
                <emma:literal>巛</emma:literal>
              </emma:interpretation>
              <emma:interpretation id="interp137" emma:lang="zh-CN" emma:confidence="0">
                <emma:literal>两</emma:literal>
              </emma:interpretation>
              <emma:interpretation id="interp138" emma:lang="zh-CN" emma:confidence="0">
                <emma:literal>低</emma:literal>
              </emma:interpretation>
              <emma:interpretation id="interp139" emma:lang="zh-CN" emma:confidence="0">
                <emma:literal>烁</emma:literal>
              </emma:interpretation>
            </emma:one-of>
          </emma:emma>
        </inkml:annotationXML>
        <inkml:trace contextRef="#ctx0" brushRef="#br0" timeOffset="87437">7188 5666 3456,'-6'-15'1312,"6"15"-704,0 0 64,0 0 1024,0 0-896,0 9 384,0 1-704,-6 3 416,6 6-480,-10 7 192,5 6-352,-10 14 192,0-1-224,-6 15 64,6-7-160,-15 11 64,9 0-96,-15 4 0,10-6-32,-4 8 32,9-12-64,-4 4 64,11 8-64,-4-12 192,10-4-128,-2-8 32,4-10-64,6-4 32,10-6-64,4-7-32,13-6 32,0-3 96,3-1-64,5-9 32,1 3-32,3-3-64,3 0 32,0 0-32,-3 0 0,-9 0 0,2 0 0,-7 0-288,-5 0 160,-10 0-1152,7 0 704,-8 0-2624,1 0 1760,-4-3-2304,4 3 2144</inkml:trace>
        <inkml:trace contextRef="#ctx0" brushRef="#br0" timeOffset="88485">7761 6354 3968,'-3'-9'1568,"3"9"-832,-6-7-384,0 1 928,2 6-736,-12-4 512,0 4-608,-5-6 320,12 3-448,-12-7 256,1 10-320,1 0 192,2 6-224,-7-2 128,8 9-192,-10 0 224,11 10-256,-9 5 160,8 4-160,0 4 0,6-1-64,1-3 32,3-5-64,6-5-32,9 3 32,3-18-32,3-1 0,6-19 64,-3 3-32,3-12-32,0-1 32,-6-5-128,5 11 64,-4-2 32,4 6 0,-10 4 192,10 5-96,-14 8 192,4 5-192,-5 8-32,1 6-32,-3 5-128,3-2 64,0-3-256,0 5 160,3-11-1152,6 2 704,0-15-1440,0 1 1152,6-14-672,-1-1 928,1-6-32,4-3 384,-4-4 0,5 4 160,-2-3 64,6 5 32,-3-6 128,3 8-64,-9-8 384,0 10-224,-12-9 800,6 8-576,-9-4 864,-1 8-736,-16-7 320,7 8-512,-11-1 96,-2 7-320,-2-3 0,4 12-96,-5 3 224,4 8-160,-4 11 160,5-1-160,-1 5-64,5 0-32,2-6-32,9-3 0,0-10 64,4 2-32,1-15-96,10 4 32,-3-14 96,3 1-32,0-4-32,0 3 32,0 3-128,0 7 64,-4 0 320,4 7-192,-5 8 288,1 8-256,-7 9 320,7 4-256,-11 3 160,4 6-192,-14 6 0,5-6-96,-16 4-64,6-3 32,-15 1 32,9-7-32,-14-5-32,10-3 32,-5-9 96,9-1-64,-5-12 127,5-1-127,6-13-96,6 4 0,3-19 32,12 1 0,-1-18-95,10 10 63,6-20-192,-2 9 128,7-18-1152,4 10 672,1-8-1856,4 6 1376,-3 2-1504,-2 9 1472,0-9-1632,0 13 1536</inkml:trace>
      </inkml:traceGroup>
      <inkml:traceGroup>
        <inkml:annotationXML>
          <emma:emma xmlns:emma="http://www.w3.org/2003/04/emma" version="1.0">
            <emma:interpretation id="{FCB192EB-4E7A-4063-9574-A5EBA1BD1B79}" emma:medium="tactile" emma:mode="ink">
              <msink:context xmlns:msink="http://schemas.microsoft.com/ink/2010/main" type="line" rotatedBoundingBox="5249,3326 32637,2064 32711,3656 5323,4919"/>
            </emma:interpretation>
          </emma:emma>
        </inkml:annotationXML>
        <inkml:traceGroup>
          <inkml:annotationXML>
            <emma:emma xmlns:emma="http://www.w3.org/2003/04/emma" version="1.0">
              <emma:interpretation id="{75B9830C-2308-4D03-AA26-2537EEF8BD07}" emma:medium="tactile" emma:mode="ink">
                <msink:context xmlns:msink="http://schemas.microsoft.com/ink/2010/main" type="inkWord" rotatedBoundingBox="5265,3657 6680,3591 6725,4573 5310,4639"/>
              </emma:interpretation>
              <emma:one-of disjunction-type="recognition" id="oneOf28">
                <emma:interpretation id="interp140" emma:lang="zh-CN" emma:confidence="0">
                  <emma:literal>埘</emma:literal>
                </emma:interpretation>
                <emma:interpretation id="interp141" emma:lang="zh-CN" emma:confidence="0">
                  <emma:literal>鲥</emma:literal>
                </emma:interpretation>
                <emma:interpretation id="interp142" emma:lang="zh-CN" emma:confidence="0">
                  <emma:literal>鲋</emma:literal>
                </emma:interpretation>
                <emma:interpretation id="interp143" emma:lang="zh-CN" emma:confidence="0">
                  <emma:literal>耐</emma:literal>
                </emma:interpretation>
                <emma:interpretation id="interp144" emma:lang="zh-CN" emma:confidence="0">
                  <emma:literal>跗</emma:literal>
                </emma:interpretation>
              </emma:one-of>
            </emma:emma>
          </inkml:annotationXML>
          <inkml:trace contextRef="#ctx0" brushRef="#br0" timeOffset="90272">8349 6318 3968,'3'-9'1568,"-3"9"-832,0-17-32,0 11 1280,0 12-1088,0-6 736,0 7-992,0 3 448,0 3-640,0 6 320,0-1-448,0 12 320,0 2-352,-3 14 256,3-5-289,-6 4 1,6 1-160,-5-5 96,5-5-128,-6-10 32,6-3-32,-4-8 32,8-7-64,-4-22-96,6 1 32,-1-13-32,4-2 0,7-12 64,5 8 0,5-13 64,4 7-32,-6-2-96,9 12 32,-13-8-256,5 14 160,-5-1-1279,1 14 767,-6-1-2112,0 7 1536,-5-1-1760,1 4 1696,-1 0-768,1 4 1216,-2-1-64,6 3 544,0-6 576,0 0-96,0 0 1088,2 4-672,-1 1 1152,-2-1-928,-4 0 864,5 5-928,-4-3 704,4-2-800,-9-4 448,-2 3-608,-8-3 256,4 6-416,-11-6 256,1 4-288,-10-4 288,10 6-320,-16-3 224,11 10-224,-15 3 128,9 6-193,-9 5 225,9-1-256,-9 12 320,9 1-256,0 7 32,6-5-128,4-5-64,7-4 0,8-10 32,7 1-32,4-18-32,6 0 32,0-24-128,3 5 64,-3-18-32,4 6 0,-5-6 64,6 5 0,-10-1 0,5 11 0,-7-2 64,2 10-32,-11-1-32,5 10 32,-10 10-32,5 9 0,-5 7 0,0 10 0,-5 2 0,-1-3 0,-3 1 0,3-3 0,2-7-288,4-4 160,0-12-864,10-1 545,-5-18-705,5 5 640,5-24-160,0 2 384,-4-16 128,4 10 64,0-4 96,0 14 0,1-5 0,-2 8 0,-2-3 64,-3 8-32,2 1 256,-1 7-160,-4 6 512,3 6-352,-9 2 448,5 11-448,-10 9 160,5 2-288,-9 2 63,9 0-127,-6-5-64,12 1 0,-6-10-32,3-4 0,3-10-96,9-4 64,0-23 32,0 6 0,2-21-96,2 6 64,-4-7-32,6 7 1,-6-10 63,2 16 0,-2-6-96,0 13 64,-5 2 96,5 8-32,-4 5 63,4 8-63,-9 5 128,4 8-96,-10 5 128,0 7-128,0 3-32,0 4 0,0-10-128,9 3 64,2-16-607,4 0 351,6-13-736,-1 0 576,5-13-416,1 3 512,-1-12-32,1 9 224,4-10-32,1 4 96,-1-8 64,5 8 32,-8-13 64,-3 10-32,-9-8 320,6 7-160,-9-15 512,2 16-384,-14-4 288,6 7-352,-12 2 0,1 11-160,-10 6-64,5 6 0,-16 7 32,11 4-32,-11 11 128,10-2-96,2 7 32,4-1-32,4-10 32,6-3-64,0-5-96,6-5 32,4-9 32,4 0 0,2-9 64,0 2-32,-6 0-32,5 7 32,-6-5-32,3 5 0,-7 5 0,5 2 0,-4 16 128,-3 9-64,-3 6 191,6 2-159,-6 1 192,0-1-192,-6 11 320,3-6-224,-9 4 96,3 2-160,-12-3 64,6-2-96,-11-1 96,7-4-128,-8-9 256,6 0-192,-3-15 96,9-2-128,-2-20-64,8 1 0,-1-19 32,10 1-32,4-20-96,7 10 32,4-13-32,10 6 0,1-16 0,-1 9 0,1-8-640,0 9 384,4-6-1791,1 15 1183,-1-6-2880,0 12 2112,-4-7-2432,4 14 2336</inkml:trace>
        </inkml:traceGroup>
        <inkml:traceGroup>
          <inkml:annotationXML>
            <emma:emma xmlns:emma="http://www.w3.org/2003/04/emma" version="1.0">
              <emma:interpretation id="{DCC426DE-F89D-4616-96FC-B494A41BD061}" emma:medium="tactile" emma:mode="ink">
                <msink:context xmlns:msink="http://schemas.microsoft.com/ink/2010/main" type="inkWord" rotatedBoundingBox="6785,3745 7148,3728 7167,4140 6804,4156"/>
              </emma:interpretation>
              <emma:one-of disjunction-type="recognition" id="oneOf29">
                <emma:interpretation id="interp145" emma:lang="zh-CN" emma:confidence="0">
                  <emma:literal>e</emma:literal>
                </emma:interpretation>
                <emma:interpretation id="interp146" emma:lang="zh-CN" emma:confidence="0">
                  <emma:literal>七</emma:literal>
                </emma:interpretation>
                <emma:interpretation id="interp147" emma:lang="zh-CN" emma:confidence="0">
                  <emma:literal>l</emma:literal>
                </emma:interpretation>
                <emma:interpretation id="interp148" emma:lang="zh-CN" emma:confidence="0">
                  <emma:literal>土</emma:literal>
                </emma:interpretation>
                <emma:interpretation id="interp14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90683">9837 6572 6400,'0'13'2464,"0"-13"-1344,15 13-672,-11-7 864,7-2-768,4 0 96,0 1-384,6-5-160,0 4-64,3-8-128,3-1 64,-3-9 32,3 5 0,-7-14 64,-5 7-32,-9-16-32,4 4 32,-10-3 32,0-1-32,-10 4 192,4 15-128,-9-1 192,0 9-192,-6 5 256,6 5-224,-5 9 384,8 8-288,-7 6 512,8 8-416,-4 4 351,9 5-383,3 2 64,3-7-224,0-8 64,9 0-96,6-10 96,12-4-128,3-4-96,6 0 0,-6-14-672,5 0 384,-5-10-1855,2 6 1215,-13-10-3936,2 6 2720</inkml:trace>
        </inkml:traceGroup>
        <inkml:traceGroup>
          <inkml:annotationXML>
            <emma:emma xmlns:emma="http://www.w3.org/2003/04/emma" version="1.0">
              <emma:interpretation id="{F6B3C4B6-BEAF-4AB2-9468-9F068AABF9B6}" emma:medium="tactile" emma:mode="ink">
                <msink:context xmlns:msink="http://schemas.microsoft.com/ink/2010/main" type="inkWord" rotatedBoundingBox="7621,3217 8577,3173 8632,4363 7676,4407"/>
              </emma:interpretation>
              <emma:one-of disjunction-type="recognition" id="oneOf30">
                <emma:interpretation id="interp150" emma:lang="zh-CN" emma:confidence="0">
                  <emma:literal>乘</emma:literal>
                </emma:interpretation>
                <emma:interpretation id="interp151" emma:lang="zh-CN" emma:confidence="0">
                  <emma:literal>溗</emma:literal>
                </emma:interpretation>
                <emma:interpretation id="interp152" emma:lang="zh-CN" emma:confidence="0">
                  <emma:literal>淶</emma:literal>
                </emma:interpretation>
                <emma:interpretation id="interp153" emma:lang="zh-CN" emma:confidence="0">
                  <emma:literal>嵊</emma:literal>
                </emma:interpretation>
                <emma:interpretation id="interp154" emma:lang="zh-CN" emma:confidence="0">
                  <emma:literal>歃</emma:literal>
                </emma:interpretation>
              </emma:one-of>
            </emma:emma>
          </inkml:annotationXML>
          <inkml:trace contextRef="#ctx0" brushRef="#br0" timeOffset="91264">11158 5942 5504,'0'-30'2112,"0"30"-1152,3-6-224,-3-4 1600,11 6-1280,-7-8 768,8 6-1088,-8-8 384,1 11-641,-5-12 417,5 11-480,-10-6 256,5 10-384,-9-3 0,-3 3-192,-6 3-64,-4 11 0,-10 4-672,14 5 352,-18 6-2431,4-3 1503,-14 0-4256,11 2 3072</inkml:trace>
          <inkml:trace contextRef="#ctx0" brushRef="#br0" timeOffset="91944">10688 6222 4736,'-5'32'1824,"5"-32"-960,0 9-224,0-3 1088,5 1-928,-5 3 544,10-1-832,5-5 384,6 2-544,9-12 256,0 6-352,12-4 128,-1 1-224,4-7 64,1 1-128,1-10 0,-2 6-32,0-6-128,-4 6 32,-5-4 32,0 7 0,-10-3-160,-2 8 96,-14-5-320,2 6 224,-18-5-224,6 9 224,-9-10 64,2 10 96,-7-3 64,4 3-32,-10-10 128,8 10-96,-2-3 128,8 3-128,-4-6 256,10 6-192,-9-4 256,9 8-256,-5 2 256,10-3-256,-5 3 255,0 1-255,0 9 320,0-3-256,0 9 384,0 1-320,0 13 224,0-1-256,0 11 224,0 5-256,-5 13 160,5-2-192,-6 6 64,6-4-128,-10 4 0,4-4-32,-3-6-64,4-9 32,-5-3-320,10-9 160,-12-10-864,12-4 544,-8-14-1344,8 0 993,-6-18-1665,12 5 1408,-12-15-1824,6 0 1632,-6-11-1984,6 6 1824</inkml:trace>
          <inkml:trace contextRef="#ctx0" brushRef="#br0" timeOffset="92833">10964 6373 5120,'-12'-19'2016,"12"19"-1088,0-10-512,0 7 1088,0 6-832,0-3 736,0 0-800,0 0 448,12 10-608,-9-1 320,8 10-448,-1 4 320,1-1-352,-8 14 63,3 0-223,-6-1 0,0 7-64,0-10 32,0 0-64,0-9-512,0-7 257,-6-6-1185,6-4 800,-8-15-1088,2 2 992,-4-9-512,4 2 704,-8-4 64,8 4 288,-9-4 32,10 4 64,-11-5 128,12 10-32,-10-7 192,8 6-128,-6-3 320,8 7-224,-7-2 384,11 3-320,-9 1 224,3 4-256,-3 0 288,9 9-288,-11-5 576,11 10-416,-10-2 576,-2 7-544,-2 8 480,10 5-481,-12 0 193,11-4-352,-6-5 0,11-6-160,0-8-64,11 0 0,4-18-256,9-4 128,9-16-512,2 4 320,1-12-575,4 9 511,7-8-352,-2 10 416,1-6-64,0 4 224,0-8-64,-1 13 96,2-9 64,-7 10 32,-4-5 0,-4 14 0,-8-6 256,2 10-128,-10 5 608,-2 4-448,-14 4 672,6 9-544,-17 2 351,2-2-447,-13 10 64,14 0-256,-14-7 0,8 7-64,-7-8-128,6 8 32,-6-14-896,6-1 512,-6-12-895,10 0 767,-5-5-96,13-4 384,-8-3 0,11 13 160,-4-7 192,4 7-32,-6-3 544,12 6-352,-2 6 544,7 1-480,4 8 288,9 2-353,3-2 65,-2 2-192,1-7 0,4 3-64,0-8-416,2 3 224,-8-8-1023,6 6 639,-8-6-1408,-2 0 1088,-14 0-1568,-2 0 1344,-8 0-2304,-2 4 1920</inkml:trace>
          <inkml:trace contextRef="#ctx0" brushRef="#br0" timeOffset="93313">11260 6535 4864,'-21'0'1824,"21"0"-960,-15 0-384,3 0 1216,12 6-960,-9-2 736,4 1-864,-11-1 576,11 5-672,-10 1 448,5 3-544,-5 6 479,4 4-511,-10 7 160,6 2-320,-9 0-64,9 0-96,-6 0-64,6-6 32,0-3-608,4-1 320,1-9-1855,10-3 1151,0-14-1888,10 4 1600,1-19-640,8 6 1088,1-13 256,7 7 320,-3-13 448,8 9-128,-7-3 1120,1 7-672,-7 0 1248,1 6-1024,-4 9 832,5 8-928,-7 5 640,7 5-768,0-1 288,0 6-480,-1-6 223,5 6-319,1-6 0,-1 0-160,1 2-64,4-2 0,1-3-128,-1-3 64,2-1-960,-8 3 545,-3-9-2657,-1 4 1760,-4-8-3232,-1-1 2592</inkml:trace>
        </inkml:traceGroup>
        <inkml:traceGroup>
          <inkml:annotationXML>
            <emma:emma xmlns:emma="http://www.w3.org/2003/04/emma" version="1.0">
              <emma:interpretation id="{3DF1939C-324B-43E8-ACA3-C593625C0DF2}" emma:medium="tactile" emma:mode="ink">
                <msink:context xmlns:msink="http://schemas.microsoft.com/ink/2010/main" type="inkWord" rotatedBoundingBox="8877,3629 9345,3607 9379,4346 8911,4368"/>
              </emma:interpretation>
              <emma:one-of disjunction-type="recognition" id="oneOf31">
                <emma:interpretation id="interp155" emma:lang="zh-CN" emma:confidence="0">
                  <emma:literal>子</emma:literal>
                </emma:interpretation>
                <emma:interpretation id="interp156" emma:lang="zh-CN" emma:confidence="0">
                  <emma:literal>小</emma:literal>
                </emma:interpretation>
                <emma:interpretation id="interp157" emma:lang="zh-CN" emma:confidence="0">
                  <emma:literal>孑</emma:literal>
                </emma:interpretation>
                <emma:interpretation id="interp158" emma:lang="zh-CN" emma:confidence="0">
                  <emma:literal>孓</emma:literal>
                </emma:interpretation>
                <emma:interpretation id="interp159" emma:lang="zh-CN" emma:confidence="0">
                  <emma:literal>与</emma:literal>
                </emma:interpretation>
              </emma:one-of>
            </emma:emma>
          </inkml:annotationXML>
          <inkml:trace contextRef="#ctx0" brushRef="#br0" timeOffset="94175">12070 6260 4864,'-16'-6'1824,"16"6"-960,-6 6-384,1-6 1280,10 0-960,-5 0 608,0 0-864,0 0 224,0 0-448,0 3 96,6 6-256,-2 1 224,2 3-256,0 6 384,-1-2-288,-5 6 384,0 5-352,0 2 159,3 12-255,4-6 128,8 4-160,0 6 64,0-5-96,5 4-64,2-5 0,-2-2 32,0-2-32,-4-4 64,-1-6-64,-6 2-32,3-5 32,-12-1 96,0 1-64,-16-6 128,5 2-128,-14-9-96,11 2 0,-18-12 32,11 0 0,-9-4 0,9-1 0,-3-4 0,2 5 0,2-10 0,5 6 0,-6-12 0,12 11 0,-6-8 128,3 4-64,3-6 192,9 9-160,0-6 32,5 6-64,-5-3-64,10 8 32,0-9-32,10 10 0,1-10 0,6 6 0,-3-11 0,6 10 0,2-5 0,4 8 0,-6 0 64,6 6-32,-6 0-32,-4 3 32,-7 0-736,8 3 384,-7-6-2079,1 4 1343,-2-4-4096,1 0 2880</inkml:trace>
        </inkml:traceGroup>
        <inkml:traceGroup>
          <inkml:annotationXML>
            <emma:emma xmlns:emma="http://www.w3.org/2003/04/emma" version="1.0">
              <emma:interpretation id="{4ABCEA9E-1226-46E1-ADC8-584325F35D2B}" emma:medium="tactile" emma:mode="ink">
                <msink:context xmlns:msink="http://schemas.microsoft.com/ink/2010/main" type="inkWord" rotatedBoundingBox="9685,4032 9793,4027 9806,4310 9698,4315"/>
              </emma:interpretation>
              <emma:one-of disjunction-type="recognition" id="oneOf32">
                <emma:interpretation id="interp160" emma:lang="zh-CN" emma:confidence="0">
                  <emma:literal>:</emma:literal>
                </emma:interpretation>
                <emma:interpretation id="interp161" emma:lang="zh-CN" emma:confidence="0">
                  <emma:literal>;</emma:literal>
                </emma:interpretation>
                <emma:interpretation id="interp162" emma:lang="zh-CN" emma:confidence="0">
                  <emma:literal>!</emma:literal>
                </emma:interpretation>
                <emma:interpretation id="interp163" emma:lang="zh-CN" emma:confidence="0">
                  <emma:literal>)</emma:literal>
                </emma:interpretation>
                <emma:interpretation id="interp16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94415">12752 6667 6784,'-25'-4'2528,"25"4"-1344,25 4-960,-20 1 704,0-1-544,1-4-256,-2 0-128,2 0-2752,0 4 1504,-3-4-2688,8 0 2272</inkml:trace>
          <inkml:trace contextRef="#ctx0" brushRef="#br0" timeOffset="94584">12844 6853 6144,'-19'20'2272,"19"-20"-1216,-53 26-608,35-19 1152,18 5-928,-12-5 32,12 1-416,0-8-992,19 11 384,3-11-3552,-3 0 2144</inkml:trace>
        </inkml:traceGroup>
        <inkml:traceGroup>
          <inkml:annotationXML>
            <emma:emma xmlns:emma="http://www.w3.org/2003/04/emma" version="1.0">
              <emma:interpretation id="{26F5529F-D508-4B60-9F11-A8941CE0216E}" emma:medium="tactile" emma:mode="ink">
                <msink:context xmlns:msink="http://schemas.microsoft.com/ink/2010/main" type="inkWord" rotatedBoundingBox="11969,3303 13380,3238 13440,4544 12029,4609"/>
              </emma:interpretation>
              <emma:one-of disjunction-type="recognition" id="oneOf33">
                <emma:interpretation id="interp165" emma:lang="zh-CN" emma:confidence="0">
                  <emma:literal>如</emma:literal>
                </emma:interpretation>
                <emma:interpretation id="interp166" emma:lang="zh-CN" emma:confidence="0">
                  <emma:literal>卟</emma:literal>
                </emma:interpretation>
                <emma:interpretation id="interp167" emma:lang="zh-CN" emma:confidence="0">
                  <emma:literal>啡</emma:literal>
                </emma:interpretation>
                <emma:interpretation id="interp168" emma:lang="zh-CN" emma:confidence="0">
                  <emma:literal>咀</emma:literal>
                </emma:interpretation>
                <emma:interpretation id="interp169" emma:lang="zh-CN" emma:confidence="0">
                  <emma:literal>吼</emma:literal>
                </emma:interpretation>
              </emma:one-of>
            </emma:emma>
          </inkml:annotationXML>
          <inkml:trace contextRef="#ctx0" brushRef="#br0" timeOffset="98295">15051 6154 2944,'-6'-7'1120,"6"7"-576,0 3 0,-5-3 1088,1 0-896,-7 0 672,11 0-864,-4 0 288,8 0-480,2 0 288,-1 0-352,-1 0 352,1 4-384,1-4 288,4 6-288,1-2 192,-1 9-224,1 6 224,-2 3-256,-3 10 256,-2 0-256,-4 4 160,0 0-192,0 6 64,0-1-128,-4-2 0,-2-7-32,-3 1 32,3-8-64,-5-1-32,11-6 32,-4-8-32,8-6 0,-4-14 0,6 6 0,-1-14-224,4 0 128,3-13-96,-3 2 96,1-7 0,7 4 32,-2-7 0,5 10 0,-1-3 64,2 16 0,0-7 0,-1 4 0,1 9 0,-2 16 0,-2 4 0,-2 3 0,-5 0 64,4 7-32,-8 2 64,0 0-64,-12-4-32,6 4 32,-6 0 32,6-2-32,-3-12-288,3-4 128,0-13-448,9 2 320,1-21-224,1 8 288,4-10-64,0 8 160,6-16 128,-1 12 0,-1-1-32,2 8 32,-6 1 96,6 4-64,-6 10 480,0 4-320,-4 8 480,4 11-416,-6 9 224,3-1-288,-6 9-1,-3 0-127,-3 1-64,6 2 0,-6-7-543,5-4 287,-5-14-2144,0-1 1280,0-16-3520,5-3 2560</inkml:trace>
          <inkml:trace contextRef="#ctx0" brushRef="#br0" timeOffset="99594">15479 6876 4608,'-6'-13'1760,"6"13"-960,0-6-96,-4 2 1344,4 8-1088,-5-4 576,5 0-896,-6 0 352,12 0-576,-1 6 480,5 1-512,5 9 288,6 0-385,-6 12 129,6-1-256,-1 5 128,1 3-160,0 1-128,-2-4-32,-5-3-608,4-2 352,-9-5-1855,0-4 1183,-3-4-2816,5-4 2112,-11-16-2016,4 2 2112</inkml:trace>
          <inkml:trace contextRef="#ctx0" brushRef="#br0" timeOffset="99804">15750 6821 6528,'-6'4'2464,"6"-4"-1344,-14 10-320,8-5 1504,6-1-1248,-10 0 672,0 11-1025,-12 2 193,13 2-544,-12 3-128,7 5-128,-11 1-224,8 4 64,-13-5-1248,10-1 737,-6-4-3361,6 6 2176</inkml:trace>
          <inkml:trace contextRef="#ctx0" brushRef="#br0" timeOffset="98519">15868 6200 5248,'20'-4'2016,"-20"4"-1088,0 32-256,0-19 1344,0 6-1120,0-3 576,0 8-896,0-2 256,0 0-480,-6 7-192,0-2-96,-2-5-768,8 6 384,-12-14-2560,12-2 1600,-10-12-2912,1 0 2400</inkml:trace>
          <inkml:trace contextRef="#ctx0" brushRef="#br0" timeOffset="98799">15907 5893 5376,'0'22'2112,"0"-22"-1152,0 42-832,0-34 416,0 6-320,0 0-1408,5 2 640,1 0-2400,0-3 1632</inkml:trace>
          <inkml:trace contextRef="#ctx0" brushRef="#br0" timeOffset="99062">16096 6155 6528,'4'15'2464,"-4"-15"-1344,0 48-608,0-29 1248,0 4-992,-4 4 576,4 1-832,-6-2 160,1 6-384,-4-5-32,9-5-160,-6-12 0,12 3-33,-6-26-190,9 9 63,2-19-96,5 4 64,-1-13 0,5 6 32,5-6 64,1 9 0,-2 1 0,3 12 0,-6 6 0,3 4 0,-8 4 256,4 10-128,-10 4 447,6 1-319,-12 8 288,8-1-288,-9 6 64,3 0-192,-1 4-192,1-8 0,-2-11-1376,12-2 801,4-15-4673,0 0 2944</inkml:trace>
        </inkml:traceGroup>
        <inkml:traceGroup>
          <inkml:annotationXML>
            <emma:emma xmlns:emma="http://www.w3.org/2003/04/emma" version="1.0">
              <emma:interpretation id="{DEEB068D-14B4-4329-9623-EE90235ED70A}" emma:medium="tactile" emma:mode="ink">
                <msink:context xmlns:msink="http://schemas.microsoft.com/ink/2010/main" type="inkWord" rotatedBoundingBox="14139,3128 14739,3100 14783,4064 14183,4091"/>
              </emma:interpretation>
              <emma:one-of disjunction-type="recognition" id="oneOf34">
                <emma:interpretation id="interp170" emma:lang="zh-CN" emma:confidence="0">
                  <emma:literal>。</emma:literal>
                </emma:interpretation>
                <emma:interpretation id="interp171" emma:lang="zh-CN" emma:confidence="0">
                  <emma:literal>『</emma:literal>
                </emma:interpretation>
                <emma:interpretation id="interp172" emma:lang="zh-CN" emma:confidence="0">
                  <emma:literal>J</emma:literal>
                </emma:interpretation>
                <emma:interpretation id="interp173" emma:lang="zh-CN" emma:confidence="0">
                  <emma:literal>t</emma:literal>
                </emma:interpretation>
                <emma:interpretation id="interp17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01395">17570 5766 5504,'-12'-5'2112,"12"5"-1152,-9 9-480,4-5 1088,5 1-896,-6 5 608,6 3-768,-4 10 576,4 9-608,-6 3 512,12 7-544,-6 3 447,4-5-479,-4 14 320,6-3-416,-6 7 192,0 1-288,-6-1 128,6 2-192,-10-1 0,4-5-96,-8 1 32,4-6-64,-16-8 64,5-4-64,-15-15-384,12 1 224,-13-14-768,11 1 512,-4-16-1024,10 6 801,1-10-1825,2 3 1376,2-12-3552,11 6 2592</inkml:trace>
          <inkml:trace contextRef="#ctx0" brushRef="#br0" timeOffset="101055">17203 5789 4608,'-5'0'1760,"5"0"-960,-6 0-448,2 0 1184,8 0-832,-4 0 928,0 0-960,0 0 512,0 0-672,0 0 224,0 0-448,0-6 256,0 6-288,0-4 128,6 4-224,-1-5 128,4 1-161,-3-5 225,4 9-224,1-4 160,4 8-160,-5-4 0,5 0-64,5 0 32,1 0-64,5 0 128,-1 0-96,-4 0 128,3 6-128,2-3 32,-1 1-32,2 1-64,-1-1 32,4-4-32,0 6 0,0-6-96,0 0 64,-4 0-384,4 0 192,-3 0-1215,-2 0 799,-11 0-1984,4 0 1472,-18 0-3104,4 0 2368</inkml:trace>
        </inkml:traceGroup>
        <inkml:traceGroup>
          <inkml:annotationXML>
            <emma:emma xmlns:emma="http://www.w3.org/2003/04/emma" version="1.0">
              <emma:interpretation id="{B92019CF-E7F2-4017-B965-59BF7951ADDD}" emma:medium="tactile" emma:mode="ink">
                <msink:context xmlns:msink="http://schemas.microsoft.com/ink/2010/main" type="inkWord" rotatedBoundingBox="14930,3280 15087,3273 15120,3969 14962,3976"/>
              </emma:interpretation>
              <emma:one-of disjunction-type="recognition" id="oneOf35">
                <emma:interpretation id="interp175" emma:lang="zh-CN" emma:confidence="0">
                  <emma:literal>(</emma:literal>
                </emma:interpretation>
                <emma:interpretation id="interp176" emma:lang="zh-CN" emma:confidence="0">
                  <emma:literal>〈</emma:literal>
                </emma:interpretation>
                <emma:interpretation id="interp177" emma:lang="zh-CN" emma:confidence="0">
                  <emma:literal>{</emma:literal>
                </emma:interpretation>
                <emma:interpretation id="interp178" emma:lang="zh-CN" emma:confidence="0">
                  <emma:literal>「</emma:literal>
                </emma:interpretation>
                <emma:interpretation id="interp17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01862">18130 5906 7296,'-36'0'2720,"36"0"-1472,-16 9-672,8-5 1152,8 11-960,-12 2 384,2 2-672,-4 3 287,8 1-447,-10 9 320,11 0-352,-4 13 192,3 1-256,2 6 128,8 2-192,-4 8 0,12-10-96,-4 8 32,2-14-64,2-8-736,-3-6 416,2-12-2111,-1-2 1343,1-18-2848,-2 0 2208,-3-24-2368,-2 7 2336</inkml:trace>
        </inkml:traceGroup>
        <inkml:traceGroup>
          <inkml:annotationXML>
            <emma:emma xmlns:emma="http://www.w3.org/2003/04/emma" version="1.0">
              <emma:interpretation id="{297F7691-EAE8-4CF0-AF80-5CF34AF002E0}" emma:medium="tactile" emma:mode="ink">
                <msink:context xmlns:msink="http://schemas.microsoft.com/ink/2010/main" type="inkWord" rotatedBoundingBox="15148,3527 15433,3514 15449,3873 15165,3886"/>
              </emma:interpretation>
              <emma:one-of disjunction-type="recognition" id="oneOf36">
                <emma:interpretation id="interp180" emma:lang="zh-CN" emma:confidence="0">
                  <emma:literal>x</emma:literal>
                </emma:interpretation>
                <emma:interpretation id="interp181" emma:lang="zh-CN" emma:confidence="0">
                  <emma:literal>ⅹ</emma:literal>
                </emma:interpretation>
                <emma:interpretation id="interp182" emma:lang="zh-CN" emma:confidence="0">
                  <emma:literal>Ⅹ</emma:literal>
                </emma:interpretation>
                <emma:interpretation id="interp183" emma:lang="zh-CN" emma:confidence="0">
                  <emma:literal>X</emma:literal>
                </emma:interpretation>
                <emma:interpretation id="interp184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102061">18227 6173 5760,'25'0'2176,"-25"0"-1152,15 13-576,-4 0 1280,-1 6-992,1 4 800,4 5-896,0-2 448,1 1-640,-1 5-32,0 0-256,-4-6-384,-2 6 128,-3-9-1600,-2-4 928,2-6-3840,-1-4 2592</inkml:trace>
          <inkml:trace contextRef="#ctx0" brushRef="#br0" timeOffset="102289">18476 6164 5120,'-9'-14'2016,"9"14"-1088,-12-3-160,8 3 1536,4 3-1248,-11 1 832,7 6-1120,-16 3 512,4 10-737,-10 5 289,11 4-512,-15 4 64,9 6-256,-9-4-544,4-2 192,1 2-2015,14-12 1247,2-6-4096,9-8 2848</inkml:trace>
        </inkml:traceGroup>
        <inkml:traceGroup>
          <inkml:annotationXML>
            <emma:emma xmlns:emma="http://www.w3.org/2003/04/emma" version="1.0">
              <emma:interpretation id="{66F20159-5BE4-4B44-AFE5-B78923609F66}" emma:medium="tactile" emma:mode="ink">
                <msink:context xmlns:msink="http://schemas.microsoft.com/ink/2010/main" type="inkWord" rotatedBoundingBox="15538,3353 15681,3346 15704,3848 15562,3854"/>
              </emma:interpretation>
              <emma:one-of disjunction-type="recognition" id="oneOf37">
                <emma:interpretation id="interp185" emma:lang="zh-CN" emma:confidence="0">
                  <emma:literal>)</emma:literal>
                </emma:interpretation>
                <emma:interpretation id="interp186" emma:lang="zh-CN" emma:confidence="0">
                  <emma:literal>,</emma:literal>
                </emma:interpretation>
                <emma:interpretation id="interp187" emma:lang="zh-CN" emma:confidence="0">
                  <emma:literal>'</emma:literal>
                </emma:interpretation>
                <emma:interpretation id="interp188" emma:lang="zh-CN" emma:confidence="0">
                  <emma:literal>’</emma:literal>
                </emma:interpretation>
                <emma:interpretation id="interp189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102509">18604 5983 6144,'9'9'2368,"-9"-9"-1280,42 13-224,-33 1 1696,8 4-1408,-2 9 800,0 1-1185,-5 8 321,1 0-640,-11 5-64,0 4-224,-17 4-672,2-4 288,-15-3-2335,9-1 1439,-3-9-4192,3-5 2976</inkml:trace>
        </inkml:traceGroup>
        <inkml:traceGroup>
          <inkml:annotationXML>
            <emma:emma xmlns:emma="http://www.w3.org/2003/04/emma" version="1.0">
              <emma:interpretation id="{1B99C58D-FC37-4152-A87C-6ABC4ACF29A3}" emma:medium="tactile" emma:mode="ink">
                <msink:context xmlns:msink="http://schemas.microsoft.com/ink/2010/main" type="inkWord" rotatedBoundingBox="15977,3467 16456,3445 16475,3864 15996,3886"/>
              </emma:interpretation>
              <emma:one-of disjunction-type="recognition" id="oneOf38">
                <emma:interpretation id="interp190" emma:lang="zh-CN" emma:confidence="0">
                  <emma:literal>.</emma:literal>
                </emma:interpretation>
                <emma:interpretation id="interp191" emma:lang="zh-CN" emma:confidence="0">
                  <emma:literal>·</emma:literal>
                </emma:interpretation>
                <emma:interpretation id="interp192" emma:lang="zh-CN" emma:confidence="0">
                  <emma:literal>十</emma:literal>
                </emma:interpretation>
                <emma:interpretation id="interp193" emma:lang="zh-CN" emma:confidence="0">
                  <emma:literal>小</emma:literal>
                </emma:interpretation>
                <emma:interpretation id="interp194" emma:lang="zh-CN" emma:confidence="0">
                  <emma:literal>子</emma:literal>
                </emma:interpretation>
              </emma:one-of>
            </emma:emma>
          </inkml:annotationXML>
          <inkml:trace contextRef="#ctx0" brushRef="#br0" timeOffset="103257">19298 6109 4480,'-6'-13'1760,"6"13"-960,0-4 128,0-2 1632,0 12-1376,0-6 864,6 9-1216,-6-1 736,5 7-897,-5 2 417,4 2-608,-4 13 0,5-2-288,-5 11-96,0 5-64,0 4-1376,0-1 736,6 2-5055,4-6 3167</inkml:trace>
          <inkml:trace contextRef="#ctx0" brushRef="#br0" timeOffset="103005">19052 6295 7424,'-14'19'2816,"14"-19"-1536,-6-19-800,2 16 1376,8 3-1056,-4-6 416,6 12-736,3-6-1,6 3-287,11-3 96,0 0-160,8-3-64,8-3-32,3 2-192,8 4 96,-7-6-959,-6 3 575,0-7-2016,2 7 1376,-18-7-3296,2 10 2464</inkml:trace>
        </inkml:traceGroup>
        <inkml:traceGroup>
          <inkml:annotationXML>
            <emma:emma xmlns:emma="http://www.w3.org/2003/04/emma" version="1.0">
              <emma:interpretation id="{46F0D8E5-C689-4628-8ABA-4DAF90A46B54}" emma:medium="tactile" emma:mode="ink">
                <msink:context xmlns:msink="http://schemas.microsoft.com/ink/2010/main" type="inkWord" rotatedBoundingBox="16928,2967 17715,2931 17759,3873 16971,3909"/>
              </emma:interpretation>
              <emma:one-of disjunction-type="recognition" id="oneOf39">
                <emma:interpretation id="interp195" emma:lang="zh-CN" emma:confidence="0">
                  <emma:literal>入</emma:literal>
                </emma:interpretation>
                <emma:interpretation id="interp196" emma:lang="zh-CN" emma:confidence="0">
                  <emma:literal>Ⅹ</emma:literal>
                </emma:interpretation>
                <emma:interpretation id="interp197" emma:lang="zh-CN" emma:confidence="0">
                  <emma:literal>×</emma:literal>
                </emma:interpretation>
                <emma:interpretation id="interp198" emma:lang="zh-CN" emma:confidence="0">
                  <emma:literal>㐅</emma:literal>
                </emma:interpretation>
                <emma:interpretation id="interp199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04404">20383 5851 7936,'-10'0'2976,"10"0"-1600,-5 9-960,-1-5 1216,6 5-960,-9 5 192,3 10-544,-3 3 159,3 5-255,-9 3 224,0 7-256,-12 7 32,3-4-128,-12 0-64,6 0 0,-6-3-608,10-1 320,-4-11-1727,9-1 1087,-3-16-2752,8-4 2048,-1-18-2304,8-4 2240</inkml:trace>
          <inkml:trace contextRef="#ctx0" brushRef="#br0" timeOffset="104730">20119 5611 4992,'25'-13'1824,"-25"13"-960,30-5-384,-19 1 1216,4 8-960,-6-4 672,7 9-864,-5-5 640,4 11-672,0 2 672,0 6-704,0 5 415,6-2-543,0 15 384,-1-1-416,5 11 192,1-6-288,-1 10 64,1-6-160,-1 9 0,1-3-64,-6 9-64,5-6 32,1 3-544,-1-9 288,1-1-1728,-1-9 1057,7-7-3457,-2-12 2432,11-19-2656,-1 1 2624</inkml:trace>
        </inkml:traceGroup>
        <inkml:traceGroup>
          <inkml:annotationXML>
            <emma:emma xmlns:emma="http://www.w3.org/2003/04/emma" version="1.0">
              <emma:interpretation id="{D9305C97-66DD-4FCC-B7B9-F8531966E19F}" emma:medium="tactile" emma:mode="ink">
                <msink:context xmlns:msink="http://schemas.microsoft.com/ink/2010/main" type="inkWord" rotatedBoundingBox="18096,3058 18118,3057 18154,3821 18132,3823"/>
              </emma:interpretation>
              <emma:one-of disjunction-type="recognition" id="oneOf40">
                <emma:interpretation id="interp200" emma:lang="zh-CN" emma:confidence="0">
                  <emma:literal>I</emma:literal>
                </emma:interpretation>
                <emma:interpretation id="interp201" emma:lang="zh-CN" emma:confidence="0">
                  <emma:literal>1</emma:literal>
                </emma:interpretation>
                <emma:interpretation id="interp202" emma:lang="zh-CN" emma:confidence="0">
                  <emma:literal>|</emma:literal>
                </emma:interpretation>
                <emma:interpretation id="interp203" emma:lang="zh-CN" emma:confidence="0">
                  <emma:literal>‘</emma:literal>
                </emma:interpretation>
                <emma:interpretation id="interp20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15150">21152 5693 2816,'-5'-4'1056,"5"4"-576,0 7 288,0-7 1312,0 6-1120,0-2 608,0 5-928,0 0 480,0 5-640,0 4 448,5 9-512,1 15 192,-2-3-352,2 16 128,0-1-224,-6 10 128,0 0-160,0 4-64,0-6-32,0-1-736,0-9 384,0-10-1856,0-7 1216,0-12-3104,0-13 2304</inkml:trace>
        </inkml:traceGroup>
        <inkml:traceGroup>
          <inkml:annotationXML>
            <emma:emma xmlns:emma="http://www.w3.org/2003/04/emma" version="1.0">
              <emma:interpretation id="{1EFA2C5F-FC02-4545-AB3B-5F89D47F9DDD}" emma:medium="tactile" emma:mode="ink">
                <msink:context xmlns:msink="http://schemas.microsoft.com/ink/2010/main" type="inkWord" rotatedBoundingBox="18391,2975 18421,2973 18458,3764 18428,3766"/>
              </emma:interpretation>
              <emma:one-of disjunction-type="recognition" id="oneOf41">
                <emma:interpretation id="interp205" emma:lang="zh-CN" emma:confidence="0">
                  <emma:literal>I</emma:literal>
                </emma:interpretation>
                <emma:interpretation id="interp206" emma:lang="zh-CN" emma:confidence="0">
                  <emma:literal>1</emma:literal>
                </emma:interpretation>
                <emma:interpretation id="interp207" emma:lang="zh-CN" emma:confidence="0">
                  <emma:literal>Ⅰ</emma:literal>
                </emma:interpretation>
                <emma:interpretation id="interp208" emma:lang="zh-CN" emma:confidence="0">
                  <emma:literal>|</emma:literal>
                </emma:interpretation>
                <emma:interpretation id="interp20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15422">21434 5616 5888,'4'-10'2176,"-4"10"-1152,5 16-352,-5-13 1408,5 10-1120,1 19 448,-2 0-864,2 17 288,0 6-512,-3 9 128,3 0-289,-6 8 1,0-5-96,0 2-479,0-11 223,0-4-1376,5-8 832,-5-8-2624,6-12 1888,-2-8-2432,2-4 2240</inkml:trace>
        </inkml:traceGroup>
        <inkml:traceGroup>
          <inkml:annotationXML>
            <emma:emma xmlns:emma="http://www.w3.org/2003/04/emma" version="1.0">
              <emma:interpretation id="{F916ECA4-FCBA-4182-89F5-EB569DCE5B9F}" emma:medium="tactile" emma:mode="ink">
                <msink:context xmlns:msink="http://schemas.microsoft.com/ink/2010/main" type="inkWord" rotatedBoundingBox="18641,2987 19400,2952 19440,3804 18680,3839"/>
              </emma:interpretation>
              <emma:one-of disjunction-type="recognition" id="oneOf42">
                <emma:interpretation id="interp210" emma:lang="zh-CN" emma:confidence="0">
                  <emma:literal>N</emma:literal>
                </emma:interpretation>
                <emma:interpretation id="interp211" emma:lang="zh-CN" emma:confidence="0">
                  <emma:literal>刈</emma:literal>
                </emma:interpretation>
                <emma:interpretation id="interp212" emma:lang="zh-CN" emma:confidence="0">
                  <emma:literal>州</emma:literal>
                </emma:interpretation>
                <emma:interpretation id="interp213" emma:lang="zh-CN" emma:confidence="0">
                  <emma:literal>Ⅶ</emma:literal>
                </emma:interpretation>
                <emma:interpretation id="interp214" emma:lang="zh-CN" emma:confidence="0">
                  <emma:literal>汕</emma:literal>
                </emma:interpretation>
              </emma:one-of>
            </emma:emma>
          </inkml:annotationXML>
          <inkml:trace contextRef="#ctx0" brushRef="#br0" timeOffset="115778">21708 6047 5888,'-5'-6'2176,"5"6"-1152,0 0-576,0 0 992,5 0-800,1-4 224,9 4-512,0-5 160,0 5-288,0 0 352,0 5-320,0-5 448,6 10-416,-6 3 224,6 6-288,0 7 64,0 0-161,-1 7 1,-1 2-64,2 3-128,0-6 32,-1-6-735,5 1 383,-10-8-1920,5-6 1280,-8-4-3360,3 1 2464</inkml:trace>
          <inkml:trace contextRef="#ctx0" brushRef="#br0" timeOffset="116004">22080 5874 6144,'-9'28'2368,"9"-28"-1280,-27 40-224,18-25 1696,4 2-1408,-11 6 672,1-1-1121,-10 6 129,9-2-512,-8 3-192,2 1-64,-2 2-704,8 0 352,-10 0-1791,6 0 1151,5-5-3936,9 1 2688</inkml:trace>
          <inkml:trace contextRef="#ctx0" brushRef="#br0" timeOffset="116348">22258 5638 6528,'-5'-9'2464,"5"9"-1344,0 0-608,0 0 1312,0 0-1024,0 0 704,0 9-896,0 5 288,0 8-513,0 6 225,5-2-352,1 20 128,0 5-224,-2 11 64,2 2-128,-6 4-192,5-1 32,-5 7-672,0-12 416,0 2-1727,0-9 1151,0-14-2976,0-5 2176,0-22-2336,3-2 2336</inkml:trace>
          <inkml:trace contextRef="#ctx0" brushRef="#br0" timeOffset="116619">22426 5584 8192,'-4'19'3072,"4"-19"-1664,-5 35-800,-1-12 1280,12-4-1088,-6 20 31,5 9-511,-1 5-64,2 1-160,0 6 0,0-7-32,-3 7-544,3-5 256,-6-2-1535,5-2 991,-5-6-2688,4-9 1920,8-4-2528,-8-6 2304</inkml:trace>
        </inkml:traceGroup>
        <inkml:traceGroup>
          <inkml:annotationXML>
            <emma:emma xmlns:emma="http://www.w3.org/2003/04/emma" version="1.0">
              <emma:interpretation id="{529F0FB7-6C60-4460-8D24-FEA6515EFA70}" emma:medium="tactile" emma:mode="ink">
                <msink:context xmlns:msink="http://schemas.microsoft.com/ink/2010/main" type="inkWord" rotatedBoundingBox="19711,3578 19936,3567 19956,3985 19730,3995"/>
              </emma:interpretation>
              <emma:one-of disjunction-type="recognition" id="oneOf43">
                <emma:interpretation id="interp215" emma:lang="zh-CN" emma:confidence="0">
                  <emma:literal>2</emma:literal>
                </emma:interpretation>
                <emma:interpretation id="interp216" emma:lang="zh-CN" emma:confidence="0">
                  <emma:literal>工</emma:literal>
                </emma:interpretation>
                <emma:interpretation id="interp217" emma:lang="zh-CN" emma:confidence="0">
                  <emma:literal>z</emma:literal>
                </emma:interpretation>
                <emma:interpretation id="interp218" emma:lang="zh-CN" emma:confidence="0">
                  <emma:literal>乙</emma:literal>
                </emma:interpretation>
                <emma:interpretation id="interp219" emma:lang="zh-CN" emma:confidence="0">
                  <emma:literal>王</emma:literal>
                </emma:interpretation>
              </emma:one-of>
            </emma:emma>
          </inkml:annotationXML>
          <inkml:trace contextRef="#ctx0" brushRef="#br0" timeOffset="117252">22764 6218 6656,'-10'0'2464,"10"0"-1344,0-4-1312,0-1 1088,0 10-576,4-5 928,8 4-704,2-4 224,2 0-448,4 10-32,0 3-192,0 6 160,0-3-160,-4 0 96,-2 1-96,-8 2 160,6-3-160,-12 8 384,0-2-256,-18 0 511,4 10-415,-12-9 512,12 6-512,-7-7 224,10 1-320,-5-10-64,8 5-96,2-10 32,6 7-64,11-11-96,4 5 32,5-5-672,5 2 384,-4-6-1440,3 0 993,-3 0-2113,6 0 1632,-7-6-3168,0 6 2496</inkml:trace>
        </inkml:traceGroup>
        <inkml:traceGroup>
          <inkml:annotationXML>
            <emma:emma xmlns:emma="http://www.w3.org/2003/04/emma" version="1.0">
              <emma:interpretation id="{CD34D66B-0CF5-427A-B942-D35527B55815}" emma:medium="tactile" emma:mode="ink">
                <msink:context xmlns:msink="http://schemas.microsoft.com/ink/2010/main" type="inkWord" rotatedBoundingBox="19808,2700 20133,2684 20149,3037 19824,3052"/>
              </emma:interpretation>
              <emma:one-of disjunction-type="recognition" id="oneOf44">
                <emma:interpretation id="interp220" emma:lang="zh-CN" emma:confidence="0">
                  <emma:literal>2</emma:literal>
                </emma:interpretation>
                <emma:interpretation id="interp221" emma:lang="zh-CN" emma:confidence="0">
                  <emma:literal>工</emma:literal>
                </emma:interpretation>
                <emma:interpretation id="interp222" emma:lang="zh-CN" emma:confidence="0">
                  <emma:literal>‘</emma:literal>
                </emma:interpretation>
                <emma:interpretation id="interp223" emma:lang="zh-CN" emma:confidence="0">
                  <emma:literal>乙</emma:literal>
                </emma:interpretation>
                <emma:interpretation id="interp22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117700">22886 5334 6784,'-36'-3'2624,"36"3"-1408,0 0-1344,0 0 1056,0 0-608,6 0 960,3 0-736,3 0 224,2 0-448,2 0 96,4 3-256,-5 1 224,6 6-256,-6 3 160,0 2-160,-5 7 223,1 5-223,-17 1 384,1 3-288,-5 1 448,-1-4-384,-8-2 512,8-4-480,-4 2 224,5-6-320,-1-4-64,5 4-96,6-14 32,11 6-64,-1-10-384,5 0 224,11-6-1248,10 6 768,6-4-2911,3 0 1983,6-11-3712,-6 15 2976</inkml:trace>
        </inkml:traceGroup>
        <inkml:traceGroup>
          <inkml:annotationXML>
            <emma:emma xmlns:emma="http://www.w3.org/2003/04/emma" version="1.0">
              <emma:interpretation id="{38023EA2-6AB9-450B-94A6-E745B5C955ED}" emma:medium="tactile" emma:mode="ink">
                <msink:context xmlns:msink="http://schemas.microsoft.com/ink/2010/main" type="inkWord" rotatedBoundingBox="20809,3234 22301,3165 22324,3660 20832,3728"/>
              </emma:interpretation>
              <emma:one-of disjunction-type="recognition" id="oneOf45">
                <emma:interpretation id="interp225" emma:lang="zh-CN" emma:confidence="0">
                  <emma:literal>-</emma:literal>
                </emma:interpretation>
                <emma:interpretation id="interp226" emma:lang="zh-CN" emma:confidence="0">
                  <emma:literal>心</emma:literal>
                </emma:interpretation>
                <emma:interpretation id="interp227" emma:lang="zh-CN" emma:confidence="0">
                  <emma:literal>乛</emma:literal>
                </emma:interpretation>
                <emma:interpretation id="interp228" emma:lang="zh-CN" emma:confidence="0">
                  <emma:literal>功</emma:literal>
                </emma:interpretation>
                <emma:interpretation id="interp229" emma:lang="zh-CN" emma:confidence="0">
                  <emma:literal>以</emma:literal>
                </emma:interpretation>
              </emma:one-of>
            </emma:emma>
          </inkml:annotationXML>
          <inkml:trace contextRef="#ctx0" brushRef="#br0" timeOffset="119731">23896 6124 3456,'-12'-5'1312,"12"5"-704,-4 0 0,-1 0 1408,10 5-1088,-10-5 928,5 0-1120,-5 0 704,5 4-832,-6-4 512,12 0-640,-6 0 384,0 0-512,0 0 383,0 0-415,0-4 320,0 4-352,0-5 128,5 5-256,0-3 64,5 3-128,-4-6 96,3 2-128,2-6-32,5 10 0,-2-4 32,7 8-32,4-8 64,5 4-64,2-5-32,-2 2 32,0-1-128,0 4 64,-4-6 96,4 6-32,-3-4-32,3 8 32,1-4-32,5 0 0,-1 0-96,-5 0 64,1 0 32,1 6 0,-2-6 0,5 4 0,2-4-160,-2 0 96,0 0-192,1 0 160,4 0-160,2 3 128,-1-3-288,-2 5 256,3-5-160,-6 0 192,0 0-64,-6 4 96,0-4-224,0 0 192,2 0-224,4 6 192,-6-6-127,0 0 159,0 0-576,-4 0 416,-5-6-1312,0 6 928,-6-9-2048,4 6 1536,-8-7-2400,-2 6 2016</inkml:trace>
          <inkml:trace contextRef="#ctx0" brushRef="#br0" timeOffset="120221">25026 5812 5248,'-15'0'2016,"15"0"-1088,-4 0-384,-1 0 1248,10 0-992,-5 0 704,4 0-896,-4 0 384,11 0-576,-1 0 480,5 4-512,-4-4 351,4 4-415,6 2 192,-2-3-288,7 6 288,4 5-288,-9 4 224,6 5-224,-9-4 0,3 3-128,0-8 160,-1-2-160,-4-2 192,-2 0-192,-2-3 192,-3 3-192,-9-1 320,6 5-224,-12-2 32,1 4-128,-16 0 0,6 4-32,-15 6-128,5 2 32,-16 4-896,10-2 512,-15 2-2592,16-4 1697,-7-5-4513,13 0 3264</inkml:trace>
        </inkml:traceGroup>
        <inkml:traceGroup>
          <inkml:annotationXML>
            <emma:emma xmlns:emma="http://www.w3.org/2003/04/emma" version="1.0">
              <emma:interpretation id="{49D86915-E46D-49A6-9D28-C48265A59551}" emma:medium="tactile" emma:mode="ink">
                <msink:context xmlns:msink="http://schemas.microsoft.com/ink/2010/main" type="inkWord" rotatedBoundingBox="23017,2598 24594,2525 24661,3980 23084,4052"/>
              </emma:interpretation>
              <emma:one-of disjunction-type="recognition" id="oneOf46">
                <emma:interpretation id="interp230" emma:lang="zh-CN" emma:confidence="0">
                  <emma:literal>币</emma:literal>
                </emma:interpretation>
                <emma:interpretation id="interp231" emma:lang="zh-CN" emma:confidence="0">
                  <emma:literal>仂</emma:literal>
                </emma:interpretation>
                <emma:interpretation id="interp232" emma:lang="zh-CN" emma:confidence="0">
                  <emma:literal>伊</emma:literal>
                </emma:interpretation>
                <emma:interpretation id="interp233" emma:lang="zh-CN" emma:confidence="0">
                  <emma:literal>印</emma:literal>
                </emma:interpretation>
                <emma:interpretation id="interp234" emma:lang="zh-CN" emma:confidence="0">
                  <emma:literal>卬</emma:literal>
                </emma:interpretation>
              </emma:one-of>
            </emma:emma>
          </inkml:annotationXML>
          <inkml:trace contextRef="#ctx0" brushRef="#br0" timeOffset="166584">27314 5386 5888,'-8'-6'2176,"8"6"-1152,-6 6-288,2-6 1472,8 0-1216,-4 0 640,0 4-960,0-4 256,0 0-545,0 0 225,11 0-352,-2 0 0,7 0-160,4-4 160,0 4-160,11-6 32,0 6-64,4-4-480,6 4 224,-11-6-1120,0 6 737,-3-3-2145,-6 3 1536,-7 0-3360,-4 3 2592</inkml:trace>
          <inkml:trace contextRef="#ctx0" brushRef="#br0" timeOffset="166827">27530 5380 5376,'-6'-18'2016,"6"18"-1088,0 0-384,0-4 1408,0 4-1088,0-4 992,0 8-1056,0 0 704,0 5-865,-4 6 577,4 7-704,-6 9 384,12 1-544,-12 4 192,1 5-320,-4 0 0,3-1-128,-4-3-960,10-7 448,-11-2-2655,11-5 1727,-9-9-4160,9-5 3104</inkml:trace>
          <inkml:trace contextRef="#ctx0" brushRef="#br0" timeOffset="171393">26448 5254 4096,'-3'-29'1568,"3"29"-832,0-7-288,-5 1 1312,-1 12-960,-10-6 1248,11 4-1184,-10-4 864,5 9-1024,-10 1 576,4 6-769,-10 3 385,7 4-544,-13 13 384,13 5-416,-13 14 256,14 3-320,-14 23 128,11-3-224,2 25 0,4-7-96,-2 13-128,13-11 32,8 8-192,8-16 128,8 4-1152,4-11 672,24-2-2495,2-17 1727,16-9-3776,-6-10 2880</inkml:trace>
          <inkml:trace contextRef="#ctx0" brushRef="#br0" timeOffset="166150">26547 5674 6016,'-12'0'2272,"12"0"-1216,0-4-384,0 1 1216,0 6-1056,-4-6 448,-1 3-768,-1-5 0,12-5-320,-6 2 32,5 2-128,-1-6 0,8 2-32,-3-7-64,2-2 32,4-7 32,0 8-32,0-6 64,6 6-64,0 1 192,-2 2-128,1 1 255,7 11-223,-7-3 160,-1 6-160,2 6 0,-1 3-64,7-1-64,-3 7 32,3-2-128,3 1 64,0-6 96,6 6-32,0-14 64,5 4-64,-5-8-224,0 4 96,-6-10-320,0 6 256,-9-9-575,-6 8 415,-10 1-928,0 4 736,-21 0-640,7 4 672,-22 1 32,11 8 288,-10-3 96,9-2 64,-9 1 256,9 0-128,-5-3 608,11-2-448,-6 0 608,6 1-512,0-1 416,6 5-448,-3 1 320,6-1-384,-3 8 479,9 5-447,-5 14 416,5-4-416,-5 19 480,10-2-480,-5 9 416,0 3-416,-5 7 192,0-6-288,-4 2 0,3-5-128,-9-5 96,4-3-128,-14-6-160,4-5 32,-9-12-736,4-6 416,-4-12-1504,9 0 1056,-3-20-2655,7 0 1951,2-18-3456,11 6 2848</inkml:trace>
        </inkml:traceGroup>
        <inkml:traceGroup>
          <inkml:annotationXML>
            <emma:emma xmlns:emma="http://www.w3.org/2003/04/emma" version="1.0">
              <emma:interpretation id="{E2F2D9F3-70D8-4FAB-B26B-CC201876D0A7}" emma:medium="tactile" emma:mode="ink">
                <msink:context xmlns:msink="http://schemas.microsoft.com/ink/2010/main" type="inkWord" rotatedBoundingBox="24874,2997 25553,2966 25590,3761 24911,3793"/>
              </emma:interpretation>
              <emma:one-of disjunction-type="recognition" id="oneOf47">
                <emma:interpretation id="interp235" emma:lang="zh-CN" emma:confidence="0">
                  <emma:literal>7</emma:literal>
                </emma:interpretation>
                <emma:interpretation id="interp236" emma:lang="zh-CN" emma:confidence="0">
                  <emma:literal>丁</emma:literal>
                </emma:interpretation>
                <emma:interpretation id="interp237" emma:lang="zh-CN" emma:confidence="0">
                  <emma:literal>厂</emma:literal>
                </emma:interpretation>
                <emma:interpretation id="interp238" emma:lang="zh-CN" emma:confidence="0">
                  <emma:literal>个</emma:literal>
                </emma:interpretation>
                <emma:interpretation id="interp239" emma:lang="zh-CN" emma:confidence="0">
                  <emma:literal>丆</emma:literal>
                </emma:interpretation>
              </emma:one-of>
            </emma:emma>
          </inkml:annotationXML>
          <inkml:trace contextRef="#ctx0" brushRef="#br0" timeOffset="167783">28007 5738 5120,'-14'0'2016,"14"0"-1088,-30-4-256,20-2 1568,10 12-1248,-11-12 672,1 6-992,-1-4 192,11-2-512,0 0 288,6 0-353,-1-8 257,5 10-288,1-10 128,-1 10-224,-1-6 288,8 1-256,-8 2 96,7 7-160,-2-6 224,7 6-224,0-4 96,-1 8-128,5-4-64,11 0 0,15 0-32,0 0 0,-5-4-96,0 4 64,-1-10-128,-4 7 96,1-7-448,-6 10 256,-6-9-928,-5 9 672,-9-4-1279,0 4 1023,-16 0-896,-7 4 960,-13-4-64,5 9 448,-12 1 352,9-3 0,-9 3 512,12 0-320,-11-7 960,11 12-640,-4-11 640,2 6-672,-7-7 448,3 6-545,-4 1 481,9 3-512,0 0 352,7 2-416,-3 8 416,9 3-448,-3 10 288,6 0-320,-5 6 192,10-7-224,-5 6 128,0 1-192,-5 3 128,5 0-160,-10 1 64,4-1-96,-8-4-64,4-1 0,-11-4-384,6-4 192,-11-10-992,11 1 640,-10-14-1760,4 1 1280,1-16-3263,8 2 2367,3-15-3008,9 6 2816</inkml:trace>
        </inkml:traceGroup>
        <inkml:traceGroup>
          <inkml:annotationXML>
            <emma:emma xmlns:emma="http://www.w3.org/2003/04/emma" version="1.0">
              <emma:interpretation id="{60F3C9F4-68CB-4CEB-8635-F216019949D4}" emma:medium="tactile" emma:mode="ink">
                <msink:context xmlns:msink="http://schemas.microsoft.com/ink/2010/main" type="inkWord" rotatedBoundingBox="25779,3072 26199,3053 26223,3569 25802,3589"/>
              </emma:interpretation>
              <emma:one-of disjunction-type="recognition" id="oneOf48">
                <emma:interpretation id="interp240" emma:lang="zh-CN" emma:confidence="0">
                  <emma:literal>4</emma:literal>
                </emma:interpretation>
                <emma:interpretation id="interp241" emma:lang="zh-CN" emma:confidence="0">
                  <emma:literal>十</emma:literal>
                </emma:interpretation>
                <emma:interpretation id="interp242" emma:lang="zh-CN" emma:confidence="0">
                  <emma:literal>士</emma:literal>
                </emma:interpretation>
                <emma:interpretation id="interp243" emma:lang="zh-CN" emma:confidence="0">
                  <emma:literal>斗</emma:literal>
                </emma:interpretation>
                <emma:interpretation id="interp244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168492">28874 6002 7296,'-19'0'2816,"19"0"-1536,-15 4-736,10-4 1376,10 3-1120,-5-3 416,0 6-736,4-6 63,7 0-287,4 0 32,1 0-160,4 0 0,5 0-64,16-6-64,0 6 32,-7-3-192,-2 3 96,-7-9-800,5 5 449,2-10-1697,8 5 1152,-19-1-3008,-7 7 2240,-8-7-2048,0 1 2208</inkml:trace>
          <inkml:trace contextRef="#ctx0" brushRef="#br0" timeOffset="168729">29146 5712 5760,'-6'-19'2176,"6"19"-1152,6-4-352,-6 4 1504,0 4-1216,0-4 896,0 9-1120,0 1 703,0 6-831,0 12 512,0-1-640,0 15 160,0-3-352,0 3-96,0-6-128,0 1-128,0-7 32,0 8-832,0-6 480,0 4-2655,0-4 1695,0-2-4096,5-1 3072</inkml:trace>
        </inkml:traceGroup>
        <inkml:traceGroup>
          <inkml:annotationXML>
            <emma:emma xmlns:emma="http://www.w3.org/2003/04/emma" version="1.0">
              <emma:interpretation id="{78E7A4E2-90F8-4DBF-8876-3CC68E948962}" emma:medium="tactile" emma:mode="ink">
                <msink:context xmlns:msink="http://schemas.microsoft.com/ink/2010/main" type="inkWord" rotatedBoundingBox="26467,2972 27027,2946 27052,3483 26492,3508"/>
              </emma:interpretation>
              <emma:one-of disjunction-type="recognition" id="oneOf49">
                <emma:interpretation id="interp245" emma:lang="zh-CN" emma:confidence="0">
                  <emma:literal>×</emma:literal>
                </emma:interpretation>
                <emma:interpretation id="interp246" emma:lang="zh-CN" emma:confidence="0">
                  <emma:literal>入</emma:literal>
                </emma:interpretation>
                <emma:interpretation id="interp247" emma:lang="zh-CN" emma:confidence="0">
                  <emma:literal>x</emma:literal>
                </emma:interpretation>
                <emma:interpretation id="interp248" emma:lang="zh-CN" emma:confidence="0">
                  <emma:literal>Ⅹ</emma:literal>
                </emma:interpretation>
                <emma:interpretation id="interp249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69059">29884 5743 9344,'-30'4'3520,"30"-4"-1920,0 4-1088,-5-4 1503,5 5-1183,-4 0 416,4 0-768,-5-1 160,-1 0-384,-4 5 128,4 1-224,-2 3 64,2 9-128,-10 7-64,1-3 0,-10 6-384,3 4 192,-13-1-1216,10 7 768,-11-6-2047,10-4 1471,2-13-2816,2-3 2240,8-10-2336,4-6 2368</inkml:trace>
          <inkml:trace contextRef="#ctx0" brushRef="#br0" timeOffset="169324">29609 5624 6912,'5'-18'2624,"-5"18"-1408,6-4-640,-6 0 1440,4 8-1120,2-4 544,4 9-864,0 1 351,6-3-575,-7 9 480,6 6-512,5 4 288,7 0-352,-2 12 64,7-2-192,8 19 0,0-1-64,0-5-192,-4-7 64,-4-10-960,-7-2 576,-5-12-2303,7 2 1567,-9-11-4064,4 4 2944</inkml:trace>
        </inkml:traceGroup>
        <inkml:traceGroup>
          <inkml:annotationXML>
            <emma:emma xmlns:emma="http://www.w3.org/2003/04/emma" version="1.0">
              <emma:interpretation id="{F33E93ED-3BE2-4D66-B924-3D44141B4B0E}" emma:medium="tactile" emma:mode="ink">
                <msink:context xmlns:msink="http://schemas.microsoft.com/ink/2010/main" type="inkWord" rotatedBoundingBox="27073,2791 27660,2764 27695,3512 27108,3539"/>
              </emma:interpretation>
              <emma:one-of disjunction-type="recognition" id="oneOf50">
                <emma:interpretation id="interp250" emma:lang="zh-CN" emma:confidence="0">
                  <emma:literal>工</emma:literal>
                </emma:interpretation>
                <emma:interpretation id="interp251" emma:lang="zh-CN" emma:confidence="0">
                  <emma:literal>I</emma:literal>
                </emma:interpretation>
                <emma:interpretation id="interp252" emma:lang="zh-CN" emma:confidence="0">
                  <emma:literal>Ⅰ</emma:literal>
                </emma:interpretation>
                <emma:interpretation id="interp253" emma:lang="zh-CN" emma:confidence="0">
                  <emma:literal>卫</emma:literal>
                </emma:interpretation>
                <emma:interpretation id="interp254" emma:lang="zh-CN" emma:confidence="0">
                  <emma:literal>王</emma:literal>
                </emma:interpretation>
              </emma:one-of>
            </emma:emma>
          </inkml:annotationXML>
          <inkml:trace contextRef="#ctx0" brushRef="#br0" timeOffset="169932">30174 5425 6144,'-15'-4'2368,"15"4"-1280,-3 0-352,-3 0 1664,12 0-1312,-6 0 768,3 0-1120,3 0 191,3 0-575,8 0 224,2 0-320,7 0 0,-2 0-160,18 0-128,4 0 0,-5 0-256,0 0 160,-5 0-864,-6 0 544,-6 0-1759,-2 0 1215,-2 0-2080,-8 0 1728,-18 0-896,6 9 1312,-11-5 448,-4 6 288,-1-6 1248,7 1-576,-6-1 1472,9-1-1088,-9 7 1024,10 0-1088,-5-1 544,4 0-768,-3-1 480,9 2-608,-11-2 543,5 6-575,2 1 416,4-2-480,-6 13 320,6 6-384,-5 10 192,10-2-256,-5 4-128,0 2-64,0 5-384,6-6 192,-6-3-1152,0-6 736,-6-4-2143,6-2 1535,-5-8-3264,5-4 2496,-3-8-1920,-3 4 2272</inkml:trace>
          <inkml:trace contextRef="#ctx0" brushRef="#br0" timeOffset="170141">30206 6160 6528,'-41'0'2464,"41"0"-1344,-9 4-480,3-4 1408,12 6-1152,-12-12 512,12 6-864,-3-9 128,12 5-385,11-9-95,4 7-128,12-7-128,0 9 32,3-5-192,0 5 128,6 4-511,0 4 319,5-4-1408,-10 4 928,-5-4-2816,-6 5 2016,-8-5-2208,-2 0 2176</inkml:trace>
        </inkml:traceGroup>
        <inkml:traceGroup>
          <inkml:annotationXML>
            <emma:emma xmlns:emma="http://www.w3.org/2003/04/emma" version="1.0">
              <emma:interpretation id="{02FB556F-7AA7-432E-B489-F14BC92BDC51}" emma:medium="tactile" emma:mode="ink">
                <msink:context xmlns:msink="http://schemas.microsoft.com/ink/2010/main" type="inkWord" rotatedBoundingBox="27839,2489 28797,2445 28851,3601 27893,3645"/>
              </emma:interpretation>
              <emma:one-of disjunction-type="recognition" id="oneOf51">
                <emma:interpretation id="interp255" emma:lang="zh-CN" emma:confidence="0">
                  <emma:literal>。</emma:literal>
                </emma:interpretation>
                <emma:interpretation id="interp256" emma:lang="zh-CN" emma:confidence="0">
                  <emma:literal>$</emma:literal>
                </emma:interpretation>
                <emma:interpretation id="interp257" emma:lang="zh-CN" emma:confidence="0">
                  <emma:literal>¢</emma:literal>
                </emma:interpretation>
                <emma:interpretation id="interp258" emma:lang="zh-CN" emma:confidence="0">
                  <emma:literal>仑</emma:literal>
                </emma:interpretation>
                <emma:interpretation id="interp259" emma:lang="zh-CN" emma:confidence="0">
                  <emma:literal>%</emma:literal>
                </emma:interpretation>
              </emma:one-of>
            </emma:emma>
          </inkml:annotationXML>
          <inkml:trace contextRef="#ctx0" brushRef="#br0" timeOffset="172423">31638 5706 6144,'-15'-16'2272,"15"16"-1216,-15-6-608,4 2 1344,11 8-992,-10-4 800,1 6-928,-8-2 416,7 5-608,-10 0 287,5 4-447,-10 6 256,8 4-320,-7 4 64,9 5-192,0 0 0,3 3-64,3 0-64,3-3 32,6-5 32,12-4-32,3-4-32,9 0 32,2-15-192,-1-4 96,1-20-96,4 8 64,-3-21 128,-3 6 0,-9-13 64,1 8-64,-11-14-32,1 6 32,-12-10 160,1 10-96,-11-10 192,7 4-192,-12-16-32,12 12-32,-8 0 32,7 12-32,1-10-32,4 6 32,-1-7-192,12 14 96,-6-3 32,9 15 32,2-3 0,4 13 0,0-7 0,6 11 0,0-4-224,3 9 128,3-6-960,3 10 608,0-5-2431,6 10 1599,-1-1-3776,-5 6 2816</inkml:trace>
          <inkml:trace contextRef="#ctx0" brushRef="#br0" timeOffset="170456">30908 5499 7296,'-9'-9'2816,"9"9"-1536,0-28-736,0 24 1568,0 4-1184,0 4 543,9 6-895,3 2 256,3 8-480,0 2 288,0 0-352,6 10 416,-1 0-416,-4 23 352,2-6-352,-1 19 128,-2-4-256,-11-6 64,2-4-128,-16 2-416,4-2 192,-8 0-1952,-2 0 1152,-14-4-5247,10-4 3455</inkml:trace>
        </inkml:traceGroup>
        <inkml:traceGroup>
          <inkml:annotationXML>
            <emma:emma xmlns:emma="http://www.w3.org/2003/04/emma" version="1.0">
              <emma:interpretation id="{1ACF62AA-2737-4DF8-8DB6-044F9C6CD663}" emma:medium="tactile" emma:mode="ink">
                <msink:context xmlns:msink="http://schemas.microsoft.com/ink/2010/main" type="inkWord" rotatedBoundingBox="28846,2408 30340,2339 30385,3312 28891,3381"/>
              </emma:interpretation>
              <emma:one-of disjunction-type="recognition" id="oneOf52">
                <emma:interpretation id="interp260" emma:lang="zh-CN" emma:confidence="0">
                  <emma:literal>∴</emma:literal>
                </emma:interpretation>
                <emma:interpretation id="interp261" emma:lang="zh-CN" emma:confidence="0">
                  <emma:literal>品</emma:literal>
                </emma:interpretation>
                <emma:interpretation id="interp262" emma:lang="zh-CN" emma:confidence="0">
                  <emma:literal>㱓</emma:literal>
                </emma:interpretation>
                <emma:interpretation id="interp263" emma:lang="zh-CN" emma:confidence="0">
                  <emma:literal>侶</emma:literal>
                </emma:interpretation>
                <emma:interpretation id="interp264" emma:lang="zh-CN" emma:confidence="0">
                  <emma:literal>渋</emma:literal>
                </emma:interpretation>
              </emma:one-of>
            </emma:emma>
          </inkml:annotationXML>
          <inkml:trace contextRef="#ctx0" brushRef="#br0" timeOffset="173435">32484 5042 7168,'-4'-7'2720,"4"7"-1472,0-3-672,0-3 1312,0 12-1088,0-6 544,4 0-800,-4 0 191,11 3-415,-2 4 224,3 5-288,3 7 192,0 8-224,5 5 64,0 4-160,0-1-64,0 3-32,-4-12-672,-1 1 352,-4-5-1919,-1-3 1215,1-6-3520,-2 1 2528,1-9-2400,2-2 2528</inkml:trace>
          <inkml:trace contextRef="#ctx0" brushRef="#br0" timeOffset="173655">32756 5004 7296,'-6'-4'2720,"6"4"-1472,-6 4-608,2 2 1568,4 3-1248,-11 4 735,6 9-991,-11 10 320,2 0-576,-11 5 96,10-2-320,-12 1-288,12-4 32,-5-9-1280,4-1 736,2-9-2943,8 6 1983,-10-9-3488,11-1 2848</inkml:trace>
          <inkml:trace contextRef="#ctx0" brushRef="#br0" timeOffset="173911">32376 5158 5248,'-3'-4'2016,"3"4"-1088,0 0-448,0 0 1216,3 0-960,3 0 864,5 4-928,4 1 416,6-1-608,9 5 0,10 1-288,11-3-32,1 3-96,-1-5-128,0 5 32,0-6-320,0-1 192,-6 3-1344,-4 4 832,-17-7-3040,3 1 2080,-17 2-2144,1-3 2144</inkml:trace>
          <inkml:trace contextRef="#ctx0" brushRef="#br0" timeOffset="172786">31924 5583 6784,'-11'-7'2624,"11"7"-1408,5-6-704,1 2 1312,-2 8-1024,-4-4 480,6 0-768,0 0 352,3 9-513,2-5 257,4 11-352,0 3 128,1 0-224,4 9 224,0-5-256,5 10-32,5 4-64,-3 6-192,3-7 96,-4-3-1088,-2 0 608,-2-5-2431,-2-5 1663,-10-3-3424,4-6 2656</inkml:trace>
          <inkml:trace contextRef="#ctx0" brushRef="#br0" timeOffset="173041">32310 5547 6400,'-3'-35'2464,"3"35"-1344,0 23-320,0-20 1504,0 3-1248,-6-3 896,6 7-1153,-11-1 641,7 8-832,-11 6 448,0 0-608,-11 14 96,11-1-288,-16 5-160,11 5-64,-11-1-384,5-6 192,1 3-1504,5-6 928,-1-14-2719,6 1 1951,4-14-3680,7-5 2912</inkml:trace>
          <inkml:trace contextRef="#ctx0" brushRef="#br0" timeOffset="174569">33060 5674 7552,'-20'0'2816,"20"0"-1536,-30 0-864,20 0 1120,10 0-864,0 0 224,4 6-544,8-6-64,2 0-160,7 0-32,-2 0-32,7 0-128,4 0 32,1-6-736,4 6 384,-3-7-1920,4 7 1280,-12-6-3168,-2 12 2368</inkml:trace>
          <inkml:trace contextRef="#ctx0" brushRef="#br0" timeOffset="174778">33070 5838 8064,'-10'0'3072,"10"0"-1664,6 0-1280,-6 0 1024,9 0-704,3 0 288,7 0-448,7-4-96,-1 4-96,16-6-640,4 12 288,2-6-2144,-2 0 1312,3 0-3264,-9 0 2464</inkml:trace>
        </inkml:traceGroup>
        <inkml:traceGroup>
          <inkml:annotationXML>
            <emma:emma xmlns:emma="http://www.w3.org/2003/04/emma" version="1.0">
              <emma:interpretation id="{F5101051-E779-46DD-AD91-B0A62B01AB64}" emma:medium="tactile" emma:mode="ink">
                <msink:context xmlns:msink="http://schemas.microsoft.com/ink/2010/main" type="inkWord" rotatedBoundingBox="30842,3022 31188,3006 31189,3019 30843,3035"/>
              </emma:interpretation>
              <emma:one-of disjunction-type="recognition" id="oneOf53">
                <emma:interpretation id="interp265" emma:lang="zh-CN" emma:confidence="0">
                  <emma:literal>.</emma:literal>
                </emma:interpretation>
                <emma:interpretation id="interp266" emma:lang="zh-CN" emma:confidence="0">
                  <emma:literal>一</emma:literal>
                </emma:interpretation>
                <emma:interpretation id="interp267" emma:lang="zh-CN" emma:confidence="0">
                  <emma:literal>‐</emma:literal>
                </emma:interpretation>
                <emma:interpretation id="interp268" emma:lang="zh-CN" emma:confidence="0">
                  <emma:literal>-</emma:literal>
                </emma:interpretation>
                <emma:interpretation id="interp26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181286">33885 5666 15104,'17'0'0,"13"-5"0,-9 5 0,3 0-96,6-9 64,6 5-32,11 0 0,-7 4 64,1 0-1216,-5 0-448,-12 0-2048</inkml:trace>
        </inkml:traceGroup>
        <inkml:traceGroup>
          <inkml:annotationXML>
            <emma:emma xmlns:emma="http://www.w3.org/2003/04/emma" version="1.0">
              <emma:interpretation id="{0AA9AAC1-0CDE-472D-A676-337B5EBC4ACC}" emma:medium="tactile" emma:mode="ink">
                <msink:context xmlns:msink="http://schemas.microsoft.com/ink/2010/main" type="inkWord" rotatedBoundingBox="31285,2612 31877,2585 31914,3382 31321,3410"/>
              </emma:interpretation>
              <emma:one-of disjunction-type="recognition" id="oneOf54">
                <emma:interpretation id="interp270" emma:lang="zh-CN" emma:confidence="0">
                  <emma:literal>T</emma:literal>
                </emma:interpretation>
                <emma:interpretation id="interp271" emma:lang="zh-CN" emma:confidence="0">
                  <emma:literal>丁</emma:literal>
                </emma:interpretation>
                <emma:interpretation id="interp272" emma:lang="zh-CN" emma:confidence="0">
                  <emma:literal>J</emma:literal>
                </emma:interpretation>
                <emma:interpretation id="interp273" emma:lang="zh-CN" emma:confidence="0">
                  <emma:literal>厂</emma:literal>
                </emma:interpretation>
                <emma:interpretation id="interp274" emma:lang="zh-CN" emma:confidence="0">
                  <emma:literal>丅</emma:literal>
                </emma:interpretation>
              </emma:one-of>
            </emma:emma>
          </inkml:annotationXML>
          <inkml:trace contextRef="#ctx0" brushRef="#br0" timeOffset="182047">34366 5321 4736,'-15'-13'1824,"9"21"-960,-3-12-320,9 4 640,0 0 96,0-4 96,-6 4-192,6-5 0,0 1-672,0 4 0,6-10-64,3 1-32,0 5-1,7-5-95,4 5 32,1-2-128,15 6-64,-6 0-64,6-3 0,0-3-64,11 6 64,-8 0-64,8 0-32,-7 0-64,1 0 32,-1 0 96,-4 0 96,-4 0-128,-8-4-32,-9 4-352,-4-3-160,-11 3-543,-11-16-193,2 16-192,-6-7-64,0 11 544,-6-1 320,0 3 384,1-6 160,-1 0 96,2 4 0,2-4 352,2 6 224,0 1 192,6 2 96,-3 1-256,3 3-32,3 6-64,2 3 64,-2 5 32,1 18 32,5-4-1,0 5 1,0-1-160,0 0-32,0 6-64,0-2 0,0-7 0,-6 2 0,3 11-192,-9-9-64,3-7-64,-6-7 32,0-4-64,-21-5 64,10 0-64,1-10 64,-1-4-128,1-1 0,5-3-480,-1-10-192,12 1-704,-3-5-319,6-14-1121,6-9-448,18-4-288</inkml:trace>
        </inkml:traceGroup>
        <inkml:traceGroup>
          <inkml:annotationXML>
            <emma:emma xmlns:emma="http://www.w3.org/2003/04/emma" version="1.0">
              <emma:interpretation id="{7CC30ABD-5113-41A7-93B2-BF9405A3A049}" emma:medium="tactile" emma:mode="ink">
                <msink:context xmlns:msink="http://schemas.microsoft.com/ink/2010/main" type="inkWord" rotatedBoundingBox="31842,2310 32259,2291 32278,2699 31861,2719"/>
              </emma:interpretation>
              <emma:one-of disjunction-type="recognition" id="oneOf55">
                <emma:interpretation id="interp275" emma:lang="zh-CN" emma:confidence="0">
                  <emma:literal>T</emma:literal>
                </emma:interpretation>
                <emma:interpretation id="interp276" emma:lang="zh-CN" emma:confidence="0">
                  <emma:literal>“</emma:literal>
                </emma:interpretation>
                <emma:interpretation id="interp277" emma:lang="zh-CN" emma:confidence="0">
                  <emma:literal>ㄒ</emma:literal>
                </emma:interpretation>
                <emma:interpretation id="interp278" emma:lang="zh-CN" emma:confidence="0">
                  <emma:literal>丅</emma:literal>
                </emma:interpretation>
                <emma:interpretation id="interp27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82436">34936 4941 6912,'-36'0'2624,"31"4"-1408,-5-4-512,10 6 896,0-6-416,0 0-96,0 0-384,0 0-33,0 0-383,10 0-32,11 0 64,5 0 0,4 0 64,6-6-192,-1 6-64,1-4-64,0 4-64,4 0-64,-5 0 32,1 0-128,-6 0-32,-4 0-608,-5 4-223,-21-4-737,-5 10-320,-4-1-640,-3-5-1504,3 1 1024</inkml:trace>
          <inkml:trace contextRef="#ctx0" brushRef="#br0" timeOffset="182646">35146 4967 6016,'-12'-3'2272,"12"3"-1216,-3 0-608,3 0 640,0 0 96,0 3 64,0 7-128,0 3-32,0 0-608,0 6 127,0 9 65,0 12-96,0-4 64,0 5-288,0 0-128,0-8-128,0-3 0,0-2-768,0-11-256,0-2-1887,3-11-737,9 0-480</inkml:trace>
        </inkml:traceGroup>
        <inkml:traceGroup>
          <inkml:annotationXML>
            <emma:emma xmlns:emma="http://www.w3.org/2003/04/emma" version="1.0">
              <emma:interpretation id="{B15E38C4-F9BD-4797-932E-AB45289BA710}" emma:medium="tactile" emma:mode="ink">
                <msink:context xmlns:msink="http://schemas.microsoft.com/ink/2010/main" type="inkWord" rotatedBoundingBox="32341,2820 32672,2805 32696,3324 32365,3340"/>
              </emma:interpretation>
              <emma:one-of disjunction-type="recognition" id="oneOf56">
                <emma:interpretation id="interp280" emma:lang="zh-CN" emma:confidence="0">
                  <emma:literal>e</emma:literal>
                </emma:interpretation>
                <emma:interpretation id="interp281" emma:lang="zh-CN" emma:confidence="0">
                  <emma:literal>只</emma:literal>
                </emma:interpretation>
                <emma:interpretation id="interp282" emma:lang="zh-CN" emma:confidence="0">
                  <emma:literal>c</emma:literal>
                </emma:interpretation>
                <emma:interpretation id="interp283" emma:lang="zh-CN" emma:confidence="0">
                  <emma:literal>C</emma:literal>
                </emma:interpretation>
                <emma:interpretation id="interp284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183230">35406 5593 6784,'-16'0'2624,"16"0"-1408,0 5-864,0-5 672,4 8-128,2 2 96,5-1-352,4 4-64,0-3-320,6 3-96,-2-4 32,7-5-32,-1-4 0,1-4-192,1-5-32,-9-4 32,3-1 0,0-9-64,-6-9 64,0 10 32,-15-6 0,-4 2 64,-7 7 32,-4 1 32,-6 5 128,-4 8 95,-1 1 1,2 4 32,-2 13 64,1 10 128,-1 0-32,5 3-32,-4 2-64,14 4-32,2 4-96,3 5 32,6-4-192,6-5-32,3 0-64,12 3 32,5 5-64,4-8-32,1-4-128,-1-5-64,2-6-544,-2-8-256,5 0-448,-4-18-159,-1 0-961,-4 1-448</inkml:trace>
        </inkml:traceGroup>
      </inkml:traceGroup>
    </inkml:traceGroup>
    <inkml:traceGroup>
      <inkml:annotationXML>
        <emma:emma xmlns:emma="http://www.w3.org/2003/04/emma" version="1.0">
          <emma:interpretation id="{D36E0704-5F82-4519-BA90-BC0E653C6F6B}" emma:medium="tactile" emma:mode="ink">
            <msink:context xmlns:msink="http://schemas.microsoft.com/ink/2010/main" type="paragraph" rotatedBoundingBox="2718,5476 22435,4661 22503,6313 2786,71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DAF5C8-1970-40AA-8FF9-A40080E3C1A3}" emma:medium="tactile" emma:mode="ink">
              <msink:context xmlns:msink="http://schemas.microsoft.com/ink/2010/main" type="line" rotatedBoundingBox="2718,5476 22435,4661 22503,6313 2786,7128"/>
            </emma:interpretation>
          </emma:emma>
        </inkml:annotationXML>
        <inkml:traceGroup>
          <inkml:annotationXML>
            <emma:emma xmlns:emma="http://www.w3.org/2003/04/emma" version="1.0">
              <emma:interpretation id="{B9C88E95-DE11-4E9C-9811-E3B32DA87FB2}" emma:medium="tactile" emma:mode="ink">
                <msink:context xmlns:msink="http://schemas.microsoft.com/ink/2010/main" type="inkWord" rotatedBoundingBox="2726,5687 3405,5659 3436,6419 2758,6447"/>
              </emma:interpretation>
              <emma:one-of disjunction-type="recognition" id="oneOf57">
                <emma:interpretation id="interp285" emma:lang="zh-CN" emma:confidence="0">
                  <emma:literal>入</emma:literal>
                </emma:interpretation>
                <emma:interpretation id="interp286" emma:lang="zh-CN" emma:confidence="0">
                  <emma:literal>x</emma:literal>
                </emma:interpretation>
                <emma:interpretation id="interp287" emma:lang="zh-CN" emma:confidence="0">
                  <emma:literal>×</emma:literal>
                </emma:interpretation>
                <emma:interpretation id="interp288" emma:lang="zh-CN" emma:confidence="0">
                  <emma:literal>X</emma:literal>
                </emma:interpretation>
                <emma:interpretation id="interp289" emma:lang="zh-CN" emma:confidence="0">
                  <emma:literal>人</emma:literal>
                </emma:interpretation>
              </emma:one-of>
            </emma:emma>
          </inkml:annotationXML>
          <inkml:trace contextRef="#ctx0" brushRef="#br0" timeOffset="213390">5926 8339 4736,'-5'-15'1824,"5"15"-960,0-4-384,0 1 1152,0 6-928,0-3 736,0 0-832,0 0 512,0 0-640,0-3 448,11 3-512,-1-6 256,4 6-384,-2 0 351,3 6-383,-5-3 384,5 7-384,-4 3 448,4 0-416,1 10 288,-2 5-320,12 4 128,-1 4-224,7 9 0,-2 0-96,1 10-64,-1-6 32,-4 2-128,4-5 64,6 2-1024,-6-2 576,0-5-2783,2 1 1823,-8-16-3872,6-4 3008</inkml:trace>
          <inkml:trace contextRef="#ctx0" brushRef="#br0" timeOffset="213023">6120 8498 4864,'-5'-6'1824,"5"6"-960,5 6-96,-5-6 1408,0 0-1184,0 0 800,0 0-1088,-5 4 480,5 5-672,-9 0 415,3 1-511,-4 3 256,5 6-384,-11 3 256,7 1-288,-17 7 192,11 8-224,-16 1-64,11 7-96,-10 8-64,3-3 32,-3-2-192,9 2 96,1-12-1024,5-7 608,-1-9-2495,11-4 1663,1-25-3712,4-1 2816</inkml:trace>
        </inkml:traceGroup>
        <inkml:traceGroup>
          <inkml:annotationXML>
            <emma:emma xmlns:emma="http://www.w3.org/2003/04/emma" version="1.0">
              <emma:interpretation id="{4E4424AE-DB51-4C48-B475-A66B0641A57E}" emma:medium="tactile" emma:mode="ink">
                <msink:context xmlns:msink="http://schemas.microsoft.com/ink/2010/main" type="inkWord" rotatedBoundingBox="3754,5669 4426,5641 4458,6422 3786,6450"/>
              </emma:interpretation>
              <emma:one-of disjunction-type="recognition" id="oneOf58">
                <emma:interpretation id="interp290" emma:lang="zh-CN" emma:confidence="0">
                  <emma:literal>小</emma:literal>
                </emma:interpretation>
                <emma:interpretation id="interp291" emma:lang="zh-CN" emma:confidence="0">
                  <emma:literal></emma:literal>
                </emma:interpretation>
                <emma:interpretation id="interp292" emma:lang="zh-CN" emma:confidence="0">
                  <emma:literal>㣺</emma:literal>
                </emma:interpretation>
                <emma:interpretation id="interp293" emma:lang="zh-CN" emma:confidence="0">
                  <emma:literal>忄</emma:literal>
                </emma:interpretation>
                <emma:interpretation id="interp294" emma:lang="zh-CN" emma:confidence="0">
                  <emma:literal>氺</emma:literal>
                </emma:interpretation>
              </emma:one-of>
            </emma:emma>
          </inkml:annotationXML>
          <inkml:trace contextRef="#ctx0" brushRef="#br0" timeOffset="214174">7080 8312 5760,'-12'-14'2176,"12"14"-1152,-3 0-416,-3 0 1312,12 0-1088,-6-4 544,0 4-832,0-5 416,0 10-544,0-1 384,3 10-449,3 5 481,3 6-512,-3 17 416,5-1-416,-7 12 320,7 2-352,-7 9 192,8-6-256,-9 7-64,3-7-96,-6 6-128,6-9 32,-6-10-544,0-5 320,-6-12-1376,6-2 896,-9-17-1631,3 1 1343,-9-23-1120,5-6 1216,-7-13-512,8 0 864,-6-8-128,4 4 416,-4-9 256,5 13 32,-10-9 704,10 14-352,-10-1 1024,8 11-768,-7-2 928,4 10-896,-6-1 800,10 10-800,-4 6 511,6 4-671,-7 3 320,11 4-480,-4 5 192,9 1-288,-12-1-64,12 10-96,-6-9-480,6-4 224,-3-6-1600,6-3 993,-3-14-3265,0 4 2272,0-15-2688,6 1 2560</inkml:trace>
          <inkml:trace contextRef="#ctx0" brushRef="#br0" timeOffset="214383">7226 8597 6400,'47'32'2464,"-47"-32"-1344,40 23-320,-29-15 1728,4 6-1408,0 3 832,6 2-1185,-6 0 257,0-2-640,-5 2-128,4-2-160,-2-7-448,-3 8 224,3-8-1312,-3-3 801,-3 2-2465,3 1 1728,-9-10-3264,6 6 2656</inkml:trace>
        </inkml:traceGroup>
        <inkml:traceGroup>
          <inkml:annotationXML>
            <emma:emma xmlns:emma="http://www.w3.org/2003/04/emma" version="1.0">
              <emma:interpretation id="{78324B31-065E-42C6-ABA2-2B2445C48948}" emma:medium="tactile" emma:mode="ink">
                <msink:context xmlns:msink="http://schemas.microsoft.com/ink/2010/main" type="inkWord" rotatedBoundingBox="4777,5994 4900,5989 4912,6259 4788,6264"/>
              </emma:interpretation>
              <emma:one-of disjunction-type="recognition" id="oneOf59">
                <emma:interpretation id="interp295" emma:lang="zh-CN" emma:confidence="0">
                  <emma:literal>;</emma:literal>
                </emma:interpretation>
                <emma:interpretation id="interp296" emma:lang="zh-CN" emma:confidence="0">
                  <emma:literal>:</emma:literal>
                </emma:interpretation>
                <emma:interpretation id="interp297" emma:lang="zh-CN" emma:confidence="0">
                  <emma:literal>二</emma:literal>
                </emma:interpretation>
                <emma:interpretation id="interp298" emma:lang="zh-CN" emma:confidence="0">
                  <emma:literal>」</emma:literal>
                </emma:interpretation>
                <emma:interpretation id="interp299" emma:lang="zh-CN" emma:confidence="0">
                  <emma:literal>〝</emma:literal>
                </emma:interpretation>
              </emma:one-of>
            </emma:emma>
          </inkml:annotationXML>
          <inkml:trace contextRef="#ctx0" brushRef="#br0" timeOffset="216800">7839 8859 5120,'-10'0'2016,"10"0"-1088,4 0-512,-4 0 1184,0 0-928,0 0 640,11 6-800,-1-6 160,-1 3-384,2 3-192,5-2-32,-7 0-224,8 1 96,-7-5-1248,-1 4 736,-4-4-3360,5 0 2176</inkml:trace>
          <inkml:trace contextRef="#ctx0" brushRef="#br0" timeOffset="216591">7859 8633 4992,'-11'0'1824,"11"0"-960,0-4-448,0-1 1248,0 10-928,0-5 768,11 4-864,-7 0 288,7 1-544,-1 0-64,1 4-192,-2-5-96,2 5 0,-1-3-256,0 3 128,-5-5-1664,1 5 992,-6-5-3360,0 2 2304</inkml:trace>
        </inkml:traceGroup>
        <inkml:traceGroup>
          <inkml:annotationXML>
            <emma:emma xmlns:emma="http://www.w3.org/2003/04/emma" version="1.0">
              <emma:interpretation id="{FAC25149-DC8B-4281-B00F-C619316CCA6F}" emma:medium="tactile" emma:mode="ink">
                <msink:context xmlns:msink="http://schemas.microsoft.com/ink/2010/main" type="inkWord" rotatedBoundingBox="5555,5575 6521,5535 6550,6237 5584,6277"/>
              </emma:interpretation>
              <emma:one-of disjunction-type="recognition" id="oneOf60">
                <emma:interpretation id="interp300" emma:lang="zh-CN" emma:confidence="0">
                  <emma:literal>在</emma:literal>
                </emma:interpretation>
                <emma:interpretation id="interp301" emma:lang="zh-CN" emma:confidence="0">
                  <emma:literal>逆</emma:literal>
                </emma:interpretation>
                <emma:interpretation id="interp302" emma:lang="zh-CN" emma:confidence="0">
                  <emma:literal>道</emma:literal>
                </emma:interpretation>
                <emma:interpretation id="interp303" emma:lang="zh-CN" emma:confidence="0">
                  <emma:literal>逕</emma:literal>
                </emma:interpretation>
                <emma:interpretation id="interp304" emma:lang="zh-CN" emma:confidence="0">
                  <emma:literal>迓</emma:literal>
                </emma:interpretation>
              </emma:one-of>
            </emma:emma>
          </inkml:annotationXML>
          <inkml:trace contextRef="#ctx0" brushRef="#br0" timeOffset="218434">8741 8285 4608,'-6'-9'1760,"6"9"-960,0 9-224,0-9 1184,0 0-960,0 0 704,0 0-896,0 0 448,0 0-608,0 0 256,0 0-416,0 0 256,0 0-288,0 0 128,6 3-224,-6-3 127,0 0-159,0 0 64,0 0-96,0 0 0,0 0-32,0 0 32,0 0-64,0 0 64,0 0-64,0 0-32,0 0 32,0 0-32,0 0 0,0 0 0,0 0 0,0 0 64,0 0-32,0 0-96,0 0 32,0 0 96,0 0-32,0 0-32,5 6 32,-5-6-32,0 0 0,0 0 64,4 0-32,2 0 64,9 4-64,-4-4-32,-1 0 32,-5 0 32,-1 0-32,-4 0 128,6 0-96,-1 0 32,-1 0-32,2 0-64,5 10 32,-2-10 32,1 4-32,-4-4-96,-1 5 32,-5-5-32,6 3 0,-6-3 192,3 0-64,-3 0-32,6 4 0,-6-4-32,0 0 0,0 0 64,0 0-32,6-4-96,-2 4 32,-4 0 32,11-3 0,-8 3 0,4 3-96,-2-3 64,4-3-32,3-2 0,8 1 64,-4-6 64,2 0-32,9-2 64,-7 2-64,1-3-160,4 9 64,1-11-256,-2 7 192,-3-7-320,0 12 288,-6-11-639,6 9 447,-21-3-1248,5 8 896,-10 0-1536,-1 5 1280,-9 3-1344,0 9 1280,-11 2-1280,7 0 1280,-8-6-800,12 1 1056,-20 8 2720,19-18-512,2 2 608,2-2-1152,-9-4 512,17 5-800,-7-5 576,11 0-672,-3 0 672,3 3-704,-6 1 544,12 6-576,-6 5 448,0-2-480,0 4 319,0 2-415,0 3 128,0 5-288,0 2 0,0 3-96,-6 0-128,6-6 32,-6 0 32,6-4 0,-4 1-704,4 0 384,-5-8-1919,-1-2 1247,1-9-3520,5 2 2528,-4-12-1824,8 2 2208</inkml:trace>
          <inkml:trace contextRef="#ctx0" brushRef="#br0" timeOffset="219427">8720 8447 4736,'-15'0'1760,"15"0"-960,0 9-224,0-3 1344,0-2-1056,0 6 800,0 2-992,0 8 416,0-4-608,0 6 160,0 2-384,0-2 64,0 6-192,0-1 0,0 1-64,-6-2 32,6 3-64,-9-7-160,3 0 64,-3-4-384,3 4 224,-3-12-288,9 3 256,-11-8-64,5-1 192,-4-4 64,10 0 64,-5-4-96,5 4 64,-4-5 32,8 1 0,-4-1 64,5 5-32,1-4 320,9 8-160,-6-4 160,7 0-192,4 0 224,1 5-256,5-5 256,4 4-256,1 1 255,4 5-255,1-6 160,6 0-160,3 1 64,12-2-96,-3 3 0,3-2-32,-1-4 32,1 0-64,-1 0-160,-5 0 64,0-4-1087,0 4 607,-11-9-2144,1 4 1504,-11-3-3264,-4 2 2496</inkml:trace>
          <inkml:trace contextRef="#ctx0" brushRef="#br0" timeOffset="218877">8974 8453 6016,'11'4'2272,"-11"-4"-1216,31 0-544,-22 0 1184,8 0-960,1-4 352,4 4-640,4-9 0,-2 5-256,2-6-96,4 5-64,-3-2-384,-2 1 192,-10-4-992,0 10 640,-15 0-1120,0 6 928,-15-2-384,5 2 672,-10-3 288,5 1 96,-7 1 256,14-1-128,-10 2 544,9-2-384,-6 0 832,9 1-640,-3-5 736,9 4-704,-5-4 608,10 9-608,-5 5 608,0 8-640,0 0 543,5 1-543,-5 0 192,0-1-384,0 7-64,0-2-128,0-5-192,0 6 64,0-6-896,0 1 544,-5-6-1887,5-2 1311,-5-11-3008,-1-1 2240,-4-6-2080,4-1 2208</inkml:trace>
        </inkml:traceGroup>
        <inkml:traceGroup>
          <inkml:annotationXML>
            <emma:emma xmlns:emma="http://www.w3.org/2003/04/emma" version="1.0">
              <emma:interpretation id="{9BD2BA2C-D1F2-4ABB-BBB4-114780A6FFEB}" emma:medium="tactile" emma:mode="ink">
                <msink:context xmlns:msink="http://schemas.microsoft.com/ink/2010/main" type="inkWord" rotatedBoundingBox="6528,5681 7366,5646 7392,6264 6553,6299"/>
              </emma:interpretation>
              <emma:one-of disjunction-type="recognition" id="oneOf61">
                <emma:interpretation id="interp305" emma:lang="zh-CN" emma:confidence="0">
                  <emma:literal>做</emma:literal>
                </emma:interpretation>
                <emma:interpretation id="interp306" emma:lang="zh-CN" emma:confidence="0">
                  <emma:literal>们</emma:literal>
                </emma:interpretation>
                <emma:interpretation id="interp307" emma:lang="zh-CN" emma:confidence="0">
                  <emma:literal>的</emma:literal>
                </emma:interpretation>
                <emma:interpretation id="interp308" emma:lang="zh-CN" emma:confidence="0">
                  <emma:literal>似</emma:literal>
                </emma:interpretation>
                <emma:interpretation id="interp309" emma:lang="zh-CN" emma:confidence="0">
                  <emma:literal>矾</emma:literal>
                </emma:interpretation>
              </emma:one-of>
            </emma:emma>
          </inkml:annotationXML>
          <inkml:trace contextRef="#ctx0" brushRef="#br0" timeOffset="220736">9817 8317 5632,'0'-9'2112,"0"9"-1152,0 4-416,0-4 1344,0 0-1056,0 0 512,0 0-800,-6 0 352,6 0-544,-5 0 320,5 8-384,-10 2 191,4 4-255,-3-2 128,4 4-192,-11 0 64,7 7-128,-12 10 0,10-1-32,-8 3 32,8 6-64,-14-5-32,10-4 32,-5-5-32,4 1 0,-1-11-448,13 1 256,-1-14-767,10 2 543,-1-16-576,8 7 544,3-16 32,0 0 256,0-13-32,0 5 96,0-5 64,2 16 32,-8-6 256,1 12-128,1 4 448,-2 12-320,-3 4 384,4 6-384,-10 6 384,5 2-385,-5 4 161,0-2-256,0-3 0,0-1-96,0-3-480,6-5 224,-3-11-831,4-3 575,4-13-640,-2 3 608,1-12-96,6 5 352,0-6 256,-2 8 0,2 8 416,-1 1-224,0 6 448,0 10-384,-4-2 448,-1 10-448,-5-3 224,-1 2-288,2-2-288,-1 2 32,5-11-928,1-6 544,4-16-1184,0 3 928,0-19-544,6 0 704,-6-7 64,6 7 288,-6 0 448,0 9-128,-6 0 480,8 11-352,-7-2 352,-1 8-352,-9 2 192,6 4-256,-6-5-64,5 10-96,-5-10-608,6 5 288,-2-8-736,2-1 544,-1-10-192,-1 2 352,1-5-32,5 2 192,1-2 224,-1 4-64,-5 4 576,1 4-352,-6 7 672,4 3-512,-4 3 704,0 11-640,-4 4 704,4 6-704,-6 4 543,12-2-575,-6 6 192,0 0-384,0 4 128,4-4-224,1 0 128,7-6-160,-9 0 0,9 2-64,3-4 32,0-2-64,0-3-32,0-2 32,0-7-32,6 2 0,-6-6 0,0 2 0,-3-2-96,-3-3 64,-4-3 96,1 0-32,-6 0 128,0 0-96,-6 0 32,1 5-32,-11-1-320,7 6 128,-17 3-1152,5-4 704,-9 5-2975,3 8 1951,-6 6-3424,6 2 2848</inkml:trace>
          <inkml:trace contextRef="#ctx0" brushRef="#br0" timeOffset="221155">9867 8417 5632,'0'-10'2176,"0"10"-1152,0 0-352,0 0 1568,0 0-1248,0 0 672,10 4-992,1 2 192,4 2-512,0 1 31,0 1-255,6 3 0,0 6-64,-1-3-320,5 9 128,-4-8-1727,-1 2 1055,-5-10-4064,6 4 2720</inkml:trace>
        </inkml:traceGroup>
        <inkml:traceGroup>
          <inkml:annotationXML>
            <emma:emma xmlns:emma="http://www.w3.org/2003/04/emma" version="1.0">
              <emma:interpretation id="{565CBAD4-86C9-4A2B-8F0B-BE59B1D6A2DF}" emma:medium="tactile" emma:mode="ink">
                <msink:context xmlns:msink="http://schemas.microsoft.com/ink/2010/main" type="inkWord" rotatedBoundingBox="7654,5581 8239,5557 8270,6316 7685,6340"/>
              </emma:interpretation>
              <emma:one-of disjunction-type="recognition" id="oneOf62">
                <emma:interpretation id="interp310" emma:lang="zh-CN" emma:confidence="0">
                  <emma:literal>于</emma:literal>
                </emma:interpretation>
                <emma:interpretation id="interp311" emma:lang="zh-CN" emma:confidence="0">
                  <emma:literal>寸</emma:literal>
                </emma:interpretation>
                <emma:interpretation id="interp312" emma:lang="zh-CN" emma:confidence="0">
                  <emma:literal>才</emma:literal>
                </emma:interpretation>
                <emma:interpretation id="interp313" emma:lang="zh-CN" emma:confidence="0">
                  <emma:literal>j</emma:literal>
                </emma:interpretation>
                <emma:interpretation id="interp314" emma:lang="zh-CN" emma:confidence="0">
                  <emma:literal>孑</emma:literal>
                </emma:interpretation>
              </emma:one-of>
            </emma:emma>
          </inkml:annotationXML>
          <inkml:trace contextRef="#ctx0" brushRef="#br0" timeOffset="222416">10713 8611 6272,'5'0'2368,"-5"0"-1280,46-27-640,-31 19 1216,6 8-960,5-14 544,-1 5-768,5-10 256,5 6-448,7-6 128,3 6-256,6-6 64,-3 11-128,-9-6-64,2 6 0,-11-7-544,2 11 288,-13-5-1248,-4 9 832,-9-10-1280,0 10 1088,-12-4-640,0 4 864,-9-3-128,6 6 448,-17-6 192,10 3 64,-8-6 576,9 2-288,-6-5 736,6 9-544,0-10 640,3 10-640,-2-10 704,8 10-672,-4-3 704,10 3-704,-5 3 544,5 7-576,-3 4 543,6 1-575,-3 8 576,5-1-576,1 8 416,-2 2-480,2 10 384,0-2-416,-6 6 192,3 0-288,-3-7 64,0 2-160,-3-5-64,-3 0-32,-4-4-320,-1 0 160,-10-4-1024,12-5 672,-18-16-2368,12 3 1601,-15-20-4417,5 3 3136</inkml:trace>
          <inkml:trace contextRef="#ctx0" brushRef="#br0" timeOffset="221829">10902 8204 6016,'-4'4'2272,"4"-4"-1216,4 3-384,2-3 1216,-1 0-1056,-2 0 320,9 0-704,3 0 160,0 10-352,5-10 64,2 5-192,2-10 0,2 5-64,-1-3-672,2 6 320,-7-3-2144,-1 0 1344,-8 0-3168,5 0 2368</inkml:trace>
        </inkml:traceGroup>
        <inkml:traceGroup>
          <inkml:annotationXML>
            <emma:emma xmlns:emma="http://www.w3.org/2003/04/emma" version="1.0">
              <emma:interpretation id="{D6E9840B-87E7-4DAA-9C29-87EC4F3069DF}" emma:medium="tactile" emma:mode="ink">
                <msink:context xmlns:msink="http://schemas.microsoft.com/ink/2010/main" type="inkWord" rotatedBoundingBox="8739,5545 9234,5525 9261,6161 8765,6181">
                  <msink:destinationLink direction="with" ref="{26727CB9-A7DC-48DC-B498-4A13FB585F0C}"/>
                </msink:context>
              </emma:interpretation>
              <emma:one-of disjunction-type="recognition" id="oneOf63">
                <emma:interpretation id="interp315" emma:lang="zh-CN" emma:confidence="0">
                  <emma:literal>G</emma:literal>
                </emma:interpretation>
                <emma:interpretation id="interp316" emma:lang="zh-CN" emma:confidence="0">
                  <emma:literal>氏</emma:literal>
                </emma:interpretation>
                <emma:interpretation id="interp317" emma:lang="zh-CN" emma:confidence="0">
                  <emma:literal>a</emma:literal>
                </emma:interpretation>
                <emma:interpretation id="interp318" emma:lang="zh-CN" emma:confidence="0">
                  <emma:literal>ㄠ</emma:literal>
                </emma:interpretation>
                <emma:interpretation id="interp31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224247">12135 8256 4480,'-5'-39'1664,"5"39"-896,-4 0-416,-1 0 1056,5 0-800,-6-10 288,2 7-544,-7-12 160,5 11-288,-9-6 352,11 7-320,-16-3 512,8 6-448,-12 6 416,9 7-416,-12 6 320,6-2-352,-3 5 128,3 1-256,-5-1 0,10 7-96,-2 3 224,6 3-160,-2 5 319,4 1-255,-1 1 160,5-3-192,6 3 0,6-1-96,-1-10 32,11 0-64,4-8-96,4-4 32,8-15-672,5 1 384,-3-14-1375,2 5 959,-1-11-1760,-3 2 1408,-2-4-2880,-5 8 2240</inkml:trace>
          <inkml:trace contextRef="#ctx0" brushRef="#br0" timeOffset="224713">11917 8553 5632,'-21'-6'2112,"21"6"-1152,21-23-352,-17 16 1152,7 7-960,-1-6 320,1 6-672,4-3-64,0-3-224,10-4 32,7 7-96,-2-10 96,5 7-128,-5-7-32,7 9 0,-2-10-736,-5 9 384,-9 1-2080,-6 4 1344,-15 0-1984,6 4 1728,-12 1-416,1 0 1024,-5-2 896,1 3-64,-8-6 1344,7 4-832,-5-4 1216,10 0-1056,-5 0 736,10 0-896,-6 0 704,12 0-736,-6 0 576,6 5-672,-6-1 448,4 9-544,1 6 192,1 7-353,-2 3-63,7-3-128,-7 6-64,7 4 32,-5 2-831,-3-8 447,3-2-4416,4-5 2624,7-10-2848,1 0 2880</inkml:trace>
        </inkml:traceGroup>
        <inkml:traceGroup>
          <inkml:annotationXML>
            <emma:emma xmlns:emma="http://www.w3.org/2003/04/emma" version="1.0">
              <emma:interpretation id="{10004853-097B-492D-87F4-CB7C02D0FC10}" emma:medium="tactile" emma:mode="ink">
                <msink:context xmlns:msink="http://schemas.microsoft.com/ink/2010/main" type="inkWord" rotatedBoundingBox="9504,5815 9837,5801 9839,5845 9506,5859">
                  <msink:destinationLink direction="with" ref="{26727CB9-A7DC-48DC-B498-4A13FB585F0C}"/>
                </msink:context>
              </emma:interpretation>
              <emma:one-of disjunction-type="recognition" id="oneOf64">
                <emma:interpretation id="interp320" emma:lang="zh-CN" emma:confidence="0">
                  <emma:literal>-</emma:literal>
                </emma:interpretation>
                <emma:interpretation id="interp321" emma:lang="zh-CN" emma:confidence="0">
                  <emma:literal>一</emma:literal>
                </emma:interpretation>
                <emma:interpretation id="interp322" emma:lang="zh-CN" emma:confidence="0">
                  <emma:literal>—</emma:literal>
                </emma:interpretation>
                <emma:interpretation id="interp323" emma:lang="zh-CN" emma:confidence="0">
                  <emma:literal>―</emma:literal>
                </emma:interpretation>
                <emma:interpretation id="interp324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225074">12584 8489 7296,'-21'-4'2720,"21"4"-1472,-9 0-672,3 0 1664,12 0-1280,-6 0 703,0 0-991,0-6-96,5 6-352,-1-3-64,11 6-96,-3-6-64,2 3 32,7-6-256,9 2 128,7-5-736,-2 9 448,0-10-1791,7 7 1215,-2-7-3808,-4 10 2688</inkml:trace>
        </inkml:traceGroup>
        <inkml:traceGroup>
          <inkml:annotationXML>
            <emma:emma xmlns:emma="http://www.w3.org/2003/04/emma" version="1.0">
              <emma:interpretation id="{CDF7A948-20F9-4617-8772-E3B55B1D397B}" emma:medium="tactile" emma:mode="ink">
                <msink:context xmlns:msink="http://schemas.microsoft.com/ink/2010/main" type="inkWord" rotatedBoundingBox="10107,5452 10694,5427 10718,6032 10132,6056">
                  <msink:destinationLink direction="with" ref="{26727CB9-A7DC-48DC-B498-4A13FB585F0C}"/>
                </msink:context>
              </emma:interpretation>
              <emma:one-of disjunction-type="recognition" id="oneOf65">
                <emma:interpretation id="interp325" emma:lang="zh-CN" emma:confidence="0">
                  <emma:literal>N</emma:literal>
                </emma:interpretation>
                <emma:interpretation id="interp326" emma:lang="zh-CN" emma:confidence="0">
                  <emma:literal>几</emma:literal>
                </emma:interpretation>
                <emma:interpretation id="interp327" emma:lang="zh-CN" emma:confidence="0">
                  <emma:literal>ⅳ</emma:literal>
                </emma:interpretation>
                <emma:interpretation id="interp328" emma:lang="zh-CN" emma:confidence="0">
                  <emma:literal>Ⅳ</emma:literal>
                </emma:interpretation>
                <emma:interpretation id="interp329" emma:lang="zh-CN" emma:confidence="0">
                  <emma:literal>儿</emma:literal>
                </emma:interpretation>
              </emma:one-of>
            </emma:emma>
          </inkml:annotationXML>
          <inkml:trace contextRef="#ctx0" brushRef="#br0" timeOffset="225552">13272 8189 5760,'-4'-8'2176,"4"8"-1152,0-18-352,0 8 1504,0 10-1216,0-4 672,0 8-960,0 2 320,0 2-545,0 6 161,0 3-352,0 6 288,0 5-320,0 8 160,0 0-224,0 9 0,0 0-96,-6 1-64,6-5 32,-6 1-896,12-7 480,-6-3-2431,0-5 1535,0-8-3776,0-3 2816</inkml:trace>
          <inkml:trace contextRef="#ctx0" brushRef="#br0" timeOffset="226066">13181 8204 5120,'-27'-10'2016,"27"10"-1088,21 0-448,-21 0 1152,6 0-928,-2 0 672,1 0-832,1 0 512,-1 4-608,5 6 448,5 3-480,0 0 192,0 6-353,0-6 289,6 6-320,-1-2 160,7 5-224,3 3 128,0-2-160,0 3 64,6 6-96,-4 0 160,-8-2-160,-3 2 32,4-4-64,-4-5-64,5 0 32,-6-7 96,-1 4-64,-7-12 32,3 6-32,-10-10 32,-1 2-64,-4-12 128,0 6-96,0-13-32,0 0 0,0-14-32,0-2 0,0-9 0,0 6 0,0-24-96,0 11 64,0-10 32,6 11 0,-6-8-576,6 17 320,-3-5-960,3 8 704,0 0-1631,-1 9 1215,-1 1-3840,7 9 2624</inkml:trace>
        </inkml:traceGroup>
        <inkml:traceGroup>
          <inkml:annotationXML>
            <emma:emma xmlns:emma="http://www.w3.org/2003/04/emma" version="1.0">
              <emma:interpretation id="{6D4114D3-6900-461B-96B7-A8C34792BA07}" emma:medium="tactile" emma:mode="ink">
                <msink:context xmlns:msink="http://schemas.microsoft.com/ink/2010/main" type="inkWord" rotatedBoundingBox="11067,6189 11091,6188 11095,6277 11071,6279">
                  <msink:destinationLink direction="with" ref="{26727CB9-A7DC-48DC-B498-4A13FB585F0C}"/>
                </msink:context>
              </emma:interpretation>
              <emma:one-of disjunction-type="recognition" id="oneOf66">
                <emma:interpretation id="interp330" emma:lang="zh-CN" emma:confidence="0">
                  <emma:literal>,</emma:literal>
                </emma:interpretation>
                <emma:interpretation id="interp331" emma:lang="zh-CN" emma:confidence="0">
                  <emma:literal>、</emma:literal>
                </emma:interpretation>
                <emma:interpretation id="interp332" emma:lang="zh-CN" emma:confidence="0">
                  <emma:literal>.</emma:literal>
                </emma:interpretation>
                <emma:interpretation id="interp333" emma:lang="zh-CN" emma:confidence="0">
                  <emma:literal>·</emma:literal>
                </emma:interpretation>
                <emma:interpretation id="interp334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226770">14134 8820 5376,'-6'0'2112,"6"0"-1152,0 0-288,0 0 1504,0 0-1216,0 0 480,0 8-896,0-3-160,0 4-224,-6 1-480,6 3 192,-3 10-4064,-3-1 2304</inkml:trace>
        </inkml:traceGroup>
        <inkml:traceGroup>
          <inkml:annotationXML>
            <emma:emma xmlns:emma="http://www.w3.org/2003/04/emma" version="1.0">
              <emma:interpretation id="{B312150D-6FE2-4356-8987-1D911166B1F0}" emma:medium="tactile" emma:mode="ink">
                <msink:context xmlns:msink="http://schemas.microsoft.com/ink/2010/main" type="inkWord" rotatedBoundingBox="12579,5363 13110,5341 13137,6007 12607,6029">
                  <msink:destinationLink direction="with" ref="{26727CB9-A7DC-48DC-B498-4A13FB585F0C}"/>
                </msink:context>
              </emma:interpretation>
              <emma:one-of disjunction-type="recognition" id="oneOf67">
                <emma:interpretation id="interp335" emma:lang="zh-CN" emma:confidence="0">
                  <emma:literal>入</emma:literal>
                </emma:interpretation>
                <emma:interpretation id="interp336" emma:lang="zh-CN" emma:confidence="0">
                  <emma:literal>」</emma:literal>
                </emma:interpretation>
                <emma:interpretation id="interp337" emma:lang="zh-CN" emma:confidence="0">
                  <emma:literal>〉</emma:literal>
                </emma:interpretation>
                <emma:interpretation id="interp338" emma:lang="zh-CN" emma:confidence="0">
                  <emma:literal>万</emma:literal>
                </emma:interpretation>
                <emma:interpretation id="interp339" emma:lang="zh-CN" emma:confidence="0">
                  <emma:literal>乃</emma:literal>
                </emma:interpretation>
              </emma:one-of>
            </emma:emma>
          </inkml:annotationXML>
          <inkml:trace contextRef="#ctx0" brushRef="#br0" timeOffset="228062">15628 8140 3712,'0'-51'1472,"0"51"-768,4-23-416,2 16 928,-1 1-672,-1-7 512,2 3-608,-1-2 384,5 2-480,1 0 544,-1 7-512,1-1 640,-2 4-576,1 0 544,1 7-544,10 3 544,-6 12-576,5-8 287,-1 4-415,2 5 64,5 4-224,-5 5 288,4 0-224,1 3 96,-1-2-160,1-1-128,-2 0-32,-3 4 96,5-1-32,-7 6 64,2-5-64,-6 0-512,0-4 256,2-10-1951,-2 2 1215,0-10-4256,0 0 2912</inkml:trace>
          <inkml:trace contextRef="#ctx0" brushRef="#br0" timeOffset="227703">15934 8352 4480,'-6'-13'1760,"6"13"-960,0 0-320,0 0 1504,0 0-1120,0 0 1024,0 0-1088,0 0 544,0 0-768,-4 0 352,4 0-576,-6 4 479,6 5-511,-11 5 352,2-2-384,-12 8 0,0 2-192,-3 4 0,4 6-32,-6 0-128,6 0 32,-6-5-832,5 1 480,2-5-2431,2-7 1535,-2 0-3776,8-8 2816</inkml:trace>
        </inkml:traceGroup>
        <inkml:traceGroup>
          <inkml:annotationXML>
            <emma:emma xmlns:emma="http://www.w3.org/2003/04/emma" version="1.0">
              <emma:interpretation id="{9E22A38F-CB8E-4783-BFC9-6159DC10AA12}" emma:medium="tactile" emma:mode="ink">
                <msink:context xmlns:msink="http://schemas.microsoft.com/ink/2010/main" type="inkWord" rotatedBoundingBox="13487,5361 14145,5334 14170,5939 13512,5966">
                  <msink:destinationLink direction="with" ref="{26727CB9-A7DC-48DC-B498-4A13FB585F0C}"/>
                </msink:context>
              </emma:interpretation>
              <emma:one-of disjunction-type="recognition" id="oneOf68">
                <emma:interpretation id="interp340" emma:lang="zh-CN" emma:confidence="0">
                  <emma:literal>大</emma:literal>
                </emma:interpretation>
                <emma:interpretation id="interp341" emma:lang="zh-CN" emma:confidence="0">
                  <emma:literal>长</emma:literal>
                </emma:interpretation>
                <emma:interpretation id="interp342" emma:lang="zh-CN" emma:confidence="0">
                  <emma:literal>水</emma:literal>
                </emma:interpretation>
                <emma:interpretation id="interp343" emma:lang="zh-CN" emma:confidence="0">
                  <emma:literal>火</emma:literal>
                </emma:interpretation>
                <emma:interpretation id="interp344" emma:lang="zh-CN" emma:confidence="0">
                  <emma:literal>尺</emma:literal>
                </emma:interpretation>
              </emma:one-of>
            </emma:emma>
          </inkml:annotationXML>
          <inkml:trace contextRef="#ctx0" brushRef="#br0" timeOffset="228842">16820 7999 5632,'-20'-8'2176,"20"8"-1152,-15-5-576,8 1 1344,14 8-992,-14-4 672,7 0-864,-5 0 576,5 5-672,-3-1 511,6 9-575,-3 6 448,0-6-480,0 10 256,0 3-384,-3 12 128,3-2-256,-12 5 128,8-1-160,-10 1 0,8-5-64,-15-1-544,0 4 256,-9-9-1600,4 2 1024,1-13-2399,10-6 1791,-5-10-3008,10-3 2496,-1-7-1472,5-2 1984</inkml:trace>
          <inkml:trace contextRef="#ctx0" brushRef="#br0" timeOffset="228556">16682 8294 5376,'-11'-10'2112,"11"10"-1152,-25-5-352,20 1 1600,5 8-1248,0-4 704,11 5-992,-7-5 64,7 0-448,-1-9-32,10 6-160,5-17-64,7 2 0,-2-6-32,6 12 0,0-11-96,0 10 64,-6-6-1024,-6 10 576,-3-9-2144,-6 10 1472,-9-12-2848,-6 13 2240</inkml:trace>
          <inkml:trace contextRef="#ctx0" brushRef="#br0" timeOffset="229082">16743 8244 4864,'21'-33'1824,"-21"33"-960,27 38-224,-18-31 1312,0 9-1056,3-3 960,3 0-1056,-6 6 640,6-2-832,2 1 287,2 5-511,2-4 0,-1 4-224,7-1-32,-3 1-64,2-6-64,4 2 32,-5-1-256,7 0 128,-13-6-1023,2 4 639,0-12-2368,-1 0 1600,-5-4-3232,0 0 2528</inkml:trace>
        </inkml:traceGroup>
        <inkml:traceGroup>
          <inkml:annotationXML>
            <emma:emma xmlns:emma="http://www.w3.org/2003/04/emma" version="1.0">
              <emma:interpretation id="{ED3BCAA7-7867-4C28-83E7-468BD6016EA5}" emma:medium="tactile" emma:mode="ink">
                <msink:context xmlns:msink="http://schemas.microsoft.com/ink/2010/main" type="inkWord" rotatedBoundingBox="14459,5665 14551,5661 14559,5859 14468,5863">
                  <msink:destinationLink direction="with" ref="{26727CB9-A7DC-48DC-B498-4A13FB585F0C}"/>
                </msink:context>
              </emma:interpretation>
              <emma:one-of disjunction-type="recognition" id="oneOf69">
                <emma:interpretation id="interp345" emma:lang="zh-CN" emma:confidence="0">
                  <emma:literal>;</emma:literal>
                </emma:interpretation>
                <emma:interpretation id="interp346" emma:lang="zh-CN" emma:confidence="0">
                  <emma:literal>:</emma:literal>
                </emma:interpretation>
                <emma:interpretation id="interp347" emma:lang="zh-CN" emma:confidence="0">
                  <emma:literal>“</emma:literal>
                </emma:interpretation>
                <emma:interpretation id="interp348" emma:lang="zh-CN" emma:confidence="0">
                  <emma:literal>&amp;</emma:literal>
                </emma:interpretation>
                <emma:interpretation id="interp349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229498">17538 8434 6400,'-30'11'2368,"30"-11"-1280,11 0-992,-11 0 768,0 0-544,0 0 96,19 16-288,-8-5-480,8-3 160,-7-8-3072,6 11 1792</inkml:trace>
          <inkml:trace contextRef="#ctx0" brushRef="#br0" timeOffset="229322">17534 8302 6528,'4'-4'2464,"-4"4"-1344,15-4-1376,-10 4 384,1 4-128,4 0-1280,1 6 704,-8-5-2528,4 2 1760</inkml:trace>
        </inkml:traceGroup>
        <inkml:traceGroup>
          <inkml:annotationXML>
            <emma:emma xmlns:emma="http://www.w3.org/2003/04/emma" version="1.0">
              <emma:interpretation id="{664B7184-2652-4443-A4B9-6754723EEAD3}" emma:medium="tactile" emma:mode="ink">
                <msink:context xmlns:msink="http://schemas.microsoft.com/ink/2010/main" type="inkWord" rotatedBoundingBox="15185,5118 16044,5082 16073,5799 15215,5835">
                  <msink:destinationLink direction="with" ref="{26727CB9-A7DC-48DC-B498-4A13FB585F0C}"/>
                </msink:context>
              </emma:interpretation>
              <emma:one-of disjunction-type="recognition" id="oneOf70">
                <emma:interpretation id="interp350" emma:lang="zh-CN" emma:confidence="0">
                  <emma:literal>近</emma:literal>
                </emma:interpretation>
                <emma:interpretation id="interp351" emma:lang="zh-CN" emma:confidence="0">
                  <emma:literal>匠</emma:literal>
                </emma:interpretation>
                <emma:interpretation id="interp352" emma:lang="zh-CN" emma:confidence="0">
                  <emma:literal>迓</emma:literal>
                </emma:interpretation>
                <emma:interpretation id="interp353" emma:lang="zh-CN" emma:confidence="0">
                  <emma:literal>迂</emma:literal>
                </emma:interpretation>
                <emma:interpretation id="interp354" emma:lang="zh-CN" emma:confidence="0">
                  <emma:literal>匝</emma:literal>
                </emma:interpretation>
              </emma:one-of>
            </emma:emma>
          </inkml:annotationXML>
          <inkml:trace contextRef="#ctx0" brushRef="#br0" timeOffset="230617">18350 7814 4864,'-11'-23'1824,"11"23"-960,0 0-224,0 0 1440,0 0-1120,0 0 1024,0 0-1152,0 3 480,11 7-768,-7 0 191,11-1-415,6-6 96,0 1-256,14-8 64,-5 1-128,6-6 0,6 3-32,-1-4-128,-7 3 32,-2-12-192,-2 9 128,-6-3-1024,-3 10 641,-5-7-1441,-5 4 1088,-11 3-1088,0 3 1088,-6 3-320,1 7 640,-14 4 96,1 4 256,-12-4 160,10 4 32,-10-4 256,9-2-160,-4-6 384,11 4-288,-2-6 576,5-1-416,1 2 704,5-1-608,-4-4 896,9 6-768,-6-2 608,6 9-704,-6 0 383,12 2-543,-6 2 320,0 6-384,0 0 192,0 5-256,0-2 64,0 2-160,0-2-64,0 1-32,-6 5-128,6 0 64,-4-3-1088,4-7 576,-11-9-2367,6 0 1631,-5-17-2656,10-1 2208,-9-18-1664,9 7 1920</inkml:trace>
          <inkml:trace contextRef="#ctx0" brushRef="#br0" timeOffset="231453">18335 7982 4864,'-17'-10'1824,"17"10"-960,-10 4-160,5-4 1504,5 10-1216,-4-1 736,-1 14-1024,-7-5 320,12 5-576,-10 12 288,10 1-416,-5 10 127,5-4-287,-9-4 0,9 0-96,-6-2 32,12-4-64,-6-6-32,0-3 32,0-4-32,0-5 0,0-6 64,0 6-32,0-14-32,6 0 32,-3-4-192,8 4 96,5-6 32,-2 2 32,7-4 64,0 8-32,3-5-32,6 5 32,18-5-32,-8 5 0,6-4 0,5 4 0,0-6 0,0 6 0,0-4 0,-1 8 0,2-4 0,-2 0 0,-8-4-160,-3 4 96,-6-3-608,-3-3 385,-6-3-1793,-4 9 1152,-4-8-3680,0 2 2592</inkml:trace>
          <inkml:trace contextRef="#ctx0" brushRef="#br0" timeOffset="231056">18518 8072 5760,'14'-6'2176,"-14"6"-1152,66-7-480,-44 1 1184,-2 6-960,4-9 288,3 5-672,-3-9-64,3 7-192,-7-11-448,2 12 192,-14-3-1184,8 8 736,-16-9-1024,6 9 928,-12-6-32,6 12 448,-10-6 640,4 0-192,-2 0 992,8 0-640,-12 0 864,12 4-800,-4 1 544,4 3-672,-6 1 256,12 10-448,-6-6 256,0 6-288,0-2 287,0 6-319,0 5 160,0-2-224,0 7 64,0-1-128,0-6-64,0 2 0,0-6-384,0 1 192,0-6-1631,0-2 991,-6-11-3456,6 6 2368,-10-10-2400,5 3 2464</inkml:trace>
        </inkml:traceGroup>
        <inkml:traceGroup>
          <inkml:annotationXML>
            <emma:emma xmlns:emma="http://www.w3.org/2003/04/emma" version="1.0">
              <emma:interpretation id="{E1806420-4A03-40DA-9F0E-B89424565A62}" emma:medium="tactile" emma:mode="ink">
                <msink:context xmlns:msink="http://schemas.microsoft.com/ink/2010/main" type="inkWord" rotatedBoundingBox="16208,5218 17101,5181 17124,5731 16231,5768">
                  <msink:destinationLink direction="with" ref="{26727CB9-A7DC-48DC-B498-4A13FB585F0C}"/>
                </msink:context>
              </emma:interpretation>
              <emma:one-of disjunction-type="recognition" id="oneOf71">
                <emma:interpretation id="interp355" emma:lang="zh-CN" emma:confidence="0">
                  <emma:literal>的</emma:literal>
                </emma:interpretation>
                <emma:interpretation id="interp356" emma:lang="zh-CN" emma:confidence="0">
                  <emma:literal>做</emma:literal>
                </emma:interpretation>
                <emma:interpretation id="interp357" emma:lang="zh-CN" emma:confidence="0">
                  <emma:literal>似</emma:literal>
                </emma:interpretation>
                <emma:interpretation id="interp358" emma:lang="zh-CN" emma:confidence="0">
                  <emma:literal>砂</emma:literal>
                </emma:interpretation>
                <emma:interpretation id="interp359" emma:lang="zh-CN" emma:confidence="0">
                  <emma:literal>础</emma:literal>
                </emma:interpretation>
              </emma:one-of>
            </emma:emma>
          </inkml:annotationXML>
          <inkml:trace contextRef="#ctx0" brushRef="#br0" timeOffset="232882">19471 7850 4608,'5'-10'1760,"-5"10"-960,4 0-448,-4 0 832,6 0-640,-6 0 352,5 6-544,-1-6 480,2 4-512,-6-1 576,5 3-512,-5-3 576,0 4-544,-5 0 352,5 12-448,-15-1 256,5 5-320,-16 4-1,5 5-159,-9 3-64,9 1 0,-9 2-32,10 1 0,-1-1 0,5-8 0,2-11-351,8 0 191,2-19-992,4-6 640,0-11-576,10-2 640,1-3 96,8 9 224,7-6 96,-1 6 32,-5 3 256,6 7-128,-10 3 448,5 3-320,-7 10 384,2 6-384,-11 4 384,5 3-384,-5-7 32,-1 0-192,-4-12-608,6 3 256,-6-20-1088,11-3 736,-2-9-416,7 5 608,-5-6 224,4 8 128,-6 2 320,6 9-128,-3 4 448,3 10-320,0 6 288,6 7-288,-7 0 64,2 5-192,-1-11-640,6-4 288,-6-20-1632,6-3 1056,-6-22-1568,6 0 1344,-6-7-256,0 1 736,-6-7 544,2 13 32,-1-8 800,1 18-448,-7-7 800,1 16-672,1-6 320,-2 11-480,2-6 160,-1 10-288,-5 0 480,6 4-384,-6 4 768,0 5-608,0 4 896,3 10-768,3 3 320,0 3-544,-2-3 0,7 2-225,-1-1-95,4 1-32,2-5-192,4-7 97,-5-6-609,0-4 384,2-12-608,-1 6 544,-7-4-192,2 4 320,-7-6 128,2 6 64,-6-3 32,5 6 0,-5-3 192,4 0-96,-4 0 384,6 0-256,-1 0 320,5 0-320,1 0 96,-2 0-192,1 0 160,1 0-192,-11 0 320,0 0-225,0 0 257,6 6-256,-6-2 96,3 9-160,-6-4 0,3 1-64,-11 3 96,5 6-96,-9 3-448,0 1 192,-15 0-2527,3 3 1503,-18 2-3936,4 4 2912</inkml:trace>
          <inkml:trace contextRef="#ctx0" brushRef="#br0" timeOffset="233220">19650 8008 6144,'0'-14'2368,"0"14"-1280,9-4-512,-4-1 1568,5 10-1184,1-5 672,-1 8-960,5 2-32,0 2-353,0 4-63,0-3-128,2 10-256,2 3 64,-2-4-1919,-2 1 1087,0 0-4032,6-1 2752</inkml:trace>
        </inkml:traceGroup>
        <inkml:traceGroup>
          <inkml:annotationXML>
            <emma:emma xmlns:emma="http://www.w3.org/2003/04/emma" version="1.0">
              <emma:interpretation id="{56F5B48D-6380-49C0-B4EC-2899F5B3C45E}" emma:medium="tactile" emma:mode="ink">
                <msink:context xmlns:msink="http://schemas.microsoft.com/ink/2010/main" type="inkWord" rotatedBoundingBox="17518,5130 17925,5113 17955,5846 17548,5863"/>
              </emma:interpretation>
              <emma:one-of disjunction-type="recognition" id="oneOf72">
                <emma:interpretation id="interp360" emma:lang="zh-CN" emma:confidence="0">
                  <emma:literal>长</emma:literal>
                </emma:interpretation>
                <emma:interpretation id="interp361" emma:lang="zh-CN" emma:confidence="0">
                  <emma:literal>%</emma:literal>
                </emma:interpretation>
                <emma:interpretation id="interp362" emma:lang="zh-CN" emma:confidence="0">
                  <emma:literal>5</emma:literal>
                </emma:interpretation>
                <emma:interpretation id="interp363" emma:lang="zh-CN" emma:confidence="0">
                  <emma:literal>i</emma:literal>
                </emma:interpretation>
                <emma:interpretation id="interp364" emma:lang="zh-CN" emma:confidence="0">
                  <emma:literal>t</emma:literal>
                </emma:interpretation>
              </emma:one-of>
            </emma:emma>
          </inkml:annotationXML>
          <inkml:trace contextRef="#ctx0" brushRef="#br0" timeOffset="234382">20587 8008 4992,'-16'10'1824,"16"-10"-960,0 0-512,0 0 1344,0 0-960,0 0 928,11 0-960,-2-10 288,6 10-608,6-4 96,6 4-320,3-9 0,6 5-96,5-11 32,-1 5-64,1-2-96,-2 8 32,-6-10-480,-9 9 288,-3-5-544,-6 7 448,-15-7-128,0 10 256,-15-4 96,5 4 96,-11-5 128,7 5-64,-7-4 384,6 0-224,-6-1 448,11 5-384,-6-4 288,12 8-320,-8-4 288,9 5-320,-3 3 319,6 7-319,-5 2 320,10 6-320,-5 5 384,6 8-352,-3 5 384,3-2-384,0 7 224,-2-1-256,-4 0 128,0-3-192,-4-1 0,4-6-96,-12 1-64,9-4 32,-14-5-256,2-4 128,-10-14-960,10 0 608,-17-13-2367,13-1 1567,-16-8-4064,2 3 2944</inkml:trace>
          <inkml:trace contextRef="#ctx0" brushRef="#br0" timeOffset="233859">20741 7754 5376,'-15'22'2112,"15"-22"-1152,-6 6-288,0-6 1344,12 0-1120,-6 0 576,0 0-896,0 0 256,9 4-480,3-4 96,8 0-288,-4 0 0,2 0-96,3 0-192,0 0 64,5-4-896,-1 4 544,1-6-2144,-2 6 1408,-8 0-2944,-2 6 2336</inkml:trace>
        </inkml:traceGroup>
        <inkml:traceGroup>
          <inkml:annotationXML>
            <emma:emma xmlns:emma="http://www.w3.org/2003/04/emma" version="1.0">
              <emma:interpretation id="{AF955FFE-DEA2-469B-B10C-3AAE2F57F6B4}" emma:medium="tactile" emma:mode="ink">
                <msink:context xmlns:msink="http://schemas.microsoft.com/ink/2010/main" type="inkWord" rotatedBoundingBox="18223,4844 19133,4807 19174,5797 18264,5835"/>
              </emma:interpretation>
              <emma:one-of disjunction-type="recognition" id="oneOf73">
                <emma:interpretation id="interp365" emma:lang="zh-CN" emma:confidence="0">
                  <emma:literal>最</emma:literal>
                </emma:interpretation>
                <emma:interpretation id="interp366" emma:lang="zh-CN" emma:confidence="0">
                  <emma:literal>嘬</emma:literal>
                </emma:interpretation>
                <emma:interpretation id="interp367" emma:lang="zh-CN" emma:confidence="0">
                  <emma:literal>蕞</emma:literal>
                </emma:interpretation>
                <emma:interpretation id="interp368" emma:lang="zh-CN" emma:confidence="0">
                  <emma:literal>苯</emma:literal>
                </emma:interpretation>
                <emma:interpretation id="interp369" emma:lang="zh-CN" emma:confidence="0">
                  <emma:literal>晸</emma:literal>
                </emma:interpretation>
              </emma:one-of>
            </emma:emma>
          </inkml:annotationXML>
          <inkml:trace contextRef="#ctx0" brushRef="#br0" timeOffset="235661">21652 7569 6016,'-6'-10'2272,"6"10"-1216,0-9-448,0 5 1312,0 4-1088,0-6 704,0 3-928,0-1 288,0 4-512,0-6 287,0 12-383,0-2 352,0 9-384,0 6 288,6 3-288,-6 10 0,6 4-160,-6 6-64,0-7 0,0 1-32,0-4 0,0 0-704,0-6 384,0-6-2207,0-3 1407,-6-8-2688,6-4 2176,-6-19-2272,3 6 2240</inkml:trace>
          <inkml:trace contextRef="#ctx0" brushRef="#br0" timeOffset="236324">21611 7749 6016,'-4'-32'2272,"4"32"-1216,15-13-608,-6 4 928,7 9-800,5-10 96,5 7-416,-2-6-160,3 5-64,-7-2 32,-1 12-32,-7-2-32,-3 5 32,-13 4-32,-1 6 0,-16 3 352,6 1-192,-12 0 480,8-1-352,-1-3 160,8-6-288,9-9-64,6 6-64,9-14 32,8 4-32,-1-10-96,8 5 32,-6-3-832,-1 3 480,-5 1-1728,0 4 1152,-15 4-2944,0 5 2208</inkml:trace>
          <inkml:trace contextRef="#ctx0" brushRef="#br0" timeOffset="236035">21673 7551 4352,'35'-23'1664,"-35"23"-896,42-17-352,-27 2 1184,0 11-928,1-9 832,4 8-864,-5-9 800,6 10-832,-6-1 832,0 5-832,-6 0 671,3 9-735,-12 1 512,3 3-608,-6 0 544,3 2-576,-6-2 224,6 4-384,-9 2 0,9 4-160,-6-1 0,12 1-32,-6 5 32,0-2-64,0 6-32,0 0 32,0 4-32,0-4 0,0-5 64,0 2-32,0-7-288,0-6 128,-6-6-1440,6 0 864,-6-10-2559,1 0 1791,-5-10-2976,10 6 2528,-9-10-2016,3 10 2240</inkml:trace>
          <inkml:trace contextRef="#ctx0" brushRef="#br0" timeOffset="236664">21321 8076 6912,'-31'0'2624,"31"0"-1408,0 0-640,0 0 1216,0 0-992,6-4 544,3 4-832,3-6 159,-3 3-383,0-7 96,7 10-224,10-9 0,0 5-96,8-9 32,2 4-64,15-14 64,2 14-64,7-10-96,-3 6 32,-1-4-32,-5 1 0,-6 3-640,0 4 384,-9 1-1151,0 3 831,-21 1-1600,-4 4 1248,-16 0-2912,5 4 2208,-21 1-1472,5 3 1824</inkml:trace>
          <inkml:trace contextRef="#ctx0" brushRef="#br0" timeOffset="237808">21607 7954 5248,'-11'-4'2016,"11"4"-1088,5 0-448,-5 0 1216,0 0-960,0 4 736,6 5-864,-2 4 576,1 6-672,-5 7 448,0-3-544,0 9 31,0 4-255,-5 5 32,5 1-128,-4-3 96,-2-1-128,-3-12-448,9 1 192,-6-12-1535,6-6 959,-6-14-2208,12 1 1664,-6-24-1184,10 5 1408,-5-17 32,5 2 640,7-1 480,-2 11-32,6-4 960,-3 9-576,3-3 1024,0 13-800,-7-1 672,2 9-768,-1 5 736,0 9-768,-3 4 608,2 6-640,-4 4 320,1-1-480,-5 10 128,-3 0-288,-3 5 0,6-2-96,-12-3-544,6 0 256,-3-9-1536,3 0 992,-6-14-2144,1-2 1664,-5-11-1344,10 4 1504,-12-9-128,4-1 736,-8-6 640,5-3-64,-4-13 704,11 9-448,-8-9 544,12 6-512,-8-6 416,8 15-448,-6-7 544,6 10-512,-10 1 416,4 9-448,-8 4 384,2 4-416,-2 5 672,4 9-544,-5 10 896,3 4-736,-8 3 608,10 1-704,-5-4 160,6 1-385,-8-8-95,13 4-128,-8-7-64,9-4 32,-8-4-128,11 0 64,-6-14-32,6 4 0,0-14-287,6 2 191,0-10-736,8-1 512,2-8-576,-2 5 512,13-14-256,4 4 416,9-9-128,0 15 256,2-6 64,-6 9 96,-1-5 64,1 10-32,0-4 320,-1 9-160,1-3 672,-6 9-480,-5-2 512,1 3-480,-5 2 608,-6 4-576,-6 4 415,3 5-511,-12 4 320,0 3-384,-12 1 64,3 1-224,-12 9-64,6 1-32,-11-2-384,11-3 192,-15-4-1856,9-2 1121,-9-8-2305,9-3 1824,0-16-1184,6 5 1472,6-12 96,3 4 608,1-6 672,5 9-128,0 1 1152,11 6-736,-2 3 1216,12 9-992,0 4 928,-1 6-992,5-2 544,5 1-736,2 0 0,4 4-352,-6-7-96,-5 2-64,1-7-736,-6 2 384,-4-12-2848,-1 7 1760,-6-7-3040,3 0 2496</inkml:trace>
        </inkml:traceGroup>
        <inkml:traceGroup>
          <inkml:annotationXML>
            <emma:emma xmlns:emma="http://www.w3.org/2003/04/emma" version="1.0">
              <emma:interpretation id="{8AE264E5-1552-497D-A753-ACC44235D831}" emma:medium="tactile" emma:mode="ink">
                <msink:context xmlns:msink="http://schemas.microsoft.com/ink/2010/main" type="inkWord" rotatedBoundingBox="19442,4785 20087,4758 20127,5716 19482,5743"/>
              </emma:interpretation>
              <emma:one-of disjunction-type="recognition" id="oneOf74">
                <emma:interpretation id="interp370" emma:lang="zh-CN" emma:confidence="0">
                  <emma:literal>速</emma:literal>
                </emma:interpretation>
                <emma:interpretation id="interp371" emma:lang="zh-CN" emma:confidence="0">
                  <emma:literal>遭</emma:literal>
                </emma:interpretation>
                <emma:interpretation id="interp372" emma:lang="zh-CN" emma:confidence="0">
                  <emma:literal>透</emma:literal>
                </emma:interpretation>
                <emma:interpretation id="interp373" emma:lang="zh-CN" emma:confidence="0">
                  <emma:literal>逮</emma:literal>
                </emma:interpretation>
                <emma:interpretation id="interp374" emma:lang="zh-CN" emma:confidence="0">
                  <emma:literal>連</emma:literal>
                </emma:interpretation>
              </emma:one-of>
            </emma:emma>
          </inkml:annotationXML>
          <inkml:trace contextRef="#ctx0" brushRef="#br0" timeOffset="238571">22686 7650 6144,'-4'0'2368,"4"0"-1280,0 6-416,0-6 1408,0 0-1120,0 0 576,10 0-896,-5 0 256,10 0-513,6-6 1,9 6-224,6-3-96,0-3-32,-1-2-32,2 8 0,-2-9-640,1 3 352,-6-3-1919,-5 9 1215,-8-4-3648,-8 8 2592</inkml:trace>
          <inkml:trace contextRef="#ctx0" brushRef="#br0" timeOffset="240391">22856 7401 6144,'0'23'2272,"0"-23"-1216,0 10-672,0-3 1088,3 8-832,3 7 416,6 2-640,-3 2-96,0 2-192,-3 8-96,3 0 0,-3 5-192,-1-2 96,-5-1-1856,6-2 1024,-2-10-3264,2 2 2304</inkml:trace>
          <inkml:trace contextRef="#ctx0" brushRef="#br0" timeOffset="239630">22942 8112 6912,'25'10'2624,"-25"-10"-1408,41 9-704,-26-5 1184,0 1-960,7-1 160,-2 2-576,1-6-384,-2 0 0,-8 0-1408,4 0 832,-9-6-3616,3 6 2368</inkml:trace>
          <inkml:trace contextRef="#ctx0" brushRef="#br0" timeOffset="239456">22754 7760 5632,'0'26'2176,"0"-26"-1152,3 13-576,-3-3 1344,6-1-992,0 10 736,3-2-896,-3 2 160,0 3-480,-6-3-128,0-2-96,-6-4-224,6 2 64,-6-11-736,1 0 416,1-12-736,4 3 640,0-9-64,4 1 352,7-6 32,4 6 96,6-6 192,-1 6-64,5-4 192,1 8-160,5-1 256,-1 7-224,-3-7 32,3 10-96,-6-5 96,-3 5-96,-10 5 192,-2 5-160,-14 3-32,1 0-32,-17 6 96,6 3-64,-20 1 608,8 0-384,-9-1 544,12 1-512,-3-10 64,12 10-224,6-20-160,9 7-32,3-14-320,8 4 192,5-19-1216,5 10 768,-6-8-1568,0 2 1216,-5-12-576,7 5 896,-14-10 416,3 5 160,-12-5 576,6 10-288,-3-7 768,3 13-576,-12-3 736,12 6-672,-5 3 480,10 6-544,-5-1 320,0 5-416,0 15 480,6 2-480,-6 15 576,6 4-513,-6 5 417,0 4-448,0 0 192,0 1-320,0 8-128,0-5-64,0-3-128,0-5 64,0-13-608,0-2 352,-6-12-1439,6-1 959,-6-17-1184,1-5 1088,-5-14-384,10 0 704,-9 1 192,-3 5 192,-3-7 416,9 6-160,-3 0 544,3 4-352,-4 5 640,10 5-512,-11 4 480,8 4-480,-13 5 320,5 5-416,-4 4 128,6 0-288,-6 6-768,3-2 320,-3-5-2656,6 6 1632,-8-17-3104,13-3 2496</inkml:trace>
          <inkml:trace contextRef="#ctx0" brushRef="#br0" timeOffset="240071">22580 7944 4608,'-20'-4'1760,"20"4"-960,-6 4-320,0-4 1216,3 10-960,-8-1 736,11 4-864,-10 6 384,10 4-576,-6-1 384,6 0-448,-5 10 480,10 1-512,-5 2 224,0-3-321,0 0 1,6-5-128,0 0 0,-2-5-32,2-4 32,-1 2-64,-2-11 128,9 4-96,-2-9 32,4 2-32,7-12-128,0 6 32,3-4 32,3-2 0,8 2 64,1 4-32,6-3-32,-2 6 32,7-3-32,-8 0 0,9-3-704,-9 3 384,-4-5-1087,-5 1 799,-3-6-1536,-2 10 1184,-9-10-3104,0 7 2240</inkml:trace>
        </inkml:traceGroup>
        <inkml:traceGroup>
          <inkml:annotationXML>
            <emma:emma xmlns:emma="http://www.w3.org/2003/04/emma" version="1.0">
              <emma:interpretation id="{B12EC668-D172-4F86-BBFB-8F4460EA7C1B}" emma:medium="tactile" emma:mode="ink">
                <msink:context xmlns:msink="http://schemas.microsoft.com/ink/2010/main" type="inkWord" rotatedBoundingBox="20486,5143 20853,5128 20877,5707 20510,5723"/>
              </emma:interpretation>
              <emma:one-of disjunction-type="recognition" id="oneOf75">
                <emma:interpretation id="interp375" emma:lang="zh-CN" emma:confidence="0">
                  <emma:literal>下</emma:literal>
                </emma:interpretation>
                <emma:interpretation id="interp376" emma:lang="zh-CN" emma:confidence="0">
                  <emma:literal>工</emma:literal>
                </emma:interpretation>
                <emma:interpretation id="interp377" emma:lang="zh-CN" emma:confidence="0">
                  <emma:literal>子</emma:literal>
                </emma:interpretation>
                <emma:interpretation id="interp378" emma:lang="zh-CN" emma:confidence="0">
                  <emma:literal>乍</emma:literal>
                </emma:interpretation>
                <emma:interpretation id="interp379" emma:lang="zh-CN" emma:confidence="0">
                  <emma:literal>孒</emma:literal>
                </emma:interpretation>
              </emma:one-of>
            </emma:emma>
          </inkml:annotationXML>
          <inkml:trace contextRef="#ctx0" brushRef="#br0" timeOffset="241298">23538 7776 7040,'-9'0'2624,"9"0"-1408,0 6-640,0-6 1312,5 4-1088,-5-4 544,10 5-800,-1-5 63,12 0-351,-1 0-160,7 0-64,3-5-32,0 1 0,-4-6 0,5 10 0,-7-4-352,-3 8 192,-10-4-863,4 4 575,-5-8-704,-5 0 640,-10-1-96,-5 10 384,-1-5 192,1 8 32,-4 2 352,8-1-160,-9 0 672,9 5-480,-9-1 672,9 6-608,-3 0 287,3 3-447,2 4 192,4 6-256,-5 1 64,10 6-160,-5 6 224,0 0-224,0 6 160,0-6-160,0-3-352,0-6 128,-5-14-1472,-1 1 865,-9-14-2433,9 1 1760,-3-25-1696,9 1 1760,0-18-96,6 6 832,-3-6 1088,9 9-256,-8 1 1408,7 12-928,-2-3 1056,6 4-992,3 5 704,-4 4-864,5-6 352,2 12-544,5-6 0,-5 0-256,-6 0-384,0 0 96,-6-6-1664,3 6 960,-8-9-3616,7 5 2464</inkml:trace>
        </inkml:traceGroup>
        <inkml:traceGroup>
          <inkml:annotationXML>
            <emma:emma xmlns:emma="http://www.w3.org/2003/04/emma" version="1.0">
              <emma:interpretation id="{33AEEE0D-1928-4B8C-9066-A736A2237B84}" emma:medium="tactile" emma:mode="ink">
                <msink:context xmlns:msink="http://schemas.microsoft.com/ink/2010/main" type="inkWord" rotatedBoundingBox="21168,4748 21934,4717 22000,6334 21235,6365"/>
              </emma:interpretation>
              <emma:one-of disjunction-type="recognition" id="oneOf76">
                <emma:interpretation id="interp380" emma:lang="zh-CN" emma:confidence="0">
                  <emma:literal>降</emma:literal>
                </emma:interpretation>
                <emma:interpretation id="interp381" emma:lang="zh-CN" emma:confidence="0">
                  <emma:literal>峰</emma:literal>
                </emma:interpretation>
                <emma:interpretation id="interp382" emma:lang="zh-CN" emma:confidence="0">
                  <emma:literal>洚</emma:literal>
                </emma:interpretation>
                <emma:interpretation id="interp383" emma:lang="zh-CN" emma:confidence="0">
                  <emma:literal>咩</emma:literal>
                </emma:interpretation>
                <emma:interpretation id="interp384" emma:lang="zh-CN" emma:confidence="0">
                  <emma:literal>啐</emma:literal>
                </emma:interpretation>
              </emma:one-of>
            </emma:emma>
          </inkml:annotationXML>
          <inkml:trace contextRef="#ctx0" brushRef="#br0" timeOffset="241963">24302 7731 7168,'-14'-4'2720,"14"4"-1472,6 9-832,-3-5 1280,2 5-992,1 5 320,4-1-640,4 2 96,4 2-320,-4-2 224,2 2-257,-7 2 161,2 4-160,-11-1 0,0 1-64,-11-1-64,6 5 32,-11-4-672,12-1 353,-10-12-1217,2-5 832,-2-10-832,4 1 864,-7-15 0,14 10 384,-13-8 224,10 7 32,-3-3 512,3 7-288,-5 2 832,11 8-608,-4 6 736,4 3-704,-5 10 608,10 9-609,-5 0 321,0 4-480,0 5 128,4-5-288,2-4-224,-1-6 32,1-11-1472,-2-2 801,1-26-3201,5-6 2176,2-25-2752,2 2 2560</inkml:trace>
          <inkml:trace contextRef="#ctx0" brushRef="#br0" timeOffset="242369">24675 7392 7040,'15'-32'2720,"-15"32"-1472,10 0-608,-10 0 1344,0 0-1120,-4 13 512,4 6-832,-6 7 191,1 6-415,-10-4-32,5-1-192,-7-4-64,8-1 0,-1-3-192,10-6 96,4-9-192,8 2 160,2-6-96,2 0 96,4-6 64,5 6 32,7-4 0,-2 4 0,-6 0 64,-3 4-32,-5 2 192,-2 6-128,-8 2 608,6 1-416,-24-2 544,3 4-512,-12 6 288,0 5-352,-9-2 64,9 2-192,-15-4-64,12 2-32,-12-4-1024,10 0 544,-10-2-2432,6-3 1601,-6-8-3009,6 1 2400,-6-10-2240,16 0 2368</inkml:trace>
          <inkml:trace contextRef="#ctx0" brushRef="#br0" timeOffset="243559">24401 7799 5120,'24'-7'1920,"-24"7"-1024,36-6-416,-21 2 1280,0-2-960,6-1 736,5-2-896,10-5 288,0 9-544,9-5 0,6 10-224,0-3-32,-6 3-64,-3-4 32,-1 4-64,-17-6 64,3 12-64,-12-6-224,-6 4 96,-12-1-608,3 12 416,-17-1-512,2 2 448,-16 3-96,7 0 256,-12-2 192,9 2 0,-3-6 224,10 0-128,-1-3 448,6-1-288,0 1 384,9-1-384,6-9 96,6 4-224,0-4 0,3 0-64,12-4-64,9 4 32,-4-6-128,-1 6 64,-10 0-32,5 10 0,-14-1 64,-6 4 0,-20 6 128,4 4-64,-14-1 544,4 10-352,-10-5 607,6-1-479,0 2 224,15-5-352,-2-4-64,7-6-128,10-13-128,6 4 32,9-8 32,6 4 0,3-9 0,3 9 0,-3-4 0,2 8 0,-10 5 64,-7 5-32,-13 4-160,-1 5 64,-16-1 96,6 1 0,-11-1 128,10 1-96,1-6-96,12-2 0,3-12 32,9 7 0,12-16-160,9 6 96,6-12-384,5 2 224,-1-12-736,-5 8 545,-4-8-1153,-5 8 896,-5-8-1376,-6 9 1152,-10-6-1248,-1 6 1216,-8-6-864,4 10 1024,-5-9-320,-1 4 672,-3-9 288,9 10 96,-12-14 832,12 8-448,-9-7 992,3-2-768,-3 5 1056,3 6-928,-3-2 1152,3 6-1056,-9 0 800,6 7-928,-8-3 576,7 9-736,1-4 511,3 8-575,-5-4 320,11 6-448,-4-3 320,4 7-352,0-1 192,9 4-256,-3 1 128,0-1-192,-2 2 288,1 2-256,1 5 256,-2-3-256,-4 4 160,5-1-192,1 5 64,0 1-128,-6 8 96,3 6-128,3 2 32,0-4-32,-2 10-64,1-1 32,-5 6-32,6-4 0,-6 4 0,4-3 0,-4 3-704,0-4 384,0-2-2208,0 2 1408,0-6-4287,0-6 3007,0-6-2848,11-1 3008</inkml:trace>
        </inkml:traceGroup>
        <inkml:traceGroup>
          <inkml:annotationXML>
            <emma:emma xmlns:emma="http://www.w3.org/2003/04/emma" version="1.0">
              <emma:interpretation id="{8CEDBB68-03B4-4132-B02B-52905A808A87}" emma:medium="tactile" emma:mode="ink">
                <msink:context xmlns:msink="http://schemas.microsoft.com/ink/2010/main" type="inkWord" rotatedBoundingBox="22428,5496 22469,5494 22474,5603 22432,5604"/>
              </emma:interpretation>
              <emma:one-of disjunction-type="recognition" id="oneOf77">
                <emma:interpretation id="interp385" emma:lang="zh-CN" emma:confidence="0">
                  <emma:literal>、</emma:literal>
                </emma:interpretation>
                <emma:interpretation id="interp386" emma:lang="zh-CN" emma:confidence="0">
                  <emma:literal>·</emma:literal>
                </emma:interpretation>
                <emma:interpretation id="interp387" emma:lang="zh-CN" emma:confidence="0">
                  <emma:literal>.</emma:literal>
                </emma:interpretation>
                <emma:interpretation id="interp388" emma:lang="zh-CN" emma:confidence="0">
                  <emma:literal>‘</emma:literal>
                </emma:interpretation>
                <emma:interpretation id="interp389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243919">25486 8127 9984,'-15'4'3680,"15"-4"-1984,0 9-1824,0-5 864,6 5-512,-3 5 127,3 0-223,-1 0-1183,5-1 543,-4 0-4352,3 0 2688</inkml:trace>
        </inkml:traceGroup>
      </inkml:traceGroup>
    </inkml:traceGroup>
    <inkml:traceGroup>
      <inkml:annotationXML>
        <emma:emma xmlns:emma="http://www.w3.org/2003/04/emma" version="1.0">
          <emma:interpretation id="{69571404-FEB6-4706-B4DF-C851D8401B2D}" emma:medium="tactile" emma:mode="ink">
            <msink:context xmlns:msink="http://schemas.microsoft.com/ink/2010/main" type="paragraph" rotatedBoundingBox="3743,8102 27329,7373 27370,8706 3784,94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318A177-673C-48FB-A52A-3A8DE38BAB1B}" emma:medium="tactile" emma:mode="ink">
              <msink:context xmlns:msink="http://schemas.microsoft.com/ink/2010/main" type="line" rotatedBoundingBox="3743,8102 27329,7373 27370,8706 3784,9435"/>
            </emma:interpretation>
          </emma:emma>
        </inkml:annotationXML>
        <inkml:traceGroup>
          <inkml:annotationXML>
            <emma:emma xmlns:emma="http://www.w3.org/2003/04/emma" version="1.0">
              <emma:interpretation id="{AC65A930-0E0E-4F1A-A077-C83C29E5855B}" emma:medium="tactile" emma:mode="ink">
                <msink:context xmlns:msink="http://schemas.microsoft.com/ink/2010/main" type="inkWord" rotatedBoundingBox="3745,8197 4333,8178 4364,9165 3776,9183"/>
              </emma:interpretation>
              <emma:one-of disjunction-type="recognition" id="oneOf78">
                <emma:interpretation id="interp390" emma:lang="zh-CN" emma:confidence="0">
                  <emma:literal>当</emma:literal>
                </emma:interpretation>
                <emma:interpretation id="interp391" emma:lang="zh-CN" emma:confidence="0">
                  <emma:literal>苞</emma:literal>
                </emma:interpretation>
                <emma:interpretation id="interp392" emma:lang="zh-CN" emma:confidence="0">
                  <emma:literal>當</emma:literal>
                </emma:interpretation>
                <emma:interpretation id="interp393" emma:lang="zh-CN" emma:confidence="0">
                  <emma:literal>岜</emma:literal>
                </emma:interpretation>
                <emma:interpretation id="interp394" emma:lang="zh-CN" emma:confidence="0">
                  <emma:literal>为</emma:literal>
                </emma:interpretation>
              </emma:one-of>
            </emma:emma>
          </inkml:annotationXML>
          <inkml:trace contextRef="#ctx0" brushRef="#br0" timeOffset="725064">7104 10855 4864,'15'0'1824,"-15"0"-960,12 26-160,-9-17 1216,3 5-1056,0-1 672,-1 6-928,-5 0 224,4 3-480,-8 1 32,4-1-256,-5-5-288,-1 6 96,-3-9-1120,9 4 640,-6-14-1856,6 2 1344,-6-16-2496,12 6 2016</inkml:trace>
          <inkml:trace contextRef="#ctx0" brushRef="#br0" timeOffset="726216">7273 10813 5376,'4'23'2112,"-4"-23"-1152,15 36-288,-9-28 1504,-1 6-1216,-5-1 736,4 6-992,-8-1 320,4 6-576,-11-2-1,8 4-255,-13 3-32,11-3-96,-11-3 32,5 5-64,-10-6-512,7 5 257,-5-8-1313,1-3 864,-6 4-1696,9-4 1344,-11 0-1472,11 0 1408,-10-6-704,8 3 1024,-17 2 128,2-2 416,-3-9 768,16 5-288,-8-5 1184,12 2-800,-5-6 768,4 4-800,1-4 512,4 0-640,2 0 448,3 0-512,2-4 192,8 4-352,-4-6 192,11 12-224,4-12 224,10 2-256,1-5 96,5 9-160,-1-13 64,2 3-96,3-6 96,-1 6-128,8-9 128,-1 10-128,-2-5 192,3 5-160,-12 0 320,2 5-224,-7 4 255,-4 4-255,-6 2 160,5 2-192,-10-4 128,1 6-160,-7 0 224,7 2-224,-11 8 96,0-4-128,0 3 160,0 4-160,0-1 256,0 1-224,-6 9 32,6 0-96,-5 4 32,5-1-64,-4-2-32,-2-1 32,-3-5-256,9-5 128,-11-4-800,1-4 480,-10-10-1088,-1 5 865,-4-9-897,8 0 864,-1-3-576,0-3 736,-12-8-224,6 2 416,-8-8 192,13 13 96,-7-8 32,11 5 0,-6-3 64,6 4-32,-10-5 480,8 5-288,8 2 768,3 1-576,6-4 576,11 10-544,-7-4 320,13 1-448,8-6 192,1 9-288,-7 0 64,2 4-161,0 1 1,5-2-64,-11 1 32,6 6-64,-12 3 128,1 2-96,-15-2-96,0 4 0,-10-2-32,3 2 0,-18 6 0,0 0 0,-5-5 192,4 5-64,-4-10 384,14 1-224,0-6 224,6 6-224,0-4 224,6 2-256,9-6 32,9 4-128,1-10 0,10 4-32,1-8-64,5 4 32,8-6-128,2 2 64,6-6 32,-1 7 0,-6-12-512,2 11 288,-13-9-960,3 8 672,-13-3-1631,2 2 1215,-11-4-3776,-1 7 2624</inkml:trace>
          <inkml:trace contextRef="#ctx0" brushRef="#br0" timeOffset="724843">6829 10917 4864,'-6'-4'1824,"6"4"-960,0 0-384,0 0 1088,0 0-896,0 0 672,0 0-800,0 0 384,0 0-576,0 0 384,0 0-416,0 0 320,6 9-352,-1 1 192,11 3-256,-6 4 127,0 6-191,0 5 224,5-2-256,0 10 32,2 2-96,-8-6-480,7-2 224,-11-11-1471,4-6 927,-3-13-2496,4-4 1824,-5-24-2528,4 1 2240</inkml:trace>
        </inkml:traceGroup>
        <inkml:traceGroup>
          <inkml:annotationXML>
            <emma:emma xmlns:emma="http://www.w3.org/2003/04/emma" version="1.0">
              <emma:interpretation id="{A2C7EFEC-F40D-40FE-B8AF-1B3324ACBEBC}" emma:medium="tactile" emma:mode="ink">
                <msink:context xmlns:msink="http://schemas.microsoft.com/ink/2010/main" type="inkWord" rotatedBoundingBox="4818,8420 5270,8406 5292,9100 4840,9114"/>
              </emma:interpretation>
              <emma:one-of disjunction-type="recognition" id="oneOf79">
                <emma:interpretation id="interp395" emma:lang="zh-CN" emma:confidence="0">
                  <emma:literal>G</emma:literal>
                </emma:interpretation>
                <emma:interpretation id="interp396" emma:lang="zh-CN" emma:confidence="0">
                  <emma:literal>a</emma:literal>
                </emma:interpretation>
                <emma:interpretation id="interp397" emma:lang="zh-CN" emma:confidence="0">
                  <emma:literal>q</emma:literal>
                </emma:interpretation>
                <emma:interpretation id="interp398" emma:lang="zh-CN" emma:confidence="0">
                  <emma:literal>Q</emma:literal>
                </emma:interpretation>
                <emma:interpretation id="interp399" emma:lang="zh-CN" emma:confidence="0">
                  <emma:literal>氏</emma:literal>
                </emma:interpretation>
              </emma:one-of>
            </emma:emma>
          </inkml:annotationXML>
          <inkml:trace contextRef="#ctx0" brushRef="#br0" timeOffset="727396">8209 11275 3840,'-3'-27'1472,"3"27"-768,0-22-320,0 12 1408,0 10-992,0-9 928,0 5-1024,0-9 288,0 3-608,0-3 448,0 8-512,-6-12 352,6 7-384,-9-9 192,-3 6-256,-3-6 224,6 10-256,-6-4 159,4 9-191,-10-5 224,12 9-256,-18-4 256,8 8-256,-7-1 96,11 7-128,-6-1 160,6 10-160,-12 4 256,13 9-224,-6 13 256,4 0-256,1 4 160,11-4-160,-2 0 64,6 1-96,0 14 0,10-7-32,-5-8-64,10-8 32,6-14-32,3 0 0,3-14-448,-1-5 256,-7-4-768,8 0 544,-7-13-928,1 4 737,-6-18-1313,4-1 1088,-13 1-1664,-1 8 1440,-10-3-1536,5 9 1472,-10-6-992,-1 10 1216,-8-9 544,2 9 256,-7-4 1728,8 7-896,-4-3 1536,5 9-1280,0-8 768,3 8-1024,3-5 608,9 5-800,5-10 448,11 6-576,-1 1 128,5 3-320,5-6 0,1 2-128,14-9-64,1 4 0,1-5-32,-7 9 0,-4-4 0,-7 5 0,-9 0 0,2 4 0,-13 0 128,1 4-64,-10 0 32,5 5-32,-4-4 96,-1 3-96,-11 1 319,11 1-191,-1-1 160,6 1-192,-4-3 352,8 3-288,-4-1 224,0 0-224,0 5 224,0-1-256,0 10 160,6 5-192,-6-5 128,5 3-160,-1-4-64,2 6-32,-6-5-960,0 0 512,0 0-2367,0 3 1535,0-13-4064,11-4 2944</inkml:trace>
        </inkml:traceGroup>
        <inkml:traceGroup>
          <inkml:annotationXML>
            <emma:emma xmlns:emma="http://www.w3.org/2003/04/emma" version="1.0">
              <emma:interpretation id="{355DF158-36B8-4ACF-9DEC-6D000118F4A6}" emma:medium="tactile" emma:mode="ink">
                <msink:context xmlns:msink="http://schemas.microsoft.com/ink/2010/main" type="inkWord" rotatedBoundingBox="5531,8712 5830,8703 5831,8733 5532,8743"/>
              </emma:interpretation>
              <emma:one-of disjunction-type="recognition" id="oneOf80">
                <emma:interpretation id="interp400" emma:lang="zh-CN" emma:confidence="0">
                  <emma:literal>-</emma:literal>
                </emma:interpretation>
                <emma:interpretation id="interp401" emma:lang="zh-CN" emma:confidence="0">
                  <emma:literal>一</emma:literal>
                </emma:interpretation>
                <emma:interpretation id="interp402" emma:lang="zh-CN" emma:confidence="0">
                  <emma:literal>‐</emma:literal>
                </emma:interpretation>
                <emma:interpretation id="interp403" emma:lang="zh-CN" emma:confidence="0">
                  <emma:literal>ㄧ</emma:literal>
                </emma:interpretation>
                <emma:interpretation id="interp40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727667">8583 11365 8320,'-9'-4'3072,"9"4"-1664,0 13-928,0-13 1184,3 0-960,3-4 223,9-1-575,6-3 32,-1 8-256,1-6 64,4 12-96,1-12-128,-1 6 0,5-3-608,2-3 352,-8 2-1919,-3 4 1215,-6-3-3712,0 3 2624</inkml:trace>
        </inkml:traceGroup>
        <inkml:traceGroup>
          <inkml:annotationXML>
            <emma:emma xmlns:emma="http://www.w3.org/2003/04/emma" version="1.0">
              <emma:interpretation id="{3606FD2B-445B-4BEF-9C55-AA374B975EB7}" emma:medium="tactile" emma:mode="ink">
                <msink:context xmlns:msink="http://schemas.microsoft.com/ink/2010/main" type="inkWord" rotatedBoundingBox="6010,8234 6658,8214 6680,8938 6032,8958"/>
              </emma:interpretation>
              <emma:one-of disjunction-type="recognition" id="oneOf81">
                <emma:interpretation id="interp405" emma:lang="zh-CN" emma:confidence="0">
                  <emma:literal>N</emma:literal>
                </emma:interpretation>
                <emma:interpretation id="interp406" emma:lang="zh-CN" emma:confidence="0">
                  <emma:literal>几</emma:literal>
                </emma:interpretation>
                <emma:interpretation id="interp407" emma:lang="zh-CN" emma:confidence="0">
                  <emma:literal>九</emma:literal>
                </emma:interpretation>
                <emma:interpretation id="interp408" emma:lang="zh-CN" emma:confidence="0">
                  <emma:literal>ⅳ</emma:literal>
                </emma:interpretation>
                <emma:interpretation id="interp409" emma:lang="zh-CN" emma:confidence="0">
                  <emma:literal>儿</emma:literal>
                </emma:interpretation>
              </emma:one-of>
            </emma:emma>
          </inkml:annotationXML>
          <inkml:trace contextRef="#ctx0" brushRef="#br0" timeOffset="728062">9190 11090 8832,'-10'0'3328,"10"0"-1792,0 0-1152,0 0 1184,0 0-896,0 4 223,0 0-543,0 2 96,0 3-288,0 4 128,0 1-160,0 14 64,0-2-96,0 6 96,0 0-128,0 0 32,0-2-32,-5 16-128,-1-2 32,-3-6-736,9-2 384,-12-23-1503,12 0 1055,-4-13-1952,4 0 1568,-5-8-2080,5 0 1856,-6-11-1472,6 2 1664</inkml:trace>
          <inkml:trace contextRef="#ctx0" brushRef="#br0" timeOffset="728551">9061 11144 3968,'0'-19'1568,"0"19"-832,11-18-288,-7 8 1184,7 6-896,-5-5 832,3 9-896,-3-4 928,4 4-928,1 4 800,4 5-832,3 5 351,9 4-543,-1 5 160,4 9-352,-9 0 128,4-2-224,1 2 224,-1 0-256,-5 0 160,7-5-160,-8 1 224,7 4-224,-5-6 160,-1 6-160,-4-9 64,2-1-96,-1-3 96,2-5-128,-8-11 32,5 7-32,-7-14 32,2 4-64,-1-15 64,1 2-64,-2-10-32,1 6 32,-5-15-128,1 4 64,0-12 32,-3 3 0,-3-12 0,6 13 0,-6-10 64,0 15-32,0-11-224,6 10 96,-6-4-448,0 14 288,0-4-512,0 7 448,0-4-640,4 10 544,1-10-832,1 4 705,-6-3-1441,3 8 1120,-3-8-2208,6 9 1728,0-6-2304,0 6 2048</inkml:trace>
        </inkml:traceGroup>
        <inkml:traceGroup>
          <inkml:annotationXML>
            <emma:emma xmlns:emma="http://www.w3.org/2003/04/emma" version="1.0">
              <emma:interpretation id="{07F7F0CD-71FE-4B6C-A755-4374C6F9EE06}" emma:medium="tactile" emma:mode="ink">
                <msink:context xmlns:msink="http://schemas.microsoft.com/ink/2010/main" type="inkWord" rotatedBoundingBox="7138,8120 7847,8098 7874,8960 7164,8982"/>
              </emma:interpretation>
              <emma:one-of disjunction-type="recognition" id="oneOf82">
                <emma:interpretation id="interp410" emma:lang="zh-CN" emma:confidence="0">
                  <emma:literal>失</emma:literal>
                </emma:interpretation>
                <emma:interpretation id="interp411" emma:lang="zh-CN" emma:confidence="0">
                  <emma:literal>尖</emma:literal>
                </emma:interpretation>
                <emma:interpretation id="interp412" emma:lang="zh-CN" emma:confidence="0">
                  <emma:literal>夫</emma:literal>
                </emma:interpretation>
                <emma:interpretation id="interp413" emma:lang="zh-CN" emma:confidence="0">
                  <emma:literal>火</emma:literal>
                </emma:interpretation>
                <emma:interpretation id="interp414" emma:lang="zh-CN" emma:confidence="0">
                  <emma:literal>庆</emma:literal>
                </emma:interpretation>
              </emma:one-of>
            </emma:emma>
          </inkml:annotationXML>
          <inkml:trace contextRef="#ctx0" brushRef="#br0" timeOffset="729360">10270 10906 4480,'0'-7'1760,"0"7"-960,10 0-224,-10 0 1280,0 0-1024,0 0 928,9 7-1024,-3-1 704,0 4-832,-1-1 448,-1 4-608,-4 1 383,6 4-479,-12 0 192,6 0-320,-9-1-64,3 2-96,-9-1-672,5 0 320,-16 4-2079,11 1 1311,-6-4-3968,6-1 2816</inkml:trace>
          <inkml:trace contextRef="#ctx0" brushRef="#br0" timeOffset="729967">10310 11266 5760,'-9'-18'2176,"9"18"-1152,0 42-352,0-34 1280,5 1-1088,-5-9 672,9 5-928,1-5 288,7 4-512,2-8 96,2 4-321,-1-8 129,1-2-160,3-4 160,3 0-192,8-4-32,1 5-32,-6-6-32,0 10 0,7-8-96,-7 2 64,-14 2-480,0 3 288,-13 3-1023,3 2 671,-12 1-1536,3 4 1152,-13 0-1984,5 0 1664,-10-6-1856,12 2 1792</inkml:trace>
          <inkml:trace contextRef="#ctx0" brushRef="#br0" timeOffset="729632">10316 11030 6016,'0'0'2272,"0"0"-1216,30 0-608,-15 0 1344,0 0-992,2 0 736,2 0-896,-2-4 288,2 4-544,2-10 160,-1 7-321,7-7-63,-3 1-96,6-9 32,2 10-64,-7-6-32,1 8 32,-7-3-192,-2 6 96,-13-7-799,2 10 447,-12-4-1856,6 4 1280,-10 0-3360,5 10 2432</inkml:trace>
          <inkml:trace contextRef="#ctx0" brushRef="#br0" timeOffset="730399">10566 10745 5248,'0'-5'2016,"0"5"-1088,0 15-448,0-11 1280,0 1-960,0 3 864,0 7-960,0 2 704,0 5-800,0-3 383,0 4-575,0 3 320,0 6-416,-6 0 320,6 0-352,-11 17 64,7 2-224,-7-2 64,2 6-96,-12 9-64,6-2 0,-12-8-672,12 1 352,-15 0-1504,9-6 993,-3-17-2177,9-4 1664,-6-20-3232,10 1 2560</inkml:trace>
          <inkml:trace contextRef="#ctx0" brushRef="#br0" timeOffset="730612">10484 11320 6528,'15'0'2464,"-15"0"-1344,27 28-544,-18-19 1568,2-1-1184,10 1 608,-2 5-928,7 1 63,10 2-415,9 1-192,2 1-32,-11-6-576,-2 5 289,-8-9-1377,0 1 864,-10-7-3104,-2 3 2144,-4-12-2432,2 3 2400</inkml:trace>
        </inkml:traceGroup>
        <inkml:traceGroup>
          <inkml:annotationXML>
            <emma:emma xmlns:emma="http://www.w3.org/2003/04/emma" version="1.0">
              <emma:interpretation id="{DB0CC484-6170-4D30-998A-D3A49737C23D}" emma:medium="tactile" emma:mode="ink">
                <msink:context xmlns:msink="http://schemas.microsoft.com/ink/2010/main" type="inkWord" rotatedBoundingBox="8072,8210 8988,8182 9012,8940 8095,8968"/>
              </emma:interpretation>
              <emma:one-of disjunction-type="recognition" id="oneOf83">
                <emma:interpretation id="interp415" emma:lang="zh-CN" emma:confidence="0">
                  <emma:literal>效</emma:literal>
                </emma:interpretation>
                <emma:interpretation id="interp416" emma:lang="zh-CN" emma:confidence="0">
                  <emma:literal>孰</emma:literal>
                </emma:interpretation>
                <emma:interpretation id="interp417" emma:lang="zh-CN" emma:confidence="0">
                  <emma:literal>數</emma:literal>
                </emma:interpretation>
                <emma:interpretation id="interp418" emma:lang="zh-CN" emma:confidence="0">
                  <emma:literal>訊</emma:literal>
                </emma:interpretation>
                <emma:interpretation id="interp419" emma:lang="zh-CN" emma:confidence="0">
                  <emma:literal>敗</emma:literal>
                </emma:interpretation>
              </emma:one-of>
            </emma:emma>
          </inkml:annotationXML>
          <inkml:trace contextRef="#ctx0" brushRef="#br0" timeOffset="731582">11131 11388 7168,'27'-4'2720,"-27"4"-1472,30 26-608,-21-20 1408,2 3-1152,8 4 512,8 1-865,-6 4 193,3-1-416,3-2-128,-3 2-96,8-4-640,-2 2 288,-15-11-1375,0 6 895,-9-16-2688,4 2 1920,-5-19-2624,4 5 2336</inkml:trace>
          <inkml:trace contextRef="#ctx0" brushRef="#br0" timeOffset="731373">11192 10839 7680,'20'0'2880,"-20"0"-1536,12 6-992,-9-2 800,3 5-672,-1-6 32,5 7-320,-4-4 32,3-3-128,3 1-128,-3 2 0,-4-3-128,5 7 96,-14-6-192,4 5 160,-6 6-96,1-2 96,-4 1 128,-3 4 0,-7 5 64,8 0-64,-4-7-32,5 3 32,5-9-32,5 3 0,5-9 0,5 5 0,-1-9 0,2 4 0,-1-4 0,5 0 0,0 0 64,2 0-32,-13 0 128,7 6-96,-16-2 256,5 5-192,-10 4 256,4 2-256,-8 8 96,2 0-128,-3-1-64,11 0 0,-7-8-128,11-1 64,0-9 32,11 1 0,-1-10-96,4 5 64,2-4 32,-1 4 0,0-4 64,2 8-32,-2-4-32,0 9 32,-6 1 320,6-1-192,-9-1 543,4 1-383,-14 4 352,4 3-384,-12 0 192,9 3-256,-14-2 0,13 6-128,-11-1 0,4 3-32,-14 1-416,10 6 224,-12-5-1376,13-5 832,-13-3-2335,8-6 1695,-13-13-3328,14 0 2592</inkml:trace>
          <inkml:trace contextRef="#ctx0" brushRef="#br0" timeOffset="732380">11427 11280 5504,'9'-41'2112,"-9"41"-1152,16 0-352,-10 3 1440,4 7-1120,6 3 672,4 2-928,4-2 416,3 1-640,-2-1 255,5 2-415,12 2 128,-2 5-256,6-3 128,-4 3-160,-3-5-64,-3 2-32,-1 0-32,-5 4 0,-3-6 0,-2 1 0,-9-8-928,4 3 512,-10-3-2847,6-1 1791,-7-15-3424,2 6 2752</inkml:trace>
          <inkml:trace contextRef="#ctx0" brushRef="#br0" timeOffset="732050">11641 10976 6400,'0'-22'2368,"0"22"-1280,10-10-352,-10 5 1248,0 10-1088,0-5 544,0 4-864,0 2 479,0 7-607,-6 0 320,6 10-448,-15 3 128,6 6-288,-6-4 0,9-1-96,6-4-128,10-1 32,1-12 32,-2-1 0,2-15-96,4 6 64,-5-7-32,5 1 0,12-11 0,-7 8 0,-5-1 128,0 6-32,-5-1 256,4 10-160,-8-1 384,4 6-288,-10 3 384,6 10-352,-12 3 160,2 6-256,-8-4 128,9 4-160,-8-5 64,1 5-96,-16 7 0,5 3-32,-12-7-416,11-3 224,-4-3-1120,11-7 704,-9-5-1920,7 2 1345,-8-15-2497,10-4 2048,0-17-2784,4 2 2496</inkml:trace>
        </inkml:traceGroup>
        <inkml:traceGroup>
          <inkml:annotationXML>
            <emma:emma xmlns:emma="http://www.w3.org/2003/04/emma" version="1.0">
              <emma:interpretation id="{5F242A12-A706-4349-9B0A-E2834F5EEF74}" emma:medium="tactile" emma:mode="ink">
                <msink:context xmlns:msink="http://schemas.microsoft.com/ink/2010/main" type="inkWord" rotatedBoundingBox="9241,8775 9292,8773 9298,8955 9247,8957"/>
              </emma:interpretation>
              <emma:one-of disjunction-type="recognition" id="oneOf84">
                <emma:interpretation id="interp420" emma:lang="zh-CN" emma:confidence="0">
                  <emma:literal>,</emma:literal>
                </emma:interpretation>
                <emma:interpretation id="interp421" emma:lang="zh-CN" emma:confidence="0">
                  <emma:literal>、</emma:literal>
                </emma:interpretation>
                <emma:interpretation id="interp422" emma:lang="zh-CN" emma:confidence="0">
                  <emma:literal>.</emma:literal>
                </emma:interpretation>
                <emma:interpretation id="interp423" emma:lang="zh-CN" emma:confidence="0">
                  <emma:literal>·</emma:literal>
                </emma:interpretation>
                <emma:interpretation id="interp42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732554">12288 11406 10240,'-4'14'3872,"4"-14"-2112,9 22-1504,-3-12 1279,3-1-927,1 0 128,1 5-448,-5-1-544,-3 6 160,-3-2-2112,0 5 1217,-3-7-4609,-3 2 3136</inkml:trace>
        </inkml:traceGroup>
        <inkml:traceGroup>
          <inkml:annotationXML>
            <emma:emma xmlns:emma="http://www.w3.org/2003/04/emma" version="1.0">
              <emma:interpretation id="{EEBEE9B7-F3DF-40C0-ACC5-5FF054535FB4}" emma:medium="tactile" emma:mode="ink">
                <msink:context xmlns:msink="http://schemas.microsoft.com/ink/2010/main" type="inkWord" rotatedBoundingBox="9782,8242 10263,8227 10284,8887 9803,8902"/>
              </emma:interpretation>
              <emma:one-of disjunction-type="recognition" id="oneOf85">
                <emma:interpretation id="interp425" emma:lang="zh-CN" emma:confidence="0">
                  <emma:literal>目</emma:literal>
                </emma:interpretation>
                <emma:interpretation id="interp426" emma:lang="zh-CN" emma:confidence="0">
                  <emma:literal>同</emma:literal>
                </emma:interpretation>
                <emma:interpretation id="interp427" emma:lang="zh-CN" emma:confidence="0">
                  <emma:literal>周</emma:literal>
                </emma:interpretation>
                <emma:interpretation id="interp428" emma:lang="zh-CN" emma:confidence="0">
                  <emma:literal>闰</emma:literal>
                </emma:interpretation>
                <emma:interpretation id="interp429" emma:lang="zh-CN" emma:confidence="0">
                  <emma:literal>国</emma:literal>
                </emma:interpretation>
              </emma:one-of>
            </emma:emma>
          </inkml:annotationXML>
          <inkml:trace contextRef="#ctx0" brushRef="#br0" timeOffset="733654">12835 10931 6784,'-6'4'2624,"6"-4"-1408,0 3-576,0-3 1408,0 6-1152,0-2 640,0 10-896,0 0 127,0 0-447,0 2 320,6 12-384,-3 8 512,3 6-448,0 7 64,-1-8-224,-5-1-32,4-2-64,-4-2-320,0-4 128,0 3-1280,0 1 768,0-17-2687,0-1 1855,0-14-3488,0-4 2816</inkml:trace>
          <inkml:trace contextRef="#ctx0" brushRef="#br0" timeOffset="734090">12945 10955 4224,'21'-19'1664,"-21"19"-896,36-14-416,-26 9 928,1 5-736,4-4 512,15-2-608,0-11 608,6 4-608,-10 4 832,-5 3-704,-6 6 672,0 6-704,-5-2 511,1 1-607,-1 3 320,1 1-448,-8 1 320,3 3-352,0 2 64,-2-2-224,1 4 160,1 2-192,-1 3 256,0 5-224,0 10 160,1-1-160,-3 0 64,3 5-96,-6-5 0,5 6-32,-5-3 32,0 3-64,0-7-96,0-3 32,-5 0-320,5-5 192,-6-4-1280,3-4 800,-3-10-1919,1-5 1439,-11-14-2912,7 7 2272,-12-16-2432,12 6 2400</inkml:trace>
          <inkml:trace contextRef="#ctx0" brushRef="#br0" timeOffset="734600">12987 11112 5120,'15'-5'1920,"-15"5"-1024,15 0-416,-10 0 992,5 0-800,5 0 288,-4 5-576,-5-5 0,-2 4-224,-4 2-32,6 7-64,-12-4 288,6 9-160,-4-6 320,-2 8-288,-5-2 96,11 4-192,-9-8-64,9-4-32,0-10-128,9 3 64,2-6-32,10-3 0,-12-4 128,7 10-32,-5 0-32,-2 6 32,-9-2-32,6 9 0,-12 2 192,0 2-96,-2 6 608,-4-1-416,-3-2 543,11-2-511,-11-1 416,9 6-416,0-11 192,6 4-288,0-7 128,6-2-192,0-1 288,-2-2-256,2 2 256,-1-2-256,-1-8 32,7 4-128,5-23-704,4-2 352,4-14-2400,3 8 1505,3-25-4609,1 2 3232</inkml:trace>
        </inkml:traceGroup>
        <inkml:traceGroup>
          <inkml:annotationXML>
            <emma:emma xmlns:emma="http://www.w3.org/2003/04/emma" version="1.0">
              <emma:interpretation id="{820F9913-E1AA-4D3B-8F89-109FFB374A5D}" emma:medium="tactile" emma:mode="ink">
                <msink:context xmlns:msink="http://schemas.microsoft.com/ink/2010/main" type="inkWord" rotatedBoundingBox="10608,8161 11546,8132 11565,8756 10627,8785"/>
              </emma:interpretation>
              <emma:one-of disjunction-type="recognition" id="oneOf86">
                <emma:interpretation id="interp430" emma:lang="zh-CN" emma:confidence="0">
                  <emma:literal>标</emma:literal>
                </emma:interpretation>
                <emma:interpretation id="interp431" emma:lang="zh-CN" emma:confidence="0">
                  <emma:literal>栎</emma:literal>
                </emma:interpretation>
                <emma:interpretation id="interp432" emma:lang="zh-CN" emma:confidence="0">
                  <emma:literal>称</emma:literal>
                </emma:interpretation>
                <emma:interpretation id="interp433" emma:lang="zh-CN" emma:confidence="0">
                  <emma:literal>棕</emma:literal>
                </emma:interpretation>
                <emma:interpretation id="interp434" emma:lang="zh-CN" emma:confidence="0">
                  <emma:literal>椽</emma:literal>
                </emma:interpretation>
              </emma:one-of>
            </emma:emma>
          </inkml:annotationXML>
          <inkml:trace contextRef="#ctx0" brushRef="#br0" timeOffset="735850">13702 10958 5504,'-16'0'2112,"16"0"-1152,-11 4-416,8 1 1344,3-1-1056,-6 1 864,6-1-992,-6 0 576,12 2-768,-6 3 319,6-1-511,-3-8 64,8 6-256,-1-6-64,5 0-32,0-6 96,5 6-64,2-13-224,-2 3 64,-5-3-608,6 9 416,-12-9-255,2 7 351,-11-3 0,4 9 128,-4-8 0,0 3 0,-4-5 0,4 10 0,-6-9 128,1 1-32,-4-7 192,9 11-128,-6 1 192,6 6-192,-6 1 319,12 5-223,-6 5 384,0 5-320,0 13 384,6 0-384,-6 7 160,0 3-256,0 3 0,0 6-96,0-12 32,0 3-64,0 3-576,0 0 288,0-18-1376,0-5 897,-6-12-1473,6-1 1216,-6-13-1184,6 4 1248,-4-22-800,-1 3 992,0-7-32,5 3 448,-6-9 352,12 9 0,-12-9 704,6 10-384,-4-7 1152,4 7-832,-6 5 960,0 3-928,-2 5 576,-2 4-768,-7 10 672,8 4-704,-7 5 703,5 3-703,-4 15 544,11 0-576,-7 0 320,8 0-448,-3-6-32,12-3-160,-6-4-96,8-6 0,-2-9-544,10-4 288,4-17-1536,-1-2 992,2-13-2207,5 5 1663,-2-9-2752,8 8 2304,8-26-1632,2 9 1984</inkml:trace>
          <inkml:trace contextRef="#ctx0" brushRef="#br0" timeOffset="736717">14144 10780 6656,'0'-3'2528,"0"3"-1344,11 9-544,-7-5 1344,2 5-1120,-1 1 384,10-2-768,0-3 160,6 4-385,0-1 1,3 2-160,-9-1-128,0 1 0,1-1-479,4-2 287,-14 2-896,-1 5 640,-16-5-512,2 6 608,-12-2-32,6 5 256,-11 0 448,7 5-128,-17 0 704,9 3-480,3-3 448,13-5-480,-5-8 128,11 3-320,5-8 0,5 3-96,2-8-128,7 0 32,2-4 32,4 4 0,10-9-96,1 0 64,-11-5-32,1 10 0,-12-5 128,3 4-32,-12-3 64,0 8-64,-6-6 192,0 6-128,3 0 255,3 6-223,-6-6 96,12 8-128,-6 1 96,9 4-128,1 6 128,1 4-128,-6 5 320,-1-5-192,2-1 160,-1 0-192,-5 5-64,0 5-64,-5-9-32,5-1 0,-10 1-576,-1-1 320,-10-12-1376,12-6 897,-6-8-1345,4-2 1184,-4-7-832,11 0 992,-17-13-32,10 7 448,-4 0 512,5 6-128,-5 3 1088,10 6-640,-11 4 1184,11 4-960,-4 2 608,9 7-768,-12-3 192,12-1-449,-4-2-31,4 9-192,0-9-544,4 2 225,1-12-1313,2 3 864,2-13-1056,2-3 992,4-6-128,10 9 512,1-6 352,4 11 32,6-1 1056,0 3-576,-1 12 1088,1 7-896,-11-4 576,1 5-736,-5-5 287,0 4-511,-7-3-96,6-1-128,-3-5-800,1 5 416,-6-18-1759,-3-1 1151,-3-6-3264,3 2 2336,-3-14-2208,-1 9 2336</inkml:trace>
        </inkml:traceGroup>
        <inkml:traceGroup>
          <inkml:annotationXML>
            <emma:emma xmlns:emma="http://www.w3.org/2003/04/emma" version="1.0">
              <emma:interpretation id="{3F804B01-CE16-462A-8D33-419612DDB3A9}" emma:medium="tactile" emma:mode="ink">
                <msink:context xmlns:msink="http://schemas.microsoft.com/ink/2010/main" type="inkWord" rotatedBoundingBox="11786,8107 12618,8081 12640,8797 11809,8823"/>
              </emma:interpretation>
              <emma:one-of disjunction-type="recognition" id="oneOf87">
                <emma:interpretation id="interp435" emma:lang="zh-CN" emma:confidence="0">
                  <emma:literal>函</emma:literal>
                </emma:interpretation>
                <emma:interpretation id="interp436" emma:lang="zh-CN" emma:confidence="0">
                  <emma:literal>凼</emma:literal>
                </emma:interpretation>
                <emma:interpretation id="interp437" emma:lang="zh-CN" emma:confidence="0">
                  <emma:literal>凶</emma:literal>
                </emma:interpretation>
                <emma:interpretation id="interp438" emma:lang="zh-CN" emma:confidence="0">
                  <emma:literal>涵</emma:literal>
                </emma:interpretation>
                <emma:interpretation id="interp439" emma:lang="zh-CN" emma:confidence="0">
                  <emma:literal>出</emma:literal>
                </emma:interpretation>
              </emma:one-of>
            </emma:emma>
          </inkml:annotationXML>
          <inkml:trace contextRef="#ctx0" brushRef="#br0" timeOffset="738954">14920 11107 5760,'-12'0'2176,"12"0"-1152,-6 9-288,3-9 1536,6 6-1248,-3-2 576,0 5-960,0-5 352,0 5-577,-3 10 193,-2-2-352,-1 2 352,2-2-352,-13 15 288,13 0-288,-7-4 192,11-2-224,-4-7 64,8-2-160,-4-3 160,0 4-192,0-4 96,6-2-96,-6-6 0,5 4-32,-1-10 32,13 4-64,1-8-96,14 4 32,4-6 32,0 2 0,10-5 0,-2 5 0,-2-11-160,0 11 96,-8-9-384,-2 8 224,-2-9-736,5 10 544,2-9-992,-2 4 768,-10-4-1439,-5 7 1183,1-7-2400,4 3 1856,-9-6-2368,0 0 2176</inkml:trace>
          <inkml:trace contextRef="#ctx0" brushRef="#br0" timeOffset="738504">14944 10735 5248,'-6'4'2016,"6"-4"-1088,6 0-448,-6 0 992,6 0-800,-3 0 288,2 0-576,1 0 160,10 0-320,-2 0 0,7 0-128,4 0 160,1 0-160,-10 0 192,4 5-192,-10-5 320,4 4-224,-2 6 384,-3 3-320,-9 2 288,5 2-288,-5 2 287,0-2-319,-5 5 224,5 1-224,0-1 64,5 3-160,1 2 64,-2-1-96,2-4 0,9 6-32,-4-1 32,5 1-64,-8-1 64,4 5-64,-8 0 64,2-6-64,-12-4-576,6-2 288,-16-8-960,8 8 705,-14-20-641,8 0 672,-13-16-224,12 4 384,0-6-96,6 9 256,-3-4-64,8 3 128,-6-2 64,10 2 32,-6-9 0,6 6 0,-4-6 64,8 11-32,-8-11 64,4 10-64,-12-14 192,12 10-128,-3 0 544,3 7-384,-6 2 480,0 8-448,1 2 512,1 7-480,-7 4 415,1 5-415,1 7 416,3 7-448,-6-7 224,12-3-288,-8-4-64,8-3-96,-6-6-128,12 6 32,-1-16-320,4 7 192,7-20-800,-1 2 544,5-16-512,1 2 545,9-14-97,0 4 288,-4-4-32,1 14 128,-8-1 64,7 8 32,-10-2 192,4 8-96,-5-5 448,6 6-288,-17 4 447,6 8-415,-10-1 448,7 12-448,-7 2 448,0 2-448,0-3 352,3 4-352,3-7 0,0 2-192,-2 7-64,7-4 0,4 4 32,0 6-32,0-20-512,0 2 256,-4-14-1184,-1 4 800,-10-6-2047,6 2 1471,-18-6-3872,8 7 2816</inkml:trace>
          <inkml:trace contextRef="#ctx0" brushRef="#br0" timeOffset="739265">15546 10967 7552,'-5'-5'2880,"5"5"-1536,0 5-640,0-5 1376,0 4-1152,0-4 479,5 9-863,0 1 352,0 7-544,-1 2 480,7 3-512,-1 10 288,1 0-352,-1 4 128,1 9-224,-2-4 0,1-1-96,1-2-480,-2-2 224,-3-4-1472,4-6 928,-5-13-2559,0-3 1823,-5-20-3680,4 1 2912</inkml:trace>
        </inkml:traceGroup>
        <inkml:traceGroup>
          <inkml:annotationXML>
            <emma:emma xmlns:emma="http://www.w3.org/2003/04/emma" version="1.0">
              <emma:interpretation id="{9300E556-34F3-47CE-A7B5-AC888BE7F439}" emma:medium="tactile" emma:mode="ink">
                <msink:context xmlns:msink="http://schemas.microsoft.com/ink/2010/main" type="inkWord" rotatedBoundingBox="12787,7994 13625,7968 13651,8808 12813,8834"/>
              </emma:interpretation>
              <emma:one-of disjunction-type="recognition" id="oneOf88">
                <emma:interpretation id="interp440" emma:lang="zh-CN" emma:confidence="0">
                  <emma:literal>数</emma:literal>
                </emma:interpretation>
                <emma:interpretation id="interp441" emma:lang="zh-CN" emma:confidence="0">
                  <emma:literal>數</emma:literal>
                </emma:interpretation>
                <emma:interpretation id="interp442" emma:lang="zh-CN" emma:confidence="0">
                  <emma:literal>散</emma:literal>
                </emma:interpretation>
                <emma:interpretation id="interp443" emma:lang="zh-CN" emma:confidence="0">
                  <emma:literal>鼓</emma:literal>
                </emma:interpretation>
                <emma:interpretation id="interp444" emma:lang="zh-CN" emma:confidence="0">
                  <emma:literal>教</emma:literal>
                </emma:interpretation>
              </emma:one-of>
            </emma:emma>
          </inkml:annotationXML>
          <inkml:trace contextRef="#ctx0" brushRef="#br0" timeOffset="739509">15912 10664 6400,'-5'4'2464,"5"-4"-1344,5 10-384,-5-7 1408,6 6-1216,-6 1 224,6 3-736,-2 0-576,1 1 64,1-9-1984,-2 4 1152,2-9-3488,5 0 2496</inkml:trace>
          <inkml:trace contextRef="#ctx0" brushRef="#br0" timeOffset="739917">16244 10645 6784,'9'-4'2624,"-9"4"-1408,32 4-352,-28 0 1696,2 1-1408,-1-5 863,1 4-1183,-6 2 608,4 2-832,-8 1 448,4 0-608,-11 1 96,1-1-288,-5 4-96,4 0-96,-14 6-128,10 4 32,-17-6-384,11 6 192,-12-5-800,1 5 576,-14-4-288,10 3 416,-5-9 64,17 1 128,-6-1 96,3 2 32,-3-7 256,15 6-128,4-10 320,11 0-256,5-4-32,4 0-96,12-4-64,6 0 32,12-10-672,3 6 352,-1-11-1504,-5 6 992,0-10-1887,-6 8 1503,-5-1-2528,-5 6 2112,-8-13-1920,-9 10 2016</inkml:trace>
          <inkml:trace contextRef="#ctx0" brushRef="#br0" timeOffset="741320">16026 10626 4864,'0'-4'1824,"0"4"-960,0-3-96,0 3 1536,0 3-1248,0 1 928,0 5-1184,0 5 640,0 1-833,0 7 513,4 5-640,2 5 384,-1 0-512,0 17 128,-1 5-320,2-8 0,0-10-96,-6 1-256,0-7 96,0-2-864,0-5 512,0-6-1344,0-2 993,0-11-1441,0-4 1248,0-13-1248,0-1 1280,0-8-512,4 7 864,1-2 256,4 4 224,-3-2 608,6 7-256,-8-1 672,1 9-480,-5 0 640,0 4-608,-5 1 544,5 3-544,-10 1 384,4 4-480,-3-4 320,3 5-384,-9 1 256,5 2-288,-6-4 416,12 2-384,-8-2 288,12 6-321,-3 11 417,3-1-384,0-3 352,3 2-352,3-5 0,0 3-192,-2-3-64,2-1 0,-1-3-736,0 4 384,-5-19-1727,4 1 1151,2-14-2048,4-1 1664,1-16-2016,4 4 1888,0-10-1056,0 9 1440,5 0 1024,2 8 64,-2 7 2048,-1 3-1184,-8 1 1504,4 8-1376,-9-4 1152,-2 9-1280,-4 1 672,5-1-928,-10-1 256,5 7-544,-10-2-64,1 0-192,-2-3-96,5-1 0,-13 1-32,7 3 0,-2-4 0,4 4 0,-16 0 415,6 6-223,-2-6 416,8 1-352,-6-5 160,10 1-256,-6-7 0,10 7-96,-3-14-416,9 4 224,6-19-1024,9 6 640,5-25-1279,5 2 1023,6-9-960,1 9 992,-2-9-352,5 13 672,-5-22 128,1 12 192,5-26 512,-1 10-224,-8 3 960,-3 19-608,-4 5 992,-4 13-864,-7 0 512,2 14-672,-5-2 287,4 12-479,-5 2 256,-2 10-320,-3-4 0,7 5-160,-2-3-128,5 7 0,-5-8 32,5 2 0,1-2 0,4-2 0,0 0 128,1 6-64,-2 4 192,7 3-160,-12-3 192,9-1-192,-18 1 192,0 0-192,-12 5 96,6-5-96,-12 7-256,-3 2 64,-6-10-672,13-3 448,-7-9-736,6 3 608,-7-4-415,14 1 511,-14-10-320,14 3 384,-4-16 32,8 4 128,-2-14 32,6 10 32,0-6 192,6 6-64,-2-6 480,8 10-320,-9 1 672,8 2-480,-1-3 479,4 9-479,-2 0 384,3 9-448,6 5 128,0 8-320,4 1-128,1 1-64,-8-1-320,9 0 192,-12-10-1792,0 0 1089,0 0-4545,5 0 3008</inkml:trace>
        </inkml:traceGroup>
        <inkml:traceGroup>
          <inkml:annotationXML>
            <emma:emma xmlns:emma="http://www.w3.org/2003/04/emma" version="1.0">
              <emma:interpretation id="{2DFA131C-20F8-48AD-A05C-ED06E9ED65B6}" emma:medium="tactile" emma:mode="ink">
                <msink:context xmlns:msink="http://schemas.microsoft.com/ink/2010/main" type="inkWord" rotatedBoundingBox="13821,8175 14532,8153 14549,8723 13838,8745"/>
              </emma:interpretation>
              <emma:one-of disjunction-type="recognition" id="oneOf89">
                <emma:interpretation id="interp445" emma:lang="zh-CN" emma:confidence="0">
                  <emma:literal>不</emma:literal>
                </emma:interpretation>
                <emma:interpretation id="interp446" emma:lang="zh-CN" emma:confidence="0">
                  <emma:literal>下</emma:literal>
                </emma:interpretation>
                <emma:interpretation id="interp447" emma:lang="zh-CN" emma:confidence="0">
                  <emma:literal>太</emma:literal>
                </emma:interpretation>
                <emma:interpretation id="interp448" emma:lang="zh-CN" emma:confidence="0">
                  <emma:literal>尓</emma:literal>
                </emma:interpretation>
                <emma:interpretation id="interp44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742573">16896 10903 5632,'-15'-4'2176,"15"4"-1152,-9 4-352,3-4 1344,12 4-1120,-6 1 800,0-1-1024,0-4 352,0 0-576,6 0 95,3 6-319,6-6-128,11 0-64,14-10-32,6 5 0,6-9 0,-2 11 0,-4-7-224,-5 10 128,-5-9-319,-1-1 255,2-6-224,-2 2 224,-10 0 0,-4 10 96,-12-6 64,-4 6 0,-10-1 64,2 5-32,-9-4 64,2 8-64,-5-4 128,10 9-96,-5 1 128,5-1-128,-6-5 191,7 5-159,-11 1 320,3 3-224,-3 0 256,10 0-256,-5-4 256,5 5-256,-11 5 160,10 3-192,-8-3 64,10 4-128,-13 3 0,13 3-32,-11 1 32,9 2-64,-14 13 64,10 6-64,-10-12 64,8 3-64,-2-10-576,4-6 288,0-11-1248,0-2 864,4-18-1407,12 5 1151,-6-14-1120,14 1 1152,-2-13-256,-3 7 672,0-4 96,3 5 224,2-5 736,2 10-352,-5 3 1120,-2 7-768,1-3 640,1 12-736,-2 3 224,3 8-416,-8 2-32,7-2-192,-8-8-1408,3 6 736,0-15-3168,0 0 2080,-2-15-2144,1 2 2176</inkml:trace>
          <inkml:trace contextRef="#ctx0" brushRef="#br0" timeOffset="742825">17462 11116 6400,'10'14'2464,"-10"-14"-1344,15 18-608,-9-14 1248,3 11-992,2-2 224,4 1-640,-5-5-320,1 4-64,-2-9-1888,3 5 1024,-3-9-3360,0 5 2400</inkml:trace>
        </inkml:traceGroup>
        <inkml:traceGroup>
          <inkml:annotationXML>
            <emma:emma xmlns:emma="http://www.w3.org/2003/04/emma" version="1.0">
              <emma:interpretation id="{2CBC04D8-B95B-40F7-B278-64106659F39D}" emma:medium="tactile" emma:mode="ink">
                <msink:context xmlns:msink="http://schemas.microsoft.com/ink/2010/main" type="inkWord" rotatedBoundingBox="14682,8131 15384,8109 15401,8652 14699,8674"/>
              </emma:interpretation>
              <emma:one-of disjunction-type="recognition" id="oneOf90">
                <emma:interpretation id="interp450" emma:lang="zh-CN" emma:confidence="0">
                  <emma:literal>下</emma:literal>
                </emma:interpretation>
                <emma:interpretation id="interp451" emma:lang="zh-CN" emma:confidence="0">
                  <emma:literal>不</emma:literal>
                </emma:interpretation>
                <emma:interpretation id="interp452" emma:lang="zh-CN" emma:confidence="0">
                  <emma:literal>卞</emma:literal>
                </emma:interpretation>
                <emma:interpretation id="interp453" emma:lang="zh-CN" emma:confidence="0">
                  <emma:literal>大</emma:literal>
                </emma:interpretation>
                <emma:interpretation id="interp45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743701">17732 10840 5120,'-5'-4'1920,"5"4"-1024,0 0-192,0 0 1440,5 0-1184,-5 0 896,6 4-1120,0-4 480,-3 5-704,3-5 287,3 4-479,8-4 256,8 0-320,-10 0 288,6 9-320,-6-5 96,5 2-192,-4-6 0,5 4-64,-1-8-64,1 4 32,3-10 32,6 6-32,2-10-32,-2 6 32,9-15-128,3 8 64,-12 1-192,-3 11 128,-7-6-448,1 9 288,-6-10-1152,0 6 801,-11-2-2273,2 6 1600,-12-3-3072,2 6 2464,-11-3-1440,0 0 1952</inkml:trace>
          <inkml:trace contextRef="#ctx0" brushRef="#br0" timeOffset="743988">18094 10772 7040,'0'9'2624,"0"-9"-1408,0 6-864,0-6 1312,0 7-992,0 3 832,5 9-864,-5-2 575,6 5-703,-6 6 448,0-1-544,0 5 320,3 4-416,3 5 192,0 1-288,-6-2 0,0-3-128,0 2-480,0-3 192,0-8-1472,0-5 928,0-10-2495,0-3 1823,0-20-3584,0 1 2816</inkml:trace>
          <inkml:trace contextRef="#ctx0" brushRef="#br0" timeOffset="744164">18293 11016 8320,'15'18'3072,"-15"-18"-1664,21 32-800,-15-24 1280,3 7-1088,1-2 31,1 1-511,-2-1-768,2 2 224,4-7-2527,1 10 1503,-7-18-3616,6 0 2752</inkml:trace>
        </inkml:traceGroup>
        <inkml:traceGroup>
          <inkml:annotationXML>
            <emma:emma xmlns:emma="http://www.w3.org/2003/04/emma" version="1.0">
              <emma:interpretation id="{E21C7039-2304-4C3E-BFF8-992A0C94ADF3}" emma:medium="tactile" emma:mode="ink">
                <msink:context xmlns:msink="http://schemas.microsoft.com/ink/2010/main" type="inkWord" rotatedBoundingBox="15736,7756 16389,7736 16429,9044 15777,9064"/>
              </emma:interpretation>
              <emma:one-of disjunction-type="recognition" id="oneOf91">
                <emma:interpretation id="interp455" emma:lang="zh-CN" emma:confidence="0">
                  <emma:literal>降</emma:literal>
                </emma:interpretation>
                <emma:interpretation id="interp456" emma:lang="zh-CN" emma:confidence="0">
                  <emma:literal>洚</emma:literal>
                </emma:interpretation>
                <emma:interpretation id="interp457" emma:lang="zh-CN" emma:confidence="0">
                  <emma:literal>泽</emma:literal>
                </emma:interpretation>
                <emma:interpretation id="interp458" emma:lang="zh-CN" emma:confidence="0">
                  <emma:literal>峰</emma:literal>
                </emma:interpretation>
                <emma:interpretation id="interp459" emma:lang="zh-CN" emma:confidence="0">
                  <emma:literal>峄</emma:literal>
                </emma:interpretation>
              </emma:one-of>
            </emma:emma>
          </inkml:annotationXML>
          <inkml:trace contextRef="#ctx0" brushRef="#br0" timeOffset="745073">18808 10649 6144,'0'5'2272,"0"-5"-1216,11 4-608,-8-4 1280,3 0-992,4 0 672,1 6-864,4-2 448,6 5-576,0 0 383,3 5-447,-9 2 480,0 7-512,-9 5 288,3 4-352,-9-5 64,6 5-192,-15 0-192,3-6 0,-9-7-800,9 0 448,-9-11-1439,9 1 1055,-8-9-1184,4 0 1120,-5-9-384,9 1 704,-9-20 96,5 5 288,0 0 672,4 11-288,-4-2 1056,10 5-704,-9 3 704,9 6-736,-11 6 512,11 3-608,-6 8 671,12 5-639,-12 16 544,6-2-576,-4 0 320,8-4-448,-4 0 64,6-6-256,-6-3-352,6 0 128,-1-10-1312,4 2 768,1-34-2111,1 0 1535,10-30-2112,3 4 1888,6-23-2112,6 8 2048,-10-8-1024,0 15 1472,20-61 5696,0 19-1600,-20 31 288,4 9-1920,-15 20 288,0 12-1024,-3 4 575,-3 16-735,-4-1 384,-1 8-544,-8 5 128,4 4-320,-5 0 64,10 2-128,-5-1-64,4 2 0,2 0-128,3-3 64,2-10 96,11 7-32,-8-6-96,7 1 32,-6 5 32,6-3 0,-12 3 64,7 3-32,-16 2 320,0 2-160,-10 2 256,4 0-256,-8-3 96,-2 3-160,-10 4 64,6 0-96,-11-1-608,10 1 256,-18 3-1856,6 2 1152,3-10-3167,16-4 2303,-11-10-3168,4 6 2848</inkml:trace>
          <inkml:trace contextRef="#ctx0" brushRef="#br0" timeOffset="745982">18986 10722 6144,'21'-19'2368,"-21"19"-1280,21-3-640,-12-3 1216,0 12-960,13-12 384,8 6-640,2-4 0,-2 0-256,5-1 96,1 5-160,9-4 0,-3 4-64,-12 0 32,-4 4-64,-2 1 128,-2-1-96,-17 0-32,-1 5 0,-19 1-192,5 3 96,-16 0-96,6 12 64,-17 1 352,7 6-160,0-9 352,3 0-256,3-1 255,4 0-255,-1-3 96,12-2-160,3-11-64,12 2-32,-1-8 32,10 5-32,-5-10-96,10 5 32,4-4-256,3 0 160,-12-2-32,6 6 96,-16 0 128,5 6-32,-20 2 64,5 10-64,-10 1 544,0 4-320,-12-7 736,7 7-544,-5-4 352,10 4-480,-5-5-96,8 5-128,8-6 0,8-4-64,13-13-384,2 6 224,7-12-832,10 6 544,6-7-576,-2-8 544,-10 2-256,-4 3 417,-6-3-193,-4 4 288,-7-9-192,6 9 224,-15-10-288,6 10 288,-6-5-384,0 5 320,0-7-288,0 6 256,0-9 0,0 6 160,-6-10 64,2 10 32,-7-10 128,7 10-64,-7-6 672,11 10-384,-10-4 672,10 4-576,-11-5 352,8 10-481,-9-5 417,8 9-448,-12-5 448,12 10-448,-8-1 352,12 9-352,-4-3 256,4-1-288,-5 1 128,10 2-224,-5 7 128,0-2-160,0 2 224,0 0-224,0 3 160,4 1-160,2 4 64,4-1-96,-5 6 0,0 5-32,1 16-64,-2-2 32,2-2-32,3 2 0,-4 7-576,5 1 320,-10-14-1664,6-4 1088,-6 5-2751,0-1 2015,0-13-3712,11-6 2976</inkml:trace>
        </inkml:traceGroup>
        <inkml:traceGroup>
          <inkml:annotationXML>
            <emma:emma xmlns:emma="http://www.w3.org/2003/04/emma" version="1.0">
              <emma:interpretation id="{64339A94-87EE-4CE8-8376-9B952545FC5A}" emma:medium="tactile" emma:mode="ink">
                <msink:context xmlns:msink="http://schemas.microsoft.com/ink/2010/main" type="inkWord" rotatedBoundingBox="16920,8057 17604,8035 17622,8632 16938,8653"/>
              </emma:interpretation>
              <emma:one-of disjunction-type="recognition" id="oneOf92">
                <emma:interpretation id="interp460" emma:lang="zh-CN" emma:confidence="0">
                  <emma:literal>时</emma:literal>
                </emma:interpretation>
                <emma:interpretation id="interp461" emma:lang="zh-CN" emma:confidence="0">
                  <emma:literal>肘</emma:literal>
                </emma:interpretation>
                <emma:interpretation id="interp462" emma:lang="zh-CN" emma:confidence="0">
                  <emma:literal>盯</emma:literal>
                </emma:interpretation>
                <emma:interpretation id="interp463" emma:lang="zh-CN" emma:confidence="0">
                  <emma:literal>的</emma:literal>
                </emma:interpretation>
                <emma:interpretation id="interp464" emma:lang="zh-CN" emma:confidence="0">
                  <emma:literal>肚</emma:literal>
                </emma:interpretation>
              </emma:one-of>
            </emma:emma>
          </inkml:annotationXML>
          <inkml:trace contextRef="#ctx0" brushRef="#br0" timeOffset="749435">19964 10749 4352,'0'-3'1664,"0"3"-896,0-10-256,0 6 1280,0 4-960,0-5 576,0 0-832,0-3 480,6 8-608,-1-4 608,1-2-608,-2-4 480,2 7-512,-1-1 319,-1 4-415,1 4 416,1 5-448,-6 8 352,4 6-352,2 18 64,-1 1-224,-5 3 224,0 0-224,0 4 96,0-3-128,0-2-64,0-2 0,0-6-128,0 6 64,0-16-608,0-4 352,-5-12-1312,5-1 928,-6-13-1215,6-5 1087,-4-13-928,4-2 992,-6-8-480,12 10 704,-6-10-64,0 10 352,0-20 192,0 12 32,0-2 448,0 13-256,0-4 608,0 5-416,0-5 576,4 10-544,2-9 352,-1 8-448,1-4 320,3 10-352,1-11 256,7 9-288,2-7 192,7 8-224,-11 0 287,6 9-287,-6-6 448,0 6-384,-6-4 352,8 4-352,-13 0 256,7 4-288,-7-4 192,2 6-224,-6-6 288,5 9-288,-5 0 160,6 8-224,-6-4 0,4 7-96,-4-2 32,6 5-64,-6 0 128,5-1-96,-5 4 128,4 6-128,-4-5 32,5-4-32,-5-1-128,0 0 32,-5-2-544,5-2 320,-4-4-1248,-1-2 864,-5-6-1344,-1-2 1120,-10-8-831,12 4 959,-7-9-160,5 4 512,-8-9 224,3 10 128,0-10 160,13 6-64,-18-11 480,10 6-320,1-1 608,4 6-448,3-6 352,3 8-416,0-3 191,3 5-287,3-5 64,4 9-160,-5 0 64,1 9-96,-6-5 224,3 11-192,-6 2 448,3 2-320,-6-3 448,1 8-416,-5-6 352,10 1-352,-9-2 64,9 1-224,-6 6-64,6-12-32,6-12-480,3-4 256,6-8-1184,12-4 768,-3-6-1695,6 0 1279,-3-5-1824,-3 8 1600,3-13-1216,3 6 1408,-10-6 0,-4 15 640,-11-6 1024,5 13-288,-10 1 1216,6 4-864,-6 1 1056,0 4-1024,0-4 928,5 4-928,-5-10 416,10 5-640,-1-2 64,2 7-289,4-10-95,1 4-96,4-6-64,4 2 32,-3-4-32,6 11 0,-6-16-96,3 9 64,-9-3-128,0 10 97,2-11 94,2 5 1,-8 0 64,4 3-64,-9-2 64,-2 8-64,-4-5 192,5 5-128,-10-5 256,5 5-224,-10-5 320,10 10-256,-5-5 320,5 0-288,-6 0 384,2 0-352,-1-5 224,-1 5-256,-3-3 64,-1 3-160,-7 0 224,14 3-224,-9 2 96,8 9-128,-1-1 96,10 10-128,-5 5 128,4-2-128,2 6 32,3 0-32,2 18 32,-1 0-64,-4-14 64,3-4-64,-3 0-32,-1 0 32,-5-2-384,4 8 192,-8-16-640,4-4 448,-15-6-416,4 8 448,-4-16 32,0-4 160,-16-8 160,11-2 0,-1-3 64,6 8-64,6-5 192,3 6-128,1-8 32,5 6-64,5-8-128,4 5 32,7-4-256,0-1 160,0 2-864,2 6 544,3-11-1631,0 8 1151,-6-5-2080,6 8 1664,-12-2-2784,8 8 2336</inkml:trace>
          <inkml:trace contextRef="#ctx0" brushRef="#br0" timeOffset="749824">20068 10926 5504,'-6'0'2112,"6"0"-1152,0 0-224,0 0 1536,6 0-1248,-6 0 640,4 0-992,2 0 192,3 0-512,2-4-128,10 4-129,-2-6-350,7 2 127,-5-1-1280,0 5 768,-6 0-3744,5 5 2432,-4-1-2240,-2 2 2432</inkml:trace>
        </inkml:traceGroup>
        <inkml:traceGroup>
          <inkml:annotationXML>
            <emma:emma xmlns:emma="http://www.w3.org/2003/04/emma" version="1.0">
              <emma:interpretation id="{3BD4F059-F093-4A7B-ACEB-2BBBD0C42C08}" emma:medium="tactile" emma:mode="ink">
                <msink:context xmlns:msink="http://schemas.microsoft.com/ink/2010/main" type="inkWord" rotatedBoundingBox="17952,8499 17993,8497 17999,8664 17958,8666"/>
              </emma:interpretation>
              <emma:one-of disjunction-type="recognition" id="oneOf93">
                <emma:interpretation id="interp465" emma:lang="zh-CN" emma:confidence="0">
                  <emma:literal>,</emma:literal>
                </emma:interpretation>
                <emma:interpretation id="interp466" emma:lang="zh-CN" emma:confidence="0">
                  <emma:literal>、</emma:literal>
                </emma:interpretation>
                <emma:interpretation id="interp467" emma:lang="zh-CN" emma:confidence="0">
                  <emma:literal>.</emma:literal>
                </emma:interpretation>
                <emma:interpretation id="interp468" emma:lang="zh-CN" emma:confidence="0">
                  <emma:literal>'</emma:literal>
                </emma:interpretation>
                <emma:interpretation id="interp469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751324">21036 11129 6016,'-6'0'2272,"6"0"-1216,0 6-608,0-6 1408,0 4-1024,0 1 800,0-1-960,0 0 288,0 11-576,0-2-65,0 0-191,-6 0-575,6 1 223,-3 5-1952,-3 3 1216,-5-3-3680,7-2 2592</inkml:trace>
        </inkml:traceGroup>
        <inkml:traceGroup>
          <inkml:annotationXML>
            <emma:emma xmlns:emma="http://www.w3.org/2003/04/emma" version="1.0">
              <emma:interpretation id="{C5880906-8909-4B16-A54C-E690AEBAA108}" emma:medium="tactile" emma:mode="ink">
                <msink:context xmlns:msink="http://schemas.microsoft.com/ink/2010/main" type="inkWord" rotatedBoundingBox="18504,7646 19457,7616 19487,8596 18535,8625"/>
              </emma:interpretation>
              <emma:one-of disjunction-type="recognition" id="oneOf94">
                <emma:interpretation id="interp470" emma:lang="zh-CN" emma:confidence="0">
                  <emma:literal>增</emma:literal>
                </emma:interpretation>
                <emma:interpretation id="interp471" emma:lang="zh-CN" emma:confidence="0">
                  <emma:literal>憎</emma:literal>
                </emma:interpretation>
                <emma:interpretation id="interp472" emma:lang="zh-CN" emma:confidence="0">
                  <emma:literal>噌</emma:literal>
                </emma:interpretation>
                <emma:interpretation id="interp473" emma:lang="zh-CN" emma:confidence="0">
                  <emma:literal>僧</emma:literal>
                </emma:interpretation>
                <emma:interpretation id="interp474" emma:lang="zh-CN" emma:confidence="0">
                  <emma:literal>増</emma:literal>
                </emma:interpretation>
              </emma:one-of>
            </emma:emma>
          </inkml:annotationXML>
          <inkml:trace contextRef="#ctx0" brushRef="#br0" timeOffset="752186">21580 10694 4736,'-9'6'1760,"9"-6"-960,-6 4-96,1-4 1344,10 6-1088,-5-6 800,0 3-1056,0-3 640,0 4-800,0 1 384,6 0-577,0-5 33,3 5-224,6-10-32,6 0-64,0 0-128,-1 10 32,-1-10-544,2 5 320,-6-7-959,0 1 703,-4-4-576,4 7 640,-9-7-32,-2 10 288,-4-3 96,0-3 96,-15-2 256,5 8-128,-5-5 672,10 10-448,-11-5 544,5 4-512,1-4 288,10 4-384,-9 2 255,4 7-287,-5 0 416,10 5-384,-6 9 352,12 5-352,-6 0 352,0 4-384,0 5 288,0 5-288,0-11 64,0 1-192,0 2 0,10-2-64,-1-14-192,3-3 64,-3-15-896,6 0 544,0-18-1888,2 5 1313,2-23-2817,7 6 2144,-11-10-2880,6 4 2592</inkml:trace>
          <inkml:trace contextRef="#ctx0" brushRef="#br0" timeOffset="757662">22044 10622 3456,'-30'-12'1312,"30"12"-704,-4-10-160,-2 6 1120,12 8-896,-6-4 704,0 0-832,0 0 800,0 4-768,0 2 896,0-2-832,0 1 672,0-2-768,0 1 575,0 6-639,0 3 320,0 2-480,0-1 128,0 2-288,0 3 0,0 4-96,0-5-64,4 5 32,1 4-736,5 1 384,-5-11-1983,5-4 1279</inkml:trace>
          <inkml:trace contextRef="#ctx0" brushRef="#br0" timeOffset="752428">22121 10268 9088,'-5'18'3424,"5"-18"-1856,0 27-1120,0-17 1024,5 3-865,-5-4-63,6 4-384,-2 7-800,2-2 353,-1-14-2369,1 6 1472,3-16-3584,1 6 2688</inkml:trace>
          <inkml:trace contextRef="#ctx0" brushRef="#br0" timeOffset="752645">22366 10252 7808,'10'9'2880,"-10"-9"-1536,11 17-736,-11-11 1344,3-2-1120,3 0 671,0 5-895,-6 0 640,6 1-704,-12 0 448,0 2-576,-3 2 32,3 4-256,-9-4 32,0-2-128,-12 12-256,13 4 64,-16-2-1792,8 6 1024,-13 4-5311,5 6 3391</inkml:trace>
          <inkml:trace contextRef="#ctx0" brushRef="#br0" timeOffset="758996">22076 10626 7424,'-6'6'2816,"6"-6"-1536,0 14-864,0-11 864,6 2-768,-6-5-32,9 0-320,3-5-160,2 2-32,6-7-32,0 6 0,1-9 64,5-2 0,-1-7 0,1 8 0,-1-5 64,5 12-32,-10-3 128,1 10-96,-6-9 384,6 9-224,0-4 384,-1 4-352,-10 0 223,1 4-255,-1-4 64,-1 3-160,2-3 288,-1 6-224,-5-2 160,4 5-192,-2-5 64,-2 5-128,-5 1 224,0 4-192,0-6 160,0 6-160,0 1 64,0 2-96,-5-4 160,-2 6-160,-2-6-32,-2 6-32,-8 3 32,8 1-32,-4 0 64,5-1-64,-5-8-512,4 4 256,-4-8-1024,5-2 672,-10-8-1471,5 5 1151,-6-10-1792,6 1 1536,-6 0-1056,6 4 1280,-5 0 64,10 4 512,-11-4 1024,6 4-352,-6-8 1280,10 4-864,-4-4 1056,11-2-1024,-7-3 512,6 9-736,1-8 64,8 3-352,7-9-96,4 10-96,0-5-544,0 4 256,5-9-1440,7 10 896,-8-10-1408,2 10 1248,-10-6-416,4 6 800,-11-5 736,1 9-64,-10-9 1120,5 9-704,-4-10 1088,-2 10-928,-3-8 576,9 8-736,-11-5 128,11 5-384,-4-3 96,4 6-224,-6-3 128,12 0-160,-6 0 64,0 5-96,-6-1 96,6 6-128,-11 3 32,7 6-32,-11 3 95,4 1-95,-5 4 256,7 1-192,-6-6 96,9 1-128,-5-6 96,11 1-128,0-14-32,6 6 0,-1-10-32,5 6 0,1-12-96,4 6 64,0-10-192,1 6 128,-7-8-320,2 6 256,-5-4-159,3 6 191,-9-4-224,6 8 224,-6-4-384,0 4 288,0-6-448,0 6 384,0-4-640,0 8 512,0-8-640,0 4 608,0 0-192,0 0 352,0-4 192,0 4 64,-6-5 160,6 10-64,-5-5 128,1 0-128,-8 0 384,7 0-224,-4 0 512,9 8-416,-10 7 576,10 8-512,-11-1 352,11 0-416,-10 5 480,10 2-480,-11-3 288,11 0-353,-9 16 1,9-1-160,-10-5-416,10-4 192,-6-15-1727,6 1 1023,-5-18-3456,10 0 2400,-5-18-2048,6 1 2272</inkml:trace>
          <inkml:trace contextRef="#ctx0" brushRef="#br0" timeOffset="759665">22259 10971 5376,'5'-3'2112,"-5"3"-1152,16-6-640,-11 6 896,-1 0-672,8-4 576,-3 0-672,2-2 704,-1 6-672,-1 0 768,2 0-736,-5-4 671,3 4-671,-3-5 448,-2 10-544,1-5 192,1 4-352,-2 2 128,2-2-224,-6 0 128,5 5-160,1 0 64,-3 5-96,3 5 96,0-2-128,-2 5 128,1 6-128,1-5 32,0 0-32,-6-1-128,0 10 32,0-9-960,0-6 544,-6-11-1952,6-3 1377,-6-6-2305,1 3 1888,-5-6-1504,4 6 1696,-3-4 160,4 0 672,-16-11 1344,6 12-480,0-7 1248,5 10-960,-5-10 480,9 7-704,-8-16-64,8 11-288,0-6-224,12 6 0,-6-11-32,9 10 32,-3-5 64,5 5 0,-7 5 192,2 4-96,-12 4 896,6 5-576,-10 5 1312,5-1-960,-4 6 895,-3 7-959,-3 6 288,11 0-608,-2-22 0,6-2-224,6-13-160,4 2-32,5-11-736,11 5 384,-1-10-1632,1 9 1089,-1-16-2241,1 13 1792,-5-10-3008,9 8 2464</inkml:trace>
        </inkml:traceGroup>
        <inkml:traceGroup>
          <inkml:annotationXML>
            <emma:emma xmlns:emma="http://www.w3.org/2003/04/emma" version="1.0">
              <emma:interpretation id="{67832B20-118A-412E-95BA-70DCF6252281}" emma:medium="tactile" emma:mode="ink">
                <msink:context xmlns:msink="http://schemas.microsoft.com/ink/2010/main" type="inkWord" rotatedBoundingBox="19811,8017 20323,8001 20338,8467 19825,8482"/>
              </emma:interpretation>
              <emma:one-of disjunction-type="recognition" id="oneOf95">
                <emma:interpretation id="interp475" emma:lang="zh-CN" emma:confidence="0">
                  <emma:literal>大</emma:literal>
                </emma:interpretation>
                <emma:interpretation id="interp476" emma:lang="zh-CN" emma:confidence="0">
                  <emma:literal>火</emma:literal>
                </emma:interpretation>
                <emma:interpretation id="interp477" emma:lang="zh-CN" emma:confidence="0">
                  <emma:literal>丈</emma:literal>
                </emma:interpretation>
                <emma:interpretation id="interp478" emma:lang="zh-CN" emma:confidence="0">
                  <emma:literal>太</emma:literal>
                </emma:interpretation>
                <emma:interpretation id="interp479" emma:lang="zh-CN" emma:confidence="0">
                  <emma:literal>友</emma:literal>
                </emma:interpretation>
              </emma:one-of>
            </emma:emma>
          </inkml:annotationXML>
          <inkml:trace contextRef="#ctx0" brushRef="#br0" timeOffset="760662">22886 10786 6656,'-27'4'2464,"27"-4"-1344,0 23-384,0-19 1536,0 5-1248,0-4 704,11-1-1025,-5-8 385,9 4-608,4-14 224,1 6-416,7-7 64,-2 7-224,7-7-64,-2 8-32,-6-9-128,8 13 64,-13-7-960,2 7 544,-10-7-2079,-2 10 1407,-9-6-2368,6 3 1952,-12-10-1920,6 7 1984,-5-2-256,1 3 1056,-7 1 1440,11 4-352,-10-5 1632,10 5-1152,-11-8 1056,11-2-1120,-9 1 960,9 9-992,-10-4 992,10 4-1024,-6 0 672,12 8-832,-6-3 575,0 5-671,-6 3 448,6 0-544,-5 6 128,0 7-320,-5 16 64,4-2-160,-8 4 0,4-2-64,-11-6-416,12 1 224,-12-10-1536,10-1 928,-14-3-3263,10 0 2207,-6-14-3328,10-4 2912</inkml:trace>
          <inkml:trace contextRef="#ctx0" brushRef="#br0" timeOffset="760859">23033 10917 7040,'17'15'2720,"-17"-15"-1472,18 17-416,-12-8 1696,4 1-1408,1 3 607,4 0-1055,0 1 64,0 4-448,12-5-192,-3 6-32,9-9-1344,-3 3 704,0-10-3711,6 7 2367,-6-10-3168,0 4 2912</inkml:trace>
        </inkml:traceGroup>
        <inkml:traceGroup>
          <inkml:annotationXML>
            <emma:emma xmlns:emma="http://www.w3.org/2003/04/emma" version="1.0">
              <emma:interpretation id="{80D5D243-9440-40E4-98CC-48E2304D7DC5}" emma:medium="tactile" emma:mode="ink">
                <msink:context xmlns:msink="http://schemas.microsoft.com/ink/2010/main" type="inkWord" rotatedBoundingBox="20626,7794 21237,7775 21259,8491 20648,8509"/>
              </emma:interpretation>
              <emma:one-of disjunction-type="recognition" id="oneOf96">
                <emma:interpretation id="interp480" emma:lang="zh-CN" emma:confidence="0">
                  <emma:literal>入</emma:literal>
                </emma:interpretation>
                <emma:interpretation id="interp481" emma:lang="zh-CN" emma:confidence="0">
                  <emma:literal>×</emma:literal>
                </emma:interpretation>
                <emma:interpretation id="interp482" emma:lang="zh-CN" emma:confidence="0">
                  <emma:literal>㐅</emma:literal>
                </emma:interpretation>
                <emma:interpretation id="interp483" emma:lang="zh-CN" emma:confidence="0">
                  <emma:literal>Ⅹ</emma:literal>
                </emma:interpretation>
                <emma:interpretation id="interp48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762840">23986 10713 5248,'-9'0'2016,"9"0"-1088,-6 3-160,2-3 1408,8 0-1184,-4 0 576,0 0-928,0 0 256,0 0-512,0 0 224,0 6-353,0-6 417,0 4-384,-4 2 352,4 2-352,-11 0 192,5 8-256,-9 0 128,11 4-192,-17 2 0,10 5-96,-13-4-192,9 5 64,-12-6-800,3 4 448,-8-6-1695,13 2 1151,-8-9-2368,13 0 1888,-7-13-2720,12 0 2368</inkml:trace>
          <inkml:trace contextRef="#ctx0" brushRef="#br0" timeOffset="763217">23711 10526 5248,'11'-44'2016,"-11"44"-1088,10-36-384,-4 26 1184,0 10-960,-3-8 640,8 8-864,-7-5 576,8 10-640,-4-5 384,4 0-512,-2 4 319,10 6-383,-5-1 192,0-2-256,1 9 288,4 0-288,-5 8 384,0-2-352,0 0 224,6 7-256,0-2 0,6 5-128,-9 0 0,8 0-32,-5 3 32,4 0-64,-5 2-96,6 0 32,-6 3-32,6-2 0,-6 1-1216,1-3 704,-6-5-2783,6 2 1855,-2-7-3680,1-1 2912</inkml:trace>
        </inkml:traceGroup>
        <inkml:traceGroup>
          <inkml:annotationXML>
            <emma:emma xmlns:emma="http://www.w3.org/2003/04/emma" version="1.0">
              <emma:interpretation id="{9F0DFC76-80D3-4A12-BA0B-84A26493042F}" emma:medium="tactile" emma:mode="ink">
                <msink:context xmlns:msink="http://schemas.microsoft.com/ink/2010/main" type="inkWord" rotatedBoundingBox="21697,8109 21821,8105 21835,8572 21711,8576"/>
              </emma:interpretation>
              <emma:one-of disjunction-type="recognition" id="oneOf97">
                <emma:interpretation id="interp485" emma:lang="zh-CN" emma:confidence="0">
                  <emma:literal>;</emma:literal>
                </emma:interpretation>
                <emma:interpretation id="interp486" emma:lang="zh-CN" emma:confidence="0">
                  <emma:literal>:</emma:literal>
                </emma:interpretation>
                <emma:interpretation id="interp487" emma:lang="zh-CN" emma:confidence="0">
                  <emma:literal>÷</emma:literal>
                </emma:interpretation>
                <emma:interpretation id="interp488" emma:lang="zh-CN" emma:confidence="0">
                  <emma:literal>ㄢ</emma:literal>
                </emma:interpretation>
                <emma:interpretation id="interp489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763782">24754 10990 7168,'-7'8'2720,"7"-8"-1472,7 11-960,5-4 832,0 1-672,-5 4-640,4-5 64,12-7-3712,-4 11 2112</inkml:trace>
          <inkml:trace contextRef="#ctx0" brushRef="#br0" timeOffset="764866">24751 10745 3712,'0'4'1472,"0"-4"-768,6-4-128,0-1 1120,-3 10-928,3-5 704,-1 0-864,1 0 288,-2 4-512,2 2 0,-1-2-224,4 1-224,3-1 0,-3-4-1952,1 4 1120,-4 1-3008,3 5 2176</inkml:trace>
          <inkml:trace contextRef="#ctx0" brushRef="#br0" timeOffset="765152">24823 11013 6144,'0'0'2272,"0"0"-1216,0 0-544,0 0 1312,0 3-1024,0 3 704,11-2-896,-1 0 288,-1 4-512,-4 2 95,1 0-319,0-1 0,-2 4-96,-8 1-767,4-1 415,-17 6-2720,8 3 1664,-16 10-3296,8-6 2624</inkml:trace>
        </inkml:traceGroup>
        <inkml:traceGroup>
          <inkml:annotationXML>
            <emma:emma xmlns:emma="http://www.w3.org/2003/04/emma" version="1.0">
              <emma:interpretation id="{9F67AE40-435E-4DE0-814B-89E03E6E259B}" emma:medium="tactile" emma:mode="ink">
                <msink:context xmlns:msink="http://schemas.microsoft.com/ink/2010/main" type="inkWord" rotatedBoundingBox="22178,7734 22743,7716 22769,8531 22204,8549"/>
              </emma:interpretation>
              <emma:one-of disjunction-type="recognition" id="oneOf98">
                <emma:interpretation id="interp490" emma:lang="zh-CN" emma:confidence="0">
                  <emma:literal>反</emma:literal>
                </emma:interpretation>
                <emma:interpretation id="interp491" emma:lang="zh-CN" emma:confidence="0">
                  <emma:literal>友</emma:literal>
                </emma:interpretation>
                <emma:interpretation id="interp492" emma:lang="zh-CN" emma:confidence="0">
                  <emma:literal>及</emma:literal>
                </emma:interpretation>
                <emma:interpretation id="interp493" emma:lang="zh-CN" emma:confidence="0">
                  <emma:literal>歹</emma:literal>
                </emma:interpretation>
                <emma:interpretation id="interp494" emma:lang="zh-CN" emma:confidence="0">
                  <emma:literal>叐</emma:literal>
                </emma:interpretation>
              </emma:one-of>
            </emma:emma>
          </inkml:annotationXML>
          <inkml:trace contextRef="#ctx0" brushRef="#br0" timeOffset="773903">25353 10613 7296,'-11'6'2816,"11"-6"-1536,-4 3-640,-1-3 1280,10 4-1088,-5-4 256,0 6-704,0-3 511,0 7-511,0-6 576,0 5-544,0 1 480,0-1-480,-5 4 320,5 6-416,-6 7 192,6 3-288,-6 1 0,3 2-128,-9 3 0,12 4-32,-9 0-320,9 3 128,-11 3-1440,7-4 864,-11-5-2783,9 0 1951,-3-13-4032,3-5 3136</inkml:trace>
          <inkml:trace contextRef="#ctx0" brushRef="#br0" timeOffset="773528">25291 10487 6656,'-9'0'2464,"9"0"-1344,-6 0-480,1 0 1696,10 0-1312,-5 0 736,6 3-1057,-2-6 129,7-3-512,4-1 32,0 1-224,6-7 64,0 9-96,-1-11-64,4 7 0,-3-7-32,4 6 0,-4-4-448,5 3 256,-11-7-1376,0 12 833,-5 1-2689,7 4 1920,-17 0-2912,0 4 2496</inkml:trace>
          <inkml:trace contextRef="#ctx0" brushRef="#br0" timeOffset="774551">25333 10845 4864,'0'-9'1824,"0"9"-960,9-27-320,-3 22 1184,3 5-960,3-10 288,-3 7-672,6-11 0,0 9-224,11-8 192,-1 9-224,1-11 448,4 11-320,-3-5 736,-3 4-576,-3-4 672,0 9-641,-6-3 545,0 3-544,-4 0 384,-1 7-480,-5-2 320,-1 5-384,-4-2 192,0 7-256,-4 2 0,4 2-128,-11-1 0,1 5-32,-10 0 32,5 3-64,-12 0-512,9 3 256,-14-3-1376,7 2 864,-5-5-2047,4-6 1567,1-8-2272,4 1 2016,0-10-2336,7 0 2176,-7-10-896,11 1 1504,-10-21 4640,14-2-1056,0 3 480,6 7-1728,0-1 448,6 10-1056,0 4 768,3 9-832,6 5 575,0 3-703,6 1 384,0 4-544,5 6 128,-1 0-320,5 4 0,2-1-96,-2 1-128,6-1 32,-6 1-128,5 0 96,-5-7-960,1 9 576,-5-12-2143,4 0 1439,-3-9-3904,-3 6 2816</inkml:trace>
        </inkml:traceGroup>
        <inkml:traceGroup>
          <inkml:annotationXML>
            <emma:emma xmlns:emma="http://www.w3.org/2003/04/emma" version="1.0">
              <emma:interpretation id="{72471B0A-9572-4B3D-8761-17BB3BFD1343}" emma:medium="tactile" emma:mode="ink">
                <msink:context xmlns:msink="http://schemas.microsoft.com/ink/2010/main" type="inkWord" rotatedBoundingBox="23032,7719 23502,7705 23524,8404 23054,8419"/>
              </emma:interpretation>
              <emma:one-of disjunction-type="recognition" id="oneOf99">
                <emma:interpretation id="interp495" emma:lang="zh-CN" emma:confidence="0">
                  <emma:literal>之</emma:literal>
                </emma:interpretation>
                <emma:interpretation id="interp496" emma:lang="zh-CN" emma:confidence="0">
                  <emma:literal>亡</emma:literal>
                </emma:interpretation>
                <emma:interpretation id="interp497" emma:lang="zh-CN" emma:confidence="0">
                  <emma:literal>云</emma:literal>
                </emma:interpretation>
                <emma:interpretation id="interp498" emma:lang="zh-CN" emma:confidence="0">
                  <emma:literal>立</emma:literal>
                </emma:interpretation>
                <emma:interpretation id="interp499" emma:lang="zh-CN" emma:confidence="0">
                  <emma:literal>三</emma:literal>
                </emma:interpretation>
              </emma:one-of>
            </emma:emma>
          </inkml:annotationXML>
          <inkml:trace contextRef="#ctx0" brushRef="#br0" timeOffset="775243">26230 10346 7680,'-6'0'2880,"6"0"-1536,6 0-640,0 0 1472,-3 6-1248,2-6 575,7 4-927,-8-4 256,7 3-480,4 3-64,0 3-160,0-5-96,6 0 0,-6 1-480,6-1 256,-12 1-1472,7-1 929,-11 6-2785,0-1 1984,-10 0-3104,0 5 2624</inkml:trace>
          <inkml:trace contextRef="#ctx0" brushRef="#br0" timeOffset="775916">26097 10700 5120,'-11'4'1920,"11"-4"-1024,0 6 0,0-6 1504,0 4-1312,0-1 672,0 2-1056,0-5 608,6 5-769,-6-5 577,5 5-640,-1-5 320,2 0-480,0 0 192,-1 4-288,-1-4 224,2 4-256,-1-4 96,-1 0-160,2 0-64,3 0-32,2-4 32,5 4-32,-2-4-96,2-1 32,10-5 32,-1 7 0,7-11-96,1 8 64,-1-6 32,-1 8 0,-7-6 0,3 10 0,-7-9 64,1 9-32,-12-4-32,12 8 32,-15-4-32,3 5 0,-9-1 0,0 6 0,-5 3-96,1 0 64,-23 5-128,12 6 96,-15-2-192,4 4 160,-4-2-32,3 4 64,-9-6 64,12 0 0,-3-4 64,9 0-32,-3-4 128,6 4-96,4-8 32,7 3-32,-2-9 32,12 5-64,-2-9 64,11 6-64,0-6-96,11 0 32,4 0 32,0 0 0,2 0-96,4 4 64,-6 0-32,0 2 0,-3-3-288,3 2 192,-9-1-1344,-6 0 832,-9-4-2335,3 6 1695,-9-12-3680,5 6 2784</inkml:trace>
        </inkml:traceGroup>
        <inkml:traceGroup>
          <inkml:annotationXML>
            <emma:emma xmlns:emma="http://www.w3.org/2003/04/emma" version="1.0">
              <emma:interpretation id="{142997D7-8719-4187-A711-77BE46C77222}" emma:medium="tactile" emma:mode="ink">
                <msink:context xmlns:msink="http://schemas.microsoft.com/ink/2010/main" type="inkWord" rotatedBoundingBox="23850,7669 24759,7641 24785,8460 23876,8488"/>
              </emma:interpretation>
              <emma:one-of disjunction-type="recognition" id="oneOf100">
                <emma:interpretation id="interp500" emma:lang="zh-CN" emma:confidence="0">
                  <emma:literal>城</emma:literal>
                </emma:interpretation>
                <emma:interpretation id="interp501" emma:lang="zh-CN" emma:confidence="0">
                  <emma:literal>诚</emma:literal>
                </emma:interpretation>
                <emma:interpretation id="interp502" emma:lang="zh-CN" emma:confidence="0">
                  <emma:literal>喊</emma:literal>
                </emma:interpretation>
                <emma:interpretation id="interp503" emma:lang="zh-CN" emma:confidence="0">
                  <emma:literal>誠</emma:literal>
                </emma:interpretation>
                <emma:interpretation id="interp504" emma:lang="zh-CN" emma:confidence="0">
                  <emma:literal>碱</emma:literal>
                </emma:interpretation>
              </emma:one-of>
            </emma:emma>
          </inkml:annotationXML>
          <inkml:trace contextRef="#ctx0" brushRef="#br0" timeOffset="776606">26923 10926 5376,'-10'10'2016,"10"-10"-1088,0 8-256,0-4 1632,4 2-1280,2-2 1024,-1 0-1216,-1 2 767,2 2-927,-1 0 576,5 2-736,1-10 160,4 6-384,-5-12-32,5 2-160,5-15-352,7 6 160,-3-19-1536,6 6 896,-3-12-2623,3 12 1855,-4-6-3456,-1 5 2816</inkml:trace>
          <inkml:trace contextRef="#ctx0" brushRef="#br0" timeOffset="776382">26938 10622 7936,'-20'0'2976,"20"0"-1600,-5 10-704,0-10 1600,10 3-1280,-5-3 447,5 0-895,0 0 0,10 0-352,0-3-96,6 3-64,5-6-192,4 2 96,1-5-896,-1 9 544,-4-4-2783,-5 4 1759,-18 0-3584,4 10 2848</inkml:trace>
          <inkml:trace contextRef="#ctx0" brushRef="#br0" timeOffset="776877">27300 10545 7424,'-10'-3'2816,"10"3"-1536,-6-23-640,1 23 1408,10 7-1152,-5-1 639,0 4-895,0-3 544,0 8-672,0 3 448,6 0-544,-6 8 384,0 2-448,0 8 320,0 6-384,0 3 64,0-5-224,-6 5-64,6 0-32,-5-4-544,1 1 288,-1-6-1664,5-4 1056,-6-15-2559,12 2 1919,-6-23-3872,0-2 3008</inkml:trace>
          <inkml:trace contextRef="#ctx0" brushRef="#br0" timeOffset="777342">27260 10541 7168,'-11'-9'2720,"11"9"-1472,0 9-544,0-6 1376,6 1-1152,-1-4 352,5 6-801,-1-12-127,2 6-224,5-4-32,-1 1-32,5-6 32,1 9-64,0 0-32,3 4 32,-9 1-32,6 8 0,-21 1 64,6-1-32,-12 6 480,1-1-288,-11-1 480,1 6-416,-5-4 96,10-2-256,-1-2-64,7 2-32,4-8-32,4 0 0,13-5-160,1 2 96,9-6-192,-3 4 160,-3 2-96,6 6 96,-13 2 192,2 8-32,-16 1 384,-6 3-224,-13 3 160,2-3-224,-7 2-64,3-5-64,-3-10-1024,6-3 544,0-16-2080,1 2 1409,7-22-2881,5-2 2272,1-14-2496,4 6 2400</inkml:trace>
          <inkml:trace contextRef="#ctx0" brushRef="#br0" timeOffset="777612">27342 10320 8064,'-6'-23'2976,"6"23"-1600,6-5-832,-6 0 1376,5 10-1120,-1-5 479,7 0-767,-1 0 224,1 8-448,4 2 352,1 4-384,4 8 384,-2 14-384,4 5 384,4 0-384,-2 9 288,2 4-288,-1 4 64,2-3-192,-7 4 0,1-5-64,-6-3-480,6-2 224,-12-4-1472,7 0 928,-8-7-2272,4-2 1665,-6-19-2945,-2 2 2400,1-23-2240,0-2 2368</inkml:trace>
          <inkml:trace contextRef="#ctx0" brushRef="#br0" timeOffset="777795">27796 10690 7552,'-6'-9'2816,"6"9"-1536,-6 0-448,2 0 1632,4 5-1376,-6-1 543,1 10-991,-10 4 256,5 5-512,-10 4-128,5 5-160,-15-4-1632,3-2 832,-9-7-3359,12-2 2239,-8-11-3168,17-2 2816</inkml:trace>
          <inkml:trace contextRef="#ctx0" brushRef="#br0" timeOffset="778007">27626 10351 9728,'21'0'3584,"-21"0"-1920,32 23-1024,-23-19 1439,1 5-1183,1 4 64,4 10-608,0-1-416,0 1 0,0-4-2048,0-2 1184,-3 2-4927,2-1 3295</inkml:trace>
        </inkml:traceGroup>
        <inkml:traceGroup>
          <inkml:annotationXML>
            <emma:emma xmlns:emma="http://www.w3.org/2003/04/emma" version="1.0">
              <emma:interpretation id="{56DD698F-2591-4353-93AE-ACAA30823B2F}" emma:medium="tactile" emma:mode="ink">
                <msink:context xmlns:msink="http://schemas.microsoft.com/ink/2010/main" type="inkWord" rotatedBoundingBox="25082,7796 25850,7772 25870,8412 25102,8436"/>
              </emma:interpretation>
              <emma:one-of disjunction-type="recognition" id="oneOf101">
                <emma:interpretation id="interp505" emma:lang="zh-CN" emma:confidence="0">
                  <emma:literal>小</emma:literal>
                </emma:interpretation>
                <emma:interpretation id="interp506" emma:lang="zh-CN" emma:confidence="0">
                  <emma:literal></emma:literal>
                </emma:interpretation>
                <emma:interpretation id="interp507" emma:lang="zh-CN" emma:confidence="0">
                  <emma:literal>忄</emma:literal>
                </emma:interpretation>
                <emma:interpretation id="interp508" emma:lang="zh-CN" emma:confidence="0">
                  <emma:literal>水</emma:literal>
                </emma:interpretation>
                <emma:interpretation id="interp509" emma:lang="zh-CN" emma:confidence="0">
                  <emma:literal>永</emma:literal>
                </emma:interpretation>
              </emma:one-of>
            </emma:emma>
          </inkml:annotationXML>
          <inkml:trace contextRef="#ctx0" brushRef="#br0" timeOffset="778828">28371 10487 7168,'0'-9'2720,"0"9"-1472,4-36-768,-4 26 1312,5 10-1024,-5-9 480,6 9-736,-2-4 223,2 8-447,-1-4 256,5 0-288,-4 5 352,3 3-352,-4 2 224,5 8-256,-4-4 128,-1 4-192,1-4 288,-2-1-256,1 0 160,1 6-192,-6-6 224,0 6-256,0-2 256,0 5-256,0 6 160,4 4-160,-4 4 64,5 6-96,-5-2-64,0 1 0,0-2-32,0 3 0,-5-6-640,5-4 352,-4-10-1568,-2 0 1024,-3-12-1824,3 0 1505,-5-20-1249,7 7 1344,-11-26-480,4 7 896,-10-14 192,6 4 288,-6-4 704,6 14-320,-4-6 1280,8 10-864,-4 0 1088,9 4-1024,-9 4 736,9 10-833,-8 6 577,4 8-672,-5 3 384,4 6-544,-8-1 32,8 0-224,-4-2-672,5 2 288,-1-9-2400,5 2 1473,2-15-4449,8-6 3136</inkml:trace>
          <inkml:trace contextRef="#ctx0" brushRef="#br0" timeOffset="779057">28692 10703 8832,'36'13'3328,"-36"-13"-1792,46 23-864,-36-14 1663,6 1-1311,-7 3 512,6 2-960,2-2 0,-2 5-384,-5-4-512,-2 0 128,4-10-1728,-2 1 1024,-5-14-4863,0 3 3199</inkml:trace>
        </inkml:traceGroup>
        <inkml:traceGroup>
          <inkml:annotationXML>
            <emma:emma xmlns:emma="http://www.w3.org/2003/04/emma" version="1.0">
              <emma:interpretation id="{7FCF53CD-C61F-47BD-9987-ADFC58A8C005}" emma:medium="tactile" emma:mode="ink">
                <msink:context xmlns:msink="http://schemas.microsoft.com/ink/2010/main" type="inkWord" rotatedBoundingBox="26212,7713 26807,7695 26827,8337 26232,8355"/>
              </emma:interpretation>
              <emma:one-of disjunction-type="recognition" id="oneOf102">
                <emma:interpretation id="interp510" emma:lang="zh-CN" emma:confidence="0">
                  <emma:literal>入</emma:literal>
                </emma:interpretation>
                <emma:interpretation id="interp511" emma:lang="zh-CN" emma:confidence="0">
                  <emma:literal>Ⅹ</emma:literal>
                </emma:interpretation>
                <emma:interpretation id="interp512" emma:lang="zh-CN" emma:confidence="0">
                  <emma:literal>×</emma:literal>
                </emma:interpretation>
                <emma:interpretation id="interp513" emma:lang="zh-CN" emma:confidence="0">
                  <emma:literal>ㄨ</emma:literal>
                </emma:interpretation>
                <emma:interpretation id="interp51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779744">29564 10626 7168,'-11'-7'2720,"11"7"-1472,-4 0-544,-1 0 1728,10 0-1344,-10 0 991,5 3-1247,-6 1 480,2 2-768,-7-2 480,5 6-576,-9 2 256,6 2-416,-7 8-96,5 0-96,-8 7-96,3 3 32,-9 0-384,4-1 192,-3 1-1504,3 0 928,-5-4-3071,10-6 2143,2-8-3904,4-6 3136</inkml:trace>
          <inkml:trace contextRef="#ctx0" brushRef="#br0" timeOffset="780028">29319 10374 6144,'5'-18'2368,"-5"18"-1280,10-10-512,-5 6 1728,-1 8-1312,2-4 1056,5 0-1216,-1 0 479,5 10-767,0-2 352,5 15-544,1 0 480,4 3-512,1 6 288,4 4-352,-3 5 192,3 4-224,0 1 64,0-1-160,2 0-64,-2 1-32,0-5-320,0 0 160,-3-5-1856,3-4 1088,-4-10-5535,-1 2 3583</inkml:trace>
        </inkml:traceGroup>
        <inkml:traceGroup>
          <inkml:annotationXML>
            <emma:emma xmlns:emma="http://www.w3.org/2003/04/emma" version="1.0">
              <emma:interpretation id="{A0B1496F-75D7-4F5B-B9E4-2A7B0206E8F7}" emma:medium="tactile" emma:mode="ink">
                <msink:context xmlns:msink="http://schemas.microsoft.com/ink/2010/main" type="inkWord" rotatedBoundingBox="27230,8208 27355,8204 27369,8660 27244,8663"/>
              </emma:interpretation>
              <emma:one-of disjunction-type="recognition" id="oneOf103">
                <emma:interpretation id="interp515" emma:lang="zh-CN" emma:confidence="0">
                  <emma:literal>;</emma:literal>
                </emma:interpretation>
                <emma:interpretation id="interp516" emma:lang="zh-CN" emma:confidence="0">
                  <emma:literal>ⅰ</emma:literal>
                </emma:interpretation>
                <emma:interpretation id="interp517" emma:lang="zh-CN" emma:confidence="0">
                  <emma:literal>}</emma:literal>
                </emma:interpretation>
                <emma:interpretation id="interp518" emma:lang="zh-CN" emma:confidence="0">
                  <emma:literal>么</emma:literal>
                </emma:interpretation>
                <emma:interpretation id="interp519" emma:lang="zh-CN" emma:confidence="0">
                  <emma:literal>彳</emma:literal>
                </emma:interpretation>
              </emma:one-of>
            </emma:emma>
          </inkml:annotationXML>
          <inkml:trace contextRef="#ctx0" brushRef="#br0" timeOffset="780667">30316 10839 7680,'-35'0'2880,"35"0"-1536,-3 0-864,-3 0 1600,12 0-1184,-6 0 799,3 5-1023,-3-5 160,11 0-512,-1 0 32,1 0-224,-2 0 0,1 0-64,-4 0-416,-1 0 224,-1 0-1888,2 0 1121,-6 0-4609,5 0 3040</inkml:trace>
          <inkml:trace contextRef="#ctx0" brushRef="#br0" timeOffset="780926">30359 10967 8064,'-16'4'3072,"16"-4"-1664,-5 13-1024,-1-7 1632,6 3-1184,-3-5 767,3 6-959,0-1-128,3 4-320,3-3-1120,-1 2 512,-1-2-4991,2 3 2975</inkml:trace>
          <inkml:trace contextRef="#ctx0" brushRef="#br0" timeOffset="782417">30384 11074 3584,'5'-13'1408,"-5"13"-768,11-9-256,-11 5 992,4 8-768,-4-4 864,0 0-864,0 0 672,0 0-736,0 0 736,0 9-768,0 0 544,0 1-608,-4 3 32,4 6-288,-5 3-256,5 10 32,-6-2-2400,6 2 1344,-5 0-3808,1 0 2784</inkml:trace>
        </inkml:traceGroup>
      </inkml:traceGroup>
    </inkml:traceGroup>
  </inkml:traceGroup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00:16.82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1D4D83D-69FF-419A-A424-4C03A1886B49}" emma:medium="tactile" emma:mode="ink">
          <msink:context xmlns:msink="http://schemas.microsoft.com/ink/2010/main" type="writingRegion" rotatedBoundingBox="28275,4110 30448,4260 30392,5068 28219,4919"/>
        </emma:interpretation>
      </emma:emma>
    </inkml:annotationXML>
    <inkml:traceGroup>
      <inkml:annotationXML>
        <emma:emma xmlns:emma="http://www.w3.org/2003/04/emma" version="1.0">
          <emma:interpretation id="{DE1CCAF6-05EB-456A-937E-2620BD6C9CED}" emma:medium="tactile" emma:mode="ink">
            <msink:context xmlns:msink="http://schemas.microsoft.com/ink/2010/main" type="paragraph" rotatedBoundingBox="28275,4110 30448,4260 30392,5068 28219,49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42C927-ABBD-4058-ACAA-FB4F577FE2D2}" emma:medium="tactile" emma:mode="ink">
              <msink:context xmlns:msink="http://schemas.microsoft.com/ink/2010/main" type="line" rotatedBoundingBox="28275,4110 30448,4260 30392,5068 28219,4919"/>
            </emma:interpretation>
          </emma:emma>
        </inkml:annotationXML>
        <inkml:traceGroup>
          <inkml:annotationXML>
            <emma:emma xmlns:emma="http://www.w3.org/2003/04/emma" version="1.0">
              <emma:interpretation id="{9DC701F5-D8C2-48E1-AD17-A9764084A8DE}" emma:medium="tactile" emma:mode="ink">
                <msink:context xmlns:msink="http://schemas.microsoft.com/ink/2010/main" type="inkWord" rotatedBoundingBox="28255,4407 28278,4408 28273,4471 28250,4469"/>
              </emma:interpretation>
              <emma:one-of disjunction-type="recognition" id="oneOf0">
                <emma:interpretation id="interp0" emma:lang="zh-CN" emma:confidence="0">
                  <emma:literal>‘</emma:literal>
                </emma:interpretation>
                <emma:interpretation id="interp1" emma:lang="zh-CN" emma:confidence="0">
                  <emma:literal>。</emma:literal>
                </emma:interpretation>
                <emma:interpretation id="interp2" emma:lang="zh-CN" emma:confidence="0">
                  <emma:literal>·</emma:literal>
                </emma:interpretation>
                <emma:interpretation id="interp3" emma:lang="zh-CN" emma:confidence="0">
                  <emma:literal>.</emma:literal>
                </emma:interpretation>
                <emma:interpretation id="interp4" emma:lang="zh-CN" emma:confidence="0">
                  <emma:literal>`</emma:literal>
                </emma:interpretation>
              </emma:one-of>
            </emma:emma>
          </inkml:annotationXML>
          <inkml:trace contextRef="#ctx0" brushRef="#br0">31317 7102 3840,'-12'-8'1472,"5"-3"-768,7-23-192,0 23 576</inkml:trace>
        </inkml:traceGroup>
        <inkml:traceGroup>
          <inkml:annotationXML>
            <emma:emma xmlns:emma="http://www.w3.org/2003/04/emma" version="1.0">
              <emma:interpretation id="{9A5F0605-F15D-42CF-89E8-4B8008DF91E3}" emma:medium="tactile" emma:mode="ink">
                <msink:context xmlns:msink="http://schemas.microsoft.com/ink/2010/main" type="inkWord" rotatedBoundingBox="28549,4129 29285,4179 29229,4988 28493,4937"/>
              </emma:interpretation>
              <emma:one-of disjunction-type="recognition" id="oneOf1">
                <emma:interpretation id="interp5" emma:lang="zh-CN" emma:confidence="0">
                  <emma:literal>八</emma:literal>
                </emma:interpretation>
                <emma:interpretation id="interp6" emma:lang="zh-CN" emma:confidence="0">
                  <emma:literal>入</emma:literal>
                </emma:interpretation>
                <emma:interpretation id="interp7" emma:lang="zh-CN" emma:confidence="0">
                  <emma:literal>x</emma:literal>
                </emma:interpretation>
                <emma:interpretation id="interp8" emma:lang="zh-CN" emma:confidence="0">
                  <emma:literal>^</emma:literal>
                </emma:interpretation>
                <emma:interpretation id="interp9" emma:lang="zh-CN" emma:confidence="0">
                  <emma:literal>㐅</emma:literal>
                </emma:interpretation>
              </emma:one-of>
            </emma:emma>
          </inkml:annotationXML>
          <inkml:trace contextRef="#ctx0" brushRef="#br0" timeOffset="4159">31980 7093 7552,'-16'-10'2880,"16"16"-1536,-9-6-1440,9 0 608,0 0 32,0 0 224,0 0 0,0 4 96,-5 1-480,-1 3 128,-10 7 127,-8 7-159,-12 11 0,6 3-224,-6 3-96,-6 21-160,2-5-64,0-2-64,4-6 0,0-8-608,0-7-319,10-5-737,17-22-2848,9-10-384,5-22 2272</inkml:trace>
          <inkml:trace contextRef="#ctx0" brushRef="#br0" timeOffset="4562">31720 6831 5376,'-10'-19'2112,"16"9"-1152,-2 2-832,1 3 480,1 2 192,4-3 160,1 2-96,-2 4 32,6 0-512,0 0 192,-3 0 160,8 0-96,-5 4 0,1 5-64,-2 4-1,2 3-95,4 0-32,-5 3-128,0 4 32,1 9 0,4 4 32,-5 0-64,0 5 32,0-2-128,1 7-64,0 1-64,0-2 0,-2 7-64,2 4-32,-7-12-64,12 12-928,0-12-416,5-2-479,-2-10-193,3-6-896,-3-7-352,6-6 352</inkml:trace>
        </inkml:traceGroup>
        <inkml:traceGroup>
          <inkml:annotationXML>
            <emma:emma xmlns:emma="http://www.w3.org/2003/04/emma" version="1.0">
              <emma:interpretation id="{861CAF10-F9E3-4CCF-9AB6-5F540F9F7DEB}" emma:medium="tactile" emma:mode="ink">
                <msink:context xmlns:msink="http://schemas.microsoft.com/ink/2010/main" type="inkWord" rotatedBoundingBox="29458,4260 29902,4291 29864,4840 29421,4810"/>
              </emma:interpretation>
              <emma:one-of disjunction-type="recognition" id="oneOf2">
                <emma:interpretation id="interp10" emma:lang="zh-CN" emma:confidence="0">
                  <emma:literal>)</emma:literal>
                </emma:interpretation>
                <emma:interpretation id="interp11" emma:lang="zh-CN" emma:confidence="0">
                  <emma:literal>&gt;</emma:literal>
                </emma:interpretation>
                <emma:interpretation id="interp12" emma:lang="zh-CN" emma:confidence="0">
                  <emma:literal>〉</emma:literal>
                </emma:interpretation>
                <emma:interpretation id="interp13" emma:lang="zh-CN" emma:confidence="0">
                  <emma:literal>’</emma:literal>
                </emma:interpretation>
                <emma:interpretation id="interp1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5315">32535 6925 5248,'-9'-4'2016,"3"-2"-1088,6 2-320,0 0 672,0-1 128,0 5 96,0-4-256,0-1-128,0 5-608,0 0 95,0 0 65,0 0 0,6 5-32,3 8-128,3 1-64,8 14-128,5-5 32,5 3-128,2 2-64,-2-2 0,0 1 32,0-5-32,3 3 0,-9-8-32,2 2 0,-7-6 0,8 0 0,-7-4-64,-5 1-64,1-1 32,-16-5 96,0 6 64,-7-10-64,4 0-96,-8 3 0,1 3-32,-5-2 0,0-1 0,-2 7 64,-2-1 32,-1 4-128,-7 3-32,-3-3 32,-6 0 0,0 0 32,6 10 64,4-4-96,1-6 0,-1 0-192,6-4-96,1 1-448,4-7-224,-2 3-288,7-2-64,1 0-255,-3-4-129,7 0-192,5 0-64,0 0-608,11 0-928,-2 0 1216</inkml:trace>
        </inkml:traceGroup>
        <inkml:traceGroup>
          <inkml:annotationXML>
            <emma:emma xmlns:emma="http://www.w3.org/2003/04/emma" version="1.0">
              <emma:interpretation id="{A398ECC2-0169-472F-95F2-BCE48D05EC4F}" emma:medium="tactile" emma:mode="ink">
                <msink:context xmlns:msink="http://schemas.microsoft.com/ink/2010/main" type="inkWord" rotatedBoundingBox="30129,4414 30436,4436 30415,4743 30108,4721"/>
              </emma:interpretation>
              <emma:one-of disjunction-type="recognition" id="oneOf3">
                <emma:interpretation id="interp15" emma:lang="zh-CN" emma:confidence="0">
                  <emma:literal>。</emma:literal>
                </emma:interpretation>
                <emma:interpretation id="interp16" emma:lang="zh-CN" emma:confidence="0">
                  <emma:literal>0</emma:literal>
                </emma:interpretation>
                <emma:interpretation id="interp17" emma:lang="zh-CN" emma:confidence="0">
                  <emma:literal>○</emma:literal>
                </emma:interpretation>
                <emma:interpretation id="interp18" emma:lang="zh-CN" emma:confidence="0">
                  <emma:literal>〇</emma:literal>
                </emma:interpretation>
                <emma:interpretation id="interp1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5808">33276 7053 4992,'-16'17'1824,"11"-34"-960,-1 30-512,6-9 480,-5 2 32,-5-3 96,4 1-32,-3 2 0,0 3-512,-3-1 256,3 1 64,-3 6-96,9-2 32,-3 4-192,1 6-33,5 6-191,5 2 0,4-8-224,7-1-32,1 1 64,1-6 96,9-2-128,3-2-32,-4-9 0,4 2 0,-5-12-96,1-4 64,-5-2-32,0-6 0,-6-10 0,-6 2-64,-3-2 0,0-4 0,-6 6 96,-6 2 0,0 6 32,-9 1-287,-15 11-609,0 2 32,-2 4-416,8 0-64,-3 0-672,6 4-256,6 11-416</inkml:trace>
        </inkml:traceGroup>
      </inkml:traceGroup>
    </inkml:traceGroup>
  </inkml:traceGroup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04:04.21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6727CB9-A7DC-48DC-B498-4A13FB585F0C}" emma:medium="tactile" emma:mode="ink">
          <msink:context xmlns:msink="http://schemas.microsoft.com/ink/2010/main" type="inkDrawing" rotatedBoundingBox="9219,6610 16979,6424 16994,7058 9234,7245" semanticType="underline" shapeName="Other">
            <msink:sourceLink direction="with" ref="{D6E9840B-87E7-4DAA-9C29-87EC4F3069DF}"/>
            <msink:sourceLink direction="with" ref="{10004853-097B-492D-87F4-CB7C02D0FC10}"/>
            <msink:sourceLink direction="with" ref="{CDF7A948-20F9-4617-8772-E3B55B1D397B}"/>
            <msink:sourceLink direction="with" ref="{6D4114D3-6900-461B-96B7-A8C34792BA07}"/>
            <msink:sourceLink direction="with" ref="{B312150D-6FE2-4356-8987-1D911166B1F0}"/>
            <msink:sourceLink direction="with" ref="{9E22A38F-CB8E-4783-BFC9-6159DC10AA12}"/>
            <msink:sourceLink direction="with" ref="{ED3BCAA7-7867-4C28-83E7-468BD6016EA5}"/>
            <msink:sourceLink direction="with" ref="{664B7184-2652-4443-A4B9-6754723EEAD3}"/>
            <msink:sourceLink direction="with" ref="{E1806420-4A03-40DA-9F0E-B89424565A62}"/>
          </msink:context>
        </emma:interpretation>
      </emma:emma>
    </inkml:annotationXML>
    <inkml:trace contextRef="#ctx0" brushRef="#br0">12268 9314 3456,'-4'0'1312,"4"0"-704,10 32-704,-5-24 320,10 0-160,6-1 672,0 2-384,-3-5 736,9 5-608,3 4 256,0 1-64,2-1-32,-2 6-128,1-1 0,10 0-288,4 0-128,-3-4-64,-3-2-32,8 4 64,-1-4 32,-2 2 32,4-4-64,8 2-64,4-2 96,6-6 0,-4-4 32,-1 0 0,4-4-160,4-2 32,-9 2 0,1 0 0,6-4 0,-2 2 0,-3 6-96,14 0 64,-10 0 32,0 0 0,-4 0 64,-2-4 32,6 0-128,12-2 32,0-3 0,2 2 0,1-9 0,21 4 64,-10-2-96,-5 1-64,5-2 64,-2 2 0,2 0 32,2 3 0,-8 6 0,16-1 0,-10 5 0,-6 9 64,-4 1 32,4-1 32,0 4 64,-8 1 32,3 4-96,-10-1-32,-5 8 32,6-3 0,0 14-64,-6-10 32,-10 6 64,-5-5 64,-6 1-96,1-9-96,-10-2 0,-1-4 32,-5-3-32,2-10 64,-11 0-64,9-27 64,6-1-64,-6 1-32,0-1 32,-4 2-32,-1 0 0,2-6 0,-3 3 0,2 6-96,-6 1 64,5 5 32,2-2 0,-3 6 0,2 0 0,-1 3 0,16 1 0,1 0-96,-2 5 64,0 4 32,12 0 0,-7 0-96,6 0 64,11 0 32,-2 0 0,2 0 0,10 0 64,-6 0-32,21 0-32,-6-6-64,-1 6 32,-2-4 32,14 4 64,-5 0-96,0-3 0,-1 3 32,16 0 64,-6 0-96,2 0 0,-8 0 32,8 3 64,-6 1-32,-1-4-32,-4 0 32,5-4 32,4 1-96,-9-4 0,0 4 96,-10-6 32,10 9-128,-11-13-32,-10 3 32,-5-13 64,1 5 0,-2-5 64,-9 0-64,-9 1-32,-7 0-64,-5-2 32,-3 2-128,-9 0 32,-2-1-640,-10-13-288,-6-9-2624</inkml:trace>
  </inkml:traceGroup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05:13.61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A551E6D-A99B-4B78-BB71-E883BB0D9C7D}" emma:medium="tactile" emma:mode="ink">
          <msink:context xmlns:msink="http://schemas.microsoft.com/ink/2010/main" type="inkDrawing" rotatedBoundingBox="915,10013 31031,9639 31034,9892 918,10266" shapeName="Other"/>
        </emma:interpretation>
      </emma:emma>
    </inkml:annotationXML>
    <inkml:trace contextRef="#ctx0" brushRef="#br0">3996 12896 4864,'-32'-16'1824,"32"16"-960,-4 0-1024,4 0 384,4 3-192,2 3 64,8-3-128,-2-3-64,18 4 64,0-4 64,12-4 64,-7 4-128,20-3 32,-8-3 64,28-7 96,-13-1 0,25-8 0,-15 4-192,15-2 32,-12 8 192,26-2 192,-14 1-128,32 0-64,-29-3-96,23 0 0,-16 2-64,25-1-32,-14 2 32,23 1-32,-18 2 64,25 0 96,-22 1-64,33 5 0,-23 0-96,33-1-32,-26 1 32,20 4 64,-21 0 32,32 0 96,-26 0-96,29 0 0,-24 0-32,40 0 32,-29 0-64,23 0 64,-24 0 0,37 0 32,-33 0-160,27 0 32,-26 0 0,40 0 0,-34 0 64,30 0 96,-32 0-64,41 0 0,-30 0-32,27 0 32,-32 0-64,47 0-32,-36 0-64,25 0 32,-32 0 32,38 0 64,-32 0-32,32 0-32,-33 0 32,38 0-32,-37 0 0,32 0 64,-33 0-96,38-6 0,-33 6 32,38-4 0,-37 0 64,36 4 32,-35 0-32,30 0-64,-30 0 160,46 4 32,-42-4-160,36 0 0,-30 0 32,40 0 32,-34 0-128,48 0-32,-42 0 32,32-4 64,-34-1 0,46 1 64,-42-1-128,48-3 0,-43 2 96,43-3 32,-43 5-32,43-5 32,-38 5-128,37-6 0,-40 7 32,39-3 64,-39 3-32,45-3-32,-42 2 32,42 0-32,-39-2 0,39 3 64,-36-2-32,30 1-32,-36-2 32,34 2 32,-38 4-96,31-4 0,-42 4 96,42 0 96,-32 0-224,32-6-96,-36 3 224,30 3 160,-40 0-96,41-5-64,-31 1-32,21 0 32,-32 4-32,32-6-32,-37 2 32,31 4-32,-34 0 128,39 0 160,-35 0-224,25 0-32,-37 0-32,33 0 64,-32 0-32,37 0 64,-41 0-64,34 4 64,-35 2-64,32-2 64,-31-4-128,28 4 0,-23 1 32,20-2 64,-30-3-32,34 0 64,-28 0-64,23 0 64,-30 0-128,42 0-64,-38 0 64,29-3 64,-33-2 0,36 1-32,-32 0 32,28-2 32,-28 2-96,26-5 0,-29-1 32,26 1 64,-32 5-96,31 0 0,-31-1 32,26 1 0,-27-2 0,22 3 0,-31-1 0,27 4 0,-33 0 0,30 7 0,-23-1 0,36 3 0,-37-5-800,24 6-320,-29-1-1056,16-2-448,-25 3-256</inkml:trace>
  </inkml:traceGroup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05:28.21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F90A36E-7CB7-426E-A598-A73816BECA19}" emma:medium="tactile" emma:mode="ink">
          <msink:context xmlns:msink="http://schemas.microsoft.com/ink/2010/main" type="writingRegion" rotatedBoundingBox="1683,10682 33046,9715 33239,15964 1875,16931"/>
        </emma:interpretation>
      </emma:emma>
    </inkml:annotationXML>
    <inkml:traceGroup>
      <inkml:annotationXML>
        <emma:emma xmlns:emma="http://www.w3.org/2003/04/emma" version="1.0">
          <emma:interpretation id="{1935FAEF-6419-4392-A38C-8D60B369F7C2}" emma:medium="tactile" emma:mode="ink">
            <msink:context xmlns:msink="http://schemas.microsoft.com/ink/2010/main" type="paragraph" rotatedBoundingBox="1682,10689 19736,10063 19783,11397 1728,120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739B00-9FB8-46E1-89CD-0E0653D6B9C8}" emma:medium="tactile" emma:mode="ink">
              <msink:context xmlns:msink="http://schemas.microsoft.com/ink/2010/main" type="line" rotatedBoundingBox="1682,10689 19736,10063 19783,11397 1728,12024"/>
            </emma:interpretation>
          </emma:emma>
        </inkml:annotationXML>
        <inkml:traceGroup>
          <inkml:annotationXML>
            <emma:emma xmlns:emma="http://www.w3.org/2003/04/emma" version="1.0">
              <emma:interpretation id="{8F6CF32B-035F-4869-96BD-3102D7F8D4E0}" emma:medium="tactile" emma:mode="ink">
                <msink:context xmlns:msink="http://schemas.microsoft.com/ink/2010/main" type="inkWord" rotatedBoundingBox="1684,10754 2548,10724 2575,11501 1711,11531"/>
              </emma:interpretation>
              <emma:one-of disjunction-type="recognition" id="oneOf0">
                <emma:interpretation id="interp0" emma:lang="zh-CN" emma:confidence="0">
                  <emma:literal>D</emma:literal>
                </emma:interpretation>
                <emma:interpretation id="interp1" emma:lang="zh-CN" emma:confidence="0">
                  <emma:literal>力</emma:literal>
                </emma:interpretation>
                <emma:interpretation id="interp2" emma:lang="zh-CN" emma:confidence="0">
                  <emma:literal>①</emma:literal>
                </emma:interpretation>
                <emma:interpretation id="interp3" emma:lang="zh-CN" emma:confidence="0">
                  <emma:literal>乃</emma:literal>
                </emma:interpretation>
                <emma:interpretation id="interp4" emma:lang="zh-CN" emma:confidence="0">
                  <emma:literal>少</emma:literal>
                </emma:interpretation>
              </emma:one-of>
            </emma:emma>
          </inkml:annotationXML>
          <inkml:trace contextRef="#ctx0" brushRef="#br0">5126 13441 4608,'-4'-23'1760,"4"23"-960,0-19-384,-6 12 1248,6 1-928,-6-4 832,6 10-896,-4-3 512,-1 3-704,-6 0 448,11 9-512,-10 5 256,10 4-384,-9 12 191,9 12-255,-11 12 128,11-4-192,-10 4 64,10 1-128,-11 4 0,11 1-32,-9 2-320,9-2 128,-6-20-1631,12-4 959,-12-8-2400,6-2 1792,0-20-2656,0-6 2304</inkml:trace>
          <inkml:trace contextRef="#ctx0" brushRef="#br0" timeOffset="562">4739 13618 3712,'-6'-19'1472,"6"19"-768,6-27-416,-6 18 1024,3 5-768,9-11 672,3 8-704,6-12 320,3 0-512,12-4 192,0 6-288,11-5 0,8 7-128,7-3 160,-6 9-160,10 0 256,0 9-224,0 6 256,-4 1-256,-7 12 256,-4 4-256,-10 12 320,0 16-256,-21-2 256,0-4-256,-14 0 256,-6 6-256,-21 11 160,0 3-192,-15-7 0,0-3-97,-14-10-63,5 0 32,-16-4-127,11-9 63,2-18-672,18-1 384,-6-13-1792,16 0 1184,-5-13-3392,10-1 2432</inkml:trace>
        </inkml:traceGroup>
        <inkml:traceGroup>
          <inkml:annotationXML>
            <emma:emma xmlns:emma="http://www.w3.org/2003/04/emma" version="1.0">
              <emma:interpretation id="{2F2D4768-3D31-4321-989D-B3B23AEB96CE}" emma:medium="tactile" emma:mode="ink">
                <msink:context xmlns:msink="http://schemas.microsoft.com/ink/2010/main" type="inkWord" rotatedBoundingBox="2672,11155 2803,11150 2815,11509 2685,11513"/>
              </emma:interpretation>
              <emma:one-of disjunction-type="recognition" id="oneOf1">
                <emma:interpretation id="interp5" emma:lang="zh-CN" emma:confidence="0">
                  <emma:literal>。</emma:literal>
                </emma:interpretation>
                <emma:interpretation id="interp6" emma:lang="zh-CN" emma:confidence="0">
                  <emma:literal>0</emma:literal>
                </emma:interpretation>
                <emma:interpretation id="interp7" emma:lang="zh-CN" emma:confidence="0">
                  <emma:literal>‘</emma:literal>
                </emma:interpretation>
                <emma:interpretation id="interp8" emma:lang="zh-CN" emma:confidence="0">
                  <emma:literal>◇</emma:literal>
                </emma:interpretation>
                <emma:interpretation id="interp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886">5752 13785 5248,'-9'13'2016,"9"-13"-1088,-21 68-448,16-49 1088,10-2-896,-5 11 480,0-1-704,0 5 192,6 0-384,-2-6-64,7 2-128,-7-5 96,7-1-96,-1-8 128,5-5-128,-4-14 192,4 1-160,-5-15 320,1 2-224,-7-19 160,7 8-192,-11-8 128,6 8-160,-18-12 64,7 4-96,-5 8-128,5 9 0,-5 6-1024,4 9 576,3-1-2016,3 5 1408,0 0-2720,9 9 2112,-3 1-1344,9-1 1728</inkml:trace>
        </inkml:traceGroup>
        <inkml:traceGroup>
          <inkml:annotationXML>
            <emma:emma xmlns:emma="http://www.w3.org/2003/04/emma" version="1.0">
              <emma:interpretation id="{B4DC466D-4E28-468E-B11D-D05679233AA9}" emma:medium="tactile" emma:mode="ink">
                <msink:context xmlns:msink="http://schemas.microsoft.com/ink/2010/main" type="inkWord" rotatedBoundingBox="2984,10644 4479,10592 4525,11927 3030,11979"/>
              </emma:interpretation>
              <emma:one-of disjunction-type="recognition" id="oneOf2">
                <emma:interpretation id="interp10" emma:lang="zh-CN" emma:confidence="0">
                  <emma:literal>说</emma:literal>
                </emma:interpretation>
                <emma:interpretation id="interp11" emma:lang="zh-CN" emma:confidence="0">
                  <emma:literal>悔</emma:literal>
                </emma:interpretation>
                <emma:interpretation id="interp12" emma:lang="zh-CN" emma:confidence="0">
                  <emma:literal>驷</emma:literal>
                </emma:interpretation>
                <emma:interpretation id="interp13" emma:lang="zh-CN" emma:confidence="0">
                  <emma:literal>拇</emma:literal>
                </emma:interpretation>
                <emma:interpretation id="interp14" emma:lang="zh-CN" emma:confidence="0">
                  <emma:literal>侈</emma:literal>
                </emma:interpretation>
              </emma:one-of>
            </emma:emma>
          </inkml:annotationXML>
          <inkml:trace contextRef="#ctx0" brushRef="#br0" timeOffset="1874">6660 13254 7040,'-16'0'2720,"16"0"-1472,-5 19-832,0-10 1344,10 1-1024,-10 7 512,5 11-736,-4 11 287,8 13-479,-4 10 320,0 2-352,-4 4 128,4-1-256,-6-3 0,12-9-96,-6-6-320,4-4 128,1-3-1216,4-6 737,3-14-2273,-3-3 1600,2-16-3200,5 3 2528</inkml:trace>
          <inkml:trace contextRef="#ctx0" brushRef="#br0" timeOffset="2889">6798 13917 5888,'0'36'2272,"0"-36"-1216,15 17-736,-10-11 832,-1 4-672,8-7 224,2 7-448,8-10 64,-2 3-192,-5-6-64,6-3-32,3-11-128,3-2 64,-12-13 96,5 10-32,-10-10 128,5 9-96,-15-3 32,5 7-32,-10 2 160,0 11-128,-5 6 320,0 6-224,-10 3 384,5 8-320,-12 2 448,12 7-416,-12 6 224,13 4-289,-2-4-63,11-3-96,5-7-64,5 1 32,7-10-479,3-4 255,0-5-1024,5 5 640,6-9-928,0 0 864,-6-3-448,5 3 608,2-10-64,-3 5 320,2-5 32,4 3 128,1-12 128,-1 6-32,-10-10 544,-5 10-320,1-15 896,0 5-672,-12 0 704,2 10-672,-12-9 224,6 8-416,-9 5 160,-2 3-256,-5 12 128,8 3-192,-8 5 64,5 8-129,1-3-63,5 3 0,1 1 32,8 4-32,1-8-32,10-6 32,0-10-192,0 7 97,1-14-97,0 4 64,0-15 0,2 2 32,-6-4 64,3 7 0,-10-3 0,-1 8 0,2 1-96,0 4 64,-6 0 224,5 9-96,-5-5 319,4 9-223,-4 6 256,0 7-256,0 6 256,0 4-256,0 6 160,0 3-192,-4 9 64,4-5-128,-5 6 0,5-4-32,-6-12 32,0 3-64,-3-7 64,0-3-64,-13-9 64,12-4-64,-10-12-96,4-1 32,0-12 32,8 6 0,-4-13-96,8 4 64,-2-14 32,6 0 0,0-22 0,10 9 0,7-5-160,2 11 96,7-8 96,-2 8 0,8 2-96,-2 11 32,0-8-608,6 12 352,-9-4-1311,-3 8 927,-3-4-2688,0 7 1888,-12-7-3072,7 10 2592</inkml:trace>
          <inkml:trace contextRef="#ctx0" brushRef="#br0" timeOffset="1542">6298 13763 4992,'4'-10'1920,"-4"10"-1024,-4-3-352,-1-3 1120,5 12-928,-10-6 640,-1 8-832,-10-3 384,2 4-576,-13 5 192,8 2-320,-6 4 224,3 2-256,1-4 32,7 6-128,4-8-64,10 3 0,-1-6-32,12 6 0,3-15-96,12 1 64,0-10-128,3 1 96,2-9-32,-1-3 32,-8 0 64,1 6 0,-6-2 0,3 2 0,-10 0 0,5 6 0,-10-1 0,6 10 0,-6-1 64,0 6-32,0 0 192,0 6-128,0 6 320,0 7-224,0 7 95,0-1-159,0 7 160,0 0-192,-6 2 256,6 2-224,-10-1 160,5-5-160,-5 5 0,-1-3-64,-10-10 32,6-6-64,-5-4 64,10-3-64,-10-6-32,10 1 32,-5-18-32,4 4 0,1-19 64,5 2-32,-5-19 64,10 4-64,0-6-96,10 16 32,5-14 32,5 10 0,7-6 0,-3 4 0,3-2 0,3 6 0,0-8-352,6 10 192,-6 0-1088,0 8 705,-4-4-1793,4 8 1312,-9-3-3488,0 8 2528</inkml:trace>
        </inkml:traceGroup>
        <inkml:traceGroup>
          <inkml:annotationXML>
            <emma:emma xmlns:emma="http://www.w3.org/2003/04/emma" version="1.0">
              <emma:interpretation id="{F7CC748D-2EBE-4D98-A791-215BF192F3A1}" emma:medium="tactile" emma:mode="ink">
                <msink:context xmlns:msink="http://schemas.microsoft.com/ink/2010/main" type="inkWord" rotatedBoundingBox="4843,11215 4942,11212 4953,11520 4854,11523"/>
              </emma:interpretation>
              <emma:one-of disjunction-type="recognition" id="oneOf3">
                <emma:interpretation id="interp15" emma:lang="zh-CN" emma:confidence="0">
                  <emma:literal>:</emma:literal>
                </emma:interpretation>
                <emma:interpretation id="interp16" emma:lang="zh-CN" emma:confidence="0">
                  <emma:literal>!</emma:literal>
                </emma:interpretation>
                <emma:interpretation id="interp17" emma:lang="zh-CN" emma:confidence="0">
                  <emma:literal>∶</emma:literal>
                </emma:interpretation>
                <emma:interpretation id="interp18" emma:lang="zh-CN" emma:confidence="0">
                  <emma:literal>;</emma:literal>
                </emma:interpretation>
                <emma:interpretation id="interp1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5251">7894 14111 4352,'0'0'1664,"0"0"-896,9 9-192,-3-5 928,-1 2-832,-1-2-64,8 0-384,-8 1-1536,7-1 704,-2-4-2592,6 5 1792</inkml:trace>
          <inkml:trace contextRef="#ctx0" brushRef="#br0" timeOffset="5055">7969 13866 4480,'-4'-22'1664,"4"22"-896,0 0-192,0 0 992,0 0-864,0 0 288,4 0-608,-4 0 288,6 0-384,0 0 128,-3 10-256,-3-2 0,0 6-96,0-4-320,0-2 128,0 0-1728,0 2 1056,0-1-2944,0 0 2112</inkml:trace>
        </inkml:traceGroup>
        <inkml:traceGroup>
          <inkml:annotationXML>
            <emma:emma xmlns:emma="http://www.w3.org/2003/04/emma" version="1.0">
              <emma:interpretation id="{C9DD707D-44F0-46E8-8294-19D334D8A058}" emma:medium="tactile" emma:mode="ink">
                <msink:context xmlns:msink="http://schemas.microsoft.com/ink/2010/main" type="inkWord" rotatedBoundingBox="5739,10700 6563,10671 6595,11599 5771,11627"/>
              </emma:interpretation>
              <emma:one-of disjunction-type="recognition" id="oneOf4">
                <emma:interpretation id="interp20" emma:lang="zh-CN" emma:confidence="0">
                  <emma:literal>在</emma:literal>
                </emma:interpretation>
                <emma:interpretation id="interp21" emma:lang="zh-CN" emma:confidence="0">
                  <emma:literal>茌</emma:literal>
                </emma:interpretation>
                <emma:interpretation id="interp22" emma:lang="zh-CN" emma:confidence="0">
                  <emma:literal>花</emma:literal>
                </emma:interpretation>
                <emma:interpretation id="interp23" emma:lang="zh-CN" emma:confidence="0">
                  <emma:literal>存</emma:literal>
                </emma:interpretation>
                <emma:interpretation id="interp24" emma:lang="zh-CN" emma:confidence="0">
                  <emma:literal>症</emma:literal>
                </emma:interpretation>
              </emma:one-of>
            </emma:emma>
          </inkml:annotationXML>
          <inkml:trace contextRef="#ctx0" brushRef="#br0" timeOffset="53683">9143 13386 3456,'0'-13'1312,"0"13"-704,0-13-224,0 7 992,4 6-768,-4-3 800,6-3-832,-6-2 960,5 8-864,-5-9 736,4 9-800,-4-5 448,6 5-608,-6-5 543,6 10-575,-1-5 224,-1 5-384,-4-5 352,0 9-352,0-1 384,0 7-384,0 2 288,0 5-288,-4 7 288,4 3-320,-11 4 32,1 5-160,-5 4-64,0 0 0,-17 14 32,11-5-32,-9 9-384,6-3 224,-18 8-1184,18 0 736,-12-4-1792,10-6 1345,1-13-2977,5-5 2240,-1-25-2624,6-6 2496</inkml:trace>
          <inkml:trace contextRef="#ctx0" brushRef="#br0" timeOffset="53343">8893 13505 5632,'-9'32'2112,"9"-32"-1152,-6 35-288,0-31 1344,12 6-1120,-6-6 576,0 1-896,0-1 416,6 1-576,-2-10 256,1 5-385,0-4 257,5-1-288,2-3 352,2 8-352,7-10 384,-2 1-384,13-4 96,-8 3-224,6-2 0,6 2-64,0-8-64,6 8 32,-6-7-256,-6 7 128,0-3-1152,-4 4 672,-10-1-2079,-2 7 1503,-8-3-2144,-2 6 1856,-8 0-1760,-2 6 1856,-8-6-960,-2 3 1344</inkml:trace>
          <inkml:trace contextRef="#ctx0" brushRef="#br0" timeOffset="53997">8893 13727 6400,'5'0'2368,"-5"0"-1280,10 7-224,-4-1 1568,-1 3-1344,-1-1 608,7 7-1025,-1 8 417,1-1-640,-1 5 320,-1-1-448,-4 6 64,1 0-256,-2 0 0,2 4-64,-6 9-64,11-4 32,-11-5-672,0-4 352,0 1-1568,0-8 1025,0-6-2305,0-5 1760,0-9-3072,0-5 2496</inkml:trace>
          <inkml:trace contextRef="#ctx0" brushRef="#br0" timeOffset="54645">9066 13993 5376,'9'-14'2112,"-9"14"-1152,17 0-128,-13 0 1440,8 0-1216,-3 0 544,12 0-960,3-4 128,2 4-448,4-5-128,0 1-96,3-5-352,-3 5 128,-6-6-1280,3 7 768,-7-13-1984,1 13 1472,-17-7-992,1 10 1216,-10-9 160,5 5 480,-4-9 544,-1 7-128,-1-7 800,2 4-512,-8-8 736,12 7-672,-5 1 704,10 9-704,-5-4 608,0 4-608,0 0 672,0 8-672,0 1 608,0 10-608,-5-2 447,5 7-511,-3-1 320,-3 3-416,-4 1 128,10 1-288,-6-2 128,6 3-160,-5-7 64,10 1-96,-5-6 0,0 6-32,0-9 224,0 4-160,0-6 448,0 4-320,0-9 288,0 2-288,0-2 192,0 2-224,0-9 128,6 3-192,-2-3-64,8 0-64,-9 0 32,8 0-32,-1 0-96,5 0 32,0-3-32,5 3 0,2-6 64,-2 6 0,0-3 64,5 3-32,-10-7-32,6 14 32,-6-7-192,0 0 96,-4 0-672,-1 0 416,-4-7-1376,3 7 960,-9-3-2175,5 3 1599,-10-6-4000,5 6 2944</inkml:trace>
          <inkml:trace contextRef="#ctx0" brushRef="#br0" timeOffset="55515">9341 13986 4480,'0'4'1664,"0"-4"-896,5-10-608,-5 6 768,6 8-512,-6-4 576,4 0-576,2 0 416,0 0-480,-3 0 320,2 6-384,1-6 256,0 0-288,4 0 128,-1 4-224,-4-4 0,5 4-96,1-4-128,-2 0 32,3 0 96,3 0-32,0 0-288,0 0 128,0 0-928,5 0 576,-4 0-2272,5 0 1568,-6-4-2240,5 4 1952</inkml:trace>
        </inkml:traceGroup>
        <inkml:traceGroup>
          <inkml:annotationXML>
            <emma:emma xmlns:emma="http://www.w3.org/2003/04/emma" version="1.0">
              <emma:interpretation id="{CE713D80-DCF6-4BF9-8059-3D8B93613C50}" emma:medium="tactile" emma:mode="ink">
                <msink:context xmlns:msink="http://schemas.microsoft.com/ink/2010/main" type="inkWord" rotatedBoundingBox="6953,10827 7839,10796 7863,11470 6976,11501"/>
              </emma:interpretation>
              <emma:one-of disjunction-type="recognition" id="oneOf5">
                <emma:interpretation id="interp25" emma:lang="zh-CN" emma:confidence="0">
                  <emma:literal>怀</emma:literal>
                </emma:interpretation>
                <emma:interpretation id="interp26" emma:lang="zh-CN" emma:confidence="0">
                  <emma:literal>忆</emma:literal>
                </emma:interpretation>
                <emma:interpretation id="interp27" emma:lang="zh-CN" emma:confidence="0">
                  <emma:literal>卝</emma:literal>
                </emma:interpretation>
                <emma:interpretation id="interp28" emma:lang="zh-CN" emma:confidence="0">
                  <emma:literal>圤</emma:literal>
                </emma:interpretation>
                <emma:interpretation id="interp29" emma:lang="zh-CN" emma:confidence="0">
                  <emma:literal>艹</emma:literal>
                </emma:interpretation>
              </emma:one-of>
            </emma:emma>
          </inkml:annotationXML>
          <inkml:trace contextRef="#ctx0" brushRef="#br0" timeOffset="56571">10045 13708 6144,'-32'13'2272,"32"-13"-1216,-4 13-448,-1-7 1088,10-2-928,-5-4 320,4 5-640,2-5 288,9 4-416,0 0 320,0 2-352,12-6 127,-3 3-255,2-6 64,4 3-128,0-6 0,3 6-32,-3-8-128,0 3 32,-4-5-959,-5 7 543,-2-7-2432,2 10 1600,-16-9-3168,1 5 2528</inkml:trace>
          <inkml:trace contextRef="#ctx0" brushRef="#br0" timeOffset="56963">10228 13460 4352,'0'-10'1664,"0"10"-896,0 4-64,0-4 1504,0 9-1216,0 4 960,0 7-1152,0 6 704,0-4-864,0 6 575,0 4-703,0 14 384,0 3-544,0 2 256,6-3-352,-2 8 0,1-2-160,1-5-64,3-4 0,7 1-736,-2-9 384,4-20-1568,0-4 1057,2-8-2465,11-5 1888,-10-12-3040,-1-4 2528</inkml:trace>
          <inkml:trace contextRef="#ctx0" brushRef="#br0" timeOffset="57246">10590 13673 5120,'5'-6'2016,"-5"6"-1088,6 6-160,-3-2 1472,3-1-1216,0 6 640,-2 1-992,1 3 416,1 3-640,-2 6 191,2 0-383,-1 5 128,1 5-224,-6 0 128,3 0-160,-3-2 64,0 8-96,0-8 96,0 2-128,0-9 32,0-1-32,0-12 32,0-1-64,0-18 64,6 5-64,0-19-96,3 4 32,2-13 32,-1 6 0,-1-10 0,6 4 0,6 0-160,0 10 96,0-7-960,-1 7 576,1-1-2303,-2 6 1567,1-6-3648,7 4 2720</inkml:trace>
        </inkml:traceGroup>
        <inkml:traceGroup>
          <inkml:annotationXML>
            <emma:emma xmlns:emma="http://www.w3.org/2003/04/emma" version="1.0">
              <emma:interpretation id="{AF7228AF-6C21-496C-9343-38F3A65418AF}" emma:medium="tactile" emma:mode="ink">
                <msink:context xmlns:msink="http://schemas.microsoft.com/ink/2010/main" type="inkWord" rotatedBoundingBox="7967,11013 8603,10991 8619,11462 7983,11484"/>
              </emma:interpretation>
              <emma:one-of disjunction-type="recognition" id="oneOf6">
                <emma:interpretation id="interp30" emma:lang="zh-CN" emma:confidence="0">
                  <emma:literal>的</emma:literal>
                </emma:interpretation>
                <emma:interpretation id="interp31" emma:lang="zh-CN" emma:confidence="0">
                  <emma:literal>以</emma:literal>
                </emma:interpretation>
                <emma:interpretation id="interp32" emma:lang="zh-CN" emma:confidence="0">
                  <emma:literal>心</emma:literal>
                </emma:interpretation>
                <emma:interpretation id="interp33" emma:lang="zh-CN" emma:confidence="0">
                  <emma:literal>岾</emma:literal>
                </emma:interpretation>
                <emma:interpretation id="interp34" emma:lang="zh-CN" emma:confidence="0">
                  <emma:literal>竹</emma:literal>
                </emma:interpretation>
              </emma:one-of>
            </emma:emma>
          </inkml:annotationXML>
          <inkml:trace contextRef="#ctx0" brushRef="#br0" timeOffset="58022">11028 13644 6528,'-5'22'2464,"5"-22"-1344,-6 36-480,3-17 1408,6 0-1152,-3 7 576,0 6-896,0 0 255,0 4-479,0 1 96,6 0-288,-1-7 0,1 2-96,-2-9-64,7-4 32,4-15-128,0 1 64,0-14-256,6-1 160,-6-12-96,6-1 128,-6-9 0,0 10 32,-5-5 64,6 8 0,-6-4 64,-1 10-32,-3 0 128,5 3-96,-7 1 320,2 9-192,-1 9 384,-1 5-320,-4 8 288,0 1-288,0 5 64,5-1-192,-5-1-64,7 3-32,-4-12-832,8-2 448,-1-12-1536,1-3 1057,4-18-1537,0 1 1344,0-15-1120,6 5 1248,-6-5-384,6 4 736,3-8 192,3 9 192,-12-5 480,5 10-160,-4-7 1120,-2 7-704,-4-5 1312,1 8-1088,-11 6 960,0 10-1024,-11 3 640,7 3-833,-7 7 385,7 7-576,-7 2 32,11 3-224,0 1 32,6-1-96,3 1 0,6 5-32,2-11 32,2 6-64,2-4 64,-1 3-64,-10-3 256,6-1-160,-12-5 384,8 6-288,-18 3 160,6 1-224,-15-4-64,0-2-64,-11-2-192,5 2 96,2-8-1088,2 0 608,2-14-2495,11 5 1695,13-17-4000,7-2 3040</inkml:trace>
        </inkml:traceGroup>
        <inkml:traceGroup>
          <inkml:annotationXML>
            <emma:emma xmlns:emma="http://www.w3.org/2003/04/emma" version="1.0">
              <emma:interpretation id="{9A425DC5-9460-4AC8-A04E-775C012F23AF}" emma:medium="tactile" emma:mode="ink">
                <msink:context xmlns:msink="http://schemas.microsoft.com/ink/2010/main" type="inkWord" rotatedBoundingBox="8692,10747 9767,10710 9793,11445 8717,11482"/>
              </emma:interpretation>
              <emma:one-of disjunction-type="recognition" id="oneOf7">
                <emma:interpretation id="interp35" emma:lang="zh-CN" emma:confidence="0">
                  <emma:literal>灿</emma:literal>
                </emma:interpretation>
                <emma:interpretation id="interp36" emma:lang="zh-CN" emma:confidence="0">
                  <emma:literal>屾</emma:literal>
                </emma:interpretation>
                <emma:interpretation id="interp37" emma:lang="zh-CN" emma:confidence="0">
                  <emma:literal>呱</emma:literal>
                </emma:interpretation>
                <emma:interpretation id="interp38" emma:lang="zh-CN" emma:confidence="0">
                  <emma:literal>比</emma:literal>
                </emma:interpretation>
                <emma:interpretation id="interp39" emma:lang="zh-CN" emma:confidence="0">
                  <emma:literal>忷</emma:literal>
                </emma:interpretation>
              </emma:one-of>
            </emma:emma>
          </inkml:annotationXML>
          <inkml:trace contextRef="#ctx0" brushRef="#br0" timeOffset="58291">11838 13476 8448,'-5'-3'3232,"5"3"-1728,0 0-1056,0 3 1376,5 10-1056,-5 6 351,6 10-671,-6-7 160,6 1-352,-6 16 288,0 3-320,0 7 224,0 5-224,0 10-64,4 0-96,2-15 32,-1-7-64,4-6-448,1-1 224,1-12-1472,-2-4 928,3-15-2495,3-4 1823,-6-10-3456,7 3 2752</inkml:trace>
          <inkml:trace contextRef="#ctx0" brushRef="#br0" timeOffset="58517">11782 13727 5760,'-19'4'2176,"19"-4"-1152,-11 3-480,5 3 1408,12-2-1088,-6 1 864,5-1-1024,1-4 576,3 4-769,1-4 161,5 0-384,2 0-96,-2 6-128,6-6-64,3 3 32,-4-3-1024,5 0 545,-4-3-2657,5 3 1760,-10-6-3296,-2 6 2624</inkml:trace>
          <inkml:trace contextRef="#ctx0" brushRef="#br0" timeOffset="59481">12104 13831 7552,'10'45'2880,"-10"-45"-1536,20 36-928,-14-27 928,4 1-800,0-6-32,0 1-352,0-10-96,7 5-32,-8-14-320,1 5 160,1-14-384,-2 0 288,3-3-32,-3 8 160,-4-9 64,5 4 32,-10 1 64,0 7-32,-6 1 192,6 5-128,-9 0 320,3 5-224,-9 4 256,6 10-256,-12-1 448,6 8-352,0 1 447,3 5-447,3 0 0,4 3-160,5 3-32,5-3-32,0-8 32,11 1-64,-1-11-576,10 7 288,1-15-1247,4 4 863,-4-4-1216,4 0 1056,-5-9-992,2 5 1024,-7-10-1024,4 0 1024,-3-3-832,0 2 928,0-8-64,0 10 416,-7-10 640,2 10-160,-2-10 1280,2 10-800,-6-6 1696,0 10-1312,-4-8 1344,4 8-1344,-10-1 736,5 6-1024,-10-2 447,-1 6-671,-4 6 224,5 2-448,-4 10 128,-3 5-256,-3 9 64,6 4-128,-3-4 96,8 0-128,-1 0 32,10-5-32,-5 1 32,10-2-64,2-7-448,-4-2 224,2-8-1024,6-5 640,0-17-1119,-1 4 959,6-18-864,3 1 928,-8-16-352,-2 10 608,-8-17-64,4 4 288,-5-19 96,0 10 96,1-5 416,-2 8-224,-4 2 960,0 4-608,0 3 928,0 16-832,-4-2 672,-2 11-769,-4 2 641,10 15-672,-10 6 448,10 7-544,-6 15 384,12 2-448,-6 21 256,10 4-352,-5-1 0,10 5-160,0 21-128,0 2 0,2-9-672,-2-9 384,-5-15-2208,5-13 1408,-4-8-4799,5-5 3327</inkml:trace>
        </inkml:traceGroup>
        <inkml:traceGroup>
          <inkml:annotationXML>
            <emma:emma xmlns:emma="http://www.w3.org/2003/04/emma" version="1.0">
              <emma:interpretation id="{3842C530-9136-4E85-B435-F97BB22FF800}" emma:medium="tactile" emma:mode="ink">
                <msink:context xmlns:msink="http://schemas.microsoft.com/ink/2010/main" type="inkWord" rotatedBoundingBox="10900,10589 12228,10542 12265,11601 10937,11647"/>
              </emma:interpretation>
              <emma:one-of disjunction-type="recognition" id="oneOf8">
                <emma:interpretation id="interp40" emma:lang="zh-CN" emma:confidence="0">
                  <emma:literal>灿</emma:literal>
                </emma:interpretation>
                <emma:interpretation id="interp41" emma:lang="zh-CN" emma:confidence="0">
                  <emma:literal>蚯</emma:literal>
                </emma:interpretation>
                <emma:interpretation id="interp42" emma:lang="zh-CN" emma:confidence="0">
                  <emma:literal>炻</emma:literal>
                </emma:interpretation>
                <emma:interpretation id="interp43" emma:lang="zh-CN" emma:confidence="0">
                  <emma:literal>陌</emma:literal>
                </emma:interpretation>
                <emma:interpretation id="interp44" emma:lang="zh-CN" emma:confidence="0">
                  <emma:literal>吣</emma:literal>
                </emma:interpretation>
              </emma:one-of>
            </emma:emma>
          </inkml:annotationXML>
          <inkml:trace contextRef="#ctx0" brushRef="#br0" timeOffset="69112">14032 13224 4736,'-16'-6'1760,"16"6"-960,-11 0-224,6 0 1344,10 6-1056,-10-3 864,5 1-1024,-4 2 416,4 3-640,-6-1 224,6 7-416,0 2 256,6 5-289,-2 6 289,1 4-320,0 18 160,1 4-224,-2 4 128,2-6-160,-6-4 0,6-2-64,-6-2 32,0 2-64,0-10-224,0-4 96,-6 0-672,6-4 448,-10-14-927,10-6 703,-6-13-736,6 2 736,-10-17-224,6 8 448,-12-20 64,11 9 128,-6 0 32,11 4 32,-4-8 64,8 2 0,1-17 128,6 10-64,-1-3 192,5 6-160,0-6 384,5 8-256,2-11 320,2 21-320,2-5 384,4 8-352,0 5 384,2 4-384,-7 1 288,2 8-289,-7 4 129,-1 6-224,-14 4 0,5 6-96,-14-2-64,-2 10 32,-8-10-32,-2 5 0,-14 2 0,4-3 0,2-4-96,3-3 64,0-10-32,10 5 0,-8-10 64,8 1 0,-4-5 0,9 0 0,2-5 0,4 5 0,-6-10 128,12 6-64,-6-6 192,4 10-160,2 0 384,5 10-256,-2 0 320,1 9-320,2-2 160,2 1-224,2 5 128,-2 4-160,7 1 0,0-2-64,-1-7-480,0-6 224,-4 0-1472,3 0 928,-4-13-2271,2 6 1663,-8-20-1472,7 6 1632,-5-12-192,-2 8 832,1-8 768,7 11-96,-8-4 1184,7 9-736,-8-2 1152,4 6-960,-2 0 576,4 10-768,4 0 352,-4-1-576,2-6 128,-2 3-320,7-12-64,0 6-64,-2-12-320,2 2 160,-6-12-320,0 8 288,-4-12-224,-2 6 224,-3-5 160,0 0 0,-6 3 160,0 8-96,-6 10 192,0 4-160,-3 4 384,3 6-256,-9 2 448,10 2-384,-5 4 351,5 6-351,-1 4 64,6-2-224,0 0-64,6-3-32,-1-4-32,10-6 0,0-7-448,6 3 256,0-18-671,4 3 447,1-7-288,-2 9 416,2-11-64,-1 8 224,-4-12 64,-1 10 64,-4-9 64,4 3-32,-5-7 128,0 9-96,-9-4 480,4 7-320,-10-5 320,6 11-288,-12 4 127,6 4-223,-10 2 128,4 6-160,-3 2 64,9 1-96,-6-7-64,6 7 0,0-8-32,6 3 0,-1-10-96,-1 5 64,2-14-128,4 3 96,1-1 32,-2 1 32,-3 2 0,0 4 0,-2 0 0,1 4 0,0 2 64,-1 1-32,-4 8 256,6 3-160,-6 4 320,12 6-256,-9-2 96,8 2-160,-11 3 0,4 1-64,-8 13-128,-2 0 32,-2-12 32,8-1 0,-12-10 64,6 0-32,-8-2 64,10-4-64,-14 0 192,15-4-128,-12-12 32,9 4-64,-9-13-64,9 5 32,1-19-32,5 5 0,0-14-96,5 10 64,1-9 32,3 3 0,3-8-448,6 8 256,4-2-1120,4 1 736,-6-3-1215,4 10 991,-2-4-864,4 6 960,-7-2-128,2 9 480,5-6 160,-2 6 96,-8 0 512,-2 3-224,-2 1 960,-2 9-608,0-5 928,0 10-832,-4 4 544,3 4-705,-4 6 321,1 0-480,-2 4-96,2 3-128,-6-4-1855,0 1 991,0-14-4576,6 1 2976</inkml:trace>
        </inkml:traceGroup>
        <inkml:traceGroup>
          <inkml:annotationXML>
            <emma:emma xmlns:emma="http://www.w3.org/2003/04/emma" version="1.0">
              <emma:interpretation id="{4FA44007-0785-4032-B829-A44EE9C1438D}" emma:medium="tactile" emma:mode="ink">
                <msink:context xmlns:msink="http://schemas.microsoft.com/ink/2010/main" type="inkWord" rotatedBoundingBox="12283,10806 12311,10805 12314,10891 12286,10891"/>
              </emma:interpretation>
              <emma:one-of disjunction-type="recognition" id="oneOf9">
                <emma:interpretation id="interp45" emma:lang="zh-CN" emma:confidence="0">
                  <emma:literal>、</emma:literal>
                </emma:interpretation>
                <emma:interpretation id="interp46" emma:lang="zh-CN" emma:confidence="0">
                  <emma:literal>·</emma:literal>
                </emma:interpretation>
                <emma:interpretation id="interp47" emma:lang="zh-CN" emma:confidence="0">
                  <emma:literal>‘</emma:literal>
                </emma:interpretation>
                <emma:interpretation id="interp48" emma:lang="zh-CN" emma:confidence="0">
                  <emma:literal>`</emma:literal>
                </emma:interpretation>
                <emma:interpretation id="interp49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69295">15331 13437 7040,'-6'4'2720,"6"-4"-1472,6 13-832,-6-7 992,4-3-832,-4 2-128,6 3-288,-6 2-1888,5 0 960,1-1-3520,-3 8 2400</inkml:trace>
        </inkml:traceGroup>
        <inkml:traceGroup>
          <inkml:annotationXML>
            <emma:emma xmlns:emma="http://www.w3.org/2003/04/emma" version="1.0">
              <emma:interpretation id="{BAD345D1-468B-4FBD-AC2D-5A26F6E270CE}" emma:medium="tactile" emma:mode="ink">
                <msink:context xmlns:msink="http://schemas.microsoft.com/ink/2010/main" type="inkWord" rotatedBoundingBox="12442,11063 13061,11041 13070,11291 12451,11312"/>
              </emma:interpretation>
              <emma:one-of disjunction-type="recognition" id="oneOf10">
                <emma:interpretation id="interp50" emma:lang="zh-CN" emma:confidence="0">
                  <emma:literal>以</emma:literal>
                </emma:interpretation>
                <emma:interpretation id="interp51" emma:lang="zh-CN" emma:confidence="0">
                  <emma:literal>比</emma:literal>
                </emma:interpretation>
                <emma:interpretation id="interp52" emma:lang="zh-CN" emma:confidence="0">
                  <emma:literal>山</emma:literal>
                </emma:interpretation>
                <emma:interpretation id="interp53" emma:lang="zh-CN" emma:confidence="0">
                  <emma:literal>在</emma:literal>
                </emma:interpretation>
                <emma:interpretation id="interp54" emma:lang="zh-CN" emma:confidence="0">
                  <emma:literal>m</emma:literal>
                </emma:interpretation>
              </emma:one-of>
            </emma:emma>
          </inkml:annotationXML>
          <inkml:trace contextRef="#ctx0" brushRef="#br0" timeOffset="69735">15534 13695 7808,'-5'23'2976,"5"-23"-1600,-25 32-608,14-19 1440,11 0-1248,-4 9 319,4 2-767,0-2-224,10 0-192,-1-2-96,2 2 32,-1-13-128,5 4 64,0-13-320,6-6 192,-7-10-160,4 2 192,-9-10-64,6 11 96,-9-14 64,3 9 32,-9-14 64,0 5-32,-6 5-32,3 9 32,-13 3-192,2 4 96,-7 6-735,10 6 415,1-6-1632,10 10 1088,-6-7-1952,12 7 1632,0-10-2080,3 0 1888</inkml:trace>
          <inkml:trace contextRef="#ctx0" brushRef="#br0" timeOffset="69974">15708 13696 4864,'6'0'1824,"-6"0"-960,9-6-224,-9 2 1312,6 8-1056,3-4 768,3 6-992,-3-2 640,0 8-768,3 4 576,-3-4-641,-3 12 385,-1-2-512,-5 4 128,4 6-320,2-5 64,0-3-128,-6-11-256,3-3 64,3-16-448,9-3 288,-4-14-288,5 1 288,-7-5-64,6 8 192,0-3 64,2 8 64,-2 2 352,0 2-192,-6 6 544,7 4-384,-5 8 512,4 6-512,-9 10 288,-3-2-352,3 0 0,0 1-160,-3-10-832,9 6 384,3-6-3519,0 1 2143,5-14-4128,1 0 3328</inkml:trace>
        </inkml:traceGroup>
        <inkml:traceGroup>
          <inkml:annotationXML>
            <emma:emma xmlns:emma="http://www.w3.org/2003/04/emma" version="1.0">
              <emma:interpretation id="{F2DA772F-0933-4390-912E-E1293577BD41}" emma:medium="tactile" emma:mode="ink">
                <msink:context xmlns:msink="http://schemas.microsoft.com/ink/2010/main" type="inkWord" rotatedBoundingBox="13685,10553 14370,10529 14397,11313 13712,11337"/>
              </emma:interpretation>
              <emma:one-of disjunction-type="recognition" id="oneOf11">
                <emma:interpretation id="interp55" emma:lang="zh-CN" emma:confidence="0">
                  <emma:literal>内</emma:literal>
                </emma:interpretation>
                <emma:interpretation id="interp56" emma:lang="zh-CN" emma:confidence="0">
                  <emma:literal>肉</emma:literal>
                </emma:interpretation>
                <emma:interpretation id="interp57" emma:lang="zh-CN" emma:confidence="0">
                  <emma:literal>丙</emma:literal>
                </emma:interpretation>
                <emma:interpretation id="interp58" emma:lang="zh-CN" emma:confidence="0">
                  <emma:literal>閃</emma:literal>
                </emma:interpretation>
                <emma:interpretation id="interp59" emma:lang="zh-CN" emma:confidence="0">
                  <emma:literal>禸</emma:literal>
                </emma:interpretation>
              </emma:one-of>
            </emma:emma>
          </inkml:annotationXML>
          <inkml:trace contextRef="#ctx0" brushRef="#br0" timeOffset="70662">16757 13368 5248,'-15'-5'2016,"15"5"-1088,-4 0-384,-1 0 1408,10 0-1088,-5 0 864,0 0-1024,0 0 768,0 0-832,0 0 575,4 5-703,1-1 384,1 10-544,-2-2 480,2 12-512,-1 8 288,-1 0-352,1 9 64,2-2-192,-7 7 64,5-1-96,-5 15-128,0-5 0,0-15-736,0-5 384,0-6-2272,0-3 1472,0-17-3295,0-4 2527,0-19-2528,4-3 2560</inkml:trace>
          <inkml:trace contextRef="#ctx0" brushRef="#br0" timeOffset="71085">16804 13522 5504,'0'-26'2112,"0"26"-1152,0 0-352,0 0 1312,4 0-1088,2 0 544,5 0-832,-1-6 192,5 6-416,6-8-32,9 3-192,5-9-64,1 11 0,0-12 96,6 7-64,-3-7 32,-3 8-32,0-9 160,-6 13-128,2-7 383,4 7-255,-6-3 320,-6 6-320,-3 0 320,-1 9-320,-4 1 384,-1 3-352,-4 6 224,-2 7-256,-3 2 224,4 8-256,-10-4 96,5 0-160,-10 4 160,5 4-192,-6 5 96,2-4-96,-7 1-64,7-3 0,-13-1-128,13-6 64,-11-6-960,9-3 544,-8-19-2304,8-4 1569,-9-13-3009,9-5 2368,-9-23-2592,6 5 2528</inkml:trace>
          <inkml:trace contextRef="#ctx0" brushRef="#br0" timeOffset="71443">17151 13170 6784,'0'0'2624,"0"0"-1408,0 17-448,0-8 1632,0 0-1312,0 10 799,0 8-1119,-6 5 448,6 0-704,-5 7 64,1 3-320,-8 3-32,3 0-128,-12 6-256,12-12 64,-18-2-1568,12-5 896,-5-10-2559,10-3 1855,-5-10-1920,4-5 1952,5-14-384,12 7 1056,0-10 1248,9 7-224,0-3 2048,5 9-1248,1 0 1632,3 5-1536,-2-1 736,4 2-1088,-8-2 127,9 8-543,-6-2-224,-1 3-96,-1-7-1631,2 4 863,-5-10-4512,4 0 2912</inkml:trace>
        </inkml:traceGroup>
        <inkml:traceGroup>
          <inkml:annotationXML>
            <emma:emma xmlns:emma="http://www.w3.org/2003/04/emma" version="1.0">
              <emma:interpretation id="{78A2B118-84F8-4D94-A91D-E9189EDDF30A}" emma:medium="tactile" emma:mode="ink">
                <msink:context xmlns:msink="http://schemas.microsoft.com/ink/2010/main" type="inkWord" rotatedBoundingBox="14639,10427 15700,10390 15734,11355 14673,11392"/>
              </emma:interpretation>
              <emma:one-of disjunction-type="recognition" id="oneOf12">
                <emma:interpretation id="interp60" emma:lang="zh-CN" emma:confidence="0">
                  <emma:literal>部</emma:literal>
                </emma:interpretation>
                <emma:interpretation id="interp61" emma:lang="zh-CN" emma:confidence="0">
                  <emma:literal>卻</emma:literal>
                </emma:interpretation>
                <emma:interpretation id="interp62" emma:lang="zh-CN" emma:confidence="0">
                  <emma:literal>韶</emma:literal>
                </emma:interpretation>
                <emma:interpretation id="interp63" emma:lang="zh-CN" emma:confidence="0">
                  <emma:literal>訊</emma:literal>
                </emma:interpretation>
                <emma:interpretation id="interp64" emma:lang="zh-CN" emma:confidence="0">
                  <emma:literal>剖</emma:literal>
                </emma:interpretation>
              </emma:one-of>
            </emma:emma>
          </inkml:annotationXML>
          <inkml:trace contextRef="#ctx0" brushRef="#br0" timeOffset="72788">17895 13057 5888,'-11'-6'2272,"11"6"-1216,6 6-608,-6-3 1344,5 1-992,-5-4 672,5 6-864,-1-2 384,8 1-576,-3-5 128,6 4-321,0-4-63,6 0-96,-6 0-64,0 0 32,-3 0-192,2 0 96,-8 0-543,4 10 351,-10-1-384,0 4 352,-10-3 96,-1 3 96,-10 0 160,2 6-32,-13-6 416,11 6-256,-3-2 256,4 2-224,-2-6 0,8 6-128,4-6-64,4 0 0,6-9 32,10 5-32,2-9-32,2 6 32,2-6-32,-2 0 0,2 0 0,-2 0 0,-2 0 0,2 0 0,-4 0 63,2 3-31,-7 2 64,5 0-64,-10-1-223,5 5 95,-10 1-864,5 3 512,-6-4-1216,2 4 960,-1-3-896,5-1 928,0-9-352,5 4 608,-1-4-64,7 0 288,5-10 256,-2 7-32,2-7 768,4 10-416,-4-3 1088,-2 3-832,-4-6 992,7 12-960,-14-6 800,9 3-832,-12 3 511,0 7-671,-12-3 96,9 3-320,-8 0-160,5 6-64,-9-6-192,6 4 96,-13 2-736,8 3 416,-16-9-1215,9 3 895,-10-3-1248,5 4 1120,-10-2-928,6-2 1024,0-9-352,15 5 672,-12-5 128,13 2 192,-7-6 384,6 4-192,0-4 768,9 0-480,-3 0 960,3 0-768,-4 0 864,10 0-832,-5 0 608,5 0-704,0 0 512,5 0-577,-1 0 193,12 0-384,4-4 64,6 4-192,4-10 64,6 1-96,0-8-64,6 2 0,2-2 32,2 4-32,1-6-96,-2 9 32,-3-12-480,-2 13 288,-5-5-1535,-3 5 991,-17 0-2784,-5 4 2016,-16 2-2624,6 3 2368</inkml:trace>
          <inkml:trace contextRef="#ctx0" brushRef="#br0" timeOffset="73238">18012 13689 7296,'0'13'2720,"0"-13"-1472,-6 29-672,3-20 1088,6 1-928,-3 3-32,0 4-416,-3-2-192,3-2-64,-6-13-256,12 4 128,-6-8-160,3-2 128,-3-6 0,12 2 64,-3-7 128,6 4-32,0-6 416,2 6-256,2-3 256,7 13-224,-5-1 224,0 4-257,-12 0 385,6 7-320,-15 3 384,0 9-384,-9-6 32,3 6-192,-9-6-128,4 6 0,-4-12-736,5 9 384,-1-22-1727,11 2 1183,6-9-2336,5 4 1856,4-19-2432,9 10 2176</inkml:trace>
          <inkml:trace contextRef="#ctx0" brushRef="#br0" timeOffset="73655">18389 13363 6784,'0'-19'2528,"0"19"-1344,5-13-544,1 10 1408,4 3-1152,1-6 640,4 6-896,-6 0 607,7 6-703,-2-3 448,7 10-576,0 6 256,3 0-384,-7 3 128,2 5-256,-8 5-64,-1 0-64,-14 4-544,4-8 288,-11-1-1664,2-5 1056,-7-9-2463,5 0 1855,-10-13-2016,12 6 1984,-6-15-512,4-1 1152,-5-3 832,13 0 64,-8-6 1504,4 6-864,-2-6 1440,9 12-1184,-9-9 1056,9 13-1152,-12-10 896,24 7-1024,-12 2 639,0 4-831,0 4 576,0 15-640,0 0 256,0-2-448,0 5 128,0 1-256,0 9 128,0 0-160,0 7 64,0 3-96,0-1-256,0-1 64,0-3-1792,0-1 1024,0 0-3839,4-4 2623,-4-13-3232,11-6 3040</inkml:trace>
          <inkml:trace contextRef="#ctx0" brushRef="#br0" timeOffset="73831">18767 13812 8064,'-5'6'3072,"5"-6"-1664,5 30-736,-5-21 1312,4 5-1120,-4-5 127,0 6-607,0-7-352,0 6-64,0-6-1631,0 2 927,0-1-4352,0 0 2816</inkml:trace>
        </inkml:traceGroup>
        <inkml:traceGroup>
          <inkml:annotationXML>
            <emma:emma xmlns:emma="http://www.w3.org/2003/04/emma" version="1.0">
              <emma:interpretation id="{6EB41A34-0239-4601-918B-763DFBF7B414}" emma:medium="tactile" emma:mode="ink">
                <msink:context xmlns:msink="http://schemas.microsoft.com/ink/2010/main" type="inkWord" rotatedBoundingBox="16179,10463 17093,10431 17119,11185 16205,11217"/>
              </emma:interpretation>
              <emma:one-of disjunction-type="recognition" id="oneOf13">
                <emma:interpretation id="interp65" emma:lang="zh-CN" emma:confidence="0">
                  <emma:literal>分</emma:literal>
                </emma:interpretation>
                <emma:interpretation id="interp66" emma:lang="zh-CN" emma:confidence="0">
                  <emma:literal>用</emma:literal>
                </emma:interpretation>
                <emma:interpretation id="interp67" emma:lang="zh-CN" emma:confidence="0">
                  <emma:literal>同</emma:literal>
                </emma:interpretation>
                <emma:interpretation id="interp68" emma:lang="zh-CN" emma:confidence="0">
                  <emma:literal>所</emma:literal>
                </emma:interpretation>
                <emma:interpretation id="interp69" emma:lang="zh-CN" emma:confidence="0">
                  <emma:literal>向</emma:literal>
                </emma:interpretation>
              </emma:one-of>
            </emma:emma>
          </inkml:annotationXML>
          <inkml:trace contextRef="#ctx0" brushRef="#br0" timeOffset="75213">19230 13227 6528,'-5'-3'2464,"5"3"-1344,5 0-608,-1 0 1312,2 0-1024,0 0 480,3 0-768,6 0 64,11 0-320,5-6-96,4 6-96,7-9-64,3 5 32,0-9-128,3 7 64,2-7 32,-5 9 0,2-5 64,-1 9-32,-5-6 128,4 6-96,-9 0 479,-6 6-319,6-2 416,-6 5-384,-9 1 288,0-1-288,-7 4 192,2 0-224,-1 6 0,6 3-128,-10 5 160,4 1-160,0 18 96,0 3-96,-5-8 96,1-1-128,-7 1 128,1-9-128,1 0 128,0 0-128,-6-5-96,0-4 0,-6-5-896,6-4 512,-11-11-1536,7 6 1120,-11-12-1759,3 3 1503,-8-9-2240,4 3 1888,-8-11-2144,9-2 2080</inkml:trace>
          <inkml:trace contextRef="#ctx0" brushRef="#br0" timeOffset="74701">19572 13110 5376,'-16'-17'2016,"16"17"-1088,-6-6-512,3 2 1184,6 8-928,-6-4 992,3 0-992,-11 0 736,11 0-800,-6 0 448,6 0-609,-10 0 385,10 0-480,-5 0 384,10 0-416,-5 0 256,0 0-320,0 0 64,0 9-192,0-3 224,0 2-224,0 7 160,0-2-160,0 9 64,0 2-96,0 8 160,0 6-160,0 18 192,0-2-192,-5 0 96,5 5-96,-9 14-64,9-5 0,-6-19-832,12-4 448,-12-7-1888,6-2 1248,-6-14-2751,6-4 2143,-4-9-3360,-1-4 2816</inkml:trace>
          <inkml:trace contextRef="#ctx0" brushRef="#br0" timeOffset="75791">19601 13422 6400,'-15'-4'2464,"15"4"-1344,0 0-736,0 0 1088,6 0-832,0 0 544,3 0-704,6-4 96,12 4-320,-3-5-160,6 10-64,-3-5-32,3 0 0,0 0 0,-4 8 0,-11-2 128,0 3-64,-15 4 320,0 0-192,-15 6 607,6 4-447,-18 3 448,12-3-448,-11-5 32,16 0-224,1-4-96,4 4-32,10-13-544,4-1 288,7-13-1376,14 5 865,-10-10-2049,1 0 1568,-6-4-1760,6 6 1696,-15-8-256,-2 8 896,-8-11 896,4 8-128,-12-7 1216,9 4-768,-15-10 1024,9 10-928,0-4 608,3 4-768,0-5 448,6 10-544,-3-1 608,6 5-576,-3 0 768,0 9-704,0 0 767,6 9-767,-6 4 544,6 6-608,-2 8 320,1 5-448,-5 0 64,6 3-256,-6 7 0,3 3-64,3 0-64,0-6 32,0 3-1184,-3-6 640,3-4-2815,0-4 1855,-2-10-4064,1-6 3104</inkml:trace>
        </inkml:traceGroup>
        <inkml:traceGroup>
          <inkml:annotationXML>
            <emma:emma xmlns:emma="http://www.w3.org/2003/04/emma" version="1.0">
              <emma:interpretation id="{C8438DAD-3451-497C-B0B7-8C2DDD5D34B7}" emma:medium="tactile" emma:mode="ink">
                <msink:context xmlns:msink="http://schemas.microsoft.com/ink/2010/main" type="inkWord" rotatedBoundingBox="17650,10542 18079,10528 18099,11099 17670,11114"/>
              </emma:interpretation>
              <emma:one-of disjunction-type="recognition" id="oneOf14">
                <emma:interpretation id="interp70" emma:lang="zh-CN" emma:confidence="0">
                  <emma:literal>G</emma:literal>
                </emma:interpretation>
                <emma:interpretation id="interp71" emma:lang="zh-CN" emma:confidence="0">
                  <emma:literal>㕕</emma:literal>
                </emma:interpretation>
                <emma:interpretation id="interp72" emma:lang="zh-CN" emma:confidence="0">
                  <emma:literal>么</emma:literal>
                </emma:interpretation>
                <emma:interpretation id="interp73" emma:lang="zh-CN" emma:confidence="0">
                  <emma:literal>幺</emma:literal>
                </emma:interpretation>
                <emma:interpretation id="interp7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76511">21050 13260 5632,'0'-19'2176,"0"19"-1152,0-17-416,0 8 1440,0 9-1120,-5-10 608,5 7-896,-9-12 256,3 5-512,-9 3 223,0 1-351,-6 6 192,6 6-224,-11-3 288,10 11-288,-25 4 384,11 9-352,-9 5 224,12 0-256,-3 0 128,15-6-192,0 6 128,4 0-160,1 4 64,10 0-96,0 11 0,4-11-32,13-10 32,2 2-64,17-1-160,4-4 64,-3-14-736,-2 0 416,-5-9-1280,-3 0 896,-8-9-1727,7 3 1407,-10-11-2400,4 4 1984,-14-10-2240,-2 4 2144</inkml:trace>
          <inkml:trace contextRef="#ctx0" brushRef="#br0" timeOffset="76894">20770 13450 6272,'-10'0'2368,"10"0"-1280,4 0-864,-4 0 1152,12 0-832,-4-5 608,8 5-672,4-4 160,1 4-352,4-4-32,7-2-160,-8-3-192,6 9 32,-4-7-448,0 7 256,-6-6-160,0 6 256,-10-4 160,2 8 0,-7-4 352,-2 6-160,-6-6 672,3 3-480,-5-3 512,-1 4-480,0 2 255,6-3-383,-4 3 352,8 2-384,-4 1 288,6 0-288,0 5 192,-1 5-224,-2 7 64,9-4-160,-8 1-64,7 5-32,-6-2-1024,5 3 544,0-7-2783,-5 1 1791,0-6-3936,-1 2 3040</inkml:trace>
        </inkml:traceGroup>
        <inkml:traceGroup>
          <inkml:annotationXML>
            <emma:emma xmlns:emma="http://www.w3.org/2003/04/emma" version="1.0">
              <emma:interpretation id="{23E0F93C-2251-4C49-AB3B-4101D53FB5B1}" emma:medium="tactile" emma:mode="ink">
                <msink:context xmlns:msink="http://schemas.microsoft.com/ink/2010/main" type="inkWord" rotatedBoundingBox="18298,10814 18579,10804 18580,10819 18299,10829"/>
              </emma:interpretation>
              <emma:one-of disjunction-type="recognition" id="oneOf15">
                <emma:interpretation id="interp75" emma:lang="zh-CN" emma:confidence="0">
                  <emma:literal>-</emma:literal>
                </emma:interpretation>
                <emma:interpretation id="interp76" emma:lang="zh-CN" emma:confidence="0">
                  <emma:literal>一</emma:literal>
                </emma:interpretation>
                <emma:interpretation id="interp77" emma:lang="zh-CN" emma:confidence="0">
                  <emma:literal>‐</emma:literal>
                </emma:interpretation>
                <emma:interpretation id="interp78" emma:lang="zh-CN" emma:confidence="0">
                  <emma:literal>ㄧ</emma:literal>
                </emma:interpretation>
                <emma:interpretation id="interp7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77298">21361 13460 9728,'-21'-6'3584,"21"6"-1920,0 0-1440,0 0 1183,6 0-863,-6 0 448,4 0-576,2 0 32,5 0-256,4 0-32,6 0-96,-3 0-192,3 0 64,0-4-1376,6 4 800,-3-6-3615,2 6 2367,14-7-3136,1 7 2880</inkml:trace>
        </inkml:traceGroup>
        <inkml:traceGroup>
          <inkml:annotationXML>
            <emma:emma xmlns:emma="http://www.w3.org/2003/04/emma" version="1.0">
              <emma:interpretation id="{BE445E7D-34F5-44E5-8242-D6C364CBA7DB}" emma:medium="tactile" emma:mode="ink">
                <msink:context xmlns:msink="http://schemas.microsoft.com/ink/2010/main" type="inkWord" rotatedBoundingBox="18741,10352 19293,10333 19315,10981 18764,11000"/>
              </emma:interpretation>
              <emma:one-of disjunction-type="recognition" id="oneOf16">
                <emma:interpretation id="interp80" emma:lang="zh-CN" emma:confidence="0">
                  <emma:literal>N</emma:literal>
                </emma:interpretation>
                <emma:interpretation id="interp81" emma:lang="zh-CN" emma:confidence="0">
                  <emma:literal>ⅳ</emma:literal>
                </emma:interpretation>
                <emma:interpretation id="interp82" emma:lang="zh-CN" emma:confidence="0">
                  <emma:literal>“</emma:literal>
                </emma:interpretation>
                <emma:interpretation id="interp83" emma:lang="zh-CN" emma:confidence="0">
                  <emma:literal/>
                </emma:interpretation>
                <emma:interpretation id="interp84" emma:lang="zh-CN" emma:confidence="0">
                  <emma:literal>几</emma:literal>
                </emma:interpretation>
              </emma:one-of>
            </emma:emma>
          </inkml:annotationXML>
          <inkml:trace contextRef="#ctx0" brushRef="#br0" timeOffset="77673">21916 13216 7552,'-5'-10'2880,"5"10"-1536,0-4-864,0-2 1312,0 12-1024,0-6 480,0 4-737,0 0 129,5 10-352,-5 0 256,0 2-320,0 16 224,0 0-224,0 1 0,0-1-128,0 0-64,0-2 0,-5 7-672,5 9 352,-5-14-1568,1-6 1025,-8-12-2017,12-6 1600,-4-11-2144,4 3 1920,-10-19-1536,4 1 1728</inkml:trace>
          <inkml:trace contextRef="#ctx0" brushRef="#br0" timeOffset="78155">21788 13132 7040,'0'-7'2624,"0"7"-1408,6-16-704,-6 16 1184,6 6-960,-3-2 512,8 2-768,-1 1 256,5 2-449,-4 1 193,5 3-256,-2 0 288,8 6-288,2 9 224,2-1-224,-2 5 288,9 0-288,-9-2 224,3-2-224,-13 4 128,8 0-192,-8-1 288,2-3-256,-2 7 96,2-6-160,-7-7 64,2-5-96,-1-8 160,1 1-160,-2-20 32,1-3-64,-4-9 32,4 3-64,-6-13-32,2 0 32,0-4-128,-2 10 64,1-6 96,6 5-32,-1-14-32,-1 5 32,-3-9-256,0 7 128,-3-1-384,3 7 256,0 0-736,-1 9 544,-1-3-1344,2 7 960,-6-4-2015,5 10 1599,-5-6-2752,0 10 2240,0-1-1984,0 10 2144</inkml:trace>
        </inkml:traceGroup>
        <inkml:traceGroup>
          <inkml:annotationXML>
            <emma:emma xmlns:emma="http://www.w3.org/2003/04/emma" version="1.0">
              <emma:interpretation id="{4D0C0A33-6EF4-4CC7-A1D6-4221D3DD5313}" emma:medium="tactile" emma:mode="ink">
                <msink:context xmlns:msink="http://schemas.microsoft.com/ink/2010/main" type="inkWord" rotatedBoundingBox="19584,10763 19761,10757 19775,11179 19599,11186"/>
              </emma:interpretation>
              <emma:one-of disjunction-type="recognition" id="oneOf17">
                <emma:interpretation id="interp85" emma:lang="zh-CN" emma:confidence="0">
                  <emma:literal>,</emma:literal>
                </emma:interpretation>
                <emma:interpretation id="interp86" emma:lang="zh-CN" emma:confidence="0">
                  <emma:literal>;</emma:literal>
                </emma:interpretation>
                <emma:interpretation id="interp87" emma:lang="zh-CN" emma:confidence="0">
                  <emma:literal>:</emma:literal>
                </emma:interpretation>
                <emma:interpretation id="interp88" emma:lang="zh-CN" emma:confidence="0">
                  <emma:literal>”</emma:literal>
                </emma:interpretation>
                <emma:interpretation id="interp89" emma:lang="zh-CN" emma:confidence="0">
                  <emma:literal>∶</emma:literal>
                </emma:interpretation>
              </emma:one-of>
            </emma:emma>
          </inkml:annotationXML>
          <inkml:trace contextRef="#ctx0" brushRef="#br0" timeOffset="79553">22712 13618 7808,'-6'-6'2880,"6"6"-1536,6 15-1152,-6-8 1280,0 3-896,0 3 544,0 6-672,-6-6-384,6 6-64,-10 0-2144,0 3 1184,-15 8-3776,4 8 2656</inkml:trace>
          <inkml:trace contextRef="#ctx0" brushRef="#br0" timeOffset="79373">22709 13392 5376,'-7'0'2016,"7"0"-1088,7 14-384,4-14 1344,1 11-1056,-5-11 576,4 0-832,9 0-96,2 0-288,-22 0-608,11 0 192,-11 0-2304,0 0 1408,-11 0-2976,11 20 2304</inkml:trace>
        </inkml:traceGroup>
      </inkml:traceGroup>
    </inkml:traceGroup>
    <inkml:traceGroup>
      <inkml:annotationXML>
        <emma:emma xmlns:emma="http://www.w3.org/2003/04/emma" version="1.0">
          <emma:interpretation id="{21CA7546-CD3E-4374-B4E9-0D07C9646EF0}" emma:medium="tactile" emma:mode="ink">
            <msink:context xmlns:msink="http://schemas.microsoft.com/ink/2010/main" type="paragraph" rotatedBoundingBox="5875,12262 29916,11521 29958,12867 5917,136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E97C0F8-9432-4D3F-BFED-5A47A18EFF3D}" emma:medium="tactile" emma:mode="ink">
              <msink:context xmlns:msink="http://schemas.microsoft.com/ink/2010/main" type="line" rotatedBoundingBox="5875,12262 29916,11521 29958,12867 5917,13608"/>
            </emma:interpretation>
          </emma:emma>
        </inkml:annotationXML>
        <inkml:traceGroup>
          <inkml:annotationXML>
            <emma:emma xmlns:emma="http://www.w3.org/2003/04/emma" version="1.0">
              <emma:interpretation id="{547DC616-5209-467D-A62C-D3C1D6B36107}" emma:medium="tactile" emma:mode="ink">
                <msink:context xmlns:msink="http://schemas.microsoft.com/ink/2010/main" type="inkWord" rotatedBoundingBox="5876,12286 6608,12264 6637,13206 5905,13228"/>
              </emma:interpretation>
              <emma:one-of disjunction-type="recognition" id="oneOf18">
                <emma:interpretation id="interp90" emma:lang="zh-CN" emma:confidence="0">
                  <emma:literal>否</emma:literal>
                </emma:interpretation>
                <emma:interpretation id="interp91" emma:lang="zh-CN" emma:confidence="0">
                  <emma:literal>谷</emma:literal>
                </emma:interpretation>
                <emma:interpretation id="interp92" emma:lang="zh-CN" emma:confidence="0">
                  <emma:literal>店</emma:literal>
                </emma:interpretation>
                <emma:interpretation id="interp93" emma:lang="zh-CN" emma:confidence="0">
                  <emma:literal>杏</emma:literal>
                </emma:interpretation>
                <emma:interpretation id="interp94" emma:lang="zh-CN" emma:confidence="0">
                  <emma:literal>香</emma:literal>
                </emma:interpretation>
              </emma:one-of>
            </emma:emma>
          </inkml:annotationXML>
          <inkml:trace contextRef="#ctx0" brushRef="#br0" timeOffset="82088">8970 14930 4736,'-6'0'1760,"6"0"-960,-6 6-224,2-6 992,8 0-864,-4 0 640,0 0-800,6 0 384,3 4-576,2 2 256,14-3-352,1-3 64,-1 4-192,11-4 64,-1 0-96,1-4-64,-5 4 0,1-3-32,-8-3 0,3-4-96,-3 7 64,-9-7-32,6 10 0,-10-9 64,4 9 0,-15-4 0,4 4 0,-8 0 0,4 10 0,-6-7 128,1 7-64,-5-7 192,10 7-160,-11-1 256,7 1-224,-16 7 384,4 1-289,-5 5 161,12 0-224,-8-1 224,8 10-256,-21 4 256,9 0-256,-6 2 160,13-3-160,-11 7 0,4-6-64,-5 3-128,7-1 32,-7-2-192,11 0 128,-16 5-1088,11-6 640,5-16-2367,9-1 1631,1-18-3360,10 0 2592</inkml:trace>
          <inkml:trace contextRef="#ctx0" brushRef="#br0" timeOffset="82297">9215 15211 5504,'24'0'2112,"-24"0"-1152,36 23-224,-26-14 1472,1 0-1216,-2 10 640,3-2-960,-3 5 128,0 2-480,-3-2-192,5 0-64,-7-3-1216,2 0 640,0-5-2944,-3 4 1920,-3-14-2720,6 6 2432</inkml:trace>
          <inkml:trace contextRef="#ctx0" brushRef="#br0" timeOffset="82508">9520 15289 5632,'14'-4'2176,"-14"4"-1152,16-9-416,-11 9 1440,5 5-1120,1-5 768,4 4-1024,-5 0 224,5 5-544,-4-3-128,-2-2-128,3-1-512,-3 3 224,-9-2-1888,6 9 1152,-12 6-3680,6 0 2560</inkml:trace>
          <inkml:trace contextRef="#ctx0" brushRef="#br0" timeOffset="83028">9122 15498 5248,'-5'-4'2016,"5"4"-1088,5 4-320,-5 0 1504,6 1-1152,-2-1 672,7 9-960,-7 5 192,7 6-512,-7 2-64,8 2-160,-7-5-96,4 4 0,-3 1-256,4-2 128,-5-8-864,0 0 512,-1-13-992,2-1 800,0-17-384,3 3 608,0-12 64,9 8 224,-3-8 160,0 4 0,5-6 320,5 8-160,-4 2 448,5 5-352,-2 0 448,6 3-448,-8 6 288,4 6-320,-12-2 192,2 5-224,-16 0 288,6 10-288,-18-2 320,6 5-320,-12 1 511,2 6-415,-10-7 416,11 4-416,-6-3 128,7-4-288,-2-10-64,10 4-64,6-13-384,12 4 192,-2-16-1216,10 2 769,10-17-2337,0-1 1632,-4 1-3200,4 5 2560</inkml:trace>
        </inkml:traceGroup>
        <inkml:traceGroup>
          <inkml:annotationXML>
            <emma:emma xmlns:emma="http://www.w3.org/2003/04/emma" version="1.0">
              <emma:interpretation id="{F703F029-2C53-4BB4-BD3F-111D14D3190E}" emma:medium="tactile" emma:mode="ink">
                <msink:context xmlns:msink="http://schemas.microsoft.com/ink/2010/main" type="inkWord" rotatedBoundingBox="6914,12418 7671,12394 7697,13234 6940,13258"/>
              </emma:interpretation>
              <emma:one-of disjunction-type="recognition" id="oneOf19">
                <emma:interpretation id="interp95" emma:lang="zh-CN" emma:confidence="0">
                  <emma:literal>则</emma:literal>
                </emma:interpretation>
                <emma:interpretation id="interp96" emma:lang="zh-CN" emma:confidence="0">
                  <emma:literal>則</emma:literal>
                </emma:interpretation>
                <emma:interpretation id="interp97" emma:lang="zh-CN" emma:confidence="0">
                  <emma:literal>测</emma:literal>
                </emma:interpretation>
                <emma:interpretation id="interp98" emma:lang="zh-CN" emma:confidence="0">
                  <emma:literal>到</emma:literal>
                </emma:interpretation>
                <emma:interpretation id="interp99" emma:lang="zh-CN" emma:confidence="0">
                  <emma:literal>剁</emma:literal>
                </emma:interpretation>
              </emma:one-of>
            </emma:emma>
          </inkml:annotationXML>
          <inkml:trace contextRef="#ctx0" brushRef="#br0" timeOffset="83365">9978 15176 5504,'-19'-4'2112,"19"4"-1152,4 0-480,1 0 1504,5 4-1120,-4 2 960,5 6-1088,-8 2 480,9-2-704,-3 12 287,6-2-479,-9 6 128,0-1-288,-6 1 0,0 2-96,0-1-192,0-3 64,-6-8-1088,6 2 609,-6-13-2081,12 2 1472,-6-18-2496,9 5 2048,-3-15-1696,4 3 1920</inkml:trace>
          <inkml:trace contextRef="#ctx0" brushRef="#br0" timeOffset="84430">10162 15136 6016,'9'-10'2272,"-9"10"-1216,21-8-608,-15 8 1408,-3 3-1024,3 2 800,5 5-960,-1 4 640,-1-2-769,3 8 385,-3-4-576,-3 6 192,-1 2-320,-5-2-128,4 6-64,-8-1-32,4 1 0,-5-1-576,-1-1 320,-3-8-1439,3-4 927,-3-5-1344,3 0 1216,-4-13-896,10-1 1024,-5-8-224,5-1 576,-6-4 384,12 8 32,-6-2 736,0 2-384,-6-3 1024,6 9-768,-6-5 768,6 3-768,-3 6 288,-3 6-512,-3 3 352,9 8-416,-12 5 192,8 6-289,-12 8 1,6 0-128,-10 0 0,4 6-32,-8 3-256,7-4 96,2-15-1023,6 3 639,-3-22-1440,12-1 1088,6-25-800,5 2 928,-2-11 32,7 11 416,-5-6 352,4 9-32,-6-4 832,7 9-480,-2-4 1024,7 3-832,-10 5 768,5 10-768,-7-5 384,0 10-576,-3-3 127,5 3-319,-7-1-64,8 1-96,-9-10-608,9 0 289,-7-10-801,5 1 576,5-4-480,6 3 576,3-7 96,8 8 192,-17-1 448,6 10-192,-6 0 544,0 4-384,-6 2 352,3 3-384,-9-6 0,9 7-192,-9-10-544,3 4 224,0-8-1440,3-1 896,3-12-1408,-3-2 1248,2-13-480,4 5 832,-5-5 128,5 6 256,-4-6 416,-2 4-128,1-8 896,7 4-544,-14-4 800,9 14-736,-8-10 672,7 9-672,-7-4 512,2 9-576,-1-9 544,1 12-576,-3-2 480,3 8-481,0-1 385,-2 7-448,-4 3 256,5 3-352,-5 7 288,0 4-320,0-2 160,6 11-224,-6 2 288,5-3-256,-1 4 160,2 6-192,-6 4 64,6 0-128,-6 6 0,3 3-32,3 10 32,-1-7-64,-1 13 64,2-9-64,-6 9-160,6-3 64,-6-4-1856,0-8 1024,0-5-5471,0-4 3551</inkml:trace>
        </inkml:traceGroup>
        <inkml:traceGroup>
          <inkml:annotationXML>
            <emma:emma xmlns:emma="http://www.w3.org/2003/04/emma" version="1.0">
              <emma:interpretation id="{3DEE294C-3A9B-49DB-85B8-A6C915CB5335}" emma:medium="tactile" emma:mode="ink">
                <msink:context xmlns:msink="http://schemas.microsoft.com/ink/2010/main" type="inkWord" rotatedBoundingBox="8129,13009 8185,13007 8191,13174 8135,13176"/>
              </emma:interpretation>
              <emma:one-of disjunction-type="recognition" id="oneOf20">
                <emma:interpretation id="interp100" emma:lang="zh-CN" emma:confidence="0">
                  <emma:literal>,</emma:literal>
                </emma:interpretation>
                <emma:interpretation id="interp101" emma:lang="zh-CN" emma:confidence="0">
                  <emma:literal>、</emma:literal>
                </emma:interpretation>
                <emma:interpretation id="interp102" emma:lang="zh-CN" emma:confidence="0">
                  <emma:literal>.</emma:literal>
                </emma:interpretation>
                <emma:interpretation id="interp103" emma:lang="zh-CN" emma:confidence="0">
                  <emma:literal>′</emma:literal>
                </emma:interpretation>
                <emma:interpretation id="interp10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85030">11227 15639 7296,'-10'0'2816,"10"0"-1536,0 0-800,0 0 1472,0 4-1120,0-4 736,0 3-929,0 3 97,0 4-448,0-3-192,0 2-32,-6 5-1120,6 4 576,-9 5-4735,4 0 2879,-11-1-2880,11 7 3008</inkml:trace>
        </inkml:traceGroup>
        <inkml:traceGroup>
          <inkml:annotationXML>
            <emma:emma xmlns:emma="http://www.w3.org/2003/04/emma" version="1.0">
              <emma:interpretation id="{FC1DC199-0892-4F8F-B757-74C9556C739B}" emma:medium="tactile" emma:mode="ink">
                <msink:context xmlns:msink="http://schemas.microsoft.com/ink/2010/main" type="inkWord" rotatedBoundingBox="8700,12390 9308,12371 9333,13184 8725,13203"/>
              </emma:interpretation>
              <emma:one-of disjunction-type="recognition" id="oneOf21">
                <emma:interpretation id="interp105" emma:lang="zh-CN" emma:confidence="0">
                  <emma:literal>用</emma:literal>
                </emma:interpretation>
                <emma:interpretation id="interp106" emma:lang="zh-CN" emma:confidence="0">
                  <emma:literal>闲</emma:literal>
                </emma:interpretation>
                <emma:interpretation id="interp107" emma:lang="zh-CN" emma:confidence="0">
                  <emma:literal>闸</emma:literal>
                </emma:interpretation>
                <emma:interpretation id="interp108" emma:lang="zh-CN" emma:confidence="0">
                  <emma:literal>闽</emma:literal>
                </emma:interpretation>
                <emma:interpretation id="interp109" emma:lang="zh-CN" emma:confidence="0">
                  <emma:literal>闭</emma:literal>
                </emma:interpretation>
              </emma:one-of>
            </emma:emma>
          </inkml:annotationXML>
          <inkml:trace contextRef="#ctx0" brushRef="#br0" timeOffset="86057">11752 15162 6400,'-6'0'2464,"6"0"-1344,6-4-672,-1-1 1152,1 10-928,-2-10 384,7 5-608,-2-9 96,6 9-320,7-4 64,-2 0-160,4-11 64,2 2-96,-1-6 160,7 6-160,-7-1 192,5 11-192,-4-12 95,4 11-95,-3-9 224,-2 7-192,-5-1 256,6 7-256,-7-6 160,2 6-160,-6 0 160,6 6-192,-10 1 192,-2 12-192,1 0 192,7-2-192,-8 5 96,1 1-96,1 0 96,-2-1-128,-3 10 192,0 0-160,-3 0 320,3 4-224,0 0 96,-3 6-160,3 6 64,0 3-96,-6-9 96,0-3-128,0-3-32,0-4 0,0 0-32,0 0 0,0 4-96,0-4 64,0-13-320,0-6 192,-6-9-800,6-4 544,-9-10-1088,3 6 864,-3-5-1535,3 0 1215,-9-9-1856,4 6 1600,-8-17-2304,8 12 1984,-11-11-1280,8 6 1632</inkml:trace>
          <inkml:trace contextRef="#ctx0" brushRef="#br0" timeOffset="85480">11782 15122 5760,'0'-8'2176,"0"8"-1152,6-32-480,-6 26 1344,0 12-1056,0-6 736,0 0-928,0 0 512,0 8-672,0-3 447,6-1-511,-6 1 256,0 9-384,0 4 256,4 5-288,-4 7 288,5 8-320,-5 11 160,5 2-224,-5-2 64,0-4-128,0 6-128,0-2 0,0-8-608,0-5 352,0-4-1856,0 0 1184,0-18-2591,0-6 1983,0-13-2912,0-4 2528</inkml:trace>
          <inkml:trace contextRef="#ctx0" brushRef="#br0" timeOffset="86772">11920 15344 6016,'-36'5'2272,"36"-5"-1216,-9-5-736,3 1 896,12 8-672,0-8 416,3 4-544,6-6 192,0 2-352,6-5-64,-1 9-128,1-10-64,4 10 32,1-3-32,-1 3 0,-5-4 64,1 8-32,-10-4 64,-1 3-64,-10 7 128,0 9-96,-10-3 384,-1 7-224,-10-4 512,12 3-416,-12-2 415,12 2-415,-6 0 128,3 1-288,7-10 0,5 1-96,0-9-64,11 3 32,-2-13-384,6 5 192,1-3-928,0-2 609,0-5-929,-2 6 800,-4-5-608,1 0 704,-7-9-448,1 0 576,-5-5-320,7 4 416,-7 3-64,0 2 224,0-4 64,0 4 64,0-4 128,0 4-64,0 1-160,0 4 32,0-5 256,0 5-128,0-4 992,0 7-608,-7-8 960,7 11-800,-5-12 608,5 11-704,-4-6 448,4 10-544,-5-8 383,-1 8-447,-4-4 320,10 4-384,-11-4 192,11 8-256,-3-4-64,3 4-96,-6 1 96,12 4-96,-6-5 32,0 6-32,0-1 96,0 4-96,0 1 192,0-1-160,0 9 192,0 1-192,0 5 32,3 4-64,-3 8-128,0 1 32,0 26-1024,0 2 576,0-2-3487,0-8 2207,0-14-3872,6-3 3168</inkml:trace>
        </inkml:traceGroup>
        <inkml:traceGroup>
          <inkml:annotationXML>
            <emma:emma xmlns:emma="http://www.w3.org/2003/04/emma" version="1.0">
              <emma:interpretation id="{D9B0F6D6-0EC6-4F75-A4F0-73992E94DAF5}" emma:medium="tactile" emma:mode="ink">
                <msink:context xmlns:msink="http://schemas.microsoft.com/ink/2010/main" type="inkWord" rotatedBoundingBox="9759,12208 10670,12180 10702,13214 9791,13242"/>
              </emma:interpretation>
              <emma:one-of disjunction-type="recognition" id="oneOf22">
                <emma:interpretation id="interp110" emma:lang="zh-CN" emma:confidence="0">
                  <emma:literal>最</emma:literal>
                </emma:interpretation>
                <emma:interpretation id="interp111" emma:lang="zh-CN" emma:confidence="0">
                  <emma:literal>蕞</emma:literal>
                </emma:interpretation>
                <emma:interpretation id="interp112" emma:lang="zh-CN" emma:confidence="0">
                  <emma:literal>晸</emma:literal>
                </emma:interpretation>
                <emma:interpretation id="interp113" emma:lang="zh-CN" emma:confidence="0">
                  <emma:literal>曷</emma:literal>
                </emma:interpretation>
                <emma:interpretation id="interp114" emma:lang="zh-CN" emma:confidence="0">
                  <emma:literal>巖</emma:literal>
                </emma:interpretation>
              </emma:one-of>
            </emma:emma>
          </inkml:annotationXML>
          <inkml:trace contextRef="#ctx0" brushRef="#br0" timeOffset="89432">13001 14954 3200,'0'-8'1216,"0"8"-640,0-5-192,0 0 1056,6 10-800,-6-5 992,3 0-960,-3-5 1024,0 5-992,0 0 928,0 0-928,0-5 416,0 5-640,0-4 159,0 8-383,0-4 128,0 10-224,0-1 224,6 0-256,0 5 96,-1 8-128,-1 1 0,2 3-32,3-3-64,-3 9 32,-6-10-128,0 1 64,0-4-832,0 0 480,0-12-2431,0 8 1535</inkml:trace>
          <inkml:trace contextRef="#ctx0" brushRef="#br0" timeOffset="90676">12837 15402 4992,'-9'0'1824,"9"0"-960,-6 6-320,2-12 1248,8 2-992,-4 0 704,6 4-896,-6 0 448,6 4-608,-3-4 448,3 0-480,-1 0 319,5 0-415,5-4 128,2 4-288,1-10 0,9 5-96,8-8-64,2 9 32,14-9 32,-7 4-32,8-10-32,-6 9 32,0-7-128,0 4 64,0-11 32,0 11 0,-16-1-288,-4 10 160,-11-2-1023,0 6 671,-15-3-1728,6 3 1248,-18 0-2496,8 3 1920,-12 3-1856,6 2 1920</inkml:trace>
          <inkml:trace contextRef="#ctx0" brushRef="#br0" timeOffset="90271">12976 15166 4224,'-17'-13'1568,"17"13"-832,-3 5-224,3-5 1152,3 0-928,-3 0 512,6 0-736,-1 0 128,11 0-352,-1-5 32,5 5-192,10-9 0,-3 5-64,-3-6-64,7 6 32,-5-5 32,-1 9-32,-5-4-32,-5 4 32,-9 4-128,-1 9 64,-16 1 96,2 4-32,-12-4-96,6 4 32,-6-8 224,12 3-96,-2-10 256,11 7-224,11-14 32,4 4-96,6-6-64,3 3 32,2-7-256,4 10 128,-9-3-1024,4-3 640,-4 2-2080,-6 4 1440,-15 4-2176,0 5 1888</inkml:trace>
          <inkml:trace contextRef="#ctx0" brushRef="#br0" timeOffset="91878">13255 15472 3200,'-3'-10'1216,"3"10"-640,0 0-320,0 0 704,0 0-544,-11 0 704,1 10-640,-5-7 832,0 11-736,-6-1 544,6 6-640,-6-1 448,10-1-512,-4 6 384,11 0-448,-13-1 384,14 6-416,-13-1 320,11 5-352,-10-6 63,9 6-223,-9-4-128,9-1-32,2-17 32,4-1 0,-5-15 0,10 3 0,-1-11-223,11 1 127,3-15-320,0 9 256,9-11-96,3 7 160,0-14 0,5 10 32,7-14 64,-1 8 0,-1 3 0,-4 8 0,0-6 0,-1 5 0,-5 6 128,3 2-64,-9 5 480,-3 7-320,-11 6 767,4 7-575,-8 5 512,5 8-512,-17-1 192,6 5-352,-14-1 0,3 6-160,-10 0-256,5 4 64,-2-13-1216,6-4 704,-9-10-2047,7 0 1471,-2-18-1568,11 3 1600,-5-7-480,5 0 960,1-10 384,4 10 192,-6-6 704,12 10-320,-6-5 1312,4 11-896,1-3 1088,10 12-1024,1-3 672,-2 11-832,7-5 384,0 4-577,4 2-31,1 2-224,0-3-96,-1 0-32,1-6-480,-1 1 256,-5-3-1727,1 1 1023,0-1-3968,-2 4 2720</inkml:trace>
          <inkml:trace contextRef="#ctx0" brushRef="#br0" timeOffset="90945">13082 15304 5248,'-4'-6'2016,"4"6"-1088,4-9-448,-4 5 992,6 8-800,-6-4 576,6 6-736,-3-6 576,2 9-608,-5 4 448,6 10-512,-6 3 256,0 6-385,0 0 193,0 0-256,-6 4-64,6 5-96,-5-11-64,5 3 32,-9-5-480,9-6 256,-6-8-1471,12-1 927,-6-13-2560,0 5 1824,0-19-2464,0 0 2240</inkml:trace>
          <inkml:trace contextRef="#ctx0" brushRef="#br0" timeOffset="89898">13082 14898 4608,'-4'-3'1760,"4"3"-960,4-4-672,2 4 832,3 0-544,8-6 352,2 3-448,2-7 128,5 6-288,-2-11 288,9 11-256,-9-5 608,2 9-448,-7-9 800,8 5-640,-12 0 832,0 8-768,-10 0 479,5 5-607,-10-3 256,6 1-416,-6 8 192,0-1-256,0-5 128,0 4-192,0 6 128,0-2-160,0 2 64,5 3-96,-5 5 96,0 1-128,0-5 32,0 7-32,-5-2-64,5-1 32,-6-5-32,2 0 0,-7-3-928,5 4 512,-3-14-2016,3 4 1345,-12-8-2881,0 0 2240,4-5-2656,4 0 2528</inkml:trace>
          <inkml:trace contextRef="#ctx0" brushRef="#br0" timeOffset="91171">13276 15330 6528,'5'10'2464,"-5"-10"-1344,6 39-544,-2-24 1440,2 2-1120,-6 12 768,0-3-992,0 6 351,0 4-575,0 5-64,0 4-224,0 1-96,0-5-32,0-5-480,0 0 256,0-8-1375,0-1 831,-6-14-2112,6-1 1600,-4-15-2816,-2-1 2304</inkml:trace>
        </inkml:traceGroup>
        <inkml:traceGroup>
          <inkml:annotationXML>
            <emma:emma xmlns:emma="http://www.w3.org/2003/04/emma" version="1.0">
              <emma:interpretation id="{19055FAA-1ABA-4FD9-97B0-7579F1633462}" emma:medium="tactile" emma:mode="ink">
                <msink:context xmlns:msink="http://schemas.microsoft.com/ink/2010/main" type="inkWord" rotatedBoundingBox="10807,12289 11549,12266 11577,13159 10834,13182"/>
              </emma:interpretation>
              <emma:one-of disjunction-type="recognition" id="oneOf23">
                <emma:interpretation id="interp115" emma:lang="zh-CN" emma:confidence="0">
                  <emma:literal>速</emma:literal>
                </emma:interpretation>
                <emma:interpretation id="interp116" emma:lang="zh-CN" emma:confidence="0">
                  <emma:literal>鹿</emma:literal>
                </emma:interpretation>
                <emma:interpretation id="interp117" emma:lang="zh-CN" emma:confidence="0">
                  <emma:literal>遞</emma:literal>
                </emma:interpretation>
                <emma:interpretation id="interp118" emma:lang="zh-CN" emma:confidence="0">
                  <emma:literal>遮</emma:literal>
                </emma:interpretation>
                <emma:interpretation id="interp119" emma:lang="zh-CN" emma:confidence="0">
                  <emma:literal>婕</emma:literal>
                </emma:interpretation>
              </emma:one-of>
            </emma:emma>
          </inkml:annotationXML>
          <inkml:trace contextRef="#ctx0" brushRef="#br0" timeOffset="92296">14142 15113 4736,'0'-6'1760,"0"6"-960,6-3-160,-1 3 1088,5 3-928,-5-3 448,11 0-736,8-9 224,8 0-448,-8 1 64,3 8-224,-8-6 64,7 12-96,-6-6-64,2 0 0,-2-6-544,0 6 288,-15-3-2592,0-3 1568,-10 6-2848,5 6 2304</inkml:trace>
          <inkml:trace contextRef="#ctx0" brushRef="#br0" timeOffset="92778">14097 15276 5376,'-11'28'2112,"11"-28"-1152,0 22-64,0-8 1504,0 2-1312,0 4 448,6-2-928,-6-1 32,0 2-384,0-6-320,5 0 32,-5 3-992,6-4 576,-2-12-1600,1 4 1184,1-17-832,3 4 992,1-14 96,7 4 384,-2-3 352,0 8-64,5-8 704,5 9-416,-4-6 896,5 11-704,-7-7 640,2 8-672,-1-8 384,1 11-544,4-9 320,7 3-384,-17 5 352,0 5-384,-9 0 575,3 5-447,-9 5 352,5 7-416,-15 5 64,6 7-256,-14-7 64,15 4-96,-12-3 0,3 0-32,-18-5-672,15 5 320,0-14-1664,4-5 1121,2-17-2625,3 4 1952,0-17-2816,6 2 2464</inkml:trace>
          <inkml:trace contextRef="#ctx0" brushRef="#br0" timeOffset="93352">14270 14917 5120,'-6'-9'2016,"6"9"-1088,6 6-256,-6-3 1504,10 7-1216,1-1 960,-2 4-1120,1 14 640,1 5-833,-6 3 513,-1 3-640,-4 17 384,6-6-512,-6 5 32,0 5-224,-6 5-32,6-2-64,-4-15-416,-1-7 224,-6-9-1184,11 2 736,-10-16-1567,10-2 1183,-9-11-1440,3-4 1376,-9-10-896,4 1 1120,2-8-96,9-2 544,-10-7 288,10 7 64,-12-4 640,12 6-352,-8 2 960,8 11-704,-6 4 800,0 4-768,-9 6 544,6 8-640,-12-1 96,6 6-320,-7-5-160,14 1-64,-8-11 32,10 7-32,-4-11-224,6 5 96,-2-9-512,12 4 320,-2-8-352,6 4 352,0-9 32,5 9 128,6-4 160,5 8 0,-1-4 672,5 0-352,6 0 896,5 0-704,-5-4 288,-6 4-480,2-5-128,-12 5-129,-6-4-638,4-2 287,-10-2-2304,8 3 1440,-16-9-3488,6 11 2592</inkml:trace>
          <inkml:trace contextRef="#ctx0" brushRef="#br0" timeOffset="93830">13913 15307 4992,'-9'-13'1920,"9"13"-1024,-21 4-192,16-4 1216,10 0-1056,-10 0 576,5 9-864,-10 10 608,10 3-672,-6 2 512,12 1-577,-6 2 257,0 1-416,0 4 192,10 4-256,-5 0 224,6-4-256,-1 0 160,-1 4-192,8 0 64,-2 1-128,4-14-64,2-7 0,5-2-32,4 0 0,1-14-96,5 0 64,4-5 96,2 2-32,3-7-32,-3 10 32,-3-4-32,3 4 0,0-6 64,-12 12-32,0-6-32,-4 8 32,-7-2-384,7-3 192,-5-3-992,-1 0 640,-10 0-1631,0 0 1215,-5-3-2368,4 3 1856,-3-10-2592,0 6 2304</inkml:trace>
          <inkml:trace contextRef="#ctx0" brushRef="#br0" timeOffset="94398">14459 15566 6144,'-15'0'2272,"15"0"-1216,0 0-608,0 0 1152,6 0-928,-6 0 480,9 0-704,1 0 256,1 0-416,-2 0 128,2 4-256,-1-4 0,0 6-96,7-2 32,-3 4-64,-10-4-224,8 6 96,-7-4-1568,-1-2 896,-4-4-3744,6 0 2496</inkml:trace>
          <inkml:trace contextRef="#ctx0" brushRef="#br0" timeOffset="94728">14280 15553 3968,'-4'-6'1568,"4"6"-832,0 6-384,0-6 1184,0 0-832,0 0 768,0 3-832,0-3 288,4 10-544,-4-1 352,11 4-416,-8-3 192,9 3-288,-8 0-64,2 6-96,-1-6-128,0 1 32,-5 0-608,4 0 352,-4-1-2144,6 0 1344,0-7-2752,-2 1 2144</inkml:trace>
        </inkml:traceGroup>
        <inkml:traceGroup>
          <inkml:annotationXML>
            <emma:emma xmlns:emma="http://www.w3.org/2003/04/emma" version="1.0">
              <emma:interpretation id="{D04DFD2D-F0A1-4C57-BE0A-CB41FD486F71}" emma:medium="tactile" emma:mode="ink">
                <msink:context xmlns:msink="http://schemas.microsoft.com/ink/2010/main" type="inkWord" rotatedBoundingBox="11841,12522 12332,12506 12348,13045 11858,13060"/>
              </emma:interpretation>
              <emma:one-of disjunction-type="recognition" id="oneOf24">
                <emma:interpretation id="interp120" emma:lang="zh-CN" emma:confidence="0">
                  <emma:literal>下</emma:literal>
                </emma:interpretation>
                <emma:interpretation id="interp121" emma:lang="zh-CN" emma:confidence="0">
                  <emma:literal>不</emma:literal>
                </emma:interpretation>
                <emma:interpretation id="interp122" emma:lang="zh-CN" emma:confidence="0">
                  <emma:literal>工</emma:literal>
                </emma:interpretation>
                <emma:interpretation id="interp123" emma:lang="zh-CN" emma:confidence="0">
                  <emma:literal>丅</emma:literal>
                </emma:interpretation>
                <emma:interpretation id="interp124" emma:lang="zh-CN" emma:confidence="0">
                  <emma:literal>丫</emma:literal>
                </emma:interpretation>
              </emma:one-of>
            </emma:emma>
          </inkml:annotationXML>
          <inkml:trace contextRef="#ctx0" brushRef="#br0" timeOffset="95704">14898 15172 5120,'-15'-19'2016,"15"19"-1088,0 9-384,0-9 1344,3 4-1056,-3 2 864,6-2-992,0 1 352,3-1-608,6-1 96,6 3-320,5-6 128,-2 4-193,13-8 1,4 4-96,-5-6 32,-6 6-64,0-3 64,0-1-64,2-5-224,-8 9 96,-8-6-799,-5 12 479,-7-12-864,2 6 736,-12 0-384,2 6 544,-7-6 0,1 4 224,-10 1 96,10 2 64,-7-1 64,8 4-32,-1-7-32,5 7 32,-10-7 224,9 3-128,-3-2 608,9 0-448,-6 1 736,6-1-576,-6 2 544,12 2-544,-6 10 543,0 5-575,0 5 416,0 2-480,0 2 192,0 4-320,0 2 64,0 1-160,0 12-64,0-6-32,0-13-896,0-5 480,0-14-2303,0 2 1503,0-21-3168,0 3 2464,0-16-2144,6 6 2336</inkml:trace>
          <inkml:trace contextRef="#ctx0" brushRef="#br0" timeOffset="95872">15275 15472 6656,'21'3'2528,"-21"-3"-1344,21 19-544,-18-15 1408,9 5-1152,-2 1 288,0 3-704,-6-4-96,8 5-224,-8-11-1216,1 3 544,0-12-4224,-1 6 2624</inkml:trace>
        </inkml:traceGroup>
        <inkml:traceGroup>
          <inkml:annotationXML>
            <emma:emma xmlns:emma="http://www.w3.org/2003/04/emma" version="1.0">
              <emma:interpretation id="{B645D445-E8B0-46EE-BC33-E4F0F55DC266}" emma:medium="tactile" emma:mode="ink">
                <msink:context xmlns:msink="http://schemas.microsoft.com/ink/2010/main" type="inkWord" rotatedBoundingBox="12599,12069 13261,12049 13302,13380 12640,13401"/>
              </emma:interpretation>
              <emma:one-of disjunction-type="recognition" id="oneOf25">
                <emma:interpretation id="interp125" emma:lang="zh-CN" emma:confidence="0">
                  <emma:literal>降</emma:literal>
                </emma:interpretation>
                <emma:interpretation id="interp126" emma:lang="zh-CN" emma:confidence="0">
                  <emma:literal>洚</emma:literal>
                </emma:interpretation>
                <emma:interpretation id="interp127" emma:lang="zh-CN" emma:confidence="0">
                  <emma:literal>峰</emma:literal>
                </emma:interpretation>
                <emma:interpretation id="interp128" emma:lang="zh-CN" emma:confidence="0">
                  <emma:literal>䧏</emma:literal>
                </emma:interpretation>
                <emma:interpretation id="interp129" emma:lang="zh-CN" emma:confidence="0">
                  <emma:literal>隆</emma:literal>
                </emma:interpretation>
              </emma:one-of>
            </emma:emma>
          </inkml:annotationXML>
          <inkml:trace contextRef="#ctx0" brushRef="#br0" timeOffset="96426">15699 14972 6656,'0'0'2528,"0"0"-1344,15 9-736,-11-5 1216,1 2-960,10 2 672,0 1-832,0 0 448,2 4-577,-7 6 481,5 4-512,-6 3 416,8-3-448,-13 5 192,7-1-320,-11-5 0,0 6-128,-5-5-480,-1 4 192,-9-5-1248,6-3 800,-7-9-1855,5-3 1439,-4-11-1504,6 1 1472,-6-7-224,3 1 768,-8-10 416,16 11 96,-11-7 672,9 11-352,-5-6 1152,11 7-800,-10-7 1184,10 5-1024,-5 10 928,5 5-992,-4 7 639,8 12-831,-4 3 576,0 3-640,0 1 256,0 6-448,0-7 0,0 1-192,0-13-768,0-1 384,0-12-2304,5-7 1440,1-19-4095,9-7 2975,0-18-2432,15 1 2720</inkml:trace>
          <inkml:trace contextRef="#ctx0" brushRef="#br0" timeOffset="97792">16120 14695 7168,'6'-9'2720,"-6"9"-1472,6 5-416,-6-1 1632,3 2-1376,-6-3 543,3 11-991,-12 5 192,6-1-480,-3-1-64,4 6-160,-11-4-96,11-2 0,-5-2-128,10 2 64,-5-8 32,10 4 0,1-7 0,9 1 0,-5-1-160,4-2 96,4 2 96,1 3 0,-5-5 64,7 5-64,-6 1-32,6-3 32,-10 2 32,-1 1-32,-16-1 64,6 4-64,-10 1-32,1 5 32,-12-6-320,0 6 160,-4-6-800,6 9 512,-23-3-928,12-2 737,4-7-321,10 3 544,-4-4 0,10 1 224,-10-1-32,10-2 96,-7-7 64,13 6 32,-7-12 0,11 6 0,-3-7 64,3 2-32,0-9 416,3 5-256,8-8 416,5 2-352,4 1 160,-1 5-256,7-8 128,1 11-160,7-3 159,7 5-191,-10 1 96,1 3-96,-8-6 160,2 12-160,-7-6 96,7 0-96,-16 0 0,1 3-32,-16 1-64,-1 11 32,-9-2-192,0 6 96,-16-2-32,11 6 32,-11-4 64,11 3 0,-4-5 64,3 6-32,-6-5 128,12 1-96,0-9 32,10 3-32,1-9-64,4 5 32,4-9 32,7 4-32,4-8-32,10 0 32,1-5 32,-1 9-32,-5-5-32,6 5 32,-16 0-256,1 5 128,-22 8-32,5 6 64,-12 4 64,0 0 0,-12-1 352,9 4-192,-9-3 480,10 5-352,-10-1 0,9-1-160,6-11-96,9-2 0,12-9 32,5 1-32,4-10-32,6 5 32,9-9-256,6 4 128,-6-7-448,5 6 288,-10-1-704,7 1 512,-7-7-1183,-5 9 927,-10-11-1184,1 7 1088,-5-7-800,-2 7 928,1-10-832,1 8 832,-6-8-128,4 10 448,-4-7 160,0 11 96,-4-15 96,-2 12 0,-3-12 352,-2 6-192,-5-6 832,7 10-544,-8-5 992,8 5-800,-1-8 896,4 7-896,-3-3 800,9 7-800,-11-3 448,11 5-640,-10-5 543,10 9-575,-5-4 288,5 4-416,0 0 192,0 4-256,-6 2 224,6 1-256,-3 2 256,6 5-256,-3 9 160,6 5-192,-1 4 64,-1 4-128,2 5 288,5 4-192,-2 17 96,1 6-160,-4-8-64,-1-11-32,-1-3-32,7-1 0,-5 0-160,-2 0 96,-4 0-1312,0-7 768,0-15-2496,0-1 1729,0-9-4225,0 1 3136</inkml:trace>
        </inkml:traceGroup>
        <inkml:traceGroup>
          <inkml:annotationXML>
            <emma:emma xmlns:emma="http://www.w3.org/2003/04/emma" version="1.0">
              <emma:interpretation id="{EE5FD330-22C8-40E9-A47F-122AFFEE0971}" emma:medium="tactile" emma:mode="ink">
                <msink:context xmlns:msink="http://schemas.microsoft.com/ink/2010/main" type="inkWord" rotatedBoundingBox="13762,12680 13795,12678 13802,12898 13769,12899"/>
              </emma:interpretation>
              <emma:one-of disjunction-type="recognition" id="oneOf26">
                <emma:interpretation id="interp130" emma:lang="zh-CN" emma:confidence="0">
                  <emma:literal>,</emma:literal>
                </emma:interpretation>
                <emma:interpretation id="interp131" emma:lang="zh-CN" emma:confidence="0">
                  <emma:literal>、</emma:literal>
                </emma:interpretation>
                <emma:interpretation id="interp132" emma:lang="zh-CN" emma:confidence="0">
                  <emma:literal>.</emma:literal>
                </emma:interpretation>
                <emma:interpretation id="interp133" emma:lang="zh-CN" emma:confidence="0">
                  <emma:literal>'</emma:literal>
                </emma:interpretation>
                <emma:interpretation id="interp134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100271">16804 15311 4864,'0'6'1824,"0"-6"-960,4 13-224,-4-9 1248,6 2-1056,-6-2 704,6 5-928,-1 0 448,-1 1-608,-4-3 256,6 8-416,-6-1 128,5-1-256,-5 0 0,0 2-96,-5 2-1376,5 6 704,-10-5-4256,5 5 2688</inkml:trace>
        </inkml:traceGroup>
        <inkml:traceGroup>
          <inkml:annotationXML>
            <emma:emma xmlns:emma="http://www.w3.org/2003/04/emma" version="1.0">
              <emma:interpretation id="{11F5F683-672D-4BD3-8121-B8FA6340EFC1}" emma:medium="tactile" emma:mode="ink">
                <msink:context xmlns:msink="http://schemas.microsoft.com/ink/2010/main" type="inkWord" rotatedBoundingBox="14336,12249 15240,12221 15265,13021 14361,13049"/>
              </emma:interpretation>
              <emma:one-of disjunction-type="recognition" id="oneOf27">
                <emma:interpretation id="interp135" emma:lang="zh-CN" emma:confidence="0">
                  <emma:literal>但</emma:literal>
                </emma:interpretation>
                <emma:interpretation id="interp136" emma:lang="zh-CN" emma:confidence="0">
                  <emma:literal>俱</emma:literal>
                </emma:interpretation>
                <emma:interpretation id="interp137" emma:lang="zh-CN" emma:confidence="0">
                  <emma:literal>俚</emma:literal>
                </emma:interpretation>
                <emma:interpretation id="interp138" emma:lang="zh-CN" emma:confidence="0">
                  <emma:literal>徂</emma:literal>
                </emma:interpretation>
                <emma:interpretation id="interp139" emma:lang="zh-CN" emma:confidence="0">
                  <emma:literal>佨</emma:literal>
                </emma:interpretation>
              </emma:one-of>
            </emma:emma>
          </inkml:annotationXML>
          <inkml:trace contextRef="#ctx0" brushRef="#br0" timeOffset="108765">17599 14899 3840,'0'0'1472,"0"0"-768,5 0-256,-5 0 1024,0 0-800,0 0 672,0 0-800,0 0 384,0 5-576,0-1 128,0 2-320,0-2 224,0 2-256,0-6 384,0 4-288,0-1 224,0 2-224,-5-5 288,0 5-288,-2 0 160,7-1-224,-3 6 64,3 3-128,-12 6 0,8 3-32,-12 1-64,6 3 32,-14 10-320,3 1 160,-11-7-1376,13 3 864,-1-5-2560,4-5 1792,2-7-2400,8 0 2176</inkml:trace>
          <inkml:trace contextRef="#ctx0" brushRef="#br0" timeOffset="109007">17537 15204 5504,'0'7'2112,"0"-7"-1152,0 9-224,0-3 1472,6 2-1216,-6 7 704,5-2-992,-5 6 384,4 7-609,1 10 161,1 5-384,-6-5 128,0-4-224,0 4 128,0 0-160,0-4-128,0 0-32,0-4-960,0-5 544,0-6-2143,0 2 1439,0-19-3552,6 0 2624</inkml:trace>
          <inkml:trace contextRef="#ctx0" brushRef="#br0" timeOffset="109289">17752 14872 6400,'0'-3'2368,"0"3"-1280,9 3-352,-3 1 1536,-1 6-1248,1 0 704,4-2-1024,-1 12 255,2-3-575,-5 5 224,4 7-352,-1-3-64,2 6-128,-7-6-128,2 12 32,-6-16-1024,0 1 576,-6-10-2271,6 1 1535,-4-14-3552,8 0 2688</inkml:trace>
          <inkml:trace contextRef="#ctx0" brushRef="#br0" timeOffset="110404">17847 15182 5888,'-18'-19'2176,"18"19"-1152,30-13-704,-24 7 1056,3 6-800,1-4 384,6 4-608,0-4 32,2 8-224,-1-4-96,2 4-32,-8 2-32,5 3 0,-11-2 64,-1 3-32,-8 3 416,4 6-256,-11 0 704,1-2-512,-5-4 448,9 6-481,1-10-31,5 4-192,0-7-160,11 1 0,-1-1-128,5-2 96,0-4-799,6 6 447,-6-6-864,0 3 736,-10 1-192,7 11 448,-18 2 256,0 2 32,-3-2 352,-2 2-160,-10 0 608,6-3-448,-10 0 320,10 1-384,-5-8 64,8 4-224,3-7 64,9 1-96,-9-1 288,9-2-193,-12 1 449,12-1-352,-4 0 512,-1 2-480,-6-6 576,6 3-512,-6-3 288,11 0-384,-3 0 128,6 0-256,3-3 128,4 3-160,1-6 0,4 6-64,0-4-64,6 0 32,-7-5 32,7 9-32,0-6 64,4 6-64,10-3-96,1 3 32,-6-10-128,2 10 96,-7-4-544,1 8 352,-7-4-1792,2 0 1120,-6-4-3391,0 4 2431,-4-5-3232,-1 10 2912</inkml:trace>
          <inkml:trace contextRef="#ctx0" brushRef="#br0" timeOffset="109727">17976 14895 6400,'15'-4'2368,"-15"4"-1280,20-5-576,-20 1 1184,6 8-960,-2-4 704,7 0-832,-1 0 576,1 0-673,-2 0 385,3 0-544,-9 0 544,9 5-512,-3-5 416,0 4-448,3-4 320,-3 3-384,-3 3 192,4-2-256,-5 2 128,1 3-192,-1-5 128,-1 5-160,-4 1 160,6-2-192,-6 0 192,0 2-192,-6 0 32,6 2-64,-4 8-64,-1-4 32,-1 8 32,6-2-32,-5 10 64,5-4-64,-5-2-32,5 6 32,-5-6-32,-1 3 0,-3 3-512,9-2 288,-6-7-1024,6-4 672,-6-6-1536,6-3 1152,-3-10-2623,3 0 2015,-11-10-3584,7 6 2912</inkml:trace>
        </inkml:traceGroup>
        <inkml:traceGroup>
          <inkml:annotationXML>
            <emma:emma xmlns:emma="http://www.w3.org/2003/04/emma" version="1.0">
              <emma:interpretation id="{E3812E8D-3662-49EE-ADF3-C08F52E2979F}" emma:medium="tactile" emma:mode="ink">
                <msink:context xmlns:msink="http://schemas.microsoft.com/ink/2010/main" type="inkWord" rotatedBoundingBox="15530,12097 16361,12071 16389,12974 15558,13000"/>
              </emma:interpretation>
              <emma:one-of disjunction-type="recognition" id="oneOf28">
                <emma:interpretation id="interp140" emma:lang="zh-CN" emma:confidence="0">
                  <emma:literal>最</emma:literal>
                </emma:interpretation>
                <emma:interpretation id="interp141" emma:lang="zh-CN" emma:confidence="0">
                  <emma:literal>曷</emma:literal>
                </emma:interpretation>
                <emma:interpretation id="interp142" emma:lang="zh-CN" emma:confidence="0">
                  <emma:literal>晸</emma:literal>
                </emma:interpretation>
                <emma:interpretation id="interp143" emma:lang="zh-CN" emma:confidence="0">
                  <emma:literal>昺</emma:literal>
                </emma:interpretation>
                <emma:interpretation id="interp144" emma:lang="zh-CN" emma:confidence="0">
                  <emma:literal>䝆</emma:literal>
                </emma:interpretation>
              </emma:one-of>
            </emma:emma>
          </inkml:annotationXML>
          <inkml:trace contextRef="#ctx0" brushRef="#br0" timeOffset="111054">18783 14755 7424,'-12'-5'2816,"12"5"-1536,6-4-864,-6-2 1344,6 12-1024,-3-6 736,3 0-865,-6 0 513,5 4-640,-1 1 448,2 9-512,0-1 256,-1 6-384,-1 7 192,1 0-256,2 3-64,-4 3-96,-3 0-128,6 3 32,-6-8-1088,0 1 576,-6-11-2623,6 2 1727,-3-10-4064,-4 4 3104</inkml:trace>
          <inkml:trace contextRef="#ctx0" brushRef="#br0" timeOffset="112083">18670 15244 4864,'-16'-10'1824,"16"10"-960,-30 15-96,25-15 1696,5 4-1376,-10-4 1216,5 0-1376,-5 0 671,10 0-927,-6 0 416,12 0-640,-6-4 256,10 4-416,-5-5 192,10 5-256,0-4 64,6 4-160,0-6 0,3 6-64,6-3-64,6-1 32,6-6-32,-1 5 0,4-8 0,0-1 0,3 1-352,-3 7 192,-9-7-864,-6 10 576,-4-11-1280,-7 5 960,-2 0-1663,-8 5 1375,-14-2-2752,5 12 2144,-10-6-1952,-1 7 2080</inkml:trace>
          <inkml:trace contextRef="#ctx0" brushRef="#br0" timeOffset="113165">18965 15286 5504,'-5'4'2112,"5"-4"-1152,0 8-480,-4-2 1216,4-2-960,-12 10 800,3 8-896,-6 0 704,4 6-736,-10 2 447,11 2-607,-4 1 256,4-4-416,-7-4 0,14 2-192,-9-5-64,12-2 0,0-12-320,5-4 160,5-11-448,7 2 320,2-19-352,7 6 321,4-18-65,6 4 224,-6-4 64,2 10 64,-2-6 0,0 9 0,12-12 64,-2 7-32,-14 4 256,-1 12-160,-5 2 671,1 6-447,-6 4 544,6 4-512,-16 6 352,5 2-416,-10 12 192,5-2-288,-10 0-64,-1 1-96,-3 0-608,-1-1 288,-16-3-1504,11 4 960,-6-14-1759,6 0 1471,-6-9-992,12 4 1216,-6-13-32,4 5 544,-5-15 512,11 9-96,1 3 1152,4 2-672,0-5 1312,4 10-1056,1 0 672,5 6-832,1-2 351,10 5-575,9 4 192,0 1-352,1 0 64,0 0-192,-6-1-288,1 0 96,-5-4-1600,-2 1 896,-4-7-4671,6 7 3007</inkml:trace>
          <inkml:trace contextRef="#ctx0" brushRef="#br0" timeOffset="112323">18872 15172 6656,'-8'4'2528,"8"-4"-1344,-6-4-736,2 8 1280,8 5-992,-4 1 736,6-1-864,-6 4 575,5 4-671,-5 6 384,0 5-544,0 4 32,0 4-224,0 5-96,0-1-32,-5-8-384,5 0 192,-6-6-1504,6-3 929,-4-8-2497,4-8 1824,-6-10-3040,6 3 2528</inkml:trace>
          <inkml:trace contextRef="#ctx0" brushRef="#br0" timeOffset="111724">18893 14908 5632,'-9'-4'2112,"9"4"-1152,-6-6-288,0 3 1504,12 6-1216,-6-3 608,0 0-928,0 0 256,6 0-512,3-3 95,6 3-319,0-9 0,6 9-96,-6-4 32,0 8-64,-4-4-32,4 5 32,-9-1-128,4 9 64,-16 2 32,2-2 0,-11 5 256,4 4-128,-14 1 160,10 5-160,-2-15-64,14 1-32,-3-9-32,12-2 0,3-6-96,6 3 64,6-10-544,-1 5 320,1-3-1247,3 2 863,-8-3-2112,-1 9 1536,-9 0-2880,-1 6 2304</inkml:trace>
          <inkml:trace contextRef="#ctx0" brushRef="#br0" timeOffset="111426">18959 14727 6656,'6'-4'2464,"-6"4"-1344,30 0-608,-25 0 1536,5 0-1152,1-5 800,-2 5-1024,3-4 415,-3 8-607,1-4 512,1 5-576,-2-1 640,3 0-608,-8 5 416,7 1-512,-6 3 128,-1 2-320,2 8 0,0-1-96,-6 4 32,3 1-64,-3 1 64,0 4-64,-3-6-640,3 3 320,-12-3-1664,3 0 1120,-6-10-2335,9-3 1791,-3-13-2528,3-6 2240,-5-7-2176,1 0 2208</inkml:trace>
          <inkml:trace contextRef="#ctx0" brushRef="#br0" timeOffset="112548">18995 15227 6016,'21'-10'2272,"-21"10"-1216,11 17-320,-11-11 1600,4 3-1280,2 5 992,0 4-1216,-3 5 607,3 3-799,-6 6 256,5 0-512,-5 8 0,0 5-224,0-13-672,0-4 288,-5-5-1632,5-6 1056,-6-4-2495,3 2 1887,-9-15-3232,8 4 2624</inkml:trace>
        </inkml:traceGroup>
        <inkml:traceGroup>
          <inkml:annotationXML>
            <emma:emma xmlns:emma="http://www.w3.org/2003/04/emma" version="1.0">
              <emma:interpretation id="{80EA26CD-128B-49F9-A54E-73F530B4B724}" emma:medium="tactile" emma:mode="ink">
                <msink:context xmlns:msink="http://schemas.microsoft.com/ink/2010/main" type="inkWord" rotatedBoundingBox="16741,12205 17419,12184 17445,13012 16767,13033"/>
              </emma:interpretation>
              <emma:one-of disjunction-type="recognition" id="oneOf29">
                <emma:interpretation id="interp145" emma:lang="zh-CN" emma:confidence="0">
                  <emma:literal>要</emma:literal>
                </emma:interpretation>
                <emma:interpretation id="interp146" emma:lang="zh-CN" emma:confidence="0">
                  <emma:literal>速</emma:literal>
                </emma:interpretation>
                <emma:interpretation id="interp147" emma:lang="zh-CN" emma:confidence="0">
                  <emma:literal>連</emma:literal>
                </emma:interpretation>
                <emma:interpretation id="interp148" emma:lang="zh-CN" emma:confidence="0">
                  <emma:literal>霆</emma:literal>
                </emma:interpretation>
                <emma:interpretation id="interp149" emma:lang="zh-CN" emma:confidence="0">
                  <emma:literal>琵</emma:literal>
                </emma:interpretation>
              </emma:one-of>
            </emma:emma>
          </inkml:annotationXML>
          <inkml:trace contextRef="#ctx0" brushRef="#br0" timeOffset="113765">19832 14860 7040,'-6'-6'2624,"6"6"-1408,6-4-576,-6 0 1472,0 8-1152,0-4 800,8 4-1057,4 2 353,3-3-608,0 3 160,6-3-352,0-3 128,3 0-224,8-3-64,2 3-64,-2-6 32,4 3-32,-6-7-384,0 6 224,0-11-1376,2 11 832,-16 0-2751,-2 4 1919,-14 0-3392,0 4 2752</inkml:trace>
          <inkml:trace contextRef="#ctx0" brushRef="#br0" timeOffset="115281">19816 15188 7936,'-9'-7'2976,"9"7"-1600,-6 7-1056,0-1 1152,12-2-864,-6 2 256,0 1-512,0 2 287,0 1-351,0 3 480,0 10-448,0-1 512,0 10-512,0 4 352,0 2-384,0-8 192,6-2-256,-6-2 0,3 2-128,3-4 0,0-2-32,-2-6-64,1 8 32,1-10 32,3 4-32,3-9 128,-3 4-96,1-7-32,6 4 0,3-16-32,8 6 0,-3-4-96,3 4 64,8-10 32,1 6 0,9-14-160,6 8 96,-9-3-320,-7 4 224,11-11-736,4 13 512,-20-2-1152,3 3 864,-13-2-1727,-5 8 1343,-5-5-3456,5 10 2528,0-5-2048,0 0 2336</inkml:trace>
          <inkml:trace contextRef="#ctx0" brushRef="#br0" timeOffset="114802">19909 14940 4992,'3'0'1824,"-3"0"-960,12 9-32,-8-5 1376,2 5-1216,-1 5 672,0 4-992,-5 15 480,4-1-672,-4-2 256,0-2-449,-4-5 1,4-1-192,-5-3-480,0-2 192,-1-8-1023,6-5 639,0-8-832,11 4 768,-2-19-64,12 7 384,6-24 224,3 9 64,-6 3 224,8 7-96,-8 7 672,7 10-416,-5-3 608,-1 6-544,1-6 416,4 3-480,-15 3 256,0 7-352,-15-1-65,6 4-127,-16 0 32,4 1-64,-14 5-32,0-1 32,-5-4-32,10 2 0,-6 0-160,12-3 96,-8-10-671,7 7 415,5-20-1440,10 7 992,-5-20-1536,10 5 1280,-5-9-1376,1 4 1344,-6-9-384,6 4 864,-12-2 1088,6 2-224,-6-8 1760,1 4-1152,-5 6 1440,10 10-1344,-5 3 896,5 10-1056,0 3 608,5 3-832,1 10 735,3 6-767,3 10 608,-3 1-672,-4 21 448,5-3-544,-10 7 32,6-4-256,-12 2-96,0-2-64,-3-6-672,3-3 352,-3-12-1568,3 2 1024,-3-14-1663,3-4 1407,-9-14-1152,3-4 1280,-2-15-224,4 0 736,1-3 320,3 8 96,-5-2 672,11 6-352,-10-3 1088,10 3-768,-5 1 928,5 5-896,-4-1 544,4 5-704,-11 5 255,5 3-447,-12 14-288,2 6-32,-4-5-1279,4 0 735,-4-10-2304,8 6 1600,3-10-1312,3 4 1504,-3-9 96,9 2 576,6-6 992,9 0-288,0-6 1728,9 2-1120,8-9 1344,2 8-1248,2-5 672,6 10-960,-1-8 383,-6 8-607,1-9 0,0 9-288,-6-9-256,-5 9 32,-10-6-1184,5 2 641,-8-9-3265,-2 0 2144,-16-2-2944,2 11 2656</inkml:trace>
        </inkml:traceGroup>
        <inkml:traceGroup>
          <inkml:annotationXML>
            <emma:emma xmlns:emma="http://www.w3.org/2003/04/emma" version="1.0">
              <emma:interpretation id="{13688BBB-629B-4A8B-82A9-189EAB9A371B}" emma:medium="tactile" emma:mode="ink">
                <msink:context xmlns:msink="http://schemas.microsoft.com/ink/2010/main" type="inkWord" rotatedBoundingBox="17635,12328 18078,12314 18094,12837 17651,12851"/>
              </emma:interpretation>
              <emma:one-of disjunction-type="recognition" id="oneOf30">
                <emma:interpretation id="interp150" emma:lang="zh-CN" emma:confidence="0">
                  <emma:literal>下</emma:literal>
                </emma:interpretation>
                <emma:interpretation id="interp151" emma:lang="zh-CN" emma:confidence="0">
                  <emma:literal>不</emma:literal>
                </emma:interpretation>
                <emma:interpretation id="interp152" emma:lang="zh-CN" emma:confidence="0">
                  <emma:literal>工</emma:literal>
                </emma:interpretation>
                <emma:interpretation id="interp153" emma:lang="zh-CN" emma:confidence="0">
                  <emma:literal>Ⅰ</emma:literal>
                </emma:interpretation>
                <emma:interpretation id="interp154" emma:lang="zh-CN" emma:confidence="0">
                  <emma:literal>仄</emma:literal>
                </emma:interpretation>
              </emma:one-of>
            </emma:emma>
          </inkml:annotationXML>
          <inkml:trace contextRef="#ctx0" brushRef="#br0" timeOffset="115956">20704 14972 9472,'-27'-4'3520,"27"4"-1920,0 0-1376,0 0 1088,11 0-769,-7 0 289,11 0-512,6 0 128,5 0-288,4 0 0,0 0-96,2 0-64,-1 0 32,-6 0 32,1 0-32,-2-6-96,8 2 32,-16-1-480,-2 5 288,-14-4-672,0 8 480,-14-4-191,-2 0 319,-4 0 128,4 5 64,2-1 160,8 10-32,-9-9 320,9 4-160,-9 5 607,9 2-447,-3 12 608,9 4-544,-6 1 416,6-2-480,-5 6 256,10-2-352,-10 20 0,5 4-160,-4-17-256,-2-7 64,-4-8-1312,10-5 800,-10-7-2591,10-8 1823,-6-14-3264,12-2 2624,-6-23-1792,5 4 2208</inkml:trace>
          <inkml:trace contextRef="#ctx0" brushRef="#br0" timeOffset="116136">20999 15226 9600,'15'22'3584,"-15"-22"-1920,25 18-1312,-20-13 1183,5-1-895,2 5 96,-3 1-448,2-6-448,-1 1 64,1-1-2111,-1 5 1247,-1-9-4416,-4 0 3008</inkml:trace>
        </inkml:traceGroup>
        <inkml:traceGroup>
          <inkml:annotationXML>
            <emma:emma xmlns:emma="http://www.w3.org/2003/04/emma" version="1.0">
              <emma:interpretation id="{FF96469F-4139-4447-9C0C-B717AFFA81EB}" emma:medium="tactile" emma:mode="ink">
                <msink:context xmlns:msink="http://schemas.microsoft.com/ink/2010/main" type="inkWord" rotatedBoundingBox="18366,11880 19035,11859 19070,13009 18402,13030"/>
              </emma:interpretation>
              <emma:one-of disjunction-type="recognition" id="oneOf31">
                <emma:interpretation id="interp155" emma:lang="zh-CN" emma:confidence="0">
                  <emma:literal>降</emma:literal>
                </emma:interpretation>
                <emma:interpretation id="interp156" emma:lang="zh-CN" emma:confidence="0">
                  <emma:literal>除</emma:literal>
                </emma:interpretation>
                <emma:interpretation id="interp157" emma:lang="zh-CN" emma:confidence="0">
                  <emma:literal>洚</emma:literal>
                </emma:interpretation>
                <emma:interpretation id="interp158" emma:lang="zh-CN" emma:confidence="0">
                  <emma:literal>隆</emma:literal>
                </emma:interpretation>
                <emma:interpretation id="interp159" emma:lang="zh-CN" emma:confidence="0">
                  <emma:literal>峰</emma:literal>
                </emma:interpretation>
              </emma:one-of>
            </emma:emma>
          </inkml:annotationXML>
          <inkml:trace contextRef="#ctx0" brushRef="#br0" timeOffset="117009">21436 14772 6656,'0'0'2528,"0"0"-1344,12 6-672,-7-2 1312,5 5-1024,-1 1 640,3-3-896,8 12 384,-1 0-577,-2-2 321,2 2-384,-2-6 128,-2 6-256,-6-6 64,1 0-128,-10 6-128,6-2 0,-16-2-736,4-2 384,-8-4-1439,-2 5 1023,-4-11-1120,4 7 1088,-10-10-192,11 3 608,0-6 160,5-1 160,-1-5 736,7 3-384,-7-7 928,5 9-704,3-6 864,3 10-768,-6 0 672,12 10-705,-6 3 513,0 6-608,0 4 384,0 7-480,0 2 320,0 5-384,0-1 128,0 4-256,0-3-64,0-5-64,0-1-544,3 0 288,-3-12-1728,6-6 1056,0-16-2687,-1-3 2015,5-29-3232,-1 3 2720</inkml:trace>
          <inkml:trace contextRef="#ctx0" brushRef="#br0" timeOffset="118238">21875 14512 6784,'11'-6'2528,"-11"6"-1344,10-10-480,-4 10 1664,-3 6-1312,-3-2 576,6 8-993,-6 4 353,0 0-576,-9 16 320,3 0-416,-4-5 64,10-4-256,-5-4-64,5 3-32,-6-9-32,12 7 0,-1-17-96,5 6 64,-1-3 32,8-2 0,-7-4 0,4 4 0,2 2 64,-1 2-32,-9 0-96,3 8 32,-13-9 96,4 8-32,-11-2 64,7 4-64,-17 5-32,1 1 32,-7-4-128,8-6 64,-12-3-672,12-1 384,-17 1-928,4-1 704,8-5-607,9-1 671,-6 3-160,10-2 352,-5 2 192,13-3 64,-18 7 224,10-1-96,2-5 384,2 0-256,4-8 320,6 4-320,4-4 95,2-2-191,12-7 224,9 4-224,-4-1 160,4 7-160,-3-7 64,3 10-96,-4-3 0,4 3-32,-6-6 32,2 12-64,-1-6 64,1 3-64,-10-3 64,-7 6-64,-9-2-32,5 5 32,-5 4-32,0 0 0,-5 1 64,1 4-32,-11 2-96,4-4 32,-10 3-32,12 0 0,-18-2 64,8 6 0,-12-5 64,6-1-32,-1-2 192,5 2-128,-3-4 192,9 3-192,3-13 32,12 7-64,6-7-64,9 3 32,6-6 32,5 0-32,-7-9-32,7-1 32,-1 1-32,1 5 0,4-5 0,0 5 0,-3-11-288,3 11 160,-4-9-928,-5 7 576,-12-1-1279,6 7 991,-9-16-1312,0 13 1184,-6-10-640,0 7 928,0-7 32,0 9 352,-12-15 128,7 6 96,-11-6 544,13 10-288,-9-4 960,12 9-672,-9-9 800,9 7-768,-11-3 480,7 9-608,-7-8 448,7 2-480,-8 3 479,12 3-511,-9 0 416,4 9-448,-1-1 384,12 10-416,-6 2 256,0 10-320,0 2 288,5 0-320,-1 3 32,1 3-160,-5 1 0,6 3-32,0 4-64,-2-2 32,-4 7-736,0-6 384,0-9-1920,0-4 1248,0-6-4159,0 3 2911,0-16-2976,0 1 3008</inkml:trace>
        </inkml:traceGroup>
        <inkml:traceGroup>
          <inkml:annotationXML>
            <emma:emma xmlns:emma="http://www.w3.org/2003/04/emma" version="1.0">
              <emma:interpretation id="{2C8BE206-C5F9-45B8-B9CD-CD90309CE9EC}" emma:medium="tactile" emma:mode="ink">
                <msink:context xmlns:msink="http://schemas.microsoft.com/ink/2010/main" type="inkWord" rotatedBoundingBox="19345,12088 19850,12073 19873,12800 19367,12816"/>
              </emma:interpretation>
              <emma:one-of disjunction-type="recognition" id="oneOf32">
                <emma:interpretation id="interp160" emma:lang="zh-CN" emma:confidence="0">
                  <emma:literal>方</emma:literal>
                </emma:interpretation>
                <emma:interpretation id="interp161" emma:lang="zh-CN" emma:confidence="0">
                  <emma:literal>示</emma:literal>
                </emma:interpretation>
                <emma:interpretation id="interp162" emma:lang="zh-CN" emma:confidence="0">
                  <emma:literal>云</emma:literal>
                </emma:interpretation>
                <emma:interpretation id="interp163" emma:lang="zh-CN" emma:confidence="0">
                  <emma:literal>亓</emma:literal>
                </emma:interpretation>
                <emma:interpretation id="interp164" emma:lang="zh-CN" emma:confidence="0">
                  <emma:literal>亏</emma:literal>
                </emma:interpretation>
              </emma:one-of>
            </emma:emma>
          </inkml:annotationXML>
          <inkml:trace contextRef="#ctx0" brushRef="#br0" timeOffset="119651">22406 14991 7424,'-11'8'2816,"11"-8"-1536,6 9-576,-6 0 1376,5 4-1152,5-3 351,5 3-799,6-13 64,14 6-288,7-22-96,-3 9-96,9-8 32,-9 7-64,8-11-32,-7 10 32,-5-8-480,1 8 256,-6-4-832,3 7 577,-24 2-1409,0 4 1024,-13 0-1216,-1 4 1152,-16 2-320,6 1 704,-11 2 256,7 1 128,-2-1 768,10 1-384,-8 3 1280,2 0-896,2 0 1152,11 6-1024,-7-6 800,11 6-896,-4 4 575,8-6-735,-14 15 384,5 3-544,-5 3 192,10-7-320,-11 1-224,7 0 0,-13-4-928,14-5 512,-9-7-1791,8 3 1215,-1-19-1600,10-5 1504,-5-9-448,10 1 896,-1-13 288,8 3 224,-7 0 608,5 5-256,-4-1 1024,4 10-672,0-5 992,9 5-896,9 1 736,-3 2-800,-6 3 447,2 6-607,-10 3 320,-1 2-448,-9 1 192,-3 5-288,-6 4-128,-3 5-64,-9 5-608,6 2 320,-9-7-1951,15 0 1247,-3-5-4384,6-4 2976</inkml:trace>
          <inkml:trace contextRef="#ctx0" brushRef="#br0" timeOffset="119005">22568 14714 9088,'0'0'3424,"0"0"-1856,27 13-1120,-18-9 1088,3 2-897,2-3 129,5 3-480,13-2-96,-2 1-128,-5-1-192,7 0 64,-11-4-1088,-6 6 609,-12-6-3137,9 3 2048,-12-3-3008,0 6 2624</inkml:trace>
        </inkml:traceGroup>
        <inkml:traceGroup>
          <inkml:annotationXML>
            <emma:emma xmlns:emma="http://www.w3.org/2003/04/emma" version="1.0">
              <emma:interpretation id="{53A89209-6894-4967-B519-7474D798C3FC}" emma:medium="tactile" emma:mode="ink">
                <msink:context xmlns:msink="http://schemas.microsoft.com/ink/2010/main" type="inkWord" rotatedBoundingBox="20128,12100 20871,12077 20887,12609 20145,12632"/>
              </emma:interpretation>
              <emma:one-of disjunction-type="recognition" id="oneOf33">
                <emma:interpretation id="interp165" emma:lang="zh-CN" emma:confidence="0">
                  <emma:literal>向</emma:literal>
                </emma:interpretation>
                <emma:interpretation id="interp166" emma:lang="zh-CN" emma:confidence="0">
                  <emma:literal>问</emma:literal>
                </emma:interpretation>
                <emma:interpretation id="interp167" emma:lang="zh-CN" emma:confidence="0">
                  <emma:literal>而</emma:literal>
                </emma:interpretation>
                <emma:interpretation id="interp168" emma:lang="zh-CN" emma:confidence="0">
                  <emma:literal>闪</emma:literal>
                </emma:interpretation>
                <emma:interpretation id="interp169" emma:lang="zh-CN" emma:confidence="0">
                  <emma:literal>闭</emma:literal>
                </emma:interpretation>
              </emma:one-of>
            </emma:emma>
          </inkml:annotationXML>
          <inkml:trace contextRef="#ctx0" brushRef="#br0" timeOffset="120115">23411 14724 8832,'3'0'3328,"-3"0"-1792,12 3-800,-8-3 1503,1 4-1279,1 2 672,-1 3-960,-5 1 544,0-3-704,0 8 320,0-2-512,-5-3-32,5-2-160,-11 1-448,7 1 192,-11-1-1600,4 4 960,-26 0-1792,7 6 1472,-5-6-991,10 0 1215,-1-3-32,16-1 544,-4 0 928,8 1-288,-6-2 1376,12 1-928,-9 4 991,9 6-991,-6 4 544,6 3-736,-4 2 192,8 4-416,-4-9 32,6 0-224,-6-7 0,6 7-64,-6-4-768,0 0 416,-6-6-2304,6 0 1440,-6-9-4575,6 2 3199,-4-12-2432,4 2 2848</inkml:trace>
          <inkml:trace contextRef="#ctx0" brushRef="#br0" timeOffset="120851">23328 14962 7296,'5'-9'2816,"-5"9"-1536,21-13-576,-12 9 1312,3 4-1120,3-9 192,6 5-673,3-15-31,6 10-224,2-4 192,4 7-224,10-11 256,4 7-256,-14 1 320,0 5-256,-12-1 384,3 5-320,-6-4 224,3 8-256,-3-4 288,-1 5-288,-5-1 320,1 5-320,-5 1 160,-2-1-224,-3-1 224,3 7-256,-3-2 256,0 6-256,-6-2 96,4 5-128,-4 7 0,0 1-32,-4-2 96,4-2-96,-12 3-32,7-3 0,-11-3-256,7 0 128,-12-5-1088,12-1 640,-17-2-2016,5-2 1440,-3-13-2303,3 4 1951,-15-13-2464,10 5 2240,1-6-1792,10 1 2016,-36-30 5056,31 11-864,-1 5 512,6 6-1856,-6-6 288,6 8-992,0 11 415,6 4-639,-3 4 96,6 11-288,-9 2-32,11-2-128,-1-11-64,5 5 0,0-14-128,5 5 64,-1-4 32,8 0 0,-3-5 0,6 3 0,-4-3 128,5 9-64,-7-8 256,2 16-192,-7-3 256,2 5-256,-6-1 96,0 4-128,-10 1-64,5-1 0,-7 0-832,9 6 448,-9-6-2112,8 0 1377,-1-7-4321,5 3 3040</inkml:trace>
        </inkml:traceGroup>
        <inkml:traceGroup>
          <inkml:annotationXML>
            <emma:emma xmlns:emma="http://www.w3.org/2003/04/emma" version="1.0">
              <emma:interpretation id="{E37C0BFF-8B68-4D1D-A354-FDCE4B17C54D}" emma:medium="tactile" emma:mode="ink">
                <msink:context xmlns:msink="http://schemas.microsoft.com/ink/2010/main" type="inkWord" rotatedBoundingBox="21111,12045 21776,12024 21800,12781 21134,12802"/>
              </emma:interpretation>
              <emma:one-of disjunction-type="recognition" id="oneOf34">
                <emma:interpretation id="interp170" emma:lang="zh-CN" emma:confidence="0">
                  <emma:literal>可</emma:literal>
                </emma:interpretation>
                <emma:interpretation id="interp171" emma:lang="zh-CN" emma:confidence="0">
                  <emma:literal>石</emma:literal>
                </emma:interpretation>
                <emma:interpretation id="interp172" emma:lang="zh-CN" emma:confidence="0">
                  <emma:literal>㔿</emma:literal>
                </emma:interpretation>
                <emma:interpretation id="interp173" emma:lang="zh-CN" emma:confidence="0">
                  <emma:literal>丌</emma:literal>
                </emma:interpretation>
                <emma:interpretation id="interp174" emma:lang="zh-CN" emma:confidence="0">
                  <emma:literal>万</emma:literal>
                </emma:interpretation>
              </emma:one-of>
            </emma:emma>
          </inkml:annotationXML>
          <inkml:trace contextRef="#ctx0" brushRef="#br0" timeOffset="121776">24184 14724 7168,'-20'0'2720,"20"0"-1472,-6 0-672,2 0 1376,8 0-1120,-4 0 768,6 0-961,-1 0 449,1 0-640,3 0 448,6 0-480,6 0 256,3 0-384,8-6 128,4 6-256,4-4-64,7-2-64,-2-1-32,0 1 0,6-3 64,-3 9-32,-4-8-96,2 2 32,-10-2-544,-1 8 320,-8-4-1312,-7 4 896,-10-4-2047,2 8 1535,-24-4-3872,6 4 2816</inkml:trace>
          <inkml:trace contextRef="#ctx0" brushRef="#br0" timeOffset="122279">24358 14795 6144,'-6'0'2368,"6"0"-1280,6 9-512,-6-5 1568,5 5-1184,-1 5 896,2 1-1120,-6 2 415,0 5-671,0 7 160,0-3-384,-6 6 128,6 0-224,-4-6-64,-1 3-64,-1-13-480,6 3 256,0-15-416,6-4 352,-1-9 64,5-5 96,-1-2-64,8 6 96,-2-3 32,0 4 32,1 3 128,-2 6-64,-4 6 256,1 3-192,-5 4 96,4 10-128,-5-6-128,-1 1 0,-4-8-896,5-1 512,-5-18-1535,6 5 1119,0-15-832,3-3 960,0-1 32,3 4 416,-3-3 224,6 8 32,-3-4 864,3 10-480,0 2 1248,0 12-896,-6-6 768,8 8-864,-7 7 639,-1 7-735,-3 5 448,5-1-576,-11 6 32,0 0-256,-6 0-32,1 4-96,-5 0 32,5 1-64,-11-5-448,11-1 224,-10-3-1184,9-6 768,-3-4-2047,3 0 1471,-3-18-3808,9-4 2784</inkml:trace>
        </inkml:traceGroup>
        <inkml:traceGroup>
          <inkml:annotationXML>
            <emma:emma xmlns:emma="http://www.w3.org/2003/04/emma" version="1.0">
              <emma:interpretation id="{CC3BE814-3E38-41C7-A393-70FEF128FA6E}" emma:medium="tactile" emma:mode="ink">
                <msink:context xmlns:msink="http://schemas.microsoft.com/ink/2010/main" type="inkWord" rotatedBoundingBox="22208,11758 22982,11734 23012,12725 22239,12748"/>
              </emma:interpretation>
              <emma:one-of disjunction-type="recognition" id="oneOf35">
                <emma:interpretation id="interp175" emma:lang="zh-CN" emma:confidence="0">
                  <emma:literal>能</emma:literal>
                </emma:interpretation>
                <emma:interpretation id="interp176" emma:lang="zh-CN" emma:confidence="0">
                  <emma:literal>解</emma:literal>
                </emma:interpretation>
                <emma:interpretation id="interp177" emma:lang="zh-CN" emma:confidence="0">
                  <emma:literal>被</emma:literal>
                </emma:interpretation>
                <emma:interpretation id="interp178" emma:lang="zh-CN" emma:confidence="0">
                  <emma:literal>麻</emma:literal>
                </emma:interpretation>
                <emma:interpretation id="interp179" emma:lang="zh-CN" emma:confidence="0">
                  <emma:literal>触</emma:literal>
                </emma:interpretation>
              </emma:one-of>
            </emma:emma>
          </inkml:annotationXML>
          <inkml:trace contextRef="#ctx0" brushRef="#br0" timeOffset="124095">25305 14388 7040,'-9'22'2720,"9"-22"-1472,-11 23-608,7-14 1472,4 5-1152,-6 3 512,1 2-897,-5 3 65,10 5-384,-5-5-96,10 7-96,-5-11-192,10-1 64,1-11-448,4-2 256,0-14-287,6 7 287,-6-7 0,0 6 160,-6-5 64,8 3 32,-13 3 192,7 3-96,-11 3 447,4 12-287,-8-1 384,4 2-384,-5 7 224,5 0-256,-6 9 352,2 0-320,-7 3 288,11 7-288,-9 7 288,9 2-320,-12 13 96,12-6-192,-9 10 0,3-4-64,-3-11-64,9-2 32,-12-15-480,12-4 256,-9-20-896,9 2 608,-6-18-1120,6-6 896,-3-12-863,6 0 895,-3-14-416,0 3 608,0-8 64,6 6 256,-6-5 96,6 11 64,-3-12 64,3 11-32,0-7 128,3 10-96,2-5 384,5 15-224,-7-8 576,6 12-416,0 0 416,2 4-448,-2-1 319,0 6-383,0 4 192,6 4-256,-6 2 128,6 7-192,-6 6 352,6-2-288,-6 2 384,0 3-352,-6 5 96,2 1-224,-7 4 0,2-2-64,-6 2-64,0-4 32,0-5-480,0-6 256,-6-7-1024,2-1 640,-7-9-832,7 0 769,-13-9-289,14-1 544,-12-7 128,9-2 160,-9-4 160,9 10-32,-9-15 64,9 15-64,-3-10 192,3 10-128,-3-5 320,9 4-224,-11 1 512,11 9-384,-10-2 639,4 12-543,-3-6 576,4 8-576,-11 7 480,11 2-480,-4 2 192,9 3-352,-7-5 0,7 6-160,0-14-128,7 0 0,-2-12-192,10-3 128,0-11-864,6 2 512,3-11-1152,3 7 928,-3-8-831,6 5 863,-3-4-224,-3 3 512,-3-2 192,-1 12 128,-4-4 448,-1 8-224,0-4 608,2 7-416,-8-7 351,6 9-415,-3-5-32,3 3-160,0-1-96,0 1 0,0-4 32,6 10-32,-1-7 128,-1 7-96,-2-6 320,-2 12-192,-15-6 256,4 7-256,-13 9 448,-1 0-352,-11 7 512,10 0-480,-8 5 416,2-2-416,-7 3 192,9-3-288,0-4-128,3 5-64,3-8-32,9 0 0,0-12-224,9-1 128,3-12-608,3 2 416,0-9-864,5 4 640,-4-10-1088,4 6 896,-10-10-1215,5 6 1087,-10-5-1056,1 3 1056,-12-10-480,6 13 768,-5-17-64,-1 11 384,-3-10 128,3 6 64,-3-6 512,9 3-256,-10-1 960,10 8-640,-11-7 864,11 16-800,-6 0 608,12 4-704,-6 4 447,0 5-543,0 5 480,0 8-512,0 6 512,0 3-512,0 10 288,0 4-384,0 5 192,0-1-256,0 5 64,6 0-160,-1-3 0,5-1-64,-1-5-64,2 0 32,10-10-32,-2 6 0,2-9 0,0-4 0,-7-6 0,2 0 0,-1 2 64,2-2-32,-14-3 64,8-3-64,-11 2-32,5 5 32,-15 1-832,4-2 448,-14 6-3232,1-2 1985,-13 6-4609,7 5 3520</inkml:trace>
        </inkml:traceGroup>
        <inkml:traceGroup>
          <inkml:annotationXML>
            <emma:emma xmlns:emma="http://www.w3.org/2003/04/emma" version="1.0">
              <emma:interpretation id="{2EF3296F-6676-4386-8B53-4B7594F9A01D}" emma:medium="tactile" emma:mode="ink">
                <msink:context xmlns:msink="http://schemas.microsoft.com/ink/2010/main" type="inkWord" rotatedBoundingBox="23238,11827 23944,11805 23969,12593 23262,12614"/>
              </emma:interpretation>
              <emma:one-of disjunction-type="recognition" id="oneOf36">
                <emma:interpretation id="interp180" emma:lang="zh-CN" emma:confidence="0">
                  <emma:literal>在</emma:literal>
                </emma:interpretation>
                <emma:interpretation id="interp181" emma:lang="zh-CN" emma:confidence="0">
                  <emma:literal>任</emma:literal>
                </emma:interpretation>
                <emma:interpretation id="interp182" emma:lang="zh-CN" emma:confidence="0">
                  <emma:literal>㽵</emma:literal>
                </emma:interpretation>
                <emma:interpretation id="interp183" emma:lang="zh-CN" emma:confidence="0">
                  <emma:literal>吭</emma:literal>
                </emma:interpretation>
                <emma:interpretation id="interp184" emma:lang="zh-CN" emma:confidence="0">
                  <emma:literal>妊</emma:literal>
                </emma:interpretation>
              </emma:one-of>
            </emma:emma>
          </inkml:annotationXML>
          <inkml:trace contextRef="#ctx0" brushRef="#br0" timeOffset="125672">26638 14501 5120,'3'-13'2016,"-3"13"-1088,0-19-160,0 15 1408,5 4-1184,-5-5 864,0 1-1120,0-2 640,6 6-833,-6-3 577,4 6-640,-4-3 448,0 6-512,0-2 256,0 1-384,0-1 256,0 9-288,-4 0 192,4 6-224,-11 0 128,8 4-192,-15 8 64,4 6-128,-11 2-64,4 2 0,-15 5-32,6-1 0,-6 6-352,10-2 192,-4-4-1280,9 0 800,0-3-2272,7-7 1633,-2-8-2977,7-9 2368,-6-8-2464,9-6 2496</inkml:trace>
          <inkml:trace contextRef="#ctx0" brushRef="#br0" timeOffset="125925">26315 14808 5632,'5'-17'2112,"-5"17"-1152,30 0-288,-24 0 1632,4 5-1280,1 3 1024,-2 6-1216,1 4 607,1 6-799,-2-2 416,3 4-608,-8 6 384,7 4-480,-8 6 32,3-1-224,0-2-96,0-1-32,-2-12-736,1 0 384,0-6-2272,-1-2 1441,2-10-4289,0-2 3040,-2-16-2208,12 6 2656</inkml:trace>
          <inkml:trace contextRef="#ctx0" brushRef="#br0" timeOffset="125324">26479 14656 5376,'-5'0'2016,"5"0"-1088,-6 4-384,2-4 1344,8 0-1056,-4 0 928,0 0-1024,0 0 704,0 4-832,0-4 511,0 6-639,0-6 320,0 0-480,0 0 128,0 0-288,0 0 0,11 0-96,-2-6-256,18 6 96,-8-8-800,1-2 480,7-8-1567,-2 8 1119,1-2-2016,-2 2 1632,-3 2-2720,-6 2 2240,-9 3-1344,0 3 1760</inkml:trace>
          <inkml:trace contextRef="#ctx0" brushRef="#br0" timeOffset="126570">26602 14930 7680,'0'-8'2880,"0"8"-1536,18-8-864,-6 2 1184,2 6-960,8-10 0,-2 6-416,5-5-192,5 6-64,-4-11-32,-1 8 0,-5-3-288,7 5 160,-18 1-928,7 3 576,-11-6-992,0 12 832,-5-6-736,0 0 800,0-6-512,0 6 640,-5-4-32,5 4 288,-5-6 256,10 3-32,-10-7 576,5 10-352,-4-9 960,-2 9-672,-6-8 864,9 8-800,-12-5 832,9 5-832,-3 0 672,3 5-736,-5-5 511,11 4-607,-4 0 320,8 5-448,-4 1 416,11 3-448,-5 0 224,-3 6-288,-3 3 0,6 1-128,-6 0 96,0 5-128,0-2-32,0 0 0,0 2 32,0-1-32,0 2 64,0-13-64,0 0-96,0-3 32,0-10 96,0 7-32,0-6 128,6 2-96,-6-6-32,4 4 0,2-4-32,2 0 0,4 0 0,-2 0 0,0-4 0,6 4 0,-2-10-288,2 10 160,-1-4-736,0 4 480,-4-6-1280,4 12 896,-5-6-2783,1 0 1983,-7 0-3456,1 0 2848</inkml:trace>
        </inkml:traceGroup>
        <inkml:traceGroup>
          <inkml:annotationXML>
            <emma:emma xmlns:emma="http://www.w3.org/2003/04/emma" version="1.0">
              <emma:interpretation id="{FCBEC7BB-340C-4A4E-B489-3D6E4503307C}" emma:medium="tactile" emma:mode="ink">
                <msink:context xmlns:msink="http://schemas.microsoft.com/ink/2010/main" type="inkWord" rotatedBoundingBox="24400,11932 24874,11917 24894,12545 24420,12560"/>
              </emma:interpretation>
              <emma:one-of disjunction-type="recognition" id="oneOf37">
                <emma:interpretation id="interp185" emma:lang="zh-CN" emma:confidence="0">
                  <emma:literal>R</emma:literal>
                </emma:interpretation>
                <emma:interpretation id="interp186" emma:lang="zh-CN" emma:confidence="0">
                  <emma:literal>k</emma:literal>
                </emma:interpretation>
                <emma:interpretation id="interp187" emma:lang="zh-CN" emma:confidence="0">
                  <emma:literal>忆</emma:literal>
                </emma:interpretation>
                <emma:interpretation id="interp188" emma:lang="zh-CN" emma:confidence="0">
                  <emma:literal>n</emma:literal>
                </emma:interpretation>
                <emma:interpretation id="interp189" emma:lang="zh-CN" emma:confidence="0">
                  <emma:literal>水</emma:literal>
                </emma:interpretation>
              </emma:one-of>
            </emma:emma>
          </inkml:annotationXML>
          <inkml:trace contextRef="#ctx0" brushRef="#br0" timeOffset="129950">27448 14563 4608,'-6'0'1760,"6"0"-960,0 0-384,0 0 1088,6 0-832,-3 0 608,8 6-768,-1-2 448,1 1-544,-1 4 320,1 9-416,-2 1 480,1-3-480,-5 7 352,5 0-384,-4 5 255,-1 4-287,1 7 192,-3 7-224,3 8 64,0-3-160,-6-2 0,4-4-64,-4-3-192,0-1 64,0-14-608,0-5 384,0-8-1311,0-2 927,-4-15-1344,4-6 1152,-6-14-832,0 0 960,-3-13-320,9 4 640,-5-9 0,5 11 256,0-12 160,11 10 32,-8-13 544,9 9-320,-2-5 896,4 15-672,2-6 800,4 9-768,1 0 672,6 10-672,-9-2 672,8 11-704,-10 8 480,4 5-544,-10 1 255,5 9-383,-10 3 0,5 1-192,-10 0 160,0 3-160,-10-4 96,0 1-96,-10-4-544,9-2 224,-8-8-736,2 4 513,-8-7-193,5-2 352,-10-8 128,9 4 64,-4-6 160,5 6-32,-1-3 192,6-1-128,0-5 384,9 9-256,6-6 383,6 6-351,-2-4 224,7 8-256,-1-4 224,4 6-256,-2-3 256,3 7-256,0-1 256,6 4-256,0 0 320,3 6-288,-4 4 160,5-1-224,-4 1 0,5 0-96,-6-4-256,6 3 96,-6-14-1376,1-3 832,4-10-2559,-5 5 1791,1-8-3872,0 2 2976</inkml:trace>
        </inkml:traceGroup>
        <inkml:traceGroup>
          <inkml:annotationXML>
            <emma:emma xmlns:emma="http://www.w3.org/2003/04/emma" version="1.0">
              <emma:interpretation id="{B222C37C-E892-4B39-93DA-CB07F9D31D0B}" emma:medium="tactile" emma:mode="ink">
                <msink:context xmlns:msink="http://schemas.microsoft.com/ink/2010/main" type="inkWord" rotatedBoundingBox="24989,12254 25528,12238 25544,12758 25005,12774"/>
              </emma:interpretation>
              <emma:one-of disjunction-type="recognition" id="oneOf38">
                <emma:interpretation id="interp190" emma:lang="zh-CN" emma:confidence="0">
                  <emma:literal>为</emma:literal>
                </emma:interpretation>
                <emma:interpretation id="interp191" emma:lang="zh-CN" emma:confidence="0">
                  <emma:literal>均</emma:literal>
                </emma:interpretation>
                <emma:interpretation id="interp192" emma:lang="zh-CN" emma:confidence="0">
                  <emma:literal>攻</emma:literal>
                </emma:interpretation>
                <emma:interpretation id="interp193" emma:lang="zh-CN" emma:confidence="0">
                  <emma:literal>冶</emma:literal>
                </emma:interpretation>
                <emma:interpretation id="interp194" emma:lang="zh-CN" emma:confidence="0">
                  <emma:literal>怡</emma:literal>
                </emma:interpretation>
              </emma:one-of>
            </emma:emma>
          </inkml:annotationXML>
          <inkml:trace contextRef="#ctx0" brushRef="#br0" timeOffset="130928">28039 14982 7552,'-6'0'2880,"6"0"-1536,6 4-928,-2-4 1120,7 5-864,-7-5 96,7 4-480,-1-8-96,5 4-128,2-9-64,-2 3 32,0-7-192,0 4 96,-6-4-192,3 3 160,-9-7-32,3 7 64,-12-3 64,6 8 0,-9 1 192,3 4-96,-9 0 544,6 9-384,-12-1 479,12 7-447,-8 2 224,7 2-288,1 0 64,9-2-160,-6 2 64,12 3-96,-2-9 0,7 1-32,-1-5-192,4 4 64,-2-8-448,3 3 256,6-21-576,-3 4 480,9-4-351,-3 3 415,3-3 32,-1 9 128,-1-9 96,1 7 32,-7-7 0,1 4 0,-4-4 192,0 3-96,-12-3 192,8 4-192,-12-9 96,3 9-96,-6-6 0,3 11-32,-6 0 31,0 4-63,-3 0 256,-2 8-160,-5 1 320,13 6-256,-3-7-32,6 2-96,0-1-128,9 0 32,-3-5 32,4 6 0,1-10-96,-2 3 64,3-6-128,-3 3 96,0-4-32,3-2 32,-7 2 64,-1 4 0,2 0-96,-1 4 64,-1 2 32,2 1 0,0 3 64,-1-1-32,-1 10 256,7-2-160,-7 1 256,2 5-256,-1 4 256,-1-5-256,-4 1 160,6 5-160,-12-5 160,2-1-192,-7 5 192,2 1-192,-6-2 96,3 3-96,-3-7-64,6 1 0,-6-10-32,9-4 0,-9-14 0,9 5 0,-3-13 0,3-1 0,-3-8 0,9 9 0,0-16 0,4 12 0,1-11-96,6 6 64,-1-5-32,5 5 0,0-7-96,6 7 96,-6-1-800,6 4 448,-1-3-1983,1 9 1311,-6-4-4064,0 7 2880</inkml:trace>
        </inkml:traceGroup>
        <inkml:traceGroup>
          <inkml:annotationXML>
            <emma:emma xmlns:emma="http://www.w3.org/2003/04/emma" version="1.0">
              <emma:interpretation id="{B4593BAD-09F4-4C9B-AF27-C76324D21990}" emma:medium="tactile" emma:mode="ink">
                <msink:context xmlns:msink="http://schemas.microsoft.com/ink/2010/main" type="inkWord" rotatedBoundingBox="25684,11998 25815,11994 25828,12397 25696,12401"/>
              </emma:interpretation>
              <emma:one-of disjunction-type="recognition" id="oneOf39">
                <emma:interpretation id="interp195" emma:lang="zh-CN" emma:confidence="0">
                  <emma:literal>“</emma:literal>
                </emma:interpretation>
                <emma:interpretation id="interp196" emma:lang="zh-CN" emma:confidence="0">
                  <emma:literal>;</emma:literal>
                </emma:interpretation>
                <emma:interpretation id="interp197" emma:lang="zh-CN" emma:confidence="0">
                  <emma:literal>i</emma:literal>
                </emma:interpretation>
                <emma:interpretation id="interp198" emma:lang="zh-CN" emma:confidence="0">
                  <emma:literal>:</emma:literal>
                </emma:interpretation>
                <emma:interpretation id="interp199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131150">28756 14853 6784,'-24'0'2528,"24"0"-1344,24 23-544,-18-14 1344,0 1-1120,-2 3 320,7 6-736,-8 0-192,3-3-160,0 3-1152,0 4 608,-3-10-4000,3 0 2464,-1-13-2464,0-3 2560</inkml:trace>
          <inkml:trace contextRef="#ctx0" brushRef="#br0" timeOffset="131329">28813 14627 6400,'-5'13'2464,"5"-13"-1344,5-13-384,1 13 1120,-2 10-1024,2-7-128,-1 7-480,1-1-1344,-3 1 608,3-1-3744,4 4 2336</inkml:trace>
        </inkml:traceGroup>
        <inkml:traceGroup>
          <inkml:annotationXML>
            <emma:emma xmlns:emma="http://www.w3.org/2003/04/emma" version="1.0">
              <emma:interpretation id="{BC16909D-2CE5-4B5E-B239-2A581E6D7BAA}" emma:medium="tactile" emma:mode="ink">
                <msink:context xmlns:msink="http://schemas.microsoft.com/ink/2010/main" type="inkWord" rotatedBoundingBox="25922,12255 26458,12239 26465,12458 25929,12474"/>
              </emma:interpretation>
              <emma:one-of disjunction-type="recognition" id="oneOf40">
                <emma:interpretation id="interp200" emma:lang="zh-CN" emma:confidence="0">
                  <emma:literal>以</emma:literal>
                </emma:interpretation>
                <emma:interpretation id="interp201" emma:lang="zh-CN" emma:confidence="0">
                  <emma:literal>…</emma:literal>
                </emma:interpretation>
                <emma:interpretation id="interp202" emma:lang="zh-CN" emma:confidence="0">
                  <emma:literal>m</emma:literal>
                </emma:interpretation>
                <emma:interpretation id="interp203" emma:lang="zh-CN" emma:confidence="0">
                  <emma:literal>山</emma:literal>
                </emma:interpretation>
                <emma:interpretation id="interp204" emma:lang="zh-CN" emma:confidence="0">
                  <emma:literal>灬</emma:literal>
                </emma:interpretation>
              </emma:one-of>
            </emma:emma>
          </inkml:annotationXML>
          <inkml:trace contextRef="#ctx0" brushRef="#br0" timeOffset="131982">28987 14895 8832,'-10'22'3328,"10"-22"-1792,-5 32-864,-1-22 1376,12-1-1153,-6 4 65,5 10-608,-5 0-224,4-1-64,2-9-160,9-3 64,0-16-192,6 2 128,-1-5-96,1-1 96,-6-6-160,0 6 160,-5-13 32,4 10 64,-7-9 64,-2 9-32,-10-6-96,5 6 32,-16-3-192,7 13 128,-12-1-448,10 4 288,-4 0-991,5 4 671,-1-4-1120,11 0 960,0 0-512,11 0 736,-5-4 64,9 4 288,0-6 384,0 6-128,-5-3 768,1 6-480,-1-3 1024,1 0-800,-2 0 576,1 6-704,1-2 320,-2 5-480,-3 1 415,9 3-447,-10 0 352,-1 6-352,2 3 128,0 1-256,-1-6 0,-1 2-96,-4-16-128,6 3 32,-1-15-192,5-1 128,1-3-32,4 0 64,0-10 64,0 4 0,-5 6 0,5 4 0,-4-1 128,4 10-64,-5 0 320,1 10-192,-2-1 320,3 4-288,-3 6 32,1-1-160,1 4-480,-2 0 192,3-6-2368,2-3 1409,2-10-4673,-2 11 3264</inkml:trace>
        </inkml:traceGroup>
        <inkml:traceGroup>
          <inkml:annotationXML>
            <emma:emma xmlns:emma="http://www.w3.org/2003/04/emma" version="1.0">
              <emma:interpretation id="{D894A0E4-E271-4947-8FFF-872BDA4D9D7E}" emma:medium="tactile" emma:mode="ink">
                <msink:context xmlns:msink="http://schemas.microsoft.com/ink/2010/main" type="inkWord" rotatedBoundingBox="26940,11828 27576,11809 27595,12421 26958,12440"/>
              </emma:interpretation>
              <emma:one-of disjunction-type="recognition" id="oneOf41">
                <emma:interpretation id="interp205" emma:lang="zh-CN" emma:confidence="0">
                  <emma:literal>内</emma:literal>
                </emma:interpretation>
                <emma:interpretation id="interp206" emma:lang="zh-CN" emma:confidence="0">
                  <emma:literal>肉</emma:literal>
                </emma:interpretation>
                <emma:interpretation id="interp207" emma:lang="zh-CN" emma:confidence="0">
                  <emma:literal>閃</emma:literal>
                </emma:interpretation>
                <emma:interpretation id="interp208" emma:lang="zh-CN" emma:confidence="0">
                  <emma:literal>內</emma:literal>
                </emma:interpretation>
                <emma:interpretation id="interp209" emma:lang="zh-CN" emma:confidence="0">
                  <emma:literal>罓</emma:literal>
                </emma:interpretation>
              </emma:one-of>
            </emma:emma>
          </inkml:annotationXML>
          <inkml:trace contextRef="#ctx0" brushRef="#br0" timeOffset="133416">29999 14624 6528,'-3'-28'2464,"3"28"-1344,-6-4-544,1 0 1440,10 8-1120,-5-4 608,0 9-864,0 1 255,6 3-511,-3 0 288,4 6-384,-2-2 352,1 5-384,-3 7 160,3 3-256,-6 8 128,5 1-160,-5 4 64,0 0-96,0-9-544,0 0 224,0-14-2016,5 1 1249,0-23-3329,6 0 2432,-7-17-2656,8 4 2624</inkml:trace>
          <inkml:trace contextRef="#ctx0" brushRef="#br0" timeOffset="133777">30103 14714 6912,'3'-10'2624,"-3"10"-1408,27-26-864,-18 17 1024,7 9-800,4-13 128,10 3-416,6-8 96,0 8-224,0-3 224,6 4-256,-2-5 512,0 10-352,2-5 639,-6 9-511,0 4 480,-12 5-480,-9 1 480,0 8-512,-9 5 352,5 0-416,-11 3 64,3 6-256,-6 4 0,3 0-64,-5 6 32,-1 2-64,-4-2-224,10-2 96,-11-8-1024,11 0 640,-9-14-2080,3 0 1441,-9-18-2785,10-5 2176,-15-17-2688,14 3 2528</inkml:trace>
          <inkml:trace contextRef="#ctx0" brushRef="#br0" timeOffset="134004">30403 14456 6272,'-9'-9'2368,"9"9"-1280,0 19-224,0-16 1696,0 7-1408,0 3 576,0 1-1025,-6 4 289,6 4-544,-5 10 160,1 0-352,-11 4 0,4 4-160,-14 5-352,4 2 160,-5-1-1536,11-7 896,-6-7-2911,6-9 2015,0-14-3040,9-6 2656</inkml:trace>
          <inkml:trace contextRef="#ctx0" brushRef="#br0" timeOffset="134193">30301 14827 7168,'30'0'2720,"-30"0"-1472,15 9-544,-9-5 1376,5 2-1152,-2-3 192,7 7-704,-1-6-161,5 5-159,-4 1-863,4-1 415,-5-5-4416,0 5 2624</inkml:trace>
        </inkml:traceGroup>
        <inkml:traceGroup>
          <inkml:annotationXML>
            <emma:emma xmlns:emma="http://www.w3.org/2003/04/emma" version="1.0">
              <emma:interpretation id="{ED525AF4-3206-43AF-8F44-B8462B0184D2}" emma:medium="tactile" emma:mode="ink">
                <msink:context xmlns:msink="http://schemas.microsoft.com/ink/2010/main" type="inkWord" rotatedBoundingBox="27865,11660 28167,11651 28194,12544 27893,12553"/>
              </emma:interpretation>
              <emma:one-of disjunction-type="recognition" id="oneOf42">
                <emma:interpretation id="interp210" emma:lang="zh-CN" emma:confidence="0">
                  <emma:literal>,</emma:literal>
                </emma:interpretation>
                <emma:interpretation id="interp211" emma:lang="zh-CN" emma:confidence="0">
                  <emma:literal>1</emma:literal>
                </emma:interpretation>
                <emma:interpretation id="interp212" emma:lang="zh-CN" emma:confidence="0">
                  <emma:literal>丿</emma:literal>
                </emma:interpretation>
                <emma:interpretation id="interp213" emma:lang="zh-CN" emma:confidence="0">
                  <emma:literal>/</emma:literal>
                </emma:interpretation>
                <emma:interpretation id="interp21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34483">31183 14292 8704,'6'-9'3328,"-6"9"-1792,9 0-864,-9 0 1535,6 5-1279,-6-1 576,5 15-928,-5-6 416,0 0-576,-5 6 384,5 3-448,-6 10 256,3 0-352,-9 8 64,3 2-192,-12 12 0,0 1-64,-9 16-64,9-3 32,-9 13-1024,3-4 544,-3 1-2432,6-11 1600,-3-2-4927,18-20 3487</inkml:trace>
        </inkml:traceGroup>
        <inkml:traceGroup>
          <inkml:annotationXML>
            <emma:emma xmlns:emma="http://www.w3.org/2003/04/emma" version="1.0">
              <emma:interpretation id="{3126C510-9EC4-4240-88CE-2B1F66AC2C48}" emma:medium="tactile" emma:mode="ink">
                <msink:context xmlns:msink="http://schemas.microsoft.com/ink/2010/main" type="inkWord" rotatedBoundingBox="28378,11824 28960,11806 28983,12547 28401,12565"/>
              </emma:interpretation>
              <emma:one-of disjunction-type="recognition" id="oneOf43">
                <emma:interpretation id="interp215" emma:lang="zh-CN" emma:confidence="0">
                  <emma:literal>外</emma:literal>
                </emma:interpretation>
                <emma:interpretation id="interp216" emma:lang="zh-CN" emma:confidence="0">
                  <emma:literal>卟</emma:literal>
                </emma:interpretation>
                <emma:interpretation id="interp217" emma:lang="zh-CN" emma:confidence="0">
                  <emma:literal>丹</emma:literal>
                </emma:interpretation>
                <emma:interpretation id="interp218" emma:lang="zh-CN" emma:confidence="0">
                  <emma:literal>讣</emma:literal>
                </emma:interpretation>
                <emma:interpretation id="interp219" emma:lang="zh-CN" emma:confidence="0">
                  <emma:literal>仆</emma:literal>
                </emma:interpretation>
              </emma:one-of>
            </emma:emma>
          </inkml:annotationXML>
          <inkml:trace contextRef="#ctx0" brushRef="#br0" timeOffset="135323">31499 14518 6272,'-9'-4'2368,"9"4"-1280,-5-3-416,-1 3 1568,12 3-1248,-6 1 896,0 6-1152,0 3 63,0 2-479,-6 2-128,6 2-128,-6-1 96,6 5-96,-4-10-32,8 5 0,-4-10-32,6 6 0,0-8 64,3 3-32,2-9 64,4 3-64,1-3 320,4 4-160,-5 2 256,6 4-256,-6 3 256,0 0-256,-5 6 384,4-2-320,-8 1 160,0 6-256,-18-2-64,9 0-64,-12-8-192,0 4 96,-12-8-320,12 3 224,-15-10-224,9 7 224,-5-10 0,5 0 96,3 0 0,6 0 0,3-4 0,9 4 0,0-6 64,5 6 0,-1-3 64,8 3-32,-3-4-96,6 4 32,-4-9-896,4 3 512,0-7-2303,6 4 1535,-6-9-2752,6 10 2240,-6-12-2144,6 11 2208</inkml:trace>
          <inkml:trace contextRef="#ctx0" brushRef="#br0" timeOffset="135844">31786 14792 8064,'0'-6'2976,"0"6"-1600,10 10-704,-5-4 1600,10-3-1280,0 1 351,0 5-799,0-3-96,6 2-288,6-3-864,-9-1 352,3-4-2463,5 5 1567,-5-5-3904,-2 0 2912</inkml:trace>
          <inkml:trace contextRef="#ctx0" brushRef="#br0" timeOffset="135672">31825 14447 7424,'0'-4'2816,"0"4"-1536,0 4-512,0 0 1568,0 1-1280,0 5 607,0-3-991,0 3 480,6 3-672,-1 6 384,-1 3-512,2 5 320,3 1-384,2 8 192,-1 0-256,-4 9 0,-1 2-128,5 11 0,-5-3-32,-5-1 32,6-1-64,-6-2-512,0-6 256,0-3-1536,0-12 992,0-11-2432,0-6 1825,0-7-3041,0-6 2496,-6-19-2176,6 6 2368</inkml:trace>
        </inkml:traceGroup>
        <inkml:traceGroup>
          <inkml:annotationXML>
            <emma:emma xmlns:emma="http://www.w3.org/2003/04/emma" version="1.0">
              <emma:interpretation id="{38B839B6-F7F7-4C1D-8611-18DC322E1773}" emma:medium="tactile" emma:mode="ink">
                <msink:context xmlns:msink="http://schemas.microsoft.com/ink/2010/main" type="inkWord" rotatedBoundingBox="29111,11764 29923,11739 29955,12757 29143,12782"/>
              </emma:interpretation>
              <emma:one-of disjunction-type="recognition" id="oneOf44">
                <emma:interpretation id="interp220" emma:lang="zh-CN" emma:confidence="0">
                  <emma:literal>部</emma:literal>
                </emma:interpretation>
                <emma:interpretation id="interp221" emma:lang="zh-CN" emma:confidence="0">
                  <emma:literal>卻</emma:literal>
                </emma:interpretation>
                <emma:interpretation id="interp222" emma:lang="zh-CN" emma:confidence="0">
                  <emma:literal>郑</emma:literal>
                </emma:interpretation>
                <emma:interpretation id="interp223" emma:lang="zh-CN" emma:confidence="0">
                  <emma:literal>卸</emma:literal>
                </emma:interpretation>
                <emma:interpretation id="interp224" emma:lang="zh-CN" emma:confidence="0">
                  <emma:literal>郎</emma:literal>
                </emma:interpretation>
              </emma:one-of>
            </emma:emma>
          </inkml:annotationXML>
          <inkml:trace contextRef="#ctx0" brushRef="#br0" timeOffset="137337">32416 14396 6656,'-14'0'2528,"14"0"-1344,5-4-544,-5 0 1280,4 8-1088,1-4 384,7 4-736,-3 1 0,6-1-288,-5-4-32,7 0-96,-2 0-64,0 0 32,-6 0-32,6 0 0,-3 0-160,-3 5 96,-9-1-448,0 6 256,-9-1-224,-3 0 288,-6 9 0,-3 1 128,-6 3 64,7 1 0,-5-1 192,10 5-96,0-5-32,4-3-32,5-9-128,12-1 64,-1-9 96,11 0-32,-2-6-96,2 3 32,-1-7-32,0 10 0,-4-4 128,4 4-32,-9 0 192,3 8-128,-9 1 448,0 4-288,-9 3 383,3 0-383,-9-2 96,4 4-224,-4-4 0,11-1-64,-7-4-64,7 1 32,-2-5-256,6-1 128,-6 0-320,12 2 256,-6-3-447,0 3 351,-6-2-512,1 5 448,-10-5-288,0 5 352,-10 1 160,-1 3 64,-10-4 448,12 1-224,-3-3 608,6 3-416,1-5 352,5 3-416,0-2 63,11-3-255,4-3 64,4 0-96,7-3 0,4 3-32,6-10-64,3 1 32,6-5-32,6 5 0,0-4 0,5 3 0,1-6-96,-3 6 64,-3-3-32,0 7 0,-6-3 64,-4 5 0,-1-5 0,-4 9 0,-10-4-160,4 4 96,-11-6-384,1 12 225,-10-6-289,5 9 256,-9-5-64,-1 6 192,-11-1 64,10 4 64,-8-3 352,8 3-192,-10 0 416,6 6-320,-6-6 287,12 4-287,-6-2 128,4-2-224,1-3 0,4 3-96,3-10-64,3 3 32,0-12-256,3 6 128,3-7-96,4 1 96,1-7 0,-2 7 32,3 3 64,3 3 0,-11 0 64,7 9-32,-11 1 320,0 3-160,-6 0 96,6 0-160,-5-4-544,5 5 192,0-18-1663,5 4 1055,1-19-2208,9 6 1728,0-13-1056,6 3 1376,-1-5 320,1 5 416,-2-3 1120,2 7-480,-6-4 1696,5 10-1152,1-6 1184,0 10-1216,3 1 672,3 8-896,-3 0 543,8 4-703,-7 0 512,1 5-576,-11 6 192,6-1-384,-18-1-160,9 6-32,-18-3-1056,0 3 544,-8-9-2719,4 3 1759,-5-13-3872,3 4 2976</inkml:trace>
          <inkml:trace contextRef="#ctx0" brushRef="#br0" timeOffset="137628">32794 14692 6528,'-4'-23'2464,"4"23"-1344,0 0-480,0 0 1344,0 0-1120,0 0 736,4 0-960,-4 0 511,5 10-671,1-3 608,-2 2-640,2 1 640,-1 3-640,-5 6 480,6 0-512,-6 3 256,0 5-384,0 9 128,0-1-256,0 12-64,0-1-64,0 3-320,0-4 160,0 6-1792,0-6 1056,0 4-3711,0 0 2559,0 21-3680,0-3 3264</inkml:trace>
        </inkml:traceGroup>
      </inkml:traceGroup>
    </inkml:traceGroup>
    <inkml:traceGroup>
      <inkml:annotationXML>
        <emma:emma xmlns:emma="http://www.w3.org/2003/04/emma" version="1.0">
          <emma:interpretation id="{28025680-44EC-4034-9602-19FCEA5BAAB6}" emma:medium="tactile" emma:mode="ink">
            <msink:context xmlns:msink="http://schemas.microsoft.com/ink/2010/main" type="paragraph" rotatedBoundingBox="17798,13505 31802,13221 31829,14571 17826,1485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70E1A81-2B25-4042-8431-005ED5AA97BA}" emma:medium="tactile" emma:mode="ink">
              <msink:context xmlns:msink="http://schemas.microsoft.com/ink/2010/main" type="inkBullet" rotatedBoundingBox="17810,14062 18233,14054 18234,14099 17810,14107"/>
            </emma:interpretation>
            <emma:one-of disjunction-type="recognition" id="oneOf45">
              <emma:interpretation id="interp225" emma:lang="zh-CN" emma:confidence="0">
                <emma:literal>-</emma:literal>
              </emma:interpretation>
            </emma:one-of>
          </emma:emma>
        </inkml:annotationXML>
        <inkml:trace contextRef="#ctx0" brushRef="#br0" timeOffset="143772">20857 16698 7168,'-6'-4'2720,"6"4"-1472,6 13-768,-1-13 1312,4 6-1024,1-3 480,7 7-736,2-10 223,1 4-447,7-4 64,3 6-224,-4-12 0,4 6-64,6-10-480,9 6 224,-3-5-1727,-6 9 1023,-1-9-4032,-4 9 2752</inkml:trace>
      </inkml:traceGroup>
      <inkml:traceGroup>
        <inkml:annotationXML>
          <emma:emma xmlns:emma="http://www.w3.org/2003/04/emma" version="1.0">
            <emma:interpretation id="{D29532E6-E890-4B39-B1C7-8FDF13F4F726}" emma:medium="tactile" emma:mode="ink">
              <msink:context xmlns:msink="http://schemas.microsoft.com/ink/2010/main" type="line" rotatedBoundingBox="18959,13481 31802,13221 31829,14571 18986,14831"/>
            </emma:interpretation>
          </emma:emma>
        </inkml:annotationXML>
        <inkml:traceGroup>
          <inkml:annotationXML>
            <emma:emma xmlns:emma="http://www.w3.org/2003/04/emma" version="1.0">
              <emma:interpretation id="{B335E447-A411-44FD-A63E-4010A0E0EFB7}" emma:medium="tactile" emma:mode="ink">
                <msink:context xmlns:msink="http://schemas.microsoft.com/ink/2010/main" type="inkWord" rotatedBoundingBox="18961,13578 19880,13560 19897,14398 18978,14416"/>
              </emma:interpretation>
              <emma:one-of disjunction-type="recognition" id="oneOf46">
                <emma:interpretation id="interp226" emma:lang="zh-CN" emma:confidence="0">
                  <emma:literal>在</emma:literal>
                </emma:interpretation>
                <emma:interpretation id="interp227" emma:lang="zh-CN" emma:confidence="0">
                  <emma:literal>布</emma:literal>
                </emma:interpretation>
                <emma:interpretation id="interp228" emma:lang="zh-CN" emma:confidence="0">
                  <emma:literal>右</emma:literal>
                </emma:interpretation>
                <emma:interpretation id="interp229" emma:lang="zh-CN" emma:confidence="0">
                  <emma:literal>片</emma:literal>
                </emma:interpretation>
                <emma:interpretation id="interp230" emma:lang="zh-CN" emma:confidence="0">
                  <emma:literal>存</emma:literal>
                </emma:interpretation>
              </emma:one-of>
            </emma:emma>
          </inkml:annotationXML>
          <inkml:trace contextRef="#ctx0" brushRef="#br0" timeOffset="144827">22156 16500 6400,'0'-6'2368,"0"6"-1280,6 6-416,-6-2 1408,4 0-1120,1 1 800,6 9-1056,-1 8 639,4 10-799,-4-6 224,7 6-448,-7 5 32,-1 0-224,2 8 64,4 4-96,-9-13-768,4-4 384,-10-10-2175,0 1 1375,0-4-3040,0-6 2336,0-13-2432,0 0 2432</inkml:trace>
          <inkml:trace contextRef="#ctx0" brushRef="#br0" timeOffset="144991">22359 16758 6016,'15'-9'2272,"-15"9"-1216,27-13-320,-12 7 1472,5 6-1216,5-10 288,10 3-768,-8-8-160,3 2-224,12-10-1152,-3 0 576,-7 5-2880,-7 10 1856,-10-1-2656,-4 3 2336</inkml:trace>
          <inkml:trace contextRef="#ctx0" brushRef="#br0" timeOffset="145323">22634 16572 6656,'-9'4'2464,"9"-4"-1344,0 5-736,0 0 1088,5 3-832,-1 6 480,2-1-672,0 6 384,-3 3-480,-3 1 544,6 6-513,-6-7 641,0 0-576,0 1 544,0 4-544,-6 5 384,6 0-480,-3-6 192,6 2-320,-3-6-64,0 2-96,0-8 32,12 3-64,-7-9-32,5 3 32,-1-13-32,8 4 0,2-8-160,2 4 96,5-10-672,-1 1 416,1-8-1856,-2-2 1216,-3-4-3295,5 5 2367,-7 0-3136,8 6 2848</inkml:trace>
          <inkml:trace contextRef="#ctx0" brushRef="#br0" timeOffset="144587">22171 16391 6656,'-15'-6'2464,"15"6"-1344,-10 0-256,5 0 1696,5 0-1408,-6 0 863,6 0-1183,-5 0 448,10 0-736,-5 0 352,6 0-544,-1-3 192,10-1-320,6-6 0,3 10-128,7-9 0,5 5-32,5-11-192,5 8 64,4-9-960,-2 13 576,-3-10-1856,-9 7 1280,-12-4-2271,3 10 1855,-18-7-2048,2 7 1984,-11-6-576,0 6 1216,-15-3 832,4 3 96,-10-6 1344,12 6-768,-12-4 1280,6 0-1088,0-5 800,5 3-960,-6-7 704,12 9-768,-17-5 736,15 5-768,-3-5 671,9 9-703,-6 0 512,6 3-608,-5 3 384,10 2-480,-10 6 384,5 0-416,-4 3 128,4 5-288,-12 7 64,9-3-128,-14 12 0,2 1-32,-21 29-128,5 0 32,-8 9-128,3 0 96,-5-9-960,5-4 576,-6-9-1952,12-6 1376,0-17-3423,15-9 2495,0-23-2848,9-10 2752</inkml:trace>
        </inkml:traceGroup>
        <inkml:traceGroup>
          <inkml:annotationXML>
            <emma:emma xmlns:emma="http://www.w3.org/2003/04/emma" version="1.0">
              <emma:interpretation id="{0460D754-B743-4CB3-9840-8112F57637E3}" emma:medium="tactile" emma:mode="ink">
                <msink:context xmlns:msink="http://schemas.microsoft.com/ink/2010/main" type="inkWord" rotatedBoundingBox="20079,13459 20999,13440 21018,14363 20098,14382"/>
              </emma:interpretation>
              <emma:one-of disjunction-type="recognition" id="oneOf47">
                <emma:interpretation id="interp231" emma:lang="zh-CN" emma:confidence="0">
                  <emma:literal>外</emma:literal>
                </emma:interpretation>
                <emma:interpretation id="interp232" emma:lang="zh-CN" emma:confidence="0">
                  <emma:literal>掛</emma:literal>
                </emma:interpretation>
                <emma:interpretation id="interp233" emma:lang="zh-CN" emma:confidence="0">
                  <emma:literal>妫</emma:literal>
                </emma:interpretation>
                <emma:interpretation id="interp234" emma:lang="zh-CN" emma:confidence="0">
                  <emma:literal>排</emma:literal>
                </emma:interpretation>
                <emma:interpretation id="interp235" emma:lang="zh-CN" emma:confidence="0">
                  <emma:literal>树</emma:literal>
                </emma:interpretation>
              </emma:one-of>
            </emma:emma>
          </inkml:annotationXML>
          <inkml:trace contextRef="#ctx0" brushRef="#br0" timeOffset="190152">23378 16191 5760,'-3'-3'2176,"3"3"-1152,-6-6-352,0 2 1280,12 8-1088,-6-4 576,0 0-864,0-4 352,0 4-576,0-6 256,0 12-353,-6-6 417,6 10-384,-9-3 352,3 12-352,-9 4 192,1-1-256,-13 10 64,8 0-160,-13 4 0,14 0-64,-15 5 32,13-5-64,1 0-224,8-4 96,1-19-672,10 2 448,0-15-512,10-6 480,5-7-192,5 4 352,7-4-127,-3 3 191,3-3-64,-3 3 96,-3-3 128,5 8 0,-7-9-32,1 11 32,1-10-32,0 7 0,-6-7 192,0 9-96,-4-5 255,-1 9-223,-5-6 256,-1 6-256,-4 0 256,5 9-256,-5-3 320,6 7-256,-6 0 160,0 6-192,0-2 288,0 2-256,-6 4 96,6 3-160,-5 2 160,5 4-192,-4-6 192,-1 11-192,-5-9 96,10 4-96,-11-6 0,5 6-32,-9-5-64,11 1 32,-11-5-480,4-1 256,-10-9-1312,6 6 832,-9-15-1919,9 5 1471,-6-18-1632,10 5 1536,-10-11-1056,12 1 1312,-12-8-224,12 5 736,-6-6 320,9 5 96,-4-5 832,5 10-448,-1-6 1056,6 6-800,0-10 768,6 4-768,-1-3 640,-1 9-704,8 3 736,3 6-768,5 8 608,-1 6-640,2 3 255,5 6-447,-5-3 64,-2 3-224,1-6 64,1 6-96,0-6-64,0 1 0,-7-5-896,7 5 480,-6-9-2431,0-1 1535,-5-13-3520,5-1 2720</inkml:trace>
          <inkml:trace contextRef="#ctx0" brushRef="#br0" timeOffset="190467">23721 16091 6400,'-5'-13'2368,"5"13"-1280,0 0-288,0 0 1376,0 0-1216,0 4 544,0 9-928,0 6 351,5 9-575,-5 8 320,4 4-384,1 14 352,1 1-384,0 18 160,-2-5-256,1 4 0,1-8-96,-6 4-64,0-10 32,0 1-384,0-9 192,0-5-1504,0-3 928,0-16-2495,0 1 1823,0-12-3328,0-8 2688</inkml:trace>
          <inkml:trace contextRef="#ctx0" brushRef="#br0" timeOffset="190679">23700 16507 7168,'-5'-3'2720,"5"3"-1472,11 0-480,-7 0 1504,2 9-1280,3-5 479,12 9-927,-1 5 0,7 1-352,3-1-32,-5 0-96,7-4-1184,4-1 608,-2-8-3935,1 3 2463,1-8-2944,-5 6 2816</inkml:trace>
          <inkml:trace contextRef="#ctx0" brushRef="#br0" timeOffset="145727">23359 16485 5248,'-11'0'2016,"11"0"-1088,0 0-96,0 0 1440,0 0-1216,0 5 832,0-1-1152,0 2 640,0-2-833,0 5 513,0 4-608,0 1 384,0 4-480,0 18 320,0 0-384,0 10 128,0-9-256,0 2 0,6 3-96,-1-6-480,-1-4 224,2-10-1664,0-3 1024,-3-15-3167,3-1 2239,-1-10-3296,1 1 2880</inkml:trace>
        </inkml:traceGroup>
        <inkml:traceGroup>
          <inkml:annotationXML>
            <emma:emma xmlns:emma="http://www.w3.org/2003/04/emma" version="1.0">
              <emma:interpretation id="{50F1F99C-EECC-4534-B7ED-8CAEC99645B7}" emma:medium="tactile" emma:mode="ink">
                <msink:context xmlns:msink="http://schemas.microsoft.com/ink/2010/main" type="inkWord" rotatedBoundingBox="21191,13439 22187,13418 22211,14583 21214,14603"/>
              </emma:interpretation>
              <emma:one-of disjunction-type="recognition" id="oneOf48">
                <emma:interpretation id="interp236" emma:lang="zh-CN" emma:confidence="0">
                  <emma:literal>部</emma:literal>
                </emma:interpretation>
                <emma:interpretation id="interp237" emma:lang="zh-CN" emma:confidence="0">
                  <emma:literal>郑</emma:literal>
                </emma:interpretation>
                <emma:interpretation id="interp238" emma:lang="zh-CN" emma:confidence="0">
                  <emma:literal>鄯</emma:literal>
                </emma:interpretation>
                <emma:interpretation id="interp239" emma:lang="zh-CN" emma:confidence="0">
                  <emma:literal>都</emma:literal>
                </emma:interpretation>
                <emma:interpretation id="interp240" emma:lang="zh-CN" emma:confidence="0">
                  <emma:literal>卻</emma:literal>
                </emma:interpretation>
              </emma:one-of>
            </emma:emma>
          </inkml:annotationXML>
          <inkml:trace contextRef="#ctx0" brushRef="#br0" timeOffset="148671">24332 16068 6784,'-4'4'2528,"4"-4"-1344,4 0-608,2 0 1376,-1 6-1120,4-3 608,3 3-864,-3-6 351,6 4-575,0-4 256,6 4-352,5-4 64,-1 0-192,2 0-64,3 0-32,0-4-32,0 4 0,-4-4 0,4 4 0,0-6-96,-4 12 64,-16-6-128,2 4 96,-12 5-96,0 4 64,-12 6 128,2-1 0,-10 0-32,5 1 32,-6-2 160,6 5-96,-6-3 384,12-2-256,-12 2 32,11 0-160,-6-6-64,6 6 0,-4-6-128,8 1 64,-4-5-544,10 0 320,-6-5-1024,6 5 704,0-9-767,12 4 767,-8-8-576,10 4 672,2-9-96,4 5 352,-4-5 128,4 3 64,-4-1 448,-2 7-224,4-6 896,-4 6-608,-4 0 800,2 6-768,-9-2 607,8 5-639,-11 0 512,4 4-544,-8 0 192,4 1-384,-11-1 0,8 2-160,-9-2-128,2 1 0,-16-5-960,11 4 544,-9-3-1728,7 3 1217,-13 0-1537,5 5 1440,-10-4-960,8 4 1152,-3-4-32,3-1 544,-3 0 512,10 2-96,-5-7 928,10 11-544,-6-10 1216,6 1-928,0-7 896,4 7-928,1-10 576,4 3-768,1-3 223,5 0-415,0-3 320,5 3-384,1-10 224,10 1-256,-2-8 64,7 2-160,4-2 0,1 8-64,16-14-128,3 9 32,-4 1 32,-1 4 0,-4-4 0,5 7 0,10-7 0,5 9 0,-20-5-448,-6 3 256,-9-1-1024,-6 7 640,-9-6-1183,-6 6 959,-18 0-864,4 6 960,-10-2-64,2 9 448,-4 6 576,8-3-128,-9 3 1024,12 4-640,-11 0 832,10-1-768,-4 10 320,10-6-512,-10 2 159,10 5-319,-5-7 64,10 0-160,-5-10-64,10-3-32,0-13-320,4 0 160,7-19-224,4 6 192,5-10 160,0 10 0,0-6 0,1 10 32,-6 1 32,6 8-32,-12 0 320,9 8-160,-15 1 384,2 4-320,-10 2 160,5 2-256,-9-7-416,9 3 128,-6-7-1312,12-3 801,-6-12-2049,6-1 1504,2-16-2208,8 4 1952,4-15-1088,2 9 1504,-2-2 896,4 2 128,-3 2 1984,0 11-1088,-7-3 1792,8 9-1504,-7-10 1152,0 12-1312,0-12 576,6 10-928,-1-8 479,5 2-671,-4 2 512,-1 3-544,10 1 320,6 9-448,-6 5 320,2 5-352,-12 3 352,0 6-384,-8 7 160,2 0-256,-10 7 0,2-1-96,-12-6-544,2 6 256,-7-13-1600,2 0 1024,-7-12-2495,6 8 1887,-10-15-2112,3 4 2016,2-13-672,5 4 1312,-4-7 736,8-4 128,-9-6 1440,6 9-832,-9-14 1376,10 12-1120,-8-2 992,5 8-1056,-4-5 640,11 5-832,-7 0 447,7 5-607,-7-2 384,11 12-480,-6-6 480,12 9-512,-6-1 512,0 7-512,0 2 352,6 6-384,-6 18 192,5 1-256,-5 3 128,4 4-192,-4 5 128,0 1-160,0-6 0,0-4-64,0 0-896,5-3 448,-5 3-2720,6-4 1696,-2-18-5215,2-10 3711</inkml:trace>
        </inkml:traceGroup>
        <inkml:traceGroup>
          <inkml:annotationXML>
            <emma:emma xmlns:emma="http://www.w3.org/2003/04/emma" version="1.0">
              <emma:interpretation id="{121B8D8F-6F29-40FF-A44F-D7CB86D88D1C}" emma:medium="tactile" emma:mode="ink">
                <msink:context xmlns:msink="http://schemas.microsoft.com/ink/2010/main" type="inkWord" rotatedBoundingBox="22472,14234 22496,14233 22500,14410 22476,14411"/>
              </emma:interpretation>
              <emma:one-of disjunction-type="recognition" id="oneOf49">
                <emma:interpretation id="interp241" emma:lang="zh-CN" emma:confidence="0">
                  <emma:literal>,</emma:literal>
                </emma:interpretation>
                <emma:interpretation id="interp242" emma:lang="zh-CN" emma:confidence="0">
                  <emma:literal>、</emma:literal>
                </emma:interpretation>
                <emma:interpretation id="interp243" emma:lang="zh-CN" emma:confidence="0">
                  <emma:literal>.</emma:literal>
                </emma:interpretation>
                <emma:interpretation id="interp244" emma:lang="zh-CN" emma:confidence="0">
                  <emma:literal>·</emma:literal>
                </emma:interpretation>
                <emma:interpretation id="interp245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48941">25520 16865 10880,'-6'10'4128,"6"-10"-2241,6 28-1855,0-15 1280,-2 1-832,-4-1 288,5 0-480,-5 2-512,5 2 128,-5-4-2272,0 3 1313,-5-3-4609,5-1 3136</inkml:trace>
        </inkml:traceGroup>
        <inkml:traceGroup>
          <inkml:annotationXML>
            <emma:emma xmlns:emma="http://www.w3.org/2003/04/emma" version="1.0">
              <emma:interpretation id="{4F808059-95EB-41F3-9F87-539D9F4571B8}" emma:medium="tactile" emma:mode="ink">
                <msink:context xmlns:msink="http://schemas.microsoft.com/ink/2010/main" type="inkWord" rotatedBoundingBox="23011,13559 23994,13539 24011,14388 23029,14408"/>
              </emma:interpretation>
              <emma:one-of disjunction-type="recognition" id="oneOf50">
                <emma:interpretation id="interp246" emma:lang="zh-CN" emma:confidence="0">
                  <emma:literal>则</emma:literal>
                </emma:interpretation>
                <emma:interpretation id="interp247" emma:lang="zh-CN" emma:confidence="0">
                  <emma:literal>則</emma:literal>
                </emma:interpretation>
                <emma:interpretation id="interp248" emma:lang="zh-CN" emma:confidence="0">
                  <emma:literal>州</emma:literal>
                </emma:interpretation>
                <emma:interpretation id="interp249" emma:lang="zh-CN" emma:confidence="0">
                  <emma:literal>剁</emma:literal>
                </emma:interpretation>
                <emma:interpretation id="interp250" emma:lang="zh-CN" emma:confidence="0">
                  <emma:literal>叫</emma:literal>
                </emma:interpretation>
              </emma:one-of>
            </emma:emma>
          </inkml:annotationXML>
          <inkml:trace contextRef="#ctx0" brushRef="#br0" timeOffset="150728">26060 16304 7040,'-5'-9'2624,"5"9"-1408,0 0-512,0 0 1536,0 0-1248,0 0 639,5 0-959,-1 0 416,8 5-640,-3-1 256,2 5-416,-1 0 256,1 5-288,-2-1 64,1 9-192,-4 1 160,-1 5-192,-10-1 32,5 5-64,-6 0-64,6 0 32,-4-6-544,-2-3 288,-3-4-1248,9-6 832,-5-9-1504,5-4 1249,-6-17-865,12 2 1024,-1-12-96,4 8 480,1-11 288,5 8 64,-4-10 576,5 4-320,4-9 1024,0 5-704,0-3 640,6 12-704,4-9 223,0 13-415,-4 2 224,4 8-288,1 5 352,4 4-352,-8 4 576,-2 9-448,1 0 352,-5 6-416,-12 4 64,7 0-256,-11 5 64,4 2-96,-9-2-64,0-1 0,-9 5-672,4-4 352,-5-15-1440,4 0 960,-10-3-2047,11 2 1599,-14-8-1760,3 2 1696,-4-12-416,10 2 1024,-6-5 224,10 0 288,-2-14 832,2 10-352,-4-9 1184,10 8-832,-11-9 1248,11 5-1088,-4 1 864,4 7-992,-5 1 575,5 9-767,-6 4 576,6 5-608,-4 4 384,-2 10-512,-3 5 256,4 4-352,-7 4 128,8 5-224,-10-1 0,2 11-96,-8-2 32,4-4-64,-5-3-512,12-1 256,-12-5-1184,6-4 800,5-25-1344,5-1 1088,0-19-1055,10 3 1087,-5-12-256,9 3 640,3-13 160,2 6 192,2-3 512,-1 12-224,11-6 896,-1 5-608,-5 5 800,7 9-768,-2 4 415,1 4-575,-8-1 192,4 13-320,-8-9 64,2 8-160,4-2-352,-5 1 128,-3-14-1120,3 3 673,-5-16-1569,4-4 1152,7-21-736,6 12 992,-7-10 320,-1 8 224,2 1 864,-1 9-384,1 4 1120,0 11-800,-7-3 832,8 12-832,-14 7 447,4 4-639,-8 2 32,2 4-288,-1-10-672,0 6 256,0-10-1407,0-9 895,-1-23-1696,7 5 1376,-1-19-1344,1 9 1376,-1-11-96,1 7 672,-8-19 768,9 15-160,-8-3 1536,2 11-960,-1-9 1440,-2 9-1216,3 2 832,0 7-1024,0-4 736,-2 11-865,1 2 577,0 10-704,-1 5 512,2 9-576,0 5 448,0 7-480,-2 6 256,1 4-384,0 9 352,-1 6-384,2 7 96,0-3-224,-2 7-192,6-2 0,-4 8-1088,-2-6 608,2 2-3680,0-5 2305,-6 8-4481,0-2 3584</inkml:trace>
        </inkml:traceGroup>
        <inkml:traceGroup>
          <inkml:annotationXML>
            <emma:emma xmlns:emma="http://www.w3.org/2003/04/emma" version="1.0">
              <emma:interpretation id="{534BD42B-6A05-40E9-8674-8D65BAF21EBC}" emma:medium="tactile" emma:mode="ink">
                <msink:context xmlns:msink="http://schemas.microsoft.com/ink/2010/main" type="inkWord" rotatedBoundingBox="24402,13442 25369,13422 25387,14307 24420,14327"/>
              </emma:interpretation>
              <emma:one-of disjunction-type="recognition" id="oneOf51">
                <emma:interpretation id="interp251" emma:lang="zh-CN" emma:confidence="0">
                  <emma:literal>缩</emma:literal>
                </emma:interpretation>
                <emma:interpretation id="interp252" emma:lang="zh-CN" emma:confidence="0">
                  <emma:literal>绾</emma:literal>
                </emma:interpretation>
                <emma:interpretation id="interp253" emma:lang="zh-CN" emma:confidence="0">
                  <emma:literal>溶</emma:literal>
                </emma:interpretation>
                <emma:interpretation id="interp254" emma:lang="zh-CN" emma:confidence="0">
                  <emma:literal>縮</emma:literal>
                </emma:interpretation>
                <emma:interpretation id="interp255" emma:lang="zh-CN" emma:confidence="0">
                  <emma:literal>倌</emma:literal>
                </emma:interpretation>
              </emma:one-of>
            </emma:emma>
          </inkml:annotationXML>
          <inkml:trace contextRef="#ctx0" brushRef="#br0" timeOffset="165828">27717 16072 6144,'-6'-4'2272,"6"4"-1216,6 4-320,-6-4 1408,5 6-1216,2-3 704,-4 11-960,3 4 415,3 5-639,-3 5 192,5-1-384,-7 5 64,1 0-192,1-6-64,-2 6-32,2 0-736,-1-6 384,-1-12-2431,2 1 1535,-6-12-3904,5 1 2880</inkml:trace>
          <inkml:trace contextRef="#ctx0" brushRef="#br0" timeOffset="166461">28038 16378 5248,'0'-6'2016,"0"6"-1088,5 6-320,-5-6 1376,5 0-1088,-5 0 960,6 0-1056,-6 0 704,3 0-865,-3 0 513,0 4-672,-3-4 160,3 4-352,-6 1-32,6 4-160,-15-1-416,6 7 192,-23 2-1600,11 2 960,-4-2-2335,10 1 1727,-11 6-1664,11-2 1728,5-9-320,5-4 992,-5-3 1152,10-2-256,-5 5 1568,5 1-1024,-10-3 1280,20 9-1216,-10-4 768,5 2-928,-1 4 480,2 0-704,-1 0 256,-1 5-449,-4-4 65,0 3-224,0 1 0,0 0-64,0-6-1183,0 6 607,-4-9-3520,4-6 2240,0-12-2880,4 4 2656</inkml:trace>
          <inkml:trace contextRef="#ctx0" brushRef="#br0" timeOffset="166101">27869 16268 6144,'0'0'2368,"0"0"-1280,11 0-288,-7 0 1504,2 0-1248,9 0 384,6 0-864,5-6-32,-2 2-353,6-4-95,2-2-64,4-7 32,4 8-32,1-11 192,0 14-128,-1-10 256,-4 8-224,-10 3 512,-2 5-352,-2 0 448,-2 5-448,-10-1 288,5 6-320,-15 0 128,5 2-224,-5 2-64,0-2-64,-5 2-32,1 1 0,-11-2-352,-2 4 192,-14-2-1568,11 2 960,-10 2-2687,6 0 1919,-8-6-3456,7 1 2848</inkml:trace>
          <inkml:trace contextRef="#ctx0" brushRef="#br0" timeOffset="167346">28094 16440 6912,'6'-13'2624,"-6"13"-1408,14-13-512,-8 7 1312,4 6-1120,1-4 416,-2 0-800,3-5 127,3 9-351,0-9 96,5 9-224,-1-4 128,8 8-160,-6-4 224,-1 0-224,-10 0 256,4 3-256,-2 3 96,-3-2-128,-3 1 96,-2 3-128,-4-2 32,6 3-32,-12-5 32,6 5-64,-4-5-96,-2 5 32,-3-5 32,9 5 0,-12-3 0,12-2 0,-3 0 0,6 5 0,-12 0 64,4 5-32,-11 5-96,11-1 32,-4-1-32,3 6 0,-4-10 128,10 2-32,-11-7 64,7 7-64,-7-2-32,11 6 32,-9-6-32,9 0 0,-12 0-96,12 6 64,-9-6 96,9 6-32,-10-2 64,5 6-64,-7-4-96,9-1 32,-9-4 32,9 2 0,-9-16-96,12 7 64,-5-14-384,5 4 192,0-6-288,5-1 256,1-7-64,3-2 192,3-7 0,-3 7 64,2-4 0,4 10 0,4-15 64,2 11 0,0 4 64,-1 13-32,-4 0-32,5 4 32,-7 0 96,2 5-64,-2 0 192,2 1-160,-5-1 32,-2 4-64,-9 0-64,6 6 32,-12-6 32,6 5-32,-4-4-32,4 0 32,-11-5-32,6 0 0,-11-5 64,13 0-32,-8-8 64,11 4-64,-10-13 64,4 4-64,1-10-96,10 10 32,-5-9-320,10 5 192,-4-9-1152,5 6 736,-2-14-2143,6 8 1535,-4-10-3424,5 13 2592</inkml:trace>
          <inkml:trace contextRef="#ctx0" brushRef="#br0" timeOffset="165035">27600 16078 4736,'-5'0'1760,"5"0"-960,0 4-224,0-4 1056,5 0-896,-5 0 512,6 0-768,-6 0 448,4 0-512,1 0 256,1 5-384,-6-1 256,4 0-288,-4 1 352,0 5-352,0-2 287,0 1-287,0 0 128,0 5-224,-4 0 128,4 0-160,-6-1 64,6 0-96,-9 1 0,-2 4-32,-10 1 32,11-2-64,-10 1 64,5 6-64,-6-6 64,12-1-64,-7-4-32,5 3 32,2-4-32,3 2 0,0-4 0,6-2 0,0-4 0,12 6 0,-3-6-96,6 2 64,2-3 32,-2 1 0,-5 1 0,5-1 0,-4 6 64,-2 8-32,-9 0-96,0 0 32,-9 8 32,-2 2 0,-4-4 0,9 2 0,-4 2 0,5-5 0,1-6 0,8 1 0,-4-4 0,11-1 0,-1 2-96,-1-2 64,-3 4 96,5 2-32,-7 4 256,1 5-160,-5-2 512,6 0-352,-6-6 512,4-8-480,2-6 64,-1 2-224,1-16-160,9-1-32,0-20-256,6 3 160,-6-10-1216,6 8 736,-7-8-2271,2 10 1599,-2-12-3904,2 12 2912,-7-10-1984,8-2 2464</inkml:trace>
          <inkml:trace contextRef="#ctx0" brushRef="#br0" timeOffset="165425">28043 16072 4864,'0'0'1824,"0"0"-960,11-4-224,-7 1 1376,2 6-1088,-1-3 896,1 0-1088,-3 0 640,9 4-832,-2-4 511,4 0-607,-2 0 192,2 6-384,-4-2 64,5 1-192,-4-5 0,-1 0-64,-4 0-64,3 0 32,-9 0-736,5 4 384,-10-4-2911,1 4 1791,-13-4-3808,2 5 2944</inkml:trace>
        </inkml:traceGroup>
        <inkml:traceGroup>
          <inkml:annotationXML>
            <emma:emma xmlns:emma="http://www.w3.org/2003/04/emma" version="1.0">
              <emma:interpretation id="{FC58BA9E-D70B-4A65-BA1E-4385B89A6B6D}" emma:medium="tactile" emma:mode="ink">
                <msink:context xmlns:msink="http://schemas.microsoft.com/ink/2010/main" type="inkWord" rotatedBoundingBox="25732,13613 26171,13604 26180,14067 25742,14076"/>
              </emma:interpretation>
              <emma:one-of disjunction-type="recognition" id="oneOf52">
                <emma:interpretation id="interp256" emma:lang="zh-CN" emma:confidence="0">
                  <emma:literal>小</emma:literal>
                </emma:interpretation>
                <emma:interpretation id="interp257" emma:lang="zh-CN" emma:confidence="0">
                  <emma:literal>水</emma:literal>
                </emma:interpretation>
                <emma:interpretation id="interp258" emma:lang="zh-CN" emma:confidence="0">
                  <emma:literal>木</emma:literal>
                </emma:interpretation>
                <emma:interpretation id="interp259" emma:lang="zh-CN" emma:confidence="0">
                  <emma:literal>忄</emma:literal>
                </emma:interpretation>
                <emma:interpretation id="interp260" emma:lang="zh-CN" emma:confidence="0">
                  <emma:literal>永</emma:literal>
                </emma:interpretation>
              </emma:one-of>
            </emma:emma>
          </inkml:annotationXML>
          <inkml:trace contextRef="#ctx0" brushRef="#br0" timeOffset="168007">28966 16249 6400,'6'-9'2464,"-6"9"-1344,0 5-672,0-1 1216,5 5-960,-5 1 544,4 3-768,1 6 448,1-2-512,-2 11 383,2 4-447,-1 4 256,0 4-352,-5 1 64,0-5-192,0 1-192,0-1 0,0-9-800,0 5 448,-5-13-1919,5-3 1311,-11-10-2304,7-6 1888,-7-13-1216,7-2 1536,-13-11-96,13 7 736,-10-4 1184,2 10-352,-3-6 1664,10 11-1120,-11 3 1056,12 5-1120,-13 0 896,14 9-992,-9 0 704,8 5-832,-10 5 160,2 3-448,-3 1-320,10 0-32,-11-10-1888,10 0 1024,3-13-3776,6 0 2624</inkml:trace>
          <inkml:trace contextRef="#ctx0" brushRef="#br0" timeOffset="168183">28996 16526 6400,'21'32'2368,"-21"-32"-1280,56-10-224,-40 10 1632,-5 10-1376,-2-1 512,6 4-961,-6-3-31,9 3-384,-9-10-448,6 3 96,-4-12-2015,-1 6 1151,5-3-4192,-6 3 2912</inkml:trace>
        </inkml:traceGroup>
        <inkml:traceGroup>
          <inkml:annotationXML>
            <emma:emma xmlns:emma="http://www.w3.org/2003/04/emma" version="1.0">
              <emma:interpretation id="{CD4E12A5-125B-4B91-B65A-894E0F8F2B5E}" emma:medium="tactile" emma:mode="ink">
                <msink:context xmlns:msink="http://schemas.microsoft.com/ink/2010/main" type="inkWord" rotatedBoundingBox="26434,13438 27283,13421 27301,14352 26453,14370"/>
              </emma:interpretation>
              <emma:one-of disjunction-type="recognition" id="oneOf53">
                <emma:interpretation id="interp261" emma:lang="zh-CN" emma:confidence="0">
                  <emma:literal>到</emma:literal>
                </emma:interpretation>
                <emma:interpretation id="interp262" emma:lang="zh-CN" emma:confidence="0">
                  <emma:literal>利</emma:literal>
                </emma:interpretation>
                <emma:interpretation id="interp263" emma:lang="zh-CN" emma:confidence="0">
                  <emma:literal>刭</emma:literal>
                </emma:interpretation>
                <emma:interpretation id="interp264" emma:lang="zh-CN" emma:confidence="0">
                  <emma:literal>糾</emma:literal>
                </emma:interpretation>
                <emma:interpretation id="interp265" emma:lang="zh-CN" emma:confidence="0">
                  <emma:literal>致</emma:literal>
                </emma:interpretation>
              </emma:one-of>
            </emma:emma>
          </inkml:annotationXML>
          <inkml:trace contextRef="#ctx0" brushRef="#br0" timeOffset="170144">29522 16078 5888,'-30'-5'2272,"30"5"-1216,-12 9-544,8-9 1312,8 5-1024,-4-5 544,6 0-800,0 0 192,2 4-416,4-4-32,8 0-192,0 0 96,6 4-128,-6-4 32,5 0-32,2 0 96,-3 0-96,-8-4 127,4 4-127,-9-4 32,4 4-32,-5-5 96,1 5-96,-8-4 128,3 8-128,-6-4 192,6 0-160,-12 0 32,6 0-64,-9 0 160,-2 9-128,-5 5 96,7 5-96,-12-1 160,6-1-160,-11 2 192,11 4-192,-9-1 192,2 1-192,2 0 192,4-1-192,2-3 32,2-2-64,8-8-64,8 4 32,2-7-32,9-2 0,-6-8-160,13 4 96,-2-6-192,6 3 160,-7-7-96,2 10 96,-5-9 64,0 9 32,-6-10 0,-1 10 0,-4-7 64,1 7-32,-6-9 64,4 9-64,-4-6-32,0 6 32,0-4-32,6 8 0,0-4 0,-1 9 0,-5 1 64,3 3-32,-3 0 128,0 6-96,0 0 128,0 3-128,-3 1 32,-2 0-32,-1-7-128,0 7 32,-4 0-256,1-1 160,-6-7-512,4 2 352,-10-7-352,11-1 352,-4-9 32,2 4 128,-3-4 160,6 0 0,-3 0-32,8 0 32,-6-4 96,10 4-64,-4-9 256,4 5-192,0-11 96,9 11-128,0-9 0,9 7-32,-9-1 32,6 1-64,0 2 64,0 4-64,-4 4 128,4 6-96,-9-1 256,4 8-192,-10 5 384,5 1-288,-10 0 224,5 5-224,-10 4 0,4 0-128,-4-9-128,10-7 0,-5 3-192,5-6 128,0-13-736,10-3 448,1-16-800,4 0 672,4-17-256,7 10 448,0-16 128,-1 10 96,-4-3 160,3 12-32,-3-3 320,0 7-160,-6 0 320,0 6-288,0 3 96,2 7-192,-7-3-128,4 12-32,-4-6-384,7 9 192,-14-9-1343,9 4 831,-8-8-1696,7-2 1376,-2-10-1120,3 0 1248,-3-10-160,0 7 672,3-17 384,-3 10 32,3-15 672,-3 9-384,2-4 960,-1 10-704,-5-6 864,5 13-800,-4-4 736,-3 10-736,3-6 576,-1 10-672,1 1 447,-2 2-543,2 2 480,0 4-512,-3 0 288,2 10-384,1 3 352,0 4-384,-6 6 288,4 5-288,2 4 288,3 4-320,-4 0 320,1 5-320,-2 8 96,8 6-192,-4 3 160,4 2-192,-2-1 96,0-1-96,-6 6-256,2-9 64,0 7-1664,3-8 992,-9-12-4063,5-10 2687,-5-9-3904,0-1 3456</inkml:trace>
        </inkml:traceGroup>
        <inkml:traceGroup>
          <inkml:annotationXML>
            <emma:emma xmlns:emma="http://www.w3.org/2003/04/emma" version="1.0">
              <emma:interpretation id="{F1DAA342-177C-4F2C-B9FA-7AB93E73D64E}" emma:medium="tactile" emma:mode="ink">
                <msink:context xmlns:msink="http://schemas.microsoft.com/ink/2010/main" type="inkWord" rotatedBoundingBox="28059,13360 28381,14000 27971,14206 27649,13567"/>
              </emma:interpretation>
              <emma:one-of disjunction-type="recognition" id="oneOf54">
                <emma:interpretation id="interp266" emma:lang="zh-CN" emma:confidence="0">
                  <emma:literal>k</emma:literal>
                </emma:interpretation>
                <emma:interpretation id="interp267" emma:lang="zh-CN" emma:confidence="0">
                  <emma:literal>n</emma:literal>
                </emma:interpretation>
                <emma:interpretation id="interp268" emma:lang="zh-CN" emma:confidence="0">
                  <emma:literal>记</emma:literal>
                </emma:interpretation>
                <emma:interpretation id="interp269" emma:lang="zh-CN" emma:confidence="0">
                  <emma:literal>R</emma:literal>
                </emma:interpretation>
                <emma:interpretation id="interp270" emma:lang="zh-CN" emma:confidence="0">
                  <emma:literal>贝</emma:literal>
                </emma:interpretation>
              </emma:one-of>
            </emma:emma>
          </inkml:annotationXML>
          <inkml:trace contextRef="#ctx0" brushRef="#br0" timeOffset="172590">30878 16136 4096,'0'-32'1568,"0"32"-832,0 0-224,0 0 1376,6 0-1056,-3 0 1184,3 0-1184,0 0 704,-2 0-864,1 0 320,6 0-544,-7 0 287,2 9-415,0 1 256,-3 9-320,3-2 192,-1 1-224,-1 9 128,2 1-192,0 2 64,-1 8-128,-5 2 0,0 5-32,0 5-64,0-4 32,0-5 32,0-1-32,-5-4-224,5-4 96,-6-4-672,6-5 448,-6-14-864,2-2 672,-7-14-607,11 1 639,-3-16-224,3-5 384,0-10-32,3 10 224,3-14 0,-1 11 64,5-12 128,5 14-32,6-8-32,0 10 32,3-6 384,8 13-224,-8-3 544,6 8-416,-3 1 416,-1 7-416,-7 6 255,2 6-319,-10-2 128,5 5-224,-13 5 0,3 0-96,-12-1-192,6 5 64,-10-3-384,1-2 224,-8-10-224,2 7 257,-4-10-1,3 4 128,-3-4 64,7 0 0,-3 0 64,10 0-32,-5 0 415,10 5-255,-9-1 416,9 2-352,-6-3 224,6 7-256,-6-6 224,12 5-256,-6-5 160,6 6-192,-3-1 224,9 0-256,-8 1 256,7 3-256,-2 0 160,6 6-160,-3-2 160,3 5-192,0 1 192,0 5-192,0-5 32,0 0-64,0-5-480,2-4 224,-2-11-1376,4 3 832,-2-15-2047,2 3 1567,-2-11-2336,-2-6 2016,-6 1-2400,0 7 2240</inkml:trace>
        </inkml:traceGroup>
        <inkml:traceGroup>
          <inkml:annotationXML>
            <emma:emma xmlns:emma="http://www.w3.org/2003/04/emma" version="1.0">
              <emma:interpretation id="{E7F40CE2-C9D8-4787-BF87-FF0817EC3CBE}" emma:medium="tactile" emma:mode="ink">
                <msink:context xmlns:msink="http://schemas.microsoft.com/ink/2010/main" type="inkWord" rotatedBoundingBox="28476,13581 29182,13873 28968,14392 28261,14100"/>
              </emma:interpretation>
              <emma:one-of disjunction-type="recognition" id="oneOf55">
                <emma:interpretation id="interp271" emma:lang="zh-CN" emma:confidence="0">
                  <emma:literal>的</emma:literal>
                </emma:interpretation>
                <emma:interpretation id="interp272" emma:lang="zh-CN" emma:confidence="0">
                  <emma:literal>攻</emma:literal>
                </emma:interpretation>
                <emma:interpretation id="interp273" emma:lang="zh-CN" emma:confidence="0">
                  <emma:literal>均</emma:literal>
                </emma:interpretation>
                <emma:interpretation id="interp274" emma:lang="zh-CN" emma:confidence="0">
                  <emma:literal>卐</emma:literal>
                </emma:interpretation>
                <emma:interpretation id="interp275" emma:lang="zh-CN" emma:confidence="0">
                  <emma:literal>邯</emma:literal>
                </emma:interpretation>
              </emma:one-of>
            </emma:emma>
          </inkml:annotationXML>
          <inkml:trace contextRef="#ctx0" brushRef="#br0" timeOffset="173702">31418 16458 5632,'0'-5'2176,"0"5"-1152,4 0-352,-4 0 1504,11 0-1216,-2 0 832,3 0-1088,-3 0 416,1 0-641,1 0 1,4 0-288,0 0-32,0 0-96,0-4-64,0 4 32,2-9-128,-1-1 64,-2-6-32,2 6 0,-11-9-96,5 12 96,-10-9-32,5 9 32,-10-2-96,-1 3 96,-9 6 96,5 6 0,-10-3 256,10 10-160,-11 3 512,7-4-352,-7 12 448,10-2-448,1 4 288,4 2-320,3-1-64,3 1-128,0-5-64,9-6 32,1-4-256,10 2 128,1-11-448,0 5 288,3-9-576,3 0 480,-3-9-480,8-1 480,-8-3-95,6 4 255,-3-4 32,-1 3 96,-7-7 0,8 2 0,-6-2 64,-1 4 0,-5-11 64,6 10-32,-17-8 64,7 8-64,-11-4 256,4 4-161,-8 2 385,-2 8-288,-9 4 160,0 4-224,-6 4 128,10 6-160,2 4 0,3 6-64,2-8-64,8 7 32,-4-8-192,12 2 96,-3-12-256,6 3 192,-4-12-96,4 4 128,-5-9 64,1 5 32,-7-5 64,7 9-32,-7-4 128,2 4-96,-1 0 256,4 4-192,-3 0 320,4 10-256,1 0 384,-2 2-320,-3 7 288,0 0-288,-6 5 0,3 4-160,-3-6-64,0 6 0,-3 0-32,-3 0 0,-9-2-96,4 3 64,-14-4-192,10-4 128,-11-6-32,11-1 64,-10-10 0,14 6 0,-4-18 0,5 4 0,-1-13 0,11 0 0,6-16 0,3 7 0,6-14 64,2 7 0,-2-10 0,10 7 0,-5-3-96,1 7 64,0-9 32,0 15 0,-3-1 0,3 4 0,0 2 0,-1 4 0,-4-2-96,5 11 64,-7 0 32,2 4 0,-7 0 64,2 8-32,-5 7 64,3 2-64,-9 1-32,0 6 32,-5-8-608,1 3 320,-8-9-2080,12 3 1281,-5-17-3681,5 4 2656,0-22-2304,11 3 2528</inkml:trace>
        </inkml:traceGroup>
        <inkml:traceGroup>
          <inkml:annotationXML>
            <emma:emma xmlns:emma="http://www.w3.org/2003/04/emma" version="1.0">
              <emma:interpretation id="{6A42D104-C0B0-4579-8181-8A47A8052CC5}" emma:medium="tactile" emma:mode="ink">
                <msink:context xmlns:msink="http://schemas.microsoft.com/ink/2010/main" type="inkWord" rotatedBoundingBox="29192,13430 29842,13944 29615,14231 28965,13718"/>
              </emma:interpretation>
              <emma:one-of disjunction-type="recognition" id="oneOf56">
                <emma:interpretation id="interp276" emma:lang="zh-CN" emma:confidence="0">
                  <emma:literal>的</emma:literal>
                </emma:interpretation>
                <emma:interpretation id="interp277" emma:lang="zh-CN" emma:confidence="0">
                  <emma:literal>过</emma:literal>
                </emma:interpretation>
                <emma:interpretation id="interp278" emma:lang="zh-CN" emma:confidence="0">
                  <emma:literal>£</emma:literal>
                </emma:interpretation>
                <emma:interpretation id="interp279" emma:lang="zh-CN" emma:confidence="0">
                  <emma:literal>小</emma:literal>
                </emma:interpretation>
                <emma:interpretation id="interp280" emma:lang="zh-CN" emma:confidence="0">
                  <emma:literal>屲</emma:literal>
                </emma:interpretation>
              </emma:one-of>
            </emma:emma>
          </inkml:annotationXML>
          <inkml:trace contextRef="#ctx0" brushRef="#br0" timeOffset="174507">32376 16391 7040,'-10'32'2624,"10"-32"-1408,-10 39-288,5-20 1824,10 0-1536,-5 4 575,0 3-1087,0 0-128,4 3-352,2-12-64,4 1-96,0-8-64,6-1 32,-7-23-256,8 6 128,-2-15-96,0 1 96,-5-10 0,4 9 32,-8-9 64,4 9 0,-10-5-96,0 11 64,-10-2-256,4 6 160,-8 4-320,4 9 288,-10-4-736,10 8 513,-7-4-1281,14 5 896,-3-5-1440,6 4 1216,0-8-1248,9 4 1280,2-5-384,5 1 800,-7-5 544,6 5 0,-4-6 1120,4 10-608,1-9 1312,-2 9-1024,2-4 1088,-1 4-1056,-4 0 768,4 4-928,-6 5 512,3 5-704,-6 4 447,-2-1-511,-4 12 256,5-3-384,-5 6 64,0 0-224,0-9-64,0-1-32,0-12-320,5-3 160,-1-14-320,8 1 288,-3-7-160,6 0 192,-3-6 0,2 6 64,2-6 64,-2 5 0,2 5 64,-2 5-32,-2-1 480,-2 10-288,1 5 480,-2 7-416,-3 2 160,-2 3-288,1-3-288,1 4 64,-3-10-2176,9 4 1216,-3-12-4831,6-5 3263</inkml:trace>
          <inkml:trace contextRef="#ctx0" brushRef="#br0" timeOffset="173872">32214 16095 6656,'0'-4'2464,"0"4"-1344,0-4-608,0 4 896,9 4-800,2 0-160,-1 11-288,-5-1-1952,5-1 960,-5 6-3328,5-3 2336</inkml:trace>
        </inkml:traceGroup>
        <inkml:traceGroup>
          <inkml:annotationXML>
            <emma:emma xmlns:emma="http://www.w3.org/2003/04/emma" version="1.0">
              <emma:interpretation id="{3DE36842-A4F0-4F64-AAD3-E71F5521140C}" emma:medium="tactile" emma:mode="ink">
                <msink:context xmlns:msink="http://schemas.microsoft.com/ink/2010/main" type="inkWord" rotatedBoundingBox="30083,13272 31802,13237 31829,14571 30110,14605"/>
              </emma:interpretation>
              <emma:one-of disjunction-type="recognition" id="oneOf57">
                <emma:interpretation id="interp281" emma:lang="zh-CN" emma:confidence="0">
                  <emma:literal>边</emma:literal>
                </emma:interpretation>
                <emma:interpretation id="interp282" emma:lang="zh-CN" emma:confidence="0">
                  <emma:literal>¥</emma:literal>
                </emma:interpretation>
                <emma:interpretation id="interp283" emma:lang="zh-CN" emma:confidence="0">
                  <emma:literal>迈</emma:literal>
                </emma:interpretation>
                <emma:interpretation id="interp284" emma:lang="zh-CN" emma:confidence="0">
                  <emma:literal>这</emma:literal>
                </emma:interpretation>
                <emma:interpretation id="interp285" emma:lang="zh-CN" emma:confidence="0">
                  <emma:literal>也</emma:literal>
                </emma:interpretation>
              </emma:one-of>
            </emma:emma>
          </inkml:annotationXML>
          <inkml:trace contextRef="#ctx0" brushRef="#br0" timeOffset="175694">33212 16081 6912,'-4'-9'2624,"4"9"-1408,0 9-576,0 0 1568,0 11-1248,-6-4 896,6 13-1121,-6 6 705,1 1-832,-4 6 384,9-1-576,-6 4 192,2 4-352,-12 20 64,12-2-192,-2-16 160,6-6-192,-6-9 32,12-4-64,-6 0-64,6-5 32,-2-1 32,6-4-32,0-6-32,5-4 32,6-8-128,-1 6 64,10-10 96,3 6-32,12-12-224,5 2 96,7-6-448,-2 6 288,1-10-704,1 10 512,-12-10-896,2 9 736,-11-4-1791,-6 5 1343,-5-6-4032,-5 6 2848</inkml:trace>
          <inkml:trace contextRef="#ctx0" brushRef="#br0" timeOffset="175319">33294 16240 8192,'-17'10'3072,"17"-10"-1664,0 6-1024,0-3 1120,5 1-864,7-4-128,3 0-320,4 0-128,7 0-32,16-4 160,3 1-96,-4-3 191,-1 12-191,2-6 320,-7 3-224,-4 1 672,-5 11-480,-17-2 672,0 6-608,-12 4 288,3 4-448,-11 4 64,1 5-224,-10-1-64,10 3-32,-11-8-480,10 2 256,-4-13-1472,6-6 928,-1-16-2271,4-7 1663,0-25-2048,6 3 1952,0-20-704,6 8 1280,0-11 320,4 10 352,-5-4 1280,4 12-576,-3 6 1888,-2 8-1312,2 5 1248,-1 8-1344,-5 6 672,5 14-961,-5 6 609,0 7-768,-10 14 384,4 3-576,-9 6-32,6-1-192,-13-4-800,8-5 384,-12-4-2240,6-4 1409,-12-20-3393,14 2 2560,-9-20-2368,6 2 2496</inkml:trace>
        </inkml:traceGroup>
        <inkml:traceGroup>
          <inkml:annotationXML>
            <emma:emma xmlns:emma="http://www.w3.org/2003/04/emma" version="1.0">
              <emma:interpretation id="{69005C9B-77A3-46AE-BAA5-D4A794B5403E}" emma:medium="tactile" emma:mode="ink">
                <msink:context xmlns:msink="http://schemas.microsoft.com/ink/2010/main" type="inkWord" rotatedBoundingBox="31676,13137 31980,14497 30876,14744 30572,13384"/>
              </emma:interpretation>
              <emma:one-of disjunction-type="recognition" id="oneOf58">
                <emma:interpretation id="interp286" emma:lang="zh-CN" emma:confidence="0">
                  <emma:literal>界</emma:literal>
                </emma:interpretation>
                <emma:interpretation id="interp287" emma:lang="zh-CN" emma:confidence="0">
                  <emma:literal>畀</emma:literal>
                </emma:interpretation>
                <emma:interpretation id="interp288" emma:lang="zh-CN" emma:confidence="0">
                  <emma:literal>昇</emma:literal>
                </emma:interpretation>
                <emma:interpretation id="interp289" emma:lang="zh-CN" emma:confidence="0">
                  <emma:literal>禺</emma:literal>
                </emma:interpretation>
                <emma:interpretation id="interp290" emma:lang="zh-CN" emma:confidence="0">
                  <emma:literal>昦</emma:literal>
                </emma:interpretation>
              </emma:one-of>
            </emma:emma>
          </inkml:annotationXML>
          <inkml:trace contextRef="#ctx0" brushRef="#br0" timeOffset="176054">34089 15914 7296,'-5'-4'2816,"5"4"-1536,5 4-512,-5 2 1792,4 2-1440,-4 6 767,5 4-1151,2 4 256,-4 0-608,3 10 288,5 0-384,-7 4 0,2-4-192,-6-4-256,0-1 64,-6-8-1376,6-6 832,-4-10-3007,-2 7 2047,6-23-3712,6 0 3008</inkml:trace>
          <inkml:trace contextRef="#ctx0" brushRef="#br0" timeOffset="177059">34227 15946 7168,'-5'-13'2720,"5"13"-1472,5 0-672,-1-5 1152,7 5-960,4-4 32,0 0-480,6-6-128,4 5-128,1-8 96,-1 9-96,1-6 192,4 10-160,-3 0 447,3 4-287,0-4 224,-4 10 0,-11-5 320,6 3-448,-6 1 416,0 5-480,-6 0 448,3 4-448,-8-4 352,2 4-352,-6 1 192,0 3-256,-6 4 128,6 6-192,-4 1 0,-2-1-96,-3-6 32,-2-4-64,-14-3-736,10-2 416,-12-7-1600,7 3 1056,-5-13-1760,10 6 1505,-5-16-1345,4 1 1408,-10-14-384,11 6 832,-6-5 128,6 6 256,-15 0 480,9 2-128,-9-1 832,9 6-544,-5-4 992,7 9-800,2-6 736,8 6-768,9-1 287,9 5-511,8-4 96,8 4-320,1-5 64,4 1-128,-5-6 0,7 10-32,-8-9-64,6 9 32,-9-4-32,-6 4 0,-15 4-96,0 5 64,-15 5 32,0 8 0,-26 7 352,7 3-192,-19-6 480,13 6-352,-1-6 160,11 3-288,3-13-64,18 0-64,15-13-320,9 7 160,9-20-864,12 7 544,0-16-1344,0 6 993,-6-16-1377,2 12 1248,-13-11-480,1 5 832,-8-3 256,-3 7 192,-9-3 608,5 8-256,-10-4 768,5 10-576,-9-7 576,9 8-544,-6-3 384,12 4-480,-6 3 544,0 3-513,0 3 641,0 7-576,-6-1 704,6 4-672,-6 6 608,6-2-608,-9 6 448,-2 5-512,-8-2 256,8 6-384,-20 4 0,5 6-192,-19 3-64,3 6 0,-12 7-128,6-3 64,-6 3-608,13-9 352,-16-8-1792,18 1 1152,-9-19-2975,18-1 2207,0-18-3808,9-4 3136</inkml:trace>
          <inkml:trace contextRef="#ctx0" brushRef="#br0" timeOffset="177361">34165 16291 6784,'62'-9'2624,"-62"9"-1408,30 3-288,-15-3 1600,1 6-1376,4-2 415,0 5-959,5-3 160,7 1-448,5 3 32,-4-1-224,3 1 0,-1-1-64,7-1-64,3-3 32,-3-1-32,-7 2 64,1-6 32,-6 0-32,-4 0-64,0 0 32,-6 0-128,-5 0 0,-4 0-224,-11 0-64,0 4-480,-11-1-256,-4-3-895,-5 6-385,-2-6-1536</inkml:trace>
          <inkml:trace contextRef="#ctx0" brushRef="#br0" timeOffset="177903">34324 16317 7552,'-16'0'2816,"16"0"-1536,-6 10-576,3-5 1600,6-1-1280,-3 9 575,0 6-959,0 3 256,0 5-512,0 5 160,6 4-320,-6 5 0,0 1-128,0-3-128,0-2 0,0-5-608,0-4 352,0-19-1216,0-2 832,0-14-959,10 1 927,1-20-416,-1 3 640,-5-15 128,5 12 224,1-6 160,-2 6 0,3-6 320,-2 13-160,-2-4 672,4 10-480,-2-6 320,0 6 0,0 4 415,5 5-607,-4 0 512,5 8-608,-7-4 480,2 10-480,-7-2 384,2 10-448,-1 0 128,-1 9-160,1 10-32,11-7 32,-5 3 32,-2 2-160,1 13-128,7-9-128,-13 2 32,1 9 32,1-5 0,3 0 0,-3-3-864,3-1-352,-3-2-544,4 3-160,1-1-959,-8 8-385,9 15-736</inkml:trace>
        </inkml:traceGroup>
      </inkml:traceGroup>
    </inkml:traceGroup>
    <inkml:traceGroup>
      <inkml:annotationXML>
        <emma:emma xmlns:emma="http://www.w3.org/2003/04/emma" version="1.0">
          <emma:interpretation id="{543AE7F9-09E1-4AA3-80D3-47CB755B3008}" emma:medium="tactile" emma:mode="ink">
            <msink:context xmlns:msink="http://schemas.microsoft.com/ink/2010/main" type="paragraph" rotatedBoundingBox="18859,15065 33214,14787 33237,16013 18882,1629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8BCE747-F4BF-4BA1-8AC0-409FC154964F}" emma:medium="tactile" emma:mode="ink">
              <msink:context xmlns:msink="http://schemas.microsoft.com/ink/2010/main" type="line" rotatedBoundingBox="18859,15065 33214,14787 33237,16013 18882,16291"/>
            </emma:interpretation>
          </emma:emma>
        </inkml:annotationXML>
        <inkml:traceGroup>
          <inkml:annotationXML>
            <emma:emma xmlns:emma="http://www.w3.org/2003/04/emma" version="1.0">
              <emma:interpretation id="{C435F7FA-B3C0-4B30-BFD6-FF4659137949}" emma:medium="tactile" emma:mode="ink">
                <msink:context xmlns:msink="http://schemas.microsoft.com/ink/2010/main" type="inkWord" rotatedBoundingBox="18859,15065 19661,15050 19683,16175 18881,16191"/>
              </emma:interpretation>
              <emma:one-of disjunction-type="recognition" id="oneOf59">
                <emma:interpretation id="interp291" emma:lang="zh-CN" emma:confidence="0">
                  <emma:literal>在</emma:literal>
                </emma:interpretation>
                <emma:interpretation id="interp292" emma:lang="zh-CN" emma:confidence="0">
                  <emma:literal>右</emma:literal>
                </emma:interpretation>
                <emma:interpretation id="interp293" emma:lang="zh-CN" emma:confidence="0">
                  <emma:literal>屁</emma:literal>
                </emma:interpretation>
                <emma:interpretation id="interp294" emma:lang="zh-CN" emma:confidence="0">
                  <emma:literal>片</emma:literal>
                </emma:interpretation>
                <emma:interpretation id="interp295" emma:lang="zh-CN" emma:confidence="0">
                  <emma:literal>任</emma:literal>
                </emma:interpretation>
              </emma:one-of>
            </emma:emma>
          </inkml:annotationXML>
          <inkml:trace contextRef="#ctx0" brushRef="#br0" timeOffset="184884">22162 18000 5120,'-12'4'1920,"12"-4"-1024,0 4-480,0-4 1024,0 0-800,0 0 608,0 0-736,0 0 512,0 0-576,0 0 384,0 0-480,0 0 384,0 0-416,0 0 319,0 0-351,0 0 192,0 0-256,0 0 0,6 5-128,-6-5 96,10 3-128,1-3 32,4 6-32,0-6-192,0 0 64,6-6-96,-1 3 64,1-6-352,4-1 224,-4-3-1087,-1 4 735,-5-5-1792,0 10 1344,-9-10-3136,4 10 2336,-10 0-1600,5 4 1984</inkml:trace>
          <inkml:trace contextRef="#ctx0" brushRef="#br0" timeOffset="191909">22386 17700 4864,'3'-6'1824,"-3"6"-960,11-4-160,-11 1 1504,0 6-1216,0-3 960,6 0-1152,-2 0 544,2 4-768,-6 2 415,0 4-575,-6 2 320,6 11-416,-10 4 320,-1 1-352,-8 8 352,-1 5-384,-11 14 224,5-3-256,-10 22 0,6-2-128,-15 14-64,9-5 0,-11 6-32,11-6 0,-3 6-288,7-11 160,7-11-1024,10-16 672,3-13-1728,9-8 1249,-8-19-2081,7-2 1696,4-23-2560,4-7 2176,2-18-1472,2 5 1856</inkml:trace>
          <inkml:trace contextRef="#ctx0" brushRef="#br0" timeOffset="192148">22009 18229 5760,'0'-17'2176,"0"17"-1152,30 0-640,-21 0 1248,3 9-960,-3 8 992,1 2-992,1 7 736,-2 7-800,-3 8 447,3 4-607,-3 4 320,0-3-448,-6 5 128,4-3-288,-4-6 0,5-3-96,-5-7-608,6-4 288,-6-10-1600,5-4 1057,-5-10-3105,0 0 2176,0-8-2816,0 0 2592</inkml:trace>
          <inkml:trace contextRef="#ctx0" brushRef="#br0" timeOffset="192765">22258 18396 5888,'12'-3'2272,"-12"3"-1216,24 0-544,-14 0 1120,6 0-928,3 0 224,2 0-576,5 0-64,4 0-160,0-5-640,6 5 256,-9-4-1440,-6 0 928,-7-6-1280,2 10 1184,-12-9-288,1 9 704,-5-9 160,0 9 192,-5-10 512,5 10-224,-10-8 896,4 8-608,-8-8 864,10 8-768,-14-10 544,10 10-640,-8-4 608,10 4-640,-14 0 544,16 4-544,-11-4 448,9 10-480,-5-2 384,11 6-449,-10-1 385,10 6-416,-6 3 256,12 1-320,-6 4 64,0 1-192,0-2 0,0 0-64,0 2 96,0-1-96,0 2 32,0-7-32,0-5 32,0 2-64,0-10 192,6 4-128,-2-9 192,13 6-192,2-10 192,7 0-192,-5-4 32,4 4-64,-5-6-64,6 6 32,-7-4-32,8 8 0,-7-8-224,1 4 128,-6-3-736,0 3 448,-6-10-1088,3 10 832,-12-5-2111,4 10 1567,-4-10-3776,0 5 2784</inkml:trace>
        </inkml:traceGroup>
        <inkml:traceGroup>
          <inkml:annotationXML>
            <emma:emma xmlns:emma="http://www.w3.org/2003/04/emma" version="1.0">
              <emma:interpretation id="{7ABCDC8F-65B5-4033-9407-925187412A5B}" emma:medium="tactile" emma:mode="ink">
                <msink:context xmlns:msink="http://schemas.microsoft.com/ink/2010/main" type="inkWord" rotatedBoundingBox="20080,15102 20773,15088 20790,15985 20097,15999"/>
              </emma:interpretation>
              <emma:one-of disjunction-type="recognition" id="oneOf60">
                <emma:interpretation id="interp296" emma:lang="zh-CN" emma:confidence="0">
                  <emma:literal>内</emma:literal>
                </emma:interpretation>
                <emma:interpretation id="interp297" emma:lang="zh-CN" emma:confidence="0">
                  <emma:literal>肉</emma:literal>
                </emma:interpretation>
                <emma:interpretation id="interp298" emma:lang="zh-CN" emma:confidence="0">
                  <emma:literal>閃</emma:literal>
                </emma:interpretation>
                <emma:interpretation id="interp299" emma:lang="zh-CN" emma:confidence="0">
                  <emma:literal>禸</emma:literal>
                </emma:interpretation>
                <emma:interpretation id="interp300" emma:lang="zh-CN" emma:confidence="0">
                  <emma:literal>問</emma:literal>
                </emma:interpretation>
              </emma:one-of>
            </emma:emma>
          </inkml:annotationXML>
          <inkml:trace contextRef="#ctx0" brushRef="#br0" timeOffset="193933">23139 17890 4736,'-4'0'1824,"4"0"-960,0-3-448,0-3 960,0 12-768,0-6 416,0 0-608,0 0 256,0 0-384,0 0 480,0 0-448,0 0 416,0 0-416,0 0 256,0 3-320,0-3 352,0 4-352,0-4 223,0 6-255,0-3 128,0 3-192,0-2 128,0 5-160,0 1 224,0 3-224,0 4 384,0 2-288,0 7 224,0 6-224,0 6 128,0-3-192,0 20 0,0 7-96,0-8-64,0-3 32,0-5-320,0-7 160,0-11-1376,4-5 864,-4-10-2559,6-3 1791,-1-16-3584,-1 2 2816</inkml:trace>
          <inkml:trace contextRef="#ctx0" brushRef="#br0" timeOffset="194370">23190 18029 4864,'6'-7'1824,"-6"7"-960,30-10-384,-19 5 1088,5 5-896,-1-8 480,9 2-704,12-7 320,-1 4-448,7-8 128,-1 8-288,5-10 288,-5 9-256,-1-7 320,1 8-288,-11-4 320,0 7-320,-3-3 384,-6 9-353,-6 0 225,5 5-256,-10-1 352,-1 11-320,-3-2 384,-1 4-384,1 15 288,4 10-288,-5 3 288,5 4-320,-10 2 224,5-2-224,-5 11 0,0-7-128,-5 1 0,5 1-32,-15-4-64,9-6 32,-4-9-608,5-1 320,-4-12-1728,9-4 1088,-12-16-2815,8-3 2047,-10-16-3296,8 1 2816</inkml:trace>
          <inkml:trace contextRef="#ctx0" brushRef="#br0" timeOffset="194789">23516 17859 5888,'-9'-10'2272,"9"10"-1216,0-4-320,0 4 1536,0 4-1248,0-4 928,0 10-1152,0-1 703,0 10-863,0-3 352,0 7-544,-6 9 224,6 4-384,-9 6 64,0-1-224,-12-1-128,9 1-32,-8-2-960,4 8 544,-2-20-1856,1-4 1281,8-14-1569,2 0 1472,7-14-512,7 1 992,-2-5 480,10 5 128,-5-6 1280,4 5-704,2 1 1248,0 4-992,3 0 512,2 4-768,6-4 287,-3 0-511,2 0 128,4 9-288,-9-3-224,0-2 32,-6-4-1344,0 3 769,-6-6-3009,3 3 2016,-3-4-2944,2 4 2592</inkml:trace>
          <inkml:trace contextRef="#ctx0" brushRef="#br0" timeOffset="195240">23483 17764 4352,'-12'-10'1664,"12"10"-896,6-18-128,-6 14 1312,0 8-1056,0-8 896,6 4-1056,-3-6 768,3 12-864,0-6 576,-2 4-705,1 2 449,1-3-544,-3 1 320,3 1-416,0-1 256,0 10-320,-6 4 0,0 8-160,-6 6-608,6 0 256,-6 4-2432,0 2 1473,3-2-4449,3 0 3136</inkml:trace>
        </inkml:traceGroup>
        <inkml:traceGroup>
          <inkml:annotationXML>
            <emma:emma xmlns:emma="http://www.w3.org/2003/04/emma" version="1.0">
              <emma:interpretation id="{ACF7C858-2248-4FAD-A0AA-8B93CEC5A089}" emma:medium="tactile" emma:mode="ink">
                <msink:context xmlns:msink="http://schemas.microsoft.com/ink/2010/main" type="inkWord" rotatedBoundingBox="21101,15076 22046,15058 22068,16203 21123,16221"/>
              </emma:interpretation>
              <emma:one-of disjunction-type="recognition" id="oneOf61">
                <emma:interpretation id="interp301" emma:lang="zh-CN" emma:confidence="0">
                  <emma:literal>部</emma:literal>
                </emma:interpretation>
                <emma:interpretation id="interp302" emma:lang="zh-CN" emma:confidence="0">
                  <emma:literal>鄱</emma:literal>
                </emma:interpretation>
                <emma:interpretation id="interp303" emma:lang="zh-CN" emma:confidence="0">
                  <emma:literal>鄯</emma:literal>
                </emma:interpretation>
                <emma:interpretation id="interp304" emma:lang="zh-CN" emma:confidence="0">
                  <emma:literal>都</emma:literal>
                </emma:interpretation>
                <emma:interpretation id="interp305" emma:lang="zh-CN" emma:confidence="0">
                  <emma:literal>䣋</emma:literal>
                </emma:interpretation>
              </emma:one-of>
            </emma:emma>
          </inkml:annotationXML>
          <inkml:trace contextRef="#ctx0" brushRef="#br0" timeOffset="196715">24337 17704 5504,'-21'6'2112,"21"-6"-1152,-4 22-288,-1-18 1504,10 5-1216,-5-9 608,10 4-928,-4 2 64,3-3-416,6 3 32,6-2-192,0-4 0,3 4-64,-3-4-128,5 0 32,-5 0 32,3 0 0,-3 0 0,0 0 0,-6 0-96,6 0 64,-18 0-128,9 5 96,-18-5 32,6 10 32,-9-3-96,-3 12 64,-3-5 32,6 4 0,-12-4 256,12-2-128,-12 4 383,6 0-287,-6-2 32,6 4-160,-6 1 0,10-1-32,-4-5-64,6 2 32,-3-8-128,12 8 64,6-15-320,5 4 192,4-14-447,10 7 351,-5-10-288,7 7 288,-8-7-64,7 9 192,-5-6 128,-1 5 32,-10 1 256,5 4-160,-9 0 448,0 4-320,-12 1 511,6 5-447,-6-2 576,0 7-512,-3-8 64,9 8-256,-10-1-96,5-2-64,-10 7-192,3 4 96,-6-6-736,6 6 416,-9-4-1023,1-1 799,-14-1-480,2 6 608,2-8 128,6 7 224,-9-8 320,9-1-128,-6-4 352,9 5-224,-5-11 448,5 7-352,2-10 352,8 5-352,1-5 127,10 0-255,0-5 128,4 5-160,7-10 64,10 7-96,-2-11 96,8 9-128,3-8-32,5 9 0,7-10-32,-3 9 0,3-18 0,-1 10 0,-1-9 0,1 3 0,-5-4-96,0 10 64,-12-6-192,3 11 128,-12-1-512,0 4 320,-10 0-575,1 10 511,-12 0-480,1 8 480,-10 1-32,0 4 224,-6-1 160,6 6 32,-6-4 320,6 3-160,-6 6 672,6-5-480,-6 0 512,12 3-481,-6-3 193,4-1-352,2-8 0,2 4-160,4-8-64,3-1 0,0-18-256,10 3 128,-1-7-96,8 0 96,-8-10 0,6 10 32,0-2 64,0 7 0,-3 3 128,-3 5-64,-9 5 480,6 9-320,-12 12 256,0 6-256,-3 0 0,3-6-128,2-7-960,4-1 448,0-18-2431,4-5 1567,2-12-3776,9-1 2816</inkml:trace>
          <inkml:trace contextRef="#ctx0" brushRef="#br0" timeOffset="197224">24852 17976 6144,'32'-15'2368,"-32"15"-1280,15-17-640,-9 12 1216,3 5-960,1-8 608,5-1-800,2 3 512,-3 6-576,1 6 447,6 3-479,-6 4 608,6 9-576,-6 5 416,0 2-512,-6 7 128,2 4-320,-11 0-288,5-4 64,-10 2-1248,0-2 704,-5-14-2207,-1 1 1599,-4-10-2208,10-3 1952,-11-14-1312,11-2 1600,-11-7 544,13 3 416,-12-12 1760,9 9-832,-9-14 1472,10 8-1216,-10-3 1056,9 8-1152,-14-8 768,10 7-960,1 2 416,3 9-609,0 4 513,12 10-576,-6-3 480,0 12-480,0 3 384,6 4-448,-6 12 384,3-2-416,-3 10 192,6-2-288,-6 15 0,0-4-128,0 9-192,0-6 32,0 0-1312,0-3 768,0-10-3999,6-3 2591,-2-20-4000,7-2 3424</inkml:trace>
        </inkml:traceGroup>
        <inkml:traceGroup>
          <inkml:annotationXML>
            <emma:emma xmlns:emma="http://www.w3.org/2003/04/emma" version="1.0">
              <emma:interpretation id="{09673F11-0279-4D6F-A472-B5FAC658AD9A}" emma:medium="tactile" emma:mode="ink">
                <msink:context xmlns:msink="http://schemas.microsoft.com/ink/2010/main" type="inkWord" rotatedBoundingBox="22397,15930 22412,15929 22414,16001 22399,16002"/>
              </emma:interpretation>
              <emma:one-of disjunction-type="recognition" id="oneOf62">
                <emma:interpretation id="interp306" emma:lang="zh-CN" emma:confidence="0">
                  <emma:literal>,</emma:literal>
                </emma:interpretation>
                <emma:interpretation id="interp307" emma:lang="zh-CN" emma:confidence="0">
                  <emma:literal>、</emma:literal>
                </emma:interpretation>
                <emma:interpretation id="interp308" emma:lang="zh-CN" emma:confidence="0">
                  <emma:literal>.</emma:literal>
                </emma:interpretation>
                <emma:interpretation id="interp309" emma:lang="zh-CN" emma:confidence="0">
                  <emma:literal>·</emma:literal>
                </emma:interpretation>
                <emma:interpretation id="interp310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97538">25454 18561 11136,'-15'0'4128,"15"0"-2241,5 9-2047,-5-5 864,5 2-512,-5 1 192,0 8-224,0-1-1344,0 3 640</inkml:trace>
        </inkml:traceGroup>
        <inkml:traceGroup>
          <inkml:annotationXML>
            <emma:emma xmlns:emma="http://www.w3.org/2003/04/emma" version="1.0">
              <emma:interpretation id="{24BD52B8-A7B0-4368-AF9C-2117EBA9CB6F}" emma:medium="tactile" emma:mode="ink">
                <msink:context xmlns:msink="http://schemas.microsoft.com/ink/2010/main" type="inkWord" rotatedBoundingBox="22997,15217 23878,15200 23896,16143 23016,16160"/>
              </emma:interpretation>
              <emma:one-of disjunction-type="recognition" id="oneOf63">
                <emma:interpretation id="interp311" emma:lang="zh-CN" emma:confidence="0">
                  <emma:literal>则</emma:literal>
                </emma:interpretation>
                <emma:interpretation id="interp312" emma:lang="zh-CN" emma:confidence="0">
                  <emma:literal>則</emma:literal>
                </emma:interpretation>
                <emma:interpretation id="interp313" emma:lang="zh-CN" emma:confidence="0">
                  <emma:literal>剁</emma:literal>
                </emma:interpretation>
                <emma:interpretation id="interp314" emma:lang="zh-CN" emma:confidence="0">
                  <emma:literal>到</emma:literal>
                </emma:interpretation>
                <emma:interpretation id="interp315" emma:lang="zh-CN" emma:confidence="0">
                  <emma:literal>叫</emma:literal>
                </emma:interpretation>
              </emma:one-of>
            </emma:emma>
          </inkml:annotationXML>
          <inkml:trace contextRef="#ctx0" brushRef="#br0" timeOffset="200076">26046 17916 4992,'-6'-8'1824,"6"8"-960,0-8-320,0 2 1184,0 12-960,0-6 832,6 0-928,-6 0 512,4 0-704,2 0 384,-1 8-512,-1 0 479,2 11-511,-1 8 352,1 5-384,-2 10 0,1-2-192,1 0 0,-2-4-32,-4 2-128,0-6 32,0-2-960,0-8 544,0-6-1951,5-4 1375,-5-12-1824,6 0 1632,0-18-1088,-2 1 1344,1-15-224,5 0 736,1-4 384,-2 4 64,3-4 1088,3 8-576,-6-4 1312,6 9-1024,6-3 960,-1 3-1024,5 1 768,1 3-864,-1 1 704,1 4-736,-5 6 448,4 2-609,-10 6 449,5 10-480,-8 0 320,3 6-416,-6 8 256,2 3-320,-7 0 0,2 5-160,-6-4-128,0 2 0,-6-2-736,6-2 384,-9-6-1216,3-4 896,-9-6-1375,9 0 1183,-9-7-1056,6 3 1120,-12-15-192,12 5 608,-6-15 160,3 0 160,-3-3 224,10 8-64,-11-3 608,11 8-384,-10-5 1024,11 9-736,-7 5 864,11 5-832,-9 3 608,9 7-704,-12 8 319,8 3-511,-11 10 320,4 10-352,-4-2 128,5-2-256,-10 3-64,5 0-64,-6-3-608,10-6 320,-4-10-1376,5 2 897,1-18-1697,3-3 1376,0-14-1120,12-3 1248,0-12-224,3 3 704,1-8 96,5 9 224,2-9 800,1 8-352,3-3 1184,0 8-832,5 2 896,5 2-896,-7 4 704,2 12-768,-5-2 384,0 8-576,-6 4 128,0-3-321,0 0 1,0 1-128,-6-6-831,8 2 383,-7-14-1472,5-2 1024,-6-16-768,12 4 896,-6-9 160,2 4 320,-2 1 416,0 3-128,0 6 832,0 3-512,-5 6 736,7 8-672,-8 6 480,1 3-544,-5 2 32,1 2-256,-2-8-672,1 5 256,7-18-1696,-3 4 1088,6-19-1760,0 6 1472,0-23-864,0 4 1152,2-22-64,-2 12 544,-6-7 1152,3 8-448,-3-5 1664,1 14-1120,-4-7 1120,3 10-1152,-4 3 896,1 7-1024,0 2 704,-2 8-832,1 0 511,1 5-639,-6 4 512,0 4-544,0 5 448,4 8-480,-4 15 544,6 9-544,-1 14 288,1-1-416,-3 14 0,3-6-192,-1 16 0,0-4-32,-5-4-416,5-1 224,-5-2-1728,6-7 1024,-6-4-3967,3-8 2687,-3-6-3616,7-6 3264</inkml:trace>
        </inkml:traceGroup>
        <inkml:traceGroup>
          <inkml:annotationXML>
            <emma:emma xmlns:emma="http://www.w3.org/2003/04/emma" version="1.0">
              <emma:interpretation id="{773277FD-2DB8-4354-836D-D56570EDEDC0}" emma:medium="tactile" emma:mode="ink">
                <msink:context xmlns:msink="http://schemas.microsoft.com/ink/2010/main" type="inkWord" rotatedBoundingBox="24164,15208 25069,15191 25085,16001 24180,16019"/>
              </emma:interpretation>
              <emma:one-of disjunction-type="recognition" id="oneOf64">
                <emma:interpretation id="interp316" emma:lang="zh-CN" emma:confidence="0">
                  <emma:literal>使</emma:literal>
                </emma:interpretation>
                <emma:interpretation id="interp317" emma:lang="zh-CN" emma:confidence="0">
                  <emma:literal>便</emma:literal>
                </emma:interpretation>
                <emma:interpretation id="interp318" emma:lang="zh-CN" emma:confidence="0">
                  <emma:literal>埂</emma:literal>
                </emma:interpretation>
                <emma:interpretation id="interp319" emma:lang="zh-CN" emma:confidence="0">
                  <emma:literal>㤦</emma:literal>
                </emma:interpretation>
                <emma:interpretation id="interp320" emma:lang="zh-CN" emma:confidence="0">
                  <emma:literal>绠</emma:literal>
                </emma:interpretation>
              </emma:one-of>
            </emma:emma>
          </inkml:annotationXML>
          <inkml:trace contextRef="#ctx0" brushRef="#br0" timeOffset="202289">27483 17838 5888,'-32'-3'2176,"32"3"-1152,26 3-480,-26-3 1248,0 6-992,0-6 544,0 0-800,-5 0 352,5 4-544,-4 2 256,-2 7-352,-5 0-1,2 1-159,-12 8-64,0 6 0,-9 4-128,5 4 64,-10-4-831,8 0 479,3-6-1728,3-3 1152,6-10-1440,4 1 1344,11-14-448,5-4 896,1-10 192,9 2 256,-6-8 416,7 11-160,-1 0 992,2 5-640,-8 8 1536,0 5-1152,3 10 1056,-3 7-1088,-3 2 480,-1 2-736,-1 12 64,2-6-352,-6 2-96,0-2-96,0-1-64,0-3 32,0-5-832,0 1 448,0-12-1952,0 4 1280,0-11-3296,6 0 2432</inkml:trace>
          <inkml:trace contextRef="#ctx0" brushRef="#br0" timeOffset="203663">27451 18339 5888,'5'-13'2176,"-5"13"-1152,31-14-352,-20 9 1408,-1 10-1120,5-5 736,0 4-1024,5 0 576,2 11-737,4-2 385,-2 0-544,12 6 192,0 4-320,5-1 0,-1 5-128,7-5-64,-2 7 0,-4-7-384,-1 1 192,-4-6-1344,0 5 832,-6-7-2335,-4 2 1695,-5-11-3328,0 2 2592</inkml:trace>
          <inkml:trace contextRef="#ctx0" brushRef="#br0" timeOffset="203423">27615 17958 6656,'-9'0'2528,"9"0"-1344,0 8-544,0-3 1472,0 4-1152,0 10 512,0 4-896,0 9 255,0-2-479,0 2 32,0 4-256,0-4-128,0 0-32,0 0-320,0-6 192,0-7-927,4 0 607,-4-15-1120,5 0 896,1-18-512,3 4 704,3-16 160,-3 4 192,0-14 128,9 13 32,1-5 0,1 5 0,6 7 192,-1 0-96,5 3 544,2 4-384,4 5 544,-6 4-480,-6 0 512,-3 4-512,-5 2 352,-2 6-384,-14 2 192,6 4-256,-21 0 287,5 4-287,-10-3 160,5 4-224,-12-1 0,12 1-96,-9-14-256,13 4 96,1-7-1023,4-2 639,1-14-1568,10 7 1152,-5-20-1440,6 0 1344,-2-18-896,2 14 1088,-1-14 64,1 9 448,-6-7 672,9 10-192,-9-3 1152,0 10-768,0-5 1216,0 5-992,0-1 864,0 10-960,0-3 704,0 8-800,0 0 511,0 8-639,0 4 448,0 8-512,0 8 384,0 2-448,0 14 320,0 0-384,-9 9 192,9 2-256,-11 6 0,5-2-128,-9 7-64,0-7 0,-10-2-832,10-4 448,-11 0-1888,5-3 1248,-4-16-2463,5 2 1951,-10-14-3136,9-4 2624</inkml:trace>
          <inkml:trace contextRef="#ctx0" brushRef="#br0" timeOffset="202643">27606 17899 7040,'-6'0'2624,"6"0"-1408,10 3-864,-5-3 1088,5 0-832,1-3 544,-1 3-672,10-5 448,1 5-512,3-8 127,8 2-319,4-4 64,0 7-160,-6-6 0,6 5-64,-6-6 32,-4 10-64,-6-6-288,-6 6 128,-3-3-927,-1 6 575,-20-3-2112,5 6 1440,-15-2-3360,4 6 2560</inkml:trace>
        </inkml:traceGroup>
        <inkml:traceGroup>
          <inkml:annotationXML>
            <emma:emma xmlns:emma="http://www.w3.org/2003/04/emma" version="1.0">
              <emma:interpretation id="{B456D5CE-0285-4D6C-8F68-0DE0F3ABCA32}" emma:medium="tactile" emma:mode="ink">
                <msink:context xmlns:msink="http://schemas.microsoft.com/ink/2010/main" type="inkWord" rotatedBoundingBox="25382,15255 26049,15242 26063,15951 25396,15964"/>
              </emma:interpretation>
              <emma:one-of disjunction-type="recognition" id="oneOf65">
                <emma:interpretation id="interp321" emma:lang="zh-CN" emma:confidence="0">
                  <emma:literal>用</emma:literal>
                </emma:interpretation>
                <emma:interpretation id="interp322" emma:lang="zh-CN" emma:confidence="0">
                  <emma:literal>闸</emma:literal>
                </emma:interpretation>
                <emma:interpretation id="interp323" emma:lang="zh-CN" emma:confidence="0">
                  <emma:literal>闽</emma:literal>
                </emma:interpretation>
                <emma:interpretation id="interp324" emma:lang="zh-CN" emma:confidence="0">
                  <emma:literal>周</emma:literal>
                </emma:interpretation>
                <emma:interpretation id="interp325" emma:lang="zh-CN" emma:confidence="0">
                  <emma:literal>開</emma:literal>
                </emma:interpretation>
              </emma:one-of>
            </emma:emma>
          </inkml:annotationXML>
          <inkml:trace contextRef="#ctx0" brushRef="#br0" timeOffset="204549">28430 17948 5376,'-5'-9'2016,"5"9"-1088,5 0-160,-5 0 1536,0 0-1248,0 0 928,0 6-1184,0-6 639,6 3-831,-6 3 512,4 7-640,2 4 384,0 6-512,-6 14 256,0-1-352,0 9 64,0 1-192,-6 4 0,6 3-64,-6-7-416,12-2 224,-12-6-1312,6-2 800,-4-13-2751,8-5 1887,-4-18-3840,6-5 3040</inkml:trace>
          <inkml:trace contextRef="#ctx0" brushRef="#br0" timeOffset="205029">28481 17945 5120,'0'-13'2016,"0"13"-1088,6-10-160,0 5 1408,-3 5-1184,9-4 640,-3 0-960,6-5 192,0 9-512,12-10 160,3 10-288,11-3 63,-1 3-159,1-6 160,-5 12-192,6-6 256,-7 0-224,-1 0 448,2 0-320,-4 0 448,-2 0-416,-9 0 352,-1 3-352,-10 1 352,5 5-384,-9 1 288,3-1-288,-3 4 128,-1 1-224,-1 9 64,2-1-128,-1 10 0,-1 0-32,-4 4 32,6 0-64,-6 5-32,6 1 32,-6 3-32,5-6 0,-5-1 64,0-2-32,0-4-288,0-6 128,-5-3-1088,-1-4 672,-9-6-1504,5 0 1152,-7-13-1983,8 6 1631,-12-22-2144,6 9 1920,-5-16-2240,5 1 2112</inkml:trace>
          <inkml:trace contextRef="#ctx0" brushRef="#br0" timeOffset="205599">28599 18104 5888,'-30'-4'2176,"30"4"-1152,-16 0-416,11-6 1248,10 6-1056,-5-4 768,6-1-928,-2-3 288,13 8-544,2-9 96,13 9-321,3-6 1,-1 6-96,2 0 224,0 10-160,-4-2 160,-7 6-160,-11 4 64,2 0-96,-16 4 160,0 1-160,-19 0 384,2 9-256,-13-10 320,9 1-320,-4-8 96,5 2-192,5-8-64,9 5-32,12-9-128,3 2 64,12-7-320,5 0 192,-1-7-928,5 2 608,-4-9-992,-5 5 833,-11-8-609,1 7 736,-11-12-96,0 3 384,-11-13 128,4 9 64,-7-3 224,-2 4-96,-4-7 384,10 7-256,-5-1 448,10 6-384,-5-2 448,5 6-448,-5 4 447,10 5-447,-5-2 640,5 12-512,0 2 576,5 6-576,-1 4 352,7 10-448,-7 8 192,7-1-288,-5 10-64,-2 7-96,-4-4-128,5 3 32,-5 2-832,0-2 480,0-6-2016,0 1 1312,0-15-4703,6-4 3231</inkml:trace>
        </inkml:traceGroup>
        <inkml:traceGroup>
          <inkml:annotationXML>
            <emma:emma xmlns:emma="http://www.w3.org/2003/04/emma" version="1.0">
              <emma:interpretation id="{6FDAC9B5-B061-48B2-B947-7D81E50F0812}" emma:medium="tactile" emma:mode="ink">
                <msink:context xmlns:msink="http://schemas.microsoft.com/ink/2010/main" type="inkWord" rotatedBoundingBox="26384,15210 27180,15194 27191,15804 26396,15820"/>
              </emma:interpretation>
              <emma:one-of disjunction-type="recognition" id="oneOf66">
                <emma:interpretation id="interp326" emma:lang="zh-CN" emma:confidence="0">
                  <emma:literal>两</emma:literal>
                </emma:interpretation>
                <emma:interpretation id="interp327" emma:lang="zh-CN" emma:confidence="0">
                  <emma:literal>而</emma:literal>
                </emma:interpretation>
                <emma:interpretation id="interp328" emma:lang="zh-CN" emma:confidence="0">
                  <emma:literal>雨</emma:literal>
                </emma:interpretation>
                <emma:interpretation id="interp329" emma:lang="zh-CN" emma:confidence="0">
                  <emma:literal>西</emma:literal>
                </emma:interpretation>
                <emma:interpretation id="interp330" emma:lang="zh-CN" emma:confidence="0">
                  <emma:literal>洒</emma:literal>
                </emma:interpretation>
              </emma:one-of>
            </emma:emma>
          </inkml:annotationXML>
          <inkml:trace contextRef="#ctx0" brushRef="#br0" timeOffset="206757">29435 18054 6528,'-6'-28'2464,"6"28"-1344,6 0-608,-1 0 1664,1 10-1216,-3-1 928,9 8-1152,-8 6 415,7-1-671,-7 6 288,7 4-448,-2 4 128,3 5-288,-8-5 64,7 0-128,-6-4-608,-1 0 256,2-10-1856,0 1 1153,-3-14-3649,3-1 2560,-1-16-2592,5 2 2688</inkml:trace>
          <inkml:trace contextRef="#ctx0" brushRef="#br0" timeOffset="206473">29516 17894 6272,'-36'0'2368,"36"0"-1280,-30 5-640,26-5 1344,4 4-992,-5-4 800,5 0-928,0 0 576,9 0-737,3 0 449,2 0-544,8 0 192,2 0-352,2 0 128,4 0-224,6-4 64,0 4-128,0-9-64,4 5 0,-5-5-128,1 3 64,-6-7-480,2 9 288,-11-11-1312,-3 11 864,-6 1-2751,-2 3 1919,-16 0-3264,2 3 2688</inkml:trace>
          <inkml:trace contextRef="#ctx0" brushRef="#br0" timeOffset="207208">29608 18158 5888,'-6'-6'2272,"6"6"-1216,0-4-544,0 0 1312,6 4-1024,-1-6 640,11 3-896,-1-6 224,0-1-448,11-3 96,4 4-256,6-9 128,5 9-160,-1-4 63,1 3-95,5-4 224,-4 10-192,-3-6 256,-3 6-256,0-1 320,-4 5-256,-8 0 320,3 5-288,-12-1 224,5 6-224,-10 0 128,5-2-192,-9 6 224,-1 8-256,-5 1 320,0 4-256,-5 1 96,5-2-160,-6 2 0,0 8-64,-3-4 96,3 0-96,-9-6-32,6 0 0,-6-2-384,3 0 192,-3-11-1216,6 0 768,-12-13-1856,6-4 1409,-12-14-2433,13 4 1984,-16-14-2720,9 12 2400,-15-26-1088,11 10 1696</inkml:trace>
          <inkml:trace contextRef="#ctx0" brushRef="#br0" timeOffset="207806">29674 17922 6656,'-4'-13'2528,"4"13"-1344,4 0-608,1 0 1440,1 8-1120,-2-3 832,2 8-1024,-1 6 703,1 8-799,-3 5 384,3 3-576,0 2 192,-2 4-352,1-5-64,1-1-128,-6-2-192,4-11 64,-4-3-608,0 0 384,0-12-512,6 8 448,-6-11-32,5 0 224,-5 2 96,6 3 64,-6-2 0,3 9 0,3-9 64,-1 3-32,0-5-384,0 3 224,6-12-1823,-1 4 1087,5-19-2016,6 2 1632,-1-19-896,1-1 1248,-6-16 96,0 12 448,0-5 1152,0 10-416,-5-1 1504,1 11-1088,-5 3 992,3 10-1056,-9 3 768,6 10-864,-6 4 512,0 9-673,0 6 449,0 3-512,0 1 192,0 0-352,0 0 128,0-1-224,0-3 64,4-2-128,1-2 96,4 2-128,-2-2 32,4 2-32,-2-4 160,1 2-128,1-7 192,-2 1-192,3 1 96,-3-1-96,-9 0 96,5-1-128,-10 1-448,5 1 192,-9-7-1952,-3 7 1184,-8 3-5087,4 2 3359</inkml:trace>
        </inkml:traceGroup>
        <inkml:traceGroup>
          <inkml:annotationXML>
            <emma:emma xmlns:emma="http://www.w3.org/2003/04/emma" version="1.0">
              <emma:interpretation id="{B9CB3137-6F63-46FA-9FC4-14DA112D6E3F}" emma:medium="tactile" emma:mode="ink">
                <msink:context xmlns:msink="http://schemas.microsoft.com/ink/2010/main" type="inkWord" rotatedBoundingBox="27545,14899 27952,14891 27973,15955 27566,15963"/>
              </emma:interpretation>
              <emma:one-of disjunction-type="recognition" id="oneOf67">
                <emma:interpretation id="interp331" emma:lang="zh-CN" emma:confidence="0">
                  <emma:literal>个</emma:literal>
                </emma:interpretation>
                <emma:interpretation id="interp332" emma:lang="zh-CN" emma:confidence="0">
                  <emma:literal>}</emma:literal>
                </emma:interpretation>
                <emma:interpretation id="interp333" emma:lang="zh-CN" emma:confidence="0">
                  <emma:literal>广</emma:literal>
                </emma:interpretation>
                <emma:interpretation id="interp334" emma:lang="zh-CN" emma:confidence="0">
                  <emma:literal>裂</emma:literal>
                </emma:interpretation>
                <emma:interpretation id="interp335" emma:lang="zh-CN" emma:confidence="0">
                  <emma:literal>丫</emma:literal>
                </emma:interpretation>
              </emma:one-of>
            </emma:emma>
          </inkml:annotationXML>
          <inkml:trace contextRef="#ctx0" brushRef="#br0" timeOffset="208916">30660 17529 5888,'0'7'2272,"0"-7"-1216,24 15-320,-18-11 1408,-2 6-1216,2-1 512,-1-2-896,0 9 288,-1-3-512,-4 9 255,0 1-319,0-1 192,0 1-224,-4 0-64,4-1-96,-5 1-64,0-1 32,-1-8 32,12 4-32,-6-8-32,5 3 32,0-9-32,5 2 0,-4-6 128,3 0-64,6 0 128,1 0-128,4-6-32,0 6 0,2-10 32,2 10-32,2-3 128,-1 6-96,2-3 128,-3 0-128,-4 0-32,-4 0 0,-11 0-960,0 6 512,-15-2-2495,6 6 1599,-12-1-3072,0 4 2464,-8-4-1664,8 4 2048,-20 10 5280,21 5-1056,4-1 704,7-1-1952,-8 3 448,12 2-1120,-3 1 511,3-1-735,-5 1 480,10 0-576,-5 9 384,0-1-480,0-3 480,0-1-512,-5 0 224,5-4-320,-12 0-64,8 0-96,-11-6-480,-2-3 224,-7 0-1312,3-5 832,-14-4-2688,10-5 1889,-11-9-4129,4 0 3168</inkml:trace>
        </inkml:traceGroup>
        <inkml:traceGroup>
          <inkml:annotationXML>
            <emma:emma xmlns:emma="http://www.w3.org/2003/04/emma" version="1.0">
              <emma:interpretation id="{3461F94B-58B5-4EB0-8B0B-133EA30133B9}" emma:medium="tactile" emma:mode="ink">
                <msink:context xmlns:msink="http://schemas.microsoft.com/ink/2010/main" type="inkWord" rotatedBoundingBox="28253,15023 29181,15005 29202,16091 28274,16109"/>
              </emma:interpretation>
              <emma:one-of disjunction-type="recognition" id="oneOf68">
                <emma:interpretation id="interp336" emma:lang="zh-CN" emma:confidence="0">
                  <emma:literal>梯</emma:literal>
                </emma:interpretation>
                <emma:interpretation id="interp337" emma:lang="zh-CN" emma:confidence="0">
                  <emma:literal>悌</emma:literal>
                </emma:interpretation>
                <emma:interpretation id="interp338" emma:lang="zh-CN" emma:confidence="0">
                  <emma:literal>娣</emma:literal>
                </emma:interpretation>
                <emma:interpretation id="interp339" emma:lang="zh-CN" emma:confidence="0">
                  <emma:literal>榇</emma:literal>
                </emma:interpretation>
                <emma:interpretation id="interp340" emma:lang="zh-CN" emma:confidence="0">
                  <emma:literal>稀</emma:literal>
                </emma:interpretation>
              </emma:one-of>
            </emma:emma>
          </inkml:annotationXML>
          <inkml:trace contextRef="#ctx0" brushRef="#br0" timeOffset="211322">31311 17940 7040,'-11'-8'2624,"11"8"-1408,0 3-928,0-3 1472,6 5-1024,-1-5 864,10 5-928,6-5 159,0 0-511,3 0 32,3 0-224,-3-5 0,6 5-64,-4-5-128,5 5 32,-5-3-480,-5-3 288,-12-4-479,6 7 415,-9-10-288,0 7 320,-12-8 0,6 11 160,-11-12 64,7 11 32,-7-6 352,11 7-192,-10-3 544,10 6-384,-11 0 575,11 9-511,-4 5 512,8 4-512,-4 15 288,0 2-384,0 11 64,6 4-224,-6 5 64,5-6-96,-5 6-128,0 0 0,0-11-832,0-4 480,-5-8-1472,5 0 1056,-6-18-1407,2 0 1279,-7-20-960,11-2 1088,-9-16-160,9 2 576,-10-14 384,10 10 0,-11-16 672,11 10-384,-10-9 960,10 15-704,-6-1 704,6 9-704,-5 4 736,1 8-768,-7 16 671,11 4-671,-10 8 576,10 6-608,-11-2 384,11 12-512,-9-12 192,9 6-320,0-5-128,6-4-64,-3-14-544,8 0 288,-1-18-1248,5 0 832,0-27-1983,6 4 1471,-1-22-1856,7-2 1728,-8-12-704,7 10 1152,-5-10 96,3 20 480,-3-13 576,5 22-160,-11-7 1152,6 9-736,-6 1 1216,0 13-992,-6 1 800,3 9-928,-12 3 576,3 10-736,-6 4 320,3 11-513,-6 3-31,0 0-160,2-5-96,4 0 0,4-3-192,8-1 96,2-9-32,11 0 32,-4-9-96,5 5 97,4-9-33,-5 7 32,-5-3 64,7 5 0,-18 4 64,6 4-32,-9 5 63,0 4-63,-12 6 128,0 0-96,-12-2 384,-3 6-224,-11-1 320,13 0-320,-7-8 32,1 4-160,8-8-64,8 3 0,3-13-32,12 5 0,3-5 0,12 0 0,5-5 0,-5 5 0,-2-9 64,1 9-32,-8-4-96,3 8 32,-9-4 32,-3 9 0,-6 1-96,-3 3 64,-9 1 32,0 0 0,-6-6 0,6 7 0,0-8 0,9 3 0,1-4-160,10 1 96,1-2-32,3-1 32,1-4-96,1 6 96,-1-6-320,1 4 224,-8 0-288,3 5 256,-15 0-127,3 10 191,-15-2 128,1 5 32,-16 2 191,12-2-127,-13 0 448,11 1-288,-4-4 288,4 9-288,7-14 0,4 2-160,-1-6 96,12 3-128,4-13 32,4 5-32,12-10-64,3 5 32,13-7-32,-2-3 0,11-8 64,-1 8-32,11-7 64,-1-2-64,-2 0 192,-3 12-128,-4-3 320,-1 10-224,-8 0 256,-8 4-256,-3 2 32,-6 7-128,-9 0 0,-6 9-32,-15-2-320,3-4 128,-8 0-800,1-4 512,-13-8-992,8 2 768,-3-16-735,6 5 799,2-12-160,8 4 448,-4-10 320,6 1 0,-3-3 576,12 8-352,-3-1 831,3 8-639,-6 10 736,12 6-704,-6 7 544,0 6-576,0 7 320,3 16-448,-3-3 256,6 6-320,-6 6-64,0-6-128,-6 10-64,6 0 32,-3-7-736,3-6 384,-6-10-1504,0-2 1024,-3-15-1407,9-2 1279,-12-18-1120,12-3 1184,-9-21-544,9 7 832,-11-14 96,11 10 288,-10-12 640,10 6-256,-5-3 928,5 8-640,-4-5 1056,8 10-864,-4-6 864,0 14-865,-4 1 641,4 10-768,-6-3 448,1 12-576,-10 0 256,-6 14-384,0 2 0,6 0-192,-10 2-896,5 4 416,-6-6-2720,7 1 1697,-7-10-4353,11 4 3200</inkml:trace>
          <inkml:trace contextRef="#ctx0" brushRef="#br0" timeOffset="211504">31959 18297 2816,'7'-8'1120,"-7"8"-576,12 15-1824</inkml:trace>
        </inkml:traceGroup>
        <inkml:traceGroup>
          <inkml:annotationXML>
            <emma:emma xmlns:emma="http://www.w3.org/2003/04/emma" version="1.0">
              <emma:interpretation id="{10AD155E-BCA5-47BC-A6BB-36B9186956B4}" emma:medium="tactile" emma:mode="ink">
                <msink:context xmlns:msink="http://schemas.microsoft.com/ink/2010/main" type="inkWord" rotatedBoundingBox="29366,14915 30066,14901 30085,15855 29384,15869"/>
              </emma:interpretation>
              <emma:one-of disjunction-type="recognition" id="oneOf69">
                <emma:interpretation id="interp341" emma:lang="zh-CN" emma:confidence="0">
                  <emma:literal>度</emma:literal>
                </emma:interpretation>
                <emma:interpretation id="interp342" emma:lang="zh-CN" emma:confidence="0">
                  <emma:literal>庋</emma:literal>
                </emma:interpretation>
                <emma:interpretation id="interp343" emma:lang="zh-CN" emma:confidence="0">
                  <emma:literal>疫</emma:literal>
                </emma:interpretation>
                <emma:interpretation id="interp344" emma:lang="zh-CN" emma:confidence="0">
                  <emma:literal>疲</emma:literal>
                </emma:interpretation>
                <emma:interpretation id="interp345" emma:lang="zh-CN" emma:confidence="0">
                  <emma:literal>㽻</emma:literal>
                </emma:interpretation>
              </emma:one-of>
            </emma:emma>
          </inkml:annotationXML>
          <inkml:trace contextRef="#ctx0" brushRef="#br0" timeOffset="214612">32429 18036 8448,'-12'3'3232,"12"-3"-1728,5 6-992,2-6 1344,2 0-1056,6 0 191,0 0-639,11-6-64,-1 6-160,11-9-32,5 5-32,-1-9 32,6 4-64,6-10 64,-7 6-64,-4-1-288,-5 10 128,-12-5-800,-2 4 512,-17 0-1151,0 5 895,-15-3-960,0 6 928,-5-3-640,4 0 800,-5-3-640,11 3 672,-10-6-384,11 2 544,-7-5-32,11-1 224,-6-3 320,6 4-96,-3-4 928,6 7-576,-3-1 1376,0 1-992,0 2 1184,0 8-1152,0 2 704,0 1-864,0 8 415,0 8-639,-3 9 320,3-2-448,-6 2 64,12 4-256,-6-4-128,0 0-32,0-9-672,0-5 384,0-14-928,0 2 705,0-16-545,3 1 640,3-10-96,5 6 320,-7-4-32,7 2 160,-2-2 0,3 2 32,3-2 128,4 8-32,7-5 256,0 9-160,-7-3 384,2 3-288,-6 0 448,0 5-384,-9 0 511,6 5-479,-12 0 512,3 3-512,-6 7 416,3 7-416,-6 1 192,0-1-288,-4-4 64,10 4-160,-5-3 160,5 4-192,-6-1 96,12 1-96,-6-4 96,0 7-128,-6-3 128,2 5-128,-13-6 128,2 1-128,-10-6-32,11 6 0,-18-10-320,13 6 160,-17-14-512,10 3 352,-10-8-512,11 0 480,-7-4-480,14 4 448,-4-4-192,8-1 352,-2-5 96,6 10 64,0-9 96,4 5-32,0-9 128,6 7-96,0-7 320,12 9-192,-2-9 384,0 7-320,0-3 288,5 9-288,0-4 128,6 4-224,-6 0 224,6 4-256,0 2 160,3-3-160,2 3 224,4 1-224,0 9 32,6-3-96,-4 0-64,-1 6 32,-7-6 32,3 6-32,-7-6-448,4 0 224,-8-3-1472,-1-1 928,-10-5-2559,7-1 1823,-12-6-3808,4-1 2976</inkml:trace>
          <inkml:trace contextRef="#ctx0" brushRef="#br0" timeOffset="212656">32626 17546 6784,'-6'-4'2624,"6"4"-1408,6 9-576,-6-5 1344,10 0-1120,0 2 576,6 3-864,-2-2 191,2 3-447,4-4-32,1-3-192,0-3-64,3 4 0,-3-4-480,0 0 256,-6-4-1247,6 4 799,-15 0-1760,-2 10 1344,-14-1-1344,4 4 1376,-18 4-96,3 2 672,-15 0 768,5 4-160,-9-7 1536,4 7-960,-6-4 1376,18 0-1216,-6-6 640,9 4-896,6-7 256,9 2-512,6-6 96,6-2-321,9-8 129,9 4-160,9-6 0,1 3-64,-2-6-64,3 4 32,-5-4-32,6 9 0,-11-9 64,1 9-32,-11-10 64,-6 10-64,-9-7 64,6 7-64,-12-6-32,6 6 32,-4-4-128,4 8 64,-11-4 32,8 0 0,-15 0 0,15 0 0,-12 0 0,9 0 0,-9 0 0,10 6 0,-5-6 64,4 3-32,-4-3 320,10 0-160,-10 0 320,10 0-288,-10 0 320,10 0-320,-11 0 160,11 4-224,-9 2 416,3 3-320,-4 4 512,10 1-448,-11 5 288,11 3-352,-9 10 128,9 4-224,-10 4-64,4 5-64,-8 5 32,8-4-32,-9 3 64,6 6-64,-9-5-576,9-1 288,-6-7-1440,9-6 928,-9-8-2048,10-2 1600,-5-13-3039,10 0 2399,-9-13-2688,9-3 2560</inkml:trace>
        </inkml:traceGroup>
        <inkml:traceGroup>
          <inkml:annotationXML>
            <emma:emma xmlns:emma="http://www.w3.org/2003/04/emma" version="1.0">
              <emma:interpretation id="{21A32C6F-AAC3-4B9D-8E56-E4F894DD085E}" emma:medium="tactile" emma:mode="ink">
                <msink:context xmlns:msink="http://schemas.microsoft.com/ink/2010/main" type="inkWord" rotatedBoundingBox="30348,15207 31025,15194 31034,15653 30357,15666"/>
              </emma:interpretation>
              <emma:one-of disjunction-type="recognition" id="oneOf70">
                <emma:interpretation id="interp346" emma:lang="zh-CN" emma:confidence="0">
                  <emma:literal>的</emma:literal>
                </emma:interpretation>
                <emma:interpretation id="interp347" emma:lang="zh-CN" emma:confidence="0">
                  <emma:literal>府</emma:literal>
                </emma:interpretation>
                <emma:interpretation id="interp348" emma:lang="zh-CN" emma:confidence="0">
                  <emma:literal>丽</emma:literal>
                </emma:interpretation>
                <emma:interpretation id="interp349" emma:lang="zh-CN" emma:confidence="0">
                  <emma:literal>矷</emma:literal>
                </emma:interpretation>
                <emma:interpretation id="interp350" emma:lang="zh-CN" emma:confidence="0">
                  <emma:literal>耐</emma:literal>
                </emma:interpretation>
              </emma:one-of>
            </emma:emma>
          </inkml:annotationXML>
          <inkml:trace contextRef="#ctx0" brushRef="#br0" timeOffset="215450">33396 17871 6144,'-6'-4'2368,"6"4"-1280,21 0-640,-17 0 1280,7 0-992,-2 0 736,7 0-864,1-5 224,-2 5-480,4-4 96,1 0-288,1-5-65,0 9-63,-12-6-127,6 6 63,-9-4-544,-1 8 320,-10-4-1312,-1 9 896,-9 1-992,6-1 960,-12 1-128,12 3 480,-12 0 288,10 0 64,-5 6 512,13 0-288,-8 4 960,11-1-640,-10 8 704,10 2-704,-6 6 512,6-2-608,-5 0 256,10-4-417,-5 0 1,0-10-192,0-9-128,6-3 0,-6-16-256,10-1 161,1-16-225,8-5 192,1 1 0,1 5 96,0-1 0,0 14 0,-7 3 64,2 15 0,-7 5 352,8 5-192,-17 3 479,4 1-351,-8 5 224,4-5-288,-6-10-288,1 0 32,-1-13-416,12 0 224,-6-19-383,11 6 351,4-13-96,4 3 224,7-5-64,5 5 96,-1 0 0,2 14 32,3 2 64,1 20 64,-6 0 32,-5 0 96,-5 0 96,-5 2-128,1-1 32,-11-1 128,-5 0-129,-5 2 65,1-11-160,-2 5-64,-9-9 352,4 0-224,-4-6 192,11 3-192,-7-7 128,7 7-160,-2-20-64,12 8-32,3-15-128,1 1-192,1-3-992,4 6 673,0-10-2177,6 8 1568,0-8-1088,14 4-992,-5 0-448</inkml:trace>
        </inkml:traceGroup>
        <inkml:traceGroup>
          <inkml:annotationXML>
            <emma:emma xmlns:emma="http://www.w3.org/2003/04/emma" version="1.0">
              <emma:interpretation id="{2C4D94B0-7E61-45B4-833C-00B0FA6FE89B}" emma:medium="tactile" emma:mode="ink">
                <msink:context xmlns:msink="http://schemas.microsoft.com/ink/2010/main" type="inkWord" rotatedBoundingBox="30996,15434 31742,14597 32507,15279 31761,16116"/>
              </emma:interpretation>
              <emma:one-of disjunction-type="recognition" id="oneOf71">
                <emma:interpretation id="interp351" emma:lang="zh-CN" emma:confidence="0">
                  <emma:literal>混</emma:literal>
                </emma:interpretation>
                <emma:interpretation id="interp352" emma:lang="zh-CN" emma:confidence="0">
                  <emma:literal>绲</emma:literal>
                </emma:interpretation>
                <emma:interpretation id="interp353" emma:lang="zh-CN" emma:confidence="0">
                  <emma:literal>湿</emma:literal>
                </emma:interpretation>
                <emma:interpretation id="interp354" emma:lang="zh-CN" emma:confidence="0">
                  <emma:literal>濕</emma:literal>
                </emma:interpretation>
                <emma:interpretation id="interp355" emma:lang="zh-CN" emma:confidence="0">
                  <emma:literal>馄</emma:literal>
                </emma:interpretation>
              </emma:one-of>
            </emma:emma>
          </inkml:annotationXML>
          <inkml:trace contextRef="#ctx0" brushRef="#br0" timeOffset="216282">34388 17672 8576,'-14'32'3232,"14"-26"-1728,5-3-1120,0-3 768,5 10-480,0-10-128,0 0-256,0 0-33,6 0-159,-5 0-192,-8 0-95,3 9-545,-12 4-160,-3 6-480,0-2-160,-6 2 480,-2-2 192,7 2 608,0-6 224,5 0 256,0 2 128,-1-5 64,12-3 96,-1-1-224,0-3-32,5 7-128,0-1-96,-5 1 0,0 3-32,2 4 0,-7 11 64,0-2 160,0 12 128,0-7 416,0 1 256,0 3-192,3-3-32,3 0-97,0 4 33,-2-4-128,1 0 0,1 0 32,-6-5 0,3 1-96,3-6 0,-6-5-224,15-12-128,0-13-32,11-15-320,-4-9-128,-2-10-480,-5-25-224,6-5-288,-6 4 0,0 0-351,0 5-97,0-1 0,0-5 96,0 7 288,0 8 192,-3 3 704,-3 11 416,2 8 704,-1 4 288,-5 5 128,-1 10 160,2 4-160,0 9 64,-6 0-96,6 9 0,-3 4-160,2 25-97,-5-8-159,0 3-64,0-2-256,0-2-64,0-7-192,0-5-64,0-4-704,0-3-320,0-10-895,0-4-321,0-15-992,0-7-1376,0 3 1504</inkml:trace>
          <inkml:trace contextRef="#ctx0" brushRef="#br0" timeOffset="217745">34818 17536 5120,'10'-13'2016,"-1"4"-1088,2 9-384,-1 0 640,1-4-128,8-2 96,1 2-96,7 4 0,-3 0-576,3 0 128,-6 0 128,0 0 31,-7 0 33,2 0-32,-1 0 0,-6 4-64,2 2 32,-1-2-224,-5 5-32,1 0-96,-2 5 0,-4-2-64,0 8-32,0-2-160,0 4-96,0 5 0,0 0 32,-4 1-32,-2-6-32,1 1 32,-5 0-32,-1-5-352,2-4-96,-12-5-1248,0-5-160,-3-4-96,-3-4 1,6-1 95,3 1 448,1-2 288,1-11 512,2 4 288,-2-2 352,2 8 160,-2-3 672,1-9 384,4 6 0,2 0 32,3 3-352,6 1-160,6-1-321,3 1-127,2 5-96,4 1-64,1-3-192,4 6-32,-5 0 96,-9 13-32,-6 2 0,-11 8 32,-5 0-32,-4 3 64,-1 2 32,2-6 160,-1 1 160,4-6-32,5 2 96,8-6-256,3-3-128,9-7-160,6-3 32,6-3 32,-1-3 64,-5 2-192,1 0 32,-7-2-384,-4 3-96,-5-3-288,-5 6-95,-10 6-321,-6 3-160,-3 5 160,-3-2 128,3-2 480,3 0 256,6-2 288,4 0 64,1 2 256,4-4 128,3-3 192,3 2 128,0-5 96,0 5 96,0 4-32,0-1 64,-6 7-64,1 12 64,1-1-1,-2 11 33,0 2 0,1 3 64,5-6-320,0-4-128,0 4-224,5-8-32,7-6-160,-3-4 0,0-9 32,3-4 0,3-10-288,0-4-128,0-9-416,0 0-192,0 1-160,0-12 0,6 3 160,0 4 129,5-6-65,10 1 64,-6 4 128,-6 5 128,3 0 160,-3 0 64,-3-1 192,0 2 32,0-1 128,-1-2 32,1 8 160,-6-2 96,0 1 160,-5 3 128,1 7 96,-2-3 32,1 6-1,-5 0 1,-5 0 64,6 9 96,-6 1-192,0-1-128,-6 4-224,1 0 0,1 1-224,-8-4-32,3-2-128,-6 2-32,-6-2-736,1-2-384,-5-6-448,-1-6-160,2-2 193,3-2 127,0 2 480,6-2 256,3 0 480,3 3 224,4-3 448,1 5 256,8 5 640,-4 0-256,5 10 32,1-2-289,-3 6-63,3 8-64,4 6-64,1 4 32,-2-2-32,6-1-96,3-2 0,-4 1-224,2-2-128,-1 2 32,0-10 0,0 0-192,0-4 0,0-2-96,0-2-64,2-10-608,-2-4-256,0-6-480,0-2-128,0-8-543,-9 2-257,-2 1-1152,-4-2-1184,-10-3 1888</inkml:trace>
          <inkml:trace contextRef="#ctx0" brushRef="#br0" timeOffset="218000">34690 18007 7552,'-15'5'2816,"15"-1"-1536,0 5-640,0-9 1408,6 19-576,3-5-513,1-1-383,5-4-352,2 10-160,-2-15-32,0 9-192,0 0 32,0-4-863,1 1-289,-2-1-1344,2 1-544,-6-6-256</inkml:trace>
        </inkml:traceGroup>
        <inkml:traceGroup>
          <inkml:annotationXML>
            <emma:emma xmlns:emma="http://www.w3.org/2003/04/emma" version="1.0">
              <emma:interpretation id="{BDFEFA71-BFB6-42F0-B1B7-156DD0200199}" emma:medium="tactile" emma:mode="ink">
                <msink:context xmlns:msink="http://schemas.microsoft.com/ink/2010/main" type="inkWord" rotatedBoundingBox="32227,15757 32245,14849 33185,14867 33168,15775"/>
              </emma:interpretation>
              <emma:one-of disjunction-type="recognition" id="oneOf72">
                <emma:interpretation id="interp356" emma:lang="zh-CN" emma:confidence="0">
                  <emma:literal>合</emma:literal>
                </emma:interpretation>
                <emma:interpretation id="interp357" emma:lang="zh-CN" emma:confidence="0">
                  <emma:literal>会</emma:literal>
                </emma:interpretation>
                <emma:interpretation id="interp358" emma:lang="zh-CN" emma:confidence="0">
                  <emma:literal>全</emma:literal>
                </emma:interpretation>
                <emma:interpretation id="interp359" emma:lang="zh-CN" emma:confidence="0">
                  <emma:literal>令</emma:literal>
                </emma:interpretation>
                <emma:interpretation id="interp360" emma:lang="zh-CN" emma:confidence="0">
                  <emma:literal>含</emma:literal>
                </emma:interpretation>
              </emma:one-of>
            </emma:emma>
          </inkml:annotationXML>
          <inkml:trace contextRef="#ctx0" brushRef="#br0" timeOffset="218600">35658 17491 8064,'-9'0'2976,"9"-4"-1600,0 4-832,0 0 864,0 0-96,0 0 63,0 9-319,0 5-96,-5 4-544,-5-1 160,-1 15 96,-4 9-224,-9-1-96,-8 5-64,2 6-32,-1-2-128,-5 2-96,-5 3 64,5-1 0,12-7-384,-3-14-224,6-4-704,7-34-1536,4-7 257,4-10-225,18-3 128,-3-12-672,12 3-416,-1-11 1920</inkml:trace>
          <inkml:trace contextRef="#ctx0" brushRef="#br0" timeOffset="218840">35500 17568 7296,'21'-17'2720,"-6"8"-1472,5 3-768,-10 6 832,7 0-128,2 0 64,7 10-33,-2 2-63,8 4-608,-2 0 32,0 12 0,-3-10-128,13 14 64,1 0-224,5-6-32,16 2-128,-18-5-32,2-6 32,-5 2 0,-4-6-160,-7-3-32,-4-1-608,-6-6-224,-4 3-512,-16-6-160,0 0-927,-6 0-417,-18 4-992</inkml:trace>
          <inkml:trace contextRef="#ctx0" brushRef="#br0" timeOffset="219579">35522 17940 8192,'-10'-5'3072,"10"5"-1664,4 0-864,-4 0 800,11 5-352,-2 0-33,7-2-351,4-3-32,1 6-352,0-6-128,14 4-64,-4 0-32,-7-4 64,-4 0-320,-5 5-128,-3 0-671,-12 0-257,-12-2-672,-3 1-288,-5 2 192,1-2 32,-7 2 608,2-2 448,3 4 864,0 2 1248,0 7 544,6 2 96,6 7 0,3 2-288,0-2-64,6 3-768,0-2 128,0 1 0,0 2-192,-5-8-97,1 1-255,-1-4-96,-1-9-64,6-7 32,0-6-416,6-7-95,3-4 127,8 2 64,-2-8 64,6 8 32,-3-2 96,9 0 0,3-4 96,0 9 32,-4 3-32,-2 3 32,3 3-64,-12 3 64,-6 6 64,2 1 128,-11 9-129,-5-6-31,-10 6 128,-6-2 160,0 1 64,3 0 96,-3 0 32,6-4 96,0-5-96,4 4-64,5-3-160,2-1 0,4-9-160,0 0 32,10 3-224,5-3-32,6 0 0,-1 0 0,1-3 0,-1-2 64,-1-3-192,2-2-32,-6 1-576,6 0-256,-6-1-800,0 2-319,0 0-2273,2 2-1632,-13 2 2528</inkml:trace>
        </inkml:traceGroup>
        <inkml:traceGroup>
          <inkml:annotationXML>
            <emma:emma xmlns:emma="http://www.w3.org/2003/04/emma" version="1.0">
              <emma:interpretation id="{8FA4AC03-042B-4748-9EF7-F225BF3411D9}" emma:medium="tactile" emma:mode="ink">
                <msink:context xmlns:msink="http://schemas.microsoft.com/ink/2010/main" type="inkWord" rotatedBoundingBox="33220,15731 33235,15764 33227,15767 33213,15734"/>
              </emma:interpretation>
              <emma:one-of disjunction-type="recognition" id="oneOf73">
                <emma:interpretation id="interp361" emma:lang="zh-CN" emma:confidence="0">
                  <emma:literal>、</emma:literal>
                </emma:interpretation>
                <emma:interpretation id="interp362" emma:lang="zh-CN" emma:confidence="0">
                  <emma:literal>.</emma:literal>
                </emma:interpretation>
                <emma:interpretation id="interp363" emma:lang="zh-CN" emma:confidence="0">
                  <emma:literal>·</emma:literal>
                </emma:interpretation>
                <emma:interpretation id="interp364" emma:lang="zh-CN" emma:confidence="0">
                  <emma:literal>。</emma:literal>
                </emma:interpretation>
                <emma:interpretation id="interp365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219817">36263 18365 10496,'-7'0'3936,"7"0"-2112,7 20-1920,-7-20 767,0 0-703,11 11-96,-11-11-1247,0 0-513,0 0-2304,0 0-960</inkml:trace>
        </inkml:traceGroup>
      </inkml:traceGroup>
    </inkml:traceGroup>
  </inkml:traceGroup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07:51.42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13339C5-F0F4-4CFF-A92D-B555E4B7D3F8}" emma:medium="tactile" emma:mode="ink">
          <msink:context xmlns:msink="http://schemas.microsoft.com/ink/2010/main" type="writingRegion" rotatedBoundingBox="17738,13328 18249,13328 18249,15553 17738,15553"/>
        </emma:interpretation>
      </emma:emma>
    </inkml:annotationXML>
    <inkml:traceGroup>
      <inkml:annotationXML>
        <emma:emma xmlns:emma="http://www.w3.org/2003/04/emma" version="1.0">
          <emma:interpretation id="{A5116CF8-ACBA-4A73-9062-664831642AEA}" emma:medium="tactile" emma:mode="ink">
            <msink:context xmlns:msink="http://schemas.microsoft.com/ink/2010/main" type="paragraph" rotatedBoundingBox="17738,13328 18249,13328 18249,15553 17738,155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8B7A32-D3C9-4AD6-B09A-4D2DBAB6F1A0}" emma:medium="tactile" emma:mode="ink">
              <msink:context xmlns:msink="http://schemas.microsoft.com/ink/2010/main" type="line" rotatedBoundingBox="17738,13328 18249,13328 18249,15553 17738,15553"/>
            </emma:interpretation>
          </emma:emma>
        </inkml:annotationXML>
        <inkml:traceGroup>
          <inkml:annotationXML>
            <emma:emma xmlns:emma="http://www.w3.org/2003/04/emma" version="1.0">
              <emma:interpretation id="{7FDD82FF-9757-4DE2-9F68-63678BAC4224}" emma:medium="tactile" emma:mode="ink">
                <msink:context xmlns:msink="http://schemas.microsoft.com/ink/2010/main" type="inkWord" rotatedBoundingBox="17738,13328 18249,13328 18249,15553 17738,15553"/>
              </emma:interpretation>
              <emma:one-of disjunction-type="recognition" id="oneOf0">
                <emma:interpretation id="interp0" emma:lang="zh-CN" emma:confidence="0">
                  <emma:literal>{</emma:literal>
                </emma:interpretation>
                <emma:interpretation id="interp1" emma:lang="zh-CN" emma:confidence="0">
                  <emma:literal>l</emma:literal>
                </emma:interpretation>
                <emma:interpretation id="interp2" emma:lang="zh-CN" emma:confidence="0">
                  <emma:literal>∶</emma:literal>
                </emma:interpretation>
                <emma:interpretation id="interp3" emma:lang="zh-CN" emma:confidence="0">
                  <emma:literal>丨</emma:literal>
                </emma:interpretation>
                <emma:interpretation id="interp4" emma:lang="zh-CN" emma:confidence="0">
                  <emma:literal>〔</emma:literal>
                </emma:interpretation>
              </emma:one-of>
            </emma:emma>
          </inkml:annotationXML>
          <inkml:trace contextRef="#ctx0" brushRef="#br0">20826 15982 5248,'-6'-8'2016,"6"8"-1088,0-6-512,0 2 1088,6 4-832,-6-5 736,4 10-800,-4-5 384,0 0-576,0 4 384,6 6-448,-6 3 320,5 6-384,-5 7 255,0 2-287,0 8 192,0 6-224,-5 20 64,-1 6-160,-4 14 224,10-6-224,-6 24 32,6-10-96,-3 20 32,-2-14-64,-7 11 128,12-11-96,-10-2 128,10-7-128,-5-1-32,10-14 0,-5-4 32,0-4-32,0-10-32,6-4 32,-6 17-32,4 3 0,2-11 64,0-11-32,-1-6-32,-2-10 32,3-6-32,4-3 0,1 5 0,-2 2 0,3 2-96,3-3 64,6-13 32,-3 3 0,3-6-96,6 1 64,-7-5 32,5 0 0,5-5-352,2 2 192,-2-6-864,9 4 576,-3-8-1631,0-2 1151,6-11-4000,-6-2 2752</inkml:trace>
        </inkml:traceGroup>
      </inkml:traceGroup>
    </inkml:traceGroup>
  </inkml:traceGroup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3:08.26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DF0920D-4E0D-421E-AFFA-4DCA9C77D21D}" emma:medium="tactile" emma:mode="ink">
          <msink:context xmlns:msink="http://schemas.microsoft.com/ink/2010/main" type="inkDrawing" rotatedBoundingBox="19649,12146 19652,14346 19564,14347 19562,12147" semanticType="callout" shapeName="Other">
            <msink:sourceLink direction="with" ref="{1C01A617-AF17-42EA-9E90-4A06782622E1}"/>
            <msink:sourceLink direction="with" ref="{0B00BCAF-EE58-4AC0-96C2-83D755044FD0}"/>
          </msink:context>
        </emma:interpretation>
      </emma:emma>
    </inkml:annotationXML>
    <inkml:trace contextRef="#ctx0" brushRef="#br0">22692 14850 3456,'-15'-14'1312,"15"14"-704,-9-8-448,3 4 1056,6 4-672,-6-6 864,1 2-800,-5-6 480,10 10-640,-5-8 384,5 8-480,-4-10 544,4 10-512,-6-4 416,6 4-448,-9-4 320,9 8-384,-6-4 128,12 4-256,-6 1 128,0 8-160,0 1 159,0 4-191,0 6 192,0 2-192,0 6 256,0 4-224,0 9 160,0 5-160,0 15 64,0-13-96,-6 16 0,6 2-32,-6 5 32,12 2-64,-6 19 128,0-9-96,0 16 128,0-8-128,0 24 128,6-20-128,-6 2 192,4-11-160,-4 4 32,5-12-64,-5 9-128,6-10 32,-6 1-32,4-15 0,-4-7 0,5-11 0,-5-4-640,0-8 384,0-15-1792,0 0 1185,-5-26-3041,5 1 2240,-4-38-2592,-2-1 2464</inkml:trace>
  </inkml:traceGroup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3:13.20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1DFCEF9-14C2-4DE4-9919-61A97BB0A355}" emma:medium="tactile" emma:mode="ink">
          <msink:context xmlns:msink="http://schemas.microsoft.com/ink/2010/main" type="writingRegion" rotatedBoundingBox="22995,6916 32752,6579 32953,12387 23196,12725"/>
        </emma:interpretation>
      </emma:emma>
    </inkml:annotationXML>
    <inkml:traceGroup>
      <inkml:annotationXML>
        <emma:emma xmlns:emma="http://www.w3.org/2003/04/emma" version="1.0">
          <emma:interpretation id="{8700A3A1-AEC0-42EB-BEDD-FFF2E88951EF}" emma:medium="tactile" emma:mode="ink">
            <msink:context xmlns:msink="http://schemas.microsoft.com/ink/2010/main" type="paragraph" rotatedBoundingBox="22982,7000 28845,6646 28915,7816 23052,81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B10FA7-5432-4227-B257-FCF925FC2C41}" emma:medium="tactile" emma:mode="ink">
              <msink:context xmlns:msink="http://schemas.microsoft.com/ink/2010/main" type="line" rotatedBoundingBox="22982,7000 28845,6646 28915,7816 23052,8169"/>
            </emma:interpretation>
          </emma:emma>
        </inkml:annotationXML>
        <inkml:traceGroup>
          <inkml:annotationXML>
            <emma:emma xmlns:emma="http://www.w3.org/2003/04/emma" version="1.0">
              <emma:interpretation id="{2E5A73BB-E0C1-496E-B887-B6813DBCA90E}" emma:medium="tactile" emma:mode="ink">
                <msink:context xmlns:msink="http://schemas.microsoft.com/ink/2010/main" type="inkWord" rotatedBoundingBox="22994,7212 25308,7073 25344,7672 23030,7811"/>
              </emma:interpretation>
              <emma:one-of disjunction-type="recognition" id="oneOf0">
                <emma:interpretation id="interp0" emma:lang="zh-CN" emma:confidence="0">
                  <emma:literal>心</emma:literal>
                </emma:interpretation>
                <emma:interpretation id="interp1" emma:lang="zh-CN" emma:confidence="0">
                  <emma:literal>一</emma:literal>
                </emma:interpretation>
                <emma:interpretation id="interp2" emma:lang="zh-CN" emma:confidence="0">
                  <emma:literal></emma:literal>
                </emma:interpretation>
                <emma:interpretation id="interp3" emma:lang="zh-CN" emma:confidence="0">
                  <emma:literal>	</emma:literal>
                </emma:interpretation>
                <emma:interpretation id="interp4" emma:lang="zh-CN" emma:confidence="0">
                  <emma:literal>—</emma:literal>
                </emma:interpretation>
              </emma:one-of>
            </emma:emma>
          </inkml:annotationXML>
          <inkml:trace contextRef="#ctx0" brushRef="#br0">26086 10164 5120,'0'-4'1920,"0"4"-1024,0 0-704,0 0 1088,0 0-736,0 0 1024,11 0-896,-1 0 512,1 0-672,4-5 224,0 5-448,10-3 192,1-3-256,10-2 128,3 8-192,9-10 64,3 5-129,5-8 97,-5 3-128,15-7 32,-6 4-32,12-6 32,-1 10-64,6-5-32,-5 6 32,9-6 32,-9 4-32,-1-2-32,-5 2 32,6-3-32,-6 4 0,9-5 64,-3 5-32,-1-4 64,-5 3-64,6-3-32,0 4 32,4-5-128,-4 6 64,-6-6 96,-6 8-32,2-11 64,-1 2-64,-10-2-224,-4 4 96,-11-9-672,-6 6 449,-9 0-1505,-7 0 1024,-14 9-2112,0 7 1664,-26 3-2464,6 7 2112</inkml:trace>
          <inkml:trace contextRef="#ctx0" brushRef="#br0" timeOffset="646">26337 9910 5376,'-26'-8'2112,"26"8"-1152,-5 8-640,0-2 1184,10-3-864,-10 7 704,-1-1-800,-3 1 512,-3 3-608,-6 4 320,1 11-448,-8-2 256,10 3-320,-11-3 191,11-4-223,-6-3 128,6 4-192,-6-6 128,12 2-160,-6-6 64,9 6-96,-3-6-64,9 0 0,0 2-32,3-2 0,9 0 0,3 6 0,11-5 0,-1-1 0,11 0-96,-1 0 64,11 6-544,5-6 320,-5-4-1599,-6 1 1055,-4-6-4096,0 1 2720</inkml:trace>
        </inkml:traceGroup>
        <inkml:traceGroup>
          <inkml:annotationXML>
            <emma:emma xmlns:emma="http://www.w3.org/2003/04/emma" version="1.0">
              <emma:interpretation id="{F2D28129-0100-4DD4-9CA9-92A2D0F10991}" emma:medium="tactile" emma:mode="ink">
                <msink:context xmlns:msink="http://schemas.microsoft.com/ink/2010/main" type="inkWord" rotatedBoundingBox="25832,6828 26626,6780 26663,7388 25868,7436"/>
              </emma:interpretation>
              <emma:one-of disjunction-type="recognition" id="oneOf1">
                <emma:interpretation id="interp5" emma:lang="zh-CN" emma:confidence="0">
                  <emma:literal>“</emma:literal>
                </emma:interpretation>
                <emma:interpretation id="interp6" emma:lang="zh-CN" emma:confidence="0">
                  <emma:literal>化</emma:literal>
                </emma:interpretation>
                <emma:interpretation id="interp7" emma:lang="zh-CN" emma:confidence="0">
                  <emma:literal>仕</emma:literal>
                </emma:interpretation>
                <emma:interpretation id="interp8" emma:lang="zh-CN" emma:confidence="0">
                  <emma:literal>圱</emma:literal>
                </emma:interpretation>
                <emma:interpretation id="interp9" emma:lang="zh-CN" emma:confidence="0">
                  <emma:literal>什</emma:literal>
                </emma:interpretation>
              </emma:one-of>
            </emma:emma>
          </inkml:annotationXML>
          <inkml:trace contextRef="#ctx0" brushRef="#br0" timeOffset="11162">29290 9652 6272,'-12'0'2368,"12"0"-1280,0 0-352,0 0 1056,0 0-1024,6 0 160,3 6-608,6-3 160,11 10-256,4 1 128,0 4-192,7-4 0,4 1-96,1-8-64,-6 3 32,-6-10-1248,0 0 672,-4-14-3296,-8 5 2144,0-10-2368,-4 6 2336</inkml:trace>
          <inkml:trace contextRef="#ctx0" brushRef="#br0" timeOffset="10901">29442 9448 4480,'0'-10'1664,"0"10"-896,0-3-352,0-3 896,0 12-736,0-6 544,0 0-640,0 0 672,0 0-672,0 0 544,0 9-576,0-2 448,0 12-480,0 0 320,0 4-416,0 9 255,0-2-319,0 21 64,0-6-192,0 1 64,6-5-96,-3-1-64,9-4 0,-3 1-128,1-5 64,1-9-736,4 0 384,0-16-1631,0 2 1087,0-9-2368,0 0 1856,-3-9-2368,2 2 2176</inkml:trace>
          <inkml:trace contextRef="#ctx0" brushRef="#br0" timeOffset="10396">29221 9520 3200,'11'-7'1216,"-11"7"-640,15-6 32,-9 2 1120,-2 8-928,1-8 768,6 4-928,-7-5 448,2 1-640,0-6 384,-3 6-480,-3-5 192,0 6-320,-3-7-128,3 4-64,-12-2-32,3 8 0,-12-5 0,6 5 0,-20 0-96,4 5 64,-10-1 32,5 10 0,0-1 0,12 2 0,-3-2-160,12 4 96,0 1 32,10 6 32,5 8 64,5 0-32,5 4-32,10-1 32,1 6 32,0-5-32,-6-4 192,5 0-128,-10 0 256,5-5-224,-9 1 448,3 3-320,-18-3 448,3-6-416,-15-5 159,2 2-287,-13-10 64,8 1-128,-6-10-256,9 3 64,1-6-1215,4 3 703,5-10-2976,11 1 1984,6-10-2720,9 2 2464</inkml:trace>
        </inkml:traceGroup>
        <inkml:traceGroup>
          <inkml:annotationXML>
            <emma:emma xmlns:emma="http://www.w3.org/2003/04/emma" version="1.0">
              <emma:interpretation id="{C0084F72-8411-44A5-8E7F-BB66AB83E428}" emma:medium="tactile" emma:mode="ink">
                <msink:context xmlns:msink="http://schemas.microsoft.com/ink/2010/main" type="inkWord" rotatedBoundingBox="26669,6981 28430,6875 28488,7842 26727,7948"/>
              </emma:interpretation>
              <emma:one-of disjunction-type="recognition" id="oneOf2">
                <emma:interpretation id="interp10" emma:lang="zh-CN" emma:confidence="0">
                  <emma:literal>你</emma:literal>
                </emma:interpretation>
                <emma:interpretation id="interp11" emma:lang="zh-CN" emma:confidence="0">
                  <emma:literal>惭</emma:literal>
                </emma:interpretation>
                <emma:interpretation id="interp12" emma:lang="zh-CN" emma:confidence="0">
                  <emma:literal>悱</emma:literal>
                </emma:interpretation>
                <emma:interpretation id="interp13" emma:lang="zh-CN" emma:confidence="0">
                  <emma:literal>排</emma:literal>
                </emma:interpretation>
                <emma:interpretation id="interp14" emma:lang="zh-CN" emma:confidence="0">
                  <emma:literal>挑</emma:literal>
                </emma:interpretation>
              </emma:one-of>
            </emma:emma>
          </inkml:annotationXML>
          <inkml:trace contextRef="#ctx0" brushRef="#br0" timeOffset="13223">29722 9792 4736,'4'27'1824,"-4"-27"-960,15 19-384,-9-19 1088,0 4-896,3 2 384,12-3-608,0-3-128,-1 0-192,1-13-160,3-1 0,-3-14-32,0 2 0,-12-6-96,6 4 96,-9 2-96,-1 7 64,-10-4 0,5 10 32,-10 0 64,-1 3 0,-13 6 64,3 4-32,-5 4 128,5 6-96,2 8 480,4 9-320,-2 5 672,7 0-480,5 0 416,5 3-480,5-8 128,5 2-320,1-13 128,10-2-160,4-5-64,5 0-32,-4-13-256,-2-1 128,3-8-864,-1 3 512,-11-12-1216,4 9 960,-7-6-832,2 5 896,-14 5-288,6 6 544,-12 3 128,6 8 160,-5 2 224,5 4-64,-4-6 544,8 6-352,-4-4 736,5 3-544,1-4 352,9 4-480,1-9 128,-2 5-288,2-9 0,4 0-96,6-9 32,-1 0-64,-4-15 64,0 8-64,-1-16-32,-1 6 32,-8-6-32,5 9 0,-22-6 0,6 13 0,-10-3 0,-1 6 0,-4-1-96,6 9 64,-6 1 320,3 4-192,-3 0 480,6 9-320,-6 9 288,9 4-288,-4 10 288,5 0-320,-1 0 96,12-6-192,-6 2 0,9-1-64,6-8-64,6-6 32,6-9-128,3 5 64,-6-13-256,8 4 160,-8-9-448,7 0 320,-5-4-224,0 3 288,-7-12-128,2 9 192,-6-16 0,6 6 64,-6-3 64,0 8 0,-4-6 64,-1 12-32,-5-7-32,5 12 32,1-9 32,-7 12-32,-4-5 192,0 5-128,0-5 384,0 9-256,0-4 224,0 4-224,0 0 288,0 4-288,0 0 223,0 5-223,-4 10 128,4 3-192,-11 10 224,11 4-256,-4 0 160,8-4-160,-4 10 224,0 2-224,0 12 96,0 2-128,0 10 0,0-1-32,0 5-64,0-3 32,0-7-192,0-3 96,0-12-896,0-11 544,0-14-1663,0 2 1151,0-24-1664,0-6 1472,0-24-1504,0 2 1504,0-22-992,0 9 1216,0-24 64,0 13 480,0-30 448,11 10-32,-7-2 928,2 16-576,5-10 896,4 16-736,4 0 544,1 14-640,1 8 512,6 6-544,-9 7 544,3 8-576,0 13 928,0 10-768,-12 4 864,6 10-832,-15-2 544,0 2-673,-4-1 257,-1-5-448,-5-3-96,-1 3-96,-4-4-96,6 0 32,-7-8-544,11 3 288,-1-13-1087,12 4 703,-1-8-896,5 1 832,-1-13-416,8 8 608,-2-6 128,0 10 224,0-6 96,0 6 32,-5-1 128,7 5-64,-8-4 256,6 8-192,1-4 256,4 5-256,1-5 96,3 0-128,3-9-64,3 0 0,-4-14 32,4 4-32,-5-11-32,-5 8 32,-8-10 32,3 4-32,-12-4 128,9 9-96,-18-4 384,0 9-224,-8 0 224,-2 9-224,-4 9 64,5 4-160,-6 11 224,12 2-224,-6 15 256,5 0-256,4 3 160,6 7-160,0-10 0,10-5-64,1-5-64,8 1 32,-2-10-192,2 2 96,7-11-320,-2 0 224,-3-12-448,6 2 352,-6-12-224,3 4 288,-4-12-64,1 4 160,-5-10 0,4 8 32,-5-2 64,6 2 0,-6 2 64,6 8-32,-12-2-32,0 6 32,-9 0 160,0 10-96,-3 4 448,-3 12-288,1 0 384,5 6-384,0 7 160,11-2-256,-8 1 128,9-2-161,3-3 161,0-1-192,0-3 96,0 3-96,-4-8 224,5-1-192,-11-4 160,-1 1-160,-4 0 64,5 2-96,-10 2-64,1-1 0,-13 0-320,2 2 160,-4-11-1152,8 5 705,-4-15-2209,6 6 1568,3-7-3264,12-2 2528</inkml:trace>
        </inkml:traceGroup>
        <inkml:traceGroup>
          <inkml:annotationXML>
            <emma:emma xmlns:emma="http://www.w3.org/2003/04/emma" version="1.0">
              <emma:interpretation id="{226B0F99-8ADB-4D7F-8D12-C5C05EBA2A36}" emma:medium="tactile" emma:mode="ink">
                <msink:context xmlns:msink="http://schemas.microsoft.com/ink/2010/main" type="inkWord" rotatedBoundingBox="28428,6761 28850,6735 28885,7308 28462,7333"/>
              </emma:interpretation>
              <emma:one-of disjunction-type="recognition" id="oneOf3">
                <emma:interpretation id="interp15" emma:lang="zh-CN" emma:confidence="0">
                  <emma:literal>十</emma:literal>
                </emma:interpretation>
                <emma:interpretation id="interp16" emma:lang="zh-CN" emma:confidence="0">
                  <emma:literal>七</emma:literal>
                </emma:interpretation>
                <emma:interpretation id="interp17" emma:lang="zh-CN" emma:confidence="0">
                  <emma:literal>士</emma:literal>
                </emma:interpretation>
                <emma:interpretation id="interp18" emma:lang="zh-CN" emma:confidence="0">
                  <emma:literal>“</emma:literal>
                </emma:interpretation>
                <emma:interpretation id="interp19" emma:lang="zh-CN" emma:confidence="0">
                  <emma:literal>t</emma:literal>
                </emma:interpretation>
              </emma:one-of>
            </emma:emma>
          </inkml:annotationXML>
          <inkml:trace contextRef="#ctx0" brushRef="#br0" timeOffset="13796">31536 9557 7424,'-30'-9'2816,"30"9"-1536,-15 3-800,10-3 1536,5 6-1152,-6-6 640,12 4-865,-6 1 129,8-1-448,8 0-32,10 2-192,10-6 0,0 9-32,14-18-960,2 9 480,-2-10-3071,1 6 1919,-6-5-3456,3 3 2848</inkml:trace>
          <inkml:trace contextRef="#ctx0" brushRef="#br0" timeOffset="13523">31715 9384 6144,'9'-8'2272,"-9"8"-1216,6 0-320,-6 0 1312,0 0-1120,0 4 608,0 5-896,-6 5 352,6 4-577,-5 9 193,10-1-352,-5 12 128,0 1-224,0 12 128,6-2-160,-3 2 0,9-6-64,-6-5 32,3 2-64,1-17-224,1 4 96,4-10-1088,0-6 640,0-4-1791,0-1 1311,6-3-2784,0-1 2144,-6-8-2080,0-1 2112</inkml:trace>
        </inkml:traceGroup>
      </inkml:traceGroup>
    </inkml:traceGroup>
    <inkml:traceGroup>
      <inkml:annotationXML>
        <emma:emma xmlns:emma="http://www.w3.org/2003/04/emma" version="1.0">
          <emma:interpretation id="{F2249924-AC47-4C29-98E0-AE8FD5C7D807}" emma:medium="tactile" emma:mode="ink">
            <msink:context xmlns:msink="http://schemas.microsoft.com/ink/2010/main" type="paragraph" rotatedBoundingBox="24219,9520 32844,9222 32953,12387 24328,126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0EC415D-A11B-482D-9C4C-273FCDA6F300}" emma:medium="tactile" emma:mode="ink">
              <msink:context xmlns:msink="http://schemas.microsoft.com/ink/2010/main" type="line" rotatedBoundingBox="24707,9503 32844,9222 32889,10533 24752,10814"/>
            </emma:interpretation>
          </emma:emma>
        </inkml:annotationXML>
        <inkml:traceGroup>
          <inkml:annotationXML>
            <emma:emma xmlns:emma="http://www.w3.org/2003/04/emma" version="1.0">
              <emma:interpretation id="{6E87117D-ABE0-434A-A288-81F3EC43E735}" emma:medium="tactile" emma:mode="ink">
                <msink:context xmlns:msink="http://schemas.microsoft.com/ink/2010/main" type="inkWord" rotatedBoundingBox="24725,10007 25362,9985 25384,10625 24747,10647"/>
              </emma:interpretation>
              <emma:one-of disjunction-type="recognition" id="oneOf4">
                <emma:interpretation id="interp20" emma:lang="zh-CN" emma:confidence="0">
                  <emma:literal>内</emma:literal>
                </emma:interpretation>
                <emma:interpretation id="interp21" emma:lang="zh-CN" emma:confidence="0">
                  <emma:literal>閃</emma:literal>
                </emma:interpretation>
                <emma:interpretation id="interp22" emma:lang="zh-CN" emma:confidence="0">
                  <emma:literal>闪</emma:literal>
                </emma:interpretation>
                <emma:interpretation id="interp23" emma:lang="zh-CN" emma:confidence="0">
                  <emma:literal>冈</emma:literal>
                </emma:interpretation>
                <emma:interpretation id="interp24" emma:lang="zh-CN" emma:confidence="0">
                  <emma:literal>灼</emma:literal>
                </emma:interpretation>
              </emma:one-of>
            </emma:emma>
          </inkml:annotationXML>
          <inkml:trace contextRef="#ctx0" brushRef="#br0" timeOffset="27768">27774 12692 3456,'-5'0'1312,"5"0"-704,0 0-160,0 0 896,5 0-736,1 0 416,-2 0-608,2 0 320,-1 0-416,-1 0 672,2 5-544,-1-1 704,1 9-672,-2 6 544,1-6-576,1 6 256,-2 4-416,-4-1 192,6 5-257,-6 5 65,0 0-160,0 7 0,0 7-64,0-5 96,0-5-96,0 9-32,0-3 0,-6-10-736,6 0 385,-10-6-2081,10-3 1344,-5-14-3616,5-5 2624</inkml:trace>
          <inkml:trace contextRef="#ctx0" brushRef="#br0" timeOffset="28743">27903 12811 6784,'-27'32'2528,"27"-32"-1344,6 4-832,-2-4 1152,1 0-864,1-4 192,9 4-512,0-6-192,6 3-64,3-13-64,3 3 0,3-9 64,6 4-32,-6 0-96,2 4 32,-2-8 32,6 13 0,0-11 192,-1 8-96,-14-1 320,-2 7-224,-8-2 384,5 8-320,-7-5 159,2 5-255,-7 0 64,2 5-128,-1-1 96,1 0-128,-3 2 32,3 3-32,0 4 96,-2 10-96,1 3 320,1 2-192,-1 4 320,-1-2-288,-4-1 224,0 3-224,0 3 64,0 7-160,0-6 64,0-1-96,0 1 0,0 2-32,-4-12-64,4-3 32,-5-1-544,-1-3 288,-9-9-1312,6-7 864,-18-12-1823,13 5 1407,-7-18-1760,11-1 1632,-10-18-1152,4 9 1376,1-14-1184,4 11 1248,-4-24-320,5 14 736,-1 0 1568,7 13-544,-7-14 2080,5 9-1440,-3 1 1504,9 19-1536,-6-11 1216,6 15-1344,-3 3 672,6 10-961,-3 4 321,0 6-576,0 9 288,0 3-416,-3 10 192,3 4-288,-6 0 64,6-1-160,-11 13 0,1-4-64,-5-4-64,6-4 32,-12-4-736,10 0 384,-14-4-1504,4-5 1024,-5-6-1823,11-4 1471,-6-13-1248,12-4 1344,-1-15-352,5 3 832,5-3 128,10 5 256,1-8 832,3 9-320,2-2 1120,-1 7-800,5-1 992,1 3-960,0 6 608,4 6-768,-5-3 96,5 7-352,-5-6-32,7 5-128,-12-3-960,6-3 448,-12-3-2656,6 6 1728,-4-12-2688,5 3 2304</inkml:trace>
        </inkml:traceGroup>
        <inkml:traceGroup>
          <inkml:annotationXML>
            <emma:emma xmlns:emma="http://www.w3.org/2003/04/emma" version="1.0">
              <emma:interpretation id="{6B689399-3A49-4E17-8C2E-09C7AE5D5570}" emma:medium="tactile" emma:mode="ink">
                <msink:context xmlns:msink="http://schemas.microsoft.com/ink/2010/main" type="inkWord" rotatedBoundingBox="25426,9788 26309,9757 26342,10690 25458,10721"/>
              </emma:interpretation>
              <emma:one-of disjunction-type="recognition" id="oneOf5">
                <emma:interpretation id="interp25" emma:lang="zh-CN" emma:confidence="0">
                  <emma:literal>部</emma:literal>
                </emma:interpretation>
                <emma:interpretation id="interp26" emma:lang="zh-CN" emma:confidence="0">
                  <emma:literal>鄯</emma:literal>
                </emma:interpretation>
                <emma:interpretation id="interp27" emma:lang="zh-CN" emma:confidence="0">
                  <emma:literal>鄱</emma:literal>
                </emma:interpretation>
                <emma:interpretation id="interp28" emma:lang="zh-CN" emma:confidence="0">
                  <emma:literal>卸</emma:literal>
                </emma:interpretation>
                <emma:interpretation id="interp29" emma:lang="zh-CN" emma:confidence="0">
                  <emma:literal>郑</emma:literal>
                </emma:interpretation>
              </emma:one-of>
            </emma:emma>
          </inkml:annotationXML>
          <inkml:trace contextRef="#ctx0" brushRef="#br0" timeOffset="30658">29191 12543 6784,'-4'0'2624,"4"0"-1408,10 3-800,-1 3 1408,-3-2-1024,-1 0 448,5 1-736,5-2-64,0 7-288,2 0-32,2 3-64,-4-4 32,6 5-64,-10 4 63,4 9-63,-9 5-159,-3 9 63,-6-15-896,-3 1 544,-9 1-1664,0-1 1152,-6-9-1824,10-4 1568,-4-8-1824,5-3 1728,-1-6-288,7 3 928,-7-16 1792,7 9-576,-1-16 1824,5 8-1344,-6-2 1344,6 2-1376,-6 8 960,12 1-1152,-6 2 608,0 8-800,0 2 480,0 7-641,0 4 385,0 7-512,0 2 320,6 1-384,-6 14 256,5 1-288,-5 3 0,0-6-160,0 12-544,0-6 224,0 1-2591,0-5 1567,0-2-4480,0 3 3200</inkml:trace>
          <inkml:trace contextRef="#ctx0" brushRef="#br0" timeOffset="29834">28559 12415 5504,'5'0'2112,"-5"0"-1152,20 6-288,-15-6 1504,2 3-1216,1 3 672,14-2-960,-2-4 64,4 4-448,2-4-32,0 0-160,0 0 0,4 0-32,-15 0-64,6 0 32,-6 0-672,0 0 352,-9 0-1152,-1 5 800,-10-1-832,-1 6 832,-9-1-224,0 4 512,-15 1 128,3 0 128,2 0 384,5 2-192,-6 0 480,10 0-320,2-6 512,4 3-448,-2-3 160,12-1-320,0-9 128,12 4-160,-2-4 64,10 0-96,0 0 0,6 0-32,-12 0 288,7 5-160,-10-1 384,5 0-320,-13 6 224,3-1-256,-12 4 64,3 9-160,-13 1 0,5 5-64,-14-1-416,11 1 224,-8-11-1120,12-4 704,6-13-1152,8-3 960,10-16-640,13 6 800,3-10-192,0 10 448,-3-6 128,-1 6 96,-11 0 576,4 9-256,-2-5 1184,2 2-800,-8 0 1216,-2 7-1024,-3-5 928,0 5-992,-6 0 543,0 5-735,-6 2 288,6 13-512,-6 6 192,2-3-288,-6-5-64,4 5-96,-10-4-128,13 4 32,-18-7-672,10 3 384,-14-6-1856,5 6 1217,-16-6-2049,6 6 1728,0-11-1440,3 1 1568,-8-3-480,10 1 992,-2-1 352,12-2 192,-5-4 992,5 6-480,-6-6 1184,6 3-928,0 1 960,6 2-928,3-6 768,6 3-832,6-3 576,3 0-704,6-3 320,5-3-512,22-7 128,9 3-288,-6-3 0,1 4-97,0-4-63,-6 9 32,7-10-32,-8 9 0,-3-8 0,-6 3 0,-3-3-703,-6 10 383,-12-3-1856,2 6 1216,-16 0-2752,-1 6 2112,-9-3-1824,0 1 1984</inkml:trace>
          <inkml:trace contextRef="#ctx0" brushRef="#br0" timeOffset="30146">28779 13040 5504,'-6'28'2112,"6"-28"-1152,6 32-576,-12-24 896,6 8-768,-4-9 128,8 2-384,-4-3-32,6-2-128,-1-14-128,5 1 0,1-8-32,4 3 0,0-4 480,0 4-224,0-4 608,6 5-416,-6 3 352,0 10-416,-4 0 256,-1 10-320,-4 3 192,3 5-224,-9 0 0,0 4-129,-6-6-606,6 0 255,-3-10-1504,6 2 960,-3-16-2240,6 2 1696,-6-16-2240,5 4 2016</inkml:trace>
        </inkml:traceGroup>
        <inkml:traceGroup>
          <inkml:annotationXML>
            <emma:emma xmlns:emma="http://www.w3.org/2003/04/emma" version="1.0">
              <emma:interpretation id="{DB8FC6ED-6F0B-4AE3-A2EC-00953F776DFF}" emma:medium="tactile" emma:mode="ink">
                <msink:context xmlns:msink="http://schemas.microsoft.com/ink/2010/main" type="inkWord" rotatedBoundingBox="26503,9588 27414,9556 27450,10597 26539,10629"/>
              </emma:interpretation>
              <emma:one-of disjunction-type="recognition" id="oneOf6">
                <emma:interpretation id="interp30" emma:lang="zh-CN" emma:confidence="0">
                  <emma:literal>像</emma:literal>
                </emma:interpretation>
                <emma:interpretation id="interp31" emma:lang="zh-CN" emma:confidence="0">
                  <emma:literal>濛</emma:literal>
                </emma:interpretation>
                <emma:interpretation id="interp32" emma:lang="zh-CN" emma:confidence="0">
                  <emma:literal>嶑</emma:literal>
                </emma:interpretation>
                <emma:interpretation id="interp33" emma:lang="zh-CN" emma:confidence="0">
                  <emma:literal>濠</emma:literal>
                </emma:interpretation>
                <emma:interpretation id="interp34" emma:lang="zh-CN" emma:confidence="0">
                  <emma:literal>壕</emma:literal>
                </emma:interpretation>
              </emma:one-of>
            </emma:emma>
          </inkml:annotationXML>
          <inkml:trace contextRef="#ctx0" brushRef="#br0" timeOffset="31026">29711 12479 6656,'0'0'2464,"0"0"-1344,0 3-480,0 3 1280,0-2-1088,0 2 320,0 3-704,0-1 160,0 7-352,-9 7 127,3 5-223,-9 5 0,9 0-96,-9 3-64,6 1 32,-12 9-480,6-9 257,-6-13-1889,12 1 1152,-2-16-2976,5 2 2176,6-15-1792,6-4 2016</inkml:trace>
          <inkml:trace contextRef="#ctx0" brushRef="#br0" timeOffset="31269">29665 12765 6144,'10'69'2272,"-10"-69"-1216,6 22-544,-6-12 1248,0 2-992,0 2 352,0 8-672,0 0-192,0 5-160,0-8-1344,0-6 672,0-8-3712,5 3 2368</inkml:trace>
          <inkml:trace contextRef="#ctx0" brushRef="#br0" timeOffset="31894">29794 12547 4864,'0'0'1824,"0"0"-960,30 9-320,-26-5 1184,7 5-960,-1 1 416,1-1-704,-2 5 288,6-2-448,-9 8-32,0-4-160,-6 9-800,0 2 384,-6-9-3648,6 8 2176</inkml:trace>
          <inkml:trace contextRef="#ctx0" brushRef="#br0" timeOffset="33167">30120 12493 4736,'30'-14'1824,"-30"14"-960,20-9-320,-10 5 992,1 4-864,4-9 448,1 9-672,-8-4 736,4 8-672,-2-8 768,-2 4-768,-2 0 416,0 8-577,-12-3 257,6 8-352,-9 6-64,4-2-128,-11 2 32,7 3-64,-12 5-224,10 1 96,-10 4-608,6 0 416,-4-9-511,8-6 447,-10 1-384,7-8 416,-2-16-608,10 6 512,-9-16-992,12 6 800,-3-9-1120,6 6 992,-6-9-704,12 3 832,0-4 32,4 10 352,-2-6 768,4 11-288,-8-1 1184,2 9-800,-6-6 1120,5 12-992,-10-3 736,-1 11-864,-10 1 448,1 2-640,0 2 96,5-2-288,-4 2-256,8 3 0,6-12-288,6 3 160,3-7-512,6 1 352,0-7-224,6 5 320,-5 5 96,4 3 64,-5 4 224,0 2-96,0 4 672,6 5-416,-6-2 672,0 6-576,-3 0 351,-4 3-479,-2 2 64,0-2-256,-12 6-64,6-5-32,-9-8-192,4-1 96,-17 1-384,8-5 224,-13-16-447,12 3 383,-15-10-416,10 0 384,-2-10-480,7 3 480,-5-16-576,10 5 544,5-11-544,5 12 512,-4-15-96,8 9 288,-4 1 96,10 3 96,-5-7 128,0 7-64,-5 2 480,6 7-320,-6-3 544,0 8-448,-6 1 512,6 8-512,-10 5 512,0 10-512,-5-2 512,8 11-512,-7 4 159,4-2-319,1-7-64,4-4-64,-7-6-320,12 6 160,0-25-863,6 3 543,5-20-704,4 4 640,-5-8-32,5 5 352,5-10 96,7 5 96,-12 9 256,0 8-128,-5 10 608,0 6-448,-10 2 800,4 11-608,-4 3 479,0 6-543,0-5-96,0-1-192,0-5-448,0 2 192,0-19-1311,12-5 799,-3-13-1696,12 5 1312,-1-9-704,5-1 992,2-9 288,-3 4 256,-10 5 736,4 14-320,-4-4 1056,2 3-704,-10 6 928,3 4-864,-9 0 736,0 10-768,0-1 384,6 4-577,-3-3-95,9 3-192,-2-4 64,4-1-128,-2 1-32,2 1 0,8 3 32,-4 2-32,-1-2 480,-2 4-288,-11-7 544,7 3-448,-5 6 288,-3 4-352,-12-5-64,4-1-128,-11-2-1472,7-1 800,-18-5-5343,3-2 3295</inkml:trace>
          <inkml:trace contextRef="#ctx0" brushRef="#br0" timeOffset="31705">30013 12202 8320,'-5'10'3168,"5"-10"-1728,0 18-832,0-14 1120,0 6-992,-7 3-65,7 0-447,-3 6-64,3 0-96,-6 3-128,0 4 32,-3-12-320,9 4 192,-6-8-639,12 3 447,-6-13-352,9 4 416,3-8 96,-2 1 96,0-13 96,5 3 0,0-4-96,1 8 64,-2-4 96,2 7-32,-5-7 64,4 9-64,-11 4 480,7 4-288,-11 5 832,5 5-608,-10-5 639,5 4-607,-11 0 320,1 6-480,1-6 64,4 6-256,-7-2 64,8 2-96,-7-3-128,8 4 0,-9-2-736,8-1 384,-12-2-1856,6-1 1249,-10-1-2657,4 0 2048,-5-7-2624,12-2 2400</inkml:trace>
        </inkml:traceGroup>
        <inkml:traceGroup>
          <inkml:annotationXML>
            <emma:emma xmlns:emma="http://www.w3.org/2003/04/emma" version="1.0">
              <emma:interpretation id="{14EE7BD5-1AAD-457A-B016-8E164156D78E}" emma:medium="tactile" emma:mode="ink">
                <msink:context xmlns:msink="http://schemas.microsoft.com/ink/2010/main" type="inkWord" rotatedBoundingBox="27761,9947 28335,9927 28356,10529 27782,10548"/>
              </emma:interpretation>
              <emma:one-of disjunction-type="recognition" id="oneOf7">
                <emma:interpretation id="interp35" emma:lang="zh-CN" emma:confidence="0">
                  <emma:literal>a</emma:literal>
                </emma:interpretation>
                <emma:interpretation id="interp36" emma:lang="zh-CN" emma:confidence="0">
                  <emma:literal>G</emma:literal>
                </emma:interpretation>
                <emma:interpretation id="interp37" emma:lang="zh-CN" emma:confidence="0">
                  <emma:literal>氏</emma:literal>
                </emma:interpretation>
                <emma:interpretation id="interp38" emma:lang="zh-CN" emma:confidence="0">
                  <emma:literal>爪</emma:literal>
                </emma:interpretation>
                <emma:interpretation id="interp39" emma:lang="zh-CN" emma:confidence="0">
                  <emma:literal>反</emma:literal>
                </emma:interpretation>
              </emma:one-of>
            </emma:emma>
          </inkml:annotationXML>
          <inkml:trace contextRef="#ctx0" brushRef="#br0" timeOffset="33896">31127 12606 5888,'-9'-14'2176,"9"14"-1152,-24-10-480,12 7 1344,12 3-1056,-15-4 512,6 4-800,-12-6 192,6 12-416,-6-6 224,7 7-288,-13-1 191,6 8-223,-4 8 128,10 4-192,-5 12 352,4 2-288,1 1 320,4-5-320,2 5 160,3 5-224,0-2 64,12-2-128,0-6-64,9-4 0,5-10-384,5 2 192,11-21-1344,0 2 832,0-13-2175,5-2 1599,-5-9-3456,-6 6 2656</inkml:trace>
          <inkml:trace contextRef="#ctx0" brushRef="#br0" timeOffset="34318">30920 12888 4736,'-20'0'1824,"20"0"-960,-6-6-320,0 2 1408,12 8-1088,-6-4 800,6 0-992,-2 0 512,6 0-704,0 0 448,10 0-512,7-4 191,-2 4-351,5-6-64,2 6-128,-2-7-64,6-3 32,-6-3 32,0 8-32,-4-9-32,-5 9 32,-6-3-32,5 8 0,-10-5 0,5 10 0,-9-5 64,-3 0-32,-3-5 192,0 10-128,0-1 192,0 5-192,0 1 192,6-1-192,0 4 96,0 4-96,-2 6-64,1 0 0,1 5 32,-3 4-32,3-2 64,6 2-64,-3-4-512,0-1 256,-3-5-2079,0-3 1247,-3-5-4256,8-5 2976</inkml:trace>
        </inkml:traceGroup>
        <inkml:traceGroup>
          <inkml:annotationXML>
            <emma:emma xmlns:emma="http://www.w3.org/2003/04/emma" version="1.0">
              <emma:interpretation id="{CAA14885-E070-4C5A-A409-1547DA5CAFD1}" emma:medium="tactile" emma:mode="ink">
                <msink:context xmlns:msink="http://schemas.microsoft.com/ink/2010/main" type="inkWord" rotatedBoundingBox="28431,10233 28658,10226 28658,10241 28432,10249"/>
              </emma:interpretation>
              <emma:one-of disjunction-type="recognition" id="oneOf8">
                <emma:interpretation id="interp40" emma:lang="zh-CN" emma:confidence="0">
                  <emma:literal>-</emma:literal>
                </emma:interpretation>
                <emma:interpretation id="interp41" emma:lang="zh-CN" emma:confidence="0">
                  <emma:literal>一</emma:literal>
                </emma:interpretation>
                <emma:interpretation id="interp42" emma:lang="zh-CN" emma:confidence="0">
                  <emma:literal>_</emma:literal>
                </emma:interpretation>
                <emma:interpretation id="interp43" emma:lang="zh-CN" emma:confidence="0">
                  <emma:literal>‐</emma:literal>
                </emma:interpretation>
                <emma:interpretation id="interp44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34554">31480 12879 7936,'-6'-6'2976,"6"6"-1600,0 0-896,0 0 1184,6 0-960,0 0 224,3 0-576,2 0-65,4 0-159,6 0-96,-2 0 0,2 0-959,5 0 511,-5-4-2240,3 4 1504,-3-9-3232,5 5 2464</inkml:trace>
        </inkml:traceGroup>
        <inkml:traceGroup>
          <inkml:annotationXML>
            <emma:emma xmlns:emma="http://www.w3.org/2003/04/emma" version="1.0">
              <emma:interpretation id="{9517EBC6-3D89-4AA1-A736-648AB8A41D6F}" emma:medium="tactile" emma:mode="ink">
                <msink:context xmlns:msink="http://schemas.microsoft.com/ink/2010/main" type="inkWord" rotatedBoundingBox="28839,9824 29344,9807 29364,10361 28858,10379"/>
              </emma:interpretation>
              <emma:one-of disjunction-type="recognition" id="oneOf9">
                <emma:interpretation id="interp45" emma:lang="zh-CN" emma:confidence="0">
                  <emma:literal>N</emma:literal>
                </emma:interpretation>
                <emma:interpretation id="interp46" emma:lang="zh-CN" emma:confidence="0">
                  <emma:literal>ⅳ</emma:literal>
                </emma:interpretation>
                <emma:interpretation id="interp47" emma:lang="zh-CN" emma:confidence="0">
                  <emma:literal>几</emma:literal>
                </emma:interpretation>
                <emma:interpretation id="interp48" emma:lang="zh-CN" emma:confidence="0">
                  <emma:literal>儿</emma:literal>
                </emma:interpretation>
                <emma:interpretation id="interp4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35221">31888 12637 6144,'0'-23'2272,"0"23"-1216,10-13-736,-5 9 1184,1 8-864,-2-4 704,1 4-800,1 2 448,3 3-576,1 4 256,7 4-384,-2 8 127,6-3-255,-6 8 64,4-1-128,7-3 160,0 2-160,-1-5 192,5 4-192,-10-5 256,7 0-224,-12-8 448,6 4-320,-6-8 384,0 3-384,-6-9 288,3 1-288,-9-14 192,9 5-224,-8-24-64,1 5-96,1-21-128,3 7 32,-3-13-384,3 10 192,2-18-800,-1 16 576,1-9-1408,-2 16 1024,-2-5-2431,-4 12 1855,3 1-3328,-1 12 2688</inkml:trace>
          <inkml:trace contextRef="#ctx0" brushRef="#br0" timeOffset="34848">31949 12588 5760,'-6'-9'2176,"6"9"-1152,0-4-288,0 4 1536,0 4-1248,0-4 640,0 3-992,0 3 320,0 4-545,0 3 225,0 0-384,0 9 64,0 7-224,0 1 0,0 11-64,0-5-64,0 0 32,0 2-608,0-2 320,0-4-1727,0 0 1087,0-10-2816,0-5 2048,0-7-2368,0-7 2304</inkml:trace>
        </inkml:traceGroup>
        <inkml:traceGroup>
          <inkml:annotationXML>
            <emma:emma xmlns:emma="http://www.w3.org/2003/04/emma" version="1.0">
              <emma:interpretation id="{F9975A1A-65C1-4BC9-91FC-847FC388BC5F}" emma:medium="tactile" emma:mode="ink">
                <msink:context xmlns:msink="http://schemas.microsoft.com/ink/2010/main" type="inkWord" rotatedBoundingBox="29621,10339 29678,10337 29681,10403 29623,10404"/>
              </emma:interpretation>
              <emma:one-of disjunction-type="recognition" id="oneOf10">
                <emma:interpretation id="interp50" emma:lang="zh-CN" emma:confidence="0">
                  <emma:literal>、</emma:literal>
                </emma:interpretation>
                <emma:interpretation id="interp51" emma:lang="zh-CN" emma:confidence="0">
                  <emma:literal>.</emma:literal>
                </emma:interpretation>
                <emma:interpretation id="interp52" emma:lang="zh-CN" emma:confidence="0">
                  <emma:literal>。</emma:literal>
                </emma:interpretation>
                <emma:interpretation id="interp53" emma:lang="zh-CN" emma:confidence="0">
                  <emma:literal>·</emma:literal>
                </emma:interpretation>
                <emma:interpretation id="interp5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35503">32681 12977 9472,'-18'-8'3520,"18"8"-1920,11 27-1440,-11-19 1056,7 3-737,-7-4 97,11 4-320,-11-11-1215,11 0 511,1 0-4576,-4 0 2784</inkml:trace>
        </inkml:traceGroup>
        <inkml:traceGroup>
          <inkml:annotationXML>
            <emma:emma xmlns:emma="http://www.w3.org/2003/04/emma" version="1.0">
              <emma:interpretation id="{841535D5-25DD-4DFE-BBBF-8AE0BE41885D}" emma:medium="tactile" emma:mode="ink">
                <msink:context xmlns:msink="http://schemas.microsoft.com/ink/2010/main" type="inkWord" rotatedBoundingBox="30059,9658 30735,9635 30768,10601 30092,10624"/>
              </emma:interpretation>
              <emma:one-of disjunction-type="recognition" id="oneOf11">
                <emma:interpretation id="interp55" emma:lang="zh-CN" emma:confidence="0">
                  <emma:literal>外</emma:literal>
                </emma:interpretation>
                <emma:interpretation id="interp56" emma:lang="zh-CN" emma:confidence="0">
                  <emma:literal>刘</emma:literal>
                </emma:interpretation>
                <emma:interpretation id="interp57" emma:lang="zh-CN" emma:confidence="0">
                  <emma:literal>讣</emma:literal>
                </emma:interpretation>
                <emma:interpretation id="interp58" emma:lang="zh-CN" emma:confidence="0">
                  <emma:literal>为</emma:literal>
                </emma:interpretation>
                <emma:interpretation id="interp59" emma:lang="zh-CN" emma:confidence="0">
                  <emma:literal>好</emma:literal>
                </emma:interpretation>
              </emma:one-of>
            </emma:emma>
          </inkml:annotationXML>
          <inkml:trace contextRef="#ctx0" brushRef="#br0" timeOffset="36429">33212 12312 7168,'0'-27'2720,"0"27"-1472,12 4-768,-12 5 1312,3 10-1024,2 8 416,5-1-704,-10 12 64,6-3-289,-12 4 33,6 3-160,-10-6 0,5-4-64,2-4-64,3-5 32,-6-16-192,12 3 96,-3-14-192,12-2 160,-3-6 32,3 2 64,0-4 0,5 6 0,-4 4 128,4 4-64,1 4 256,0 4-192,-3 6 320,4 4-256,-8 2 96,2-4-160,-11 7 64,6 5-96,-17-5-128,6 3 0,-20-3-192,5 0 128,-15-5 32,3 2 64,-14-8-96,11 6 64,-10-10-128,5 6 96,3-8 32,12-2 32,0-8 0,5 4 0,4-20-96,7 8 64,4-14 32,10 2 0,-5-8 64,10 10-32,5-1-32,0 4 32,0 1-32,10 0 0,2 6-96,4 6 64,0-4 32,4 10 0,1-4-352,-6 4 192,-5 0-1151,1 4 735,-5-4-2144,-5 6 1536,-5-6-3072,-8 0 2400</inkml:trace>
          <inkml:trace contextRef="#ctx0" brushRef="#br0" timeOffset="36932">33544 12751 4608,'0'-76'1760,"0"76"-960,12-15-160,-8 12 1536,1 3-1216,1-6 1056,3 12-1184,1-6 480,6 9-768,4 0-64,0 8-320,7-4-160,-3 10-32,2-4-1248,-1-1 704,-4-10-3488,5 2 2240</inkml:trace>
          <inkml:trace contextRef="#ctx0" brushRef="#br0" timeOffset="36761">33575 12443 4096,'0'-19'1568,"0"19"-832,0-26-384,0 16 1056,0 10-800,0-3 992,0 3-928,0 0 960,5 7-960,-5-1 736,6 4-800,-6-3 511,4 8-639,-4-2 448,5 4-512,1 11 256,3-1-384,-3 18 256,4 6-288,1 13 128,-2 3-224,-3 5 128,3-4-160,-3 6 0,0-12-64,-6-2-480,0-11 224,0-8-1536,0-9 960,-6-14-2431,6 0 1823,-10-18-2112,5 0 1984,-4-22-1920,3-1 1952</inkml:trace>
        </inkml:traceGroup>
        <inkml:traceGroup>
          <inkml:annotationXML>
            <emma:emma xmlns:emma="http://www.w3.org/2003/04/emma" version="1.0">
              <emma:interpretation id="{3E7107F2-1FF4-4417-93CE-DD4630B35A1D}" emma:medium="tactile" emma:mode="ink">
                <msink:context xmlns:msink="http://schemas.microsoft.com/ink/2010/main" type="inkWord" rotatedBoundingBox="30825,9563 31558,9537 31593,10553 30860,10578"/>
              </emma:interpretation>
              <emma:one-of disjunction-type="recognition" id="oneOf12">
                <emma:interpretation id="interp60" emma:lang="zh-CN" emma:confidence="0">
                  <emma:literal>部</emma:literal>
                </emma:interpretation>
                <emma:interpretation id="interp61" emma:lang="zh-CN" emma:confidence="0">
                  <emma:literal>郊</emma:literal>
                </emma:interpretation>
                <emma:interpretation id="interp62" emma:lang="zh-CN" emma:confidence="0">
                  <emma:literal>刻</emma:literal>
                </emma:interpretation>
                <emma:interpretation id="interp63" emma:lang="zh-CN" emma:confidence="0">
                  <emma:literal>为</emma:literal>
                </emma:interpretation>
                <emma:interpretation id="interp64" emma:lang="zh-CN" emma:confidence="0">
                  <emma:literal>邻</emma:literal>
                </emma:interpretation>
              </emma:one-of>
            </emma:emma>
          </inkml:annotationXML>
          <inkml:trace contextRef="#ctx0" brushRef="#br0" timeOffset="37870">34130 12185 6656,'-24'0'2464,"24"0"-1344,3 4-1088,3-4 864,5 9-544,4 1 192,0-1-320,0-1-128,0 7-64,-5-8 32,7 8-32,-8-7-32,-15 11 288,6 9-160,-15-5 672,0-1-448,-9-5 256,7 2-352,2-6-160,5 0-32,5-3-64,5-1 0,5-9-96,5 4 64,5-4-256,6 0 160,5 0-96,-11 5 192,-6-1 32,7 0 0,-11 2 32,1 3-32,-21-2 64,3 9-32,-12-3-32,3 6 32,-5-5-128,7-2 64,-8 1 32,7 0 0,-4-3 64,3 4-32,-6-6-32,9 6 32,-9-4 32,6 2-32,1-2 256,5 0-160,5-5 448,5 2-320,-1-7 288,6 6-289,11-6-63,4 0-128,10-6-64,11 2 32,5-4-32,4 4 0,6-6-96,-4 4 64,-2-1-192,-3 7 128,-2-5-95,-8 1-257,-8-2-96,-4 2-224,-14 0-640,3 4 768,-14 0-736,5 8 800,-10 2-64,-4-2 288,4 6 160,-7 1 256,-2 2 480,-1 5-288,-10 10 640,9-5-480,-6 2 480,7-3-480,1-4 128,2 0-320,2-2-64,5-2-96,-1-10 32,8 2-64,3-10-96,9 0 32,2-4 32,4-2 0,0 2 128,0 4-64,0 0 256,0 10-192,-3-1 96,-3-2-128,-3 3-64,-2 0 0,1-7-1312,1 2 704,0-17-2432,3 2 1664,0-26-2208,7 4 2048</inkml:trace>
          <inkml:trace contextRef="#ctx0" brushRef="#br0" timeOffset="38286">34411 12537 5760,'15'-7'2176,"0"11"-1152,-3-1-1184,18 12 1728,0-1-512,-4 2-128,-2 4-192,3 2-416,-12 10 224,-6 14 96,-3-2 96,-6-2 96,-15-6-449,-11-4-159,1-6-128,4-4 0,1-12-576,5 0-191,0-16-545,5-2-192,4-6 128,1-13 32,5-5 512,0 0 192,0 5 352,0 5 160,0 3 256,0 2 192,0 2 416,0 8 160,0 1 0,0 6-32,0 0-128,0 13 32,0 15-128,5-1-65,1 1 1,-2-2-32,7 6-288,-1 4-64,1 0-32,-7 9 0,1 6-128,-10-6-96,10-4-512,1-5-160,-2-9-2015,22-4-3425</inkml:trace>
        </inkml:traceGroup>
        <inkml:traceGroup>
          <inkml:annotationXML>
            <emma:emma xmlns:emma="http://www.w3.org/2003/04/emma" version="1.0">
              <emma:interpretation id="{3F952063-3899-468C-9A63-417455FD1D67}" emma:medium="tactile" emma:mode="ink">
                <msink:context xmlns:msink="http://schemas.microsoft.com/ink/2010/main" type="inkWord" rotatedBoundingBox="31818,9257 32844,9222 32889,10533 31863,10568"/>
              </emma:interpretation>
              <emma:one-of disjunction-type="recognition" id="oneOf13">
                <emma:interpretation id="interp65" emma:lang="zh-CN" emma:confidence="0">
                  <emma:literal>像</emma:literal>
                </emma:interpretation>
                <emma:interpretation id="interp66" emma:lang="zh-CN" emma:confidence="0">
                  <emma:literal>緣</emma:literal>
                </emma:interpretation>
                <emma:interpretation id="interp67" emma:lang="zh-CN" emma:confidence="0">
                  <emma:literal>嫁</emma:literal>
                </emma:interpretation>
                <emma:interpretation id="interp68" emma:lang="zh-CN" emma:confidence="0">
                  <emma:literal>碌</emma:literal>
                </emma:interpretation>
                <emma:interpretation id="interp69" emma:lang="zh-CN" emma:confidence="0">
                  <emma:literal>嗡</emma:literal>
                </emma:interpretation>
              </emma:one-of>
            </emma:emma>
          </inkml:annotationXML>
          <inkml:trace contextRef="#ctx0" brushRef="#br0" timeOffset="40499">35466 11867 6400,'-10'19'2368,"5"-6"-1280,-10 10-576,9 13 768,2 2-384,-11-6-32,-2-2-448,2-2-96,6-2-192,-2-4-96,7-2 64,-2-7-64,12-4 64,3-5-128,3-4 0,-3-4-32,6-5 0,0 0 0,0 5 0,0 0 64,2-2 0,-2 6 0,0 0 64,0 6-32,-5-2 64,1 0-64,-7 5-32,-4 0 96,-4 5 64,-11-5-224,0 4 0,-6 1 64,0 0 64,-5 0 0,-10 12-64,6-4 160,6 6 32,-3-4 64,7-8 0,10 3-128,-1-6-96,7-3 0,4-10 32,15 0-32,10 0-32,1-10-64,-1-12 32,1-1-128,4 6 32,0 2 64,2 2 32,-7 3 32,1 6 0,-5-1 0,-2 5 0,-2 0 0,-8 0 0,-4 15 0,-5-1 64,-11 4 32,-4-1 32,0-4-64,-6 3-64,-3-4-64,3-2-32,1-2-96,4 0-32,1-2 32,4-2 64,7-4-32,-1 0 128,5 0 0,5 0 32,5 0 0,-1 0 0,8 0 0,-7 0 0,-1 0-96,-9 0 64,0 0-32,0 4-64,-9 2 96,-1 3 64,-7-1-64,2 1 0,6 1 96,-1-1 32,5 0-32,5 5 32,5-2-64,5 2-32,10 4 96,5 2 64,1-4-128,5 4-96,-5-4 32,-2 13 64,-3 12 0,-12-1-32,-3 1 96,-12-5 64,-3 9 352,-12 0 224,-3 14-193,-2-5 33,1-3-224,-1-12-32,-1-7-352,3-8-128,3-12-128,6-6 0,6-16-767,-3-12-257,7-4-32,1-6 0,-2-4 128,-9-6 96,0-8 224,-6-4 128,6 4 384,0 5 192,4 4 448,1 10 128,5-1 192,5 3 96,0 13-224,5 1-32,11 8 64,-7 1 64,2 6-96,-1 9 0,-5 14 96,-10 9 96,-5 4-32,-1-4 0,-4 0-128,5-10 32,-1-3-352,1-6-96,5-9-64,5-4 64,0-4-320,11-2-128,-1 3 32,11 3 128,5 9 128,-17 5 64,6 4 160,0-4 160,-3-2-32,-3-2 32,1-6-256,1-4 0,-2-10-544,6-16-192,6-16-704,0-2-256,-1-2 480,1 1 256,4 12 576,-4 8 224,-1 6 288,1 5 224,0 10 288,-7 4 224,2 8-128,5 2 0,-3 3 0,3 2 0,5-2-64,-5 6-64,-2-11-128,2 7-64,5-2-65,-1-4 65,-5-1-32,1-3 0,0 9-32,-6-1 64,0 0-160,-6 6-32,-3-6-64,-6 6-32,-10 0-192,-4-3 32,-19 4-704,-12 2-320,-15 1-2303,-8 16-961,-23 3 288</inkml:trace>
          <inkml:trace contextRef="#ctx0" brushRef="#br0" timeOffset="38936">35044 12366 6784,'-11'0'2624,"11"13"-1408,0-16-864,0 12 736,0-2-288,-10 9 0,-1-4-384,2 6-96,-12 4-192,5 6-32,-4-1 32,4 2-160,2-7-32,4-6 32,-1 0 0,5-12-768,2-8-320,4-6 128,4 1 192,13 5 384,-2-2 160,0 6 320,6 10 192,-2 3 288,-2 6 128,-2 13-64,-6 3 32,3 1-160,-8 6-32,1-10-192,1-6-96,-6-6-160,0-8 0,0-12-1056,0-12-416,0-17-1792,4-3-1152,1-8 1984</inkml:trace>
        </inkml:traceGroup>
      </inkml:traceGroup>
      <inkml:traceGroup>
        <inkml:annotationXML>
          <emma:emma xmlns:emma="http://www.w3.org/2003/04/emma" version="1.0">
            <emma:interpretation id="{F011CB51-80E4-4912-8836-00AC57B109E9}" emma:medium="tactile" emma:mode="ink">
              <msink:context xmlns:msink="http://schemas.microsoft.com/ink/2010/main" type="line" rotatedBoundingBox="24411,11490 26542,11859 26348,12976 24217,12606"/>
            </emma:interpretation>
          </emma:emma>
        </inkml:annotationXML>
        <inkml:traceGroup>
          <inkml:annotationXML>
            <emma:emma xmlns:emma="http://www.w3.org/2003/04/emma" version="1.0">
              <emma:interpretation id="{3A33D8B5-3659-4F72-A831-6C20C711FF93}" emma:medium="tactile" emma:mode="ink">
                <msink:context xmlns:msink="http://schemas.microsoft.com/ink/2010/main" type="inkWord" rotatedBoundingBox="25024,11389 25343,12473 24495,12723 24176,11638"/>
              </emma:interpretation>
              <emma:one-of disjunction-type="recognition" id="oneOf14">
                <emma:interpretation id="interp70" emma:lang="zh-CN" emma:confidence="0">
                  <emma:literal>最</emma:literal>
                </emma:interpretation>
                <emma:interpretation id="interp71" emma:lang="zh-CN" emma:confidence="0">
                  <emma:literal>置</emma:literal>
                </emma:interpretation>
                <emma:interpretation id="interp72" emma:lang="zh-CN" emma:confidence="0">
                  <emma:literal>嘬</emma:literal>
                </emma:interpretation>
                <emma:interpretation id="interp73" emma:lang="zh-CN" emma:confidence="0">
                  <emma:literal>昷</emma:literal>
                </emma:interpretation>
                <emma:interpretation id="interp74" emma:lang="zh-CN" emma:confidence="0">
                  <emma:literal>蛊</emma:literal>
                </emma:interpretation>
              </emma:one-of>
            </emma:emma>
          </inkml:annotationXML>
          <inkml:trace contextRef="#ctx0" brushRef="#br0" timeOffset="41629">27611 14160 5504,'-10'-4'2112,"10"4"-1152,0 0-416,0 0 1248,0 4-992,0 1 832,0 5-960,0-3 352,6 8-576,-2 2 160,1 11-352,1 5 127,-2 2-223,1-3-64,1 3-64,0 1-256,-2-3 128,-4-1-1215,5-6 703,-5-7-2336,6-6 1632,-6-13-2784,3 0 2336</inkml:trace>
          <inkml:trace contextRef="#ctx0" brushRef="#br0" timeOffset="42188">27688 14259 4992,'10'-27'1824,"-10"27"-960,14-3-448,-8-3 1024,6 12-800,-3-12 768,6 6-832,-4-10 672,4 7-704,-5-7 640,5 10-672,-4-9 383,4 9-543,-5-3 256,10 6-352,-10 3 288,5 1-320,-4 9 160,4 0-224,0 7 128,0 5-160,-4 4 64,-1-5-96,-4 4 0,3 1-32,-9 0-192,0 5 64,-9-5-672,-2-2 416,-5-2-1504,7-5 1025,-12-5-1953,12-4 1536,-12-20-1120,10 2 1376,-14-15 0,14 6 576,-8-13 256,2 7 96,-2-13 224,8 6-96,-4-11 448,9 9-288,-3-4 800,9 16-608,-6 0 800,12 16-736,-6 9 832,0 5-768,-6 5 768,6 3-768,-10 1 128,10 0-417,-5-4-95,10 3-128,-5-12-256,10 3 96,1-10-735,5 3 447,-7-12-1152,6 6 864,-4-9-1472,-1 9 1248,-10 0-2496,5 6 1920,-16-3-1344,7 7 1632</inkml:trace>
          <inkml:trace contextRef="#ctx0" brushRef="#br0" timeOffset="42523">27356 14717 6912,'-6'0'2624,"6"0"-1408,6 6-704,-6-6 1184,6 3-960,-3-3 576,8 4-800,-5 2 384,4-2-545,5-4 321,5 5-384,5-5 192,1 4-256,10-8 0,0 4-128,9-9-64,6-1 0,6-8 32,0 10-32,3-10-288,2 8 128,-11-7-672,-6 7 480,-3-8-927,-7 8 703,-10-3-1664,1 9 1248,-17-5-3072,-3 5 2272,-12-2-1824,3 6 2080</inkml:trace>
          <inkml:trace contextRef="#ctx0" brushRef="#br0" timeOffset="42975">27825 14708 4864,'15'-4'1824,"-15"4"-960,21 4-448,-12 1 1248,3-1-928,-3 2 928,6 7-992,0 6 800,2 7-832,-13 6 448,2 4-640,-6 5 31,0 4-287,0 1-160,0-1-64,-6-5-320,6 1 192,-4-9-1567,-2-6 959,-5-7-2560,11-5 1856,-9-14-2336,3 0 2176</inkml:trace>
          <inkml:trace contextRef="#ctx0" brushRef="#br0" timeOffset="42743">27723 14736 5376,'-11'4'2016,"11"-4"-1088,6 9-384,-6-3 1344,5 1-1056,2 8 512,-4 3-800,2 4 288,1 1-512,-2 8 128,2 1-288,-6 5-128,6-2-64,-6-3-1312,0-3 736,0-12-3008,0 1 2016,0-23-2080,0 1 2112</inkml:trace>
          <inkml:trace contextRef="#ctx0" brushRef="#br0" timeOffset="43501">27825 14781 5376,'6'-10'2112,"-6"10"-1152,4 6-640,-4-2 1056,6 5-800,-6 1 512,0-3-640,-6 8 384,6 8-480,-10 3 192,1 6-320,-8 0 128,8 4-192,-12 0 352,12-4-288,-12 0 224,12 0-224,-9-6 64,15 6-161,-13-6 289,11 6-224,-4-3 96,3-7-160,-6-4 0,12-4-64,-3-10-192,3-4 64,0-9-320,9 0 224,3-9-384,2 4 321,5-13-225,2 4 256,11-8-192,-2 4 224,6-9-192,4 4 192,1-6-128,0 8 160,5-7 0,-5 10 64,4-5 0,-3 10 0,-3-5 256,-3 12-96,-6 2 672,-3 4-416,-6 5 544,-7 8-513,-8 1 289,4 8-384,-16 6 0,2-2-192,-11 2-64,4 4 0,-10-1-1376,11 5 737,-16-9-3201,11-4 2112,-9-9-2848,9-5 2592</inkml:trace>
          <inkml:trace contextRef="#ctx0" brushRef="#br0" timeOffset="43775">28019 14881 6912,'9'13'2624,"-9"-13"-1408,30 28-640,-18-20 1312,-3 7-1088,12 2 352,-1 5-704,5 1-128,7 6-192,-2-13-992,0 6 448,-3-2-3488,-3-8 2144,2-6-2688,4-2 2560</inkml:trace>
        </inkml:traceGroup>
        <inkml:traceGroup>
          <inkml:annotationXML>
            <emma:emma xmlns:emma="http://www.w3.org/2003/04/emma" version="1.0">
              <emma:interpretation id="{44FC503F-CC50-491C-854B-336F56CA3192}" emma:medium="tactile" emma:mode="ink">
                <msink:context xmlns:msink="http://schemas.microsoft.com/ink/2010/main" type="inkWord" rotatedBoundingBox="25384,12541 25459,11728 26244,11801 26169,12613"/>
              </emma:interpretation>
              <emma:one-of disjunction-type="recognition" id="oneOf15">
                <emma:interpretation id="interp75" emma:lang="zh-CN" emma:confidence="0">
                  <emma:literal>世</emma:literal>
                </emma:interpretation>
                <emma:interpretation id="interp76" emma:lang="zh-CN" emma:confidence="0">
                  <emma:literal>速</emma:literal>
                </emma:interpretation>
                <emma:interpretation id="interp77" emma:lang="zh-CN" emma:confidence="0">
                  <emma:literal>連</emma:literal>
                </emma:interpretation>
                <emma:interpretation id="interp78" emma:lang="zh-CN" emma:confidence="0">
                  <emma:literal>逐</emma:literal>
                </emma:interpretation>
                <emma:interpretation id="interp79" emma:lang="zh-CN" emma:confidence="0">
                  <emma:literal>匥</emma:literal>
                </emma:interpretation>
              </emma:one-of>
            </emma:emma>
          </inkml:annotationXML>
          <inkml:trace contextRef="#ctx0" brushRef="#br0" timeOffset="44436">28621 14464 6400,'-10'4'2368,"10"-4"-1280,4 0-512,-4 0 1376,6 4-1120,-1-4 608,10 6-864,6-12-96,3 6-288,8-8-64,-2 3-64,1-5-64,4 7 32,-5-11-320,-3 9 160,-3-3-512,-3 8 352,-10-10-928,5 10 704,-13-5-1120,3 5 928,-12-4-736,6 8 864,-9-4-224,3 9 480,-9-3 256,5 2 64,-4 6 512,3 0-288,-10 3 960,11 2-640,-16 3 704,11 5-704,-10 5 640,10 0-672,-11 0 512,11 0-576,-6-6-32,11 2-256,-4-11-320,2-2 96,12-11-640,6-4 416,9-13-608,6-2 544,3-8-192,3 6 320,3-5 128,6 3 64,-10 6 448,-1 3-224,0 1 544,0 9-416,1 0 640,-1 6-544,-14 3 352,-1 4-448,-16 0 127,6 0-287,-4 1 64,-1 4-128,-10-4-128,3 5 0,-3-1-480,6-1 289,-6-4-1537,4 3 992,-5-13-2272,13 1 1696,-8-8-2400,11 1 2144</inkml:trace>
          <inkml:trace contextRef="#ctx0" brushRef="#br0" timeOffset="44991">28850 14420 5888,'0'-25'2176,"0"25"-1152,0-4-576,0 4 1056,6 4-832,-2 1 576,1 9-736,0-1 736,-1 2-736,2 11 672,6 0-673,-9 12 577,2 2-608,1 11 608,-2-2-640,-4 9 192,0 2-352,0-2-96,0 1-128,-4-8-544,4-5 256,-11-14-1536,11-6 992,-3-14-1855,3 8 1471,-6-34-1056,0 5 1280,-4-10-160,10 3 672,-10-13 448,10 12 0,-10-5 736,10 6-416,-6-1 800,6 4-640,-4-2 608,4 11-640,-5-1 160,5 10-352,-11-5-192,7 10-32,-11-1-1280,-2-1 672,-7 2-2240,8-2 1568,-4-4-1504,10 2 1568,-1-12 320,5 6 512,12-7 1568,5 2-672,8-5 1504,13 10-1216,-2-8 1024,1 8-1088,4-6 768,6 6-896,-5 0 288,0 6-576,-6-6-64,0 4-192,-9-4-1088,0 0 544,-11-4-2592,0 4 1664,-15-9-2848,0 3 2368</inkml:trace>
          <inkml:trace contextRef="#ctx0" brushRef="#br0" timeOffset="45452">28494 14645 7168,'-17'0'2720,"17"0"-1472,-4 27-544,4-21 1376,4 1-1152,-4 2 416,12 10-833,-3 4 65,2-1-320,-7 5-32,2 1-128,-1 8 0,-1 5-32,-4 4 96,0-5-96,0-2-32,0-3 0,0-8 32,0 1-32,0-5 64,0-6-64,0-8-32,6 4 32,-1-7-32,1 4 0,3-10 0,1 3 0,1-3 0,4 0 0,6-3-96,9 3 64,0-10 32,6 10 0,0-6 64,0 6-32,5-7-32,-1 7 32,1-6-32,1 12 0,-3-12-160,-3 6 96,5-3-736,-5 3 416,0-6-1855,-6 12 1247,0-12-3872,0 6 2720</inkml:trace>
        </inkml:traceGroup>
        <inkml:traceGroup>
          <inkml:annotationXML>
            <emma:emma xmlns:emma="http://www.w3.org/2003/04/emma" version="1.0">
              <emma:interpretation id="{7D125021-6F54-4F80-9E7E-09A72B8F04E4}" emma:medium="tactile" emma:mode="ink">
                <msink:context xmlns:msink="http://schemas.microsoft.com/ink/2010/main" type="inkWord" rotatedBoundingBox="26379,12500 26429,12508 26421,12558 26370,12549"/>
              </emma:interpretation>
              <emma:one-of disjunction-type="recognition" id="oneOf16">
                <emma:interpretation id="interp80" emma:lang="zh-CN" emma:confidence="0">
                  <emma:literal>人</emma:literal>
                </emma:interpretation>
                <emma:interpretation id="interp81" emma:lang="zh-CN" emma:confidence="0">
                  <emma:literal>、</emma:literal>
                </emma:interpretation>
                <emma:interpretation id="interp82" emma:lang="zh-CN" emma:confidence="0">
                  <emma:literal>.</emma:literal>
                </emma:interpretation>
                <emma:interpretation id="interp83" emma:lang="zh-CN" emma:confidence="0">
                  <emma:literal>·</emma:literal>
                </emma:interpretation>
                <emma:interpretation id="interp84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47240">29421 15130 4992,'0'0'1824,"0"0"-960,0 9-672,0-5 1248,5 2-832,-5-3 768,5 3-768,0-2-192,1-1-256,-1 3-896,-1 4 384,2-7-3232,0 1 1984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45.688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9240 6530 3968,'-5'-3'1472,"5"3"-768,0 3-256,0-3 480,0 0-96,5 4 64,1 2-320,10 4 0,-2-3-352,2 2 160,-2 1 32,-2-1 64,-3 0 128,0 5-64,3 5-32,-2 3-128,-5 1 0,-5 3 64,6 6 96,-6 0-96,0 0 0,0-2-193,0 2 1,-6 4-224,1-8-32,1-1 0,4-4 64,-6-5-256,6-4-95,-6-5-1185,6-9-544,0-3-544,0-7-160,6 0 480,0-2 384,3-2 1120,0-1 1440,3 2 736,-3 3 224,6 1 128,0 1-448,2-1-96,3-1-288,0 1-128,6 0-448,4 1-32,-4-2 0,-6 2-192,0-2-96,-4 6 32,-2-2 0,-2 6-32,-12 0 32,0 10 0,-6 3 96,0 2-96,-8 2-64,-8 6 64,-8 5 0,-6 4-192,-2-2 0,-14 2-1312,-4 0-576,-1-6-1664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3:08.89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5506295-0936-4BA5-A552-E734296B39A2}" emma:medium="tactile" emma:mode="ink">
          <msink:context xmlns:msink="http://schemas.microsoft.com/ink/2010/main" type="writingRegion" rotatedBoundingBox="19396,12192 19925,12192 19925,12512 19396,12512"/>
        </emma:interpretation>
      </emma:emma>
    </inkml:annotationXML>
    <inkml:traceGroup>
      <inkml:annotationXML>
        <emma:emma xmlns:emma="http://www.w3.org/2003/04/emma" version="1.0">
          <emma:interpretation id="{EDD74266-2624-4FD8-AD09-77BA131931FE}" emma:medium="tactile" emma:mode="ink">
            <msink:context xmlns:msink="http://schemas.microsoft.com/ink/2010/main" type="paragraph" rotatedBoundingBox="19396,12192 19925,12192 19925,12512 19396,125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8446A4-AE4B-49A5-9AF2-D06858A0466A}" emma:medium="tactile" emma:mode="ink">
              <msink:context xmlns:msink="http://schemas.microsoft.com/ink/2010/main" type="line" rotatedBoundingBox="19396,12192 19925,12192 19925,12512 19396,12512"/>
            </emma:interpretation>
          </emma:emma>
        </inkml:annotationXML>
        <inkml:traceGroup>
          <inkml:annotationXML>
            <emma:emma xmlns:emma="http://www.w3.org/2003/04/emma" version="1.0">
              <emma:interpretation id="{1C01A617-AF17-42EA-9E90-4A06782622E1}" emma:medium="tactile" emma:mode="ink">
                <msink:context xmlns:msink="http://schemas.microsoft.com/ink/2010/main" type="inkWord" rotatedBoundingBox="19396,12192 19925,12192 19925,12512 19396,12512">
                  <msink:destinationLink direction="with" ref="{DDF0920D-4E0D-421E-AFFA-4DCA9C77D21D}"/>
                </msink:context>
              </emma:interpretation>
              <emma:one-of disjunction-type="recognition" id="oneOf0">
                <emma:interpretation id="interp0" emma:lang="zh-CN" emma:confidence="0">
                  <emma:literal>入</emma:literal>
                </emma:interpretation>
                <emma:interpretation id="interp1" emma:lang="zh-CN" emma:confidence="0">
                  <emma:literal>八</emma:literal>
                </emma:interpretation>
                <emma:interpretation id="interp2" emma:lang="zh-CN" emma:confidence="0">
                  <emma:literal>乄</emma:literal>
                </emma:interpretation>
                <emma:interpretation id="interp3" emma:lang="zh-CN" emma:confidence="0">
                  <emma:literal>力</emma:literal>
                </emma:interpretation>
                <emma:interpretation id="interp4" emma:lang="zh-CN" emma:confidence="0">
                  <emma:literal>「</emma:literal>
                </emma:interpretation>
              </emma:one-of>
            </emma:emma>
          </inkml:annotationXML>
          <inkml:trace contextRef="#ctx0" brushRef="#br0">22712 14897 2944,'-5'-17'1120,"5"17"-576,-4-18 64,-1 8 1120,10 10-928,-5-8 832,0 3-960,0-4 864,0 5-896,-5 0 896,5 4-896,-11 0 448,7 8-608,-11 1 287,3 4-447,-8 5 128,5 6-288,-10 8 64,10 0-128,-11 0 96,5 4-128,-3-4-320,8-2 160,-4-6-832,5-7 512,3-8-1215,9-5 927,-3-17-832,6 0 896,0-23-224,9 14 512,3-10 64,12 9 160,-9-9 160,6 9 0,-6-3 480,0 6-288,0 2 960,2 4-640,-2 6 800,6 4-768,-2 4 544,1 9-641,1-2 161,5 3-352,-2 0-32,6 2-160,3-2 0,-3 3-32,-6-3-608,9-1 288,-9-5-2367,2 5 1471,-7-3-3904,2-2 2848</inkml:trace>
        </inkml:traceGroup>
      </inkml:traceGroup>
    </inkml:traceGroup>
  </inkml:traceGroup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3:10.50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1C73D7B-E63D-407A-9825-6085FFD0F6C8}" emma:medium="tactile" emma:mode="ink">
          <msink:context xmlns:msink="http://schemas.microsoft.com/ink/2010/main" type="writingRegion" rotatedBoundingBox="19049,14836 20995,14624 21091,15510 19145,15723"/>
        </emma:interpretation>
      </emma:emma>
    </inkml:annotationXML>
    <inkml:traceGroup>
      <inkml:annotationXML>
        <emma:emma xmlns:emma="http://www.w3.org/2003/04/emma" version="1.0">
          <emma:interpretation id="{38556CDD-6054-43A0-B87D-37C97FC6A39C}" emma:medium="tactile" emma:mode="ink">
            <msink:context xmlns:msink="http://schemas.microsoft.com/ink/2010/main" type="paragraph" rotatedBoundingBox="19049,14836 20995,14624 21091,15510 19145,157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04B4BD-2FFD-4A45-9E00-BDD31E017806}" emma:medium="tactile" emma:mode="ink">
              <msink:context xmlns:msink="http://schemas.microsoft.com/ink/2010/main" type="line" rotatedBoundingBox="19049,14836 20995,14624 21091,15510 19145,15723"/>
            </emma:interpretation>
          </emma:emma>
        </inkml:annotationXML>
        <inkml:traceGroup>
          <inkml:annotationXML>
            <emma:emma xmlns:emma="http://www.w3.org/2003/04/emma" version="1.0">
              <emma:interpretation id="{0B00BCAF-EE58-4AC0-96C2-83D755044FD0}" emma:medium="tactile" emma:mode="ink">
                <msink:context xmlns:msink="http://schemas.microsoft.com/ink/2010/main" type="inkWord" rotatedBoundingBox="19056,14904 20193,14780 20282,15599 19145,15723">
                  <msink:destinationLink direction="with" ref="{DDF0920D-4E0D-421E-AFFA-4DCA9C77D21D}"/>
                </msink:context>
              </emma:interpretation>
              <emma:one-of disjunction-type="recognition" id="oneOf0">
                <emma:interpretation id="interp0" emma:lang="zh-CN" emma:confidence="0">
                  <emma:literal>G</emma:literal>
                </emma:interpretation>
                <emma:interpretation id="interp1" emma:lang="zh-CN" emma:confidence="0">
                  <emma:literal>氏</emma:literal>
                </emma:interpretation>
                <emma:interpretation id="interp2" emma:lang="zh-CN" emma:confidence="0">
                  <emma:literal>比</emma:literal>
                </emma:interpretation>
                <emma:interpretation id="interp3" emma:lang="zh-CN" emma:confidence="0">
                  <emma:literal>女</emma:literal>
                </emma:interpretation>
                <emma:interpretation id="interp4" emma:lang="zh-CN" emma:confidence="0">
                  <emma:literal>出</emma:literal>
                </emma:interpretation>
              </emma:one-of>
            </emma:emma>
          </inkml:annotationXML>
          <inkml:trace contextRef="#ctx0" brushRef="#br0">22580 17542 3328,'-5'-6'1312,"5"6"-704,-5-8-160,-1 2 1184,6 6-896,-10-4 928,4-1-992,-8-5 512,-2 10-672,-4-3 352,5 3-512,-15-4 384,15 8-416,-12-1 256,6 7-320,-9-1 288,10 5-320,-10 0 224,5 4-225,-2 10 129,7-2-192,-4 10 64,8 6-128,2 2 160,2-2-160,2 4 192,5-2-192,-1 2 96,6-2-96,0 6 0,11 0-32,5-10-128,4 2 32,5-16 32,5 2 0,2-14-288,3 4 160,2-14-736,2 2 480,-9-12-1375,2 2 991,-2-14-2112,-5 4 1632,-8-8-2752,-2 8 2272</inkml:trace>
          <inkml:trace contextRef="#ctx0" brushRef="#br0" timeOffset="406">22294 17916 6656,'-9'-4'2464,"9"4"-1344,0-10-608,0 6 1056,9 4-896,1-5 288,6 5-576,10-7 224,0-3-352,10-5 0,0 8-160,8-9 0,-2 12-32,-8-9-64,2 8 32,-10-3-32,-2 8 0,-6-6 64,-4 6-32,-10-3 128,2 6-96,-6-3 319,0 10-191,-6-1 384,6 1-320,-9 3 224,9 4-256,-6 11 224,12-1-256,-6 10 96,5-1-160,-1 3 0,8 9-64,-3-3-64,2-6 32,-7-3-832,2 2 448,0-16-2175,-2-4 1407,1-10-4096,0 2 2944</inkml:trace>
          <inkml:trace contextRef="#ctx0" brushRef="#br0" timeOffset="666">22820 18015 6400,'-26'-3'2368,"26"3"-1280,0-6-640,0 3 1344,6 3-992,-1-4 608,10-2-864,5-3 160,5 1-416,2-7 96,3 7-224,6-11-1,0 10-95,3-9-64,-4 9 32,1-4-383,0 7 191,-6-7-1440,2 8 896,-7 1-2912,-4 4 1984,-6-4-2272,6 8 2240</inkml:trace>
        </inkml:traceGroup>
        <inkml:traceGroup>
          <inkml:annotationXML>
            <emma:emma xmlns:emma="http://www.w3.org/2003/04/emma" version="1.0">
              <emma:interpretation id="{C403930C-7DA5-4AED-A2D3-1C2611FEB717}" emma:medium="tactile" emma:mode="ink">
                <msink:context xmlns:msink="http://schemas.microsoft.com/ink/2010/main" type="inkWord" rotatedBoundingBox="20286,14701 20994,14623 21077,15378 20368,15455"/>
              </emma:interpretation>
              <emma:one-of disjunction-type="recognition" id="oneOf1">
                <emma:interpretation id="interp5" emma:lang="zh-CN" emma:confidence="0">
                  <emma:literal>N</emma:literal>
                </emma:interpretation>
                <emma:interpretation id="interp6" emma:lang="zh-CN" emma:confidence="0">
                  <emma:literal>几</emma:literal>
                </emma:interpretation>
                <emma:interpretation id="interp7" emma:lang="zh-CN" emma:confidence="0">
                  <emma:literal>ⅳ</emma:literal>
                </emma:interpretation>
                <emma:interpretation id="interp8" emma:lang="zh-CN" emma:confidence="0">
                  <emma:literal>W</emma:literal>
                </emma:interpretation>
                <emma:interpretation id="interp9" emma:lang="zh-CN" emma:confidence="0">
                  <emma:literal>廿</emma:literal>
                </emma:interpretation>
              </emma:one-of>
            </emma:emma>
          </inkml:annotationXML>
          <inkml:trace contextRef="#ctx0" brushRef="#br0" timeOffset="967">23498 17576 8576,'-15'-4'3232,"15"4"-1728,-6 8-1056,0-3 1376,12 5-1056,-6-2 351,0 11-671,0 3 0,0 4-256,0 6 32,0 6-128,0 2 96,0 1-128,0 5-224,0-5 64,0-5-800,0 0 480,0-4-1631,0 0 1119,-6-15-2016,6 1 1664,-5-18-2656,10 0 2240</inkml:trace>
          <inkml:trace contextRef="#ctx0" brushRef="#br0" timeOffset="1367">23376 17712 5120,'-12'-55'1920,"12"55"-1024,0-9-352,0 5 1344,6 4-1056,0-4 672,-3 8-896,3-4 384,9 4-576,6 5 128,-1 10-320,5-2 0,7 8-128,4-3 160,0 0-160,-2 5 319,1-1-223,1 3 96,-4-3-160,-2 2 160,0-5-192,-3-6 256,3 2-224,-9-6 384,-2 6-288,-3-16 320,-1 7-320,-5-10 224,1 0-224,-7-13 64,7 0-160,-7-16 0,1 3-64,-5-25 32,6 12-64,-2-25-32,2 9 32,-1-13-320,5 13 160,-4-12-576,-1 17 384,4-10-1120,3 24 800,-3-5-2463,1 11 1759,-5-2-3648,5 13 2848</inkml:trace>
        </inkml:traceGroup>
      </inkml:traceGroup>
    </inkml:traceGroup>
  </inkml:traceGroup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4:20.89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A173EB9-238B-49DA-87F4-46931F532109}" emma:medium="tactile" emma:mode="ink">
          <msink:context xmlns:msink="http://schemas.microsoft.com/ink/2010/main" type="writingRegion" rotatedBoundingBox="1682,2005 24613,1350 24768,6770 1837,7425"/>
        </emma:interpretation>
      </emma:emma>
    </inkml:annotationXML>
    <inkml:traceGroup>
      <inkml:annotationXML>
        <emma:emma xmlns:emma="http://www.w3.org/2003/04/emma" version="1.0">
          <emma:interpretation id="{43FA9867-BBFF-436D-B058-B363B16DF4E2}" emma:medium="tactile" emma:mode="ink">
            <msink:context xmlns:msink="http://schemas.microsoft.com/ink/2010/main" type="paragraph" rotatedBoundingBox="2367,1989 5066,1891 5101,2859 2402,29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ADBD06-8723-4974-810E-066078E31CBF}" emma:medium="tactile" emma:mode="ink">
              <msink:context xmlns:msink="http://schemas.microsoft.com/ink/2010/main" type="line" rotatedBoundingBox="2367,1989 5066,1891 5101,2859 2402,2956"/>
            </emma:interpretation>
          </emma:emma>
        </inkml:annotationXML>
        <inkml:traceGroup>
          <inkml:annotationXML>
            <emma:emma xmlns:emma="http://www.w3.org/2003/04/emma" version="1.0">
              <emma:interpretation id="{83CBE749-E0C2-4BDA-B739-E3E1AC32CC02}" emma:medium="tactile" emma:mode="ink">
                <msink:context xmlns:msink="http://schemas.microsoft.com/ink/2010/main" type="inkWord" rotatedBoundingBox="2367,1989 3141,1961 3173,2845 2399,2873"/>
              </emma:interpretation>
              <emma:one-of disjunction-type="recognition" id="oneOf0">
                <emma:interpretation id="interp0" emma:lang="zh-CN" emma:confidence="0">
                  <emma:literal>小</emma:literal>
                </emma:interpretation>
                <emma:interpretation id="interp1" emma:lang="zh-CN" emma:confidence="0">
                  <emma:literal></emma:literal>
                </emma:interpretation>
                <emma:interpretation id="interp2" emma:lang="zh-CN" emma:confidence="0">
                  <emma:literal>氺</emma:literal>
                </emma:interpretation>
                <emma:interpretation id="interp3" emma:lang="zh-CN" emma:confidence="0">
                  <emma:literal>忄</emma:literal>
                </emma:interpretation>
                <emma:interpretation id="interp4" emma:lang="zh-CN" emma:confidence="0">
                  <emma:literal>水</emma:literal>
                </emma:interpretation>
              </emma:one-of>
            </emma:emma>
          </inkml:annotationXML>
          <inkml:trace contextRef="#ctx0" brushRef="#br0">5815 4619 4224,'-12'-3'1664,"12"3"-896,0-6-416,0 2 992,0 8-768,0-4 576,0 9-672,0-5 512,0 5-544,0 1 384,0-1-480,0 4 320,0 1-384,0 8 256,0 6-288,0 4 352,6 4-352,0 4 447,-2 10-415,1 9 224,1 6-288,-2 2 64,1-3-160,-5-2 0,6-2-64,-6-7-128,0-2 32,-6-6-32,6-9 0,-5-13-640,1-4 384,-7-19-1279,7-6 895,-11-12-896,4 0 928,-14-22-224,8 2 544,-13-10 128,9 2 128,-9-4 288,9 14-96,-3-6 256,3 16-224,-5-6 512,11 15-352,-4-6 576,8 15-480,-5 1 512,7 7-512,-3 7 416,7 5-448,-4 11 319,9 9-383,-10 3 128,10 7-256,-6-2-64,6 1-64,-5-5-32,1-4 0,-7-13-928,11-3 512,-6-10-2079,6-6 1375,0-14-1248,12 0 1376,-3-12-128,12 4 672,0-7 64,3 6 224,12 1 96,-1 14 64,7-7 416,-1 12-224,4-11 896,1 4-608,1 2 800,-2 8-768,6 3 608,0 6-640,-6 1 448,2 3-512,-11-4 128,-6 5-320,-4-5-64,-7 4-96,-8 2 32,5-2-64,-11-9-384,-1 2 224,-4-6-2016,0 0 1184,0-10-3392,6 5 2432</inkml:trace>
        </inkml:traceGroup>
        <inkml:traceGroup>
          <inkml:annotationXML>
            <emma:emma xmlns:emma="http://www.w3.org/2003/04/emma" version="1.0">
              <emma:interpretation id="{49A387B8-68B2-413D-990C-3C51840497E4}" emma:medium="tactile" emma:mode="ink">
                <msink:context xmlns:msink="http://schemas.microsoft.com/ink/2010/main" type="inkWord" rotatedBoundingBox="3643,1991 4657,1954 4690,2874 3676,2910"/>
              </emma:interpretation>
              <emma:one-of disjunction-type="recognition" id="oneOf1">
                <emma:interpretation id="interp5" emma:lang="zh-CN" emma:confidence="0">
                  <emma:literal>结</emma:literal>
                </emma:interpretation>
                <emma:interpretation id="interp6" emma:lang="zh-CN" emma:confidence="0">
                  <emma:literal>诰</emma:literal>
                </emma:interpretation>
                <emma:interpretation id="interp7" emma:lang="zh-CN" emma:confidence="0">
                  <emma:literal>诘</emma:literal>
                </emma:interpretation>
                <emma:interpretation id="interp8" emma:lang="zh-CN" emma:confidence="0">
                  <emma:literal>绩</emma:literal>
                </emma:interpretation>
                <emma:interpretation id="interp9" emma:lang="zh-CN" emma:confidence="0">
                  <emma:literal>缋</emma:literal>
                </emma:interpretation>
              </emma:one-of>
            </emma:emma>
          </inkml:annotationXML>
          <inkml:trace contextRef="#ctx0" brushRef="#br0" timeOffset="1080">6828 4674 5888,'0'-6'2176,"0"6"-1152,6 6-576,0-6 992,2 0-800,2 0 384,2 3-608,-12-3 480,0 0-512,-6 5 224,6 5-352,-10 4 64,-1 8-192,-10 0 160,7 1-192,-12 4 96,6 1-96,0-6 0,4 10-33,2-9-63,2-6 32,8-4-127,8 2 63,2-11-32,8 6 0,-2-10 64,3 0 0,0 0 64,0 8-32,-10-4-32,5 10 32,-10 5-32,0-2 0,-6 11 127,2 4-63,-10 0 192,8-6-160,-4-3 96,10-4-96,0-6 0,4 0-32,2-7-64,9 1 32,0-2-32,1 5 0,10-2 64,-2 6-32,-4 10 416,2 2-256,-14 10 704,-1 5-512,-7 0 448,0-5-480,0-10 128,0 3-320,5-22 0,5-1-96,5-24-256,12-6 96,-7-20-800,4-2 480,-3-12-1984,0 13 1313,-6-6-2945,0 15 2272,-4-9-2720,-2 13 2592</inkml:trace>
          <inkml:trace contextRef="#ctx0" brushRef="#br0" timeOffset="1823">7133 5018 6784,'-9'4'2624,"9"-4"-1408,5 0-704,-5 0 1184,9 0-960,7-4 576,5 4-800,4-5 320,0 1-513,11-9 65,0-2-256,5-2 0,4 4-64,0-6 32,-3 9-64,-6-7-32,-1 8 32,-4-4-672,-5 7 352,-16-7-1663,1 13 1119,-17 0-2560,1 9 1920,-11-5-2272,2 5 2144</inkml:trace>
          <inkml:trace contextRef="#ctx0" brushRef="#br0" timeOffset="1560">7154 4784 8064,'-4'26'3072,"4"-26"-1664,-6 10-864,6-10 1216,6 3-992,-2-3 255,7 0-639,10-9 160,3 5-320,6-10 64,6 6-160,0-12-64,0 8-32,0-12-128,-6 11 64,2-6-608,-7 13 352,-11-10-863,2 7 639,-16-4-672,5 9 672,-10-6-160,1 10 384,-11-10 256,4 10 32,-5-8 96,7 4-64,-8-6 192,13 10-128,-11-10 384,10 10-256,-5-3 512,10 3-416,-11 0 512,11 9-512,-6 1 511,6-2-511,-3 6 416,6 9-416,-6 4 320,3 4-352,-6 2 64,6-1-224,-6-2-128,6-2-32,-4 4-1024,4-6 576,-5-3-2719,-1 0 1791,-3-10-3808,-3 6 2944</inkml:trace>
          <inkml:trace contextRef="#ctx0" brushRef="#br0" timeOffset="2410">7261 5035 6016,'0'7'2272,"0"-7"-1216,5 8-544,-5-4 1312,10 0-1024,2 11 832,-4 2-960,2 11 416,2-2-608,-4 1 63,4 5-287,-8-4-160,2-5-64,-6-1-480,5-4 256,-10-4-1247,5-6 799,-6-8-1216,6 0 1056,-4-4-160,8 0 576,-4-4 224,0-2 128,0-13 224,11 4-96,-2-7 384,7 4-256,4-2 384,6 6-352,4-4 288,0 8-288,7 1 128,-2 4-224,1-1 224,-6 10-256,-14 0 320,4 6-256,-30 7 256,0 10-256,-20 9 448,5-2-352,-17 2 511,12 0-479,-5-4 288,13-2-352,2-6 0,10-4-160,0-2-128,10-6 0,5-8 32,10 0 0,5-3 0,2 3 0,-2-9 64,-1 5-32,-2-6-32,2 5 32,-2-2-32,-2 7 0,0-10 0,0 4 0,0-2-448,0 3 256,6 2-1471,-6 3 927,-6-6-3072,9 6 2144,-10 0-2784,2 9 2560</inkml:trace>
        </inkml:traceGroup>
        <inkml:traceGroup>
          <inkml:annotationXML>
            <emma:emma xmlns:emma="http://www.w3.org/2003/04/emma" version="1.0">
              <emma:interpretation id="{2B1FE683-9EC0-4D0D-ADF2-387A0E758AEC}" emma:medium="tactile" emma:mode="ink">
                <msink:context xmlns:msink="http://schemas.microsoft.com/ink/2010/main" type="inkWord" rotatedBoundingBox="5011,2419 5085,2417 5095,2708 5022,2711"/>
              </emma:interpretation>
              <emma:one-of disjunction-type="recognition" id="oneOf2">
                <emma:interpretation id="interp10" emma:lang="zh-CN" emma:confidence="0">
                  <emma:literal>:</emma:literal>
                </emma:interpretation>
                <emma:interpretation id="interp11" emma:lang="zh-CN" emma:confidence="0">
                  <emma:literal>;</emma:literal>
                </emma:interpretation>
                <emma:interpretation id="interp12" emma:lang="zh-CN" emma:confidence="0">
                  <emma:literal>i</emma:literal>
                </emma:interpretation>
                <emma:interpretation id="interp13" emma:lang="zh-CN" emma:confidence="0">
                  <emma:literal>ⅰ</emma:literal>
                </emma:interpretation>
                <emma:interpretation id="interp1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2986">8109 5284 6784,'-11'-8'2624,"11"8"-1408,0 19-1056,0-12 672,11 1-512,-11 4-96,7 6-128,-7-18-3520,11 0 1856</inkml:trace>
          <inkml:trace contextRef="#ctx0" brushRef="#br0" timeOffset="3711">8053 5058 4864,'0'0'1824,"0"0"-960,15-4-320,-11 0 1248,2 8-992,-6-4 704,0 0-896,0 0 160,5 4-448,0 1-192,-1-1-64,2 2-1408,4-2 736,0 5-3648,0 4 2400</inkml:trace>
        </inkml:traceGroup>
      </inkml:traceGroup>
    </inkml:traceGroup>
    <inkml:traceGroup>
      <inkml:annotationXML>
        <emma:emma xmlns:emma="http://www.w3.org/2003/04/emma" version="1.0">
          <emma:interpretation id="{08BB8172-F9C0-419D-8F39-73298661E376}" emma:medium="tactile" emma:mode="ink">
            <msink:context xmlns:msink="http://schemas.microsoft.com/ink/2010/main" type="paragraph" rotatedBoundingBox="1861,3945 24669,3294 24714,4892 1907,55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8F1903-D1AA-48DF-AF13-AE247042F635}" emma:medium="tactile" emma:mode="ink">
              <msink:context xmlns:msink="http://schemas.microsoft.com/ink/2010/main" type="line" rotatedBoundingBox="1861,3945 24669,3294 24714,4892 1907,5544"/>
            </emma:interpretation>
          </emma:emma>
        </inkml:annotationXML>
        <inkml:traceGroup>
          <inkml:annotationXML>
            <emma:emma xmlns:emma="http://www.w3.org/2003/04/emma" version="1.0">
              <emma:interpretation id="{76CB5FBF-E3AD-4E10-99D5-EBA7911B134B}" emma:medium="tactile" emma:mode="ink">
                <msink:context xmlns:msink="http://schemas.microsoft.com/ink/2010/main" type="inkWord" rotatedBoundingBox="1877,4489 2413,4474 2427,4957 1891,4972"/>
              </emma:interpretation>
              <emma:one-of disjunction-type="recognition" id="oneOf3">
                <emma:interpretation id="interp15" emma:lang="zh-CN" emma:confidence="0">
                  <emma:literal>*</emma:literal>
                </emma:interpretation>
                <emma:interpretation id="interp16" emma:lang="zh-CN" emma:confidence="0">
                  <emma:literal>女</emma:literal>
                </emma:interpretation>
                <emma:interpretation id="interp17" emma:lang="zh-CN" emma:confidence="0">
                  <emma:literal>Ⅹ</emma:literal>
                </emma:interpretation>
                <emma:interpretation id="interp18" emma:lang="zh-CN" emma:confidence="0">
                  <emma:literal>义</emma:literal>
                </emma:interpretation>
                <emma:interpretation id="interp19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8440">5020 7166 3584,'-6'-6'1408,"6"6"-768,0 0-192,0 0 960,0 0-768,0 0 544,0 0-704,0 0 320,0 0-480,0 0 416,0 0-448,-5 0 352,5 0-352,-6 0 416,12 0-416,-6-4 352,0 4-352,0-3 416,0 3-416,0-6 224,0 12-289,0-6 129,0 0-192,0 0 288,0 0-256,0 0 160,11 7-192,-2 2 224,1 10-256,1-2 160,4 12-160,0-3 0,6 12-64,-1 1-64,4 6 32,-8-13-256,5 0 128,-7 4-1088,7 0 640,-12-8-2207,3-5 1535,-12-10-3616,6 0 2720</inkml:trace>
          <inkml:trace contextRef="#ctx0" brushRef="#br0" timeOffset="9081">4952 7411 5248,'-25'17'2016,"25"-17"-1088,6-17-320,-6 7 1312,9 10-1088,1-9 832,5 9-992,-4-3 416,-2 6-608,2-3 352,5 0-481,-1 0 385,5 0-416,1 0 128,4 0-288,-5 0 0,5 0-96,10 0 32,2 0-64,-1 0-32,5 0 32,-11 0-256,0 0 128,-9-3-1216,0 3 704,-1-6-3199,1 2 2143,-5-5-3168,-2 9 2784</inkml:trace>
          <inkml:trace contextRef="#ctx0" brushRef="#br0" timeOffset="8752">5274 7115 5888,'-6'-4'2176,"6"4"-1152,-6 4-288,2-4 1600,8 6-1280,-8-3 768,4 3-1088,-5-2 255,-1 5-607,-3 4 224,9 0-352,-12 6 192,12-2-224,-9 25-64,-1-7-96,-4 7 32,3-1-64,-5-5-32,11 0 32,-11-4-608,11-5 320,-10 4-1855,5-2 1151,-5-13-4288,10-2 2912</inkml:trace>
        </inkml:traceGroup>
        <inkml:traceGroup>
          <inkml:annotationXML>
            <emma:emma xmlns:emma="http://www.w3.org/2003/04/emma" version="1.0">
              <emma:interpretation id="{06D02CCA-D6F8-4D89-BC81-492D6674C743}" emma:medium="tactile" emma:mode="ink">
                <msink:context xmlns:msink="http://schemas.microsoft.com/ink/2010/main" type="inkWord" rotatedBoundingBox="3313,3986 4233,3960 4271,5296 3351,5323"/>
              </emma:interpretation>
              <emma:one-of disjunction-type="recognition" id="oneOf4">
                <emma:interpretation id="interp20" emma:lang="zh-CN" emma:confidence="0">
                  <emma:literal>最</emma:literal>
                </emma:interpretation>
                <emma:interpretation id="interp21" emma:lang="zh-CN" emma:confidence="0">
                  <emma:literal>肃</emma:literal>
                </emma:interpretation>
                <emma:interpretation id="interp22" emma:lang="zh-CN" emma:confidence="0">
                  <emma:literal>茦</emma:literal>
                </emma:interpretation>
                <emma:interpretation id="interp23" emma:lang="zh-CN" emma:confidence="0">
                  <emma:literal>嚴</emma:literal>
                </emma:interpretation>
                <emma:interpretation id="interp24" emma:lang="zh-CN" emma:confidence="0">
                  <emma:literal>昴</emma:literal>
                </emma:interpretation>
              </emma:one-of>
            </emma:emma>
          </inkml:annotationXML>
          <inkml:trace contextRef="#ctx0" brushRef="#br0" timeOffset="9925">6440 7283 5760,'-34'0'2176,"34"0"-1152,-11 5-288,5-5 1472,6 5-1216,-10-5 576,10 0-928,-5 0 256,10 0-512,-5 0 223,0 0-351,0 0 192,10 0-224,1 0 128,4 0-192,0 0 224,0 0-256,0-5 96,6 5-128,15-9 0,0 4-32,9-8-64,2 3 32,8-3-32,1-1 0,6-4 0,-7 10 0,-8-1-352,-11 3 192,-6-1-1152,-4 7 736,-7-6-2143,2 6 1535,-21 0-3616,0 6 2688</inkml:trace>
          <inkml:trace contextRef="#ctx0" brushRef="#br0" timeOffset="10224">6460 7314 5248,'-24'-4'2016,"24"4"-1088,0-5-320,0 1 1248,9 8-1056,-3-4 704,0 0-896,-3 0 576,9 5-672,-9-5 384,3 10-545,0-2 385,3 10-416,2 5 192,-1 0-288,-1 9 0,3 0-128,-7 8-64,5 0 0,-10-8-672,5 0 352,-5 0-1919,0-5 1215,0-18-2880,4-5 2176,-4-14-2240,6-2 2272</inkml:trace>
          <inkml:trace contextRef="#ctx0" brushRef="#br0" timeOffset="11263">6645 7370 5120,'0'-14'1920,"0"14"-1024,4-6-480,2 3 1184,-1 6-928,-5-3 704,0 6-832,0-2 384,0 9-576,-5 6 256,5 7-352,-10 6 288,5 0-320,-11 0 32,10-6-160,-2 3-64,2-6 0,-4-6 32,-1 7-32,-10 3-32,3-1 32,-9 2 224,12-2-128,-5-3 383,10 0-287,-5-5-32,4 2-128,1-13-64,4 8 32,1-11-32,10 0 0,1-8 0,4 0 0,4-15-96,13 0 64,-2-13-192,7 10 128,-8-4-96,6 2 96,2-7 64,-2 8 32,22-18 0,4 4 0,-11 5 64,0 10-32,-9-4-96,0 7 32,-6-4 32,6 11 0,5-8 128,-5 8-64,-10-2 544,-1 10-352,-5 4 672,-4 4-512,-11 10 480,-2 4-480,-6 4 128,3 2-320,-15-2-64,3 4-96,-8-4-192,5 2 64,-10-6-1024,11 1 608,-28-6-1728,12 1 1249,-6-14-1665,15 5 1504,-6-10-1152,13 1 1312,-10-11-352,2 7 768,8-11 192,8 6 192,-4-6 704,10 6-320,-5-6 1280,10 6-864,5 0 1280,5 9-1088,0-2 928,5 12-1024,2-2 479,4 9-703,-2 0 288,6 9-480,6 2 192,6 4-288,-6-6 0,0 1-128,-1-10-256,-5 6 64,-5-10-1088,1 5 640,-10-10-2559,4 1 1727,-10-10-3552,4 5 2784</inkml:trace>
          <inkml:trace contextRef="#ctx0" brushRef="#br0" timeOffset="10470">6660 7298 6912,'9'0'2624,"-9"0"-1408,21 16-640,-15-6 1504,3 3-1152,3 6 896,-3 4-1089,-4 3 545,5 10-736,1 24 128,-1 2-384,-5 2-32,-1-6-160,-4 3-128,0-12 0,0-8-896,0-5 512,-4-13-1887,4-1 1311,-11-8-1952,7-1 1664,-7-17-1984,5-5 1856,-3-14-1472,3 0 1632</inkml:trace>
          <inkml:trace contextRef="#ctx0" brushRef="#br0" timeOffset="6567">6460 6756 5760,'21'-3'2176,"-21"3"-1152,5 3-576,-5-3 1344,6 6-992,-6-6 672,4 4-864,2-4 448,-1 6-608,-1-2 384,1 5-481,1-6 257,-2 7-352,8 4 128,-3 8-224,-4 6 128,1-2-160,-2 1 0,2 5-64,-6-3-128,6-3 32,-6 2-896,0-6 512,0-4-2495,0-6 1599,0-12-3648,0 0 2816</inkml:trace>
          <inkml:trace contextRef="#ctx0" brushRef="#br0" timeOffset="7332">6594 6944 5120,'-14'-13'1920,"14"13"-1024,-6 0-480,0 0 960,12 0-768,-6-5 480,9 5-640,2-4 256,5-2-416,-2 2 128,7 4-256,-6-4-64,6 8-64,-2-4 32,1 4-32,-8 2 64,-2 3-64,-16 8 192,6 5-128,-16 6 544,2 5-384,-7-10 608,6-7-480,0-2 159,5 4-319,-1-8 0,11 3-128,6-8-64,3-1 0,12-8-320,9-1 160,6-8-927,5 3 575,-5-2-1824,-1 6 1280,-25 6-2848,2 6 2176,-24 2-1728,2 6 1952</inkml:trace>
          <inkml:trace contextRef="#ctx0" brushRef="#br0" timeOffset="6999">6640 6649 4224,'5'-32'1568,"-5"32"-832,25-5-160,-14 1 1184,-1 8-960,-1-4 768,8 0-928,-2 0 576,0 0-704,6 0 672,-2 0-704,-2 0 703,1 5-703,-6-1 608,-3 5-608,-9 1 448,6-1-512,-6-9 192,0 5-352,-6-5 64,3 0-192,-3 3 160,12 12-192,-6-1 32,0 2-64,0 12 32,3-2-64,3-2 64,4 4-64,1-2 64,-2 6-64,-3 0 128,-1 0-96,-1 4-32,2-4 0,-12-6-192,6 2 96,-4-2-1024,-1 1 608,-7-8-1920,9-6 1344,-13-8-2207,5 5 1855,-4-15-2432,9 5 2208,-8-10-1600,4 3 1856</inkml:trace>
        </inkml:traceGroup>
        <inkml:traceGroup>
          <inkml:annotationXML>
            <emma:emma xmlns:emma="http://www.w3.org/2003/04/emma" version="1.0">
              <emma:interpretation id="{6FDAC9E2-C1A0-4779-A6F2-3688B97AE2C3}" emma:medium="tactile" emma:mode="ink">
                <msink:context xmlns:msink="http://schemas.microsoft.com/ink/2010/main" type="inkWord" rotatedBoundingBox="5493,4064 5795,4951 4673,5331 4372,4444"/>
              </emma:interpretation>
              <emma:one-of disjunction-type="recognition" id="oneOf5">
                <emma:interpretation id="interp25" emma:lang="zh-CN" emma:confidence="0">
                  <emma:literal>要</emma:literal>
                </emma:interpretation>
                <emma:interpretation id="interp26" emma:lang="zh-CN" emma:confidence="0">
                  <emma:literal>速</emma:literal>
                </emma:interpretation>
                <emma:interpretation id="interp27" emma:lang="zh-CN" emma:confidence="0">
                  <emma:literal>遂</emma:literal>
                </emma:interpretation>
                <emma:interpretation id="interp28" emma:lang="zh-CN" emma:confidence="0">
                  <emma:literal>匦</emma:literal>
                </emma:interpretation>
                <emma:interpretation id="interp29" emma:lang="zh-CN" emma:confidence="0">
                  <emma:literal>递</emma:literal>
                </emma:interpretation>
              </emma:one-of>
            </emma:emma>
          </inkml:annotationXML>
          <inkml:trace contextRef="#ctx0" brushRef="#br0" timeOffset="13115">8103 7379 7552,'45'-6'2880,"-45"6"-1536,36 6-576,-21-3 1632,0 3-1312,12-2 671,-3 5-1055,2 4 256,-1 1-576,1-1 0,4 6-224,0-6-160,2 6-32,-13-6-832,-4 0 480,-15-7-2080,0 4 1345,-15-7-4289,6 0 3040</inkml:trace>
          <inkml:trace contextRef="#ctx0" brushRef="#br0" timeOffset="13781">7772 7198 7296,'-11'0'2720,"11"0"-1472,0 4-1024,0-4 928,0 4-672,0 2 96,0 2-320,0 6-160,5 2-64,-5 13-32,6-2 0,-6 5 0,0 0 0,0 4 128,0-1-64,0-3 128,0-3-128,0-7 128,0 4-128,-11 6 32,7 0-32,-11-9-256,-2 0 96,2-5-160,5 0 128,-5-6 0,10 4 64,-10-12 64,-1 4 0,5-8 128,11 0-64,0-5 256,6 5-192,9-3 256,0-1-256,6-2 320,-1 6-256,-4-4 160,4 8-192,-5-4 351,6 0-287,4 0 320,7 6-320,-8-6 160,6 0-224,-3 0 64,3 0-128,0 0 96,2 0-128,-7-6 32,5 6-32,-4-10 32,-2 10-64,-3-4 128,5 8-96,5-8-32,4 1 0,-5-6-32,0 9 0,3-10 64,3 10-32,-1-9-32,5 5 32,-4-9-192,-6 7 96,2-7 32,-8 9 32,7-5 0,1 9 0,3-10-800,1 10 448,4-10-1951,1 7 1279,-11-12-4128,0 11 2880</inkml:trace>
          <inkml:trace contextRef="#ctx0" brushRef="#br0" timeOffset="12935">7761 6966 6400,'-10'10'2368,"10"-10"-1280,0 16-512,0-16 1440,0 6-1120,0-12 544,6 6-864,-6-3 352,9 3-577,1-4 257,10-1-352,1-5 128,6 10-224,8-8 64,1 3-128,-2-8-64,8 9 0,-7-11 32,-5 11-32,-3-5-32,-3 9 32,-9-10-32,6 10 0,-9-4-576,-3 4 320,-9-9-1599,0 9 1055,-9-3-1696,3 6 1408,-15-3-1376,0 9 1408,2-5-800,3 6 1088,-3-1-32,1 0 480,0 1 704,6 3-192,-12 0 1056,9 6-672,-6-12 1120,6 9-928,0-9 928,9 8-960,1-7 768,5 7-864,0 2 512,5 2-672,1 3 320,-2 5-480,-4 1 191,6-2-287,-12 2-64,6 2-96,-4-6-672,4-6 320,-11-8-1375,11-1 927,-6-14-640,12 5 800,-6-14 96,11 1 288,-1-10 64,10 10 64,1-10 128,4 9-32,1 0 416,-1 10-256,5-4 608,2 4-416,3-6 512,1 10-512,-11 0 512,-5 4-512,-5-4 415,6 10-447,-21-2 128,0 10-320,-15-4 224,4 9-256,-10-10 160,2 5-160,-13-4-64,13 4-32,-2-10-544,7 6 288,-7-8-1247,10 3 831,1-14-1920,10 1 1440,-6-16-2080,12 4 1824,-6-16-1792,0 4 1824,-9-62 3328,-9 25-288,4 16 704,10 7-1376,-8 7 480,12 8-896,-3-1 640,3 15-704,0 0 576,9 13-640,1 4 607,1 5-639,-1 14 640,4 5-640,-2 12 640,-3 1-640,2-2 416,-1 3-512,-1 9 128,2-2-320,-1 31 0,1-6-96,-7-12 32,2-2-64,-6-4-224,6-8 96,-6-6-864,0-6 512,-6-18-992,6-4 800,-10-20-800,5 2 800,-11-18-415,11 3 575,-10-21-64,9 3 320,-3-13-32,3 14 160,-3-8 0,9 11 32,-6-2 480,6 12-224,-6 0 832,12 9-576,-6 6 863,0 8-735,-6 4 672,3 5-704,-15 14 288,4 9-480,-5 3-64,2 2-160,-2-5-736,8-6 352,-10-4-2464,12 0 1505,-12-2-3745,6-8 2752,5-12-2112,10 0 2496</inkml:trace>
        </inkml:traceGroup>
        <inkml:traceGroup>
          <inkml:annotationXML>
            <emma:emma xmlns:emma="http://www.w3.org/2003/04/emma" version="1.0">
              <emma:interpretation id="{AC29BD6C-1290-4099-91FE-039190C63E3D}" emma:medium="tactile" emma:mode="ink">
                <msink:context xmlns:msink="http://schemas.microsoft.com/ink/2010/main" type="inkWord" rotatedBoundingBox="6309,4050 6799,4705 6316,5067 5825,4412"/>
              </emma:interpretation>
              <emma:one-of disjunction-type="recognition" id="oneOf6">
                <emma:interpretation id="interp30" emma:lang="zh-CN" emma:confidence="0">
                  <emma:literal>下</emma:literal>
                </emma:interpretation>
                <emma:interpretation id="interp31" emma:lang="zh-CN" emma:confidence="0">
                  <emma:literal>不</emma:literal>
                </emma:interpretation>
                <emma:interpretation id="interp32" emma:lang="zh-CN" emma:confidence="0">
                  <emma:literal>卞</emma:literal>
                </emma:interpretation>
                <emma:interpretation id="interp33" emma:lang="zh-CN" emma:confidence="0">
                  <emma:literal>乍</emma:literal>
                </emma:interpretation>
                <emma:interpretation id="interp34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14912">9413 7273 6784,'21'-4'2528,"-21"4"-1344,24 13-192,-12-3 1792,2-1-1536,7 4 767,0 1-1247,-2 8 320,8 7-640,-7-3-416,0 2-32,-4-11-1920,-2-2 1024,-4-11-4895,2-4 3231</inkml:trace>
          <inkml:trace contextRef="#ctx0" brushRef="#br0" timeOffset="14668">8944 7021 5120,'-16'0'1920,"16"0"-1024,-5 0-288,1 0 1152,8 0-960,-4-6 1024,0 3-1056,0-7 864,5 6-928,1 4 351,4 4-607,5 2 224,0-2-384,6-4 128,9 0-256,11-4 128,1-2-160,8-4-64,1 7-32,6-10-32,-6 3 0,0-3-224,-1 4 128,-14-5-864,0 5 512,-21 0-2047,0 5 1375,-20-2-2368,-1 6 1952,-9 0-1408,-1 6 1664,-4-6 0,5 8 768,-21 1 1088,12 6-288,-7-11 1600,11 0-1056,-7 1 1184,12-1-1152,0 1 832,9 3-992,3 2 832,3 2-864,-6 4 704,12-3-768,-6 4 639,9 11-703,1 12 512,6 2-608,-6 8 256,-1 8-416,-3-8 64,3 0-224,-3-5 0,0 0-64,-6 1-544,5-4 256,-5 6-1664,0 3 1056,-5-24-3103,5-9 2207,-6-23-3296,0 1 2848</inkml:trace>
        </inkml:traceGroup>
        <inkml:traceGroup>
          <inkml:annotationXML>
            <emma:emma xmlns:emma="http://www.w3.org/2003/04/emma" version="1.0">
              <emma:interpretation id="{A1EE5227-CA52-4070-AD7A-4AF22E974960}" emma:medium="tactile" emma:mode="ink">
                <msink:context xmlns:msink="http://schemas.microsoft.com/ink/2010/main" type="inkWord" rotatedBoundingBox="7040,3797 7963,3771 8009,5369 7085,5396"/>
              </emma:interpretation>
              <emma:one-of disjunction-type="recognition" id="oneOf7">
                <emma:interpretation id="interp35" emma:lang="zh-CN" emma:confidence="0">
                  <emma:literal>降</emma:literal>
                </emma:interpretation>
                <emma:interpretation id="interp36" emma:lang="zh-CN" emma:confidence="0">
                  <emma:literal>峰</emma:literal>
                </emma:interpretation>
                <emma:interpretation id="interp37" emma:lang="zh-CN" emma:confidence="0">
                  <emma:literal>障</emma:literal>
                </emma:interpretation>
                <emma:interpretation id="interp38" emma:lang="zh-CN" emma:confidence="0">
                  <emma:literal>隆</emma:literal>
                </emma:interpretation>
                <emma:interpretation id="interp39" emma:lang="zh-CN" emma:confidence="0">
                  <emma:literal>䧏</emma:literal>
                </emma:interpretation>
              </emma:one-of>
            </emma:emma>
          </inkml:annotationXML>
          <inkml:trace contextRef="#ctx0" brushRef="#br0" timeOffset="15727">10132 6741 5760,'-21'-6'2176,"21"6"-1152,-11 6-224,7-6 1440,8 3-1248,-8 7 544,-1-1-960,5-5 192,5 2-448,-1-6 31,7 3-223,4 1 64,10 5-96,-4-3-64,-1-2 0,1 0 96,4 5-64,-5 4 128,1 2-128,-16-2 128,5 4-128,-10 2 256,0 0-192,-10-2 256,5 6-256,-4-1 256,3 1-256,0-4 160,6 4-160,0-5 0,12-1-64,-8 2-64,6-2 32,0 2 32,5 4-32,-4-1 64,5 0-64,-22-2-160,6 6 64,-10-13-608,-1 6 384,-10-15-800,3 1 608,-9-18-256,6 3 417,-3-22-33,9 14 224,0-5 64,3 6 64,7-1 192,5 4-96,-3 5 383,6 9-255,-3 5 448,5 8-384,1 5 576,0 10-480,-6 7 640,4 7-576,-8-2 480,4 5-512,-6 0 128,12-3-320,-6-1-128,0-5-64,0-14-480,4 1 256,2-14-1376,2-5 832,4-21-2048,3-5 1569,-6-24-2273,7-1 2016,-5-21-2752,4 6 2400</inkml:trace>
          <inkml:trace contextRef="#ctx0" brushRef="#br0" timeOffset="17249">10503 6558 4224,'27'-45'1568,"-27"45"-832,30-40-32,-21 31 1568,2 5-1248,5-18 1376,-2 12-1408,-4 0 768,5 5-1024,-9 5 543,-1 5-767,-10-1 224,5 12-416,-6 6-128,2-5-96,-1-4-96,5 2 32,0-2-32,9 1 0,2-4-96,10-2 64,-6-4 32,6 0 0,-2 2 64,1 3-32,1-2 128,6 3-96,-13 0 384,2 2-224,-11 8 320,4 2-320,-18-3 384,4 4-352,-16 7 224,0 7-256,-3-10 0,8 1-128,-10-6-64,6 2 0,-11 2-960,5 0 512,-25 12-2368,6-2 1536,-6-10-2655,9-4 2175,4-6-1888,5-4 2080,-1-12-480,17 4 1184,2-17 992,6 4-64,3-8 1440,6 8-832,6-5 1088,3 4-1024,12-12 1024,9 9-1024,2-6 800,-2 6-896,0-2 704,0 11-768,2-6 447,2 10-607,8-8 320,-1 8-448,10-8 320,-5 8-352,0-6 64,-6 2-224,7-5 0,-2 6-64,-15-3 32,-3 6-64,-2-4-288,-5 4 128,-14 0-800,-2 4 512,-20 2-736,7 6 672,-21 2-191,-2 8 383,-13 6 128,3-2 64,-3 1 160,14 2-32,-4-13 416,8 3-257,9-10 481,6 5-384,3-10 224,3 2-288,6-6 224,6 3-256,-2-3 96,13 0-160,1-3 0,4-3-64,4-2-128,-2 8 32,-3 0 32,0 4 0,-16 0 64,-5 5-32,-17 4 128,2 6-96,-15 10 256,5 1-192,-10 2 384,8 0-288,-3-10 96,15 1-192,0-4 0,9-6-64,6-10-128,10 7 32,5-14 32,6 4 0,11-9-96,2 5 64,2-5-32,-4 3 0,-14 2-96,3 4 96,-16 0-32,1 10 32,-21-1 192,4 4-64,-10 4 32,6 2-32,0-6-64,10 0 32,5-7-32,5-2 0,10-8-288,11-2 160,-1-7-864,2 0 544,-3-9-1056,2 8 832,-11-8-863,0 8 863,-9-4-480,0 4 640,-12-4 0,6 8 320,-6-12 96,1 12 96,-10-12 0,0 8 0,-6-2 64,11 0-32,-4 0 320,8 0-160,-10 0 448,11 6-352,-4-4 576,9 9-480,-12-2 576,8 1-545,-7-4 481,8 10-480,-9-3 320,12 6-416,-10-6 320,10 3-352,-5-4 128,10 8-256,-10-4 224,10 3-256,-5 3 320,6 4-256,-6-7 96,0 6-160,0 1 160,4-2-192,2-2 96,0 2-96,-3 0 96,3 8-128,-1-8 128,-1 6-128,-4-1 128,6 10-128,0 3 128,3 6-128,2 0-160,-1 0 32,-4 10 32,2 3 32,-2-6 64,0 3-32,4 22-224,1 4 96,-7 4-1664,7 0 992,-7 0-4127,7-8 2719,-7-2-3904,7-2 3488</inkml:trace>
        </inkml:traceGroup>
        <inkml:traceGroup>
          <inkml:annotationXML>
            <emma:emma xmlns:emma="http://www.w3.org/2003/04/emma" version="1.0">
              <emma:interpretation id="{A93B6860-E65B-480A-B7BD-20ADFF9BAB39}" emma:medium="tactile" emma:mode="ink">
                <msink:context xmlns:msink="http://schemas.microsoft.com/ink/2010/main" type="inkWord" rotatedBoundingBox="8426,4630 8457,4951 8390,4957 8360,4636"/>
              </emma:interpretation>
              <emma:one-of disjunction-type="recognition" id="oneOf8">
                <emma:interpretation id="interp40" emma:lang="zh-CN" emma:confidence="0">
                  <emma:literal>:</emma:literal>
                </emma:interpretation>
                <emma:interpretation id="interp41" emma:lang="zh-CN" emma:confidence="0">
                  <emma:literal>︰</emma:literal>
                </emma:interpretation>
                <emma:interpretation id="interp42" emma:lang="zh-CN" emma:confidence="0">
                  <emma:literal>“</emma:literal>
                </emma:interpretation>
                <emma:interpretation id="interp43" emma:lang="zh-CN" emma:confidence="0">
                  <emma:literal>?</emma:literal>
                </emma:interpretation>
                <emma:interpretation id="interp44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18475">11426 7524 5888,'0'4'2272,"0"-4"-1216,10 9-800,-5-9 992,1 3-704,-2 3 224,1-2-448,1 2-1728,3 2 736,3 0-3200,3 2 2176</inkml:trace>
          <inkml:trace contextRef="#ctx0" brushRef="#br0" timeOffset="18284">11421 7270 6272,'-4'-4'2368,"4"4"-1280,4 8-576,-4-3 1184,5-2-960,-5 3 160,6-2-576,-2 6-128,7-1-96,-7-6-1280,7 3 640,-11-6-3648,0 4 2336</inkml:trace>
        </inkml:traceGroup>
        <inkml:traceGroup>
          <inkml:annotationXML>
            <emma:emma xmlns:emma="http://www.w3.org/2003/04/emma" version="1.0">
              <emma:interpretation id="{445A1DB8-37F3-4E84-ACCB-4D9860EE9AF6}" emma:medium="tactile" emma:mode="ink">
                <msink:context xmlns:msink="http://schemas.microsoft.com/ink/2010/main" type="inkWord" rotatedBoundingBox="9459,4177 10344,3980 10527,4803 9642,5000"/>
              </emma:interpretation>
              <emma:one-of disjunction-type="recognition" id="oneOf9">
                <emma:interpretation id="interp45" emma:lang="zh-CN" emma:confidence="0">
                  <emma:literal>计</emma:literal>
                </emma:interpretation>
                <emma:interpretation id="interp46" emma:lang="zh-CN" emma:confidence="0">
                  <emma:literal>纠</emma:literal>
                </emma:interpretation>
                <emma:interpretation id="interp47" emma:lang="zh-CN" emma:confidence="0">
                  <emma:literal>汁</emma:literal>
                </emma:interpretation>
                <emma:interpretation id="interp48" emma:lang="zh-CN" emma:confidence="0">
                  <emma:literal>計</emma:literal>
                </emma:interpretation>
                <emma:interpretation id="interp49" emma:lang="zh-CN" emma:confidence="0">
                  <emma:literal>什</emma:literal>
                </emma:interpretation>
              </emma:one-of>
            </emma:emma>
          </inkml:annotationXML>
          <inkml:trace contextRef="#ctx0" brushRef="#br0" timeOffset="21287">12577 7137 4608,'-4'-3'1760,"4"3"-960,4 0-320,-4 0 1216,6 0-960,-1 0 672,1 0-864,-3-4 448,9-2-576,3 3 320,6 3-416,-2-6 320,7 12-352,-6-6 192,1 0-256,-5 0 127,4 3-191,-10 3 288,-1 1-256,-3 9 256,5 6-256,-11-5 160,4 6-192,-4-1 224,0 1-256,0-4 160,5 0-160,-5-3 224,6 3-224,-2-5 320,1-1-256,1-8 96,-2-1-160,2-13 0,5 5-64,-2-19-544,6 1 256,-3-20-1728,3 7 1056,0-20-3807,5 10 2623,-4-29-3040,4 16 2944</inkml:trace>
          <inkml:trace contextRef="#ctx0" brushRef="#br0" timeOffset="20897">12594 6795 4736,'-6'-6'1760,"6"6"-960,-6 10-224,1-10 1280,10 0-1024,-5 0 800,12 4-960,-3-4 352,0 5-576,13-5 160,4 4-352,4-4 128,6 0-224,-6-4 0,0 4-96,-4-5-192,-2 10 64,-6-5-1248,-4 4 736,-14 5-2656,0 5 1792,-14 4-2432,-4 5 2208</inkml:trace>
          <inkml:trace contextRef="#ctx0" brushRef="#br0" timeOffset="21662">13010 6921 6400,'0'13'2464,"0"-13"-1344,6 10-384,-1-6 1248,1 1-1088,-2-5 192,11 4-672,2-4 256,-2 6-384,4-6 255,7 3-287,1-6 128,-3 3-224,-3-10 64,3 1-128,9-10 0,2 6-32,-5-6 32,7 12-64,-7-12-96,-4 9 32,-11-3-672,-6 4 384,-9 5-1503,0 4 1023,-9 0-1824,-2 9 1472,-10-5-1952,6 5 1728,-6-5-1344,6 6 1568</inkml:trace>
          <inkml:trace contextRef="#ctx0" brushRef="#br0" timeOffset="21977">13144 6767 4736,'0'-10'1824,"0"10"-960,-5-9-320,-1 5 1184,12 8-960,-6-4 576,0 0-832,0 0 512,0 0-576,0 0 384,5 9-480,1-3 384,3 4-416,1-3 319,1 8-351,-1-2 256,1 0-288,-2 10 288,1 3-320,1 6 224,-1 0-224,-5 4 128,4-3-192,-3 2 64,4 3-128,-5 7 0,1 4-32,-1 5-64,5 1 32,-4-6-736,-3-4 384,3-7-2272,-1-2 1441,2-13-4353,-4-5 3072</inkml:trace>
        </inkml:traceGroup>
        <inkml:traceGroup>
          <inkml:annotationXML>
            <emma:emma xmlns:emma="http://www.w3.org/2003/04/emma" version="1.0">
              <emma:interpretation id="{D3063FA5-F5BB-4092-AA89-BE6ACBBE3BFE}" emma:medium="tactile" emma:mode="ink">
                <msink:context xmlns:msink="http://schemas.microsoft.com/ink/2010/main" type="inkWord" rotatedBoundingBox="11450,3764 11625,4962 10746,5091 10571,3892"/>
              </emma:interpretation>
              <emma:one-of disjunction-type="recognition" id="oneOf10">
                <emma:interpretation id="interp50" emma:lang="zh-CN" emma:confidence="0">
                  <emma:literal>算</emma:literal>
                </emma:interpretation>
                <emma:interpretation id="interp51" emma:lang="zh-CN" emma:confidence="0">
                  <emma:literal>昇</emma:literal>
                </emma:interpretation>
                <emma:interpretation id="interp52" emma:lang="zh-CN" emma:confidence="0">
                  <emma:literal>冥</emma:literal>
                </emma:interpretation>
                <emma:interpretation id="interp53" emma:lang="zh-CN" emma:confidence="0">
                  <emma:literal>虽</emma:literal>
                </emma:interpretation>
                <emma:interpretation id="interp54" emma:lang="zh-CN" emma:confidence="0">
                  <emma:literal>畀</emma:literal>
                </emma:interpretation>
              </emma:one-of>
            </emma:emma>
          </inkml:annotationXML>
          <inkml:trace contextRef="#ctx0" brushRef="#br0" timeOffset="24010">13739 7328 5376,'-9'0'2112,"9"0"-1152,0 0-352,0 0 1504,5 0-1152,-1 0 736,2 0-992,-1-4 320,5 4-576,1-4 223,-2 8-383,1-4 192,11 0-256,11-4 128,2-2-192,-2-3 64,-2 9-128,0-7-64,0 7 0,11-10-128,1 1 64,13-10 32,7 9 0,-11-6 64,-1 2-32,7-5 64,-1 10-64,-16-4-32,-4 9 32,5-11-384,1 11 192,-27 1-928,0 3 608,-15 0-1759,0 3 1247,-15 1-3424,4 2 2496,-10-3-1952,6 3 2240</inkml:trace>
          <inkml:trace contextRef="#ctx0" brushRef="#br0" timeOffset="23046">13775 6504 4480,'6'-5'1664,"-6"5"-896,6 5-128,-6-1 1376,4 0-1088,1 2 672,6 7-928,5 6 416,-2 3-640,2 5 320,-1 5-448,-6 0-32,8-5-160,-7-5-160,4-4 0,-8-8-1088,4-6 576,-5-18-1152,5 2 960,1-16-224,4 10 576,-5-4 160,1 3 128,-2 0 512,6 11-224,-3 8 832,3 8-576,-6 8 512,6 6-544,-3 0 128,-3 5-320,2-4-64,-1-5-96,-5-10-608,-1-2 288,1-20-736,2-4 544,2-14-128,2 9 352,-1-9 192,-1 9 32,8-3 512,-2 12-288,4 0 672,7 6-480,-5 2 480,0 6-480,-2-3 384,1 6-448,1-3 479,5 0-511,4 0 416,-5 0-416,-4 0 416,-6 0-448,-4 0 288,-2 0-320,-3 0 0,-1 6-160,-10-2-64,5 5 0,-15 4-736,4 6 384,-14 8-2080,5 1 1345,-26 2-3809,14 2 2688,-7-4-2368,3-2 2624</inkml:trace>
          <inkml:trace contextRef="#ctx0" brushRef="#br0" timeOffset="23257">14092 6825 6400,'5'-4'2368,"-5"4"-1280,10 10-416,-4-7 1408,-1 7-1120,-1 9 800,1 4-1056,-5 3 575,7 6-767,-14 4 96,7 5-352,-5-9-96,10-6-96,-10 1-768,5-3 416,-4-11-2655,-1 0 1631,-1-16-3808,12 3 2880</inkml:trace>
          <inkml:trace contextRef="#ctx0" brushRef="#br0" timeOffset="23629">14204 6893 7040,'4'-7'2720,"-4"7"-1472,32-6-672,-22 2 1312,-1 8-1088,2-4 544,-1 6-800,1-3 479,4 10-575,-5 6 256,0 0-416,-10 4 128,4 3-256,-8-3-64,4 3-64,-5-7-608,0 3 320,-17-3-1440,8-2 929,-7-7-1825,6-5 1440,-1-14-992,11-1 1248,-4-8 64,3 1 480,2-6 608,4 8-128,-6 2 1152,12 3-704,-6 3 1312,0 7-1088,0 0 608,0 4-832,0-1 192,0 7-448,-6 3-128,1 6-96,-4-6-1632,-3 6 832,-7-6-4160,8 6 2720</inkml:trace>
          <inkml:trace contextRef="#ctx0" brushRef="#br0" timeOffset="24456">14122 7198 5376,'-19'-6'2112,"19"6"-1152,0-4-288,0 4 1344,4 4-1120,-4 2 736,6-3-992,-1 1 352,4 11-544,-2 2 224,2 6-385,-4 5-95,5-2-96,-4-3-640,-1 5 289,-1-5-1665,1-6 1088,-5-12-1984,6-1 1600,-6-13-1184,6-1 1408,-6-7-64,4 4 640,1-19 320,10 9 96,6-9 864,0 10-480,-6 0 1408,6 2-1024,-12 7 992,1 4-1024,1-1 832,-2 7-896,2-1 864,-1 4-896,1 4 735,-1 5-767,-1 4 512,8 6-640,-13 7 320,7 1-480,-1 5-32,-1 5-160,-4-1-288,7 4 64,-3 7-1152,1-8 672,1-7-2911,-2 0 1951,-3-5-3712,-1-4 2976</inkml:trace>
        </inkml:traceGroup>
        <inkml:traceGroup>
          <inkml:annotationXML>
            <emma:emma xmlns:emma="http://www.w3.org/2003/04/emma" version="1.0">
              <emma:interpretation id="{422EBF57-DE7C-4B6A-8E43-0513C66CD9DE}" emma:medium="tactile" emma:mode="ink">
                <msink:context xmlns:msink="http://schemas.microsoft.com/ink/2010/main" type="inkWord" rotatedBoundingBox="12098,3755 13437,4175 13148,5099 11808,4679"/>
              </emma:interpretation>
              <emma:one-of disjunction-type="recognition" id="oneOf11">
                <emma:interpretation id="interp55" emma:lang="zh-CN" emma:confidence="0">
                  <emma:literal>快</emma:literal>
                </emma:interpretation>
                <emma:interpretation id="interp56" emma:lang="zh-CN" emma:confidence="0">
                  <emma:literal>惋</emma:literal>
                </emma:interpretation>
                <emma:interpretation id="interp57" emma:lang="zh-CN" emma:confidence="0">
                  <emma:literal>峡</emma:literal>
                </emma:interpretation>
                <emma:interpretation id="interp58" emma:lang="zh-CN" emma:confidence="0">
                  <emma:literal>坡</emma:literal>
                </emma:interpretation>
                <emma:interpretation id="interp59" emma:lang="zh-CN" emma:confidence="0">
                  <emma:literal>琐</emma:literal>
                </emma:interpretation>
              </emma:one-of>
            </emma:emma>
          </inkml:annotationXML>
          <inkml:trace contextRef="#ctx0" brushRef="#br0" timeOffset="25301">14984 6921 4480,'-5'-10'1760,"5"10"-960,0-9-96,0 5 1504,0 8-1216,0-8 1024,5 4-1184,-5-5 480,4 5-768,-4 0 415,5 9-543,-5-4 384,12 3-448,-8 7 256,7 2-352,-7 2 192,2 4-224,-1 3 128,-1 6-192,7-4 224,-1-5-256,1-6 96,-1 2-128,1-10 0,4 1-32,4-10-128,1 0 32,12-16-384,-1 9 192,-7-12-1088,-4 0 736,-4-7-1855,5 7 1375,-12-7-2496,2 7 2016,-11 2-2496,0 8 2272</inkml:trace>
          <inkml:trace contextRef="#ctx0" brushRef="#br0" timeOffset="25570">15194 6825 5504,'-6'-23'2112,"6"23"-1152,0-13-352,0 9 1440,0 4-1120,0-5 960,0 5-1088,0 0 480,0 9-737,0-4 641,6 9-704,-6 12 544,4 6-576,-4 9 256,5-1-416,-5 2 64,6-1-224,-6-1 0,0 1-64,0 14 32,0-1-64,0-5-576,4-7 288,-4 3-1504,0-6 960,0-20-2175,0-9 1663,0-20-3648,5 1 2752</inkml:trace>
          <inkml:trace contextRef="#ctx0" brushRef="#br0" timeOffset="26573">15631 6541 5120,'-5'0'1920,"5"0"-1024,0 3-192,0 3 1568,0-3-1248,0 1 864,0 2-1120,0 3 256,5 8-640,0 11 223,1-1-351,-6 5 416,4 4-384,-4 9 512,0 0-480,-4 10 512,4-5-512,-6-4 160,1-1-320,-10 0 0,5 1-96,-10-1-256,-2 0 96,-13 23-1216,5-10 704,-1-16-2559,5-10 1791,2-23-3552,3-5 2784,0-17-1664,12 3 2208</inkml:trace>
          <inkml:trace contextRef="#ctx0" brushRef="#br0" timeOffset="26258">15403 6840 6784,'-11'0'2624,"11"0"-1408,-6 8-800,6-8 1280,6 5-992,-6-10 448,11 5-672,-2-8 0,12 3-288,0-5-32,3 10-96,3-7-64,3-3 32,-6-3-32,8-2 0,4-2-96,0 2 64,-6 8 96,0 1-32,-3 2 128,-9 8-96,-12 2 128,0 7-129,-18 6 129,3 3-128,-21 4 192,9 1-160,-15 11 256,10-3-224,-8 1 96,2-4-128,2-9-128,9 0 0,6-14 32,6 4 0,-6-4 128,9 1-64,0-10-32,12 3 0,0-6-32,9-3 0,5-7 0,5 0 0,1-6 0,-1 9 0,5-2 0,6 2 0,11-13 0,4 10 0,-16 0 64,-5 3-32,-9 7 192,-5 3-128,-11 0 384,4 9-256,-14-5 320,1 9-320,-13 6 160,8 3-224,-7-8 128,5 5-160,2-6-64,3 4-32,-9 1-320,11 1 160,-13-6-1280,14 1 768,-12-9-2271,9 3 1631,-15-12-2848,16 0 2336,-5-20-2048,10 1 2208</inkml:trace>
          <inkml:trace contextRef="#ctx0" brushRef="#br0" timeOffset="26860">15525 7143 5888,'39'10'2176,"-39"-10"-1152,27 22-224,-17-14 1504,4 1-1248,2 4 672,-2 2-1024,13 12 543,3-5-735,6-3 384,-6 4-544,2 3 256,-2 2-352,-6-1 64,3-1-192,-6-7 0,3 0-64,-9-10-320,2 4 128,-13-9-1152,7 6 704,-7-14-2271,2-2 1567,-6-7-3776,0 3 2848</inkml:trace>
          <inkml:trace contextRef="#ctx0" brushRef="#br0" timeOffset="27116">16183 7256 9088,'0'10'3424,"0"-10"-1856,30 16-1184,-24-10 1120,3 4-865,1-6-31,5 0-416,2 1-1024,-3 4 449,-4-9-4097,1 0 2496,-7-6-3136,7 6 2944</inkml:trace>
        </inkml:traceGroup>
        <inkml:traceGroup>
          <inkml:annotationXML>
            <emma:emma xmlns:emma="http://www.w3.org/2003/04/emma" version="1.0">
              <emma:interpretation id="{DA02A21A-873E-423D-B986-9C4498E8B43B}" emma:medium="tactile" emma:mode="ink">
                <msink:context xmlns:msink="http://schemas.microsoft.com/ink/2010/main" type="inkWord" rotatedBoundingBox="13591,3875 14595,4146 14428,4765 13424,4493"/>
              </emma:interpretation>
              <emma:one-of disjunction-type="recognition" id="oneOf12">
                <emma:interpretation id="interp60" emma:lang="zh-CN" emma:confidence="0">
                  <emma:literal>收</emma:literal>
                </emma:interpretation>
                <emma:interpretation id="interp61" emma:lang="zh-CN" emma:confidence="0">
                  <emma:literal>政</emma:literal>
                </emma:interpretation>
                <emma:interpretation id="interp62" emma:lang="zh-CN" emma:confidence="0">
                  <emma:literal>圾</emma:literal>
                </emma:interpretation>
                <emma:interpretation id="interp63" emma:lang="zh-CN" emma:confidence="0">
                  <emma:literal>坡</emma:literal>
                </emma:interpretation>
                <emma:interpretation id="interp64" emma:lang="zh-CN" emma:confidence="0">
                  <emma:literal>故</emma:literal>
                </emma:interpretation>
              </emma:one-of>
            </emma:emma>
          </inkml:annotationXML>
          <inkml:trace contextRef="#ctx0" brushRef="#br0" timeOffset="28675">16538 6889 5120,'-5'-13'2016,"5"13"-1088,5-9-320,-5 5 1600,6 4-1248,-2-6 1056,8 6-1184,2-4 608,2 8-801,-2-4 417,2 6-608,-2-6 256,4 7-416,-4 3 192,2 9-256,-7-2 128,2 7-192,-1 2 224,-1 1-256,3 1 256,-3-2-256,7 3 96,-2 1-128,-2-11 0,2-1-32,2-13 32,4-5-64,-4-10-288,4 6 128,-4-19-1024,-2 1 672,-2-10-1312,2 6 1024,-10-2-959,2 5 991,-12-4-416,6 8 672,-4 1 128,4 4 224,-5-2 96,0 6 32,-5-9 192,10 2-96,-6-15 608,6 10-416,0-7 608,0 13-512,-6-7 512,6 4-513,-3 6 513,6 13-512,-3 4 352,0 5-416,0 10 256,6 7-320,0 19 288,0 6-320,-2 8 32,1-5-160,0 5-64,-1-5 0,2-9 96,0-3-64,-6-12-672,0-1 352,0-7-1536,4-5 992,1-12-1823,0-5 1471,1-18-1952,4-8 1728,5-25-1280,11 1 1536,-7-14-64,7 15 736,-10-5 832,10 9-192,-11-1 1440,0 11-896,0-10 1504,6 7-1280,-11 6 864,4 15-1056,-8-2 512,4 15-736,-5 4 352,1 10-544,-6 7 383,0 5-415,0 1 64,0-1-256,0-3-64,5 4-32,-1-4-32,8-2 0,-3-8 64,2 4-32,4 0 192,0 3-128,1-3 256,-2 0-224,-4 15 384,7-2-288,-17-3 160,3-4-224,-11-2 64,2 2-128,-10 3 0,2 5-32,-7-9-768,0 1 416,-19-6-1664,8 1 1088,-7-14-1823,3 4 1535,6-8-1056,9 0 1280,7-6-64,2 10 576,2-9 832,5 9-224,0-9 1312,5-1-864,0 1 928,10 5-896,0-5 576,5 9-736,0-4 512,5 4-576,7-6 319,-2 12-447,1-6 320,-2 9-352,3-1 192,3 1-256,1 1-128,4 3-64,6 6-192,1 4 96,-18-11-1088,2 8 608,-10-11-2719,4 4 1823,-4-13-3456,-2 4 2784</inkml:trace>
        </inkml:traceGroup>
        <inkml:traceGroup>
          <inkml:annotationXML>
            <emma:emma xmlns:emma="http://www.w3.org/2003/04/emma" version="1.0">
              <emma:interpretation id="{1171B33C-825C-4331-AECE-9F715C03284B}" emma:medium="tactile" emma:mode="ink">
                <msink:context xmlns:msink="http://schemas.microsoft.com/ink/2010/main" type="inkWord" rotatedBoundingBox="14454,3778 15424,3654 15539,4554 14570,4678"/>
              </emma:interpretation>
              <emma:one-of disjunction-type="recognition" id="oneOf13">
                <emma:interpretation id="interp65" emma:lang="zh-CN" emma:confidence="0">
                  <emma:literal>敛</emma:literal>
                </emma:interpretation>
                <emma:interpretation id="interp66" emma:lang="zh-CN" emma:confidence="0">
                  <emma:literal>㪉</emma:literal>
                </emma:interpretation>
                <emma:interpretation id="interp67" emma:lang="zh-CN" emma:confidence="0">
                  <emma:literal>欱</emma:literal>
                </emma:interpretation>
                <emma:interpretation id="interp68" emma:lang="zh-CN" emma:confidence="0">
                  <emma:literal>敆</emma:literal>
                </emma:interpretation>
                <emma:interpretation id="interp69" emma:lang="zh-CN" emma:confidence="0">
                  <emma:literal>欷</emma:literal>
                </emma:interpretation>
              </emma:one-of>
            </emma:emma>
          </inkml:annotationXML>
          <inkml:trace contextRef="#ctx0" brushRef="#br0" timeOffset="28988">17854 6373 8576,'-25'-6'3232,"25"6"-1728,0 6-1120,0-6 1408,0 9-1056,-5-2 607,5 9-831,-6 0 320,2 13-512,-7-3 256,5 6-320,-13 17 64,-1 6-192,-12 0 64,13-4-96,-7-7-352,5-4 160,-4-8-1536,4 0 896,1-13-2847,5-6 2015,0-13-3456,9-5 2848</inkml:trace>
          <inkml:trace contextRef="#ctx0" brushRef="#br0" timeOffset="29233">17645 6505 5888,'11'0'2176,"-11"0"-1152,25 8-416,-14-3 1600,4 5-1248,4-3 928,13 8-1152,-2 2 351,6 2-639,-13-6 224,4 5-384,-6-4 64,3 4-224,-3-4-64,-1 2-32,-4-6-320,5 3 160,-12-7-1280,6-2 769,-15-4-2113,6 0 1536,-12-4-3168,6 8 2464</inkml:trace>
          <inkml:trace contextRef="#ctx0" brushRef="#br0" timeOffset="30527">17579 6780 5760,'-21'0'2176,"21"0"-1152,0 9-352,0-9 1408,6 5-1120,0-5 576,8 0-896,8 0 128,-4 0-448,9-5 32,3 5-224,15-9 63,7 5-95,-16-6 0,-6 10-32,-5-9-64,-4 9 32,-7-4 32,2 4-32,-5-5-224,-1 5 96,-10-4-1087,0 8 639,-6-4-1568,2 0 1152,-11 0-1440,3 5 1376,-12-1-480,4 1 896,-6-1 320,10 6 224,-8-1 1184,8 0-608,0-1 1472,6 7-1120,-4 2 960,8 2-1088,0-2 480,6 6-704,-4 9 64,4 0-320,-6-9-256,12 0 0,-6-11-640,0 8 352,0-11-1152,0 4 800,0-13-544,0 0 672,0-10 64,0 1 288,0-8 160,4 8 32,2-10 128,0 11-96,2-11 256,4 10-192,-2-4 384,0 9-288,-6-2 96,8 6-192,-8 0 0,1 6-64,-5-6 32,0 4-64,0-4-32,0 0 32,0 0-32,6 0 0,-1-4-96,11 4 64,-2-6 32,2 3 0,-7-3 128,6 6-64,2 0 256,-2 6-192,-5-3 448,5 7-320,-10-1 448,1 8-416,-12 6 576,1-1-480,-10 7 351,5-3-415,-16 2 416,5-1-448,-4 1 288,5 2-320,-1-7 192,6 5-224,5-11 0,5-2-128,0-7 0,5 1-32,0-9-64,10 5 32,0-14-256,5 4 128,0-13-800,6 5 480,6-28-1504,-3 5 1089,2-19-1249,-1 10 1184,1-18-960,-1 8 1088,-5-7-480,1 16 736,-6-5 288,6 10 160,-6-8 896,5 7-448,-10-3 1408,5 13-1024,-4-7 928,5 10-992,-11 12 480,-2 8-672,-6 5 415,3 4-511,-5 8 384,-1 6-448,-4 4 192,10 4-320,-6 0-64,6 7-96,-5-3-128,10-3 32,-5-13 32,10-1 0,2-15-160,8 6 96,-1-8-96,2-1 64,-6 0 0,6 5 32,-7-2 64,2 6 0,-5 6 128,-2 2-64,-3 6 320,4 4-192,-5 10 256,0-2-256,-5-3 160,0-1-192,-5-3 128,0 4-160,-11 0-64,7 3-32,-18-4-832,13 1 448,-17 0-1952,11 5 1280,-20-1-2655,8 1 2079,2-21-2976,15 3 2592</inkml:trace>
          <inkml:trace contextRef="#ctx0" brushRef="#br0" timeOffset="30765">18038 6821 6400,'10'-9'2368,"-10"9"-1280,14-4-512,-8 4 1312,4 4-1088,5 1 832,11 3-960,-5 1 575,3 4-735,-3 3 448,0 6-544,9 8 256,0 2-384,2 0 64,-2-3-224,0-7 0,0 1-64,-3-6-256,3 2 96,-3-6-1088,-3 0 640,-3-7-2271,3 3 1535,-7-9-3840,-1 4 2880</inkml:trace>
        </inkml:traceGroup>
        <inkml:traceGroup>
          <inkml:annotationXML>
            <emma:emma xmlns:emma="http://www.w3.org/2003/04/emma" version="1.0">
              <emma:interpretation id="{590D43F3-14CF-4834-8E0D-851082E6BA46}" emma:medium="tactile" emma:mode="ink">
                <msink:context xmlns:msink="http://schemas.microsoft.com/ink/2010/main" type="inkWord" rotatedBoundingBox="15595,3853 16557,3439 17000,4470 16039,4884"/>
              </emma:interpretation>
              <emma:one-of disjunction-type="recognition" id="oneOf14">
                <emma:interpretation id="interp70" emma:lang="zh-CN" emma:confidence="0">
                  <emma:literal>慢</emma:literal>
                </emma:interpretation>
                <emma:interpretation id="interp71" emma:lang="zh-CN" emma:confidence="0">
                  <emma:literal>墁</emma:literal>
                </emma:interpretation>
                <emma:interpretation id="interp72" emma:lang="zh-CN" emma:confidence="0">
                  <emma:literal>馒</emma:literal>
                </emma:interpretation>
                <emma:interpretation id="interp73" emma:lang="zh-CN" emma:confidence="0">
                  <emma:literal>幔</emma:literal>
                </emma:interpretation>
                <emma:interpretation id="interp74" emma:lang="zh-CN" emma:confidence="0">
                  <emma:literal>熳</emma:literal>
                </emma:interpretation>
              </emma:one-of>
            </emma:emma>
          </inkml:annotationXML>
          <inkml:trace contextRef="#ctx0" brushRef="#br0" timeOffset="31499">18750 6748 5632,'0'-23'2112,"0"23"-1152,11-49-576,-6 36 1312,-1 8-960,2-3 768,4 2-864,0-3 576,0 9-704,2-4 575,-4 4-607,-1 9 608,2 5-640,-3 8 640,-1 1-640,-1 0 288,2 3-448,-1-2 128,5-2-256,5 2 64,0 2-128,0-7 96,6 4-128,-6-7-32,6 7 0,-7-14-384,8-3 192,-2-12-1216,0 6 768,-4-9-2336,-2 0 1633,-7-5-2913,2 5 2400,-9-8-2304,6 7 2368</inkml:trace>
          <inkml:trace contextRef="#ctx0" brushRef="#br0" timeOffset="31768">19010 6518 6144,'-10'-19'2272,"10"19"-1216,-20-9-384,14 5 1408,12 8-1120,-6-4 736,0 9-1024,0 4 703,6 6-767,0 13 576,-3 4-672,2 5 384,1-1-544,-2 5 192,2 2-320,0 21-64,-1 0-96,-2-6-64,3-8 32,-6-8-320,0-5 160,0-9-1216,0-5 736,0-9-2048,0 0 1473,0-9-2913,6-4 2336,-2-19-2496,2 0 2432</inkml:trace>
          <inkml:trace contextRef="#ctx0" brushRef="#br0" timeOffset="32269">19317 6196 7296,'0'-4'2816,"0"4"-1536,25 13-800,-20-4 1472,1 5-1120,-2-1 672,7 0-897,-1 6 385,1 0-576,-2 3 32,7 1-256,-11-6-96,0 2-64,-1-3-544,8 3 288,-12-9-1599,4-7 1023,-4-6-2048,0-3 1600,0-7-1664,0 3 1664,0-6-544,5 6 1024,0-9 512,5 6 192,2-4 1280,2 8-672,-4-4 1408,5 7-1120,6-4 1088,-1 10-1088,-4-3 896,-2 6-992,-2-3 832,3 10-897,-6-1 641,3 1-768,-9-1 576,4 4-640,-7 1 32,0 4-320,-7-4-256,7 2 32,-9 0-1344,3 0 768,-3 0-2495,-2 1 1727,-5-8-3808,2 4 2912</inkml:trace>
          <inkml:trace contextRef="#ctx0" brushRef="#br0" timeOffset="32461">19378 6396 6528,'6'-10'2464,"-6"10"-1344,30 0-544,-25 0 1312,5 0-1088,5 0 544,5 4-800,-5 2 288,0 3-512,-4-2 63,4 3-255,-9 0-192,-2 2 0,-8 4-1503,-2-4 831,-24 6-4032,4 4 2624,-9-6-2144,4 0 2496</inkml:trace>
          <inkml:trace contextRef="#ctx0" brushRef="#br0" timeOffset="33739">19159 6644 7040,'-6'36'2624,"6"-36"-1408,0 10-512,0-5 1472,0 8-1248,0 1 576,0 5-929,0-3 129,0 3-416,0 0-192,6-2-32,-1-8-224,5-5 96,-4-8-192,3 4 160,2-3-96,4-3 96,4-17 0,2 1 32,5-4 64,-1 7 0,7-4 0,3 10 0,-1-6 0,2 10 0,0-8 0,5 7 0,1-3 0,-3 4 0,9-5 192,-3 5-96,-15 0 384,-4 9-256,-5-4 384,-2 8-352,-8-4 384,4 9-384,-9 0 96,3 8-224,-9 2 0,0 4-64,-5-4-128,1 3 32,-11-5-544,-2 2 320,-23-2-960,14 8 704,-10-12-1119,11-4 927,-5-9-1216,10 0 1088,-7-15-704,12 2 864,-6-10 32,12 1 384,-6-14 288,4 4 0,1-4 576,5 13-352,-1 1 1024,6 7-704,0 2 864,6 9-832,-1-2 544,1 6-672,-6 6 607,0 7-639,-6 13 544,1 6-544,-5 0 192,10-3-384,-11-7-64,11 1-128,-4-6-544,4-4 256,0-7-1088,10-3 704,-1-16-639,8 0 735,-8-10-160,7 5 384,4-9 32,1 5 160,-12 3 352,6 9-160,-3 7 480,-3 3-320,-3 0 288,3 9-288,-9 4 287,6 6-319,-12 4 320,6 3-320,-9-3 224,3-1-224,-9 7 0,9-3-128,-3-4 0,3-3-32,0-11-128,6 7 32,0-11-128,12 5 96,-3-5 96,7 5 0,0-5-32,0 5 32,-2 1-32,2-1 0,-16 4 64,5 1-32,-10 1 256,-1 2-160,-4-4 160,5 2-160,-10 2 64,0 2-96,-15-6-64,9 6 0,-9-12-608,3 8 320,-8-7-960,10 1 704,-7-9-927,11 6 831,3-6-384,2 0 576,0-6 0,6 6 256,1-9 96,3 1 64,1-11 480,5 10-256,0-4 544,11 9-448,-2-11 416,6 12-416,0-1 415,0 4-447,6-6 352,0 12-352,-1-6 256,5 4-288,7-1 192,-2 6-224,-5 1 128,1-1-192,-1 1 224,7-3-256,-2 8 160,5-2-160,-10-3 64,-4 3-96,-1-4-64,1 1 0,0-2-480,-3 1 256,-6-9-1664,3 6 1024,-9-12-4031,4 6 2719</inkml:trace>
          <inkml:trace contextRef="#ctx0" brushRef="#br0" timeOffset="33959">20208 7070 12416,'11'18'4639,"-11"-18"-2495,12 20-2144,-12-20 768,8 7-544,3 4-1376,0-3 608,-11-8-5375,11 7 3295</inkml:trace>
        </inkml:traceGroup>
        <inkml:traceGroup>
          <inkml:annotationXML>
            <emma:emma xmlns:emma="http://www.w3.org/2003/04/emma" version="1.0">
              <emma:interpretation id="{B3ABCBC8-00B9-491D-9CEB-BBEB178235B3}" emma:medium="tactile" emma:mode="ink">
                <msink:context xmlns:msink="http://schemas.microsoft.com/ink/2010/main" type="inkWord" rotatedBoundingBox="17666,3780 18595,3754 18619,4600 17691,4626"/>
              </emma:interpretation>
              <emma:one-of disjunction-type="recognition" id="oneOf15">
                <emma:interpretation id="interp75" emma:lang="zh-CN" emma:confidence="0">
                  <emma:literal>有</emma:literal>
                </emma:interpretation>
                <emma:interpretation id="interp76" emma:lang="zh-CN" emma:confidence="0">
                  <emma:literal>省</emma:literal>
                </emma:interpretation>
                <emma:interpretation id="interp77" emma:lang="zh-CN" emma:confidence="0">
                  <emma:literal>嘛</emma:literal>
                </emma:interpretation>
                <emma:interpretation id="interp78" emma:lang="zh-CN" emma:confidence="0">
                  <emma:literal>哨</emma:literal>
                </emma:interpretation>
                <emma:interpretation id="interp79" emma:lang="zh-CN" emma:confidence="0">
                  <emma:literal>㾓</emma:literal>
                </emma:interpretation>
              </emma:one-of>
            </emma:emma>
          </inkml:annotationXML>
          <inkml:trace contextRef="#ctx0" brushRef="#br0" timeOffset="35598">20713 6586 8192,'0'0'3072,"0"0"-1664,0 4-800,0-4 1408,6 5-1152,0-1 447,-3 2-799,3-2 288,9-1-480,6-3 128,9 6-288,11-12 64,5 3-128,4-7 0,-2 1-32,3-4 32,-1 3-64,5-7-96,-3 8 32,-1-4 32,0 7 0,4-7 64,-2 9-32,-19-5 64,1 9-64,7-10-384,-6 7 224,-6-3-1024,-4 12 640,-11-6-2239,-6 0 1535,-12 0-3968,3 7 2912</inkml:trace>
          <inkml:trace contextRef="#ctx0" brushRef="#br0" timeOffset="35257">21259 6412 5120,'24'-4'1920,"-24"4"-1024,6-9-288,0 5 1440,3 8-1120,-3-4 896,4 0-1088,-5 0 704,1 0-832,-3 0 447,3 6-607,-6-3 384,6 1-480,-6 5 608,0 1-544,-6 9 352,6-2-448,-15 15 128,0 0-288,-6 3 64,12 7-128,-18 7 0,12 2-32,-11-2-64,1 6 32,-31 18-960,-1-1 512,3-18-2432,12-9 1568,-9-12-4479,16-11 3199,-7-9-2336,12 0 2848</inkml:trace>
          <inkml:trace contextRef="#ctx0" brushRef="#br0" timeOffset="35878">21295 6672 5760,'-11'-5'2176,"11"5"-1152,0 0-224,0 0 1568,0 0-1280,0 0 736,0 0-1088,0 5 319,0 9-607,0 2 288,0 12-416,0-1 416,0 1-448,0 18 224,0 2-288,-4-6-64,4-1-96,-5-11-544,-1-1 256,-3-7-1440,9 1 896,-12-10-2463,12-3 1823,-4-16-3168,4-2 2592,0-14-1312,10-1 1920</inkml:trace>
          <inkml:trace contextRef="#ctx0" brushRef="#br0" timeOffset="36529">21325 6676 6400,'21'-68'2368,"-21"68"-1280,9 0-576,-4 0 1248,1 0-992,-2 0 576,8 0-832,-4 0 576,8 0-608,-5 0 511,4 4-543,-5 1 384,4 8-480,-2 1 320,-2 4-384,1-1 192,-2 2-256,1 7 128,1 3-192,-8-6 224,9 3-256,-6 6 96,3 0-128,-4 4 0,5 1-32,-4 0-64,0-2 32,-3 0 32,3 1-32,-6-4-96,5 1 32,-10-5-832,5-5 480,-6-10-1312,6 0 928,-9-13-1535,3 10 1311,-9-30-1216,6 11 1280,-9-8-320,15 8 736,-12-10 160,9 6 224,-9-14 224,10 9-32,-11-14 128,10 8-128,-3-14 256,4 0-192,-1 2 608,6 9-448,-4 5 672,8 7-544,-4 1 416,6 10-480,-6-1 480,5 10-512,-10-1 576,5 10-513,-6 4 705,2 9-608,-2-3 608,0 3-608,-2-5 256,2 1-448,2-10 128,4 1-256,0-6 0,4 2-96,2-14 32,8-2-64,7-6-96,0-2 32,0-8-832,3 8 480,3-8-1600,3 4 1120,-10-2-2591,0 7 1951,0-13-3392,0 7 2784</inkml:trace>
        </inkml:traceGroup>
        <inkml:traceGroup>
          <inkml:annotationXML>
            <emma:emma xmlns:emma="http://www.w3.org/2003/04/emma" version="1.0">
              <emma:interpretation id="{5935DC8F-6E62-4E77-A318-42487B10738C}" emma:medium="tactile" emma:mode="ink">
                <msink:context xmlns:msink="http://schemas.microsoft.com/ink/2010/main" type="inkWord" rotatedBoundingBox="19207,3878 19572,3867 19589,4453 19223,4463"/>
              </emma:interpretation>
              <emma:one-of disjunction-type="recognition" id="oneOf16">
                <emma:interpretation id="interp80" emma:lang="zh-CN" emma:confidence="0">
                  <emma:literal>z</emma:literal>
                </emma:interpretation>
                <emma:interpretation id="interp81" emma:lang="zh-CN" emma:confidence="0">
                  <emma:literal>正</emma:literal>
                </emma:interpretation>
                <emma:interpretation id="interp82" emma:lang="zh-CN" emma:confidence="0">
                  <emma:literal>五</emma:literal>
                </emma:interpretation>
                <emma:interpretation id="interp83" emma:lang="zh-CN" emma:confidence="0">
                  <emma:literal>E</emma:literal>
                </emma:interpretation>
                <emma:interpretation id="interp84" emma:lang="zh-CN" emma:confidence="0">
                  <emma:literal>飞</emma:literal>
                </emma:interpretation>
              </emma:one-of>
            </emma:emma>
          </inkml:annotationXML>
          <inkml:trace contextRef="#ctx0" brushRef="#br0" timeOffset="40522">22248 6509 6144,'0'0'2368,"0"0"-1280,15 9-768,-9-5 1056,3 2-800,6-3 384,11 1-608,-1 2 128,5-2-320,2 1 224,4-1-256,-6 0 256,-6 1-256,-8-1 384,-5 6-288,-5 3 224,3 9-224,-14 7 223,1-3-255,-17 2 256,0 2-256,-20 12 160,11-1-192,0-5 128,9-1-160,0-3 224,12-4-224,-7-5 96,11 0-128,-1-6-64,12 5 0,3-3-32,6-2 0,12-7 0,3-1 0,0-5-512,6 2 288,-4-12-1440,-8 6 897,3-8-3649,-3-1 2432,-13-4-2848,-7 3 2784</inkml:trace>
          <inkml:trace contextRef="#ctx0" brushRef="#br0" timeOffset="40727">22319 6818 6400,'-11'-6'2464,"11"6"-1344,0-13-736,0 9 1440,6 8-1024,-1-4 896,5 0-992,-1 0 128,9 9-481,-4-5 1,11 2-224,10-3-64,11 7-32,-14-6-1023,-2 5 543,-6-5-3200,3 5 2016,-12-3-2944,5-2 2592</inkml:trace>
        </inkml:traceGroup>
        <inkml:traceGroup>
          <inkml:annotationXML>
            <emma:emma xmlns:emma="http://www.w3.org/2003/04/emma" version="1.0">
              <emma:interpretation id="{AC3577E6-2BDA-4A2D-BBB5-3266687E2522}" emma:medium="tactile" emma:mode="ink">
                <msink:context xmlns:msink="http://schemas.microsoft.com/ink/2010/main" type="inkWord" rotatedBoundingBox="19762,4397 19850,3818 19976,3837 19888,4416"/>
              </emma:interpretation>
              <emma:one-of disjunction-type="recognition" id="oneOf17">
                <emma:interpretation id="interp85" emma:lang="zh-CN" emma:confidence="0">
                  <emma:literal>i</emma:literal>
                </emma:interpretation>
                <emma:interpretation id="interp86" emma:lang="zh-CN" emma:confidence="0">
                  <emma:literal>;</emma:literal>
                </emma:interpretation>
                <emma:interpretation id="interp87" emma:lang="zh-CN" emma:confidence="0">
                  <emma:literal>“</emma:literal>
                </emma:interpretation>
                <emma:interpretation id="interp88" emma:lang="zh-CN" emma:confidence="0">
                  <emma:literal>ⅴ</emma:literal>
                </emma:interpretation>
                <emma:interpretation id="interp89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40990">22844 6808 5760,'-4'-22'2176,"4"22"-1152,0 0-416,0 0 1376,4 0-1088,2 0 608,-1 3-864,-1 3 192,7 2-480,-5 7 224,3-2-321,-3 9 1,-2 1-160,1 3-128,1 6 0,-6 0-1439,0 5 767,0-15-3904,0-3 2560,0-19-2368,4 0 2560</inkml:trace>
          <inkml:trace contextRef="#ctx0" brushRef="#br0" timeOffset="41167">22957 6459 5120,'-6'0'2016,"6"0"-1088,0 13-672,0-9 736,0 6-608,0-1-320,6 0-64,0-1-2016,3 7 1120,6 8-2176,0-1 1728</inkml:trace>
        </inkml:traceGroup>
        <inkml:traceGroup>
          <inkml:annotationXML>
            <emma:emma xmlns:emma="http://www.w3.org/2003/04/emma" version="1.0">
              <emma:interpretation id="{F978A715-E04E-4A21-A2EC-6088EB8E88AE}" emma:medium="tactile" emma:mode="ink">
                <msink:context xmlns:msink="http://schemas.microsoft.com/ink/2010/main" type="inkWord" rotatedBoundingBox="20413,3981 20443,4735 20126,4747 20097,3994"/>
              </emma:interpretation>
              <emma:one-of disjunction-type="recognition" id="oneOf18">
                <emma:interpretation id="interp90" emma:lang="zh-CN" emma:confidence="0">
                  <emma:literal>g</emma:literal>
                </emma:interpretation>
                <emma:interpretation id="interp91" emma:lang="zh-CN" emma:confidence="0">
                  <emma:literal>与</emma:literal>
                </emma:interpretation>
                <emma:interpretation id="interp92" emma:lang="zh-CN" emma:confidence="0">
                  <emma:literal>分</emma:literal>
                </emma:interpretation>
                <emma:interpretation id="interp93" emma:lang="zh-CN" emma:confidence="0">
                  <emma:literal>犭</emma:literal>
                </emma:interpretation>
                <emma:interpretation id="interp94" emma:lang="zh-CN" emma:confidence="0">
                  <emma:literal>夕</emma:literal>
                </emma:interpretation>
              </emma:one-of>
            </emma:emma>
          </inkml:annotationXML>
          <inkml:trace contextRef="#ctx0" brushRef="#br0" timeOffset="41787">23354 6703 6656,'9'-30'2464,"-9"30"-1344,0-32-480,-3 23 1216,3 9-1056,-6-10 256,0 10-672,-9-4 224,0 4-352,-11 10 128,10 3-224,-8 4 223,4 5-255,-10 1 160,3 5-160,6-5-64,17 3-32,-1-6-32,10 2 0,-1 0 0,8 1 0,2-10-96,8 1 64,-2-14-128,4 5 96,-8-10 32,4 1 32,-4-10 0,4 5 0,-10-4 0,5 3 0,-10-2 192,1 6-96,0 2 256,-3 4-224,4 0 256,1 4-256,4 5 256,-2 4-256,0 9 384,0 2-288,-4 4 160,-2 4-224,1 7 224,0 3-256,-10-7 160,5 1-160,-9 15 0,3-6-64,-9-3 32,6-6-64,-9-10-32,10-4 32,-14-2-32,7-8 0,-9-2-96,7-6 64,-7-12 32,2-1 0,8-10-96,8 6 64,2-14-32,4 9 0,4-14 64,7 5 0,8-18-224,13 3 128,-7 10-672,1 10 448,-5 3-1568,3 6 1056,2-4-2591,-1 8 1919,-4-1-3232,-7 6 2656</inkml:trace>
        </inkml:traceGroup>
        <inkml:traceGroup>
          <inkml:annotationXML>
            <emma:emma xmlns:emma="http://www.w3.org/2003/04/emma" version="1.0">
              <emma:interpretation id="{2F70DE44-560E-48D9-A974-3D0C711D6D5D}" emma:medium="tactile" emma:mode="ink">
                <msink:context xmlns:msink="http://schemas.microsoft.com/ink/2010/main" type="inkWord" rotatedBoundingBox="20648,4232 20906,4224 20908,4276 20649,4284"/>
              </emma:interpretation>
              <emma:one-of disjunction-type="recognition" id="oneOf19">
                <emma:interpretation id="interp95" emma:lang="zh-CN" emma:confidence="0">
                  <emma:literal>-</emma:literal>
                </emma:interpretation>
                <emma:interpretation id="interp96" emma:lang="zh-CN" emma:confidence="0">
                  <emma:literal>一</emma:literal>
                </emma:interpretation>
                <emma:interpretation id="interp97" emma:lang="zh-CN" emma:confidence="0">
                  <emma:literal>‐</emma:literal>
                </emma:interpretation>
                <emma:interpretation id="interp98" emma:lang="zh-CN" emma:confidence="0">
                  <emma:literal>、</emma:literal>
                </emma:interpretation>
                <emma:interpretation id="interp9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42081">23695 6863 8448,'-6'0'3168,"6"0"-1728,6 7-704,-1-7 1440,1 6-1249,-2-6 129,11 0-672,2 0-160,2 0-128,1 0-96,1 0 32,15 0-192,-6 0 96,-9 0-800,-1 0 448,-10 0-1279,5 0 927,-10 0-832,1 0 928,-6 0 0,0 10 416,0-7-352,0 6 352,0-5-2336,4 2 1440,-4-6-2272,0 0 1952</inkml:trace>
        </inkml:traceGroup>
        <inkml:traceGroup>
          <inkml:annotationXML>
            <emma:emma xmlns:emma="http://www.w3.org/2003/04/emma" version="1.0">
              <emma:interpretation id="{BD5695BF-364F-430B-94AC-374543C72E27}" emma:medium="tactile" emma:mode="ink">
                <msink:context xmlns:msink="http://schemas.microsoft.com/ink/2010/main" type="inkWord" rotatedBoundingBox="21430,3822 21458,4442 21165,4455 21138,3836"/>
              </emma:interpretation>
              <emma:one-of disjunction-type="recognition" id="oneOf20">
                <emma:interpretation id="interp100" emma:lang="zh-CN" emma:confidence="0">
                  <emma:literal>z</emma:literal>
                </emma:interpretation>
                <emma:interpretation id="interp101" emma:lang="zh-CN" emma:confidence="0">
                  <emma:literal>正</emma:literal>
                </emma:interpretation>
                <emma:interpretation id="interp102" emma:lang="zh-CN" emma:confidence="0">
                  <emma:literal>E</emma:literal>
                </emma:interpretation>
                <emma:interpretation id="interp103" emma:lang="zh-CN" emma:confidence="0">
                  <emma:literal>t</emma:literal>
                </emma:interpretation>
                <emma:interpretation id="interp104" emma:lang="zh-CN" emma:confidence="0">
                  <emma:literal>区</emma:literal>
                </emma:interpretation>
              </emma:one-of>
            </emma:emma>
          </inkml:annotationXML>
          <inkml:trace contextRef="#ctx0" brushRef="#br0" timeOffset="43034">24194 6477 6016,'-15'-10'2272,"15"10"-1216,0 0-608,0 0 1344,0 0-992,0 0 672,11 6-864,-2-2 224,6 2-480,0-3 160,0 7-288,7-1 63,-2-1-159,6 1 64,-1 0-96,-4 1 0,3-1-32,-12 4 224,2 4-160,-8 8 256,-2 1-256,-14 1 256,1 1-256,-12 4 256,10 4-256,-8-4 160,2-6-160,-8 6 160,11 0-192,-7 0 192,12-6-192,-12 3 96,9-7-96,3-4 160,3 0-160,1-4 32,5-2-64,0-2-64,11-1 32,-5-5-32,9 5 0,6-9 0,-3 4 0,8-8-448,-1 1 256,-4-7-1120,5 1 736,-10-10-1919,4 12 1375,-10-9-3264,4 13 2464,-14-6-2304,0 4 2464</inkml:trace>
          <inkml:trace contextRef="#ctx0" brushRef="#br0" timeOffset="43253">24242 6754 6528,'-12'-19'2464,"12"19"-1344,6 0-480,0 0 1408,-3 0-1152,3 0 448,5 6-832,-1-3-128,5 10-256,0-3-224,6 3 32,5 6-1088,4 0 608,-6-6-2144,9 0 1504,-9-4-2784,6 5 2240</inkml:trace>
        </inkml:traceGroup>
        <inkml:traceGroup>
          <inkml:annotationXML>
            <emma:emma xmlns:emma="http://www.w3.org/2003/04/emma" version="1.0">
              <emma:interpretation id="{5FDD475E-3B46-430B-900B-D0D8069BDA06}" emma:medium="tactile" emma:mode="ink">
                <msink:context xmlns:msink="http://schemas.microsoft.com/ink/2010/main" type="inkWord" rotatedBoundingBox="21972,3774 22649,4340 22228,4844 21551,4278"/>
              </emma:interpretation>
              <emma:one-of disjunction-type="recognition" id="oneOf21">
                <emma:interpretation id="interp105" emma:lang="zh-CN" emma:confidence="0">
                  <emma:literal>你</emma:literal>
                </emma:interpretation>
                <emma:interpretation id="interp106" emma:lang="zh-CN" emma:confidence="0">
                  <emma:literal>屿</emma:literal>
                </emma:interpretation>
                <emma:interpretation id="interp107" emma:lang="zh-CN" emma:confidence="0">
                  <emma:literal>俘</emma:literal>
                </emma:interpretation>
                <emma:interpretation id="interp108" emma:lang="zh-CN" emma:confidence="0">
                  <emma:literal>付</emma:literal>
                </emma:interpretation>
                <emma:interpretation id="interp109" emma:lang="zh-CN" emma:confidence="0">
                  <emma:literal>時</emma:literal>
                </emma:interpretation>
              </emma:one-of>
            </emma:emma>
          </inkml:annotationXML>
          <inkml:trace contextRef="#ctx0" brushRef="#br0" timeOffset="44324">24905 6757 6144,'3'-27'2272,"-3"27"-1216,0-31-448,0 18 1152,0 7-960,-9-7 448,3 9-736,-9-5 224,6 5-448,-12-2 128,6 12-256,-6 2 128,6 6-160,-6 4 223,10 0-223,-8 8 256,8 2-256,-4 9 256,9-2-256,3 7 32,3-6-96,0-4 96,3 0-96,3-6 32,4-4-32,6-8-320,3-5 128,2-12-320,5-3 288,-5-11-160,-2-2 192,2-7 64,-1 7 64,-5-4 0,1 5 0,-5 4 128,-2 5-64,3 5 256,-3 8-192,0 1 256,3 5-256,-3 3 32,2 6-96,-7-2-256,7 6 96,-7-11-800,7 8 480,-1-17-1279,5-3 927,2-7-960,-2-3 992,4-8-480,7 0 704,4-4-64,0 3 352,-3-13 192,-1 9 32,-7-12 640,7 3-352,-16-1 736,5 11-576,-10-4 640,1 7-640,-12-4 544,1 10-544,-14 0 384,2 3-480,-7 5 255,9 10-351,-1 5 128,5 7-224,8 2 128,3 3-160,3 0 64,8 5-96,-1-4-128,5-1 0,-4-3 96,4 0-32,-5-6 128,1 0-96,-7-3 32,2 0-32,-6-7-64,5 6 32,-5-5 96,0 6-64,0 3 192,4 10-160,1 5 256,7-2-224,-8 6 160,7 4-160,-7 0 224,2 1-224,-6 3 32,5 11-96,-10-6 32,5-4-64,-10-11 64,4 2-64,-9-13-32,0-6 32,-11-13-128,11 4 64,-10-8-32,8 1 0,-1-7 0,6 1 0,-3-10 64,10 2 0,5-11 0,5 11 0,4-12-96,9 7 64,0-14 32,3 14 0,5-10 0,-1 5 0,1-1 0,5 11 0,-5-2 0,4 6 0,-5 0-352,7 4 192,-14-1-1152,3 10 736,-10-4-2431,4 8 1695,-11-4-3776,2 0 2848</inkml:trace>
        </inkml:traceGroup>
        <inkml:traceGroup>
          <inkml:annotationXML>
            <emma:emma xmlns:emma="http://www.w3.org/2003/04/emma" version="1.0">
              <emma:interpretation id="{33C90D0F-B622-4ACD-9E21-9AA1372C7E42}" emma:medium="tactile" emma:mode="ink">
                <msink:context xmlns:msink="http://schemas.microsoft.com/ink/2010/main" type="inkWord" rotatedBoundingBox="22879,3612 24001,3843 23841,4620 22719,4389"/>
              </emma:interpretation>
              <emma:one-of disjunction-type="recognition" id="oneOf22">
                <emma:interpretation id="interp110" emma:lang="zh-CN" emma:confidence="0">
                  <emma:literal>现</emma:literal>
                </emma:interpretation>
                <emma:interpretation id="interp111" emma:lang="zh-CN" emma:confidence="0">
                  <emma:literal>觀</emma:literal>
                </emma:interpretation>
                <emma:interpretation id="interp112" emma:lang="zh-CN" emma:confidence="0">
                  <emma:literal>观</emma:literal>
                </emma:interpretation>
                <emma:interpretation id="interp113" emma:lang="zh-CN" emma:confidence="0">
                  <emma:literal>理</emma:literal>
                </emma:interpretation>
                <emma:interpretation id="interp114" emma:lang="zh-CN" emma:confidence="0">
                  <emma:literal>觇</emma:literal>
                </emma:interpretation>
              </emma:one-of>
            </emma:emma>
          </inkml:annotationXML>
          <inkml:trace contextRef="#ctx0" brushRef="#br0" timeOffset="46331">25891 6409 6784,'-4'-3'2624,"4"3"-1408,31 3-640,-26 1 1152,-2 1-960,9-1 256,-2 2-640,0-2 160,6 2-320,-2 1 128,8-2-192,-7-1 223,5 2-255,-5-2 320,1 5-256,-7-5 256,2 5-256,-7 1 384,8-1-320,-12-1 288,5 7-288,-5 2 288,0 11-320,-5 8 224,5-1-224,-6-3-128,12-5-64,-12 1-32,6 4 0,-6-5-224,6 1 128,-4-6-800,-2 2 480,-2-12-1088,-4 6 864,-8-10-416,4 2 641,-8-10 63,8 4 224,-4-8 224,4 4-32,2-10 256,2 7-192,3-6 159,9 5-159,3-6 64,9 10-96,3-6 160,0 6-160,0-3 256,0 6-224,1-3 384,0 6-288,-6-2 384,0 6-352,-5 2 448,4 8-416,-3 2 160,0 0-288,0 2 64,2-2-128,-2 1-64,4-1 0,1-9-256,4 7 128,-5-17-736,4 6 448,-2-18-928,3 0 704,-6-18-544,7 5 673,-6-23-321,0 9 480,0-19-192,0 4 320,0-7 96,2 12 64,-3-8 32,2 14 0,-1-5 416,5 13-224,-6 1 544,3 7-416,-3 6 639,2 8-543,-7 6 480,8 8-480,-12 6 256,5 8-384,-5 6 128,0 1-256,0 4-64,0-3-64,0-4-832,0-2 448,0-16-1536,3 1 1056,-3-14-1471,6-1 1311,-6-12-608,6 2 896,-6-6 256,10 4 288,-1-7 352,2 7-128,-1-5 768,1 9-448,-2-5 672,3 6-608,-3-2 480,6 10-512,5-1 480,2 6-512,-7 1 639,5 3-575,-1 0 640,7 3-640,-4 1 352,-2 12-480,-5-4 256,0 2-320,-9 8 128,-2-3-224,-8 4 0,4 3-96,-12 6-64,7 4 32,-10 2-480,-1-2 256,-4-4-832,5-2 576,-10-2-864,5-6 768,-7-3-799,8-6 767,-7-9-576,16 2 672,0-16-160,10 2 352,0-16 32,5 2 160,0-1 288,5 4-128,-4 3 704,8 0-416,-8 9 608,-2 2-544,-4 13 575,6 6-575,-12 8 480,6 10-480,-10 4 384,-4 2-448,-7 2 128,6 1-320,-5-6-480,4-3 128,5-8-1120,7-6 736,4-14-1087,9-4 959,3-14-448,3 6 672,0-6 128,5 4 224,-4 2 448,8 4-160,-9-2 704,2 6-480,-2 6 736,0 3-641,-5 4 417,5 9-544,0-4 384,2 1-416,2-6 256,1 5-320,7-8 64,3-2-192,-5-12 0,7 4-64,-8-14 32,6 2-64,-4-11 64,1 8-64,-8-8-640,-5 6 320,-8-5-2016,6 2 1313,-12-15-3745,4 6 2656,-4-15-2592,0 8 2720</inkml:trace>
        </inkml:traceGroup>
        <inkml:traceGroup>
          <inkml:annotationXML>
            <emma:emma xmlns:emma="http://www.w3.org/2003/04/emma" version="1.0">
              <emma:interpretation id="{10701E7A-0059-43D9-82FF-37E333BB5E4A}" emma:medium="tactile" emma:mode="ink">
                <msink:context xmlns:msink="http://schemas.microsoft.com/ink/2010/main" type="inkWord" rotatedBoundingBox="24621,3404 24722,4533 24044,4594 23943,3465"/>
              </emma:interpretation>
              <emma:one-of disjunction-type="recognition" id="oneOf23">
                <emma:interpretation id="interp115" emma:lang="zh-CN" emma:confidence="0">
                  <emma:literal>象</emma:literal>
                </emma:interpretation>
                <emma:interpretation id="interp116" emma:lang="zh-CN" emma:confidence="0">
                  <emma:literal>家</emma:literal>
                </emma:interpretation>
                <emma:interpretation id="interp117" emma:lang="zh-CN" emma:confidence="0">
                  <emma:literal>郭</emma:literal>
                </emma:interpretation>
                <emma:interpretation id="interp118" emma:lang="zh-CN" emma:confidence="0">
                  <emma:literal>翁</emma:literal>
                </emma:interpretation>
                <emma:interpretation id="interp119" emma:lang="zh-CN" emma:confidence="0">
                  <emma:literal>系</emma:literal>
                </emma:interpretation>
              </emma:one-of>
            </emma:emma>
          </inkml:annotationXML>
          <inkml:trace contextRef="#ctx0" brushRef="#br0" timeOffset="48080">27233 6079 5888,'11'-6'2176,"-11"6"-1152,9 6-288,-3-6 1472,-2 4-1216,7-4 800,4 3-1088,-6 3 639,6-2-799,-3 2 640,-3 2-672,-3-3 448,3 4-544,-3-5 192,0 6-352,-6-6 192,3 4-224,-3-4 64,0 6-160,-3-4 0,-3 1-64,-4 2-256,-1 5 96,-10 0-800,3 4 480,-18 0-1280,10 1 928,-11-6-1184,7 1 1121,-5-5-417,8 4 704,-3-9 192,15 6 192,-5-4 608,10-3-224,-1 0 672,7 3-480,-2-2 288,6 2-417,0-2 193,6 0-256,-2 1 0,1-2-128,7-3-192,-3 0 32,6-8-256,11 4 192,4-10-160,1 2 160,-1-8 1,6 7 63,-4 0 128,2 3-32,1-3-32,1 8 32,0 1 159,0 4-95,-6 0 544,-4 4-384,-5 1 384,-6 2-352,-5 3 128,5 4-256,-19-5 0,-2 0-96,-9 1-128,0 3 32,-15 0 32,9 6 0,-9-2 0,4 5 0,-4-2-96,3 8 64,3-12 32,3 4 0,0-8-160,12 2 96,-3-5-544,12 1 352,-3-10-736,6 0 544,-3-10-351,6 1 479,0-9-32,-2 10 192,1-12 96,1 11 64,-2-4 128,1 3-64,1-2 320,0 8-192,-6-2 160,3 6-192,3 0 223,0 10-255,-6-5 256,3 8-256,-6-3 96,3 2-128,-12 2-64,3-1 0,-12 0-32,0 3 0,-3-3 0,9 0 0,-6-4 0,6 0 0,4-1 0,11 7 0,5-2-96,11 1 64,4-1 32,1 2 0,0 2 192,3 6-96,-3-5 448,3 4-288,-3 2 448,0 2-416,-12 2 448,8 4-448,-13-2 224,7 8-288,-11-2-64,4 0-96,-4 5-64,0-6 32,-4-2-320,4-1 160,-5-5-512,-1-5 352,-4-9-576,5 2 512,-10-15-544,5 4 512,-10-14-448,5 1 480,-6-14-319,6 1 383,-6-14-192,12 10 288,-2-16-64,5 10 160,2-8 128,4 8 0,-6-9-32,12 15 32,-12-6 160,6 13-96,-9 6 384,-3 8-256,-2 5 512,4 8-417,-10 2 353,4 3-384,-5 2 64,10-2-224,-4-3 0,6 3-64,3-9-320,6 5 128,0-9-224,6 4 192,-1-4-64,-1 0 128,2 0 128,3 5 0,-3 5 320,-1 3-160,-5 10 384,0-1-320,0 1 288,0 0-288,0-5 0,0 5-160,0-10-416,10-3 192,1-16-1120,10-4 704,-2-12-863,7-1 767,-1-12-288,7 8 544,-8-14 64,3 5 192,-3-6 448,3 16-160,-7-6 640,5 13-448,-5 2 448,5 7-448,-4 5 319,0 10-383,-7-1 256,2 6-288,-1-6 192,2 5-224,-2 0 288,5 1-288,-5-6 448,4 5-384,-2 1 352,2 3-352,-2-4 256,-2 1-288,0-1 128,0-1-224,-9 1 224,3 0-256,-9 1 32,0 0-96,-9-3-480,3 2 224,-14 1-1952,-1-1 1184,-15 4-5599,6 1 3679</inkml:trace>
          <inkml:trace contextRef="#ctx0" brushRef="#br0" timeOffset="49741">27625 6531 5120,'0'4'2016,"0"-4"-1088,5 10-256,-5-5 1504,0-1-1216,0 0 896,0 1-1120,0-1 480,0 6-704,-5 3 127,5 6-351,-4 7-32,4 2-160,-15 4-896,4-2 417,-14 2-4001,4 0 2432,-9-3-3136,9-3 2912</inkml:trace>
        </inkml:traceGroup>
      </inkml:traceGroup>
    </inkml:traceGroup>
    <inkml:traceGroup>
      <inkml:annotationXML>
        <emma:emma xmlns:emma="http://www.w3.org/2003/04/emma" version="1.0">
          <emma:interpretation id="{0AF86066-BD0E-4481-B92C-EB23FB29188B}" emma:medium="tactile" emma:mode="ink">
            <msink:context xmlns:msink="http://schemas.microsoft.com/ink/2010/main" type="paragraph" rotatedBoundingBox="1802,6308 12256,5946 12296,7075 1841,74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1C729F-701C-407F-BBED-F713AD94F63C}" emma:medium="tactile" emma:mode="ink">
              <msink:context xmlns:msink="http://schemas.microsoft.com/ink/2010/main" type="line" rotatedBoundingBox="1802,6308 12256,5946 12296,7075 1841,7437"/>
            </emma:interpretation>
          </emma:emma>
        </inkml:annotationXML>
        <inkml:traceGroup>
          <inkml:annotationXML>
            <emma:emma xmlns:emma="http://www.w3.org/2003/04/emma" version="1.0">
              <emma:interpretation id="{B530AEDF-0776-4B62-9E53-8201C626D9AE}" emma:medium="tactile" emma:mode="ink">
                <msink:context xmlns:msink="http://schemas.microsoft.com/ink/2010/main" type="inkWord" rotatedBoundingBox="1809,6516 2382,6497 2405,7160 1832,7180"/>
              </emma:interpretation>
              <emma:one-of disjunction-type="recognition" id="oneOf24">
                <emma:interpretation id="interp120" emma:lang="zh-CN" emma:confidence="0">
                  <emma:literal>*</emma:literal>
                </emma:interpretation>
                <emma:interpretation id="interp121" emma:lang="zh-CN" emma:confidence="0">
                  <emma:literal>女</emma:literal>
                </emma:interpretation>
                <emma:interpretation id="interp122" emma:lang="zh-CN" emma:confidence="0">
                  <emma:literal>※</emma:literal>
                </emma:interpretation>
                <emma:interpretation id="interp123" emma:lang="zh-CN" emma:confidence="0">
                  <emma:literal>彐</emma:literal>
                </emma:interpretation>
                <emma:interpretation id="interp124" emma:lang="zh-CN" emma:confidence="0">
                  <emma:literal>必</emma:literal>
                </emma:interpretation>
              </emma:one-of>
            </emma:emma>
          </inkml:annotationXML>
          <inkml:trace contextRef="#ctx0" brushRef="#br0" timeOffset="53566">4999 9404 3584,'-6'-19'1408,"6"19"-768,6-62-64,-6 46 1280,0 13-1024,0-16 1024,0 11-1088,0-1 576,0 3-768,0-1 544,0 1-640,0-7 448,0 4-512,0-5 383,0 11-447,0-3 384,4 6-416,-4-4 256,6 8-320,-6-4 192,11 9-224,-2 5 64,6 4-160,0 5 64,6 3-96,9 10-64,0 6 0,-3-1-32,3-2 0,6-1-512,0-2 288,-1-4-1312,-5 0 864,-9-9-2335,0-6 1695,-12-8-3680,6 4 2784</inkml:trace>
          <inkml:trace contextRef="#ctx0" brushRef="#br0" timeOffset="53868">5310 9133 5632,'-27'0'2112,"27"0"-1152,6 0-64,-6 0 1696,0 4-1408,0 0 928,0 5-1248,-6 10 383,6 7-735,-3 12 224,-3-3-448,-6 5 128,12-2-256,-9 1 64,0 3-128,-12 12-64,10 4 0,-8-3-480,2-6 256,-2-3-1536,2 1 960,2-21-2559,6-7 1855,-7-6-3168,5-3 2624</inkml:trace>
          <inkml:trace contextRef="#ctx0" brushRef="#br0" timeOffset="54123">4891 9462 5632,'-30'-4'2112,"30"4"-1152,25 0-288,-20 0 1280,5 4-1088,-5-4 384,5 0-768,7 0 160,8 0-384,5 0 192,2 0-224,-2 0 64,6 0-160,3 0 0,2 0-64,11 0-320,-2 6 128,-8-3-1568,-3 7 928,8-6-3744,-7 5 2496</inkml:trace>
        </inkml:traceGroup>
        <inkml:traceGroup>
          <inkml:annotationXML>
            <emma:emma xmlns:emma="http://www.w3.org/2003/04/emma" version="1.0">
              <emma:interpretation id="{EEBB05D6-9AD4-4283-B435-94BA71F872B0}" emma:medium="tactile" emma:mode="ink">
                <msink:context xmlns:msink="http://schemas.microsoft.com/ink/2010/main" type="inkWord" rotatedBoundingBox="3482,6258 4216,6233 4255,7353 3521,7379"/>
              </emma:interpretation>
              <emma:one-of disjunction-type="recognition" id="oneOf25">
                <emma:interpretation id="interp125" emma:lang="zh-CN" emma:confidence="0">
                  <emma:literal>牛</emma:literal>
                </emma:interpretation>
                <emma:interpretation id="interp126" emma:lang="zh-CN" emma:confidence="0">
                  <emma:literal>车</emma:literal>
                </emma:interpretation>
                <emma:interpretation id="interp127" emma:lang="zh-CN" emma:confidence="0">
                  <emma:literal>扌</emma:literal>
                </emma:interpretation>
                <emma:interpretation id="interp128" emma:lang="zh-CN" emma:confidence="0">
                  <emma:literal>牜</emma:literal>
                </emma:interpretation>
                <emma:interpretation id="interp12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65549">6634 9140 3712,'-9'-22'1472,"9"22"-768,0-14 96,0 1 1472,0 4-1216,0-14 928,6 10-1184,-3-9 768,3 8-896,-1-5 640,-1 6-769,-4 4 449,0 9-576,0 3 256,0 13-384,0 6 192,0 1-256,-4 0 0,4 3-128,-11 6 0,8 0-32,-9 4-544,6 5 256,-8-2-1728,-2 3 1056,-9-6-2911,10 2 2143</inkml:trace>
          <inkml:trace contextRef="#ctx0" brushRef="#br0" timeOffset="66381">6558 9558 8192,'-11'4'3072,"11"-4"-1664,0 6-672,0-6 1504,0 0-1281,0 0 481,11 0-896,5-6 288,8 6-512,12-10 256,-1 7-320,22-10 64,-1-3-192,4-6 0,2 9-64,-1-4-64,-4 7 32,-7-3-32,2 4 0,-17-1-288,0 10 160,-10-9-864,-4 9 544,-10-4-1760,-1 8 1217,-5-8-3553,1 4 2528,-6-9-2720,4-1 2688</inkml:trace>
          <inkml:trace contextRef="#ctx0" brushRef="#br0" timeOffset="66055">6610 9228 5760,'9'-10'2176,"-9"10"-1152,26-8-352,-16 2 1504,5 12-1216,6-6 832,5 0-1088,10-6 352,3 6-609,9-8-127,-9 4-192,3-10-224,-7 5 32,-5-10-895,-3 10 543,-12-4-1664,0 3 1152,-15-4-1312,0 11 1280,-6-6-384,6 5 800,-5-12 96,1 4 288,-7-20 512,11 6-160,-10-3 960,5 12-608,-5-6 928,10 10-832,-11-6 736,2 10-768,-7-1 576,11 7-672,-5-1 512,4 8-577,1 5 385,5 8-480,0 6 384,5 9-416,1 4 416,-2 5-448,-4 10 224,6-2-288,-1 42 128,5-1-192,-4 15 64,-1-10-128,-5 8-64,0-13 0,-5-7-672,-1-15 352,-4-10-2016,-1-12 1312,-8-28-3199,8-4 2367,-10-24-2944,6-2 2720</inkml:trace>
        </inkml:traceGroup>
        <inkml:traceGroup>
          <inkml:annotationXML>
            <emma:emma xmlns:emma="http://www.w3.org/2003/04/emma" version="1.0">
              <emma:interpretation id="{0359BA7D-FE39-4EEB-9180-DC856683F03F}" emma:medium="tactile" emma:mode="ink">
                <msink:context xmlns:msink="http://schemas.microsoft.com/ink/2010/main" type="inkWord" rotatedBoundingBox="4714,6247 5641,6215 5669,7040 4743,7072"/>
              </emma:interpretation>
              <emma:one-of disjunction-type="recognition" id="oneOf26">
                <emma:interpretation id="interp130" emma:lang="zh-CN" emma:confidence="0">
                  <emma:literal>顿</emma:literal>
                </emma:interpretation>
                <emma:interpretation id="interp131" emma:lang="zh-CN" emma:confidence="0">
                  <emma:literal>頓</emma:literal>
                </emma:interpretation>
                <emma:interpretation id="interp132" emma:lang="zh-CN" emma:confidence="0">
                  <emma:literal>顯</emma:literal>
                </emma:interpretation>
                <emma:interpretation id="interp133" emma:lang="zh-CN" emma:confidence="0">
                  <emma:literal>钬</emma:literal>
                </emma:interpretation>
                <emma:interpretation id="interp134" emma:lang="zh-CN" emma:confidence="0">
                  <emma:literal>锐</emma:literal>
                </emma:interpretation>
              </emma:one-of>
            </emma:emma>
          </inkml:annotationXML>
          <inkml:trace contextRef="#ctx0" brushRef="#br0" timeOffset="67823">7925 9117 5248,'-10'23'2016,"10"-23"-1088,-6 0-32,1 0 1632,10 9-1376,-10-3 736,5 1-1152,-9 3 383,3 9-639,-4 3 224,5 1-416,-11 0 416,5 3-416,-4-3 288,6 5-320,-6-5 192,9 3-224,-9-3 224,10 0-256,-1-9 96,6 0-160,0-10 64,6 5-96,5-5 0,4 1-32,5-10 32,5 1-64,5-5-96,2-1 32,-2-7-480,0 8 288,-4-10-1184,-1 2 800,-4-15-1504,3 9 1217,-13-5-929,5 11 1056,-11-2-96,4 6 512,-9-1 288,0 9 64,0-3 576,0 3-320,0 1 1024,6 4-704,-2-6 704,7 12-737,-2-2 513,3 9-608,-3 6 256,2-1-416,-7-1 0,2 7-192,-6-11-64,6 6 0,-6-10-608,0 1 320,-6-1-1248,6-2 864,-6-1-1695,6-3 1311,-4-6-2176,-1 3 1792,-6-13-2272,1-3 2080</inkml:trace>
          <inkml:trace contextRef="#ctx0" brushRef="#br0" timeOffset="67002">7843 9072 4224,'-11'6'1568,"11"-6"-832,-10-6 128,4 3 1664,6 6-1376,-5-3 1024,1 6-1280,-7-2 640,11 2-864,-4-6 319,8 4-543,1-4 352,10 0-448,1 0 128,4 0-320,1-10-64,4 6-64,11-14 32,-1 4-32,-3 5-96,-2 9 32,-9 0-1024,-6 5 576,-6-5-2495,3 0 1663,-12 0-3776,0 4 2848</inkml:trace>
          <inkml:trace contextRef="#ctx0" brushRef="#br0" timeOffset="68046">7862 8879 6912,'-15'-4'2624,"15"4"-1408,5 7-640,-5-1 1376,6 3-1120,-2 5 480,8 2-800,-7 7 351,-1 0-511,7 9 480,-1 0-512,-5 3 288,4 3-352,-3 11 192,4 6-224,-4-1 288,-1 1-288,-5-6 224,0 2-224,0-11 128,3 1-192,-3-9 64,0-6-128,0 6 0,12-5-32,-6-8-64,3-6 32,0-13 32,12 0-32,-6-10-160,7 3 64,-8-12-736,7 0 416,0-11-1568,3 11 1088,2-16-3135,0 2 2239,-6-8-3424,0 9 2944</inkml:trace>
          <inkml:trace contextRef="#ctx0" brushRef="#br0" timeOffset="68789">8272 8927 6656,'0'-26'2528,"0"26"-1344,14 4-544,-8-4 1216,-2 0-1056,8 0 384,-4 9-704,4-3 224,-2-2-416,0-4 191,0 0-255,0-4 64,4-2-160,-8 3 64,6 6-96,-12-3-64,0 0 0,0 6 32,0 1-32,0 9-32,0 6 32,-6-5 96,6 6-64,-6-1-96,0 1 0,-8 5-128,10-2 96,-8 3 160,8-3-32,-6 0 128,4 3-128,-10-3-160,13-3 32,-8-18-32,11-1 32,0-8 0,6-1 0,-1-9 64,4 5 0,7-17 0,-2 3 0,12-9 0,-1 6 0,7-6 0,-1 13 0,-7-4 0,-4 14 0,-4 1 256,4 8-128,-4 0 384,4 4-288,-10 0 96,1 11-192,-11-8 0,5 9-64,-10-3 32,5 4-64,-5-2-96,5 2 32,-6 2 32,6 3 0,-16 4 0,2 6 0,-7-3-512,6-7 288,-6 1-1024,6 0 672,-9-10-1535,8 6 1151,-16-12-1344,14 9 1280,-9-16-736,12 0 1024,0-10-256,10 4 608,-1-7 704,6 10-160,0-7 1312,6 4-832,-1-1 1440,0 7-1216,-1 0 1088,2 4-1120,0-1 831,-2 6-959,-4 1 576,5 3-768,-10 6 320,5 4-512,-10 3 64,0 2-256,-6-1-64,6 4-32,-10-8-1024,4 5 544,-4-14-2496,10 3 1633,-4-8-4193,2 1 3072</inkml:trace>
          <inkml:trace contextRef="#ctx0" brushRef="#br0" timeOffset="69021">8352 9472 7040,'26'13'2720,"-26"-13"-1472,51 23-416,-35-14 1696,4 4-1408,1 3 799,3 0-1151,6 3 320,6 4-640,-4-10-192,-8 0-160,-3-3-448,-6 3 224,-5-4-1376,1 1 832,-6-10-2751,5 0 1919,-10-10-3392,6 1 2752</inkml:trace>
        </inkml:traceGroup>
        <inkml:traceGroup>
          <inkml:annotationXML>
            <emma:emma xmlns:emma="http://www.w3.org/2003/04/emma" version="1.0">
              <emma:interpretation id="{50B39B1C-754A-436D-AE58-1E8D086C7C11}" emma:medium="tactile" emma:mode="ink">
                <msink:context xmlns:msink="http://schemas.microsoft.com/ink/2010/main" type="inkWord" rotatedBoundingBox="6083,6160 7150,6123 7181,7015 6114,7052"/>
              </emma:interpretation>
              <emma:one-of disjunction-type="recognition" id="oneOf27">
                <emma:interpretation id="interp135" emma:lang="zh-CN" emma:confidence="0">
                  <emma:literal>法</emma:literal>
                </emma:interpretation>
                <emma:interpretation id="interp136" emma:lang="zh-CN" emma:confidence="0">
                  <emma:literal>珐</emma:literal>
                </emma:interpretation>
                <emma:interpretation id="interp137" emma:lang="zh-CN" emma:confidence="0">
                  <emma:literal>砝</emma:literal>
                </emma:interpretation>
                <emma:interpretation id="interp138" emma:lang="zh-CN" emma:confidence="0">
                  <emma:literal>祛</emma:literal>
                </emma:interpretation>
                <emma:interpretation id="interp139" emma:lang="zh-CN" emma:confidence="0">
                  <emma:literal>怯</emma:literal>
                </emma:interpretation>
              </emma:one-of>
            </emma:emma>
          </inkml:annotationXML>
          <inkml:trace contextRef="#ctx0" brushRef="#br0" timeOffset="69708">9178 9072 6144,'-5'-17'2272,"5"17"-1216,5 4-256,-5-4 1664,10 6-1376,0-6 704,0 0-1088,12-10 255,-4 5-575,8-9 0,0 11-224,-6-3-32,6 6-64,-11 0-608,0 9 288,-9 0-2143,0 1 1311,-12 3-3264,0 1 2464,-14 8-1952,-2 1 2240</inkml:trace>
          <inkml:trace contextRef="#ctx0" brushRef="#br0" timeOffset="70068">9143 9314 6912,'0'-6'2624,"0"6"-1408,15-26-928,-5 16 896,4 6-704,8-9 64,4 7-352,-8-7-512,8 10 128,-4-3-1312,-2 6 832,-10 6-992,5 1 960,-10 8 160,5 2 320,-10 6 1152,0 5-512,0-1 1568,0 1-1152,0 2 1184,0 2-1152,0 0 768,0 0-961,0 10 577,0 2-736,0-13 512,6-3-576,0-15 384,2 0-480,4-13 32,-2-3-224,-1-16-672,6 2 288,2-15-1888,-2-4 1152,15-34-3743,0 12 2655,0-1-3104,2 14 2944</inkml:trace>
          <inkml:trace contextRef="#ctx0" brushRef="#br0" timeOffset="71120">9682 9331 5376,'-9'-4'2112,"9"4"-1152,0 0-352,0 0 1312,5 0-1088,-1-4 544,7-1-832,4-5 128,1 2-384,4-6 96,4 6-224,18-15 0,-1 4-96,-1 0 32,-4 6-64,-4 4 64,-7 5-64,-11-2-32,-2 6 32,-18 0-32,6 6 0,-9-2 0,-2 5 0,-10 1 128,6 9-64,0-6 320,5 4-193,-5-2 321,4-2-288,-10 10 320,6 3-320,-9-4 576,8 7-416,-4-7 640,5 1-576,-3-6 192,15 2-352,-8-6 32,7 6-192,4-9 64,4-3-96,7-7 0,10 0-32,-2-7-64,7 1 32,10-7-192,5 3 96,-11-3-800,0 4 448,-9-5-1856,-6 10 1280,0-10-2111,0 6 1759,-9-11-1376,0 9 1568,-12-3-320,6 4 864,-6-1 864,12 7-128,-6-3 1408,0 6-832,0 0 1216,9 6-1088,3-6 928,-3 10-1024,2-1 479,5 7-703,-7 3 224,6-1-448,-4 0-96,5 5-96,-7-10-992,2 6 480,-1-9-3007,-1 3 1919,6-10-3520,2 6 2848</inkml:trace>
          <inkml:trace contextRef="#ctx0" brushRef="#br0" timeOffset="70542">9714 9072 9088,'-11'15'3424,"11"-15"-1856,11 0-1056,-7-5 1280,2 5-1025,5-10 129,8 2-576,7-14-192,4 3-64,-3-4-352,3 10 160,0-16-1024,0 7 672,-9 0-1663,-6 12 1215,-15-3-1472,5 9 1376,-10-5-416,5 9 864,-9-10 128,9 10 256,-6-9 352,6 6-96,-6-17 832,2 11-480,-1-4 1088,-1 9-864,-3-14 832,-1 8-832,-1 2 704,6 2-736,-5 3 576,10 6-673,-10 3 577,5 2-608,0 10 512,5 2-544,0 6 256,5 2-416,-5 8 128,0 0-256,0 0-64,0-1-64,-5 3-672,5-3 352,-10 7-1920,4-2 1216,-3-8-2879,4-4 2175,-5-12-3008,-2 4 2688</inkml:trace>
        </inkml:traceGroup>
        <inkml:traceGroup>
          <inkml:annotationXML>
            <emma:emma xmlns:emma="http://www.w3.org/2003/04/emma" version="1.0">
              <emma:interpretation id="{AB41465D-06DC-40C8-9B8C-68D0361128C3}" emma:medium="tactile" emma:mode="ink">
                <msink:context xmlns:msink="http://schemas.microsoft.com/ink/2010/main" type="inkWord" rotatedBoundingBox="8205,6609 8331,6604 8340,6841 8213,6845"/>
              </emma:interpretation>
              <emma:one-of disjunction-type="recognition" id="oneOf28">
                <emma:interpretation id="interp140" emma:lang="zh-CN" emma:confidence="0">
                  <emma:literal>:</emma:literal>
                </emma:interpretation>
                <emma:interpretation id="interp141" emma:lang="zh-CN" emma:confidence="0">
                  <emma:literal>;</emma:literal>
                </emma:interpretation>
                <emma:interpretation id="interp142" emma:lang="zh-CN" emma:confidence="0">
                  <emma:literal>“</emma:literal>
                </emma:interpretation>
                <emma:interpretation id="interp143" emma:lang="zh-CN" emma:confidence="0">
                  <emma:literal>"</emma:literal>
                </emma:interpretation>
                <emma:interpretation id="interp144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71677">11258 9255 8448,'-11'-6'3168,"11"6"-1728,6-3-1120,-6-3 1088,0 12-832,0-6 192,9 0-449,3 0-319,2 0-31,2 0-1473,-2 0 800,-2 0-4064,-3 0 2656</inkml:trace>
          <inkml:trace contextRef="#ctx0" brushRef="#br0" timeOffset="71856">11262 9458 8320,'6'-9'3168,"-6"9"-1728,21 0-1184,-12 0 832,3 0-672,3 0-704,5 9 128,-4-5-4064,4 6 2336</inkml:trace>
        </inkml:traceGroup>
        <inkml:traceGroup>
          <inkml:annotationXML>
            <emma:emma xmlns:emma="http://www.w3.org/2003/04/emma" version="1.0">
              <emma:interpretation id="{4F121540-8B7C-4744-93B9-5BCD8284FC7E}" emma:medium="tactile" emma:mode="ink">
                <msink:context xmlns:msink="http://schemas.microsoft.com/ink/2010/main" type="inkWord" rotatedBoundingBox="9572,6089 10541,6056 10571,6919 9602,6953"/>
              </emma:interpretation>
              <emma:one-of disjunction-type="recognition" id="oneOf29">
                <emma:interpretation id="interp145" emma:lang="zh-CN" emma:confidence="0">
                  <emma:literal>收</emma:literal>
                </emma:interpretation>
                <emma:interpretation id="interp146" emma:lang="zh-CN" emma:confidence="0">
                  <emma:literal>牧</emma:literal>
                </emma:interpretation>
                <emma:interpretation id="interp147" emma:lang="zh-CN" emma:confidence="0">
                  <emma:literal>枚</emma:literal>
                </emma:interpretation>
                <emma:interpretation id="interp148" emma:lang="zh-CN" emma:confidence="0">
                  <emma:literal>㞶</emma:literal>
                </emma:interpretation>
                <emma:interpretation id="interp149" emma:lang="zh-CN" emma:confidence="0">
                  <emma:literal>蚊</emma:literal>
                </emma:interpretation>
              </emma:one-of>
            </emma:emma>
          </inkml:annotationXML>
          <inkml:trace contextRef="#ctx0" brushRef="#br0" timeOffset="79765">12630 9042 4224,'-6'-24'1568,"6"24"-832,0 0-384,0-4 1120,0 0-832,0-5 768,6-1-800,-2-3 448,2 7-608,-1-1 448,-2 1-480,3 3 384,4 6-448,-4 3 320,4 1-384,-6 9 128,2 6-257,-6-5 225,0 6-256,-6-1 256,6 6-256,-4 4 256,-1-2-256,0-1 256,5-3-256,-6-3 256,12-1-256,-6-2 96,5 2-128,0-8-64,11 4 0,-2-14-32,2 6 0,-1-14-96,6-2 64,-1-8-736,5 2 384,-10-8-1280,6 12 897,-6-10-1377,0 5 1216,-10-6-768,7 10 992,-12-4 32,4 3 416,-4-9 160,0 6 64,-4-9 384,-2 8-192,-5-8 640,11-1-448,-9-12 672,9 6-576,-6 3 544,6 13-544,-4-10 384,4 8-480,-6 7 384,12 3-416,-6 5 415,0 9-447,0 4 352,4 10-352,2 13 352,-1 2-384,-5 1 224,4-2-256,-4 9 0,0-7-128,0 6-64,0 7 0,0 12 96,0-6-64,0-13-384,0-6 192,0-10-1312,0-6 800,0-19-2047,5-4 1503,1-18-1984,4 6 1792,1-26-1696,4 2 1760,5-32-1024,0 4 1344</inkml:trace>
          <inkml:trace contextRef="#ctx0" brushRef="#br0" timeOffset="80423">13150 8746 6400,'9'-32'2368,"-9"32"-1280,21-7-704,-17 1 1152,2 12-864,-1-6 544,0 7-736,-5 3 320,0 8-480,-5 6 128,0-2-288,-5 14 224,-2 0-256,3-4 159,4 0-159,1-6 64,4-4-96,0-6-128,9-3 0,0-10 32,7 7 0,0-10 128,4 0-64,0 0 128,7 0-128,-7 0 320,-1 10-192,-8-1 320,4 8-288,-9 1 224,-2 2-224,-8 2 64,4 0-160,-11 1 64,1 4-96,-5-5 0,0 6-32,-12-5-64,3 0 32,-12-1-608,4 4 320,2-6-1440,6-8 928,-2-2-1759,5 0 1439,0-10-992,2 0 1216,2-16-32,14 7 544,-3-8 96,6-1 128,-6-9 224,6 8-32,0 2 736,6 8-416,-6-5 960,6 5-768,-3 0 768,9 9-736,-3-10 576,12 10-672,-1 0 383,2 6-543,2-2 256,8 5-352,-2 0 192,0 8-224,6 2 64,0 4-160,-1-6 160,2 5-192,-7-2 192,5 2-192,1-4-32,-6 5-32,-9-10-736,-1 6 384,-4-15-1440,-1 5 993,-6-9-2529,8 0 1824,-8-13-3104,7-2 2592</inkml:trace>
        </inkml:traceGroup>
        <inkml:traceGroup>
          <inkml:annotationXML>
            <emma:emma xmlns:emma="http://www.w3.org/2003/04/emma" version="1.0">
              <emma:interpretation id="{137C3974-C33D-40B4-B1C2-EDBDDDA3CFB3}" emma:medium="tactile" emma:mode="ink">
                <msink:context xmlns:msink="http://schemas.microsoft.com/ink/2010/main" type="inkWord" rotatedBoundingBox="10961,5868 11844,6496 11427,7083 10544,6454"/>
              </emma:interpretation>
              <emma:one-of disjunction-type="recognition" id="oneOf30">
                <emma:interpretation id="interp150" emma:lang="zh-CN" emma:confidence="0">
                  <emma:literal>敛</emma:literal>
                </emma:interpretation>
                <emma:interpretation id="interp151" emma:lang="zh-CN" emma:confidence="0">
                  <emma:literal>斂</emma:literal>
                </emma:interpretation>
                <emma:interpretation id="interp152" emma:lang="zh-CN" emma:confidence="0">
                  <emma:literal>㪬</emma:literal>
                </emma:interpretation>
                <emma:interpretation id="interp153" emma:lang="zh-CN" emma:confidence="0">
                  <emma:literal>欷</emma:literal>
                </emma:interpretation>
                <emma:interpretation id="interp154" emma:lang="zh-CN" emma:confidence="0">
                  <emma:literal>敆</emma:literal>
                </emma:interpretation>
              </emma:one-of>
            </emma:emma>
          </inkml:annotationXML>
          <inkml:trace contextRef="#ctx0" brushRef="#br0" timeOffset="81075">13980 8734 3968,'0'-10'1472,"0"10"-768,4-10-128,-4 6 1344,6 4-1056,0-3 1088,-2 3-1152,-4-6 576,5 3-800,0-7 480,1 6-608,-2-1 383,2 5-479,0-4 544,-3 8-512,-3-4 352,5 5-416,-5-1 192,0 9-288,-5 0 64,5 7-160,-15 6 64,5 6-96,-16 9 96,6 0-128,-10 5-32,8-1 0,-8-6-1024,6-1 544,-8-2-2911,8-4 1855,2-19-4064,17-4 3136</inkml:trace>
          <inkml:trace contextRef="#ctx0" brushRef="#br0" timeOffset="81637">13812 8897 6016,'-10'0'2272,"10"0"-1216,6 0-320,-2 0 1536,2 0-1248,-1 0 768,10 0-1056,5-6 319,5 6-607,5-4 96,2 4-320,-1-5 224,4 1-256,1-6 32,3 7-128,-7-3 0,-7 6-32,-10-3-672,5 6 320,-8-3-2015,-2 0 1311,-16 0-2688,6 0 2080,-10 0-2432,4 0 2336</inkml:trace>
          <inkml:trace contextRef="#ctx0" brushRef="#br0" timeOffset="81325">13888 8660 6272,'24'-4'2368,"-24"4"-1280,32 10-352,-28-7 1600,8 7-1280,-3-1 928,6 4-1185,1 0 417,4 7-704,6 2 64,-1 0-320,-4 1-96,5-4-96,-7-2-128,2 2 32,-1-1-192,6 0 128,-10 0-1216,4 4 704,-16-8-2335,-4 5 1631,-10-12-3392,5 9 2624</inkml:trace>
          <inkml:trace contextRef="#ctx0" brushRef="#br0" timeOffset="82879">13949 8960 4992,'-31'10'1824,"31"-10"-960,-24 8-224,18 2 1312,12 4-1056,-6 2 832,10 8-1024,-5-6 768,-1 4-832,1 0 159,7 7-479,-8-2-32,7-1-192,-7-2-192,1-6 32,1-10-1247,-2 2 735,-4-16-1536,5 6 1216,1-7-384,0-2 768,-2-11 256,7 8 128,-7-7 416,7 9-192,-2-3 704,3 4-448,-9 1 608,9 3-544,-3 1 224,2 8-384,-11-4 64,0 9-192,0-5-544,0 5 192,0-9-1024,0 6 672,0-16-480,4 1 576,2-4 224,3 3 128,2-3 256,-1 8-64,1 1 544,-2 4-352,1-4 608,1 8-480,-5-4 224,4 4-352,-10-4 128,5 8-224,-10 2 0,5 4-96,-10-1 96,4 6-96,-8-1 384,7 5-224,-7-6 448,8 5-384,-15 6 448,12 4-449,-1-5 449,5-4-448,-6-4 288,11-2-320,-4-9 64,4 6-192,0-8 0,4-2-64,1-14-480,6 6 224,-1-18-896,-1 2 608,8-24-863,2 8 799,2 0-672,5 8 704,-1-8-448,5 4 576,-4-17-96,1 8 288,-3-5 32,2 5 96,-7-12 544,2 12-256,-10 5 832,10 17-608,-17 1 736,1 4-704,-5 10 544,0 8-577,-5 10 385,1 4-480,-13 4 256,17 7-352,-4-6 0,8 3-160,-4-7-64,11-6 0,-5-13-32,3 4 0,1-8 0,5 4 0,2-10 0,-2 7 0,-6-2 0,6 5 0,1 0 64,-1 8-32,-4 2 256,-2 4-160,-3 8 320,3 0-256,-9 1 160,6 6-192,-12-7 128,6 0-160,-9 1-64,0 0-32,-12-1-960,0 1 512,-20 0-2016,1 3 1345,-11-8-1889,19-4 1696,2-10-1056,15-4 1344,0-8-32,4-2 608,-4-12 672,11 9-96,-2-6 1088,12 9-704,-2-2 1312,7 2-1056,-2-3 1088,3 7-1056,3-1 768,0 1-929,0 2 577,5 8-736,1 2 320,-2 7-512,13 0 192,-2 9-288,6-2-64,4 2-96,-9-5 32,5 2-64,0-1-224,0 0 96,-17-9-1440,1 4 832,-8-7-2719,-3 2 1919,-3-16-3680,3 2 2912</inkml:trace>
        </inkml:traceGroup>
        <inkml:traceGroup>
          <inkml:annotationXML>
            <emma:emma xmlns:emma="http://www.w3.org/2003/04/emma" version="1.0">
              <emma:interpretation id="{901060ED-59D6-48DF-BDF1-ACA0BD7A6B66}" emma:medium="tactile" emma:mode="ink">
                <msink:context xmlns:msink="http://schemas.microsoft.com/ink/2010/main" type="inkWord" rotatedBoundingBox="12209,6053 12395,6801 12032,6892 11845,6144"/>
              </emma:interpretation>
              <emma:one-of disjunction-type="recognition" id="oneOf31">
                <emma:interpretation id="interp155" emma:lang="" emma:confidence="0">
                  <emma:literal>十</emma:literal>
                </emma:interpretation>
                <emma:interpretation id="interp156" emma:lang="" emma:confidence="0">
                  <emma:literal>y</emma:literal>
                </emma:interpretation>
                <emma:interpretation id="interp157" emma:lang="" emma:confidence="0">
                  <emma:literal>牛</emma:literal>
                </emma:interpretation>
                <emma:interpretation id="interp158" emma:lang="" emma:confidence="0">
                  <emma:literal>㐃</emma:literal>
                </emma:interpretation>
                <emma:interpretation id="interp159" emma:lang="" emma:confidence="0">
                  <emma:literal>f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5:48.87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2494CEE-88E9-4C0C-A454-7A642B5FD2E7}" emma:medium="tactile" emma:mode="ink">
          <msink:context xmlns:msink="http://schemas.microsoft.com/ink/2010/main" type="inkDrawing"/>
        </emma:interpretation>
      </emma:emma>
    </inkml:annotationXML>
    <inkml:trace contextRef="#ctx0" brushRef="#br0">15021 8805 5888,'-32'-4'2176,"32"4"-1152,0 0-576,0 0 1216,0 0-960,0 0 608,0 4-800,0-4 448,6 9-544,-6 4 320,12 6-416,-3 9 255,1-2-319,1 6 64,-2 1-192,3 3 0,-3 5-64,-9-11-256,5 2 96,-5 0-2143,0 0 1215,0-19-4128,0 1 2880</inkml:trace>
  </inkml:traceGroup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5:49.25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9F4EE07-5EB5-405B-9936-D1CF25C396C6}" emma:medium="tactile" emma:mode="ink">
          <msink:context xmlns:msink="http://schemas.microsoft.com/ink/2010/main" type="inkDrawing"/>
        </emma:interpretation>
      </emma:emma>
    </inkml:annotationXML>
    <inkml:trace contextRef="#ctx0" brushRef="#br0">15148 8491 6144,'6'-3'2272,"-6"3"-1216,6 32-608,-3-23 1280,2 4-992,1 6 608,0-2-832,-2 2 448,2-2-544,-6 2 384,5 3-449,-5-3 385,0 4-416,0-1 320,0 5-352,0 5 192,0 3-256,0 3 128,4-2-192,1 13 128,1 5-160,-6-8-64,4-11-32,-4 3-32,6 2 0,-6 14 64,0-3-32,0-6-96,0-9 32,-6-10-960,6-3 544,-4-7-2144,-2-9 1441,-3-11-2433,9 1 2016,-11-29-2464,7 3 2272</inkml:trace>
  </inkml:traceGroup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5:49.45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A9983B5-0B8B-4100-9358-CFDA1CB2025F}" emma:medium="tactile" emma:mode="ink">
          <msink:context xmlns:msink="http://schemas.microsoft.com/ink/2010/main" type="inkDrawing"/>
        </emma:interpretation>
      </emma:emma>
    </inkml:annotationXML>
    <inkml:trace contextRef="#ctx0" brushRef="#br0">15062 8842 7168,'-4'-19'2720,"4"19"-1472,0-10-608,0 7 1472,9 6-1152,0-3 735,3 6-1023,-3-2 288,6 5-576,-3 1 96,2 3-320,8 6 0,2 3-96,-9 0-320,6 5 128,-6-8-1632,0-2 960,2-8-3103,-2 4 2175,3-3-2816,4 3 2592</inkml:trace>
  </inkml:traceGroup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6:10.21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0532568-F6B7-4BF8-9454-8D6257C948D0}" emma:medium="tactile" emma:mode="ink">
          <msink:context xmlns:msink="http://schemas.microsoft.com/ink/2010/main" type="inkDrawing" rotatedBoundingBox="8197,8826 8291,8861 8288,8869 8193,8834" semanticType="callout" shapeName="Other">
            <msink:sourceLink direction="with" ref="{BB8F7581-2FC1-4CAA-9F9A-05F94D2DFC7A}"/>
          </msink:context>
        </emma:interpretation>
      </emma:emma>
    </inkml:annotationXML>
    <inkml:trace contextRef="#ctx0" brushRef="#br0">11248 11470 7552,'-10'-6'2880,"10"6"-1536,0-3-864,0-1 1248,0 8-992,0-4 288,6 3-640,-2-3-65,7 6-191,-2-2-287,6 2 63,-4-2-1216,5 0 704,-7 1-4096,3-2 2592</inkml:trace>
  </inkml:traceGroup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6:10.40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B8F7581-2FC1-4CAA-9F9A-05F94D2DFC7A}" emma:medium="tactile" emma:mode="ink">
          <msink:context xmlns:msink="http://schemas.microsoft.com/ink/2010/main" type="inkDrawing" rotatedBoundingBox="8224,9027 8316,9057 8312,9069 8221,9039" shapeName="Other">
            <msink:destinationLink direction="with" ref="{50532568-F6B7-4BF8-9454-8D6257C948D0}"/>
          </msink:context>
        </emma:interpretation>
      </emma:emma>
    </inkml:annotationXML>
    <inkml:trace contextRef="#ctx0" brushRef="#br0">11275 11671 7040,'-12'0'2720,"12"0"-1472,5-6-960,-5 2 1184,0 8-864,0-4 352,10 0-576,-4 0-608,5 6 64,-1-3-3328,5 1 1920,0 6-3008,6-1 2592</inkml:trace>
  </inkml:traceGroup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6:21.41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402BF68-6BD8-45B1-AEDB-1CC05C3658F7}" emma:medium="tactile" emma:mode="ink">
          <msink:context xmlns:msink="http://schemas.microsoft.com/ink/2010/main" type="inkDrawing" rotatedBoundingBox="9883,8380 10393,8385 10392,8405 9882,8401" shapeName="Other"/>
        </emma:interpretation>
      </emma:emma>
    </inkml:annotationXML>
    <inkml:trace contextRef="#ctx0" brushRef="#br0">12957 11031 5888,'-15'-4'2176,"15"4"-1152,-11 0-352,5 0 1408,12 0-1120,-6 0 640,0 0-928,0-4 320,5 4-545,1-6 225,4 12-384,-1-6 256,8 0-288,1 0 192,3 0-224,9 0 0,-3 4-128,-3-4-64,8 4 0,8-4-32,7 5 0,-8-5-512,-2 0 288,-5 0-1312,-8 0 865,2-5-2049,-7 5 1536,-2-8-2400,-2 8 2016,-11-6-1760,1 12 1888</inkml:trace>
  </inkml:traceGroup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6:21.71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41A924A-5612-4F7D-99B1-05F653FC52E5}" emma:medium="tactile" emma:mode="ink">
          <msink:context xmlns:msink="http://schemas.microsoft.com/ink/2010/main" type="inkDrawing" rotatedBoundingBox="9965,9296 10045,8394 10292,8416 10212,9318" semanticType="verticalRange" shapeName="Other">
            <msink:sourceLink direction="with" ref="{68DF5C31-F312-4BC7-8839-B9DB1D387AC7}"/>
            <msink:destinationLink direction="from" ref="{13DCFE13-08D7-4473-8C50-A9441C74350A}"/>
          </msink:context>
        </emma:interpretation>
      </emma:emma>
    </inkml:annotationXML>
    <inkml:trace contextRef="#ctx0" brushRef="#br0">13238 11038 5760,'-20'6'2176,"20"-6"-1152,-27 7-640,27-1 1152,6 3-864,-6-1 544,0 7-736,0-2 384,5 0-512,-1 16 480,8 6-512,-3 1 575,2 6-511,-1 3 512,-1 0-512,3 10 288,-3-1-384,-9-1 192,5 1-256,-10 10 64,5 0-160,-9-15 160,-3-7-192,-13 3-32,5-6-32,-10-7-480,9-9 256,-9-14-1248,3-4 800,3-13-2271,3 2 1631,-9-17-3776,13 7 2848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39:23.68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283B5AC-6938-4383-B85B-51479A9A0AE6}" emma:medium="tactile" emma:mode="ink">
          <msink:context xmlns:msink="http://schemas.microsoft.com/ink/2010/main" type="writingRegion" rotatedBoundingBox="30757,16975 32657,16975 32657,17547 30757,17547"/>
        </emma:interpretation>
      </emma:emma>
    </inkml:annotationXML>
    <inkml:traceGroup>
      <inkml:annotationXML>
        <emma:emma xmlns:emma="http://www.w3.org/2003/04/emma" version="1.0">
          <emma:interpretation id="{A484D225-E9F6-4D4B-A863-C345BE167021}" emma:medium="tactile" emma:mode="ink">
            <msink:context xmlns:msink="http://schemas.microsoft.com/ink/2010/main" type="paragraph" rotatedBoundingBox="30757,16975 32657,16975 32657,17547 30757,175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AC41E8-1B1B-4130-878C-EB2157AF74CD}" emma:medium="tactile" emma:mode="ink">
              <msink:context xmlns:msink="http://schemas.microsoft.com/ink/2010/main" type="line" rotatedBoundingBox="30757,16975 32657,16975 32657,17547 30757,17547"/>
            </emma:interpretation>
          </emma:emma>
        </inkml:annotationXML>
        <inkml:traceGroup>
          <inkml:annotationXML>
            <emma:emma xmlns:emma="http://www.w3.org/2003/04/emma" version="1.0">
              <emma:interpretation id="{1CDAB628-7BCD-4BE5-B738-C0AF0B11913C}" emma:medium="tactile" emma:mode="ink">
                <msink:context xmlns:msink="http://schemas.microsoft.com/ink/2010/main" type="inkWord" rotatedBoundingBox="30757,16975 32657,16975 32657,17547 30757,17547">
                  <msink:destinationLink direction="with" ref="{C688D86C-D89C-4EB6-A699-A772C23E4D77}"/>
                </msink:context>
              </emma:interpretation>
              <emma:one-of disjunction-type="recognition" id="oneOf0">
                <emma:interpretation id="interp0" emma:lang="zh-CN" emma:confidence="0">
                  <emma:literal>=</emma:literal>
                </emma:interpretation>
                <emma:interpretation id="interp1" emma:lang="zh-CN" emma:confidence="0">
                  <emma:literal>二</emma:literal>
                </emma:interpretation>
                <emma:interpretation id="interp2" emma:lang="zh-CN" emma:confidence="0">
                  <emma:literal>䒑</emma:literal>
                </emma:interpretation>
                <emma:interpretation id="interp3" emma:lang="zh-CN" emma:confidence="0">
                  <emma:literal>上</emma:literal>
                </emma:interpretation>
                <emma:interpretation id="interp4" emma:lang="zh-CN" emma:confidence="0">
                  <emma:literal>土</emma:literal>
                </emma:interpretation>
              </emma:one-of>
            </emma:emma>
          </inkml:annotationXML>
          <inkml:trace contextRef="#ctx0" brushRef="#br0">31031 18464 3968,'-26'8'1568,"26"7"-832,21-27-864,-3 9 256,0-2 64,0 2 192,3-2-64,6 2 0,8-1 160,5 0 64,7 4-256,15 0 32,4 0 96,0 0-224,12-3-32,2-2-96,8 2 32,17-6 0,0 1 32,5-3-64,-1 0-64,-4-5 32,1 10-32,7-3 0,-2-4 0,-19 7 64,-12-3 32,-16 1-256,-15 5-64,-13-1-1088,-15-4-416,-12 1-672</inkml:trace>
          <inkml:trace contextRef="#ctx0" brushRef="#br0" timeOffset="-404">31180 17996 4736,'-26'0'1760,"18"5"-960,-1-2-384,4 0 608,1 2-224,0-2 0,-1-3-448,5 0-224,0 0-64,0 0 192,0 0 160,0 0 0,5 5 64,3-5-256,10 0-128,4 0 64,12-5 32,8 2-64,14-2-32,6 2-32,-1 0-64,14-2 32,-5-3 32,4 1-96,0-1 0,10-3 32,4-2 64,0 7-96,-10-3 0,10 4-32,-14 2 0,-2 0 64,-11-2 0,-4 2-224,-5 3 0,-4 0-256,-9 0-96,-8 0-608,-13 0-192,-8 3-1568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46.461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8965 7166 4608,'-10'-5'1760,"5"5"-960,-1 0-384,6 0 608,0 5-160,-5-1-32,1 2-32,4-2-32,0-4-416,0 0 224,0 0 128,0 0 0,0 0-32,4 0-224,7 0-32,-2 0-192,6-4 32,6-2-96,9-3 63,2-4-127,4-1 0,9-9 32,12-9 0,-3 6-160,3-2 32,-1 6-64,-5-1 0,0 9 64,-10 1 64,-4 4-32,-13 5-32,-4-2 32,-4 6-32,-1 0 64,-4 6 32,-7-2 32,-4-4 0,-4 19 0,-2 3 0,-9-4-64,0 4-64,-5 0 96,-1 1 0,-4 0-32,-1 5-64,-4-1 96,3 1 0,-8-6-128,4 1-32,-4-1-544,-1-9-160,5-3-671,5-6-225,2-4 128,3-4 32,6-6 416,0 1 288,3 0 448,9-5 224,-3 2 96,6 2 32,0 0 128,0 1 160,0 2 128,0 1 128,6 6-96,-6 0 64,0 0 0,3 10 64,3 2-128,-6 2 0,0 4 160,0 9 64,0-4-64,0 1-32,0 21-64,-6-5 96,3 5-288,-3 0-33,1 6-31,1-6 64,-8 10-96,3-6 32,4 2-160,-1-2 0,2 2 32,-2-6 64,1 0-96,1-5-64,-2-8 0,6 0 32,-5-10-256,-1-3-96,6-12-1056,0-7-383,0-13-1537,6-9-1984,-1-10 1536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6:22.11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76B0B73-2321-40B4-BD6C-C025342FA03E}" emma:medium="tactile" emma:mode="ink">
          <msink:context xmlns:msink="http://schemas.microsoft.com/ink/2010/main" type="inkDrawing" rotatedBoundingBox="10520,8279 10866,8265 10867,8275 10521,8289" shapeName="Other">
            <msink:destinationLink direction="with" ref="{934D305C-9DD1-4B9F-8174-44D052707FB5}"/>
          </msink:context>
        </emma:interpretation>
      </emma:emma>
    </inkml:annotationXML>
    <inkml:trace contextRef="#ctx0" brushRef="#br0">13578 10913 7552,'-14'0'2880,"14"0"-1536,0 0-800,0 0 1440,0 4-1152,0-4 352,4 0-737,1 0-63,10 0-224,6 0-96,0 0-32,3-4-32,2 4 0,5-5 64,4 5-32,1-4-736,0 4 416,-6-4-1759,-3 8 1151,-7-4-2624,-5 0 1984,-15 0-2240,0 4 2144</inkml:trace>
  </inkml:traceGroup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6:22.30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34D305C-9DD1-4B9F-8174-44D052707FB5}" emma:medium="tactile" emma:mode="ink">
          <msink:context xmlns:msink="http://schemas.microsoft.com/ink/2010/main" type="inkDrawing" rotatedBoundingBox="10668,8276 10758,8656 10734,8662 10644,8282" semanticType="callout" shapeName="Other">
            <msink:sourceLink direction="with" ref="{576B0B73-2321-40B4-BD6C-C025342FA03E}"/>
            <msink:sourceLink direction="with" ref="{B85BBFA2-2157-4D61-BBC0-209ACB306C87}"/>
          </msink:context>
        </emma:interpretation>
      </emma:emma>
    </inkml:annotationXML>
    <inkml:trace contextRef="#ctx0" brushRef="#br0">13710 10916 6016,'-16'-4'2272,"16"4"-1216,-5 0-544,1 0 1312,8 0-1024,-4 0 832,5 4-960,1 2 576,-2 7-737,2 0 385,5 9-544,-2 10 192,1 0-320,-4 4-64,5 0-96,-7 19-1376,7 0 704,-11-14-4895,4-6 3039</inkml:trace>
  </inkml:traceGroup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6:23.23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3DCFE13-08D7-4473-8C50-A9441C74350A}" emma:medium="tactile" emma:mode="ink">
          <msink:context xmlns:msink="http://schemas.microsoft.com/ink/2010/main" type="inkDrawing" rotatedBoundingBox="10948,9325 11064,8396 11600,8463 11484,9392" semanticType="callout" shapeName="Other">
            <msink:sourceLink direction="from" ref="{641A924A-5612-4F7D-99B1-05F653FC52E5}"/>
            <msink:sourceLink direction="to" ref="{B85BBFA2-2157-4D61-BBC0-209ACB306C87}"/>
          </msink:context>
        </emma:interpretation>
      </emma:emma>
    </inkml:annotationXML>
    <inkml:trace contextRef="#ctx0" brushRef="#br0">14104 11189 8064,'-17'-6'3072,"17"6"-1664,5-4-1088,-5-1 1280,6 10-928,0-5 480,9 0-705,0-5 97,10 5-288,10-4-96,1 0-96,0-11 96,6 11-96,14-9 192,4 4-160,-14-4-384,0 7 160,-10-4-1312,-6 10 801,-5-3-1857,-4 3 1440,-10 0-1152,-8 3 1280,-6-3-64,3 6 576,-11-2 192,7 5 128,-13-3 288,8 2-96,-12-3 896,12 5-576,-13-7 1120,14 1-896,-14 6 768,12-5-800,-10-1 576,4 0-672,0 1 448,13 5-544,-14-3 319,13 12-415,-2 4 480,6-1-480,0 7 224,6-3-320,-2 10 224,6 0-256,0 5 320,2 5-288,-3 8 160,2-6-224,-11 0 224,4-3-256,-8 4 160,-1-4-160,-10 0 0,3 1-64,-12-5-64,8-1 32,-19-13-672,14-4 352,-9-19-1152,10 2 800,-7-16-1952,12 1 1441,-5-14-4257,4-3 3040</inkml:trace>
  </inkml:traceGroup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6:47.87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2F70E49-20B4-49BA-9903-FB6CCC6AD4D4}" emma:medium="tactile" emma:mode="ink">
          <msink:context xmlns:msink="http://schemas.microsoft.com/ink/2010/main" type="inkDrawing" rotatedBoundingBox="8188,10653 8267,10675 8263,10692 8183,10669" shapeName="Other"/>
        </emma:interpretation>
      </emma:emma>
    </inkml:annotationXML>
    <inkml:trace contextRef="#ctx0" brushRef="#br0">11260 13291 6528,'-15'0'2464,"15"0"-1344,-11 4-1024,5-4 832,12 0-544,-6 0 160,5 0-320,-5 0-64,10 0-96,1 0-320,-2 4 128,1-4-2336,1 5 1344,-5-1-2720,4 10 2208</inkml:trace>
  </inkml:traceGroup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6:48.04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74674B0-B9AF-421B-9455-FE1D1ED3BBCF}" emma:medium="tactile" emma:mode="ink">
          <msink:context xmlns:msink="http://schemas.microsoft.com/ink/2010/main" type="inkDrawing" rotatedBoundingBox="8188,10798 8265,10836 8257,10853 8180,10815" shapeName="Other"/>
        </emma:interpretation>
      </emma:emma>
    </inkml:annotationXML>
    <inkml:trace contextRef="#ctx0" brushRef="#br0">11234 13431 6400,'-6'6'2368,"6"-6"-1280,0 4-864,0-4 928,6 3-672,-1 3 96,1-2-320,-2 1-1088,11-1 448,5 0-3328,2 2 2080</inkml:trace>
  </inkml:traceGroup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6:51.97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4A88EE2-4708-4F20-94EE-3967E54E33DF}" emma:medium="tactile" emma:mode="ink">
          <msink:context xmlns:msink="http://schemas.microsoft.com/ink/2010/main" type="inkDrawing" rotatedBoundingBox="9610,11071 10022,10230 10580,10504 10168,11344" semanticType="callout" shapeName="Other">
            <msink:sourceLink direction="with" ref="{81F6F14E-9229-4886-AC29-6FD42F1BE804}"/>
          </msink:context>
        </emma:interpretation>
      </emma:emma>
    </inkml:annotationXML>
    <inkml:trace contextRef="#ctx0" brushRef="#br0">12891 13265 6528,'-11'-5'2464,"11"5"-1344,-6 0-672,2 0 1056,8 0-832,-4-5 224,6 5-544,-1-8 96,1 3-288,-3-5 288,9 6-256,-3-8 96,1 2-160,1-3 0,-2 4-64,3-5 160,-3 9-128,3-18 96,2 10-97,-4-1 161,0 5-160,0-4 32,6 7-64,4-1 96,-4 1-96,4 2 32,4 4-32,3 0 32,3 4-64,0 2 128,3 1-96,-9 3 128,2-1-128,4-5 32,6 1-32,10-1-64,-1 2 32,-10-6-192,-3 4 96,-7-4-896,2 0 544,-7 0-1535,-5 0 1119,-11 0-1600,1 0 1376,-10 0-960,1 4 1152,-17 1-32,7 9 544,-13-5 352,6 0 32,3-1 576,0 1-352,-6-3 960,3 3-672,0-9 928,12 4-832,-12-4 544,6 0-704,4 0 512,7 4-544,-7 2 448,11 3-480,-4 8 384,4 6-449,-5-1 545,10 6-512,-5-1 288,4 1-384,-4 21 256,0 6-288,0 3 128,0-3-224,-4-7 224,4-2-256,-11-5 96,1-5-128,-20 5-64,-2-5 0,-7-8-672,3-1 352,-5-18-1312,11-5 928,-6-8-2111,14 4 1567,-2-13-3744,18-2 2784</inkml:trace>
  </inkml:traceGroup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6:52.29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0A4AE91-375A-4A00-877A-9B1F8080BD1B}" emma:medium="tactile" emma:mode="ink">
          <msink:context xmlns:msink="http://schemas.microsoft.com/ink/2010/main" type="inkDrawing" rotatedBoundingBox="10521,10318 10848,10340 10847,10361 10519,10339" shapeName="Other">
            <msink:destinationLink direction="with" ref="{0010D5AD-0EDF-45D4-BB45-CDE4A8EEF61B}"/>
          </msink:context>
        </emma:interpretation>
      </emma:emma>
    </inkml:annotationXML>
    <inkml:trace contextRef="#ctx0" brushRef="#br0">13573 12951 8192,'-9'0'3072,"9"0"-1664,0 5-864,0-5 1280,0 0-1024,4 0 319,6 4-671,6 0-64,5 2-224,-1-6-96,-1 0-32,13 0-192,4 0 96,-6 0-736,6 0 416,0 0-1855,-6 0 1247,-9 0-2880,-6 10 2176,-15-7-1952,0 6 2112</inkml:trace>
  </inkml:traceGroup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6:52.52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1F6F14E-9229-4886-AC29-6FD42F1BE804}" emma:medium="tactile" emma:mode="ink">
          <msink:context xmlns:msink="http://schemas.microsoft.com/ink/2010/main" type="inkDrawing" rotatedBoundingBox="10715,10338 10728,10713 10700,10714 10687,10339" shapeName="Other">
            <msink:destinationLink direction="with" ref="{F4A88EE2-4708-4F20-94EE-3967E54E33DF}"/>
          </msink:context>
        </emma:interpretation>
      </emma:emma>
    </inkml:annotationXML>
    <inkml:trace contextRef="#ctx0" brushRef="#br0">13758 12973 6528,'-12'-4'2464,"12"4"-1344,-6 13-384,2-9 1536,4 2-1248,-5 3 640,10 4-993,-5 6 257,0 4-544,0 3 96,0 0-320,0 16-224,4 3 32,2 0-1696,0-3 961,-6-10-4641,6-2 3040</inkml:trace>
  </inkml:traceGroup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6:53.49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010D5AD-0EDF-45D4-BB45-CDE4A8EEF61B}" emma:medium="tactile" emma:mode="ink">
          <msink:context xmlns:msink="http://schemas.microsoft.com/ink/2010/main" type="inkDrawing" rotatedBoundingBox="10957,10647 11633,10207 12000,10771 11324,11211" semanticType="callout" shapeName="Other">
            <msink:sourceLink direction="with" ref="{70A4AE91-375A-4A00-877A-9B1F8080BD1B}"/>
            <msink:sourceLink direction="with" ref="{FB31738F-4492-49A5-A422-9894D56D3363}"/>
          </msink:context>
        </emma:interpretation>
      </emma:emma>
    </inkml:annotationXML>
    <inkml:trace contextRef="#ctx0" brushRef="#br0">14174 13314 5504,'-20'-6'2112,"20"6"-1152,-10-4-480,4-1 1280,12 10-960,-6-10 960,0 5-1056,0-8 512,0 3-704,0-9 287,0 1-479,0 0 416,5 4-448,0-4 352,0 3-352,0-9 128,5 10-256,1-8 64,-2 2-128,12-2 96,0 8-128,-1-5 128,5 5-128,2-4 256,3 7-192,-10 6 160,1 6-160,4-2 64,1 8-96,4 4 96,0-3-128,0-4-32,6-1 0,6-2-32,2 3 0,-8-9-288,-4 3 160,8-11-928,2 4 576,-18-6-1408,-4 6 1056,-8-10-1567,-2 10 1343,-10-6-1312,0 10 1344,-22-4-224,2 8 704,-10 2 640,5 2-64,-7 0 960,7 6-544,-1-8 1088,12-2-896,-11 1 832,4 2-832,1-1 448,10 4-640,-5-7 543,10 6-575,-7 1 416,8 7-480,-7 6 480,11 5-512,0-2 512,5 6-512,-5 4 352,6 2-384,-2 10 128,2 8-256,-6-15 64,6-6-128,-12-3 0,0-1-32,-9 0-320,6 1 128,-12-12-800,6-3 512,-11-12-1280,0-1 928,-14-4-2015,4 0 1567,6 0-3936,14 6 2880</inkml:trace>
  </inkml:traceGroup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6:53.89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171FE38-6A36-4551-AE03-A02C969DB5C4}" emma:medium="tactile" emma:mode="ink">
          <msink:context xmlns:msink="http://schemas.microsoft.com/ink/2010/main" type="inkDrawing"/>
        </emma:interpretation>
      </emma:emma>
    </inkml:annotationXML>
    <inkml:trace contextRef="#ctx0" brushRef="#br0">15210 13398 8832,'-30'6'3328,"30"-6"-1792,-18 10-1088,15-10 1536,6 4-1153,-3-4 513,0 4-800,6-4-64,6 0-320,2-4-96,11 4-32,5-4 32,2 4-32,-2-6-448,7 2 224,-2-2-1120,0 6 736,-4-3-1919,-6 6 1375,-15-3-2496,0 0 2048,-14 0-2080,-2 0 2112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47.794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9169 7344 4224,'0'0'1664,"6"0"-896,0 4-128,9-4 608,0 0-64,9 0 32,3-4-256,3-6-64,0 1-480,6-4-96,-1-6-96,13 0-32,-9 2-32,-2-2-96,-7-3 32,-4 8-128,-6 5 0,-4 0-32,-7 5-64,-9 0-608,-9 4-320,-7 4-448,-4 0-128,-1 1 128,0-5 96,0 0 640,-3 0 384,3 0 320,6 0 288,0-5 160,3 1 224,9 4 160,3-4 32,0 4 0,0 0-32,0 0 0,0 8-416,3 1 64,3 4 32,-6 6 32,0 7 32,-6 3 0,3 3 0,-8 4-64,1 5-32,1-11-96,3 8 32,0-6-64,6-6 0,0-3-96,12-4 32,-3-12-64,6-1 0,0-6-192,0 0-32,1-10 32,0 10 0,0 0 32,-2-3 0,-3-3 0,0 2 0,-8-2-96,3 3 64,0 3-32,-2-4 0,1-5-160,-5 9 0,0-14-128,0 14 0,0 0-96,-9 14-192,-3 2 224,-2 3 128,-8 4 192,3-1 0,-7 7 32,-1-7 0,3 5 0,-2-5 128,1 5 32,-5-4 32,4-1 64,5-3 192,6 0 64,5-6-32,-1 0 0,8 0-32,-3-4 0,12 1-128,-3-6 0,8 2-32,5-3 96,-2-3-97,7 0-63,0 0-64,-2 0-96,7 0 96,1 0 0,-3 0-32,3 0 32,-3-3-64,6 3-32,-3 0 32,-2 0-32,1 0 64,-6 0-96,-4 0-64,-1 3 64,0 3 0,-4-2 96,-1 0 32,-10-4-128,5 5-32,-5-5-192,0 0 0,0 0-639,0 0-289,-11-9-1088,1-10 512,-4 2 192,-2-11 352,5 5 224,1 1 480,-1-1 288,8 6 224,-3 2 160,0 1 128,6 5 64,0 2 256,12 1 160,-3 2-288,-4-2-32,11 3-128,-7-1-256,3 4-32,-3 0-96,2-5-64,-1 1-64,-1 4 32,2-6 32,-1 6-32,1 0 192,-2 6 32,7-2 64,-2 1 64,2-5 192,-5 4 64,-1-4-96,1 0 32,-2 0-224,1-4-96,1-1-480,-2 1-128,3-6-1632,-3 6-1408,0-1 1152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6:54.11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71BC2FE-A1EC-4ABB-8D8E-D677FD6E97B7}" emma:medium="tactile" emma:mode="ink">
          <msink:context xmlns:msink="http://schemas.microsoft.com/ink/2010/main" type="inkDrawing"/>
        </emma:interpretation>
      </emma:emma>
    </inkml:annotationXML>
    <inkml:trace contextRef="#ctx0" brushRef="#br0">15342 13285 5120,'-10'-26'2016,"10"26"-1088,-6-19-160,1 16 1600,10 3-1280,-5-6 1056,0 6-1280,0 0 767,0 9-959,-5 4 640,5 6-768,0 8 224,5 1-448,1 8-32,-2 5-192,2 4-192,0 1 32,-6 8-1376,5-5 800,-5 2-3615,0-6 2367,0-9-3552,3-9 3104</inkml:trace>
  </inkml:traceGroup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6:40.20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F9DD0AD-7065-4EB8-B1D9-EED41FAFBF94}" emma:medium="tactile" emma:mode="ink">
          <msink:context xmlns:msink="http://schemas.microsoft.com/ink/2010/main" type="writingRegion" rotatedBoundingBox="11989,5718 24683,5107 24955,10761 12262,11372"/>
        </emma:interpretation>
      </emma:emma>
    </inkml:annotationXML>
    <inkml:traceGroup>
      <inkml:annotationXML>
        <emma:emma xmlns:emma="http://www.w3.org/2003/04/emma" version="1.0">
          <emma:interpretation id="{E69401E6-3429-4554-8F05-D0D21C33DB63}" emma:medium="tactile" emma:mode="ink">
            <msink:context xmlns:msink="http://schemas.microsoft.com/ink/2010/main" type="paragraph" rotatedBoundingBox="12347,5592 21115,5318 21158,6708 12390,69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005581-0C05-4242-B49C-307F8DDDEEC5}" emma:medium="tactile" emma:mode="ink">
              <msink:context xmlns:msink="http://schemas.microsoft.com/ink/2010/main" type="inkBullet" rotatedBoundingBox="12359,6010 12879,5992 12906,6746 12386,6764"/>
            </emma:interpretation>
            <emma:one-of disjunction-type="recognition" id="oneOf0">
              <emma:interpretation id="interp0" emma:lang="zh-CN" emma:confidence="0">
                <emma:literal>夫</emma:literal>
              </emma:interpretation>
              <emma:interpretation id="interp1" emma:lang="zh-CN" emma:confidence="0">
                <emma:literal>央</emma:literal>
              </emma:interpretation>
              <emma:interpretation id="interp2" emma:lang="zh-CN" emma:confidence="0">
                <emma:literal>夬</emma:literal>
              </emma:interpretation>
              <emma:interpretation id="interp3" emma:lang="zh-CN" emma:confidence="0">
                <emma:literal>决</emma:literal>
              </emma:interpretation>
              <emma:interpretation id="interp4" emma:lang="zh-CN" emma:confidence="0">
                <emma:literal>夹</emma:literal>
              </emma:interpretation>
            </emma:one-of>
          </emma:emma>
        </inkml:annotationXML>
        <inkml:trace contextRef="#ctx0" brushRef="#br0">26572 10332 9600,'-5'0'3584,"5"0"-1920,16 4-1248,-13 2 1375,8-3-1055,-1 3 160,5-2-576,2-4-256,-2 0-64,4 0 0,7 3 0,-10 3 0,-1 8 0,-15 4-96,0 4 64,-10 5 32,-1 5 0,-4 0 128,0 3-64,-10 2 128,10 4-128,-6-5 32,7-4-32,2-10-64,6 1 32,3-10-384,6-3 192,3-10-224,9 6 224,-4-6-128,5 0 160,-7 0-64,2 3 96,-7 1 64,7 5 32,-11 1 192,0 8-96,-5 0 256,-1 4-224,-4-2 32,10-4-96,-9-1-64,9-2 32,-5-9-256,10 6 128,4-5-256,7-1 224,4-1-96,1 3 128,0-2 128,-2 6 0,-8-6 320,4 4-160,-9 2 384,-2 9-320,-14-2 224,4 5-256,-9 1 64,0 0-160,-11 5-192,11-2 0,-15 2-960,9-10 576,-15-9-1728,12 0 1217,-12-5-1313,6 2 1312,-12-6-384,16 0 800,-4-6 384,15 6 128,-6-10 832,12 7-448,-3-10 832,8 3-672,-1-12 672,10 12-672,-1-7 576,13 8-608,-7-1 511,5 4-543,5 3 608,1 3-608,4 0 416,1 9-512,10-5 32,-1 6-224,2-1-32,-2 0-64,-1 1-672,2-2 320,-4 1-1856,-8 0 1184,3-9-3647,-6 4 2559,-7-12-2880,2 3 2848</inkml:trace>
        <inkml:trace contextRef="#ctx0" brushRef="#br0" timeOffset="683">26832 10980 7808,'6'-9'2880,"-6"9"-1536,14-9-800,-8 5 1440,4 8-1152,0-4 767,6 6-959,-2-3 512,8 6-672,-2 1 448,-1 3-512,8 0 384,-3 6-448,8-2 192,-2 6-320,0-4 0,0 3-128,2-3 0,-2 8-32,-5-9-64,7 5 32,-7-6-736,1 1 384,-6-8-2144,0 3 1376,-6-9-5151,4 5 3487</inkml:trace>
      </inkml:traceGroup>
      <inkml:traceGroup>
        <inkml:annotationXML>
          <emma:emma xmlns:emma="http://www.w3.org/2003/04/emma" version="1.0">
            <emma:interpretation id="{408520C7-A9DC-4EF5-B5FF-EC79E7333006}" emma:medium="tactile" emma:mode="ink">
              <msink:context xmlns:msink="http://schemas.microsoft.com/ink/2010/main" type="line" rotatedBoundingBox="13212,5564 21115,5318 21158,6708 13255,6955"/>
            </emma:interpretation>
          </emma:emma>
        </inkml:annotationXML>
        <inkml:traceGroup>
          <inkml:annotationXML>
            <emma:emma xmlns:emma="http://www.w3.org/2003/04/emma" version="1.0">
              <emma:interpretation id="{CB58BC5A-EED2-438A-BC06-5BEC544FDA21}" emma:medium="tactile" emma:mode="ink">
                <msink:context xmlns:msink="http://schemas.microsoft.com/ink/2010/main" type="inkWord" rotatedBoundingBox="13243,6554 13297,6552 13298,6585 13244,6587"/>
              </emma:interpretation>
              <emma:one-of disjunction-type="recognition" id="oneOf1">
                <emma:interpretation id="interp5" emma:lang="zh-CN" emma:confidence="0">
                  <emma:literal>、</emma:literal>
                </emma:interpretation>
                <emma:interpretation id="interp6" emma:lang="zh-CN" emma:confidence="0">
                  <emma:literal>,</emma:literal>
                </emma:interpretation>
                <emma:interpretation id="interp7" emma:lang="zh-CN" emma:confidence="0">
                  <emma:literal>.</emma:literal>
                </emma:interpretation>
                <emma:interpretation id="interp8" emma:lang="zh-CN" emma:confidence="0">
                  <emma:literal>·</emma:literal>
                </emma:interpretation>
                <emma:interpretation id="interp9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441">27001 10465 7040,'4'-36'2720,"-4"36"-1472,6 0-416,-6 0 1632,0 3-1376,0 2 607,0 10-1023,0-2 416,0 10-640,-6-1 320,6 4-448,-4-3 128,4 6-288,-5-13-64,10 7-64,-5-8-320,4-2 160,2-9-320,9 1 288,0-10-96,-1 5 160,3-4 0,-2 4 32,1-5 64,4 5 0,-5 0 352,6 5-192,-6-1 544,0 5-384,-11 5 416,7-2-416,-5 8 320,-2 2-352,-8 6 192,-2-1-256,-9 5-288,0 0 32,-11 3 64,5 1 0,-15-4-448,12 0 224,-12-5-1888,6 2 1152,-6-13-2784,10 3 2113,1-10-3233,5-1 2752,-1-8-1792,6 0 2240</inkml:trace>
        </inkml:traceGroup>
        <inkml:traceGroup>
          <inkml:annotationXML>
            <emma:emma xmlns:emma="http://www.w3.org/2003/04/emma" version="1.0">
              <emma:interpretation id="{83F0ACCF-221E-43F7-8C15-A0260EB42FE5}" emma:medium="tactile" emma:mode="ink">
                <msink:context xmlns:msink="http://schemas.microsoft.com/ink/2010/main" type="inkWord" rotatedBoundingBox="13805,5918 14582,5894 14606,6648 13829,6672"/>
              </emma:interpretation>
              <emma:one-of disjunction-type="recognition" id="oneOf2">
                <emma:interpretation id="interp10" emma:lang="zh-CN" emma:confidence="0">
                  <emma:literal>计</emma:literal>
                </emma:interpretation>
                <emma:interpretation id="interp11" emma:lang="zh-CN" emma:confidence="0">
                  <emma:literal>汁</emma:literal>
                </emma:interpretation>
                <emma:interpretation id="interp12" emma:lang="zh-CN" emma:confidence="0">
                  <emma:literal>對</emma:literal>
                </emma:interpretation>
                <emma:interpretation id="interp13" emma:lang="zh-CN" emma:confidence="0">
                  <emma:literal>什</emma:literal>
                </emma:interpretation>
                <emma:interpretation id="interp14" emma:lang="zh-CN" emma:confidence="0">
                  <emma:literal>讨</emma:literal>
                </emma:interpretation>
              </emma:one-of>
            </emma:emma>
          </inkml:annotationXML>
          <inkml:trace contextRef="#ctx0" brushRef="#br0" timeOffset="24728">22185 13056 5248,'-6'-9'2016,"6"9"-1088,0-6-256,0 6 1344,0 0-1120,0-3 640,0 3-896,0 3 352,10 12-576,1 2 320,4 11-416,-6-5 415,2 4-447,-1-5 352,-1 6-352,-3-2-96,5 1-96,-7-12-640,2-2 288,-1-13-896,5 0 673,-1-18-289,8-5 448,-2-17 128,6 8 96,-2 4 288,2 11-96,-1 7 448,1 10-288,0 10 287,3 7-287,-9 2 128,6 4-224,-10-5 128,4 5-160,-5-10-544,-1 0 192,2-13-1311,5-4 863,-7-24-1472,8 2 1216,-2-20-832,0 9 1024,0-12-96,0 13 480,-5-5 704,7 14-160,-8 5 928,0 7-640,3 7 640,-3 2-640,2-3 512,-1 5-544,-4 1 672,-3 6-640,-3-3 704,6 4-705,-6 2 545,0 7-576,0 6 256,5 3-416,1 5 64,4 5-224,4 0 64,2 0-96,-1-6 0,5 1-32,-4-5-64,4 1 32,-5-5 96,0 5-64,-3-4 480,-3-2-320,-9-2 480,6 2-416,-12-4 96,6 2-256,-5-7-288,5 1 96,-10 1-1600,1-1 896,-18-5-5663,3 2 3583</inkml:trace>
          <inkml:trace contextRef="#ctx0" brushRef="#br0" timeOffset="25821">23362 12792 8064,'-17'32'2976,"17"-32"-1600,0-28-1056,0 24 1280,5 8-928,1-4 256,3 0-576,6-7-129,3 2-127,-4-5-639,2 10 287,-7-4-1600,6 4 1056,-3 4-2048,-4 6 1600,-8 2-1312,0 11 1472,-8 2 576,2 1 352,-10-4 1472,11 1-704,-4-10 1024,3 7-928,0-8 704,12 8-800,0-13 576,3 2-672,-4 1 576,5-1-608,2 10 736,-4 3-704,-2 4 831,4 1-767,-4 5 544,-1 0-640,-1 4 448,1 1-512,-5-10 128,6 0-320,-6 1-64,4-6-96,2-12-192,8-6 64,2-18-672,1 5 416,-2-23-1152,0 5 832,0-14-1120,0 2 1025,0-22-801,6 6 896,-12 3-64,3 5 384,-3 2 224,2 14 64,-7-6 512,8 11-256,-9-3 960,2 16-640,1-1 640,0 14-673,-6 4 513,4 6-576,-4 0 384,6 8-480,-6 14 320,0 4-384,0 0 192,0 6-256,0 2-64,0 2-96,-6 12-256,2 0 96,-2-16-1312,12-10 800,-6-15-2495,0-2 1727,0-15-3616,4 0 2848,-4-32-1920,6 0 2368</inkml:trace>
        </inkml:traceGroup>
        <inkml:traceGroup>
          <inkml:annotationXML>
            <emma:emma xmlns:emma="http://www.w3.org/2003/04/emma" version="1.0">
              <emma:interpretation id="{C2E7F93C-DFED-4ACA-A813-3F634F2AD2D3}" emma:medium="tactile" emma:mode="ink">
                <msink:context xmlns:msink="http://schemas.microsoft.com/ink/2010/main" type="inkWord" rotatedBoundingBox="14815,5690 15664,5663 15702,6878 14853,6905"/>
              </emma:interpretation>
              <emma:one-of disjunction-type="recognition" id="oneOf3">
                <emma:interpretation id="interp15" emma:lang="zh-CN" emma:confidence="0">
                  <emma:literal>算</emma:literal>
                </emma:interpretation>
                <emma:interpretation id="interp16" emma:lang="zh-CN" emma:confidence="0">
                  <emma:literal>弄</emma:literal>
                </emma:interpretation>
                <emma:interpretation id="interp17" emma:lang="zh-CN" emma:confidence="0">
                  <emma:literal>昇</emma:literal>
                </emma:interpretation>
                <emma:interpretation id="interp18" emma:lang="zh-CN" emma:confidence="0">
                  <emma:literal>并</emma:literal>
                </emma:interpretation>
                <emma:interpretation id="interp19" emma:lang="zh-CN" emma:confidence="0">
                  <emma:literal>奔</emma:literal>
                </emma:interpretation>
              </emma:one-of>
            </emma:emma>
          </inkml:annotationXML>
          <inkml:trace contextRef="#ctx0" brushRef="#br0" timeOffset="1006">27882 11045 12544,'-5'0'4639,"5"0"-2495,5 7-2272,-5-1 1312,4-2-768,-4 1 256,0 3-416,0 1-1632,0 1 736,0-1-5727,0 0 3519</inkml:trace>
          <inkml:trace contextRef="#ctx0" brushRef="#br0" timeOffset="29359">25257 12870 7040,'0'13'2624,"0"-13"-1408,5-13-448,1 13 1632,-2 4-1312,1 2 607,5-3-1023,1 3 256,10 1-544,3-1 96,3-2-320,-7-4-64,4 5-64,-3-5-544,4 0 288,-4 0-1312,5 0 864,-11 0-2175,-5 4 1599,-10-4-3392,0 9 2624</inkml:trace>
          <inkml:trace contextRef="#ctx0" brushRef="#br0" timeOffset="31028">25634 13028 5376,'-25'-4'2016,"25"4"-1088,25-22-320,-20 16 1504,1 12-1152,0-12 832,-2 6-1088,1-4 288,1 4-608,-3-5 287,3 10-383,0-5 128,0 10-256,-3-2-64,3 0-64,-1 2-1024,5 0 545,-4-1-3777,3 4 2336,-4 1-2976,5-2 2784</inkml:trace>
        </inkml:traceGroup>
        <inkml:traceGroup>
          <inkml:annotationXML>
            <emma:emma xmlns:emma="http://www.w3.org/2003/04/emma" version="1.0">
              <emma:interpretation id="{1566835D-28D8-437D-B3FC-9C241125890B}" emma:medium="tactile" emma:mode="ink">
                <msink:context xmlns:msink="http://schemas.microsoft.com/ink/2010/main" type="inkWord" rotatedBoundingBox="16243,5875 16853,5856 16877,6628 16267,6647"/>
              </emma:interpretation>
              <emma:one-of disjunction-type="recognition" id="oneOf4">
                <emma:interpretation id="interp20" emma:lang="zh-CN" emma:confidence="0">
                  <emma:literal>H</emma:literal>
                </emma:interpretation>
                <emma:interpretation id="interp21" emma:lang="zh-CN" emma:confidence="0">
                  <emma:literal>计</emma:literal>
                </emma:interpretation>
                <emma:interpretation id="interp22" emma:lang="zh-CN" emma:confidence="0">
                  <emma:literal>什</emma:literal>
                </emma:interpretation>
                <emma:interpretation id="interp23" emma:lang="zh-CN" emma:confidence="0">
                  <emma:literal>片</emma:literal>
                </emma:interpretation>
                <emma:interpretation id="interp24" emma:lang="zh-CN" emma:confidence="0">
                  <emma:literal>䦹</emma:literal>
                </emma:interpretation>
              </emma:one-of>
            </emma:emma>
          </inkml:annotationXML>
          <inkml:trace contextRef="#ctx0" brushRef="#br0" timeOffset="31563">25976 12751 6016,'-5'-30'2272,"5"30"-1216,26 23-320,-22-23 1600,1 0-1280,1-6 768,-2 2-1088,2-9 447,0 13-671,-1-6 416,-2 12-512,3-6 320,0 13-416,-2 0 256,2 6-320,-6 4 128,0-1-224,0 5 288,5 1-256,-2-2 32,9 1-128,-6 1-64,3-2 0,6-3-32,1-1 0,4-6-448,0-9 256,5-10-1248,7 3 800,-7-14-1920,5 5 1441,-4-14-2337,-2 10 1920,-6-6-2816,0 6 2432</inkml:trace>
          <inkml:trace contextRef="#ctx0" brushRef="#br0" timeOffset="31877">26282 12657 6144,'-10'-19'2272,"10"19"-1216,0-14-608,0 10 1280,0 4-992,0-5 864,0 2-928,0-3 576,0 6-736,0 0 671,0 6-703,0-3 704,0 10-704,0 3 544,0 0-576,0 16 384,0 10-480,0 3 256,0 0-352,0 10 0,0-6-160,0 5-64,0 2 0,0-2-384,0-6 192,0-2-1088,0-8 704,0-12-1664,0 0 1248,0-11-1791,4-2 1535,-4-18-1856,6 2 1760,0-21-2528,-1 2 2176</inkml:trace>
          <inkml:trace contextRef="#ctx0" brushRef="#br0" timeOffset="32488">26586 12436 7296,'12'-14'2816,"-12"14"-1536,0 0-576,0 0 1312,0 10-1120,-6-3 416,6 12-801,-6-1 289,3 6-480,-8 2 128,7 6-288,-8-6-64,12 2-64,-3-5-32,3-6 0,0-2 64,9-2-32,1-3-32,4-1 32,-2-5-128,3 5 64,-6-5 32,9 9 0,-10-4 192,8 5-96,-6 4 384,6 2-256,-12-4 384,2 7-352,-12-4 224,6 3-256,-10 5 64,5 1-160,-16 4-64,6-1-32,-10-9-832,11 2 448,-22-10-1664,9 2 1088,-18-10-2175,15 4 1759,-2-16-1344,8 6 1568,-3-10-64,6 3 736,7-8 896,4 7-224,-2-7 1312,9 6-896,3-5 1152,9 11-1024,3-6 672,6 9-832,3-4 448,6 4-609,-3-6 321,2 6-448,10 6 320,4 2-352,2 6 128,-2 3-256,0 2 128,-4 3-160,0-2 64,0-4-96,-6 3-704,-4-2 352,-5-2-2176,-6-2 1345,0-9-4385,0 6 3072</inkml:trace>
        </inkml:traceGroup>
        <inkml:traceGroup>
          <inkml:annotationXML>
            <emma:emma xmlns:emma="http://www.w3.org/2003/04/emma" version="1.0">
              <emma:interpretation id="{62475B61-8AA0-4CC8-B77C-F0C20FBD8112}" emma:medium="tactile" emma:mode="ink">
                <msink:context xmlns:msink="http://schemas.microsoft.com/ink/2010/main" type="inkWord" rotatedBoundingBox="17520,5521 18386,5494 18417,6458 17551,6485"/>
              </emma:interpretation>
              <emma:one-of disjunction-type="recognition" id="oneOf5">
                <emma:interpretation id="interp25" emma:lang="zh-CN" emma:confidence="0">
                  <emma:literal>很</emma:literal>
                </emma:interpretation>
                <emma:interpretation id="interp26" emma:lang="zh-CN" emma:confidence="0">
                  <emma:literal>認</emma:literal>
                </emma:interpretation>
                <emma:interpretation id="interp27" emma:lang="zh-CN" emma:confidence="0">
                  <emma:literal>给</emma:literal>
                </emma:interpretation>
                <emma:interpretation id="interp28" emma:lang="zh-CN" emma:confidence="0">
                  <emma:literal>緫</emma:literal>
                </emma:interpretation>
                <emma:interpretation id="interp29" emma:lang="zh-CN" emma:confidence="0">
                  <emma:literal>裉</emma:literal>
                </emma:interpretation>
              </emma:one-of>
            </emma:emma>
          </inkml:annotationXML>
          <inkml:trace contextRef="#ctx0" brushRef="#br0" timeOffset="-40814">20670 8149 5504,'0'0'2112,"0"0"-1152,5 4-224,-5-4 1408,4 6-1216,2-3 800,-1 1-1056,-1 5 416,7 5-608,-1 1 159,1 2-383,-2-4 192,1 2-224,-4-8 224,5 9-256,-11-9 160,3 8-192,-12 2 64,4 6-128,-11-5 0,7 1-32,-12 4 96,6 0-96,-11-1 128,5 4-128,-9 6-32,9 1 0,6-17-128,15 3 64,0-15-32,11 5 0,-1-3 0,11 2 0,-6-8-160,0 5 128,-6-5-160,3 10 128,-7-3 0,-1 8 64,-8-2 128,4 5-32,-11 1-32,5-1 32,-9 5-32,11-1 0,-7-9 0,5 6 0,6-11 0,6 2 0,0-1-96,3 0 64,3-5 32,-3 6 0,2 3 64,-1 2-32,-10 7 256,5 4-160,-10 6 384,5 5-288,-6 8 160,2-4-224,-1-14 0,5-5-96,0-16-416,9-2 224,2-23-1120,8 1 704,7-26-1504,1 2 1153,-8-7-1921,7 7 1600,-5-6-3008,-1 10 2368</inkml:trace>
          <inkml:trace contextRef="#ctx0" brushRef="#br0" timeOffset="-39807">20980 8349 7552,'0'-5'2880,"0"5"-1536,15-10-800,-9 10 1152,4 6-960,4-6 128,13 4-544,-3-4 160,3 0-257,-3 0 225,3 5-256,-3-5 608,8 4-448,-2-1 736,1 7-608,-11-4 608,1 1-608,-11 3 384,4 3-512,-8 2 192,4-2-320,-5 1 0,1 4-128,-6-1 96,5 2-128,-5 7 32,0 3-32,0-12-64,0 2 32,-5-6-32,-1 0 0,-9-4-288,6 1 160,-18-1-672,12 1 480,-11-7-736,11 1 608,-6-4-416,6 0 512,0 0-96,5 0 256,-10 0 96,10 0 96,-1 0 0,5 0 0,-3-4 128,9 4-64,-15-9 32,9 5-32,2-9-64,4 7 32,0-11-128,4 2 64,2-15 32,9 8 0,-6-7-96,3 10 64,-7 3-128,-1 2 96,-4 5 32,6 9 32,-12 9 128,2 5-64,-13 2 384,13 9-224,-7-2 320,2 3-320,-1 10 160,5-1-224,-1 3 64,6-2-128,0 0 0,11-1-32,-7 7 32,11-6-64,-9 1-32,3-1 32,3-4-320,-3-1 160,-3-22-800,3 0 512,2-18-864,5 0 736,8-22-448,2 3 576,1-4-223,-3 9 383,-3-3 96,4 7 64,1-7 160,0-3-32,-7 7 256,-4 14-160,-9-1 383,-1 3-287,-10 3 160,-1 6-224,-9-3-64,0 10-64,-9-5-192,8-1 96,-10-4-32,11 4 32,0-4 64,4 0 0,1 0 192,10 6-96,0-3 384,10 7-256,1-1 224,4 8-224,0-2 64,6 2-160,-6-2 64,0-2-96,-4-3-256,4 3 64,-11-13-1568,8 4 896,-12-8-3263,3 4 2239,-6-9-3040,3 5 2752</inkml:trace>
          <inkml:trace contextRef="#ctx0" brushRef="#br0" timeOffset="-39627">21226 8540 5888,'-12'-28'2176,"12"28"-1152,-9-10-224,3 6 1664,12 8-1376,-6-4 832,5 6-1152,-1-2 383,11 5-671,-4 4 64,11 6-288,2-2-320,8 2 32,-8-6-1696,2 0 961,-10-4-4641,4 5 3040</inkml:trace>
        </inkml:traceGroup>
        <inkml:traceGroup>
          <inkml:annotationXML>
            <emma:emma xmlns:emma="http://www.w3.org/2003/04/emma" version="1.0">
              <emma:interpretation id="{D0163278-4B7A-4638-84B1-6D124C1D84DA}" emma:medium="tactile" emma:mode="ink">
                <msink:context xmlns:msink="http://schemas.microsoft.com/ink/2010/main" type="inkWord" rotatedBoundingBox="18655,5394 19582,5365 19620,6591 18693,6620"/>
              </emma:interpretation>
              <emma:one-of disjunction-type="recognition" id="oneOf6">
                <emma:interpretation id="interp30" emma:lang="zh-CN" emma:confidence="0">
                  <emma:literal>复</emma:literal>
                </emma:interpretation>
                <emma:interpretation id="interp31" emma:lang="zh-CN" emma:confidence="0">
                  <emma:literal>夏</emma:literal>
                </emma:interpretation>
                <emma:interpretation id="interp32" emma:lang="zh-CN" emma:confidence="0">
                  <emma:literal>变</emma:literal>
                </emma:interpretation>
                <emma:interpretation id="interp33" emma:lang="zh-CN" emma:confidence="0">
                  <emma:literal>貞</emma:literal>
                </emma:interpretation>
                <emma:interpretation id="interp34" emma:lang="zh-CN" emma:confidence="0">
                  <emma:literal>度</emma:literal>
                </emma:interpretation>
              </emma:one-of>
            </emma:emma>
          </inkml:annotationXML>
          <inkml:trace contextRef="#ctx0" brushRef="#br0" timeOffset="-37853">22112 8398 6144,'26'-10'2272,"-26"10"-1216,26-4-608,-17-1 1408,2 10-1024,-1-5 1152,4 4-1152,2 2 863,-1-2-991,-4 0 416,4 11-640,-5 2 160,1 11-384,-11-6 0,4 5-160,-8 2-192,4 1 32,-11-8-896,7 0 544,-7-6-1440,1 1 1024,-10-8-1151,8 4 1119,-3-13-480,6 0 800,-1-3 0,4-3 352,-4-2 192,6-2 0,-2-18 160,6 6-96,-6-4 320,12 6-192,-6 4 160,0 6-192,0 6 224,0 4-256,-10 8 512,5 8-352,-10 6 704,-1 0-544,-4 1 544,5 4-545,-12-1 257,7 6-416,5-14-96,12 2-96,-4-16-160,14-1 32,1-6-256,8-1 160,4-6-384,5 0 288,1-2-159,5 2 223,-11 1 64,-5 9 96,-10 0 128,5 9-64,-20 10 479,0 4-319,-15 3 544,4 0-448,-9 6 64,10 0-224,-2-13-96,14-6-32,8-9-256,14-4 128,2-14-320,10 6 256,-2-10-96,6 4 160,-4 0 0,4 5 32,-8-4 192,-2 13-64,-5 0 608,0 13-384,-15-4 672,6 10-544,-17 0 416,1 3-480,-5 4 192,0 1-320,-17 15-64,2 3-96,-11-9 32,7 2-64,-8-12-224,16 0 96,-4-7-1216,5 0 704,-26-12-2336,5 8 1633,-6-20-2273,16 5 2016,1-17-2528,14-2 2336</inkml:trace>
          <inkml:trace contextRef="#ctx0" brushRef="#br0" timeOffset="-37480">21755 8792 5632,'30'-10'2112,"-30"10"-1152,17 5-288,-14-5 1504,3 5-1216,4 4 896,7 0-1120,1 1 480,3 3-705,0 0 289,5 0-480,-2-4 416,3 5-448,-3 4 288,7 1-320,-5 4 128,4 0-224,12 3 288,3 0-256,-10-7 32,-4 0-128,-5-6 96,-2 1-128,8 4 32,5-1-32,-7-2 32,5-1-64,-4-5 64,4 4-64,-10-3-32,1 3 32,-11-9-128,6 5 64,-6-3-32,0-3 0,0 1-288,0 2 192,-3-12-1152,-3 6 736,-9-4-2847,6 1 1919,-12-3-4064,6 6 3136</inkml:trace>
          <inkml:trace contextRef="#ctx0" brushRef="#br0" timeOffset="-38652">21856 8021 7808,'-14'9'2976,"14"-9"-1600,-4 19-704,-2-15 1440,12 5-1184,-6 1 351,4 3-799,-4 0 64,5 0-288,1 6 192,3 4-256,1-10 320,6 6-288,9-10 160,2 4-224,-3-16 64,6 3-128,6-10 0,0 1-32,10-10-256,6 6 96,-13-6-864,-3 12 512,-10-9-1632,-5 13 1153,-17-1-1473,2 8 1376,-22-1-320,7 7 768,-17-1 352,11 10 160,-15 4 608,3-1-288,-3-5 960,9 6-672,1-8 576,4-2-640,2-3 448,8 3-512,-10 0 543,8 0-543,-4 6 416,12 0-480,-10-2 480,10 5-512,-5 7 416,5-3-416,0 6 192,0 4-288,-3 9 64,3 6-160,-7-16 0,14 2-64,-7-9-320,0-2 128,-7 0-1376,2-3 864,-5-13-2655,10-1 1855,-5-23-2784,5 5 2400,-6-14-2080,12 1 2240</inkml:trace>
        </inkml:traceGroup>
        <inkml:traceGroup>
          <inkml:annotationXML>
            <emma:emma xmlns:emma="http://www.w3.org/2003/04/emma" version="1.0">
              <emma:interpretation id="{D00D1838-399D-4019-9366-8365FF5DB2A4}" emma:medium="tactile" emma:mode="ink">
                <msink:context xmlns:msink="http://schemas.microsoft.com/ink/2010/main" type="inkWord" rotatedBoundingBox="19865,5521 20558,5499 20589,6485 19895,6507"/>
              </emma:interpretation>
              <emma:one-of disjunction-type="recognition" id="oneOf7">
                <emma:interpretation id="interp35" emma:lang="zh-CN" emma:confidence="0">
                  <emma:literal>杂</emma:literal>
                </emma:interpretation>
                <emma:interpretation id="interp36" emma:lang="zh-CN" emma:confidence="0">
                  <emma:literal>杀</emma:literal>
                </emma:interpretation>
                <emma:interpretation id="interp37" emma:lang="zh-CN" emma:confidence="0">
                  <emma:literal>条</emma:literal>
                </emma:interpretation>
                <emma:interpretation id="interp38" emma:lang="zh-CN" emma:confidence="0">
                  <emma:literal>染</emma:literal>
                </emma:interpretation>
                <emma:interpretation id="interp39" emma:lang="zh-CN" emma:confidence="0">
                  <emma:literal>柔</emma:literal>
                </emma:interpretation>
              </emma:one-of>
            </emma:emma>
          </inkml:annotationXML>
          <inkml:trace contextRef="#ctx0" brushRef="#br0" timeOffset="-35044">23015 8733 6400,'-35'13'2464,"35"-13"-1344,-21 13-544,15-7 1504,6 3-1152,-5-1 672,1 2-928,-8 3 479,12-4-671,-3-3 384,3-2-512,0-4 256,3 3-352,3 3 0,4-2-160,1-4 96,-2 5-128,6-5 192,6 4-160,0-4 32,-1 0-64,1-4-64,4 4 32,1-9-32,4 3 0,6-7 64,0 4-32,0-9-96,3 9 32,8-10-128,-2 6 96,-15 0-448,2 3 256,-17 1-640,0 5 480,-15 1-192,6 3 320,-18-6 32,7 12 160,-4-12 64,-1 6 32,-10-10 128,8 7-64,-7-6 256,8 5-192,-4-6 320,9 10-256,-9-5 256,10 5-256,-5-4 160,4 4-192,-3 0 224,9 9-256,-5 1 320,5 6-256,0 3 256,5 4-256,1 3 160,-3 7-192,3 2 64,0-3-128,-6 0 0,4 4-32,-4 2 32,0-8-64,0 2-224,0-4 96,-10-1-864,4 1 512,-8-21-1344,4 3 992,-5-20-896,4 7 993,-4-20-353,6 4 640,-12-20-64,6 1 288,-6-2 96,11 12 96,-6-2 480,12 11-256,-7 0 960,7 12-640,-7 1 703,11 12-703,-16-2 576,7 5-640,-6 8 608,4 5-640,-5 6 288,7-1-448,-12 5 64,6-6-224,-5-7-480,9 0 160,-5-9-1728,13-3 1024,-9-7-2335,9 0 1823,-3-13-2432,12-1 2176,-3-8-1440,12 3 1792,1-3 224,4 9 640,1-6 1600,5 11-640,4-7 2080,6 7-1440,-6 3 1568,6 5-1536,0 0 992,0 5-1248,-1 3 703,1 7-927,9 2 480,0 2-704,-4-6 160,-5 6-352,0-6-96,-6 6-128,-9-16-960,-6 7 480,-4-6-3007,-1 2 1919,-10-6-4160,0 0 3200</inkml:trace>
          <inkml:trace contextRef="#ctx0" brushRef="#br0" timeOffset="-36063">22944 8384 6016,'-12'0'2272,"12"0"-1216,-3 14-256,-3-14 1664,12 4-1376,-6-4 768,3 5-1120,-3-1 255,12 2-607,-3-6 0,6 3-224,0-6-96,6 3-32,15-10 32,9 1-32,2-5 64,4 9-64,-9-2-32,-3 7 32,-9-6 32,2 6-32,-2 0 256,-5 9-160,-8 0 448,-2 5-320,-15 8 512,3 5-448,-3-4 288,0-1-352,0-3 64,0 0-192,0-3-64,12 4-32,-3-16-192,6 4 96,6-11-320,0-2 224,0-3-928,3-2 608,2-2-1280,4 2 992,-20 0-2079,-4 10 1599,-16 0-3648,-1 10 2752</inkml:trace>
          <inkml:trace contextRef="#ctx0" brushRef="#br0" timeOffset="-36455">23234 8279 6144,'-27'0'2272,"27"0"-1216,0-62-544,0 43 1312,6 15-1024,-1-9 704,5 7-896,5-7 448,0 10-608,2-7 447,-2 4-479,-5 3 480,1 3-512,-7 0 576,7 9-544,-11 4 352,4 6-448,-14 7 256,5 6-320,-10 1 0,5-3-160,-16 11 0,10 0-32,-4-5-128,5-4 32,-21 8-1184,6-2 672,0-16-2880,9 1 1921,-5-20-4129,11 3 3168,0-15-1856,5-1 2496</inkml:trace>
        </inkml:traceGroup>
        <inkml:traceGroup>
          <inkml:annotationXML>
            <emma:emma xmlns:emma="http://www.w3.org/2003/04/emma" version="1.0">
              <emma:interpretation id="{6843DB61-861B-4CE0-97AE-4B585817DFD8}" emma:medium="tactile" emma:mode="ink">
                <msink:context xmlns:msink="http://schemas.microsoft.com/ink/2010/main" type="inkWord" rotatedBoundingBox="21080,6238 21143,6236 21145,6276 21081,6277"/>
              </emma:interpretation>
              <emma:one-of disjunction-type="recognition" id="oneOf8">
                <emma:interpretation id="interp40" emma:lang="zh-CN" emma:confidence="0">
                  <emma:literal>、</emma:literal>
                </emma:interpretation>
                <emma:interpretation id="interp41" emma:lang="zh-CN" emma:confidence="0">
                  <emma:literal>·</emma:literal>
                </emma:interpretation>
                <emma:interpretation id="interp42" emma:lang="zh-CN" emma:confidence="0">
                  <emma:literal>.</emma:literal>
                </emma:interpretation>
                <emma:interpretation id="interp43" emma:lang="zh-CN" emma:confidence="0">
                  <emma:literal>∶</emma:literal>
                </emma:interpretation>
                <emma:interpretation id="interp44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-34686">24136 8869 9600,'-12'12'3584,"12"-12"-1920,12 8-1248,-12-8 1311,11 7-1023,0-7 0,-4 11-416,-7-11-1760,12 0 800,-12 0-4799,11 0 3007</inkml:trace>
        </inkml:traceGroup>
      </inkml:traceGroup>
    </inkml:traceGroup>
    <inkml:traceGroup>
      <inkml:annotationXML>
        <emma:emma xmlns:emma="http://www.w3.org/2003/04/emma" version="1.0">
          <emma:interpretation id="{1954C1F1-12F8-4A33-A168-2740A8703EA1}" emma:medium="tactile" emma:mode="ink">
            <msink:context xmlns:msink="http://schemas.microsoft.com/ink/2010/main" type="paragraph" rotatedBoundingBox="12109,8210 24802,7599 24955,10761 12262,113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E61CB4-11FD-4166-BBC5-7818F937AB22}" emma:medium="tactile" emma:mode="ink">
              <msink:context xmlns:msink="http://schemas.microsoft.com/ink/2010/main" type="line" rotatedBoundingBox="12109,8210 24802,7599 24864,8875 12171,9486"/>
            </emma:interpretation>
          </emma:emma>
        </inkml:annotationXML>
        <inkml:traceGroup>
          <inkml:annotationXML>
            <emma:emma xmlns:emma="http://www.w3.org/2003/04/emma" version="1.0">
              <emma:interpretation id="{3B127BE9-9CB8-408F-A3D2-91863379137C}" emma:medium="tactile" emma:mode="ink">
                <msink:context xmlns:msink="http://schemas.microsoft.com/ink/2010/main" type="inkWord" rotatedBoundingBox="12131,8665 12877,8629 12901,9144 12156,9180"/>
              </emma:interpretation>
              <emma:one-of disjunction-type="recognition" id="oneOf9">
                <emma:interpretation id="interp45" emma:lang="zh-CN" emma:confidence="0">
                  <emma:literal>上</emma:literal>
                </emma:interpretation>
                <emma:interpretation id="interp46" emma:lang="zh-CN" emma:confidence="0">
                  <emma:literal>二</emma:literal>
                </emma:interpretation>
                <emma:interpretation id="interp47" emma:lang="zh-CN" emma:confidence="0">
                  <emma:literal>彐</emma:literal>
                </emma:interpretation>
                <emma:interpretation id="interp48" emma:lang="zh-CN" emma:confidence="0">
                  <emma:literal>卫</emma:literal>
                </emma:interpretation>
                <emma:interpretation id="interp49" emma:lang="zh-CN" emma:confidence="0">
                  <emma:literal>台</emma:literal>
                </emma:interpretation>
              </emma:one-of>
            </emma:emma>
          </inkml:annotationXML>
          <inkml:trace contextRef="#ctx0" brushRef="#br0" timeOffset="-15757">15235 11810 7296,'-25'0'2816,"25"0"-1536,-6-4-1504,1-2 704,10 6-352,-5-10 320,10 6-256,-4-8 96,5 6-160,4-8 64,0 6-96,0-6 448,6 4-320,0-2 416,-3 8-384,3-6 448,0 10-416,5-4 352,-1 4-353,-4 0 129,3 8-256,-3-2 128,0 4-160,-1-4 224,1 4-224,0-4 96,-3-2-128,8-8 0,-1-2-32,2-7-64,-1 4 32,-2-9-32,6 10 0,-8-16 0,4 12 0,-8-8-224,4 7 128,-8-6-1440,4 10 833,-4-4-3841,5 3 2528,-8 1-2784,5 5 2752</inkml:trace>
          <inkml:trace contextRef="#ctx0" brushRef="#br0" timeOffset="-16247">15271 11464 5120,'-10'10'1920,"10"-10"-1024,0 0-352,0 0 1472,0 0-1120,0-4 864,0 4-1056,0-9 352,6 5-608,-2-5 0,1 9-256,1-10 96,4 1-160,-1-10 63,2 6-95,4-10 0,1 11-32,-2-2-64,7 8 32,0-7 96,3 9-64,3-1 192,-3 5-160,-3 5 384,5 5-256,-5 3 320,-2 4-320,2 6 224,6 5-224,-13-12 0,7 4-128,-6-11 0,0 4-32,6-13 32,0 0-64,9-13-32,-6 0 32,-3-10-32,6 4 0,-7-7-224,-1 3 128,-2-5-736,-2 5 448,-5 7-1792,-1 0 1217,-9 7-4289,5 5 2912</inkml:trace>
        </inkml:traceGroup>
        <inkml:traceGroup>
          <inkml:annotationXML>
            <emma:emma xmlns:emma="http://www.w3.org/2003/04/emma" version="1.0">
              <emma:interpretation id="{CD346731-207E-4BBD-BF7A-AEA8129BE7C1}" emma:medium="tactile" emma:mode="ink">
                <msink:context xmlns:msink="http://schemas.microsoft.com/ink/2010/main" type="inkWord" rotatedBoundingBox="13436,8450 13900,8427 13937,9200 13473,9222"/>
              </emma:interpretation>
              <emma:one-of disjunction-type="recognition" id="oneOf10">
                <emma:interpretation id="interp50" emma:lang="zh-CN" emma:confidence="0">
                  <emma:literal>H</emma:literal>
                </emma:interpretation>
                <emma:interpretation id="interp51" emma:lang="zh-CN" emma:confidence="0">
                  <emma:literal>丩</emma:literal>
                </emma:interpretation>
                <emma:interpretation id="interp52" emma:lang="zh-CN" emma:confidence="0">
                  <emma:literal>ㄐ</emma:literal>
                </emma:interpretation>
                <emma:interpretation id="interp53" emma:lang="zh-CN" emma:confidence="0">
                  <emma:literal>丬</emma:literal>
                </emma:interpretation>
                <emma:interpretation id="interp54" emma:lang="zh-CN" emma:confidence="0">
                  <emma:literal>凵</emma:literal>
                </emma:interpretation>
              </emma:one-of>
            </emma:emma>
          </inkml:annotationXML>
          <inkml:trace contextRef="#ctx0" brushRef="#br0" timeOffset="-15366">16484 11107 6528,'-4'-10'2464,"4"10"-1344,0-3-672,0-1 1504,0 8-1120,0-4 768,4 0-960,-4 0 511,5 3-671,-5 3 512,6 4-544,-2 3 384,2 0-480,-1 10 320,-1-5-384,2 9 64,-1 5-224,-5 0 0,6 4-64,-6 0-64,0 1 32,-6 8-896,1 5 480,-1-15-2016,6-3 1312,-4-9-2367,4-5 1919,-5-8-2464,10-2 2240,-5-12-1216,0 4 1728</inkml:trace>
          <inkml:trace contextRef="#ctx0" brushRef="#br0" timeOffset="-15172">16514 11465 7552,'6'-4'2816,"-6"4"-1536,20-9-928,-10 5 1024,2 4-800,2-10 128,7 5-416,10-8-96,4 3-128,-5 3-320,0 1 128,-3-3-1152,3 9 704,-4-8-1792,-2 8 1344,-8-6-1920,-1 6 1664,-4-12-1216,-1 2 1440</inkml:trace>
          <inkml:trace contextRef="#ctx0" brushRef="#br0" timeOffset="-14827">16878 11145 4480,'-6'-19'1760,"6"19"-960,-6-18-320,1 14 1280,10 4-960,-5-10 864,0 6-960,0-5 992,0 9-992,0-9 672,0 9-833,0-4 513,6 4-608,0-6 320,-2 12-448,-4-6 416,6 4-448,-1 0 288,-2 4-320,3 6 128,0 1-224,-6 2 288,6 1-256,-6 9 96,0-4-160,0 14 64,4 3-96,-4 15 0,5-1-32,0 4-128,-1 2 32,2-10 96,0-5-32,-2-4-96,1-1 32,0-2-1088,1-8 576,-6 2-2016,0 0 1440,0-18-3935,0-6 2847,4-16-3008,8 3 2976</inkml:trace>
        </inkml:traceGroup>
        <inkml:traceGroup>
          <inkml:annotationXML>
            <emma:emma xmlns:emma="http://www.w3.org/2003/04/emma" version="1.0">
              <emma:interpretation id="{13010D75-BC8B-48DE-BC6A-F2A9CB0DA8DC}" emma:medium="tactile" emma:mode="ink">
                <msink:context xmlns:msink="http://schemas.microsoft.com/ink/2010/main" type="inkWord" rotatedBoundingBox="14336,8997 14399,8994 14401,9038 14338,9041"/>
              </emma:interpretation>
              <emma:one-of disjunction-type="recognition" id="oneOf11">
                <emma:interpretation id="interp55" emma:lang="zh-CN" emma:confidence="0">
                  <emma:literal>、</emma:literal>
                </emma:interpretation>
                <emma:interpretation id="interp56" emma:lang="zh-CN" emma:confidence="0">
                  <emma:literal>.</emma:literal>
                </emma:interpretation>
                <emma:interpretation id="interp57" emma:lang="zh-CN" emma:confidence="0">
                  <emma:literal>。</emma:literal>
                </emma:interpretation>
                <emma:interpretation id="interp58" emma:lang="zh-CN" emma:confidence="0">
                  <emma:literal>·</emma:literal>
                </emma:interpretation>
                <emma:interpretation id="interp5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-14541">17387 11628 11008,'-6'26'4128,"6"-26"-2241,6 6-1791,-6-6 960,0 0-672,6 0-192,3 4-128,2-4-1568,-1 6 832,-5-6-3231,5 0 2175,-10-10-3040,6 4 2720</inkml:trace>
        </inkml:traceGroup>
        <inkml:traceGroup>
          <inkml:annotationXML>
            <emma:emma xmlns:emma="http://www.w3.org/2003/04/emma" version="1.0">
              <emma:interpretation id="{BCBCD7F8-EBF7-4156-891A-D7087B87AECC}" emma:medium="tactile" emma:mode="ink">
                <msink:context xmlns:msink="http://schemas.microsoft.com/ink/2010/main" type="inkWord" rotatedBoundingBox="15058,8327 15918,8285 15955,9048 15095,9089"/>
              </emma:interpretation>
              <emma:one-of disjunction-type="recognition" id="oneOf12">
                <emma:interpretation id="interp60" emma:lang="zh-CN" emma:confidence="0">
                  <emma:literal>计</emma:literal>
                </emma:interpretation>
                <emma:interpretation id="interp61" emma:lang="zh-CN" emma:confidence="0">
                  <emma:literal>汁</emma:literal>
                </emma:interpretation>
                <emma:interpretation id="interp62" emma:lang="zh-CN" emma:confidence="0">
                  <emma:literal>讨</emma:literal>
                </emma:interpretation>
                <emma:interpretation id="interp63" emma:lang="zh-CN" emma:confidence="0">
                  <emma:literal>什</emma:literal>
                </emma:interpretation>
                <emma:interpretation id="interp64" emma:lang="zh-CN" emma:confidence="0">
                  <emma:literal>計</emma:literal>
                </emma:interpretation>
              </emma:one-of>
            </emma:emma>
          </inkml:annotationXML>
          <inkml:trace contextRef="#ctx0" brushRef="#br0" timeOffset="-13081">18115 11239 5120,'0'3'1920,"0"-3"-1024,6 29-480,0-29 832,3 0-736,1-6 480,6 6-576,0 0 544,-2 10-544,-4-1 640,5 10-608,-4 3 768,4 1-704,-9 9 767,-2-2-767,2 8 544,-1 2-608,-5-3 320,4-1-448,1-4 192,1-5-288,-2-9 64,2-1-160,5-7 0,-1 3-64,-5-17-64,5 0 32,1-24-480,4 6 256,0-24-1376,6 1 832,-2-14-2463,1 9 1791,10-8-3872,2 12 2976</inkml:trace>
          <inkml:trace contextRef="#ctx0" brushRef="#br0" timeOffset="-13385">18181 11013 6400,'0'-10'2368,"0"10"-1280,21 0-416,-15 0 1408,2 0-1120,-2 0 512,4 0-896,1-4 0,4 4-384,-5 0-97,4 0-63,4-5-383,0 5 191,-6 0-1696,3 5 1024,-15-1-3808,5 9 2592,-16 6-1760,2-2 2208</inkml:trace>
          <inkml:trace contextRef="#ctx0" brushRef="#br0" timeOffset="-12546">18570 11107 8064,'-27'14'2976,"27"-14"-1600,6 4-768,-6 0 1184,11 2-992,5-6 223,4 4-639,-1-8 96,7 4-320,-1-6 0,1 2-96,10-5 32,0 0-64,-1-5-96,2 5 32,-2-4-192,1 3 128,-17 1-1024,1 5 641,-8-6-1665,-3 7 1216,-14-3-1248,1 6 1248,-11-3-320,3 3 736,-3-4 160,6 4 224,-12-9 384,10 3-160,-8-7 832,8 3-512,-5-3 928,7 4-736,-8-5 672,13 10-736,-7-5 576,8 9-640,-9-9 512,12 9-544,-4 0 543,4 5-575,-5-1 640,10 9-608,-5 6 480,4 8-512,2 8 192,3 7-352,-3 3 128,3 10-224,-3-6 0,5 5-96,-7 14-64,1-4 32,-5-9-544,7-6 288,-7-4-1536,0 0 992,0-7-2271,0-6 1695,0-25-3712,3 3 2816</inkml:trace>
        </inkml:traceGroup>
        <inkml:traceGroup>
          <inkml:annotationXML>
            <emma:emma xmlns:emma="http://www.w3.org/2003/04/emma" version="1.0">
              <emma:interpretation id="{187E56DF-A28A-4905-B9AB-32E23647AC59}" emma:medium="tactile" emma:mode="ink">
                <msink:context xmlns:msink="http://schemas.microsoft.com/ink/2010/main" type="inkWord" rotatedBoundingBox="16071,8069 17113,8019 17164,9081 16122,9131"/>
              </emma:interpretation>
              <emma:one-of disjunction-type="recognition" id="oneOf13">
                <emma:interpretation id="interp65" emma:lang="zh-CN" emma:confidence="0">
                  <emma:literal>算</emma:literal>
                </emma:interpretation>
                <emma:interpretation id="interp66" emma:lang="zh-CN" emma:confidence="0">
                  <emma:literal>并</emma:literal>
                </emma:interpretation>
                <emma:interpretation id="interp67" emma:lang="zh-CN" emma:confidence="0">
                  <emma:literal>弄</emma:literal>
                </emma:interpretation>
                <emma:interpretation id="interp68" emma:lang="zh-CN" emma:confidence="0">
                  <emma:literal>奔</emma:literal>
                </emma:interpretation>
                <emma:interpretation id="interp69" emma:lang="zh-CN" emma:confidence="0">
                  <emma:literal>昇</emma:literal>
                </emma:interpretation>
              </emma:one-of>
            </emma:emma>
          </inkml:annotationXML>
          <inkml:trace contextRef="#ctx0" brushRef="#br0" timeOffset="-10590">19636 11226 6144,'-17'-19'2368,"17"19"-1280,-4 9-640,-2-5 1344,12 2-992,-6-6 864,0 0-960,0 0 480,4 4-673,1 1 65,1 8-320,0 1 32,-3 8-160,4 6 64,-2 3-96,-2-3-192,3-1 32,-6-5-800,6 6 448,-6-11-1791,0 2 1247,0-15-2176,0 2 1760,0-16-2208,10 1 2016</inkml:trace>
          <inkml:trace contextRef="#ctx0" brushRef="#br0" timeOffset="-10334">19860 11161 6784,'15'0'2528,"-15"0"-1344,10 10-384,-5-7 1568,1 7-1280,-3-1 735,3 4-1087,0 6 448,3 4-672,-3-1 64,4 1-320,1 13-32,-2 0-128,1 1 0,1 3-32,-6 14-896,5 1 448,-4-6-2431,-3-2 1535,3-7-4128,-1-5 3008</inkml:trace>
          <inkml:trace contextRef="#ctx0" brushRef="#br0" timeOffset="-10786">19161 11438 7168,'-11'-5'2720,"11"5"-1472,0 9-672,0-9 1312,6 6-1088,-1-2 480,5 5-768,-5-5 287,5 1-479,1-5 192,4 5-288,6-5 0,0 5-128,3-10 0,6 5-32,2-5-64,4 0 32,-2-3-32,2-1 0,5-10 0,4 10 0,-3-5 0,3 5 0,17-8 0,-2 8 0,-3-5-96,-16 5 64,-5-4 96,-6 7-32,1-3-32,4 9 32,-5-4-32,2 8 0,-7-4 0,5 9 0,-4-3 0,5 2 0,-17-8-288,2 0 160,-11-4-864,5 4 544,-14-4-1215,4 4 959,-15 0-1952,3 4 1504,-12 0-2848,9 1 2272</inkml:trace>
          <inkml:trace contextRef="#ctx0" brushRef="#br0" timeOffset="-11281">19308 10694 4352,'0'10'1664,"0"-10"-896,6-10-256,-6 7 1088,8 6-896,-1-3 960,4 6-992,-7-2 960,1 6-960,1-2 608,-2 2-768,1-2 383,7 7-543,-2-2 192,-2 0-320,4-3 0,-2-1-128,0-5-64,6 6 0,-7-10-32,6 0 0,-3-4 0,2 4 0,2-10 0,4 4 0,-4-7 0,4 10 0,-2-7 0,4 6 0,-2-5 0,7 9 0,-2-9 64,1 3-32,-6-2-32,-1 3 32,-4-5-128,2 10 64,2-3 32,-2-1 0,-2-6 0,3 4 0,-6 3 64,3 3-32,-5-4-32,7 8 32,-2-4-32,0 0 0,-5 0 64,0 0-32,0 0-32,0 0 32,-5 0-256,0 0 128,-10 0-1216,5 0 704,-9 0-2143,-3 9 1567,-8-5-1248,1 9 1440,-23 6 224,12 0 480,-5-2 832,13 5-288,-4-2 1344,16-2-896,-4 0 1280,8 0-1120,-9 14 864,10 4-1024,-5-4 479,10-6-671,-10 2 224,10-1-448,-10 5 0,10 3-192,-10-6-832,10-2 384,-12-15-1887,12-2 1247,-3-14-2240,3-2 1824,-5-6-928,10 2 1344,-5-16 192,3 12 512,3-10 192,4 10 64,1-8 576,4 9-288,0-10 1312,6 11-864,-12-2 1280,6 4-1120,2-3 1120,2 8-1120,-7 1 831,2 8-991,2-4 704,-2 9-800,2 0 288,-1 9-512,-10-4 0,7 3-224,-18 2-800,6-1 352,-11-4-1952,1 0 1248,-5-5-2399,3 0 1951,-2-9-1312,10 4 1600,-8-8 128,9-2 608,-2-2 992,10 4-288,-5-6 1216,0 6-832,0-5 1184,0 9-1056,0-9 864,0 9-960,0-4 576,0 8-769,0-4 385,0 4-544,-11 1 32,5 8-224,-13 1-512,8 4 160,-10 4-1887,6 5 1151,-9 2-4192,8-3 2880</inkml:trace>
        </inkml:traceGroup>
        <inkml:traceGroup>
          <inkml:annotationXML>
            <emma:emma xmlns:emma="http://www.w3.org/2003/04/emma" version="1.0">
              <emma:interpretation id="{D7708237-6C95-45F4-9193-01BE9ABB0BF0}" emma:medium="tactile" emma:mode="ink">
                <msink:context xmlns:msink="http://schemas.microsoft.com/ink/2010/main" type="inkWord" rotatedBoundingBox="17363,8137 18051,8104 18087,8859 17400,8892"/>
              </emma:interpretation>
              <emma:one-of disjunction-type="recognition" id="oneOf14">
                <emma:interpretation id="interp70" emma:lang="zh-CN" emma:confidence="0">
                  <emma:literal>方</emma:literal>
                </emma:interpretation>
                <emma:interpretation id="interp71" emma:lang="zh-CN" emma:confidence="0">
                  <emma:literal>示</emma:literal>
                </emma:interpretation>
                <emma:interpretation id="interp72" emma:lang="zh-CN" emma:confidence="0">
                  <emma:literal>亏</emma:literal>
                </emma:interpretation>
                <emma:interpretation id="interp73" emma:lang="zh-CN" emma:confidence="0">
                  <emma:literal>亓</emma:literal>
                </emma:interpretation>
                <emma:interpretation id="interp74" emma:lang="zh-CN" emma:confidence="0">
                  <emma:literal>云</emma:literal>
                </emma:interpretation>
              </emma:one-of>
            </emma:emma>
          </inkml:annotationXML>
          <inkml:trace contextRef="#ctx0" brushRef="#br0" timeOffset="-9749">20628 10771 6912,'-9'-7'2624,"9"7"-1408,0-6-512,0 6 1536,3 6-1248,3-3 704,6 1-993,-3 5 33,6 5-416,6-5-128,0 5-128,-1-5-128,5 0 32,-4-5-320,3 2 192,-4-6-1503,2 0 927,-12 0-2720,6 0 1952,-16 0-2784,4 9 2464</inkml:trace>
          <inkml:trace contextRef="#ctx0" brushRef="#br0" timeOffset="-9430">20431 11003 5632,'-12'4'2176,"12"-4"-1152,0 10-352,0-5 1504,6-1-1216,0-4 960,-2 4-1120,1-4 415,4 5-703,9-1 288,-3 2-480,0-6 320,6 4-352,-3-4 192,9 0-256,9-4 0,5-2-128,-2-3-64,3 1 0,3-7-32,6 8 0,5-12-96,-5 9 64,-9-3-544,-2 10 320,-8-13-1728,-8 9 1089,-4-3-2913,1 5 2144,-26 5-2880,-1 9 2560</inkml:trace>
          <inkml:trace contextRef="#ctx0" brushRef="#br0" timeOffset="-8970">20837 10994 6656,'-9'0'2464,"9"0"-1344,-6 0-672,0 0 1408,12 6-1024,-6-6 928,0 7-1024,0 2 703,0 5-831,-6 1 448,6 2-608,-4 5 384,4 1-480,-5 9 32,0 3-224,-5-3-96,4 4-32,-9-8-832,6 5 448,-12-1-2176,10-2 1408,-5-15-2527,7-7 2047,-2-12-1824,11 0 1952,0-19-576,6 4 1216,-1-13 448,10 10 288,0-4 1280,0 6-640,6-2 1408,0 9-1120,9-6 960,0 9-1056,0 3 1056,-4 7-1024,-5 0 1216,4 4-1120,1-4 1055,-1 9-1087,-5 5 544,-5 8-800,-9 0 192,4 5-448,-10 1 32,6-1-224,-16 5 0,4 4-64,-3-8-832,9-2 416,-6-7-2304,0 0 1472,-3-11-4703,3 0 3295</inkml:trace>
        </inkml:traceGroup>
        <inkml:traceGroup>
          <inkml:annotationXML>
            <emma:emma xmlns:emma="http://www.w3.org/2003/04/emma" version="1.0">
              <emma:interpretation id="{6E2A50AF-5546-4AED-AD45-BE3E7780832C}" emma:medium="tactile" emma:mode="ink">
                <msink:context xmlns:msink="http://schemas.microsoft.com/ink/2010/main" type="inkWord" rotatedBoundingBox="18373,7962 19378,7913 19422,8843 18417,8891"/>
              </emma:interpretation>
              <emma:one-of disjunction-type="recognition" id="oneOf15">
                <emma:interpretation id="interp75" emma:lang="zh-CN" emma:confidence="0">
                  <emma:literal>便</emma:literal>
                </emma:interpretation>
                <emma:interpretation id="interp76" emma:lang="zh-CN" emma:confidence="0">
                  <emma:literal>绠</emma:literal>
                </emma:interpretation>
                <emma:interpretation id="interp77" emma:lang="zh-CN" emma:confidence="0">
                  <emma:literal>使</emma:literal>
                </emma:interpretation>
                <emma:interpretation id="interp78" emma:lang="zh-CN" emma:confidence="0">
                  <emma:literal>硬</emma:literal>
                </emma:interpretation>
                <emma:interpretation id="interp79" emma:lang="zh-CN" emma:confidence="0">
                  <emma:literal>硕</emma:literal>
                </emma:interpretation>
              </emma:one-of>
            </emma:emma>
          </inkml:annotationXML>
          <inkml:trace contextRef="#ctx0" brushRef="#br0" timeOffset="-7888">21934 10582 8832,'6'-14'3328,"-6"14"-1792,18 14-960,-12-9 1408,5-2-1153,-1 3 321,10-2-704,1 0 0,3 2-256,3-6-32,-2 0-96,1 0-64,-2 0 32,-3 0 32,6 4-32,-19-4-160,8 5 64,-16-5-1376,6 7 800,-18 3-2911,8 0 1983,-10-7-3264,2 6 2752</inkml:trace>
          <inkml:trace contextRef="#ctx0" brushRef="#br0" timeOffset="-8186">21623 10732 6784,'0'0'2624,"0"0"-1408,9-6-576,-3 2 1408,3 8-1152,2-4 800,5 0-1025,-7 0 513,3 0-704,-9 0 448,8 6-512,-11-2 128,0 5-320,-11 4-128,1 6-64,-10 4-480,5-1 256,-26 14-960,7 6 640,-8-6-1471,16-4 1119,-4-10-1152,15 1 1152,-1-10-128,11-1 608,-1-5 288,12-4 96,-1 1 864,5 6-480,1 3 1312,4 9-928,-5 3 832,1 1-929,-7 10 417,7-4-608,-11 0 224,4 4-416,-8 15-96,4-2-96,-6-4-928,12-10 448,-6-11-2879,0-6 1823,-6-8-3968,6-6 3072</inkml:trace>
          <inkml:trace contextRef="#ctx0" brushRef="#br0" timeOffset="-6880">21632 11242 5504,'12'6'2112,"-12"-6"-1152,39-6-480,-23 3 1344,0 6-992,3-3 928,8 0-1024,3 0 480,0 10-704,2 0 287,4 3-479,4 2 320,1-1-352,1-6 192,-3 6-256,17-1 128,1 0-192,-12-3 64,0 2-128,-9 2 96,-4 1-128,-7-8 32,1 9-32,-7-9-64,7 8 32,-11-11-672,0 6 352,-9-10-1728,4 0 1121,-10-4-3745,0-2 2592,0-4-2752,0 1 2752</inkml:trace>
          <inkml:trace contextRef="#ctx0" brushRef="#br0" timeOffset="-7194">21883 10781 6528,'-11'10'2464,"11"-10"-1344,11 22-320,-5-12 1664,-3 3-1376,3 6 704,0-2-1089,-2 5 193,1 1-544,-5-1 96,6 7-288,-12 3-64,6-2-64,-9-8-672,9-3 352,-6-9-1024,6-2 737,-6-13-417,6 2 576,0-11 0,6 5 256,0-14 96,9 5 64,-5 1 0,4 2 0,7 1 0,6 11 0,-3-7 64,6 10-32,-3-9 320,-1 9-160,-2-4 672,3 8-480,-12 2 671,-6 7-607,-9 4 416,6 1-512,-17 1 32,7 4-224,-11-6-384,-2 5 128,-2-9-896,4 2 544,-2-15-1503,8 4 1119,-7-17-1536,5-1 1344,8-8-896,3 4 1120,-6-14-32,12 9 512,-6-9 416,3 9-32,3-9 992,-1 6-608,1 3 1248,-2 10-960,2-6 896,-1 10-928,-1 1 992,7 3-992,-5 10 799,-2 9-863,-4 3 640,5 11-736,-10-2 512,5 6-608,-15 13 32,5 6-288,-11-2 32,7 1-128,-7 0-192,12-9 32,-12-5-1152,5-4 640,-16 0-2272,14-2 1568,-15-11-3263,9 0 2559,-12-12-2592,10 3 2624</inkml:trace>
        </inkml:traceGroup>
        <inkml:traceGroup>
          <inkml:annotationXML>
            <emma:emma xmlns:emma="http://www.w3.org/2003/04/emma" version="1.0">
              <emma:interpretation id="{5F9A257A-3758-4485-ABFD-88BAAE362716}" emma:medium="tactile" emma:mode="ink">
                <msink:context xmlns:msink="http://schemas.microsoft.com/ink/2010/main" type="inkWord" rotatedBoundingBox="19715,8549 19757,8547 19763,8666 19721,8668"/>
              </emma:interpretation>
              <emma:one-of disjunction-type="recognition" id="oneOf16">
                <emma:interpretation id="interp80" emma:lang="zh-CN" emma:confidence="0">
                  <emma:literal>、</emma:literal>
                </emma:interpretation>
                <emma:interpretation id="interp81" emma:lang="zh-CN" emma:confidence="0">
                  <emma:literal>.</emma:literal>
                </emma:interpretation>
                <emma:interpretation id="interp82" emma:lang="zh-CN" emma:confidence="0">
                  <emma:literal>·</emma:literal>
                </emma:interpretation>
                <emma:interpretation id="interp83" emma:lang="zh-CN" emma:confidence="0">
                  <emma:literal>‵</emma:literal>
                </emma:interpretation>
                <emma:interpretation id="interp8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-6607">22765 11180 10112,'-6'14'3872,"6"-14"-2112,6 45-1504,0-42 1151,-3 3-895,-3-2 64,6 5-384,0 1-1728,4 3 832,-5-7-4863,0 1 3071</inkml:trace>
        </inkml:traceGroup>
        <inkml:traceGroup>
          <inkml:annotationXML>
            <emma:emma xmlns:emma="http://www.w3.org/2003/04/emma" version="1.0">
              <emma:interpretation id="{09C2F3A6-017D-4F71-99D0-F8E77BB886A9}" emma:medium="tactile" emma:mode="ink">
                <msink:context xmlns:msink="http://schemas.microsoft.com/ink/2010/main" type="inkWord" rotatedBoundingBox="20225,8101 21071,8060 21119,9055 20273,9096"/>
              </emma:interpretation>
              <emma:one-of disjunction-type="recognition" id="oneOf17">
                <emma:interpretation id="interp85" emma:lang="zh-CN" emma:confidence="0">
                  <emma:literal>可</emma:literal>
                </emma:interpretation>
                <emma:interpretation id="interp86" emma:lang="zh-CN" emma:confidence="0">
                  <emma:literal>丌</emma:literal>
                </emma:interpretation>
                <emma:interpretation id="interp87" emma:lang="zh-CN" emma:confidence="0">
                  <emma:literal>开</emma:literal>
                </emma:interpretation>
                <emma:interpretation id="interp88" emma:lang="zh-CN" emma:confidence="0">
                  <emma:literal>㽱</emma:literal>
                </emma:interpretation>
                <emma:interpretation id="interp89" emma:lang="zh-CN" emma:confidence="0">
                  <emma:literal>㔿</emma:literal>
                </emma:interpretation>
              </emma:one-of>
            </emma:emma>
          </inkml:annotationXML>
          <inkml:trace contextRef="#ctx0" brushRef="#br0" timeOffset="-5015">23270 10732 6528,'0'0'2464,"0"0"-1344,0 8-832,0-3 1536,0-1-1056,0 2 1088,9 3-1088,2-1 511,5 7-735,-6-8 352,4 3-544,7-1 256,0 1-352,-1-7 128,4 3-224,24-12 64,-3 3-128,12-11 0,-1 5-32,-5 0-64,-6 5 32,1-6-128,10 5 64,6-3-256,-8 3 160,-12-5-672,-6 6 480,0-9-1280,0 3 896,-22 1-2079,2 9 1567,-22-3-3392,-4 6 2592</inkml:trace>
          <inkml:trace contextRef="#ctx0" brushRef="#br0" timeOffset="-4292">23539 10839 4736,'0'0'1824,"0"0"-960,0-17-384,0 17 1152,0 4-928,0 1 800,0-1-864,0 0 512,6 11-672,-6-1 320,5 2-480,-5 3 416,0 4-448,0-1 351,0 6-351,-5-5 128,5 4-256,-6-5 0,6 4-96,-3-7-256,3-6 96,-6-7-448,12-6 288,-3-16-287,8 9 287,5-12-64,8 6 192,-3-6 64,0 7 64,-1-2 64,1 4-32,-6 7 256,0 6-160,-6 7 256,7 4-257,-11 4 257,1-1-256,-6 11 32,0-1-96,-6-5-672,6 1 321,-5-18-1441,5-1 960,0-22-1280,5 10 1184,1-15-576,0-2 864,-3-5 32,9 8 320,-3-16 128,6 12 96,-3-10 544,-3 14-288,6-7 1088,-3 16-736,-4-6 832,2 6-800,-4 0 704,0 4-736,-2 5 512,1 8-641,0 5 513,5 4-544,-4 7 448,3 5-480,2 8 320,-1 3-416,1 8 256,-2 7-320,1 8 128,1-1-224,-6 6 64,-1-6-128,-8 7-64,4-7 0,-10 3-544,4-13 288,-10-2-1312,8-6 864,-8-7-2111,5-3 1567,2-15-4032,3-7 2976</inkml:trace>
        </inkml:traceGroup>
        <inkml:traceGroup>
          <inkml:annotationXML>
            <emma:emma xmlns:emma="http://www.w3.org/2003/04/emma" version="1.0">
              <emma:interpretation id="{895A1971-9250-4669-8FD5-AC17ADED020D}" emma:medium="tactile" emma:mode="ink">
                <msink:context xmlns:msink="http://schemas.microsoft.com/ink/2010/main" type="inkWord" rotatedBoundingBox="21396,7763 22233,7722 22285,8817 21449,8857"/>
              </emma:interpretation>
              <emma:one-of disjunction-type="recognition" id="oneOf18">
                <emma:interpretation id="interp90" emma:lang="zh-CN" emma:confidence="0">
                  <emma:literal>能</emma:literal>
                </emma:interpretation>
                <emma:interpretation id="interp91" emma:lang="zh-CN" emma:confidence="0">
                  <emma:literal>触</emma:literal>
                </emma:interpretation>
                <emma:interpretation id="interp92" emma:lang="zh-CN" emma:confidence="0">
                  <emma:literal>励</emma:literal>
                </emma:interpretation>
                <emma:interpretation id="interp93" emma:lang="zh-CN" emma:confidence="0">
                  <emma:literal>衍</emma:literal>
                </emma:interpretation>
                <emma:interpretation id="interp94" emma:lang="zh-CN" emma:confidence="0">
                  <emma:literal>蚀</emma:literal>
                </emma:interpretation>
              </emma:one-of>
            </emma:emma>
          </inkml:annotationXML>
          <inkml:trace contextRef="#ctx0" brushRef="#br0" timeOffset="-2507">24504 10391 8832,'-12'9'3328,"12"-9"-1792,-4 42-1216,-2-29 1088,6 6-832,-5-3-1,0 8-383,-5-6-160,10-1-64,-6-2 32,6 3 0,0-10 0,12 6 0,-3-14-160,6 6 96,-3-12-32,2 6 33,2-4 126,-2 4-31,2-4-32,-2 8 32,-2-4-32,-3 4 0,-9 2 128,6 6-64,-12 2 256,1 4-192,-5 9 512,4 2-352,-8 9 448,8 4-448,-10 4 288,13 2-320,-8 16 352,11 1-352,-10 6 160,10-3-256,-11 9 0,11-9-96,-3-8-416,3-11 224,-6-7-1120,6-10 704,-6-24-960,12-8 864,-6-18-671,6 0 767,-3-18-640,2 0 672,1-15-224,4 12 416,1-13 128,-2 17 96,1-20 160,6 19-32,0-5 256,-1 8-160,0-2 672,6 8-448,-6-10 608,5 10-544,-4 5 480,4 12-481,0 2 481,6 8-512,-6 5 352,1 8-416,-6 4 192,5 8-288,-4 5 128,5 2-192,-18 0 128,9-6-160,-12 2-128,4 4-32,-8-9-736,-2-6 384,-3-2-1216,-3-8 896,-8-7-831,10 6 895,-11-15-288,7 0 544,-8-14 128,8 10 160,-7-6 288,12 9-96,-13-7 320,14 8-224,-14-10 256,11 12-256,-4-12 96,9 9-160,-3-3 64,4 10-96,-5-7 288,10 4-192,-9 6 383,9 6-319,-12 7 640,7 6-480,-11 7 704,12 1-640,-12 1 352,12-1-512,-8 5 64,9-4-256,3-12-416,3-2 160,13-18-1184,4-6 736,13-16-1376,6-2 1120,17-12-1567,2 3 1343,-20 7-608,-6 11 960,-12 0 832,0 15-32,-8-5 1280,-3 5-768,-3-2 800,-1 12-800,-5-6 224,0 4-480,0-8-128,4 4-128,8-14-448,6 0 224,0-9-608,0 10 416,3-9-416,5 2 416,-1-2 32,7 9 160,-2-4 576,6 2-224,-12 7 896,-3 3-640,-12 1 511,3 4-575,-3 0 32,2 0-256,-1-6 96,1 6-160,-7-4 64,1 4-96,1-4 224,-2 8-192,-4 0 320,6 6-256,-16 3 160,4 6-192,-14 3 288,4 4-256,-10-3 160,12 6-192,-6-7 128,0 4-160,-2-3-128,8 5-32,-2-15-960,6 1 544,0-14-1504,10 0 1088,-6-14-1503,12 4 1343,-6-12-896,0 0 1120,0-14-160,0 10 576,0-12 448,0 12-32,0-10 960,0 8-576,0-4 1120,0 8-896,0 2 640,6 6-768,-6 0 448,4 8-545,1 3 321,0 10-416,-5 3 544,5 11-480,-5 16 512,0 11-512,0 0 160,5-6-320,-5 2 0,6-6-128,-2 13 0,12-4-32,3-7-64,8-6 32,-12-15-32,6-4 0,-7 2 64,2-2-32,-1-3 64,0 3-64,0 0 64,2 0-64,-13 0 128,7 6-96,-11 0-32,3 4 0,-11-6-1376,2 1 736,-15-4-4543,2 4 2847,-13-4-3776,8-1 3456</inkml:trace>
        </inkml:traceGroup>
        <inkml:traceGroup>
          <inkml:annotationXML>
            <emma:emma xmlns:emma="http://www.w3.org/2003/04/emma" version="1.0">
              <emma:interpretation id="{5B32C1EB-1921-4040-9EAD-03CB6CD1865C}" emma:medium="tactile" emma:mode="ink">
                <msink:context xmlns:msink="http://schemas.microsoft.com/ink/2010/main" type="inkWord" rotatedBoundingBox="23010,7783 23334,8581 22730,8826 22407,8028"/>
              </emma:interpretation>
              <emma:one-of disjunction-type="recognition" id="oneOf19">
                <emma:interpretation id="interp95" emma:lang="zh-CN" emma:confidence="0">
                  <emma:literal>失</emma:literal>
                </emma:interpretation>
                <emma:interpretation id="interp96" emma:lang="zh-CN" emma:confidence="0">
                  <emma:literal>夫</emma:literal>
                </emma:interpretation>
                <emma:interpretation id="interp97" emma:lang="zh-CN" emma:confidence="0">
                  <emma:literal>央</emma:literal>
                </emma:interpretation>
                <emma:interpretation id="interp98" emma:lang="zh-CN" emma:confidence="0">
                  <emma:literal>米</emma:literal>
                </emma:interpretation>
                <emma:interpretation id="interp99" emma:lang="zh-CN" emma:confidence="0">
                  <emma:literal>生</emma:literal>
                </emma:interpretation>
              </emma:one-of>
            </emma:emma>
          </inkml:annotationXML>
          <inkml:trace contextRef="#ctx0" brushRef="#br0" timeOffset="-1639">25660 10587 7808,'0'-5'2880,"0"5"-1536,6-5-640,-6 0 1376,3 10-1152,-3-5 607,5 5-895,1-5 480,0 5-640,-2-5 320,2 9-480,-1-1 192,0 7-288,0-2 224,0 4-256,-1-2 160,2 2-192,-1-4 128,2 6-160,-4-5 0,2-1-64,1-4 32,4 1-64,4-5 64,2-1-64,10-8-32,-2 4 32,8-9-128,4 3 64,0-3-32,-2 5 0,2-5 64,-4 4 0,-8-4-512,6 6 288,-3-13-1792,-6 13 1088,-12-1-3231,-4 4 2303,-10-6-3648,0 12 3136</inkml:trace>
          <inkml:trace contextRef="#ctx0" brushRef="#br0" timeOffset="-1102">25788 10894 6656,'-36'38'2464,"36"-38"-1344,-27 23-256,22-16 1696,5 2-1408,-4 0 735,-1 1-1151,-1-6 320,12 1-608,3-10-128,8 5-192,7-4-96,12-2 0,5-7-32,-1 0 0,2-6-96,-7 12 64,1-8-32,0 5 0,-11-3-512,1 9 320,-17-5-1440,2 9 929,-11-9-1697,4-1 1408,-8-7-1120,4 8 1248,-11-4 0,2 3 544,-12-9 672,6 12-128,-11-12 928,11 6-608,-6-10 992,12 8-832,-12-2 736,11 4-768,-5-2 576,4 7-672,1-7 735,5 12-735,-5-7 832,10 10-768,-5 0 544,5 10-640,-6 3 384,12 6-512,-6 3 256,0 5-352,0 5 288,0 3-320,0 7 160,0-1-224,-6 8-64,6 1-64,-9 3-32,-1-2 0,-11-6-928,10 4 512,-9-11-2144,5-2 1408,-10-14-2783,4-3 2207,0-11-3616,7-2 3040</inkml:trace>
          <inkml:trace contextRef="#ctx0" brushRef="#br0" timeOffset="-908">25869 11062 9216,'24'10'3520,"-24"-10"-1920,72 22-1024,-52-12 1695,-4-1-1311,10 4 608,-1 9-928,1 10 64,-2-5-416,3-4-384,-3-5 32,-3-4-1696,-6-1 992,-4-13-3583,-1 5 2463,-5-19-3392,5 6 3008</inkml:trace>
        </inkml:traceGroup>
        <inkml:traceGroup>
          <inkml:annotationXML>
            <emma:emma xmlns:emma="http://www.w3.org/2003/04/emma" version="1.0">
              <emma:interpretation id="{2F9B3609-1B95-4ABF-A31B-87981456E455}" emma:medium="tactile" emma:mode="ink">
                <msink:context xmlns:msink="http://schemas.microsoft.com/ink/2010/main" type="inkWord" rotatedBoundingBox="23187,8502 23555,7625 24586,8057 24218,8934"/>
              </emma:interpretation>
              <emma:one-of disjunction-type="recognition" id="oneOf20">
                <emma:interpretation id="interp100" emma:lang="zh-CN" emma:confidence="0">
                  <emma:literal>效</emma:literal>
                </emma:interpretation>
                <emma:interpretation id="interp101" emma:lang="zh-CN" emma:confidence="0">
                  <emma:literal>敦</emma:literal>
                </emma:interpretation>
                <emma:interpretation id="interp102" emma:lang="zh-CN" emma:confidence="0">
                  <emma:literal>孜</emma:literal>
                </emma:interpretation>
                <emma:interpretation id="interp103" emma:lang="zh-CN" emma:confidence="0">
                  <emma:literal>奴</emma:literal>
                </emma:interpretation>
                <emma:interpretation id="interp104" emma:lang="zh-CN" emma:confidence="0">
                  <emma:literal>敁</emma:literal>
                </emma:interpretation>
              </emma:one-of>
            </emma:emma>
          </inkml:annotationXML>
          <inkml:trace contextRef="#ctx0" brushRef="#br0">26572 10332 9600,'-5'0'3584,"5"0"-1920,16 4-1248,-13 2 1375,8-3-1055,-1 3 160,5-2-576,2-4-256,-2 0-64,4 0 0,7 3 0,-10 3 0,-1 8 0,-15 4-96,0 4 64,-10 5 32,-1 5 0,-4 0 128,0 3-64,-10 2 128,10 4-128,-6-5 32,7-4-32,2-10-64,6 1 32,3-10-384,6-3 192,3-10-224,9 6 224,-4-6-128,5 0 160,-7 0-64,2 3 96,-7 1 64,7 5 32,-11 1 192,0 8-96,-5 0 256,-1 4-224,-4-2 32,10-4-96,-9-1-64,9-2 32,-5-9-256,10 6 128,4-5-256,7-1 224,4-1-96,1 3 128,0-2 128,-2 6 0,-8-6 320,4 4-160,-9 2 384,-2 9-320,-14-2 224,4 5-256,-9 1 64,0 0-160,-11 5-192,11-2 0,-15 2-960,9-10 576,-15-9-1728,12 0 1217,-12-5-1313,6 2 1312,-12-6-384,16 0 800,-4-6 384,15 6 128,-6-10 832,12 7-448,-3-10 832,8 3-672,-1-12 672,10 12-672,-1-7 576,13 8-608,-7-1 511,5 4-543,5 3 608,1 3-608,4 0 416,1 9-512,10-5 32,-1 6-224,2-1-32,-2 0-64,-1 1-672,2-2 320,-4 1-1856,-8 0 1184,3-9-3647,-6 4 2559,-7-12-2880,2 3 2848</inkml:trace>
          <inkml:trace contextRef="#ctx0" brushRef="#br0" timeOffset="683">26832 10980 7808,'6'-9'2880,"-6"9"-1536,14-9-800,-8 5 1440,4 8-1152,0-4 767,6 6-959,-2-3 512,8 6-672,-2 1 448,-1 3-512,8 0 384,-3 6-448,8-2 192,-2 6-320,0-4 0,0 3-128,2-3 0,-2 8-32,-5-9-64,7 5 32,-7-6-736,1 1 384,-6-8-2144,0 3 1376,-6-9-5151,4 5 3487</inkml:trace>
          <inkml:trace contextRef="#ctx0" brushRef="#br0" timeOffset="441">27001 10465 7040,'4'-36'2720,"-4"36"-1472,6 0-416,-6 0 1632,0 3-1376,0 2 607,0 10-1023,0-2 416,0 10-640,-6-1 320,6 4-448,-4-3 128,4 6-288,-5-13-64,10 7-64,-5-8-320,4-2 160,2-9-320,9 1 288,0-10-96,-1 5 160,3-4 0,-2 4 32,1-5 64,4 5 0,-5 0 352,6 5-192,-6-1 544,0 5-384,-11 5 416,7-2-416,-5 8 320,-2 2-352,-8 6 192,-2-1-256,-9 5-288,0 0 32,-11 3 64,5 1 0,-15-4-448,12 0 224,-12-5-1888,6 2 1152,-6-13-2784,10 3 2113,1-10-3233,5-1 2752,-1-8-1792,6 0 2240</inkml:trace>
        </inkml:traceGroup>
        <inkml:traceGroup>
          <inkml:annotationXML>
            <emma:emma xmlns:emma="http://www.w3.org/2003/04/emma" version="1.0">
              <emma:interpretation id="{5D3DD080-196C-4B2E-A7F8-28E555B3A30B}" emma:medium="tactile" emma:mode="ink">
                <msink:context xmlns:msink="http://schemas.microsoft.com/ink/2010/main" type="inkWord" rotatedBoundingBox="24833,8413 24842,8413 24845,8480 24837,8481"/>
              </emma:interpretation>
              <emma:one-of disjunction-type="recognition" id="oneOf21">
                <emma:interpretation id="interp105" emma:lang="zh-CN" emma:confidence="0">
                  <emma:literal>,</emma:literal>
                </emma:interpretation>
                <emma:interpretation id="interp106" emma:lang="zh-CN" emma:confidence="0">
                  <emma:literal>、</emma:literal>
                </emma:interpretation>
                <emma:interpretation id="interp107" emma:lang="zh-CN" emma:confidence="0">
                  <emma:literal>·</emma:literal>
                </emma:interpretation>
                <emma:interpretation id="interp108" emma:lang="zh-CN" emma:confidence="0">
                  <emma:literal>.</emma:literal>
                </emma:interpretation>
                <emma:interpretation id="interp10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006">27882 11045 12544,'-5'0'4639,"5"0"-2495,5 7-2272,-5-1 1312,4-2-768,-4 1 256,0 3-416,0 1-1632,0 1 736,0-1-5727,0 0 3519</inkml:trace>
        </inkml:traceGroup>
      </inkml:traceGroup>
      <inkml:traceGroup>
        <inkml:annotationXML>
          <emma:emma xmlns:emma="http://www.w3.org/2003/04/emma" version="1.0">
            <emma:interpretation id="{C9CA2040-53B8-4FD5-8991-E4F20B43DA7E}" emma:medium="tactile" emma:mode="ink">
              <msink:context xmlns:msink="http://schemas.microsoft.com/ink/2010/main" type="line" rotatedBoundingBox="13040,10145 24300,9599 24358,10789 13098,11335"/>
            </emma:interpretation>
          </emma:emma>
        </inkml:annotationXML>
        <inkml:traceGroup>
          <inkml:annotationXML>
            <emma:emma xmlns:emma="http://www.w3.org/2003/04/emma" version="1.0">
              <emma:interpretation id="{E6C00F34-EFBF-45F4-9A42-2F7EB8FD3CC4}" emma:medium="tactile" emma:mode="ink">
                <msink:context xmlns:msink="http://schemas.microsoft.com/ink/2010/main" type="inkWord" rotatedBoundingBox="13216,10405 13779,10991 13386,11369 12823,10782"/>
              </emma:interpretation>
              <emma:one-of disjunction-type="recognition" id="oneOf22">
                <emma:interpretation id="interp110" emma:lang="zh-CN" emma:confidence="0">
                  <emma:literal>入</emma:literal>
                </emma:interpretation>
                <emma:interpretation id="interp111" emma:lang="zh-CN" emma:confidence="0">
                  <emma:literal>×</emma:literal>
                </emma:interpretation>
                <emma:interpretation id="interp112" emma:lang="zh-CN" emma:confidence="0">
                  <emma:literal>㐅</emma:literal>
                </emma:interpretation>
                <emma:interpretation id="interp113" emma:lang="zh-CN" emma:confidence="0">
                  <emma:literal>ㄨ</emma:literal>
                </emma:interpretation>
                <emma:interpretation id="interp11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4499">16499 13286 7808,'-15'-4'2880,"15"4"-1536,-9 4-736,3-8 1696,12 4-1312,-6-5 959,0 5-1151,0-4 640,0 8-832,0-4 384,0 0-576,-12 5 256,8 5-384,-11 7 0,4 6-192,-14 9-64,5 0 0,-16 13-32,6 0 0,-6 0-576,15-4 320,-5-14-1728,7 1 1088,-13-5-2751,11-1 2047,-3-14-3936,9-2 3136</inkml:trace>
          <inkml:trace contextRef="#ctx0" brushRef="#br0" timeOffset="14797">16138 13164 6656,'15'-26'2464,"-15"26"-1344,20-10-544,-8 10 1504,-3 4-1152,7-4 608,4 6-896,-5-3 479,6 7-639,3-1 512,3 4-544,-3 6 448,3-2-480,-7 2 320,5 3-416,1 1 256,-2 0-320,12 9 64,0 4-192,0 4-64,-6 0-32,-4-2-32,0 2 0,-7-12-992,2-2 544,5 2-2496,-1-5 1632,-4-6-4703,0-3 3391</inkml:trace>
        </inkml:traceGroup>
        <inkml:traceGroup>
          <inkml:annotationXML>
            <emma:emma xmlns:emma="http://www.w3.org/2003/04/emma" version="1.0">
              <emma:interpretation id="{7E86E36F-5549-4DCF-9DFB-F31D2A1E76B1}" emma:medium="tactile" emma:mode="ink">
                <msink:context xmlns:msink="http://schemas.microsoft.com/ink/2010/main" type="inkWord" rotatedBoundingBox="14315,10377 14318,11130 13724,11132 13721,10379"/>
              </emma:interpretation>
              <emma:one-of disjunction-type="recognition" id="oneOf23">
                <emma:interpretation id="interp115" emma:lang="zh-CN" emma:confidence="0">
                  <emma:literal>1</emma:literal>
                </emma:interpretation>
                <emma:interpretation id="interp116" emma:lang="zh-CN" emma:confidence="0">
                  <emma:literal>工</emma:literal>
                </emma:interpretation>
                <emma:interpretation id="interp117" emma:lang="zh-CN" emma:confidence="0">
                  <emma:literal>I</emma:literal>
                </emma:interpretation>
                <emma:interpretation id="interp118" emma:lang="zh-CN" emma:confidence="0">
                  <emma:literal>卫</emma:literal>
                </emma:interpretation>
                <emma:interpretation id="interp119" emma:lang="zh-CN" emma:confidence="0">
                  <emma:literal>王</emma:literal>
                </emma:interpretation>
              </emma:one-of>
            </emma:emma>
          </inkml:annotationXML>
          <inkml:trace contextRef="#ctx0" brushRef="#br0" timeOffset="15472">16806 13038 6656,'-20'0'2528,"20"0"-1344,-12 0-672,8 0 1600,4 0-1184,-5 0 1056,10 3-1153,-5-3 417,4 6-736,2-12 64,6 6-320,6-3 32,8 6-160,10-6 0,6 3-64,3-4-128,0 4 32,3-6-32,-4 2 0,-8-5-800,-6 9 480,-9-6-1663,0 12 1119,-17-3-1600,-4 7 1440,-10 0-448,0-1 896,-4-6 448,2 3 128,-8-6 704,4 4-352,-4-4 1024,10 0-736,-10 0 864,14 0-832,-4-4 544,5 4-672,-10-6 511,9 6-543,-3 0 448,9 0-480,-10-3 320,5 6-416,-1-3 480,12 10-480,-12-1 288,12 4-352,-6 1 128,10 4-224,-5 9 128,0 1-160,-5 4 64,4 4-96,2 0 0,-1-4-32,2 4-128,-4 5 32,-3-1-256,5-3 160,-5-1-1280,6 6 768,-6-7-2688,0-3 1857,-6-9-3329,1-6 2688,-5-4-2144,-1 2 2464</inkml:trace>
          <inkml:trace contextRef="#ctx0" brushRef="#br0" timeOffset="15712">16857 13749 5632,'-21'8'2176,"21"-8"-1152,-9 6-352,3-6 1344,12 0-1120,-6-6 640,3 6-896,3-8 256,9-1-512,0 0 96,6 9-321,9-4 1,6 4-96,6-6-64,2 12 32,7-6-320,-9 0 161,-1 0-1281,-1 4 768,1-4-2752,-1 0 1888,-4 0-2560,-5 0 2304</inkml:trace>
        </inkml:traceGroup>
        <inkml:traceGroup>
          <inkml:annotationXML>
            <emma:emma xmlns:emma="http://www.w3.org/2003/04/emma" version="1.0">
              <emma:interpretation id="{70A8608D-DD93-4EF5-B0DC-B5D8C61EDEF1}" emma:medium="tactile" emma:mode="ink">
                <msink:context xmlns:msink="http://schemas.microsoft.com/ink/2010/main" type="inkWord" rotatedBoundingBox="14771,10846 14875,10842 14877,10883 14774,10888"/>
              </emma:interpretation>
              <emma:one-of disjunction-type="recognition" id="oneOf24">
                <emma:interpretation id="interp120" emma:lang="zh-CN" emma:confidence="0">
                  <emma:literal>.</emma:literal>
                </emma:interpretation>
                <emma:interpretation id="interp121" emma:lang="zh-CN" emma:confidence="0">
                  <emma:literal>·</emma:literal>
                </emma:interpretation>
                <emma:interpretation id="interp122" emma:lang="zh-CN" emma:confidence="0">
                  <emma:literal>。</emma:literal>
                </emma:interpretation>
                <emma:interpretation id="interp123" emma:lang="zh-CN" emma:confidence="0">
                  <emma:literal>、</emma:literal>
                </emma:interpretation>
                <emma:interpretation id="interp12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16174">17918 13473 10368,'-83'7'3872,"83"-7"-2112,-12 19-1632,5-19 1055,14 0-767,-7 0-96,0 0-224,12 0-2111,7 19 1087</inkml:trace>
        </inkml:traceGroup>
        <inkml:traceGroup>
          <inkml:annotationXML>
            <emma:emma xmlns:emma="http://www.w3.org/2003/04/emma" version="1.0">
              <emma:interpretation id="{3BB54225-F625-480D-84DD-21993F5124D3}" emma:medium="tactile" emma:mode="ink">
                <msink:context xmlns:msink="http://schemas.microsoft.com/ink/2010/main" type="inkWord" rotatedBoundingBox="15328,10415 16425,9896 16844,10781 15747,11301"/>
              </emma:interpretation>
              <emma:one-of disjunction-type="recognition" id="oneOf25">
                <emma:interpretation id="interp125" emma:lang="zh-CN" emma:confidence="0">
                  <emma:literal>控</emma:literal>
                </emma:interpretation>
                <emma:interpretation id="interp126" emma:lang="zh-CN" emma:confidence="0">
                  <emma:literal>摈</emma:literal>
                </emma:interpretation>
                <emma:interpretation id="interp127" emma:lang="zh-CN" emma:confidence="0">
                  <emma:literal>揎</emma:literal>
                </emma:interpretation>
                <emma:interpretation id="interp128" emma:lang="zh-CN" emma:confidence="0">
                  <emma:literal>挖</emma:literal>
                </emma:interpretation>
                <emma:interpretation id="interp129" emma:lang="zh-CN" emma:confidence="0">
                  <emma:literal>握</emma:literal>
                </emma:interpretation>
              </emma:one-of>
            </emma:emma>
          </inkml:annotationXML>
          <inkml:trace contextRef="#ctx0" brushRef="#br0" timeOffset="18522">18560 13050 5376,'-26'0'2112,"26"0"-1152,0 10-288,0-6 1632,0 2-1280,0 3 800,6-2-1088,4-1 32,4 4-448,7-10 0,0 0-193,3-10-63,8 4-32,-8-6 32,6-2-32,2-4-32,5 10 32,-7-8-320,0 8 161,0 0-1025,2 2 672,-17 2-1568,-5 4 1152,-10-5-1152,0 5 1184,-10-4-320,-1 8 672,-4-4 160,9 0 224,-4-4 384,5 1-160,-4-13 768,3 8-480,-4 0 960,10 2-768,-10-2 992,6 8-896,-8-10 736,12 10-800,-9-5 448,4 5-608,-1 5 383,12 5-479,-6 4 320,0 2-384,0 7 352,5 5-384,0 4 448,-1 0-416,-4 3 352,6 5-352,-6 15 64,6 6-224,-6-9 0,0 2-64,0 11 32,0-6-64,-6-9-288,6-10 128,-10 10-1216,0-1 736,-6-17-1632,7-3 1249,-6-21-1633,9 0 1504,-10-11-1792,2-2 1664,-7-22-1152,6 4 1408,-5-9 0,4 6 608,-4-6 1536,8 4-640,-6-12 2016,6 8-1408,2 0 1440,5 14-1472,0 0 992,10 5-1184,0-6 639,11 5-863,-1-4 480,6 8-672,-7 3 96,2 2-320,-2-5-384,8 6 64,-2-9-1248,5-2 704,-5-2-2559,7 4 1791,-7-6-3712,5 6 2880</inkml:trace>
          <inkml:trace contextRef="#ctx0" brushRef="#br0" timeOffset="19081">19074 12747 6656,'-15'-26'2464,"15"26"-1344,0 0-480,0 13 1472,0 0-1152,0 10 640,4 3-928,-4-3 319,6 5-543,-1-2 96,1 3-320,-6-3-64,0 2-96,0 3-1024,0 0 512,0-11-2431,0-2 1599,0-10-3584,4-3 2752</inkml:trace>
          <inkml:trace contextRef="#ctx0" brushRef="#br0" timeOffset="20312">19146 12892 5888,'4'19'2176,"-4"-19"-1152,17-9-352,-8 3 1344,1 12-1120,10-16 576,1 7-896,15-16 256,0 5-480,5-4 160,-5 4-289,-7 2 225,2 2-256,5-3 448,-6 8-352,-10-5 512,1 10-480,0 0 352,-3 10-384,-12-2 128,6 6-256,-9-1 0,3 2-96,-12-1-64,3 4 32,-15-1-832,9 2 448,-12-6-1664,1 6 1088,-16-5-2175,6-2 1759,-6-8-2112,11 6 1984,-10-10-1312,5 0 1600,-2-10 544,17 6 416,-5-5 2112,10 6-1024,1-7 1824,3 6-1504,-6-2 1152,12 6-1312,-3 0 704,6 10-992,-3 0 447,0-2-671,0 6 416,0 8-512,0 10 256,0 4-384,0-4-96,0 0-96,0-15-576,0 2 256,0-15-1312,6 5 864,-6-12-1407,6 3 1183,0-19-544,3 6 832,1-11 128,1 12 288,-2-4 192,2 9 32,8-8 192,7 7-128,-5-1 608,0 4-416,-3-3 672,3 8-544,-6-6 480,2 6-480,-7-4 384,-1 4-448,-9 0 255,6 10-351,-12-2 64,6 10-192,-9 1 160,-1-2-192,-10 5 32,8 6-64,-9-10 32,12 4-64,-11 1 128,10 0-96,-5-5 128,4 2-128,-4-4 192,5 7-160,-5-10 192,10 2-192,-10-2 32,9 1-64,1-9 96,5 2-96,-4-7 128,8 0-128,7-7-32,4 2 0,5-9-32,1 8 0,-2-6 0,7 2 0,-6-3-96,1 9 64,-5-5 32,-2 5 0,2-6 64,-1 5-32,-10 1 64,5 4-64,-10-3 64,5 6-64,-5-3 128,0 4-96,0-4 32,0 5-32,0-1 32,0 6-64,-5-1 64,5 4-64,-10 1-160,-1-2 64,-8 8-96,2-2 64,-7-1 64,3 2 32,-9 0 64,9-2-32,1-3-32,10 4 32,-10-4-32,10 4 0,-1-14 0,6 2 0,1-6 64,4 0-32,0 0-32,4 0 32,1-6-32,1 6 0,3-4 128,2 4-64,4 0 32,6 0-32,4-10 32,1 7-64,-2 3 64,3 3-64,8 7-32,1-6 32,-11-4-32,1 0 0,-17-4-288,6 4 160,-3 4-864,3 11 544,-15-15-1280,4 3 960,-8-12-2591,4 6 1887,-6-20-3424,0 4 2784</inkml:trace>
          <inkml:trace contextRef="#ctx0" brushRef="#br0" timeOffset="18795">19284 12621 8064,'15'0'2976,"-15"0"-1600,41 4-832,-25 0 1216,4 5-992,-1 1 32,8 0-481,-13-2-127,7 2-128,-12-3-256,3 8 96,-8-1-1151,2 8 671,-12-8-2624,6-2 1760,-20 2-2720,4 4 2368</inkml:trace>
        </inkml:traceGroup>
        <inkml:traceGroup>
          <inkml:annotationXML>
            <emma:emma xmlns:emma="http://www.w3.org/2003/04/emma" version="1.0">
              <emma:interpretation id="{13EEAA0B-52BD-420D-8853-99A7160577ED}" emma:medium="tactile" emma:mode="ink">
                <msink:context xmlns:msink="http://schemas.microsoft.com/ink/2010/main" type="inkWord" rotatedBoundingBox="16687,10686 17326,9814 18168,10431 17529,11303"/>
              </emma:interpretation>
              <emma:one-of disjunction-type="recognition" id="oneOf26">
                <emma:interpretation id="interp130" emma:lang="zh-CN" emma:confidence="0">
                  <emma:literal>制</emma:literal>
                </emma:interpretation>
                <emma:interpretation id="interp131" emma:lang="zh-CN" emma:confidence="0">
                  <emma:literal>剌</emma:literal>
                </emma:interpretation>
                <emma:interpretation id="interp132" emma:lang="zh-CN" emma:confidence="0">
                  <emma:literal>刺</emma:literal>
                </emma:interpretation>
                <emma:interpretation id="interp133" emma:lang="zh-CN" emma:confidence="0">
                  <emma:literal>剥</emma:literal>
                </emma:interpretation>
                <emma:interpretation id="interp134" emma:lang="zh-CN" emma:confidence="0">
                  <emma:literal>刹</emma:literal>
                </emma:interpretation>
              </emma:one-of>
            </emma:emma>
          </inkml:annotationXML>
          <inkml:trace contextRef="#ctx0" brushRef="#br0" timeOffset="22079">19900 13196 7808,'-20'9'2880,"20"-9"-1536,-10 10-512,4-7 1408,12 3-1248,0-2 223,-2 6-735,1-10 128,10 0-352,5-6 0,2 6-160,2-8-64,12 2 0,14-16 96,1 3-64,2-4-32,-2 7 0,-16-4 32,-1 11-32,-1-4 64,2 3-64,5-2-32,2 2 32,-22 2-128,1 2 64,-18 3-544,3 6 320,-15 3-960,-2 2 704,-10 2-575,6 2 639,-9 4-32,2 0 288,2-2 96,5 0 96,-6-6 192,6 2-96,-12-1 384,9 4-256,-3-7 384,6 4-353,-5 3 385,4 0-384,1 0 512,10 6-448,-11 3 352,6 5-384,-6 5 256,12 3-288,-13 7 0,14 0-160,-9-16-256,12 6 64,-4-19-864,8-4 512,2-18-800,9-4 736,6-19-255,5 6 447,-7-6 192,8 8 96,-3-7 384,2 8-192,-6 5 479,2 8-351,2 6 352,2 8-352,-7 6 352,-2 8-384,-7 1 96,-1 4-224,-3-6-64,-1 2-32,-5-10-736,6-2 384,-6-10-864,4 3 672,2-19-383,3 6 511,2-10 0,5 10 224,-2-10 384,7 5-128,-6 4 416,5 5-288,-10 5 159,5 4-223,-9 0-64,3 4-64,-9-4-1183,6 5 639,0-14-2304,-1 4 1536,-1-13-2784,7 6 2304,-7-20-1216,8 3 1760</inkml:trace>
          <inkml:trace contextRef="#ctx0" brushRef="#br0" timeOffset="21221">20144 12848 6144,'-9'-19'2368,"9"19"-1280,-21-23-288,15 20 1568,12 6-1280,-6-3 608,0 10-1024,0-1 479,0 1-671,0-7 512,6 7-544,-3-1 384,3 4-480,0 0 256,9 1-352,-6 4 64,6 5-192,-4 0 160,5-1-192,-2 1 32,2-1-64,-1-16 32,5-2-64,-4-8-448,4 4 224,-5-9-1120,0-1 736,0-9-1152,6 6 992,-10-6-511,-1 12 735,-4-12 0,-3 6 320,-6-1 384,3 9-96,-12-12 704,8 8-449,-7-4 545,2 3-512,-6-9 416,3 10-448,3-4 320,3 9-384,-3-5 352,3 3-384,-3 6 224,9 9-256,-6 1 288,6 9-288,0 3 320,6 4-320,-6 20 224,0 5-224,0 3 224,0-5-256,0 9 32,0 3-128,0 1-64,0 5 0,-6 20-384,1 0 192,-5-20-1152,10-18 736,-6-17-1568,6-5 1184,-5-18-1632,1 1 1473,-7-14-1857,11 4 1696,-10-15-2816,10 7 2304</inkml:trace>
          <inkml:trace contextRef="#ctx0" brushRef="#br0" timeOffset="22739">20604 13051 6912,'-16'6'2624,"16"-6"-1408,-5 7-640,-1-1 1376,12 7-1120,-6-3 768,0 3-960,0-4 223,0 4-511,0 6 32,5-2-256,-1 6 0,8 0-64,-9-1-608,3 0 288,0-2-2143,-3 2 1311,-3 0-3968,6 2 2848</inkml:trace>
          <inkml:trace contextRef="#ctx0" brushRef="#br0" timeOffset="22333">20730 12779 7040,'6'-64'2624,"-6"64"-1408,6 6-704,-2-6 1536,1 13-1152,-5 0 1056,5 10-1121,-5-1 769,6 1-928,-2 9 512,2 0-704,0-1 384,-3 0-512,2 7 384,5-3-416,2 15 256,-4 4-320,4-3 192,-2 4-224,-5 7 0,0 2-128,-5-16-64,0-2 0,-5-1-832,0 6 448,-5-25-1536,4 2 1056,-14-4-2528,10-8 1888,-4-6-4447,2-4 3327</inkml:trace>
        </inkml:traceGroup>
        <inkml:traceGroup>
          <inkml:annotationXML>
            <emma:emma xmlns:emma="http://www.w3.org/2003/04/emma" version="1.0">
              <emma:interpretation id="{6356D6D4-5523-4FE3-B08D-2B55428EAB05}" emma:medium="tactile" emma:mode="ink">
                <msink:context xmlns:msink="http://schemas.microsoft.com/ink/2010/main" type="inkWord" rotatedBoundingBox="18387,10145 18911,10868 18446,11205 17922,10481"/>
              </emma:interpretation>
              <emma:one-of disjunction-type="recognition" id="oneOf27">
                <emma:interpretation id="interp135" emma:lang="zh-CN" emma:confidence="0">
                  <emma:literal>入</emma:literal>
                </emma:interpretation>
                <emma:interpretation id="interp136" emma:lang="zh-CN" emma:confidence="0">
                  <emma:literal>×</emma:literal>
                </emma:interpretation>
                <emma:interpretation id="interp137" emma:lang="zh-CN" emma:confidence="0">
                  <emma:literal>㐅</emma:literal>
                </emma:interpretation>
                <emma:interpretation id="interp138" emma:lang="zh-CN" emma:confidence="0">
                  <emma:literal>ㄨ</emma:literal>
                </emma:interpretation>
                <emma:interpretation id="interp139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23425">21608 13060 7552,'-26'0'2816,"26"0"-1536,-15 0-928,9 0 1376,12 4-992,-6-4 576,0 0-800,0 0 319,0 0-511,0 0 544,0 0-480,-6 0 512,6 10-512,-4-2 288,4 12-384,-15-4 64,4 7-224,-4 0 64,5-1-96,-16 10-64,11 4 0,-6 2-608,6 2 320,-21 10-1504,1-1 960,-5-17-3231,14-5 2239,-4-21-3456,14-2 2944</inkml:trace>
          <inkml:trace contextRef="#ctx0" brushRef="#br0" timeOffset="23806">21301 12870 6400,'5'13'2464,"-5"-13"-1344,30-9-384,-18 9 1408,-2 9-1216,0-3 704,0-3-960,0 1 543,6 6-703,3 3 512,2 2-576,0 2 320,6 2-448,-3 3 320,2 4-352,14 20 192,6-1-256,-6 6 0,-4-2-128,-6-4 0,-4-3-32,-4-1-416,2-5 224,-4-5-1312,1-4 800,4 2-2624,7-3 1825,-8-16-4129,2-6 3136</inkml:trace>
        </inkml:traceGroup>
        <inkml:traceGroup>
          <inkml:annotationXML>
            <emma:emma xmlns:emma="http://www.w3.org/2003/04/emma" version="1.0">
              <emma:interpretation id="{9EF99A4B-19A8-40CA-9955-A0BF6A5C3879}" emma:medium="tactile" emma:mode="ink">
                <msink:context xmlns:msink="http://schemas.microsoft.com/ink/2010/main" type="inkWord" rotatedBoundingBox="19136,10255 19917,10258 19915,10729 19134,10725"/>
              </emma:interpretation>
              <emma:one-of disjunction-type="recognition" id="oneOf28">
                <emma:interpretation id="interp140" emma:lang="zh-CN" emma:confidence="0">
                  <emma:literal>以</emma:literal>
                </emma:interpretation>
                <emma:interpretation id="interp141" emma:lang="zh-CN" emma:confidence="0">
                  <emma:literal>川</emma:literal>
                </emma:interpretation>
                <emma:interpretation id="interp142" emma:lang="zh-CN" emma:confidence="0">
                  <emma:literal>心</emma:literal>
                </emma:interpretation>
                <emma:interpretation id="interp143" emma:lang="zh-CN" emma:confidence="0">
                  <emma:literal>叭</emma:literal>
                </emma:interpretation>
                <emma:interpretation id="interp144" emma:lang="zh-CN" emma:confidence="0">
                  <emma:literal>灬</emma:literal>
                </emma:interpretation>
              </emma:one-of>
            </emma:emma>
          </inkml:annotationXML>
          <inkml:trace contextRef="#ctx0" brushRef="#br0" timeOffset="24728">22185 13056 5248,'-6'-9'2016,"6"9"-1088,0-6-256,0 6 1344,0 0-1120,0-3 640,0 3-896,0 3 352,10 12-576,1 2 320,4 11-416,-6-5 415,2 4-447,-1-5 352,-1 6-352,-3-2-96,5 1-96,-7-12-640,2-2 288,-1-13-896,5 0 673,-1-18-289,8-5 448,-2-17 128,6 8 96,-2 4 288,2 11-96,-1 7 448,1 10-288,0 10 287,3 7-287,-9 2 128,6 4-224,-10-5 128,4 5-160,-5-10-544,-1 0 192,2-13-1311,5-4 863,-7-24-1472,8 2 1216,-2-20-832,0 9 1024,0-12-96,0 13 480,-5-5 704,7 14-160,-8 5 928,0 7-640,3 7 640,-3 2-640,2-3 512,-1 5-544,-4 1 672,-3 6-640,-3-3 704,6 4-705,-6 2 545,0 7-576,0 6 256,5 3-416,1 5 64,4 5-224,4 0 64,2 0-96,-1-6 0,5 1-32,-4-5-64,4 1 32,-5-5 96,0 5-64,-3-4 480,-3-2-320,-9-2 480,6 2-416,-12-4 96,6 2-256,-5-7-288,5 1 96,-10 1-1600,1-1 896,-18-5-5663,3 2 3583</inkml:trace>
        </inkml:traceGroup>
        <inkml:traceGroup>
          <inkml:annotationXML>
            <emma:emma xmlns:emma="http://www.w3.org/2003/04/emma" version="1.0">
              <emma:interpretation id="{443A16D2-FE4A-4F52-B94C-D2D9782383F8}" emma:medium="tactile" emma:mode="ink">
                <msink:context xmlns:msink="http://schemas.microsoft.com/ink/2010/main" type="inkWord" rotatedBoundingBox="20271,9970 21329,9824 21480,10921 20422,11067"/>
              </emma:interpretation>
              <emma:one-of disjunction-type="recognition" id="oneOf29">
                <emma:interpretation id="interp145" emma:lang="zh-CN" emma:confidence="0">
                  <emma:literal>调</emma:literal>
                </emma:interpretation>
                <emma:interpretation id="interp146" emma:lang="zh-CN" emma:confidence="0">
                  <emma:literal>凋</emma:literal>
                </emma:interpretation>
                <emma:interpretation id="interp147" emma:lang="zh-CN" emma:confidence="0">
                  <emma:literal>啁</emma:literal>
                </emma:interpretation>
                <emma:interpretation id="interp148" emma:lang="zh-CN" emma:confidence="0">
                  <emma:literal>碉</emma:literal>
                </emma:interpretation>
                <emma:interpretation id="interp149" emma:lang="zh-CN" emma:confidence="0">
                  <emma:literal>倜</emma:literal>
                </emma:interpretation>
              </emma:one-of>
            </emma:emma>
          </inkml:annotationXML>
          <inkml:trace contextRef="#ctx0" brushRef="#br0" timeOffset="25821">23362 12792 8064,'-17'32'2976,"17"-32"-1600,0-28-1056,0 24 1280,5 8-928,1-4 256,3 0-576,6-7-129,3 2-127,-4-5-639,2 10 287,-7-4-1600,6 4 1056,-3 4-2048,-4 6 1600,-8 2-1312,0 11 1472,-8 2 576,2 1 352,-10-4 1472,11 1-704,-4-10 1024,3 7-928,0-8 704,12 8-800,0-13 576,3 2-672,-4 1 576,5-1-608,2 10 736,-4 3-704,-2 4 831,4 1-767,-4 5 544,-1 0-640,-1 4 448,1 1-512,-5-10 128,6 0-320,-6 1-64,4-6-96,2-12-192,8-6 64,2-18-672,1 5 416,-2-23-1152,0 5 832,0-14-1120,0 2 1025,0-22-801,6 6 896,-12 3-64,3 5 384,-3 2 224,2 14 64,-7-6 512,8 11-256,-9-3 960,2 16-640,1-1 640,0 14-673,-6 4 513,4 6-576,-4 0 384,6 8-480,-6 14 320,0 4-384,0 0 192,0 6-256,0 2-64,0 2-96,-6 12-256,2 0 96,-2-16-1312,12-10 800,-6-15-2495,0-2 1727,0-15-3616,4 0 2848,-4-32-1920,6 0 2368</inkml:trace>
          <inkml:trace contextRef="#ctx0" brushRef="#br0" timeOffset="27105">23918 12706 8448,'-17'-4'3168,"17"4"-1728,0-4-768,5-1 1248,1 10-1089,0-5 161,9 0-640,4 0 32,7 0-256,4-5-192,0 5 0,12-10-544,-1 6 352,-5-5-1151,-6 5 767,-9-5-1184,-6 9 1024,-10-6-800,-1 6 928,-8-4-64,4 4 416,-11-3 640,2-3-160,-6-3 928,9 9-608,-3-4 928,9 0-800,-12-5 544,7 3-672,1 2 384,4 4-512,-6 0 543,12 10-511,-6-1 704,0 4-608,-6 4 480,6 8-544,-6-3 128,3 8-320,-18-1-64,6-3-96,-6-3-416,6-5 224,-6-4-1248,10 4 768,-8-4-1792,5 5 1377,-7-3-1217,5 3 1280,0-6 0,6 1 576,1-1 480,3 2-64,-3-7 864,3 6-480,0-9 1088,6 4-864,0-9 544,6 3-672,0-6 63,3-3-319,6 3-96,11 3-96,4-10-64,7 6 32,-13-5 32,8 9-32,-2-10-32,6 6 32,-15 4-128,-3 4 64,-12 6-32,0 3 0,-18 6 64,3 0 0,-12-3 128,0 7-64,-9 0 32,6-1-32,7-12 32,13-1-64,8-9-96,7 0 32,4-5 32,0 1 0,1 0 0,4 8 0,-10 0 0,7 5 0,-13 1 0,7-1 0,-11 4 128,0 6-64,-15-6 128,-2 6-128,-8-12-736,10 8 384,-6-11-2815,6 5 1727,-11-14-3776,11 5 2912</inkml:trace>
          <inkml:trace contextRef="#ctx0" brushRef="#br0" timeOffset="26233">23906 12567 6272,'16'-22'2368,"-16"22"-1280,26-19-352,-17 9 1536,6 10-1248,5-8 640,7 8-992,-2-5 479,5 5-671,-4 0 512,4 5-544,-4-5 544,0 4-576,0 0 480,-2 6-480,-4-1 256,2 1-384,-2 3 256,0-1-288,-4-2 128,-1 4-224,0 4 224,0 5-256,-6 4 96,3 5-128,-3 8 160,2-4-160,-7 6 96,2 3-96,-6 14-64,6-1 0,-6 10 32,6-4-32,-6-6 64,3-6-64,-3-4-96,6-2 32,-6 4-192,5-5 128,-10 4-1088,5-3 640,-6-8-2080,12-16 1472,-12-18-2719,3-8 2175,-15-28-3744,3-6 3072</inkml:trace>
        </inkml:traceGroup>
        <inkml:traceGroup>
          <inkml:annotationXML>
            <emma:emma xmlns:emma="http://www.w3.org/2003/04/emma" version="1.0">
              <emma:interpretation id="{5A1363B3-DB87-4E39-884D-D23555C73923}" emma:medium="tactile" emma:mode="ink">
                <msink:context xmlns:msink="http://schemas.microsoft.com/ink/2010/main" type="inkWord" rotatedBoundingBox="22358,9698 22756,10476 22077,10824 21679,10045"/>
              </emma:interpretation>
              <emma:one-of disjunction-type="recognition" id="oneOf30">
                <emma:interpretation id="interp150" emma:lang="zh-CN" emma:confidence="0">
                  <emma:literal>整</emma:literal>
                </emma:interpretation>
                <emma:interpretation id="interp151" emma:lang="zh-CN" emma:confidence="0">
                  <emma:literal>憋</emma:literal>
                </emma:interpretation>
                <emma:interpretation id="interp152" emma:lang="zh-CN" emma:confidence="0">
                  <emma:literal>婺</emma:literal>
                </emma:interpretation>
                <emma:interpretation id="interp153" emma:lang="zh-CN" emma:confidence="0">
                  <emma:literal>憨</emma:literal>
                </emma:interpretation>
                <emma:interpretation id="interp154" emma:lang="zh-CN" emma:confidence="0">
                  <emma:literal>赘</emma:literal>
                </emma:interpretation>
              </emma:one-of>
            </emma:emma>
          </inkml:annotationXML>
          <inkml:trace contextRef="#ctx0" brushRef="#br0" timeOffset="29359">25257 12870 7040,'0'13'2624,"0"-13"-1408,5-13-448,1 13 1632,-2 4-1312,1 2 607,5-3-1023,1 3 256,10 1-544,3-1 96,3-2-320,-7-4-64,4 5-64,-3-5-544,4 0 288,-4 0-1312,5 0 864,-11 0-2175,-5 4 1599,-10-4-3392,0 9 2624</inkml:trace>
          <inkml:trace contextRef="#ctx0" brushRef="#br0" timeOffset="31028">25634 13028 5376,'-25'-4'2016,"25"4"-1088,25-22-320,-20 16 1504,1 12-1152,0-12 832,-2 6-1088,1-4 288,1 4-608,-3-5 287,3 10-383,0-5 128,0 10-256,-3-2-64,3 0-64,-1 2-1024,5 0 545,-4-1-3777,3 4 2336,-4 1-2976,5-2 2784</inkml:trace>
          <inkml:trace contextRef="#ctx0" brushRef="#br0" timeOffset="30152">25084 13064 6656,'-16'6'2528,"16"-6"-1344,-5 13-544,5-13 1344,5 4-1120,1-4 320,9 0-736,1-4-128,10 4-192,-2-9-32,12 5-32,-6-9-128,6 7 32,-6-3 32,2 5 0,-7-6 64,1 10-32,-17-3 64,3 3-64,-12 0 64,0 3-64,-12 3-32,7 2 32,-10 1 159,5 4-95,-5 3 256,9-3-224,-14 0 320,10 6-256,-5-6 256,4 4-256,-4-2 384,6 2-320,-12-2 384,12 2-384,-9 2 288,9 3-288,-1-8 192,10-2-224,-5 2 0,5 4-128,0-8 96,5 0-128,0-6 128,6 5-128,-2-6 32,6 3-32,0-6-64,6 0 32,0-6-256,-1 6 128,1-9-800,4 2 480,-10-3-1216,5 5 928,-4-8-1376,-2 9 1185,-8-10-1121,0 8 1152,-6-2-192,0 4 640,-6-6 576,6 10-32,-9-10 736,3 7-480,-3-6 448,9 9-480,-6-14 128,6 5-320,-6-4-128,12 9-64,-6-11-480,6 6 288,-2-9-480,1 10 416,1-6-64,-3 4 192,3 1 800,0 9-320,0 0 1184,3 6-832,-4-6 479,5 7-671,5 3 0,0 3-288,0-8-256,2-1 32,2 2-1120,2-2 609,-6-4-3137,0 0 2048,-4-4-3168,-1 4 2752</inkml:trace>
          <inkml:trace contextRef="#ctx0" brushRef="#br0" timeOffset="29138">24946 12566 7552,'-15'4'2880,"15"-4"-1536,6 6-736,-2-2 1472,1 0-1184,1-4 511,0 0-863,3 0 288,6 0-512,6-4 64,3 0-256,8-2-64,-2 2-32,6-5-192,6 0 96,-18-5-672,3 11 416,-9-6-1215,9 3 863,-18 2-1312,2 4 1120,-11 0-1056,0 10 1088,-11-7-320,2 10 640,-18-3 384,9 3 96,-3-4 544,5 1-288,-16-1 768,18 0-576,-7-1 672,6 7-640,-4-2 544,2 1-544,-2 4 448,2 6-480,-2-2 128,4 4-320,-6-7 0,10 4-128,2-11 0,3 8-32,1-16-128,10-1 32,1-10 32,3 1 0,2-8 128,5 6-64,4-6 256,5 4-192,1-2 255,4 8-255,0-6 96,0 10-128,-3 0 224,-6 10-192,0-6 256,-3 5-256,-12 0 384,5 5-288,-7 2 224,2 4-224,-16-8 128,5 8-192,-16 2 64,0 0-128,1 1-128,10 0 0,-17-5-608,18 0 352,-6-9-1504,9 4 992,-3-13-1951,4 6 1535,-1-16-1472,6 1 1568,-4-18-352,8 5 864,-4-16 288,0 12 192,-4-20 672,4 11-288,0-6 960,0 9-672,-6-8 704,6 8-704,-5 0 512,10 9-608,-5-5 384,6 11-480,-6-2 480,4 10-512,2 1 576,-1 8-512,-5 4 575,4 6-543,-4 6 576,0 7-576,0 5 416,0 8-480,0 9 192,0 1-320,-4 4 0,4-10-128,-5 2-64,5-7 0,-6 1-384,6-4 192,-4-3-864,4-3 576,-6-14-864,12-2 768,-6-10-735,0 0 735,-6-10-352,6 2 512,-5-10 0,5 9 224,-4-4 160,4 3 32,-6-8 192,6 10-128,-6-2 320,6 5-224,-5 1 512,1 8-384,-7 5 575,7 5-511,-7 4 576,5 2-544,-9 2 288,6 4-416,-6 2 0,3 2-192,3-10-256,9-8 64,-9-2-736,9 0 448,0-16-1088,3 2 833,-3-10-1313,11 2 1088,-1-11-928,5 0 1056,6-18-256,-1 9 576,5-13 160,11 3 160,5-16 160,10 12-32,-15 2 320,5 2-160,5-3 736,-5 9-512,-11 4 864,-6 15-704,3-5 608,-3 2-672,-12 11 672,-6 9-704,-12 6 543,0 7-575,-9 0 192,5 6-384,-4-6 0,8 4-160,0-7-64,6 3 0,0-8-128,12-1 64,-3-4-32,6 0 0,12 0 64,-3 6 0,-3-2 64,3 6-32,-7-2 192,-2 2-128,-11 4 384,1 2-256,-14 16 320,3 0-320,-9-6-32,4 6-128,-8-9-192,4 0 64,-11-8-544,11 2 352,-16-4-1088,5 6 736,-4-9-1471,10 2 1183,-17-2-1792,7 0 1536,0-7-2048,15 1 1824,-6-4-1568,7 0 1664</inkml:trace>
        </inkml:traceGroup>
        <inkml:traceGroup>
          <inkml:annotationXML>
            <emma:emma xmlns:emma="http://www.w3.org/2003/04/emma" version="1.0">
              <emma:interpretation id="{DD13DB3D-A9D8-4ECE-AD5D-BF085AFDAF58}" emma:medium="tactile" emma:mode="ink">
                <msink:context xmlns:msink="http://schemas.microsoft.com/ink/2010/main" type="inkWord" rotatedBoundingBox="23041,9656 24011,9910 23774,10815 22804,10561"/>
              </emma:interpretation>
              <emma:one-of disjunction-type="recognition" id="oneOf31">
                <emma:interpretation id="interp155" emma:lang="zh-CN" emma:confidence="0">
                  <emma:literal>收</emma:literal>
                </emma:interpretation>
                <emma:interpretation id="interp156" emma:lang="zh-CN" emma:confidence="0">
                  <emma:literal>忮</emma:literal>
                </emma:interpretation>
                <emma:interpretation id="interp157" emma:lang="zh-CN" emma:confidence="0">
                  <emma:literal>㤊</emma:literal>
                </emma:interpretation>
                <emma:interpretation id="interp158" emma:lang="zh-CN" emma:confidence="0">
                  <emma:literal>㞶</emma:literal>
                </emma:interpretation>
                <emma:interpretation id="interp159" emma:lang="zh-CN" emma:confidence="0">
                  <emma:literal>収</emma:literal>
                </emma:interpretation>
              </emma:one-of>
            </emma:emma>
          </inkml:annotationXML>
          <inkml:trace contextRef="#ctx0" brushRef="#br0" timeOffset="31563">25976 12751 6016,'-5'-30'2272,"5"30"-1216,26 23-320,-22-23 1600,1 0-1280,1-6 768,-2 2-1088,2-9 447,0 13-671,-1-6 416,-2 12-512,3-6 320,0 13-416,-2 0 256,2 6-320,-6 4 128,0-1-224,0 5 288,5 1-256,-2-2 32,9 1-128,-6 1-64,3-2 0,6-3-32,1-1 0,4-6-448,0-9 256,5-10-1248,7 3 800,-7-14-1920,5 5 1441,-4-14-2337,-2 10 1920,-6-6-2816,0 6 2432</inkml:trace>
          <inkml:trace contextRef="#ctx0" brushRef="#br0" timeOffset="31877">26282 12657 6144,'-10'-19'2272,"10"19"-1216,0-14-608,0 10 1280,0 4-992,0-5 864,0 2-928,0-3 576,0 6-736,0 0 671,0 6-703,0-3 704,0 10-704,0 3 544,0 0-576,0 16 384,0 10-480,0 3 256,0 0-352,0 10 0,0-6-160,0 5-64,0 2 0,0-2-384,0-6 192,0-2-1088,0-8 704,0-12-1664,0 0 1248,0-11-1791,4-2 1535,-4-18-1856,6 2 1760,0-21-2528,-1 2 2176</inkml:trace>
          <inkml:trace contextRef="#ctx0" brushRef="#br0" timeOffset="32488">26586 12436 7296,'12'-14'2816,"-12"14"-1536,0 0-576,0 0 1312,0 10-1120,-6-3 416,6 12-801,-6-1 289,3 6-480,-8 2 128,7 6-288,-8-6-64,12 2-64,-3-5-32,3-6 0,0-2 64,9-2-32,1-3-32,4-1 32,-2-5-128,3 5 64,-6-5 32,9 9 0,-10-4 192,8 5-96,-6 4 384,6 2-256,-12-4 384,2 7-352,-12-4 224,6 3-256,-10 5 64,5 1-160,-16 4-64,6-1-32,-10-9-832,11 2 448,-22-10-1664,9 2 1088,-18-10-2175,15 4 1759,-2-16-1344,8 6 1568,-3-10-64,6 3 736,7-8 896,4 7-224,-2-7 1312,9 6-896,3-5 1152,9 11-1024,3-6 672,6 9-832,3-4 448,6 4-609,-3-6 321,2 6-448,10 6 320,4 2-352,2 6 128,-2 3-256,0 2 128,-4 3-160,0-2 64,0-4-96,-6 3-704,-4-2 352,-5-2-2176,-6-2 1345,0-9-4385,0 6 3072</inkml:trace>
        </inkml:traceGroup>
      </inkml:traceGroup>
    </inkml:traceGroup>
  </inkml:traceGroup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37.38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FDD1546-24C1-439F-8AAC-472D2D5F6537}" emma:medium="tactile" emma:mode="ink">
          <msink:context xmlns:msink="http://schemas.microsoft.com/ink/2010/main" type="inkDrawing"/>
        </emma:interpretation>
      </emma:emma>
    </inkml:annotationXML>
    <inkml:trace contextRef="#ctx0" brushRef="#br0">27386 12462 7808,'-4'-14'2880,"4"14"-1536,-6 0-736,1 0 1120,10 0-992,-5 0 288,0 0-641,0 0 353,0 0-416,0 0 320,0 0-352,0 0 352,0 0-384,0 0 448,0 10-416,-5-1 288,5 4-320,-9 6 64,3 4-192,-9 9 160,6-2-192,-12 15 32,6 2-64,-17 15 32,8-7-64,-12 9-96,5-2 32,-4 2-1024,3-9 576,7-14-2496,10-11 1664,0-11-3647,4-6 2815,1-16-2400,10-3 2624</inkml:trace>
  </inkml:traceGroup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37.65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0943503-3B17-4D2F-BB4B-1CBE57C23261}" emma:medium="tactile" emma:mode="ink">
          <msink:context xmlns:msink="http://schemas.microsoft.com/ink/2010/main" type="inkDrawing"/>
        </emma:interpretation>
      </emma:emma>
    </inkml:annotationXML>
    <inkml:trace contextRef="#ctx0" brushRef="#br0">27254 12479 5760,'5'-9'2176,"-5"9"-1152,10 0-224,-5 0 1728,-1 5-1408,2-1 704,5 6-1120,-1-1 255,5 4-575,5 10 224,1-1-352,9 1-64,6 0-128,0-5-64,0 5 32,-1 0-128,-5 0 64,-3-7-480,-3 12 288,-9-18-1247,6 3 831,-12-4-1920,9-1 1440,-18 2-3136,0 3 2400</inkml:trace>
  </inkml:traceGroup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38.04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A714ACD-0EDA-44E9-BA5E-B4F9B4C8B9AD}" emma:medium="tactile" emma:mode="ink">
          <msink:context xmlns:msink="http://schemas.microsoft.com/ink/2010/main" type="inkDrawing"/>
        </emma:interpretation>
      </emma:emma>
    </inkml:annotationXML>
    <inkml:trace contextRef="#ctx0" brushRef="#br0">27126 12879 7296,'-30'4'2816,"30"-4"-1536,-6 6-864,2-6 1408,8 0-1024,-4 0 512,11 0-768,-2-10 351,12 4-543,6-6 480,3-2-512,-6 1 288,8 3-352,-7 1 128,5 5-224,-4-5 64,4 3-128,-3-7 0,-3 9-32,2-9-128,5 7 32,-11-3-320,5 5 192,-10-5-736,6 9 512,-16 0-1088,5 5 832,-14-1-1759,4 6 1375,-17-7-2720,2 3 2144,-9 2-2016,3 7 2080</inkml:trace>
  </inkml:traceGroup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38.76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6B9DE7D-2BAA-46BF-A674-7D2C2CBC1339}" emma:medium="tactile" emma:mode="ink">
          <msink:context xmlns:msink="http://schemas.microsoft.com/ink/2010/main" type="inkDrawing"/>
        </emma:interpretation>
      </emma:emma>
    </inkml:annotationXML>
    <inkml:trace contextRef="#ctx0" brushRef="#br0">27259 12915 5888,'-5'9'2176,"5"-9"-1152,5 10-480,-1-7 1248,2 7-992,-1-1 640,-1 4-896,2 1 288,-1 4-480,-5-4 32,0 5-256,0-6-640,0 4 288,0-8-1280,0 0 864,0-9-1216,0 0 1056,0-9-1056,6 5 1024,-2-9-608,7 7 832,-7-6-192,7 2 480,-1-3 64,1 4 128,-2-10 384,1 11-160,1-7 832,-1 7-512,1-7 1280,-2 11-928,3-9 1184,2 8-1120,-4-3 992,-1 8-1024,-9-6 640,6 6-832,-6-3 287,0 6-511,0 3 96,0 2-320,0 7 64,0 2-128,0-4 96,0 6-128,0-6 32,0 0-32,0-4-64,0 1 32,0-10-192,0 6 96,0-12-320,12 2 224,-3-11-448,0 7 352,3-6-223,2 6 287,-4-7-192,5 11 224,-9-5-64,5 9 128,-17 0 0,6 9 32,-5 0 64,-1 9 0,-9 4 64,5 7-32,-4-7 128,2 4-96,-3-3 384,12 5-224,-9-5 383,6 0-351,-3-5 384,9-1-384,-5-8 224,5 5-256,-5-9 0,5 3-128,5-12-352,6 0 160,4-18-1472,9 3 865,-3-17-2369,5 8 1728,-5-12-3104,4 8 2496</inkml:trace>
  </inkml:traceGroup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39.17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43273DA-F2D5-4BEF-8D42-DE4067A09E26}" emma:medium="tactile" emma:mode="ink">
          <msink:context xmlns:msink="http://schemas.microsoft.com/ink/2010/main" type="inkDrawing"/>
        </emma:interpretation>
      </emma:emma>
    </inkml:annotationXML>
    <inkml:trace contextRef="#ctx0" brushRef="#br0">27800 12393 6528,'0'-30'2464,"0"30"-1344,0 23-384,0-16 1248,0 3-1088,0 3 480,0 2-832,-4 8 351,4 3-543,-6 6 256,1 1-352,-5-2-64,10-4-128,-6-5-192,12-3 64,-6-11-320,10 1 224,1-9-288,4 0 256,-6-3-63,6-3 159,-3 2 128,8 8 0,-5-4 415,0 9-255,-9 1 544,4 2-416,-10 8 576,5 11-512,-10-4 288,-1 1-384,-4-1 64,-1 5-224,-8 0-64,4-6-32,-6 2-832,7-5 448,-13 3-1824,12 1 1216,-5 1-2399,4-2 1919,-5-3-3072,12-1 2560</inkml:trace>
  </inkml:traceGroup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39.43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8A9416D-EBF3-48C4-BD6F-81E537879318}" emma:medium="tactile" emma:mode="ink">
          <msink:context xmlns:msink="http://schemas.microsoft.com/ink/2010/main" type="inkDrawing"/>
        </emma:interpretation>
      </emma:emma>
    </inkml:annotationXML>
    <inkml:trace contextRef="#ctx0" brushRef="#br0">27631 12897 5248,'5'-40'2016,"-5"40"-1088,10-6-256,-4 6 1344,0 6-1120,3-2 864,6 9-1056,1 2 704,4 2-800,0 6 223,7 5-479,-2 2 96,5 8-288,2 1 128,7-1-160,-3-8-64,0 2-32,-6-9-672,2-5 352,-7-4-1663,-5-1 1119,-5-7-3040,0-3 2176,-9-3-2528,0 0 2400</inkml:trace>
  </inkml:traceGroup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40.98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071C4E4-06EF-45A3-9EF4-52C39C1E9052}" emma:medium="tactile" emma:mode="ink">
          <msink:context xmlns:msink="http://schemas.microsoft.com/ink/2010/main" type="inkDrawing"/>
        </emma:interpretation>
      </emma:emma>
    </inkml:annotationXML>
    <inkml:trace contextRef="#ctx0" brushRef="#br0">28517 12480 4864,'0'-9'1824,"0"9"-960,6-3-320,-6-3 1248,3 12-992,3-6 544,0 0-800,0 0 352,-3 0-544,3 0 384,-1 0-416,-5 0 416,0 0-448,-5 0 287,5 0-319,-9 0 64,3 3-192,-9 2 0,4 9-64,-8-1 32,8 0-64,-10 3-32,6 0 32,-6 3-192,6-2 96,0-7-32,10 3 32,1-4 128,8 1-32,-4-1-96,5 0 32,-5-5-256,6 6 160,-1-1-223,5 4 191,-4 6 0,-3 4 96,-3 3 128,6 0-32,-6-3 64,0 5-64,0-5-32,0-1 32,0-2-128,0-4 64,0-2 32,6 0 0,-3 0 0,3-1 0,-6 6 128,6-3-64,-6 7 383,0 6-223,0-3 672,0 2-512,0-5 448,0-1-480,0-9 32,5 1-224,-1-10-96,11 5-32,-3-9-192,3 5 96,-1-13-608,7 2 384,-6-12-1312,0 5 928,-4-9-2271,5 3 1663,-2-13-3424,2 6 2656</inkml:trace>
  </inkml:traceGroup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41.23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C954E12-B8EC-44E3-8D80-E10B9849C3C3}" emma:medium="tactile" emma:mode="ink">
          <msink:context xmlns:msink="http://schemas.microsoft.com/ink/2010/main" type="inkDrawing"/>
        </emma:interpretation>
      </emma:emma>
    </inkml:annotationXML>
    <inkml:trace contextRef="#ctx0" brushRef="#br0">28763 12589 6656,'-36'9'2464,"36"-9"-1344,-31 14-256,26-11 1568,5 3-1344,0-2 608,5 0-1025,5-8-95,5 4-352,6-10-192,5 7-64,-1-11 32,5 9 0,2-8-288,-2 9 160,0-11-576,6 11 385,-10-5-769,-1 5 608,-10-6-1312,-4 10 992,-11-3-1728,4 3 1440,-8-6-2176,4 6 1856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48.715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10234 7124 5632,'-15'-3'2112,"15"3"-1152,4 3-576,-4-3 608,0 0-96,11 6 32,-1-2-160,4 0-96,8 1-352,4 0 64,-2 0 128,6-5-128,-3 0-64,-6 0-160,-1 0-64,-4 0-32,-8 3 32,-2 7-128,-6 4-64,-6 4-224,-18 8-64,-2 6-480,0-6-256,-5-2 448,7 4 224,-3 4 288,7-6 160,1-7 96,2-2 96,13-4 672,4-4-32,4-9 0,8-4-192,2-4-64,10-6-320,-2 1-96,4-2-96,-2 7-64,-2-1-544,-8 3-288,-2 6-1472,-28 33-2560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41.47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B4EE50B-A326-4FD9-B483-988D99BF0695}" emma:medium="tactile" emma:mode="ink">
          <msink:context xmlns:msink="http://schemas.microsoft.com/ink/2010/main" type="inkDrawing"/>
        </emma:interpretation>
      </emma:emma>
    </inkml:annotationXML>
    <inkml:trace contextRef="#ctx0" brushRef="#br0">28962 12393 5504,'-4'-22'2112,"4"22"-1152,-11-4-224,8 0 1664,3 8-1312,-6-4 832,0 10-1152,-4-1 319,10 4-639,-5 0 160,5 0-352,-6 10 128,12 0-224,-6 0-64,0 5-64,0-2-128,5 6 64,-5-5-736,6 5 384,-6-4-1855,0-2 1247,0-3-3296,0-1 2400,-6-8-2080,6 4 2272</inkml:trace>
  </inkml:traceGroup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41.73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7506863-0A3E-4FC6-8D8D-33C1624668B7}" emma:medium="tactile" emma:mode="ink">
          <msink:context xmlns:msink="http://schemas.microsoft.com/ink/2010/main" type="inkDrawing"/>
        </emma:interpretation>
      </emma:emma>
    </inkml:annotationXML>
    <inkml:trace contextRef="#ctx0" brushRef="#br0">28722 12880 6656,'0'-6'2528,"0"6"-1344,26-7-736,-20 2 1152,4 10-928,-1-10 192,6 5-544,5-10-32,2 2-192,8-7 0,2 11-32,-2-9-128,5 4 32,-4-10 32,-1 10 0,-4-5 64,-6 11-32,-4-3-640,4 12 320,-16-6-1376,8 9 928,-12-5-3104,0 9 2144</inkml:trace>
  </inkml:traceGroup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42.26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0AE0E79-EA48-4FD3-86E1-4784FA9095DF}" emma:medium="tactile" emma:mode="ink">
          <msink:context xmlns:msink="http://schemas.microsoft.com/ink/2010/main" type="inkDrawing"/>
        </emma:interpretation>
      </emma:emma>
    </inkml:annotationXML>
    <inkml:trace contextRef="#ctx0" brushRef="#br0">28874 12889 6400,'-14'4'2464,"14"-4"-1344,-10 4-544,4-4 1216,12 5-992,-6-1 544,6 5-832,-2 1 384,1 3-544,-5 6 255,5-2-351,-5 2 128,0 3-224,0 1 64,0-1-128,-5-8-416,5-1 192,-5-13-416,10 6 320,-5-16 64,5 1 64,-1-8-63,8 7 95,-3-9-32,6 10 32,2-4 64,-2 9 0,4-2 128,2 6-64,-1 0 127,2 6-127,-8-2 128,7 5-128,-16 4 192,-5 6-160,-10 4 256,0 0-224,-10-1 384,4 1-288,-4-10 448,10 6-384,-7-12 224,13 8-288,4-15-128,4 0-64,7-9-192,5-1 96,4-8-672,4 4 416,3-2-672,-2 6 576,-9-9-831,4 10 703,-10-8-2016,6 7 1440,-10-3-3296,2 4 2496</inkml:trace>
  </inkml:traceGroup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42.87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8049AF6-C8A6-4EA9-960A-E8679965C071}" emma:medium="tactile" emma:mode="ink">
          <msink:context xmlns:msink="http://schemas.microsoft.com/ink/2010/main" type="inkDrawing"/>
        </emma:interpretation>
      </emma:emma>
    </inkml:annotationXML>
    <inkml:trace contextRef="#ctx0" brushRef="#br0">29644 12293 5376,'-15'-7'2016,"15"7"-1088,-9-6-512,3 2 1376,12 8-992,-6-4 1120,0 0-1120,0 0 800,3 0-928,3 6 703,0 1-767,-2 2 640,1 11-704,1-2 288,-3 4-480,3 2 32,0 2-256,0-4 0,-3 5-64,-3 1-480,6-1 224,-6-5-1600,0-4 992,0-8-2975,0 4 2111,0-11-3520,0 2 2912</inkml:trace>
  </inkml:traceGroup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43.85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C10366A-44FB-4EE7-B4A5-D691451D179B}" emma:medium="tactile" emma:mode="ink">
          <msink:context xmlns:msink="http://schemas.microsoft.com/ink/2010/main" type="inkDrawing"/>
        </emma:interpretation>
      </emma:emma>
    </inkml:annotationXML>
    <inkml:trace contextRef="#ctx0" brushRef="#br0">29568 12367 6272,'-19'4'2368,"19"-4"-1280,-26 22-416,20-16 1408,12-2-1120,-6 1 384,0-1-832,0-4 64,5 4-320,1-4 32,4 0-161,-5-4 1,4 4-64,1-4 96,7-1-96,2-5 32,1 3-32,1-12-64,6 10 32,-3-8 32,6 7-32,2-9 64,4 10-64,-6-4 128,0 9-96,-4-6 32,5 10-32,-11-5 160,5 5-128,-10-4 320,6 8-224,-12-4 384,8 5-320,-8-1 384,1 10-384,-4 0 224,5 4-256,-11 0 64,3 5-160,-3 0 64,0-1-96,-3 4 0,3 3-32,-11-2 32,5 1-64,-4-6-96,5 4 32,-10-3-544,5-4 320,-10-6-1248,-1 0 864,-9-7-1344,9 2 1121,-4-8-1345,9 6 1280,-9-6-1312,10 0 1280,-5-6-736,4 6 992,-5-4 96,12 4 384,-12-10 992,10 6-416,-8-5 1696,8 5-1120,-4-11 1056,9 11-1152,-3-9 480,3 8-768,6-9 352,6 10-545,0-8 193,8 6-320,-4-8 0,5 11-128,6-6-64,5 9 0,-1-6-32,1 6 0,-11 0 0,6 6 0,-17-3 0,7 6 0,-17 1 0,1 0 0,-5-3 0,-1 2 0,1-9 0,5 6 0,5-6-96,5 0 64,5-6-256,11 6 160,-6-4-672,5-1 481,-5 1-929,6 4 704,-10 0-736,-1 9 736,-16 1-288,6 3 480,-21 4 128,6 2 128,-9 4 288,3 5-96,-5-11 384,7 6-256,-2-5 160,6-4-224,0-10-64,10 1-64,-1-5-608,6 3 320,-6-6-1504,12-2 960,-12 1-2592,6 4 1888</inkml:trace>
  </inkml:traceGroup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44.18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2C809EC-9C05-4E84-AB20-CB4C29893B11}" emma:medium="tactile" emma:mode="ink">
          <msink:context xmlns:msink="http://schemas.microsoft.com/ink/2010/main" type="inkDrawing"/>
        </emma:interpretation>
      </emma:emma>
    </inkml:annotationXML>
    <inkml:trace contextRef="#ctx0" brushRef="#br0">29462 12980 6016,'-26'7'2272,"26"-7"-1216,-6 9-608,2-9 1344,8 6-992,-4-6 736,0 0-896,0-6 448,6 6-640,0-4 255,8 4-415,7-5 256,0 1-288,9-5-64,0 5-128,12-6-128,3 6 32,12-10 160,-1 6-64,4-11-32,-4 6 0,1-9-256,-6 3 128,-6-4-384,-3 9 256,-12-4-576,0 8 449,-15-2-1345,-3 2 960,-12 2-1760,0 2 1408,-12-2-1888,8 4 1696,-12-6-1344,6 6 1504</inkml:trace>
  </inkml:traceGroup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44.69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486DEAE-D6A6-4A87-BB24-FD88D214EC73}" emma:medium="tactile" emma:mode="ink">
          <msink:context xmlns:msink="http://schemas.microsoft.com/ink/2010/main" type="inkDrawing"/>
        </emma:interpretation>
      </emma:emma>
    </inkml:annotationXML>
    <inkml:trace contextRef="#ctx0" brushRef="#br0">29950 12548 4224,'-15'-23'1664,"15"23"-896,-9-17-256,-3 11 1280,12 6-960,-9-3 928,0-2-1024,-7-5 704,10 10-832,1-4 448,5 4-608,-5 0 383,10 4-479,-5 6 480,11 4-512,-7 3 416,8 6-416,-3 13 320,0 9-352,3 9 64,-3 11-224,2 3 64,-1-4-96,-4 4 0,2-10-32,-8 6-256,6-10 96,-6-5-736,0-7 448,-6-11-1280,6-4 896,-8-14-1247,2 1 1151,-10-18-768,11 0 928,-10-15-320,9 0 608,-3-11-224,9 8 384,-6-10 160,6 8 64,-3-4 640,6 12-320,-6-7 1376,3 8-928,-6 1 1216,6 11-1120,-10-2 703,-1 10-863,-10 4 320,7 5-544,-8 2 0,8 4-256,-12-2-96,12 4-64,-12-4-736,10 4 384,-4-6-2080,10 0 1345,-4-10-2625,2-2 2080,6-8-2560,6-2 2368</inkml:trace>
  </inkml:traceGroup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44.86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9274AAA-7C4A-4CA3-94CE-F1C31C6626F6}" emma:medium="tactile" emma:mode="ink">
          <msink:context xmlns:msink="http://schemas.microsoft.com/ink/2010/main" type="inkDrawing"/>
        </emma:interpretation>
      </emma:emma>
    </inkml:annotationXML>
    <inkml:trace contextRef="#ctx0" brushRef="#br0">29899 12974 6656,'41'-10'2464,"-41"10"-1344,30 10-608,-18-4 1536,-3 1-1152,12 2 800,-1 1-1024,5 2 415,5 4-607,6 0-128,0 8-224,0-12-2399,5 8 1215,1-12-4448,-3 2 3104</inkml:trace>
  </inkml:traceGroup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6:07.40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3E5C01E-12CF-4257-8016-2C087CB840A6}" emma:medium="tactile" emma:mode="ink">
          <msink:context xmlns:msink="http://schemas.microsoft.com/ink/2010/main" type="writingRegion" rotatedBoundingBox="2103,8296 6561,8361 6484,13666 2026,13601"/>
        </emma:interpretation>
      </emma:emma>
    </inkml:annotationXML>
    <inkml:traceGroup>
      <inkml:annotationXML>
        <emma:emma xmlns:emma="http://www.w3.org/2003/04/emma" version="1.0">
          <emma:interpretation id="{BF2D72FC-5526-44B6-9420-5B34B8A9C4E8}" emma:medium="tactile" emma:mode="ink">
            <msink:context xmlns:msink="http://schemas.microsoft.com/ink/2010/main" type="paragraph" rotatedBoundingBox="2090,8388 6004,8353 6011,9158 2097,91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DF5C31-F312-4BC7-8839-B9DB1D387AC7}" emma:medium="tactile" emma:mode="ink">
              <msink:context xmlns:msink="http://schemas.microsoft.com/ink/2010/main" type="line" rotatedBoundingBox="2090,8388 6004,8353 6011,9158 2097,9194">
                <msink:destinationLink direction="with" ref="{641A924A-5612-4F7D-99B1-05F653FC52E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09DB865-EF99-4ADC-9B62-AC665166688D}" emma:medium="tactile" emma:mode="ink">
                <msink:context xmlns:msink="http://schemas.microsoft.com/ink/2010/main" type="inkWord" rotatedBoundingBox="2092,8549 2682,8543 2688,9151 2097,9156"/>
              </emma:interpretation>
              <emma:one-of disjunction-type="recognition" id="oneOf0">
                <emma:interpretation id="interp0" emma:lang="zh-CN" emma:confidence="0">
                  <emma:literal>外</emma:literal>
                </emma:interpretation>
                <emma:interpretation id="interp1" emma:lang="zh-CN" emma:confidence="0">
                  <emma:literal>女</emma:literal>
                </emma:interpretation>
                <emma:interpretation id="interp2" emma:lang="zh-CN" emma:confidence="0">
                  <emma:literal>*</emma:literal>
                </emma:interpretation>
                <emma:interpretation id="interp3" emma:lang="zh-CN" emma:confidence="0">
                  <emma:literal>¥</emma:literal>
                </emma:interpretation>
                <emma:interpretation id="interp4" emma:lang="zh-CN" emma:confidence="0">
                  <emma:literal>从</emma:literal>
                </emma:interpretation>
              </emma:one-of>
            </emma:emma>
          </inkml:annotationXML>
          <inkml:trace contextRef="#ctx0" brushRef="#br0">5138 11507 5248,'0'0'2016,"0"0"-1088,21-5-672,-12 5 992,0 0-704,12-5 736,9 5-768,6-4 544,0 8-608,0-4 192,5 5-384,5 0 64,-5-2-192,-5 3 0,-6-2-64,11-4-832,5 5 416,-16-10-2176,2 5 1408,-8-10-2880,2 7 2240</inkml:trace>
          <inkml:trace contextRef="#ctx0" brushRef="#br0" timeOffset="-512">5168 11184 3712,'-9'-4'1472,"9"4"-768,0 0-256,0 0 1184,0 0-896,0 0 1120,0 4-1056,0 2 736,9 1-896,1 12 448,2 3-640,2 5 96,2 5-288,4 6-96,4-3-96,3 10 32,3 4-64,-3-7-640,-7-1 320,-5-11-2016,0-1 1312,0-3-3392,0-3 2464</inkml:trace>
          <inkml:trace contextRef="#ctx0" brushRef="#br0" timeOffset="-273">5500 11280 4992,'6'-6'1824,"-6"6"-960,0-16-224,0 10 1184,0 12-1024,0-3 768,0 6-928,0 5 512,0 5-672,-6 3 256,6 5-448,-12 18 64,9 0-224,-18 9 0,6 1-65,-6-6-606,6-1 287,-5-12-2080,4-1 1280,-10 0-3456,11-3 2496</inkml:trace>
        </inkml:traceGroup>
        <inkml:traceGroup>
          <inkml:annotationXML>
            <emma:emma xmlns:emma="http://www.w3.org/2003/04/emma" version="1.0">
              <emma:interpretation id="{9151CD88-DEE3-4844-AFC3-981730E6E922}" emma:medium="tactile" emma:mode="ink">
                <msink:context xmlns:msink="http://schemas.microsoft.com/ink/2010/main" type="inkWord" rotatedBoundingBox="3574,8561 4148,8556 4154,9175 3579,9180"/>
              </emma:interpretation>
              <emma:one-of disjunction-type="recognition" id="oneOf1">
                <emma:interpretation id="interp5" emma:lang="zh-CN" emma:confidence="0">
                  <emma:literal>出</emma:literal>
                </emma:interpretation>
                <emma:interpretation id="interp6" emma:lang="zh-CN" emma:confidence="0">
                  <emma:literal>G</emma:literal>
                </emma:interpretation>
                <emma:interpretation id="interp7" emma:lang="zh-CN" emma:confidence="0">
                  <emma:literal>氏</emma:literal>
                </emma:interpretation>
                <emma:interpretation id="interp8" emma:lang="zh-CN" emma:confidence="0">
                  <emma:literal>a</emma:literal>
                </emma:interpretation>
                <emma:interpretation id="interp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668">6979 11316 5376,'-6'0'2112,"6"0"-1152,-6-4-576,0-2 1248,12 3-960,-6-10 768,0 3-832,-6-5 448,6 8-608,-3-13 256,-3 11-416,-9-8 192,6 8-256,-12 0 63,6 5-159,-11 4 224,5 7-224,-9 8 160,9 7-160,-9 5 160,4 5-192,2 10 256,3-3-224,-4 16 160,4 0-160,7-11 0,8 2-64,0-5 32,12-1-64,0-3-32,8-1 32,7-10-128,-2-2 64,8-12-672,-3 4 384,8-16-1791,3 4 1183,-10-14-2400,1 0 1888,-7-6-2720,2 2 2368</inkml:trace>
          <inkml:trace contextRef="#ctx0" brushRef="#br0" timeOffset="1151">6728 11587 6656,'-20'-9'2528,"20"9"-1344,-6 0-736,2-4 1056,8 4-832,-4-13 384,12 3-640,-3-2 192,12 6-352,5-2 0,4 3-160,6-8-128,3 3 0,3-3-128,-1 4 96,-5-5-960,-6 10 576,-5-11-1440,1 11 1056,-5-5-736,-6 9 896,-15-4 224,5 4 288,-10-5 704,5 10-320,-6-10 576,2 5-480,-7-4 768,5 4-608,-3-6 768,9 12-736,-9-6 480,9 0-576,-6 0 384,12 4-448,-6-4 319,3 9-383,3 4 352,0 6-384,-3 4 160,9 9-256,-3 3-64,2 1-64,-1 2-480,-1-2 256,3-4-1727,-3-2 1023,2-2-3744,-1-5 2592,1-10-2336,-2 0 2528</inkml:trace>
        </inkml:traceGroup>
        <inkml:traceGroup>
          <inkml:annotationXML>
            <emma:emma xmlns:emma="http://www.w3.org/2003/04/emma" version="1.0">
              <emma:interpretation id="{A899E70D-017E-47CE-8557-82497E8BE903}" emma:medium="tactile" emma:mode="ink">
                <msink:context xmlns:msink="http://schemas.microsoft.com/ink/2010/main" type="inkWord" rotatedBoundingBox="4536,8855 4906,8851 4908,8975 4537,8978"/>
              </emma:interpretation>
              <emma:one-of disjunction-type="recognition" id="oneOf2">
                <emma:interpretation id="interp10" emma:lang="zh-CN" emma:confidence="0">
                  <emma:literal>一</emma:literal>
                </emma:interpretation>
                <emma:interpretation id="interp11" emma:lang="zh-CN" emma:confidence="0">
                  <emma:literal>—</emma:literal>
                </emma:interpretation>
                <emma:interpretation id="interp12" emma:lang="zh-CN" emma:confidence="0">
                  <emma:literal>―</emma:literal>
                </emma:interpretation>
                <emma:interpretation id="interp13" emma:lang="zh-CN" emma:confidence="0">
                  <emma:literal>ㄧ</emma:literal>
                </emma:interpretation>
                <emma:interpretation id="interp14" emma:lang="zh-CN" emma:confidence="0">
                  <emma:literal>-</emma:literal>
                </emma:interpretation>
              </emma:one-of>
            </emma:emma>
          </inkml:annotationXML>
          <inkml:trace contextRef="#ctx0" brushRef="#br0" timeOffset="1516">7630 11609 8320,'-41'-22'3168,"41"22"-1728,-3 0-896,3 0 1280,0 0-1024,-6 0 383,6 0-703,0-4-64,9 4-256,-4-9 32,11 5-96,4-11 0,10 11-32,0-9-672,3 7 320,6-11-2015,9 8 1311,-9-1-2848,-3 7 2176,-1-7-2304,-5 10 2272</inkml:trace>
        </inkml:traceGroup>
        <inkml:traceGroup>
          <inkml:annotationXML>
            <emma:emma xmlns:emma="http://www.w3.org/2003/04/emma" version="1.0">
              <emma:interpretation id="{B85BBFA2-2157-4D61-BBC0-209ACB306C87}" emma:medium="tactile" emma:mode="ink">
                <msink:context xmlns:msink="http://schemas.microsoft.com/ink/2010/main" type="inkWord" rotatedBoundingBox="5232,8359 6003,8353 6010,9112 5239,9119">
                  <msink:destinationLink direction="with" ref="{934D305C-9DD1-4B9F-8174-44D052707FB5}"/>
                  <msink:destinationLink direction="to" ref="{13DCFE13-08D7-4473-8C50-A9441C74350A}"/>
                </msink:context>
              </emma:interpretation>
              <emma:one-of disjunction-type="recognition" id="oneOf3">
                <emma:interpretation id="interp15" emma:lang="zh-CN" emma:confidence="0">
                  <emma:literal>九</emma:literal>
                </emma:interpretation>
                <emma:interpretation id="interp16" emma:lang="zh-CN" emma:confidence="0">
                  <emma:literal>N</emma:literal>
                </emma:interpretation>
                <emma:interpretation id="interp17" emma:lang="zh-CN" emma:confidence="0">
                  <emma:literal>ⅳ</emma:literal>
                </emma:interpretation>
                <emma:interpretation id="interp18" emma:lang="zh-CN" emma:confidence="0">
                  <emma:literal>几</emma:literal>
                </emma:interpretation>
                <emma:interpretation id="interp19" emma:lang="zh-CN" emma:confidence="0">
                  <emma:literal/>
                </emma:interpretation>
              </emma:one-of>
            </emma:emma>
          </inkml:annotationXML>
          <inkml:trace contextRef="#ctx0" brushRef="#br0" timeOffset="2202">8293 11289 5760,'-15'-41'2176,"15"41"-1152,0-32-576,0 22 1216,4 10-960,-4-3 608,6 3-800,3-6 448,8 6-544,-8 9 192,7 5-352,5 4 192,9 1-225,16 13 225,0-2-256,-1 12 320,-4-1-288,1 8 224,-2-4-224,1 1 128,-5-5-192,-6-5 288,-3 0-256,-8-8 256,1-2-256,-5-7 256,6-2-256,-6-17 96,0 0-160,-4-17 0,5-2-64,-7-20 32,6-3-64,-4-25 64,5 8-64,-7-18-224,2 9 96,-1-9-672,4 17 448,-2-8-1280,-3 19 896,-3 3-2143,-1 18 1599,-5 2-3872,4 7 2880</inkml:trace>
          <inkml:trace contextRef="#ctx0" brushRef="#br0" timeOffset="1809">8452 11216 7296,'0'-19'2720,"0"19"-1472,-22-4-608,17 1 1408,10 6-1152,-10 1 735,5 5-991,-9 5 288,9 8-544,-6 10 224,6 0-352,-10 10 0,10-3-160,-5 12 0,10-6-32,-5 4-416,0 2 224,0-9-1664,0-3 992,0-11-2495,0-1 1887,0-18-2528,0 1 2240,0-16-1440,0 2 1824</inkml:trace>
        </inkml:traceGroup>
      </inkml:traceGroup>
    </inkml:traceGroup>
    <inkml:traceGroup>
      <inkml:annotationXML>
        <emma:emma xmlns:emma="http://www.w3.org/2003/04/emma" version="1.0">
          <emma:interpretation id="{ED4AB41B-296D-4B4E-AD5C-5D72233ED1B1}" emma:medium="tactile" emma:mode="ink">
            <msink:context xmlns:msink="http://schemas.microsoft.com/ink/2010/main" type="paragraph" rotatedBoundingBox="2175,10346 5744,10398 5734,11122 2164,110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9E0493-6B6E-41EC-B3E4-741481974D2A}" emma:medium="tactile" emma:mode="ink">
              <msink:context xmlns:msink="http://schemas.microsoft.com/ink/2010/main" type="line" rotatedBoundingBox="2175,10346 5744,10398 5734,11122 2164,11070"/>
            </emma:interpretation>
          </emma:emma>
        </inkml:annotationXML>
        <inkml:traceGroup>
          <inkml:annotationXML>
            <emma:emma xmlns:emma="http://www.w3.org/2003/04/emma" version="1.0">
              <emma:interpretation id="{F09003B5-6417-481B-B3FB-C6F5BF7B0047}" emma:medium="tactile" emma:mode="ink">
                <msink:context xmlns:msink="http://schemas.microsoft.com/ink/2010/main" type="inkWord" rotatedBoundingBox="2175,10346 2839,10356 2829,11032 2165,11022"/>
              </emma:interpretation>
              <emma:one-of disjunction-type="recognition" id="oneOf4">
                <emma:interpretation id="interp20" emma:lang="zh-CN" emma:confidence="0">
                  <emma:literal>女</emma:literal>
                </emma:interpretation>
                <emma:interpretation id="interp21" emma:lang="zh-CN" emma:confidence="0">
                  <emma:literal>*</emma:literal>
                </emma:interpretation>
                <emma:interpretation id="interp22" emma:lang="zh-CN" emma:confidence="0">
                  <emma:literal>水</emma:literal>
                </emma:interpretation>
                <emma:interpretation id="interp23" emma:lang="zh-CN" emma:confidence="0">
                  <emma:literal>非</emma:literal>
                </emma:interpretation>
                <emma:interpretation id="interp24" emma:lang="zh-CN" emma:confidence="0">
                  <emma:literal>外</emma:literal>
                </emma:interpretation>
              </emma:one-of>
            </emma:emma>
          </inkml:annotationXML>
          <inkml:trace contextRef="#ctx0" brushRef="#br0" timeOffset="37336">5214 13286 5504,'5'-16'2112,"-5"16"-1152,21-6-416,-15 2 1344,3 8-1056,12-4 576,3 6-832,8-3 192,8 7-448,11-1 32,0-1-224,-5 1-64,-6 0-32,17-4 32,-1 4-32,-11-4-800,-4-1 416,-4-4-2656,-7 4 1664,-4-8-2880,-1 4 2400</inkml:trace>
          <inkml:trace contextRef="#ctx0" brushRef="#br0" timeOffset="36820">5315 13006 5888,'-30'-10'2176,"30"10"-1152,6-9-480,-6 5 1248,5 4-992,-5-4 544,4 8-800,7 0 352,10 5-544,-2 4 320,7 12-384,-5 5 127,4 2-255,-5 9 224,6 5-256,-7 2 32,2 3-96,-6-2-64,2 2 32,-8-6-1024,7-9 545,-11-10-2657,5 3 1760,-10-26-3296,6 3 2624</inkml:trace>
          <inkml:trace contextRef="#ctx0" brushRef="#br0" timeOffset="37065">5643 13064 4736,'0'-26'1760,"0"26"-960,0 9-32,0-6 1536,0 3-1248,0 2 832,0 7-1120,0 2 608,0 5-832,-11 20 511,7 0-607,-7 6 192,5 2-384,-9 10 0,6-6-160,-12 5-480,11-4 192,-5-11-1663,4-8 1023,-4-10-4384,9-2 2912</inkml:trace>
        </inkml:traceGroup>
        <inkml:traceGroup>
          <inkml:annotationXML>
            <emma:emma xmlns:emma="http://www.w3.org/2003/04/emma" version="1.0">
              <emma:interpretation id="{867E7ABE-148E-4379-8913-4E4861C2CD01}" emma:medium="tactile" emma:mode="ink">
                <msink:context xmlns:msink="http://schemas.microsoft.com/ink/2010/main" type="inkWord" rotatedBoundingBox="3683,10385 4134,11042 3734,11315 3284,10658"/>
              </emma:interpretation>
              <emma:one-of disjunction-type="recognition" id="oneOf5">
                <emma:interpretation id="interp25" emma:lang="zh-CN" emma:confidence="0">
                  <emma:literal>L</emma:literal>
                </emma:interpretation>
                <emma:interpretation id="interp26" emma:lang="zh-CN" emma:confidence="0">
                  <emma:literal>匕</emma:literal>
                </emma:interpretation>
                <emma:interpretation id="interp27" emma:lang="zh-CN" emma:confidence="0">
                  <emma:literal>乚</emma:literal>
                </emma:interpretation>
                <emma:interpretation id="interp28" emma:lang="zh-CN" emma:confidence="0">
                  <emma:literal>[</emma:literal>
                </emma:interpretation>
                <emma:interpretation id="interp29" emma:lang="zh-CN" emma:confidence="0">
                  <emma:literal>辶</emma:literal>
                </emma:interpretation>
              </emma:one-of>
            </emma:emma>
          </inkml:annotationXML>
          <inkml:trace contextRef="#ctx0" brushRef="#br0" timeOffset="38087">6615 13125 7424,'-14'-10'2816,"14"10"-1536,-5 0-800,0-5 1472,10 5-1120,-5-4 576,0 8-833,0 1 193,0 5-448,0-3 160,0 8-256,0-2 352,0 11-320,0 11 160,0 6-256,0 14 128,0 4-160,0-1 160,0-8-192,0 0 32,0-6-64,0-7 96,5 0-96,0-14 32,1 0-32,-3-10-128,3-4 32,0-9 32,0 4 0,-3-4-96,8 0 64,-1-4 32,5 4 0,6-6-96,0 3 64,3-6 32,8 9 0,-8 0 0,6 3 0,2-3 0,4 6 0,3-12 0,9 6 0,-13-7 64,-1 7-32,-7-6-640,-7 6 320,1-10-1728,3 10 1120,-12-3-2751,3 3 2047,-12-4-3232,4 4 2752</inkml:trace>
        </inkml:traceGroup>
        <inkml:traceGroup>
          <inkml:annotationXML>
            <emma:emma xmlns:emma="http://www.w3.org/2003/04/emma" version="1.0">
              <emma:interpretation id="{4D278982-3C69-477A-89E9-A4EE31832334}" emma:medium="tactile" emma:mode="ink">
                <msink:context xmlns:msink="http://schemas.microsoft.com/ink/2010/main" type="inkWord" rotatedBoundingBox="4283,10743 4698,10695 4701,10720 4286,10768"/>
              </emma:interpretation>
              <emma:one-of disjunction-type="recognition" id="oneOf6">
                <emma:interpretation id="interp30" emma:lang="zh-CN" emma:confidence="0">
                  <emma:literal>-</emma:literal>
                </emma:interpretation>
                <emma:interpretation id="interp31" emma:lang="zh-CN" emma:confidence="0">
                  <emma:literal>一</emma:literal>
                </emma:interpretation>
                <emma:interpretation id="interp32" emma:lang="zh-CN" emma:confidence="0">
                  <emma:literal>ㄧ</emma:literal>
                </emma:interpretation>
                <emma:interpretation id="interp33" emma:lang="zh-CN" emma:confidence="0">
                  <emma:literal>—</emma:literal>
                </emma:interpretation>
                <emma:interpretation id="interp34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38427">7340 13392 7552,'-11'-6'2816,"11"6"-1536,0 6-736,0-6 1568,0 0-1184,0 0 543,0 0-895,6 0 64,3 0-384,8-6-32,8 3-128,1-6 96,4 5-128,0-6-96,0 4 0,2 3-320,-2 3 192,0-6-1695,1 12 1023,-5-6-3616,10 0 2496,-11 0-2496,7 0 2560</inkml:trace>
        </inkml:traceGroup>
        <inkml:traceGroup>
          <inkml:annotationXML>
            <emma:emma xmlns:emma="http://www.w3.org/2003/04/emma" version="1.0">
              <emma:interpretation id="{FB31738F-4492-49A5-A422-9894D56D3363}" emma:medium="tactile" emma:mode="ink">
                <msink:context xmlns:msink="http://schemas.microsoft.com/ink/2010/main" type="inkWord" rotatedBoundingBox="4941,10432 5744,10443 5735,11070 4932,11059">
                  <msink:destinationLink direction="with" ref="{0010D5AD-0EDF-45D4-BB45-CDE4A8EEF61B}"/>
                </msink:context>
              </emma:interpretation>
              <emma:one-of disjunction-type="recognition" id="oneOf7">
                <emma:interpretation id="interp35" emma:lang="zh-CN" emma:confidence="0">
                  <emma:literal>M</emma:literal>
                </emma:interpretation>
                <emma:interpretation id="interp36" emma:lang="zh-CN" emma:confidence="0">
                  <emma:literal>刈</emma:literal>
                </emma:interpretation>
                <emma:interpretation id="interp37" emma:lang="zh-CN" emma:confidence="0">
                  <emma:literal>m</emma:literal>
                </emma:interpretation>
                <emma:interpretation id="interp38" emma:lang="zh-CN" emma:confidence="0">
                  <emma:literal>八</emma:literal>
                </emma:interpretation>
                <emma:interpretation id="interp39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39512">7983 13254 4352,'0'-30'1664,"0"30"-896,0-19-64,0 15 1440,0 4-1184,0-6 1184,3 3-1280,-3-6 992,0 9-1056,0 0 479,12 3-735,-6 3 416,8 3-544,-4-1 384,6 7-448,-6-2 192,6 0-320,-2 6-64,2-2-96,-2-4 96,2 2-96,4-1 32,1 2-32,-6-10-64,6 4 32,4-16-32,7 2 0,-2-15 0,6 2 0,-6-6 0,0 5 0,-4-5 0,4 4 0,0-7 0,0 4 0,-9-1 64,0 9-32,-1-8-96,6 3 32,-10 6 32,0 3 0,-8 1 64,2 9-32,-4 0-32,5 6 32,-8-3 96,3 7-64,0 3 128,-2 6-128,2 11 192,-1 8-160,0 11 32,5 1-64,-4 9-64,3-5 32,-4 1-192,-1-9 96,2-1-1664,0-6 960,0-7-4831,-2 0 3103,7-5-3552,4-5 3456</inkml:trace>
          <inkml:trace contextRef="#ctx0" brushRef="#br0" timeOffset="38971">8151 13260 7296,'-21'0'2816,"21"0"-1536,-10 0-864,5 0 1216,10 0-960,-10 0 608,-1 0-768,3 0 383,6 0-543,-6-6 480,-3 6-512,-4 0 416,10 10-416,-5-1 256,5 10-320,-6 4 64,6 7-192,-5 17 0,1-2-64,-8-5-320,12 5 128,-3-13-1440,6 0 864,-3-10-2559,0-3 1791,0-5-3520,6-5 2816</inkml:trace>
        </inkml:traceGroup>
      </inkml:traceGroup>
    </inkml:traceGroup>
    <inkml:traceGroup>
      <inkml:annotationXML>
        <emma:emma xmlns:emma="http://www.w3.org/2003/04/emma" version="1.0">
          <emma:interpretation id="{CA5EE279-2DFD-4E30-AE57-E7D67DFABE86}" emma:medium="tactile" emma:mode="ink">
            <msink:context xmlns:msink="http://schemas.microsoft.com/ink/2010/main" type="paragraph" rotatedBoundingBox="2450,12185 6532,12517 6430,13778 2348,13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06CC3E-49AE-4C15-A2E2-C1ECE45C00B6}" emma:medium="tactile" emma:mode="ink">
              <msink:context xmlns:msink="http://schemas.microsoft.com/ink/2010/main" type="line" rotatedBoundingBox="2450,12185 6532,12517 6430,13778 2348,13445"/>
            </emma:interpretation>
          </emma:emma>
        </inkml:annotationXML>
        <inkml:traceGroup>
          <inkml:annotationXML>
            <emma:emma xmlns:emma="http://www.w3.org/2003/04/emma" version="1.0">
              <emma:interpretation id="{939DA7FD-00B7-41F4-9F91-42185BD87115}" emma:medium="tactile" emma:mode="ink">
                <msink:context xmlns:msink="http://schemas.microsoft.com/ink/2010/main" type="inkWord" rotatedBoundingBox="2431,12415 2907,12454 2854,13098 2379,13060"/>
              </emma:interpretation>
              <emma:one-of disjunction-type="recognition" id="oneOf8">
                <emma:interpretation id="interp40" emma:lang="zh-CN" emma:confidence="0">
                  <emma:literal>*</emma:literal>
                </emma:interpretation>
                <emma:interpretation id="interp41" emma:lang="zh-CN" emma:confidence="0">
                  <emma:literal>女</emma:literal>
                </emma:interpretation>
                <emma:interpretation id="interp42" emma:lang="zh-CN" emma:confidence="0">
                  <emma:literal>口</emma:literal>
                </emma:interpretation>
                <emma:interpretation id="interp43" emma:lang="zh-CN" emma:confidence="0">
                  <emma:literal>¥</emma:literal>
                </emma:interpretation>
                <emma:interpretation id="interp44" emma:lang="zh-CN" emma:confidence="0">
                  <emma:literal>￥</emma:literal>
                </emma:interpretation>
              </emma:one-of>
            </emma:emma>
          </inkml:annotationXML>
          <inkml:trace contextRef="#ctx0" brushRef="#br0" timeOffset="98899">5500 15049 4992,'-15'0'1920,"15"0"-1024,-5 5-640,-1 0 928,12 2-672,-6 3 512,0 8-576,5 2 608,4-4-608,7 12 352,10-1-480,-6 14 192,5 5-288,-4 8 0,5-4-128,-11 4 96,4-5-128,-2-4-672,-2 0 352,-5-7-2176,1-6 1344,-11-15-3040,3-3 2336</inkml:trace>
          <inkml:trace contextRef="#ctx0" brushRef="#br0" timeOffset="99380">5443 15494 5248,'6'-15'2016,"-6"15"-1088,15-8-448,-10 3 1152,0 10-928,5-5 544,12 4-768,2-4 384,6 9-512,6 1 320,0-3-384,-1 3 0,6-1-192,-1-9 96,-4 4-128,-4-8-448,-2 4 192,-6-9-1664,-2 5 1024,-12-9-3520,6-2 2432</inkml:trace>
          <inkml:trace contextRef="#ctx0" brushRef="#br0" timeOffset="99139">5780 15136 6656,'-5'0'2528,"5"0"-1344,-5 17-736,1-4 1056,-2 3-832,-6 10 448,9 10-672,-12 5 256,9 4-416,-9 10 0,10-6-192,-11 2-64,11-2 0,-10-4-832,9-4 448,-9-9-2464,11-5 1568,-11-14-3040,4 2 2400</inkml:trace>
        </inkml:traceGroup>
        <inkml:traceGroup>
          <inkml:annotationXML>
            <emma:emma xmlns:emma="http://www.w3.org/2003/04/emma" version="1.0">
              <emma:interpretation id="{117B86F5-DCC2-43BA-A2AE-323B235E68E2}" emma:medium="tactile" emma:mode="ink">
                <msink:context xmlns:msink="http://schemas.microsoft.com/ink/2010/main" type="inkWord" rotatedBoundingBox="4011,12297 4101,13169 3597,13221 3508,12349"/>
              </emma:interpretation>
              <emma:one-of disjunction-type="recognition" id="oneOf9">
                <emma:interpretation id="interp45" emma:lang="zh-CN" emma:confidence="0">
                  <emma:literal>D</emma:literal>
                </emma:interpretation>
                <emma:interpretation id="interp46" emma:lang="zh-CN" emma:confidence="0">
                  <emma:literal>》</emma:literal>
                </emma:interpretation>
                <emma:interpretation id="interp47" emma:lang="zh-CN" emma:confidence="0">
                  <emma:literal>▽</emma:literal>
                </emma:interpretation>
                <emma:interpretation id="interp48" emma:lang="zh-CN" emma:confidence="0">
                  <emma:literal>P</emma:literal>
                </emma:interpretation>
                <emma:interpretation id="interp49" emma:lang="zh-CN" emma:confidence="0">
                  <emma:literal>B</emma:literal>
                </emma:interpretation>
              </emma:one-of>
            </emma:emma>
          </inkml:annotationXML>
          <inkml:trace contextRef="#ctx0" brushRef="#br0" timeOffset="100359">6564 15027 2944,'6'-36'1120,"-6"36"-576,15-10 64,-10 5 1280,5 10-1024,5-5 800,12 10-992,3 3 416,0 10-608,17-1 512,-2 1-576,6 3 480,0 2-480,-5-1 256,0 1-384,-10 2 192,-6 2-256,-9 10 127,0 3-191,-21 0 224,-6 0-256,-24 10 256,0 0-256,-26-6 256,10-4-256,-10 6 32,8-6-96,-2-6-256,10-1 96,4-15-1152,10-1 673,5-18-2209,17 2 1568,4-21-3328,10 7 2560</inkml:trace>
          <inkml:trace contextRef="#ctx0" brushRef="#br0" timeOffset="99995">6615 15212 4736,'-19'-13'1824,"19"13"-960,-6-17-384,1 7 1280,10 4-960,-10-1 800,5 7-928,-4-9 512,4-1-704,-5 1 320,10 5-480,-5 8 320,0 5-353,0 5 257,4 8-288,-4 14 128,5 10-224,1 14 0,4-2-96,-5 6 32,-1-6-64,1 0-224,1-2 96,0-12-1152,-2-2 673,-4-16-2145,0 2 1536,-4-20-3264,4-2 2496</inkml:trace>
        </inkml:traceGroup>
        <inkml:traceGroup>
          <inkml:annotationXML>
            <emma:emma xmlns:emma="http://www.w3.org/2003/04/emma" version="1.0">
              <emma:interpretation id="{9694B647-62C2-4D24-A674-AA619A13B996}" emma:medium="tactile" emma:mode="ink">
                <msink:context xmlns:msink="http://schemas.microsoft.com/ink/2010/main" type="inkWord" rotatedBoundingBox="4021,13060 4288,12749 4444,12883 4177,13194"/>
              </emma:interpretation>
              <emma:one-of disjunction-type="recognition" id="oneOf10">
                <emma:interpretation id="interp50" emma:lang="zh-CN" emma:confidence="0">
                  <emma:literal>o</emma:literal>
                </emma:interpretation>
                <emma:interpretation id="interp51" emma:lang="zh-CN" emma:confidence="0">
                  <emma:literal>。</emma:literal>
                </emma:interpretation>
                <emma:interpretation id="interp52" emma:lang="zh-CN" emma:confidence="0">
                  <emma:literal>0</emma:literal>
                </emma:interpretation>
                <emma:interpretation id="interp53" emma:lang="zh-CN" emma:confidence="0">
                  <emma:literal>O</emma:literal>
                </emma:interpretation>
                <emma:interpretation id="interp54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01550">7299 15510 4096,'27'-16'1568,"-27"16"-832,3-16-288,-3 9 1024,0 2-800,0-9 608,0 10-768,-3-5 512,3 9-576,-12 0 320,2 3-448,-16 7 192,6 9-288,-4 4 128,8 3-192,-5 10 224,6 0-256,0 5 160,4 0-160,7-5 0,8-4-64,2-10-64,2-4 32,10-12-128,6-6 64,3-14-256,-2 4 160,1-18-224,-2 6 192,-3-8-64,5 8 128,-7-7 64,1 6 32,-8 1 64,3 2-32,-12 4-32,3 2 32,-6 0 32,0 6-32,-6-2 64,6 5-64,-3-2-32,-2 7 32,-1-6-128,6 6 64,-4-4 96,8 8-32,-4-4 128,0 0-96,0 0-96,0 0 0,0 0-128,0 0 96,0 0 32,6 6 32,-1-6 64,-2 0-32,-3 0-32,0 0 32,0 0 32,6 0-32,-6 0-96,0 0 32,0 0-128,6 0 96,0 0-256,-2 0 192,-4-6-320,0 6 288,0-4-160,0 8 192,0-4-128,0 0 128,0 0 64,0 0 64,0 0-96,0 0 64,0 0 32,0 0 0,0 0 64,0 0-32,0 0-32,0 0 32,0 0-32,0 0 0,0 0 0,0 0 0,0 0 64,0 0-32,0 0-96,0 0 32,0 0 96,0 0-32,0 0-32,0 0 32,0 0 32,0 0-32,0 0-32,0 0 32,0 0-32,0 0 0,0 0-288,0 0 160,0 0-1632,0 0 960,0 0-2912,0 0 2080</inkml:trace>
        </inkml:traceGroup>
        <inkml:traceGroup>
          <inkml:annotationXML>
            <emma:emma xmlns:emma="http://www.w3.org/2003/04/emma" version="1.0">
              <emma:interpretation id="{5EB1FDBB-B63A-49BD-81A0-C68BF4807CB5}" emma:medium="tactile" emma:mode="ink">
                <msink:context xmlns:msink="http://schemas.microsoft.com/ink/2010/main" type="inkWord" rotatedBoundingBox="4637,12363 6532,12517 6430,13778 4534,13623"/>
              </emma:interpretation>
              <emma:one-of disjunction-type="recognition" id="oneOf11">
                <emma:interpretation id="interp55" emma:lang="zh-CN" emma:confidence="0">
                  <emma:literal>g</emma:literal>
                </emma:interpretation>
                <emma:interpretation id="interp56" emma:lang="zh-CN" emma:confidence="0">
                  <emma:literal>8</emma:literal>
                </emma:interpretation>
                <emma:interpretation id="interp57" emma:lang="zh-CN" emma:confidence="0">
                  <emma:literal>扌</emma:literal>
                </emma:interpretation>
                <emma:interpretation id="interp58" emma:lang="zh-CN" emma:confidence="0">
                  <emma:literal>子</emma:literal>
                </emma:interpretation>
                <emma:interpretation id="interp59" emma:lang="zh-CN" emma:confidence="0">
                  <emma:literal>牛</emma:literal>
                </emma:interpretation>
              </emma:one-of>
            </emma:emma>
          </inkml:annotationXML>
          <inkml:trace contextRef="#ctx0" brushRef="#br0" timeOffset="102083">7884 15439 3584,'0'-28'1408,"0"28"-768,0-27-320,0 18 1088,0 6-768,-4-13 832,4 13-864,-10-11 480,4 5-640,-10 0 320,2 9-448,-11 0 480,-1 5-480,-11 8 416,13 10-416,-2 9 128,6-2-288,-6 2 128,16 0-160,10-3-64,5-4-32,16-11-256,-1-1 128,5-13-384,7-4 256,-7-9-224,1 0 256,-7-9 160,2 6 32,-10-1 288,4 4-160,-11 4 512,2 9-352,-6 0 448,0 9-449,0-1 225,0 11-288,0 3 128,0 0-192,0 11 128,5-1-160,0 7 64,-1 3-96,2 7 96,0 2-128,-6 7 128,0 6-128,-6 0 32,6-6-32,-10 1 32,5-8-64,-10-11-32,3-5 32,-2-12-32,4-1 0,-11-16-160,6-2 96,-15-18-32,10 5 32,-7-17 64,6-3 0,-3-10 0,3 1 0,6-7-160,5 9 96,5-9 32,10 9 32,5-5 0,10 9 0,16-13 64,-6 18-32,6-5-32,6 10 32,-2-1-128,1 10 64,0 0-32,-7 3 0,-2-3-928,-2 7 544,-6-3-2143,-2 9 1439,-7-7-3712,2 7 2752</inkml:trace>
        </inkml:traceGroup>
        <inkml:traceGroup>
          <inkml:annotationXML>
            <emma:emma xmlns:emma="http://www.w3.org/2003/04/emma" version="1.0">
              <emma:interpretation id="{6D9D9EB9-F781-4367-89F5-F04111CD1BDC}" emma:medium="tactile" emma:mode="ink">
                <msink:context xmlns:msink="http://schemas.microsoft.com/ink/2010/main" type="inkWord" rotatedBoundingBox="5291,12321 6576,12912 6264,13592 4979,13001"/>
              </emma:interpretation>
              <emma:one-of disjunction-type="recognition" id="oneOf12">
                <emma:interpretation id="interp60" emma:lang="zh-CN" emma:confidence="0">
                  <emma:literal>的</emma:literal>
                </emma:interpretation>
                <emma:interpretation id="interp61" emma:lang="zh-CN" emma:confidence="0">
                  <emma:literal>鬥</emma:literal>
                </emma:interpretation>
                <emma:interpretation id="interp62" emma:lang="zh-CN" emma:confidence="0">
                  <emma:literal>烁</emma:literal>
                </emma:interpretation>
                <emma:interpretation id="interp63" emma:lang="zh-CN" emma:confidence="0">
                  <emma:literal>灼</emma:literal>
                </emma:interpretation>
                <emma:interpretation id="interp64" emma:lang="zh-CN" emma:confidence="0">
                  <emma:literal>㞨</emma:literal>
                </emma:interpretation>
              </emma:one-of>
            </emma:emma>
          </inkml:annotationXML>
          <inkml:trace contextRef="#ctx0" brushRef="#br0" timeOffset="102804">8288 15099 4480,'5'-36'1664,"-5"36"-896,0-13-352,0 7 1184,0 12-928,0-6 704,0 0-832,0 0 512,4 4-608,-4 2 320,6 6-448,-6-2 320,6 7-352,-6-8 256,0 5-288,0 0 128,0 4-224,-6 0 127,6 5-159,-6 13 224,6-1-224,-4 11 320,-1 4-256,-1 9 32,6-4-128,0-1 0,6 1-32,-1 0 96,11-6-96,-2-14-32,7-3 0,4-12-1184,7-8 640,3-12-2463,-1 0 1663,2-12-3424,-4-4 2656</inkml:trace>
          <inkml:trace contextRef="#ctx0" brushRef="#br0" timeOffset="103870">8635 15639 5376,'0'0'2016,"0"0"-1088,15 4-384,-9-4 1120,-1 3-928,4-3 352,7 6-640,-5-12 96,4 6-320,0-7 0,6-3-128,-2-8-64,7 4 0,-5-18 32,-1 9-32,-10-12 64,5 7-64,-15-8 64,0 13-64,-9 0-32,-3 14 32,-9 5 32,7 8-32,-5 5 128,2 10-96,-8-1 384,10 4-224,-5-3 448,10 4-384,-1-1 223,5 0-287,2 1 64,4 0-160,0-4 64,10 3-96,1-8-64,4 5 0,4-12-128,2 8 64,5-11-544,4 5 320,-4-9-735,5 4 543,-1-8-352,0-1 480,2-9-192,-2 1 320,6-9-64,0 3 160,-6-8-64,0 9 64,-4-19 0,5 12 32,-11-13 416,1 11-192,-18-5 480,-3 9-352,-3 1 448,-3 9-448,-9 0 288,0 7-320,-11 12 127,11 7-223,-12 9 0,12 5-96,0 1 32,6-1-64,3-5-32,6 1 32,6-10-32,9 2 0,6-15-224,3 3 128,2-12-160,4 0 129,-3-8 63,-3 4 64,-8-6 64,4 10-32,-10-1 63,6 10-63,-12 0 256,8 10-160,-9 3 448,3 6-320,0 3 288,3 5-288,-3 10 192,3-1-224,-3 6-64,3-3-96,-3 12 32,0-2-64,-6 5-32,5 1 32,-10 0 32,5-6-32,-12-4 64,3-4-64,-12-9-32,0 0 32,-9-14-128,9 0 64,-3-24-128,4-1 96,-1-21-192,5 1 160,7-18-32,4 7 64,-1-11 64,12 8 0,-1-8-96,4 13 64,12-15-32,4 19 0,1-3 64,-1 8 0,7-1 0,-2 15 0,-6-6 0,8 12 0,-7-9-704,1 13 384,-5-7-1631,3 6 1087,-8-1-3648,-2 5 2528,-14-4-2400,6 8 2496</inkml:trace>
        </inkml:traceGroup>
      </inkml:traceGroup>
    </inkml:traceGroup>
  </inkml:traceGroup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51.84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EF3752A-D3AF-4138-A6C9-54751A0816FD}" emma:medium="tactile" emma:mode="ink">
          <msink:context xmlns:msink="http://schemas.microsoft.com/ink/2010/main" type="inkDrawing"/>
        </emma:interpretation>
      </emma:emma>
    </inkml:annotationXML>
    <inkml:trace contextRef="#ctx0" brushRef="#br0">11469 15295 6912,'-11'0'2624,"11"0"-1408,0 4-704,0-4 1248,0 0-992,0 0 480,11 9-736,-7 1-64,8 7-288,-9-2-320,8-2 96,-1-3-1888,1-3 1056,-7-2-3840,1-1 2656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49.224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10239 7841 6272,'5'6'2368,"1"-2"-1280,4-1-512,1 3 736,-2 4-32,1-7 0,7 7-192,-2-7-128,5-3-513,5 0 1,-4-3 64,0-17-192,-1-2-32,-1-4-160,2-12-96,-6 2-448,5-3-128,2-12-991,-8-4-449,2 10 64,-2 5 96,2-1 160,0 5 192,-6-2 288,0 8 320,0-2 576,-6 4 544,2 2 320,0 3 704,0 4 288,-6 2-256,0 8-128,0 3-256,3 6-32,-3 0-512,5 15 128,1 8 64,4 3-64,1 3 32,-1 16-32,-5 0 0,-1 0-129,2 4-63,-6-4-192,0 0-32,0 1 32,0-1 0,-6-7-160,2-12 32,-1-4-416,-1-25-1823,2-7-449,4-2-1376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52.05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E504973-7339-40A9-BD87-E5B0882D4B80}" emma:medium="tactile" emma:mode="ink">
          <msink:context xmlns:msink="http://schemas.microsoft.com/ink/2010/main" type="inkDrawing"/>
        </emma:interpretation>
      </emma:emma>
    </inkml:annotationXML>
    <inkml:trace contextRef="#ctx0" brushRef="#br0">11523 15585 7424,'0'7'2816,"0"-7"-1536,32 10-1280,-17-4 576,0-2-384,0 1-736,1-2 288,-2-3-3360,2 0 1984</inkml:trace>
  </inkml:traceGroup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53.16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995918C-B0CF-4317-8AB8-43C80A55FC3E}" emma:medium="tactile" emma:mode="ink">
          <msink:context xmlns:msink="http://schemas.microsoft.com/ink/2010/main" type="inkDrawing"/>
        </emma:interpretation>
      </emma:emma>
    </inkml:annotationXML>
    <inkml:trace contextRef="#ctx0" brushRef="#br0">13567 14946 4992,'0'-16'1824,"0"16"-960,5-16-384,-5 6 992,0 10-800,0-13 448,0 4-672,-5-5 192,2 5-384,-13-4 64,0 7-192,-4-3 224,6 9-224,-13 0 320,12 5-256,-11-1 160,7 9-192,-8 2 224,7 2-256,-5 6 384,10-1-288,-11 16 319,10-2-319,2 13 384,2 5-352,3 5 224,9 1-256,5 3 0,5-3-128,5-7 0,6-7-32,9-6-128,0-8 32,6-19-544,5 1 320,0-14-1311,-1-5 895,-4-7-1984,0 2 1504,-6-9-3200,-4 6 2464</inkml:trace>
  </inkml:traceGroup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53.63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9A60372-99B7-46D1-B18C-E7BD49DF6458}" emma:medium="tactile" emma:mode="ink">
          <msink:context xmlns:msink="http://schemas.microsoft.com/ink/2010/main" type="inkDrawing"/>
        </emma:interpretation>
      </emma:emma>
    </inkml:annotationXML>
    <inkml:trace contextRef="#ctx0" brushRef="#br0">13376 15235 6528,'-21'-30'2464,"21"30"-1344,0-6-544,0 2 1152,9 4-960,-3-9 256,9 0-640,6-9 0,9 9-224,6-14-160,0 10-32,-1-6-320,1 0 192,0 6-1280,-6 4 800,-3-1-1632,-9 7 1280,-6 3-640,-3 3 928,-15 3 416,6-2 192,-3 2 576,3-3-256,-6-6 768,0 3-576,2-6 736,4 2-672,-5-5 544,10 9-576,-5-4 544,0 4-576,0 7 768,4 9-672,2 6 608,0 4-641,-3 3 385,3-3-512,0 16 192,3-3-320,2 12-64,4-6-96,-5 0-608,5-5 288,-4-2-1855,4-6 1151,-5-6-4160,1-4 2880</inkml:trace>
  </inkml:traceGroup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53.83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77E8204-953D-4A19-BECD-D5D7C5988628}" emma:medium="tactile" emma:mode="ink">
          <msink:context xmlns:msink="http://schemas.microsoft.com/ink/2010/main" type="inkDrawing"/>
        </emma:interpretation>
      </emma:emma>
    </inkml:annotationXML>
    <inkml:trace contextRef="#ctx0" brushRef="#br0">14032 15282 7552,'-5'-5'2880,"5"5"-1536,0 5-928,5-5 1280,-1 0-992,2-5 192,4 5-576,6-10-128,8 7-96,3-11-800,3 8 416,0-7-2176,6 9 1376,-5-11-3168,1 11 2368</inkml:trace>
  </inkml:traceGroup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54.15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9F48FFB-1564-4B03-B50D-E7F0BDAC24B2}" emma:medium="tactile" emma:mode="ink">
          <msink:context xmlns:msink="http://schemas.microsoft.com/ink/2010/main" type="inkDrawing"/>
        </emma:interpretation>
      </emma:emma>
    </inkml:annotationXML>
    <inkml:trace contextRef="#ctx0" brushRef="#br0">14574 14936 6272,'-6'-9'2368,"6"9"-1280,-12 0-224,8 0 1632,4 0-1376,-10 0 672,6 9-1089,-8 1 257,7-3-576,-4 8 224,9 2-352,-6 11 64,12-1-192,-6 8 64,0 7-96,0 3-64,0 0 0,0 5-544,0-4 288,0-10-1440,0 0 896,-6-14-1983,6 1 1567,-4-19-2208,4 2 1952,-12-25-1856,9 5 1888</inkml:trace>
  </inkml:traceGroup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54.54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7A20BA2-1960-4BCC-AB02-B76CE14FC12C}" emma:medium="tactile" emma:mode="ink">
          <msink:context xmlns:msink="http://schemas.microsoft.com/ink/2010/main" type="inkDrawing"/>
        </emma:interpretation>
      </emma:emma>
    </inkml:annotationXML>
    <inkml:trace contextRef="#ctx0" brushRef="#br0">14394 14941 4864,'0'-17'1824,"0"17"-960,10-9-384,-5 3 1088,0 12-896,5-6 832,0 3-896,7 3 544,-2 7-672,5 0 384,0 0-512,6 10 480,4 9-512,6 10 511,0 3-511,-1 0 288,0 1-352,2 3 288,-7 2-320,-3-6 224,-3-6-224,-4-1 0,1-6-128,-6-9 0,1-1-32,-8-14-64,10-3 32,-9-18 32,0-2-32,3-21-32,-3 1 32,-4-24-256,5 8 128,2-13-320,-4 12 256,-1-9-640,-2 12 448,-1-2-832,2 15 672,-1-3-1375,0 7 1055,0 0-2432,0 13 1856,-1-4-2528,2 10 2240</inkml:trace>
  </inkml:traceGroup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55.21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D9F3CD9-F942-407C-A176-390B817A0990}" emma:medium="tactile" emma:mode="ink">
          <msink:context xmlns:msink="http://schemas.microsoft.com/ink/2010/main" type="inkDrawing"/>
        </emma:interpretation>
      </emma:emma>
    </inkml:annotationXML>
    <inkml:trace contextRef="#ctx0" brushRef="#br0">15664 14968 5248,'-20'0'2016,"20"0"-1088,-12 4-96,8-4 1728,4 4-1408,-6 2 1024,1-2-1280,2-4 575,3 5-831,-6-5 352,12 0-576,-3 0 128,8 3-320,5-3 0,8 0-128,12-3-64,5 3 0,4-9-128,3 3 64,-4-2-192,-2 2 128,-6-6-1024,-2 8 640,-8-12-2079,-5 13 1439,-16-6-2528,-1 9 2080,-13-10-2432,-2 10 2304</inkml:trace>
  </inkml:traceGroup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55.95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F36D2A8-AE43-46E1-B2F5-6AFBFE601C51}" emma:medium="tactile" emma:mode="ink">
          <msink:context xmlns:msink="http://schemas.microsoft.com/ink/2010/main" type="inkDrawing"/>
        </emma:interpretation>
      </emma:emma>
    </inkml:annotationXML>
    <inkml:trace contextRef="#ctx0" brushRef="#br0">15796 14808 4608,'-27'-8'1760,"27"8"-960,0-10-160,0 5 1248,0 10-1056,6-5 960,5 0-1056,-11 0 896,4 10-928,-8 3 415,4 10-639,-6 0 224,1 3-416,-4 11 192,9-1-256,-12 0-64,12 0-96,-4-4-64,4 0 32,0-13-32,4-2 0,8-8 64,2 1-32,7-10-96,-2 0 32,2-6 32,6 6 0,-3-4 0,2 8 0,4-4 0,0 0 0,2 0 64,-2 6-32,0-3 192,-3 3-128,-2-6 192,1 4-192,-8-1 448,9 7-288,-18-1 288,9 5-288,-10-1 192,2 2-224,-10 2 128,0 2-192,-4 7 64,-2 6-128,-2 0 0,2 0-32,-6-6-64,8 3 32,-6-7-32,6 1 0,-14-6-352,10 2 192,-17-10-1280,8 0 800,-13-9-1632,5 4 1280,-16-8-1279,5 4 1311,-10-5-672,11 1 960,-6-5 32,16 9 384,-7-14 224,13 5 32,-7-14 640,10 10-352,-10-6 1248,17 6-896,-6 0 864,3 4-864,3-1 447,9 6-639,5-5 256,5 3-416,11-1 64,14 1-224,1-3 64,4 5-96,8-5 0,-4 5-32,4-6-192,-4 10 64,2-9-1024,-5 9 608,-4-10-2015,-7 10 1407,-10-3-3872,0 3 2784</inkml:trace>
  </inkml:traceGroup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57.09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EA3FDDB-4ADC-4ED1-9EB7-C4CABBDF0EA2}" emma:medium="tactile" emma:mode="ink">
          <msink:context xmlns:msink="http://schemas.microsoft.com/ink/2010/main" type="inkDrawing"/>
        </emma:interpretation>
      </emma:emma>
    </inkml:annotationXML>
    <inkml:trace contextRef="#ctx0" brushRef="#br0">16877 14781 4992,'4'-13'1824,"-4"13"-960,6-10-320,-6 7 1248,5 3-992,-5-6 416,4 6-736,-4-4 224,0-1-416,0-5 256,0 10-288,0-4 192,0 4-224,0-3 128,0 6-192,0-3 64,0 0-128,0 0 160,0 0-160,0 0 319,0 0-223,0 0 160,0 0-192,0 0 64,0 0-128,0 0 160,6 10-160,-1-1 256,1 8-224,-2 6 32,1 0-96,-5 5-64,0 4 32,0-2 32,0-2-32,0-1-576,0-5 288,0 1-1951,0 5 1247,0-18-4192,0-3 2912</inkml:trace>
  </inkml:traceGroup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57.48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FE8709D-4CD6-45DD-BD82-F99BB6EB0BEF}" emma:medium="tactile" emma:mode="ink">
          <msink:context xmlns:msink="http://schemas.microsoft.com/ink/2010/main" type="inkDrawing"/>
        </emma:interpretation>
      </emma:emma>
    </inkml:annotationXML>
    <inkml:trace contextRef="#ctx0" brushRef="#br0">17019 14714 4224,'11'-13'1568,"-11"13"-832,40-23-32,-24 8 1216,0 11-1056,-2-9 800,2 7-992,-7-1 768,2 7-800,-1 0 640,1 4-736,-11-4 511,4 3-607,-4 3 320,0 4-448,0-3 416,0 8-448,0-7 288,0 7-320,0-2 128,5 0-224,-5 6 64,6 4-128,-2-1 0,2 1-32,-6 3 32,0 2-64,0-5-96,0 3 32,0-7-192,0 4 128,-6-10-1088,6 6 640,-4-16-2080,4 7 1473,-11-10-2721,7 4 2176,-7-8-2560,5-1 2432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49.676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10801 7289 7296,'-57'18'2816,"53"-3"-1536,-7 2-928,11-8 672,0-5-192,0-4-32,0 0-352,21-4-192,9-9-160,11-10-96,1-5 32,9-4-32,0 1 0,3 3-96,-1 5 0,-8 7-32,0-7 96,-3 4 0,-7 6 32,-5 7 0,-3 6 64,-8 0 32,-2 0 96,-8 6 96,1 1 160,-5 3 32,-5 5-1,-5 2-31,1 2 32,-7 3-192,1 1-32,-5 4-128,0 1-32,-2-6-32,-2 1-64,-2-6 32,-5 6-32,2-8-96,-3-8 0,7-7-800,1-3-287,2-10-673,2-10-256,0-9-224,0-4-64,0-15-320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57.83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8D557C1-ECD8-4616-8947-75C1043CF1CB}" emma:medium="tactile" emma:mode="ink">
          <msink:context xmlns:msink="http://schemas.microsoft.com/ink/2010/main" type="inkDrawing"/>
        </emma:interpretation>
      </emma:emma>
    </inkml:annotationXML>
    <inkml:trace contextRef="#ctx0" brushRef="#br0">17023 14847 6912,'-10'-6'2624,"10"6"-1408,-20-4-640,20-1 1088,6 5-928,-3-4 128,3 4-544,-1-4-32,5 8-192,-1-4-64,2 0 0,-1 0-32,5 9 0,-9 1 0,5 3 0,-28 0 128,8 6-64,-12-2 384,6 2-224,-6-6 447,6 0-383,0-4 0,6 5-160,3-14-96,6 5 0,10-10-256,10 5 128,6-8-608,4 2 417,-5-3-961,1 5 736,-16 1-1408,-4 3 1088,-16 3-1856,4 7 1504,-20-1-1952,8-1 1760</inkml:trace>
  </inkml:traceGroup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58.22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2027230-4FB3-4ADA-A618-D1C4FB53E74F}" emma:medium="tactile" emma:mode="ink">
          <msink:context xmlns:msink="http://schemas.microsoft.com/ink/2010/main" type="inkDrawing"/>
        </emma:interpretation>
      </emma:emma>
    </inkml:annotationXML>
    <inkml:trace contextRef="#ctx0" brushRef="#br0">16590 15182 6784,'-35'3'2624,"35"-3"-1408,-6 9-576,2-9 1280,8 0-1088,-4 0 320,6 0-704,-6 0 288,11 10-417,-1-10 257,10 4-320,1-4 192,4 0-224,1-4 64,-2-2-160,2 2 0,4 4-64,7-9-128,-2 0 32,25-17 32,3 2 0,-3-4 0,-3 6 0,3 0 0,-8 8 0,0-5 0,-2 6 0,-10-4-160,-4 8 96,-6-1-256,-4 6 192,-10-2-864,-2 6 544,-14-3-1631,-4 6 1151,-16-3-2176,0 10 1760,-17 0-2304,11-1 2048</inkml:trace>
  </inkml:traceGroup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58.76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FC9424D-0B23-492E-A90C-4258853C371E}" emma:medium="tactile" emma:mode="ink">
          <msink:context xmlns:msink="http://schemas.microsoft.com/ink/2010/main" type="inkDrawing"/>
        </emma:interpretation>
      </emma:emma>
    </inkml:annotationXML>
    <inkml:trace contextRef="#ctx0" brushRef="#br0">17106 15030 4480,'-16'0'1664,"16"0"-896,-36-10-64,21 7 1568,10 3-1248,-10-4 960,10 8-1184,-5-4 480,6 9-736,-8-9 352,12 4-545,-6 6 321,6 3-384,-3 6 256,6 7-288,-3 2 192,0-2-224,0 10 0,0 2-128,0 2 0,0 1-32,-3-5-608,3-1 288,-5-11-1152,5-2 768,-6-16-1663,12-2 1279,-6-22-1344,8-1 1344,-2-13-384,6 6 832,2-10 192,2 8 224,-2-8 192,8 8 0,-2-2 480,-4 11-288,-7-3 960,6 2-640,-3 4 800,-4 0-768,2 8 768,7 16-768,-8 2 768,1 5-768,-4 2 607,-1 5-671,-1 14 384,1 2-544,-5 7 32,6 4-224,-6 6-32,0-6-64,-6 1-544,6-4 256,-5-10-1248,5 0 832,-4-12-1695,-1-2 1311,-5-14-1344,10-2 1344,-11-16-864,11 1 1088,-9-14-1344,9 1 1216,-6-10-1120,6 6 1184</inkml:trace>
  </inkml:traceGroup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7:59.52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909346A-A871-4A54-9606-A0662500862C}" emma:medium="tactile" emma:mode="ink">
          <msink:context xmlns:msink="http://schemas.microsoft.com/ink/2010/main" type="inkDrawing"/>
        </emma:interpretation>
      </emma:emma>
    </inkml:annotationXML>
    <inkml:trace contextRef="#ctx0" brushRef="#br0">17153 15162 4608,'-6'-9'1760,"6"9"-960,-6 13-448,3-7 1056,3 3-800,-12 4 640,3 0-736,-12 0 384,12 6-544,-18-1 192,18 6-320,-12 6 0,10 2-128,-4 0 0,11-5-32,-13 1-64,13-6 32,-11 1-32,4 0 0,-4-4 64,5 3-32,-5-5 128,10 2-96,-10-6 384,9 0-224,-3-3 320,3 3-320,-5-4 160,11 1-224,-4-1 223,4 1-255,-6-10 256,12 0-256,-6 0 160,0 0-160,0-6-64,9 2-32,3-9-32,3 3 0,5-12-96,-1 3 64,17-17-256,0 4 160,5-9-320,4 5 288,-3-5-223,-1 11 223,5-8 64,-1 11 96,-10 5 0,2 8 0,-7-5-96,-4 10 64,4-14 320,0 10-192,-3 0 479,-7 7-319,-10-1 512,5 7-448,-10 4 416,1 5-416,-12 4 192,6 0-288,-9 1 0,3 4-128,-9 5-416,0 0 192,-11 0-1536,5-1 928,-4-3-2143,11-6 1631,-13-9-1408,6-4 1536,1-7-64,10-3 736,-11-9 544,7 10-32,4-8 864,4 7-512,1 1 1152,10 5-896,-5-1 1056,10 5-1024,1 0 576,4 9-736,0 0 351,12 5-543,6 8-32,3 0-192,0-3-96,-4 4 0,-7-6-192,1 2 96,-7-6-895,2 2 543,-10-7-2016,4 1 1344</inkml:trace>
  </inkml:traceGroup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8:00.43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D82C03E-9578-45FB-B574-643DDF0F965B}" emma:medium="tactile" emma:mode="ink">
          <msink:context xmlns:msink="http://schemas.microsoft.com/ink/2010/main" type="inkDrawing"/>
        </emma:interpretation>
      </emma:emma>
    </inkml:annotationXML>
    <inkml:trace contextRef="#ctx0" brushRef="#br0">17528 15298 4992,'0'6'1824,"0"-6"-960,0-6-224,0 6 1184,0 6-1024,0-2 544,0-1-800,-5 3 416,1 3-544,-7 5 320,11 2-416,-10 7-96,0 0-128,-16-1-512,6 2 224,-6-6-1952,7 0 1184,-8-8-3488,12-2 2528</inkml:trace>
  </inkml:traceGroup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8:00.98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44E9C18-C564-4C31-863F-4BF4A05B1B84}" emma:medium="tactile" emma:mode="ink">
          <msink:context xmlns:msink="http://schemas.microsoft.com/ink/2010/main" type="inkDrawing"/>
        </emma:interpretation>
      </emma:emma>
    </inkml:annotationXML>
    <inkml:trace contextRef="#ctx0" brushRef="#br0">18104 14759 5376,'-5'0'2016,"5"0"-1088,0 0-32,0 0 1408,0 4-1248,0-4 704,5 0-1056,5 0 256,5 0-576,11 0-1,-1 0-223,1 0-32,4 0-64,-3-4-192,3 4 64,5-9-895,1 5 543,-11-5-2240,1 9 1504,-17-6-3232,3 6 2464</inkml:trace>
  </inkml:traceGroup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8:02.03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80F6DFE-8A86-4BF8-8488-F2E60E414ED9}" emma:medium="tactile" emma:mode="ink">
          <msink:context xmlns:msink="http://schemas.microsoft.com/ink/2010/main" type="inkDrawing"/>
        </emma:interpretation>
      </emma:emma>
    </inkml:annotationXML>
    <inkml:trace contextRef="#ctx0" brushRef="#br0">18069 14898 5248,'-11'25'2016,"11"-25"-1088,5 17-320,-5-11 1440,6 2-1120,-6 6 608,0 9-896,0-6 128,0 5-448,0-8-256,0-4-64,-6-10-864,1 5 480,1-5-768,4 0 672,0-10-64,4 5 352,13-18 320,2 6-64,13-5 576,-2 8-384,5 0 544,5 6-480,1-2 288,1 4-352,-6 3 64,-6 6-192,-6-3 160,-3 10-192,-6-4 256,-9 2-224,-16 0 256,-1 2-256,-19 4 319,0-1-255,-12 6 320,7-1-288,-1-5 32,11 4-160,5-2-64,14 2 0,6-17-608,11-4 320,4-18-1311,10 9 895,1-10-1472,-1 8 1216,-5-12-608,1 5 896,-11-4 416,1 7 160,-17-4 1120,6 5-544,-9-8 1376,3 2-1056,-9 6 736,9 4-896,-3 6 319,9 3-543,0 10 352,4 3-448,-4 12 480,11 2-512,-2 27 416,3 6-416,-8 16 416,1 2-448,-10 9 0,5-9-160,-10-5-224,4-6 32,-3-11-608,3-6 384,-3-18-1312,3-5 928,-9-16-1216,10-2 1089,-5-18-705,10 1 832,-11-19-256,2 0 544,-7-13 128,11 3 160,-5-3 160,4 15-32,-3-11 608,9 13-352,-5 4 960,5 18-704,-6 0 576,12 6-641,-12 0 513,0 6-544,-12 0 448,2 14-480,-5 2 192,7 0-352,-13 2-224,6 4-32,-3-11-1472,9 6 768,-6-14-2559,10 0 1791,2-15-2176,9 3 2048,0-10-576,9 7 1280,2-7 1216,4 9-128,15-9 2240,6 3-1344,0 5 1920,0 5-1728,0 0 1088,-1 0-1409,11-4 417,4 4-800,1-4 96,6 8-384,-12-8-192,2 4-32,-11-9-928,-6 3 480,-9 2-1951,-6 4 1311,-21-5-2720,0 5 2112,-18-5-2560,3 10 2400</inkml:trace>
  </inkml:traceGroup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8:02.55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B5B1E26-7957-4683-95CC-BA3A379D540D}" emma:medium="tactile" emma:mode="ink">
          <msink:context xmlns:msink="http://schemas.microsoft.com/ink/2010/main" type="inkDrawing"/>
        </emma:interpretation>
      </emma:emma>
    </inkml:annotationXML>
    <inkml:trace contextRef="#ctx0" brushRef="#br0">17816 15075 6912,'-12'-26'2624,"12"26"-1408,6 32-576,-6-32 1472,9 8-1152,3-3 512,3 5-897,-6 3 65,3 6-384,-3 3 32,1 5-160,-5 5 160,6 0-192,-11 0 192,4 4-192,-4 3 32,0 2-64,0-14-64,0 1 32,0-5 32,0 0-32,0-10 128,6 6-96,0-7 128,3 2-128,0-9 32,8 3-32,-2-2 96,0-2-96,1-4 192,-2 0-160,13-4-32,-3-2-32,7 2-32,1 4 0,3-4-96,5-1 64,22-4 32,4 1 0,0-7 0,0 11 0,-15-5 64,-4 9-32,-12-10-32,-1 10 32,8-7-544,-6 7 288,-10-6-960,-7 6 672,-8-4-1887,5-1 1343,-11-12-3968,5 3 2816</inkml:trace>
  </inkml:traceGroup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8:03.43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C55A861-405F-4360-A9DE-A6EB3DA79D17}" emma:medium="tactile" emma:mode="ink">
          <msink:context xmlns:msink="http://schemas.microsoft.com/ink/2010/main" type="inkDrawing"/>
        </emma:interpretation>
      </emma:emma>
    </inkml:annotationXML>
    <inkml:trace contextRef="#ctx0" brushRef="#br0">19023 14837 9856,'-15'9'3680,"15"-9"-1984,4 8-1408,-4-8 1151,6 6-863,5-6 128,8 0-416,13-6-96,-2 6-128,9-4-64,3 0 32,3-5-32,-3 9 0,-1-9-96,-5 9 64,-15-10-608,-2 10 352,-14-4-1024,1 4 737,-17 0-577,2 4 672,-18 2 32,8-2 288,-7-1 384,4 7-128,2-1 544,5 4-352,5 0 640,5 2-512,-1 2 639,6 2-607,-4 8 480,8 5-512,-4 9 480,6-1-512,-6 14 512,0 1-512,-6 3 160,6-3-320,-9-4-288,9-12 32,-6-7-1280,6 0 736,-4-13-2304,8-6 1601,-4-26-2497,0-6 2144,0-13-1536,0 0 1824,0-3 640,6 2 448,-1-2 2080,5 8-992,1-5 1984,4 10-1600,6-1 1184,4 10-1376,5 4 575,6 9-927,-6 0 192,6 3-512,-4 3 32,-8 1-256,-3 3-192,0-1 0,-12-5-1248,6 6 736,-9-10-2943,-1 0 1983,-10-14-3424,5 1 2816</inkml:trace>
  </inkml:traceGroup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8:05.92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E42A680-18E1-4332-8E59-A0CF1FA94058}" emma:medium="tactile" emma:mode="ink">
          <msink:context xmlns:msink="http://schemas.microsoft.com/ink/2010/main" type="inkDrawing"/>
        </emma:interpretation>
      </emma:emma>
    </inkml:annotationXML>
    <inkml:trace contextRef="#ctx0" brushRef="#br0">19741 14791 7040,'-4'-5'2624,"4"5"-1408,25 0-1152,-14 0 768,8 0-544,-8 0 96,4 0-256,0 0-64,6 0-32,4-4-128,7 4 64,-13 0 32,1 9 0,-4 1 256,0-3-128,-16 9 448,4-4-320,-8 12 512,4-2-448,-11-6 352,6 9-384,-5-2 128,10-1-256,0 1 127,6 0-159,-2-7 0,7 8-64,-2-2-64,3 6 32,-9-11-480,8 2 257,-11-6-1025,4 6 640,-13-9-1056,3 2 928,-9-12-512,0 4 704,-6-17 0,12 4 320,-12-14 96,12 0 96,-3 1 480,9 8-256,-8-8 672,11 12-480,-6 2 768,6 3-672,-4 10 832,4 7-768,-6 3 543,6 8-639,-9 3 448,3 6-512,-6 0 192,12 0-352,-3-6-224,3-2-32,0-6-1056,3-4 576,3-24-2559,9 1 1695,1-8-3712,4-3 2848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50.427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10973 6856 5248,'-9'-26'2016,"13"16"-1088,-8 7-320,4 3 672,0 0-288,4 7-96,6 3-256,0 3-64,2 6-320,-3 0 128,0 7 32,-3 10 64,0 1 32,-1 3-64,-5 6 32,-5 8 31,-1 1-31,-3 8-160,-3-4-64,3-4 64,-1-11 128,4-7-320,6-5-64,0-9-64,6-5 64,4-14 32,-1-4 96,12-4-160,0-10-96,6-4 32,3 12 64,-6-7 0,2 13-32,-5 0-64,-2 13 32,-3 3-32,0 0 0,-7 4 64,-4 2 64,-5 0 32,0 5 32,-5 1 64,-4 4 96,-3-5 0,-8 5 0,1-6-96,-2 2 32,1-5-192,-2 0-32,2-7 64,-4 0 32,-3-9-480,3-7-192,-3-3-1120,3-7-511,-8-7-257,8-2-96,-7 1 544,5 0 288,5 4 896,0 0 448,6 1 256,0 3 160,6 1 544,3 1 288,6-1 608,11 0-320,-1-1-96,14 6 192,3-2-384,-1 6-96,-7 6-64,8 4 0,-3-3-192,8 3 32,-2 3-193,6-4-31,6 4-64,-9 3 64,3 0-96,5 4-64,-5-8 0,0 2 32,0 1-96,-6-8-64,0 3 0,-4 0 32,-5-7-32,-6 2 64,-5-5-640,-10 0-256,0-5-1631,-4-2-737,-2-16-928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8:07.17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266D26F-C72E-4BDA-B060-10B748E093BC}" emma:medium="tactile" emma:mode="ink">
          <msink:context xmlns:msink="http://schemas.microsoft.com/ink/2010/main" type="inkDrawing"/>
        </emma:interpretation>
      </emma:emma>
    </inkml:annotationXML>
    <inkml:trace contextRef="#ctx0" brushRef="#br0">20062 14756 6656,'10'-6'2464,"-10"6"-1344,36-4-544,-22-2 1216,2 12-992,4-6 192,1 0-640,6 0-128,3 0-128,0 0 64,0 0-96,6-6 32,0 6-32,-10-3-128,-6 6 32,-4-3-672,2 0 384,-12 0-1792,0 6 1184,-18-6-2272,8 10 1824,-10-3-1600,2 8 1696,-12 11 4768,-2 1-1088,1-8 640,10 3-1760,-2-8 64,8-2-832,-1-6-128,10 4-256,0-10-32,10 0-32,-1-6 32,8 6-64,-2-4 64,4 4-64,-3 0 64,0 4-64,-12 2 128,2 3-96,-12 4 256,2 1-192,-8 4 95,3 5-127,-12 0 0,7-1-32,-16 4 96,3 6-96,2-12-96,10-4 0,4-6 32,5-6 0,6 2 0,12-3 0,-3-3 0,6 5 0,0-10-96,2 5 64,-1-3-32,-2 6 0,-4-3-287,4 0 191,-8 0-224,4 0 224,-14 0 0,4 0 96,-15 0 192,4 9-64,-10 1 480,6 6-320,-10 0 479,5-3-415,-7-4 288,12 5-320,-6-5 64,7 4-192,4-9 0,10 6-64,0-10 32,10 0-64,0 0-32,12 0 32,-4-4-128,3-2 64,9-8-128,6 2 96,-4-8-384,3 12 224,-4-10-448,-1 6 384,-3-4-767,-3 12 575,-3-5-1600,-1 9 1152,-10-9-3360,5 5 2400</inkml:trace>
  </inkml:traceGroup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8:07.51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ED3A2D8-B3B6-472B-B256-446F847E8CCD}" emma:medium="tactile" emma:mode="ink">
          <msink:context xmlns:msink="http://schemas.microsoft.com/ink/2010/main" type="inkDrawing"/>
        </emma:interpretation>
      </emma:emma>
    </inkml:annotationXML>
    <inkml:trace contextRef="#ctx0" brushRef="#br0">20362 14805 7808,'-4'-4'2976,"4"4"-1600,0 0-896,0 0 1184,0 0-960,0 0 448,4 4-705,2 0 545,-1 5-576,1 4 640,-2 10-608,1-1 416,1 1-512,-6 5 384,4 4-416,2 23 256,-1-2-320,-5 24 0,6-9-160,-6 5-64,3-5 0,-3 3-384,0-6 192,0 2-1792,0-6 1088,0-8-4255,0-9 2815,0 2-3456,0-9 3296</inkml:trace>
  </inkml:traceGroup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8:09.26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4DC513B-0A91-4706-BC82-B49A078DB8D0}" emma:medium="tactile" emma:mode="ink">
          <msink:context xmlns:msink="http://schemas.microsoft.com/ink/2010/main" type="inkDrawing"/>
        </emma:interpretation>
      </emma:emma>
    </inkml:annotationXML>
    <inkml:trace contextRef="#ctx0" brushRef="#br0">20995 14769 5504,'-9'0'2112,"9"0"-1152,-32 3-64,28-3 1632,4 6-1376,-6-6 672,6 4-1120,6-4 319,3 4-575,0 1 96,9 0-320,-3 0 0,5-2-128,5-3-128,1 4 0,-7-4-544,2 0 320,-1 0-1375,1 0 895,-15-4-2336,3 4 1728,-14 0-2400,5 10 2112,-10-6-1024,5 6 1536,-25 8 3744,14-1-704,1-4 672,9 6-1472,-3 4 800,9-1-1120,-11 14 992,5 2-992,-3 2 544,9 4-769,-9-6 193,9-2-448,-12 0-32,12 0-192,-4-18-416,8-4 192,-4-18-672,6-2 448,0-11-191,3-2 319,6-23 32,5 12 128,-10 2 128,7 12-32,-7 0 192,10 16-128,-10-9 319,1 9-223,4 0 256,0 5-256,-10-1 32,5 12-128,-10-9 0,6 8-32,-6-11-192,0 0 64,0-4-384,0 0 224,4-8-288,7-2 257,4-12 95,6-1 64,-1 4 32,-1 6 0,2-6 64,5 10 0,10-4 64,0 9-32,-6-1-32,0 5 32,-9 5 96,0 9-64,-12 4 319,6 5-191,-15-6 320,6 11-288,-16-6 448,5 5-384,-10-8 288,9-3-320,-4 0 192,5-3-224,-4-10 64,9 3-160,-12-15 0,12 4-64,-6-22-256,6 4 96,0-9-448,6 6 288,0-12-640,3 16 480,6-18-1184,0 8 897,-3 0-2497,3 10 1792,11-14-3104,-1 8 2560</inkml:trace>
  </inkml:traceGroup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8:09.94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DB87A0A-C280-4B53-90C7-5B7C8F798972}" emma:medium="tactile" emma:mode="ink">
          <msink:context xmlns:msink="http://schemas.microsoft.com/ink/2010/main" type="inkDrawing"/>
        </emma:interpretation>
      </emma:emma>
    </inkml:annotationXML>
    <inkml:trace contextRef="#ctx0" brushRef="#br0">22106 14704 9472,'-30'0'3520,"30"0"-1920,4 4-1376,-4-4 1088,11 5-769,-2-5 129,6 4-384,6-4-192,0 0-32,-1 0-224,5 0 96,-10 0-544,6 0 352,-15 0-1663,3 9 1087,-13 1-2112,-1 9 1664,-11 3-672,1 1 1152,-11 0 1216,1-1-160,-10 4 1504,8 1-992,7-8 864,16-6-960,4-8 416,4 0-608,7-10-128,9 5-224,-4-9-224,4 5 32,-5-5-1376,6 3 800,-17 2-3616,7 4 2368</inkml:trace>
  </inkml:traceGroup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8:10.38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1DA7893-6EED-48D8-A6E9-954099AD630A}" emma:medium="tactile" emma:mode="ink">
          <msink:context xmlns:msink="http://schemas.microsoft.com/ink/2010/main" type="inkDrawing"/>
        </emma:interpretation>
      </emma:emma>
    </inkml:annotationXML>
    <inkml:trace contextRef="#ctx0" brushRef="#br0">22202 15166 6144,'12'33'2272,"-12"-33"-1216,9 22-192,-9-12 1824,6 3-1472,-6 0 928,0 6-1281,0-10 513,0 4-800,0-7 128,5 1-416,-1-14-256,8-2-32,2-23-512,7 3 288,-5-16-1088,4 6 704,-1-16-1695,2 4 1311,5-20-1856,-2 12 1600,-3-9-928,-6 13 1248,0-5 160,6 21 480,-10-2 608,5 14-160,-13-1 1280,8 11-800,-11-6 1344,6 8-1120,-12 7 992,6 3-1056,-5 1 544,5 4-768,-6 4 351,12 5-575,-6 4 256,5 10-352,1 0 64,-2 5-192,2-6-64,-1 5-32,-5 1-896,0-2 480,-5-7-2303,-1-2 1503,-4-11-3808,10-2 2816</inkml:trace>
  </inkml:traceGroup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8:11.91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0601F89-2F4A-4156-A3AA-F260C73B4E8B}" emma:medium="tactile" emma:mode="ink">
          <msink:context xmlns:msink="http://schemas.microsoft.com/ink/2010/main" type="inkDrawing"/>
        </emma:interpretation>
      </emma:emma>
    </inkml:annotationXML>
    <inkml:trace contextRef="#ctx0" brushRef="#br0">22605 14373 6144,'6'-7'2272,"-6"7"-1216,9 3-384,-3-3 1568,0 4-1248,3-4 800,0 5-1056,3-5 447,-3 4-671,2-4 480,-1 0-544,2-4 544,-4 8-576,-2-4 416,4 10-480,-10-6 320,6 5-384,-6 0 128,0 10-256,0-2 64,0 6-128,0 5 0,0-2-32,0 6 32,0 1-64,0 8-32,0 4 32,0-15-384,0 2 192,-6-3-1216,6-7 768,-6-5-1984,2-2 1440,-2-11-1855,1 0 1727,-4-8-1216,-3 0 1440,-3-11-64,12 8 672,-15-16 832,9 4-192,-12 0 1312,12 10-864,-12-4 992,11 3-928,-10-12 416,8 8-640,9 1 0,3 4-288,3-1-96,9 10-64,-2-7-32,4 7 0,2 0 64,1 4-32,-14 5 128,3 4-96,-12 0 320,6 1-193,-9 1 449,-2 2-352,-14 2 352,4 3-352,7-9 64,4 6-224,10-15-64,4 2-32,7-12-192,8 6 96,7-4-448,1-2 256,-8-1-640,1 7 480,-8-6-1055,2 6 831,-14 0-1472,4 6 1216,-13-2-1568,3 5 1408,-18 1-544,3-3 960,-25 2 544,11 1 96,3-6 1120,13 5-608,3-9 960,0 6-832,7-6 800,3 0-800,-3 0 864,9 7-864,-6 3 896,6 3-896,-6 6 799,12 3-799,-12 10 512,6 0-672,-4 0 384,-1 4-512,-1 4 192,6-3-320,0-10 0,6-4-128,-1-5-192,5-5 32,5-13-800,0 0 448,6-19-1216,-6 3 928,0-12-1087,2 1 1023,-7-15-416,4 10 704,-8 6 0,-2 8 288,-4 0 384,0 13-96,0 1 704,0 4-448,0 0 896,0 4-704,0 1 799,0 5-767,0-7 480,0 7-608,0-6 192,6 1-384,-1-10-160,4 5-32,7-9-352,1 4 160,2-8-672,7 4 480,16-14-800,2 10 640,-14 0-608,0 7 609,-8 3-225,-8 3 384,-2-6 64,-3 12 128,-14-6 32,5 3 32,-16-3 64,7 6 0,-12-12 64,12 6-32,-6-3 192,9-3-128,-5-4 320,11 7-224,-9-10 256,9 3-256,-10 1 319,10 5-287,-11-6 320,11 7-320,-9-3 448,3 12-384,-10-6 352,11 7-352,-4 3 256,3-1-288,6 4 128,6 6-224,0 4 224,-3-1-256,2 5 320,5 5-256,-4 0 256,0 3-256,-2 3 160,6-7-192,0 1 128,2-1-160,2-12-64,2-2-32,4-8-192,0-4 96,5-5 32,2 0 32,-9-5 128,9 2-64,-6-12-96,3 7 0,-12-1-128,2 3 96,-8-1-896,4 1 544,-10-7-2848,0 4 1792,-6-18-4767,6-1 3487</inkml:trace>
  </inkml:traceGroup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8:12.43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250CB88-417B-4AD4-B98D-0CEED64A766E}" emma:medium="tactile" emma:mode="ink">
          <msink:context xmlns:msink="http://schemas.microsoft.com/ink/2010/main" type="inkDrawing"/>
        </emma:interpretation>
      </emma:emma>
    </inkml:annotationXML>
    <inkml:trace contextRef="#ctx0" brushRef="#br0">23594 14524 8576,'-30'-10'3232,"30"10"-1728,-5-13-992,-1 8 1568,12 5-1185,-6-4 609,11 4-864,-7-4 480,2-2-640,-12-3 384,6 9-512,-4 0 480,4 6-512,-6-3 288,1 7-352,-5-1 64,5 4-192,-10 10 160,3 4-192,-7 5-96,8 0-32,-13 4 32,3 1 0,-9 2-224,3 3 128,-14 7-1216,11 2 704,0-10-2144,9-2 1568,0-15-3007,6-6 2399,6-18-3264,3-5 2880</inkml:trace>
  </inkml:traceGroup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8:12.72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C8DCCE1-AF23-4427-B169-528725A95AF3}" emma:medium="tactile" emma:mode="ink">
          <msink:context xmlns:msink="http://schemas.microsoft.com/ink/2010/main" type="inkDrawing"/>
        </emma:interpretation>
      </emma:emma>
    </inkml:annotationXML>
    <inkml:trace contextRef="#ctx0" brushRef="#br0">23364 14518 6656,'16'-39'2528,"-16"39"-1344,11-14-544,-5 9 1408,-2 10-1152,1-10 800,1 5-1024,-3-4 703,9 8-767,-3 1 576,2 9-672,-1-1 448,5 9-544,11 10 256,10 0-384,0 4 192,-2-4-256,2 0-64,5-2-96,1 8-64,3-6 32,11-2-32,-10-2 0,1-11-640,-8 2 352,-3-9-1440,0 3 960,-6-10-2112,2 3 1633,-8-2-4289,-2 2 3104</inkml:trace>
  </inkml:traceGroup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8:13.05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4000633-5858-4B3D-871A-ACD97EDB3E4F}" emma:medium="tactile" emma:mode="ink">
          <msink:context xmlns:msink="http://schemas.microsoft.com/ink/2010/main" type="inkDrawing"/>
        </emma:interpretation>
      </emma:emma>
    </inkml:annotationXML>
    <inkml:trace contextRef="#ctx0" brushRef="#br0">23385 14831 8704,'-9'-4'3328,"9"4"-1792,9-4-1216,-4-2 1376,5 12-1024,2-6 703,3 0-831,5-6 288,5 6-480,5-3 32,2 3-256,-2-6 64,6 2-96,4-5 0,0 5-32,-9-5-544,-4 9 256,-13-4-1664,2 4 1056,-16 0-3615,0 4 2495,-16-1-2912,8 7 2784</inkml:trace>
  </inkml:traceGroup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8:13.66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2FD8DD2-3C89-4544-8EB8-CE5021B5E7C6}" emma:medium="tactile" emma:mode="ink">
          <msink:context xmlns:msink="http://schemas.microsoft.com/ink/2010/main" type="inkDrawing"/>
        </emma:interpretation>
      </emma:emma>
    </inkml:annotationXML>
    <inkml:trace contextRef="#ctx0" brushRef="#br0">23376 14923 5376,'-15'4'2016,"15"-4"-1088,-5 3-256,-1-3 1760,12 6-1312,-6-2 1024,5 6-1280,-5 2 607,3 12-831,4 4 480,2 2-640,-3 2 256,-1 10-448,1-7 0,-2-3-192,1-5-256,5-5 64,-4 1-1024,3 1 640,-9-11-1792,5 1 1281,-5-14-1793,0-4 1568,-5-11-1024,5 2 1312,-3-11 64,3 12 512,0-11 672,3 4-160,-3-3 928,5 4-608,1-4 992,10 7-832,-2-2 544,7 2-704,4-8 256,7 11-448,-2-2 64,0 10-224,-4-5 224,-1 9-224,-5-6 448,1 6-320,-15 9 575,-6 5-447,-17 4 576,2 9-544,-10-8 704,4 3-640,1-2 416,4 2-544,-4-6 192,10 8-320,5-10 64,5 4-160,0-10 0,5 2-64,5-6 32,10 2-64,-4-6 64,4 0-64,-4 0 64,-1 0-64,0-6-576,5 6 288,2-9-1600,4 1 1056,-12-1-3679,6 3 2495,-4-2-3680,0 8 3232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52.080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11810 6898 5504,'-6'4'2112,"12"-8"-1152,-6 14-352,0-10 672,9 0-160,6 0 0,2 0-288,8 0-128,1-6-384,-2 2-64,6-1 64,6-2-192,0-3-64,6 0-32,-7 1 32,2 0 32,-7 5 32,-4-6-224,-2 7 0,-9 3-320,-4 0-128,-11 0-928,0 9-384,-5-1-256,-6-3 0,1 5 672,0-7 384,0 1 704,0 2 224,-2-2 192,9 2 512,-2-6 352,-1 0-288,2 0-32,-2 0-224,0 0-64,1 0 0,2 0 128,-4 0-256,2 0 256,1 0 96,-2 0 192,6 3 96,0 1 0,0-4-32,-5 0-32,5 5 0,0 5-288,-4-6-64,-2 5-96,1 0 32,-1 9-128,-3 0 32,-1-4-96,-1 8-1,1 0-95,-4 1-64,-2 0 96,0-1 0,-4 1-128,0 0 32,-1-1 0,0 6 0,7-4 64,4 2 32,-2-8 160,4 0 96,2-4-128,0 0 32,6-2-32,0-2 32,6 0 0,0-6 64,14-4-32,-5 0-160,0 0 0,0 0-64,0-4-64,0-6 32,6-3-32,-1-6-96,2 1 64,-8-6-736,2-2-384,-1 8-383,0 0-129,-4 6 288,-2 2 192,1 0 672,2 7 352,-4-2 96,4 5 32,-2 5 320,-2-2 160,4 7 288,3 0 192,0-3-96,0 2-32,0 1-224,11 0-96,-4-2-225,-8 6-95,2-10-64,-8-4-288,-16 0-1599,-8 0-449,-4 5-1184,-6-1-1056,1-1 1760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8:13.90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F20427E-D5F8-4324-8FE7-463F8F258C9A}" emma:medium="tactile" emma:mode="ink">
          <msink:context xmlns:msink="http://schemas.microsoft.com/ink/2010/main" type="inkDrawing"/>
        </emma:interpretation>
      </emma:emma>
    </inkml:annotationXML>
    <inkml:trace contextRef="#ctx0" brushRef="#br0">24376 15188 12032,'-22'12'4479,"22"-12"-2431,0 45-2464,0-45 288,11 7-64,-11-14-3327,0-4 1951,-11-4-4000,11-4 3136</inkml:trace>
  </inkml:traceGroup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9:03.02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C66896C-7B7F-497A-9C8E-C57E9A733D5F}" emma:medium="tactile" emma:mode="ink">
          <msink:context xmlns:msink="http://schemas.microsoft.com/ink/2010/main" type="inkDrawing"/>
        </emma:interpretation>
      </emma:emma>
    </inkml:annotationXML>
    <inkml:trace contextRef="#ctx0" brushRef="#br0">5076 16929 3712,'-4'-4'1472,"4"-15"-768,0 9-672,0 10 352,4 0-256,2 10 0,-1-14 0,4 12 64,3-12-96,-3 13 0,0-5 32,7 2 192,4-6 192,2-10 96,3 5 96,20 5-192,1 0 32,1 0-256,-2 5-32,6-1-64,6 2-32,3-2-96,2 0-64,4-4-64,0 0 32,0 5 32,20-5 64,2 4 32,-2-4 96,6 0-32,4 0 64,8 0 0,-2 0 32,20-9-64,0 5-32,1 0 32,-3-2 96,9 12-64,2-6 32,12-6-160,-5 12 0,5-16 32,6 5 0,3 1 0,2 0 64,-8-2-160,8-3-32,-6 5 0,0-5 64,5 6 32,-6 3 32,11-7-64,-15 4-64,0-6 96,9 5 0,-4-2-32,1-2-64,-8-1 32,2 0-32,10-1 64,1 6 32,-12-1-128,-5 1-32,2-1-64,-7 0 96,20 2 0,-8-3 96,2 2-32,-8-1 64,41-3-128,0 2 0,-21-3 96,1 2 32,-6 1-128,-1 2-32,0-5 32,1 5 0,-10-5 32,15 3 64,-5 2-32,6 0-32,-1-5 32,4 9 32,-4-5-32,6 1-32,9-6 32,0-3-32,-5 13 64,-16 0 32,3-13-32,7 13 32,-9 3 0,16 2 96,-10-5-96,8 0-64,6 0 64,-5-5 0,6-8-33,-1 4-63,6-1 96,-6 1 0,6 5-32,-6-15-64,4 6-64,-3 4 32,-10 5 96,9-5 32,0 5-32,9-2 32,-12 6-128,7-3 0,-7-1 32,-3-2 64,13 6-32,-7-4-32,-6-5-64,7-1 32,4 7 32,-4-3 64,0-3-32,-2 1-32,6-1 32,0-1-32,-4 1 0,-1-1 64,10-3-32,11 10-32,-15-7 32,4 1-32,7-4 0,2 3 0,-7 1 0,8-5 64,-4 1-32,6 4-32,-13-1-64,12 3 32,0-2 96,19 3 96,2 2 0,-21-2 64,14 3-192,2 3-96,-1 0-64,0 0 96,9 3 0,-3 3 96,4-2-96,-1 2 0,12-3 32,0 3 64,0-6 32,3 7 32,-3-1-64,0-2-64,9 2 160,-11-3 32,13 1-160,4-4 0,-6 6-96,-6-6-64,7 0 0,5 3 96,11-3 0,-7-3 96,11 3-96,0 0 0,0 0 32,14 9 0,-14-5 0,-3 0 0,3 5 64,-1 1 32,-4 3-32,-4 6 32,-9-3-352,-6 3-64,-6 0-896,-21 7-351,4-3-1857,-25-13-1888,-18 16 1760</inkml:trace>
  </inkml:traceGroup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51:45.24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6D73066-FD5E-4747-83A4-512BB8B490F2}" emma:medium="tactile" emma:mode="ink">
          <msink:context xmlns:msink="http://schemas.microsoft.com/ink/2010/main" type="writingRegion" rotatedBoundingBox="12336,5750 16700,5916 16660,6976 12296,6810"/>
        </emma:interpretation>
      </emma:emma>
    </inkml:annotationXML>
    <inkml:traceGroup>
      <inkml:annotationXML>
        <emma:emma xmlns:emma="http://www.w3.org/2003/04/emma" version="1.0">
          <emma:interpretation id="{EC95E532-919A-4727-ACD5-ECDC1812C657}" emma:medium="tactile" emma:mode="ink">
            <msink:context xmlns:msink="http://schemas.microsoft.com/ink/2010/main" type="paragraph" rotatedBoundingBox="12336,5750 16700,5916 16660,6976 12296,68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846B50-92B3-4298-8249-00AD7C31FCAD}" emma:medium="tactile" emma:mode="ink">
              <msink:context xmlns:msink="http://schemas.microsoft.com/ink/2010/main" type="line" rotatedBoundingBox="12336,5750 16700,5916 16660,6976 12296,6810"/>
            </emma:interpretation>
          </emma:emma>
        </inkml:annotationXML>
        <inkml:traceGroup>
          <inkml:annotationXML>
            <emma:emma xmlns:emma="http://www.w3.org/2003/04/emma" version="1.0">
              <emma:interpretation id="{E46CD448-0534-41D3-A32E-B6679A897654}" emma:medium="tactile" emma:mode="ink">
                <msink:context xmlns:msink="http://schemas.microsoft.com/ink/2010/main" type="inkWord" rotatedBoundingBox="12336,5750 13029,5776 12989,6837 12296,6810"/>
              </emma:interpretation>
              <emma:one-of disjunction-type="recognition" id="oneOf0">
                <emma:interpretation id="interp0" emma:lang="zh-CN" emma:confidence="0">
                  <emma:literal>曼</emma:literal>
                </emma:interpretation>
                <emma:interpretation id="interp1" emma:lang="zh-CN" emma:confidence="0">
                  <emma:literal>漫</emma:literal>
                </emma:interpretation>
                <emma:interpretation id="interp2" emma:lang="zh-CN" emma:confidence="0">
                  <emma:literal>谩</emma:literal>
                </emma:interpretation>
                <emma:interpretation id="interp3" emma:lang="zh-CN" emma:confidence="0">
                  <emma:literal>憂</emma:literal>
                </emma:interpretation>
                <emma:interpretation id="interp4" emma:lang="zh-CN" emma:confidence="0">
                  <emma:literal>墁</emma:literal>
                </emma:interpretation>
              </emma:one-of>
            </emma:emma>
          </inkml:annotationXML>
          <inkml:trace contextRef="#ctx0" brushRef="#br0">12782 6588 3968,'-3'0'1568,"3"0"-832,-10 6 320,7-6 1440,3 5-1344,-5-5 608,5 4-1088,-5-4 608,10 0-736,-5 0 448,0 0-577,0 0 385,0 8-448,0-1 480,0 5-512,0 4 224,0 4-320,0 2 64,0 1-160,0 10 64,0 1-96,0 4 0,5 2-32,-5 6 32,3-2-64,-3-5-288,0-3 128,0-10-1280,5-2 768,-5-1-2623,0-4 1823,0-11-3712,5-4 2912</inkml:trace>
          <inkml:trace contextRef="#ctx0" brushRef="#br0" timeOffset="799">12756 6700 6272,'-8'-4'2368,"8"4"-1280,0 0-640,0-4 928,4 4-800,0-7 224,6 2-480,-2-7 224,5 4-288,0-3 192,0 3-224,0-3 64,5 3-160,0-7 64,0 7-96,0-3 224,3 3-192,-4-4 160,1 7-160,-5-3 159,0 8-191,-3-3 256,-2 6-224,-3 2 320,-2 3-256,-3 4 320,5 2-288,-5 10 160,0-1-224,0 8 128,0 1-160,0-1 64,0 0-96,0-1 0,0 4-32,0-8-128,0 0 32,-5-1-608,5-6 352,-8-3-1664,3-4 1121,-8-9-2049,0 0 1632,-4-6-1440,3 0 1536,-3-5-480,4 0 992,-6-4 64,7 4 352,-6-8 640,10 5-224,-10-4 1056,10 7-672,-5-8 1056,8 8-928,-5-4 928,10 4-928,0-3 416,5 8-640,0-11 224,8 12-416,0-6 64,0 8-224,0-8 0,5 8-64,-6-4-64,7 4 32,-15 4 32,-4 4-32,-9 2 416,1 7-256,-10 2 703,0 1-511,-3 0 512,3-1-480,0 0 32,5-7-256,5-8-96,3 0-64,13-12-384,5 4 192,10-12-1216,3 2 768,5-2-2911,0 4 1983,-5 4-3424,-4 4 2816</inkml:trace>
          <inkml:trace contextRef="#ctx0" brushRef="#br0" timeOffset="1066">12603 6949 5888,'-4'5'2176,"4"-5"-1152,4 11-416,-4-8 1504,4 6-1152,1 2 832,3 5-1088,2 6 416,-2 6-641,-3 3 225,-2 2-416,7-3 64,-2-2-224,2 0-64,-2-3-32,-4-1-672,2-4 352,-6-9-2079,0 1 1311,-6-12-2560,2 0 2048,-4-8-2144,8 4 2112</inkml:trace>
          <inkml:trace contextRef="#ctx0" brushRef="#br0" timeOffset="2221">12677 7144 5504,'18'-4'2112,"-18"4"-1152,5-3-352,-5-1 1088,5 4-928,-2-4 320,7 0-640,3-8 288,0 1-416,5-9 192,0 9-288,2-5 64,6 4-160,5-4 0,0 5-64,0-5 96,0 9-96,0-6 128,0 10-128,-1-5 192,-4 4-160,-3 0 319,-2 4-223,-3-4 384,-1 8-320,-8-4 384,4 4-384,-9 0 224,6 4-256,-14 0 64,4 3-160,-6 6 0,2 2-64,-9 4 32,4 1-64,-8-4 64,9 2-64,-10-3-96,5 4 32,-5-6-320,5 2 192,-5-8-1440,5-3 896,-9-11-1951,5-2 1503,-5-14-1088,4 5 1312,-3-19-64,8 7 576,-2-7 320,7 11 96,-5-1 640,8 7-352,-3 5 1024,8 6-736,-10 2 640,10 6-704,-8 13 448,8 3-544,-5 4 384,5 5-448,-3-9 127,-1 1-319,-7-4-64,11-2-64,-3-6-735,6 1 383,-3-12-1632,0-3 1088,0-16-1024,5 2 1088,1-10 64,1 5 448,3-2 192,3 7 64,0-2 96,0 5-32,5 3 480,0 1-288,-5 6 832,5 2-608,-10 2 864,5 6-736,-8 2 608,-1 6-672,-8 9 320,-1 8-512,-8 2 127,0 6-287,-5-2 64,5-3-128,-5 2 160,5-6-160,-5-5 32,10-2-64,-2-4 32,7-4-64,-2-9 64,5 2-64,5-13-32,4 3 32,3-7-32,1 4 0,0-3 0,2 8 0,-7-6 0,5 6 0,-8-2-96,-2 5 64,-6 5 32,-2 2 0,-3 6 64,-2 6-32,-3-4-32,8 4 32,-3-3-32,3 1 0,2-11-96,3 2 64,0-11 32,8 3 0,0-8-96,10 0 64,0-4 32,0 8 0,-5-3 0,0 2 0,-4 10 192,-1 2-96,-8 6 384,5 6-256,-14 1 384,5-1-352,-14 3 96,6 6-224,-16 0-64,12 2-32,-15-2-384,9-5 192,-10 1-1632,7-1 992,-14-12-2751,8-3 1983,-5-11-3168,10 3 2720</inkml:trace>
          <inkml:trace contextRef="#ctx0" brushRef="#br0" timeOffset="2522">12555 7354 4736,'8'-2'1760,"-8"2"-960,13-4-384,-3-1 1024,-2 2-800,10-2 608,3 5-736,6 0 672,-1 5-704,0-2 704,5 6-704,-5-1 608,-3 2-609,3 7 385,0-3-512,0 6 192,2-1-320,-2-3 64,4 4-160,1-4 64,0 4-96,-1-6-64,-4 2 0,0-4-128,0-1 64,-4-3-1088,0 1 576,-4-7-3327,0 4 2111,0-6-3296,0 2 2880</inkml:trace>
        </inkml:traceGroup>
        <inkml:traceGroup>
          <inkml:annotationXML>
            <emma:emma xmlns:emma="http://www.w3.org/2003/04/emma" version="1.0">
              <emma:interpretation id="{3001A952-AD3A-4663-8E66-E0B3F094BC3D}" emma:medium="tactile" emma:mode="ink">
                <msink:context xmlns:msink="http://schemas.microsoft.com/ink/2010/main" type="inkWord" rotatedBoundingBox="13197,6697 13245,6699 13241,6818 13192,6816"/>
              </emma:interpretation>
              <emma:one-of disjunction-type="recognition" id="oneOf1">
                <emma:interpretation id="interp5" emma:lang="zh-CN" emma:confidence="0">
                  <emma:literal>·</emma:literal>
                </emma:interpretation>
                <emma:interpretation id="interp6" emma:lang="zh-CN" emma:confidence="0">
                  <emma:literal>、</emma:literal>
                </emma:interpretation>
                <emma:interpretation id="interp7" emma:lang="zh-CN" emma:confidence="0">
                  <emma:literal>.</emma:literal>
                </emma:interpretation>
                <emma:interpretation id="interp8" emma:lang="zh-CN" emma:confidence="0">
                  <emma:literal>,</emma:literal>
                </emma:interpretation>
                <emma:interpretation id="interp9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2741">13450 7484 9984,'-4'9'3776,"4"-9"-2048,4 19-1376,-4-13 831,4 7-703,0-6-480,5 6-32,-4-2-1983,5 9 1087,-8-9-4256,4 0 2880</inkml:trace>
        </inkml:traceGroup>
        <inkml:traceGroup>
          <inkml:annotationXML>
            <emma:emma xmlns:emma="http://www.w3.org/2003/04/emma" version="1.0">
              <emma:interpretation id="{72C54619-5B3C-4EB6-BB9B-D6AC092E3310}" emma:medium="tactile" emma:mode="ink">
                <msink:context xmlns:msink="http://schemas.microsoft.com/ink/2010/main" type="inkWord" rotatedBoundingBox="13875,5817 14345,5835 14312,6701 13842,6683"/>
              </emma:interpretation>
              <emma:one-of disjunction-type="recognition" id="oneOf2">
                <emma:interpretation id="interp10" emma:lang="zh-CN" emma:confidence="0">
                  <emma:literal>H</emma:literal>
                </emma:interpretation>
                <emma:interpretation id="interp11" emma:lang="zh-CN" emma:confidence="0">
                  <emma:literal>片</emma:literal>
                </emma:interpretation>
                <emma:interpretation id="interp12" emma:lang="zh-CN" emma:confidence="0">
                  <emma:literal>计</emma:literal>
                </emma:interpretation>
                <emma:interpretation id="interp13" emma:lang="zh-CN" emma:confidence="0">
                  <emma:literal>M</emma:literal>
                </emma:interpretation>
                <emma:interpretation id="interp14" emma:lang="zh-CN" emma:confidence="0">
                  <emma:literal>N</emma:literal>
                </emma:interpretation>
              </emma:one-of>
            </emma:emma>
          </inkml:annotationXML>
          <inkml:trace contextRef="#ctx0" brushRef="#br0" timeOffset="3975">14148 6700 5248,'-13'-34'2016,"13"34"-1088,-10 0-320,7-5 1312,6 5-1088,-3-3 704,0-3-928,0 3 576,0 3-672,0 3 512,5 6-577,0 10 321,3 9-448,-3 16 320,0-2-352,-2 20 192,7 4-256,-7 8-64,2-4-96,0 1-64,-1-9 32,-4 1-608,4-9 320,-4-3-2080,0-5 1281,0-14-4385,0-4 3040</inkml:trace>
          <inkml:trace contextRef="#ctx0" brushRef="#br0" timeOffset="4410">14174 6969 4992,'5'-4'1920,"-5"4"-1024,13 4-128,-5-4 1696,5 5-1376,9-2 928,1 0-1184,3 2 160,0-2-576,0-3-33,5 0-223,0-3-96,-1-2-32,-4-6-1023,2 3 543,-7-11-2304,-3 4 1568,-10-13-2176,2 1 1920,-10-9-480,3 5 1120,-6-8 960,3 11-32,-6-2 1568,2 7-960,-4-1 1376,8 9-1216,-10-1 992,10 8-1088,-3 4 640,3 8-832,-5 7 384,10 5-576,-5 12 479,3-1-511,2 21 352,0 2-416,0 16 192,-2 4-288,1 0 0,2-4-128,-6 0-192,3-7 32,2-1-1600,-1-7 928,1-7-4927,4-6 3167</inkml:trace>
        </inkml:traceGroup>
        <inkml:traceGroup>
          <inkml:annotationXML>
            <emma:emma xmlns:emma="http://www.w3.org/2003/04/emma" version="1.0">
              <emma:interpretation id="{B646DACF-3670-42E7-A3BD-58D75D7101F8}" emma:medium="tactile" emma:mode="ink">
                <msink:context xmlns:msink="http://schemas.microsoft.com/ink/2010/main" type="inkWord" rotatedBoundingBox="14488,6608 14599,6266 14822,6339 14711,6681"/>
              </emma:interpretation>
              <emma:one-of disjunction-type="recognition" id="oneOf3">
                <emma:interpretation id="interp15" emma:lang="zh-CN" emma:confidence="0">
                  <emma:literal>e</emma:literal>
                </emma:interpretation>
                <emma:interpretation id="interp16" emma:lang="zh-CN" emma:confidence="0">
                  <emma:literal>日</emma:literal>
                </emma:interpretation>
                <emma:interpretation id="interp17" emma:lang="zh-CN" emma:confidence="0">
                  <emma:literal>占</emma:literal>
                </emma:interpretation>
                <emma:interpretation id="interp18" emma:lang="zh-CN" emma:confidence="0">
                  <emma:literal>只</emma:literal>
                </emma:interpretation>
                <emma:interpretation id="interp1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4850">14796 7246 7680,'-8'-8'2880,"8"8"-1536,4 15-1280,0-11 1120,1 1-736,0-2 512,7 0-544,2-6-160,3 3-160,1-12 0,-1 5-64,0-16-32,1 4 32,-8-9-128,3 8 64,-13-7 32,0 7 0,-10 1 128,7 11-64,-12 0 320,2 4-192,-4 8 447,3 7-351,-7 13 352,8 4-352,-9 3 352,9 5-384,0 2 384,5-4-384,-2-3 96,10 1-224,0-9-64,10 2-32,-2-11-480,10 2 256,3-16-1536,10-4 960,4-16-2559,4 0 1855,2-14-3232,-3 7 2624</inkml:trace>
        </inkml:traceGroup>
        <inkml:traceGroup>
          <inkml:annotationXML>
            <emma:emma xmlns:emma="http://www.w3.org/2003/04/emma" version="1.0">
              <emma:interpretation id="{2F9F1F30-0E9A-4DFE-BD16-258EC7653A2D}" emma:medium="tactile" emma:mode="ink">
                <msink:context xmlns:msink="http://schemas.microsoft.com/ink/2010/main" type="inkWord" rotatedBoundingBox="15021,6054 15038,6676 14851,6681 14834,6059"/>
              </emma:interpretation>
              <emma:one-of disjunction-type="recognition" id="oneOf4">
                <emma:interpretation id="interp20" emma:lang="zh-CN" emma:confidence="0">
                  <emma:literal>s</emma:literal>
                </emma:interpretation>
                <emma:interpretation id="interp21" emma:lang="zh-CN" emma:confidence="0">
                  <emma:literal>{</emma:literal>
                </emma:interpretation>
                <emma:interpretation id="interp22" emma:lang="zh-CN" emma:confidence="0">
                  <emma:literal>`</emma:literal>
                </emma:interpretation>
                <emma:interpretation id="interp23" emma:lang="zh-CN" emma:confidence="0">
                  <emma:literal>S</emma:literal>
                </emma:interpretation>
                <emma:interpretation id="interp24" emma:lang="zh-CN" emma:confidence="0">
                  <emma:literal>亻</emma:literal>
                </emma:interpretation>
              </emma:one-of>
            </emma:emma>
          </inkml:annotationXML>
          <inkml:trace contextRef="#ctx0" brushRef="#br0" timeOffset="5182">15271 6844 7296,'-18'-3'2816,"18"3"-1536,-26 19-736,11-7 1216,8-1-992,-16 16 384,9 1-672,-6 8 159,2 3-383,0-5 64,5 1-192,5-7 0,8 0-64,3-9 32,7-4-64,3-7 192,5 3-128,0-3-32,3 3-32,-4 3-128,1-3 64,-5 4 384,5 1-192,-15 3 480,2 4-352,-10 1 352,2-1-352,-10 2 128,-2 2-256,-1-4-576,6-4 224,-2-11-1984,6 1 1216,12-18-3487,2-2 2527,19-17-2880,4 0 2752</inkml:trace>
        </inkml:traceGroup>
        <inkml:traceGroup>
          <inkml:annotationXML>
            <emma:emma xmlns:emma="http://www.w3.org/2003/04/emma" version="1.0">
              <emma:interpretation id="{396AEB93-C41F-4388-A9C6-3D4663F88D2B}" emma:medium="tactile" emma:mode="ink">
                <msink:context xmlns:msink="http://schemas.microsoft.com/ink/2010/main" type="inkWord" rotatedBoundingBox="15248,6096 15257,6685 15144,6687 15135,6097"/>
              </emma:interpretation>
              <emma:one-of disjunction-type="recognition" id="oneOf5">
                <emma:interpretation id="interp25" emma:lang="zh-CN" emma:confidence="0">
                  <emma:literal>s</emma:literal>
                </emma:interpretation>
                <emma:interpretation id="interp26" emma:lang="zh-CN" emma:confidence="0">
                  <emma:literal>∫</emma:literal>
                </emma:interpretation>
                <emma:interpretation id="interp27" emma:lang="zh-CN" emma:confidence="0">
                  <emma:literal>了</emma:literal>
                </emma:interpretation>
                <emma:interpretation id="interp28" emma:lang="zh-CN" emma:confidence="0">
                  <emma:literal>S</emma:literal>
                </emma:interpretation>
                <emma:interpretation id="interp29" emma:lang="zh-CN" emma:confidence="0">
                  <emma:literal>彡</emma:literal>
                </emma:interpretation>
              </emma:one-of>
            </emma:emma>
          </inkml:annotationXML>
          <inkml:trace contextRef="#ctx0" brushRef="#br0" timeOffset="5535">15472 6907 7936,'-18'-19'2976,"18"19"-1600,-12-5-896,7 5 896,5 5-800,-3 6-64,-3 0-352,-2 9 128,8 4-192,-4 7 96,8 0-96,-4 4 160,4-4-160,-4-3 319,4-1-223,2-4 96,2 1-160,2-4 64,-2-1-96,0-4 160,2 0-160,-2-3 192,2-1-192,-8 9 256,4-1-224,-12 5 384,4-1-288,-12 2 224,4-3-224,-10-2-224,5-1 0,-6-8-1280,8 3 704,3-19-2719,10 2 1823,10-17-3776,7 0 2976</inkml:trace>
        </inkml:traceGroup>
        <inkml:traceGroup>
          <inkml:annotationXML>
            <emma:emma xmlns:emma="http://www.w3.org/2003/04/emma" version="1.0">
              <emma:interpretation id="{A53F9A68-E27D-4A90-9834-D85EB5122EEF}" emma:medium="tactile" emma:mode="ink">
                <msink:context xmlns:msink="http://schemas.microsoft.com/ink/2010/main" type="inkWord" rotatedBoundingBox="15379,6647 15459,6045 15565,6060 15485,6662"/>
              </emma:interpretation>
              <emma:one-of disjunction-type="recognition" id="oneOf6">
                <emma:interpretation id="interp30" emma:lang="zh-CN" emma:confidence="0">
                  <emma:literal>i</emma:literal>
                </emma:interpretation>
                <emma:interpretation id="interp31" emma:lang="zh-CN" emma:confidence="0">
                  <emma:literal>ⅰ</emma:literal>
                </emma:interpretation>
                <emma:interpretation id="interp32" emma:lang="zh-CN" emma:confidence="0">
                  <emma:literal>;</emma:literal>
                </emma:interpretation>
                <emma:interpretation id="interp33" emma:lang="zh-CN" emma:confidence="0">
                  <emma:literal>:</emma:literal>
                </emma:interpretation>
                <emma:interpretation id="interp34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5733">15722 7207 9472,'-17'16'3520,"17"-16"-1920,-14 7-896,5 5 1407,9 3-1183,-12 10-96,7-3-544,-4 2-480,9 2 96,-4-1-1760,4-6 1056,0 1-3423,8-6 2367,-3-8-2816,4-4 2656</inkml:trace>
          <inkml:trace contextRef="#ctx0" brushRef="#br0" timeOffset="5951">15709 6868 6656,'-3'-20'2528,"3"20"-1344,3-13-384,-3 10 1152,5 6-1056,1-3 32,1 5-576,-2-2-352,3 5-32,5 9-1760,0 2 992,5 9-3776,0-2 2560</inkml:trace>
        </inkml:traceGroup>
        <inkml:traceGroup>
          <inkml:annotationXML>
            <emma:emma xmlns:emma="http://www.w3.org/2003/04/emma" version="1.0">
              <emma:interpretation id="{5276ED2A-C3CD-4A97-8B29-6CDA7E8F93DB}" emma:medium="tactile" emma:mode="ink">
                <msink:context xmlns:msink="http://schemas.microsoft.com/ink/2010/main" type="inkWord" rotatedBoundingBox="15681,6189 16688,6227 16673,6622 15666,6584"/>
              </emma:interpretation>
              <emma:one-of disjunction-type="recognition" id="oneOf7">
                <emma:interpretation id="interp35" emma:lang="zh-CN" emma:confidence="0">
                  <emma:literal>m</emma:literal>
                </emma:interpretation>
                <emma:interpretation id="interp36" emma:lang="zh-CN" emma:confidence="0">
                  <emma:literal>灬</emma:literal>
                </emma:interpretation>
                <emma:interpretation id="interp37" emma:lang="zh-CN" emma:confidence="0">
                  <emma:literal>圳</emma:literal>
                </emma:interpretation>
                <emma:interpretation id="interp38" emma:lang="zh-CN" emma:confidence="0">
                  <emma:literal>所</emma:literal>
                </emma:interpretation>
                <emma:interpretation id="interp39" emma:lang="zh-CN" emma:confidence="0">
                  <emma:literal>心</emma:literal>
                </emma:interpretation>
              </emma:one-of>
            </emma:emma>
          </inkml:annotationXML>
          <inkml:trace contextRef="#ctx0" brushRef="#br0" timeOffset="6767">16143 7129 6400,'5'-11'2464,"-5"11"-1344,0-33-480,0 22 1408,0 3-1152,-5-7 640,5 4-896,-5-5 479,2 4-639,-6 0 384,0 8-512,-13 4 256,5 4-352,-13 12 192,7 3-224,-8 9 128,10 3-192,-2 7 64,11 1-128,-2 0-64,10 0 0,4-4-32,10-3 0,-2-13 64,4 0-32,2-6-224,-2-6 96,6-14-256,0 0 224,0-13 128,0 0 0,-6-4 0,6 10 32,-10-2-128,6 4 64,-6 0 32,6 4 0,-1-3 128,5 6-64,-5 10 128,-1 6-128,2 4 32,-2 4-32,-3 6-128,6-2 32,-7-7-832,0 0 480,2-12-1728,2-4 1153,2-17-1537,4 6 1440,-6-17-608,1 8 960,0-18 64,0 7 384,0-8 224,1 8 32,0-2 640,-2 11-352,-3-6 1024,4 14-736,-3-6 928,2 12-864,-4 0 800,2 4-801,-2 0 865,0 8-864,-2 12 544,3 8-704,-6 6 256,3 2-448,-2-2 128,0-2-256,0 2 0,6-2-96,-6 3-64,5-4 32,-6-7-320,7-4 160,-2-16-448,2 0 320,-2-16-224,5 4 288,0-15 96,0 8 64,4-15-64,1 6 64,0-11-128,3 12 96,-3-5-32,5 8 32,-5 5 128,-2 8-32,-4 3 192,6 12-128,-8 11 384,4 10-256,-6 5 224,1 4-224,-6 5 0,7-4-128,-6 5 0,5-4-32,-1-9-1248,5 0 640,5-15-5759,4 0 3487</inkml:trace>
        </inkml:traceGroup>
      </inkml:traceGroup>
    </inkml:traceGroup>
  </inkml:traceGroup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8:06.34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A8DC02F-AB05-4427-9F0A-AED673758A81}" emma:medium="tactile" emma:mode="ink">
          <msink:context xmlns:msink="http://schemas.microsoft.com/ink/2010/main" type="writingRegion" rotatedBoundingBox="17060,11661 17337,11661 17337,12309 17060,12309"/>
        </emma:interpretation>
      </emma:emma>
    </inkml:annotationXML>
    <inkml:traceGroup>
      <inkml:annotationXML>
        <emma:emma xmlns:emma="http://www.w3.org/2003/04/emma" version="1.0">
          <emma:interpretation id="{AEFAD2CC-426F-4C39-B1D5-B71CB8D6F5A2}" emma:medium="tactile" emma:mode="ink">
            <msink:context xmlns:msink="http://schemas.microsoft.com/ink/2010/main" type="paragraph" rotatedBoundingBox="17060,11661 17337,11661 17337,12309 17060,123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00DE83-C172-4B59-8ABF-8D82E27A4CE8}" emma:medium="tactile" emma:mode="ink">
              <msink:context xmlns:msink="http://schemas.microsoft.com/ink/2010/main" type="line" rotatedBoundingBox="17060,11661 17337,11661 17337,12309 17060,12309"/>
            </emma:interpretation>
          </emma:emma>
        </inkml:annotationXML>
        <inkml:traceGroup>
          <inkml:annotationXML>
            <emma:emma xmlns:emma="http://www.w3.org/2003/04/emma" version="1.0">
              <emma:interpretation id="{B77FA4B2-CE84-4FEF-BDA0-E5BF9D03ACE1}" emma:medium="tactile" emma:mode="ink">
                <msink:context xmlns:msink="http://schemas.microsoft.com/ink/2010/main" type="inkWord" rotatedBoundingBox="17060,11661 17337,11661 17337,12309 17060,12309"/>
              </emma:interpretation>
              <emma:one-of disjunction-type="recognition" id="oneOf0">
                <emma:interpretation id="interp0" emma:lang="zh-CN" emma:confidence="0">
                  <emma:literal>}</emma:literal>
                </emma:interpretation>
                <emma:interpretation id="interp1" emma:lang="zh-CN" emma:confidence="0">
                  <emma:literal>广</emma:literal>
                </emma:interpretation>
                <emma:interpretation id="interp2" emma:lang="zh-CN" emma:confidence="0">
                  <emma:literal>〉</emma:literal>
                </emma:interpretation>
                <emma:interpretation id="interp3" emma:lang="zh-CN" emma:confidence="0">
                  <emma:literal>丿</emma:literal>
                </emma:interpretation>
                <emma:interpretation id="interp4" emma:lang="zh-CN" emma:confidence="0">
                  <emma:literal>少</emma:literal>
                </emma:interpretation>
              </emma:one-of>
            </emma:emma>
          </inkml:annotationXML>
          <inkml:trace contextRef="#ctx0" brushRef="#br0">20250 14396 5504,'9'-18'2112,"-9"18"-1152,15-58-224,-9 44 1408,0 10-1216,-1-6 704,-1 10-960,-4 10 544,6 3-704,-12 6 319,2-3-511,-7 7 320,5 0-352,-3 1 64,9-2-224,-9-4 0,9 1-64,0-6-64,3 1 32,3-9-128,9 2 64,0-1 32,0-2 0,-4-4 64,5 5-32,-7-5 128,6 8-96,-9 1 320,5 1-192,-11 3 384,0 10-320,-6 5 288,1-2-288,-10-4 288,5 7-320,-11-6 32,7 3-160,-19 10-64,9 2 0,-6-12-480,9 0 256,0-7-1536,6 0 960,0-10-3039,4 4 2111,-8-13-3872,2 4 3136</inkml:trace>
        </inkml:traceGroup>
      </inkml:traceGroup>
    </inkml:traceGroup>
  </inkml:traceGroup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19:29.59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BBDC5E3-24F9-4393-852B-F4DCA9244792}" emma:medium="tactile" emma:mode="ink">
          <msink:context xmlns:msink="http://schemas.microsoft.com/ink/2010/main" type="writingRegion" rotatedBoundingBox="1167,1101 13678,703 13916,8190 1405,8587"/>
        </emma:interpretation>
      </emma:emma>
    </inkml:annotationXML>
    <inkml:traceGroup>
      <inkml:annotationXML>
        <emma:emma xmlns:emma="http://www.w3.org/2003/04/emma" version="1.0">
          <emma:interpretation id="{4DCF8527-A1E5-4CBA-B5BA-E793AE5402C1}" emma:medium="tactile" emma:mode="ink">
            <msink:context xmlns:msink="http://schemas.microsoft.com/ink/2010/main" type="paragraph" rotatedBoundingBox="1578,1041 10935,798 10965,1957 1608,22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7BEED2-CF62-48C1-9E83-50B954C7EBF9}" emma:medium="tactile" emma:mode="ink">
              <msink:context xmlns:msink="http://schemas.microsoft.com/ink/2010/main" type="line" rotatedBoundingBox="1578,1041 10935,798 10965,1957 1608,2200"/>
            </emma:interpretation>
          </emma:emma>
        </inkml:annotationXML>
        <inkml:traceGroup>
          <inkml:annotationXML>
            <emma:emma xmlns:emma="http://www.w3.org/2003/04/emma" version="1.0">
              <emma:interpretation id="{59D2D639-017D-46A9-83B6-DFF802630A08}" emma:medium="tactile" emma:mode="ink">
                <msink:context xmlns:msink="http://schemas.microsoft.com/ink/2010/main" type="inkWord" rotatedBoundingBox="1583,1241 2613,1214 2638,2173 1608,2200"/>
              </emma:interpretation>
              <emma:one-of disjunction-type="recognition" id="oneOf0">
                <emma:interpretation id="interp0" emma:lang="zh-CN" emma:confidence="0">
                  <emma:literal>所</emma:literal>
                </emma:interpretation>
                <emma:interpretation id="interp1" emma:lang="zh-CN" emma:confidence="0">
                  <emma:literal>可</emma:literal>
                </emma:interpretation>
                <emma:interpretation id="interp2" emma:lang="zh-CN" emma:confidence="0">
                  <emma:literal>河</emma:literal>
                </emma:interpretation>
                <emma:interpretation id="interp3" emma:lang="zh-CN" emma:confidence="0">
                  <emma:literal>矿</emma:literal>
                </emma:interpretation>
                <emma:interpretation id="interp4" emma:lang="zh-CN" emma:confidence="0">
                  <emma:literal>形</emma:literal>
                </emma:interpretation>
              </emma:one-of>
            </emma:emma>
          </inkml:annotationXML>
          <inkml:trace contextRef="#ctx0" brushRef="#br0">4632 3904 4224,'-6'0'1664,"6"0"-896,0 4-480,0-4 928,0 0-672,0 0 736,0 0-768,0 0 672,0 0-672,0 0 384,0 0-544,0 6 320,6-3-384,-6 3 192,6 2-256,-6 1-64,3 1-96,3-6 96,-1 5-96,-5-9 128,4 5-128,-4 0 32,6 4-32,0-5 96,-1 1-96,-1-5 128,1 0-129,5 0 33,1 0-32,-1 0 32,1 0-64,-2 0 128,7 0-96,-5 0-32,4 0 0,0-5-32,6 1 0,-3-10 64,9 5-32,3-4-96,0 7 32,2-7 32,8 3 0,-4-3 0,-1 9 0,1-11 0,5 11 0,-2-5 0,9 5 0,-3-5 64,-4 9-32,-5-4-32,-6 8 32,-5-4-32,1 0 0,-5 0-96,-6 4 64,-10-4-544,0 0 321,-5 0-1505,0 0 960,-10 0-2464,1 5 1856</inkml:trace>
          <inkml:trace contextRef="#ctx0" brushRef="#br0" timeOffset="1250">4794 4098 4096,'-10'6'1568,"10"-6"-832,-9 9-288,3-5 1120,12 0-896,-6 1 640,0 5-800,0 3 320,4 0-512,1 6 544,1 4-480,-2 3 512,1 6-512,1 9 416,0-1-448,-2 5 256,1-4-353,-5 1-63,6-2-128,-6 1 32,3-5-64,-3-4-32,6-6 32,-6-7-128,0 0 64,0-15-320,0 2 193,0-16-737,6 1 512,-6-20-1024,6 7 800,-3-14-992,8 4 928,5-13-800,-2 9 832,2-10-416,-1 11 576,0-10-64,0 13 320,6-10 192,-6 10 32,-4 2 288,4 7-160,-5-5 672,1 10-448,-2 0 672,1 5-576,1 4 704,-1 3-672,-5 6 544,1 6-576,-3 3 384,3 8-480,-6 6 384,6 0-416,-6-1 256,5 6-320,-5-11 128,4 6-224,2-8-64,-1 2-64,-1-12-128,8 3 64,-9-8-32,3 0 0,5-4-160,4 0 128,-5-5-448,5-1 288,-4-8-864,4 10 640,-5-14-1344,5 3 1024,0-13-1248,2 9 1184,2-13-704,7 8 896,-5-11 32,-1 10 384,-5 3 288,1 7 0,-7 2 512,2 2-320,-7 2 672,2 9-480,-1-5 640,-1 5-608,-4-2 704,6 12-672,-6 1 704,0 9-704,0 0 544,0 7-576,0-4 256,0 0-416,0-6 192,11 0-256,-2-9 64,12 5-160,0-9-64,-2 6-32,1-6-32,7 0 0,-6 0-288,3 0 160,-9 0-1280,6 0 768,-15-6-1920,-3 6 1440,-12-3-1376,3 6 1440,-9-3 64,6 6 576,-12-2 768,12 5-160,-8 4 864,7-3-608,5 3 864,5 0-736,-4 6 768,8 3-768,-4 5 768,5 1-768,-5 8 768,6 0-768,-6 9 832,4 6-800,-4-6 671,0-5-735,-4 7 512,4-8-608,-11 7 96,7-5-288,-11-5-160,-2-5-64,-7-4-736,3-4 384,-15-4-1728,5-6 1153,-4-8-3457,8 3 2432,3-21-2752,9 3 2688</inkml:trace>
        </inkml:traceGroup>
        <inkml:traceGroup>
          <inkml:annotationXML>
            <emma:emma xmlns:emma="http://www.w3.org/2003/04/emma" version="1.0">
              <emma:interpretation id="{D5E8A656-8A23-4861-A195-371969586142}" emma:medium="tactile" emma:mode="ink">
                <msink:context xmlns:msink="http://schemas.microsoft.com/ink/2010/main" type="inkWord" rotatedBoundingBox="2972,1159 3724,1140 3746,1951 2993,1971"/>
              </emma:interpretation>
              <emma:one-of disjunction-type="recognition" id="oneOf1">
                <emma:interpretation id="interp5" emma:lang="zh-CN" emma:confidence="0">
                  <emma:literal>有</emma:literal>
                </emma:interpretation>
                <emma:interpretation id="interp6" emma:lang="zh-CN" emma:confidence="0">
                  <emma:literal>哨</emma:literal>
                </emma:interpretation>
                <emma:interpretation id="interp7" emma:lang="zh-CN" emma:confidence="0">
                  <emma:literal>哊</emma:literal>
                </emma:interpretation>
                <emma:interpretation id="interp8" emma:lang="zh-CN" emma:confidence="0">
                  <emma:literal>嘛</emma:literal>
                </emma:interpretation>
                <emma:interpretation id="interp9" emma:lang="zh-CN" emma:confidence="0">
                  <emma:literal>肩</emma:literal>
                </emma:interpretation>
              </emma:one-of>
            </emma:emma>
          </inkml:annotationXML>
          <inkml:trace contextRef="#ctx0" brushRef="#br0" timeOffset="1845">6548 3778 5120,'0'0'1920,"0"0"-1024,5 4-416,-5-4 1344,0 0-992,0 0 736,6 9-928,-3-5 448,3 2-640,0-6 384,0 3-480,-6-3 543,3 4-511,-3-4 640,0 9-576,-9 1 704,3 9-672,-18 3 352,3 5-512,-15 5 64,6 0-256,-11 3 0,5 1-64,-10 2-128,5 1 32,-10-2-736,15-5 384,-5-4-1984,11-6 1280,0-9-2943,9-3 2271,0-16-3072,6 2 2784</inkml:trace>
          <inkml:trace contextRef="#ctx0" brushRef="#br0" timeOffset="2145">6024 3953 6400,'-6'-30'2368,"6"30"-1280,0 26-512,0-26 1504,6 4-1152,-6-4 832,4 6-1056,1-3 415,0 3-639,11-6 160,4 4-384,11-8 128,-1 4-224,11-9 64,-1 3-128,10-7-64,12 9 0,-5-9-32,-2 7 0,1-7 0,-4 9 0,-6-11-448,0 11 256,-11-9-672,2 8 448,-17 1-1055,0 4 831,-16 0-1952,-4 4 1440,-14 1-3040,4-1 2336</inkml:trace>
          <inkml:trace contextRef="#ctx0" brushRef="#br0" timeOffset="2389">6400 4013 5760,'-5'17'2176,"5"-17"-1152,-6 10-640,2-5 1248,8-1-960,-4 6 768,0 6-832,0 13 512,0-7-640,0 10 160,0 4-352,0 9-33,0 0-159,-4 5-255,4 0 63,-5-8-1312,5-2 800,-10-12-2592,10-2 1824,-5-16-2656,5-7 2304</inkml:trace>
          <inkml:trace contextRef="#ctx0" brushRef="#br0" timeOffset="3068">6574 4031 5504,'14'-36'2112,"-14"36"-1152,21 0-288,-18 0 1504,3 10-1216,6-1 896,-3 0-1120,-4-1 544,5 7-737,-4-8 417,0 8-544,-3-2 256,2 10-384,1-6 192,-2 2-256,2 4 128,0-1-192,-2 1 64,7 0-128,-6 9 0,5 3-32,-5 7-64,-1-1 32,2-5-32,-1 0 0,-5-4-160,6 0 96,-12-10-960,6 1 576,-11-10-1600,7-3 1185,-7-16-1601,7 6 1408,-12-13-1376,6 0 1376,-6-14-800,8-1 1088,-14-8-32,12 8 480,-12-2 288,8 7 32,-5-5 448,2 5-256,2-3 416,6 3-352,3 0 448,12 9-416,-1-4 512,4 9-480,-3 0 416,-2 5-416,2 4 768,0 10-640,-6-3 928,0 12-768,-12-1 960,8 0-896,-11 4 863,-2 7-863,2-7 416,6 1-608,-1-14 64,10-5-288,4-8-96,7-1-96,4-9-128,10 5 32,2-14-384,-3 10 192,2-9-1088,4 3 736,-4-4-1631,-1 6 1215,-4-5-2752,-1 3 2080,-4-4-2528,-2 10 2400</inkml:trace>
        </inkml:traceGroup>
        <inkml:traceGroup>
          <inkml:annotationXML>
            <emma:emma xmlns:emma="http://www.w3.org/2003/04/emma" version="1.0">
              <emma:interpretation id="{BBFDEC4C-763F-4E4A-9C46-DBE6DD60BE7F}" emma:medium="tactile" emma:mode="ink">
                <msink:context xmlns:msink="http://schemas.microsoft.com/ink/2010/main" type="inkWord" rotatedBoundingBox="4062,1184 5046,1159 5066,1932 4082,1957"/>
              </emma:interpretation>
              <emma:one-of disjunction-type="recognition" id="oneOf2">
                <emma:interpretation id="interp10" emma:lang="zh-CN" emma:confidence="0">
                  <emma:literal>优</emma:literal>
                </emma:interpretation>
                <emma:interpretation id="interp11" emma:lang="zh-CN" emma:confidence="0">
                  <emma:literal>優</emma:literal>
                </emma:interpretation>
                <emma:interpretation id="interp12" emma:lang="zh-CN" emma:confidence="0">
                  <emma:literal>伏</emma:literal>
                </emma:interpretation>
                <emma:interpretation id="interp13" emma:lang="zh-CN" emma:confidence="0">
                  <emma:literal>忧</emma:literal>
                </emma:interpretation>
                <emma:interpretation id="interp14" emma:lang="zh-CN" emma:confidence="0">
                  <emma:literal>代</emma:literal>
                </emma:interpretation>
              </emma:one-of>
            </emma:emma>
          </inkml:annotationXML>
          <inkml:trace contextRef="#ctx0" brushRef="#br0" timeOffset="3830">7404 3878 5376,'0'-15'2016,"0"15"-1088,6 5-512,-6-5 1024,0 0-800,0 0 672,4 4-768,-4-4 736,6 6-768,-6-6 672,0 8-672,-6 6 511,6 9-575,-10 0 192,4 3-384,-14 6 0,5 0-160,-15 8 0,9 5-32,-15 2-544,12-7 256,-12 4-1536,6 2 993,-2-10-1793,16 2 1472,2-26-1120,8-2 1280,6-20-224,6 2 704,0-10 256,8 0 128,2-5 480,4 4-224,0-3 960,5 8-608,-4 1 992,0 4-864,-6 5 960,0 8-960,-6 0 864,3 10-864,-6 4 575,3 4-735,-4 6 224,-1 4-416,-4-2-32,0 2-192,0 10-704,0-2 352,0-12-2239,0-2 1375,0-11-4160,0-2 2944</inkml:trace>
          <inkml:trace contextRef="#ctx0" brushRef="#br0" timeOffset="4058">7527 4304 6656,'9'-10'2528,"-9"10"-1344,26-13-832,-10 4 1088,4 3-832,10-8 192,6 2-480,0-11-32,0 4-192,-6-3-192,0 8 32,-4-4-896,-5 10 544,-6-2-2080,-5 5 1376,-16-3-2432,6 8 1984</inkml:trace>
          <inkml:trace contextRef="#ctx0" brushRef="#br0" timeOffset="4275">7751 3959 4352,'0'-32'1664,"0"32"-896,10 0-128,-10 0 1312,0 0-1056,0 9 1056,5 9-1152,-5 4 864,6 2-960,-17 6 703,7 2-799,-11 14 384,-2-4-576,-2 2 32,2-2-256,-2-2-512,-2 1 128,1-5-1952,10-5 1185,-1-11-2849,5-4 2144,3-20-2592,6-1 2432</inkml:trace>
          <inkml:trace contextRef="#ctx0" brushRef="#br0" timeOffset="4592">7817 4198 5888,'5'6'2272,"-5"-6"-1216,16 16-544,-16-6 1600,6 0-1184,-12 12 1216,6 10-1280,-6 4 767,6 0-927,-4 6 384,4-7-608,-6 1 0,12-4-288,-2-9-32,8-5-96,2-14-64,7 2 32,4-16-256,5 7 128,2-12-96,-2 11 96,-6-10-224,3 9 192,-12-12-576,5 7 384,-10-12-1344,2 3 929,-18-8-2273,6 5 1696,-16-14-2912,6 8 2400,-10-13-1408,3 4 1888</inkml:trace>
          <inkml:trace contextRef="#ctx0" brushRef="#br0" timeOffset="4766">7945 3795 7296,'-5'6'2720,"5"-6"-1472,9 8-544,-3-3 1600,-1-1-1280,1 6 639,3 3-991,1 2 64,1-2-448,-2 4-672,3 1 192,-3-4-2175,0 4 1279,3-14-4160,3-4 2912</inkml:trace>
        </inkml:traceGroup>
        <inkml:traceGroup>
          <inkml:annotationXML>
            <emma:emma xmlns:emma="http://www.w3.org/2003/04/emma" version="1.0">
              <emma:interpretation id="{56855842-79BE-4625-907B-50046A6B57C6}" emma:medium="tactile" emma:mode="ink">
                <msink:context xmlns:msink="http://schemas.microsoft.com/ink/2010/main" type="inkWord" rotatedBoundingBox="5330,1262 6312,1236 6329,1890 5347,1915"/>
              </emma:interpretation>
              <emma:one-of disjunction-type="recognition" id="oneOf3">
                <emma:interpretation id="interp15" emma:lang="zh-CN" emma:confidence="0">
                  <emma:literal>化</emma:literal>
                </emma:interpretation>
                <emma:interpretation id="interp16" emma:lang="zh-CN" emma:confidence="0">
                  <emma:literal>仕</emma:literal>
                </emma:interpretation>
                <emma:interpretation id="interp17" emma:lang="zh-CN" emma:confidence="0">
                  <emma:literal>代</emma:literal>
                </emma:interpretation>
                <emma:interpretation id="interp18" emma:lang="zh-CN" emma:confidence="0">
                  <emma:literal>任</emma:literal>
                </emma:interpretation>
                <emma:interpretation id="interp19" emma:lang="zh-CN" emma:confidence="0">
                  <emma:literal>亿</emma:literal>
                </emma:interpretation>
              </emma:one-of>
            </emma:emma>
          </inkml:annotationXML>
          <inkml:trace contextRef="#ctx0" brushRef="#br0" timeOffset="5271">8719 3891 6272,'0'-6'2368,"0"6"-1280,0 0-576,0 0 1600,0 0-1184,0 0 1216,0 0-1280,-5 10 639,5 3-863,-9 9 256,-1 10-512,-11 6 0,6 2-224,-20 11-384,-1-6 128,-11-5-1248,11 1 736,-4-5-2495,10-4 1759,3-19-2784,13 0 2336,2-16-1664,12-7 1984</inkml:trace>
          <inkml:trace contextRef="#ctx0" brushRef="#br0" timeOffset="5508">8555 4149 6144,'17'4'2368,"-17"-4"-1280,16 23-512,-12-14 1504,1 4-1152,0 6 832,1 0-1056,-2 7 639,2 6-799,-6 0 288,6 4-480,-6-1 32,0 2-256,0-5-640,0-4 288,-6-6-2111,6-5 1279,-6-11-4256,12-3 2976</inkml:trace>
          <inkml:trace contextRef="#ctx0" brushRef="#br0" timeOffset="6085">8812 4263 7040,'-6'0'2624,"6"0"-1408,-21 3-576,27-6 1568,3 3-1248,6-5 736,6 0-993,0-8 193,0 4-544,3-14-64,8 10-160,-2-10-32,0 5-32,6 0-832,-10 4 416,-7 0-1759,-2 5 1183,-13 2-2048,2-3 1696,-12 0-1312,2 10 1504,-13-4-352,8 4 864,-6-8 192,9 2 224,-3-11 896,9 7-384,-12-9 1120,12 12-832,-9-12 992,9 5-960,-6 9 864,6 5-864,-3 0 864,3 10-896,-12-1 800,6 4-800,-3 10 639,9 5-735,-9 2 448,9 8-576,-6-2 256,12 5-384,-6 4 128,4 4-256,-4-4 224,10-3-256,12-10 96,-4-2-128,9-11-64,-3 0 0,12-15-32,5-4 0,5-10 0,-5 0 0,-6-2 0,-4 8 0,-4-6 64,-7 10-32,-10-9-96,-4 9 32,-12-9-544,0 5 320,-9-10-1312,6 5 896,-18-10-2687,12 7 1887,-1-15-3840,8 8 3008</inkml:trace>
        </inkml:traceGroup>
        <inkml:traceGroup>
          <inkml:annotationXML>
            <emma:emma xmlns:emma="http://www.w3.org/2003/04/emma" version="1.0">
              <emma:interpretation id="{4D03EF5A-807C-4FE5-A450-F8479467B175}" emma:medium="tactile" emma:mode="ink">
                <msink:context xmlns:msink="http://schemas.microsoft.com/ink/2010/main" type="inkWord" rotatedBoundingBox="6501,1242 7426,1218 7438,1668 6513,1692"/>
              </emma:interpretation>
              <emma:one-of disjunction-type="recognition" id="oneOf4">
                <emma:interpretation id="interp20" emma:lang="zh-CN" emma:confidence="0">
                  <emma:literal>的</emma:literal>
                </emma:interpretation>
                <emma:interpretation id="interp21" emma:lang="zh-CN" emma:confidence="0">
                  <emma:literal>动</emma:literal>
                </emma:interpretation>
                <emma:interpretation id="interp22" emma:lang="zh-CN" emma:confidence="0">
                  <emma:literal>们</emma:literal>
                </emma:interpretation>
                <emma:interpretation id="interp23" emma:lang="zh-CN" emma:confidence="0">
                  <emma:literal>功</emma:literal>
                </emma:interpretation>
                <emma:interpretation id="interp24" emma:lang="zh-CN" emma:confidence="0">
                  <emma:literal>切</emma:literal>
                </emma:interpretation>
              </emma:one-of>
            </emma:emma>
          </inkml:annotationXML>
          <inkml:trace contextRef="#ctx0" brushRef="#br0" timeOffset="6542">9550 3917 8320,'-6'5'3168,"6"-5"-1728,6 0-896,-1 0 1440,4 0-1152,7-5 479,-2 5-799,8-3-64,-2-3-288,1-2-96,3 2-32,-3-3-384,5 5 192,-5-5-1280,-2 9 801,-7-4-2465,-4 4 1728,-11 0-3168,3 10 2560</inkml:trace>
          <inkml:trace contextRef="#ctx0" brushRef="#br0" timeOffset="7131">9693 4126 6144,'0'18'2272,"0"-18"-1216,6 37-448,-3-24 1312,3 6-1088,-6-2 704,0 5-928,0-3 288,0-1-512,0-4-65,0 0-191,0-14-575,0 4 223,0-18-608,10 5 480,1-18-128,4 5 288,0-7 96,6 13 96,-1-3 64,5 5-32,-5 11 192,1 3-128,-6 8 384,0 6-256,-4 3 32,-1 6-160,-4-10-128,3 6 0,-3-15-384,3 1 192,2-24-384,8 3 352,8-16 0,-3 4 128,8-12 96,4 2 32,0-7 0,-1 18 0,5 1 64,7 11-32,-7 2 256,1 3-160,-5 10 448,-6 14-320,-4 4 512,-7 5-448,-4 0 703,-3-1-575,-12 10 480,0-5-512,-21 5 192,6 0-352,-11-4 288,7-2-320,-8-3 160,6-4-224,1-11-64,10 1-64,-4-13-128,2-1 64,8-13-192,4-1 128,0-16-512,4 8 320,2-19-1056,9 6 736,6-15-2111,5 19 1535,-7-5-3840,1 9 2816</inkml:trace>
        </inkml:traceGroup>
        <inkml:traceGroup>
          <inkml:annotationXML>
            <emma:emma xmlns:emma="http://www.w3.org/2003/04/emma" version="1.0">
              <emma:interpretation id="{48CB7A36-C78B-4893-8D06-4DD20497BB46}" emma:medium="tactile" emma:mode="ink">
                <msink:context xmlns:msink="http://schemas.microsoft.com/ink/2010/main" type="inkWord" rotatedBoundingBox="7917,951 8757,929 8780,1809 7940,1831"/>
              </emma:interpretation>
              <emma:one-of disjunction-type="recognition" id="oneOf5">
                <emma:interpretation id="interp25" emma:lang="zh-CN" emma:confidence="0">
                  <emma:literal>问</emma:literal>
                </emma:interpretation>
                <emma:interpretation id="interp26" emma:lang="zh-CN" emma:confidence="0">
                  <emma:literal>间</emma:literal>
                </emma:interpretation>
                <emma:interpretation id="interp27" emma:lang="zh-CN" emma:confidence="0">
                  <emma:literal>闷</emma:literal>
                </emma:interpretation>
                <emma:interpretation id="interp28" emma:lang="zh-CN" emma:confidence="0">
                  <emma:literal>同</emma:literal>
                </emma:interpretation>
                <emma:interpretation id="interp29" emma:lang="zh-CN" emma:confidence="0">
                  <emma:literal>词</emma:literal>
                </emma:interpretation>
              </emma:one-of>
            </emma:emma>
          </inkml:annotationXML>
          <inkml:trace contextRef="#ctx0" brushRef="#br0" timeOffset="7596">10998 3868 8704,'-15'-12'3232,"15"12"-1728,-11 7-1408,5-7 1024,12 0-704,-6 0 416,11 0-480,-2 0 31,7 0-223,-2-3-512,8-1 161,-8-6-1537,2 10 960,-11-10-2848,4 10 2048,-9-3-2272,0 6 2208</inkml:trace>
          <inkml:trace contextRef="#ctx0" brushRef="#br0" timeOffset="7773">10978 4049 6400,'0'55'2464,"0"-55"-1344,10 40-736,-4-22 1152,-1 2-864,-2 2 608,3 4-768,0-4 96,-2 2-352,2-6-736,-1-1 256,-5-7-1984,5-5 1248,-5-20-3264,4-2 2368</inkml:trace>
          <inkml:trace contextRef="#ctx0" brushRef="#br0" timeOffset="8436">11381 3746 5888,'36'-19'2176,"-36"19"-1152,45-45-480,-21 28 1344,3 8-1056,3-14 928,0 8-1024,-4-2 640,-1 7-833,-5-3 577,1 4-640,-6 5 448,12 4-512,-18 4 320,2 5-416,-1 4 192,-1 6-288,2 4 128,-1 0-192,-4 3 64,3 2-128,-4-2 160,1 7-160,-2 2 96,2 1-96,-6 5-64,5 5 0,-5 3-32,0 1 0,0-1 64,0 6-32,0 0 64,0-1-64,0-4-288,0-9 128,-5-6-864,-1-3 544,-4-9-1280,1 0 960,-6-23-1440,-2-4 1217,-19-24-1409,3 5 1376,-9-22-768,6 9 1056,1-13 32,8 11 448,-3-6 512,15 12-128,0 1 576,5 9-384,-6-1 576,12 17-512,-8 6 512,9 10-512,-12-1 512,3 14-512,-9-10 160,12 0-320,-2-7-128,7 2-64,8-16-32,7-2 0,4-18 64,12 2-32,7-1 64,1 12-64,6 8 416,-4 1-256,-11 6 607,-7 9-415,-14 5 352,1 5-416,-21 3 128,4 4-288,-10-12-416,6 4 128,0-13-1312,5 0 801,10-18-2817,4 3 1920,17-18-3104,11 2 2624</inkml:trace>
        </inkml:traceGroup>
        <inkml:traceGroup>
          <inkml:annotationXML>
            <emma:emma xmlns:emma="http://www.w3.org/2003/04/emma" version="1.0">
              <emma:interpretation id="{FFCF9094-D383-4F9C-863A-CF6620992584}" emma:medium="tactile" emma:mode="ink">
                <msink:context xmlns:msink="http://schemas.microsoft.com/ink/2010/main" type="inkWord" rotatedBoundingBox="9102,846 10398,812 10425,1830 9129,1864"/>
              </emma:interpretation>
              <emma:one-of disjunction-type="recognition" id="oneOf6">
                <emma:interpretation id="interp30" emma:lang="zh-CN" emma:confidence="0">
                  <emma:literal>题</emma:literal>
                </emma:interpretation>
                <emma:interpretation id="interp31" emma:lang="zh-CN" emma:confidence="0">
                  <emma:literal>禵</emma:literal>
                </emma:interpretation>
                <emma:interpretation id="interp32" emma:lang="zh-CN" emma:confidence="0">
                  <emma:literal>澠</emma:literal>
                </emma:interpretation>
                <emma:interpretation id="interp33" emma:lang="zh-CN" emma:confidence="0">
                  <emma:literal>糙</emma:literal>
                </emma:interpretation>
                <emma:interpretation id="interp34" emma:lang="zh-CN" emma:confidence="0">
                  <emma:literal>咫</emma:literal>
                </emma:interpretation>
              </emma:one-of>
            </emma:emma>
          </inkml:annotationXML>
          <inkml:trace contextRef="#ctx0" brushRef="#br0" timeOffset="10617">12284 3574 4224,'0'-8'1568,"0"8"-832,0-6-384,0 2 1120,4 4-832,-4-6 864,5 6-896,1-3 672,3 0-736,1-7 512,1 10-608,-6-6 448,5 12-480,0 4 383,0 2-447,6 14 320,-2 6-384,-4 10 64,2-2-224,-3 10 64,2 0-96,-7-5-352,2 0 160,-1-13-1184,2 0 705,-7-19-1985,0-3 1408,0-20-1568,0-3 1568,0-19-480,8 6 960,-2-20 160,-2 9 320,2-12 128,3 7 64,2-3 608,-1 15-320,1-7 1024,4 10-736,-5-5 864,4 13-832,-2-3 832,3 8-832,-6 1 832,7 4-832,-6 5 736,0 8-737,-4 14 449,0 6-608,-6 11 320,3 6-448,-3 9 192,0 0-288,-3-1-128,3 0-64,-6-7-672,6-6 352,-6-8-1728,6-6 1121,-15-12-1761,6-3 1472,-7-14-864,6 1 1152,-6-11 0,6 2 544,-4-7 224,2 8 96,3-8 384,4 8-192,-1-4 704,6 4-480,-4 2 736,8 2-640,-4 6 768,6 4-736,-1-6 672,-1 6-672,-4-4 448,5 8-544,-5 2 127,6 2-319,0 1-224,-2 4 0,-4-3-991,0 3 543,-10 2-1952,4-2 1376,-8 10-1600,4-1 1504,-22 0-640,7 5 1024,-10-4-160,8-1 544,-3-3 0,5 0 192,-7-6 672,8 6-288,-2-5 1120,5 2-736,2 3 1120,5-6-960,-4-3 1024,9-1-1024,-1-5 576,10 1-768,0-5 480,4 0-608,2-5 192,9 5-384,0-9 127,0 5-223,11-10 224,4 9-256,6-12 32,0 3-96,0-8-64,0 3 32,6-3-32,-9 9 0,-1-6 0,-2 9 0,-9-3 64,-1 9-32,-4-6 256,-7 10-160,-9-5 256,0 10-256,0-5 160,0 10-160,-5-2 0,5 6-64,-4 0-64,4 5 32,-6-6 32,12 4-32,-6 6 64,4-1-64,-4 10 128,5-4-96,0-1-32,1 1 0,-6-5-608,0-6 320,0-8-1312,0-5 896,0-12-1215,4-2 1087,-4-12-288,6 4 640,0-5 160,8 10 192,7-6 224,-2 10-64,2-5 256,0 10-192,-7-5 96,2 9-128,-10-3-64,2 3 0,-11-10-832,-2 20 448,-11-10-1056,2 0 800,-17-10-192,10 10 448,-11-6 704,8 6-160,-6-4 1216,4 8-800,-10-4 1024,11 16-960,-7-4 608,7 6-768,5 4 512,5 6-577,-6-2 385,5 7-480,-4 2 192,5 7-320,-6 0-288,12-3 32,-6-7-1056,3 0 608,-2-19-1791,10 1 1279,-8-22-1728,7-8 1536,5-6-2080,5 0 1856,1-8-1280,9 2 1536</inkml:trace>
          <inkml:trace contextRef="#ctx0" brushRef="#br0" timeOffset="10961">12439 4022 7424,'0'-9'2816,"0"9"-1536,0 4-640,0-4 1280,6 9-1088,-1 1 448,2 2-769,2 8 353,0 2-512,6-5 320,2 6-384,2-4 256,2 3-288,9-3 64,6 4-192,5-6 64,1 5-96,-3-3 96,3-2-128,-1-2 32,-2-2-32,9 1-64,-9 4 32,9-4-32,-3 4 0,6-1 0,-10 2 0,-1-6-96,1 0 64,-5-7-608,0 2 352,-6-2-1088,0-2 768,-4-14-1247,-1 6 1023,-4-14-1984,5 4 1600,-11-9-2976,-6 6 2400</inkml:trace>
          <inkml:trace contextRef="#ctx0" brushRef="#br0" timeOffset="11799">12995 3569 5376,'-15'0'2112,"15"0"-1152,-4 4-768,-2-4 1024,12 0-704,-6 0 544,0 0-608,0 0 256,10 6-416,-1-6 256,3 0-288,-3 0 288,6 0-320,0 0 320,-3 0-320,-3 0 96,6 0-192,-3 3 224,2 7-224,-8 3 319,4 6-255,-10 3 256,0 1-256,-10 9 32,-2 4-128,-8 9 0,10 1-32,-10-2 96,-1 2-96,0-14 32,12 0-32,-6-13-416,9-2 224,2-17-416,8 0 320,2-13-160,3-1 224,3-9 1,3 5 95,9-1 0,-3 6 0,6-1 128,-3 5-32,2 0 128,-2 9-97,-8 0 193,4 5-160,-8 5 256,2 3-224,-14 4 160,6 2-160,-17 4 0,6-1-64,-20 1-256,4 5 96,-3-6-800,3 5 481,-6-9-1281,13 0 928,-7-9-1440,6 4 1216,-6-7-1248,17-2 1280,-1-14-1280,5 7 1280,-6-11-1024,12-1 1152,-1-25 3744,-1 31-608,-4 5 608,6 4-1600,-6 4 384,0 5-992,-6 9 192,2 1-544,-13 3-128,8 1-128,-16-1-1568,9 7 800,-9-12-3744,4 1 2464</inkml:trace>
          <inkml:trace contextRef="#ctx0" brushRef="#br0" timeOffset="11993">13252 4117 5120,'19'4'1920,"-19"-4"-1024,21 18-192,-15-8 1344,2-1-1088,4 1 224,3 3-704,-6-4-576,3 5 32,-3-5-2144,2-2 1248,-1-1-3008,0-2 2240</inkml:trace>
        </inkml:traceGroup>
        <inkml:traceGroup>
          <inkml:annotationXML>
            <emma:emma xmlns:emma="http://www.w3.org/2003/04/emma" version="1.0">
              <emma:interpretation id="{C8F7A103-B431-4175-902D-ADB712447FFC}" emma:medium="tactile" emma:mode="ink">
                <msink:context xmlns:msink="http://schemas.microsoft.com/ink/2010/main" type="inkWord" rotatedBoundingBox="10841,1486 10953,1483 10959,1707 10847,1710"/>
              </emma:interpretation>
              <emma:one-of disjunction-type="recognition" id="oneOf7">
                <emma:interpretation id="interp35" emma:lang="zh-CN" emma:confidence="0">
                  <emma:literal>:</emma:literal>
                </emma:interpretation>
                <emma:interpretation id="interp36" emma:lang="zh-CN" emma:confidence="0">
                  <emma:literal>∶</emma:literal>
                </emma:interpretation>
                <emma:interpretation id="interp37" emma:lang="zh-CN" emma:confidence="0">
                  <emma:literal>!</emma:literal>
                </emma:interpretation>
                <emma:interpretation id="interp38" emma:lang="zh-CN" emma:confidence="0">
                  <emma:literal>?</emma:literal>
                </emma:interpretation>
                <emma:interpretation id="interp39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12769">13888 4330 8320,'21'0'3168,"-21"0"-1728,9 4-1344,-3-4 672,4 6-512,4-6-640,2 0 192,-5 0-3808,-2 0 2208</inkml:trace>
          <inkml:trace contextRef="#ctx0" brushRef="#br0" timeOffset="12594">13948 4117 7296,'-24'0'2720,"24"0"-1472,6 4-896,-2-4 864,6 5-704,0-1 32,0 2-352,1-3-864,-2 8 320,-3-2-3712,0 0 2240</inkml:trace>
        </inkml:traceGroup>
      </inkml:traceGroup>
    </inkml:traceGroup>
    <inkml:traceGroup>
      <inkml:annotationXML>
        <emma:emma xmlns:emma="http://www.w3.org/2003/04/emma" version="1.0">
          <emma:interpretation id="{DE460C03-D6AD-4437-914E-26C6FC2F91A6}" emma:medium="tactile" emma:mode="ink">
            <msink:context xmlns:msink="http://schemas.microsoft.com/ink/2010/main" type="paragraph" rotatedBoundingBox="3670,2788 10910,2702 10924,3881 3684,396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BC66F11-A564-4EAD-A1FF-4A95609F9762}" emma:medium="tactile" emma:mode="ink">
              <msink:context xmlns:msink="http://schemas.microsoft.com/ink/2010/main" type="line" rotatedBoundingBox="3670,2788 10910,2702 10924,3881 3684,3967"/>
            </emma:interpretation>
          </emma:emma>
        </inkml:annotationXML>
        <inkml:traceGroup>
          <inkml:annotationXML>
            <emma:emma xmlns:emma="http://www.w3.org/2003/04/emma" version="1.0">
              <emma:interpretation id="{877CE074-C906-4309-998D-2D2073C42EDC}" emma:medium="tactile" emma:mode="ink">
                <msink:context xmlns:msink="http://schemas.microsoft.com/ink/2010/main" type="inkWord" rotatedBoundingBox="3673,3011 4085,3006 4092,3586 3680,3591"/>
              </emma:interpretation>
              <emma:one-of disjunction-type="recognition" id="oneOf8">
                <emma:interpretation id="interp40" emma:lang="zh-CN" emma:confidence="0">
                  <emma:literal>处</emma:literal>
                </emma:interpretation>
                <emma:interpretation id="interp41" emma:lang="zh-CN" emma:confidence="0">
                  <emma:literal>史</emma:literal>
                </emma:interpretation>
                <emma:interpretation id="interp42" emma:lang="zh-CN" emma:confidence="0">
                  <emma:literal>必</emma:literal>
                </emma:interpretation>
                <emma:interpretation id="interp43" emma:lang="zh-CN" emma:confidence="0">
                  <emma:literal>灿</emma:literal>
                </emma:interpretation>
                <emma:interpretation id="interp44" emma:lang="zh-CN" emma:confidence="0">
                  <emma:literal>殃</emma:literal>
                </emma:interpretation>
              </emma:one-of>
            </emma:emma>
          </inkml:annotationXML>
          <inkml:trace contextRef="#ctx0" brushRef="#br0" timeOffset="15592">6720 6097 4736,'0'-4'1824,"0"4"-960,6-5-320,-6 1 1184,0 8-960,0-4 640,5 5-864,-5-5 288,10 4-480,1-4 160,4 5-288,4-5 64,2 0-160,11 0 224,-2 0-224,9-5 256,3 5-256,-12-4-32,2 8-64,-13-8-256,8 4 128,-7-5-448,4 1 288,-8 0-1152,-5 4 800,-11-6-1568,3 12 1216,-6-6-2400,3 0 1856,-11-6-1184,7 6 1568</inkml:trace>
          <inkml:trace contextRef="#ctx0" brushRef="#br0" timeOffset="15028">6768 5717 5504,'-11'0'2112,"11"0"-1152,-4 3-480,-2-3 1152,12 0-928,-6 0 608,0 0-800,0 0 384,4 10-544,1-1 320,1 4-384,3 3 192,1-3-256,7 4 64,-2 6-161,6 5 1,3 4-64,-3 3-64,3 1 32,-3 0-256,0 2 128,-6-12-1023,0-4 639,-4-3-1920,-1-5 1344,-5-10-2688,5-4 2112,-10-14-1568,5 5 1856</inkml:trace>
          <inkml:trace contextRef="#ctx0" brushRef="#br0" timeOffset="15314">7058 5649 4864,'-6'-10'1824,"6"10"-960,6 6-224,-6-6 1184,0 8-1024,0 7 640,5 2-896,-5 5 448,0 7-576,-5 6 192,5 7-352,-12 3 64,8-6-192,-11 7 64,10-5-96,-10 1-128,-1-3 0,-16-1-832,13-2 480,-6-10-1664,4 3 1120,-4-22-1536,10 2 1408,-6-12-1376,10 3 1376,-4-6-992,11 2 1152</inkml:trace>
          <inkml:trace contextRef="#ctx0" brushRef="#br0" timeOffset="15935">6980 6056 5376,'0'-4'2112,"0"4"-1152,0 4-576,0 1 1024,6-1-800,-6-4 416,5 6-608,-5-6 192,10 9-352,1-1 128,-1 1-224,-1 1 64,6 3-128,-3 0 0,2 6-32,-4-10-64,1 5 32,-2-5-320,3 1 160,-8-3-1024,7 2 672,-11-3-1792,3-3 1280,-3-3-2368,0 0 1920</inkml:trace>
        </inkml:traceGroup>
        <inkml:traceGroup>
          <inkml:annotationXML>
            <emma:emma xmlns:emma="http://www.w3.org/2003/04/emma" version="1.0">
              <emma:interpretation id="{8BFD5AAB-8501-409D-8F0A-6A10ADC98022}" emma:medium="tactile" emma:mode="ink">
                <msink:context xmlns:msink="http://schemas.microsoft.com/ink/2010/main" type="inkWord" rotatedBoundingBox="5066,2847 6182,2833 6195,3931 5079,3944"/>
              </emma:interpretation>
              <emma:one-of disjunction-type="recognition" id="oneOf9">
                <emma:interpretation id="interp45" emma:lang="zh-CN" emma:confidence="0">
                  <emma:literal>初</emma:literal>
                </emma:interpretation>
                <emma:interpretation id="interp46" emma:lang="zh-CN" emma:confidence="0">
                  <emma:literal>衫</emma:literal>
                </emma:interpretation>
                <emma:interpretation id="interp47" emma:lang="zh-CN" emma:confidence="0">
                  <emma:literal>衬</emma:literal>
                </emma:interpretation>
                <emma:interpretation id="interp48" emma:lang="zh-CN" emma:confidence="0">
                  <emma:literal>彻</emma:literal>
                </emma:interpretation>
                <emma:interpretation id="interp49" emma:lang="zh-CN" emma:confidence="0">
                  <emma:literal>袔</emma:literal>
                </emma:interpretation>
              </emma:one-of>
            </emma:emma>
          </inkml:annotationXML>
          <inkml:trace contextRef="#ctx0" brushRef="#br0" timeOffset="26646">8295 5477 7168,'0'27'2720,"0"-27"-1472,12 32-896,-7-23 1024,-1 4-800,2 0 128,4 1-416,0 1-32,6 2-160,-7-4-256,2 2 64,-7-11-1568,8 9 896,-12-7-3488,0-3 2400</inkml:trace>
          <inkml:trace contextRef="#ctx0" brushRef="#br0" timeOffset="27442">8164 5768 4736,'-16'3'1824,"16"-3"-960,-9 9-160,4-5 1152,5 2-1024,-6 2 608,12 1-896,-6-4 384,0 3-576,0-8 256,8 6-352,4-6 0,8 4-160,6-14 0,0 6-32,10-9-64,3 0 32,2-6-32,5 6 0,-5-6 0,-2 10 0,-6-5 0,-9 11 0,-3-6 64,-6 3-32,-10 2 128,1 4-96,-12 0 384,6 10-225,-5-1 321,5-2-320,-9 3 96,-3 4-192,-6 0 64,0 3-96,0 2 96,0-1-128,-6 12 128,9 2-128,-15 10 128,3 3-128,-8 4-32,10-3 0,-11 8-32,10-3 0,-4-6-96,10 1 64,-2-10-256,8-4 160,-2-6-800,7-4 512,-2-6-1151,11-4 895,-6-12-960,6 4 928,-4-14-704,8 4 832,-4-18-288,12 2 512,-7-10 0,4 4 192,1-2 32,6 1 64,-6 4-96,6 1 96,-2-4 384,7 11-160,-6-6 832,0 9-544,0 0 800,0 5-736,-3 9 832,-3 5-768,-3 5 608,4 7-672,-5 11 384,0 3-545,1 7 321,-2 0-384,-4 8 128,0-1-256,0 6 0,0-3-96,0-2-128,0-8 32,0-12-736,0 0 384,0-16-1791,0-4 1215,0-26-2048,6-2 1728,0-23-1440,2 4 1568,2-21-1248,7 16 1376</inkml:trace>
          <inkml:trace contextRef="#ctx0" brushRef="#br0" timeOffset="27772">8573 5948 5120,'15'-36'2016,"-15"36"-1088,4 0-320,-4 4 1504,0 5-1152,-4 1 1024,4 3-1152,-6 0 544,0 6-801,-15 4 65,7-1-384,-17 1-96,7-1-96,-3-8-480,7 4 224,-1-10-607,6 1 447,0-9-288,9 6 384,2-12 0,4 3 160,0-3 64,10 6 32,1-4 256,8 8-128,2-4 512,5 9-352,-5 1 447,-2 3-447,1 0 160,1 2-288,-6-7-224,6 1 32,-6-3-1471,0 1 799,-3-7-3360,2 0 2272,2-7-2592,-2-3 2528</inkml:trace>
          <inkml:trace contextRef="#ctx0" brushRef="#br0" timeOffset="28447">8705 5997 6656,'-21'0'2464,"21"0"-1344,-16 0-608,11-4 1056,10 4-896,-5-6 224,0 12-544,6-6 32,4 0-256,5-13 0,6 3-64,5-12-64,4 8 32,6-4 32,0 8-32,0-8-96,3 10 32,3-8 32,-1 13 0,-11-6 256,0 9-128,-4 0 512,5 6-352,-6-3 639,1 10-511,-6 6 480,-4 4-480,-8 9 320,4 4-416,-12 0 256,0-4-320,-12 3 0,9-3-160,-14 4-64,7-4 0,-10-4-32,5-1 0,-6-5-160,7-3 96,-8-10-896,13 5 544,-12-14-1952,12 4 1345,-6-18-3873,9 5 2752,0-14-2592,6 10 2688</inkml:trace>
          <inkml:trace contextRef="#ctx0" brushRef="#br0" timeOffset="28045">8928 5826 7040,'-8'-6'2720,"8"6"-1472,-6 0-480,0 0 1504,12 0-1280,-6 0 735,0 9-1023,0 1 320,0 3-576,0 9 160,0 6-352,0 9 128,0-2-224,-6 1 0,6 2-96,-10-2-128,10-1 32,-5 1-960,0-4 544,-5 0-2303,0-4 1567,0-24-3296,4 0 2528,-4-21-2176,10 2 2368</inkml:trace>
        </inkml:traceGroup>
        <inkml:traceGroup>
          <inkml:annotationXML>
            <emma:emma xmlns:emma="http://www.w3.org/2003/04/emma" version="1.0">
              <emma:interpretation id="{0202BF85-9377-45A9-9654-77070A93CDE6}" emma:medium="tactile" emma:mode="ink">
                <msink:context xmlns:msink="http://schemas.microsoft.com/ink/2010/main" type="inkWord" rotatedBoundingBox="6544,2951 7610,2938 7621,3863 6555,3875"/>
              </emma:interpretation>
              <emma:one-of disjunction-type="recognition" id="oneOf10">
                <emma:interpretation id="interp50" emma:lang="zh-CN" emma:confidence="0">
                  <emma:literal>值</emma:literal>
                </emma:interpretation>
                <emma:interpretation id="interp51" emma:lang="zh-CN" emma:confidence="0">
                  <emma:literal>诙</emma:literal>
                </emma:interpretation>
                <emma:interpretation id="interp52" emma:lang="zh-CN" emma:confidence="0">
                  <emma:literal>伾</emma:literal>
                </emma:interpretation>
                <emma:interpretation id="interp53" emma:lang="zh-CN" emma:confidence="0">
                  <emma:literal>证</emma:literal>
                </emma:interpretation>
                <emma:interpretation id="interp54" emma:lang="zh-CN" emma:confidence="0">
                  <emma:literal>伍</emma:literal>
                </emma:interpretation>
              </emma:one-of>
            </emma:emma>
          </inkml:annotationXML>
          <inkml:trace contextRef="#ctx0" brushRef="#br0" timeOffset="30013">10081 5771 7552,'0'0'2816,"0"0"-1536,-5 4-512,-1-4 1504,12 0-1280,-6 0 543,8 5-959,4-5 192,3 4-448,6-4 32,-2 0-224,13-9 0,3 5-64,1-5 32,-2 4-64,-2-8 64,4 8-64,-11-5-288,-5 10 128,-5-4-1024,-3 4 672,-18-5-1727,6 10 1247,-21-5-1536,6 0 1440,-11-5-672,7 5 992,-2-7 64,7 1 416,-4-4 288,14 7 0,-6-10 864,10 7-512,-4-2 1248,4 8-896,-6-5 1056,12 5-1024,-6-10 928,0 20-960,0-10 831,0 9-895,0 1 512,0 6-704,-6 3 96,6 0-320,-6 3-96,2 1-96,-7 9 32,6-2-64,-11 8-576,7 2 288,-12-3-1504,12-1 960,-12-9-2047,10-5 1631,-4-12-1632,11-1 1632,-7-18-832,11-1 1152,0-7 96,5-2 448,1-3 800,4 3-224,-4 6 1568,2 3-1024,-2 7 1376,4 3-1248,1 9 768,-2 8-960,-3 11 320,-2 8-576,-4 0 95,6 5-319,-12 1-480,2-3 129,-8-7-2017,9 0 1184,-8-22-3840,11-7 2720</inkml:trace>
          <inkml:trace contextRef="#ctx0" brushRef="#br0" timeOffset="29317">9815 5585 5376,'-11'-4'2016,"11"4"-1088,0 0-384,0 0 1344,0 0-1056,0 0 736,6 10-928,-1-7 448,5 7-640,-4-1 544,3 1-577,-4-3 577,5 8-576,-10 2 352,6-4-448,-16 6 128,4 4-288,-14 9-64,-1 0-64,-9 8-32,5 1 0,-16 4-704,11 0 384,-6-9-1728,15-4 1153,1-13-1633,10-2 1440,10-17-800,15 0 1088,0-17-64,6 4 512,-6-10 640,6 4-128,-6 1 1440,0 4-896,0 5 1600,0 9-1312,-4 9 864,-1 5-1089,-5 8 513,-1 6-736,-4 4 288,0 0-512,0 4 128,0 4-288,-4 11 128,4-6-160,-5 4-128,5-4-32,-6-4-384,2 1 192,-1-10-1216,5-6 800,-6-16-1983,12-1 1471,-6-18-3328,9-4 2528,2-25-2208,5-2 2400</inkml:trace>
          <inkml:trace contextRef="#ctx0" brushRef="#br0" timeOffset="30864">10309 5948 6528,'12'-32'2464,"-12"32"-1344,36 4-256,-27 1 1632,6 9-1376,-4 4 735,5 5-1119,-7 3 384,2 1-640,-7 10-64,2-1-256,-6 6-224,5-7 0,-10 1-1312,-1 0 768,-9-14-2431,-1 1 1695,-4-17-2208,10-2 2048,-4-21-1184,-2 1 1568,0-14 480,12 2 384,-8-4 1632,12 10-736,-3-5 1408,3 5-1152,-6-1 832,12 4-992,-6 6 736,0 13-832,0-6 800,0 12-832,0-2 608,0 11-704,-6 2 383,6 2-543,-12 3 192,9 5-320,-12 1-128,3 2-64,-3-6-256,10-1 128,-10-6-864,11 2 512,-7-10-1503,5 4 1119,-4-9-2016,10 6 1600,-9-1-1312,4 0 1472,-11-1 352,5 7 480,-13-8 1760,8 9-832,-10-9 1792,6 2-1408,-5-3 704,10 4-1024,0-16 160,3 6-544,3-4 224,9 4-320,0-6 192,9 3-224,-3-7 223,9 10-255,0-3 320,0 3-288,-3 0 320,-3 3-320,2-3 224,-1 0-224,-1 0 64,6 4-160,2-4 0,-1 0-64,-2 0-64,7 0 32,-2-4-32,2 4 0,11-3-96,-2 6 64,0-6 96,0 3-32,6-6-32,-6 6 32,2-4-32,-2-2 0,0-1 64,1 7-32,-5-6-96,-1 6 32,-5-3 32,1 6 0,-12-3-96,8 0 64,-13 0-960,1 0 544,-10 0-2303,5 0 1567,-9-3-3936,3 3 2880</inkml:trace>
        </inkml:traceGroup>
        <inkml:traceGroup>
          <inkml:annotationXML>
            <emma:emma xmlns:emma="http://www.w3.org/2003/04/emma" version="1.0">
              <emma:interpretation id="{862ED12A-53E6-45DD-9B92-DDED03EA4131}" emma:medium="tactile" emma:mode="ink">
                <msink:context xmlns:msink="http://schemas.microsoft.com/ink/2010/main" type="inkWord" rotatedBoundingBox="7960,2805 9285,2790 9297,3820 7972,3835"/>
              </emma:interpretation>
              <emma:one-of disjunction-type="recognition" id="oneOf11">
                <emma:interpretation id="interp55" emma:lang="zh-CN" emma:confidence="0">
                  <emma:literal>敏</emma:literal>
                </emma:interpretation>
                <emma:interpretation id="interp56" emma:lang="zh-CN" emma:confidence="0">
                  <emma:literal>赦</emma:literal>
                </emma:interpretation>
                <emma:interpretation id="interp57" emma:lang="zh-CN" emma:confidence="0">
                  <emma:literal>緻</emma:literal>
                </emma:interpretation>
                <emma:interpretation id="interp58" emma:lang="zh-CN" emma:confidence="0">
                  <emma:literal>敬</emma:literal>
                </emma:interpretation>
                <emma:interpretation id="interp59" emma:lang="zh-CN" emma:confidence="0">
                  <emma:literal>敞</emma:literal>
                </emma:interpretation>
              </emma:one-of>
            </emma:emma>
          </inkml:annotationXML>
          <inkml:trace contextRef="#ctx0" brushRef="#br0" timeOffset="31727">11029 5446 6400,'-21'-6'2464,"21"6"-1344,-6 15-608,6-11 1472,6 5-1120,-6 1 736,6 6-960,-2 3 287,7 4-543,-6 0 224,5 3-352,-1 6 352,3 0-352,-3 3 160,2-6-256,-1-7 0,5-5-96,0-7 32,6-1-64,0-9-32,3 0 32,2-9-32,1-1 0,-3-3-96,6 3 64,3-6 32,-3 6 0,-6-3 64,8 7-32,-8-7 64,6 9-64,-14-11-160,1 12 64,-13-1-608,1 4 384,-10-6-1216,5 12 833,-10-6-1825,-1 4 1440,-8-1-2432,-2 12 1984,-5-1-1952,5-1 1984</inkml:trace>
          <inkml:trace contextRef="#ctx0" brushRef="#br0" timeOffset="32667">11226 5820 7552,'-3'9'2816,"3"-9"-1536,0 13-800,0 3 1312,0 0-1024,0 12 640,3-1-865,3 5 513,0 0-608,0 0 320,3 4-448,-4 5 128,5 5-288,0-7 0,0 3-96,-4-10 32,-2-6-64,-4-7-224,6-2 96,-6-8-608,0-3 416,0-12-672,6 2 544,-3-14-831,2 1 703,1-6-800,4 4 768,1-9-640,-2 5 704,1-7-160,7 2 384,-8-12 256,1 3 32,1-3 576,-2 12-320,3 5 896,-3 14-672,-3 5 576,3 14-608,-3 3 448,3 6-480,-3 3 383,0 1-447,-3-1 32,3 5-224,0-5-320,0-3 96,-6-9-896,4-7 512,-4-12-1055,5 5 831,0-24-320,11 2 608,-2-10 192,8 4 160,-8 9 96,7 10-32,-12-2 192,7 11-128,-2-5 448,8 5-288,-8 4 288,7 4-288,-12 1 192,9 9-224,-9-5 64,0 4-160,-9-3 0,6 3-64,-6-4-64,6 4 32,-6 1 32,6 4-32,-6-1 192,0 2-128,0 4 319,0 3-223,-6 2 256,0-1-256,-4 1-32,-1 4-96,-19-6 160,0 6-128,-17-5 448,7 1-288,-10-5 512,14-7-448,-15 0 352,15 1-384,-11-12 128,17-1-256,-6-8 64,12 4-128,-2-9-128,16-4 0,-5-3 32,9 13 0,-3-7-96,9 7 64,-6-13 32,12 9 0,-6-2-96,9 9 64,-3-10 32,3 10 0,7-9 0,-2 5 0,7-5-96,6-1 64,8-12-192,4 5 128,3-6-512,3 8 320,-3-8-1120,3 10 768,6-13-2175,-4 3 1599,-11 1-3904,3 6 2880</inkml:trace>
          <inkml:trace contextRef="#ctx0" brushRef="#br0" timeOffset="33435">12018 5432 7040,'-12'-6'2720,"12"6"-1472,-4 13-768,-1-3 1472,5-1-1120,-6 10 512,3-2-800,-9 6 191,12-1-415,0 6 224,6 4-288,-12 4 288,6 4-320,-6 1 224,6 0-224,0-8-64,6-3-96,0-8-128,0-3 32,-3-15-128,8 2 96,-1-16-96,5 7 64,0-7 0,1 4 32,0 3 64,3 3 0,-2 0 64,1 3-32,-2 3 256,0 4-160,-12 3 512,8 9-352,-12 5 448,4 1-448,-8-2 288,-2 6-320,-9-5 64,0 5-192,-5 0-64,4 3-32,-14 3-544,10-2 288,-10-4-1600,3-6 1024,-3-7-2399,3-2 1791,3-11-2304,3-6 2112,0-13-1312,12-3 1696,-6-6 288,9 5 576,-5-6 1376,8 5-544,-9-5 1216,12 10-928,0-6 576,6 6-768,0-6 608,2 11-672,4-1 800,6 9-736,4 0 768,4 9-768,-2-1 543,3 1-639,-3 4 448,9 3-512,-3 10 320,0 0-416,0 6 128,6 0-288,-1 0 64,1 0-128,-6-5-352,-3 1 160,-7-11-1312,-4 2 768,-7-16-3039,2-3 2047,-11-9-3552,4 2 2912</inkml:trace>
        </inkml:traceGroup>
        <inkml:traceGroup>
          <inkml:annotationXML>
            <emma:emma xmlns:emma="http://www.w3.org/2003/04/emma" version="1.0">
              <emma:interpretation id="{353B83F2-6BD0-41B6-87A8-5856B960170D}" emma:medium="tactile" emma:mode="ink">
                <msink:context xmlns:msink="http://schemas.microsoft.com/ink/2010/main" type="inkWord" rotatedBoundingBox="9520,2718 10511,2707 10525,3886 9534,3898"/>
              </emma:interpretation>
              <emma:one-of disjunction-type="recognition" id="oneOf12">
                <emma:interpretation id="interp60" emma:lang="zh-CN" emma:confidence="0">
                  <emma:literal>感</emma:literal>
                </emma:interpretation>
                <emma:interpretation id="interp61" emma:lang="zh-CN" emma:confidence="0">
                  <emma:literal>憾</emma:literal>
                </emma:interpretation>
                <emma:interpretation id="interp62" emma:lang="zh-CN" emma:confidence="0">
                  <emma:literal>懋</emma:literal>
                </emma:interpretation>
                <emma:interpretation id="interp63" emma:lang="zh-CN" emma:confidence="0">
                  <emma:literal>㙳</emma:literal>
                </emma:interpretation>
                <emma:interpretation id="interp64" emma:lang="zh-CN" emma:confidence="0">
                  <emma:literal>䞵</emma:literal>
                </emma:interpretation>
              </emma:one-of>
            </emma:emma>
          </inkml:annotationXML>
          <inkml:trace contextRef="#ctx0" brushRef="#br0" timeOffset="34576">12711 5652 6144,'-6'0'2272,"6"0"-1216,-24-3-1088,24-1 832,4 4-512,11-6 640,6 3-512,9-7 64,2 1-288,3-8-32,5 1-96,2-6 160,2 8-128,3 2 256,-1 6-224,-5 6 320,-5 10-256,-21-2 256,0 12-256,-21 2 320,1 0-288,-14 2 320,2 8-320,-2-10 95,4 1-191,-2-10-64,2 0-32,5-8 32,10-1-32,6-4 64,4 0-64,16 0-96,-2 10 32,3-6 32,3 9 0,-9 6 352,-6-1-192,-11 9 480,-4-1-352,-16 6 224,7 6-288,-17-12-128,10 1-64,-8-9-832,9 2 448,-6-26-1823,1 2 1215,4-24-2336,5 6 1888,2-15-2656,3 5 2304</inkml:trace>
          <inkml:trace contextRef="#ctx0" brushRef="#br0" timeOffset="34083">12905 5571 4736,'-15'-4'1824,"15"4"-960,-12 0-160,7 0 1504,5 0-1216,-4 0 1024,-2 0-1184,-3 0 704,9 9-896,-6-5 447,6 10-639,-5 4 384,10 5-480,-5 12 320,6-2-384,-3 12 64,9 1-224,-8 2 0,1 3-64,1-6-128,0 1 32,-3-10-960,3-1 544,-6-10-1856,0-3 1281,0-8-2561,0-6 2016,-6-13-2720,6-4 2464</inkml:trace>
          <inkml:trace contextRef="#ctx0" brushRef="#br0" timeOffset="36135">12577 6288 6528,'-4'5'2464,"4"-5"-1344,10 17-832,-5-11 1472,4 1-1024,-3 8 1024,4-1-1056,7 2 575,-2 6-735,4 7 352,1 3-544,1-9 32,0-1-224,-6-4-320,0-4 96,-4-14-832,-1 0 480,-1-14-639,2 0 575,-1-12 128,5 7 192,-4-8 64,4 9 32,0-2 192,0 14-64,0-4 320,6 4-192,-6 2 383,6 4-319,-1 0 224,1 4-256,9-4 128,6 0-192,0 0 128,0 6-160,0-6 64,-1 4-96,1-4 96,-2 6-128,2-6 192,5 3-160,1-3 192,-6 3-192,-6 3 96,-6-2-96,-3-4 0,-6 6-32,-10-6 32,1 0-64,-17-6-448,2 6 224,-18-4-608,8-2 448,-16 0-288,8-4 384,-9-9-128,6 2 224,0-15-64,4 10 128,1-10 0,4 9 32,1-9 64,10 9 0,-1-9 64,6 6-32,-5-2 320,10 10-160,0 0 512,6 14-384,-2-2 416,7 12-416,-2-2 192,3 9-288,-3-4 0,6 5-128,-4-5-352,5 0 160,-2-9-1312,7 4 768,-6-12-2399,6 3 1695,3-8-2400,7 3 2112,1-3-1952,3 8 2080</inkml:trace>
          <inkml:trace contextRef="#ctx0" brushRef="#br0" timeOffset="34948">12960 5359 3968,'11'-13'1568,"-11"13"-832,6 0-32,-6 0 1344,4 3-1088,1-3 928,1 0-1088,-3 0 832,9 0-928,-3 0 576,2 6-769,8-2 385,-1 9-544,0 2 320,3-2-384,5 10 416,-1 3-416,1 16 512,-2-3-480,3 12 416,3 4-416,-4 7 192,4-2-288,-5-2 64,7 1-160,-2-5-64,6-3-32,-12-1-128,3-6 64,-12-7-544,6 0 320,-12-10-1440,7-5 928,-11-12-2240,1-1 1665,-12-18-3009,1 3 2432,-5-7-2304,10 0 2400</inkml:trace>
          <inkml:trace contextRef="#ctx0" brushRef="#br0" timeOffset="35182">13496 5591 7808,'-6'-6'2880,"6"6"-1536,-26 15-640,17-8 1600,3 9-1280,-3 6 767,3 4-1055,-9 1 192,6 5-576,-8 0-128,7 0-128,-11 0-704,6 4 320,-5-10-2016,10 2 1313,-10-15-3457,10 1 2496,-1-22-2496,5-7 2560</inkml:trace>
          <inkml:trace contextRef="#ctx0" brushRef="#br0" timeOffset="35354">13297 5349 8960,'0'-3'3424,"0"3"-1856,15 17-1056,-10-8 1344,2 0-1057,-4 5 97,8 0-544,-1 4-512,-1 1 96,-3 3-1919,5 1 1087,-11-1-4416,0 5 2976</inkml:trace>
        </inkml:traceGroup>
        <inkml:traceGroup>
          <inkml:annotationXML>
            <emma:emma xmlns:emma="http://www.w3.org/2003/04/emma" version="1.0">
              <emma:interpretation id="{8DB0C197-BE3A-484E-8D0D-5E03B6ECD410}" emma:medium="tactile" emma:mode="ink">
                <msink:context xmlns:msink="http://schemas.microsoft.com/ink/2010/main" type="inkWord" rotatedBoundingBox="10758,3389 10918,3387 10921,3630 10761,3632"/>
              </emma:interpretation>
              <emma:one-of disjunction-type="recognition" id="oneOf13">
                <emma:interpretation id="interp65" emma:lang="zh-CN" emma:confidence="0">
                  <emma:literal>,</emma:literal>
                </emma:interpretation>
                <emma:interpretation id="interp66" emma:lang="zh-CN" emma:confidence="0">
                  <emma:literal>〉</emma:literal>
                </emma:interpretation>
                <emma:interpretation id="interp67" emma:lang="zh-CN" emma:confidence="0">
                  <emma:literal>'</emma:literal>
                </emma:interpretation>
                <emma:interpretation id="interp68" emma:lang="zh-CN" emma:confidence="0">
                  <emma:literal>7</emma:literal>
                </emma:interpretation>
                <emma:interpretation id="interp6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36332">13811 6033 8320,'21'5'3168,"-21"-5"-1728,36-8-704,-27 4 1696,2 4-1345,-1-6 801,4 12-1120,4-6 512,-4 7-736,-10 2 192,8 5-416,-18 0-32,6 4-192,-15 0-1120,0 5 576,-16 9-4704,0 1 2849,-5 2-4321,12 0 3808</inkml:trace>
        </inkml:traceGroup>
      </inkml:traceGroup>
    </inkml:traceGroup>
    <inkml:traceGroup>
      <inkml:annotationXML>
        <emma:emma xmlns:emma="http://www.w3.org/2003/04/emma" version="1.0">
          <emma:interpretation id="{85363F2C-805C-4307-8E55-2BBD955DC3A5}" emma:medium="tactile" emma:mode="ink">
            <msink:context xmlns:msink="http://schemas.microsoft.com/ink/2010/main" type="paragraph" rotatedBoundingBox="3713,4795 13774,4475 13816,5795 3755,61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B994AB-CF5E-45C6-938A-CF38CAA08DED}" emma:medium="tactile" emma:mode="ink">
              <msink:context xmlns:msink="http://schemas.microsoft.com/ink/2010/main" type="line" rotatedBoundingBox="3713,4795 13774,4475 13816,5795 3755,6115"/>
            </emma:interpretation>
          </emma:emma>
        </inkml:annotationXML>
        <inkml:traceGroup>
          <inkml:annotationXML>
            <emma:emma xmlns:emma="http://www.w3.org/2003/04/emma" version="1.0">
              <emma:interpretation id="{B7E6B6AD-B960-4944-B930-D7186888FCDD}" emma:medium="tactile" emma:mode="ink">
                <msink:context xmlns:msink="http://schemas.microsoft.com/ink/2010/main" type="inkWord" rotatedBoundingBox="3718,4960 4177,4945 4199,5625 3740,5639"/>
              </emma:interpretation>
              <emma:one-of disjunction-type="recognition" id="oneOf14">
                <emma:interpretation id="interp70" emma:lang="zh-CN" emma:confidence="0">
                  <emma:literal>*</emma:literal>
                </emma:interpretation>
                <emma:interpretation id="interp71" emma:lang="zh-CN" emma:confidence="0">
                  <emma:literal>女</emma:literal>
                </emma:interpretation>
                <emma:interpretation id="interp72" emma:lang="zh-CN" emma:confidence="0">
                  <emma:literal>必</emma:literal>
                </emma:interpretation>
                <emma:interpretation id="interp73" emma:lang="zh-CN" emma:confidence="0">
                  <emma:literal>※</emma:literal>
                </emma:interpretation>
                <emma:interpretation id="interp74" emma:lang="zh-CN" emma:confidence="0">
                  <emma:literal>壮</emma:literal>
                </emma:interpretation>
              </emma:one-of>
            </emma:emma>
          </inkml:annotationXML>
          <inkml:trace contextRef="#ctx0" brushRef="#br0" timeOffset="38746">6920 7587 4736,'-42'6'1824,"42"-6"-960,-24 4-448,13-4 1184,11 5-928,-4-5 832,8 4-864,-4-4 352,0 0-544,0 4 352,5 2-448,1-3 480,4 7-512,4-1 351,2 10-383,-2 7 192,7 1-256,0 10 64,6 3-160,-9 11 64,9 3-96,-7-5-64,5 2 0,-10 2-384,6-8 192,-6-7-1280,0-6 801,-10-15-1761,7-4 1344,-12-16-1344,0-7 1376,0-7-928,4-2 1088,-4-13-288,0 6 640,0-12 160,5 12 224,-5-20 512,6 11-192,-3-16 896,4 11-608,-2-7 992,1 17-832,-3-8 800,3 12-800,-6 0 800,5 7-832,-5 0 672,0 11-736,-5 3 576,5 5-640,-6 9 383,6 10-511,-9 7 256,-3 6-352,-2 4 64,10 0-192,-13 5 64,8 1-96,-16 16 0,4 6-32,-5-2-128,5-7 32,-3-4-608,3-12 352,0-10-1503,12-7 991,-7-14-2176,11 1 1664,-4-18-2816,9-4 2336</inkml:trace>
          <inkml:trace contextRef="#ctx0" brushRef="#br0" timeOffset="38972">6803 7928 4864,'-11'-6'1824,"11"6"-960,-10 10-320,5-10 1344,5 6-1056,-6-3 672,12 7-896,-6-6 288,5 5-512,-1-5 96,8 1-320,8-5 128,10 4-160,12-4 0,-3 0-64,12 0 32,0 0-64,6-4-288,-7 4 128,-2-5-1728,-3 5 1056</inkml:trace>
        </inkml:traceGroup>
        <inkml:traceGroup>
          <inkml:annotationXML>
            <emma:emma xmlns:emma="http://www.w3.org/2003/04/emma" version="1.0">
              <emma:interpretation id="{1B80CB71-4314-4B02-AB61-6CA24F7D84A6}" emma:medium="tactile" emma:mode="ink">
                <msink:context xmlns:msink="http://schemas.microsoft.com/ink/2010/main" type="inkWord" rotatedBoundingBox="5112,4827 6024,4798 6059,5891 5147,5920"/>
              </emma:interpretation>
              <emma:one-of disjunction-type="recognition" id="oneOf15">
                <emma:interpretation id="interp75" emma:lang="zh-CN" emma:confidence="0">
                  <emma:literal>局</emma:literal>
                </emma:interpretation>
                <emma:interpretation id="interp76" emma:lang="zh-CN" emma:confidence="0">
                  <emma:literal>疴</emma:literal>
                </emma:interpretation>
                <emma:interpretation id="interp77" emma:lang="zh-CN" emma:confidence="0">
                  <emma:literal>咼</emma:literal>
                </emma:interpretation>
                <emma:interpretation id="interp78" emma:lang="zh-CN" emma:confidence="0">
                  <emma:literal>高</emma:literal>
                </emma:interpretation>
                <emma:interpretation id="interp79" emma:lang="zh-CN" emma:confidence="0">
                  <emma:literal>而</emma:literal>
                </emma:interpretation>
              </emma:one-of>
            </emma:emma>
          </inkml:annotationXML>
          <inkml:trace contextRef="#ctx0" brushRef="#br0" timeOffset="43496">8382 7457 5120,'-4'-5'2016,"4"5"-1088,-6 28-384,1-19 1120,10-1-928,-5 1 512,0 1-768,0-10 384,0 0-512,0 0 480,0 0-512,0 0 512,0 0-512,0 0 287,0 0-351,0 0 192,0 0-224,0 0 64,6 3-160,-6-3 64,0 0-96,0 0 96,4 10-128,-4-10 32,6 6-32,-6-12 32,5 6-64,-5-4 64,6 4-64,-6-6 64,0 12-64,0-6-96,0 0 32,3 0 32,9 4 0,-3-4 0,2 6 0,-7-12 64,2 6-32,0-4-32,-3 4 32,-3-6-32,6 12 0,-6-6 0,0 0 0,0 0 0,6 4 0,-6-8-96,3 4 64,3-6 32,5 3 0,-1-1 0,-1 8 0,3-8 0,-3 4 0,6-15 0,0 7 0,2 3 0,-2 5 0,0-4-96,0-2 64,6-1 96,3 1-32,-3 2-96,6 4 32,-9-5-32,3 10 0,-6-1 64,2 6 0,-7 3 64,-1 0-32,-13 2 64,4 2-64,-11 2-32,1 3 32,-10 1-32,5 3 0,-12-3 0,8-1 0,-7-3 0,11 4 0,-6-4-96,12-2 64,-6-8-32,9 4 0,1-13-160,5 0 128,-6-3-512,12-3 320,-6-2-416,0-1 384,0-4-191,0 3 319,0-3-64,0 4 160,-6-4 64,6 3 32,-4 4 128,4 6-64,-6-3 320,6 3-192,-9-4 383,3 8-319,-5-1 288,7 13-288,-11-3 288,10 4-320,-10 11 160,9 4-224,-15 13 224,12 4-256,-12 15 256,6 0-256,-6 11 32,6-6-96,-5 7 32,10-2-64,-5-10-96,10-11 32,-5-11-1024,10-7 576,-11-3-2271,5 0 1535,2-28-2496,4-4 2112,0-17-2400,4-2 2304</inkml:trace>
          <inkml:trace contextRef="#ctx0" brushRef="#br0" timeOffset="44446">8194 8132 4096,'-9'0'1568,"9"0"-832,-6 9-32,2-9 1344,8 0-1088,-4 0 640,0 0-928,0 0 416,6 9-640,-1-5 320,5 2-448,-1-6 128,8 0-288,2-6 128,1 6-160,1-9 64,6 5-96,3-9-64,5 7 0,5-11-128,7 2 64,-2-8 96,-3 10-32,3-9-32,-4-1 32,10 6-128,-5 2 64,1 2 96,-8 4-32,3 5 191,-7 4-127,-5 0 256,1 9-224,-5-5 384,4 9-288,-9 2 320,-6 2-320,-6 6 320,3-1-320,-9-3 224,9 4-224,-12-1 128,0 1-192,-6 4 224,6 1-256,-6-2 32,6 6-96,-9-5-64,3 1 32,-3-2-32,3 6 0,-9-9-96,6-1 64,-6-3-736,-2-5 384,-2-11-1088,4 7 832,-17-14-1119,11 4 1023,-13-19-864,8 6 928,-10-10-128,12 4 448,-8-7 288,7 7 64,-5-7 288,9 3-160,-5 0 608,11 5-448,0 4 672,5 5-544,-1-1 352,6 10-448,1 7 255,4 2-319,-6 4 0,12 4-160,-6 2-128,0-1 0,0-10-192,4 2 128,-4-20-32,11 2 64,-2-10 64,6 4 0,0-4 0,6 4 0,-6 2 64,2 2-32,-7 0 192,-1 7-128,-4 6 192,5 7-192,-10 3 320,6 0-224,-12 6 96,2 0-160,-7-2 160,7 2-192,-7-10 96,11-1-96,-4-12-64,8 4 0,2-19-320,3 2 160,12-15-864,5 9 544,4-9-2111,0 6 1407,0-11-3776,2 6 2752</inkml:trace>
        </inkml:traceGroup>
        <inkml:traceGroup>
          <inkml:annotationXML>
            <emma:emma xmlns:emma="http://www.w3.org/2003/04/emma" version="1.0">
              <emma:interpretation id="{B124BEE7-7993-424E-9B1D-FD45F94AD6C2}" emma:medium="tactile" emma:mode="ink">
                <msink:context xmlns:msink="http://schemas.microsoft.com/ink/2010/main" type="inkWord" rotatedBoundingBox="6443,4735 7484,4702 7525,5985 6484,6018"/>
              </emma:interpretation>
              <emma:one-of disjunction-type="recognition" id="oneOf16">
                <emma:interpretation id="interp80" emma:lang="zh-CN" emma:confidence="0">
                  <emma:literal>部</emma:literal>
                </emma:interpretation>
                <emma:interpretation id="interp81" emma:lang="zh-CN" emma:confidence="0">
                  <emma:literal>卻</emma:literal>
                </emma:interpretation>
                <emma:interpretation id="interp82" emma:lang="zh-CN" emma:confidence="0">
                  <emma:literal>卸</emma:literal>
                </emma:interpretation>
                <emma:interpretation id="interp83" emma:lang="zh-CN" emma:confidence="0">
                  <emma:literal>郤</emma:literal>
                </emma:interpretation>
                <emma:interpretation id="interp84" emma:lang="zh-CN" emma:confidence="0">
                  <emma:literal>韶</emma:literal>
                </emma:interpretation>
              </emma:one-of>
            </emma:emma>
          </inkml:annotationXML>
          <inkml:trace contextRef="#ctx0" brushRef="#br0" timeOffset="46615">9822 7357 4992,'-12'4'1920,"12"-4"-1024,-5 5-192,1-1 1344,8 0-1088,-4 2 864,5-3-1088,-5 3 544,12-2-736,-2-1 63,4 3-351,-4 4-32,6-3-128,0 2 0,-2 1-32,-4-6-192,2 1 64,-9 5-384,3 3 225,-12 6-289,3 3 256,-9-5-64,2 6 192,-4-4 64,8-2 64,-4-8-288,10 5 160,-10-5-384,4 0 288,2-3-160,8-2 224,-4-4 0,11 0 96,-6-4 128,11 4-32,-2-10-32,8 5 32,-8 1 224,7 4-128,-12 0 448,7 9-320,-16 1 512,0 3-448,-10-4 224,-1-1-320,-4 7-129,5-2-63,-10 4-319,4 6 159,-19 0-864,8 5 544,-12-6-928,6 1 768,0-4-192,1 4 480,-3-7 64,15 3 128,-6-2 224,11 2-32,0-10 384,3 5-224,-2-5 576,10 1-416,-13-7 512,14 7-512,-9-10 288,8 3-384,-7-3 256,11 0-288,-6 0 287,6 6-319,-4-2 160,8 5-224,-4-9 352,0 4-288,0-4 320,0 0-320,0 0 96,6 0-192,-1 0 160,10 0-192,0 0 32,1 0-64,-2-4 96,8 4-96,8-19 32,6 12-32,10-12-128,0 10 32,10-14 32,-5 4 0,9-11 64,-3 8-32,-7-7-224,1 16 96,-9-6-736,-7 10 448,-10 1-1216,-4 3 896,-15 5-2079,-1 5 1567,-22-1-2176,7 9 1920,-14 2-1536,4 2 1728,-12-4 320,8 3 608,-22 0 1856,10 7-800,0-4 1632,10 3-1312,-4-5 832,9 8-1088,0-8 736,7 11-864,4-11 448,4 6-640,-3-5 192,9-1-384,-5 2 0,5 0-160,-6-9 0,12-3-32,-6-7-128,5 0 32,-2-7 32,9 1 0,3-13 0,0 6 0,0-10 192,6 10-96,-1 0 320,1 7-224,-2 6 319,7 6-287,-10 3 384,4 8-352,-14 2 224,3-2-256,-9 8 0,0-3-128,-5-9-544,1-3 224,-2-16-960,6 6 672,0-17-927,10-2 831,1-13-896,4 6 864,6-12-384,-2 12 608,1-19 0,6 13 256,-4-10 96,2 12 64,2-11 0,-2 14 0,6-10 0,3 10 0,-9-8 480,7 6-256,-11-3 896,1 10-640,-6-1 928,0 14-800,-4 1 736,5 8-737,-7 3 449,2 11-608,-1 5 384,1-1-480,-8 9 256,9 5-352,-8 3 64,2 2-192,-12 0-128,6-7-32,-4-1-544,-2-3 320,-9-7-960,4-6 704,-8-9-576,8-4 641,-13-8-161,8-1 320,-10-10 128,11 6 64,0-13 96,3 7 0,-6-4 64,12 4-32,-5 2 256,11 2-160,-10 2 384,10 4-289,-9 1 449,9 2-384,-6 2 448,12 4-448,-6 10 352,0 3-352,0 10 416,4 3-416,1 6 512,10 0-480,-3 4 352,3 5-384,-6 5 128,1 8-256,1 5 64,-2-5-128,3 10-192,-3-5 32,-4 5-960,1-6 576,-2-3-2208,2-6 1472,-6-8-4127,6-9 2975,-3-15-2784,12 2 2944</inkml:trace>
        </inkml:traceGroup>
        <inkml:traceGroup>
          <inkml:annotationXML>
            <emma:emma xmlns:emma="http://www.w3.org/2003/04/emma" version="1.0">
              <emma:interpretation id="{E825843E-8C2C-40A7-82ED-844BA7FF337A}" emma:medium="tactile" emma:mode="ink">
                <msink:context xmlns:msink="http://schemas.microsoft.com/ink/2010/main" type="inkWord" rotatedBoundingBox="8114,4864 8949,4837 8985,5948 8149,5975"/>
              </emma:interpretation>
              <emma:one-of disjunction-type="recognition" id="oneOf17">
                <emma:interpretation id="interp85" emma:lang="zh-CN" emma:confidence="0">
                  <emma:literal>可</emma:literal>
                </emma:interpretation>
                <emma:interpretation id="interp86" emma:lang="zh-CN" emma:confidence="0">
                  <emma:literal>呵</emma:literal>
                </emma:interpretation>
                <emma:interpretation id="interp87" emma:lang="zh-CN" emma:confidence="0">
                  <emma:literal>河</emma:literal>
                </emma:interpretation>
                <emma:interpretation id="interp88" emma:lang="zh-CN" emma:confidence="0">
                  <emma:literal>诃</emma:literal>
                </emma:interpretation>
                <emma:interpretation id="interp89" emma:lang="zh-CN" emma:confidence="0">
                  <emma:literal>丌</emma:literal>
                </emma:interpretation>
              </emma:one-of>
            </emma:emma>
          </inkml:annotationXML>
          <inkml:trace contextRef="#ctx0" brushRef="#br0" timeOffset="47618">11181 7610 4736,'-9'0'1824,"9"0"-960,-6 24-448,0-24 1184,12 4-928,-6-4 832,0 0-864,0-4 576,6 4-704,-6-10 512,9 10-576,1-6 448,1 12-481,-6-6 481,5 4-512,-4-4 416,3 6-448,-4-6 192,5 4-320,5-4 0,0 4-128,6-8 0,5 4-32,10-10 32,0 0-64,0 2-32,3 3 32,3-4-32,-1-1 0,10-6-96,4-3 64,2 2 32,-6 1 0,-5 4-96,-6 2 64,-4 6-128,-6 8 96,-4-8-320,-5 4 224,-6-4-640,-6-1 448,-9-4-1056,0 9 801,-15-4-1825,6 8 1376,-17 1-3488,11 4 2560</inkml:trace>
          <inkml:trace contextRef="#ctx0" brushRef="#br0" timeOffset="48038">11354 7696 4352,'-5'0'1664,"5"0"-896,0 9-64,0-5 1216,5 5-1056,1 5 672,-2 8-928,2 6 736,5-1-768,-8 5 480,3 3-608,0 3 32,-2-8-289,2 2-95,-1-4-64,1-10-479,-3-4 255,-3-14-768,6-5 544,0-18-224,3 11 352,1-12-96,7 6 224,-2-4 160,0 8 0,9 1 640,2 4-352,-4 5 384,-2 8-384,-5 5 256,0 8-288,-11 5 64,7 1-192,-16 2-288,5 1 96,-6-13-1408,2-4 832,4-18-2208,4 0 1600,2-21-2528,8 2 2144</inkml:trace>
          <inkml:trace contextRef="#ctx0" brushRef="#br0" timeOffset="48367">11844 7619 6400,'-6'0'2368,"6"0"-1280,6 5-576,-6-5 1248,6 4-992,-6 2 640,4 7-864,1 4 576,1 11-641,3 5 449,1 2-512,1 10 320,5 4-416,-7 11 256,8-7-320,-8 21 192,1-10-224,-10 4 224,5-6-256,-5 6 32,0-8-128,-5-5 0,1-7-32,-11-6-320,4-6 128,-10-14-928,11-3 576,-11-19-1696,6-6 1217,-6-16-2721,7 5 2080,-7-20-3008,11 4 2624</inkml:trace>
        </inkml:traceGroup>
        <inkml:traceGroup>
          <inkml:annotationXML>
            <emma:emma xmlns:emma="http://www.w3.org/2003/04/emma" version="1.0">
              <emma:interpretation id="{791E3A26-1D6C-4A4D-A630-1FC1019E620C}" emma:medium="tactile" emma:mode="ink">
                <msink:context xmlns:msink="http://schemas.microsoft.com/ink/2010/main" type="inkWord" rotatedBoundingBox="9552,4731 10623,4697 10657,5790 9587,5824"/>
              </emma:interpretation>
              <emma:one-of disjunction-type="recognition" id="oneOf18">
                <emma:interpretation id="interp90" emma:lang="zh-CN" emma:confidence="0">
                  <emma:literal>能</emma:literal>
                </emma:interpretation>
                <emma:interpretation id="interp91" emma:lang="zh-CN" emma:confidence="0">
                  <emma:literal>触</emma:literal>
                </emma:interpretation>
                <emma:interpretation id="interp92" emma:lang="zh-CN" emma:confidence="0">
                  <emma:literal>舯</emma:literal>
                </emma:interpretation>
                <emma:interpretation id="interp93" emma:lang="zh-CN" emma:confidence="0">
                  <emma:literal>俳</emma:literal>
                </emma:interpretation>
                <emma:interpretation id="interp94" emma:lang="zh-CN" emma:confidence="0">
                  <emma:literal>舺</emma:literal>
                </emma:interpretation>
              </emma:one-of>
            </emma:emma>
          </inkml:annotationXML>
          <inkml:trace contextRef="#ctx0" brushRef="#br0" timeOffset="49888">12792 7434 4736,'-10'-6'1824,"10"6"-960,0-35-224,0 25 1248,0 7-1056,0-7 896,4 10-1024,-4-9 704,0 9-800,0-4 288,0 8-513,-4 1 161,-1 9-320,-16 8 224,6 4-256,-10 6-32,5 1-96,-7-1-192,12-6 64,-5 2 32,10-2 32,-1-7-160,7-1 96,-2-9-96,12 0 64,-6-13-160,9-1 160,12-4-96,4 5 96,1-10 64,4 9 32,-3-9 0,-3 11 0,-3-7 64,-1 5-32,-10-3 64,5 8-64,-9 0-32,5 8 32,-11 1 96,3 0-64,-6 5 192,3 1-160,-6-2 256,1 0-224,-5 6 320,10 7-256,-11 16 160,11 3-192,-10 14 128,10-5-160,-5 14 160,5 4-192,-4 5 96,-2-9-96,-5-1-64,7-6 0,-11-12-320,9-4 160,-5-23-1024,11-3 672,-3-28-1312,3-1 1025,0-25-673,9-1 832,-4-9-320,5 13 544,-4-4-288,-1 8 384,-1-21-64,2 4 224,-1-1 224,1 14-64,-6-13 224,4 13-160,-4-9 320,0 9-224,0-5 320,0 15-288,0-4 224,5 7-224,1-4 64,-2 10-160,7 0 160,-1 3-192,4 1 192,2 6-192,1-7 256,1 10-224,3-6 384,0 6-288,-1 0 224,1 6-225,-5 7 289,-2 6-288,2 3 320,4 5-320,-10 5 224,1 0-224,-2 8 64,6 1-160,-9 1 64,3 3-96,-3-10-64,0-3 0,-6 4-192,0 0 96,-12-8-736,9-1 416,-9-22-864,3-1 705,-12-17-321,6 3 512,-15-8 128,13 4 128,-7-8 32,8 9 0,-10-16 0,11 12 0,0-11 64,6 6 0,-3-5 0,9 1 0,-3-2 64,6 9-32,0 2-32,6 3 32,-3 0 32,9 6-32,-9-1 192,9 3-128,-3 2 256,2 8-224,-7-4 384,8 9-288,-12 1 383,3 8-351,-6 0 512,3 4-448,-12 7 512,8-3-512,-12 2 416,12-2-416,-11-3 128,9-4-288,0-12 0,6 9-96,0-16-192,6 3 64,3-22-608,7 2 384,4-24-1152,6 5 800,11-28-1663,7 10 1279,2-9-2976,1 13 2272,-7-5-2400,-5 15 2400</inkml:trace>
          <inkml:trace contextRef="#ctx0" brushRef="#br0" timeOffset="50730">13252 7656 5888,'-27'24'2176,"27"-24"-1152,-15 26-480,5-17 1344,10 4-1056,-16-3 576,12 2-832,4-7 128,4 4-416,-4-13 32,11-1-192,4-3 0,5 3-64,5-9-64,2 4 32,-3-6-128,8 6 64,-2-2 160,6 2-64,-6 0 256,0 6-193,-9-1 257,0 5-256,-12 0 256,6 5-256,-15-1 160,6 6-160,-16 3 160,-1 0-192,-8 9 320,3 7-224,-9 1 320,4 3-288,-3 4 160,7-7-224,-2-1 0,7-3-96,4-8-64,2 0 32,0-9-320,6-3 160,0-16-800,12 5 512,-4-18-1152,4 6 896,-2-19-1023,-1 8 959,-4-12-480,7 8 704,-18-10 0,6 17 320,-11-17 96,7 10 96,-7-13 256,7 9-128,-8-6 384,12 11-288,-5 0 384,10 7-352,-5 2 512,0 8-448,0 4 512,6 7-512,0 12 511,-2 5-511,-4 8 352,0 10-384,0 4 192,0 6-256,-4 12 0,4 0-128,-6 5 0,6 0-32,0-5 96,6-5-96,-2-4-32,7-7 0,4-12-32,6 6 0,4-13 0,1-6 0,4-9 64,0 6-32,-4-10-32,4 3 32,-5-3 32,2 0-32,-7 0 128,-5 6-96,-10-6 192,-1 9-160,-8-1 32,-1 7-64,-10 2-192,3 2 64,-12 8-1248,10 1 736,-17-2-3295,10-4 2175,-5-3-3648,10-6 3040</inkml:trace>
        </inkml:traceGroup>
        <inkml:traceGroup>
          <inkml:annotationXML>
            <emma:emma xmlns:emma="http://www.w3.org/2003/04/emma" version="1.0">
              <emma:interpretation id="{FA7ED2F1-6CEC-4BEB-8180-F4854F7459D1}" emma:medium="tactile" emma:mode="ink">
                <msink:context xmlns:msink="http://schemas.microsoft.com/ink/2010/main" type="inkWord" rotatedBoundingBox="10972,4564 12192,4525 12228,5660 11008,5698"/>
              </emma:interpretation>
              <emma:one-of disjunction-type="recognition" id="oneOf19">
                <emma:interpretation id="interp95" emma:lang="zh-CN" emma:confidence="0">
                  <emma:literal>极</emma:literal>
                </emma:interpretation>
                <emma:interpretation id="interp96" emma:lang="zh-CN" emma:confidence="0">
                  <emma:literal>牯</emma:literal>
                </emma:interpretation>
                <emma:interpretation id="interp97" emma:lang="zh-CN" emma:confidence="0">
                  <emma:literal>牧</emma:literal>
                </emma:interpretation>
                <emma:interpretation id="interp98" emma:lang="zh-CN" emma:confidence="0">
                  <emma:literal>蚂</emma:literal>
                </emma:interpretation>
                <emma:interpretation id="interp99" emma:lang="zh-CN" emma:confidence="0">
                  <emma:literal>牲</emma:literal>
                </emma:interpretation>
              </emma:one-of>
            </emma:emma>
          </inkml:annotationXML>
          <inkml:trace contextRef="#ctx0" brushRef="#br0" timeOffset="52199">14280 7587 6272,'-4'-14'2368,"4"14"-1280,0-13-512,0 4 1440,0 9-1120,0-13 832,0 0-1024,0-1 639,0 5-799,0 0 512,0 9-608,0-4 320,0 8-448,0-4 256,0 0-320,0 4 0,0 1-160,0-5 0,0 0-32,4 0-64,8 4 32,-4-8 32,2 4-32,-4-5-32,0 10 32,-6-5-32,0 0 0,0 0 0,0 0 0,0 0-96,0 0 64,-6-5 32,6 1 0,-6-6-96,2 10 64,-2 0 96,6 6-32,-5-2-32,5 0 32,-9-4-192,-1 0 96,-6 0-320,12 0 224,-12 0-288,5 5 256,-10-5-192,12 4 224,-12-4 0,7 0 96,-8 5 64,7 3 0,-5 1 64,10 4-32,-5-3-32,4 3 32,-4-4-32,9 5 0,-4-9 0,5 5 0,2-10 64,3 3-32,-6-3-32,12 0 32,-6 0-32,8 0 0,-2-3 0,10 3 0,4-10 0,1 1 0,10-4 0,4 3 0,10-12 0,1 3 0,0-7-96,-6 7 64,13-4 32,-14 10 0,-9 0 64,2 3-32,-7 1-32,1 5 32,-5-5 32,3 9-32,-14-4 64,-4 8-64,-12 5 64,2 8-64,-11 6-32,4 1 32,-14 3-32,4 5 0,-20 3 64,11 7-32,-11 3 192,1 0-128,4-9 96,10 0-96,5-8-64,18-5 0,3-10 32,3 0-32,8-7-96,10-2 32,-2-14-544,7-3 320,16-19-1152,-2 0 768,-5-4-1535,1 10 1215,-10-6-1568,-5 13 1440,-6-4-1152,-6 5 1280,-9-13-224,0 9 736,-5-16 160,1 12 192,-11-10 160,3 7-32,-8-6 256,5 8-160,-6-5 864,11 4-544,-10-4 992,10 15-800,-4-5 896,8 3-896,-9 5 672,10 5-768,-5 0 640,10 9-672,-12 5 447,12 8-543,-3 6 256,3 11-384,0 8 352,3 2-384,3 14 384,0 5-384,-2 14 160,7-1-256,-8 15 64,3-6-128,0 11 96,0-7-128,-6 5 32,4-17-32,-4-5-256,0-13 96,0-16-1088,0-1 640,0-25-1920,0-3 1345,5-29-2977,4 0 2304,9-26-2560,-4 0 2496</inkml:trace>
          <inkml:trace contextRef="#ctx0" brushRef="#br0" timeOffset="53183">14576 7548 6400,'-4'-23'2464,"4"23"-1344,4-32-832,2 23 1056,-1 5-800,4-5 224,7-1-448,10-9 96,4 12-256,0-12 128,6 10-160,0-5 160,0 5-192,0-1 320,5 7-224,-6-1 320,-4 4-288,-10 4 224,-3 9-225,-12 5 129,0 0-192,-12 4 128,0 7-160,-8-7 64,4 4-96,-2-3-64,9 5 0,-2-5-32,5 0 0,0-5 0,5-1 0,-2-4 0,9 6 0,3 4 0,0 0 0,0 3 0,6 2 0,-12-5 128,2 3-64,-17 2 32,1-1-32,-10-5-64,5 7 32,-10-7-128,10-5 64,-10-7-192,5-1 128,-6-9-256,6 4 224,-6-8-160,6 4 160,-6-4 64,12-1 64,-6-5 0,9 10 0,-5-9 0,7 5 0,4-9 0,4 3 0,1-3-96,7 4 64,3-4 32,0 7 0,6-2 64,-2 3-32,7 1 192,-2 4-128,3 0 96,0 9-96,-3-5 0,2 6-32,-7-1-64,7-2 32,-5 3-480,3-1 256,-3 1-1599,6 3 991,-12-4-3456,6 1 2368,-7-6-2336,2 1 2464</inkml:trace>
          <inkml:trace contextRef="#ctx0" brushRef="#br0" timeOffset="52467">14851 7383 7296,'-10'6'2816,"10"-6"-1536,0 23-800,0-11 1472,0 2-1120,-6 8 576,6 6-833,-3 8 417,3 0-576,-6 9 320,12 0-416,-6 10 128,0-6-288,0 2-64,0-6-64,0-3-672,0-6 352,0-14-1920,0 0 1217,-6-18-2945,6 2 2208,-11-21-2656,7 8 2528</inkml:trace>
        </inkml:traceGroup>
        <inkml:traceGroup>
          <inkml:annotationXML>
            <emma:emma xmlns:emma="http://www.w3.org/2003/04/emma" version="1.0">
              <emma:interpretation id="{F1891F29-927E-46C8-906B-D5FB57D9FB2D}" emma:medium="tactile" emma:mode="ink">
                <msink:context xmlns:msink="http://schemas.microsoft.com/ink/2010/main" type="inkWord" rotatedBoundingBox="12513,4690 13254,4667 13276,5372 12535,5396"/>
              </emma:interpretation>
              <emma:one-of disjunction-type="recognition" id="oneOf20">
                <emma:interpretation id="interp100" emma:lang="zh-CN" emma:confidence="0">
                  <emma:literal>不</emma:literal>
                </emma:interpretation>
                <emma:interpretation id="interp101" emma:lang="zh-CN" emma:confidence="0">
                  <emma:literal>小</emma:literal>
                </emma:interpretation>
                <emma:interpretation id="interp102" emma:lang="zh-CN" emma:confidence="0">
                  <emma:literal>山</emma:literal>
                </emma:interpretation>
                <emma:interpretation id="interp103" emma:lang="zh-CN" emma:confidence="0">
                  <emma:literal>忄</emma:literal>
                </emma:interpretation>
                <emma:interpretation id="interp104" emma:lang="zh-CN" emma:confidence="0">
                  <emma:literal></emma:literal>
                </emma:interpretation>
              </emma:one-of>
            </emma:emma>
          </inkml:annotationXML>
          <inkml:trace contextRef="#ctx0" brushRef="#br0" timeOffset="54042">15723 7367 4736,'0'-15'1760,"0"15"-960,5-13-320,-5 9 1216,10 4-960,-5-5 864,1 5-928,-2-4 704,2 4-768,-6-4 640,5 4-704,-1-6 575,7 12-639,-1-6 256,1 8-448,-1 1 256,-1 10-288,2 3 288,-1 5-320,4 5 224,4 0-224,-9 3 64,1 7-160,1 7 64,-2 2-96,-3 3 0,3-5-32,-9-4-256,6 1 96,-12-10-1152,6-4 672,-15-14-1920,6 0 1377,-12-13-1921,6-5 1728,-11-9-1120,10 5 1408,-14-28-32,10 4 640,-5-12 608,4 8-64,1-4 1024,10 8-640,-7 2 1248,8 12-992,-6 5 960,9 9-992,-3 9 768,3 5-864,-4 8 511,10 10-671,-5-2 320,5 8-480,-6-2 128,3 0-288,-8-4-288,11 0 64,-10-10-1472,10 1 832,-11-20-2495,11 3 1791,-4-24-3328,8 4 2688</inkml:trace>
          <inkml:trace contextRef="#ctx0" brushRef="#br0" timeOffset="54240">16039 7705 7296,'40'23'2816,"-40"-23"-1536,35 26-736,-23-16 1440,3-1-1152,6 0 768,0 5-961,-3-1 289,8 2-544,-5-7 0,0 6-224,-12-6-736,7 8 320,-11-10-2239,5 4 1375,-10-10-4096,5 6 2944</inkml:trace>
        </inkml:traceGroup>
        <inkml:traceGroup>
          <inkml:annotationXML>
            <emma:emma xmlns:emma="http://www.w3.org/2003/04/emma" version="1.0">
              <emma:interpretation id="{6C493416-85B8-4163-8285-B3CBD1F9A766}" emma:medium="tactile" emma:mode="ink">
                <msink:context xmlns:msink="http://schemas.microsoft.com/ink/2010/main" type="inkWord" rotatedBoundingBox="13736,5220 13798,5219 13798,5242 13736,5244"/>
              </emma:interpretation>
              <emma:one-of disjunction-type="recognition" id="oneOf21">
                <emma:interpretation id="interp105" emma:lang="zh-CN" emma:confidence="0">
                  <emma:literal>一</emma:literal>
                </emma:interpretation>
                <emma:interpretation id="interp106" emma:lang="zh-CN" emma:confidence="0">
                  <emma:literal>·</emma:literal>
                </emma:interpretation>
                <emma:interpretation id="interp107" emma:lang="zh-CN" emma:confidence="0">
                  <emma:literal>.</emma:literal>
                </emma:interpretation>
                <emma:interpretation id="interp108" emma:lang="zh-CN" emma:confidence="0">
                  <emma:literal>-</emma:literal>
                </emma:interpretation>
                <emma:interpretation id="interp109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55023">16778 7876 8832,'0'-7'3328,"0"7"-1792,24 0-1728,-24 0 608,0 0-320,0 0-256,7 0 64,-7 0-2368,11 0 1376,0-11-3168,-3 4 2400</inkml:trace>
        </inkml:traceGroup>
      </inkml:traceGroup>
    </inkml:traceGroup>
    <inkml:traceGroup>
      <inkml:annotationXML>
        <emma:emma xmlns:emma="http://www.w3.org/2003/04/emma" version="1.0">
          <emma:interpretation id="{9FAB9C7D-AE57-4660-A007-E227A97062AE}" emma:medium="tactile" emma:mode="ink">
            <msink:context xmlns:msink="http://schemas.microsoft.com/ink/2010/main" type="paragraph" rotatedBoundingBox="1362,7464 13867,6949 13915,8120 1410,86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ACF979-2443-4808-95A4-91FBD6CDCB22}" emma:medium="tactile" emma:mode="ink">
              <msink:context xmlns:msink="http://schemas.microsoft.com/ink/2010/main" type="line" rotatedBoundingBox="1362,7464 13867,6949 13915,8120 1410,8635"/>
            </emma:interpretation>
          </emma:emma>
        </inkml:annotationXML>
        <inkml:traceGroup>
          <inkml:annotationXML>
            <emma:emma xmlns:emma="http://www.w3.org/2003/04/emma" version="1.0">
              <emma:interpretation id="{4443BC9C-3E58-481C-BD59-4E765A5EC3EA}" emma:medium="tactile" emma:mode="ink">
                <msink:context xmlns:msink="http://schemas.microsoft.com/ink/2010/main" type="inkWord" rotatedBoundingBox="1367,7598 1983,7572 2018,8417 1402,8442"/>
              </emma:interpretation>
              <emma:one-of disjunction-type="recognition" id="oneOf22">
                <emma:interpretation id="interp110" emma:lang="zh-CN" emma:confidence="0">
                  <emma:literal>S</emma:literal>
                </emma:interpretation>
                <emma:interpretation id="interp111" emma:lang="zh-CN" emma:confidence="0">
                  <emma:literal>s</emma:literal>
                </emma:interpretation>
                <emma:interpretation id="interp112" emma:lang="zh-CN" emma:confidence="0">
                  <emma:literal>∫</emma:literal>
                </emma:interpretation>
                <emma:interpretation id="interp113" emma:lang="zh-CN" emma:confidence="0">
                  <emma:literal>8</emma:literal>
                </emma:interpretation>
                <emma:interpretation id="interp114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70290">5003 10415 5120,'0'-10'1920,"0"10"-1024,6 0-416,-6-4 1088,5 4-896,-5-3 672,6 3-800,-6-10 512,4 1-608,-4-13 320,5 12-448,-5-12 128,0 8-288,-5-9 224,5 10-256,-15-6 95,5 10-127,-16-4 0,1 3-32,-1 1 32,5 9-64,-3-4-32,3 8 32,-24 2-32,3 3 0,0 4 0,12 10 0,0-4-96,15 3 64,0 1-32,15 0 0,0 3 0,9 0 0,1-1 0,7-3 1,2 5 63,7-1 0,-1 3 127,7-3-63,8 6 32,1 4-32,-17 5 224,3 1-160,-18 3 512,3 0-352,-24 0 512,-3-5-480,-9-3 288,3-1-352,-15-9 128,0 1-224,-24-2 64,3-3-128,1-18-128,10-5 0,5-15-320,16 8 192,-1-16-800,17 4 544,-8-26-1344,7 4 961,10-4-2369,6 9 1792,15-6-3168,3 12 2560</inkml:trace>
        </inkml:traceGroup>
        <inkml:traceGroup>
          <inkml:annotationXML>
            <emma:emma xmlns:emma="http://www.w3.org/2003/04/emma" version="1.0">
              <emma:interpretation id="{11D95B89-0BB3-47D2-B98E-C1523027A6A6}" emma:medium="tactile" emma:mode="ink">
                <msink:context xmlns:msink="http://schemas.microsoft.com/ink/2010/main" type="inkWord" rotatedBoundingBox="2234,7608 2690,7589 2718,8268 2262,8287"/>
              </emma:interpretation>
              <emma:one-of disjunction-type="recognition" id="oneOf23">
                <emma:interpretation id="interp115" emma:lang="zh-CN" emma:confidence="0">
                  <emma:literal>L</emma:literal>
                </emma:interpretation>
                <emma:interpretation id="interp116" emma:lang="zh-CN" emma:confidence="0">
                  <emma:literal>匕</emma:literal>
                </emma:interpretation>
                <emma:interpretation id="interp117" emma:lang="zh-CN" emma:confidence="0">
                  <emma:literal>乚</emma:literal>
                </emma:interpretation>
                <emma:interpretation id="interp118" emma:lang="zh-CN" emma:confidence="0">
                  <emma:literal>匚</emma:literal>
                </emma:interpretation>
                <emma:interpretation id="interp11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70830">5441 10243 5504,'-6'-9'2112,"6"9"-1152,12 0-288,-12 0 1568,0 0-1248,0 0 1024,0 9-1184,0 0 543,0 9-799,-6 0 256,6 5-480,-9 4 224,3 10-320,-9-7 192,4 3-224,-8 7 224,4 6-256,-6-5 96,10-2-160,1-7 64,5 1-96,-5-7 0,10-3-32,-5 5 32,5-2-64,-6-3-32,12-4 32,-1-1-32,5 0 0,5-9 64,6 4-32,-1-7-32,5-2 32,1-4-128,1 4 64,-3-8-32,3 4 0,3-4 128,0 8-32,0 0-224,2 4 96,-8-2-736,3-2 448,-9-8-1376,0 4 992,-9-9-2399,6 0 1791,-6-11-3456,2 8 2720</inkml:trace>
        </inkml:traceGroup>
        <inkml:traceGroup>
          <inkml:annotationXML>
            <emma:emma xmlns:emma="http://www.w3.org/2003/04/emma" version="1.0">
              <emma:interpretation id="{F1766B8F-1074-4903-9C0A-C9C90A0A72D3}" emma:medium="tactile" emma:mode="ink">
                <msink:context xmlns:msink="http://schemas.microsoft.com/ink/2010/main" type="inkWord" rotatedBoundingBox="2752,7689 3196,7670 3226,8403 2782,8421"/>
              </emma:interpretation>
              <emma:one-of disjunction-type="recognition" id="oneOf24">
                <emma:interpretation id="interp120" emma:lang="zh-CN" emma:confidence="0">
                  <emma:literal>A</emma:literal>
                </emma:interpretation>
                <emma:interpretation id="interp121" emma:lang="zh-CN" emma:confidence="0">
                  <emma:literal>月</emma:literal>
                </emma:interpretation>
                <emma:interpretation id="interp122" emma:lang="zh-CN" emma:confidence="0">
                  <emma:literal>丹</emma:literal>
                </emma:interpretation>
                <emma:interpretation id="interp123" emma:lang="zh-CN" emma:confidence="0">
                  <emma:literal>凡</emma:literal>
                </emma:interpretation>
                <emma:interpretation id="interp124" emma:lang="zh-CN" emma:confidence="0">
                  <emma:literal>*</emma:literal>
                </emma:interpretation>
              </emma:one-of>
            </emma:emma>
          </inkml:annotationXML>
          <inkml:trace contextRef="#ctx0" brushRef="#br0" timeOffset="71428">5962 10353 5376,'-10'-9'2016,"10"9"-1088,0-10-384,0 6 1600,0 4-1184,0-5 992,0 1-1152,-5-2 416,5 6-705,-6 0 225,6 6-448,-4 3 416,4 5-416,-5 2 512,-1 7-480,-4 9 64,5 0-224,-10 9-32,5 5-64,-7 3 32,8 2-64,-6-3-224,9 4 96,-3-13-1024,3-7 640,1-9-1663,5-5 1215,-4-23-1536,8 1 1408,-4-19-1376,5 1 1376,1-33-736,3 0 1056,-3 1 32,3 9 448,2 0 704,-1 9-224,1 0 1216,4 8-832,-5 2 1088,-1 6-992,3 4 928,3 6-928,-6 4 768,8 12-832,-8 4 512,7 2-672,-2 6 383,2 6-511,-2 2 128,4 6-320,1 8 64,7 5-128,-6 10 0,5-4-32,-10 4-64,6-7 32,-6 3-544,0-2 288,-4-7-1311,-1-2 863,-5-12-1984,5-2 1504,-10-16-3200,0-2 2464</inkml:trace>
          <inkml:trace contextRef="#ctx0" brushRef="#br0" timeOffset="71669">5875 10701 6656,'-30'-14'2464,"30"14"-1344,-12-9-960,8 4 1088,8 5-736,-4-4 768,6 0-768,0-1 480,3 5-576,2 0 128,10 0-320,3-4-128,7 4-64,10-6-32,0 12 0,4-12-992,-3 6 544,-2-3-2720,-5 3 1760,1-4-2816,-6-2 2400</inkml:trace>
        </inkml:traceGroup>
        <inkml:traceGroup>
          <inkml:annotationXML>
            <emma:emma xmlns:emma="http://www.w3.org/2003/04/emma" version="1.0">
              <emma:interpretation id="{F7E89D9C-6AA9-4FF1-BC37-455A4B602160}" emma:medium="tactile" emma:mode="ink">
                <msink:context xmlns:msink="http://schemas.microsoft.com/ink/2010/main" type="inkWord" rotatedBoundingBox="3433,7652 4098,7624 4128,8340 3462,8367"/>
              </emma:interpretation>
              <emma:one-of disjunction-type="recognition" id="oneOf25">
                <emma:interpretation id="interp125" emma:lang="zh-CN" emma:confidence="0">
                  <emma:literal>M</emma:literal>
                </emma:interpretation>
                <emma:interpretation id="interp126" emma:lang="zh-CN" emma:confidence="0">
                  <emma:literal>叫</emma:literal>
                </emma:interpretation>
                <emma:interpretation id="interp127" emma:lang="zh-CN" emma:confidence="0">
                  <emma:literal>刈</emma:literal>
                </emma:interpretation>
                <emma:interpretation id="interp128" emma:lang="zh-CN" emma:confidence="0">
                  <emma:literal>州</emma:literal>
                </emma:interpretation>
                <emma:interpretation id="interp129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71963">6553 10379 6784,'-15'-4'2528,"15"4"-1344,-27 0-736,18 0 1280,9 4-992,-10-1 736,5 7-864,-1-1 288,6 10-513,0 4 225,6 4-352,-1 1 64,5 2-192,-1 2 64,3 5-96,-8 8-64,7 1 0,-5-1-320,-2 0 160,1-9-1216,1 0 737,-6-14-2273,3 0 1600,-3-16-3200,0-2 2528</inkml:trace>
          <inkml:trace contextRef="#ctx0" brushRef="#br0" timeOffset="72515">6482 10324 6400,'-6'-23'2368,"6"23"-1280,6-13-704,-6 9 1248,0 8-960,0-4 768,0 0-832,5 4 384,5 5-576,5 4 191,5 10-351,-4 0 64,4 9-192,1 5 0,0-1-64,0 0-64,3-4 32,-4-9-32,5-7 0,-4 0-96,5-8 64,-5-13-192,3-4 128,3-14-96,3 6 96,-6-15 64,8 10 32,-11-10 64,-2 5-32,-4-5-32,6 13 32,-6-7 96,2 11-64,-8-2 320,1 7-192,-5-2 448,5 6-352,-5-2 352,1 2-352,0 2 192,-3 4-256,-3-5 224,0 10-256,0-1 160,6 6-192,0 3 0,-3 10-96,3-1 160,0 10-128,-1 0 192,-1 0-192,2 8 32,-1 2-64,-1 6 32,8 7-64,-9 5-96,3-7 32,0 1-832,-1-2 480,-1-13-2368,2-2 1504,-1-10-4767,-1-4 3327</inkml:trace>
        </inkml:traceGroup>
        <inkml:traceGroup>
          <inkml:annotationXML>
            <emma:emma xmlns:emma="http://www.w3.org/2003/04/emma" version="1.0">
              <emma:interpretation id="{48F8B421-F073-4413-A6E9-107854D55F0C}" emma:medium="tactile" emma:mode="ink">
                <msink:context xmlns:msink="http://schemas.microsoft.com/ink/2010/main" type="inkWord" rotatedBoundingBox="4829,7530 5297,7511 5332,8366 4864,8386"/>
              </emma:interpretation>
              <emma:one-of disjunction-type="recognition" id="oneOf26">
                <emma:interpretation id="interp130" emma:lang="zh-CN" emma:confidence="0">
                  <emma:literal>目</emma:literal>
                </emma:interpretation>
                <emma:interpretation id="interp131" emma:lang="zh-CN" emma:confidence="0">
                  <emma:literal>囝</emma:literal>
                </emma:interpretation>
                <emma:interpretation id="interp132" emma:lang="zh-CN" emma:confidence="0">
                  <emma:literal>固</emma:literal>
                </emma:interpretation>
                <emma:interpretation id="interp133" emma:lang="zh-CN" emma:confidence="0">
                  <emma:literal>圄</emma:literal>
                </emma:interpretation>
                <emma:interpretation id="interp134" emma:lang="zh-CN" emma:confidence="0">
                  <emma:literal>國</emma:literal>
                </emma:interpretation>
              </emma:one-of>
            </emma:emma>
          </inkml:annotationXML>
          <inkml:trace contextRef="#ctx0" brushRef="#br0" timeOffset="73987">7889 10162 4736,'0'0'1824,"0"0"-960,0 0-384,0 0 1280,0 0-960,0 0 864,0 0-960,0 4 640,0 5-800,0 4 512,0 7-608,0 2 383,0 4-479,0 6 480,5 0-512,-5 4 352,4 9-384,-4 14 0,0 1-192,0 2-64,0 2 0,0-9-480,0-6 256,0-11-1376,0-8 832,0-16-1983,0-6 1535,0-21-2272,0 0 1984,0-9-1984,0 8 1984</inkml:trace>
          <inkml:trace contextRef="#ctx0" brushRef="#br0" timeOffset="75273">7934 10460 4736,'-4'-22'1824,"4"22"-960,4 0-320,-4 0 1184,11 0-960,-1-5 416,10 5-704,1-3 288,4 3-448,-4 0 192,-1 8-288,1-3-64,0-1-96,-3 1 32,9 3-64,-18 2-32,2-1 32,-11 4 32,0 6-32,-11 4 256,8-1-160,-9-5 448,8-2-320,-13-6 224,8 5-256,3-14-1,6 4-127,6-4-64,3 5 0,-3-1-32,5 5 0,-1-9-96,-1 4 64,-3 2-32,5-2 0,-11-1 64,0 7 0,-11 3 256,2 2-128,-7-2 320,5 4-256,-4 2 96,6 0-160,-3-6 0,12 6-64,-4-15-128,8-1 32,2-6 32,9-1 0,0-2-288,0 6 160,0-4-576,2 4 384,-7 0-639,-1 10 543,-13-3-64,4 8 288,-11-1 32,1 3 96,-4 1 256,-2 1-96,-5-11 320,7 7-224,-7-11 320,10 5-288,-8-5 224,8 5-225,-5-9 65,11 0-160,-11 0 64,13 0-96,-3 0 96,6 0-128,-5 0 32,10 0-32,1 0 32,3 0-64,6 0-32,1 6 32,-2-12-32,7 6 0,0-4-160,3-1 96,-3-5-896,0 3 545,-6-3-1729,6 5 1184,-6-3-2848,0 8 2112,0-15-2016,5 2 2144</inkml:trace>
          <inkml:trace contextRef="#ctx0" brushRef="#br0" timeOffset="74487">7924 10266 5760,'6'-5'2176,"-6"5"-1152,18-14-768,-6 10 864,3 4-640,6-4 544,-1-1-608,-1-5 416,2 10-480,-6-4 192,5-1-320,1-3 224,6 2-256,-8-3 256,1 9-256,-5-7 512,6 7-385,-6-6 513,6 6-512,-10 0 288,-1 6-352,-10-3 64,5 1-192,-5 2 160,0 3-192,0-1 192,0 6-192,0 0 96,4-1-96,-4 6 0,6-2-32,-1 5 32,-1 1-64,2 5 64,5 8-64,-2 6 64,1 3-64,-4 0 64,5-6-64,-8 3-32,4-1 32,-7 8-128,5-4 64,-5 1-384,0-5 192,0 1-512,0-7 416,-5-3-640,5-5 544,-7-14-1055,4 2 831,-8-15-1664,11 0 1280,-10-15-3168,4 7 2336</inkml:trace>
        </inkml:traceGroup>
        <inkml:traceGroup>
          <inkml:annotationXML>
            <emma:emma xmlns:emma="http://www.w3.org/2003/04/emma" version="1.0">
              <emma:interpretation id="{6971D83B-3F09-4BC0-9DEF-2C01CD5D87F5}" emma:medium="tactile" emma:mode="ink">
                <msink:context xmlns:msink="http://schemas.microsoft.com/ink/2010/main" type="inkWord" rotatedBoundingBox="5573,7392 6518,7353 6562,8423 5617,8462"/>
              </emma:interpretation>
              <emma:one-of disjunction-type="recognition" id="oneOf27">
                <emma:interpretation id="interp135" emma:lang="zh-CN" emma:confidence="0">
                  <emma:literal>前</emma:literal>
                </emma:interpretation>
                <emma:interpretation id="interp136" emma:lang="zh-CN" emma:confidence="0">
                  <emma:literal>箭</emma:literal>
                </emma:interpretation>
                <emma:interpretation id="interp137" emma:lang="zh-CN" emma:confidence="0">
                  <emma:literal>谕</emma:literal>
                </emma:interpretation>
                <emma:interpretation id="interp138" emma:lang="zh-CN" emma:confidence="0">
                  <emma:literal>湔</emma:literal>
                </emma:interpretation>
                <emma:interpretation id="interp139" emma:lang="zh-CN" emma:confidence="0">
                  <emma:literal>瑜</emma:literal>
                </emma:interpretation>
              </emma:one-of>
            </emma:emma>
          </inkml:annotationXML>
          <inkml:trace contextRef="#ctx0" brushRef="#br0" timeOffset="76189">9162 10002 5120,'12'0'2016,"-12"0"-1088,24 32-96,-18-22 1664,4-2-1376,-10-8 960,0 4-1216,-5 2 671,5-2-895,-5 2 448,5-2-640,-10 4 256,4 2-416,-3-2 128,4 6-256,-11 0 64,5-1-128,-8 0-64,8 6 0,-10-6-672,6 7 352,-6-8-1504,6 2 992,-6-5-1823,6 0 1471,-10-5-1824,11 6 1696,-18-6-1856,8 1 1824,-7-1-1120,5 1 1408</inkml:trace>
          <inkml:trace contextRef="#ctx0" brushRef="#br0" timeOffset="75896">8914 10156 6144,'-12'0'2368,"12"0"-1280,-4 10-640,-1-7 1344,10 3-992,-5 4 320,0 3-672,0-4-352,4 4-64,2 1-1152,0 4 576,-1-9-3072,4-1 2016,-3-11-2112,4-2 2144</inkml:trace>
          <inkml:trace contextRef="#ctx0" brushRef="#br0" timeOffset="76534">8632 10337 4736,'-5'-4'1824,"5"4"-960,0 0-320,0 0 1472,0 0-1120,0 0 1056,5 4-1120,-5 2 704,6-3-896,-2-3 287,8 6-543,-4-6 224,8 0-352,-5 0 192,4 0-224,5 0 64,2 0-160,-4-6 64,9 6-96,8-9-64,7 5 0,-2-9-32,6 7 0,-6-1 0,7 1 0,-7-3 64,1 5-32,11-9-32,-2 7 32,-8-7-320,-3 9 160,-12-5-736,-3 9 480,-12-4-928,-4 4 705,-13 0-1441,2 4 1152,-19 0-1984,2 5 1632,-10 1-2304,3-1 2016</inkml:trace>
          <inkml:trace contextRef="#ctx0" brushRef="#br0" timeOffset="77713">8898 10360 4736,'-11'0'1824,"11"0"-960,-4 15-224,-2-11 1312,12-1-1056,-6 3 896,0 4-1056,0 3 704,0 6-832,0 3 288,0 1-513,0 4 289,0 5-384,0-1 0,0-4-192,0 1 0,0-6-32,0-4-64,0 4 32,0-3-128,0 3 64,0 1 32,0-1 0,0 2 0,0 2 0,0-17-160,0 0 96,0-9-384,0 4 224,0-12-512,4 3 417,1-22-353,4-1 384,-2-11 32,4 7 128,-2-9-32,1 5 64,1-6 64,-2 16 32,3-6 64,-3 13-32,0 2 128,8 7-96,-7 2 320,-1 4-192,2-6 256,5 10-256,-1 4 159,0 6-191,0-2 224,0 2-256,-4 4 256,-2 8-256,-3 0 96,0 4-128,-12-1-64,6-2 0,-6-10-128,3 4 64,-8-7 32,5-1 0,-9-9 128,11 0-64,-2-4-224,6-1 64,0-9-512,6 1 320,-2-23-64,7 8 192,-1 1-31,1 13 95,-8-4 64,9 10 32,-8-16 64,7 12-32,-8-2 191,3 5-127,-6 4 320,6 5-224,-6 5 160,6 4-192,-3-1 128,3 2-160,-6 2 0,6 8-64,-6-8-416,0 8 224,0-12-960,9 0 609,2-12-993,8 4 832,-3-18-384,4 4 608,-4-2 64,0 0 224,-6 4 96,5 2 32,0-7 480,0 7-256,0 7 608,2 3-448,-7 0 416,-1 8-448,-3 10 320,3 4-384,-9 5 127,6 2-255,-6-3-224,0 2 32,0-12-991,0 4 575,0-16-1248,0-4 992,0-27-544,5 4 736,-5-5 0,6 12 320,-6-8 192,9 12 0,1-11 352,1 8-160,-5 7 512,-3 2-384,3-2 576,4 8-512,-5-5 640,1 10-576,-2 0 704,2 4-672,-1 5 543,4 2-575,3 12 320,-3 8-448,2 10 256,-1-2-320,-4 15-64,3-4-128,-4-5-320,-1-4 128,-8-6-1088,4-3 672,-11 3-1791,8 1 1311,-13-18-2720,11 0 2144,-10-20-2368,9 2 2272</inkml:trace>
        </inkml:traceGroup>
        <inkml:traceGroup>
          <inkml:annotationXML>
            <emma:emma xmlns:emma="http://www.w3.org/2003/04/emma" version="1.0">
              <emma:interpretation id="{EA5D25C5-8959-4D5D-AF30-1493910D6237}" emma:medium="tactile" emma:mode="ink">
                <msink:context xmlns:msink="http://schemas.microsoft.com/ink/2010/main" type="inkWord" rotatedBoundingBox="6699,7244 7590,7208 7630,8174 6739,8211"/>
              </emma:interpretation>
              <emma:one-of disjunction-type="recognition" id="oneOf28">
                <emma:interpretation id="interp140" emma:lang="zh-CN" emma:confidence="0">
                  <emma:literal>是</emma:literal>
                </emma:interpretation>
                <emma:interpretation id="interp141" emma:lang="zh-CN" emma:confidence="0">
                  <emma:literal>县</emma:literal>
                </emma:interpretation>
                <emma:interpretation id="interp142" emma:lang="zh-CN" emma:confidence="0">
                  <emma:literal>旯</emma:literal>
                </emma:interpretation>
                <emma:interpretation id="interp143" emma:lang="zh-CN" emma:confidence="0">
                  <emma:literal>畏</emma:literal>
                </emma:interpretation>
                <emma:interpretation id="interp144" emma:lang="zh-CN" emma:confidence="0">
                  <emma:literal>光</emma:literal>
                </emma:interpretation>
              </emma:one-of>
            </emma:emma>
          </inkml:annotationXML>
          <inkml:trace contextRef="#ctx0" brushRef="#br0" timeOffset="78266">9948 10134 4224,'-10'-9'1664,"10"9"-896,0-23-128,0 16 1536,0 7-1216,0-10 1184,0 10-1248,0 4 544,4 5-864,-4 4 415,6 1-575,-1 4 256,1 5-384,3 3 64,1 6-224,1-4-64,-2 4-32,3-5-672,3-1 352,-6-7-1919,3 4 1215,-9-23-3168,9 0 2336,-8-23-2112,1 10 2272</inkml:trace>
          <inkml:trace contextRef="#ctx0" brushRef="#br0" timeOffset="79506">9804 10534 6400,'-24'31'2368,"24"-31"-1280,-6-23-704,0 15 1152,12 8-864,-6 0 480,12 8-704,-9-8 96,12 4-288,6-8 96,0-1-192,9-4 224,6 1-256,5-10 160,4 4-160,3-4 0,-3 8-65,-4-4 97,-1 6-96,-4 0 256,-6 2-192,2 2 384,-8 8-288,-4 2 384,-4 7-352,-10 4 288,2 5-288,4 1 128,-8 6-224,2-7-64,-1 4-64,-1-4-256,2-2 128,-1-11-864,5 4 512,2-17-1344,-4-2 993,4-20-609,-2-2 832,-2-4-64,4 10 416,-8-1 32,2 10 128,-6-4 480,0 8-224,-10-5 544,4 8-416,-14 3 288,4 3-352,-8 0 192,3 3-224,-9 7 223,9 4-255,-11 4 160,14 4-192,-14 2 352,7-2-288,-10 4 384,8 2-352,-3-2 384,5 3-384,-1-6 288,5-1-288,6-4 0,5 0-160,0-4-64,6-2 0,-8 4 96,8-4-64,-1-2 32,10-2-32,-1-2 32,2-3-64,0-3-32,8 5 32,2-5 32,4 0-32,4-5-32,3 5 32,4-9-128,5 5 64,4-6-128,6 10 96,-1-9-448,6 9 256,-15 0-1056,0 5 704,-10-1-1887,-2 6 1375,2-14-3392,0 4 2496,-12-15-2144,-2 2 2400</inkml:trace>
          <inkml:trace contextRef="#ctx0" brushRef="#br0" timeOffset="78745">10132 9918 4864,'16'-23'1824,"-16"23"-960,14-9-224,-4-1 1184,1 10-1024,-2-9 832,7 6-960,-5-4 864,-2 14-896,1-4 735,1 6-767,-5 5 576,-3 4-672,3 1 512,0-2-576,-2 11 192,1-2-384,-5 10 64,6 2-192,-3 2-64,3 5-32,-6 0-32,0-3 0,-6-6-448,6-1 256,-3-3-1248,-3 1 800,-3-15-1568,3-1 1249,-9-12-929,9-1 1088,-9-13-288,6 6 640,-12-21 32,10 2 256,-4-10 96,11 10 64,-7-5 128,11 4-64,-6 1 384,12 3-224,-6 0 736,5 6-544,1 4 736,-2 5-672,-4-2 416,0 6-544,0 6 191,0 7-319,0 6-288,0-3 32,0 4-1119,0-2 607,-4-4-2560,4 3 1728,-6-2-2912,1-2 2432</inkml:trace>
          <inkml:trace contextRef="#ctx0" brushRef="#br0" timeOffset="79717">10554 10414 8576,'0'6'3232,"0"-6"-1728,12 9-992,-9-9 1280,2 4-1024,1-4-97,-2 4-447,8-4-992,2 0 417,-4 0-2273,5 0 1472,-4 0-3392,-1 0 2592</inkml:trace>
        </inkml:traceGroup>
        <inkml:traceGroup>
          <inkml:annotationXML>
            <emma:emma xmlns:emma="http://www.w3.org/2003/04/emma" version="1.0">
              <emma:interpretation id="{F1913A94-A674-4D3C-94B1-5CB11256C6BF}" emma:medium="tactile" emma:mode="ink">
                <msink:context xmlns:msink="http://schemas.microsoft.com/ink/2010/main" type="inkWord" rotatedBoundingBox="7935,7402 8367,7384 8400,8192 7968,8210"/>
              </emma:interpretation>
              <emma:one-of disjunction-type="recognition" id="oneOf29">
                <emma:interpretation id="interp145" emma:lang="zh-CN" emma:confidence="0">
                  <emma:literal>个</emma:literal>
                </emma:interpretation>
                <emma:interpretation id="interp146" emma:lang="zh-CN" emma:confidence="0">
                  <emma:literal>丁</emma:literal>
                </emma:interpretation>
                <emma:interpretation id="interp147" emma:lang="zh-CN" emma:confidence="0">
                  <emma:literal>了</emma:literal>
                </emma:interpretation>
                <emma:interpretation id="interp148" emma:lang="zh-CN" emma:confidence="0">
                  <emma:literal>個</emma:literal>
                </emma:interpretation>
                <emma:interpretation id="interp149" emma:lang="zh-CN" emma:confidence="0">
                  <emma:literal>丫</emma:literal>
                </emma:interpretation>
              </emma:one-of>
            </emma:emma>
          </inkml:annotationXML>
          <inkml:trace contextRef="#ctx0" brushRef="#br0" timeOffset="80541">10984 10052 6400,'-6'24'2368,"6"-24"-1280,10-36-416,-10 30 1344,6 6-1120,-6 0 576,5 10-896,-2-2 256,9 12-481,-2-8 225,4 2-320,2-1 192,4 0-224,7-3 128,-3-1-192,3-4 64,-3 3-128,8-11 0,4 3-32,-2-5-256,2 5 96,-4-8-1376,-8-2 832,-3-4-2367,-6 9 1695,-9 5-2208,-6 5 2016,-12 0-608,3 8 1248,-12-4 1344,12 1-224,-12 3 1440,12 1-928,-3-2 896,7 7-960,1 0 992,4-2-992,0 2 864,4 3-896,1 10 576,7 4-736,-9 9 799,9-3-735,-12 3 608,4-5-672,-8 4 160,4-2-384,-6 0-96,0-6-128,-9 0-256,6-4 96,-7-4-1024,6-6 640,-12-8-2080,14-6 1441,-14-8-3137,14 0 2368,-4-18-2496,8 4 2528</inkml:trace>
        </inkml:traceGroup>
        <inkml:traceGroup>
          <inkml:annotationXML>
            <emma:emma xmlns:emma="http://www.w3.org/2003/04/emma" version="1.0">
              <emma:interpretation id="{87F11045-0028-44C4-A878-C435E8BE3CFB}" emma:medium="tactile" emma:mode="ink">
                <msink:context xmlns:msink="http://schemas.microsoft.com/ink/2010/main" type="inkWord" rotatedBoundingBox="8713,7293 9691,7252 9727,8147 8750,8188"/>
              </emma:interpretation>
              <emma:one-of disjunction-type="recognition" id="oneOf30">
                <emma:interpretation id="interp150" emma:lang="zh-CN" emma:confidence="0">
                  <emma:literal>非</emma:literal>
                </emma:interpretation>
                <emma:interpretation id="interp151" emma:lang="zh-CN" emma:confidence="0">
                  <emma:literal>啡</emma:literal>
                </emma:interpretation>
                <emma:interpretation id="interp152" emma:lang="zh-CN" emma:confidence="0">
                  <emma:literal>昨</emma:literal>
                </emma:interpretation>
                <emma:interpretation id="interp153" emma:lang="zh-CN" emma:confidence="0">
                  <emma:literal>胙</emma:literal>
                </emma:interpretation>
                <emma:interpretation id="interp154" emma:lang="zh-CN" emma:confidence="0">
                  <emma:literal>那</emma:literal>
                </emma:interpretation>
              </emma:one-of>
            </emma:emma>
          </inkml:annotationXML>
          <inkml:trace contextRef="#ctx0" brushRef="#br0" timeOffset="81674">11818 10688 9856,'-15'23'3680,"15"-23"-1984,-9 17-1344,3-12 1407,12 3-1055,-6-8 448,0 5-672,4-10-64,7 1-256,10-15-928,9 2 384,5-19-3423,7-1 2079,3-22-3872,6 10 3136</inkml:trace>
          <inkml:trace contextRef="#ctx0" brushRef="#br0" timeOffset="81486">11859 10207 7040,'-5'0'2720,"5"0"-1472,5 4-832,1-4 1280,-3 4-992,3-4 384,9 5-640,6-5-128,0 4-192,3-8-32,3 4-32,-3-9-64,8 9 32,-13 0-608,1 4 320,-13 1-1440,-7 4 928,-10 5-928,-1 4 992,-14 0 288,-1 4 256,1-3 704,5-2-288,-1-2 736,6-2-544,9 1 288,6-1-448,6-13 0,9 5-192,0-10-192,6 5 32,-6-10-960,5 7 576,-4-1-3360,-2 4 2144</inkml:trace>
          <inkml:trace contextRef="#ctx0" brushRef="#br0" timeOffset="81128">12084 9953 6016,'-6'-10'2272,"6"10"-1216,0-9-448,0 5 1248,0 8-1056,0-4 544,6 5-800,-6-5 352,6 4-544,-6-4 383,3 0-415,-3 0 192,6 10-288,-1-6 288,1 1-288,-6 4 384,4 5-352,-4 9 96,6-1-224,-1 10 288,-2 0-224,3 8 160,4 5-192,-5 0 0,6 0-96,-7 10-64,2 0 32,-6-5-544,6-4 288,-12-7-1600,6-3 1024,-10-8-3039,5-2 2143,-6-10-3296,1-9 2816</inkml:trace>
          <inkml:trace contextRef="#ctx0" brushRef="#br0" timeOffset="82077">12385 9904 6400,'25'-6'2464,"-25"6"-1344,0 19-608,0-19 1536,0 4-1152,0-4 864,0 0-1056,0 5 351,5-1-607,-5 0 352,5 1-448,-1 5 480,2 3-512,0 4 416,-2 2-416,-4 4 320,5 3-352,-5 15 64,5 1-224,2 7 160,-4 6-192,3 9 32,0-2-64,-2 7-128,1-16 32,-5 2-544,6-4 320,-6 7-1376,3 0 896,-3-22-1984,6-4 1537,-6-17-2465,6-11 2048,-6-17-2592,6 0 2368</inkml:trace>
          <inkml:trace contextRef="#ctx0" brushRef="#br0" timeOffset="82693">12461 10108 7296,'-4'16'2816,"4"-16"-1536,9 6-800,-3-6 1184,-2 4-960,7 2 352,4-3-608,0-3 160,0 0-353,6-3 1,0-3-160,3-7 0,2 8-32,-1-3 96,7 8-96,-8-10-32,-3 10 0,-12 0-32,-3 4 0,-15 2-352,3 2 192,-15 6-224,7-1 225,-13 0 63,12 6 96,-10-6 128,10 7-65,-5-4 129,9 3-128,1-10 32,4 5-32,6-10-128,6 5 32,-6-9 32,10 5 0,1-5 64,-2 0-32,-3 0 64,3 4-64,-9 0-32,0 11 32,-4-2-32,-1 5 0,-5 0 352,5 8-192,-6-7 288,7 4-256,-2-9 32,6 4-128,0-8-64,6 2 0,-2-8 32,12 2-32,-1-6-224,6 0 96,-6 0-1088,4 4 640,-2-4-3199,-2 6 2079,0-16-3296,6 0 2816</inkml:trace>
        </inkml:traceGroup>
        <inkml:traceGroup>
          <inkml:annotationXML>
            <emma:emma xmlns:emma="http://www.w3.org/2003/04/emma" version="1.0">
              <emma:interpretation id="{211B5A24-7826-4B28-83D3-748DD154137D}" emma:medium="tactile" emma:mode="ink">
                <msink:context xmlns:msink="http://schemas.microsoft.com/ink/2010/main" type="inkWord" rotatedBoundingBox="10011,7275 10998,7234 11029,7981 10042,8021"/>
              </emma:interpretation>
              <emma:one-of disjunction-type="recognition" id="oneOf31">
                <emma:interpretation id="interp155" emma:lang="zh-CN" emma:confidence="0">
                  <emma:literal>凸</emma:literal>
                </emma:interpretation>
                <emma:interpretation id="interp156" emma:lang="zh-CN" emma:confidence="0">
                  <emma:literal>凹</emma:literal>
                </emma:interpretation>
                <emma:interpretation id="interp157" emma:lang="zh-CN" emma:confidence="0">
                  <emma:literal>嗎</emma:literal>
                </emma:interpretation>
                <emma:interpretation id="interp158" emma:lang="zh-CN" emma:confidence="0">
                  <emma:literal>呮</emma:literal>
                </emma:interpretation>
                <emma:interpretation id="interp159" emma:lang="zh-CN" emma:confidence="0">
                  <emma:literal>㕶</emma:literal>
                </emma:interpretation>
              </emma:one-of>
            </emma:emma>
          </inkml:annotationXML>
          <inkml:trace contextRef="#ctx0" brushRef="#br0" timeOffset="83183">13072 10262 7296,'-5'-6'2720,"5"6"-1472,0 0-832,0 6 1568,5-2-1152,-5 0 832,6 5-993,-2 0 225,8 10-544,-4 4 224,14-1-320,-8 8 128,7 2-224,-12 0-64,7 4-64,-5-8-832,-2-1 448,-3 1-2015,4-5 1279,-10-14-3296,5-2 2464,-5-7-2304,5 0 2464</inkml:trace>
          <inkml:trace contextRef="#ctx0" brushRef="#br0" timeOffset="83393">13174 10288 6912,'-24'0'2624,"24"0"-1408,24 0-576,-18 0 1344,4 5-1120,0-5 320,0 5-736,5-5-128,0 0-192,5-5-448,2 5 192,-2-5-1472,5 2 896,-4-6-2144,-1 3 1600,-4-8-2464,-2 11 2112</inkml:trace>
          <inkml:trace contextRef="#ctx0" brushRef="#br0" timeOffset="83618">13470 9940 5504,'-26'-6'2112,"26"6"-1152,0 10-288,0-10 1344,0 0-1120,0 6 864,11 1-1056,-2 12 576,2 7-768,-7 12 383,2-2-543,-1-1 32,1 2-224,4 0-224,-1-7 0,2 2-896,-1-4 544,-5-11-2015,1-2 1343,-2-11-3584,2-1 2624</inkml:trace>
          <inkml:trace contextRef="#ctx0" brushRef="#br0" timeOffset="84360">13587 9894 7296,'-4'0'2816,"4"0"-1536,9-5-864,-3 1 1056,-2 8-832,8-4 96,8 0-448,-2 0-32,4 0-160,4 0 96,-2 5-128,-3-5 320,6 4-192,-13-4 447,7 9-351,-11 1 448,5 3-448,-15 6 352,5 3-352,-10 5 192,5-1-256,-6 2 0,6 4-128,-9-5-64,3 1 0,-3-5-32,3 3 0,-10-3 0,11 5 0,-10-11 0,11 2 0,-7-6 0,6 0 0,-5-7 64,10 1-32,-6-7 64,6 6-64,0-12 64,6 6-64,0-7-96,3 1 32,2-3-32,5 5 0,-2-9 64,2 7 0,4-7 0,1 9 0,-2-9 0,7 8 0,-5-5-96,0 6 64,-7-5 32,2 9 0,-7-4 0,6 4 0,-3 0 64,-3 4-32,2 0 64,-1 5-64,-4-4 192,2 5-128,-8-2 96,6 6-96,-6 0 160,0-1-160,0 0 256,0 6-224,0-2 96,0 2-128,0 4-64,0-1 0,-6 1-32,6 5 0,-5-5-160,2 3 96,-9-7-896,12-2 544,-10-4-2016,0 2 1344,-10-11-2815,0 5 2207,-10-5-3008,9 2 2688</inkml:trace>
          <inkml:trace contextRef="#ctx0" brushRef="#br0" timeOffset="84643">13399 10620 8064,'-21'13'3072,"21"-13"-1664,-4 9-1088,4-15 928,4 6-736,2-3 192,3 3-448,12-5 288,5 5-320,4-4 31,6 0-159,5-6 0,5 10-32,5-13-64,5 4 32,5-10-32,-5 10 0,-5-1 0,-6 6 0,-9 4-288,-4 4 160,-8 2-863,-3-2 543,-12-8-2272,7-2 1536,-11-7-3168,6 0 2464</inkml:trace>
        </inkml:traceGroup>
        <inkml:traceGroup>
          <inkml:annotationXML>
            <emma:emma xmlns:emma="http://www.w3.org/2003/04/emma" version="1.0">
              <emma:interpretation id="{D0CD5503-735B-44AB-8FE8-6550D226BD18}" emma:medium="tactile" emma:mode="ink">
                <msink:context xmlns:msink="http://schemas.microsoft.com/ink/2010/main" type="inkWord" rotatedBoundingBox="11332,7200 12141,7167 12172,7919 11363,7952"/>
              </emma:interpretation>
              <emma:one-of disjunction-type="recognition" id="oneOf32">
                <emma:interpretation id="interp160" emma:lang="zh-CN" emma:confidence="0">
                  <emma:literal>问</emma:literal>
                </emma:interpretation>
                <emma:interpretation id="interp161" emma:lang="zh-CN" emma:confidence="0">
                  <emma:literal>河</emma:literal>
                </emma:interpretation>
                <emma:interpretation id="interp162" emma:lang="zh-CN" emma:confidence="0">
                  <emma:literal>诃</emma:literal>
                </emma:interpretation>
                <emma:interpretation id="interp163" emma:lang="zh-CN" emma:confidence="0">
                  <emma:literal>饲</emma:literal>
                </emma:interpretation>
                <emma:interpretation id="interp164" emma:lang="zh-CN" emma:confidence="0">
                  <emma:literal>珂</emma:literal>
                </emma:interpretation>
              </emma:one-of>
            </emma:emma>
          </inkml:annotationXML>
          <inkml:trace contextRef="#ctx0" brushRef="#br0" timeOffset="85241">14393 9940 6016,'-15'-6'2272,"15"6"-1216,4-16-544,7 10 1600,-2 6-1184,3 0 928,3 6-1120,6-3 128,-3 3-513,8-6-159,0 4-96,9-4-96,1 0 32,0 0-831,-5 0 447,-11 0-2464,-6 3 1568,-8-3-3328,0 6 2592</inkml:trace>
          <inkml:trace contextRef="#ctx0" brushRef="#br0" timeOffset="85470">14545 10198 6656,'5'42'2464,"-5"-42"-1344,4 58-608,2-35 1312,0-6-1024,-6 20 480,6-1-768,-6 5 0,0-5-320,0-4-960,0-6 416,0-7-2464,0-6 1536,-6-18-2880,6 1 2368</inkml:trace>
          <inkml:trace contextRef="#ctx0" brushRef="#br0" timeOffset="86270">14953 9818 7168,'17'-10'2720,"-17"10"-1472,15 4-832,-6-4 1344,3 6-1024,7-3 672,1 3-864,1-2 223,0 0-447,-6-4 384,0 0-416,-6 0 512,9 0-480,-15 0 512,2 0-512,-5 0 224,6 9-320,-6-3 0,4 1-128,-4 3 224,0 3-192,0 2 160,0 2-160,0 11 160,6 4-192,0 4 32,-1 3-64,-1 9 32,1-3-64,1 4 64,-2-4-64,-4-4-32,6-1 32,-6 2-32,0-1 0,0-6-224,0 2 128,0-9-736,0-6 448,-6-8-1152,6-2 864,-10-12-1312,5 0 1120,-10-12-1471,5-2 1311,-22-8-1376,8 3 1344,-12-13-640,10 9 960,-8-18 128,2 5 384,2-9 480,9 5-96,0-7 992,6 17-640,0-7 1184,5 14-960,5 6 896,5 11-928,-5 12 576,10 7-768,-10 6 320,5 7-512,-4-3 127,-2 3-287,0-1-128,6-9-64,0-6-320,6-6 193,0-12-289,3-1 256,0-10-64,9 6 160,-9-6 64,6 9 32,5-2 128,5 2-64,-8 10 256,1 5-192,-12 9 511,0 5-351,-18-3 448,9 7-448,-12-4 224,3 0-288,-2-11-64,8 6-96,-4-14-480,10 4 224,6-17-1312,4 3 833,16-12-2817,4 3 1952,10-17-3104,7 5 2624</inkml:trace>
        </inkml:traceGroup>
        <inkml:traceGroup>
          <inkml:annotationXML>
            <emma:emma xmlns:emma="http://www.w3.org/2003/04/emma" version="1.0">
              <emma:interpretation id="{E601920E-EF64-4F2A-8DAD-1A2F48802FBD}" emma:medium="tactile" emma:mode="ink">
                <msink:context xmlns:msink="http://schemas.microsoft.com/ink/2010/main" type="inkWord" rotatedBoundingBox="12238,7059 13574,7004 13612,7921 12276,7976"/>
              </emma:interpretation>
              <emma:one-of disjunction-type="recognition" id="oneOf33">
                <emma:interpretation id="interp165" emma:lang="zh-CN" emma:confidence="0">
                  <emma:literal>题</emma:literal>
                </emma:interpretation>
                <emma:interpretation id="interp166" emma:lang="zh-CN" emma:confidence="0">
                  <emma:literal>逖</emma:literal>
                </emma:interpretation>
                <emma:interpretation id="interp167" emma:lang="zh-CN" emma:confidence="0">
                  <emma:literal>題</emma:literal>
                </emma:interpretation>
                <emma:interpretation id="interp168" emma:lang="zh-CN" emma:confidence="0">
                  <emma:literal>韪</emma:literal>
                </emma:interpretation>
                <emma:interpretation id="interp169" emma:lang="zh-CN" emma:confidence="0">
                  <emma:literal>趑</emma:literal>
                </emma:interpretation>
              </emma:one-of>
            </emma:emma>
          </inkml:annotationXML>
          <inkml:trace contextRef="#ctx0" brushRef="#br0" timeOffset="88081">15326 10424 7296,'-16'10'2816,"16"-10"-1536,6 0-864,-6 0 1120,4 0-864,2-4 96,9-2-480,11-16-96,4 3-128,11-17-64,-1 10 32,-4-7-128,-6 15 64,-4-4 32,5 4 0,-1-4 256,5 3-128,-13 6 448,-2 7-321,-5 12 641,12 4-480,-18 6 480,0 12-480,-3-2 192,5 6-352,-2-5 0,1 2-160,5-7-64,2 0 0,-2-12-544,0 4 288,-5-11-1088,0 2 704,0-13-831,0 2 799,-5-12 0,1-4 384,-6 0 224,0 3 32,0-4 352,0 9-160,0 2 448,0 2-352,-11 0 287,7 7-319,-12-2 0,2 10-160,-12-2 96,4 11-128,-8 4 128,10 2-128,-16 2 128,6 1-128,0 7 192,4-1-160,-5-7 256,4 4-224,-11-3 256,7 5-256,0-11 32,15 1-96,1-4-64,10-1 32,1-3-32,4-1 0,0-9 64,4 6-32,6-6 192,6 4-128,-6-8 32,4 4-64,3-10-64,2 5 32,1-5 32,2 10-32,-2-7 64,5-3-64,7 4 64,-2 6-64,5-4 128,11 4-96,-4-3-32,-4 6 0,4-3-32,0 0 0,-2-3 64,0 6-32,6-3-32,4 0 32,7 0-128,-6 0 64,-3 0 32,-4 10 0,-2-10 64,-2 4-32,0-4-96,-3 0 32,2-4-672,-3-2 384,-4 2-1376,-8 8 960,-2-8-2047,-8 4 1567,-8-18-3680,0 5 2784</inkml:trace>
          <inkml:trace contextRef="#ctx0" brushRef="#br0" timeOffset="87238">15591 9682 5632,'-15'0'2112,"15"0"-1152,-6 4-352,1-4 1600,10 0-1248,-5 0 1056,0 10-1184,0 2 415,0 11-735,0 6 288,0 1-480,0 2 256,6 3-320,-2 3 64,2-2-192,-1-1-128,-1 1-32,-4-4-736,0-3 384,0-16-1727,0-4 1183,0-18-2048,0-1 1696,0-12-1376,0 3 1536,0-11 32,6 1 640,-6-6 448,6 3 0,-1-3 448,4 6-224,1-1 512,5 7-416,-4-5 768,4 11-608,-6-8 1120,8 12-928,-7 0 1248,5 3-1088,0 7 928,-4 6-1025,-7 3 705,2 8-832,-1 8 448,-1 10-608,-4 4 256,6 5-416,-6 8 64,0 2-224,0-6-64,0 1-32,0-11-672,0-3 352,-10 0-1376,5-1 928,-5-22-1631,4 0 1343,-14-18-768,14 0 1024,-9-17 128,11 2 416,-7-8 224,5 6 0,2-6 224,4 14-128,0-6 672,4 16-416,2-6 608,5 10-544,-1-2 480,-1 6-480,-3-3 320,-1 6-417,-5-3-95,0 10-128,-5 0-1151,-1 2 607,-9 2-2656,0 4 1728,-9 9-3008,7 5 2496</inkml:trace>
          <inkml:trace contextRef="#ctx0" brushRef="#br0" timeOffset="88881">16034 9762 6400,'-10'23'2368,"10"-23"-1280,0-45-992,0 32 1184,4 13-736,2-6 864,4 12-800,-6-6 320,2 3-544,4 3 352,4 2-416,-2 7 479,-2 2-479,-5 1 416,0 5-416,-5 4 192,4 1-288,-8 4 64,4 3-160,-5 2 64,0-5-96,-5 0-128,10-6 0,-6-8-384,12-4 192,-6-10-288,0 5 256,0-22-128,6 3 224,-2-12-64,6 3 128,6-7 0,-2 7 32,11-7 0,2 3 0,-1 4 192,4 6-64,-6-1 320,3 11-192,-12 6 384,5 7-320,-10 3 448,2 6-416,-12 3 288,4 5-320,-14 5-64,4 4-128,-14 0-416,0-4 224,-6-4-960,6-1 608,-5-8-1408,10-6 1057,-6-4-1089,10 1 1088,-5-10-192,11 0 608,2-6 224,3 6 160,-6-10 448,12 7-224,-6-7 896,0 10-608,0-9 864,0 9-768,0-4 543,0 4-639,0 0 608,3 10-640,-3-3 352,5 12-480,-10 0 128,5 3-288,-9 1-224,-1 4 32,-10 1-1056,-1 2 608,-6-2-2559,13 4 1695,-11-9-3840,4-6 2912,-15-12-1760,12-5 2368</inkml:trace>
          <inkml:trace contextRef="#ctx0" brushRef="#br0" timeOffset="89096">16288 10298 8704,'42'9'3328,"-42"-9"-1792,26 17-800,-16-7 1631,4-1-1311,-2 4 544,2 6-960,2-6 0,-2 0-384,-4 0-672,5 6 224,-3-9-2048,3-1 1248,-10-5-4863,0 6 3263</inkml:trace>
        </inkml:traceGroup>
        <inkml:traceGroup>
          <inkml:annotationXML>
            <emma:emma xmlns:emma="http://www.w3.org/2003/04/emma" version="1.0">
              <emma:interpretation id="{414C55B0-B275-4EC1-8E7D-C98408D2A2BC}" emma:medium="tactile" emma:mode="ink">
                <msink:context xmlns:msink="http://schemas.microsoft.com/ink/2010/main" type="inkWord" rotatedBoundingBox="13804,7720 13898,7716 13910,7999 13815,8003"/>
              </emma:interpretation>
              <emma:one-of disjunction-type="recognition" id="oneOf34">
                <emma:interpretation id="interp170" emma:lang="zh-CN" emma:confidence="0">
                  <emma:literal>:</emma:literal>
                </emma:interpretation>
                <emma:interpretation id="interp171" emma:lang="zh-CN" emma:confidence="0">
                  <emma:literal>︰</emma:literal>
                </emma:interpretation>
                <emma:interpretation id="interp172" emma:lang="zh-CN" emma:confidence="0">
                  <emma:literal>[</emma:literal>
                </emma:interpretation>
                <emma:interpretation id="interp173" emma:lang="zh-CN" emma:confidence="0">
                  <emma:literal>?</emma:literal>
                </emma:interpretation>
                <emma:interpretation id="interp174" emma:lang="zh-CN" emma:confidence="0">
                  <emma:literal>乙</emma:literal>
                </emma:interpretation>
              </emma:one-of>
            </emma:emma>
          </inkml:annotationXML>
          <inkml:trace contextRef="#ctx0" brushRef="#br0" timeOffset="90780">16864 10550 7808,'-9'38'2880,"9"-38"-1536,4 4-992,-4-4 1216,5 5-896,1-1 320,3 6-608,3-6-768,-3 5 192,2-5-3136,-1 1 1856,5-10-3200,0 1 2656</inkml:trace>
          <inkml:trace contextRef="#ctx0" brushRef="#br0" timeOffset="90606">16855 10352 5504,'-6'0'2112,"6"0"-1152,6 4-640,-6-4 1120,0 0-832,0 0 288,9 4-544,-3 1-64,3 4-160,-3-5-1152,3 0 576,-3 2-3296,5-2 2080</inkml:trace>
        </inkml:traceGroup>
      </inkml:traceGroup>
    </inkml:traceGroup>
  </inkml:traceGroup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1:10.32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0EA141BE-0871-4111-8C7F-4BF962C61E1F}" emma:medium="tactile" emma:mode="ink">
          <msink:context xmlns:msink="http://schemas.microsoft.com/ink/2010/main" type="inkDrawing" rotatedBoundingBox="15714,1177 16408,9563 16275,9574 15581,1188" semanticType="callout" shapeName="Other">
            <msink:destinationLink direction="with" ref="{E89C0AA6-1318-4198-9611-1C4D1BDB191E}"/>
          </msink:context>
        </emma:interpretation>
      </emma:emma>
    </inkml:annotationXML>
    <inkml:trace contextRef="#ctx0" brushRef="#br0">18706 3813 8320,'-14'19'3168,"4"-12"-1728,-1 16-1760,11-8 512,5 7-192,1 5 64,4 5 32,-1 3 32,2 7-64,-1 3 160,1 13 160,-2 10 160,-3 6 64,-2 7 32,2 13 64,-1 2-193,-5 8 33,5 24-32,-1 7-32,2 14-160,0 2-64,3 20-64,0-3 32,3 18-128,-6-10 0,2 14-96,2-7-32,2 7 32,-3-15 64,6 2 32,6 4 96,-6-4-96,11 10 0,-5-3-32,-6 12-64,6 8 96,-6-5 64,5 10 0,-4-18 0,-2 6-96,2-1 32,-7-56-64,6 59 64,-3-48-64,-3 62-32,2-60 32,4 56-32,0-1-160,1-8 32,10 30-96,-2-17 64,3 13-64,8-11 0,5-21-160,-4-13 0,-6-23-576,-4-13-192,-10-26-1375,-2-51-609,-14-50-800</inkml:trace>
  </inkml:traceGroup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1:11.46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A9BD61BE-6D09-4FC6-8C20-4DBCCF40CAE7}" emma:medium="tactile" emma:mode="ink">
          <msink:context xmlns:msink="http://schemas.microsoft.com/ink/2010/main" type="inkDrawing" rotatedBoundingBox="2506,9579 13881,9414 13884,9631 2510,9797" shapeName="Other"/>
        </emma:interpretation>
      </emma:emma>
    </inkml:annotationXML>
    <inkml:trace contextRef="#ctx0" brushRef="#br0">5549 12285 8320,'25'-15'3168,"1"21"-1728,4 3-1824,0-9 480,12 0-160,14 4 96,10-4-64,30 4 0,8-4 32,13-4 0,0 0 0,11-2 0,13 6 64,2 0-32,9 0 64,-2 0 64,-4 6 64,18-2-96,0 5-32,4 5 96,6-1 32,4-4-32,-4 1 32,8-1 0,1 8 32,11-11-128,-5-6-32,5 0-32,-10-6-64,8-2 32,-8-7 32,0-2-32,-6 4 64,2-2 0,8 6 32,-20 1 0,4-7 0,-4 8 0,17-3 64,-12 4-96,7-1 0,-14 1-32,14-3-64,-6 5 32,2-5 32,3-1-32,0 7-32,3-1-64,-2 4 32,54-6 32,-26 2 64,2 4 32,-16 4 95,9 2 33,-3-2 96,9 5-160,-6 0-96,6-9-32,6 0 32,-8-5-32,14 1-32,-8-2-128,22-7 0,-26 0-576,15-6-191,6-4-641,-6-12-256,16-20-2080</inkml:trace>
  </inkml:traceGroup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1:19.30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89C0AA6-1318-4198-9611-1C4D1BDB191E}" emma:medium="tactile" emma:mode="ink">
          <msink:context xmlns:msink="http://schemas.microsoft.com/ink/2010/main" type="inkDrawing" rotatedBoundingBox="20004,1667 20597,8510 20466,8521 19872,1678" semanticType="callout" shapeName="Other">
            <msink:sourceLink direction="with" ref="{0EA141BE-0871-4111-8C7F-4BF962C61E1F}"/>
            <msink:sourceLink direction="with" ref="{ADC9812D-E037-4921-AD2E-B2B19049252B}"/>
            <msink:destinationLink direction="with" ref="{41312C30-7AEB-42C9-ACC8-CD013293ECA3}"/>
            <msink:destinationLink direction="with" ref="{3626D71F-0E66-472E-8420-F7101449DA6A}"/>
          </msink:context>
        </emma:interpretation>
      </emma:emma>
    </inkml:annotationXML>
    <inkml:trace contextRef="#ctx0" brushRef="#br0">22947 4342 4736,'0'-36'1824,"0"36"-960,5 0-736,-5 0 480,0 0-64,0 0 192,12 42-128,3-3-320,0 12-32,0 17 64,0 4 0,-5 10 64,0 2 640,0 13-576,2 16 384,-4-9-512,2 18 192,2-13-288,-7 27 64,5-8-160,-1 31 64,2-20-96,-1 28 96,1-12-128,-1 16 192,-1-11-160,8 2 255,-2-20-223,6 12 256,-3-18-256,4 16 160,4-14-160,-12 7 0,8-16-64,-8 23 160,2-22-128,-1 24 96,0-22-96,-4 12 0,4-16-32,-5 6 96,-1-11-96,2 9 32,-1-23-32,1 8 96,-2-12-96,-3 9 32,4-11-32,-5 10 32,0-3-64,-5-1 64,4-10-64,-4 5-32,6-8 32,0 12 32,3-12-32,-3 11 64,3-11-64,-3 3 64,0-11-64,-2 2-32,1-13 32,0-2-128,1-11 64,-12-8-320,6-12 192,-5-12-640,5-5 448,-5-18-1408,1 1 993,-8-33-2817,3-6 2016,-18-65-2976,13-5 2592</inkml:trace>
  </inkml:traceGroup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1:19.81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1312C30-7AEB-42C9-ACC8-CD013293ECA3}" emma:medium="tactile" emma:mode="ink">
          <msink:context xmlns:msink="http://schemas.microsoft.com/ink/2010/main" type="inkDrawing" rotatedBoundingBox="19852,2262 20122,1664 20150,1677 19880,2274" semanticType="callout" shapeName="Other">
            <msink:sourceLink direction="with" ref="{E89C0AA6-1318-4198-9611-1C4D1BDB191E}"/>
          </msink:context>
        </emma:interpretation>
      </emma:emma>
    </inkml:annotationXML>
    <inkml:trace contextRef="#ctx0" brushRef="#br0">23166 4302 3968,'0'-5'1568,"0"5"-832,0 5-288,0-5 1120,-6 36-192,0-4-160,-3 4-128,-7 0-640,2 0 160,-7 5 64,-6 10-288,3 2-128,4-2-256,-1-2-64,0-4-480,-3-4-192,3-14-4192,6 10 2656,4-20-928,1-11 1792,5-12 672</inkml:trace>
  </inkml:traceGroup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1:19.99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626D71F-0E66-472E-8420-F7101449DA6A}" emma:medium="tactile" emma:mode="ink">
          <msink:context xmlns:msink="http://schemas.microsoft.com/ink/2010/main" type="inkDrawing" rotatedBoundingBox="19961,2007 20448,2323 20422,2362 19935,2046" semanticType="callout" shapeName="Other">
            <msink:sourceLink direction="with" ref="{E89C0AA6-1318-4198-9611-1C4D1BDB191E}"/>
          </msink:context>
        </emma:interpretation>
      </emma:emma>
    </inkml:annotationXML>
    <inkml:trace contextRef="#ctx0" brushRef="#br0">23003 4638 5888,'11'13'2176,"-1"-4"-1152,4 27-576,-2-23 640,3 6-256,4-2-32,7 2-448,10 4-128,15-1-160,-6 1-128,6 5 32,-10-2-2144,5 1 1152,4-5-2720,4 7 2112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53.054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12090 7321 5888,'-12'7'2272,"12"-1"-1216,0-2-736,0-4 640,0 6-160,0 1 96,0 2-224,0 1-96,0 9-320,0 7 128,0 1 96,0 5 128,0-4 32,0 4-1,0-6 1,0 0-288,0-2-64,0 0-32,0-8 0,0-2-224,0 1 0,-3-8-256,-3-1 0,-5-6-672,1 0-287,1-6-33,-6 2 0,-2-4 608,-7-2 352,3 2 192,0-1 64,0 0 0,6-1 64,0-3-32,0 3 64,6-3 64,-2 4 64,7-4 32,-2 3 0,6 1 0,0 5 0,0-2 64,0 6 32,0 0 32,0 0 64,10 6-32,1-2 0,4-4-97,0 0-31,6 0-96,0 0-32,3-4-96,2-2-64,4 3-64,0 3 32,-3 0 32,-3 3 64,-3 3-32,-6 3-32,-5-5 32,-10 9-32,-4 6 64,-8 4 32,-2 4-128,-2 5 32,2 3 128,-2-3 64,5-4 64,1-1 64,5-5-32,1-3 64,4-6-128,0-3-64,4-10 0,7-6-32,4-7-160,6-10 32,0-3 0,-3-6 0,9-10-352,-3 3-96,3-6-416,3-6-160,0 6-31,6 3 63,-1 2 64,-2-1 32,-9 6-64,6-1 32,-4-2 224,-5 6 96,-2 6 288,-2-1 192,-2 4 96,-5 5 96,1-1 32,-2 6 96,-3 3 384,-2 2 192,1 3-128,1 5 32,-6 0-96,0 0 0,4 9-96,2 5 32,-1 4-96,-5 0 64,6 4-64,-6 6 64,0-6-65,0 2 1,0-2-160,0-3-96,3-2 0,-3 5-32,0 7-160,0-6 32,0-7 64,6-2 96,-6-5-128,6-13-32,-2-5-416,1-5-224,1-4-1215,-6-5-481,6-3-1824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1:21.84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DC9812D-E037-4921-AD2E-B2B19049252B}" emma:medium="tactile" emma:mode="ink">
          <msink:context xmlns:msink="http://schemas.microsoft.com/ink/2010/main" type="inkDrawing" rotatedBoundingBox="18923,7389 30788,6875 30797,7083 18932,7597" shapeName="Other">
            <msink:destinationLink direction="with" ref="{E89C0AA6-1318-4198-9611-1C4D1BDB191E}"/>
            <msink:destinationLink direction="with" ref="{50E2F865-4BA6-443C-A872-BBCF8CA26D7C}"/>
            <msink:destinationLink direction="with" ref="{54D045BE-254C-42CB-B024-2C859E216E5D}"/>
          </msink:context>
        </emma:interpretation>
      </emma:emma>
    </inkml:annotationXML>
    <inkml:trace contextRef="#ctx0" brushRef="#br0">21978 10207 4480,'-4'0'1760,"8"0"-960,-4 3-800,0-3 320,6 4 224,0 2 128,3-6 64,6 0 32,12 4-416,-3-4 128,2 0 160,-1-4-160,7-2 64,4 2-192,3-5 32,2 0-96,10 1 0,10-2-96,1-8-32,4 4-32,-6 2 64,17-11-96,-5 0 0,5 5 96,-2 4 32,3 2-96,12-4-32,2 3 32,-5 4 0,5-9 0,5 10 0,0-6-64,5 4-64,15 7 32,0-3-32,-10 2 0,0-1 0,1 1 0,3 0 0,-4-2 0,16 3 0,-6-3 0,0 2 0,5 1 0,0-3 0,-3-4 0,13 6 0,-10-5-96,-5 6 64,11 3 32,-5 0 0,-1 0 0,16 0 64,-7 0-32,-8-6-32,9 6 32,-4 0-32,4 0-96,5 0 64,-8-4 32,-7 4 64,6 0-96,-6 0 0,-5 0 32,6 4 64,-7-4-96,1 6-64,-4-6 64,19 0 64,-9 0 0,-1 0-32,10-6 32,-10 2 32,-3-2-32,3 6-32,-5-4 32,0 4 32,0 0-96,1-3 0,-1 3 32,-15 0 64,15-5-96,0 5 0,5-4 32,12-6 0,-12 0-96,-5 7 64,9-16 96,17 2 32,-5-2-128,-1 6 32,-9-10 0,-5 18 64,-16-8-32,10-1-32,-10 1-64,-5 4 32,-6 3 32,6 2 64,5 1-96,-9 10 0,-7-11 32,22 1 64,-17 3-32,-4 0-32,0-6-64,5 6 32,0 0 32,-6 0 64,-8 0-32,-2 0-32,15-4 32,-4 4-32,-5 0-96,-1 0 64,1 0 32,-6 0 64,2 0-96,-17 0 0,-6-5-32,-4 5 0,11 0-96,-17 0 32,7-4-96,-12 4 0,-4 0-224,-11 0-128,-9-4-384,-5-2-192,-5 2-896,-7-5-288,-4-4-384</inkml:trace>
  </inkml:traceGroup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1:22.26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8F292E8-A6D0-4615-BE8F-533FE419D784}" emma:medium="tactile" emma:mode="ink">
          <msink:context xmlns:msink="http://schemas.microsoft.com/ink/2010/main" type="inkDrawing" rotatedBoundingBox="29996,7557 30505,6559 30870,6746 30361,7744" semanticType="verticalRange" shapeName="Other">
            <msink:sourceLink direction="with" ref="{A0A44D08-7D28-4A6C-9522-D999D0B55DA5}"/>
          </msink:context>
        </emma:interpretation>
      </emma:emma>
    </inkml:annotationXML>
    <inkml:trace contextRef="#ctx0" brushRef="#br0">33556 9195 8064,'-18'15'3072,"15"-2"-1664,-2-4-1632,10 5 448,4 2-160,7 4 256,-2 2 96,2-3-192,0-2 288,4 1 192,6 2 64,-2-4 32,8 3-257,-7-6-63,1 1-224,-5 4 0,-3-4-32,0 4 96,-9-4 128,-4 2 96,-5 3-96,-14 4 64,-12 28-288,-5-12-64,5-6-96,-31 21-64,-13 5-320,-16 17-192,-6 2-608,-16-1-224,6-5-1631,16-12-641,14-21-384</inkml:trace>
  </inkml:traceGroup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1:25.71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D706A8C-A391-46BB-88EC-F2F62ADCE2FE}" emma:medium="tactile" emma:mode="ink">
          <msink:context xmlns:msink="http://schemas.microsoft.com/ink/2010/main" type="inkDrawing" rotatedBoundingBox="21249,-62 31098,1268 30422,6269 20573,4937" semanticType="callout" shapeName="Other">
            <msink:sourceLink direction="with" ref="{B9791A85-9245-4B08-9F09-9C886E1B6164}"/>
          </msink:context>
        </emma:interpretation>
      </emma:emma>
    </inkml:annotationXML>
    <inkml:trace contextRef="#ctx0" brushRef="#br0">24200 4044 6400,'-24'-9'2368,"24"12"-1280,-17 3-992,13-3 480,-2 1 64,-9 6 128,0-1-32,4 10-64,-8-6-352,13 4 0,1 6 96,5 5-32,11-2 32,4 7-96,0 12 32,6 0-64,-2 6-1,2 3-31,-1-1 0,1 7-64,3 2-32,3 3-32,3 2 0,6 1 64,-1 15 32,1 2-96,6-2-32,3-8-32,0 8-64,6-2 32,17-4-32,-8 4 64,-4-4 32,1 4 32,-6 10 0,-6-8 128,0-6 96,2 0-192,-2-5-96,1 5-32,-5-5 32,10-4 32,-4 1 32,4-1-64,0 0 32,3 9 0,3-9 32,0 0 0,-1-6 0,-5-2-160,6 8 32,-3-6 0,8 2 64,-5 0-32,3-6-32,0 1 32,2-5 32,10 5 32,3 1 32,-3-5 0,-1-6 0,-4 6-64,0-10-64,15-4 32,-11-1-32,-5 5 0,5 0 0,1-3 64,3-10 32,3 0-32,-3-6-64,-3 2 32,-1-1-32,10-1 0,-4 2 64,0-1-96,-1 1 0,1-6 32,16 5 64,-7-5-32,-5-3 64,0 8-128,12-5 0,-7 1 96,1-4 32,5 7-32,4-7 32,6 0-64,-4-6-32,-2 0 32,6-4-32,-10 1 0,-2-6 0,8 0-96,4-4 64,0 0 32,-4-4 64,7-10-32,-3 5 64,2-10-128,22-4 0,-10 1 32,13 0 0,-7-10 0,6-4 64,-11-4-96,0-11 0,5 6 32,10-13 0,-9-10-96,-5 4 64,5 0 32,-7-21 0,1 2-96,-4-7 64,13-4-32,-9-16 0,-4-7 0,15-1 0,-11-5 64,0-3 0,11-19-96,-11 4 0,-4 2-96,-2-22 32,2 3 32,-7-9 64,1 8-32,0-18-32,-5 9 0,0 7 0,-10 0-192,4 18-64,2-17-192,-11 24-64,-6 10-160,-4 4-32,-11 8-255,5 15-129,-4 9-672,-17 16-256,-9 12-1248</inkml:trace>
  </inkml:traceGroup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1:29.29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F2591FE-1515-4AA4-A2C7-7A48C86B9F09}" emma:medium="tactile" emma:mode="ink">
          <msink:context xmlns:msink="http://schemas.microsoft.com/ink/2010/main" type="writingRegion" rotatedBoundingBox="22922,8200 33159,7877 33199,9171 22963,9495"/>
        </emma:interpretation>
      </emma:emma>
    </inkml:annotationXML>
    <inkml:traceGroup>
      <inkml:annotationXML>
        <emma:emma xmlns:emma="http://www.w3.org/2003/04/emma" version="1.0">
          <emma:interpretation id="{3CF1EECF-8C27-4D72-91F7-DAA7F11FA623}" emma:medium="tactile" emma:mode="ink">
            <msink:context xmlns:msink="http://schemas.microsoft.com/ink/2010/main" type="paragraph" rotatedBoundingBox="22922,8200 33159,7877 33199,9171 22963,9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A711B4-9E5D-488C-A681-ED60EC4184A4}" emma:medium="tactile" emma:mode="ink">
              <msink:context xmlns:msink="http://schemas.microsoft.com/ink/2010/main" type="line" rotatedBoundingBox="22922,8200 33159,7877 33199,9171 22963,9495"/>
            </emma:interpretation>
          </emma:emma>
        </inkml:annotationXML>
        <inkml:traceGroup>
          <inkml:annotationXML>
            <emma:emma xmlns:emma="http://www.w3.org/2003/04/emma" version="1.0">
              <emma:interpretation id="{EEF5EDE7-18C0-4AE0-BF0B-D0D9B9F70BB0}" emma:medium="tactile" emma:mode="ink">
                <msink:context xmlns:msink="http://schemas.microsoft.com/ink/2010/main" type="inkWord" rotatedBoundingBox="22928,8380 24086,8343 24121,9443 22962,9480">
                  <msink:destinationLink direction="with" ref="{50E2F865-4BA6-443C-A872-BBCF8CA26D7C}"/>
                  <msink:destinationLink direction="with" ref="{BE1417F3-1255-4DF2-A7ED-0767AD8E1302}"/>
                </msink:context>
              </emma:interpretation>
              <emma:one-of disjunction-type="recognition" id="oneOf0">
                <emma:interpretation id="interp0" emma:lang="zh-CN" emma:confidence="0">
                  <emma:literal>凸</emma:literal>
                </emma:interpretation>
                <emma:interpretation id="interp1" emma:lang="zh-CN" emma:confidence="0">
                  <emma:literal>怛</emma:literal>
                </emma:interpretation>
                <emma:interpretation id="interp2" emma:lang="zh-CN" emma:confidence="0">
                  <emma:literal>凹</emma:literal>
                </emma:interpretation>
                <emma:interpretation id="interp3" emma:lang="zh-CN" emma:confidence="0">
                  <emma:literal>怔</emma:literal>
                </emma:interpretation>
                <emma:interpretation id="interp4" emma:lang="zh-CN" emma:confidence="0">
                  <emma:literal>俱</emma:literal>
                </emma:interpretation>
              </emma:one-of>
            </emma:emma>
          </inkml:annotationXML>
          <inkml:trace contextRef="#ctx0" brushRef="#br0">26027 11248 5632,'-12'0'2112,"12"0"-1152,-19 22-352,8-18 1376,11 6-1088,-6-4 608,12-3-864,-6 1 192,0 2-480,0-3 288,5 7-353,1-1 193,-2 4-256,2 1 224,-1 4-256,-1 5 160,2 0-192,0 9 128,-1 4-160,-1 8 64,1 2-96,1 0 0,-2-2-32,2 2-128,-1-2 32,-1 2-128,2-1 96,-1 0-320,1-3 224,-2 3-992,1-4 640,1-9-2175,-2-6 1503,1-6-3616,1-8 2688</inkml:trace>
          <inkml:trace contextRef="#ctx0" brushRef="#br0" timeOffset="312">26066 11661 6400,'-15'0'2368,"15"0"-1280,0 4-576,0-4 1408,0 0-1088,0-10 672,11 7-896,-1-16 224,5 6-480,5-10 159,7 4-287,9-8 0,-1 9-128,5-8-64,7 3 0,-8 0-128,3 10 64,-12-6-736,0 10 385,-9-1-1985,0 6 1280,-12 1-3520,6 3 2592</inkml:trace>
          <inkml:trace contextRef="#ctx0" brushRef="#br0" timeOffset="1648">26412 11945 7808,'-39'0'2976,"39"0"-1600,0 0-896,0-9 1472,5 9-1120,5-8 447,10 2-767,5-3 64,7 1-320,13-11-32,0 6-128,12-9-64,-1 8 0,5-8-32,-5 7 0,1-2 0,-6 7 0,-1-3-800,-4 4 448,-5-4-1247,0 7 895,-10-7-2080,-7 9 1568,-9-5-3040,-4 9 2400</inkml:trace>
          <inkml:trace contextRef="#ctx0" brushRef="#br0" timeOffset="598">26516 11084 5760,'-6'-16'2176,"6"16"-1152,0-6-352,0 2 1408,0 8-1120,0-4 800,0 0-1056,0 6 639,0 2-799,0 6 384,0 4-576,0 4 128,0 10-320,0 0 64,6 0-128,-6 0-352,0-6 160,0 2-1120,4-4 672,-4-8-2079,0 3 1471,0-6-2848,0-3 2240,0-16-1920,6 6 2144</inkml:trace>
          <inkml:trace contextRef="#ctx0" brushRef="#br0" timeOffset="1370">26606 11057 5120,'6'-12'2016,"-6"12"-1088,5-7-32,-5 4 1568,4 6-1344,2-3 672,-1 0-1088,5-3 128,1 3-512,4-9 31,9 5-223,3-5-64,3 3-32,-3-2 32,-3 3-32,2-5 256,-2 10-160,-2 0 384,-2 6-288,-5-6 384,0 9-352,-9-1 384,4 11-384,-10 0 224,5 3-256,-5 4 128,0 6-192,0 4 64,0-4-128,-5 0-64,5 0 0,-6 4-32,2 0 0,-7-8 0,11-1 0,-10-5-448,10-3 256,-9-6-544,9 1 416,-11-1-480,5 2 448,-3-7-320,9 1 384,-6-4-128,12 0 256,-12-5 64,6 0 96,-4 0 64,8 0-32,-4-5 128,0 5-96,0-9 192,0 4-160,0-3 192,6 3-192,-1-9 96,5 5-96,1-5 96,3 5-128,2-4-32,5 3 0,-6-3-32,5 8 0,-4-3 64,2 2-32,0 2 192,-4 4-128,-4-5 320,1 10-224,-2-5 96,1 0-160,-4 0 160,0 4-192,-6-4 96,3 10-96,-3-1 160,5 4-160,-5 1 96,0 4-96,0 5 0,0 0-32,-5 3-64,5 6 32,-3 0-32,3-5 0,-6 1-224,0-5 128,-4-1-1216,5 1 704,-10-4-2687,9-3 1823,-8-2-3904,-2 0 3040</inkml:trace>
        </inkml:traceGroup>
        <inkml:traceGroup>
          <inkml:annotationXML>
            <emma:emma xmlns:emma="http://www.w3.org/2003/04/emma" version="1.0">
              <emma:interpretation id="{41FD45C4-D899-4582-AE81-FD87C0E9D42D}" emma:medium="tactile" emma:mode="ink">
                <msink:context xmlns:msink="http://schemas.microsoft.com/ink/2010/main" type="inkWord" rotatedBoundingBox="24517,8372 25503,8341 25533,9274 24547,9305">
                  <msink:destinationLink direction="with" ref="{0BB9069B-DD13-49FA-A1EC-505E10CEB965}"/>
                  <msink:destinationLink direction="with" ref="{54D045BE-254C-42CB-B024-2C859E216E5D}"/>
                </msink:context>
              </emma:interpretation>
              <emma:one-of disjunction-type="recognition" id="oneOf1">
                <emma:interpretation id="interp5" emma:lang="zh-CN" emma:confidence="0">
                  <emma:literal>函</emma:literal>
                </emma:interpretation>
                <emma:interpretation id="interp6" emma:lang="zh-CN" emma:confidence="0">
                  <emma:literal>凾</emma:literal>
                </emma:interpretation>
                <emma:interpretation id="interp7" emma:lang="zh-CN" emma:confidence="0">
                  <emma:literal>凼</emma:literal>
                </emma:interpretation>
                <emma:interpretation id="interp8" emma:lang="zh-CN" emma:confidence="0">
                  <emma:literal>画</emma:literal>
                </emma:interpretation>
                <emma:interpretation id="interp9" emma:lang="zh-CN" emma:confidence="0">
                  <emma:literal>涵</emma:literal>
                </emma:interpretation>
              </emma:one-of>
            </emma:emma>
          </inkml:annotationXML>
          <inkml:trace contextRef="#ctx0" brushRef="#br0" timeOffset="3653">27596 11425 6272,'-10'0'2368,"10"0"-1280,-5 7-352,-1-1 1312,12-2-1120,-6 6 480,0 2-864,0 12 480,0 8-577,0-1 385,0 5-480,0-3 480,0-5-512,0-6 416,5 4-416,1 6 64,3 0-256,1-6 0,5 3-64,-4-12 32,4-4-64,0-7-32,0 3 32,15-5 96,2 0-64,8-8 32,1 4-32,16-4-64,-12-1 32,0-5-32,3 10 0,-3-7-96,2 7 64,-2-10-608,-4 10 352,-1-10-1376,-4 7 928,-6-12-1983,-3 5 1535,-7-6-2688,1 6 2176,-6-16-2144,0 7 2208</inkml:trace>
          <inkml:trace contextRef="#ctx0" brushRef="#br0" timeOffset="3231">27708 11038 2176,'-11'-3'864,"11"3"-448,0 0 288,0 0 1312,6 0-1056,-1-6 1088,-1 6-1184,1-3 832,7 3-992,-8-4 576,7 8-768,-1-4 224,4 0-416,2-4 224,-1 4-288,5-6 127,1 6-223,9-3 64,2-3-128,-2-2 96,6 8-128,-11-9 32,1 9-32,-6 0 32,-1 4-64,-7 1 128,3 3-96,-15 7 32,0-2-32,-9 4 160,3 2-128,-9-1 192,9 5-192,-15 0 192,12 3-192,-6-3 96,4-1-96,7 1 0,8 0-32,1-5 32,4 1-64,3-2 192,3 6-128,-5 5 192,4-2-192,-2 6 192,-3 1-192,-3 2 32,3 1-64,-9 0-64,6-4 32,-12 0-128,6-4 64,-4-2-256,-1-3 160,-4-4-736,3-2 480,-9-8-1152,-1 1 864,-16-16-1247,14 6 1087,-8-7-704,5 1 864,0-17-128,6 6 480,-15-24 192,5 5 96,4-5 288,7 14-128,-3-5 448,7 10-320,5-7 512,5 13-448,0-3 416,5 5-416,1 1 416,3 4-448,-3-1 352,0 10-352,-6 4 255,3 6-287,-3 3 352,6 9-352,-12 10 384,3 0-384,-9 4 384,7-4-384,-5-3 160,10-3-256,-5-4 0,5 1-96,-5-10-64,10 2 32,-5-11-256,11 0 128,-7-12-736,13-7 448,1-15-448,18-2 480,-10-6-96,5 12 256,-1-10 32,2 14 96,-2-10 64,0 9 0,-3-5 0,3 11 0,0-2 64,0 6-32,-4 0 320,-1 3-160,-5 1 448,-4 9-352,-16 6 448,0 7-448,-10 4 288,4 5-320,-8 1 192,8 5-224,-4-5 64,10-1-160,-5-3 64,5 4-96,0-10-128,11 4 0,4-11 32,10-6 0,-5 0-288,6 3 160,-10 3-1152,5-2 704,-12-1-2080,6 3 1505,-21-2-4001,6 2 2912,-24-3-2240,3 1 2592</inkml:trace>
          <inkml:trace contextRef="#ctx0" brushRef="#br0" timeOffset="3918">28494 11316 6528,'0'-19'2464,"0"19"-1344,0-26-544,0 16 1504,0 10-1152,0 0 768,0 4-1024,0 6 575,0 5-735,0-2 384,0 4-544,0 6 256,4-1-352,-4 10 288,6 4-320,-1 11 96,5 2-192,-5 5 64,5 1-96,-5 0-256,1-2 64,-2-8-1440,7-4 832,-7-12-3487,2-3 2335,-6-17-3616,5 0 3104</inkml:trace>
        </inkml:traceGroup>
        <inkml:traceGroup>
          <inkml:annotationXML>
            <emma:emma xmlns:emma="http://www.w3.org/2003/04/emma" version="1.0">
              <emma:interpretation id="{0F60E3FB-7F7E-4657-A915-86B1BDB7D24A}" emma:medium="tactile" emma:mode="ink">
                <msink:context xmlns:msink="http://schemas.microsoft.com/ink/2010/main" type="inkWord" rotatedBoundingBox="25862,8222 26888,8190 26921,9223 25895,9255"/>
              </emma:interpretation>
              <emma:one-of disjunction-type="recognition" id="oneOf2">
                <emma:interpretation id="interp10" emma:lang="zh-CN" emma:confidence="0">
                  <emma:literal>数</emma:literal>
                </emma:interpretation>
                <emma:interpretation id="interp11" emma:lang="zh-CN" emma:confidence="0">
                  <emma:literal>敾</emma:literal>
                </emma:interpretation>
                <emma:interpretation id="interp12" emma:lang="zh-CN" emma:confidence="0">
                  <emma:literal>數</emma:literal>
                </emma:interpretation>
                <emma:interpretation id="interp13" emma:lang="zh-CN" emma:confidence="0">
                  <emma:literal>㪨</emma:literal>
                </emma:interpretation>
                <emma:interpretation id="interp14" emma:lang="zh-CN" emma:confidence="0">
                  <emma:literal>類</emma:literal>
                </emma:interpretation>
              </emma:one-of>
            </emma:emma>
          </inkml:annotationXML>
          <inkml:trace contextRef="#ctx0" brushRef="#br0" timeOffset="4414">28927 10936 6656,'0'-14'2528,"0"14"-1344,4-5-896,-4 1 1760,6 8-1184,-1-4 1248,5 5-1249,-5-1 417,5 10-736,1 1-96,4-2-288,-6 4-224,7 6 0,-5-5-1088,-2 2 608,1-8-2911,1 6 1919,-2-13-3424,3-2 2816</inkml:trace>
          <inkml:trace contextRef="#ctx0" brushRef="#br0" timeOffset="6356">29314 11461 5376,'-10'-13'2016,"10"13"-1088,-6 4-160,0-4 1536,12 5-1248,-6-1 768,0 5-1088,0 5 544,0 4-769,-6 5 449,6 0-544,-8-1 32,2 4-256,-4-2-320,4 4 64,-8-2-896,4 0 512,-16 2-1631,1-2 1151,-7-2-960,11-2 1088,-3-7 192,4 2 384,-6-7 512,10 3-128,-8-4 992,8 1-640,-4-7 1088,10 3-896,-7-6 384,8 3-641,-1-6-127,5 3-192,5-9-384,9-1 160,6-9-1183,6 2 703,11-15-1920,2 0 1376,8-16-2144,2 6 1856,9-12-1504,2 8 1664</inkml:trace>
          <inkml:trace contextRef="#ctx0" brushRef="#br0" timeOffset="5964">29375 10839 6400,'15'0'2464,"-15"0"-1344,10 6-384,-4-6 1536,-1 9-1248,-5-2 864,0 3-1153,0-4 545,0-3-736,-5 1 288,-1 5-512,-9 1-32,5-1-160,-16 5-224,5-1 32,-18 10-192,7-1 160,-8 10-32,-1 0 64,-1 4 64,12 1 0,-6-10 0,12 5 0,-7-9 128,15-6-64,1-8 128,11 4-128,-2-7 192,12-2-160,3-14 32,12 6-64,3-9-128,8 4 32,4-10-384,-2 6 192,2-4-1216,5 2 800,-11-2-1983,-3 7 1471,-12-3-2048,0 8 1792,-15-9-1696,0 10 1792,-9-10-128,3 10 864,-9-10 1280,4 5-352,-5-4 1184,13 4-896,-14-10 832,13 11-832,-7-11 704,11 6-736,-16 0 864,16 7-832,-3 2 896,3 4-896,-6 4 800,12 10-800,-6 4 511,0 9-671,0 11 320,0 1-480,0 6 64,0 10-256,0-10-128,3 0-32,4 0-544,2-2 320,-4-8-1248,1-3 864,-6-9-1855,0-5 1439,0-13-1568,0 0 1504,0-10-576,0 0 992,0-4 192,0 0 320,0-5 128,0 5 64,0-10 256,0 12-128,-6-16 384,6 8-288,-5-2 224,5 4-224,-9-3 224,9 9-256,-7 1 384,4 6-320,-8 6 288,5 1-288,-9 3 480,11-1-416,-13 1 640,8-1-544,-1-1 576,5 1-576,-1-3 352,6 2-448,-4-3 64,8-1-256,-4 2-64,0-3-32,0 1-32,0 2 0,0-2 0,0 1 0,0-5 0,0 0 0,0 0 0,0 0 0,0 0 0,0 4 0,0-4 64,0 0-32,0 0 64,0 0-64,0 0-32,0 0 32,0 0-32,6 0 0,-1 0 0,-1 0 0,2 0 0,-1 4 0,-5-4 0,4 5 0,-4-5 64,0 0-32,0 0-32,0 0 32,-4 0-32,4 0 0,-5 0-160,5 0 96,-6 0-192,12 0 160,-6 0-256,0 0 224,0-5-224,5 5 192,-1-4-64,2 4 128,0-4-64,-1-1 64,-1-5 0,7 10 32,-7-7 0,7 7 0,-5-10 64,-3 10 0,4-9 64,7 9-32,-8-10 64,4 10-64,-5-3-32,1 6 32,-3-3-32,3 0 0,-6 0 64,6 0-32,-12 0 64,6 6-64,-6-2 256,6 5-160,-9-5 256,4 5-256,-5 1 160,4 3-160,-15-4 64,12 5-96,-17 4 0,11 9-32,-10 1 288,10 2-161,-6-2 449,10-1-352,-4-4 288,6 5-320,-3-5 128,12-1-224,0 0 288,12 1-256,-3-6-96,6 2-64,0-6-192,6 6 96,-6-6-608,6 0 384,-1-7-1727,1 4 1119,-5-10-2976,4 3 2176,-5-12-2592,0 5 2432</inkml:trace>
          <inkml:trace contextRef="#ctx0" brushRef="#br0" timeOffset="6970">29385 11496 6656,'5'-8'2528,"-5"8"-1344,10-4-608,-4 0 1440,3 8-1120,2-4 832,-1 4-1024,4 1 703,8 4-799,4-1 512,4 10-640,0 2 256,0 2-448,2 1 64,2 4-224,2 1-64,0-2-32,0 0-832,-4 2 448,-2-5-1824,0-6 1216,0-2-3455,0 2 2495,-4-7-2944,-4-2 2784</inkml:trace>
          <inkml:trace contextRef="#ctx0" brushRef="#br0" timeOffset="6709">29675 11013 7552,'5'-19'2816,"-5"19"-1536,6 0-640,-6 0 1344,0 9-1120,-6-5 511,6 11-831,-8 1 416,2 7-544,-10 5 192,6 4-352,-10-1-64,9 10-128,-10-9 32,12 0-64,-6-9-32,9 0 32,0-10-192,6 0 96,0-7-96,12 1 64,-2-7 64,4 6 32,2-6 64,4 3-32,-4 3 64,4 2-64,-5 7 192,0-2-128,-3 4 320,-4 2-224,-8 3 32,0 7-128,-8-3-64,-4 0 0,-6-3-480,0 5 256,-12-5-1024,6 3 640,-12-7-1759,10 3 1311,-10-8-2208,11 5 1824</inkml:trace>
        </inkml:traceGroup>
        <inkml:traceGroup>
          <inkml:annotationXML>
            <emma:emma xmlns:emma="http://www.w3.org/2003/04/emma" version="1.0">
              <emma:interpretation id="{A8391A5D-8A55-4874-A773-BC3304EAB1AE}" emma:medium="tactile" emma:mode="ink">
                <msink:context xmlns:msink="http://schemas.microsoft.com/ink/2010/main" type="inkWord" rotatedBoundingBox="27123,8820 27252,8815 27261,9097 27131,9101"/>
              </emma:interpretation>
              <emma:one-of disjunction-type="recognition" id="oneOf3">
                <emma:interpretation id="interp15" emma:lang="zh-CN" emma:confidence="0">
                  <emma:literal>、</emma:literal>
                </emma:interpretation>
                <emma:interpretation id="interp16" emma:lang="zh-CN" emma:confidence="0">
                  <emma:literal>:</emma:literal>
                </emma:interpretation>
                <emma:interpretation id="interp17" emma:lang="zh-CN" emma:confidence="0">
                  <emma:literal>;</emma:literal>
                </emma:interpretation>
                <emma:interpretation id="interp18" emma:lang="zh-CN" emma:confidence="0">
                  <emma:literal>\</emma:literal>
                </emma:interpretation>
                <emma:interpretation id="interp19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7682">30195 11462 6144,'-30'-11'2272,"30"11"-1216,0 0-1152,0 0 704,11 11-384,-4-3-256,5-1 0,10 4-2944,-3 9 1600</inkml:trace>
          <inkml:trace contextRef="#ctx0" brushRef="#br0" timeOffset="7864">30267 11674 8192,'-6'10'3072,"6"-10"-1664,0 9-1088,0-5 1024,6-1-832,-6 3-224,6-2-192,-6 2-1952,9-2 1024,2-1-3680,-1 2 2528</inkml:trace>
        </inkml:traceGroup>
        <inkml:traceGroup>
          <inkml:annotationXML>
            <emma:emma xmlns:emma="http://www.w3.org/2003/04/emma" version="1.0">
              <emma:interpretation id="{3906423E-4BC2-4023-86C6-F90E1AF680B8}" emma:medium="tactile" emma:mode="ink">
                <msink:context xmlns:msink="http://schemas.microsoft.com/ink/2010/main" type="inkWord" rotatedBoundingBox="27792,8150 28618,8124 28649,9099 27823,9125"/>
              </emma:interpretation>
              <emma:one-of disjunction-type="recognition" id="oneOf4">
                <emma:interpretation id="interp20" emma:lang="zh-CN" emma:confidence="0">
                  <emma:literal>全</emma:literal>
                </emma:interpretation>
                <emma:interpretation id="interp21" emma:lang="zh-CN" emma:confidence="0">
                  <emma:literal>合</emma:literal>
                </emma:interpretation>
                <emma:interpretation id="interp22" emma:lang="zh-CN" emma:confidence="0">
                  <emma:literal>金</emma:literal>
                </emma:interpretation>
                <emma:interpretation id="interp23" emma:lang="zh-CN" emma:confidence="0">
                  <emma:literal>舍</emma:literal>
                </emma:interpretation>
                <emma:interpretation id="interp24" emma:lang="zh-CN" emma:confidence="0">
                  <emma:literal>令</emma:literal>
                </emma:interpretation>
              </emma:one-of>
            </emma:emma>
          </inkml:annotationXML>
          <inkml:trace contextRef="#ctx0" brushRef="#br0" timeOffset="8391">31270 10949 6528,'6'-17'2464,"-6"17"-1344,0-15-608,0 11 1536,6 8-1152,-6-4 928,4 0-1088,-4 0 415,0 0-671,0 0 288,0 0-448,-4 0 320,4 5-352,-12-1 256,8 10-288,-6 4 128,0 5-224,-16 13 64,2-1-128,-18 11 0,12 4-32,-18 9-128,12-8 32,-8 3-672,14 0 384,-6-4-1632,10-4 1088,-4-11-2655,14-6 1983</inkml:trace>
          <inkml:trace contextRef="#ctx0" brushRef="#br0" timeOffset="9009">31164 11258 5888,'-16'-29'2272,"16"29"-1216,0 0-384,0 0 1504,6 0-1216,0 0 736,3 0-992,2 0 256,5 0-577,-2-3 289,7-3-384,-2-2 192,2 8-256,5-9 64,4 3-160,-3-1 0,-3 1-64,-3-7-608,4 9 288,-9-11-1599,3 15 1055,-13-4-4160,3 4 2752,-13 4-2560,-1 11 2784</inkml:trace>
          <inkml:trace contextRef="#ctx0" brushRef="#br0" timeOffset="8701">31148 10809 7552,'0'-37'2880,"0"37"-1536,12 5-864,-8-5 1376,1 0-1056,6 0 544,-1 4-801,4 6 417,2 8-544,4 5 384,6 0-448,5 3 192,-1 6-320,0 4 64,6 5-160,0-1-64,-1 1-32,1 1-128,0-3 64,-6 3-480,0-7 288,-3-3-1440,-6-3 896,-12-7-2879,6-5 2015,-9-3-3264,0 5 2784</inkml:trace>
          <inkml:trace contextRef="#ctx0" brushRef="#br0" timeOffset="10369">31154 11484 6400,'-6'-4'2368,"6"4"-1280,0 0-864,0 0 1056,6 0-736,0-6 320,3 6-544,6-4-32,0 4-160,6-6 64,6 6-128,3-3 192,0 3-160,0 0 32,2 3-64,-14 3 224,3-2-160,-9 6 384,-8 8-288,-14 5 384,4 0-352,-15-1 639,7 4-479,-5-2 480,2 4-480,-2-6 192,8-5-352,-5-4 64,7 3-192,4-10-64,5 10-32,0-16-32,9 4 0,2-4 0,10 0 0,-2-4-448,1 4 256,1-6-1312,6 2 832,-8-5-2463,7 9 1759,-6-9-3520,1 9 2752</inkml:trace>
          <inkml:trace contextRef="#ctx0" brushRef="#br0" timeOffset="9949">31353 11280 4736,'-5'-6'1760,"5"6"-960,-6-22-320,0 18 1504,12 8-1120,-6-4 1024,0 0-1088,0 0 480,0 0-736,0 0 416,6 6-545,-1-3 385,-2 6-448,-3 1 384,6 3-416,-6 0 128,0 6-288,0-2 0,0 3-96,0 2-64,0 0 32,0 1-384,0 5 192,0-5-1344,0-1 832,-6-8-2399,6 2 1727,-3-10-3392,-2 4 2656</inkml:trace>
        </inkml:traceGroup>
        <inkml:traceGroup>
          <inkml:annotationXML>
            <emma:emma xmlns:emma="http://www.w3.org/2003/04/emma" version="1.0">
              <emma:interpretation id="{9175B5C0-9597-4E4D-999D-49FF9CDDC38D}" emma:medium="tactile" emma:mode="ink">
                <msink:context xmlns:msink="http://schemas.microsoft.com/ink/2010/main" type="inkWord" rotatedBoundingBox="28781,8222 29498,8199 29532,9272 28815,9295"/>
              </emma:interpretation>
              <emma:one-of disjunction-type="recognition" id="oneOf5">
                <emma:interpretation id="interp25" emma:lang="zh-CN" emma:confidence="0">
                  <emma:literal>局</emma:literal>
                </emma:interpretation>
                <emma:interpretation id="interp26" emma:lang="zh-CN" emma:confidence="0">
                  <emma:literal>剧</emma:literal>
                </emma:interpretation>
                <emma:interpretation id="interp27" emma:lang="zh-CN" emma:confidence="0">
                  <emma:literal>尉</emma:literal>
                </emma:interpretation>
                <emma:interpretation id="interp28" emma:lang="zh-CN" emma:confidence="0">
                  <emma:literal>屙</emma:literal>
                </emma:interpretation>
                <emma:interpretation id="interp29" emma:lang="zh-CN" emma:confidence="0">
                  <emma:literal>仿</emma:literal>
                </emma:interpretation>
              </emma:one-of>
            </emma:emma>
          </inkml:annotationXML>
          <inkml:trace contextRef="#ctx0" brushRef="#br0" timeOffset="11159">31979 10855 7808,'-9'-6'2880,"9"6"-1536,5 0-864,-1 0 1248,1 0-992,1 0 288,4 6-640,1-6 95,4 0-319,5 0 224,5 0-256,5 0 384,2 0-288,-1 0 448,-1 0-384,-4 0 352,-2 0-352,-8 0 352,4 7-384,-10 3 160,1 3-256,-11 2 224,5-2-256,-10 6 96,5-2-128,-5 2-128,5 3 0,-10 1-192,-2-1 128,-2-5-800,-2 2 480,-8-6-1504,7 0 1088,-2-7-1759,5-2 1503,-8-8-992,11 4 1216,-4-9 64,9 5 448,-9-11 384,12 11 0,-9-9 768,8 7-416,-7-1 1024,6 1-800,-5 2 832,10 4-800,-10 0 575,5 10-703,-6-3 512,7 12-576,-8 4 256,9-1-416,-8 10 64,7 10-224,-13-3 0,13 3-64,-11 7-544,4-4 256,-10 6-1600,6-6 1024,-10-4-3103,14-4 2175,-10-11-3104,12-4 2784</inkml:trace>
          <inkml:trace contextRef="#ctx0" brushRef="#br0" timeOffset="11497">31898 11342 6656,'6'-4'2528,"-6"4"-1344,24-13-960,-12 8 1344,-3 10-896,12-14 672,-1 5-800,10-15 160,7 6-416,4-9 160,-2 6-224,8-6 127,-7 8-191,1-2 224,1 6-256,-6-3 384,-6 8-288,0-9 224,-3 14-224,-9 0 288,-3 4-288,-4 6 224,5-1-224,-11 4-64,5 0-96,-10 2-416,5-1 224,-10-6-1728,5 0 1024,-10-8-4031,-1 6 2719,-10-6-2848,12 10 2880</inkml:trace>
          <inkml:trace contextRef="#ctx0" brushRef="#br0" timeOffset="11947">32026 11393 6400,'4'9'2368,"-4"-9"-1280,6 8-512,-6 2 1440,5-1-1120,-5 4 608,0 2-864,0 8 351,0-1-575,0 1 32,0 3-256,-5-3-320,5-4 64,-6-12-704,6 8 449,-4-15-1025,4 5 768,-6-15-480,12 0 576,-6-3 128,4 4 224,-4-8 32,6 7 32,-1-3 0,4 3 0,3-2 64,-3 2 0,6-8 0,0 10 0,6-8 128,5 9-64,-4-2 384,-4 3-224,-6 2 736,2 8-544,-8 2 512,-2 7-512,-14 6 192,4 7-353,-8 0 1,8 3-160,-4-7-831,5-5 383,-4-7-2176,9-5 1408,0-14-3392,6-1 2560</inkml:trace>
          <inkml:trace contextRef="#ctx0" brushRef="#br0" timeOffset="12293">32444 11197 6016,'16'-30'2272,"-16"30"-1216,9-5-672,-4-5 1024,1 20-800,-2-10 608,2 0-704,-1 0 576,-1 0-608,2 5 512,-1 3-545,1 7 609,-2 2-608,1 5 544,1 1-544,-2 5 384,1-1-480,-5 9 256,0 5-352,0 4 128,6 1-224,-2-1 128,2 0-160,-1 5 64,1-4-96,-6-1-64,0-5 0,0 1-256,0-5 128,-6-8-1152,1-2 672,-11-12-2208,1 0 1568,-11-14-3839,7 0 2847,-17-14-2496,10 0 2720</inkml:trace>
        </inkml:traceGroup>
        <inkml:traceGroup>
          <inkml:annotationXML>
            <emma:emma xmlns:emma="http://www.w3.org/2003/04/emma" version="1.0">
              <emma:interpretation id="{B1B5D377-E2E2-4069-99BF-F1C626865CA4}" emma:medium="tactile" emma:mode="ink">
                <msink:context xmlns:msink="http://schemas.microsoft.com/ink/2010/main" type="inkWord" rotatedBoundingBox="29696,8040 30483,8015 30517,9085 29729,9110"/>
              </emma:interpretation>
              <emma:one-of disjunction-type="recognition" id="oneOf6">
                <emma:interpretation id="interp30" emma:lang="zh-CN" emma:confidence="0">
                  <emma:literal>最</emma:literal>
                </emma:interpretation>
                <emma:interpretation id="interp31" emma:lang="zh-CN" emma:confidence="0">
                  <emma:literal>嘬</emma:literal>
                </emma:interpretation>
                <emma:interpretation id="interp32" emma:lang="zh-CN" emma:confidence="0">
                  <emma:literal>景</emma:literal>
                </emma:interpretation>
                <emma:interpretation id="interp33" emma:lang="zh-CN" emma:confidence="0">
                  <emma:literal>篆</emma:literal>
                </emma:interpretation>
                <emma:interpretation id="interp34" emma:lang="zh-CN" emma:confidence="0">
                  <emma:literal>嘉</emma:literal>
                </emma:interpretation>
              </emma:one-of>
            </emma:emma>
          </inkml:annotationXML>
          <inkml:trace contextRef="#ctx0" brushRef="#br0" timeOffset="12960">33060 10767 7808,'0'-3'2880,"0"3"-1536,0-6-800,0 6 1376,6 6-1120,-2-3 415,1 10-735,1 6 64,0-2-288,-3 2-32,3 4-128,0-1 160,-2 4-160,-4-1-672,5-2 320,-5-7-2111,0 8 1311,0-16-3968,0 2 2816</inkml:trace>
          <inkml:trace contextRef="#ctx0" brushRef="#br0" timeOffset="14877">33259 10659 6400,'4'-4'2464,"-4"4"-1344,11 0-480,-7 0 1568,2 4-1248,6-4 736,-4 5-992,2-1 607,5 0-767,-4 2 736,5-2-768,-11 1 480,4 2-576,-9-1 320,6 4-416,-6-3 192,0 12-288,0 4 64,0-1-160,0 7 64,0-3-96,-6 6-64,6 0 0,-5 0-608,5-6 320,-9 1-1600,3 2 1056,-10-7-2208,8-6 1697,-14-6-1889,8 4 1792,-13-14-736,12 5 1216,-15-14 480,14 5 256,-4-12 832,10 10-384,-6-14 768,12 11-576,-2-14 480,6 10-512,0-10 384,10 10-448,-4-6 320,4 10-384,-6 0 416,2 9-416,-6 0 704,0 9-544,-10-4 831,0 9-703,-6-1 544,7 0-640,-6 2 96,3-2-320,3-3-160,9-2-64,0-2-128,9-3 64,3-3-480,6 0 288,4 0-736,-2 0 512,-5 0-1184,0 5 929,-15-1-1729,6 6 1376,-22 0-1760,6 2 1600,-20 6-576,5 0 1024,-16 1 800,5-2 32,-6 1 992,12 6-576,-6-12 928,12 8-800,-8-8 832,13 2-832,-8-2 896,7 4-864,-1-8 960,6 1-928,0 0 671,6 1-799,-3-6 384,12 2-576,6-6 192,6 0-320,2-10 0,11 0-128,10-8 0,1 4-32,10-3 32,4 2-64,4-1-96,-4 6 32,1-9-320,0 12 192,-7-13-736,8 17 512,-16-6-800,-6 3 672,-10-2-1183,-4 8 991,-16-6-1088,0 6 1024,-16-3-192,7 6 576,-18-3 512,13 6-64,-10-2 864,2 0-512,-4 2 800,2-2-704,-3 1 544,12 12-608,0 1 320,4 0-448,1 0 479,4 5-479,-2 0 576,8-1-512,-10 6 288,10-1-384,-12 8 64,12 1-224,-9 6 0,9 0-64,-11-7-544,11-2 256,-10-11-1376,4 0 864,-2-12-1983,8 0 1535,0-20-1632,3-5 1600,2-8-352,1 1 928,0-8 352,4 6 224,-1-8 768,2 10-384,-1-10 1408,1 10-960,-2-6 992,1 14-1024,-4 1 640,4 10-832,-6-3 736,2 12-769,0-3 609,3 10-640,-4 1 448,5 4-512,-4 4 32,0 2-256,-3 4-96,2 2-64,-5-2-608,10-2 320,-20-3-1376,10-4 896,-8-6-1695,2 0 1375,-4-13-1120,4-4 1248,-4-8 64,6-4 512,-8-6 320,12 8 32,-4-8 512,8 9-288,-4-6 832,0 11-608,-4-7 576,4 12-576,-10-7 320,4 10-448,-10 6 416,8 1-448,-19 8 448,8 7-448,-13 5 351,8 6-351,-7-7 256,11 6-288,-7-4 128,12-2-224,-6-3-64,12-4-64,-2-7-320,7-2 160,-2-10-512,6 0 352,10-15-415,6 8 383,9-21-128,2 5 288,3-9 0,6 5 96,0-5 128,3 6-32,2-2 128,1 5-96,2 1 480,2 5-320,-4-3 543,-6 12-447,-6-2 416,0 10-416,-10 6 480,1 1-480,-10 2 288,5 7-352,-16 1-288,0 2 0,-16 3-1056,5 1 608,-14-6-2271,9 5 1535,-9-12-2016,4-4 1856,-3-16-352,7 4 1024,-2-7 1024,5 10-128,2-11 1408,6 8-896,2-3 1216,8 9-1088,2-4 800,6 4-960,2 0 415,5 10-607,8-1 64,3 5-288,-4-6-96,4 6-96,-4-4-1312,-2-3 672,-8-7-4063,5 5 2559,-12-10-2816,9 1 2816</inkml:trace>
        </inkml:traceGroup>
        <inkml:traceGroup>
          <inkml:annotationXML>
            <emma:emma xmlns:emma="http://www.w3.org/2003/04/emma" version="1.0">
              <emma:interpretation id="{BB8F2BB4-94AF-49DB-8AC3-C192C4002711}" emma:medium="tactile" emma:mode="ink">
                <msink:context xmlns:msink="http://schemas.microsoft.com/ink/2010/main" type="inkWord" rotatedBoundingBox="30585,8381 31288,8359 31308,8989 30604,9011"/>
              </emma:interpretation>
              <emma:one-of disjunction-type="recognition" id="oneOf7">
                <emma:interpretation id="interp35" emma:lang="zh-CN" emma:confidence="0">
                  <emma:literal>小</emma:literal>
                </emma:interpretation>
                <emma:interpretation id="interp36" emma:lang="zh-CN" emma:confidence="0">
                  <emma:literal>水</emma:literal>
                </emma:interpretation>
                <emma:interpretation id="interp37" emma:lang="zh-CN" emma:confidence="0">
                  <emma:literal>山</emma:literal>
                </emma:interpretation>
                <emma:interpretation id="interp38" emma:lang="zh-CN" emma:confidence="0">
                  <emma:literal>⺗</emma:literal>
                </emma:interpretation>
                <emma:interpretation id="interp39" emma:lang="zh-CN" emma:confidence="0">
                  <emma:literal></emma:literal>
                </emma:interpretation>
              </emma:one-of>
            </emma:emma>
          </inkml:annotationXML>
          <inkml:trace contextRef="#ctx0" brushRef="#br0" timeOffset="15370">33936 11007 6656,'0'-4'2464,"0"8"-1344,5 2-608,-5-6 704,6 9-96,0 4 128,3 4-320,-3 6-160,3 14-448,-3 18 223,0-6 161,-3-4 832,3 6-800,0 2-96,-3 2-416,-3-1-416,0-3 96,-3-12-1248,3-7 736,-6-8-800,-3-12-671,-3-16-289,-3-14-384,0-9-1440,0 5 2272,-6-14-384</inkml:trace>
          <inkml:trace contextRef="#ctx0" brushRef="#br0" timeOffset="15739">34094 11342 9216,'57'14'3424,"-42"4"-1856,26 0-832,-20-8 927,0 3-383,-2 0-96,-4 1-672,5 0-256,-4-6-160,-5-2-352,-1-6-160,-10-6-4287,5 6 2559,-5-4-3136,0-8 1216</inkml:trace>
          <inkml:trace contextRef="#ctx0" brushRef="#br0" timeOffset="15559">33673 11297 7680,'-16'6'2880,"16"-6"-1536,-11 22-992,7-9 1312,8 0-992,-4 10 640,0 5-800,0-1 31,0 5-351,-4-6-96,8-3-64,1-23-5759,17-8-225,-2-11 2656</inkml:trace>
        </inkml:traceGroup>
        <inkml:traceGroup>
          <inkml:annotationXML>
            <emma:emma xmlns:emma="http://www.w3.org/2003/04/emma" version="1.0">
              <emma:interpretation id="{608B2E6E-0ECD-4463-A9E8-B8FA13018ACA}" emma:medium="tactile" emma:mode="ink">
                <msink:context xmlns:msink="http://schemas.microsoft.com/ink/2010/main" type="inkWord" rotatedBoundingBox="31392,7933 32305,7904 32346,9198 31433,9227"/>
              </emma:interpretation>
              <emma:one-of disjunction-type="recognition" id="oneOf8">
                <emma:interpretation id="interp40" emma:lang="zh-CN" emma:confidence="0">
                  <emma:literal>唯</emma:literal>
                </emma:interpretation>
                <emma:interpretation id="interp41" emma:lang="zh-CN" emma:confidence="0">
                  <emma:literal>幢</emma:literal>
                </emma:interpretation>
                <emma:interpretation id="interp42" emma:lang="zh-CN" emma:confidence="0">
                  <emma:literal>嘘</emma:literal>
                </emma:interpretation>
                <emma:interpretation id="interp43" emma:lang="zh-CN" emma:confidence="0">
                  <emma:literal>墟</emma:literal>
                </emma:interpretation>
                <emma:interpretation id="interp44" emma:lang="zh-CN" emma:confidence="0">
                  <emma:literal>唬</emma:literal>
                </emma:interpretation>
              </emma:one-of>
            </emma:emma>
          </inkml:annotationXML>
          <inkml:trace contextRef="#ctx0" brushRef="#br0" timeOffset="16419">34447 10971 6016,'0'-9'2272,"6"14"-1216,-6-1-672,3 5 672,3 5-64,9 5 128,-4 3-192,-1 4-32,1 10-480,-2 11 32,-3-1 64,-2-16-256,1-2-65,11-11-287,-5-2 1,-11-38-1537,9-5 128,1-4 32,1 6 736,-5-6 416,-3 9 608,3 4 224,3 11 288,2 8 160,-1 4-96,5 10-64,0 4-160,-4 9 0,-1 11-161,1-12-31,-2-4-352,1-3-32,-5-6-480,1-41-1279,-1-2-225,-1-11-416,2-9-96,0-4-480</inkml:trace>
          <inkml:trace contextRef="#ctx0" brushRef="#br0" timeOffset="16877">34886 10582 4736,'15'-18'1760,"9"13"-960,-33 5-96,9-10 736,0 20 96,-6 3 192,-3 2-96,-2 2-32,1 2-897,1 0 97,3-6-32,6 0-320,6-3-160,3-1-288,12-9 0,9 0-352,0 0-96,2 0 0,-8 0 32,-3-6 32,0 6 0,-6 6 225,-6-2 63,-9-4 96,0 9 0,-3 1 128,-9-3 159,3 8 33,-6-7 64,0 16 64,-2-7 128,8 11-128,-7-1 64,5 5-96,8 7 0,3 9-32,0 14 64,0 11-96,-12 8-32,3-4-128,-1 18 32,4-5-64,1-3 0,-1-10-192,3-9 32,-3-10-64,6-13 0,0-13-864,0-3-416,0-16-512,-6-10-127,6-6-417,-4-10-192,-1-10-1120</inkml:trace>
          <inkml:trace contextRef="#ctx0" brushRef="#br0" timeOffset="17800">34743 11084 8320,'-10'-4'3168,"10"4"-1728,4-5-1120,7 5 736,4 0-288,6-4-64,4 0-384,10-2-192,16-3-96,0 2-32,6-3 0,-7-3-96,-5-2 64,6 2-480,-10-1-128,1 5-256,-12 0-64,-3 5 288,-18 0 160,-4 4 384,-5 0 512,-11 4 704,-4 0-128,6 1-192,-7-1-96,5 1-192,-4-1 31,0 0-159,6 2-32,-3 3 0,7-1 32,1 7-32,-2-2-32,0 4-32,3 6 64,-3 5 32,6-2 96,0 16-32,0-7 0,0 7-224,6-1-64,-3-5-128,3 0-32,-6-4-128,6-6-32,-6 3-544,0-13-256,0 0-448,-6-9-159,-3-7-545,-8-4-192,7-5 160,-5-4 32,0 0 1120,0-6 512,4 5 1088,2 1 416,-12-2 288,6 8 96,6-3-256,13-3 288,7-2-416,-2 8-416,6-3-192,6 4-224,-1 6-64,1 0-32,-6 6 32,0-6-128,-9 10-64,-6 3 64,0 0 64,-11 0 64,1 6 32,-5-6 0,0-4 64,4 1 96,1-3 64,5-1 192,5-6-321,9 0-31,8 4-128,2 2 32,2-3-128,-1-3 0,-5 0 96,-3 10-32,-12 3-96,0 0 32,-6 15 96,-5-5 32,1 3 96,1-3 192,-2-4 128,5-6-192,17-13-96,4-4-64,6-11-384,9 2-160,6 0-384,-6 0-96,2-1-863,-2-1-417,-5 2-1888</inkml:trace>
          <inkml:trace contextRef="#ctx0" brushRef="#br0" timeOffset="18836">35145 11258 4736,'-15'-29'1824,"15"26"-960,-11 3-448,11 0 608,0-10 128,-4 6 640,4 8-384,0-4-736,0 0 160,0 0 96,0 0-65,9 0-31,-9 0-256,10 4-32,-5 2-320,5-6-128,-10 0-64,11 0-32,-2 0-224,3 0-96,-3-10-160,3 1-128,3-1-447,-6 7-193,27-7-2016,-6 1-704</inkml:trace>
        </inkml:traceGroup>
        <inkml:traceGroup>
          <inkml:annotationXML>
            <emma:emma xmlns:emma="http://www.w3.org/2003/04/emma" version="1.0">
              <emma:interpretation id="{88F66417-4E67-4C13-8B72-A81B9CA1B760}" emma:medium="tactile" emma:mode="ink">
                <msink:context xmlns:msink="http://schemas.microsoft.com/ink/2010/main" type="inkWord" rotatedBoundingBox="32568,8615 33181,8596 33185,8702 32572,8721"/>
              </emma:interpretation>
              <emma:one-of disjunction-type="recognition" id="oneOf9">
                <emma:interpretation id="interp45" emma:lang="zh-CN" emma:confidence="0">
                  <emma:literal>一</emma:literal>
                </emma:interpretation>
                <emma:interpretation id="interp46" emma:lang="zh-CN" emma:confidence="0">
                  <emma:literal>ㄧ</emma:literal>
                </emma:interpretation>
                <emma:interpretation id="interp47" emma:lang="zh-CN" emma:confidence="0">
                  <emma:literal>—</emma:literal>
                </emma:interpretation>
                <emma:interpretation id="interp48" emma:lang="zh-CN" emma:confidence="0">
                  <emma:literal>-</emma:literal>
                </emma:interpretation>
                <emma:interpretation id="interp49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18268">35638 11352 6144,'-14'0'2272,"8"-4"-1216,2 4-448,4 0 736,4 0 96,2-6 160,-1 6-384,4-4-97,7 1-639,0-3 64,14 2 224,1-1-128,4-3-192,1 2-96,6-7-224,9 4-32,9-1-96,-3 1-32,-7-4-256,-4-1-128,-11 14-576,-4-9-160,-5 14-1087,-11-5-481,-6 0-1376</inkml:trace>
        </inkml:traceGroup>
      </inkml:traceGroup>
    </inkml:traceGroup>
  </inkml:traceGroup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1:52.36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0E2F865-4BA6-443C-A872-BBCF8CA26D7C}" emma:medium="tactile" emma:mode="ink">
          <msink:context xmlns:msink="http://schemas.microsoft.com/ink/2010/main" type="inkDrawing" rotatedBoundingBox="21550,2634 25265,7596 25152,7681 21437,2719" semanticType="callout" shapeName="Other">
            <msink:sourceLink direction="with" ref="{ADC9812D-E037-4921-AD2E-B2B19049252B}"/>
            <msink:sourceLink direction="with" ref="{EEF5EDE7-18C0-4AE0-BF0B-D0D9B9F70BB0}"/>
          </msink:context>
        </emma:interpretation>
      </emma:emma>
    </inkml:annotationXML>
    <inkml:trace contextRef="#ctx0" brushRef="#br0">24684 5624 3072,'0'-9'1120,"0"9"-576,6-4-416,-6-2 448,0 12-320,0-12 224,0 6-256,0-3 64,0 3-160,0-4 64,0-2-96,-6-3 0,6 1-32,-5-7 96,1 12-96,-7-16 256,11 9-192,-10-7 160,10 8-160,-11-10 160,11 12-192,-9-12 32,3 9-64,-9-3 160,12 9-128,-15-11 192,14 11-192,-11-5 96,10 5-96,-7-5 0,9 9-32,-9-10 32,12 10-64,-3-9-32,3 9 32,-6-4-32,12 4 0,-6-5 64,0 1-32,0 0 128,0 4-96,-6-6 32,6 6-32,-6-3-64,6 3 32,-4-6 96,4 6-64,-6-4 32,6 1-32,-5-3-128,10 6 32,-5-4 32,0 8 0,0-4 0,0 0 0,0 0 64,0 0-32,0 0 128,0 0-96,0 0 128,0 0-128,0 6 32,6-3-32,-6 1-64,10 2 32,-1 3 32,6-1-32,2 1-32,-2 6 32,1 2 96,4 2-64,-4-6 32,-2 6-32,2-2 160,-2 2-128,-2-2 32,3 1-64,0-4 96,0 5-96,10-1 32,1-1-32,0 6-64,-1-1 32,-5 7 32,5-3-32,-5-3-32,7 5 32,-6-5-32,3 3 0,-3 1 64,0 1-32,-7-2 64,8 2-64,-2-2-32,0 6 32,0-5 96,6 1-64,-2-2 128,-2 6-128,-8-3 32,7 1-32,-6 2-64,6 0 32,-6 4 32,5-4-32,2 4 64,-2-4-64,-1 4 64,7 1-64,-5 3 64,3-2-64,3-3 64,3 1-64,0 0-32,6 2 32,-6-3 32,6 1-32,-4-4-32,-8 0 32,-3-6 96,3 6-64,8 4 32,-2 6-32,-4-7 32,5-3-64,-6 5-32,5-2 32,-4 6-32,4-5 0,0 10 64,2-1-32,-2 10 128,6-10-96,0 0 128,0 0-128,4 0 128,2 2-128,2 2 191,-2-3-159,-1 4 32,-1-1-64,1 6 96,-5-6-96,10 6 128,-6-1-128,2 5 32,-2-5-32,1 4-64,-5-3 32,3 0 32,-3-1-32,0 1-32,-4-6 32,-2 6 32,6-5-32,0 0 64,0 1-64,4-2 128,-5-1-96,0 3 32,-5-5-32,2 2-64,5 3 32,-7-2 32,5-4-32,-4 1-32,4-5 32,-5 4-32,6 0 0,-5 6 0,1-5 0,-7-1 0,5-5 0,-4 5 0,4-4 0,-4 4 0,4 1 0,-6-1 0,8 5 0,14 32 0,0-11 0,-6-10 0,6-7 0,-10-1 0,0-6 0,-1-2 0,-5 0 0,2-5 0,-7 1 0,1-5 0,-2 0 0,-2-4 64,4-4-32,-11-5-160,0-6 64,-5-2-608,0-8 384,-6-7-1727,2 0 1119,-6-13-4032,0 4 2752</inkml:trace>
  </inkml:traceGroup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1:54.12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BB9069B-DD13-49FA-A1EC-505E10CEB965}" emma:medium="tactile" emma:mode="ink">
          <msink:context xmlns:msink="http://schemas.microsoft.com/ink/2010/main" type="inkDrawing" rotatedBoundingBox="24718,7700 24777,5363 24813,5364 24754,7701" semanticType="callout" shapeName="Other">
            <msink:sourceLink direction="with" ref="{41FD45C4-D899-4582-AE81-FD87C0E9D42D}"/>
          </msink:context>
        </emma:interpretation>
      </emma:emma>
    </inkml:annotationXML>
    <inkml:trace contextRef="#ctx0" brushRef="#br0">27835 7995 2816,'0'0'1120,"0"0"-576,6 0-416,-6 0 544,5 3-416,-5-3 480,0 6-448,0-2 160,0 9-288,0-4 64,0 1-128,0 3 96,0 0-128,0 10 256,0 9-192,0 6 256,0 1-256,0 7 160,0 4-160,0 5 160,0-2-192,-5 1 96,5 1-96,-6 9-64,6-5 0,-4 8 32,-1-2-32,-5 2 128,10-12-96,-11 7 320,11 2-192,-9 4 32,9-4-128,-6 4-128,12-10 0,-6 10 32,0-4 0,0 4-96,0-10 64,0 6 32,0-10 0,0 2 64,0-2-32,0-1 64,0-2-64,0-3-32,0 4 32,0-4-32,0-2 0,0-1-96,0-4 64,0 1 96,0-6-32,0-4-96,0-6 32,0-4-960,0-2 544,0-11-2784,0-6 1792</inkml:trace>
  </inkml:traceGroup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1:55.90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4D045BE-254C-42CB-B024-2C859E216E5D}" emma:medium="tactile" emma:mode="ink">
          <msink:context xmlns:msink="http://schemas.microsoft.com/ink/2010/main" type="inkDrawing" rotatedBoundingBox="24417,5338 27509,6409 27486,6477 24394,5406" semanticType="callout" shapeName="Other">
            <msink:sourceLink direction="with" ref="{ADC9812D-E037-4921-AD2E-B2B19049252B}"/>
            <msink:sourceLink direction="with" ref="{41FD45C4-D899-4582-AE81-FD87C0E9D42D}"/>
            <msink:destinationLink direction="to" ref="{C9019CA7-0D02-4520-8B50-32291072487C}"/>
          </msink:context>
        </emma:interpretation>
      </emma:emma>
    </inkml:annotationXML>
    <inkml:trace contextRef="#ctx0" brushRef="#br0">27443 8040 2560,'0'-10'1056,"0"10"-576,0-9-576,0 6 384,9 6-192,3-6 608,-3 3-416,2-10 736,-1 20-576,1-10 544,-2 0-544,1 0 384,1 3-480,-2 3 320,3-3-384,-3 3 128,0-2-256,3 0 0,3 2-96,-6-3 96,7 3-96,-6-3 192,6 1-160,-1-4 192,6 6-192,-6-6 192,5 4-192,1 2 192,0-3-192,-2 1 96,1 5-96,6-3 96,5 2-128,-6 1 32,1 0-32,0 1 32,4-1-64,-5 1 64,2-3-64,-3 3-32,2 3 32,-2-4 32,3 4-32,-2-3 64,7 3-64,-2 2-32,0-2 32,-4-3-32,-2-2 0,3 0 0,-2 2 0,1 0 64,4-1-32,-4-2-32,4 3 32,-5 0-32,7-2 0,-2 2 64,6 0-32,-1-3-32,1 8 32,0-7-32,-6 1 0,0 0 0,1 5 0,-5-4 0,5-2 0,-5 2 0,-2-2 0,2 1 64,-1 4-32,-4-3 64,5-1-64,-7 0 64,8 5-64,-7-2 64,0 4-64,0-8 64,0 0-64,1 2-32,0 0 32,-1-1-128,4-2 64,3-1 32,-2 4 0,-5-6 0,7 4 0,-8-3 0,1 4 0,1-5 0,6 5 0,-9-3 64,8 3-32,1-1-96,-2 1 32,1 0 32,-2 1 0,-2 0 64,2-3-32,-4-2-32,1 5 32,-6-2-32,6 1 0,-6-4 0,5 3 0,2-2 0,-2-2 0,-1 5 0,7-5 0,-5 1 0,0-1 0,-2 2 0,1-2 0,-4 0 0,4 1 0,-5-5 0,0 4 0,2 1-96,-2-1 64,1 2 96,4-2-32,-5 0-32,6 1 32,-7-2-128,8 3 64,-7-2 32,4 0 0,-3 2 64,4-2-32,0 4-32,1 2 32,0 0-128,3-3 64,-4 3 32,7-1 0,-6 1 64,-2-1-32,-2-2-96,-2 9 32,0-8 32,0 0 0,0-2-160,0 2 96,0-2-192,0-3 160,-4 3-96,5-3 96,-7 3-64,6-2 64,-4 0-288,-2 2 224,3-3-736,-2 3 512,-2-6-1920,4 3 1280,-6-3-2528,-2 0 2016</inkml:trace>
  </inkml:traceGroup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1:58.84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3F20D16-F746-4469-8957-EB6973B78327}" emma:medium="tactile" emma:mode="ink">
          <msink:context xmlns:msink="http://schemas.microsoft.com/ink/2010/main" type="writingRegion" rotatedBoundingBox="22677,5518 24717,5518 24717,5676 22677,5676"/>
        </emma:interpretation>
      </emma:emma>
    </inkml:annotationXML>
    <inkml:traceGroup>
      <inkml:annotationXML>
        <emma:emma xmlns:emma="http://www.w3.org/2003/04/emma" version="1.0">
          <emma:interpretation id="{62FA3ACE-5585-4B76-8F74-2611A9B12FFC}" emma:medium="tactile" emma:mode="ink">
            <msink:context xmlns:msink="http://schemas.microsoft.com/ink/2010/main" type="paragraph" rotatedBoundingBox="22677,5518 24717,5518 24717,5676 22677,56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14C6CC-1F2A-499B-A968-4AA30B714CED}" emma:medium="tactile" emma:mode="ink">
              <msink:context xmlns:msink="http://schemas.microsoft.com/ink/2010/main" type="line" rotatedBoundingBox="22677,5518 24717,5518 24717,5676 22677,5676"/>
            </emma:interpretation>
          </emma:emma>
        </inkml:annotationXML>
        <inkml:traceGroup>
          <inkml:annotationXML>
            <emma:emma xmlns:emma="http://www.w3.org/2003/04/emma" version="1.0">
              <emma:interpretation id="{10AC9C0C-818B-4A4A-A1DA-B0B6FD1EC5BA}" emma:medium="tactile" emma:mode="ink">
                <msink:context xmlns:msink="http://schemas.microsoft.com/ink/2010/main" type="inkWord" rotatedBoundingBox="22677,5518 23505,5518 23505,5676 22677,5676"/>
              </emma:interpretation>
              <emma:one-of disjunction-type="recognition" id="oneOf0">
                <emma:interpretation id="interp0" emma:lang="zh-CN" emma:confidence="0">
                  <emma:literal>_</emma:literal>
                </emma:interpretation>
                <emma:interpretation id="interp1" emma:lang="zh-CN" emma:confidence="0">
                  <emma:literal>ㄧ</emma:literal>
                </emma:interpretation>
                <emma:interpretation id="interp2" emma:lang="zh-CN" emma:confidence="0">
                  <emma:literal>—</emma:literal>
                </emma:interpretation>
                <emma:interpretation id="interp3" emma:lang="zh-CN" emma:confidence="0">
                  <emma:literal>‐</emma:literal>
                </emma:interpretation>
                <emma:interpretation id="interp4" emma:lang="zh-CN" emma:confidence="0">
                  <emma:literal>一</emma:literal>
                </emma:interpretation>
              </emma:one-of>
            </emma:emma>
          </inkml:annotationXML>
          <inkml:trace contextRef="#ctx0" brushRef="#br0">25718 8306 1408,'6'-9'608,"-6"9"-320,20-4-192,-14 4 128,4 0 384,-4 0 224,2-5 224,4 5 128,3-14 0,0 5-32,9 0-128,-2 1-64,8-11-544,-4 6-96,4 0-96,-4-2-96,10 7-96,-6-1-96,6 0 32,-6 5-32,12-2 0,-6 2 128,9 4 32,-4 0-128,-1 0 32,-4 0-64,5 10 0,-11-6-448,5 0-128,-4 1-896,5-2-352,-9 3-512</inkml:trace>
        </inkml:traceGroup>
        <inkml:traceGroup>
          <inkml:annotationXML>
            <emma:emma xmlns:emma="http://www.w3.org/2003/04/emma" version="1.0">
              <emma:interpretation id="{B9A14A1B-1D15-4249-9B20-440A085C71B7}" emma:medium="tactile" emma:mode="ink">
                <msink:context xmlns:msink="http://schemas.microsoft.com/ink/2010/main" type="inkWord" rotatedBoundingBox="24574,5577 24717,5577 24717,5580 24574,5580"/>
              </emma:interpretation>
              <emma:one-of disjunction-type="recognition" id="oneOf1">
                <emma:interpretation id="interp5" emma:lang="zh-CN" emma:confidence="0">
                  <emma:literal>_</emma:literal>
                </emma:interpretation>
                <emma:interpretation id="interp6" emma:lang="zh-CN" emma:confidence="0">
                  <emma:literal>一</emma:literal>
                </emma:interpretation>
                <emma:interpretation id="interp7" emma:lang="zh-CN" emma:confidence="0">
                  <emma:literal>.</emma:literal>
                </emma:interpretation>
                <emma:interpretation id="interp8" emma:lang="zh-CN" emma:confidence="0">
                  <emma:literal>-</emma:literal>
                </emma:interpretation>
                <emma:interpretation id="interp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232">27615 8207 3072,'21'0'1216,"-21"0"-640,24 0-736,-18 0 192,9 3-32,-4-3 0,5 0-224,-2 0 0,7 0-1024,-6 0-384</inkml:trace>
        </inkml:traceGroup>
      </inkml:traceGroup>
    </inkml:traceGroup>
  </inkml:traceGroup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1:59.99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8A21ACB-40C5-4BB5-B111-CFF5817A45A7}" emma:medium="tactile" emma:mode="ink">
          <msink:context xmlns:msink="http://schemas.microsoft.com/ink/2010/main" type="writingRegion" rotatedBoundingBox="29402,5345 30115,5345 30115,5390 29402,5390"/>
        </emma:interpretation>
      </emma:emma>
    </inkml:annotationXML>
    <inkml:traceGroup>
      <inkml:annotationXML>
        <emma:emma xmlns:emma="http://www.w3.org/2003/04/emma" version="1.0">
          <emma:interpretation id="{10105458-5FFC-4B5A-BE6A-3260767840DC}" emma:medium="tactile" emma:mode="ink">
            <msink:context xmlns:msink="http://schemas.microsoft.com/ink/2010/main" type="paragraph" rotatedBoundingBox="29402,5345 30115,5345 30115,5390 29402,53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8A8F9D-BCE4-4241-B171-8F06B6E16372}" emma:medium="tactile" emma:mode="ink">
              <msink:context xmlns:msink="http://schemas.microsoft.com/ink/2010/main" type="line" rotatedBoundingBox="29402,5345 30115,5345 30115,5390 29402,5390"/>
            </emma:interpretation>
          </emma:emma>
        </inkml:annotationXML>
        <inkml:traceGroup>
          <inkml:annotationXML>
            <emma:emma xmlns:emma="http://www.w3.org/2003/04/emma" version="1.0">
              <emma:interpretation id="{A3667771-1C41-43ED-A21F-B3ECE6859ED3}" emma:medium="tactile" emma:mode="ink">
                <msink:context xmlns:msink="http://schemas.microsoft.com/ink/2010/main" type="inkWord" rotatedBoundingBox="29402,5377 29605,5377 29605,5390 29402,5390"/>
              </emma:interpretation>
              <emma:one-of disjunction-type="recognition" id="oneOf0">
                <emma:interpretation id="interp0" emma:lang="zh-CN" emma:confidence="0">
                  <emma:literal>_</emma:literal>
                </emma:interpretation>
                <emma:interpretation id="interp1" emma:lang="zh-CN" emma:confidence="0">
                  <emma:literal>一</emma:literal>
                </emma:interpretation>
                <emma:interpretation id="interp2" emma:lang="zh-CN" emma:confidence="0">
                  <emma:literal>—</emma:literal>
                </emma:interpretation>
                <emma:interpretation id="interp3" emma:lang="zh-CN" emma:confidence="0">
                  <emma:literal>ㄧ</emma:literal>
                </emma:interpretation>
                <emma:interpretation id="interp4" emma:lang="zh-CN" emma:confidence="0">
                  <emma:literal>‐</emma:literal>
                </emma:interpretation>
              </emma:one-of>
            </emma:emma>
          </inkml:annotationXML>
          <inkml:trace contextRef="#ctx0" brushRef="#br0">32443 8020 3712,'30'0'1408,"-30"0"-768,36 0-608,-30 0 256,13 0-256,-4 0-64,11 0-640,1 0-288,-3-4-480,-4-5-224</inkml:trace>
        </inkml:traceGroup>
        <inkml:traceGroup>
          <inkml:annotationXML>
            <emma:emma xmlns:emma="http://www.w3.org/2003/04/emma" version="1.0">
              <emma:interpretation id="{B9791A85-9245-4B08-9F09-9C886E1B6164}" emma:medium="tactile" emma:mode="ink">
                <msink:context xmlns:msink="http://schemas.microsoft.com/ink/2010/main" type="inkWord" rotatedBoundingBox="30024,5345 30115,5345 30115,5354 30024,5354">
                  <msink:destinationLink direction="with" ref="{6D706A8C-A391-46BB-88EC-F2F62ADCE2FE}"/>
                </msink:context>
              </emma:interpretation>
              <emma:one-of disjunction-type="recognition" id="oneOf1">
                <emma:interpretation id="interp5" emma:lang="zh-CN" emma:confidence="0">
                  <emma:literal>_</emma:literal>
                </emma:interpretation>
                <emma:interpretation id="interp6" emma:lang="zh-CN" emma:confidence="0">
                  <emma:literal>一</emma:literal>
                </emma:interpretation>
                <emma:interpretation id="interp7" emma:lang="zh-CN" emma:confidence="0">
                  <emma:literal>ㄧ</emma:literal>
                </emma:interpretation>
                <emma:interpretation id="interp8" emma:lang="zh-CN" emma:confidence="0">
                  <emma:literal>—</emma:literal>
                </emma:interpretation>
                <emma:interpretation id="interp9" emma:lang="zh-CN" emma:confidence="0">
                  <emma:literal>-</emma:literal>
                </emma:interpretation>
              </emma:one-of>
            </emma:emma>
          </inkml:annotationXML>
          <inkml:trace contextRef="#ctx0" brushRef="#br0" timeOffset="180">33065 7984 4992,'9'0'1920,"-9"0"-1024,30-3-1056,-24 3 384,6 0-768,-3 0-256,6-6-1216,-5 6-480</inkml:trace>
        </inkml:traceGroup>
      </inkml:traceGroup>
    </inkml:traceGroup>
  </inkml:traceGroup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1:59.31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0A44D08-7D28-4A6C-9522-D999D0B55DA5}" emma:medium="tactile" emma:mode="ink">
          <msink:context xmlns:msink="http://schemas.microsoft.com/ink/2010/main" type="writingRegion" rotatedBoundingBox="25375,5954 25814,3718 27179,3986 26741,6222">
            <msink:destinationLink direction="with" ref="{E8F292E8-A6D0-4615-BE8F-533FE419D784}"/>
          </msink:context>
        </emma:interpretation>
      </emma:emma>
    </inkml:annotationXML>
    <inkml:traceGroup>
      <inkml:annotationXML>
        <emma:emma xmlns:emma="http://www.w3.org/2003/04/emma" version="1.0">
          <emma:interpretation id="{79B9992D-F001-491D-AA60-89D46D6E6743}" emma:medium="tactile" emma:mode="ink">
            <msink:context xmlns:msink="http://schemas.microsoft.com/ink/2010/main" type="paragraph" rotatedBoundingBox="25375,5954 25814,3718 27179,3986 26741,62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8396ED-13AB-4A1F-833D-9E7B97F29404}" emma:medium="tactile" emma:mode="ink">
              <msink:context xmlns:msink="http://schemas.microsoft.com/ink/2010/main" type="line" rotatedBoundingBox="25375,5954 25814,3718 27179,3986 26741,6222"/>
            </emma:interpretation>
          </emma:emma>
        </inkml:annotationXML>
        <inkml:traceGroup>
          <inkml:annotationXML>
            <emma:emma xmlns:emma="http://www.w3.org/2003/04/emma" version="1.0">
              <emma:interpretation id="{AC61552C-B421-4B19-A1CD-856D317803F5}" emma:medium="tactile" emma:mode="ink">
                <msink:context xmlns:msink="http://schemas.microsoft.com/ink/2010/main" type="inkWord" rotatedBoundingBox="25456,5545 25895,5551 25894,5574 25455,5567">
                  <msink:destinationLink direction="from" ref="{C9019CA7-0D02-4520-8B50-32291072487C}"/>
                </msink:context>
              </emma:interpretation>
              <emma:one-of disjunction-type="recognition" id="oneOf0">
                <emma:interpretation id="interp0" emma:lang="zh-CN" emma:confidence="0">
                  <emma:literal>·</emma:literal>
                </emma:interpretation>
                <emma:interpretation id="interp1" emma:lang="zh-CN" emma:confidence="0">
                  <emma:literal>一</emma:literal>
                </emma:interpretation>
                <emma:interpretation id="interp2" emma:lang="zh-CN" emma:confidence="0">
                  <emma:literal>-</emma:literal>
                </emma:interpretation>
                <emma:interpretation id="interp3" emma:lang="zh-CN" emma:confidence="0">
                  <emma:literal>_</emma:literal>
                </emma:interpretation>
                <emma:interpretation id="interp4" emma:lang="zh-CN" emma:confidence="0">
                  <emma:literal>.</emma:literal>
                </emma:interpretation>
              </emma:one-of>
            </emma:emma>
          </inkml:annotationXML>
          <inkml:trace contextRef="#ctx0" brushRef="#br0">28497 8175 2304,'36'23'864,"-36"-23"-448,36 0-416,-25 0 160,8 0-96,2 0 32,9 0-128,-4 0-64,4 0 128,-4 0 32,4 0-96,-6 0 32,8 0 0,-7 0 0,1 0-352,-5 0-160,4 0-448,-4 0-128</inkml:trace>
        </inkml:traceGroup>
        <inkml:traceGroup>
          <inkml:annotationXML>
            <emma:emma xmlns:emma="http://www.w3.org/2003/04/emma" version="1.0">
              <emma:interpretation id="{B5248E02-5B5A-4D66-9A5C-C43FE42ABAC2}" emma:medium="tactile" emma:mode="ink">
                <msink:context xmlns:msink="http://schemas.microsoft.com/ink/2010/main" type="inkWord" rotatedBoundingBox="25664,6023 26036,3785 27137,3968 26765,6206">
                  <msink:destinationLink direction="from" ref="{C9019CA7-0D02-4520-8B50-32291072487C}"/>
                </msink:context>
              </emma:interpretation>
              <emma:one-of disjunction-type="recognition" id="oneOf1">
                <emma:interpretation id="interp5" emma:lang="zh-CN" emma:confidence="0">
                  <emma:literal>舒</emma:literal>
                </emma:interpretation>
                <emma:interpretation id="interp6" emma:lang="zh-CN" emma:confidence="0">
                  <emma:literal>詰</emma:literal>
                </emma:interpretation>
                <emma:interpretation id="interp7" emma:lang="zh-CN" emma:confidence="0">
                  <emma:literal>岱</emma:literal>
                </emma:interpretation>
                <emma:interpretation id="interp8" emma:lang="zh-CN" emma:confidence="0">
                  <emma:literal>詔</emma:literal>
                </emma:interpretation>
                <emma:interpretation id="interp9" emma:lang="zh-CN" emma:confidence="0">
                  <emma:literal>谾</emma:literal>
                </emma:interpretation>
              </emma:one-of>
            </emma:emma>
          </inkml:annotationXML>
          <inkml:trace contextRef="#ctx0" brushRef="#br0" timeOffset="11021">29516 6943 5120,'-25'-13'1920,"25"13"-1024,-26 0-64,22 3 1600,4 7-1344,-12 3 832,3 10-1152,-12 0 384,12-1-673,-17 6 225,11 2-416,-12 12 192,8-1-256,-16 8 0,8 2-128,-8-2 0,-1 2-32,0-2-256,6 2 96,0-6-736,4-5 448,1-5-1631,5 3 1087,4-12-2240,5-3 1792,2-10-2528,9-3 2240</inkml:trace>
          <inkml:trace contextRef="#ctx0" brushRef="#br0" timeOffset="10718">28956 7350 3328,'-15'-8'1216,"15"8"-640,-5 0-32,-1-5 1088,12 5-896,-6-10 672,0 7-864,0-11 640,0 9-672,0-8 384,0 3-544,0-7 320,5 2-384,-1-2 192,1 4-256,1-2 224,-2 7-256,2-1 256,5 3-256,-7-1 256,7 7-257,-2-6 321,2 12-288,5 1 320,2 8-320,3 2 96,6 11-192,-7 3 0,5 6-64,1 3 32,5 5-64,-1-4-96,-4 0 32,-2-5-544,3-4 320,-7-6-1311,-1-3 895,-7-4-1984,3-6 1504,-6-7-2848,2 2 2272,-7-12-1504,2 4 1856</inkml:trace>
          <inkml:trace contextRef="#ctx0" brushRef="#br0" timeOffset="11708">29848 6549 5248,'-4'-6'2016,"4"6"-1088,-27 9-96,22-5 1504,5 5-1248,-10 10 736,4 4-1088,-3 9 448,4 4-673,-11 6 65,7 2-320,-8 6-32,7-5-128,-4 0-352,8 0 160,-9-3-1247,10-7 735,-11-6-2624,12-3 1792,-7-13-2912,5 0 2432</inkml:trace>
          <inkml:trace contextRef="#ctx0" brushRef="#br0" timeOffset="11409">29578 6734 4480,'-11'-13'1760,"11"13"-960,0 0-224,0-4 1120,6 4-928,-1-6 640,1 2-864,-2-5 640,2 9-672,-1 0 576,4 4-608,3 5 448,3 10-513,0-2 193,6 8-352,-2 1-64,1 6-128,6 4-64,-1-1 32,2 3-544,-3-2 288,-9-9-1375,6 1 863,-10-6-2336,4-5 1728,-9-11-2752,-2-3 2304</inkml:trace>
          <inkml:trace contextRef="#ctx0" brushRef="#br0" timeOffset="11932">29543 6884 6016,'-6'0'2272,"6"0"-1216,6 0-608,-1 0 1056,5 4-832,-1-4 160,2 0-512,10-4-128,0 4-96,3-6-96,6 6 32,6-3-32,0 3 0,0-6-448,0 12 256,-6-6-1824,2 0 1120,-2 0-2848,-6 3 2080</inkml:trace>
          <inkml:trace contextRef="#ctx0" brushRef="#br0" timeOffset="192">29608 8107 2304,'36'-4'864,"-36"4"-448,36 0-128,-31 0 288,10 4-256,-5-1-32,16 3-96,-5-2-32,9 2-256,-5-6 0,7 4-384,-8-4-192,6 0-608,-4 0-256</inkml:trace>
          <inkml:trace contextRef="#ctx0" brushRef="#br0" timeOffset="-2194">29277 8207 3072,'0'0'1120,"0"0"-576,0 0-288,0 0 704,0 0-544,0 3 512,0 7-544,0 3 416,0 2-448,0 2 320,6 2-384,-1 4 128,-1 0-256,-4 9 64,5 0-128,-5 3 0,6 0-32,-6-3-64,0 1 32,0-7-32,0-4 0,0-3 0,0-2 0,0-7-288,0-1 160,0-13-448,0 4 320,0-19-160,4 6 256,2-15-64,-1 11 128,-5-11 64,0 6 32,0-5 0,0 4 0,0 1-96,0 3 64,0-3 96,0 8-32,0 2 64,0 2-64,0 1 128,0 9-96,0 0 384,5 9-224,-5 1 224,4 6-224,-4 3 0,6 4-128,-6-1 0,5 4-32,-5-3-64,4 1 32,-4-10-128,0 2 64,0-10-256,6-6 160,-6-13-320,6 4 288,-6-14-32,0 8 128,0-12 128,0 9-32,0-12 64,0 8-64,0-7-32,0 7 32,0 3 224,0 15-128,0 8 448,0 5-320,0 10 224,0 7-256,0 6-64,5 4-96,-5 5-128,4 1 32,-4-3-1088,6-1 576,-6-3-2912,0-2 1920</inkml:trace>
          <inkml:trace contextRef="#ctx0" brushRef="#br0" timeOffset="-1562">29211 8062 4096,'5'9'1568,"-5"-9"-832,4 17-576,2-7 864,0 3-608,0 6 736,-3 3-672,3 6 544,-1-1-576,-5 5 320,4 0-448,-4 8 256,0 4-320,0 7 0,0-5-160,0-1-64,0 0 0,0-9-192,0 0 96,0-8-608,6-2 384,-6-10-736,6-3 576,-1-19-352,-1 6 480,2-17-256,-1-2 320,-1-16-128,2 6 224,-6-7 64,6 4 96,-6-3 0,0 8 0,0-5 128,0 4-64,0-2 480,0 11-320,0 0 672,0 16-480,0 3 480,0 3-480,0 16-32,0 3-224,0 10-96,0 5-32,0 4-1376,0-2 736</inkml:trace>
          <inkml:trace contextRef="#ctx0" brushRef="#br0" timeOffset="3955">29082 8438 2944,'0'-9'1120,"0"9"-576,0-6 0,0 6 448,0 0 32,0 0 32,0 0-96,0 0 32,0 6-544,0-6 224,0 3 96,0 3 32,0-2 0,0 0-256,0 5 0,0-3-192,6 1 32,-6 3-160,11 3-64,-7-3 0,7-1 32,-7 0 31,7 4 33,-1 0-128,1-3-96,-2-1 64,1 1 64,1-1 0,-2-5 64,7 0-192,-5 1-32,-1-1 0,1-4 0,-2 0 0,1 0 64,-5 0-32,1 6-32,-1-6 32,-1 3 32,-4-3-32,0 4-32,0 2 32,0-2-32,0 1 0,-4-1 0,-1 0 0,-6 1 64,7 0-192,-11 4 32,4 0-896,-26 5-351,13-2-1953,-2 7-2080,5-6 1536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53.871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12676 6464 3712,'24'0'1472,"-48"0"-768,45 4-416,-6 1 448,-15-5-64,15 4 64,0 2-64,-5-2-32,0 5-320,0 0 0,2-1 96,-3 2-32,2-1 32,4 1-160,0 2 0,1-2-32,-8 3 32,4 0-128,-2 10-32,1-4-32,-8 13 96,3 0-32,-6-6 32,0 1-32,0-3 64,-6 3 32,3-1 32,-3-4 0,1 16-64,-1-8 32,2 2-64,-2 0 0,0 0-96,3-5 32,-2 1-64,-1-2-32,0 3 32,6 3-32,0-2 0,0-2 64,0 4-32,0-6 64,-4 10 0,4-4 32,0 19 0,-6-2-64,6-8-64,-5 5 96,5-7-64,0-7 64,0 10 64,0-10 63,0 7-95,0-1-96,0-8 64,0-2 0,0-1 96,0 1-32,0-2 0,0-3-32,0 0 64,0-1-96,0-3 0,0 0 32,5-2 0,-5 5-160,0-8 32,0 1 64,0-2 32,0 0-32,0-4 32,-5 1-64,1-3-32,-1 3 32,-1-4 32,-15-3-96,-4-3 0,5 0 32,0-3-800,-2-3-256,4-4-1631,-3 3-705,6-8-384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2:20.06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6B53902-4BCA-45DC-AD49-B4F1747AFEF0}" emma:medium="tactile" emma:mode="ink">
          <msink:context xmlns:msink="http://schemas.microsoft.com/ink/2010/main" type="inkDrawing" rotatedBoundingBox="20754,11141 21260,17297 20925,17325 20419,11168" semanticType="callout" shapeName="Other">
            <msink:sourceLink direction="with" ref="{35F5FEE1-585F-4135-92BA-48ED8B970E26}"/>
            <msink:sourceLink direction="with" ref="{D4B324E0-3E27-4648-91D7-40A636EFC8D1}"/>
          </msink:context>
        </emma:interpretation>
      </emma:emma>
    </inkml:annotationXML>
    <inkml:trace contextRef="#ctx0" brushRef="#br0">23558 13994 2048,'-5'-27'864,"5"18"-448,5-24-352,11 17 288,-5-3 480,-2 0 1024,-15-4-192,6 6-416,12 4-288,-18-2-576,12 8-32,-12 1 0,16 6-64,-4 0 64,4 9 0,6 10 96,-7 11-32,2 2 0,-1 0-32,-1 10 0,3 3-64,-3 19-32,2 8-32,-1-1 0,-1 12-64,3 7-32,-3-8 32,2 8 32,-1 0-33,-1 20 33,2-1-64,-1 8 64,1 11-64,4-2 0,-5 6-32,1 4 0,-2-10-64,1 9 32,1-3 64,-2-4 64,3-2-96,-3 6-96,2-6 0,-1 7 32,4 2-32,-4-3-32,17 13 32,-7-9 32,-5-1-96,1-8 0,10 0 96,-7-4 32,2-10-128,-7 4 32,8-4 64,-8-4 96,-2-5-128,-3 1-32,-4-5 0,1-6 64,-6 3-32,0-7-32,-6 0-64,6-3 32,-5-2 96,0 1 32,5 1-32,-4-10-64,-2-2-64,0-1 32,6-10 32,-4-2 0,-6 2-160,10-15-32,-10-8-128,-2 1-32,3-10-96,-6-2 32,0-1 0,0-3 96,-2 6 129,8 0 95,-1-6 0,-1 12 32,-4-3-160,5-12-96,-1-6-960,7-2-352,4-37-4448,10-20 2432</inkml:trace>
  </inkml:traceGroup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2:22.32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5F5FEE1-585F-4135-92BA-48ED8B970E26}" emma:medium="tactile" emma:mode="ink">
          <msink:context xmlns:msink="http://schemas.microsoft.com/ink/2010/main" type="inkDrawing" rotatedBoundingBox="18770,16648 32422,17080 32414,17325 18762,16893" shapeName="Other">
            <msink:destinationLink direction="with" ref="{66B53902-4BCA-45DC-AD49-B4F1747AFEF0}"/>
          </msink:context>
        </emma:interpretation>
      </emma:emma>
    </inkml:annotationXML>
    <inkml:trace contextRef="#ctx0" brushRef="#br0">21860 19502 7552,'-41'0'2880,"37"6"-1536,-7 1-1632,11-7 448,0 0-160,11 6 0,-1-3 128,5-3 64,5 0-64,7 0 192,-3 0 96,12-3 64,6-3 32,-3 3-128,3-1 0,3-2-32,6 2 96,5-5-160,16 5-96,-1-1-192,1 1 0,3-2 0,3-2 64,-1-1-32,-2 0-32,6 5 160,2-2 32,13 2-65,-4-1-95,-5 1 64,9-1 0,2 1-128,4-6 32,0 6 0,20-1 0,-5 1 0,-4 4 64,3-3-96,-4-3 0,1 2 32,9 4 64,6 0-32,-7 4 64,12-4-128,-10 0 0,-1 0 32,4 6 0,12-3 0,-10 6 0,10-5-96,-4 6 64,-3-1 32,17 0 64,-11 1-32,-9-2-32,15 1 32,4 0-32,2 1 0,-2 3 0,-10-4 0,12 1 0,4-3 0,5 2 0,0-3 0,-6 2 0,16-2 0,0-3 0,11 3 0,24-2 0,-4-4 0,-10 3 0,-5 3-96,-7 11 64,8 2 96,-11 13 32,-7-6-128,12-3 32,-11-8 0,11 2 0,-6 2 0,10-6 64,-4-4-96,-2 5 0,-4-5 32,0 0 0,7 5 0,-13-5 64,12 0-96,-6-5 0,-3 0 32,-3 2 0,-14-6 0,11 0 64,-11 0-96,-1-6 0,1 2 32,-5 0 0,5-2-96,-9 3 0,-7-2 64,10 1 0,-15-6 32,-5 20 0,-4-10-159,-6 0 31,-4 0 0,-6 0 64,4 0-128,-9 4 0,-4 4 0,-17-8 128,-3 0-192,-18 0 32,6 0 32,-4-3 32,-8 3-128,-6-5-32,-9 1-544,-3-6-256,-10 6-1152,-1-2-1824,-8-2 896</inkml:trace>
  </inkml:traceGroup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2:14.32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E1417F3-1255-4DF2-A7ED-0767AD8E1302}" emma:medium="tactile" emma:mode="ink">
          <msink:context xmlns:msink="http://schemas.microsoft.com/ink/2010/main" type="inkDrawing" rotatedBoundingBox="23931,5814 24407,6219 24173,6494 23697,6090" semanticType="callout" shapeName="Other">
            <msink:sourceLink direction="with" ref="{EEF5EDE7-18C0-4AE0-BF0B-D0D9B9F70BB0}"/>
          </msink:context>
        </emma:interpretation>
      </emma:emma>
    </inkml:annotationXML>
    <inkml:trace contextRef="#ctx0" brushRef="#br0">26754 8710 4224,'0'-4'1664,"0"4"-896,4-6-256,-4 3 1280,0 6-960,6-3 928,5 0-1024,-2 0 640,1 6-832,1-6 512,-2 4-608,3 0 256,3 5-417,-6 1 193,7-1-256,-6 4 128,6 0-192,-2 0 128,8 10-160,-2 0 160,-1 1-192,2 3 32,5 5-64,-5 0 32,-2-2-64,-3-7 64,4-1-64,0-3 64,6 0-64,-10-10-32,4 4 32,-10-9-32,4 5 0,-2-9 0,-2 4 0,-1-4 64,2 0-32,-11-4-32,6 4 32,-6-9-128,0 5 64,0-5 32,4 5 0,-4-11 0,6 2 0,-12-14-224,6 8 128,-4-13-320,4 10 256,-11-10-224,5 6 224,-9-10-288,11 7 288,-8-10-863,12 16 575,-8-9-1344,-4 10 992,-3-16-1792,12 12 1440,-15-6-2464,14 14 2048</inkml:trace>
  </inkml:traceGroup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1:59.76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E00952C-73CD-4E14-B312-74B187AFA986}" emma:medium="tactile" emma:mode="ink">
          <msink:context xmlns:msink="http://schemas.microsoft.com/ink/2010/main" type="inkDrawing" rotatedBoundingBox="28117,5541 28381,5546 28380,5566 28116,5561" shapeName="Other"/>
        </emma:interpretation>
      </emma:emma>
    </inkml:annotationXML>
    <inkml:trace contextRef="#ctx0" brushRef="#br0">31158 8171 2944,'36'17'1120,"-36"-17"-576,36 0-576,-33 0 288,13 0-160,0 0 0,9 6-32,-4-6 32,9 0-128,-4 0-64,4-10-1280,-5 6-608</inkml:trace>
  </inkml:traceGroup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2:15.79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9019CA7-0D02-4520-8B50-32291072487C}" emma:medium="tactile" emma:mode="ink">
          <msink:context xmlns:msink="http://schemas.microsoft.com/ink/2010/main" type="inkDrawing" rotatedBoundingBox="26432,5950 27099,6024 27057,6406 26390,6331" semanticType="callout" shapeName="Other">
            <msink:sourceLink direction="to" ref="{54D045BE-254C-42CB-B024-2C859E216E5D}"/>
            <msink:sourceLink direction="from" ref="{AC61552C-B421-4B19-A1CD-856D317803F5}"/>
            <msink:sourceLink direction="from" ref="{B5248E02-5B5A-4D66-9A5C-C43FE42ABAC2}"/>
          </msink:context>
        </emma:interpretation>
      </emma:emma>
    </inkml:annotationXML>
    <inkml:trace contextRef="#ctx0" brushRef="#br0">29462 8874 3200,'-21'0'1216,"21"0"-640,0 0-608,0 0 576,0 0-320,0 0 448,0 0-384,0 0 448,9 4-448,3-1 704,-3 3-544,0 3 544,9-1-544,-4 1 320,2 1-448,-1-7 192,0 7-288,-6-4-64,8-3-96,-2-3 32,0 0-64,1 0-32,4 0 32,1 0-32,4 4 0,1 2 128,-2-3-64,6-3 32,2 6-32,-7-6 32,1 0-64,-5 0 128,3 4-96,-3-4 32,4 0-32,-5 0 96,1 4-96,-6-4 128,5 5-128,-4-1 128,-2 10-128,-2-5 32,-2 4-32,-5-7-64,5 3 32,-10-9-32,5 4 0,-5-4 64,0 0-32,0-4-32,0-2 32,0-3-32,0 1 0,-5-6 0,5 9 0,-6-8-96,6 4 64,-4-10 96,-1 12-32,-5-9 64,10 9-64,-12-8-96,9 7 32,-8-10-32,5 8 0,-9-7 128,12 2-32,-15-2-160,14 2 64,-10-8-544,8 10 352,-14-4-608,10 2 512,-16-2-544,4 4 512,-2-9-512,4 6 512,-7 0-1664,12 0 1152,-4 3-1984,2 4 1632</inkml:trace>
  </inkml:traceGroup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2:25.77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8831D9F-D8A8-419F-B9A5-8883ED62797C}" emma:medium="tactile" emma:mode="ink">
          <msink:context xmlns:msink="http://schemas.microsoft.com/ink/2010/main" type="inkDrawing" rotatedBoundingBox="22260,9820 33816,13885 32298,18199 20743,14134" shapeName="Other">
            <msink:destinationLink direction="with" ref="{662029CC-B8B9-40D2-B3CF-141FD0BD6497}"/>
          </msink:context>
        </emma:interpretation>
      </emma:emma>
    </inkml:annotationXML>
    <inkml:trace contextRef="#ctx0" brushRef="#br0">24849 13880 3840,'-36'0'1472,"30"10"-768,-14 18-832,25-24 256,1 5 0,-2-5 576,16 9 32,2 2 0,-2 2 32,-5 11-448,0 8 96,5 6 96,2 11 32,2 10-32,2 1-128,-2 8 0,-2 1 64,-2-1 32,6 2-128,0 3 32,4-6-224,2 20-32,-8-10 64,2 5 96,-2 11-128,3 6-32,3-3 64,0 3 32,7 3-32,-2 2 32,10-3-128,-3 2-64,3 3 64,2-7 0,-2 3-32,-4-6 32,-1 3 0,2-9 32,3 6-1,6 0 1,-5 6-64,0-12-64,4 2 32,7-11-32,0 14 64,3-12 32,6-10-128,2-5 32,-8-8 0,-4 0 64,1-5-96,9-1 0,-6-3 32,-3-10 0,-7 0 0,2-9 0,-2-4-96,1-4 64,-4-11 32,-1-8 64,4-9-32,7-9-32,-2-4 32,-3-10-32,0-4-96,-2-5 64,4-5 32,3 1 64,-6-4-96,-3-10-64,-4-8-32,2-7 96,0-6-64,-6-3-31,2-16 159,0-1 32,2 1-96,7-10 32,6 0-64,-12-9 0,0 2 64,3-6 0,-4 3 0,-2 1 0,14-8-96,-5 8 0,-6 0 128,7-8 32,-2-2 0,1 10-64,0 9-64,11-4 32,4 14 32,-6 9 64,-3 8-96,-6 9 0,-1 5 32,-8 14 64,3 9-96,-3 4 0,9 0-32,-7 10 0,-2 8 64,-6 5 64,0 9-32,0 6-32,3 7 32,-3 4 32,-4 2 32,-2 3 32,0 14-160,-3 15 32,-9-2 63,8 5 33,1 1 32,-2 13 0,1 9 0,-7 4 64,2 10-96,-1 14 0,-4-1 32,-2 9 0,7 9-64,0 1 32,-6-1 0,12 5 32,-9-5 0,8 0 0,-1 10 0,22-6 0,-11-3-64,0 12 32,0-7-64,3-11-32,8 11 32,-2-2-32,0-9 64,12 2 32,5-10-128,-7-5 32,-4-1 64,-4-6 96,-7-3-64,0-4-64,2-3 64,4-6 0,10 6 32,-10-1 0,4-5-160,1-7-32,0-6 32,-1 9 64,-2-6 0,2-7-32,7-9 32,-12-6-32,-3-13 0,-6-8 0,-3-11-96,0-11 64,-3-16 32,0-16 0,0-25-96,2-13 64,4-17 32,3-6 0,-3-3 0,-5-1 64,1-8-96,3-9 0,0-1 32,5-17 0,2-6-96,3-10 64,6-25-192,5-14 0,-5-19-128,6-13 64,3 4 160,-9 2 128,11 11-32,10-2 0,-7 25-32,1 2-64,0 26 0,0 9 96,2 8 64,4 21 128,-12 1-64,0 16 0,-3 13-192,-6 8 0,-5 21 96,6 6 128,2 10-96,-7 9-32,-7 10 64,1 4 96,1 9-64,-2 6-64,0 1 0,2 8 32,-2 8 32,10 17 96,2 5-32,-6 5 0,0 9-32,1-1 0,-2 6-64,-3 17 32,-8-3-64,12 8-32,6 14 32,-11 4 32,-2-1-32,3 6 64,-2 14 0,-5-4 96,1 3-96,-1 8 0,1 2 32,0 4 0,6 5-64,3-9 32,-10 7 0,1 6 96,0-9-96,0 5-64,-11-37 0,7 54-32,-2-4 0,0-12 0,0-7 0,6 1 64,5-18-32,-5 3-32,0 7 96,6-15 0,-3-3-32,2-3-64,5-2-64,1-11 32,-8-7 32,23 8 0,-7-3 0,-4-7 0,2-2-96,-2-12 64,-7-7 32,8-9 64,-2-10-96,-4-15 0,1-8-192,-8-6 0,9-12-256,-4-24-96,4-19-128,-4-25-32,2-26-448,16-42-127,-7-26-577,2-19-160,-1 1-1248,-5-20-1024,20 19 1888</inkml:trace>
  </inkml:traceGroup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2:28.96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B9B2077-A922-4061-A295-9F4FC2765665}" emma:medium="tactile" emma:mode="ink">
          <msink:context xmlns:msink="http://schemas.microsoft.com/ink/2010/main" type="writingRegion" rotatedBoundingBox="21273,17622 26113,17745 26084,18900 21244,18777"/>
        </emma:interpretation>
      </emma:emma>
    </inkml:annotationXML>
    <inkml:traceGroup>
      <inkml:annotationXML>
        <emma:emma xmlns:emma="http://www.w3.org/2003/04/emma" version="1.0">
          <emma:interpretation id="{2BD5F67C-3798-42EA-A796-2BA2C7B8B8A1}" emma:medium="tactile" emma:mode="ink">
            <msink:context xmlns:msink="http://schemas.microsoft.com/ink/2010/main" type="paragraph" rotatedBoundingBox="21273,17622 26113,17745 26084,18900 21244,187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D6546C-584F-4268-9777-C1FF291B70B7}" emma:medium="tactile" emma:mode="ink">
              <msink:context xmlns:msink="http://schemas.microsoft.com/ink/2010/main" type="line" rotatedBoundingBox="21273,17622 26113,17745 26084,18900 21244,18777"/>
            </emma:interpretation>
          </emma:emma>
        </inkml:annotationXML>
        <inkml:traceGroup>
          <inkml:annotationXML>
            <emma:emma xmlns:emma="http://www.w3.org/2003/04/emma" version="1.0">
              <emma:interpretation id="{5D380B74-95C0-4D4F-A6FE-9D90957EDE30}" emma:medium="tactile" emma:mode="ink">
                <msink:context xmlns:msink="http://schemas.microsoft.com/ink/2010/main" type="inkWord" rotatedBoundingBox="21273,17622 22232,17646 22203,18801 21244,18777"/>
              </emma:interpretation>
              <emma:one-of disjunction-type="recognition" id="oneOf0">
                <emma:interpretation id="interp0" emma:lang="zh-CN" emma:confidence="0">
                  <emma:literal>非</emma:literal>
                </emma:interpretation>
                <emma:interpretation id="interp1" emma:lang="zh-CN" emma:confidence="0">
                  <emma:literal>胆</emma:literal>
                </emma:interpretation>
                <emma:interpretation id="interp2" emma:lang="zh-CN" emma:confidence="0">
                  <emma:literal>胙</emma:literal>
                </emma:interpretation>
                <emma:interpretation id="interp3" emma:lang="zh-CN" emma:confidence="0">
                  <emma:literal>啡</emma:literal>
                </emma:interpretation>
                <emma:interpretation id="interp4" emma:lang="zh-CN" emma:confidence="0">
                  <emma:literal>韭</emma:literal>
                </emma:interpretation>
              </emma:one-of>
            </emma:emma>
          </inkml:annotationXML>
          <inkml:trace contextRef="#ctx0" brushRef="#br0">24577 20264 4480,'-4'-4'1664,"4"4"-896,0 0-480,0 0 448,0 0-160,0 0 64,4 4-288,7 1-128,-2 2-128,3 3-96,-3 0 32,1-1-32,1 10 0,-2-2 0,2-4 64,-1 15 96,-5-5 64,-1-6 32,2 1 64,-6 2 32,0-8 32,0 2 0,0-1 0,0 2-192,0 2-64,0 2-64,0-2-64,0 12 224,0 10 160,0-2-64,0 3 0,0 5-64,0 10 0,5-1-64,1 10 32,-2 4-192,-4-4-32,0-5 64,0-4 32,0-7-32,-4-6-64,-2-6-608,1-10-256,-1-2-1376,2-10-640,-1-4-256</inkml:trace>
          <inkml:trace contextRef="#ctx0" brushRef="#br0" timeOffset="1184">24878 20541 4608,'0'-19'1760,"-21"7"-960,12 7-448,9 5 480,0 0-96,0 0-64,9 0-160,-4-5 0,2 5-288,-4-4 224,-3 4 160,0 0-128,0 0 64,6 9-192,-6 1 32,-6-3-96,12 3 64,0-5-128,-6-5-64,4 4-64,-4-4-96,0 0 32,0 9 32,5 1-96,-5-2 0,0-3 32,0 4 64,0 5 160,0-1 128,0 0-64,0 6 64,0 4-65,6 3 65,-6 2-128,5 8-64,-5 5 64,4 14 0,2-3-96,-6 22-96,0-2 0,0-4 32,-6-4-32,2-6-32,4-7 32,0-6 32,0-3-896,0-16-351,0-4-641,4-26-2464,12-10-640,-6-12 1888</inkml:trace>
          <inkml:trace contextRef="#ctx0" brushRef="#br0" timeOffset="323">24349 20682 5632,'-6'-10'2176,"12"14"-1152,-2-8-640,1 4 672,10 0 32,0 0 32,0-5-448,1 1-224,1 1-288,1-3-64,3 2 96,6-2-96,-7 2-64,-1 4 0,2-5 32,0 5-256,-7-4-32,2 4-640,-11 4-320,-5 5-960,-5 14-384,-5 14-64</inkml:trace>
          <inkml:trace contextRef="#ctx0" brushRef="#br0" timeOffset="1453">24934 20734 5376,'-5'-4'2016,"14"-9"-1088,3 4-608,-3 9 640,6-4-160,2-5 96,2 0-384,1-1-64,2 6-256,4-1-128,-2 1-32,-4 0-32,5 4 0,-8 0-224,-7 8 0,-20 11-1248,-7-1-448,2 8-1024</inkml:trace>
          <inkml:trace contextRef="#ctx0" brushRef="#br0" timeOffset="504">24307 21002 7040,'-11'-4'2720,"22"4"-1472,4-9-960,-6 5 608,3-5-320,8-5-96,5-4-192,1-1-128,-1 2-64,5 4-96,2-2 96,-7 7-576,1 2-192,-6 3-1088,-4 6-480,-7 11-736</inkml:trace>
          <inkml:trace contextRef="#ctx0" brushRef="#br0" timeOffset="1624">24934 20880 6400,'-5'0'2368,"10"0"-1280,-1 0-864,-4 0 576,12-4-224,2 0 64,2-2-352,4-3-160,1 5-96,-6 1-128,1-3 64,-2 6-256,-2 6-128,-8 1-1280,-4 12-480</inkml:trace>
          <inkml:trace contextRef="#ctx0" brushRef="#br0" timeOffset="743">24358 21266 6400,'-9'0'2464,"9"0"-1344,0 9-1184,0-9 544,0 0 192,9 0 288,6 0-192,6-6-64,-6-3-416,6-8-160,-1-15-96,5 0-32,5-4 64,5 0-736,1-5-256,0-1-896,-6 7-352,6-1-704</inkml:trace>
          <inkml:trace contextRef="#ctx0" brushRef="#br0" timeOffset="1791">24938 21253 6912,'-15'13'2624,"15"-3"-1408,5-16-640,1 6 736,-2-4-480,7-6-128,4 2-352,0-10-160,6-4-96,-1 0-96,11-3 32,-1 2-1088,11 1-416,5-1-2304,1 6-992,-8-6 2496</inkml:trace>
        </inkml:traceGroup>
        <inkml:traceGroup>
          <inkml:annotationXML>
            <emma:emma xmlns:emma="http://www.w3.org/2003/04/emma" version="1.0">
              <emma:interpretation id="{EBA769BF-C8F5-4296-8D68-75F59E46C3FA}" emma:medium="tactile" emma:mode="ink">
                <msink:context xmlns:msink="http://schemas.microsoft.com/ink/2010/main" type="inkWord" rotatedBoundingBox="22472,17912 23432,17936 23412,18723 22452,18698"/>
              </emma:interpretation>
              <emma:one-of disjunction-type="recognition" id="oneOf1">
                <emma:interpretation id="interp5" emma:lang="zh-CN" emma:confidence="0">
                  <emma:literal>性</emma:literal>
                </emma:interpretation>
                <emma:interpretation id="interp6" emma:lang="zh-CN" emma:confidence="0">
                  <emma:literal>凸</emma:literal>
                </emma:interpretation>
                <emma:interpretation id="interp7" emma:lang="zh-CN" emma:confidence="0">
                  <emma:literal>恆</emma:literal>
                </emma:interpretation>
                <emma:interpretation id="interp8" emma:lang="zh-CN" emma:confidence="0">
                  <emma:literal>坘</emma:literal>
                </emma:interpretation>
                <emma:interpretation id="interp9" emma:lang="zh-CN" emma:confidence="0">
                  <emma:literal>㤱</emma:literal>
                </emma:interpretation>
              </emma:one-of>
            </emma:emma>
          </inkml:annotationXML>
          <inkml:trace contextRef="#ctx0" brushRef="#br0" timeOffset="2958">25520 20866 5248,'-15'6'2016,"15"7"-1088,0 9-608,0-12 1120,6-2-832,-6 11 640,3 7-736,3 6 224,0 0-416,-2 4-128,7 5-96,-2-4-288,3-5 96,-3-4-1728,1-6 1024,1-9-3200,4 0 2240</inkml:trace>
          <inkml:trace contextRef="#ctx0" brushRef="#br0" timeOffset="3152">25571 20934 5888,'-30'-9'2272,"30"9"-1216,0 0-672,0 0 608,4 0-160,13-4 64,1 1-512,9-7-224,-3 1-96,3-1-64,-1 7 0,4-3-512,-5 2-192,-5 0-1280,1-5-480,0 3-192</inkml:trace>
          <inkml:trace contextRef="#ctx0" brushRef="#br0" timeOffset="3385">25780 20560 4736,'-14'-10'1824,"14"10"-960,-6 4-672,6 2 544,0 1 320,6 2 288,-6 11-224,0 2-32,5 4-608,-1 6 64,7 4 32,-1-4-320,-1 0-64,-3 0-128,-1-6 32,1-3-352,-2-4-64,1-6-1312,1-4-544,-2 1-1344</inkml:trace>
          <inkml:trace contextRef="#ctx0" brushRef="#br0" timeOffset="4023">25846 20596 4608,'0'-19'1760,"6"19"-960,9-4-384,-6 4 544,12 0 64,-6-6 128,11 6-384,-1 0-32,-5 0-448,1 0-32,6 6-32,-8-6 96,1 4 32,-5 1-32,0 9-32,-3-1 96,-3-4 96,-3 4-128,-6 10 32,0 5-96,-6-2 63,2-3-127,-1 3-64,-1-3 0,-4 5-32,-1-5-160,8-1 32,-9 1 64,6-4 32,-3-6-128,4 0 32,-5-3-64,10 3 0,-9-9 128,9 5-32,-6-9-32,6 6 32,0-6-128,6 0 64,-3-6 32,8 2 0,5-5 0,-1-1 0,5 1 64,1 2-32,-2-3-32,2 1 32,0 5-128,-1-2 64,1 3 96,-6-3 32,0 6 96,-5 0 32,1 6 32,-2-3 0,-3 3-64,0 1-32,-6 3-32,0 3 64,-6 2-32,6 8-96,-12-1-32,9 1 0,-8 9-128,1-2 64,-10 8-672,4-2 384,-10-4-1503,7-6 1023,-7-4-2176,11 1 1664,-16-9-2944,11 4 2368</inkml:trace>
          <inkml:trace contextRef="#ctx0" brushRef="#br0" timeOffset="4249">25837 21338 5120,'-15'0'1920,"15"0"-1024,-6 0-288,1 0 1152,10 0-960,-5 0 736,0 0-896,0 0 576,10 0-704,-5 0 320,10 0-512,6-4 63,9 4-255,6-10-64,0 6-32,9-14-128,6-2 64,11-6-607,-5 4 351,3-4-1664,-4 6 1120,-5-2-3520,-9 9 2432,-6-2-1888,-6 7 2208</inkml:trace>
        </inkml:traceGroup>
        <inkml:traceGroup>
          <inkml:annotationXML>
            <emma:emma xmlns:emma="http://www.w3.org/2003/04/emma" version="1.0">
              <emma:interpretation id="{80698D7A-1030-4F9D-8B43-21A1CA90690A}" emma:medium="tactile" emma:mode="ink">
                <msink:context xmlns:msink="http://schemas.microsoft.com/ink/2010/main" type="inkWord" rotatedBoundingBox="23479,17898 24672,17696 24814,18537 23621,18738"/>
              </emma:interpretation>
              <emma:one-of disjunction-type="recognition" id="oneOf2">
                <emma:interpretation id="interp10" emma:lang="zh-CN" emma:confidence="0">
                  <emma:literal>函</emma:literal>
                </emma:interpretation>
                <emma:interpretation id="interp11" emma:lang="zh-CN" emma:confidence="0">
                  <emma:literal>凼</emma:literal>
                </emma:interpretation>
                <emma:interpretation id="interp12" emma:lang="zh-CN" emma:confidence="0">
                  <emma:literal>画</emma:literal>
                </emma:interpretation>
                <emma:interpretation id="interp13" emma:lang="zh-CN" emma:confidence="0">
                  <emma:literal>䟖</emma:literal>
                </emma:interpretation>
                <emma:interpretation id="interp14" emma:lang="zh-CN" emma:confidence="0">
                  <emma:literal>涵</emma:literal>
                </emma:interpretation>
              </emma:one-of>
            </emma:emma>
          </inkml:annotationXML>
          <inkml:trace contextRef="#ctx0" brushRef="#br0" timeOffset="6100">26621 20931 5760,'-19'3'2176,"13"7"-1152,6-1-576,0 1 640,0 3-192,6 4 0,-2 7-288,2 6-128,3 12-256,2-10-32,-1 4 32,1-8 384,-2 2-320,1-2 128,7-5-256,-2-6 224,5 2-256,0-10 96,0 5-128,1-11 0,0 3-33,3-12 33,2 6-64,5-3-32,4-1 32,7-6-128,3 1 64,12-10 96,-1 2-32,-1-6-223,2 4 95,-1-3-512,0 9 320,-5 0-640,0 3 512,-5-3-192,-6 4-576,-4-1-192,-6 1-1472,-5 0-640,-4 1 1312,-7-7 672</inkml:trace>
          <inkml:trace contextRef="#ctx0" brushRef="#br0" timeOffset="5275">26966 20486 6528,'-14'-13'2464,"14"7"-1344,0 6-1088,0 0 512,10 0 64,0-7 160,6-3-32,4 10 0,0 4-384,11 2 0,5-2 0,-6 5-128,2 4-64,-7 0 64,1 10 64,-8-4 0,0 7 0,-4 6-32,-4 0-1,-4 4-63,-2 2 32,-4-2-64,0-1 64,-4-3-128,-2-5-64,0 1 0,-3-5-32,0-10-1855,-3 6 1023,-12-12-640,-2-1-544,1-12-320,-2-1 384,1-9 288,2 3 1024,-3 0 448,2 0 384,5 0 160,0-6 352,4 0 256,1 6-64,6 0 0,-3 3-128,6 1-96,3 5-352,3-2 64,0 16 64,0-1-32,0 4 64,0 1 32,0 4 64,-5 5 32,-1 9 96,2-6 448,-2 6-608,-3 0 63,9-5-351,-5 1-96,5-2-96,-6 3-64,12-7 32,-6-4 32,0-4-32,0-14-160,5 0 64,-2-9-256,9-1 192,-2-3-319,-2 0 287,4-9-288,8-1 256,6-5-128,0 1-32,10-1 0,-1 5-32,1 7 0,0-3 224,-6 6-64,0-1 0,-3-1 32,-3 8 64,-4-3 64,-4 5 32,-7 1 96,2 0 32,-5-2-32,-6 3 32,4 3-128,-4 0 0,0 0-32,0 0 0,0 0-512,0 0-160,0 0-640,0 0-160,11 0-1024,-11 0-608,9 3 1504</inkml:trace>
          <inkml:trace contextRef="#ctx0" brushRef="#br0" timeOffset="5614">27447 20712 4608,'-11'18'1760,"17"-36"-960,-12 14-224,6 13 576,0 1-32,-4 3 64,-2 4-224,1 2-128,1-1-448,-7 5 96,1 0 160,5 3-64,-5 3 32,-1-7 319,11 5-543,-9-5 32,9 1-256,-6-4 32,12-3-96,-3 0-64,8-4 0,-1-2 32,5-6-96,6-4-64,0 0 64,-1 0-224,5-4-64,-5-1-671,-4 0-225,-1-4-672,-4 6-160,-5-3-1536</inkml:trace>
          <inkml:trace contextRef="#ctx0" brushRef="#br0" timeOffset="6334">27778 20708 4992,'-14'26'1824,"14"-3"-960,-6-8-320,6-7 640,0 1-64,0 1 64,0 3-96,6 6-32,-3 3-576,8 5 64,-1 5 32,0 4-256,0 1-96,-4-1 64,4 5-160,-1 5-65,-3-10-670,-1-10-321</inkml:trace>
        </inkml:traceGroup>
        <inkml:traceGroup>
          <inkml:annotationXML>
            <emma:emma xmlns:emma="http://www.w3.org/2003/04/emma" version="1.0">
              <emma:interpretation id="{FFAB0A9F-8BE1-4EE7-8D63-7075167740A3}" emma:medium="tactile" emma:mode="ink">
                <msink:context xmlns:msink="http://schemas.microsoft.com/ink/2010/main" type="inkWord" rotatedBoundingBox="25323,17524 26326,18449 25625,19209 24622,18283"/>
              </emma:interpretation>
              <emma:one-of disjunction-type="recognition" id="oneOf3">
                <emma:interpretation id="interp15" emma:lang="zh-CN" emma:confidence="0">
                  <emma:literal>数</emma:literal>
                </emma:interpretation>
                <emma:interpretation id="interp16" emma:lang="zh-CN" emma:confidence="0">
                  <emma:literal>數</emma:literal>
                </emma:interpretation>
                <emma:interpretation id="interp17" emma:lang="zh-CN" emma:confidence="0">
                  <emma:literal>靸</emma:literal>
                </emma:interpretation>
                <emma:interpretation id="interp18" emma:lang="zh-CN" emma:confidence="0">
                  <emma:literal>麬</emma:literal>
                </emma:interpretation>
                <emma:interpretation id="interp19" emma:lang="zh-CN" emma:confidence="0">
                  <emma:literal>䴴</emma:literal>
                </emma:interpretation>
              </emma:one-of>
            </emma:emma>
          </inkml:annotationXML>
          <inkml:trace contextRef="#ctx0" brushRef="#br0" timeOffset="6603">28105 20627 5248,'-6'27'2016,"12"-15"-1088,-6 4-864,5-4 384,-1 2-384,7-5-64,-1 0-2368,-1-14-960,8-4 1600,-2-5 800</inkml:trace>
          <inkml:trace contextRef="#ctx0" brushRef="#br0" timeOffset="7499">28604 20428 7552,'6'26'2816,"-2"-26"-1536,7 10-640,-11-10 768,0 0-64,0 0 32,0 9-609,-5 1-287,-11 3-288,-5 0 0,-9 6 96,-5-2-224,-22 11-32,2 11-192,-1-7 32,5 6 64,4-8 96,7-1-160,8-7 32,8 1 160,3-6 128,6 1 32,9-4 32,6-5-64,12 0 32,3-9-128,6-3-64,9-7 64,9 1 0,3-10-128,-6-7 32,-1 7-160,-5 2 32,-3-2-224,-6 10-32,-6-1-192,-6 3-128,-3 1-191,-1 2-65,-5-1-128,-5 1-32,-1 0 96,0-5 96,3-4 0,-9-3 32,3 0 288,-12-7 128,6-5 288,0 5 96,-11-9 96,7-4 0,-2 4 192,6 6 128,-2 3 256,8 4 96,3 6-64,-4 3 32,5 7-160,5 13-32,0 12 96,0 4 32,15 6 128,0 4 96,6 6-128,0 20-32,-7-8-160,2 1-33,-1 0-255,2-6-64,-8-8 0,1 4-64,-5-13-416,6 0 224,-11-9-1247,4-6 767,-8-7-1280,4-5 1056,-5-10-288,-1 0 672,1-8 96,1-1 160,-2 0 64,0 5 64,3 5 96,3 4 0,0 4 64,-11 5 64,-5 0 768,11 5-480,-4-1 768,9 6-704,-10 3 768,10 7-768,-11-3 608,11 6-641,-6 0 161,12-5-352,-1 1-192,4-6-32,7 1 0,-1 3-32,2-7-864,2-2 449,-3-7-2529,0 2 1632,-1-15-3456,0 3 2656</inkml:trace>
          <inkml:trace contextRef="#ctx0" brushRef="#br0" timeOffset="9012">27937 20628 5248,'0'-10'2016,"4"10"-1088,17-6-512,-12 12 608,2-6-160,5 0-32,4 4-256,5 2-32,1 1-320,5 8-192,9-5-128,0 6-512,8 3-224,-4 8-2496</inkml:trace>
          <inkml:trace contextRef="#ctx0" brushRef="#br0" timeOffset="8463">28538 21017 6656,'0'-9'2464,"0"9"-1344,0 9-672,0-5 1344,0 0-992,0 5 672,0 4-864,-6 6 288,6 0-513,-9 7 97,-2 1-320,-8 5-64,8 6-64,-10-8-32,6-2 0,-9-5 64,8-1-32,-16-5 64,12 8-64,-4-2-96,2-7 32,2-7 32,10 5 0,-10-9-96,10-1 64,-7-4-192,14 0 128,-13-4-32,10-1 64,-3-4 0,4 4 0,-1-8 64,6 8 0,-6-12-96,12 11 64,-6-7-128,6 4 97,3-8-385,6 2 224,11-16-800,4 3 576,6-17-1216,6 9 960,8-19-480,7 1 224,12 0 96,0-1 416,-4 2 160,-8 2 224,-6 6 32,-11 9 96,-5 4 160,-8 6 128,-7 3 288,-10 8 224,-5 8-96,-5 1 0,-5 12-64,-5 1 32,0 16-224,-6 5 32,1-2-128,-6 3 64,11-3-64,-4 2 0,8-5-96,6-6 31,6-4-191,3 2-96,6-8-32,6-1-32,0-6 0,3 0 0,2 4 0,-1 2 64,2-3 32,-3 7 96,2 3-32,-10 6 0,-8-2 96,-2 6 160,-12 8-96,-2 11 64,-8-7-96,-4 2 0,-5-5-256,-2-4 0,-3-6-320,-5-5-128,-7-3-480,7-5-256,5-9 65,5-4-1,4-1 480,6-13 192,-2-10 64,7 5 64,5 1 160,2 0 64,11 4 256,2-1 192,2 6 0,2 4 96,2-1 96,4 7 96,1 3-64,0 3-1,-2 3-31,7 7 0,-2 5-96,3 4-32,-7 6-256,2-5-64,8-1 0,-6 1 0,-4-1-64,7 1-64,-6-4-672,-3-6-288,0 1-1631,-4-5-641,2-5-960</inkml:trace>
        </inkml:traceGroup>
      </inkml:traceGroup>
    </inkml:traceGroup>
  </inkml:traceGroup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2:45.50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3E65F973-A41A-45A1-891E-C1ABD756BB61}" emma:medium="tactile" emma:mode="ink">
          <msink:context xmlns:msink="http://schemas.microsoft.com/ink/2010/main" type="writingRegion" rotatedBoundingBox="24265,15579 23022,16566 22547,15968 23790,14981"/>
        </emma:interpretation>
      </emma:emma>
    </inkml:annotationXML>
    <inkml:traceGroup>
      <inkml:annotationXML>
        <emma:emma xmlns:emma="http://www.w3.org/2003/04/emma" version="1.0">
          <emma:interpretation id="{07514A3E-486A-448A-9C03-7B05007648A4}" emma:medium="tactile" emma:mode="ink">
            <msink:context xmlns:msink="http://schemas.microsoft.com/ink/2010/main" type="paragraph" rotatedBoundingBox="24265,15579 23022,16566 22547,15968 23790,149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876027-A241-4017-A7BC-3C3DE35D2F9A}" emma:medium="tactile" emma:mode="ink">
              <msink:context xmlns:msink="http://schemas.microsoft.com/ink/2010/main" type="line" rotatedBoundingBox="24265,15579 23022,16566 22547,15968 23790,14981"/>
            </emma:interpretation>
          </emma:emma>
        </inkml:annotationXML>
        <inkml:traceGroup>
          <inkml:annotationXML>
            <emma:emma xmlns:emma="http://www.w3.org/2003/04/emma" version="1.0">
              <emma:interpretation id="{10E8BC4F-C7EB-4575-A3E8-897945406924}" emma:medium="tactile" emma:mode="ink">
                <msink:context xmlns:msink="http://schemas.microsoft.com/ink/2010/main" type="inkWord" rotatedBoundingBox="24265,15579 23022,16566 22547,15968 23790,14981"/>
              </emma:interpretation>
              <emma:one-of disjunction-type="recognition" id="oneOf0">
                <emma:interpretation id="interp0" emma:lang="zh-CN" emma:confidence="0">
                  <emma:literal>邓</emma:literal>
                </emma:interpretation>
                <emma:interpretation id="interp1" emma:lang="zh-CN" emma:confidence="0">
                  <emma:literal>矿</emma:literal>
                </emma:interpretation>
                <emma:interpretation id="interp2" emma:lang="zh-CN" emma:confidence="0">
                  <emma:literal>圹</emma:literal>
                </emma:interpretation>
                <emma:interpretation id="interp3" emma:lang="zh-CN" emma:confidence="0">
                  <emma:literal>纩</emma:literal>
                </emma:interpretation>
                <emma:interpretation id="interp4" emma:lang="zh-CN" emma:confidence="0">
                  <emma:literal>沪</emma:literal>
                </emma:interpretation>
              </emma:one-of>
            </emma:emma>
          </inkml:annotationXML>
          <inkml:trace contextRef="#ctx0" brushRef="#br0">26274 18297 3328,'-8'0'1312,"2"5"-704,2 5-448,4-10 416,0 8-32,-6 6 32,0 9 64,-2 3 64,-8 6-256,-4 4-32,-7 10-224,2 8 0,-1 1 128,-10 22-192,1-5-64,-1-5 32,5-3 64,7-9-224,4-10 0,8-9-1760,24-17-1824,-3-15 896</inkml:trace>
          <inkml:trace contextRef="#ctx0" brushRef="#br0" timeOffset="311">26464 18542 2304,'0'6'864,"0"-2"-448,0 0 224,0-4 512,0 5-128,0 4-32,-5 5-416,-6 4-128,1 9-256,1 5-128,-2 4-32,-5 5-32,2 9 64,4-6-96,10-2 0,0-1-896,4-10-416</inkml:trace>
          <inkml:trace contextRef="#ctx0" brushRef="#br0" timeOffset="-284">26015 18316 2176,'-9'-14'864,"9"14"-448,-21 0-128,15 0 352,3 0 128,-3-5 96,6 5-256,0 0-128,0 0 0,0 0 96,9 9-320,2 1 224,-1 3 128,1 0-192,5 15 0,-2 4-160,2-6 0,4 3-160,1 1 0,0 3-96,-2 2-32,1 2-32,1-5 0,-6-5-352,0-4-224,0-4-1216,-3-6-1536,2-9 800</inkml:trace>
          <inkml:trace contextRef="#ctx0" brushRef="#br0" timeOffset="-1242">27010 17836 1792,'-6'-4'768,"6"4"-384,0 0-256,0 0 320,0 0-192,0 7 0,0 2 0,0 1 64,-4 0-96,4-1-64,0 0 0,0-9-32,4 8-64,2 1-64,-1-4 32,-1 3-32,2 2 0,-6-1 0,0 1 0,-6-1 64,-3-1-32,-1 2 64,-5-5-64,-2-2-32,2-3 160,0-3 128,6-7-96,-2-3-32,6-6-64,5-3 0,0-1-64,5 4-32,6 2 32,-2 2-32,6 8 64,-4 1 32,-1 2 96,1 4-32,-1 4 64,-1 6 0,-3-1 96,-6 4-96,0-3 32,0-1-160,0-6 0,-6 3-96,2-6-32,4-6 32,0 3 64,0-6-32,0 3-32,0 2 32,0 4-32,0 0 0,4 10 0,2 2-96,-1 8 0,-5 2 64,0 1 64,0-6 0,-5 1 64,-1-4-64,2-4-32,-1-7 32,5-3 32,0-7-96,0-9 0,0-1 32,5-2 0,-1 3 64,2 0 32,3 3-128,2 10-32,-1 3-64,1 8 96,-1 6 0,1 4 96,-7 0-32,1 1-32,-5-2 160,0 1 32,0-4-64,-5 4-96,1-4 0,-7-10-32,-4-4 64,-1-4 32,1 0 32,0-6 0,4 2-160,2-2-32,3 0 32,0 6 0,6-1 32,6 5 64,5 0-192,-1 5 32,-1-1 96,2 2 64,-1-2-96,-5 0 32,1 2 64,-6-6 96,0 3-128,-6-3-32,1 0 0,-5-3 64,-1-11-32,2-4-32,3-2 32,2 3-32,4-2 0,0 6 0,4 4 0,2 5 0,-6 4 0,5 10 0,-1 3 64,-4 0 96,0 6-64,-4-6-64,-1 4 0,-1-2 32,-3-7 32,-3-2 32,3-6-160,0-6 32,3-8 0,0 2 64,6-8-32,0 3-32,6 4-64,3-1 32,2 6 32,-1 2 64,5 6-96,-4 0-64,-1 0 64,-10 0 64,0 0 0,0 0 64,0 0-128,0 0 0,0 0-544,9 0-160,2-10-1984</inkml:trace>
        </inkml:traceGroup>
      </inkml:traceGroup>
    </inkml:traceGroup>
  </inkml:traceGroup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2:47.88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F3EC0531-4FC3-449E-A306-D47CE3CCC4F7}" emma:medium="tactile" emma:mode="ink">
          <msink:context xmlns:msink="http://schemas.microsoft.com/ink/2010/main" type="writingRegion" rotatedBoundingBox="28498,16600 28494,18126 27656,18124 27660,16598"/>
        </emma:interpretation>
      </emma:emma>
    </inkml:annotationXML>
    <inkml:traceGroup>
      <inkml:annotationXML>
        <emma:emma xmlns:emma="http://www.w3.org/2003/04/emma" version="1.0">
          <emma:interpretation id="{E23C81D1-7546-4E36-8124-97803F0844B1}" emma:medium="tactile" emma:mode="ink">
            <msink:context xmlns:msink="http://schemas.microsoft.com/ink/2010/main" type="paragraph" rotatedBoundingBox="28498,16600 28494,18126 27656,18124 27660,165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E07068-0F00-42DC-8A83-65A6D64C41E2}" emma:medium="tactile" emma:mode="ink">
              <msink:context xmlns:msink="http://schemas.microsoft.com/ink/2010/main" type="line" rotatedBoundingBox="28498,16600 28494,18126 27656,18124 27660,16598"/>
            </emma:interpretation>
          </emma:emma>
        </inkml:annotationXML>
        <inkml:traceGroup>
          <inkml:annotationXML>
            <emma:emma xmlns:emma="http://www.w3.org/2003/04/emma" version="1.0">
              <emma:interpretation id="{91F3D40C-3276-475E-A658-82095D57F1F5}" emma:medium="tactile" emma:mode="ink">
                <msink:context xmlns:msink="http://schemas.microsoft.com/ink/2010/main" type="inkWord" rotatedBoundingBox="28496,17352 28494,18126 27656,18124 27658,17350"/>
              </emma:interpretation>
              <emma:one-of disjunction-type="recognition" id="oneOf0">
                <emma:interpretation id="interp0" emma:lang="zh-CN" emma:confidence="0">
                  <emma:literal>忐</emma:literal>
                </emma:interpretation>
                <emma:interpretation id="interp1" emma:lang="zh-CN" emma:confidence="0">
                  <emma:literal>兹</emma:literal>
                </emma:interpretation>
                <emma:interpretation id="interp2" emma:lang="zh-CN" emma:confidence="0">
                  <emma:literal>志</emma:literal>
                </emma:interpretation>
                <emma:interpretation id="interp3" emma:lang="zh-CN" emma:confidence="0">
                  <emma:literal>杏</emma:literal>
                </emma:interpretation>
                <emma:interpretation id="interp4" emma:lang="zh-CN" emma:confidence="0">
                  <emma:literal>若</emma:literal>
                </emma:interpretation>
              </emma:one-of>
            </emma:emma>
          </inkml:annotationXML>
          <inkml:trace contextRef="#ctx0" brushRef="#br0">31221 19996 7424,'-16'-4'2816,"7"-5"-1536,4 22-1152,5-7 672,-7 3 128,-2 4 128,-12 11-192,-14 7-64,-1 5-449,-6 9 65,3 9 96,-2 5-256,1 0-64,-1 1-128,10-8-64,-1-4-64,13-12 32,2-4-960,8-10-447,4 0-1825,10-18-2112,10-8 1504</inkml:trace>
          <inkml:trace contextRef="#ctx0" brushRef="#br0" timeOffset="-254">30721 20186 5888,'-20'0'2272,"20"0"-1216,0-7-1088,5 1 480,-5 2-128,6-5 64,-2 5 64,7-2 64,-2 3-288,6-3 64,1 2 128,4 8-32,7 5 96,-3 10-64,2 4 0,-1 3-160,1 10-96,4 5-64,-3-5-96,8 2 32,-4-8 32,-7-2-672,-3-5-288,-6-10-1664,6-4-2016,-6-14 1216</inkml:trace>
          <inkml:trace contextRef="#ctx0" brushRef="#br0" timeOffset="301">31349 20305 6912,'5'4'2624,"-5"6"-1408,25-1-1152,-16 4 608,-9 9 64,6 1 96,-12 5-160,2-1 0,-6 5-384,0 4-32,-5-4 64,0 0 96,-1 7 128,0-1 63,0-15 33,8 3-160,-2-3 32,4-10-224,6 2-32,6-8-192,9-7-64,4-3 0,7-10 64,10-6-384,6 2-192,-4-2-1056,10 6-447,-2 0-2529</inkml:trace>
          <inkml:trace contextRef="#ctx0" brushRef="#br0" timeOffset="-796">31047 19300 2304,'0'-10'864,"6"6"-448,-1-2-480,11-1 320,-1 2 64,-6 0 32,2 5 96,-1 5 64,-5 3 64,-1 6-32,-4 4-32,0 6-64,0-2-32,-9 0-96,-1 1 32,-1-6-192,2-7-32,-6-10 64,15-10-256,0-7 0,9-6-416,2-5-96,-1-2 0,-1-2 32,2 9 224,-1 4 192,-4 6 96,3 13 224,3 4 64,-3 5 128,-3 5 160,-1 1-160,-1-2-64,2-4-96,-6-1 0,0-3-128,0-5 0,0 0-96,0 0-32,0-5 32,0 2 0,0-2 0,0 0 64,0 5-96,0 0-64,0 0 128,6 5 32,-3 3 64,-3 1 64,6-3-160,-1-2-96,-5-4 32,0 0 0,4-4-192,-4-2-96,0-6 32,-4-2 0,-7 4 192,2 2 96,-1 8 96,-10 5 96,-1 2 192,-6 8 64,8 8-224,-1 3-64,4 6-320,5-6-64,11-2-2336</inkml:trace>
        </inkml:traceGroup>
      </inkml:traceGroup>
    </inkml:traceGroup>
  </inkml:traceGroup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1:50.38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940D08F-2FC9-4D2E-8346-FE66E9CB1D2C}" emma:medium="tactile" emma:mode="ink">
          <msink:context xmlns:msink="http://schemas.microsoft.com/ink/2010/main" type="inkDrawing" rotatedBoundingBox="21892,2525 22004,3492 21911,3503 21799,2536" semanticType="callout" shapeName="Other"/>
        </emma:interpretation>
      </emma:emma>
    </inkml:annotationXML>
    <inkml:trace contextRef="#ctx0" brushRef="#br0">24935 5158 2944,'-11'0'1120,"11"0"-576,0 6-512,0-6 608,0 0-352,0 4 544,0 5-448,0 1 512,0 3-512,0 6 416,0 3-448,0 8 256,0 2-352,0 4 64,0 5-192,0 1 0,0-3-64,0 3-128,0-6 32,-4 1 32,4-7 0,-6-1 64,12-3-32,-12-13 64,6 2-64,-9-15-96,9-5 32,-5-9-128,10 5 96,-5-14-32,0 10 32,0-9 64,0 9 0,0-16 0,0 12 0,0-5 0,0 7 0,0-2-96,4 4 64,1-3 32,1 13 0,-2 6 64,2 7-32,-6 12-96,5 7 32,-5 10 32,0 3 0,0 3 0,0 4 0,0 2 64,0-6-32,0-9-32,0-1 32,0-16-320,0 0 160,0-15-224,0 2 192,0-12-288,0 2 288,0-11-224,0 2 224,0-13-64,0 7 128,0-13 0,0 9 32,0-7 64,0 5 0,0 3 0,4 5 0,2-2 0,-1 6 0,-5 9 64,6 4-32,-6 8 192,4 14-128,1 7 192,1 3-192,-2 3 96,1 1-96,1 10 0,0-2-32,-2 2-128,1-1 32,1-7 96,-3-8-32,-3-2 64,0-5-64,0-10-384,0-4 224,0-18-608,0 5 416,0-15-480,0 6 448,0-15-192,0 2 352,0-10-128,0 3 192,0 1 64,0 10 64,0-1 192,0 10-96,0 4 384,0 9-256,0 0 384,0 9-352,0 8 96,0 11-224,0 8-64,6 0-32,-6 6-544,6-7 288,-6-3-1952,4-4 1216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54.949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13696 6925 4224,'0'9'1568,"6"-9"-832,-3 5-288,-3-5 544,11 5-128,-1-2-32,1 3-96,4-2 0,1 1-416,-8 9 96,4 2 32,-2 3-32,-5 0 64,0-2-64,-5 2 64,-5-2 32,0 2 64,-5 3-256,-10 7-32,-2 1-160,-2 2-32,-8 3 32,8-6 0,-7 6-160,-10 1 32,5 6-64,6-10 0,4-6 64,5-7 64,6 0-96,5-11-64,5-8-224,5 0-128,11-23-544,-1 6 480,10-2 160,-4 6 256,-2 3 64,2 1 32,-1 5 0,0-2 0,-5 6 0,0 0 64,2 0 32,-8 16 160,1-3 96,1 9 0,-3 1 96,-3 4-96,0-5 32,0 6-32,0-5 32,0 3-1,0 2 1,0-5-64,0 16 96,0 0 0,0-9-256,0-8-64,0-3-64,0-6 32,0-3 32,0-10 32,12-27-1472,-2-10-1055,0 0-449,0-17-1280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2:51.82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401CFDF3-45CA-4A48-9235-D2284A38A2D2}" emma:medium="tactile" emma:mode="ink">
          <msink:context xmlns:msink="http://schemas.microsoft.com/ink/2010/main" type="writingRegion" rotatedBoundingBox="21980,12033 22300,12033 22300,12232 21980,12232"/>
        </emma:interpretation>
      </emma:emma>
    </inkml:annotationXML>
    <inkml:traceGroup>
      <inkml:annotationXML>
        <emma:emma xmlns:emma="http://www.w3.org/2003/04/emma" version="1.0">
          <emma:interpretation id="{A45E1D38-3284-4EC9-A7DC-6D3680B14440}" emma:medium="tactile" emma:mode="ink">
            <msink:context xmlns:msink="http://schemas.microsoft.com/ink/2010/main" type="paragraph" rotatedBoundingBox="21980,12033 22300,12033 22300,12232 21980,122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183DC2-B8CA-4D21-884F-D12F1A0B6384}" emma:medium="tactile" emma:mode="ink">
              <msink:context xmlns:msink="http://schemas.microsoft.com/ink/2010/main" type="line" rotatedBoundingBox="21980,12033 22300,12033 22300,12232 21980,12232"/>
            </emma:interpretation>
          </emma:emma>
        </inkml:annotationXML>
        <inkml:traceGroup>
          <inkml:annotationXML>
            <emma:emma xmlns:emma="http://www.w3.org/2003/04/emma" version="1.0">
              <emma:interpretation id="{D4B324E0-3E27-4648-91D7-40A636EFC8D1}" emma:medium="tactile" emma:mode="ink">
                <msink:context xmlns:msink="http://schemas.microsoft.com/ink/2010/main" type="inkWord" rotatedBoundingBox="21980,12033 22300,12033 22300,12232 21980,12232">
                  <msink:destinationLink direction="with" ref="{66B53902-4BCA-45DC-AD49-B4F1747AFEF0}"/>
                  <msink:destinationLink direction="with" ref="{EA0B8F94-9547-4BCA-8D41-1B007C183B50}"/>
                  <msink:destinationLink direction="with" ref="{ECBEC70D-9188-4A61-8D51-7289478B3418}"/>
                </msink:context>
              </emma:interpretation>
              <emma:one-of disjunction-type="recognition" id="oneOf0">
                <emma:interpretation id="interp0" emma:lang="zh-CN" emma:confidence="0">
                  <emma:literal>夕</emma:literal>
                </emma:interpretation>
                <emma:interpretation id="interp1" emma:lang="zh-CN" emma:confidence="0">
                  <emma:literal>又</emma:literal>
                </emma:interpretation>
                <emma:interpretation id="interp2" emma:lang="zh-CN" emma:confidence="0">
                  <emma:literal>女</emma:literal>
                </emma:interpretation>
                <emma:interpretation id="interp3" emma:lang="zh-CN" emma:confidence="0">
                  <emma:literal>世</emma:literal>
                </emma:interpretation>
                <emma:interpretation id="interp4" emma:lang="zh-CN" emma:confidence="0">
                  <emma:literal>y</emma:literal>
                </emma:interpretation>
              </emma:one-of>
            </emma:emma>
          </inkml:annotationXML>
          <inkml:trace contextRef="#ctx0" brushRef="#br0">25037 14862 3200,'-15'-3'1216,"15"3"-640,0-10-320,0 7 416,4-3-96,7-4-32,-1 3-160,1-8 0,4 2-224,10 0-32,7-1-64,-8-4-64,6-2 32,-4 4-128,-1-7 0,-4 14 128,-1-1 32,-4 6 0,-2-1 32,-8 14-64,-6 1 64,-6 2 0,3 2-128,-8 1 32,1 2 0,-10 1 0,4 2 64,-10-3 32,5-4-128,2 2 32,-7-2 128,6-3 64,4-3-64,7-1-96,-2-6 64,7 0 0,4-6-128,0 2 32,4-5 0,10-4 0,13 0 0,3-1 0,-3-4 64,-3 4 32,2-8-192,-1 2 0,1 8 32,-5 2 96,-6 0 0,-6 10-32,-9 0 32,0 10 32,-4 0-32,-7 2 64,-4 2-128,0 1-64,-6 2 128,-3-4 32,-2 2 64,-1-1 64,12-5-96,0-5 0,0-4-96,9 0-32,24-4-32,-4-5 0,2-5-96,4-4 32,4-9-1152,7-5-1824,10-5 288</inkml:trace>
        </inkml:traceGroup>
      </inkml:traceGroup>
    </inkml:traceGroup>
  </inkml:traceGroup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2:52.60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662029CC-B8B9-40D2-B3CF-141FD0BD6497}" emma:medium="tactile" emma:mode="ink">
          <msink:context xmlns:msink="http://schemas.microsoft.com/ink/2010/main" type="inkDrawing" rotatedBoundingBox="22221,11845 22536,13194 22017,13315 21703,11966" semanticType="callout" shapeName="Other">
            <msink:sourceLink direction="with" ref="{28831D9F-D8A8-419F-B9A5-8883ED62797C}"/>
          </msink:context>
        </emma:interpretation>
      </emma:emma>
    </inkml:annotationXML>
    <inkml:trace contextRef="#ctx0" brushRef="#br0">24987 14541 2688,'0'18'1056,"0"-8"-576,0 13-352,5-14 256,-1 8-32,2 2 96,0 3 64,-2 5-32,1 5-32,0 9-32,-1 1-160,2-3 0,6 16-160,-3-1 96,0 5 0,3-1 0,-3 6 32,2 0-64,8 4 64,-2 0-192,7-1-32,2-2 0,-10-7 0,-1 6 0,0-9 64,-5-2 32,1-8 32,-2-4-64,-3-9-64,0-5 32,-2-5-32,-4 1-448,0-14-160,0-3-3072,0-38 992</inkml:trace>
    <inkml:trace contextRef="#ctx0" brushRef="#br0" timeOffset="457">24952 15411 1792,'-11'6'768,"11"11"-384,5-8-256,1 1 256,3-1 192,2 4 192,5 1-64,-1 8 32,5 1-192,1 5 0,3-2-128,7 6 0,1-5-224,-8 10 96,2-7 96,-7 12-64,-1-10 64,-4-5-160,2-5 32,-7-3-32,2 0 96,-1-12-96,-1-1 32,-3-19 32,-1-15-64,1 1-64,4-10-160,-1-9 0,2-2 0,4-11 0,1 8-224,-2-7-96,7 9-320,-6 1-64,0 13-704,1 8-224,4 5-704</inkml:trace>
  </inkml:traceGroup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2:55.29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AAE336A4-5E1B-4072-814F-335141E228EF}" emma:medium="tactile" emma:mode="ink">
          <msink:context xmlns:msink="http://schemas.microsoft.com/ink/2010/main" type="writingRegion" rotatedBoundingBox="25148,15897 24790,13450 26859,13147 27218,15594"/>
        </emma:interpretation>
      </emma:emma>
    </inkml:annotationXML>
    <inkml:traceGroup>
      <inkml:annotationXML>
        <emma:emma xmlns:emma="http://www.w3.org/2003/04/emma" version="1.0">
          <emma:interpretation id="{96B8AB59-F272-40B9-AEC3-7C3D7607E55F}" emma:medium="tactile" emma:mode="ink">
            <msink:context xmlns:msink="http://schemas.microsoft.com/ink/2010/main" type="paragraph" rotatedBoundingBox="24826,14665 25152,13268 25507,13351 25181,1474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8AB12E-C275-4A85-AE6A-771FCB45B0FE}" emma:medium="tactile" emma:mode="ink">
              <msink:context xmlns:msink="http://schemas.microsoft.com/ink/2010/main" type="line" rotatedBoundingBox="24826,14665 25152,13268 25507,13351 25181,14748"/>
            </emma:interpretation>
          </emma:emma>
        </inkml:annotationXML>
        <inkml:traceGroup>
          <inkml:annotationXML>
            <emma:emma xmlns:emma="http://www.w3.org/2003/04/emma" version="1.0">
              <emma:interpretation id="{5C5916D9-30B6-4031-A45E-E90631BA20C9}" emma:medium="tactile" emma:mode="ink">
                <msink:context xmlns:msink="http://schemas.microsoft.com/ink/2010/main" type="inkWord" rotatedBoundingBox="24826,14665 25152,13268 25507,13351 25181,14748"/>
              </emma:interpretation>
              <emma:one-of disjunction-type="recognition" id="oneOf0">
                <emma:interpretation id="interp0" emma:lang="zh-CN" emma:confidence="0">
                  <emma:literal>毖</emma:literal>
                </emma:interpretation>
                <emma:interpretation id="interp1" emma:lang="zh-CN" emma:confidence="0">
                  <emma:literal>芦</emma:literal>
                </emma:interpretation>
                <emma:interpretation id="interp2" emma:lang="zh-CN" emma:confidence="0">
                  <emma:literal>%</emma:literal>
                </emma:interpretation>
                <emma:interpretation id="interp3" emma:lang="zh-CN" emma:confidence="0">
                  <emma:literal>咒</emma:literal>
                </emma:interpretation>
                <emma:interpretation id="interp4" emma:lang="zh-CN" emma:confidence="0">
                  <emma:literal>书</emma:literal>
                </emma:interpretation>
              </emma:one-of>
            </emma:emma>
          </inkml:annotationXML>
          <inkml:trace contextRef="#ctx0" brushRef="#br0">28014 16984 2816,'-7'4'1056,"7"-4"-576,7 6-224,-2-2 352,0-1 0,-1 6 32,2 1 64,-1 0 96,0 2-128,0 7-96,-5 4-320,-5 3 32,5 2 128,-5 2-32,0-1 96,-1 3-128,2-5 32,-1-5-32,0 6 192,5-6-192,5-18-224,0-8-32,5-4 64,0-6-64,4-8-64,7-10 0,0-10-32,5-3-448,10-10-160,0 1-1376,3 4-576,8-4-288</inkml:trace>
          <inkml:trace contextRef="#ctx0" brushRef="#br0" timeOffset="-435">28548 15982 3968,'-4'0'1568,"-2"10"-832,1-5-288,5-1 544,-6 0-416,2 2-64,-1-6-128,-5 0 0,-1 3-192,2-3-128,-3 0-32,3 0-32,3 6 64,-3-2-32,-3-1-32,3 7 32,3-1 32,3 0-96,-9 1 0,8 3 96,-7 10 96,6 9-64,-11-6-64,2 3 64,-2 1 64,-5 7-64,1-1-64,5 9 64,0 4 0,0 12-32,-1 1-64,2 5 32,-2-3 32,1 10 96,-2-6 64,-1-6-32,-3 2-32,0 0-192,6-9 32,0-6 0,4-8 64,1-5-32,5-10 64,-1-3-64,2-4-32,-1-10-64,5 0-32,-6-5-512,6-4-160,-4-4-608,4-1-256,0 1-800</inkml:trace>
          <inkml:trace contextRef="#ctx0" brushRef="#br0" timeOffset="-1088">28197 16087 2048,'0'4'768,"0"6"-384,0-6-448,0-4 192,0 0-96,0 5 64,-6-5 0,1 0 96,-1-5-96,2 1-64,-1-6 0,-1 1 32,6-4 96,-4-1 128,4 5-64,0 0 32,4 5 32,-4 4 64,0 0-32,6 13 32,-6 6-128,0 7 32,0 1-96,0-3 0,-6-1-32,6-10 0,-4 0-64,4-16-64,0-13-128,4 0 0,2 2-96,-1-4 64,5 8 96,-5 1 96,5 9-160,1 5 32,4 18 96,0 0 128,-5-1-32,1 1 0,-2-1 32,-3-5 64,0 2-96,-3-6-64,3-3 0,-6-10 32,0-4-448,0-2-224,5-11-256,-5 2-384,0 7 448,0-1-352</inkml:trace>
          <inkml:trace contextRef="#ctx0" brushRef="#br0" timeOffset="1156">28150 16127 2560,'0'-9'1056,"5"15"-576,5-6-416,-4 0 288,3 0-32,2 0 64,14-6-128,7 6-96,-8 9 0,2 6-96,-5-7 160,-5 14 32,-2 1-64,-4-4 32,-4-1-64,-6 0 64,-12-5-128,3-4 0,0-3 32,-12-12 0,0-3 0,6-4 64,0 0-96,4-10-64,7 4-96,4 2 32,0-2 32,9 2-96,0 2 64,3 6 96,-3 5 32,7 4 32,-16 0 0,0 0-160,0 13 96,0 2 32,-10-1 32,1-5 0,-3-5 0,3-1 64,-2-6-160,7-7-32,-2 1 0,6 1 0,0-7-96,15 2 0,0 4-1152,11-5-1696,-1 5 384</inkml:trace>
        </inkml:traceGroup>
      </inkml:traceGroup>
    </inkml:traceGroup>
    <inkml:traceGroup>
      <inkml:annotationXML>
        <emma:emma xmlns:emma="http://www.w3.org/2003/04/emma" version="1.0">
          <emma:interpretation id="{EA960C3A-EA6E-4AA7-9C2B-9B995E4E36B9}" emma:medium="tactile" emma:mode="ink">
            <msink:context xmlns:msink="http://schemas.microsoft.com/ink/2010/main" type="paragraph" rotatedBoundingBox="26662,15675 26387,13803 26943,13722 27218,155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373D88-0804-484E-9EEE-94B6486D4DE1}" emma:medium="tactile" emma:mode="ink">
              <msink:context xmlns:msink="http://schemas.microsoft.com/ink/2010/main" type="line" rotatedBoundingBox="26662,15675 26387,13803 26943,13722 27218,15594"/>
            </emma:interpretation>
          </emma:emma>
        </inkml:annotationXML>
        <inkml:traceGroup>
          <inkml:annotationXML>
            <emma:emma xmlns:emma="http://www.w3.org/2003/04/emma" version="1.0">
              <emma:interpretation id="{457E73FE-BF08-4353-8690-242D961C6743}" emma:medium="tactile" emma:mode="ink">
                <msink:context xmlns:msink="http://schemas.microsoft.com/ink/2010/main" type="inkWord" rotatedBoundingBox="26662,15675 26387,13803 26943,13722 27218,15594"/>
              </emma:interpretation>
              <emma:one-of disjunction-type="recognition" id="oneOf1">
                <emma:interpretation id="interp5" emma:lang="zh-CN" emma:confidence="0">
                  <emma:literal>卜</emma:literal>
                </emma:interpretation>
                <emma:interpretation id="interp6" emma:lang="zh-CN" emma:confidence="0">
                  <emma:literal>氵</emma:literal>
                </emma:interpretation>
                <emma:interpretation id="interp7" emma:lang="zh-CN" emma:confidence="0">
                  <emma:literal>子</emma:literal>
                </emma:interpretation>
                <emma:interpretation id="interp8" emma:lang="zh-CN" emma:confidence="0">
                  <emma:literal>疒</emma:literal>
                </emma:interpretation>
                <emma:interpretation id="interp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3077">29650 17908 3840,'-6'-5'1472,"6"5"-768,0 0-480,0 0 416,0 0-128,6 0 96,3 0-32,3 0-64,-3 0-256,-9 0-96,10 5 32,1 0 192,-2 4 128,2 4-192,-1 0-96,5 1 0,5 1 64,1-2 0,4 1 64,1 8-128,-5 10-64,-1-6 0,5 2 32,-4-5-96,3 0-64,-3-1 64,0-5 64,0-2-128,-7 3-32,2-10 0,-5 2 64,-1-6-32,-1-4 64,-4 0 0,1-4 96,-2-6-96,2 2-64,-1-25 64,1 3 0,-3-7-128,9-9-32,-3-2-256,2 2-128,-1 1-448,-1 8-256,3-3-1120,-9-6-1600,18 5 896</inkml:trace>
          <inkml:trace contextRef="#ctx0" brushRef="#br0" timeOffset="2569">29679 16435 2304,'-9'5'960,"-3"0"-512,6-5-256,6 0 352,0 0-96,0 0 0,6-5-192,0 0-96,4-4 0,0 0 32,0-1-32,5 3 0,-4 1-96,5 2-64,-6 4 32,10 4-32,-15 5 0,0 5 0,-5 4 0,-5 9 64,0 1 32,-10 8 160,0-4 96,-6-5 0,6-5 96,-6-3-160,6-10-32,3-5-128,4-4-96,2-9-96,6-1-32,0-7 64,6 4 0,-1-2 32,4 2 64,3 3-96,-3 3 0,1 1-32,1 3 0,-2 3 64,2 0 64,-7 9 32,2-2 32,0 3-160,-6-10-32,0 5 96,0-1 32,0 5 0,-6-9-64,0 0 32,2-5-32,-1 5-96,5 0 64,0 0 32,0 0 64,-6 0-96,6 0 0,0 15-32,0-2 0,0 4 64,0 2 0,0 0 0,0-6 0,0-3 0,0-10-96,0 0 64,0-6-256,0-2-128,0-10 224,0 4 160,0 5-32,0 0-32,0 5 64,0-6 0,0 5-64,0 1 64,0 4 32,0 4 64,0-4-32,6 0 64,-6 0-128,0-4-64,5 4 64,-5 0 64,0 0 0,0 0-32,0 0 32,0 0 32,4 9-32,2 1 64,0-3 0,-6 3 96,0-1 192,0 1 64,0 8-96,4-1 32,-4 2-160,6 3 32,-6 5-96,5 5 64,0 10 0,-1 3 96,2 4-32,-1 5 64,0 5-128,0 8 32,10 11-96,0-5 0,-4-5-96,-1 0 32,1 9 0,-7-5 96,1-4-32,5-1 0,1-3-32,-6-5 64,-1-5-32,2 6 0,-12-7-192,12-2 32,0-9 0,-2-6 0,-8-4 0,8-6 0,-8-3 0,-2-10 64,0 0-320,2-4-64,-1-9-608,0 0-288,-11-17-3456</inkml:trace>
        </inkml:traceGroup>
      </inkml:traceGroup>
    </inkml:traceGroup>
  </inkml:traceGroup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2:49.90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CCA9179-2068-458B-AC2B-1F6214D91815}" emma:medium="tactile" emma:mode="ink">
          <msink:context xmlns:msink="http://schemas.microsoft.com/ink/2010/main" type="writingRegion" rotatedBoundingBox="32646,16650 32682,18799 31884,18812 31847,16664"/>
        </emma:interpretation>
      </emma:emma>
    </inkml:annotationXML>
    <inkml:traceGroup>
      <inkml:annotationXML>
        <emma:emma xmlns:emma="http://www.w3.org/2003/04/emma" version="1.0">
          <emma:interpretation id="{5DE3B855-EAB5-4D01-982B-3020FDFF2C08}" emma:medium="tactile" emma:mode="ink">
            <msink:context xmlns:msink="http://schemas.microsoft.com/ink/2010/main" type="paragraph" rotatedBoundingBox="32646,16650 32682,18799 31884,18812 31847,16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30EE65-AFDB-439F-8334-C4D370DC00F8}" emma:medium="tactile" emma:mode="ink">
              <msink:context xmlns:msink="http://schemas.microsoft.com/ink/2010/main" type="line" rotatedBoundingBox="32646,16650 32682,18799 31884,18812 31847,16664"/>
            </emma:interpretation>
          </emma:emma>
        </inkml:annotationXML>
        <inkml:traceGroup>
          <inkml:annotationXML>
            <emma:emma xmlns:emma="http://www.w3.org/2003/04/emma" version="1.0">
              <emma:interpretation id="{E3B6E6A2-4351-4405-AFDF-3992FA09967B}" emma:medium="tactile" emma:mode="ink">
                <msink:context xmlns:msink="http://schemas.microsoft.com/ink/2010/main" type="inkWord" rotatedBoundingBox="32646,16650 32682,18799 31884,18812 31847,16664"/>
              </emma:interpretation>
              <emma:one-of disjunction-type="recognition" id="oneOf0">
                <emma:interpretation id="interp0" emma:lang="zh-CN" emma:confidence="0">
                  <emma:literal>示</emma:literal>
                </emma:interpretation>
                <emma:interpretation id="interp1" emma:lang="zh-CN" emma:confidence="0">
                  <emma:literal>名</emma:literal>
                </emma:interpretation>
                <emma:interpretation id="interp2" emma:lang="zh-CN" emma:confidence="0">
                  <emma:literal>庆</emma:literal>
                </emma:interpretation>
                <emma:interpretation id="interp3" emma:lang="zh-CN" emma:confidence="0">
                  <emma:literal>衤</emma:literal>
                </emma:interpretation>
                <emma:interpretation id="interp4" emma:lang="zh-CN" emma:confidence="0">
                  <emma:literal>齐</emma:literal>
                </emma:interpretation>
              </emma:one-of>
            </emma:emma>
          </inkml:annotationXML>
          <inkml:trace contextRef="#ctx0" brushRef="#br0">35400 20853 5760,'-5'-19'2176,"5"16"-1152,-4 3-480,4 0 704,0 0 0,0 0 32,-5 9-320,-5 0-128,-1 5-480,-10 2 128,-3 12 159,-6 4-63,-2 5-32,1 4-160,-4 8-64,-1 0-288,-4 2 0,-7-6-256,12 0 0,5-9 96,3-4 64,8-9-928,4-5-383,4-4-993,5-14-416,27-4-800</inkml:trace>
          <inkml:trace contextRef="#ctx0" brushRef="#br0" timeOffset="-256">35063 20832 5888,'-3'-14'2176,"3"14"-1152,3 0-1056,-3 0 480,12 4 512,-3 2 416,2 1-64,4 8-64,0 2-704,0 6 160,6 5 64,0-2-193,-6 6-95,0 0-256,6 4-96,-1 10 0,-4-6 0,-2-4-160,-4-10-32,5 3-544,2-12-224,-2 1-1087,-5-8-353,-1-10-1088,2-5-1056,-1-12 1728</inkml:trace>
          <inkml:trace contextRef="#ctx0" brushRef="#br0" timeOffset="414">35554 20912 5760,'15'-4'2176,"2"4"-1152,1 0-480,-7 4 704,-1 2-288,1 1-64,-2 2-256,1 5-64,7 4-320,-13-4 32,1 4 64,-5 1-64,-5-2 0,1 2-160,-8 4-32,3-14-96,-2 8-32,1-3 32,5 0 0,5-6 0,0 15 0,5-4 0,5-7 0,1 4-96,4-3 64,0-4 32,6 4 64,-6 5 32,-9 0 32,-6 1 64,-12-2 32,-3 2-32,-9 0-32,-8 4-97,-4 2-63,6-11 32,0-5-32,4-5-1279,7 2-481,2-6-2464</inkml:trace>
          <inkml:trace contextRef="#ctx0" brushRef="#br1" timeOffset="-27189">35197 19290 7808,'-20'5'2880,"26"3"-1536,-6 11-1632,3-9 384,14-1-128,-2-2 0,15 9 32,0-9 0,6 2 0,0 5 0,0 0 64,0 0 160,-1-1 128,-5 0-64,1 2 64,-5 2 0,-5 2 96,-6-2 64,-6 11 64,-9 12-32,-3 1 32,-14 1-161,-14 3-95,-8 0-96,-18 13 0,-5 1-288,-4 1 0,-11-1-1215,-4-4-417,0-1-2656</inkml:trace>
          <inkml:trace contextRef="#ctx0" brushRef="#br0" timeOffset="-644">35395 20225 3456,'0'-10'1408,"5"10"-768,-5 0-320,0 0 448,0 0 64,12 10 64,-8-3-128,2 8-32,-1-2-384,-2 0-64,3 1 32,-6 0-128,0 9 64,0-6-160,0-4-64,0-4 64,0-2 0,0-17-128,0-3 32,0-2 64,0 7-96,0-1-64,0 3 128,0 2 32,0 4 256,0 0 128,0 0-224,0 4-64,0 2 32,-6-2 96,3 1-128,3-1-32,-5-4-128,5-4-32,0-1-320,0-5-96,0 2 64,0-6 96,0 4 64,0 2 160,0-1 96,0 4 128,0 5 0,0 0 64,0 0 0,0 0 32,0 9-128,0 0-96,0 1 0,0-1-32,0 14-1280,0-6-480</inkml:trace>
        </inkml:traceGroup>
      </inkml:traceGroup>
    </inkml:traceGroup>
  </inkml:traceGroup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3:00.43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B64C91E6-1202-445B-A542-DA25CFD33EB5}" emma:medium="tactile" emma:mode="ink">
          <msink:context xmlns:msink="http://schemas.microsoft.com/ink/2010/main" type="writingRegion" rotatedBoundingBox="28660,15525 28930,13990 29414,14075 29144,15610"/>
        </emma:interpretation>
      </emma:emma>
    </inkml:annotationXML>
    <inkml:traceGroup>
      <inkml:annotationXML>
        <emma:emma xmlns:emma="http://www.w3.org/2003/04/emma" version="1.0">
          <emma:interpretation id="{48332B8A-0B3C-4E27-B7FA-935BD8A6CDA0}" emma:medium="tactile" emma:mode="ink">
            <msink:context xmlns:msink="http://schemas.microsoft.com/ink/2010/main" type="paragraph" rotatedBoundingBox="28660,15525 28930,13990 29414,14075 29144,156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390865-38DA-400D-830F-5075241BE55B}" emma:medium="tactile" emma:mode="ink">
              <msink:context xmlns:msink="http://schemas.microsoft.com/ink/2010/main" type="line" rotatedBoundingBox="28660,15525 28930,13990 29414,14075 29144,15610"/>
            </emma:interpretation>
          </emma:emma>
        </inkml:annotationXML>
        <inkml:traceGroup>
          <inkml:annotationXML>
            <emma:emma xmlns:emma="http://www.w3.org/2003/04/emma" version="1.0">
              <emma:interpretation id="{74182B5C-A4BE-46BA-BAC4-DAB2CB63843E}" emma:medium="tactile" emma:mode="ink">
                <msink:context xmlns:msink="http://schemas.microsoft.com/ink/2010/main" type="inkWord" rotatedBoundingBox="28660,15525 28930,13990 29414,14075 29144,15610"/>
              </emma:interpretation>
              <emma:one-of disjunction-type="recognition" id="oneOf0">
                <emma:interpretation id="interp0" emma:lang="zh-CN" emma:confidence="0">
                  <emma:literal>{</emma:literal>
                </emma:interpretation>
                <emma:interpretation id="interp1" emma:lang="zh-CN" emma:confidence="0">
                  <emma:literal>q</emma:literal>
                </emma:interpretation>
                <emma:interpretation id="interp2" emma:lang="zh-CN" emma:confidence="0">
                  <emma:literal>疒</emma:literal>
                </emma:interpretation>
                <emma:interpretation id="interp3" emma:lang="zh-CN" emma:confidence="0">
                  <emma:literal>纟</emma:literal>
                </emma:interpretation>
                <emma:interpretation id="interp4" emma:lang="zh-CN" emma:confidence="0">
                  <emma:literal>刍</emma:literal>
                </emma:interpretation>
              </emma:one-of>
            </emma:emma>
          </inkml:annotationXML>
          <inkml:trace contextRef="#ctx0" brushRef="#br0">32310 16681 1280,'-3'4'512,"3"-4"-256,0-4-32,0 4 224,0 0-32,0 0 0,0 0 32,0 4 128,-6 5-128,1-5 128,-11 11-256,-8-2 32,-2 4 32,-1-2-96,8-2 64,-1-9-192,-1-4-96,6-4-32,4-5-32,1-4 0,4 0-96,3-3 64,-3 3 96,6 0 32,0 4-128,6 0-32,-3 5 32,3 0 64,4 4 0,6 0 64,0 4-64,-1 0 64,-6 5 0,2 0 32,-1 1-64,5-7-64,-9 7 32,3-7-32,-9-3 64,0-3 32,-4-1-128,4-5 32,-11-1 0,11 1 64,-9 0-96,-3 5-64,3 0 64,3-2 64,3 6 64,3 6 96,0-2-96,9 5 96,0 0 0,-3 5-160,0-5 0,-6-2-32,-12 3 64,3-4-32,0-3-32,-3-3 32,3-3-32,-3 3 0,8-6 0,-7 2 64,6 4 32,1 0 96,-2 0 96,0 0-128,3 4 32,3 5-32,0-9-96,0 10-32,0-10-96,0 9-32,0-9 128,0 0 32,0 0-96,0 0 32,0-6-64,3 3 0,-3-3 64,6 2 0,0 1 0,-2-3 0,1 2 0,1 4 0,-6 0-96,5 0 64,-5 0 96,0 0-32,16 4-32,-7-4 32,3 6 32,-3-6-96,-4 3 0,-1 1 32,-4-4 0,0 0-96,6 9 64,-6-9 32,6 10 64,-6-6-32,0 5-32,0 0 32,-12 10-32,8-5 64,-7-1-32,8 0-32,-3 2 160,0-8 32,6 3-64,-6 3-32,6 2-32,-3 2-64,3 2 160,-6-6 32,6 6-64,0-2-96,-6 2 128,6 4 32,-4 3 0,-1 6 32,-1 0-64,1 4 64,1 18-64,-2-3 0,0 2-32,3-2 0,-3-2 0,1 5 64,-5 1-96,-1 0-64,2-1 0,-7 1 32,1 0-32,0-3 64,0-1-128,-2-6 0,2 0 96,6 1 96,-12-1-128,6-9-96,0-4 96,0-4 32,3-5-96,8-6 32,-1-4-352,-1-4-96,1-9-896,1-3-352,-2-11-800,0-8-1056,6-1 1216</inkml:trace>
          <inkml:trace contextRef="#ctx0" brushRef="#br0" timeOffset="358">31760 17867 2304,'-5'-5'960,"5"1"-512,0 4-32,0 0 352,0 0-32,5 4 0,1 5-96,9 6-32,1-2-32,-7 1 0,12 4-288,-1-1-32,1 2 64,0-2 0,0 2 64,-7 0 0,2-2 0,-1 2-128,0-1 0,0-1-32,-4-4 32,-1-3 0,-1-10 0,2 0-128,-1-4-32,1-9 32,-1-2 64,-1-2-96,7-11-64,0-8 0,8-6 32,6 3-256,2-6-32,-1-6-1568,-1 6-736,0 5-544</inkml:trace>
        </inkml:traceGroup>
      </inkml:traceGroup>
    </inkml:traceGroup>
  </inkml:traceGroup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2:20.60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A0B8F94-9547-4BCA-8D41-1B007C183B50}" emma:medium="tactile" emma:mode="ink">
          <msink:context xmlns:msink="http://schemas.microsoft.com/ink/2010/main" type="inkDrawing" rotatedBoundingBox="20331,11873 20760,11240 20808,11273 20379,11906" semanticType="callout" shapeName="Other">
            <msink:sourceLink direction="with" ref="{D4B324E0-3E27-4648-91D7-40A636EFC8D1}"/>
          </msink:context>
        </emma:interpretation>
      </emma:emma>
    </inkml:annotationXML>
    <inkml:trace contextRef="#ctx0" brushRef="#br0">23839 13921 3968,'-15'-32'1568,"9"51"-832,-3-33-640,9 14 384,0-5 128,0 5 160,0-13 96,0 13 32,0 0-480,-6 0 160,0 4 96,3 10 128,-9 4 128,3 4-192,-6 6-64,-12 12-192,-8 11 32,-1 16-160,-4 2-33,-1-2-191,-1 1-96,3-10-96,3-6 32,1-17-479,4-12-129,14-9-1504,14-14-704,12-18-768</inkml:trace>
  </inkml:traceGroup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2:20.79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CBEC70D-9188-4A61-8D51-7289478B3418}" emma:medium="tactile" emma:mode="ink">
          <msink:context xmlns:msink="http://schemas.microsoft.com/ink/2010/main" type="inkDrawing" rotatedBoundingBox="20715,11304 20950,11951 20843,11989 20608,11342" semanticType="callout" shapeName="Other">
            <msink:sourceLink direction="with" ref="{D4B324E0-3E27-4648-91D7-40A636EFC8D1}"/>
          </msink:context>
        </emma:interpretation>
      </emma:emma>
    </inkml:annotationXML>
    <inkml:trace contextRef="#ctx0" brushRef="#br0">23726 13954 7808,'-4'-6'2976,"-1"12"-1600,-1 16-1248,6-4 608,0 10-352,6 7 32,-1 1-256,5 24-96,2-7-32,2 1-32,5 7 64,2-12-736,15-4-352,0 10-1440,26-1-1856,-2 4 1088</inkml:trace>
  </inkml:traceGroup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3:04.08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EE737F64-23C8-4833-BCB2-695DDCA69ED8}" emma:medium="tactile" emma:mode="ink">
          <msink:context xmlns:msink="http://schemas.microsoft.com/ink/2010/main" type="inkDrawing" rotatedBoundingBox="16407,14324 17584,14200 17587,14228 16409,14352" shapeName="Other"/>
        </emma:interpretation>
      </emma:emma>
    </inkml:annotationXML>
    <inkml:trace contextRef="#ctx0" brushRef="#br0">19456 16956 5888,'-6'10'2176,"12"-4"-1152,3-3-832,2-3 480,-1 4-64,5-4 96,6-4-192,9 1 32,26-3-320,4 2 64,12-15 64,11 10-128,4 1-64,-1 3-64,-4-5-96,-6 7 32,11-11-32,-12 5 0,-3 0 64,-12 5-384,-7-2-96,-8 2-384,-9 1-128,-12-3-1408,-8 6-1600,-10-4 1056</inkml:trace>
  </inkml:traceGroup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3:04.42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8C7D6AF3-A6EC-4411-9C06-EFEA175E818B}" emma:medium="tactile" emma:mode="ink">
          <msink:context xmlns:msink="http://schemas.microsoft.com/ink/2010/main" type="inkDrawing" rotatedBoundingBox="17081,13850 17533,14387 17128,14727 16676,14190" semanticType="verticalRange" shapeName="Other">
            <msink:sourceLink direction="with" ref="{69322087-C2D4-404E-82AE-1CA3CF45D821}"/>
          </msink:context>
        </emma:interpretation>
      </emma:emma>
    </inkml:annotationXML>
    <inkml:trace contextRef="#ctx0" brushRef="#br0">20021 16620 5120,'-21'-35'1920,"21"35"-1024,6 0-1056,3 19 1504,2-6-96,5 0-256,10 6-160,4 4-512,6-1 64,4 0 64,0 10 32,2-9 32,-2 0-64,-4 9 32,10 4-64,-6-10 64,-4-4-129,-6 2-31,-3-6-128,-7 1 32,-5-6 0,-5 1 32,-4 4-64,-16-1 32,-11 6-128,-9-1-64,-11 6-160,-5 4 0,-22-5-1216,3 8-447,-2-3-2689,7 10-1280,14-32 2944</inkml:trace>
  </inkml:traceGroup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3:26.89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8C544329-3020-4A4D-B716-CA86051A23D3}" emma:medium="tactile" emma:mode="ink">
          <msink:context xmlns:msink="http://schemas.microsoft.com/ink/2010/main" type="inkDrawing" rotatedBoundingBox="8175,11062 8506,18413 8416,18417 8085,11066" semanticType="callout" shapeName="Other">
            <msink:sourceLink direction="with" ref="{8EC0BCE7-322D-4F04-8235-A061F852FA53}"/>
            <msink:sourceLink direction="with" ref="{0B3C5122-5C15-4946-A53F-1AECB4421B5A}"/>
          </msink:context>
        </emma:interpretation>
      </emma:emma>
    </inkml:annotationXML>
    <inkml:trace contextRef="#ctx0" brushRef="#br0">11209 13695 7296,'-32'0'2816,"29"8"-1536,-24 17-1504,22-13 448,1 6-320,-2 10 0,16 8 192,-5-1 96,7 6-96,3 5 96,0 9 0,0 26 192,-6 0 160,3 11 0,-3 21-32,2 4-64,-1 14 32,-1 11-192,-4 6-96,2 11-32,2 12-32,2 3 0,-7-3 0,2 2 0,3 3 0,-4 10 0,7 1 0,-8 3-65,7-5 33,-2 11-128,-3-3-64,-2 3 65,7-11 62,-2 5 1,-3 1-32,0-11 96,-2-3 0,1 10-32,-5-25-64,0 11 32,0-15-32,0-3 64,6 6 32,0-9-32,3-4-64,0-3 32,3 0 32,-3-3-32,2-6-32,-1 12-128,-4-3 0,-3-3 0,3-16-32,-1-17-159,1-19-65,-6-12-288,0-7-128,-6-16-1312,1-20-576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39:24.15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688D86C-D89C-4EB6-A699-A772C23E4D77}" emma:medium="tactile" emma:mode="ink">
          <msink:context xmlns:msink="http://schemas.microsoft.com/ink/2010/main" type="inkDrawing" rotatedBoundingBox="32048,15444 32130,18271 32075,18273 31993,15446" semanticType="callout" shapeName="Other">
            <msink:sourceLink direction="with" ref="{1CDAB628-7BCD-4BE5-B738-C0AF0B11913C}"/>
          </msink:context>
        </emma:interpretation>
      </emma:emma>
    </inkml:annotationXML>
    <inkml:trace contextRef="#ctx0" brushRef="#br0">32255 16398 3840,'-5'-11'1472,"-3"14"-768,16-6-480,-8 3 480,0 0-64,10 8 0,-5 3 96,3 4 64,-3 6-416,-2 13 64,2 5 64,3 8-128,-3 11-64,0 25-32,-1 3-32,-4 7-64,0 1-32,0 19-96,0 6-64,4 11 32,-4 6 32,0 9 160,5 10 128,0-10-192,-2 2-32,2-5-128,-1-10-96,1 8 128,-1-15 32,1-7 0,-5-6-64,0-10-320,0-13-128,0-6-1120,-5-22-416,1-17-1152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56.138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13838 7320 4480,'6'0'1760,"-2"4"-960,2 0-160,-6-4 608,5 5-64,10 4 96,-5-1-288,0 2-128,10-1-480,-3-6 96,-2-3 160,0 0-64,6-3-32,3-10-96,2-6-33,10-4-223,4-3-128,6-2-32,-6 2 32,2-3-32,-12 12 64,-4 4-128,-6 4 0,-4-1-32,-6 6-64,-20-1-415,-1 5-129,-10 5-576,3-1-224,-9 0 64,6-4 32,1 0 640,1-4 352,2 0 256,2-1 96,5 0 32,5-3 0,5-2 64,-6 0 96,6 1 128,0-4 160,0 3-64,0 3 96,0 7 512,0 3-64,0 7 32,0 4-96,0 4-64,-4 4-256,-2 5 0,0 5-129,-2 9 65,-2-5-64,-7 19 64,2 0-192,0-3-96,-10 0-96,5 2 0,-1-14-64,0-8 128,6-10 32,10-7-640,1-15-320,13-5-544,0-5-159,9-3-129,-4-6 32,2-3 640,-1 4 320,-6-4 384,7 3 128,0 10 96,-6 5 0,-1 0 64,2-2 96,-1 6 224,1 0 64,-2 0-96,1 0 32,1-3-96,-1 6 0,1-3-96,-2 6 32,-3-2 0,0 9 96,-3 0-32,-3 3 64,0-4 96,0 6 32,0 0-64,0 5 64,0-4-192,0-3-33,0 0-127,0 6-32,0-5 96,0 6 192,0-1-96,0-2-64,0-8 32,0 2-160,6-4-64,0-5 0,9-2 32,10 7-32,-5-6-32,0 2 32,2-6-32,-8 0 64,2 0-32,-2-6 64,8-4-64,4 3 64,-7-2-128,1-1 0,7-3 96,-3-2 96,2 7-128,-1-6-32,7 0 0,-7 4 0,1-3 0,4 4 64,-6 1-32,-3-1-32,-6 3 160,-15-1 32,0-3 0,0 4 32,-10-1-64,0-2 64,-6-5-64,2-4 64,-8-1-288,4-13 0,-3-7-64,-5-3 64,1 0-896,5 7-384,-1-1-991,0 4-449,1 5-1504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3:32.89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1A4E035-2C0D-43BD-8B51-7D05939492F9}" emma:medium="tactile" emma:mode="ink">
          <msink:context xmlns:msink="http://schemas.microsoft.com/ink/2010/main" type="writingRegion" rotatedBoundingBox="649,10384 7485,9999 7706,13922 870,14307"/>
        </emma:interpretation>
      </emma:emma>
    </inkml:annotationXML>
    <inkml:traceGroup>
      <inkml:annotationXML>
        <emma:emma xmlns:emma="http://www.w3.org/2003/04/emma" version="1.0">
          <emma:interpretation id="{6E6F4883-6105-4E67-9250-8C327BB559DF}" emma:medium="tactile" emma:mode="ink">
            <msink:context xmlns:msink="http://schemas.microsoft.com/ink/2010/main" type="paragraph" rotatedBoundingBox="935,10404 7475,9958 7542,10937 1001,113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480247-D5C8-420A-A70E-259A9025DCA1}" emma:medium="tactile" emma:mode="ink">
              <msink:context xmlns:msink="http://schemas.microsoft.com/ink/2010/main" type="line" rotatedBoundingBox="935,10404 7475,9958 7542,10937 1001,11383"/>
            </emma:interpretation>
          </emma:emma>
        </inkml:annotationXML>
        <inkml:traceGroup>
          <inkml:annotationXML>
            <emma:emma xmlns:emma="http://www.w3.org/2003/04/emma" version="1.0">
              <emma:interpretation id="{81466097-79DC-4883-B8F0-299DD51D00A8}" emma:medium="tactile" emma:mode="ink">
                <msink:context xmlns:msink="http://schemas.microsoft.com/ink/2010/main" type="inkWord" rotatedBoundingBox="948,10595 1284,10572 1324,11168 988,11191"/>
              </emma:interpretation>
              <emma:one-of disjunction-type="recognition" id="oneOf0">
                <emma:interpretation id="interp0" emma:lang="zh-CN" emma:confidence="0">
                  <emma:literal>S</emma:literal>
                </emma:interpretation>
                <emma:interpretation id="interp1" emma:lang="zh-CN" emma:confidence="0">
                  <emma:literal>s</emma:literal>
                </emma:interpretation>
                <emma:interpretation id="interp2" emma:lang="zh-CN" emma:confidence="0">
                  <emma:literal>了</emma:literal>
                </emma:interpretation>
                <emma:interpretation id="interp3" emma:lang="zh-CN" emma:confidence="0">
                  <emma:literal>∫</emma:literal>
                </emma:interpretation>
                <emma:interpretation id="interp4" emma:lang="zh-CN" emma:confidence="0">
                  <emma:literal>〈</emma:literal>
                </emma:interpretation>
              </emma:one-of>
            </emma:emma>
          </inkml:annotationXML>
          <inkml:trace contextRef="#ctx0" brushRef="#br0">4309 13242 4864,'0'-10'1824,"0"10"-960,7-4-320,-7 1 1344,5 3-1056,-5-6 512,5 3-800,-10-3 128,5 6-384,-12-4 256,3 8-320,-12-4 320,12 9-320,-17-3 160,1 1-224,-11 3 64,6 3-128,-2-3-64,7 3 0,-5 1-32,10 0 0,-2-1-96,8 6 64,3-2-32,11 2 0,5 3 0,5 5 0,16 10 64,4-1 0,6 9 64,0-9-32,0 0-32,-6-4 32,2-4 32,-8-1-32,-9-5 192,0 1-128,-15-10 191,6 6-191,-16-10 32,-1 4-64,-14-9-64,-1 2 32,2-6-256,3 4 128,-5-4-1311,11 0 799,-6-4-3552,6-2 2304,5-7-2496,10 3 2496</inkml:trace>
        </inkml:traceGroup>
        <inkml:traceGroup>
          <inkml:annotationXML>
            <emma:emma xmlns:emma="http://www.w3.org/2003/04/emma" version="1.0">
              <emma:interpretation id="{D07332A6-522C-47A1-8EAB-9C32609221A6}" emma:medium="tactile" emma:mode="ink">
                <msink:context xmlns:msink="http://schemas.microsoft.com/ink/2010/main" type="inkWord" rotatedBoundingBox="1553,10611 1832,10592 1869,11121 1589,11140"/>
              </emma:interpretation>
              <emma:one-of disjunction-type="recognition" id="oneOf1">
                <emma:interpretation id="interp5" emma:lang="zh-CN" emma:confidence="0">
                  <emma:literal>L</emma:literal>
                </emma:interpretation>
                <emma:interpretation id="interp6" emma:lang="zh-CN" emma:confidence="0">
                  <emma:literal>∶</emma:literal>
                </emma:interpretation>
                <emma:interpretation id="interp7" emma:lang="zh-CN" emma:confidence="0">
                  <emma:literal>l</emma:literal>
                </emma:interpretation>
                <emma:interpretation id="interp8" emma:lang="zh-CN" emma:confidence="0">
                  <emma:literal>讠</emma:literal>
                </emma:interpretation>
                <emma:interpretation id="interp9" emma:lang="zh-CN" emma:confidence="0">
                  <emma:literal>氵</emma:literal>
                </emma:interpretation>
              </emma:one-of>
            </emma:emma>
          </inkml:annotationXML>
          <inkml:trace contextRef="#ctx0" brushRef="#br0" timeOffset="415">4626 13247 5888,'-6'-5'2272,"6"5"-1216,0 5-192,-3-5 1472,-3 4-1280,-4 0 512,10 1-992,-5-5 255,5 5-479,0 0 160,10 8-288,-5 1 288,1 8-288,-3 4 224,9 3-224,-3 7 224,2 5-256,-7 4 160,8 0-192,-7-3 64,-1-6-128,1-4 160,1-6-160,-2-3 192,7-1-192,-7-9-32,7 2-32,-5-11-32,3 6 0,1-10 0,7 0 0,-2-6-512,0 6 288,6-8-1536,-3 3 992,3-5-2847,0 7 2047,-6-11-3456,6 5 2848</inkml:trace>
        </inkml:traceGroup>
        <inkml:traceGroup>
          <inkml:annotationXML>
            <emma:emma xmlns:emma="http://www.w3.org/2003/04/emma" version="1.0">
              <emma:interpretation id="{E2694FBE-128B-4BEB-A4D5-E5550BCD911D}" emma:medium="tactile" emma:mode="ink">
                <msink:context xmlns:msink="http://schemas.microsoft.com/ink/2010/main" type="inkWord" rotatedBoundingBox="1942,10539 2225,10519 2266,11127 1983,11146"/>
              </emma:interpretation>
              <emma:one-of disjunction-type="recognition" id="oneOf2">
                <emma:interpretation id="interp10" emma:lang="zh-CN" emma:confidence="0">
                  <emma:literal>A</emma:literal>
                </emma:interpretation>
                <emma:interpretation id="interp11" emma:lang="zh-CN" emma:confidence="0">
                  <emma:literal>*</emma:literal>
                </emma:interpretation>
                <emma:interpretation id="interp12" emma:lang="zh-CN" emma:confidence="0">
                  <emma:literal>小</emma:literal>
                </emma:interpretation>
                <emma:interpretation id="interp13" emma:lang="zh-CN" emma:confidence="0">
                  <emma:literal>片</emma:literal>
                </emma:interpretation>
                <emma:interpretation id="interp14" emma:lang="zh-CN" emma:confidence="0">
                  <emma:literal>廾</emma:literal>
                </emma:interpretation>
              </emma:one-of>
            </emma:emma>
          </inkml:annotationXML>
          <inkml:trace contextRef="#ctx0" brushRef="#br0" timeOffset="724">5167 13226 4992,'-6'-16'1824,"6"16"-960,6-4-96,-6 1 1536,0 3-1248,0-6 992,0 12-1216,0-6 704,0 3-897,-6 1 577,6 12-704,-10 6 320,5 4-512,-10 16 192,5-2-288,-10 14 0,8 0-128,-2 2-64,10-8 0,-8-2-192,7-5 96,-5 4-1152,5 1 640,-5-28-2495,10-4 1727,-5-28-4000,10 1 3040</inkml:trace>
          <inkml:trace contextRef="#ctx0" brushRef="#br0" timeOffset="1179">5019 13532 6656,'-11'0'2464,"11"0"-1344,0 0-480,0 0 1408,0 0-1152,6 0 448,-1 6-832,-1-12-128,11 6-256,6-3-96,5-3 0,4-7-896,0 9 480,7-5-2656,-1 9 1696,-1-10-3040,1 10 2496</inkml:trace>
          <inkml:trace contextRef="#ctx0" brushRef="#br0" timeOffset="927">5131 13161 5120,'5'17'1920,"-5"-17"-1024,15 15-64,-9-6 1600,-2-1-1344,7 14 768,5 11-1120,-8 8 384,8 4-641,-5 4 65,-2 2-288,3-2-160,-3 2-64,-4-15-960,-1-1 513,-4-6-2145,0-7 1408,-4-9-3296,4 1 2528</inkml:trace>
        </inkml:traceGroup>
        <inkml:traceGroup>
          <inkml:annotationXML>
            <emma:emma xmlns:emma="http://www.w3.org/2003/04/emma" version="1.0">
              <emma:interpretation id="{F28E5746-5753-44F6-A263-41A2017115D0}" emma:medium="tactile" emma:mode="ink">
                <msink:context xmlns:msink="http://schemas.microsoft.com/ink/2010/main" type="inkWord" rotatedBoundingBox="2398,10603 2977,10564 3012,11089 2434,11129"/>
              </emma:interpretation>
              <emma:one-of disjunction-type="recognition" id="oneOf3">
                <emma:interpretation id="interp15" emma:lang="zh-CN" emma:confidence="0">
                  <emma:literal>M</emma:literal>
                </emma:interpretation>
                <emma:interpretation id="interp16" emma:lang="zh-CN" emma:confidence="0">
                  <emma:literal>入</emma:literal>
                </emma:interpretation>
                <emma:interpretation id="interp17" emma:lang="zh-CN" emma:confidence="0">
                  <emma:literal>水</emma:literal>
                </emma:interpretation>
                <emma:interpretation id="interp18" emma:lang="zh-CN" emma:confidence="0">
                  <emma:literal>m</emma:literal>
                </emma:interpretation>
                <emma:interpretation id="interp19" emma:lang="zh-CN" emma:confidence="0">
                  <emma:literal>八</emma:literal>
                </emma:interpretation>
              </emma:one-of>
            </emma:emma>
          </inkml:annotationXML>
          <inkml:trace contextRef="#ctx0" brushRef="#br0" timeOffset="1885">5462 13284 5888,'-10'-19'2272,"10"19"-1216,-5-10-384,-1 7 1408,12 3-1120,-1-4 576,-1 8-896,2-1 256,4 7-512,4-1 159,7 10-319,-6 4 128,5-1-192,-4 1 64,-1 0-128,-4-7-64,4 3 0,-6-9-128,3 3 64,-2-17-320,0 4 192,6-19-384,4 0 320,-4-11-31,4 6 159,-5-3-64,4 5 64,-1-1 64,0 10 32,-1-6 128,2 10-64,-4 1 479,2 3-319,-8-5 544,0 10-448,-3-4 512,0 8-512,-6 2 416,6-2-416,-6 1 256,4 3-320,1 11 64,4 3-192,-3 5 64,4 1-96,1 13 160,4-1-160,-6 5 32,8 1-64,-7 4-256,5-10 96,-6-3-1728,3-6 1024,-7-9-5183,4 1 3327,1-14-3200,2 0 3360</inkml:trace>
          <inkml:trace contextRef="#ctx0" brushRef="#br0" timeOffset="1404">5534 13274 7168,'-12'-4'2720,"12"4"-1472,-4 0-480,-1 0 1504,10 4-1280,-5 0 671,0 5-991,0 1 320,4 8-544,2 5 224,6 0-384,-9 9 64,2 3-224,-5 5-64,6-2-32,-6 1-896,0-1 480,-6-12-1952,6 0 1313,-5-10-2721,5-9 2112,-3-14-2688,6 1 2464</inkml:trace>
        </inkml:traceGroup>
        <inkml:traceGroup>
          <inkml:annotationXML>
            <emma:emma xmlns:emma="http://www.w3.org/2003/04/emma" version="1.0">
              <emma:interpretation id="{1AD01EDE-E8DA-48B1-8790-9CC8450D91D0}" emma:medium="tactile" emma:mode="ink">
                <msink:context xmlns:msink="http://schemas.microsoft.com/ink/2010/main" type="inkWord" rotatedBoundingBox="3482,10231 4265,10177 4332,11156 3549,11209"/>
              </emma:interpretation>
              <emma:one-of disjunction-type="recognition" id="oneOf4">
                <emma:interpretation id="interp20" emma:lang="zh-CN" emma:confidence="0">
                  <emma:literal>前</emma:literal>
                </emma:interpretation>
                <emma:interpretation id="interp21" emma:lang="zh-CN" emma:confidence="0">
                  <emma:literal>箭</emma:literal>
                </emma:interpretation>
                <emma:interpretation id="interp22" emma:lang="zh-CN" emma:confidence="0">
                  <emma:literal>湔</emma:literal>
                </emma:interpretation>
                <emma:interpretation id="interp23" emma:lang="zh-CN" emma:confidence="0">
                  <emma:literal>諭</emma:literal>
                </emma:interpretation>
                <emma:interpretation id="interp24" emma:lang="zh-CN" emma:confidence="0">
                  <emma:literal>谕</emma:literal>
                </emma:interpretation>
              </emma:one-of>
            </emma:emma>
          </inkml:annotationXML>
          <inkml:trace contextRef="#ctx0" brushRef="#br0" timeOffset="3311">6568 13206 6400,'-10'0'2368,"10"0"-1280,-5 4-288,-1-4 1504,12 6-1248,-6-3 608,5 3-992,-1-3 415,2 1-639,0 2 384,3-2-480,2-4 320,4 0-384,6 0 0,-2 0-192,7-4 0,-1 4-32,10-10-64,1 1 32,11-4-32,-1 3 0,16-12 0,-2 3 0,-4-3 0,-5 5 0,-6-2-352,-3 10 192,-17-4-1088,1 9 704,-17-6-2207,2 10 1535,-16-3-3616,-1 6 2720</inkml:trace>
          <inkml:trace contextRef="#ctx0" brushRef="#br0" timeOffset="2727">6746 12942 5248,'-5'-4'2016,"5"4"-1088,0-3-320,0-3 1600,0 12-1248,5-6 928,1 3-1152,-2 1 544,7 6-736,-2 3 415,7 10-543,-5-1 32,-2 3-256,1-9-384,7 7 96,-8-10-1823,1 6 1055,1-19-3648,4 0 2528,5-23-2400,2 5 2496</inkml:trace>
          <inkml:trace contextRef="#ctx0" brushRef="#br0" timeOffset="3021">7067 12826 6656,'11'4'2528,"-11"-4"-1344,10 10-544,-10-5 1568,6-1-1248,-6 5 832,0 5-1089,0-2 833,0 2-864,-6 4 512,6 2-704,-6-4 256,6 7-448,-4-4 0,-1 3-192,-4-2-64,3 2 0,-10 0-896,2 1 480,-12-6-2016,10 2 1312,-14-6-3167,4 6 2399,-4-12-2944,3 9 2752</inkml:trace>
          <inkml:trace contextRef="#ctx0" brushRef="#br0" timeOffset="4590">6786 13197 4992,'-4'0'1824,"4"0"-960,0 6-32,0-6 1600,0 7-1344,0 3 768,4 3-1120,2-4 448,0 4-672,-6 6 415,6 0-511,-6-2 320,0 6-416,0 5 320,0-2-352,-6 16 0,0-2-192,-4-3-64,10-1 0,-5-14-32,5 1 0,-9-1-224,9 5 128,-6-12-800,12-2 480,-6-13-800,0 4 704,0-17-543,0 0 607,0-10-96,4 4 320,-4-4 32,5 7 128,0-22 0,-1 6 0,2 2 0,0 11 0,0-4 352,-2 10-192,1-6 544,4 10-352,3-8 352,-3 8-352,6-5 255,0 9-287,2-4 352,-2 9-352,0 0 384,0 5-384,-5-1 224,5 5-256,-3 1 128,-4 3-192,-2 0 0,4 6-96,-10 3-64,6 5 32,-12 1-32,6-1 0,-4 4 64,-2-2-32,-3-13-32,4-2 32,-7-9-192,12 5 96,-10-10-96,10 3 64,-10-12-64,10 0 64,-5-14-64,5 6 64,0-11-64,5 6 64,0-5-160,6 8 160,-7-7-96,8 7 96,-4-4-64,8 10 64,-5-6 0,4 6 32,-5 0 0,4 3 0,-8 7 128,6 3-32,-9 0 256,3 8-160,-6 1 96,0 4-128,0 2-128,0-2 0,0 0-32,0 0 0,0-7-512,0 4 320,0-16-960,5 6 705,-1-10-481,2 3 576,0-8-64,3 7 288,-4-7 96,1 6 96,-2-8 128,8 7-64,-9 1 320,2 5-192,1-1 512,0 5-384,-2 0 352,2 9-385,-1 0 193,-2 10-256,4-2 224,-2 2-256,-5 0-32,6 4-96,-6-10-608,4 4 288,-4-12-959,5-1 703,-5-17-768,10 3 736,1-6-160,-2-3 416,3-13 128,3 5 64,-5 5 96,4 7 0,-2 1 352,-3 5-192,-4 2 768,-1 1-512,2-4 576,0 10-544,0 0 543,-3 6-575,-3-2 480,0 9-480,0 2 384,6-2-448,-6 10 384,5 0-416,-1 12 256,2 1-320,-6 5 64,6 1-192,-6 3-64,0-5-32,0 1-320,0-5 160,0 0-1568,0 1 928,-6-14-3551,0-6 2431,2-11-3680,-1-2 3168</inkml:trace>
        </inkml:traceGroup>
        <inkml:traceGroup>
          <inkml:annotationXML>
            <emma:emma xmlns:emma="http://www.w3.org/2003/04/emma" version="1.0">
              <emma:interpretation id="{4D5AAEB5-863B-44BD-9541-69CD3DE35BCC}" emma:medium="tactile" emma:mode="ink">
                <msink:context xmlns:msink="http://schemas.microsoft.com/ink/2010/main" type="inkWord" rotatedBoundingBox="4628,10317 5508,10257 5555,10944 4674,11004"/>
              </emma:interpretation>
              <emma:one-of disjunction-type="recognition" id="oneOf5">
                <emma:interpretation id="interp25" emma:lang="zh-CN" emma:confidence="0">
                  <emma:literal>端</emma:literal>
                </emma:interpretation>
                <emma:interpretation id="interp26" emma:lang="zh-CN" emma:confidence="0">
                  <emma:literal>湍</emma:literal>
                </emma:interpretation>
                <emma:interpretation id="interp27" emma:lang="zh-CN" emma:confidence="0">
                  <emma:literal>瑞</emma:literal>
                </emma:interpretation>
                <emma:interpretation id="interp28" emma:lang="zh-CN" emma:confidence="0">
                  <emma:literal>竭</emma:literal>
                </emma:interpretation>
                <emma:interpretation id="interp29" emma:lang="zh-CN" emma:confidence="0">
                  <emma:literal>漓</emma:literal>
                </emma:interpretation>
              </emma:one-of>
            </emma:emma>
          </inkml:annotationXML>
          <inkml:trace contextRef="#ctx0" brushRef="#br0" timeOffset="7302">7761 12971 5120,'-4'0'2016,"4"0"-1088,0 4-160,0 2 1472,4-3-1216,-4 1 768,5 2-1056,1-3 256,4 7-608,1-6 223,-2 1-351,1-1 128,6 2-224,-6-3 0,-1 3-96,2-2-64,-1 5 32,-10 1-192,6-3 96,-12 3-192,0 3 160,-3 2 32,0 2 64,-23 5-96,7 1 64,-5-4 32,9 0 0,0-6 0,6 4 0,4-11-96,11-3 64,6-3 32,5 0 0,-2 0 0,7 0 0,-2 0 64,2 0-32,-5 0-32,4 6 32,-9-2 96,3 5-64,-9 1 192,6 3-160,-12-4 96,6 4-96,-9-3-192,9 3 32,-6-13-448,12 4 256,-6-8-511,9 4 447,-3-10-128,3 7 256,6-12 96,0 11 96,-4-6 0,5 10 0,-7 0 256,3 10-128,-12-1 384,3 1-288,-6 3 383,-3 0-351,-4 6 288,5-2-288,-7 2 192,3 0-224,-6 3 224,5 4-256,-6-7 160,12-1-192,-8 0 352,12-5-288,-9 0 320,9 6-320,-11 0 224,11 4-224,-4-15 0,4 6-128,0-14 0,10 4-32,1-17-320,4 0 128,0-19-1024,6 9 672,-7-9-1792,7 0 1280,4-4-1791,5 4 1567,11-32-1440,1 10 1536,-6-8-576,-1 11 992,-10-8 192,1 18 320,-10 1 1056,4 8-480,-10 4 1568,-1 11-1120,-3-2 1120,-1 10-1120,-1-4 544,2 3-800,-6 2 544,5 8-641,1 0 449,-2 8-512,1 2 384,1-1-448,-2 4 256,1 0-352,-5 3-64,6-3-128,-6 4-480,0 7 224,-6-7-1248,6 2 800,-9-15-1759,3 1 1343,-9-14-1056,4 3 1216,-4-7 128,6 4 480,-12 1 736,6 2-224,0 3 1056,3 3-704,3 0 768,3 3-736,-3 3 448,9 2-608,-10 1 383,10 4-479,0 2 32,4 2-224,-4-7-320,6-1 96,0-9-895,-3 0 511,3-9-992,3-1 800,3-3-608,3 0 736,5-10-96,1 10 384,-2-6 128,7 10 64,-5-4 384,4 7-192,-5-1 768,1 1-512,-11 2 864,6 4-704,-12-6 672,2 12-705,-6-6 641,0 4-672,-6 2 512,6 1-576,-4 2 256,-1 5-416,-6 4 192,7 1-256,-8 4 0,12 0-128,-9-7-64,3 3 0,-3-6-256,3 1 128,-9 1-384,6-2 256,-18 6-512,7-2 416,-10-4-64,9 2 224,-9-8 96,9 9 64,0-13 192,17 7-96,-1-10 256,5 3-224,0-6 32,9 3-96,-3-10-128,9 7 32,0-13-32,6 13 0,-6-7 128,6 7-32,-6-7 64,0 10-64,0-9 192,5 5-128,-5-2 384,1 6-256,-2-4 160,4 4-224,-9-3 64,1 6-128,-5-3 0,1 4-32,-12-4 32,6 10-64,-5-1-32,5 1 32,-10-1-192,1 4 96,-18 0-800,12 0 448,-6 1-1696,6 4 1152,-15-4-1727,10 5 1503,-7-10-960,8 4 1248,-7-9 192,5 5 448,1-3 1152,4-2-480,-5-4 1472,12 3-1056,0 3 800,3-2-928,0 2 383,6 1-607,0 2 224,12 5-416,-8 4 64,1 5-224,1 0-64,-3 9-32,-3-13-736,0-6 384,0-10-1216,0-3 865,0-9-609,0 5 736,0-9 0,7 4 352,-2-10 96,4 2 96,3-2 192,-3 10-96,6-8 384,0 7-256,6-9 320,0 6-320,9-9 224,0 9-224,2-6 287,-2 9-287,0-7 448,6 8-384,5-10 448,-4 10-448,-13 1 352,-4 8-352,1-6 192,0 6-256,-6 0 224,0 6-256,-5-2 160,4 5-192,-8 4 64,6 1-128,-9 5 0,3-1-32,-6 5-64,0 0 32,-6-1-192,3 1 96,-18 3-672,0 10 416,-5-17-1568,11-6 1056,-6-7-2015,6-6 1599,-4-10-2592,2 1 2208,-2-10-2144,2 6 2176</inkml:trace>
          <inkml:trace contextRef="#ctx0" brushRef="#br0" timeOffset="7547">8199 13351 9216,'-15'10'3424,"15"-10"-1856,0 22-1184,0-18 1120,0 5-865,0 0 97,6 5-448,-6-5-736,3 5 224,3-11-1983,0 3 1247,-3-15-1984,9 5 1664,3-15-352,0 5 960,-4-8 1248,4 9-288,0-6 1760,1 6-1120,-7 7 1312,6 6-1248,-9 10 608,5 3-929,-11 6 257,3 0-544,-3 3-480,0 1 32,0-10-3391,0 4 1887,0-11-4000,0-3 3136</inkml:trace>
        </inkml:traceGroup>
        <inkml:traceGroup>
          <inkml:annotationXML>
            <emma:emma xmlns:emma="http://www.w3.org/2003/04/emma" version="1.0">
              <emma:interpretation id="{624EEC08-6E36-4052-B078-00545D703547}" emma:medium="tactile" emma:mode="ink">
                <msink:context xmlns:msink="http://schemas.microsoft.com/ink/2010/main" type="inkWord" rotatedBoundingBox="5719,10160 6459,10110 6518,10964 5777,11014"/>
              </emma:interpretation>
              <emma:one-of disjunction-type="recognition" id="oneOf6">
                <emma:interpretation id="interp30" emma:lang="zh-CN" emma:confidence="0">
                  <emma:literal>要</emma:literal>
                </emma:interpretation>
                <emma:interpretation id="interp31" emma:lang="zh-CN" emma:confidence="0">
                  <emma:literal>耍</emma:literal>
                </emma:interpretation>
                <emma:interpretation id="interp32" emma:lang="zh-CN" emma:confidence="0">
                  <emma:literal>娑</emma:literal>
                </emma:interpretation>
                <emma:interpretation id="interp33" emma:lang="zh-CN" emma:confidence="0">
                  <emma:literal>栗</emma:literal>
                </emma:interpretation>
                <emma:interpretation id="interp34" emma:lang="zh-CN" emma:confidence="0">
                  <emma:literal>娈</emma:literal>
                </emma:interpretation>
              </emma:one-of>
            </emma:emma>
          </inkml:annotationXML>
          <inkml:trace contextRef="#ctx0" brushRef="#br0" timeOffset="9001">8883 12943 6144,'-6'9'2368,"6"-9"-1280,6 29-512,-2-22 1664,1 2-1280,1 20 704,-3 3-992,4-6-32,-2 0-353,-5-7-351,6 0 32,-6-2-1119,0 2 607,0-10-1376,0-5 1088,0-4-512,0 0 768,0-4 256,3-1 192,3-9 192,4 1-32,1-6 256,-2 10-160,12-17 448,5 7-320,-7-4 512,2 10-448,5-4 768,-1 2-608,10-8 704,7 10-704,-12 0 544,0 7-577,-3-1 385,-6 7-480,-1-6 480,4 6-512,3-3 512,-3 6-512,-9 3 288,1 7-352,-11 0 64,4 0-192,-9 6-64,6 4-32,-12-4-544,3-2 288,-8-4-1312,1 2 864,-20-15-2175,4 0 1599,-10-9-2400,5-1 2080,1-3-1760,16 3 1888,-7-8 0,6 10 832,-12-16 1664,7 7-544,1-2 1888,2 6-1376,2 3 1248,11 7-1344,-7-3 896,11 12-1088,-6-6 640,12 9-832,-6-2 288,0 12-481,-6 0-63,6-2-160,-4 2-448,4 3 192,-5-3-1663,-1 4 991,2-16-2912,-1 3 2080,-5-20-2208,10 3 2208</inkml:trace>
          <inkml:trace contextRef="#ctx0" brushRef="#br0" timeOffset="8325">8954 12784 7040,'-5'-4'2720,"5"4"-1472,5 32-480,-1-28 1568,2 5-1280,0-5 383,-3 2-863,8-2 160,14 5-416,1-5 160,-1 1-256,-4-5-128,5 0-64,-5-9-960,3 5 512,-9-11-2431,6 11 1567,-15-5-3776,-6 9 2816</inkml:trace>
          <inkml:trace contextRef="#ctx0" brushRef="#br0" timeOffset="10088">8815 13464 5120,'0'-3'2016,"0"3"-1088,-3 0-448,-3 0 1344,12 0-992,-6-5 736,3 5-928,3-4 352,9-2-544,0-2 448,2-1-512,2-4 415,8 3-447,3-2 384,0 2-416,17-4 256,-2 6-320,6-8 0,0 8-160,20-10-64,-5 4 0,-3 1-320,-13 4 160,-14-1-1024,-6 7 672,-15-2-1663,0 5 1215,-9-10-3072,3 2 2240,-9-7-2368,5 11 2368</inkml:trace>
          <inkml:trace contextRef="#ctx0" brushRef="#br0" timeOffset="9815">9382 13225 7168,'-6'0'2720,"6"0"-1472,0 0-672,0 0 1440,0 7-1120,0 3 608,0 3-865,0 2 417,0-2-608,0 4 544,0 2-576,-5 7 288,5 3-416,-3-3 0,-3-3-192,-10-4-352,5-1 160,-23 9-1312,2 8 768,-3-12-2271,5-4 1631,-6-10-2784,6 1 2304,-6-10-2048,9 0 2176</inkml:trace>
          <inkml:trace contextRef="#ctx0" brushRef="#br0" timeOffset="9571">9238 12844 4736,'52'0'1760,"-52"0"-960,10 4-224,-10-4 1280,4 4-1024,-4 1 672,6 0-896,-12 3 288,6 2-512,-9 0 0,4 2-224,-11 6-32,2 0-64,-8 1 224,14 4-160,-14-1 256,12 1-256,-6 0 96,12-1-128,-13-5 96,8 6-128,-6-5-32,6 6 0,-12-2-32,10 0 0,-5-8-96,7 4 64,-2-8 32,11-1 0,-4-9-96,8 0 64,-4 0 32,11 0 0,-2 0 64,3 0-32,-3 0-32,0 0 32,3 0-32,-3 0 0,2-5-96,-1 5 64,-4-4 32,-3 8 0,-3-4 64,6 0-32,-6 0 192,6 5-128,-6-1 319,5 5-223,-5 5 160,0-2-192,0 8 416,0-3-320,0 11 512,0-2-448,0 7 352,0 2-384,0-3 64,4-3-224,2-3-192,4-4 0,0-3-800,0 4 448,2-11-1856,-4-2 1281,8-20-2753,-2 2 2144,-2-16-2784,-2 2 2496</inkml:trace>
        </inkml:traceGroup>
        <inkml:traceGroup>
          <inkml:annotationXML>
            <emma:emma xmlns:emma="http://www.w3.org/2003/04/emma" version="1.0">
              <emma:interpretation id="{8EC0BCE7-322D-4F04-8235-A061F852FA53}" emma:medium="tactile" emma:mode="ink">
                <msink:context xmlns:msink="http://schemas.microsoft.com/ink/2010/main" type="inkWord" rotatedBoundingBox="6698,10051 7478,9998 7536,10851 6756,10904">
                  <msink:destinationLink direction="with" ref="{8C544329-3020-4A4D-B716-CA86051A23D3}"/>
                </msink:context>
              </emma:interpretation>
              <emma:one-of disjunction-type="recognition" id="oneOf7">
                <emma:interpretation id="interp35" emma:lang="zh-CN" emma:confidence="0">
                  <emma:literal>提</emma:literal>
                </emma:interpretation>
                <emma:interpretation id="interp36" emma:lang="zh-CN" emma:confidence="0">
                  <emma:literal>堤</emma:literal>
                </emma:interpretation>
                <emma:interpretation id="interp37" emma:lang="zh-CN" emma:confidence="0">
                  <emma:literal>捏</emma:literal>
                </emma:interpretation>
                <emma:interpretation id="interp38" emma:lang="zh-CN" emma:confidence="0">
                  <emma:literal>捉</emma:literal>
                </emma:interpretation>
                <emma:interpretation id="interp39" emma:lang="zh-CN" emma:confidence="0">
                  <emma:literal>挹</emma:literal>
                </emma:interpretation>
              </emma:one-of>
            </emma:emma>
          </inkml:annotationXML>
          <inkml:trace contextRef="#ctx0" brushRef="#br0" timeOffset="10728">9780 13042 8960,'-15'15'3328,"15"-15"-1792,0 0-1152,0 0 1184,3 8-897,4-3 97,4-1-480,4-8-96,0-1-128,1 1-128,4 4 32,-5-4-32,6 4 0,3-9-224,2 3 160,-10-1-384,-2 1 289,-8-4 63,4 10 64,-10-3 224,6-3-64,-12-7 255,0 9-191,-4-5 608,10 9-448,-5-4 544,5 4-512,-4 0 352,4 4-384,-5 5 352,5 5-384,-6 4 160,12-1-256,-6 11 0,5-1-96,-5 9 32,4 5-64,-4 1-32,0-3 32,-4-7-384,4 0 192,-5-9-992,-1-1 640,-9-3-928,6-2 832,-13-12-256,8-5 513,-7-5 63,10 1 160,-5-9 576,8 4-225,-8-10 673,5 9-480,1-3 352,10 4-448,0-4-96,6 9-128,-2-15-576,13 6 256,-2-10-1888,0 4 1185,5-11-3329,0 6 2368,6-12-2432,-2 4 2464</inkml:trace>
          <inkml:trace contextRef="#ctx0" brushRef="#br0" timeOffset="12022">10142 12739 6784,'0'-22'2624,"0"22"-1408,0 0-512,0 0 1600,0 0-1280,0 13 576,6 2-961,-6 2 481,4 6-640,1-1 384,0 7-512,1 3 256,-2-2-352,-4 2-64,0-4-128,0-5-960,0-1 480,-4-9-1952,4-3 1345,-6-20-2593,12-3 2048,-6-19-2080,4 0 2112,2-17-1088,3 8 1536,6-55 4608,2 60-736,-8 3 800,7 11-2016,-10 9 608,2 13-1281,-2 0 737,0 10-960,4 3 512,-2 9-704,-2 7 96,0 6-320,4-3-256,1 4 0,-2-4-288,3-6 160,-12-3-1088,0-4 672,-12-6-1504,7-3 1153,-10-10-1153,11 0 1184,-8-10-480,6 1 800,-12-14 448,6 0 64,4 1 1184,2 5-608,-4-2 1152,10 10-928,-6-4 447,12 3-703,-6 1 128,4 5-352,2-2 32,5 12-192,-8-6 0,3 0-64,-6 4-192,6 9 64,-12 2-672,0 8 416,-2-1-736,-4 4 609,-12 2-1,2 3 288,-2-9 256,8 1-64,0-8 288,7 2-192,-2-2 319,7 2-255,-2-17 96,12 6-160,-2-6 64,7 0-96,-6-6 224,5 6-192,-4-4 256,-2 4-256,-4 0 160,5 4-160,0-4 64,5 6-96,5-12-64,6 2 0,-6-5-32,6-1 0,-1-3 0,1 8 0,-6 1 128,0 8-64,-9 1 256,-2 5-192,-8 3 448,4 9-320,-6 1 160,1 0-256,-5-1 0,10 1-96,-6 3-64,6 2 32,-6-9-480,12-5 256,-6-11-832,6 3 576,0-12-640,9 3 608,-6-11-96,3-1 352,3-7 32,-6 8 128,-3-8 192,-2 9-64,-4-6 320,0 9-192,-4 3 384,-2 7-320,-15 4 288,12 5-288,-6 1 288,4 6-320,-11 3 160,14-2-224,-8 2 128,7 0-160,-18 7 160,7 3-192,-4-3 256,8-4-224,-10-3 256,11 4-256,-6-6 320,7 5-256,-2-6 96,5 0-160,-4-6 160,11-1-192,4 1-32,4-2-32,1-3-32,10 4 0,-3-1 64,3 2-32,4-5-32,1-1 32,6-4-128,-1 0 64,7-4-320,4-1 192,3-5-800,3 6 544,-6-5-1504,-12 9 1088,-3-4-2303,-6 4 1759,-3-5-3872,-4 5 2976</inkml:trace>
          <inkml:trace contextRef="#ctx0" brushRef="#br0" timeOffset="12236">10488 13196 8576,'-5'-3'3232,"5"3"-1728,0-5-896,0 1 1760,0 8-1345,0-4 609,5 5-992,1-5-96,3 9-320,3-5-416,3 6 96,-6-6-1824,0 1 1056,-3-5-4895,0 3 3199</inkml:trace>
        </inkml:traceGroup>
      </inkml:traceGroup>
    </inkml:traceGroup>
    <inkml:traceGroup>
      <inkml:annotationXML>
        <emma:emma xmlns:emma="http://www.w3.org/2003/04/emma" version="1.0">
          <emma:interpretation id="{FBB1B4B2-D1C0-4246-AB79-48D90BF0E988}" emma:medium="tactile" emma:mode="ink">
            <msink:context xmlns:msink="http://schemas.microsoft.com/ink/2010/main" type="paragraph" rotatedBoundingBox="720,11646 7538,11262 7595,12274 777,126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41BE2A-9189-4BEA-B092-712850B39DD7}" emma:medium="tactile" emma:mode="ink">
              <msink:context xmlns:msink="http://schemas.microsoft.com/ink/2010/main" type="line" rotatedBoundingBox="720,11646 7538,11262 7595,12274 777,12658"/>
            </emma:interpretation>
          </emma:emma>
        </inkml:annotationXML>
        <inkml:traceGroup>
          <inkml:annotationXML>
            <emma:emma xmlns:emma="http://www.w3.org/2003/04/emma" version="1.0">
              <emma:interpretation id="{98B28A1F-DD54-4952-8FDF-5993D9BFC9C9}" emma:medium="tactile" emma:mode="ink">
                <msink:context xmlns:msink="http://schemas.microsoft.com/ink/2010/main" type="inkWord" rotatedBoundingBox="732,11853 1403,11815 1448,12616 777,12654"/>
              </emma:interpretation>
              <emma:one-of disjunction-type="recognition" id="oneOf8">
                <emma:interpretation id="interp40" emma:lang="zh-CN" emma:confidence="0">
                  <emma:literal>供</emma:literal>
                </emma:interpretation>
                <emma:interpretation id="interp41" emma:lang="zh-CN" emma:confidence="0">
                  <emma:literal>倪</emma:literal>
                </emma:interpretation>
                <emma:interpretation id="interp42" emma:lang="zh-CN" emma:confidence="0">
                  <emma:literal>俟</emma:literal>
                </emma:interpretation>
                <emma:interpretation id="interp43" emma:lang="zh-CN" emma:confidence="0">
                  <emma:literal>侬</emma:literal>
                </emma:interpretation>
                <emma:interpretation id="interp44" emma:lang="zh-CN" emma:confidence="0">
                  <emma:literal>倛</emma:literal>
                </emma:interpretation>
              </emma:one-of>
            </emma:emma>
          </inkml:annotationXML>
          <inkml:trace contextRef="#ctx0" brushRef="#br0" timeOffset="13824">4177 14814 7936,'21'-5'2976,"-21"5"-1600,15-7-704,-10 1 1376,5 6-1152,5-10 63,12 2-607,-3-6-160,2 6-96,-1-10-224,7 8 64,-13-9-608,-3 6 385,-6-4-1441,5 8 960,-15-5-2176,5 4 1632,-15-2-2464,0 6 2144</inkml:trace>
          <inkml:trace contextRef="#ctx0" brushRef="#br0" timeOffset="13581">4097 14484 5248,'0'-10'2016,"0"10"-1088,3-4-96,-3 1 1728,0 6-1408,0-3 896,0 0-1216,0 0 383,0 0-703,-3 0 416,3 10-512,-6-1 192,6 4-352,-10 1 0,-1 4-160,-13 13-128,3 6 0,-15 3-192,6 2 128,-2-7-736,7-3 448,-1-4-1088,7-1 833,-7-1-1249,5-3 1056,6-14-992,15-3 1056,6-12-256,3 3 608,2-7 384,4 6 32,-5-5 896,5 3-512,0 3 1312,2 6-928,-8 3 832,6 7-928,-5 6 415,1 3-607,-1 5 288,1 5-448,-7 9 64,7-1-256,-11 1 0,6 1-64,-6 3-480,0-5 224,0-8-1376,4-6 833,-4-17-2689,5 1 1920,-5-20-2912,6 1 2496</inkml:trace>
          <inkml:trace contextRef="#ctx0" brushRef="#br0" timeOffset="14020">4223 14651 6528,'-9'0'2464,"9"0"-1344,-6 9-544,2-5 1376,8 11-1120,-4 2 832,0 2-992,0 4 511,6-1-703,-1 4-32,-1 3-288,-4-3-576,6-3 192,-1-4-1535,1-6 991,-6-4-3680,4 4 2464,-4-13-2336,5 0 2464</inkml:trace>
          <inkml:trace contextRef="#ctx0" brushRef="#br0" timeOffset="14528">4371 14564 6784,'15'0'2528,"-15"0"-1344,16 15-384,-11-11 1568,1 1-1280,-6 0 735,3 4-1087,3 4 608,0 0-800,-2 0 512,1 3-608,1-9 96,-2 8-288,-4-2-96,5 4-96,-5-2 32,0-1-64,-5-1-800,5 6 416,-10-6-1824,1 6 1216,-6-6-2239,-2 4 1791,-14 1-1216,11 5 1504,1-10 32,2 6 672,-2-9 768,2-1-192,-2-2 1440,8 3-864,-4-1 1344,6 1-1184,-2-7 992,7 3-1088,-2-2 479,6 5-735,0-9 288,10 0-512,-5-5 128,10 5-288,0-8 0,12 2-96,8-10 32,1 0-64,-6 0-384,-5 0 224,-5 0-1312,-4 6 800,-5-3-2111,4 7 1535,-15-1-3040,6 7 2400,-18 0-1856,7 7 2144</inkml:trace>
          <inkml:trace contextRef="#ctx0" brushRef="#br0" timeOffset="14708">4258 15022 7552,'-14'38'2880,"14"-38"-1536,-4 36-736,-2-27 1280,12 0-1088,-6 5 192,0-1-640,0-4-960,0 1 288,0-10-2912,0 4 1792,0-14-3104,4 6 2560</inkml:trace>
          <inkml:trace contextRef="#ctx0" brushRef="#br0" timeOffset="14881">4356 15005 7168,'25'9'2720,"-25"-9"-1472,26 58-480,-20-40 1504,3-9-1280,1 0 383,1 1-831,-2-6-256,3 5-160,-9-4-1375,9-1 671,-12-8-3296,3 4 2176,-3-9-2880,0 0 2624</inkml:trace>
        </inkml:traceGroup>
        <inkml:traceGroup>
          <inkml:annotationXML>
            <emma:emma xmlns:emma="http://www.w3.org/2003/04/emma" version="1.0">
              <emma:interpretation id="{F08D054D-62D0-4643-89E2-C779B6E6A8AD}" emma:medium="tactile" emma:mode="ink">
                <msink:context xmlns:msink="http://schemas.microsoft.com/ink/2010/main" type="inkWord" rotatedBoundingBox="1690,11591 2610,11539 2667,12552 1747,12604"/>
              </emma:interpretation>
              <emma:one-of disjunction-type="recognition" id="oneOf9">
                <emma:interpretation id="interp45" emma:lang="zh-CN" emma:confidence="0">
                  <emma:literal>较</emma:literal>
                </emma:interpretation>
                <emma:interpretation id="interp46" emma:lang="zh-CN" emma:confidence="0">
                  <emma:literal>校</emma:literal>
                </emma:interpretation>
                <emma:interpretation id="interp47" emma:lang="zh-CN" emma:confidence="0">
                  <emma:literal>辁</emma:literal>
                </emma:interpretation>
                <emma:interpretation id="interp48" emma:lang="zh-CN" emma:confidence="0">
                  <emma:literal>轾</emma:literal>
                </emma:interpretation>
                <emma:interpretation id="interp49" emma:lang="zh-CN" emma:confidence="0">
                  <emma:literal>欤</emma:literal>
                </emma:interpretation>
              </emma:one-of>
            </emma:emma>
          </inkml:annotationXML>
          <inkml:trace contextRef="#ctx0" brushRef="#br0" timeOffset="16103">4799 15009 8064,'-15'-4'2976,"15"4"-1600,-5-5-768,1 0 1472,8 10-1184,-4-5 735,5 0-991,1 0 576,3 0-704,3 0 32,3 0-352,0-5-160,5 5-64,-1-9-1248,8 5 704,-1-18-2655,8 3 1791,-8-7-3840,1 3 2976</inkml:trace>
          <inkml:trace contextRef="#ctx0" brushRef="#br0" timeOffset="15383">4784 14660 8960,'-15'0'3328,"15"0"-1792,0 20-1024,0-16 1344,6-1-1057,-2-3 385,7 5-704,4-10-64,0 5-256,6-7-32,-1-3-64,17-13-480,-2 4 224,-1 3-1120,-8 0 736,-5 0-1855,-6 0 1375,-5 0-2912,5 6 2240,-15-9-1952,5 12 2144</inkml:trace>
          <inkml:trace contextRef="#ctx0" brushRef="#br0" timeOffset="15906">4987 14416 4608,'-3'-4'1760,"3"4"-960,3 4-320,-3 2 1440,6-3-1088,-6-3 1120,0 4-1152,0 2 800,0 3-928,0 4 703,0 0-767,-6 10 224,3 0-480,-9 3 32,-3 6-256,-6 0 64,7 4-96,-2-8 96,7-2-128,-3-3 128,7 0-128,1-5 32,4 5-32,0-14 32,9 5-64,3-10-160,3 1 64,-5-10-320,4 5 224,-3-8-288,-1 3 256,5-5-128,-3 6 192,-9-5 0,8 5 64,-7-6 64,8 7 0,-12-7 192,0 10-96,0-5 384,0 5-256,0-4 384,0 8-352,0-4 160,5 9-256,-1 0 224,2 10-256,-6-1 320,5 4-256,-1 6 32,2-2-128,-1 1 0,-1 5-32,-4 6-64,0 1 32,0-3-480,0 9 256,0-7-1376,0-2 832,-4-17-2271,4-2 1695,-5-4-2496,-1-4 2176,-3-13-2304,-1-1 2240</inkml:trace>
          <inkml:trace contextRef="#ctx0" brushRef="#br0" timeOffset="16871">5274 14193 6656,'0'0'2464,"0"0"-1344,5 6-480,-5-3 1632,3 1-1280,3 2 736,0 4-1025,-6 6 33,4 7-416,-4 0 64,0 9-224,-4-4 0,4-2-96,-6 1-64,0 1 32,-2 8 32,-4 5-32,2-9 64,5-6-64,2-7-96,3-2 32,0-7 32,8-1 0,8-9 0,4 4 0,1-8 0,4 4 0,-5-4-96,1 4 64,0 0-32,-1 4 0,-10 6 64,-4 6 0,-12 4 64,0 3-32,-9-5-32,6 5 32,-12-6-128,12 1 64,-3-4 32,6-1 0,6-3-96,6-1 64,6-5 32,2 1 0,2-1 64,4 6-32,-10-1-32,-1 0 32,3 8-32,-3 2 0,-9-2 128,6 2-64,-16-1 32,5 5-32,-10 0-192,-1 0 64,-10-7-608,6 3 384,-2-15-672,8 1 545,-7-5-129,6 0 320,-4-9 256,2 6 0,2-7 352,6 10-192,-3-9 383,8 9-319,-1-10 160,5 10-256,0-9 224,9 9-256,3-4 384,8 4-288,1 0 320,4 4-320,1-4 224,4 9-224,6 1 224,0-1-256,-6-5 32,-6 5-128,-3-5-192,6 6 32,-13-1-1088,7 4 608,-6 0-2271,6 2 1535,-12-20-2912,3 5 2368,-12-18-2240,4 9 2336</inkml:trace>
          <inkml:trace contextRef="#ctx0" brushRef="#br0" timeOffset="17122">5543 14724 6656,'-4'-15'2528,"4"15"-1344,0-17-480,0 17 1664,4 4-1312,1 2 927,5-3-1183,1 1 416,5 5-704,-2 1-64,2 0-288,-1-2-864,0 2 352,-4-2-2815,-2 1 1759,3-4-3968,-3-1 3040</inkml:trace>
        </inkml:traceGroup>
        <inkml:traceGroup>
          <inkml:annotationXML>
            <emma:emma xmlns:emma="http://www.w3.org/2003/04/emma" version="1.0">
              <emma:interpretation id="{4B8827DE-E129-41AF-8A02-909EBD7F4832}" emma:medium="tactile" emma:mode="ink">
                <msink:context xmlns:msink="http://schemas.microsoft.com/ink/2010/main" type="inkWord" rotatedBoundingBox="2888,11800 3740,11752 3771,12296 2919,12344"/>
              </emma:interpretation>
              <emma:one-of disjunction-type="recognition" id="oneOf10">
                <emma:interpretation id="interp50" emma:lang="zh-CN" emma:confidence="0">
                  <emma:literal>好</emma:literal>
                </emma:interpretation>
                <emma:interpretation id="interp51" emma:lang="zh-CN" emma:confidence="0">
                  <emma:literal>奴</emma:literal>
                </emma:interpretation>
                <emma:interpretation id="interp52" emma:lang="zh-CN" emma:confidence="0">
                  <emma:literal>孙</emma:literal>
                </emma:interpretation>
                <emma:interpretation id="interp53" emma:lang="zh-CN" emma:confidence="0">
                  <emma:literal>如</emma:literal>
                </emma:interpretation>
                <emma:interpretation id="interp54" emma:lang="zh-CN" emma:confidence="0">
                  <emma:literal>州</emma:literal>
                </emma:interpretation>
              </emma:one-of>
            </emma:emma>
          </inkml:annotationXML>
          <inkml:trace contextRef="#ctx0" brushRef="#br0" timeOffset="18519">5988 14438 7808,'-6'0'2880,"6"0"-1536,6-4-864,-6 4 1472,4 0-1120,-4-5 671,0 5-895,0 0 448,11 9-608,-7 1 544,1 8-576,1 5 288,0 4-416,-2 8 192,7 7-256,-1-1 224,1-5-256,3 4 32,2 1-128,-1 4-128,5-3 0,-4-10-1024,-1-6 576,-6-7-2080,2-2 1440,-7-12-2303,8-5 1951,-7-19-1856,-1 6 1920,2-15-256,-1 11 992,-5-11 1312,0 11-320,0-15 1632,4 9-1120,-4-5 1184,0 15-1152,0-4 832,0 7-992,0 2 704,6 8-801,-1 0 641,1 3-704,-2 6 512,1 10-608,1 4 320,-2-1-448,-4 1 64,0 4-256,-4 5-128,-2-1-32,-3-4-608,9-3 352,-11-6-1216,1-6 832,-5-6-832,-2-2 865,-7-8-65,3 4 384,-3-6 416,3 6-32,-15-7 704,10 2-417,-4-9 609,14 10-544,1-5 288,10 3-416,-1-7 0,6 9-192,0-11-64,11 8 0,4-13-320,6 8 160,4-11-576,1 0 384,13-18-288,3 5 352,-6 1 0,-6 12 160,-4-6 64,-1 7 32,1-4 256,-2 6-128,3-2 320,-3 9-256,-6 0 448,0 7-352,8 2 352,-1 4-352,-5 4 416,1 6-416,5 12 352,5 4-352,-11-2 192,-4 3-256,-2-4 64,2 3-160,-11-3 0,4 5-64,-3-5-64,0 3 32,-12-7-32,0 0 0,-3-3-96,-2 4 64,-13-4-32,8 3 0,-4-6 0,8 1 0,-7-5 64,8 0 0,-10-3 0,12-2 0,-6-8 0,4 4 0,1-9 0,5-1 0,-5-3 0,10-2 0,-6-8 0,12 11 0,4-6 128,5 4-64,5-4 128,1 5-128,9-6-96,2 6 0,-1-6 32,4 10 0,-5-4-288,0 9 160,-3-6-736,-3 10 480,-9-8-1152,6 8 864,-10-10-2079,4 10 1535,-11-4-4096,8 4 2976</inkml:trace>
        </inkml:traceGroup>
        <inkml:traceGroup>
          <inkml:annotationXML>
            <emma:emma xmlns:emma="http://www.w3.org/2003/04/emma" version="1.0">
              <emma:interpretation id="{5004074E-8D2B-46C0-B63A-EB1143CEE16D}" emma:medium="tactile" emma:mode="ink">
                <msink:context xmlns:msink="http://schemas.microsoft.com/ink/2010/main" type="inkWord" rotatedBoundingBox="4075,11797 4580,11769 4603,12172 4098,12200"/>
              </emma:interpretation>
              <emma:one-of disjunction-type="recognition" id="oneOf11">
                <emma:interpretation id="interp55" emma:lang="zh-CN" emma:confidence="0">
                  <emma:literal>的</emma:literal>
                </emma:interpretation>
                <emma:interpretation id="interp56" emma:lang="zh-CN" emma:confidence="0">
                  <emma:literal>好</emma:literal>
                </emma:interpretation>
                <emma:interpretation id="interp57" emma:lang="zh-CN" emma:confidence="0">
                  <emma:literal>红</emma:literal>
                </emma:interpretation>
                <emma:interpretation id="interp58" emma:lang="zh-CN" emma:confidence="0">
                  <emma:literal>丹</emma:literal>
                </emma:interpretation>
                <emma:interpretation id="interp59" emma:lang="zh-CN" emma:confidence="0">
                  <emma:literal>幻</emma:literal>
                </emma:interpretation>
              </emma:one-of>
            </emma:emma>
          </inkml:annotationXML>
          <inkml:trace contextRef="#ctx0" brushRef="#br0" timeOffset="19573">7133 14429 9728,'-15'19'3584,"15"-19"-1920,0 0-1312,0 0 1407,6 0-1055,0 0 256,2 9-608,-2-9-64,4 4-160,4-8-160,8-1 0,-7 1-832,0 4 480,-3-4-1599,-4 4 1119,-2-6-1472,0 6 1344,-12 0-416,0 6 832,-2 2 608,1 6 0,-8 4 1248,10 4-704,-10 10 1216,11 0-992,-7 0 448,11 4-736,-7-4 223,7-6-447,-3-3 64,6 0-224,-3-5-352,0 5 128,0-14-704,0 1 481,-3-16-321,3 2 384,0-9 224,3 4 32,4-5 448,8 9-256,0 1 415,0 4-351,2 0 160,2 4-256,-3 1 0,0 3-96,-7 2-64,6 2 32,-9-2-544,3 0 288,-9-10-831,6 4 607,-6-8-352,5 0 448,-1-15 128,2 0 128,0-7 288,8 3-96,8-5 544,-2 5-384,-2 6 320,9 12-320,-6 1 0,3 8-161,-2 1 161,4 8-160,-12 7 384,8-4-256,-19 7 96,2 5-192,-10-11 0,2 2-64,-9-10 160,8 5-128,-7-14 256,2 4-224,-7-12 256,11 2-256,0-7-96,5 0-64,0-15-320,10 5 192,-6-9-1440,8 9 896,-3-13-3007,12 10 2079,3-19-3072,2 4 2688</inkml:trace>
        </inkml:traceGroup>
        <inkml:traceGroup>
          <inkml:annotationXML>
            <emma:emma xmlns:emma="http://www.w3.org/2003/04/emma" version="1.0">
              <emma:interpretation id="{CE70A272-BCE8-4AB0-AD2E-B8CA8D80A3E5}" emma:medium="tactile" emma:mode="ink">
                <msink:context xmlns:msink="http://schemas.microsoft.com/ink/2010/main" type="inkWord" rotatedBoundingBox="4884,11623 5509,11588 5550,12309 4925,12344"/>
              </emma:interpretation>
              <emma:one-of disjunction-type="recognition" id="oneOf12">
                <emma:interpretation id="interp60" emma:lang="zh-CN" emma:confidence="0">
                  <emma:literal>匹</emma:literal>
                </emma:interpretation>
                <emma:interpretation id="interp61" emma:lang="zh-CN" emma:confidence="0">
                  <emma:literal>还</emma:literal>
                </emma:interpretation>
                <emma:interpretation id="interp62" emma:lang="zh-CN" emma:confidence="0">
                  <emma:literal>亚</emma:literal>
                </emma:interpretation>
                <emma:interpretation id="interp63" emma:lang="zh-CN" emma:confidence="0">
                  <emma:literal>叵</emma:literal>
                </emma:interpretation>
                <emma:interpretation id="interp64" emma:lang="zh-CN" emma:confidence="0">
                  <emma:literal>正</emma:literal>
                </emma:interpretation>
              </emma:one-of>
            </emma:emma>
          </inkml:annotationXML>
          <inkml:trace contextRef="#ctx0" brushRef="#br0" timeOffset="20891">7940 14266 5888,'-10'4'2272,"10"-4"-1216,0 14-320,0-6 1664,0 6-1312,0-8 896,4 3-1152,2-6 447,9 7-735,0-6 640,11 2-704,4-12 352,6 6-512,-6-4-32,6 4-160,0-10-96,0 7 0,5-12-544,4-2 288,-3-2-1248,-3 9 832,-7-2-2623,-2 2 1823,-9 2-3776,-6 3 2944</inkml:trace>
          <inkml:trace contextRef="#ctx0" brushRef="#br0" timeOffset="21151">8200 14384 5760,'0'-4'2176,"0"4"-1152,0 18-352,0-13 1408,0-2-1120,0 3 800,5 4-1056,-5 3 639,0 4-799,0 5 448,0 6-576,0-1 128,0 2-320,-5 2-128,5 0-64,-6-9-544,6 1 288,-4-4-1792,-1-1 1089,-5-10-3521,10-2 2464,-6-16-2464,12 0 2560</inkml:trace>
          <inkml:trace contextRef="#ctx0" brushRef="#br0" timeOffset="21883">7948 14583 6656,'-3'-3'2464,"3"3"-1344,0 9-320,0-5 1440,3 0-1248,-3 5 384,6 0-832,0 5 191,-1 4-447,-5 5 256,0 0-288,0 3 352,0 2-352,0-1 288,4 5-288,2-6 128,0 6-224,-3-9 128,3-1-160,0-3 160,-1-5-192,5-5 32,10 0-64,5-5-64,1 2 32,-1-12-32,7 6 0,-2-9 0,0 5 0,6-5-288,0 4 160,0-4-512,-1 5 352,-5-5-864,6 9 672,-6-10-1759,-3 5 1247,-12-3-2848,0 8 2144,0-9-2496,6 3 2368</inkml:trace>
          <inkml:trace contextRef="#ctx0" brushRef="#br0" timeOffset="21503">8327 14402 7680,'0'-5'2880,"0"5"-1536,0-4-640,0 4 1472,4 4-1248,-4 1 511,6 9-895,-1-1 416,1 2-544,-3 2 320,4 2-416,-2 3 256,-1 4-320,1 6 192,1 4-224,-2-7 128,2-7-192,-1 1 64,1-6-128,3-8-64,6 5 0,6-9-128,0 4 64,-6-14-480,6 5 288,-6-9-1184,6 5 800,-6-10-2144,0 6 1569,-9-6-4321,-3 8 3072</inkml:trace>
        </inkml:traceGroup>
        <inkml:traceGroup>
          <inkml:annotationXML>
            <emma:emma xmlns:emma="http://www.w3.org/2003/04/emma" version="1.0">
              <emma:interpretation id="{657E727E-B09D-42E3-A685-A50FE27BFE09}" emma:medium="tactile" emma:mode="ink">
                <msink:context xmlns:msink="http://schemas.microsoft.com/ink/2010/main" type="inkWord" rotatedBoundingBox="5806,11620 6655,11514 6742,12209 5893,12315"/>
              </emma:interpretation>
              <emma:one-of disjunction-type="recognition" id="oneOf13">
                <emma:interpretation id="interp65" emma:lang="zh-CN" emma:confidence="0">
                  <emma:literal>配</emma:literal>
                </emma:interpretation>
                <emma:interpretation id="interp66" emma:lang="zh-CN" emma:confidence="0">
                  <emma:literal>䣥</emma:literal>
                </emma:interpretation>
                <emma:interpretation id="interp67" emma:lang="zh-CN" emma:confidence="0">
                  <emma:literal>酡</emma:literal>
                </emma:interpretation>
                <emma:interpretation id="interp68" emma:lang="zh-CN" emma:confidence="0">
                  <emma:literal>䣨</emma:literal>
                </emma:interpretation>
                <emma:interpretation id="interp69" emma:lang="zh-CN" emma:confidence="0">
                  <emma:literal>䣩</emma:literal>
                </emma:interpretation>
              </emma:one-of>
            </emma:emma>
          </inkml:annotationXML>
          <inkml:trace contextRef="#ctx0" brushRef="#br0" timeOffset="22392">8901 14497 8320,'-3'15'3072,"3"-15"-1664,0 30-672,0-15 1440,0 2-1249,0 6 65,3 5-640,4-12-160,-2 7-96,1-4-1056,-3 3 512,3-3-2911,0 4 1855,-6-14-3424,4 5 2784</inkml:trace>
          <inkml:trace contextRef="#ctx0" brushRef="#br0" timeOffset="23561">8934 14947 8576,'0'0'3232,"0"0"-1728,15-10-1184,-10 4 1216,5 6-896,0-7 127,4-2-479,4-10-96,-3 6-128,5-10-1023,-1 10 511,2-6-2720,0 6 1760,15-16-3104,0 13 2560</inkml:trace>
          <inkml:trace contextRef="#ctx0" brushRef="#br0" timeOffset="22812">8923 14552 7040,'0'-14'2720,"0"14"-1472,15-9-608,-4 6 1120,-1 3-960,10-14 96,10 4-576,-9-2 160,6 6-256,-3-8 287,6 11-287,2-12 448,-1 11-384,-7-9 512,3 8-480,-7-3 416,1 2-416,-12 2 320,6 4-352,-4 4 192,-1 6-256,-4-1 128,3 4-192,-3 6 128,-3-2-160,3 6 0,0-1-64,-6 7 160,0-3-128,0 2 96,0 2-96,-6 12 0,6-1-32,-6-9-64,6-5 32,-3-5-896,-3-3 480,-3-6-1824,3-3 1248,-9-10-2335,4 0 1887,-8-16-2656,2 9 2304,-2-21-2080,7 5 2176</inkml:trace>
          <inkml:trace contextRef="#ctx0" brushRef="#br0" timeOffset="22182">8922 14306 9984,'-3'-4'3680,"3"4"-1984,15-26-1280,-5 20 1247,0 6-991,6-4 96,2 4-480,9-5-96,-1 2-128,-1-7-64,5 10 32,-4-10-128,4 10 64,-3-7-736,-2 7 384,-11-5-1983,2 5 1279,-16-4-4000,0 8 2848</inkml:trace>
          <inkml:trace contextRef="#ctx0" brushRef="#br0" timeOffset="23037">8989 14235 8320,'-4'0'3072,"4"0"-1664,4 4-864,-4-4 1376,6 5-1120,5 5 639,-2 7-895,-3 15 448,3-6-576,-3 6 32,-1 0-256,-1 4-32,2 2-96,-6-3-2432,6-3 1280,-6-9-4575,0 0 3167,0-20-2016,0 3 2624</inkml:trace>
          <inkml:trace contextRef="#ctx0" brushRef="#br0" timeOffset="23369">9161 14338 6912,'6'-32'2624,"-6"32"-1408,12 6-448,-9-6 1568,3 4-1280,-6 5 543,0 4-959,0 6 128,0-2-448,-6 6-128,3 1-96,-9 3-352,3-1 128,-6 6-512,0 0 352,-5 4-160,4-4 288,5-10 224,5-3-32,3-9 352,3 3-192,0-10 96,3 7-160,3-14 0,9-2-64,-3-7-64,3 4 32,-1-8-384,1 8 192,0-1-1279,0 6 799,-9-1-2336,0 5 1664,-18 9-2912,9 4 2400</inkml:trace>
          <inkml:trace contextRef="#ctx0" brushRef="#br0" timeOffset="24275">9515 14207 8704,'-16'5'3328,"16"-5"-1792,6 4-960,-6-4 1344,4 6-1121,2-6 193,8 4-640,2-8 32,0 4-256,0-6 64,2 2-96,3-5 160,0 9-160,-6-4 96,0 4-96,-4 0 160,4 4-160,-9 0 32,-2 5-64,-8 6-256,4 8 96,-17 0-96,8 7 96,-12-2 0,11 4 32,-10 4 0,5-1 0,3-16 0,8-2 0,-1-11-96,10-2 96,-5-8-384,10-2 224,-4-7-640,3 0 448,-9-6-767,6 6 671,-6 0-608,0 7 640,-6 6-96,2 6 352,-7-3 192,5 7 32,-9 3 640,12 2-352,-9-2 800,12 4-608,-9 2 544,9 0-577,-6 3 449,12 1-480,-6 3 384,0 3-448,0-7 480,0 5-512,0-4 352,9 3-384,3-4 64,-3 3-224,0-12 0,8 0-64,-1-9 96,-2 1-96,2-10 32,4 5-32,1-4 96,-2 0-96,-2-5 32,-2 9-32,-11-10 160,7 10-128,-11-9 256,3 9-224,-3-9-896,0-1 416,-3-7-2816,3 4 1728,-6-19-4991,6 9 3615</inkml:trace>
        </inkml:traceGroup>
        <inkml:traceGroup>
          <inkml:annotationXML>
            <emma:emma xmlns:emma="http://www.w3.org/2003/04/emma" version="1.0">
              <emma:interpretation id="{56FED1BD-E7AC-43C3-AAD9-B33D9471DCE6}" emma:medium="tactile" emma:mode="ink">
                <msink:context xmlns:msink="http://schemas.microsoft.com/ink/2010/main" type="inkWord" rotatedBoundingBox="7372,11415 7648,12089 7011,12350 6735,11676"/>
              </emma:interpretation>
              <emma:one-of disjunction-type="recognition" id="oneOf14">
                <emma:interpretation id="interp70" emma:lang="zh-CN" emma:confidence="0">
                  <emma:literal>和</emma:literal>
                </emma:interpretation>
                <emma:interpretation id="interp71" emma:lang="zh-CN" emma:confidence="0">
                  <emma:literal>禾</emma:literal>
                </emma:interpretation>
                <emma:interpretation id="interp72" emma:lang="zh-CN" emma:confidence="0">
                  <emma:literal>肃</emma:literal>
                </emma:interpretation>
                <emma:interpretation id="interp73" emma:lang="zh-CN" emma:confidence="0">
                  <emma:literal>汞</emma:literal>
                </emma:interpretation>
                <emma:interpretation id="interp74" emma:lang="zh-CN" emma:confidence="0">
                  <emma:literal>否</emma:literal>
                </emma:interpretation>
              </emma:one-of>
            </emma:emma>
          </inkml:annotationXML>
          <inkml:trace contextRef="#ctx0" brushRef="#br0" timeOffset="25711">9917 14652 7552,'0'-5'2816,"0"5"-1536,9-5-928,3 1 1216,-3 0-896,6-11 320,6 8-608,5-17-128,5 6-160,-7-4-352,8 2 128,-2-12-864,0 10 544,-9 0-704,0 8 640,-7-8-224,2 3 416,-10 2 256,-3 4 64,-6-2 640,-3 11-352,-4-6 960,4 10-704,-5-3 576,11 3-640,-3 0 447,6 3-511,-3 3 480,0 7-512,0 4 416,6 6-448,-1 14 320,1-1-384,-6 6 256,4 3-288,-4 4 64,0-3-192,-4 4-64,4-5-32,-6-6-672,1 3 352,-10-6-1376,9 0 928,-3-18-1567,9-4 1311,-10-14-1504,10-4 1440,-5-15-896,10 2 1152,-5-11-32,0 6 512,0-18 864,0 2-320,-5 2 1376,5 14-896,-6-4 800,0 10-864,-3 4 448,9 12-640,-9 5 608,9 2-608,-12 9 703,12-4-671,-10 6 608,10 4-608,-10-3 256,10 4-448,0-11 0,5 8-192,-5-20-256,9 0 64,3-14-736,-3 5 448,6-18-512,2 3 512,-2-6-96,4 2 288,2-4 32,5 9 96,-1 0 416,7 10-192,-7 4 544,1 5-384,-12 8 512,2 5-512,-7 10 224,6 4-320,-9-6 0,5 1-128,-7-8-480,2-6 192,-6-18-672,5 6 448,-1-16-128,8 8 320,-3-8 32,6 6 128,-3-4 192,2 8-64,2-1 480,4 8-320,-5 1 672,0 12-480,-5-6 480,6 7-480,-12 2 32,8 5-256,-18-5-320,6 4 64,-6 3-1344,2-3 800,-12-4-2943,6 1 2015,-5-7-4128,0 7 3200</inkml:trace>
          <inkml:trace contextRef="#ctx0" brushRef="#br0" timeOffset="24779">9942 14244 8960,'-9'0'3424,"9"0"-1856,5 0-1120,-5 0 1536,4 0-1153,13 0 577,2 4-832,7-4 64,-2 6-384,3-12-96,3 6-96,-4-4 32,5-2-64,-1-1-736,0 2 416,-9-5-1952,-6 10 1249,-10-4-3937,7 8 2752,-18 6-2592,6 2 2720</inkml:trace>
        </inkml:traceGroup>
      </inkml:traceGroup>
    </inkml:traceGroup>
    <inkml:traceGroup>
      <inkml:annotationXML>
        <emma:emma xmlns:emma="http://www.w3.org/2003/04/emma" version="1.0">
          <emma:interpretation id="{00846499-0F11-47F0-A8A8-8977869F19C0}" emma:medium="tactile" emma:mode="ink">
            <msink:context xmlns:msink="http://schemas.microsoft.com/ink/2010/main" type="paragraph" rotatedBoundingBox="943,13178 3451,13123 3474,14209 967,142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29F7AB-B495-4F2F-AA31-CC2E002D6E33}" emma:medium="tactile" emma:mode="ink">
              <msink:context xmlns:msink="http://schemas.microsoft.com/ink/2010/main" type="line" rotatedBoundingBox="943,13178 3451,13123 3474,14209 967,14264"/>
            </emma:interpretation>
          </emma:emma>
        </inkml:annotationXML>
        <inkml:traceGroup>
          <inkml:annotationXML>
            <emma:emma xmlns:emma="http://www.w3.org/2003/04/emma" version="1.0">
              <emma:interpretation id="{8C2E9C07-95D6-40F4-9AB0-BD778D1211C3}" emma:medium="tactile" emma:mode="ink">
                <msink:context xmlns:msink="http://schemas.microsoft.com/ink/2010/main" type="inkWord" rotatedBoundingBox="946,13299 1985,13277 2006,14241 967,14264"/>
              </emma:interpretation>
              <emma:one-of disjunction-type="recognition" id="oneOf15">
                <emma:interpretation id="interp75" emma:lang="zh-CN" emma:confidence="0">
                  <emma:literal>初</emma:literal>
                </emma:interpretation>
                <emma:interpretation id="interp76" emma:lang="zh-CN" emma:confidence="0">
                  <emma:literal>祁</emma:literal>
                </emma:interpretation>
                <emma:interpretation id="interp77" emma:lang="zh-CN" emma:confidence="0">
                  <emma:literal>劥</emma:literal>
                </emma:interpretation>
                <emma:interpretation id="interp78" emma:lang="zh-CN" emma:confidence="0">
                  <emma:literal>衫</emma:literal>
                </emma:interpretation>
                <emma:interpretation id="interp79" emma:lang="zh-CN" emma:confidence="0">
                  <emma:literal>祈</emma:literal>
                </emma:interpretation>
              </emma:one-of>
            </emma:emma>
          </inkml:annotationXML>
          <inkml:trace contextRef="#ctx0" brushRef="#br0" timeOffset="27468">4019 16270 6656,'-14'9'2528,"14"-9"-1344,-6 4-896,2-4 1056,8 0-800,-4 0 384,6 0-576,-1-4 320,10 4-384,0-5 192,6 1-256,4-6 64,7 1-160,-2-8 64,5 2-96,-10-2 0,7 7-32,-2-3 31,0 4-63,-9 5 64,-7 4-64,-4 4 128,5 5-96,-15 1 256,5 7-192,-14 5 320,4 1-256,-11 5 96,2-1-160,-13 5 160,3 3-192,-12 10 96,6 1-96,-6 4 0,4 0-32,-4-6-128,17-2 32,-1-6-192,5-4 128,0-10-736,3-2 448,3-13-1023,9 2 799,0-18-704,4 6 768,-4-21-160,11 2 416,-1-10 128,1 6 64,-1-6 96,4 12 0,-3-2 352,5 9-192,-7-10 640,6 5-448,-4 0 672,5 10-576,-7-2 416,2 6-513,-7-2 321,7 12-384,-7-2 416,2 9-416,-1 6 352,1 7-352,-2 16 128,7-1-256,-7-5 64,2-4-128,-1 0-128,1 3 0,-2 1-608,7 0 352,-7-17-1312,7 0 928,-2-15-1471,2 0 1215,-7-18-1056,7 1 1152,-1-14-320,1-1 640,4-20 160,0 2 224,-6 5 384,7 8-160,-11 7 896,5 8-544,-10-5 928,6 10-768,-12-1 544,6 9-672,-10-4 384,5 9-512,-11 0 543,11 6-511,-4 2 288,9 6-384,-10 8 64,10 1-224,0-10 0,10-3-64,-5-10-256,10 0 96,6-6-960,0 2 608,3-6-1727,3 2 1215,3-10-2144,0 5 1728,-4-6-2272,-1 10 2048</inkml:trace>
          <inkml:trace contextRef="#ctx0" brushRef="#br0" timeOffset="26580">4157 15928 8576,'-4'9'3232,"4"-9"-1728,4 19-1120,1-15 1344,1 5-1024,-2 1 447,7-1-671,-2 1 0,7 3-288,-2-9-96,4 5-64,-9-9-544,6 4 288,-5-4-1375,0 0 863,-4 0-2400,-2 0 1760,-8 0-2976,4 9 2464</inkml:trace>
          <inkml:trace contextRef="#ctx0" brushRef="#br0" timeOffset="28172">4413 16396 6656,'-26'-4'2464,"26"4"-1344,-15 0-480,9 0 1344,12 0-1120,-6 0 384,0 0-768,0 0 160,6 0-384,3-9 63,6 5-191,6-11 64,9 7-96,6-14-64,-1 6 0,7-6 32,-2 5-32,6-11 64,5 10-64,6-4 256,-2 3-160,-14 6 384,-6 4-288,-4 5 448,-5 8-384,4 9 352,-5 6-352,-8-2 128,-8 2-256,-9 3 224,6 1-256,-12 5 96,6-2-128,-9 6 0,-2 0-32,-5 4 32,1 0-64,-15-8-288,15-1 128,-6-14-1216,10 0 736,-10-13-2336,12 0 1633,9-13-3553,6 3 2752,8-12-2208,7-1 2528</inkml:trace>
          <inkml:trace contextRef="#ctx0" brushRef="#br0" timeOffset="27767">4754 16241 5632,'-6'0'2176,"6"0"-1152,0 5-224,0-5 1728,0 4-1408,0-4 960,0 6-1216,-6-2 511,6 6-799,-4-2 416,4 6-576,-6-1 384,12 0-448,-6 6 192,0 0-320,-6 3 64,6 4-160,-5 20 0,2-1-64,-9 0 32,6 1-64,-3-14-992,9-10 512,-9 1-2144,9-4 1440,-12-10-2719,12-2 2175,-9-14-2976,9-2 2656</inkml:trace>
        </inkml:traceGroup>
        <inkml:traceGroup>
          <inkml:annotationXML>
            <emma:emma xmlns:emma="http://www.w3.org/2003/04/emma" version="1.0">
              <emma:interpretation id="{9FB6CF0F-DA87-48F2-BE94-6C328CC8F103}" emma:medium="tactile" emma:mode="ink">
                <msink:context xmlns:msink="http://schemas.microsoft.com/ink/2010/main" type="inkWord" rotatedBoundingBox="2900,13080 3284,14033 2412,14384 2029,13430"/>
              </emma:interpretation>
              <emma:one-of disjunction-type="recognition" id="oneOf16">
                <emma:interpretation id="interp80" emma:lang="zh-CN" emma:confidence="0">
                  <emma:literal>值</emma:literal>
                </emma:interpretation>
                <emma:interpretation id="interp81" emma:lang="zh-CN" emma:confidence="0">
                  <emma:literal>缜</emma:literal>
                </emma:interpretation>
                <emma:interpretation id="interp82" emma:lang="zh-CN" emma:confidence="0">
                  <emma:literal>谊</emma:literal>
                </emma:interpretation>
                <emma:interpretation id="interp83" emma:lang="zh-CN" emma:confidence="0">
                  <emma:literal>诅</emma:literal>
                </emma:interpretation>
                <emma:interpretation id="interp84" emma:lang="zh-CN" emma:confidence="0">
                  <emma:literal>偵</emma:literal>
                </emma:interpretation>
              </emma:one-of>
            </emma:emma>
          </inkml:annotationXML>
          <inkml:trace contextRef="#ctx0" brushRef="#br0" timeOffset="28654">5289 15975 7296,'6'0'2816,"-6"0"-1536,24-5-512,-18 5 1568,0 5-1280,-3 0 607,3 4-991,-6 0 608,6 8-736,-12 12 448,6-3-576,-9 6-32,-3 4-224,-3 5-32,6-1-64,-12 1-544,10 1 256,-8-7-1248,2 1 832,8-17-1632,3-6 1281,2-13-1153,8 0 1248,2-19-192,9 6 672,-4-4 512,4 2-32,0 8 1088,0 1-640,-5 2 1184,1 8-960,-2 2 831,3 7-895,-9 4 576,9 5-736,-3 1 384,2-1-544,-1 7 320,-1-3-384,-3 12 128,0-2-256,-3 3 128,3 7-160,-1 4 0,1-8-64,-6-7-608,4 1 288,-4-13-1664,6 0 1088,-6-23-3103,5 0 2207,-1-23-3712,8-4 3072</inkml:trace>
          <inkml:trace contextRef="#ctx0" brushRef="#br0" timeOffset="29333">5558 16015 8192,'0'-3'3072,"0"3"-1664,15-6-672,-9 2 1344,0 8-1152,3-8 159,6 4-671,6-10 64,5 1-320,-5-8 0,3 7-96,-3-8-64,3 8 32,-3-7-256,0 8 128,-1-10-864,5 2 512,-13-1-1343,-3 8 991,-9-4-1088,5 11 1056,-5-6-192,0 9 608,-5-14 384,1 8 32,-1-2 736,5 8-384,-6-4 1024,12 4-768,-6-4 832,0 4-800,0 0 575,0 0-703,0-6 576,0 6-608,0 0 608,0 6-640,0-2 480,0 8-512,-6 4 256,6 0-384,-10 16-96,5 4-96,-5-7-160,10-7 32,-11 5-1024,2 5 576,-7 0-2144,2 4 1472,-13 8-2495,12 8 2047,0-16-2048,9-10 2112,0-13-288,12 2 1088,-6-11 1696,6 0-480,0-4 2208,-3 0-1536,-3 0 1472,0 0-1536,0 6 800,6 2-1120,-1 0 511,0 11-735,-5 0 288,5 7-512,-10 10-32,0 6-160,0-7-576,10-3 224,-10-3-1536,-1-3 993,-3-4-2689,3-2 1920,-3-20-3008,9 0 2560</inkml:trace>
          <inkml:trace contextRef="#ctx0" brushRef="#br0" timeOffset="30516">5808 16146 6784,'10'-41'2624,"-10"41"-1408,16-13-640,-11 9 1440,6 4-1120,-7-6 960,7 2-1057,-1-1 481,1 5-736,-7 0 352,7 5-544,-2 5 480,1 7-512,2 2 416,-3-1-416,2 5 256,-1 4-320,-5 8 192,4 7-224,-3-1-128,0-5-64,-6 4-128,0 1 64,-6 14-128,6-1 96,-6-18-1152,2-4 640,-6-15-1568,4-2 1184,-9-15-1343,6 0 1279,-7-18-512,10-2 896,-3-6 64,4 7 352,-5-4 224,10 7 0,-17-16 448,13 4-256,-7 1 544,7 8-416,-7 2 512,11 4-512,-9-2 224,9 8-320,-12-3-128,12 10-64,-4-10-32,4 10 0,-6-8 0,12 8 0,-6-5 0,4 5 0,2-5 128,0 10-64,-6-5 128,4 10-128,-4-7 255,5 11-191,-10 4 256,5 0-256,-4 0 256,-2 5-256,0-4 256,2-3-256,-7-2 96,11 4-128,0-8 0,5 0-32,1-6 32,4 1-64,0-5-32,6 4 32,-6-4-32,-1 0 0,-3 0-288,5 3 160,-11 3-448,0 4 320,-11 3-512,1 4 448,-10 1-223,5 2 351,-7-8 96,8 6 64,-7 0 160,6-4-64,-5-5 384,10 4-225,-11 3 321,6 0-320,0-6 512,4-1-416,-10 4 576,12 1-512,-12-6 352,12 6-416,-7-4 416,11-1-448,-1-5 160,6 1-288,0-10 64,6 5-128,-1-4 0,5 4-32,-1-9 32,8 5-64,-2-6 64,4 5-64,2-3-32,5 3 32,-5-9-32,-3 10 0,4-10-96,4 6 64,-2-11 32,8 6 0,-7-6 64,5 6-32,-3-9-96,3 12 32,0 0 32,6 6 0,4-8 0,2 6 0,-17-4 0,1 6 0,-7-4 0,1 8 0,-4-5 0,0 10 0,-6-5 64,6 8-32,-8 2-32,4 0 32,-6-3 96,3 2-64,-4-3 32,-1-2-32,8 0-64,-6 2 32,-6 2-384,0-4 192,0-4-1856,0 6 1120,0-12-4255,0 2 2847,0-4-3520,0 8 3328</inkml:trace>
        </inkml:traceGroup>
        <inkml:traceGroup>
          <inkml:annotationXML>
            <emma:emma xmlns:emma="http://www.w3.org/2003/04/emma" version="1.0">
              <emma:interpretation id="{035E774D-28AB-421A-B478-8A975D75403E}" emma:medium="tactile" emma:mode="ink">
                <msink:context xmlns:msink="http://schemas.microsoft.com/ink/2010/main" type="inkWord" rotatedBoundingBox="3427,13914 3478,13979 3469,13986 3418,13922"/>
              </emma:interpretation>
              <emma:one-of disjunction-type="recognition" id="oneOf17">
                <emma:interpretation id="interp85" emma:lang="zh-CN" emma:confidence="0">
                  <emma:literal>、</emma:literal>
                </emma:interpretation>
                <emma:interpretation id="interp86" emma:lang="zh-CN" emma:confidence="0">
                  <emma:literal>.</emma:literal>
                </emma:interpretation>
                <emma:interpretation id="interp87" emma:lang="zh-CN" emma:confidence="0">
                  <emma:literal>`</emma:literal>
                </emma:interpretation>
                <emma:interpretation id="interp88" emma:lang="zh-CN" emma:confidence="0">
                  <emma:literal>丶</emma:literal>
                </emma:interpretation>
                <emma:interpretation id="interp89" emma:lang="zh-CN" emma:confidence="0">
                  <emma:literal>\</emma:literal>
                </emma:interpretation>
              </emma:one-of>
            </emma:emma>
          </inkml:annotationXML>
          <inkml:trace contextRef="#ctx0" brushRef="#br0" timeOffset="30698">6460 16554 10240,'21'19'3872,"-21"-19"-2112,11 3-1344,-11-3 1503,4 6-1119,-4-2 64,0 1-544,0-1-2688,11 0 1312,-11 5-5119,4 1 3455</inkml:trace>
        </inkml:traceGroup>
      </inkml:traceGroup>
    </inkml:traceGroup>
  </inkml:traceGroup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3:07.21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A9D670D8-8443-4989-BB9B-F2F9C67FA6DD}" emma:medium="tactile" emma:mode="ink">
          <msink:context xmlns:msink="http://schemas.microsoft.com/ink/2010/main" type="writingRegion" rotatedBoundingBox="9668,12941 15244,12751 15399,17315 9823,17504"/>
        </emma:interpretation>
      </emma:emma>
    </inkml:annotationXML>
    <inkml:traceGroup>
      <inkml:annotationXML>
        <emma:emma xmlns:emma="http://www.w3.org/2003/04/emma" version="1.0">
          <emma:interpretation id="{B9632D66-D938-40BD-82E7-7E4559CEF5E8}" emma:medium="tactile" emma:mode="ink">
            <msink:context xmlns:msink="http://schemas.microsoft.com/ink/2010/main" type="paragraph" rotatedBoundingBox="10230,12920 15010,12785 15070,14918 10290,15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322087-C2D4-404E-82AE-1CA3CF45D821}" emma:medium="tactile" emma:mode="ink">
              <msink:context xmlns:msink="http://schemas.microsoft.com/ink/2010/main" type="line" rotatedBoundingBox="10230,12920 15010,12785 15070,14918 10290,15053">
                <msink:destinationLink direction="with" ref="{8C7D6AF3-A6EC-4411-9C06-EFEA175E818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D5C7705-6473-49E9-9FF1-67A018A2D25B}" emma:medium="tactile" emma:mode="ink">
                <msink:context xmlns:msink="http://schemas.microsoft.com/ink/2010/main" type="inkWord" rotatedBoundingBox="10230,12920 15010,12785 15070,14918 10290,15053"/>
              </emma:interpretation>
              <emma:one-of disjunction-type="recognition" id="oneOf0">
                <emma:interpretation id="interp0" emma:lang="zh-CN" emma:confidence="0">
                  <emma:literal>雕</emma:literal>
                </emma:interpretation>
                <emma:interpretation id="interp1" emma:lang="zh-CN" emma:confidence="0">
                  <emma:literal>颳</emma:literal>
                </emma:interpretation>
                <emma:interpretation id="interp2" emma:lang="zh-CN" emma:confidence="0">
                  <emma:literal>䬉</emma:literal>
                </emma:interpretation>
                <emma:interpretation id="interp3" emma:lang="zh-CN" emma:confidence="0">
                  <emma:literal>䫾</emma:literal>
                </emma:interpretation>
                <emma:interpretation id="interp4" emma:lang="zh-CN" emma:confidence="0">
                  <emma:literal>䬕</emma:literal>
                </emma:interpretation>
              </emma:one-of>
            </emma:emma>
          </inkml:annotationXML>
          <inkml:trace contextRef="#ctx0" brushRef="#br0">16524 15580 3968,'0'-32'1568,"0"28"-832,-6 0-96,6 4 608,-6 4-64,-3 0 96,-1 5-64,-1 4-64,-3 6-608,4 4 96,-1 0 96,7-5-256,-2 0-32,6-4-256,6 0-64,-2-5-128,7-5-32,-1-4-32,4 0 0,-3-4-160,-1-2-96,-1 3 32,3-3 0,-6 3 32,-3-2 64,3 0 128,-6 1 32,0-1 96,0 5 32,0 0-128,0 9 32,-6 1 0,3 2 0,3 7 192,-6 17 128,0 5 32,0 5 32,6 8-64,0-5 32,0 16-129,0-3 33,0 7-32,0 3 32,0-1-128,0 12-32,0-11-32,6-8 32,-6-9-64,0-7 64,0-6-224,0-1 32,0-14-544,0-8-127,6-12-545,-6-7-192,0-4-768,0-15-320,0-11-448</inkml:trace>
          <inkml:trace contextRef="#ctx0" brushRef="#br0" timeOffset="467">16442 16178 4224,'4'-6'1664,"2"6"-896,-1-16 0,-1 20 768,8-8-192,2-2 0,17-2-480,5-1-160,5 0-384,4-1-64,6-3-32,0 0-96,-4-2-96,-8 2 0,3 3-32,-12 3-512,-4-3-192,-10 1-576,-13-1-224,-3-3-128,-3 4-32,-9-4 704,3 0 448,-6-3 576,0 8 480,3 3 224,3 2 224,-2-3 192,7 6-160,4 9-64,0 0-512,4 5 128,7 5 96,-2 0-96,3-3 0,-3 7-64,-3 9 0,-1 0-192,-1 0-128,-4-5-96,0 1-96,0-2 96,-4-3 0,-1-1-320,-7 1-96,3-4-832,0-6-288,-8 1-608,2-6-224,-1-4-544</inkml:trace>
          <inkml:trace contextRef="#ctx0" brushRef="#br0" timeOffset="853">16721 16269 5632,'7'-10'2112,"-2"7"-1152,4-3-640,-3 6 640,4 0-288,4 0 0,4 0-256,-4 6-96,2-3-160,-1 7-128,0-1 0,-6 4 32,-9 6 96,0-1-64,-4 0 0,-7-1-32,2 2-64,-1-1 32,5-4 32,-1-5 32,0-2 96,6-7-32,0 0 0,12 6-96,-3-2-64,6-4 32,0 6 32,2-2-96,-7 5 0,-1 0 32,-3 5 0,-6 8 0,0 4 64,-6-3 256,2 0 160,4-5-96,0-4-64,4-4-96,7-20-64,4-7-256,10-6 0,16-5-1088,1 2-512,-3-2-2144</inkml:trace>
          <inkml:trace contextRef="#ctx0" brushRef="#br0" timeOffset="1134">17471 16172 6912,'-10'-3'2624,"14"3"-1408,2-4-1408,9-5 1984,0-5-352,11 5-448,4 0-288,12-1-448,9-3-160,9 0 0,8-2-224,-2 2-32,-10-1-800,4 5-320,-9 0-1728,-9 5-1760,-27 0 1504</inkml:trace>
          <inkml:trace contextRef="#ctx0" brushRef="#br0" timeOffset="-1492">15137 15911 5504,'0'10'2112,"6"-10"-1152,9 3-576,-6 1 672,6-4-320,6 0-32,5-4-352,4 1-64,6-16-160,4 0-96,11-8 0,-4 5-32,-8 3 0,-3 6-96,-4 0 64,-8 3-320,-3 1-160,-5 5-32,-2-2 0,-8 3 160,-1 3 96,-5 0 160,0 0 128,-5 0 32,-1 0 64,-3 0 64,-3 0 64,3 0 256,4 0 128,-11 3 192,2-3-128,4 16 256,-5 10-32,-2 6-256,2 0-224,0 4-32,-6-4-96,2 3 0,-7 11-161,-4 5-31,-6-3 32,0 3 64,0-2-96,6 0 0,-2 2-96,2-5-32,-6-2-32,6-2-64,6-15-767,3-5-289,6-3-512,15-25-2912</inkml:trace>
          <inkml:trace contextRef="#ctx0" brushRef="#br0" timeOffset="-1274">15295 16166 4864,'25'4'1824,"-11"18"-960,12 5-160,-16-12 736,6 2-256,-6 6-32,11 9-224,-6 4-128,1 1-416,-7-1-256,6 9 0,-9-3-96,-1-6 64,5-10-480,1-4-160,-1-8-1056,0-6-416,-6-11-1280</inkml:trace>
          <inkml:trace contextRef="#ctx0" brushRef="#br0" timeOffset="-947">15642 16183 4480,'10'-10'1760,"-5"16"-960,4-2-576,3 5 480,-8 4 288,2 6 160,-1-2-224,0 6-96,-1 5-480,2-2-128,0 3-32,-2-7-96,-4 1 0,0-6-96,5-2-32,-5-8-608,0-7-288,0-3-672,0-10-256,5-10-768</inkml:trace>
          <inkml:trace contextRef="#ctx0" brushRef="#br0" timeOffset="-464">15988 15830 5120,'-5'81'1920,"10"-54"-1024,-1 15-192,2-20 640,0 1-288,3 18-64,2-1-384,-1-3-32,1-7-352,-2-1-128,1-3-64,2-3-32,-4-4 64,4-6-96,-8-10 0,2-3-384,-1-7-224,-5-12 0,3-13-32,3 0 288,6 6 224,-3 3 64,6 1-32,12 8 224,3 5 160,0 3 0,-3 6 32,-3 10 32,-4 3 32,1 2 96,-6-2 64,-5 6-96,-4-6 0,-6 0-224,0-3-64,0-7-64,-6-6 32,6-3-480,0-7-224,0-4-384,6-6-192,-1-5-224,4 1-64,7-5-128,-1-3-1024,0-20 384</inkml:trace>
          <inkml:trace contextRef="#ctx0" brushRef="#br0" timeOffset="3219">13527 15567 4736,'25'-19'1760,"-20"19"-960,4-4-800,-3 4 416,-1 0 0,-5 0 128,6 4-96,-6 11 0,-6 2-256,-8 15-128,-18 13 32,2 13 0,-7 7 32,2-7-64,-1 6 32,6-15 0,5-7 96,4-1-160,7-15-32,3 2 0,6-10 64,5-18-96,5 0 0,9-4 32,7-10 64,0-4-96,-1 4 0,16-4 32,-6 5 64,0 9-192,-3 4-32,-6 7 128,-6 12 160,-6 17-128,-3 6 0,-1-1 128,-5 4 64,-5 0 64,-1-5 0,1-2-128,1-8-32,8-8 32,7-3-64,-1-9 32,1-10-352,-2-6-128,6-7 32,0 0 128,6-1 128,0 1 64,-1 4-64,1 3 0,-6 6 64,0 9 64,0 5 64,-5 8 32,-5 1-160,-5 15 32,0-8 0,0 7 64,0-1-32,0-10 64,0-3-64,0-8 64,0-7-64,0-35-96,6-8-32,4-11-96,1-5-32,-2-7-224,6-10-128,12-5 96,-3-2 128,12-18 256,-1 9 128,1 1-64,0 7-32,0 12 96,0 6 96,-6 7-96,12 15-32,-12 4 0,5 9 128,-5 10 160,-9 7-32,-11 12 32,-5 11-32,-14 11 0,-6 14-64,-2 16-32,-2-3-32,-2-6 0,-5 2 0,5-16 64,6-3-96,0-9 0,11-6 32,-2-7 64,6-10-160,10 0-32,5 0 0,0 0 64,2 0-96,-2 0 0,-6 5-32,3 3-64,-8 7 96,-4 8 64,-10 3 0,-1 6 64,-4 0-128,0-6 0,-1-3 32,2-1 0,4-3 0,4-5 0,6-5 0,6 0 0,4-5 0,4 0 64,2-4-96,10 6 0,-1-3 32,-5 7 64,-5-1-96,-3 10 0,-18 4-128,-5 3 32,-4 0 64,0 3 96,-1 6 0,7 1 64,-2-4-64,7-4 64,4-5 64,10-10 64,16-13-96,4-13-96,6-2 0,3-2 32,3-2-96,-1-4-64,5 1-640,-16 3-320,-4-4-256,-11 1-64,-10-1 480,-10 6 256,-4-2 480,-12 3 256,0 0 256,-9 3 96,-17 0 192,11 4 128,0-1 32,12 7 0,3-3-192,0 6 32,12 0-160,-2 6-32,7 3 0,4 8 64,0 5-32,0 7 32,0 7-128,4 12 0,7 7-32,-2 9 32,3 4-64,-8 13-32,1-4-32,-5 1 0,-5 8-1,1 14 1,-2-6-128,0-3-32,1-5 32,5-5 64,11-7-160,-17-10-96,6-15-1247,12-4-545,-18-9-2528</inkml:trace>
        </inkml:traceGroup>
      </inkml:traceGroup>
    </inkml:traceGroup>
    <inkml:traceGroup>
      <inkml:annotationXML>
        <emma:emma xmlns:emma="http://www.w3.org/2003/04/emma" version="1.0">
          <emma:interpretation id="{273F5AAF-A7B7-484C-B8FB-87BAD19D2E0E}" emma:medium="tactile" emma:mode="ink">
            <msink:context xmlns:msink="http://schemas.microsoft.com/ink/2010/main" type="paragraph" rotatedBoundingBox="9776,16140 15353,15951 15399,17315 9823,175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901D69-0039-4589-BE43-3A491BEED8A1}" emma:medium="tactile" emma:mode="ink">
              <msink:context xmlns:msink="http://schemas.microsoft.com/ink/2010/main" type="line" rotatedBoundingBox="9776,16140 15353,15951 15399,17315 9823,17504"/>
            </emma:interpretation>
          </emma:emma>
        </inkml:annotationXML>
        <inkml:traceGroup>
          <inkml:annotationXML>
            <emma:emma xmlns:emma="http://www.w3.org/2003/04/emma" version="1.0">
              <emma:interpretation id="{0B3C5122-5C15-4946-A53F-1AECB4421B5A}" emma:medium="tactile" emma:mode="ink">
                <msink:context xmlns:msink="http://schemas.microsoft.com/ink/2010/main" type="inkWord" rotatedBoundingBox="9776,16140 10990,16099 11033,17378 9820,17420">
                  <msink:destinationLink direction="with" ref="{8C544329-3020-4A4D-B716-CA86051A23D3}"/>
                </msink:context>
              </emma:interpretation>
              <emma:one-of disjunction-type="recognition" id="oneOf1">
                <emma:interpretation id="interp5" emma:lang="zh-CN" emma:confidence="0">
                  <emma:literal>依</emma:literal>
                </emma:interpretation>
                <emma:interpretation id="interp6" emma:lang="zh-CN" emma:confidence="0">
                  <emma:literal>这</emma:literal>
                </emma:interpretation>
                <emma:interpretation id="interp7" emma:lang="zh-CN" emma:confidence="0">
                  <emma:literal>运</emma:literal>
                </emma:interpretation>
                <emma:interpretation id="interp8" emma:lang="zh-CN" emma:confidence="0">
                  <emma:literal>退</emma:literal>
                </emma:interpretation>
                <emma:interpretation id="interp9" emma:lang="zh-CN" emma:confidence="0">
                  <emma:literal>迟</emma:literal>
                </emma:interpretation>
              </emma:one-of>
            </emma:emma>
          </inkml:annotationXML>
          <inkml:trace contextRef="#ctx0" brushRef="#br0" timeOffset="5828">13602 18856 12448,'11'28'576,"-2"-2"-288,2-3-192,-6 5-96,-5-1 32,0 5-32,-10 7-448,-1 12-96,-8-10 128,-13-1 160,2 1 160,5-4 64,-1-2 32,5-3 0,1-3 0,4-13 64,13-2-32,3-9 64,15-10-64,9-3-32,8-7 32,-2 2-32,6 0 64,0 0 32,-1 3-128,-4 1 32,-6 5 0,-4-2 0,-6 12 64,-10 3 32,-10 8-32,-5 6-64,-11 5 96,6 2-64,-15 17 64,3 6-64,-12 11 64,-3-6-64,1 3-32,5-9 32,0 3-32,6-10 0,0-3-224,4-16-96,7-3-608,-2-4-256,6-14-192,4-5-32,5-9 640,6-1 352,0 1 288,6-10 96,9 2 160,0-2 64,2 2 352,-2-5 192,0-1 672,6 8-768,-2-8 192,1 14-512,1 2 384,5 1-416,-7 6 448,2 6-448,-6-3 448,0 10-448,-4 6 352,-1-6-352,1 6 128,-2-2-256,3 6 0,-3-1-96,-3 7 32,-2-3-64,-4-3 64,0 0-64,5-5-32,1-8-128,-2-10-640,7 0 416,-6-19-1056,11 2 800,5-21-288,-2 2 320,2 1 192,-1-16 288,1-8 128,0 10 32,-6 8 96,5 5-96,-10 4 320,5 13-192,-10 2 384,1 8-320,-12 3 576,6 12-448,-11 7 576,8 10-544,-9 5 352,8-2-448,-1-3 128,5 0-289,5-5 65,5-1-128,10-4 0,5 3-32,7-9-128,-2 8 32,-5-15-831,7 4 479,-8-4-1888,3 0 1280,-12-4-3360,5-2 2432</inkml:trace>
          <inkml:trace contextRef="#ctx0" brushRef="#br0" timeOffset="4768">13067 19046 4864,'-3'9'1824,"6"0"-960,-3 1-224,0-10 1184,6 13-448,-1 13-480,11 6-256,-7-3-384,2 1 128,-1 2 96,-10 6-32,-6 1 64,-3 6-288,-3 0-128,-3 29-64,-3-12-32,-15 2 0,3-5 0,0-8-160,0-12-32,3-1-544,7-6-256,5-10-256,5-18-800,-1-8 416,7-5 544,8-10 416,7-17 448,-1-5 128,5 5 160,5 4 32,1 6 576,0 7 288,0 5 224,-3 19 64,-2 17-128,0 1-32,3 8-192,-7 1-96,-3 0-160,-3 5-64,-1 8-192,-1 0 0,2-9-225,0-4-95,3-10-319,2-3-161,-1-6-1120,10-8-512,1-5-1920</inkml:trace>
          <inkml:trace contextRef="#ctx0" brushRef="#br0" timeOffset="4956">13551 18761 5120,'0'-13'1920,"5"17"-1024,1 9-704,-2-4 480,1 1 416,6 13 256</inkml:trace>
        </inkml:traceGroup>
        <inkml:traceGroup>
          <inkml:annotationXML>
            <emma:emma xmlns:emma="http://www.w3.org/2003/04/emma" version="1.0">
              <emma:interpretation id="{9A852C28-9CFC-46D4-AB16-407EE05E6400}" emma:medium="tactile" emma:mode="ink">
                <msink:context xmlns:msink="http://schemas.microsoft.com/ink/2010/main" type="inkWord" rotatedBoundingBox="11322,16232 12285,16199 12327,17419 11364,17452"/>
              </emma:interpretation>
              <emma:one-of disjunction-type="recognition" id="oneOf2">
                <emma:interpretation id="interp10" emma:lang="zh-CN" emma:confidence="0">
                  <emma:literal>赖</emma:literal>
                </emma:interpretation>
                <emma:interpretation id="interp11" emma:lang="zh-CN" emma:confidence="0">
                  <emma:literal>賴</emma:literal>
                </emma:interpretation>
                <emma:interpretation id="interp12" emma:lang="zh-CN" emma:confidence="0">
                  <emma:literal>顆</emma:literal>
                </emma:interpretation>
                <emma:interpretation id="interp13" emma:lang="zh-CN" emma:confidence="0">
                  <emma:literal>糇</emma:literal>
                </emma:interpretation>
                <emma:interpretation id="interp14" emma:lang="zh-CN" emma:confidence="0">
                  <emma:literal>鞍</emma:literal>
                </emma:interpretation>
              </emma:one-of>
            </emma:emma>
          </inkml:annotationXML>
          <inkml:trace contextRef="#ctx0" brushRef="#br0" timeOffset="6955">14602 18915 6144,'-11'-37'2272,"11"37"-1216,-4 32-736,4-19 640,0 6 64,0 4 96,0 9-64,0 17 64,0 11-608,0 8 64,0 13-1,0 5 161,0-1-384,0 5-32,4-3-224,-4-6-64,5-8 0,-5-4-608,6-15 320,-6-14-1439,0-8 927,-6-13-1536,1-11 1280,-4-16-480,-1-11 384,-7-4 64,8 1 576,-12-15 288,6 6 160,-1-5 96,2 0 448,-2 8 224,6 11 128,0 2 672,-5 24 352,10 10-992,-5 3 448,10 1-832,-12 4 383,12 1-543,-3-5 32,3 3-224,0-8-32,9-4-64,7-14-64,10-9-608,4-5-319,6-12-225,14-19-128,1-20 736,0 1-768,-5 6-224,-6 3-256,-4 1-128,0 5-320</inkml:trace>
          <inkml:trace contextRef="#ctx0" brushRef="#br0" timeOffset="6489">14469 19023 5632,'-36'13'2112,"27"-3"-1152,-7-1-416,11-5 640,5 2-320,0-2-96,0-4-384,11 5-96,5-5-160,8-5 64,8 1 0,-2-6-64,10 1-32,6-4 32,-6 0 0,2-6 0,-6 10 0,-10 1-64,-7 2-64,2 6 32,-10 6 32,-8 2-32,-6 20 64,-18-2-128,-15 15 0,-6 5 32,-2-1 0,-4 0 0,3 1 0,10-5 0,-1-5 64,6-4-32,8-10-32,8-8 96,4-11 0,10-6-128,10-7-32,10-7 32,5-2 0,6 0 32,9 3 0,12-3 0,-6 6 64,-6 3-32,-4 6-32,-4 4 96,-8 9 64,-8-1 64,-5 7 96,-8 2-32,-3 6 64,-9-1-192,4 1-96,-16 0-32,11 5-32,-11-11-704,12-2 384,-12-11-1504,10-1 1024,-4-10-1952,11-8 1536,-2-11-832,1-3-192,1-10-128</inkml:trace>
          <inkml:trace contextRef="#ctx0" brushRef="#br0" timeOffset="7780">15020 18906 6400,'19'-42'2368,"-38"20"-1280,29 26-704,-10-4 672,5 6-192,-1 2 320,-13 22-288,-1 8-512,-1 2 64,2 11 0,-7 4-96,1-7 32,4-6-224,2-6-97,3-10-31,0-3-32,6-4 0,6-10 64,-6 0-383,9-27-97,2-1 128,10-4 64,4 1 64,1-2 128,-1 2 0,1 6 32,-5 2 64,-2 4 32,1 5 96,1 2 96,-6 3 0,0 3 64,-9 6-129,-6 14-63,-6 9-64,-3 0-96,-6 4 32,-6 5-32,-9-1 0,3 2 0,3-10-288,9 0 160,-2-10-31,8-4-33,-1-4-32,4-6 128,16-2 32,1-2-32,-7-4 0,7 0 64,4 0 0,-5-4 96,1-2 32,-2 2-32,-3 0-64,0-2 32,-2 3-128,1-10 0,1-3 64,-2 3 64,1 0-64,7-1 0,-9 6 32,9-2 0,-3 0-96,2 7 64,-1-3 32,-5 6 0,-1 0 64,-4 0 96,0 0-64,0 0 0,0 0-32,0 0-64,6 0 96,3 0 0,2-3 32,-1-1 64,1 4-97,-2 0 1,3 0-32,-3 4-64,1-1 32,1 6-32,-7 5 64,1 0 32,-5 0 320,0 9-256,-9 4 32,-2 5-128,-8 8-64,2 0 32,-2 2-480,2-1 256,-2-9-1311,8-1 831,-4-13-2336,6 1 1696,3-12-928,0-7-544</inkml:trace>
          <inkml:trace contextRef="#ctx0" brushRef="#br0" timeOffset="7998">15132 19494 6912,'-6'-3'2624,"6"3"-1408,0 3-800,0 7 768,0 0-192,0 12 320,0 4-704,-9 12-64,-1 2-256,-10-2-192,4 6-64,-10 6-96,-4 4-1216,0-18-3744,-2 5 2656,2-4-2080</inkml:trace>
          <inkml:trace contextRef="#ctx0" brushRef="#br0" timeOffset="8170">15096 19890 7808,'48'4'2976,"-48"-4"-1600,50 19-896,-31-12 1472,2 2-1120,-1 5 447,1 1-767,-6-2-64,0 0-288,-3 1-32,3 0-64,-11-6-416,7 1 224,-6 1-1247,-1 0 767,-4-10-2208,6 3 1600,-6-6-3136,6-4 2464</inkml:trace>
        </inkml:traceGroup>
        <inkml:traceGroup>
          <inkml:annotationXML>
            <emma:emma xmlns:emma="http://www.w3.org/2003/04/emma" version="1.0">
              <emma:interpretation id="{3E3887D3-77F3-47FD-948E-5D0673656AC0}" emma:medium="tactile" emma:mode="ink">
                <msink:context xmlns:msink="http://schemas.microsoft.com/ink/2010/main" type="inkWord" rotatedBoundingBox="12626,16330 13646,16295 13679,17255 12659,17289"/>
              </emma:interpretation>
              <emma:one-of disjunction-type="recognition" id="oneOf3">
                <emma:interpretation id="interp15" emma:lang="zh-CN" emma:confidence="0">
                  <emma:literal>细</emma:literal>
                </emma:interpretation>
                <emma:interpretation id="interp16" emma:lang="zh-CN" emma:confidence="0">
                  <emma:literal>初</emma:literal>
                </emma:interpretation>
                <emma:interpretation id="interp17" emma:lang="zh-CN" emma:confidence="0">
                  <emma:literal>彻</emma:literal>
                </emma:interpretation>
                <emma:interpretation id="interp18" emma:lang="zh-CN" emma:confidence="0">
                  <emma:literal>紉</emma:literal>
                </emma:interpretation>
                <emma:interpretation id="interp19" emma:lang="zh-CN" emma:confidence="0">
                  <emma:literal>幼</emma:literal>
                </emma:interpretation>
              </emma:one-of>
            </emma:emma>
          </inkml:annotationXML>
          <inkml:trace contextRef="#ctx0" brushRef="#br0" timeOffset="8922">15867 18960 6784,'24'-5'2624,"-13"10"-1408,-2-1-800,-3-4 704,0 0-384,-6 0-96,9 4-288,-3 2-160,-2 4-96,2-3-160,-6 8 32,-6 7-544,2 1-256,-17 4 0,-9 8 96,-6 7 256,4-1 224,2-5 224,0 0 96,0-4 64,9-6 64,6-4 192,4-2 128,11-11-64,6-6 0,9-6-64,11-3 64,13-1-32,-3-9 0,0 4-32,0 2 0,-6 2-128,2 3 0,-8 5-96,-8 0 0,-5 9-32,-11 5 0,-11 8-64,-5 6 32,-8 2 64,-12 18 127,1-8-127,4 10-32,-1-10-64,2-3-64,9-10 32,-3-5 32,9-3-256,4-12-32,7-1-223,-2-19-129,6-2 224,0-7 192,6-2 64,-2 8 32,-4 2 128,5 5 32,1 4 32,-2 1 0,1 26 544,1 4-129,3 6 1,-9-3 128,6 2-384,0 6 64,-6-2-224,0-8-64,0 2-32,0-7-32,0-6-576,3 0-256,3-8-895,-6-8-417,15-8-576,0-2-224,0-12 32,11 0 128</inkml:trace>
          <inkml:trace contextRef="#ctx0" brushRef="#br0" timeOffset="9117">15954 19500 7040,'-6'-9'2720,"0"12"-1472,6 3-960,0 4 704,0-3 32,0 8 160,0 8-224,0 13-32,0-4-513,0-6-95,6-4 0,0-8-192,8 5-64,2-16-832,-2 7 416,7-10-1887,0-32-33,-1-4-832,0 0-224,-4 0 960,0-1 448</inkml:trace>
          <inkml:trace contextRef="#ctx0" brushRef="#br0" timeOffset="9340">16249 19336 5504,'0'-9'2112,"0"9"-1152,0 0-480,0 0 640,0 0 96,0 0 128,0 0-320,0 9-64,0 4-544,4 3 160,-4 6 159,0 0 513,5 5-640,-5 15-32,0 6-288,0-6-192,0 3-64,0-3-512,0-7 256,-5-3-1728,1-5 1057,-11-8-2913,9-3 2144,-3-6-2752,3-1 2528</inkml:trace>
          <inkml:trace contextRef="#ctx0" brushRef="#br0" timeOffset="9791">16018 19377 5632,'-26'-9'2112,"22"9"-1152,-1 0-352,5 0 736,5 0-32,-1-4 64,8-2-448,-3 3-192,6-3-416,6 2 160,6 0 64,8-1-161,10 1 33,-3-1-256,3 0-32,0 2 0,-3-3 0,-1-3-64,-1-5-64,7 5 32,-2 2 32,-4 7 96,-11 0 128,0 3 64,-3 1 32,-6 2-64,-7 3 32,2-1-64,-7 7 64,-4-2-64,1 4 0,-6 5-160,0 1-96,-6 0 64,1 5 0,-10-1-32,5 10-64,-10-7 32,0 8-32,-2-6 0,8-6 0,-2-3-288,2-10-128,-2-3-768,2-20-352,2-12-543,2-5-225,5-1-864,0-4-1536,5-4 1408</inkml:trace>
        </inkml:traceGroup>
        <inkml:traceGroup>
          <inkml:annotationXML>
            <emma:emma xmlns:emma="http://www.w3.org/2003/04/emma" version="1.0">
              <emma:interpretation id="{83DF5AB0-C9D1-4578-8012-D3BA547E4B01}" emma:medium="tactile" emma:mode="ink">
                <msink:context xmlns:msink="http://schemas.microsoft.com/ink/2010/main" type="inkWord" rotatedBoundingBox="13812,16155 15055,16113 15093,17234 13850,17277"/>
              </emma:interpretation>
              <emma:one-of disjunction-type="recognition" id="oneOf4">
                <emma:interpretation id="interp20" emma:lang="zh-CN" emma:confidence="0">
                  <emma:literal>说</emma:literal>
                </emma:interpretation>
                <emma:interpretation id="interp21" emma:lang="zh-CN" emma:confidence="0">
                  <emma:literal>值</emma:literal>
                </emma:interpretation>
                <emma:interpretation id="interp22" emma:lang="zh-CN" emma:confidence="0">
                  <emma:literal>殖</emma:literal>
                </emma:interpretation>
                <emma:interpretation id="interp23" emma:lang="zh-CN" emma:confidence="0">
                  <emma:literal>滇</emma:literal>
                </emma:interpretation>
                <emma:interpretation id="interp24" emma:lang="zh-CN" emma:confidence="0">
                  <emma:literal>证</emma:literal>
                </emma:interpretation>
              </emma:one-of>
            </emma:emma>
          </inkml:annotationXML>
          <inkml:trace contextRef="#ctx0" brushRef="#br0" timeOffset="10294">16921 18961 6144,'15'-5'2368,"0"1"-1280,21-2-640,-25 6 640,9 0 0,-6 0 160,7 10-224,0-5-64,-1 8-512,-10 1 0,1-1-1,-7 9 129,-4 1 32,-4 5-64,-7 4 0,-8 8-288,-13 2-96,2 2-160,0 2-96,-1-10-384,5 5 288,2-9-1056,6-5 672,10-9-415,-2-8-129,10-10-96,4 0 416,7-6 224,4-3 384,0-1 96,6 7 96,-1-2 256,11 10 800,-6 4 64,-5 4-128,0 6-64,-4 4-97,-2-1 33,-2 10-192,-8 8-96,2 1-192,-6-5-64,0 5-128,0-14-32,0 1-96,0-5 32,0-7-416,0 3-96,0-19-800,5-9-256,-1-17-5151,1 3 3583</inkml:trace>
          <inkml:trace contextRef="#ctx0" brushRef="#br0" timeOffset="10945">17278 19019 7808,'-16'-13'2880,"16"13"-1536,6 0-928,-6 0 768,10 0 224,0-6 191,12 3-607,8-3-224,0-1-480,10-16-128,6-5 32,5 1-96,-6 5-64,3-1 0,-4 4-32,-2 0-640,-12 6-288,-4 4-735,-10 1-225,-16 3-288,-6 1-64,-4-2 160,-1 2 0,-4 0 1088,0-1 1472,0 1 736,-1 4 352,6 0 96,0 0-352,4 0-96,0 0-672,6 0 224,0 0 192,0 0-96,6 4 32,0 5-65,0 1 33,-2 7-128,-4 2-64,0 7-96,0 2 32,-4 4-256,-2-5-128,0 1-64,0-2 32,-2-3-160,-2 3-32,-2-3-64,4-4 0,-4 0-576,2-6-288,1 0-320,-2 19-320,1-13 641,-1 3 447,7 1 288,-1-6 352,5 2 160,0 3 320,0 1 159,0 4-159,5 4 32,-1-2 32,2 1-384,-6 7-192,5-1-64,-5 6-576,0-7 288,-5-3-1952,5 0 1217,-6-9-3617,2-38-800,-1 2 2720,-1-19 608</inkml:trace>
          <inkml:trace contextRef="#ctx0" brushRef="#br0" timeOffset="12060">17624 19114 5376,'11'-17'2112,"-2"7"-1152,12 1-928,-12 5 512,8-1 128,-2 1 160,0-2-32,-5 6 0,11 6-448,-6-2 128,0 5 96,6 10 32,0-2 32,-6 6 128,0 5 64,0-2 63,-4 6 65,-7 4-96,2 1-64,-6-6-224,0 10-320,-10 0-96,-1-4-96,-4 4 32,0-5-416,0-14-960,0 5 672,-7-18-1280,13-5 1089,-8-8-321,2-5 32,0-4 32,5-6 224,-1-4 160,7 0 416,-1 1 64,5-1 128,0 1 64,0 4 64,0 0 96,0 5 64,0 3 32,0 1 0,0 5 288,0 4 128,0 0-96,-6 10 0,6-3-64,-4 8 96,-1-2 128,5 4-384,-6 8-33,0-3-223,2 1-64,-7 7 0,2 2 32,-3 4-32,-2 2-32,4-6 32,-10-6-128,10 0 64,-11-3 32,10-4 0,-4 0 0,11-3 0,-11 3 64,9-6-32,-5-3-32,7-1 32,-7 1-32,7-3 0,-7-1 128,11 3-64,-10-5 128,10 0-128,-5-4 32,5 6-32,-6-6 32,12 0-64,-6 0-32,0 0 32,0 0-32,0 3 0,0-3-96,0 6 64,0-6 32,0 0 0,0 0 0,0 0 0,0 0 0,0 0 0,0-6 0,9 6 0,3-3 0,3 3 0,0-6-96,5 6 64,-4-4 32,4 4 0,1-4 64,0-1-32,-2-5-32,7 10 32,-6-7-32,1 7 0,-2-10 0,8 10 0,-3-9 0,2 9 0,5-4 64,-5-2-32,-1 6-32,1-3 32,-5-3-32,4 12 0,-5-6-96,1 0 64,-6 0 96,6 3-32,-6-3-32,0 0 32,0 0-32,-4 0 64,-1 0 96,-1 6-64,-3-2-128,-1 0 0,-1 1 96,-4-5 32,17 4 32,-8 2 0,-9-6-160,0 0 32,-5 4-64,1-4-64,-7 0-1056,-4 0-479,-6-4-1537,0-2-640,2-3 576</inkml:trace>
        </inkml:traceGroup>
        <inkml:traceGroup>
          <inkml:annotationXML>
            <emma:emma xmlns:emma="http://www.w3.org/2003/04/emma" version="1.0">
              <emma:interpretation id="{84847B34-7F83-4FF4-80D6-990514F57565}" emma:medium="tactile" emma:mode="ink">
                <msink:context xmlns:msink="http://schemas.microsoft.com/ink/2010/main" type="inkWord" rotatedBoundingBox="15360,16885 15385,16885 15386,16915 15362,16916"/>
              </emma:interpretation>
              <emma:one-of disjunction-type="recognition" id="oneOf5">
                <emma:interpretation id="interp25" emma:lang="zh-CN" emma:confidence="0">
                  <emma:literal>。</emma:literal>
                </emma:interpretation>
                <emma:interpretation id="interp26" emma:lang="zh-CN" emma:confidence="0">
                  <emma:literal>.</emma:literal>
                </emma:interpretation>
                <emma:interpretation id="interp27" emma:lang="zh-CN" emma:confidence="0">
                  <emma:literal>·</emma:literal>
                </emma:interpretation>
                <emma:interpretation id="interp28" emma:lang="zh-CN" emma:confidence="0">
                  <emma:literal>」</emma:literal>
                </emma:interpretation>
                <emma:interpretation id="interp29" emma:lang="zh-CN" emma:confidence="0">
                  <emma:literal>ㄩ</emma:literal>
                </emma:interpretation>
              </emma:one-of>
            </emma:emma>
          </inkml:annotationXML>
          <inkml:trace contextRef="#ctx0" brushRef="#br0" timeOffset="12320">18415 19536 6528,'-12'0'2464,"12"12"-1344,12-12-1248,-12 0 480,0 0-64,0 0 64,0 0-672,11-12-320,-11 5-2304,0-5-960</inkml:trace>
        </inkml:traceGroup>
      </inkml:traceGroup>
    </inkml:traceGroup>
  </inkml:traceGroup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4:35.4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11759 9005 6656,'-15'-46'2528,"15"46"-1344,4-3-1376,-4-3 384,11 12-192,-1-16 768,10 7-416,7-16 1184,3 0-864,15-17 704,3 4-832,21-23 224,2 16-449,22-16 33,-6 10-224,9-9 160,-10 8-192,12-5 192,-11 16-192,-1-1 96,-10 10-96,1 3-64,-5 7 0,-6 9 32,-4 7-32,-17 7 256,-9 9-160,-12 7 160,-3 7-160,-15 7 160,-6-1-192,-21 19 32,0-1-64,-18 27-64,3 6 32,-32 26 32,17-13-32,-24 16 64,3-3-64,-24 16 64,14-12-64,-15 10 64,17-19-64,-3-12-32,22-15 32,-1-13-32,22-14 0,5-12 64,14-6-32,10-17-96,11-3 32,16-10-32,3-2 0,23-14 64,9 1 0,14-14 64,7 1-32,9-10-32,2 5 32,4-5-32,-6 10 0,11-1 0,-11 14 0,0 1 0,-4 3 0,-20 10 0,-6 3 0,-12 14 0,-3 7 0,-10 6 0,-1 7 0,-14 13 192,-5 3-96,-12 23 192,0-4-192,-14 27 256,-1-14-224,-19 25 160,5-12-160,-27 24 160,11-14-192,-24 19 32,12-10-64,-12 10-64,9-15 32,-21 11-32,16-15 0,-22-4 64,22-14-32,-16 1 64,21-15-64,-11-14-224,23-12 96,-9-19-608,18-10 416,-2-17-1440,17 2 960,9-22-2591,12-2 1855,9-13-3808,9 3 3008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4:35.8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13996 11293 9600,'-20'4'3584,"20"-4"-1920,-27 32-1856,27-18 896,5 5-480,1 3 320,-2 0-320,2 5-33,5 5-127,-2 0-1023,1 0 511,7-6-4320,2 2 2624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4:38.6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16728 8810 4608,'-10'0'1760,"10"0"-960,-6 4-224,1 2 1280,10-2-1024,-5-1 576,0 6-832,-5-3 352,5 4-576,-4-3 480,8 8-512,-4 2 512,0 11-512,0 8 287,0 4-351,-4 7 128,4 1-224,-6 16 416,0-2-320,-3 22 384,-2-4-384,-4 30 224,11-2-256,-7 23 64,5-8-160,2 18 64,4-11-96,-5 21 96,10-15-128,-5 2-32,4-9 0,2-7-32,5-15 0,-7-7-96,1-13 64,1-6-384,-2-17 192,2-10-384,-1-8 352,-1-10-576,1-4 480,-5-10-1184,0 1 865,0-14-2945,0 1 2016,0-24-3008,6 0 2624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4:39.6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17198 8853 4736,'-6'-6'1760,"6"6"-960,6-9-576,-6-1 832,9 10-608,8-13 576,2 4-608,13-18 224,8 4-384,16-18 128,1 11-224,14-17 128,1 11-160,3-9 64,2 13-96,4-8 0,-9 12-32,5-8 160,-7 4-128,7-7 192,-11 7-192,11-6 96,-11 15-96,6-3 224,-1 13-192,-4-6 256,-7 10-256,-4-5 256,-5 5-256,-4 5 320,-1 4-256,-2 0 96,-2 10-160,-6-1 159,0-1-191,-6-3 96,0 5-96,-4 3 160,4 4-160,-3 2 256,-3 3-224,-3 1 256,-1-1-256,-4 10 96,-1 0-128,-6 8 224,2 5-192,-1 10 256,1-1-256,-1 20 160,-1-6-160,-3 17 64,5-3-96,-7 13 96,1-9-128,-5 14 192,6-6-160,-6 21 32,0-11-64,0 18 32,4-15-64,-4 13 64,6-12-64,-1 5 128,1-9-96,-3 6 128,3-11-128,0 14 128,-2-19-128,1 12 32,1-12-32,-3 6 32,9-13-64,-3 3 128,3-13-96,-8 10 32,1-15-32,1 5 96,-1-9-96,-5-1 32,4-8-32,-4 1-64,0-11 32,-4-4 32,-1-3-32,-10-10-96,3-6 32,-9-12-128,12 0 96,-21-14-544,9 0 352,-14-19-1248,4 1 864,-20-22-2048,10 2 1505,-25-24-4385,10 8 3136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4:40.4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17902 8887 6656,'-6'-13'2528,"6"13"-1344,0-15-736,0 12 1344,0 3-992,0-4 672,0 4-864,-5 0 447,0 4-607,-11-1 320,1 6-448,-15 14 192,9 5-288,-15 8 0,12 4-128,-18 7-64,12-7 0,-6 1-192,10-2 96,2-6-448,8-1 256,5-19-512,11-4 448,15-18-352,7-4 385,18-14-65,12-1 224,8-17 0,2 9 64,4-13 64,-6 11 0,2-1 64,-11 11-32,-6-5 192,-3 16-128,-12-2 543,-4 10-383,-5 2 736,-6 7-544,-11 4 480,2 5-512,-16 13 320,-2 5-416,-12 14 256,-2 5-320,-10 8 64,6 1-192,-26 16 160,10-3-192,-20 13-32,10-4-32,-16 19 32,12-5-32,-18 9-32,18-10 32,-12 4-320,16-11 160,-6-2-1024,17-13 672,-6-10-1856,15-7 1312,0-15-2623,16-8 2047,-5-20-3136,14-2 2720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4:40.79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17452 9444 6144,'0'-5'2368,"0"5"-1280,15 0-640,-9 0 1344,5 5-992,4-1 736,6 6-896,9-1 512,6-1-673,9 7 449,6 2-512,11 5 320,-7 1-416,-5 0 256,-2 5-320,-3-6 128,2 5-224,23 9 0,1 5-96,1-9-64,-6 0 32,5-6 32,1 3-32,9-7-32,-13 5 32,1-5-384,-1 1 192,-2-10-1152,-6 2 736,3-7-1919,-7 1 1375,-5-9-3904,-12 6 2816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4:41.22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17483 10387 7040,'-11'4'2720,"11"-4"-1472,11 9-1312,-7-5 1024,11 2-608,6 3 768,9 0-640,2-5 256,8 6-416,22-10-32,4 3-192,-4-3-64,-2 0 0,0-3-320,3 3 160,-7-6-1984,-11 12 1152,-18-3-3488,-8 7 2528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4:41.4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17620 10904 8448,'15'4'3168,"-15"-4"-1728,51 0-1248,-26-4 992,7 0-704,13-11 96,6 2-320,5-4-160,1 8-64,-3-5-960,3 8 512,-12 3-3200,-9 3 1984,-25 9-2752,-5 9 2528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56.324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14353 6883 4736,'-61'-7'1824,"50"7"-960,11 0-160,0 0 736,0 0-160,0 0-32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4:41.6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17219 11448 7808,'-16'8'2880,"16"-8"-1536,10 0-1280,-4 0 1248,3 0-768,12-5 800,9 5-768,17-3 255,4-3-479,20-8 32,5 5-256,21-14-64,0 1-32,10-1-32,-11 6 0,2-1-928,-11 4 513,-12-4-4129,-7 4 2496,-17-4-2976,-12 4 2880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4:42.44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21016 9136 5888,'0'-27'2272,"0"27"-1216,24-6-800,-13 3 1152,-1 6-832,5-3 608,0 6-704,2-2 256,7 5-448,-8 5 544,4-1-448,-10 6 576,6-3-545,-12 13 417,2 3-480,-16 13 320,5 4-384,-21 24 64,5 5-224,-30 25 0,6-3-64,-27 13-64,12-3 32,-12-3-128,16-11 64,-4-6-832,9-8 480,4-15-2079,11-7 1343,12-28-2368,8-14 1952,16-22-2272,10-10 2176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4:42.6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20842 10094 6016,'30'-32'2272,"-30"32"-1216,56-19-448,-40 19 1504,-1 9-1152,-6 1 960,9 3-1120,-10 10 639,2 3-831,-10 16 512,6 2-640,-12 15 320,6 2-480,-4 19 64,-2-2-256,-8 6 64,8-1-96,-4 2-128,10-2 0,0-6-256,4-9 160,2-14-1632,6-14 960,-4-18-3903,2-2 2655,7-40-3200,-2-6 3008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4:43.0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21592 10106 8704,'-32'27'3232,"32"-27"-1728,-4 5-1472,4-5 1248,10 0-800,4-9 576,13 0-609,18-17 97,6 2-288,15-17 192,2 9-256,13-23 96,-6 11-160,12-15 0,-10 14-64,4-1 32,-9 8-64,-10 3-288,-12 12 128,-14 1-1440,-6 8 865,-30 2-2561,0 6 1792,-30-2-3040,4 8 2560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4:43.3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22076 9417 4096,'-5'-16'1568,"5"16"-832,5-10-448,-5 4 1024,4 12-768,2-6 960,6 0-864,-4 0 800,2 0-800,-10 0 704,6 3-736,-6 4 640,6 0-705,-6 12 641,4 7-672,-4 12 448,0 1-544,-10 35 192,0-6-352,-16 32 0,5-6-160,-14 19 0,4-4-32,-14 13-64,3-12 32,-8 2-1088,8-17 576,3-22-2208,9-14 1505,13-31-2849,13-15 2272,13-32-2464,12-7 2400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4:43.8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22309 10033 6400,'30'-26'2464,"-30"26"-1344,21 32-608,-16-19 1472,1 5-1120,-6 6 800,4 2-992,-8 10 575,-2 5-735,-9 4 448,4 5-544,-4 10 256,5 2-384,-1 6 192,8-5-256,-3 6 128,6-11-192,0 2 64,9-6-128,2-4 160,5-6-160,-1 2 96,0-4-96,5-3 0,1-1-32,4-3 96,1-3-96,4-5 128,0 1-128,2-11 32,-2 2-32,12-10-64,-3 5 32,9-20-32,-3 6 0,6-8 64,-6-1-32,6-10 64,0 2-64,-4-15-32,-2 13 32,-10-7 96,2 3-64,-7-9 192,-4 10-160,-6-15 32,-4 5-64,-13-22-768,9 9 416,-24-36-2656,9 7 1632,-24-39-5215,7 10 3647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4:44.06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22605 8630 7424,'-24'-32'2816,"24"32"-1536,-6-20-800,6 17 1728,6 3-1248,-2 0 1279,11 9-1343,6-1 640,5 10-896,10 2 128,0 2-448,3 5-128,3 1-96,-1-1-864,-1-1 416,-5-4-2880,1 6 1793,-9-5-4609,-3 4 3424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4:50.5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24921 9050 3968,'4'-5'1568,"-4"5"-832,15-9-288,-9 6 1120,-1 3-896,4-10 832,7 1-864,-5-4 448,4 3-640,0-9 448,0 12-480,-3-8 480,2 7-512,-10 3 512,8 5-513,-12 5 353,0 8-416,-12 4 320,8 12-352,-16 6 480,-1 1-448,-20 15 224,1 4-320,-32 16-128,10 6-64,-9 4-32,10-3 0,-5 8-224,4 1 128,-43 43-1376,7-2 832,5-21-2911,28-20 1983,8-19-3520,27-13 2880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4:50.8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24546 9930 6912,'-5'4'2624,"5"-4"-1408,0 15-992,0-7 1408,0 11-928,0 3 960,0 4-992,0 6 319,0 6-607,0 2 288,5 5-384,2 10 480,-4 3-448,3 10 352,-1 5-384,-5 4 192,0-5-256,0 5-64,0-3-96,0-7-320,6-5 128,-2-7-1440,2-9 864,-1-14-2719,-1-10 1919,7-22-3552,-1 0 2880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4:51.3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25956 9517 6400,'0'-19'2368,"0"19"-1280,5-22-512,0 14 1312,6 2-1088,-2-4 480,2 7-768,-7-6 416,2 5-512,-1-6 479,-1 10-511,-4-9 512,0 9-512,-4-9 416,-1 9-448,-5-4 320,4 8-384,-14 1 192,5 4-256,-15 14 224,9 4-256,-20 18 96,10 6-160,-20 17-64,7-6-32,-20 12-608,20-7 320,-13-3-1856,12-5 1152,-2-14-4095,11-6 2847,5-15-3264,11-10 3168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56.488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14296 6876 13472,'16'4'832,"0"2"-160,-1 1-64,0 2 64,1 1-65,4 3-63,0-4-160,0 10-64,0-6-128,1 1-32,-6-5-32,1 0 0,-2-4-64,-2 0-64,-12-5-832,0 0-384,0 0-1791,0 7-705,0-14-64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4:52.0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25480 8887 6016,'6'-5'2272,"-6"5"-1216,9 9-448,-9-3 1600,5 7-1248,1 9 928,0 11-1152,-6-3 479,4 8-703,-4-3 416,6 1-512,-6 6 256,0 3-384,0 4 192,0-4-256,0 6 128,0 3-192,-6 31 288,6 2-256,-4 13 96,-2-14-160,-5 9 0,11-13-64,-9 3 32,9-8-64,-6 1-96,12-10 32,-6 5 32,0-1 0,0-5 64,0-3-32,0 4 64,0-10-64,0 7 128,5-11-96,-1-5 32,7-7-32,-1-7-64,10-3 32,7-9-128,-3 0 64,7-10 32,1 0 0,-2-3 0,0-1 0,6-5 0,5 2 0,-2-6 64,9 0-32,2-6-96,-4 6 32,4-4 32,2 0 0,4-5 0,-5 9 0,0-10 0,-1 10 0,-4-9 0,1 9 0,-8-9 64,3 9-32,-6-8-32,0 2 32,-10-7-32,-2 9 0,3-11 0,-2 6 0,1-5-96,4 11 64,-6-10 96,2 7-32,-5-11 128,0 8-96,-6-10 128,0 10-128,-5-9 32,0 5-32,-5-9-64,6 3 32,-7-23-608,1 3 320,0-29-2912,1 4 1728,-2-36-5215,8 0 3711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35:55.38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564BF8E-EBA2-4C75-A4C3-9D088E9585E0}" emma:medium="tactile" emma:mode="ink">
          <msink:context xmlns:msink="http://schemas.microsoft.com/ink/2010/main" type="writingRegion" rotatedBoundingBox="28190,9836 32508,15381 29425,17783 25106,12238"/>
        </emma:interpretation>
      </emma:emma>
    </inkml:annotationXML>
    <inkml:traceGroup>
      <inkml:annotationXML>
        <emma:emma xmlns:emma="http://www.w3.org/2003/04/emma" version="1.0">
          <emma:interpretation id="{B1CC9E73-3225-4CB0-AAD0-3FE0B7D9011F}" emma:medium="tactile" emma:mode="ink">
            <msink:context xmlns:msink="http://schemas.microsoft.com/ink/2010/main" type="paragraph" rotatedBoundingBox="26211,11203 29996,11520 29908,12570 26123,12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209F92-430A-46CC-A581-50A3EE79BEE3}" emma:medium="tactile" emma:mode="ink">
              <msink:context xmlns:msink="http://schemas.microsoft.com/ink/2010/main" type="line" rotatedBoundingBox="26211,11203 29996,11520 29908,12570 26123,12254"/>
            </emma:interpretation>
          </emma:emma>
        </inkml:annotationXML>
        <inkml:traceGroup>
          <inkml:annotationXML>
            <emma:emma xmlns:emma="http://www.w3.org/2003/04/emma" version="1.0">
              <emma:interpretation id="{1DD91CB8-8253-4640-8083-799CEDA4DFF9}" emma:medium="tactile" emma:mode="ink">
                <msink:context xmlns:msink="http://schemas.microsoft.com/ink/2010/main" type="inkWord" rotatedBoundingBox="26202,11316 26834,11369 26759,12262 26127,12209"/>
              </emma:interpretation>
              <emma:one-of disjunction-type="recognition" id="oneOf0">
                <emma:interpretation id="interp0" emma:lang="zh-CN" emma:confidence="0">
                  <emma:literal>*</emma:literal>
                </emma:interpretation>
                <emma:interpretation id="interp1" emma:lang="zh-CN" emma:confidence="0">
                  <emma:literal>¥</emma:literal>
                </emma:interpretation>
                <emma:interpretation id="interp2" emma:lang="zh-CN" emma:confidence="0">
                  <emma:literal>女</emma:literal>
                </emma:interpretation>
                <emma:interpretation id="interp3" emma:lang="zh-CN" emma:confidence="0">
                  <emma:literal>￥</emma:literal>
                </emma:interpretation>
                <emma:interpretation id="interp4" emma:lang="zh-CN" emma:confidence="0">
                  <emma:literal>Ⅹ</emma:literal>
                </emma:interpretation>
              </emma:one-of>
            </emma:emma>
          </inkml:annotationXML>
          <inkml:trace contextRef="#ctx0" brushRef="#br0">29716 13994 3712,'-20'-8'1472,"14"12"-768,-4 0-128,5 1 640,2 4-192,-9 5 32,-3 2-288,0 13-96,-1 3-384,-4 0 32,0 17 96,-5 9-32,-2 10 32,-3-7-160,-6 16-96,0-5-160,1-5 0,-1-3 64,6-5 32,3-8-128,9-16-32,1-8-896,2-8-320,5-10-1632,5-14-1152,5-5 1568</inkml:trace>
          <inkml:trace contextRef="#ctx0" brushRef="#br0" timeOffset="-320">29238 14022 3712,'0'3'1408,"3"3"-768,9 1-480,-3 3 416,6 5 96,6 8 64,5 3-128,-1 15-32,11 8-320,-1 2-96,1 8-32,0-11-64,-6 3-64,-3-11 32,-9 5 32,3-7-32,-6-2 64,2-4-576,-2-9-192,-5-10-1952</inkml:trace>
          <inkml:trace contextRef="#ctx0" brushRef="#br0" timeOffset="236">29232 14512 4096,'0'-6'1568,"6"6"-832,3-14-384,1 14 576,1-9-352,4 0-64,6 1-96,3-2 32,12-3-224,6-2-128,2 2 0,7 4-64,0 5 64,0-2-64,6 6 64,-7-4-128,-2 4 0,-13-13-544,-5 0-256,-5-15-1824</inkml:trace>
        </inkml:traceGroup>
        <inkml:traceGroup>
          <inkml:annotationXML>
            <emma:emma xmlns:emma="http://www.w3.org/2003/04/emma" version="1.0">
              <emma:interpretation id="{330B0097-4754-4111-88A1-0B32DEF3FCF6}" emma:medium="tactile" emma:mode="ink">
                <msink:context xmlns:msink="http://schemas.microsoft.com/ink/2010/main" type="inkWord" rotatedBoundingBox="27435,11305 27818,11337 27753,12111 27370,12079"/>
              </emma:interpretation>
              <emma:one-of disjunction-type="recognition" id="oneOf1">
                <emma:interpretation id="interp5" emma:lang="zh-CN" emma:confidence="0">
                  <emma:literal>*</emma:literal>
                </emma:interpretation>
                <emma:interpretation id="interp6" emma:lang="zh-CN" emma:confidence="0">
                  <emma:literal>¥</emma:literal>
                </emma:interpretation>
                <emma:interpretation id="interp7" emma:lang="zh-CN" emma:confidence="0">
                  <emma:literal>女</emma:literal>
                </emma:interpretation>
                <emma:interpretation id="interp8" emma:lang="zh-CN" emma:confidence="0">
                  <emma:literal>义</emma:literal>
                </emma:interpretation>
                <emma:interpretation id="interp9" emma:lang="zh-CN" emma:confidence="0">
                  <emma:literal>%</emma:literal>
                </emma:interpretation>
              </emma:one-of>
            </emma:emma>
          </inkml:annotationXML>
          <inkml:trace contextRef="#ctx0" brushRef="#br0" timeOffset="1353">30828 13967 3200,'-22'3'1216,"17"13"-640,-10 0 160,9-2 672,-3 8-128,0 6-32,-3 4-512,-8 14-128,-5 12-352,-2 0 128,-3 10 96,6-8-96,-8 0-64,2-2-256,0-8-96,4-4 64,6-10 32,4-4-96,0-10 32,12-9-928,-1-4-416,5-14-1920</inkml:trace>
          <inkml:trace contextRef="#ctx0" brushRef="#br0" timeOffset="1594">30487 14361 3456,'-17'0'1408,"23"-4"-768,-6 8-320,5-4 384,4 0 32,3 0 32,3-9-224,10 1-64,10-1-288,-4-10-64,1 6 0,4 0-160,-1 3 32,0 7 0,-4-3 64,-1 15-1248,-3-5-448</inkml:trace>
          <inkml:trace contextRef="#ctx0" brushRef="#br0" timeOffset="1063">30476 14031 3456,'-6'-6'1408,"6"6"-768,0 6-256,0-6 512,6 7-224,-1 9 0,4 0-32,7 3 64,-2 4-384,19-1 32,-12 14 64,3 6-160,2-1-64,-6-5-96,0 3 0,0-7-64,-4 0 64,-1-3-128,-4-2 0,-1-5-480,-5 0-128,0-2-896,-1-4-352,2-6-416</inkml:trace>
        </inkml:traceGroup>
        <inkml:traceGroup>
          <inkml:annotationXML>
            <emma:emma xmlns:emma="http://www.w3.org/2003/04/emma" version="1.0">
              <emma:interpretation id="{B1A4C174-23FE-4029-B358-3F4D1A3F22EA}" emma:medium="tactile" emma:mode="ink">
                <msink:context xmlns:msink="http://schemas.microsoft.com/ink/2010/main" type="inkWord" rotatedBoundingBox="28193,11991 28527,11290 29183,11602 28849,12303"/>
              </emma:interpretation>
              <emma:one-of disjunction-type="recognition" id="oneOf2">
                <emma:interpretation id="interp10" emma:lang="zh-CN" emma:confidence="0">
                  <emma:literal>*</emma:literal>
                </emma:interpretation>
                <emma:interpretation id="interp11" emma:lang="zh-CN" emma:confidence="0">
                  <emma:literal>¥</emma:literal>
                </emma:interpretation>
                <emma:interpretation id="interp12" emma:lang="zh-CN" emma:confidence="0">
                  <emma:literal>飞</emma:literal>
                </emma:interpretation>
                <emma:interpretation id="interp13" emma:lang="zh-CN" emma:confidence="0">
                  <emma:literal>处</emma:literal>
                </emma:interpretation>
                <emma:interpretation id="interp14" emma:lang="zh-CN" emma:confidence="0">
                  <emma:literal>火</emma:literal>
                </emma:interpretation>
              </emma:one-of>
            </emma:emma>
          </inkml:annotationXML>
          <inkml:trace contextRef="#ctx0" brushRef="#br0" timeOffset="9635">31440 14596 4992,'-26'-3'1824,"26"3"-960,6 0-1024,9-5 1568,0 0-320,9-4-448,8-1-224,8 3-288,7-2-160,13 3-64,6 2 64,-4 4 64,-2 0-416,9 0-160,-9 0-1696,-4-4-1376,5-5 1152</inkml:trace>
          <inkml:trace contextRef="#ctx0" brushRef="#br0" timeOffset="9155">31480 14158 4224,'-10'-4'1664,"4"4"-896,1 0-352,5 0 544,0 0-352,0 0-96,5 0-96,-5 0 32,10 0-224,-4 4 160,5 9 96,4 15 64,0 8 32,0 6-160,5 6 0,1-6-192,-2-3-64,8 3-64,-7 3-96,1 0 32,-2-9 32,1-4-960,-4-4-416,5-10-2144</inkml:trace>
          <inkml:trace contextRef="#ctx0" brushRef="#br0" timeOffset="9411">31955 14116 4608,'-15'-17'1760,"15"17"-960,-12 0-384,12 4 608,-15 6-160,0 9 32,-15 3 64,0 27 128,-2 6-608,-4 3-192,0 0-64,2 3-64,-2 1 64,5-2-128,0-5 0,7-10-384,7-6-224,2-7-1120,6-9-480,3-10-1024</inkml:trace>
        </inkml:traceGroup>
        <inkml:traceGroup>
          <inkml:annotationXML>
            <emma:emma xmlns:emma="http://www.w3.org/2003/04/emma" version="1.0">
              <emma:interpretation id="{9C96356A-17A8-4882-A034-A3EB00CB2AA0}" emma:medium="tactile" emma:mode="ink">
                <msink:context xmlns:msink="http://schemas.microsoft.com/ink/2010/main" type="inkWord" rotatedBoundingBox="29060,12465 29335,11566 30050,11784 29775,12683"/>
              </emma:interpretation>
              <emma:one-of disjunction-type="recognition" id="oneOf3">
                <emma:interpretation id="interp15" emma:lang="zh-CN" emma:confidence="0">
                  <emma:literal>*</emma:literal>
                </emma:interpretation>
                <emma:interpretation id="interp16" emma:lang="zh-CN" emma:confidence="0">
                  <emma:literal>女</emma:literal>
                </emma:interpretation>
                <emma:interpretation id="interp17" emma:lang="zh-CN" emma:confidence="0">
                  <emma:literal>攵</emma:literal>
                </emma:interpretation>
                <emma:interpretation id="interp18" emma:lang="zh-CN" emma:confidence="0">
                  <emma:literal>¥</emma:literal>
                </emma:interpretation>
                <emma:interpretation id="interp19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14912">32393 14203 5248,'-20'9'2016,"20"1"-1088,0 26-320,3-23 672,3 19-224,5-5 0,-1 1-288,-1 4-160,8 0-352,-2 4-96,0 3-32,6 6-160,-6-3 32,0 0 64,0 2 32,6 2-128,-1-5 32,5-6-704,1-2-256,-7-7-800,2-7-256,-6-5-896</inkml:trace>
          <inkml:trace contextRef="#ctx0" brushRef="#br0" timeOffset="15162">32734 14397 3712,'-15'-13'1472,"9"13"-768,1 9-416,5-5 512,-4 11 256,-12 2 128,-4 6-64,-6 18-32,-4 8-608,-12 11 0,2 3 32,-7 4-192,8 6-32,3-1-160,-6-8-96,12-10 64,4-5 0,6-3-960,4-14-384,1-9-1984</inkml:trace>
          <inkml:trace contextRef="#ctx0" brushRef="#br0" timeOffset="15406">32274 14783 3456,'-9'-19'1312,"9"15"-704,0 1-352,6 3 416,-3-6 320,9 2 160,-2-1-160,4 1-128,7-2-480,9 2 192,6 4 64,15 0-256,11 0-64,4 4-192,0 2-32,12-2-384,-4 1-224,-2-5-1984,-6 4-1824,-10 2 1312</inkml:trace>
        </inkml:traceGroup>
      </inkml:traceGroup>
    </inkml:traceGroup>
    <inkml:traceGroup>
      <inkml:annotationXML>
        <emma:emma xmlns:emma="http://www.w3.org/2003/04/emma" version="1.0">
          <emma:interpretation id="{49924343-473A-4019-A36A-F4A143C53DC6}" emma:medium="tactile" emma:mode="ink">
            <msink:context xmlns:msink="http://schemas.microsoft.com/ink/2010/main" type="paragraph" rotatedBoundingBox="26555,12717 30094,17261 29425,17783 25886,132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2FCBC02-E8C6-4734-8DDF-2993F9806156}" emma:medium="tactile" emma:mode="ink">
              <msink:context xmlns:msink="http://schemas.microsoft.com/ink/2010/main" type="line" rotatedBoundingBox="26555,12717 30094,17261 29425,17783 25886,13238">
                <msink:destinationLink direction="with" ref="{E5D0ECB8-D2DA-4F5B-9358-BB8FEEFBCD9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7B55200-5653-4E41-95C4-9C3908BECA54}" emma:medium="tactile" emma:mode="ink">
                <msink:context xmlns:msink="http://schemas.microsoft.com/ink/2010/main" type="inkWord" rotatedBoundingBox="26548,12722 26954,13243 26378,13692 25972,13171"/>
              </emma:interpretation>
              <emma:one-of disjunction-type="recognition" id="oneOf4">
                <emma:interpretation id="interp20" emma:lang="zh-CN" emma:confidence="0">
                  <emma:literal>*</emma:literal>
                </emma:interpretation>
                <emma:interpretation id="interp21" emma:lang="zh-CN" emma:confidence="0">
                  <emma:literal>·</emma:literal>
                </emma:interpretation>
                <emma:interpretation id="interp22" emma:lang="zh-CN" emma:confidence="0">
                  <emma:literal>口</emma:literal>
                </emma:interpretation>
                <emma:interpretation id="interp23" emma:lang="zh-CN" emma:confidence="0">
                  <emma:literal>义</emma:literal>
                </emma:interpretation>
                <emma:interpretation id="interp2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10672">29284 15621 3456,'-6'-13'1312,"6"7"-704,0 2-576,0 4 352,6 0-64,0-5 128,-3 5 64,8 0 64,-1 9-32,1 7 32,-2 0-288,7 7-32,-2 0 64,2 9-64,4 9 96,1-5-192,6 5-32,3 5-64,-6-7-64,2 2 32,-4-5 32,-4 0-192,3 6 32,-6-6-1664,-4-4-1856,-2-4 736</inkml:trace>
          <inkml:trace contextRef="#ctx0" brushRef="#br0" timeOffset="10934">29752 15562 3072,'-21'-9'1216,"12"18"-640,-6 14-192,4-10 416,1 10 288,-5 3 160,-11 25-288,-5-2-96,-4 6-512,-1-1-64,0 1 32,6 0-192,0-1 0,-2-5-64,2-7-64,5-7-608,4-3-256,6-9-2080</inkml:trace>
          <inkml:trace contextRef="#ctx0" brushRef="#br0" timeOffset="11168">29257 16006 4480,'-4'15'1664,"8"-8"-896,7 3-64,-2-4 736,6-3-672,6-3-224,5 0-288,10 0-96,15-3-96,4 3-64,1-6 96,-5 2-128,11-5 0,-2-1-672,-9 1-320,-3 1-1760</inkml:trace>
        </inkml:traceGroup>
        <inkml:traceGroup>
          <inkml:annotationXML>
            <emma:emma xmlns:emma="http://www.w3.org/2003/04/emma" version="1.0">
              <emma:interpretation id="{F888FEE3-9788-4B6C-BD19-4B697E3CF77B}" emma:medium="tactile" emma:mode="ink">
                <msink:context xmlns:msink="http://schemas.microsoft.com/ink/2010/main" type="inkWord" rotatedBoundingBox="27433,13889 27921,14517 27360,14954 26872,14327"/>
              </emma:interpretation>
              <emma:one-of disjunction-type="recognition" id="oneOf5">
                <emma:interpretation id="interp25" emma:lang="zh-CN" emma:confidence="0">
                  <emma:literal>*</emma:literal>
                </emma:interpretation>
                <emma:interpretation id="interp26" emma:lang="zh-CN" emma:confidence="0">
                  <emma:literal>女</emma:literal>
                </emma:interpretation>
                <emma:interpretation id="interp27" emma:lang="zh-CN" emma:confidence="0">
                  <emma:literal>义</emma:literal>
                </emma:interpretation>
                <emma:interpretation id="interp28" emma:lang="zh-CN" emma:confidence="0">
                  <emma:literal>※</emma:literal>
                </emma:interpretation>
                <emma:interpretation id="interp29" emma:lang="zh-CN" emma:confidence="0">
                  <emma:literal>口</emma:literal>
                </emma:interpretation>
              </emma:one-of>
            </emma:emma>
          </inkml:annotationXML>
          <inkml:trace contextRef="#ctx0" brushRef="#br0" timeOffset="11663">30186 16759 4480,'-15'0'1760,"15"7"-960,3-1-512,-3-6 512,12 10-32,9 3 96,9 10-128,0 3-64,6 6-352,-1 4-128,1 8 0,-6 8-32,0 2 0,3 4-96,2 10 32,-5-10-128,1-6 0,-1-7-1088,-4-13-544,-1-9-1408</inkml:trace>
          <inkml:trace contextRef="#ctx0" brushRef="#br0" timeOffset="11943">30741 16863 4352,'-15'10'1664,"9"-7"-896,-3 29-192,9-18 576,-17 4-224,-2 5 0,-2 4-224,-5 5-128,1 3-320,-1 6-96,-10 5 32,6 8-96,0 5 0,4-8-32,1-3-64,5-6-480,-7-6-224,8-4-1216,-2-15-1920,7-8 704</inkml:trace>
          <inkml:trace contextRef="#ctx0" brushRef="#br0" timeOffset="12159">30200 17162 4224,'-5'-6'1568,"5"12"-832,11-6-288,5 4 480,8-1-96,2 3-32,4-6-224,0 0-96,6 0-288,6-6-128,8 3-32,7-1-32,0-2 64,-3 2-32,2-1-32,1 1-1024,-6 4-448,5 0-1248</inkml:trace>
        </inkml:traceGroup>
        <inkml:traceGroup>
          <inkml:annotationXML>
            <emma:emma xmlns:emma="http://www.w3.org/2003/04/emma" version="1.0">
              <emma:interpretation id="{E939D46B-ED50-43B8-BA0B-21FB324BEA2F}" emma:medium="tactile" emma:mode="ink">
                <msink:context xmlns:msink="http://schemas.microsoft.com/ink/2010/main" type="inkWord" rotatedBoundingBox="28446,15145 28973,15821 28303,16343 27776,15666"/>
              </emma:interpretation>
              <emma:one-of disjunction-type="recognition" id="oneOf6">
                <emma:interpretation id="interp30" emma:lang="zh-CN" emma:confidence="0">
                  <emma:literal>*</emma:literal>
                </emma:interpretation>
                <emma:interpretation id="interp31" emma:lang="zh-CN" emma:confidence="0">
                  <emma:literal>女</emma:literal>
                </emma:interpretation>
                <emma:interpretation id="interp32" emma:lang="zh-CN" emma:confidence="0">
                  <emma:literal>义</emma:literal>
                </emma:interpretation>
                <emma:interpretation id="interp33" emma:lang="zh-CN" emma:confidence="0">
                  <emma:literal>上</emma:literal>
                </emma:interpretation>
                <emma:interpretation id="interp34" emma:lang="zh-CN" emma:confidence="0">
                  <emma:literal>乄</emma:literal>
                </emma:interpretation>
              </emma:one-of>
            </emma:emma>
          </inkml:annotationXML>
          <inkml:trace contextRef="#ctx0" brushRef="#br0" timeOffset="12686">31250 17963 4608,'-4'10'1760,"8"-1"-960,7 10-320,-2-6 576,3 13-96,3 6 0,9 4-192,8 2-96,-2 2-352,0 5-64,0 6 64,7-3-352,-1-2-32,-1-5 160,-4 0 96,1-1-256,-8 2 0,2-7-160,-6-2 0,-4-7-512,-1-8-256,-5-4-1152,-5-4-1600,-5-14 928</inkml:trace>
          <inkml:trace contextRef="#ctx0" brushRef="#br0" timeOffset="13179">31220 18488 4864,'-15'6'1824,"20"-16"-960,-1 6-384,8 4 576,-3-5-160,3-4 0,3 1-192,5-2-128,20 1-320,-4-1-96,5 7 32,0 3-96,5 9-64,5-1 0,0 1-32,5 1-160,4-6-32,-9 1-1184,-4-1-448,-1 1-1248</inkml:trace>
          <inkml:trace contextRef="#ctx0" brushRef="#br0" timeOffset="12956">31740 18100 5888,'-21'4'2176,"11"0"-1152,1 24-480,3-14 704,-5 4-224,-8 4-32,-2 10-288,-5 22-32,2 0-384,3-12 32,-9 22 32,-2 4-192,-4-1-96,5-18-32,1 25-32,4-12-96,7-8 64,-1-8-896,5-14-320,-1-10-1088,5-8-448,2-28-128</inkml:trace>
        </inkml:traceGroup>
        <inkml:traceGroup>
          <inkml:annotationXML>
            <emma:emma xmlns:emma="http://www.w3.org/2003/04/emma" version="1.0">
              <emma:interpretation id="{B17D44B3-96E1-4B7D-9E74-64CC20E447B5}" emma:medium="tactile" emma:mode="ink">
                <msink:context xmlns:msink="http://schemas.microsoft.com/ink/2010/main" type="inkWord" rotatedBoundingBox="29539,16610 30064,17284 29526,17703 29001,17028"/>
              </emma:interpretation>
              <emma:one-of disjunction-type="recognition" id="oneOf7">
                <emma:interpretation id="interp35" emma:lang="zh-CN" emma:confidence="0">
                  <emma:literal>*</emma:literal>
                </emma:interpretation>
                <emma:interpretation id="interp36" emma:lang="zh-CN" emma:confidence="0">
                  <emma:literal>义</emma:literal>
                </emma:interpretation>
                <emma:interpretation id="interp37" emma:lang="zh-CN" emma:confidence="0">
                  <emma:literal>女</emma:literal>
                </emma:interpretation>
                <emma:interpretation id="interp38" emma:lang="zh-CN" emma:confidence="0">
                  <emma:literal>扌</emma:literal>
                </emma:interpretation>
                <emma:interpretation id="interp39" emma:lang="zh-CN" emma:confidence="0">
                  <emma:literal>※</emma:literal>
                </emma:interpretation>
              </emma:one-of>
            </emma:emma>
          </inkml:annotationXML>
          <inkml:trace contextRef="#ctx0" brushRef="#br0" timeOffset="13733">32382 19400 6400,'-15'9'2368,"21"-1"-1280,-2 7-576,7-1 704,-2-2-288,6 8-64,3 2-352,0 23-96,3 4-224,9 2-64,11-2 64,-5 5-160,6 5-32,-7-4 0,1-1 64,-2-3-256,-2-6-32,-7-5-736,-5-8-256,1-10-1344,-6-8-1728,-5-14 1152</inkml:trace>
          <inkml:trace contextRef="#ctx0" brushRef="#br0" timeOffset="14005">32750 19459 7040,'-36'32'2624,"26"-9"-1408,-31 3-704,20-4 768,0 20-384,2 4-128,-7-2-352,0 7-128,1-12-160,-1 22-96,7-16 0,2-5-320,2-2-64,5-12-1216,2-4-576,1-2-1440</inkml:trace>
          <inkml:trace contextRef="#ctx0" brushRef="#br0" timeOffset="14199">32274 19902 6784,'-14'0'2528,"-7"10"-1344,32-15-672,-11 5 768,10 0-384,1 0-32,8-5-384,7 0-128,10 1-192,5 1-128,20-3 0,1 2-32,-2-6 0,6 1-928,-10 0-320,4 1-1376,-2-7-1824</inkml:trace>
        </inkml:traceGroup>
      </inkml:traceGroup>
    </inkml:traceGroup>
  </inkml:traceGroup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36:02.48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175" units="cm"/>
      <inkml:brushProperty name="height" value="0.175" units="cm"/>
    </inkml:brush>
  </inkml:definitions>
  <inkml:traceGroup>
    <inkml:annotationXML>
      <emma:emma xmlns:emma="http://www.w3.org/2003/04/emma" version="1.0">
        <emma:interpretation id="{135585B3-AA80-4D83-B3CC-F0A606C4B8BC}" emma:medium="tactile" emma:mode="ink">
          <msink:context xmlns:msink="http://schemas.microsoft.com/ink/2010/main" type="writingRegion" rotatedBoundingBox="25919,6023 25657,17739 12685,17448 12947,5733">
            <msink:destinationLink direction="with" ref="{E5D0ECB8-D2DA-4F5B-9358-BB8FEEFBCD9B}"/>
          </msink:context>
        </emma:interpretation>
      </emma:emma>
    </inkml:annotationXML>
    <inkml:traceGroup>
      <inkml:annotationXML>
        <emma:emma xmlns:emma="http://www.w3.org/2003/04/emma" version="1.0">
          <emma:interpretation id="{1B5CD2DE-95D3-4251-8FC4-7A097C25F4DA}" emma:medium="tactile" emma:mode="ink">
            <msink:context xmlns:msink="http://schemas.microsoft.com/ink/2010/main" type="paragraph" rotatedBoundingBox="25919,6023 25657,17739 24386,17710 24649,5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E22F4D-2A48-4C85-9D03-A77EA0DFEB6C}" emma:medium="tactile" emma:mode="ink">
              <msink:context xmlns:msink="http://schemas.microsoft.com/ink/2010/main" type="line" rotatedBoundingBox="25919,6023 25657,17739 24386,17710 24649,5994"/>
            </emma:interpretation>
          </emma:emma>
        </inkml:annotationXML>
        <inkml:traceGroup>
          <inkml:annotationXML>
            <emma:emma xmlns:emma="http://www.w3.org/2003/04/emma" version="1.0">
              <emma:interpretation id="{B6DAE68D-AA3F-4DDE-96A1-48D13CF9AE02}" emma:medium="tactile" emma:mode="ink">
                <msink:context xmlns:msink="http://schemas.microsoft.com/ink/2010/main" type="inkWord" rotatedBoundingBox="25336,15748 25321,16419 24819,16407 24834,15737">
                  <msink:destinationLink direction="with" ref="{2601A6FB-D8D1-4495-8A8D-4B98CAA17763}"/>
                </msink:context>
              </emma:interpretation>
              <emma:one-of disjunction-type="recognition" id="oneOf0">
                <emma:interpretation id="interp0" emma:lang="zh-CN" emma:confidence="0">
                  <emma:literal>羣</emma:literal>
                </emma:interpretation>
                <emma:interpretation id="interp1" emma:lang="zh-CN" emma:confidence="0">
                  <emma:literal>掌</emma:literal>
                </emma:interpretation>
                <emma:interpretation id="interp2" emma:lang="zh-CN" emma:confidence="0">
                  <emma:literal>莑</emma:literal>
                </emma:interpretation>
                <emma:interpretation id="interp3" emma:lang="zh-CN" emma:confidence="0">
                  <emma:literal>ⅰ</emma:literal>
                </emma:interpretation>
                <emma:interpretation id="interp4" emma:lang="zh-CN" emma:confidence="0">
                  <emma:literal>辜</emma:literal>
                </emma:interpretation>
              </emma:one-of>
            </emma:emma>
          </inkml:annotationXML>
          <inkml:trace contextRef="#ctx0" brushRef="#br0">28007 18389 3712,'-15'-17'1408,"-9"17"-768,33 0-320,-14 0 384,5 0 224,5 10 160,6 2-160,-1 2-96,6 4-448,4 5 192,0 4 64,2 1-320,-4 8-96,8 5-32,-5-2 32,0 3-32,9 4-32,-6 2-192,-3-6 32,-6-6-416,0-8-224,2-12-4800,-7-19 1600</inkml:trace>
          <inkml:trace contextRef="#ctx0" brushRef="#br0" timeOffset="247">28330 18384 4352,'-36'0'1664,"10"10"-896,7 9-256,13-6 512,-5 4-128,2 2 0,-1 7-128,-5 6-96,-2 9-352,2 5 0,0 8 96,-6 5-160,3-1-64,-4 3-96,8-9 0,-4-1-128,0-9 0,-2-7-896,4-11-416</inkml:trace>
          <inkml:trace contextRef="#ctx0" brushRef="#br0" timeOffset="481">27902 18684 5376,'-32'-9'2112,"32"9"-1152,6 3-928,9-3 512,6 0-64,5 0 96,4 6-256,6-3-96,-1 4-128,2-4-96,8 1 32,6 2-32,-6-6 0,-4 0 0,-5 0 0,-6 0-1216,-4 0-448,-5 0-928</inkml:trace>
          <inkml:trace contextRef="#ctx0" brushRef="#br1" timeOffset="-40947">28040 8658 5632,'-6'-20'2176,"12"20"-1152,-2-3-704,-4 3 544,6 0 0,3 3 96,2 3-32,-1 4 64,1 6-544,-1 7 96,1 9 32,-2 4-64,-3 29 32,-2-7-225,1 6-63,-5 0-64,0 3-32,-5 5 32,1 1 32,-8-1-96,3 2-32,-2 2-32,1 0 32,1-2 0,-2-16 32,1-4-64,5-12-64,-1-10-64,6-9 32,11-1 32,4-9 64,6-9-96,3-4 0,18-9 32,9-8 0,0-2 0,11-7 0,-2-3 64,0 7 32,18 5-128,-7 2-32,-10 7 32,-5 2 64,-9 6 0,-7 10 64,-4 12-64,-6 7-32,-4 7 160,-6 3 32,-4 16 64,-6 5 0,-10 3-64,-5 10 32,-6-2-64,1 16 0,-4 4-96,-7-5-64,-9-8 96,-6-11 64,0 5-128,0-8-32,-5-15 0,0-8 0,1-9 0,-1-5 0,-1-9 0,-3-14 0,-12-4-288,6-9-64,0-4-32,1-10 64,-1 6 192,6-5 64,-6 2 64,0-2 0,9 9 0,7-2 0,8 1-96,8-2 64,8 0 32,11 3 0,16-4 64,9-5 32,12-3-32,8-5 32,17-2-64,4 4-32,5 1 32,5 1 32,7-2-800,-2 6-320,-4-1-1215,-11 10-481,-12 3-1376</inkml:trace>
          <inkml:trace contextRef="#ctx0" brushRef="#br1" timeOffset="-41750">27712 9051 4992,'-24'-17'1824,"18"17"-960,6 3-1088,6 3 320,-1 7 96,5 0 128,-1 1 448,9-1 320,-4 6-576,7-1 160,-2-1 64,7-4 32,4 3 32,6 1-192,-6-2-32,6-12-192,-6 7 0,2-6-32,-2-4 96,0 0-161,0-4-95,2-6 96,20-3 64,-7-6-64,6-3 0,5-14-96,4-10 32,2 5-128,-1 0 0,6 2 32,-7 3 0,-3 4-64,-12 0 32,-3 9 0,-12 4 32,-4-3-160,-10 9 32,-7 3 0,-4 7 0,-10-3-352,-4 6-96,-12 6-768,-15 3-255,1 4-641,-7 4-224,2-2-992,-7-7-704,2 1 1792</inkml:trace>
          <inkml:trace contextRef="#ctx0" brushRef="#br0" timeOffset="-2769">28386 14397 2816,'-11'15'1120,"7"-5"-576,-1-3-160,5 2 416,0 10-64,-12-2 0,-6 11-192,-3 8-64,0 6-160,-6 3 32,-3 4-192,0 2-32,0 3 0,-2-4-64,8-6-64,-3-2 32,9-10 32,0-9-192,15-6 32,-3-12-1312,6-10-1696,0-8 480</inkml:trace>
          <inkml:trace contextRef="#ctx0" brushRef="#br0" timeOffset="-3076">27927 14276 2560,'0'17'960,"6"-8"-512,-1-5-384,-1 11 288,7-7 64,-1 7 128,-1-2-160,8 4 32,-2 6-64,6 5 96,4 4-224,1 0-128,-1 7-64,1 3 32,10-1-32,3-5-32,-3-4 96,0-2-64,-6-1-32,2-7-64,-7 1 32,-5-4-544,-5-6-160,-4 0-1120</inkml:trace>
          <inkml:trace contextRef="#ctx0" brushRef="#br0" timeOffset="-2537">27932 14706 3072,'-11'4'1120,"-4"1"-576,26-5-160,-11 0 512,10 4-384,5-4-32,0 5-224,11-5 0,5 0-160,-1 0 96,11-5 0,15-8 0,5-9-32,1-2-32,10 6 0,-7-5-160,7 6 32,0 8-288,-18-1-128,-7 1-1824</inkml:trace>
          <inkml:trace contextRef="#ctx0" brushRef="#br0" timeOffset="-1878">27789 15757 2048,'0'-9'768,"6"9"-384,3-4 32,-3 4 352,3 4-192,2 1 0,10 12 0,4 6 32,5 0-64,2 5 0,-2 11-224,1 3-128,-1-1-96,0 8-96,-4-4 96,1 1-64,-8-5-32,-4-5 96,2 0 0,-8-8-320,0-5-96</inkml:trace>
          <inkml:trace contextRef="#ctx0" brushRef="#br0" timeOffset="-1391">27840 16082 3328,'0'0'1312,"6"0"-704,9 10-96,-6-6 512,6 1-288,12-1-96,3-4-288,0-4-160,12-1-96,2 1-96,9 0 32,2-5 32,-4 3 32,-4 2-32,-2 4-64,-9 0-1184,-6 4-1824,-4 2 288</inkml:trace>
          <inkml:trace contextRef="#ctx0" brushRef="#br0" timeOffset="-1619">28259 15644 3712,'-30'-4'1408,"18"17"-768,12 10-480,0-9 416,-4 8 32,-1 14 96,-5 0-192,-7 4 32,2 2-320,-5 3-192,5 0-64,-1 1 32,-4-1 64,1-4-32,-7-1 64,5-2-128,0-8 0,2-2-608,-1-6-224,-1-4-1472</inkml:trace>
          <inkml:trace contextRef="#ctx0" brushRef="#br0" timeOffset="-959">27866 16966 3456,'-15'-23'1312,"15"36"-704,9-17-224,-3 14 416,-2 0-160,11-7-32,12 6 64,-1 9 32,-2 6-352,2 12 128,0 3 96,4 12-192,-4 7-64,4-3-96,-4 4-64,-2-5-192,-2-3 32,4-2 0,-8 2 0,3-12-928,-6-7-320</inkml:trace>
          <inkml:trace contextRef="#ctx0" brushRef="#br0" timeOffset="-699">28408 17012 4480,'-27'-10'1760,"18"20"-960,-23-1-576,28 0 480,-8 11 224,-8 6 128,2 10-288,0 4-32,4 24-448,-8-1-32,4 5-32,-3-1-192,0 11 0,1-18-32,4-7 64,2-8-96,4-7 0,-1-12-960,1-4-384</inkml:trace>
          <inkml:trace contextRef="#ctx0" brushRef="#br0" timeOffset="-466">28040 17378 3968,'-6'-31'1472,"1"31"-768,5 5-320,0-5 512,0 0-32,0 0 64,11 4-448,-1 2-128,16 7-96,-1-4 64,16-1-96,4 2 32,-3-5-160,-3-2 0,3-11 32,-7 4 0,1-2-64,-6 2-64,-3 0-544,-7-2-192,-10 3-2336</inkml:trace>
          <inkml:trace contextRef="#ctx0" brushRef="#br0" timeOffset="859">27902 19622 3712,'-32'27'1472,"32"5"-768,0-10-256,6-12 544,9 2 96,0 2 128,6 9-320,-1-1-64,5 10-480,1 0 128,1 4 96,-3 5-416,3 1-64,-2-3-64,1 3 32,-2-3-192,6-7 32,-3-3-1024,-6-12-384,-7-8-1696</inkml:trace>
          <inkml:trace contextRef="#ctx0" brushRef="#br0" timeOffset="1096">28264 19749 4736,'-42'9'1760,"36"9"-960,-8 0-384,10 1 608,-2-2-288,-6 2-32,4 13-128,-8 3-64,1 7-256,0 4-160,0 8 0,-6 4-128,1 6 0,4-2 32,-4-10 64,10-17-1088,5-8-416</inkml:trace>
          <inkml:trace contextRef="#ctx0" brushRef="#br0" timeOffset="1306">27866 20093 5248,'-5'0'2016,"10"0"-1088,25-6-448,-14 6 640,10 0-544,-1 6-224,5 3-224,5-1-32,7 1-64,-6 1-32,14-4 96,-4-3-64,1-3-32,-8 0-960,3-3-416,-6-3-1408</inkml:trace>
        </inkml:traceGroup>
      </inkml:traceGroup>
    </inkml:traceGroup>
    <inkml:traceGroup>
      <inkml:annotationXML>
        <emma:emma xmlns:emma="http://www.w3.org/2003/04/emma" version="1.0">
          <emma:interpretation id="{0D227EE9-B701-49BE-8426-64ED1FD01764}" emma:medium="tactile" emma:mode="ink">
            <msink:context xmlns:msink="http://schemas.microsoft.com/ink/2010/main" type="paragraph" rotatedBoundingBox="24483,14735 12829,15005 12747,11478 24401,112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40F6D12-7304-40E8-A4DB-9E7BFF156D62}" emma:medium="tactile" emma:mode="ink">
              <msink:context xmlns:msink="http://schemas.microsoft.com/ink/2010/main" type="line" rotatedBoundingBox="24483,14735 12829,15005 12747,11478 24401,11208"/>
            </emma:interpretation>
          </emma:emma>
        </inkml:annotationXML>
        <inkml:traceGroup>
          <inkml:annotationXML>
            <emma:emma xmlns:emma="http://www.w3.org/2003/04/emma" version="1.0">
              <emma:interpretation id="{36101CD4-DBED-441A-ACD2-E5D10F5F471D}" emma:medium="tactile" emma:mode="ink">
                <msink:context xmlns:msink="http://schemas.microsoft.com/ink/2010/main" type="inkWord" rotatedBoundingBox="15840,14935 12829,15005 12747,11478 15759,11408">
                  <msink:destinationLink direction="with" ref="{2601A6FB-D8D1-4495-8A8D-4B98CAA17763}"/>
                </msink:context>
              </emma:interpretation>
              <emma:one-of disjunction-type="recognition" id="oneOf1">
                <emma:interpretation id="interp5" emma:lang="zh-CN" emma:confidence="0">
                  <emma:literal>雦</emma:literal>
                </emma:interpretation>
                <emma:interpretation id="interp6" emma:lang="zh-CN" emma:confidence="0">
                  <emma:literal>讎</emma:literal>
                </emma:interpretation>
                <emma:interpretation id="interp7" emma:lang="zh-CN" emma:confidence="0">
                  <emma:literal>鱡</emma:literal>
                </emma:interpretation>
                <emma:interpretation id="interp8" emma:lang="zh-CN" emma:confidence="0">
                  <emma:literal>飜</emma:literal>
                </emma:interpretation>
                <emma:interpretation id="interp9" emma:lang="zh-CN" emma:confidence="0">
                  <emma:literal>鰍</emma:literal>
                </emma:interpretation>
              </emma:one-of>
            </emma:emma>
          </inkml:annotationXML>
          <inkml:trace contextRef="#ctx0" brushRef="#br1" timeOffset="-36227">18109 15976 5120,'-4'-6'2016,"8"12"-1088,7-6-512,-11 0 1088,10 8-320,1 6-256,-1 4-128,4 0-448,2 8 64,-1 6 32,-4 1-32,-2 8 64,2 12-64,-1 24 0,1 23-160,-7 10 0,2 2-161,0 14-63,3 28-223,-4 2-129,-5 11-2144,4 4-992,-13 19-224</inkml:trace>
          <inkml:trace contextRef="#ctx0" brushRef="#br1" timeOffset="-36496">18007 16096 4096,'15'-14'1568,"2"20"-832,-2-12-288,-5 6 480,16-4-32,4-8 32,0-4-160,12 3-96,3-10-352,12 1-64,9-10-32,10 0 96,-4 9 32,-6-4-96,-6 9 0,-3 10-96,-1 3 64,-11 1-64,-9 17 256,-20 19 128,-16 0-64,-10 8-96,-16 5-96,-20 6-96,-4-6 32,-7 0-64,-4 1 0,5-1-33,0-4 1,10-5-64,0-10-64,10-3-128,11-4 0,4-10-991,-5 0-385,8-9-1344,2-5-1920,-10-4 1184</inkml:trace>
          <inkml:trace contextRef="#ctx0" brushRef="#br1" timeOffset="-37742">17574 14819 4736,'14'-27'1824,"4"27"-960,6 10-576,-8-6 512,10 5 320,-2 1 192,18-3-224,-1 8-96,10-1-544,-1-5-64,2 4-32,8-4-128,2-1-64,-2 7-160,3-2-64,-8-4 32,-5 5 64,-3-1-512,-11 10-192,-11 9-1312,-15-1-544,-10 1-608</inkml:trace>
          <inkml:trace contextRef="#ctx0" brushRef="#br1" timeOffset="-37966">18075 14538 5120,'0'-4'2016,"3"12"-1088,-3 7-1088,6-8 320,-12 3 608,3 4 416,-9 0-224,3-1-160,-6 6-448,-2-2-96,-2 2 64,-2 3-64,-5 5 96,-10 5-64,1 9 0,-5 4-160,-2 17-32,-3-1-32,-2-3-64,2-3 32,4-1-32,4-8-96,13-11 64,4-3-1088,4-14-2656,7-9-672,3-18 1600</inkml:trace>
          <inkml:trace contextRef="#ctx0" brushRef="#br1" timeOffset="-37089">17942 15440 4864,'-6'-28'1824,"6"24"-960,11 4-448,-11 0 544,9 0 224,3 4 128,-3-4-192,2 0-64,5 9-576,-1 0 64,-6 1 96,-3-1-64,-1 4-32,-5 1-161,-5 4 1,-1 0-32,-3 10 32,-6 8-192,-12 5-64,-8 21 0,-2 6 0,-2 0-160,-8 9 32,2-9 0,-2-4 0,2-6 0,3-3 0,12-4-576,5-12-256,5-3-607,-1-3-257,6-6-416,0-10-192,-6-1-864</inkml:trace>
          <inkml:trace contextRef="#ctx0" brushRef="#br1" timeOffset="-37422">17452 15712 5376,'-10'0'2016,"10"0"-1088,0 0-384,0 0 704,0 0 0,6-4 32,3-5-320,6 0-128,15-5-480,12-5-64,9-3-64,20-5-32,7 5-32,2-1-96,8-9-64,-8 4-64,3-2 32,-8 1 32,-3 3 64,-16 7-736,-16 10-256,-14 9-768,-10 5-192,-16 12-1472</inkml:trace>
          <inkml:trace contextRef="#ctx0" brushRef="#br1" timeOffset="-36868">17314 16102 4992,'5'-14'1824,"1"14"-960,18 0-864,-13 8 416,8 7 544,2-2 416,0 9-352,5-2-192,-1 2-480,5 1-96,6 4-32,0 5 32,-1 3 0,1-3-224,-6 0-64,17-5-864,-11-5-288,-6-9-1376,0-8-1504,-3-10 1216</inkml:trace>
          <inkml:trace contextRef="#ctx0" brushRef="#br1" timeOffset="-38402">16393 16210 3968,'39'-22'1472,"-9"16"-768,17-20-64,-11 16 672,4 1-64,10 0 32,7-1-160,-1 6-32,5 0-608,1-1 0,-6 5-32,-1 0-160,-4 5-96,-9-5-96,3 4-96,-10 0 32,-3 11 32,-7-6-96,1 9-640,-5-6-256,-6 4-736,-5-3-224,-2-4-1280</inkml:trace>
          <inkml:trace contextRef="#ctx0" brushRef="#br1" timeOffset="-39762">17120 14125 4352,'0'-39'1664,"0"33"-896,12 12-768,-7-3 320,-1 7 512,1-1 288,-5-9 96,0 0 32,0 4-672,-5 5 96,1-5 64,-7 6-320,-10-1-128,2 4-192,-16 6 0,-13 27-64,-8 2 64,-10 11-128,-10 5 0,0 4 32,4-4 0,6-6-1056,0 6-480,10 4-1280,-5 3-1376,4 12 1376</inkml:trace>
          <inkml:trace contextRef="#ctx0" brushRef="#br1" timeOffset="-38612">16525 16092 4480,'6'-22'1664,"-3"18"-896,8-2-256,-11 6 576,0 0-32,0 10 96,0 2-96,-5 2 0,-1 4-576,-3 6-64,-6 4-64,-6-2-64,-6 6 64,-3 4-128,-9 0-64,-3 2-64,1-3 0,5-3-64,0-2-32,6-7-64,6 5 32,-3-5-672,12-20-256,0-3-640,9-7-288,6-18-736,12-1-928,-3 0 1280</inkml:trace>
          <inkml:trace contextRef="#ctx0" brushRef="#br1" timeOffset="-38892">15826 15690 3456,'5'18'1312,"16"-11"-704,-5 3 64,-7-5 608,2-1-32,4 0 32,6 2-512,4-2-128,10-4-384,7-4 32,9-2 128,9-2-160,6-7 0,2-7 0,12-5 0,1-9-64,6-1-32,5-16-96,5-1 32,-5-7-128,-5 2 0,-10 5 96,-17 0 32,-9 4-128,-6 9-32,-19 6-64,-5 8 96,-15 4-576,-17 14-224,-10 4-128,-9 5-64,-12 0 64,3-4 32,-3 0 192,1-12 96,1 4 384,5-2 128,4 2 128,5-2 0,5-1 64,0 8 32,7-3 160,4 4 96,1 2 0,3 1 96,1 3 192,5 0 128,0 0-96,0 7-32,0 3-64,5 12 0,1 10 0,-3 0-64,3 0-128,-1 4-64,0-4-64,0 4 64,1 10-32,-3 4 0,3-1-160,0 6-32,0 9-32,-3 4 32,8 12-64,-7 7-32,2-6 96,0 1 64,-6 4-64,-6-14 0,0 4-32,2 8 32,-7 6-64,2 4-32,-3-3 32,3-4-32,-6-11 0,0 11 64,0-19-32,-6-15 64,6-3-64,0-8-32,-6-6 32,1-10-32,4-3 0,1 0 0,0-5-224,4-5-96,2-3-384,-3-7-192,8-3-576,-7-3-288,2-7-1088,3-7-1088,0-20 1536</inkml:trace>
          <inkml:trace contextRef="#ctx0" brushRef="#br0" timeOffset="13324">27260 14918 3200,'-32'-9'1216,"8"18"-640,3 10-736,16-9 128,0-3 480,5-1 256,0-2-96,0 2 0,10 1-160,-1-2-32,9-5-224,0 0 224,2-5 128,7-2-160,4 1-64,-1-4-160,5 6-128,-5 1 0,7 3 32,-17 7-32,-8 13-2144,-18 12-1568,-10-6 1152</inkml:trace>
          <inkml:trace contextRef="#ctx0" brushRef="#br1" timeOffset="-31609">22617 15345 4736,'-6'-14'1760,"12"24"-960,-2-10-160,-4 0 608,5 0-192,1 0 0,3 0-224,1 0-64,1 4-416,4 1 64,-5 8 32,7 1-32,-2 4 0,0-1-32,0 2 0,6 4-64,-1-1 32,-1 5-65,-4 5 1,2 3-160,-2 3-32,0-2 160,6 19 96,-2-10-128,7-5-64,1-8 64,3-4 0,9-12-32,2 3-32,5-22-32,10-13 0,1 0-160,-1-7 32,-5-5 0,6-4 64,-7-4-96,1 1 0,-5-2-128,-10 5-32,-6 4-608,-10 5-224,-5 1-671,-20-4-193,-14-6-576,-8-1-192,-8-2-320</inkml:trace>
          <inkml:trace contextRef="#ctx0" brushRef="#br1" timeOffset="-31242">23125 15018 4352,'-9'-36'1664,"4"30"-896,5-1-256,0 1 576,0 3-96,0-3 64,0 2-192,0 0 32,0-1-512,0 5 192,0 0 96,0 0-96,0 0 64,0 9-64,0 4 0,0 19-1,-6 4 1,6 5 0,0 9-64,0 10-64,0-2-32,6 6-32,-1 4 64,4 9-96,3 17 32,-3 7-160,-3-7-64,-2 15-64,1 0 0,1 4-64,3 13-32,2-3 32,-1-11 32,5-15-32,0-10-32,-4-11-320,-1-22-192,11-9-736,-1-17-320,1-19-799,9-31-353,1-42-1504</inkml:trace>
          <inkml:trace contextRef="#ctx0" brushRef="#br1" timeOffset="-30552">23768 14728 6144,'-24'-8'2272,"12"16"-1216,6 6-672,6-4 608,-3 2 128,-3 11 96,6 6-160,6-3 0,3 6-608,6 4 32,12 9 31,3-4-63,15-5 0,2-4-192,13 0-96,2-13-64,-1-6-96,1-9 32,4-4 32,-6-13-192,-3-16-32,-7-1 192,-4-2 192,-11 0-448,-8 0-224,-6 0 0,-12 0 0,-4 6 129,-10 0 31,-1 3-32,-9 0 32,0 1 160,-6-1 64,3 4 64,-3 6 64,0 4 96,0-5 64,6 5 160,0 0 95,4 5-63,2-2 0,-1 6-96,4 10 32,1 8-64,5 5 64,0 9 0,0 8-32,5 14-32,1 11-96,4 2-32,-1 5-32,-3 19 0,-1-9 0,1 2 64,9 3-160,-6 4-32,1-1 0,1-3 64,-5-20 32,-3 1 32,3-13-64,-6 4-64,0-14-608,-6-8-256,-3-1-320,-6-14-160,0-4-671,-6-12-257,-9-6-1248,-2-14-1056,-13-8 1888</inkml:trace>
          <inkml:trace contextRef="#ctx0" brushRef="#br1" timeOffset="-30066">23824 15730 6144,'-30'-19'2272,"24"16"-1216,12-7-896,4 5 608,10 1-64,1-6 128,9 1-160,16 5-32,10 1-352,10 3 32,0 0 96,11 0-96,-6 3 64,1 7-160,-6-1-64,-6-1-64,-9 7 0,-10-2 0,-4 9 96,-17 11 32,-10-1 96,-14-2-97,-13 11 33,-2-5-32,-8 0 96,-8 5-96,-6 0 32,1 5-96,-7-7 0,7 3 32,-1-1 32,5-5 32,-4 0 64,8-4-160,8 0-32,3-6 0,6-3 0,4-1 0,17-3 64,5-5 32,8-5 32,13-5-128,3-4-96,16-4-96,10-5-32,10-5 64,6 1 64,10 0 0,-6 3-32,-5 1-256,-9 5-160,-12 4-640,-2 0-256,-14 0-479,-3 0-65,-10 4-1472,-7 0-1568,-8 1 1600</inkml:trace>
          <inkml:trace contextRef="#ctx0" brushRef="#br1" timeOffset="-35202">19848 15241 5888,'-21'-9'2272,"21"18"-1216,-4-5-1024,4 5 512,0 1 128,4-1 160,1 0-96,5-5 0,7 0-384,8 2 64,10-6 32,7 0-32,8 0 0,7 0-96,3-6 32,6 2-192,0-5-32,6 0-64,-6-1 32,2 2 0,-8-6 32,-4 0-160,-10 5 32,-5 2 0,-11 1 0,-9 2 0,-7 4 64,-14 0 96,0 4 63,-8 5-31,-10 0 32,0 1-64,-3 3 0,0 0 32,1 6 32,-5 8-96,-7 5-32,2 0-32,0 0 32,3-2-64,3 2-32,3 6-64,0-2 32,1 2 32,0 4 0,0 13 0,0 4 0,-2-5-928,8 1-415,-2 3-801,5-13-256,7-7-1344</inkml:trace>
          <inkml:trace contextRef="#ctx0" brushRef="#br1" timeOffset="-34184">19910 16088 6528,'-15'-9'2464,"15"12"-1344,3 33-1248,3-16 480,0-2 288,-2-1 224,7 6 0,-1 5-64,1 8-416,5 9-32,-2 14 0,2 5-64,-8 3 64,4-2 96,-2-11 32,0 0-129,0-14 33,0-4-224,0-8-96,0-5 32,2-6 0,-3-7-32,0-2 32,3-8 0,8-3 96,1-6-32,4-5 64,5-5-128,6-3 0,5-5-32,16-5 32,3-9-416,2 0-96,4 5-1023,0 0-321,-6 0-1856,12-5-1632,-10 4 1920</inkml:trace>
          <inkml:trace contextRef="#ctx0" brushRef="#br1" timeOffset="-34738">20102 15730 4480,'-4'-9'1664,"8"9"-896,-4 4-352,0-4 544,6 9 64,8 10 192,2 7-192,0 10 32,4 2-608,-6 7 160,7 4 128,-6 5-192,2 1 32,-7 0-352,-1-1-64,2-1-96,-1-2-64,1-6-192,-1-3-32,-1-12-1184,8-8-416,-2-12-1760,4-20-1024,1-7 2144</inkml:trace>
          <inkml:trace contextRef="#ctx0" brushRef="#br1" timeOffset="-34555">20571 16066 6656,'5'-16'2464,"1"9"-1344,15 1-832,-12 2 704,7-5-256,4-4 32,1 0-416,0-5-128,3 4-160,-4-1-128,2 7 32,-8 3-736,-8 5-384,-12 5-1248,-14 9-1600,-4 4 992</inkml:trace>
          <inkml:trace contextRef="#ctx0" brushRef="#br1" timeOffset="-33701">20851 14876 5504,'-15'-16'2112,"15"25"-1152,11-2-928,-7 3 512,7 0 0,8-2 128,14 6-160,2-4-32,4-2-288,3 2-128,8-10 32,11-5-64,-8 0-32,-8 0-256,-4-2-160,-5 1-1056,-12 2-416,-2-2-704</inkml:trace>
          <inkml:trace contextRef="#ctx0" brushRef="#br1" timeOffset="-33334">21284 14932 3968,'-9'5'1472,"9"-5"-768,-26 10-416,22-6 448,-2 5 0,1 1 32,-5 7-64,-1 15 32,-4 4-416,0 5 160,-6 0 160,-4 5-160,-5 3 64,-2 1 32,-3-4 96,5-1-160,5-6-32,4 3-96,1-6 0,4-1-64,5-6-32,8-3-96,3-3 31,3-1 1,14-3 32,2-6-64,13-3 32,4-6-128,-2-4-64,13-4 0,9-6 32,-10-3-96,-1 0 0,2 0-256,-8-2-64,-3 1-511,-4 5-257,-7-1-896,-5 7-384,-4-1-1120</inkml:trace>
          <inkml:trace contextRef="#ctx0" brushRef="#br1" timeOffset="-32903">21067 16015 7296,'-16'9'2720,"16"5"-1472,0 8-608,0-8 864,0 8-384,0 6 0,-5-1-352,-1 5-97,3 3-383,-3 7-160,6 0-32,0-3-64,0-2 64,0-7-576,0-2-192,-6-1-1087,6-14-417,0-13-1888</inkml:trace>
          <inkml:trace contextRef="#ctx0" brushRef="#br1" timeOffset="-32685">21260 16083 7040,'24'5'2624,"-18"13"-1408,14 19-704,-10-14 704,-4 0 0,0-1 64,-3 0-576,-3 1-256,0 4-257,0-5-159,0 1 64,0-4-703,5-2-225,-5-2-1056,6-11-416,-2-4-1312</inkml:trace>
          <inkml:trace contextRef="#ctx0" brushRef="#br1" timeOffset="-33147">21499 15480 7040,'9'0'2624,"12"10"-1408,10 8-800,-11-8 768,0 3-384,7 0-96,9 5-256,-5 0-128,-1 0-160,-4 2-128,-2-8 0,-9 2-1024,-4-1-384,-11-4-1920</inkml:trace>
          <inkml:trace contextRef="#ctx0" brushRef="#br1" timeOffset="-32259">21473 15783 6144,'12'-23'2272,"-3"55"-1216,12 19-960,-12-28 544,8 3 96,-2-4 192,-5 6-160,5 4 0,-4 8-416,-2 2 64,1-2 32,1 6 32,-2 0 32,-2 6-64,-2 4-33,-1 4-95,1 2 32,1-4-64,9-7 0,0-6-160,6-9-96,0-4 128,3 0 32,12-14-64,5-4-96,-1-10 0,17-4 32,-1-10-32,4-12 64,2-10-64,-1 6-32,-5-1 32,-5-2-32,-4 7 64,-7 0 32,-14-2-32,-11 2 32,-6 0 0,-9-1 32,-3 0-64,-8 1-64,-5-4-192,1-2-128,-5-18-1024,-1-9-383,6-7-1665,6-37-640,3-1 704</inkml:trace>
        </inkml:traceGroup>
      </inkml:traceGroup>
    </inkml:traceGroup>
  </inkml:traceGroup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36:15.06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5D0ECB8-D2DA-4F5B-9358-BB8FEEFBCD9B}" emma:medium="tactile" emma:mode="ink">
          <msink:context xmlns:msink="http://schemas.microsoft.com/ink/2010/main" type="inkDrawing" rotatedBoundingBox="30904,11713 31551,17046 30885,17127 30238,11794" semanticType="verticalRange" shapeName="Other">
            <msink:sourceLink direction="with" ref="{72FCBC02-E8C6-4734-8DDF-2993F9806156}"/>
            <msink:sourceLink direction="with" ref="{135585B3-AA80-4D83-B3CC-F0A606C4B8BC}"/>
          </msink:context>
        </emma:interpretation>
      </emma:emma>
    </inkml:annotationXML>
    <inkml:trace contextRef="#ctx0" brushRef="#br0">33514 14456 6528,'-30'-28'2464,"30"24"-1344,4 1-1312,1-3 448,5 2 256,1-5 288,-1 3-192,1 6-96,-2 0-288,7 0 64,-1 0 32,0 0-32,5 0 0,7 0-160,-3 6-96,8-3 0,-7 3 32,1-2 96,-7 5 64,1 1-32,1-1-32,-5-1-32,-2 1 64,2 0-32,-5 1 64,-2 3 64,-3 1-128,0-5-32,-3 4 63,3 0 33,0 19-96,0 0-96,-3 4 0,3 6 32,3 6 32,3 7 32,-3 22 0,2 1-64,-1-1-64,-1 13 32,2-3 32,-1 3-32,1 1 64,-2 8-64,1 11-32,7-6 32,-2 4-32,0 5 0,6-3 64,-2-3-32,7 12-32,1-2 32,-9-4 32,3 2-96,-6 1 0,6-2 32,-1 4 0,-5-1 64,1-4 32,-5 2-128,-2-2 32,1 0 64,1-4 96,-1-2-128,1-1-32,-2-3 64,-3-8 32,-2 1-32,1-6 32,1 6-128,-1-11 0,-5 2 32,0-1 64,4 5-32,-4-10 64,0 0-64,0-8 64,0-1-64,0 2-32,0-11 32,0-10 32,0-2-32,0-6-32,-4-4 32,-1-4-32,-1-5 0,1-2 0,1-2 0,-2-2 0,0-3 64,3-1 32,-3 1-128,1-4-32,-5 4 32,-1-1 0,1 10 96,-16-6 32,-4 3-32,-6-7 32,0-5-352,-15 2-128,-3-6-1152,-9-3-447,-23-7-2721</inkml:trace>
  </inkml:traceGroup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36:16.53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601A6FB-D8D1-4495-8A8D-4B98CAA17763}" emma:medium="tactile" emma:mode="ink">
          <msink:context xmlns:msink="http://schemas.microsoft.com/ink/2010/main" type="inkDrawing" rotatedBoundingBox="24373,12612 24540,17320 24170,17334 24002,12626" semanticType="callout" shapeName="Other">
            <msink:sourceLink direction="with" ref="{36101CD4-DBED-441A-ACD2-E5D10F5F471D}"/>
            <msink:sourceLink direction="with" ref="{B6DAE68D-AA3F-4DDE-96A1-48D13CF9AE02}"/>
          </msink:context>
        </emma:interpretation>
      </emma:emma>
    </inkml:annotationXML>
    <inkml:trace contextRef="#ctx0" brushRef="#br0">27269 15249 3456,'-15'45'1408,"9"-18"-768,2 18-128,4-23 512,0 10 0,-5 20 32,5 10-320,0 15-32,0 10-416,0 3-32,0 4 64,0-2 96,0 6 64,0 8 0,0 1 32,-6 8-64,-4 2-32,-1-4-96,2 9 32,-6-2-192,4 6-32,1-31 0,1 36 0,-2-9 0,4 0 0,4 0-64,3 7-64,0-3 96,3-4 64,4-9-64,4-9-64,3 6 0,-4-8 32,-1-1 32,3-2 32,-3-9-1,2-2 1,-1-8-160,-4-2 32,-1-5 0,-5-1 64,0 1 32,4-5 32,-4 0-160,6-6 32,-1-8 64,-1 2 32,2-2 32,-1-5 0,-1 2-160,-4-6 32,6-10 64,-6-3 32,0-5-32,5-8 32,1 0-64,-2-2-32,7-8 32,-7 1 32,2-1-32,5 1 64,-2-3-128,1 2 0,1 5 32,-2 1 0,3-8 0,-3 3 64,0-1-32,-3 0-32,-6-9 32,12 10-32,-3-2 0,-4-3 64,5-1 32,-4 1 32,15-5-224,3-5-160,-4 1 0,1-5-1503,0-5-577,4-4-1984</inkml:trace>
  </inkml:traceGroup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6:37.42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EDD4807-C95C-4BD0-9DCD-E913EB32E5C5}" emma:medium="tactile" emma:mode="ink">
          <msink:context xmlns:msink="http://schemas.microsoft.com/ink/2010/main" type="writingRegion" rotatedBoundingBox="1962,1028 27856,700 27875,2234 1981,2561"/>
        </emma:interpretation>
      </emma:emma>
    </inkml:annotationXML>
    <inkml:traceGroup>
      <inkml:annotationXML>
        <emma:emma xmlns:emma="http://www.w3.org/2003/04/emma" version="1.0">
          <emma:interpretation id="{8FAFBFF8-5DBE-4B36-874B-715AE0BBC8B1}" emma:medium="tactile" emma:mode="ink">
            <msink:context xmlns:msink="http://schemas.microsoft.com/ink/2010/main" type="paragraph" rotatedBoundingBox="1962,1028 27856,700 27875,2234 1981,25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85319A-7AA1-4224-BD1B-19B8EBC27E21}" emma:medium="tactile" emma:mode="ink">
              <msink:context xmlns:msink="http://schemas.microsoft.com/ink/2010/main" type="line" rotatedBoundingBox="1962,1028 27856,700 27875,2234 1981,2561"/>
            </emma:interpretation>
          </emma:emma>
        </inkml:annotationXML>
        <inkml:traceGroup>
          <inkml:annotationXML>
            <emma:emma xmlns:emma="http://www.w3.org/2003/04/emma" version="1.0">
              <emma:interpretation id="{3340DC45-CD82-40FB-814A-6FC2B52EF18F}" emma:medium="tactile" emma:mode="ink">
                <msink:context xmlns:msink="http://schemas.microsoft.com/ink/2010/main" type="inkWord" rotatedBoundingBox="1971,1788 2706,1779 2707,1889 1973,1898"/>
              </emma:interpretation>
              <emma:one-of disjunction-type="recognition" id="oneOf0">
                <emma:interpretation id="interp0" emma:lang="zh-CN" emma:confidence="0">
                  <emma:literal>一</emma:literal>
                </emma:interpretation>
                <emma:interpretation id="interp1" emma:lang="zh-CN" emma:confidence="0">
                  <emma:literal>—</emma:literal>
                </emma:interpretation>
                <emma:interpretation id="interp2" emma:lang="zh-CN" emma:confidence="0">
                  <emma:literal>ㄧ</emma:literal>
                </emma:interpretation>
                <emma:interpretation id="interp3" emma:lang="zh-CN" emma:confidence="0">
                  <emma:literal>―</emma:literal>
                </emma:interpretation>
                <emma:interpretation id="interp4" emma:lang="zh-CN" emma:confidence="0">
                  <emma:literal>-</emma:literal>
                </emma:interpretation>
              </emma:one-of>
            </emma:emma>
          </inkml:annotationXML>
          <inkml:trace contextRef="#ctx0" brushRef="#br0">5020 4500 4992,'-5'0'1824,"5"0"-960,0 10-384,0-10 1088,5 5-896,-1-1 480,2 2-704,0-6 384,8 4-480,8-4 480,-4 0-512,8-4 224,4 4-320,18-6 64,-2 2-160,10-11 0,-6 12-64,5-7 32,-2 6-64,-2-9 64,0 8-64,-12-9 64,2 10-64,-11-5-96,-3 4 32,-6-3-480,-7 8 288,-4-10-1600,0 10 1024,-10-5-3616,0 5 2464</inkml:trace>
        </inkml:traceGroup>
        <inkml:traceGroup>
          <inkml:annotationXML>
            <emma:emma xmlns:emma="http://www.w3.org/2003/04/emma" version="1.0">
              <emma:interpretation id="{A3AC1FC0-443B-482C-81F1-49CF04280C9C}" emma:medium="tactile" emma:mode="ink">
                <msink:context xmlns:msink="http://schemas.microsoft.com/ink/2010/main" type="inkWord" rotatedBoundingBox="3166,1269 3651,1262 3665,2362 3179,2368"/>
              </emma:interpretation>
              <emma:one-of disjunction-type="recognition" id="oneOf1">
                <emma:interpretation id="interp5" emma:lang="zh-CN" emma:confidence="0">
                  <emma:literal>个</emma:literal>
                </emma:interpretation>
                <emma:interpretation id="interp6" emma:lang="zh-CN" emma:confidence="0">
                  <emma:literal>個</emma:literal>
                </emma:interpretation>
                <emma:interpretation id="interp7" emma:lang="zh-CN" emma:confidence="0">
                  <emma:literal>亇</emma:literal>
                </emma:interpretation>
                <emma:interpretation id="interp8" emma:lang="zh-CN" emma:confidence="0">
                  <emma:literal>了</emma:literal>
                </emma:interpretation>
                <emma:interpretation id="interp9" emma:lang="zh-CN" emma:confidence="0">
                  <emma:literal>丫</emma:literal>
                </emma:interpretation>
              </emma:one-of>
            </emma:emma>
          </inkml:annotationXML>
          <inkml:trace contextRef="#ctx0" brushRef="#br0" timeOffset="1624">6234 3917 3968,'-17'0'1472,"17"0"-768,-4-13-128,-1 9 1184,10 8-960,-5-4 704,0 0-896,0 0 512,0 0-640,0 4 512,4 10-544,2 4 320,-1 0-448,1 5 320,-2 4-353,1 1 257,1-2-288,-2 2 192,2-6-224,-1-4 128,4 1-192,7-10 0,10 1-96,4-16-64,0 6 32,6-4 32,6 4-32,-1-6-96,-2 3 32,3-7 32,-3 10 0,-7-3-96,-7 6 64,-10-3-1312,-4 10 736,-16-1-2591,-5 9 1823,-10-4-2304,-1 3 2112,-6-4-1376,8 3 1664</inkml:trace>
          <inkml:trace contextRef="#ctx0" brushRef="#br0" timeOffset="1624">6488 4310 5888,'6'16'2272,"-6"-16"-1216,19 71-448,-14-48 1312,5-4-1088,1 4 896,-1 3-1024,-5 2 704,1 4-801,-3 8 577,3 1-672,-6 8 512,6-3-576,-6-2 256,0 2-416,-6-5 64,6 0-224,-9-9-64,-2-5-32,-10-8-192,6-2 96,-15-12-800,9-5 448,-9-5-1920,5 1 1312,-1-9-4703,5 3 3199</inkml:trace>
        </inkml:traceGroup>
        <inkml:traceGroup>
          <inkml:annotationXML>
            <emma:emma xmlns:emma="http://www.w3.org/2003/04/emma" version="1.0">
              <emma:interpretation id="{DBF5C0ED-E14D-4CE2-996E-0E7E5B2956CC}" emma:medium="tactile" emma:mode="ink">
                <msink:context xmlns:msink="http://schemas.microsoft.com/ink/2010/main" type="inkWord" rotatedBoundingBox="4222,1362 5251,1349 5263,2252 4234,2265"/>
              </emma:interpretation>
              <emma:one-of disjunction-type="recognition" id="oneOf2">
                <emma:interpretation id="interp10" emma:lang="zh-CN" emma:confidence="0">
                  <emma:literal>非</emma:literal>
                </emma:interpretation>
                <emma:interpretation id="interp11" emma:lang="zh-CN" emma:confidence="0">
                  <emma:literal>昨</emma:literal>
                </emma:interpretation>
                <emma:interpretation id="interp12" emma:lang="zh-CN" emma:confidence="0">
                  <emma:literal>胙</emma:literal>
                </emma:interpretation>
                <emma:interpretation id="interp13" emma:lang="zh-CN" emma:confidence="0">
                  <emma:literal>阼</emma:literal>
                </emma:interpretation>
                <emma:interpretation id="interp14" emma:lang="zh-CN" emma:confidence="0">
                  <emma:literal>祚</emma:literal>
                </emma:interpretation>
              </emma:one-of>
            </emma:emma>
          </inkml:annotationXML>
          <inkml:trace contextRef="#ctx0" brushRef="#br0" timeOffset="3068">7854 4204 6144,'10'-10'2368,"-10"10"-1280,26-10-768,-11 7 704,0 3-608,11-5 96,-1 0-352,7-4 64,1 9-128,0-4 0,-2 4-32,-7 0-64,-4 4 32,-8 2 224,-8 7-128,-8 4 384,-2 1-288,-14 2 448,-2 2-384,-8 4 288,6 0-320,-2 3 64,4-6-192,8-5 0,8-4-64,12-11 96,5 7-96,8-20-32,13 7 0,-2-11-32,0 5 0,-4 0 0,-1 9 0,-10 13-96,-3 6 64,-18 13 575,0-2-287,-18 8 896,-2 1-672,-11 2 640,7 1-640,0-6 32,9-4-320,7-16-96,14 0-64,8-16 32,14-6-32,13-7-96,7 0 32,3-6-480,0 6 288,-9-1-1312,-1 8 864,-13 6-2751,-8 6 1919,-14-2-3680,0 6 2912</inkml:trace>
          <inkml:trace contextRef="#ctx0" brushRef="#br0" timeOffset="2526">7976 3990 5632,'-20'-5'2176,"20"5"-1152,-10 5-416,4-5 1312,6 0-1088,-5 0 544,5 4-832,-4-4 288,8 6-512,-4-6 320,0 0-352,0-6 351,0 6-383,0-4 448,0 8-416,0-4 352,0 0-352,0 6 352,0-2-384,0-1 288,0 3-288,0 3 128,0 5-224,0 2 128,5 7-160,-5 14 64,6 0-96,-2 17 160,7 0-160,-6 15-32,-1-7-32,8 11-32,-2-5 0,0 3-96,0-6 64,-4-7-384,3-7 192,-9-11-1344,5-8 832,-5-13-2335,0 3 1727,-5-22-4032,5-4 3008</inkml:trace>
          <inkml:trace contextRef="#ctx0" brushRef="#br0" timeOffset="1624">7400 4013 5120,'-4'17'2016,"4"-17"-1088,0-17-320,0 12 1088,4 10-928,-4-5 320,11 4-640,-1 1 288,5-1-416,0 0 416,0 2-448,-4-2 640,-2 1-512,3-2 639,-3 7-607,-9-6 544,6 6-544,-12 8 320,6-4-448,-5 2 192,10 8-288,-5 3 128,0 6-192,0 6 64,10 6-128,-4 9 96,5-2-128,-8 2-32,9-1 0,-8 2-32,1-1 0,-5-3-160,6-12 96,-12-1-800,6-8 448,-5-10-2208,5-2 1472,-10-10-3647,4-2 2687,-3-20-2464,4-4 2624</inkml:trace>
          <inkml:trace contextRef="#ctx0" brushRef="#br0" timeOffset="2122">7292 4252 6016,'-24'0'2272,"24"0"-1216,15 0-448,-9 0 1248,-3 6-1056,9-2 544,3 0-800,0 1 128,0-1-384,6-4 32,-1 5-192,1-5 0,-2 4-64,-2-4-64,-2 4 32,-15 2-32,4 3 0,-14 8-224,1 11 128,-12-1-96,6 1 96,-12-5 64,13-1 32,-7-4 0,6-6 0,5-2 64,5 0-32,5-7-32,9 2 32,3-10-32,8 5 0,-1-3 64,8 3-32,-13 0-512,8 3 256,-17 6-1088,-2 7 704,-11 6-416,2 0 608,-15 5 480,6 0 0,-6 1 672,6 4-448,-6-10 960,6 1-704,6-14 704,9-1-704,0-12 511,5 0-607,-1-10 96,11 0-288,6-8-256,5 8 0,4-18-864,0 10 480,18-24-2783,3 10 1727,3-18-3648,9 4 2848</inkml:trace>
        </inkml:traceGroup>
        <inkml:traceGroup>
          <inkml:annotationXML>
            <emma:emma xmlns:emma="http://www.w3.org/2003/04/emma" version="1.0">
              <emma:interpretation id="{E0A2D8BC-E778-4691-8342-88E6BDFC670E}" emma:medium="tactile" emma:mode="ink">
                <msink:context xmlns:msink="http://schemas.microsoft.com/ink/2010/main" type="inkWord" rotatedBoundingBox="5632,1258 6490,1247 6503,2228 5644,2239"/>
              </emma:interpretation>
              <emma:one-of disjunction-type="recognition" id="oneOf3">
                <emma:interpretation id="interp15" emma:lang="zh-CN" emma:confidence="0">
                  <emma:literal>线</emma:literal>
                </emma:interpretation>
                <emma:interpretation id="interp16" emma:lang="zh-CN" emma:confidence="0">
                  <emma:literal>浅</emma:literal>
                </emma:interpretation>
                <emma:interpretation id="interp17" emma:lang="zh-CN" emma:confidence="0">
                  <emma:literal>饯</emma:literal>
                </emma:interpretation>
                <emma:interpretation id="interp18" emma:lang="zh-CN" emma:confidence="0">
                  <emma:literal>残</emma:literal>
                </emma:interpretation>
                <emma:interpretation id="interp19" emma:lang="zh-CN" emma:confidence="0">
                  <emma:literal>栈</emma:literal>
                </emma:interpretation>
              </emma:one-of>
            </emma:emma>
          </inkml:annotationXML>
          <inkml:trace contextRef="#ctx0" brushRef="#br0" timeOffset="4157">8909 4080 5120,'0'-6'1920,"0"6"-1024,0-3-288,0-1 1248,0 8-1056,0-4 480,0 0-768,-7 0 224,7 0-448,-8 0 128,2 3-256,-13 3 128,2 12-160,-13 0 160,10 1-192,-11-2 96,10 6-96,-3-4-64,9-1 0,0-5-32,3 0 0,7-9 0,5 2 0,5-6 0,7 0 0,3 0 0,4 0 0,-3 0 0,4 9 0,-10-1 64,0 7-32,-14 7 192,-2 9-128,-8 10 447,2 1-287,-8-6 384,10-1-384,1-6 32,4-7-192,5-8 0,5-2-32,4-6 32,7 2-64,4-8 128,0 6-96,2-6 192,-4 8-160,-6 0 544,2 11-384,-14 4 672,0 3-512,-5 2 288,1 4-416,-1-9 64,5-6-224,0-11 0,9-6-64,6-23-128,5 0 32,10-31-832,3 3 480,3-17-2176,3 10 1440,-7-14-4223,-2 11 2975,0-9-2784,6 6 2976</inkml:trace>
          <inkml:trace contextRef="#ctx0" brushRef="#br0" timeOffset="5047">8990 4306 6784,'-10'10'2624,"10"-10"-1408,10 4-576,-4-8 1216,8 4-1056,7-10 320,6 6-672,8-15 160,1 6-352,4-15 63,7 10-191,-7-4 0,1 4-64,-5-5-64,0 10 32,-6-6 32,-6 10-32,-7 1-384,-2 2 224,-15 6-1535,0 10 927,-21 8-1792,6 9 1440,-20 8-544,-1 3 960,-10 2 864,5 6-64,-1-6 1344,18 2-832,-8-12 992,17-2-928,0-10 416,15 0-640,6-18 224,9 0-416,15-18 0,5 0-192,7-18-64,3 8 0,2-8-320,-1 8 160,-5-2-1216,-5 8 736,-21-2-2048,0 10 1472,-15 1-1056,-6 3 1280,-15-3 160,7 3 512,-17-6 448,1 6-64,-17-8 768,11 4-480,-3-8 800,7 3-672,1-17 480,17 13-576,-7-3 256,6 13-384,5-2 544,5 11-448,-1 8 704,6 5-608,0 4 768,6 3-736,3 10 671,8 6-671,2 26 512,8-3-576,3 16 320,0-3-448,-4 15 128,4-12-288,-3 7-64,-3-10-64,-3-4-384,-1-10 192,-10-14-1568,5-2 960,-4-21-2847,-2-2 2047,-3-34-2816,0 0 2496,-2-21-1280,1 2 1856,5-46 4672,-4 16-640,-6 24 704,5 6-1920,-5 14 416,0 21-1152,-5 6 735,-1 7-863,-9 4 160,-1 8-480,-14 6-608,0-2 128,-11-2-2047,5 4 1215,-4-21-4384,8 2 3008</inkml:trace>
          <inkml:trace contextRef="#ctx0" brushRef="#br0" timeOffset="5240">9317 3907 7040,'15'-26'2720,"-15"26"-1472,15 0-320,-9 0 1888,-2 4-1568,7 1 927,4 5-1311,0 3 96,6 0-576,-6 6-288,0-2-96,0 2-928,0 0 512,-3-6-3647,-3 4 2271,6-2-3904,5 2 3232</inkml:trace>
        </inkml:traceGroup>
        <inkml:traceGroup>
          <inkml:annotationXML>
            <emma:emma xmlns:emma="http://www.w3.org/2003/04/emma" version="1.0">
              <emma:interpretation id="{BDE61CAE-8634-4733-A146-A4C361C3E7DB}" emma:medium="tactile" emma:mode="ink">
                <msink:context xmlns:msink="http://schemas.microsoft.com/ink/2010/main" type="inkWord" rotatedBoundingBox="6882,1297 7923,1284 7934,2159 6893,2172"/>
              </emma:interpretation>
              <emma:one-of disjunction-type="recognition" id="oneOf4">
                <emma:interpretation id="interp20" emma:lang="zh-CN" emma:confidence="0">
                  <emma:literal>性</emma:literal>
                </emma:interpretation>
                <emma:interpretation id="interp21" emma:lang="zh-CN" emma:confidence="0">
                  <emma:literal>胜</emma:literal>
                </emma:interpretation>
                <emma:interpretation id="interp22" emma:lang="zh-CN" emma:confidence="0">
                  <emma:literal>脞</emma:literal>
                </emma:interpretation>
                <emma:interpretation id="interp23" emma:lang="zh-CN" emma:confidence="0">
                  <emma:literal>胛</emma:literal>
                </emma:interpretation>
                <emma:interpretation id="interp24" emma:lang="zh-CN" emma:confidence="0">
                  <emma:literal>䏶</emma:literal>
                </emma:interpretation>
              </emma:one-of>
            </emma:emma>
          </inkml:annotationXML>
          <inkml:trace contextRef="#ctx0" brushRef="#br0" timeOffset="5738">9954 4143 6528,'-15'0'2464,"15"0"-1344,-6 9-672,0-3 1344,12 3-992,-6 4 800,6 1-928,-6 4 511,3 5-703,3 12 160,0 1-352,-1 10 32,-1 4-192,-4-4 0,6-7-64,-6-1-544,0-8 256,0-7-2143,0-5 1279,0-18-4160,9-4 2912</inkml:trace>
          <inkml:trace contextRef="#ctx0" brushRef="#br0" timeOffset="7133">10030 4193 7040,'-4'-26'2720,"4"26"-1472,4-19-608,-4 14 1344,6 5-1120,0-5 512,2 5-832,4 0 351,3 10-543,6-1 256,-3 9-352,9-4 288,-1 3-320,5 2 160,5-2-224,-1-8-64,1 5-64,-6-9-256,5 5 128,-10-10-1376,-4 0 832,-6-10-2495,0 5 1759,-3-9-2048,-3 1 1952,-4-9-1152,5 9 1504,-4-10-96,3 4 736,-4-7 1408,1 7-480,-6-4 1952,6 1-1312,-6 3 1248,0 11-1344,0-1 736,0 3-992,-6 6 736,6 6-832,-6-2 575,12 5-703,-6 4 384,10 0-544,1 10 256,4-4-352,6 0 64,4 3-192,5-9-64,5 6-32,1-15-32,5 0 0,-5-8-288,0 0 160,-12-10-864,3 6 544,-12-11-864,0 6 769,-15-10-97,5 8 384,-15-11 160,0 13 64,-10-6 160,10 5-64,-11 1 320,10 8-192,-5-3 447,8 8-351,-2 4 576,4 5-480,-5 4 416,11 6-448,-3 4 384,3 7-416,-6 2 128,12 6-288,-6-2 0,8-4-96,-2 3-64,4 1 32,-10 0-544,0 2 288,-10-11-1088,4-5 704,-8-3-896,4-2 833,-11-8-65,10 4 416,-8-13 288,2 6 32,-1-12 224,0 6-128,4-9 320,4 2-224,0-12 159,10 6-191,0-6 224,10 6-256,0-6 96,10 11-128,0-1 96,7 3-128,3 2 32,1 8-32,-5 6 96,-8 8-96,-6 5 192,-8 0-160,-14 3 320,1 2-224,-12-1 256,1 1-256,-7-2 160,12-3-192,0-4 64,6-3-128,-3-2 96,12 5-128,0-15-96,12 5 0,-3-9 32,12 5 0,5-5 64,-2 0-32,3-5-32,3 5 32,-5-4-128,7-1 64,-12-3-256,-1 8 160,-4-10-1216,5 10 736,-13-9-2687,2 5 1823,-9-11-3680,6 11 2880</inkml:trace>
          <inkml:trace contextRef="#ctx0" brushRef="#br0" timeOffset="6062">10092 3958 5376,'9'-23'2112,"-9"23"-1152,11-9-352,-7 9 1312,2 4-1088,0-4 768,3 0-960,3 5 640,-3 5-736,2 3 511,-1 4-607,-1 8 384,2-3-480,-7 8 384,7 8-416,-1 2 416,1 1-448,-2 13 288,3 1-320,-12 7 0,3-1-160,-3 1-64,0 2 0,-3 0-32,3-11 0,-6-6-640,6-8 352,-6-10-2016,6-7 1312,-9-14-2975,3 1 2239,-9-22-3072,10-6 2752</inkml:trace>
        </inkml:traceGroup>
        <inkml:traceGroup>
          <inkml:annotationXML>
            <emma:emma xmlns:emma="http://www.w3.org/2003/04/emma" version="1.0">
              <emma:interpretation id="{9D05F009-69F7-49D9-9C1E-1D8AF5E8A6BC}" emma:medium="tactile" emma:mode="ink">
                <msink:context xmlns:msink="http://schemas.microsoft.com/ink/2010/main" type="inkWord" rotatedBoundingBox="8263,1192 9374,1178 9385,2099 8275,2113"/>
              </emma:interpretation>
              <emma:one-of disjunction-type="recognition" id="oneOf5">
                <emma:interpretation id="interp25" emma:lang="zh-CN" emma:confidence="0">
                  <emma:literal>优</emma:literal>
                </emma:interpretation>
                <emma:interpretation id="interp26" emma:lang="zh-CN" emma:confidence="0">
                  <emma:literal>優</emma:literal>
                </emma:interpretation>
                <emma:interpretation id="interp27" emma:lang="zh-CN" emma:confidence="0">
                  <emma:literal>伏</emma:literal>
                </emma:interpretation>
                <emma:interpretation id="interp28" emma:lang="zh-CN" emma:confidence="0">
                  <emma:literal>代</emma:literal>
                </emma:interpretation>
                <emma:interpretation id="interp29" emma:lang="zh-CN" emma:confidence="0">
                  <emma:literal>犹</emma:literal>
                </emma:interpretation>
              </emma:one-of>
            </emma:emma>
          </inkml:annotationXML>
          <inkml:trace contextRef="#ctx0" brushRef="#br0" timeOffset="7923">11472 4052 5120,'6'-4'2016,"-6"4"-1088,10 0-384,-5 0 1344,0 0-1056,1 0 800,4 0-960,4 0 416,2 0-608,-5 0 416,-1 0-481,-5 0 609,-1 0-576,-4 4 544,6 6-544,-12 2 192,2 12-384,-7-2 64,7 6-192,-13 4-64,2 0-32,-15 13-256,5 0 128,-10 5-1216,8-6 704,-3-7-2047,4-5 1471,8-19-1856,6 2 1760,6-21-448,6-3 1056,6-14 384,6 6 192,2-11 512,10 11-224,-2-2 1120,4 6-736,-8 0 1216,4 7-992,-2 2 864,0 8-960,-4 2 576,4 7-769,-10 10 513,5 9-576,-15 4 96,0 5-288,-9-2-160,3 3-64,-4 0-1024,10-3 544,-11-7-3423,11-4 2143,0-15-3616,11 1 3040</inkml:trace>
          <inkml:trace contextRef="#ctx0" brushRef="#br0" timeOffset="8142">11758 4380 7552,'-5'-10'2880,"5"10"-1536,15-6-736,-9 3 1472,3-1-1184,6-11 575,12 2-895,3-10 128,5 5-416,7-13-32,-2 9-160,6-10-352,-6 9 160,-4 0-960,-4 9 576,-16 0-2271,-8 10 1567,-13-1-3584,2 5 2688</inkml:trace>
          <inkml:trace contextRef="#ctx0" brushRef="#br0" timeOffset="8380">11882 3962 6016,'9'-26'2272,"-9"26"-1216,26-6-544,-17 16 1472,3 3-1120,-9 10 864,8 5-1024,-7 4 831,8 4-863,-12 12 576,0 3-736,-12 8 224,3-1-416,-6 6-192,4-6-64,-4-6-1120,11-8 576,-13-17-2623,14-4 1727,-3-23-2912,6-4 2432,6-22-1792,3-2 2112</inkml:trace>
          <inkml:trace contextRef="#ctx0" brushRef="#br0" timeOffset="8608">12024 4361 7296,'10'42'2720,"-10"-42"-1472,9 52-672,-4-29 1504,1-4-1152,-2 4 831,7-1-1055,-5 1 288,4 5-608,4-11 0,2 2-224,4-10-96,1-5-32,9-14-32,0 7 0,6-16 0,5 2 0,-5-2-96,0 6 64,-12-6-544,-3 10 320,-10-4-2143,-7 9 1311,-19-6-4224,0 5 2944</inkml:trace>
          <inkml:trace contextRef="#ctx0" brushRef="#br0" timeOffset="8818">12162 3816 7040,'10'-3'2720,"-10"3"-1472,14 9-480,-8-5 1632,0 10-1312,3 4 799,1 4-1119,1 1 160,4 0-544,-6-1-160,3 2-128,-3-6-928,3-4 448,-3-14-3775,0 3 2271,7 2-3680,4-1 3168</inkml:trace>
        </inkml:traceGroup>
        <inkml:traceGroup>
          <inkml:annotationXML>
            <emma:emma xmlns:emma="http://www.w3.org/2003/04/emma" version="1.0">
              <emma:interpretation id="{59F81A72-3584-41B6-A6EF-EF29EAF3E47C}" emma:medium="tactile" emma:mode="ink">
                <msink:context xmlns:msink="http://schemas.microsoft.com/ink/2010/main" type="inkWord" rotatedBoundingBox="9613,1344 10573,1332 10583,2097 9623,2109"/>
              </emma:interpretation>
              <emma:one-of disjunction-type="recognition" id="oneOf6">
                <emma:interpretation id="interp30" emma:lang="zh-CN" emma:confidence="0">
                  <emma:literal>化</emma:literal>
                </emma:interpretation>
                <emma:interpretation id="interp31" emma:lang="zh-CN" emma:confidence="0">
                  <emma:literal>代</emma:literal>
                </emma:interpretation>
                <emma:interpretation id="interp32" emma:lang="zh-CN" emma:confidence="0">
                  <emma:literal>仕</emma:literal>
                </emma:interpretation>
                <emma:interpretation id="interp33" emma:lang="zh-CN" emma:confidence="0">
                  <emma:literal>亿</emma:literal>
                </emma:interpretation>
                <emma:interpretation id="interp34" emma:lang="zh-CN" emma:confidence="0">
                  <emma:literal>氏</emma:literal>
                </emma:interpretation>
              </emma:one-of>
            </emma:emma>
          </inkml:annotationXML>
          <inkml:trace contextRef="#ctx0" brushRef="#br0" timeOffset="9461">13028 3975 8704,'-11'-4'3328,"11"4"-1792,-5 0-1152,1 0 1344,8 0-1024,-8 4 735,4 5-831,-12 6 288,9 8-512,-12 3 96,-2 0-320,-8 16 0,4-6-96,-14 9-320,5 6 128,-15-2-1440,8-4 864,2-13-3007,8-4 2079,3-20-3072,13-3 2688,1-18-1056,10-2 1792,31-20 5440,13 21-1216,-8 9 672,0 5-2048,-6 9 608,-3 10-1313,-7 7 769,1 6-960,-12 0 352,7 0-576,-16 4-64,5 5-224,-10-1-736,5 2 320,-6-10-2752,2 0 1697,-2-15-4673,6-3 3360</inkml:trace>
          <inkml:trace contextRef="#ctx0" brushRef="#br0" timeOffset="9658">13211 4326 8320,'0'-16'3072,"0"16"-1664,10-7-1088,-5-2 1440,7 9-1024,3-14 639,4 5-831,7-14 160,1 5-416,6-5-192,3 10-32,0-6-1056,-4 6 544,-17 0-2719,-6 7 1759,-14 2-3520,-5 4 2784</inkml:trace>
          <inkml:trace contextRef="#ctx0" brushRef="#br0" timeOffset="10016">13253 4058 6272,'0'-10'2368,"0"10"-1280,3 4-640,-3-4 1216,6 10-960,-6 2 960,0 12-992,0 4 800,0 4-833,0 13 641,0 4-736,0 5 448,0-2-576,0-4 256,10 1-384,1-4 128,-1-3-256,4-10 64,4-6-128,0-7 0,8 0-32,5-11 96,-1 1-96,2-9 192,-2 5-160,-6-5 32,3 0-64,-6-5 96,-1 5-96,-5-9-32,1 1 0,-13-11-960,3 10 512,-12-9-1952,3 4 1344,-13-16-3519,5 7 2559,1-18-3296,5 5 3008</inkml:trace>
        </inkml:traceGroup>
        <inkml:traceGroup>
          <inkml:annotationXML>
            <emma:emma xmlns:emma="http://www.w3.org/2003/04/emma" version="1.0">
              <emma:interpretation id="{3C1CF219-3603-42B2-AD05-5E30FCC26032}" emma:medium="tactile" emma:mode="ink">
                <msink:context xmlns:msink="http://schemas.microsoft.com/ink/2010/main" type="inkWord" rotatedBoundingBox="10951,1195 11866,1184 11877,2119 10962,2131"/>
              </emma:interpretation>
              <emma:one-of disjunction-type="recognition" id="oneOf7">
                <emma:interpretation id="interp35" emma:lang="zh-CN" emma:confidence="0">
                  <emma:literal>问</emma:literal>
                </emma:interpretation>
                <emma:interpretation id="interp36" emma:lang="zh-CN" emma:confidence="0">
                  <emma:literal>间</emma:literal>
                </emma:interpretation>
                <emma:interpretation id="interp37" emma:lang="zh-CN" emma:confidence="0">
                  <emma:literal>闪</emma:literal>
                </emma:interpretation>
                <emma:interpretation id="interp38" emma:lang="zh-CN" emma:confidence="0">
                  <emma:literal>闰</emma:literal>
                </emma:interpretation>
                <emma:interpretation id="interp39" emma:lang="zh-CN" emma:confidence="0">
                  <emma:literal>同</emma:literal>
                </emma:interpretation>
              </emma:one-of>
            </emma:emma>
          </inkml:annotationXML>
          <inkml:trace contextRef="#ctx0" brushRef="#br0" timeOffset="10481">14000 4058 8704,'-4'0'3232,"4"0"-1728,10 0-1056,-5 0 1440,5 0-1089,5 0 481,0 0-768,2 0 64,2 0-320,2 0-160,-1 0-64,-5 0-544,1 0 288,-11 4-2239,4 1 1375,-12-1-4320,3 5 3008</inkml:trace>
          <inkml:trace contextRef="#ctx0" brushRef="#br0" timeOffset="10690">14104 4410 7680,'10'42'2880,"-10"-42"-1536,5 54-864,-2-31 1376,3-4-1056,-6 3 480,6 0-769,-6 2-223,0 2-160,0-13-959,0-4 447,0-18-2080,10 0 1344,0-18-2304,6 0 1952,-1-27-1760,6 3 1856</inkml:trace>
          <inkml:trace contextRef="#ctx0" brushRef="#br0" timeOffset="11399">14517 3939 5376,'39'-45'2112,"-39"45"-1152,36-26-416,-15 17 1472,0 5-1120,5-11 1056,-1 11-1120,-5-5 768,5 4-929,-5 0 641,2 5-768,-8 0 512,2 10-608,-6-1 448,6 4-480,-7 6 384,2-2-448,-1 11 192,0-2-320,-5 2 352,6 5-320,-7 3 288,8-1-288,-9 14 64,2-2-192,-5 6 64,6 7-96,-6 8 0,0-6-32,0 2-128,0-9 32,0-1 32,0-9 0,-6-5-576,6-2 320,-8-16-1664,2 1 1088,-4-23-1984,-1 0 1600,-14-19-1727,5 2 1663,-16-15-896,6 4 1248,-12-12 32,7 8 512,-7-13 384,12 7 32,-9-1 576,12 11-352,-3-3 1024,9 12-704,-5 0 864,11 12-832,0-2 608,5 9-704,0 4 223,5 5-415,0 0-32,5 1-192,-6-10 0,12 0-32,-6-10-64,10 4 32,0-6-192,12 2 96,-4-3 32,2 4 32,2-1 128,4 6-64,-8 0 256,4 8-192,-12 0 448,6 6-320,-16 8 512,0 5-448,-12 9 416,3 0-416,-12-6 192,6-3-288,-6-10-64,12 0-96,-2-16-128,11-1 32,6-24-192,8 5 128,16-17-1216,6 8 704,12-13-2336,2 4 1633,2-13-4193,-8 5 3104</inkml:trace>
        </inkml:traceGroup>
        <inkml:traceGroup>
          <inkml:annotationXML>
            <emma:emma xmlns:emma="http://www.w3.org/2003/04/emma" version="1.0">
              <emma:interpretation id="{F431E3CB-7930-4292-97E1-061537557EE1}" emma:medium="tactile" emma:mode="ink">
                <msink:context xmlns:msink="http://schemas.microsoft.com/ink/2010/main" type="inkWord" rotatedBoundingBox="12176,899 13961,876 13976,2080 12191,2102"/>
              </emma:interpretation>
              <emma:one-of disjunction-type="recognition" id="oneOf8">
                <emma:interpretation id="interp40" emma:lang="zh-CN" emma:confidence="0">
                  <emma:literal>题</emma:literal>
                </emma:interpretation>
                <emma:interpretation id="interp41" emma:lang="zh-CN" emma:confidence="0">
                  <emma:literal>題</emma:literal>
                </emma:interpretation>
                <emma:interpretation id="interp42" emma:lang="zh-CN" emma:confidence="0">
                  <emma:literal>䖘</emma:literal>
                </emma:interpretation>
                <emma:interpretation id="interp43" emma:lang="zh-CN" emma:confidence="0">
                  <emma:literal>縣</emma:literal>
                </emma:interpretation>
                <emma:interpretation id="interp44" emma:lang="zh-CN" emma:confidence="0">
                  <emma:literal>濯</emma:literal>
                </emma:interpretation>
              </emma:one-of>
            </emma:emma>
          </inkml:annotationXML>
          <inkml:trace contextRef="#ctx0" brushRef="#br0" timeOffset="13643">15616 3800 5888,'-3'-19'2176,"3"19"-1152,0-9-480,0 5 1184,0 4-960,0-6 704,0 2-864,0-5 512,3 9-640,-3-4 447,6 4-511,-6 0 256,5 10-384,0-3 192,0 12-256,1 4 128,-3 0-192,3 9-64,0-1-64,-6 5-32,6-4 0,-12-5-800,6-5 448,-6-7-2303,6-1 1471,-6-24-2464,6-3 2080,-3-19-1472,6 0 1728,-3-17-288,6 4 960,0-16 1152,3 12-256,-3-2 1696,3 12-1056,3 1 1344,-3 12-1280,2-1 1120,-1 12-1184,10 2 896,-4 4-1056,-1 5 767,0 4-863,-4 9 576,-1 5-704,-1 12 384,8 6-544,-8 9 384,0 1-416,-3 11 128,0 1-288,-6 7 64,0-9-128,-6-1-128,0-9 0,-3-6-672,0-1 384,-8-8-1728,8-5 1152,-7-12-1695,7-5 1471,-12-10-608,6 1 1024,-11-15 64,11 6 384,-6-14 352,11 12-32,-4-7 768,2 5-448,3-11 800,9 10-672,0-4 608,3 7-640,3-2 256,6 7-449,-3-3 1,0 8-192,-3 1-64,5 4 0,-11-4-608,4 8 321,-8 5-1665,-1 4 1088,-11 10-2208,2 9 1728,-18 4-1536,2 6 1600,-16-3 256,5 6 576,-5-3 2016,11-7-896,-12 7 1824,16-1-1472,-8-1 992,13-2-1184,1-12 800,8 0-960,2-7 416,11-6-641,8-13 65,7 0-288,4-13-32,10 0-128,16-15 0,1 5-32,3-9-64,6 6 32,0-10-32,-1 8 0,7-2 0,-6 7 0,-6-5 64,2 15-32,-17-1 192,-5 5-128,-14 0 320,-1 9-224,-10 0 160,0 9-192,-4 0 224,4 8-256,-6 6 384,12-1-288,-6 16 160,0-2-224,0 9 64,4-3-128,-4-3 96,11-3-128,-2-4-96,3-4 0,-9-11-832,8-2 480,-6-15-1184,0 0 896,-5-28-544,6 5 705,-6-12-65,0 3 352,0 0 32,0 9 128,0-3 256,0 10-96,0 3 448,0 4-289,0 1 513,0 3-448,0-5 416,0 10-416,-6-3 192,1 3-288,-14 0 0,1 3-128,-6-3 0,9 6-32,-11-2 96,11 5-96,-6 1 32,6 6-32,-15 13 160,15-3-128,-12 12 320,6 1-224,-9 3 32,9-1-128,-9 4-64,10-5 0,-10-4-544,9 1 288,-4-23-1376,10-11 864,-5-10-1407,8 1 1215,-3-12-768,12 0 992,-3-10-192,6 5 544,0-7 64,6 2 160,-6-8 384,3 8-160,3-2 768,9 11-480,6-3 864,-1 12-672,1-3 608,-2 9-672,2-5 511,0 9-575,-1 4 384,1 5-480,0 4 320,3 6-384,3-2 256,3 5-288,5 1 128,11 0-224,-5-4 224,4-1-256,6-4 32,0 4-96,11-1-64,-7 6 32,7-10 32,-6 6-32,-5-6 64,0 6-64,6-6 64,-7 0-64,5-13-32,-4 6 32,2-2-128,-2 1 64,-1-5-32,1 0 0,-5-5-224,-5 1 160,-1-5-1024,-5 9 672,1-10-2080,-6 10 1440,-3-9-3135,-6 5 2367,-7-9-2688,-4 7 2592</inkml:trace>
          <inkml:trace contextRef="#ctx0" brushRef="#br0" timeOffset="14024">15679 3890 5120,'-26'-6'2016,"26"6"-1088,-15 10-384,9-10 1344,6 0-1056,-4 0 864,-2 0-992,1 0 704,5 0-800,-4 0 511,8 0-639,1 0 256,5 0-448,5-4 128,2 4-256,2-6-64,7 2-64,10-6-896,-6 10 480,0-3-1951,2 3 1311,-13 0-3296,2 3 2432,0 3-2240,-1 2 2400</inkml:trace>
          <inkml:trace contextRef="#ctx0" brushRef="#br0" timeOffset="14745">16254 3732 7296,'-61'23'2720,"61"-23"-1472,-9 17-896,3-11 1216,12 1-896,-6 2 672,0 5-800,0 0 383,4 0-575,1 5 320,0 4-384,-5 7 352,0 2-384,-5 4 288,5 5-288,-9 4 128,-3 0-224,-2-3 128,4-1-160,-5-15-64,10 1-32,-7-12-32,8-2 0,4-13-352,4-5 192,2-13-384,5 6 320,-2-17-160,7 12 224,4-11 0,4 5 96,2-4-224,0 9 160,0-8 32,0 10 96,-2 4 192,3 8-96,-8 4 96,1 9-96,-4-2 224,4 9-192,-14 6 384,0 0-288,-12 10 96,0 0-192,-14 5 0,1-2-64,-17 1-320,9 0 128,-8-14-1152,10 1 704,-7-17-1216,17-2 993,0-14-353,9 7 640,2-11 32,4 5 288,4-4 320,8 7-64,-3-7 640,2 9-416,-1-1 896,0 5-704,-5 0 863,0 5-767,-5-1 544,0 5-640,-5 14 256,0 9-448,-11 4-96,1-1-96,-10 1-704,5-4 320,-10 0-2272,10-4 1408,-7-10-3391,6-6 2591,6-12-2496,11 0 2560</inkml:trace>
          <inkml:trace contextRef="#ctx0" brushRef="#br0" timeOffset="14928">16259 4506 7808,'72'-9'2976,"-72"9"-1600,45 9-608,-28-5 1440,2 2-1248,1-2 607,7 5-927,-3-6 128,3 7-448,-6 0-544,3-2 128,-13-8-2336,4 4 1345,-5-4-4545,-1 0 3136</inkml:trace>
        </inkml:traceGroup>
        <inkml:traceGroup>
          <inkml:annotationXML>
            <emma:emma xmlns:emma="http://www.w3.org/2003/04/emma" version="1.0">
              <emma:interpretation id="{3A16FC07-D158-4AEF-BAEA-1E3D3F779126}" emma:medium="tactile" emma:mode="ink">
                <msink:context xmlns:msink="http://schemas.microsoft.com/ink/2010/main" type="inkWord" rotatedBoundingBox="14143,1210 14904,1200 14917,2180 14156,2190"/>
              </emma:interpretation>
              <emma:one-of disjunction-type="recognition" id="oneOf9">
                <emma:interpretation id="interp45" emma:lang="zh-CN" emma:confidence="0">
                  <emma:literal>可</emma:literal>
                </emma:interpretation>
                <emma:interpretation id="interp46" emma:lang="zh-CN" emma:confidence="0">
                  <emma:literal>呵</emma:literal>
                </emma:interpretation>
                <emma:interpretation id="interp47" emma:lang="zh-CN" emma:confidence="0">
                  <emma:literal>万</emma:literal>
                </emma:interpretation>
                <emma:interpretation id="interp48" emma:lang="zh-CN" emma:confidence="0">
                  <emma:literal>石</emma:literal>
                </emma:interpretation>
                <emma:interpretation id="interp49" emma:lang="zh-CN" emma:confidence="0">
                  <emma:literal>百</emma:literal>
                </emma:interpretation>
              </emma:one-of>
            </emma:emma>
          </inkml:annotationXML>
          <inkml:trace contextRef="#ctx0" brushRef="#br0" timeOffset="15573">17242 4012 6144,'-18'-22'2368,"18"22"-1280,-12 0-416,7 0 1344,5 10-1120,-10-10 736,10 4-992,-5-4 575,5 3-703,-4-3 448,8 0-544,-4-3 384,11 3-448,-7-4 192,13 8-320,7-14 64,12 6-160,9-11 0,2 2-64,10-4 32,-2 7-64,10-9 64,2 6-64,0-6-160,-7 12 64,-4-8-672,-11 11 416,-3-9-1632,-12 8 1088,-15-3-2943,-3 8 2143,-18 0-3232,0 8 2752</inkml:trace>
          <inkml:trace contextRef="#ctx0" brushRef="#br0" timeOffset="16229">17314 4143 5888,'-10'9'2272,"10"-9"-1216,0 10-736,0-5 1472,6-2-1024,-6 7 1088,4 7-1088,1 11 448,11-1-705,-16 5 289,5 4-480,-10 2 192,5-3-288,-6-3 0,2-2-128,-2-7-128,6-4 0,6-23-320,4-2 192,4-20-224,7-2 224,0-3 0,3 3 96,-3 2 64,5 11 0,-5 2 192,-2 9-96,-2 4 192,-2 4-192,0 2 256,0 6-224,-9 8 96,3 2-128,-3-6-416,-3 4 192,4-20-1376,4-6 833,-8-16-1409,8-2 1184,-1-11-544,5 3 832,0-3 64,0 11 320,2-2 416,-2 11-96,0 2 896,1 4-544,-1 1 992,0 8-800,0 0 736,5 8-768,-5 1 735,1 10-767,-5-2 608,4 5-672,-6 10 512,2 4-576,-6 12 320,0 0-448,-5 7 192,6-6-288,-6 1 128,5 0-192,-10-9-64,5 1-64,-11-12-192,6 2 96,-15-10-384,-1 1 224,-15-13-1088,12-6 736,-17-12-1728,10 2 1312,-5-17-2207,10 1 1791,1-10-3392,11 5 2688</inkml:trace>
        </inkml:traceGroup>
        <inkml:traceGroup>
          <inkml:annotationXML>
            <emma:emma xmlns:emma="http://www.w3.org/2003/04/emma" version="1.0">
              <emma:interpretation id="{2EE0E7C3-8649-42C3-B39F-713F4940F48D}" emma:medium="tactile" emma:mode="ink">
                <msink:context xmlns:msink="http://schemas.microsoft.com/ink/2010/main" type="inkWord" rotatedBoundingBox="15373,1426 16056,1418 16063,2016 15380,2025"/>
              </emma:interpretation>
              <emma:one-of disjunction-type="recognition" id="oneOf10">
                <emma:interpretation id="interp50" emma:lang="zh-CN" emma:confidence="0">
                  <emma:literal>以</emma:literal>
                </emma:interpretation>
                <emma:interpretation id="interp51" emma:lang="zh-CN" emma:confidence="0">
                  <emma:literal>叮</emma:literal>
                </emma:interpretation>
                <emma:interpretation id="interp52" emma:lang="zh-CN" emma:confidence="0">
                  <emma:literal>川</emma:literal>
                </emma:interpretation>
                <emma:interpretation id="interp53" emma:lang="zh-CN" emma:confidence="0">
                  <emma:literal>灬</emma:literal>
                </emma:interpretation>
                <emma:interpretation id="interp54" emma:lang="zh-CN" emma:confidence="0">
                  <emma:literal>巧</emma:literal>
                </emma:interpretation>
              </emma:one-of>
            </emma:emma>
          </inkml:annotationXML>
          <inkml:trace contextRef="#ctx0" brushRef="#br0" timeOffset="17178">18422 4120 7424,'-6'6'2816,"6"-6"-1536,9 26-928,2-11 1216,-1-1-896,-4 2 608,4 7-768,0 5 159,0 4-383,0-2-96,0 2-128,-4-13-608,-2 0 289,2-24-1089,0 1 736,2-15-416,8 0 608,4 2 224,1 4 128,0 4 64,-3 3 0,0 6 544,-4 9-288,-4 1 736,5 9-544,-9-3 64,3 3-320,-3-9-320,3 3 64,3-17-896,-3-5 512,2-20-1056,4 3 832,1-15-384,-2 5 640,2-9 128,-2 13 192,-2-4 448,-2 13-192,0 0 832,0 14-544,-4 0 736,-2 5-704,1-2 544,1 12-576,-6-6 320,0 0-448,0 4 319,3 5-351,-3 10 416,0-6-416,0 10 448,0 0-448,0 3 224,0 2-288,6 4 128,6-2-192,3 8 64,9-2-128,-3-4 0,-1-6-32,2-3 32,-2-4-64,-4-6 192,2 0-128,-6 0 448,2 2-288,-8-7 384,4 1-384,-16 1 96,6-1-224,-10 0-544,1 1 192,-18-3-1888,3 8 1184,-29-1-3903,14 2 2687,-23 7-3520,16 5 3232</inkml:trace>
        </inkml:traceGroup>
        <inkml:traceGroup>
          <inkml:annotationXML>
            <emma:emma xmlns:emma="http://www.w3.org/2003/04/emma" version="1.0">
              <emma:interpretation id="{8829D224-C0F6-43BD-8135-CC3DA62C2414}" emma:medium="tactile" emma:mode="ink">
                <msink:context xmlns:msink="http://schemas.microsoft.com/ink/2010/main" type="inkWord" rotatedBoundingBox="16335,934 17326,921 17341,2130 16351,2143"/>
              </emma:interpretation>
              <emma:one-of disjunction-type="recognition" id="oneOf11">
                <emma:interpretation id="interp55" emma:lang="zh-CN" emma:confidence="0">
                  <emma:literal>表</emma:literal>
                </emma:interpretation>
                <emma:interpretation id="interp56" emma:lang="zh-CN" emma:confidence="0">
                  <emma:literal>袁</emma:literal>
                </emma:interpretation>
                <emma:interpretation id="interp57" emma:lang="zh-CN" emma:confidence="0">
                  <emma:literal>责</emma:literal>
                </emma:interpretation>
                <emma:interpretation id="interp58" emma:lang="zh-CN" emma:confidence="0">
                  <emma:literal>丧</emma:literal>
                </emma:interpretation>
                <emma:interpretation id="interp59" emma:lang="zh-CN" emma:confidence="0">
                  <emma:literal>恚</emma:literal>
                </emma:interpretation>
              </emma:one-of>
            </emma:emma>
          </inkml:annotationXML>
          <inkml:trace contextRef="#ctx0" brushRef="#br0" timeOffset="18636">19740 3785 7040,'-4'0'2720,"4"0"-1472,-32 0-480,29 0 1632,6 5-1312,-3-5 607,6 4-1023,-1-4 256,5 0-544,5 0 96,6 0-320,5-4 64,-5-1-128,3-3-416,3 3 192,-3-12-1312,6 2 800,-9-8-1503,-6 10 1247,-10-4-800,5 7 992,-13-8 160,-4 4 352,-2-4 832,-2 4-320,-4 1 992,6 4-736,-7-4 640,11 7-704,-6-2 447,7 8-543,-8-5 256,12 5-384,-3 13 352,6 6-384,-3 7 288,0 6-288,0 6 288,0 1-320,0 12 160,0-1-224,0 4 64,0-5-128,-3-4-192,3-3 32,-6-11-1312,0 1 768,-3-5-2431,9-8 1695,-11-10-2496,1-1 2208,-11-8-2240,-3 0 2208,-3-4 0,13 0 992,-13-5 2272,12 9-832,-6-9 1920,12 9-1536,-6-10 1056,9 6-1280,-3-5 928,3 9-1056,1-14 640,5 14-832,0-9 287,11 5-511,-2-11 96,6 11-320,12-8 0,3 2-96,0-3-64,11 7 32,-5-7-32,0 4 0,-6-1 0,0 7 0,-9 6-224,-1 7 128,-20 5-320,0-2 256,-14 4-96,-2 1 160,-19 5 64,-1 9 32,-9 0 128,3 0-64,-3-2 320,13-2-192,-4-5 160,17-6-192,-1-2-64,14-1-64,6-11 32,6 3-32,9-12-32,9 3 32,8-11-128,4-1 64,4-11-192,7 7 128,-2-7-256,-4 7 224,-1-4-96,-4 10 128,-10-6 0,-1 11 32,-10-6 128,0 10-32,-15-10 64,5 14-64,-10-5 256,1 5-160,-11 0 320,4 5-256,-5 5 160,11-6-192,-4 0 128,3 5-160,-15 4 224,6 6-224,-10 4 320,11-1-256,-18 10 320,13 0-288,-17 14 96,4 2-192,-19 7 0,15-4-64,-9 7 32,9-3-64,-9 0-32,15-10 32,-12-6-608,12-7 320,-5-9-1728,14-4 1088,0-25-2271,15-1 1791,6-22-1952,11 3 1888,-1-25-2016,11 12 1984</inkml:trace>
          <inkml:trace contextRef="#ctx0" brushRef="#br0" timeOffset="19233">19629 4220 5120,'21'-17'1920,"-21"17"-1024,9 0-352,-4 0 1248,5 3-992,2 3 992,-3 7-1088,-3 4 736,3 11-832,-9 4 511,0 4-639,-6 6 512,12-2-544,0 5 320,-1 0-448,-5 5 64,4-4-256,-4-6-128,6-3-32,-1-14-960,5-11 544,-1-15-1856,8-6 1281,2-19-1377,2 5 1376,-1-16-320,7 1 800,3-8 192,0 11 192,0-7 480,2 12-160,-2-2 992,7 13-640,-2 3 1088,-5 0-896,-5 3 864,-5 10-896,-14-3 511,0 12-703,-22 1 32,6 8-320,-21 1-960,1 4 416,-11-8-2047,10 8 1311,-10-16-1760,17 1 1632,-3-20-448,18 7 992,-3-6 384,12 6 192,0-2 928,12 4-448,-3 6 1536,0 6-1088,9-2 1344,-3 6-1280,0 2 928,5 8-1089,-5-3 705,6 2-832,-2-6 384,8 6-576,3-6 128,0 6-320,2-6-64,-2 6-96,0-7-64,0 6 32,-4-9-736,-1 4 384,-4-7-2272,-1 4 1440,-4-10-4639,-2 0 3231</inkml:trace>
        </inkml:traceGroup>
        <inkml:traceGroup>
          <inkml:annotationXML>
            <emma:emma xmlns:emma="http://www.w3.org/2003/04/emma" version="1.0">
              <emma:interpretation id="{F163004E-B9C5-4834-BE8F-3DB16E3D0CA5}" emma:medium="tactile" emma:mode="ink">
                <msink:context xmlns:msink="http://schemas.microsoft.com/ink/2010/main" type="inkWord" rotatedBoundingBox="17579,1120 18357,1111 18368,1934 17589,1943"/>
              </emma:interpretation>
              <emma:one-of disjunction-type="recognition" id="oneOf12">
                <emma:interpretation id="interp60" emma:lang="zh-CN" emma:confidence="0">
                  <emma:literal>示</emma:literal>
                </emma:interpretation>
                <emma:interpretation id="interp61" emma:lang="zh-CN" emma:confidence="0">
                  <emma:literal>禾</emma:literal>
                </emma:interpretation>
                <emma:interpretation id="interp62" emma:lang="zh-CN" emma:confidence="0">
                  <emma:literal>未</emma:literal>
                </emma:interpretation>
                <emma:interpretation id="interp63" emma:lang="zh-CN" emma:confidence="0">
                  <emma:literal>杀</emma:literal>
                </emma:interpretation>
                <emma:interpretation id="interp64" emma:lang="zh-CN" emma:confidence="0">
                  <emma:literal>床</emma:literal>
                </emma:interpretation>
              </emma:one-of>
            </emma:emma>
          </inkml:annotationXML>
          <inkml:trace contextRef="#ctx0" brushRef="#br0" timeOffset="19900">20858 3758 6784,'-10'-9'2528,"10"9"-1344,4 9-672,-4-5 1536,6 2-1152,-1-3 800,4 3-1024,7-2 223,10 5-543,-2-5-64,3 2-160,-3-3-96,8 1 0,-13-4-320,8 6 160,-13-6-1631,7 0 959,-15 0-3904,-2 9 2656,-14 1-2432,-1 3 2592</inkml:trace>
          <inkml:trace contextRef="#ctx0" brushRef="#br0" timeOffset="20518">20627 4180 7040,'0'4'2624,"0"-4"-1408,15 9-704,-3-9 1408,-4 0-1088,14-4 512,8 4-800,11-9-1,-2-1-351,14-3-96,2 4-64,-4-10-32,-4 10 0,-7-5-288,0 5 160,-13-8-671,3 11 479,-20-1-384,-5 7 416,-10-6 160,-1 12 96,-3-6 160,-6 0-64,-6 0 384,5 0-224,-4 0 384,10 0-352,0 4 383,6 5-383,-2 8 288,6 6-288,-6 5 416,12 4-384,-6 0 352,6 4-352,-6 4 256,0 5-288,0 6 64,0-6-192,0-3-64,0-7-32,-6-12-1184,6 0 640,-6-14-2527,6 0 1695,-9-14-2432,-2 1 2144,-8-24-960,-2 1 1536,-5-14 768,10 9 224,-4-4 1600,10 10-832,-4-3 1376,2 13-1184,-3-4 1120,11 7-1152,-7 3 768,11 10-960,-9 5 511,2 4-703,-1 14 320,-4 5-480,-8 8 64,0 5-256,-6-5-992,6-4 480,-1-9-2975,6-6 1887,-1-12-3744,11-1 2944</inkml:trace>
          <inkml:trace contextRef="#ctx0" brushRef="#br0" timeOffset="20708">20995 4310 7552,'56'10'2816,"-56"-10"-1536,57 9-640,-27-5 1472,-5 11-1152,6-5 511,3 3-895,2-4 0,0-1-384,-9-8-800,-3 5 320,-3-5-2815,-6 0 1727,-4 0-3680,-1 0 2816</inkml:trace>
        </inkml:traceGroup>
        <inkml:traceGroup>
          <inkml:annotationXML>
            <emma:emma xmlns:emma="http://www.w3.org/2003/04/emma" version="1.0">
              <emma:interpretation id="{0D41FE34-F415-4329-A289-08E8D1B479C3}" emma:medium="tactile" emma:mode="ink">
                <msink:context xmlns:msink="http://schemas.microsoft.com/ink/2010/main" type="inkWord" rotatedBoundingBox="18672,944 19558,933 19574,2200 18688,2211"/>
              </emma:interpretation>
              <emma:one-of disjunction-type="recognition" id="oneOf13">
                <emma:interpretation id="interp65" emma:lang="zh-CN" emma:confidence="0">
                  <emma:literal>成</emma:literal>
                </emma:interpretation>
                <emma:interpretation id="interp66" emma:lang="zh-CN" emma:confidence="0">
                  <emma:literal>咸</emma:literal>
                </emma:interpretation>
                <emma:interpretation id="interp67" emma:lang="zh-CN" emma:confidence="0">
                  <emma:literal>哦</emma:literal>
                </emma:interpretation>
                <emma:interpretation id="interp68" emma:lang="zh-CN" emma:confidence="0">
                  <emma:literal>俄</emma:literal>
                </emma:interpretation>
                <emma:interpretation id="interp69" emma:lang="zh-CN" emma:confidence="0">
                  <emma:literal>战</emma:literal>
                </emma:interpretation>
              </emma:one-of>
            </emma:emma>
          </inkml:annotationXML>
          <inkml:trace contextRef="#ctx0" brushRef="#br0" timeOffset="21096">21750 3894 9728,'-32'-13'3584,"32"13"-1920,0 9-1312,0-9 1407,0 0-1055,6 4 544,3 5-768,2 5 160,-1 4-352,1 5 160,-2 4-224,1 10 224,2-1-256,-7 13 160,4-4-192,-3 10 64,-2-5-128,-4 0-192,6-5 32,-12-9-1024,6-8 608,-4-11-2144,4 2 1472,-6-19-2783,12-4 2207,-6-19-2912,0 1 2656</inkml:trace>
          <inkml:trace contextRef="#ctx0" brushRef="#br0" timeOffset="22050">21826 3985 5888,'6'-4'2272,"-6"4"-1216,9-32-608,2 22 1056,-1 10-832,5-9 224,0 5-544,11-5 96,4 5-288,0-2 64,3 12-128,-3 3 160,-6 8-160,-13 6 544,-1 5-384,-20-1 672,-1 4-513,-13 11 481,-3-6-480,-3-4 128,4 0-320,2-6-64,2-3-96,8-10-128,14-3 32,9-15-32,8 5 0,13-5-96,6 5 96,0-4-32,3 8 32,-6 1 64,-9 9 0,-9 3 256,-4 5-128,-27 10 512,0 1-352,-14 2 224,0 7-288,-12-10-416,12-6 96,-12-20-1056,18-2 672,-2-27-1855,11 0 1311,0-26-1856,9-1 1632,2-22-992,4 4 1280,0-9 224,10 13 480,-4-8 1152,3 17-480,-4-5 1760,1 21-1216,-2-12 1312,2 11-1280,0-5 448,2 13-833,-2 0 225,4 13-480,1-3 288,4 12-352,0 10 192,0 10-256,5 8 288,6 5-288,-6 9 384,6 0-352,-1 13 224,2 5-256,3 13 288,0 5-288,0 10 224,2-2-224,-2 9 64,0-7-160,-4 12 0,-1-7-64,2-2 32,-3-10-64,2-6-224,-2-11 96,3-12-1312,-2-7 800,-9-12-2304,0-10 1632,-7-17-2431,6-5 2111,-4-23-2048,-1 6 2112,-5-25-864,5 6 1408,-10-14 1056,6 14 0,-6-15 2048,0 11-1184,-6-6 1952,6 16-1664,-6-9 1472,2 13-1568,-7 3 927,2 9-1183,-6 6 576,9 8-800,-15 9 480,11 3-640,-16 13 320,6 6-480,-14 14 64,8 0-256,-16 5-768,12-5 352,-6-10-2816,6 3 1728,-6-26-4895,6 3 3519</inkml:trace>
          <inkml:trace contextRef="#ctx0" brushRef="#br0" timeOffset="22235">22289 3600 8704,'15'-32'3232,"-15"32"-1728,32 26-896,-22-7 1632,5 0-1281,6 4 545,-1 3-928,5 2 0,2-2-384,-3 1-608,-4 5 224,-4-10-2528,0 1 1473,-12 0-4513,8 5 3200</inkml:trace>
        </inkml:traceGroup>
        <inkml:traceGroup>
          <inkml:annotationXML>
            <emma:emma xmlns:emma="http://www.w3.org/2003/04/emma" version="1.0">
              <emma:interpretation id="{1D7DEB2B-B55A-40C1-8364-5BAE105A724C}" emma:medium="tactile" emma:mode="ink">
                <msink:context xmlns:msink="http://schemas.microsoft.com/ink/2010/main" type="inkWord" rotatedBoundingBox="20019,926 21123,912 21141,2319 20037,2333"/>
              </emma:interpretation>
              <emma:one-of disjunction-type="recognition" id="oneOf14">
                <emma:interpretation id="interp70" emma:lang="zh-CN" emma:confidence="0">
                  <emma:literal>图</emma:literal>
                </emma:interpretation>
                <emma:interpretation id="interp71" emma:lang="zh-CN" emma:confidence="0">
                  <emma:literal>囹</emma:literal>
                </emma:interpretation>
                <emma:interpretation id="interp72" emma:lang="zh-CN" emma:confidence="0">
                  <emma:literal>圖</emma:literal>
                </emma:interpretation>
                <emma:interpretation id="interp73" emma:lang="zh-CN" emma:confidence="0">
                  <emma:literal>圄</emma:literal>
                </emma:interpretation>
                <emma:interpretation id="interp74" emma:lang="zh-CN" emma:confidence="0">
                  <emma:literal>囵</emma:literal>
                </emma:interpretation>
              </emma:one-of>
            </emma:emma>
          </inkml:annotationXML>
          <inkml:trace contextRef="#ctx0" brushRef="#br0" timeOffset="23662">23074 3803 7424,'-9'-9'2816,"9"9"-1536,0 9-800,3-9 1248,3 0-992,0-3 288,4 3-640,4-10-64,12 4-192,5-7 63,-1 0-127,11-10 32,5 5-32,1-12 32,-8 7-64,12-9 128,6 9-96,-1 0 192,1 9-160,-2 0 320,-5 10-224,4-1 160,-10 10-192,7 5 288,-10 7-256,-1 11 320,2-1-288,-7 8 224,2 7-224,-13 7 224,2 2-256,-11 13 160,6-6-192,-11 10 128,4-4-160,-2 17 64,-3-10-96,-4 12 0,1-5-32,-6 3-64,0-4 32,0 0 32,0-5-32,-6-4-224,6-10 96,-5-7-1088,0-6 640,-15-22-2368,4-4 1632,-9-25-3167,4 2 2527,-9-32-2560,10-9 2592</inkml:trace>
          <inkml:trace contextRef="#ctx0" brushRef="#br0" timeOffset="23152">23197 3845 6272,'-6'-19'2368,"6"19"-1280,6-10-576,-6 7 1536,5 3-1152,-1-5 864,2 1-1056,-1 0 479,5 4-671,1 0 416,-2 8-512,-3 10 256,4 4-384,1 14 352,-2 6-384,-3 12 288,3 5-288,-3 14 0,0-5-160,-6 4-64,0-8 0,-6-6-480,0-4 256,-3-12-1664,9-12 1024,-6-5-3391,6-8 2367,-6-17-3328,6-4 2976</inkml:trace>
          <inkml:trace contextRef="#ctx0" brushRef="#br0" timeOffset="24729">23630 3754 6656,'-6'-15'2528,"6"15"-1344,12-13-960,-9 9 1280,8 8-864,-1-4 896,1 0-896,-2 0 448,1 5-609,-10-1 65,6 10-288,-22-1 192,7 6-256,-23 7 256,8 2-256,-12 4 96,6 4-160,-6-10 64,10-3-96,-4-4-192,14-6 32,2-13-192,14-4 160,3-9-32,14 4 64,13-10 64,10 9 0,7-3 0,-2 10 0,2-3 64,-7 12-32,-5-3 192,-4 10-128,-16 6 320,2 0-224,-17 4 256,-6-1-256,-24 5-32,-2 1-96,-19 2-480,12 2 224,-24-4-1600,7-1 992,-14-8-2271,13-6 1727,-5-10-1472,23 7 1632,3-10-256,10 0 864,5-4 704,17 4-32,4-6 1312,10 6-768,5-7 1216,5-2-1056,7-5 512,3 5-768,0-4 480,6 3-576,9-4 320,6 6-448,11-7 127,-5 7-287,-3-7 0,3 11-96,-10-9-64,-8 7 32,-12 3-256,3 6 128,-30 13-160,0-3 129,-30 4 63,9 6 64,-20 1 191,5-2-95,-9 1 256,15 0-224,-2-10 256,13 4-256,-2-8 32,10 5-96,11-9-64,11 4 32,10-9-32,3 4 0,3-4-96,-3 0 64,-4 0-32,-4 4 0,-11 6-160,1 3 128,-23 11 96,2-1 32,-15 3 128,5 1-96,-1-5 128,5-3-128,6-6 192,6 0-160,-3-7 32,12-2-64,12-4-128,9 0 32,3 0 32,6 0 0,-4 0-96,-1 0 64,-10 0-128,2 9 96,-17 1-32,-6 2 32,-15 7 256,1-1-96,-10 0 320,4 1-224,1-6 160,10 1-192,0-5 128,3 0-160,12-9-64,6 4-32,15-8-384,3-1 192,12-8-1440,6 3 896,-1-7-2495,4 8 1791,12-14-3232,4 10 2624</inkml:trace>
        </inkml:traceGroup>
        <inkml:traceGroup>
          <inkml:annotationXML>
            <emma:emma xmlns:emma="http://www.w3.org/2003/04/emma" version="1.0">
              <emma:interpretation id="{BC1AF62D-44EF-4D8A-8C48-FB3115083837}" emma:medium="tactile" emma:mode="ink">
                <msink:context xmlns:msink="http://schemas.microsoft.com/ink/2010/main" type="inkWord" rotatedBoundingBox="21548,1835 21721,1833 21724,2041 21551,2043"/>
              </emma:interpretation>
              <emma:one-of disjunction-type="recognition" id="oneOf15">
                <emma:interpretation id="interp75" emma:lang="zh-CN" emma:confidence="0">
                  <emma:literal>:</emma:literal>
                </emma:interpretation>
                <emma:interpretation id="interp76" emma:lang="zh-CN" emma:confidence="0">
                  <emma:literal>;</emma:literal>
                </emma:interpretation>
                <emma:interpretation id="interp77" emma:lang="zh-CN" emma:confidence="0">
                  <emma:literal>∶</emma:literal>
                </emma:interpretation>
                <emma:interpretation id="interp78" emma:lang="zh-CN" emma:confidence="0">
                  <emma:literal>︰</emma:literal>
                </emma:interpretation>
                <emma:interpretation id="interp79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25359">24610 4645 9472,'-17'5'3584,"17"-5"-1920,0 10-2016,0-6 512,11 0-192,-1-4-1824,1 6 992,4-6-3552,0 0 2432</inkml:trace>
          <inkml:trace contextRef="#ctx0" brushRef="#br0" timeOffset="25193">24714 4465 9856,'-18'0'3680,"18"0"-1984,0 11-2048,0-4 512,7 1-192,4-8-1344,8 11 768,-8-11-3776,9 0 2432</inkml:trace>
        </inkml:traceGroup>
        <inkml:traceGroup>
          <inkml:annotationXML>
            <emma:emma xmlns:emma="http://www.w3.org/2003/04/emma" version="1.0">
              <emma:interpretation id="{12DBA5B0-D2CD-4085-AF0D-FBE5B0CA9830}" emma:medium="tactile" emma:mode="ink">
                <msink:context xmlns:msink="http://schemas.microsoft.com/ink/2010/main" type="inkWord" rotatedBoundingBox="23344,953 24093,1573 23619,2145 22871,1525"/>
              </emma:interpretation>
              <emma:one-of disjunction-type="recognition" id="oneOf16">
                <emma:interpretation id="interp80" emma:lang="zh-CN" emma:confidence="0">
                  <emma:literal>G</emma:literal>
                </emma:interpretation>
                <emma:interpretation id="interp81" emma:lang="zh-CN" emma:confidence="0">
                  <emma:literal>氏</emma:literal>
                </emma:interpretation>
                <emma:interpretation id="interp82" emma:lang="zh-CN" emma:confidence="0">
                  <emma:literal>只</emma:literal>
                </emma:interpretation>
                <emma:interpretation id="interp83" emma:lang="zh-CN" emma:confidence="0">
                  <emma:literal>幺</emma:literal>
                </emma:interpretation>
                <emma:interpretation id="interp84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64801">26633 3848 4224,'-6'-12'1664,"6"12"-896,0-4-416,0-2 1280,0 2-928,-6-5 800,6 0-864,-4-5 448,4 5-640,-11-4 384,1 3-480,-10-3 480,10 4-512,-16-1 288,6 6-352,-20-1 127,8 10-223,-13-1 64,9 10-128,-14 0 160,14 4-160,-9 4 96,14 0-96,-10 16 96,15-2-128,-10 4 192,17 5-160,-2 6 192,10-6-192,7 4 96,4-7-96,4-1 96,11-2-128,6 3-32,11-6 0,-2-4-32,6-4 0,9-15-224,0-4 128,6-18-736,-4 4 448,-8-9-1439,2 1 1023,-10-6-2752,1 6 2016,-14-6-2752,0 6 2432</inkml:trace>
          <inkml:trace contextRef="#ctx0" brushRef="#br0" timeOffset="65174">26239 4112 4864,'-19'-14'1824,"19"14"-960,0-8-672,0-2 1248,4 10-832,2-8 864,3 8-864,8-4 256,-2 4-512,10-6 288,5 6-352,6-4 256,5-2-288,0 2 288,-5 4-320,0-3 320,-6 6-320,-5-3 447,0 0-383,-3 0 704,-7 4-544,-6 2 352,3-2-480,-8 2 256,6 6-320,0 12 128,2-8-224,2 13 64,7-2-128,-2 13 0,1 6-32,-4-1-64,4 0 32,-4-9-672,-1 2 352,-4-12-1920,-2-4 1216,-4-2-3647,5-8 2591,-4-12-2944,4 4 2880</inkml:trace>
        </inkml:traceGroup>
        <inkml:traceGroup>
          <inkml:annotationXML>
            <emma:emma xmlns:emma="http://www.w3.org/2003/04/emma" version="1.0">
              <emma:interpretation id="{523EC4A4-07D6-4A11-B73E-68F6B5D6C283}" emma:medium="tactile" emma:mode="ink">
                <msink:context xmlns:msink="http://schemas.microsoft.com/ink/2010/main" type="inkWord" rotatedBoundingBox="23958,1447 24431,1450 24430,1674 23957,1671"/>
              </emma:interpretation>
              <emma:one-of disjunction-type="recognition" id="oneOf17">
                <emma:interpretation id="interp85" emma:lang="zh-CN" emma:confidence="0">
                  <emma:literal>=</emma:literal>
                </emma:interpretation>
                <emma:interpretation id="interp86" emma:lang="zh-CN" emma:confidence="0">
                  <emma:literal>二</emma:literal>
                </emma:interpretation>
                <emma:interpretation id="interp87" emma:lang="zh-CN" emma:confidence="0">
                  <emma:literal>工</emma:literal>
                </emma:interpretation>
                <emma:interpretation id="interp88" emma:lang="zh-CN" emma:confidence="0">
                  <emma:literal>亠</emma:literal>
                </emma:interpretation>
                <emma:interpretation id="interp89" emma:lang="zh-CN" emma:confidence="0">
                  <emma:literal>三</emma:literal>
                </emma:interpretation>
              </emma:one-of>
            </emma:emma>
          </inkml:annotationXML>
          <inkml:trace contextRef="#ctx0" brushRef="#br0" timeOffset="65592">27015 4116 8704,'-15'-4'3232,"15"4"-1728,10-6-1696,-5 3 768,4 3-448,13-5 256,4 5-256,4-4-96,0 0-64,6-6-544,0 10 320,-6 0-1792,0 10 1120,-10-6-2976,2 8 2208</inkml:trace>
          <inkml:trace contextRef="#ctx0" brushRef="#br0" timeOffset="65790">27040 4297 5376,'-25'6'2112,"25"-6"-1152,-6 0-480,1 0 1280,10 0-960,1-6 672,3 6-864,12-3 96,5 3-416,5-10-96,4 10-128,5-4-64,1 8 32,1-8-608,-6 4 320,3-9-1504,8 3 960,-2-2-3168,1 3 2240</inkml:trace>
        </inkml:traceGroup>
        <inkml:traceGroup>
          <inkml:annotationXML>
            <emma:emma xmlns:emma="http://www.w3.org/2003/04/emma" version="1.0">
              <emma:interpretation id="{7D143474-C6DC-4EE4-8117-AC0C30875FF4}" emma:medium="tactile" emma:mode="ink">
                <msink:context xmlns:msink="http://schemas.microsoft.com/ink/2010/main" type="inkWord" rotatedBoundingBox="24984,892 25223,889 25238,2024 24998,2027"/>
              </emma:interpretation>
              <emma:one-of disjunction-type="recognition" id="oneOf18">
                <emma:interpretation id="interp90" emma:lang="zh-CN" emma:confidence="0">
                  <emma:literal>I</emma:literal>
                </emma:interpretation>
                <emma:interpretation id="interp91" emma:lang="zh-CN" emma:confidence="0">
                  <emma:literal>{</emma:literal>
                </emma:interpretation>
                <emma:interpretation id="interp92" emma:lang="zh-CN" emma:confidence="0">
                  <emma:literal>∶</emma:literal>
                </emma:interpretation>
                <emma:interpretation id="interp93" emma:lang="zh-CN" emma:confidence="0">
                  <emma:literal>丨</emma:literal>
                </emma:interpretation>
                <emma:interpretation id="interp94" emma:lang="zh-CN" emma:confidence="0">
                  <emma:literal>丫</emma:literal>
                </emma:interpretation>
              </emma:one-of>
            </emma:emma>
          </inkml:annotationXML>
          <inkml:trace contextRef="#ctx0" brushRef="#br0" timeOffset="66601">28085 3527 5376,'-9'-4'2016,"9"4"-1088,-6 0-448,0 0 1344,12 0-992,-6 0 576,0 0-832,0 0 128,6 9-416,-2 5 256,6 8-320,0 5 320,5 5-320,-4 5 224,5-1-225,-2 0 65,2 0-160,-10 5 0,3-5-64,-9 5-64,5-5 32,-16 0-672,8-4 353,-13-4-865,0-2 640,-4-7-384,6 4 512,-13-19 128,6 5 160,7-9 32,4 4 0,4-4 64,6 0 0,6 0 128,4 0-64,-2 0 128,10 10-128,-4-1 256,8 4-192,-8 6 608,2-2-448,-2 5 608,2 1-512,-7 14 415,2 0-447,-5 8 320,4 4-384,-5-8 64,-1-5-224,2-4-192,-1 0 0,-1 0-1152,7 0 640,-1-9-2623,1-1 1759,-7-14-3264,8 1 2624</inkml:trace>
        </inkml:traceGroup>
        <inkml:traceGroup>
          <inkml:annotationXML>
            <emma:emma xmlns:emma="http://www.w3.org/2003/04/emma" version="1.0">
              <emma:interpretation id="{606F2761-C9FF-4E62-9790-010CE2A293A4}" emma:medium="tactile" emma:mode="ink">
                <msink:context xmlns:msink="http://schemas.microsoft.com/ink/2010/main" type="inkWord" rotatedBoundingBox="26136,1035 26342,1639 25910,1786 25704,1183"/>
              </emma:interpretation>
              <emma:one-of disjunction-type="recognition" id="oneOf19">
                <emma:interpretation id="interp95" emma:lang="zh-CN" emma:confidence="0">
                  <emma:literal>V</emma:literal>
                </emma:interpretation>
                <emma:interpretation id="interp96" emma:lang="zh-CN" emma:confidence="0">
                  <emma:literal>v</emma:literal>
                </emma:interpretation>
                <emma:interpretation id="interp97" emma:lang="zh-CN" emma:confidence="0">
                  <emma:literal>Ⅴ</emma:literal>
                </emma:interpretation>
                <emma:interpretation id="interp98" emma:lang="zh-CN" emma:confidence="0">
                  <emma:literal>U</emma:literal>
                </emma:interpretation>
                <emma:interpretation id="interp99" emma:lang="zh-CN" emma:confidence="0">
                  <emma:literal>ⅴ</emma:literal>
                </emma:interpretation>
              </emma:one-of>
            </emma:emma>
          </inkml:annotationXML>
          <inkml:trace contextRef="#ctx0" brushRef="#br0" timeOffset="67158">28794 3816 6272,'-6'0'2368,"6"0"-1280,0-12-512,0 8 1440,0 8-1120,0-4 480,6 0-832,-6 0 192,6 0-416,-6 0 319,6 9-383,-3 0 384,8 5-384,-7 4 288,2-1-288,0 12 192,-1 1-224,-2 7 224,3 3-256,0 11 32,4-3-128,-2 4-64,4-7 0,-2 0 96,5 1-64,-4-11 128,5-3-128,-2-9 32,2-5-32,-2-18 32,2 0-64,4-18-32,6-2 32,-5-11 32,-2 8-32,-2-17-32,2 5 32,-5-10-32,4 7 0,-9-11 0,1 8 0,1-5-224,-2 14 128,-2-4-1440,1 10 832,-2-2-3135,4 11 2143,-4-6-3680,4 9 3040</inkml:trace>
        </inkml:traceGroup>
        <inkml:traceGroup>
          <inkml:annotationXML>
            <emma:emma xmlns:emma="http://www.w3.org/2003/04/emma" version="1.0">
              <emma:interpretation id="{1AD1EA5F-9DC4-4FEB-B48E-512E5BC49A83}" emma:medium="tactile" emma:mode="ink">
                <msink:context xmlns:msink="http://schemas.microsoft.com/ink/2010/main" type="inkWord" rotatedBoundingBox="26395,1874 26497,1653 26516,1662 26413,1883"/>
              </emma:interpretation>
              <emma:one-of disjunction-type="recognition" id="oneOf20">
                <emma:interpretation id="interp100" emma:lang="zh-CN" emma:confidence="0">
                  <emma:literal>I</emma:literal>
                </emma:interpretation>
                <emma:interpretation id="interp101" emma:lang="zh-CN" emma:confidence="0">
                  <emma:literal>,</emma:literal>
                </emma:interpretation>
                <emma:interpretation id="interp102" emma:lang="zh-CN" emma:confidence="0">
                  <emma:literal>'</emma:literal>
                </emma:interpretation>
                <emma:interpretation id="interp103" emma:lang="zh-CN" emma:confidence="0">
                  <emma:literal>′</emma:literal>
                </emma:interpretation>
                <emma:interpretation id="interp104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67476">29558 4293 9472,'-14'9'3584,"14"-9"-1920,0 4-1152,-6-4 1215,6 4-991,-4 2-32,-2-2-416,-5 9-192,7 11-64,-7-1-672,7 4 352,-13-1-2911,8 2 1759,-6-5-3968,5 3 3072</inkml:trace>
        </inkml:traceGroup>
        <inkml:traceGroup>
          <inkml:annotationXML>
            <emma:emma xmlns:emma="http://www.w3.org/2003/04/emma" version="1.0">
              <emma:interpretation id="{FA4506BB-0A34-43EF-BC74-E1CC41E10BC3}" emma:medium="tactile" emma:mode="ink">
                <msink:context xmlns:msink="http://schemas.microsoft.com/ink/2010/main" type="inkWord" rotatedBoundingBox="27425,976 27600,1619 27072,1763 26897,1120"/>
              </emma:interpretation>
              <emma:one-of disjunction-type="recognition" id="oneOf21">
                <emma:interpretation id="interp105" emma:lang="zh-CN" emma:confidence="0">
                  <emma:literal>E</emma:literal>
                </emma:interpretation>
                <emma:interpretation id="interp106" emma:lang="zh-CN" emma:confidence="0">
                  <emma:literal>巨</emma:literal>
                </emma:interpretation>
                <emma:interpretation id="interp107" emma:lang="zh-CN" emma:confidence="0">
                  <emma:literal>正</emma:literal>
                </emma:interpretation>
                <emma:interpretation id="interp108" emma:lang="zh-CN" emma:confidence="0">
                  <emma:literal>匚</emma:literal>
                </emma:interpretation>
                <emma:interpretation id="interp109" emma:lang="zh-CN" emma:confidence="0">
                  <emma:literal>叵</emma:literal>
                </emma:interpretation>
              </emma:one-of>
            </emma:emma>
          </inkml:annotationXML>
          <inkml:trace contextRef="#ctx0" brushRef="#br0" timeOffset="68026">29976 3768 5120,'-14'-6'1920,"14"6"-1024,-6 0-480,0 0 1536,12 0-1120,-12-4 1216,6 4-1216,-4-4 512,8 8-800,-4-8 351,0 4-543,0-5 384,12 10-416,-4-5 192,14 0-288,4-5 0,-2 5-128,18-4 0,3 4-32,12-6-128,-7 2 32,1-5-480,0 9 288,-5-9-1728,-6 9 1057,-13-4-4161,-2 4 2816,-14-4-2464,-2 8 2720</inkml:trace>
          <inkml:trace contextRef="#ctx0" brushRef="#br0" timeOffset="68387">30144 3781 4864,'-10'-4'1824,"10"4"-960,-10 7-160,6-1 1632,4-2-1280,-6 5 928,6 10-1152,-6 4 256,2-1-640,-6 10 287,10-2-415,-10 8 416,10-2-448,-12 0 352,12-1-352,-3 7 256,6-6-288,-3-4 192,0 0-224,0-10 64,12 1-160,-8-4-64,7 3-32,-2-4 32,7 0-32,4-8-32,1 3 32,5-13-192,5 0 96,-1-9-608,5 5 384,-5-11-1312,1 7 928,-5-7-2111,-6 11 1567,-4-9-3744,-2 3 2784</inkml:trace>
          <inkml:trace contextRef="#ctx0" brushRef="#br0" timeOffset="68644">30140 4062 7296,'-16'0'2816,"16"0"-1536,-4 0-640,-2 0 1408,12 0-1152,-6 0 448,9 5-833,2-1-63,8-1-288,8-6-96,3 3-32,6-4-608,4 4 320,0-5-1151,2 5 767,-6-4-1760,0-2 1376,5-2-2976,-2 3 2240</inkml:trace>
        </inkml:traceGroup>
        <inkml:traceGroup>
          <inkml:annotationXML>
            <emma:emma xmlns:emma="http://www.w3.org/2003/04/emma" version="1.0">
              <emma:interpretation id="{EA6FDD0D-1447-4951-9EDE-0433C4F60E32}" emma:medium="tactile" emma:mode="ink">
                <msink:context xmlns:msink="http://schemas.microsoft.com/ink/2010/main" type="inkWord" rotatedBoundingBox="27746,843 27857,841 27874,2145 27762,2147"/>
              </emma:interpretation>
              <emma:one-of disjunction-type="recognition" id="oneOf22">
                <emma:interpretation id="interp110" emma:lang="zh-CN" emma:confidence="0">
                  <emma:literal>l</emma:literal>
                </emma:interpretation>
                <emma:interpretation id="interp111" emma:lang="zh-CN" emma:confidence="0">
                  <emma:literal>丨</emma:literal>
                </emma:interpretation>
                <emma:interpretation id="interp112" emma:lang="zh-CN" emma:confidence="0">
                  <emma:literal>|</emma:literal>
                </emma:interpretation>
                <emma:interpretation id="interp113" emma:lang="zh-CN" emma:confidence="0">
                  <emma:literal>ⅰ</emma:literal>
                </emma:interpretation>
                <emma:interpretation id="interp114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69240">30837 3492 3968,'-15'-10'1568,"15"10"-832,-6-4-96,3 0 1312,6 8-1056,-3-4 768,0 0-992,0 0 576,0 0-736,0 0 448,0 0-544,0 4 384,0 6-448,0 2 383,0 4-415,-3 6 320,3 8-352,-6 8 128,1 2-256,-5 1 64,10 0-128,0 5 0,6-2-32,-6 6-128,9-5 32,0 0 160,3 1-64,-3-2-96,2 2 0,-1-5-128,-1-4 96,-2 3 32,-2-4 32,-5 6 0,5-6 0,-5-1-96,0 3 64,0-7-32,4 1 0,2-4 0,0-6 0,-2-5 0,1 6 0,-5-5 128,5 1-32,-5-2 64,0 5-64,-5-2-224,5 2 96,-9 1-1088,-3-1 640,-9-3-3135,12-1 2047,-15-10-3360,6 6 2816</inkml:trace>
        </inkml:traceGroup>
      </inkml:traceGroup>
    </inkml:traceGroup>
  </inkml:traceGroup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7:29.70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A00F7DC-69C7-4114-8BF0-1FBCF64A3F42}" emma:medium="tactile" emma:mode="ink">
          <msink:context xmlns:msink="http://schemas.microsoft.com/ink/2010/main" type="inkDrawing" rotatedBoundingBox="4098,5757 10149,5589 10254,9376 4202,9543" hotPoints="3848,8423 0,0 10291,8890" semanticType="enclosure" shapeName="RightTriangle">
            <msink:destinationLink direction="with" ref="{B40059D4-9451-4FBB-AF8C-E47B9880A065}"/>
          </msink:context>
        </emma:interpretation>
      </emma:emma>
    </inkml:annotationXML>
    <inkml:trace contextRef="#ctx0" brushRef="#br0">7226 11488 8032,'27'-14'512,"-6"1"-256,-2-6 224,1 2 64,7-2-160,-3 1 32,3-8-192,3-11 32,5 5-96,1 0 64,6 0-192,9-3-32,0-7 64,3 6 32,-1 0 32,-8 1 64,12-7 32,-3-7 32,3-1-128,-7 0-96,7 5 0,-1-6-32,1-7 0,9-6 0,6 5 0,-7 1 64,-4 3-96,1 1 0,4 0-32,5-5 0,-4-5 128,-2 5 96,7 1-128,0-2-32,20-2 128,-11-16 64,0 5-64,-4 5-32,4 3 96,0 7 32,-4 4-192,0-8-64,-1-2 64,-5 5 32,10-1-96,2 1-32,-2 5 32,-9-4 0,3-6 32,3 5 0,-13 4 64,-2 7 32,-3-4-32,-4 8-64,1 4 32,-2-2-32,16 1 0,-5 2 64,-4-3-32,-2 0-32,-9 3-64,2 7 32,-8 0 32,6 0 64,0 5-96,-10 5 0,-5 3 32,0 2 64,-6-2-32,0 0-32,-3 7-192,-3-12-128,2 6-608,-7 1-256,2 4-896,0 13-1760,0 4 736</inkml:trace>
    <inkml:trace contextRef="#ctx0" brushRef="#br0" timeOffset="-7087">7328 11528 7616,'0'14'608,"0"-1"-288,6-4 0,0 1 32,-3-6-128,8 1-64,-1-1 0,2 2 32,2-6-32,2 0 64,4 0 160,1 0 64,4 0-160,1 0-32,-2 0 64,6-10 32,12 1-96,0 5-96,2-5 0,-8 3 32,6 2-96,-6 1 0,3-3 32,8 2 0,-1-2 0,-2 2 0,4 1 0,-4-2 0,8 1 0,4-2 64,4 2-32,12 4 0,0-4-96,0 4-64,-12-6 96,11 3 64,-5-2-64,2 1 0,-8 0 32,2 4 0,-1 0 0,1 0 64,13 0-96,-4 0 0,-5 0-32,-3 0-64,-8 0 96,1 0 64,0 0-65,1 0-63,-6 0 0,-6 0-32,0 0 64,2 0 96,-2 0-64,6 0-64,-4 0 0,5 0-32,2 0 0,-4 4 64,4-4-96,-9 0-64,0 4 128,-3 1 32,-2-5 0,6 3 32,-1-3-64,-3 0-32,-1 0 32,5 0 32,-6 0-32,-6 0 64,8 0-64,-6 0-32,0 0 32,0 6-32,20-2-96,-11 0 0,-3 2 128,-3-2 96,3 1-96,-6-5-96,0 0 32,-1 3 0,-5 1 32,0 2 64,6-6-32,0-6-32,-1 6 32,-4 16-32,1-9 64,-7 2 32,5 1-128,5-1-32,1-5-128,0 15 32,-1-5 224,1-6 128,-6 2-96,12-6-64,8-4-96,-8 6 32,-2-2 32,2-1 0,-7 6 0,6-3 64,-5 2-96,-6-2 0,10 2 32,2 0 64,-6-2-32,-6-2-32,0 2 32,2-3-32,-8-3-96,2 3 0,-2 3 128,3-2 96,-2 2-96,1-2-32,-2 0 0,3 1 64,-6-2-96,9-3-64,-4 6 128,-2-2 32,12 0 0,-9-4-64,-8 6-128,-4-2-64,-4-4-1407,-5-4-513</inkml:trace>
    <inkml:trace contextRef="#ctx0" brushRef="#br0" timeOffset="4507">11319 8317 1408,'-5'-9'608,"5"3"-320,0 2-64,0 4 288,0 0 160,0 0 64,0 0 32,0 0 64,0 0-96,0 0-64,5 10-96,1-1 32,0-2-320,-2 9 32,1 0 32,5 3-64,1 4 64,4 9-64,0 8 0,0 1-32,6 4 0,0 6-64,3 2 32,2 1 0,10 20 32,0-2-128,-6-5-32,6 7 32,0-3 0,3 3-64,-3-3 32,5 3-64,5-7-32,-5 11 32,-5 6-32,0 0 64,0-13 96,-1 2-64,1 9 0,-5-9 32,-1-1 0,0-1-64,2-1 32,7-2-64,-3 8 64,5-4-64,-5-4-32,6-4 32,-8-5 32,-2 0-32,-2 1-32,-6 2-64,3-8 32,-1 5 32,-2-4 64,6-1-32,-3 0 64,9 1-64,-6 7-32,0 3 96,-3-15 64,-3-4-64,2-1 0,-5-6-96,-2-1-32,1 7 32,1 4 0,0-3 0,0-5 0,-1-2 64,-4-1 32,-2-2-128,2 0 32,-1-4 0,0 0 64,-4-6-32,-1-3-32,4-1 32,-2 1-32,-8 5-96,1-6 0,1-4-160,-2 4 0,7-6-384,-2 6-64,3-6-384,-3-16-1632,-3 0-1056,-6-22 768</inkml:trace>
    <inkml:trace contextRef="#ctx0" brushRef="#br0" timeOffset="-12078">12186 11248 4224,'-24'-6'1568,"24"6"-832,-12 6-384,7-6 1280,10 0-928,-5 4 1024,6 5-1024,0 1 576,9-1-736,0 1 288,0-3-512,15-1 320,1-2-352,1 1 416,3 3-417,-5 1 449,6 1-448,0-1 160,-6 5-288,0-2 128,-3 7-160,3-6 0,6 6-64,-1-6 160,1 6-128,0 4 32,3 4-64,3-1-64,-1 6 32,-2-4-32,3-1 0,10 1-96,-2-2 64,6 6 32,-10 0 0,-5-5-576,-1-1 320,-8-7-2143,-2 0 1311,-5-10-4160,-5-2 2912</inkml:trace>
  </inkml:traceGroup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7:18.76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FAD37B5-4C6A-45D0-8ECA-5CE7FDF63155}" emma:medium="tactile" emma:mode="ink">
          <msink:context xmlns:msink="http://schemas.microsoft.com/ink/2010/main" type="inkDrawing" rotatedBoundingBox="12560,5111 13002,5709 12407,6150 11965,5552" hotPoints="12836,5639 12473,6003 12109,5639 12473,5276" semanticType="enclosure" shapeName="Circle"/>
        </emma:interpretation>
      </emma:emma>
    </inkml:annotationXML>
    <inkml:trace contextRef="#ctx0" brushRef="#br0">15347 8045 4480,'0'-17'1760,"0"17"-960,-6-10-224,0 1 1120,6 9-928,-4-4 576,4-2-832,-11-1 448,8 7-544,-9-6 480,6 12-512,-8-6 224,9 0-352,-9 0 128,8 7-224,-9 3 128,9 3-160,-9 2 159,9-2-191,-3 0 32,9 6-64,-11 8 96,11 8-96,-4 7 32,4 3-32,0 0-64,9 0 32,1 1 96,1-1-64,4 0-32,0 1 0,6-9-32,0-1 0,3-10 0,8-3 0,2-5 64,8-4-32,-1-10-32,-5 1 32,-1-10-128,1 1 64,3-19-32,9 4 0,-3-11-160,0 2 128,-9-12 32,-1 8 64,-5-13 64,-3 7-32,-12-11 128,0 4-96,-9-9 128,0 12-128,-24-3 192,4 13-160,-17-4 256,11 10-224,-16-6 32,11 13-96,-16-4-64,5 10 32,-3 0-192,7 7 96,-8-1-608,8 7 384,-2-6-1151,14 12 799,-7-6-2368,12 0 1664,-9 0-3104,7 4 2496</inkml:trace>
  </inkml:traceGroup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7:21.58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7328 11464 2176,'0'0'864,"0"20"-448,0-2-128,0-10 352,0 3 64,0 7 64,0-18-224,0 16-64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7:24.07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45EFB89-E2C9-4C72-AA59-E11A2D03486B}" emma:medium="tactile" emma:mode="ink">
          <msink:context xmlns:msink="http://schemas.microsoft.com/ink/2010/main" type="inkDrawing" rotatedBoundingBox="1164,8373 3552,8672 3537,8791 1149,8492" semanticType="callout" shapeName="Other">
            <msink:sourceLink direction="with" ref="{C2413648-AC25-4837-996B-5D6C5F7E5796}"/>
            <msink:sourceLink direction="with" ref="{ABC97E19-FE75-4BCF-8DCE-BB0F15685CFC}"/>
          </msink:context>
        </emma:interpretation>
      </emma:emma>
    </inkml:annotationXML>
    <inkml:trace contextRef="#ctx0" brushRef="#br0">6574 11394 1920,'0'0'768,"0"0"-384,6 4-160,-6-4 224,0 0 192,0 0 64,0 0 64,0 0 0,0 0-160,0 0-32,0 6-64,0-6 96,0 0-352,0 3 0,0-3-32,0 0 32,0 4 64,-6-4 32,0 0 96,0 0-32,-3-4 64,0 1-64,-3-3 0,-8 2-160,1-1 0,-2 1-96,1-6 0,-7 7 32,3-6 32,-3-1-96,-3 1-96,0 1 128,-21-7 128,4 2-96,2-1 64,9 5-96,-20-10 0,1 2 32,4 4 32,-6-2-32,-5 7-32,2-1 32,-6 3 31,-11 2-31,-4-5-32,-2 5-32,2-2 64,0-1-96,4 1 0,-10-3-32,1 5 32,-1 4-64,-15-4 64,10-1 0,1 5 32,5-4-160,3 4-32,7 0 32,10 0 0,4 0 96,11 0 96,12-6-416,7 2-224,17-5-1151,15-4-481,11-6-1248,14 2-1408,11-2 1600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57.360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15269 6853 4992,'0'0'1824,"6"0"-960,4 4-384,-10-4 640,11 0-64,-2 6 96,3-3-160,-3 7-32,0-6-544,3 5 32,-7 0 64,-1 5 32,-4 8-32,-4-3 95,-1 8 1,-7-5-320,3 0-160,-7 7-32,-4 1 0,-4 8 32,-8 1 64,-4 7-160,-4 4-32,-1-8-64,-1 7 0,6-14-96,6-3 32,9-5-96,3-8 0,6-9-224,7-14-127,5-12-257,5 0-128,16-7 192,0 0 96,4 1 352,1-1 96,-6 4 160,1 6 32,-6 4 32,0 5 0,-5 4 352,-5 4 160,1 5 96,-6 4 32,0 1-96,0-2 64,0 11-128,0 10-33,0-1-127,0 0-32,0 0-32,4 3 0,-4 0 0,0 7 64,0 4-96,0-10 32,5-8-96,1-16 64,-2-12-128,7-5 0,4-8-192,0-4-64,6-11-800,0-4-320,0-17-895,3 3-321,3 2-704,8 2-1024,5 6 1504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7:27.92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8B8F5E7-0765-4D26-84AC-5D5055429AF3}" emma:medium="tactile" emma:mode="ink">
          <msink:context xmlns:msink="http://schemas.microsoft.com/ink/2010/main" type="inkDrawing" rotatedBoundingBox="16065,6592 16937,6351 17135,7070 16264,7311" hotPoints="17042,6812 16630,7224 16218,6812 16630,6399" semanticType="enclosure" shapeName="Circle"/>
        </emma:interpretation>
      </emma:emma>
    </inkml:annotationXML>
    <inkml:trace contextRef="#ctx0" brushRef="#br0">19363 9294 5120,'5'-40'1920,"-5"40"-1024,36-9-544,-26-1 992,5 1-768,0-8 288,1-2-512,4-9 224,0 11-320,7-6 64,-3 4-192,12 6 288,0 4-224,5-1 320,-1 7-288,7 3 320,4 3-320,-6 13 224,2 6-224,-1 9 64,-6 1-160,-6 9 0,-1 4-64,-12 4-64,-7 2 32,-14 3-32,0-4 0,-14-5 64,2 0-32,-12 6 191,-3-6-127,-8-5 256,5 1-224,-16-9 160,5-6-160,-16-7 224,1-6-224,-4-13 320,8 6-256,-14-21 32,10 8-128,-10-22-64,16 12 0,-2-11-192,11 5 96,0-12-544,16 3 352,4-10-960,12 2 705,3-14-1633,12 9 1216,3-13-3584,7 7 2528</inkml:trace>
  </inkml:traceGroup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8:01.44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46B7C2C4-07E3-41C1-95DF-3305E597D32F}" emma:medium="tactile" emma:mode="ink">
          <msink:context xmlns:msink="http://schemas.microsoft.com/ink/2010/main" type="writingRegion" rotatedBoundingBox="28003,2279 27953,3696 27050,3665 27100,2248"/>
        </emma:interpretation>
      </emma:emma>
    </inkml:annotationXML>
    <inkml:traceGroup>
      <inkml:annotationXML>
        <emma:emma xmlns:emma="http://www.w3.org/2003/04/emma" version="1.0">
          <emma:interpretation id="{A3EA39EB-D03A-4AB6-AFCE-931ABE135058}" emma:medium="tactile" emma:mode="ink">
            <msink:context xmlns:msink="http://schemas.microsoft.com/ink/2010/main" type="paragraph" rotatedBoundingBox="28003,2279 27953,3696 27050,3665 27100,2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98F2A9-1550-4EA0-B479-D100AD6AD81B}" emma:medium="tactile" emma:mode="ink">
              <msink:context xmlns:msink="http://schemas.microsoft.com/ink/2010/main" type="line" rotatedBoundingBox="28003,2279 27953,3696 27050,3665 27100,2248"/>
            </emma:interpretation>
          </emma:emma>
        </inkml:annotationXML>
        <inkml:traceGroup>
          <inkml:annotationXML>
            <emma:emma xmlns:emma="http://www.w3.org/2003/04/emma" version="1.0">
              <emma:interpretation id="{04E3FD53-9638-4F8B-B46E-FBB7CCDC96B9}" emma:medium="tactile" emma:mode="ink">
                <msink:context xmlns:msink="http://schemas.microsoft.com/ink/2010/main" type="inkWord" rotatedBoundingBox="27042,3657 27131,2243 27720,2280 27631,3694"/>
              </emma:interpretation>
              <emma:one-of disjunction-type="recognition" id="oneOf0">
                <emma:interpretation id="interp0" emma:lang="zh-CN" emma:confidence="0">
                  <emma:literal>氇</emma:literal>
                </emma:interpretation>
                <emma:interpretation id="interp1" emma:lang="zh-CN" emma:confidence="0">
                  <emma:literal>遭</emma:literal>
                </emma:interpretation>
                <emma:interpretation id="interp2" emma:lang="zh-CN" emma:confidence="0">
                  <emma:literal>螴</emma:literal>
                </emma:interpretation>
                <emma:interpretation id="interp3" emma:lang="zh-CN" emma:confidence="0">
                  <emma:literal>透</emma:literal>
                </emma:interpretation>
                <emma:interpretation id="interp4" emma:lang="zh-CN" emma:confidence="0">
                  <emma:literal>䀋</emma:literal>
                </emma:interpretation>
              </emma:one-of>
            </emma:emma>
          </inkml:annotationXML>
          <inkml:trace contextRef="#ctx0" brushRef="#br0">30445 5617 7168,'0'0'2720,"0"0"-1472,-5 18-608,-1-8 1344,12-3-1120,-12 16 512,6-1-833,-10 10 129,5 6-384,-4 2-96,3 1-128,-9-1-480,6 1 224,-12-5-1727,9 2 1023,-3-12-3744,12-3 2592,-13-5-2112,5-4 2400</inkml:trace>
          <inkml:trace contextRef="#ctx0" brushRef="#br0" timeOffset="395">30144 5749 7040,'-4'9'2624,"4"-9"-1408,-12 18-928,7-13 1120,10 4-832,-10 9 512,5 4-640,-3 6 320,-3 2-448,0-2 479,6 4-479,-4-5 352,8 5-384,-4 0 192,6 0-256,0 0 128,-3-5-192,2-1 224,7 2-256,-8-5 160,7 0-160,4-5 0,0-1-64,6-8-128,3 5 32,2-8-32,4 1 0,-3-7 64,3 5 0,0-10-224,1 5 128,5-4-736,4 1 448,0-7-1440,2 4 1025,-12-2-2657,2 3 1920,-8-4-2944,6 5 2528</inkml:trace>
          <inkml:trace contextRef="#ctx0" brushRef="#br0" timeOffset="-209">30129 5958 7552,'-15'26'2880,"15"-26"-1536,-6 4-736,6-4 1184,6 6-992,0-12 0,3 2-480,6-5-64,0 5-161,6-9-63,5 3 0,4-9-191,0 6 95,1-6 96,4 10 0,-3-8 63,-2 8-63,0-4 192,1 7-128,1 2 448,-7 4-288,-5 0 448,5 4-416,-14 6 352,4 8-352,-9 5 128,-3-1-256,-6 5 0,3 1-96,-6-1-64,6 1 32,-9-6-544,3 1 288,-9-6-1536,0 2 992,-3-15-2687,10 1 1919,-14-24-3232,13 6 2688</inkml:trace>
          <inkml:trace contextRef="#ctx0" brushRef="#br0" timeOffset="-1977">30348 5078 4224,'-10'-10'1568,"10"10"-832,0 0-224,0 0 928,0 0-768,0 0 512,0 0-704,0 0 672,6 6-672,-6-6 768,4 4-736,2-1 608,-1 13-640,0-3 511,-1 9-543,2 5 320,0 1-448,-2-2 64,1 6-256,-5-5 0,5 5-64,-5-4 32,6-1-64,-6-5-448,4 0 224,-4-3-832,0-6 576,0-9-703,0 2 639,0-16-640,0 7 640,0-16-512,6 6 576,0-16 32,-3 7 256,2-14 32,1 10 64,-2-12 128,2 15-32,0-3 320,-1 13-160,-1-2 736,1 15-512,-5 5 672,0 5-640,0 3 352,0 10-480,0-1 127,0 1-287,0-1 0,0 1-96,0-10-256,0 6 96,0-10-671,0 5 447,0-11-736,0 3 608,0-12-352,0 3 480,-5-11-192,5 0 320,-4-13-64,-1 4 160,-1-9 64,6 6 32,-6-6 128,6 4-64,-4-2 32,4 11-32,-6-4 160,12 10-128,-6 0 448,0 7-288,0 6 448,0 10-416,0 9 448,0 3-448,0 8 288,0 2-320,0 0 127,4 0-223,-4 0 64,6 0-128,0-5-64,-1-1 0,-5-1-320,4-9 160,-4-2-447,0-5 319,-4-9-352,4 0 320,-5-13-256,5 3 288,-6-12 0,0 9 160,-4-19 64,10 9 32,-5-13-96,5 8 64,-3-2 32,3 5 0,-6 3 64,6 5-32,-6 4-32,12 3 32,-12 10 32,6 10-32,-4 3 64,4 4-64,-6-2-96,12 2 32,-6-2-1024,0-2 576,0-9-2720,0 5 1792,0-9-2176,0 4 2048</inkml:trace>
          <inkml:trace contextRef="#ctx0" brushRef="#br0" timeOffset="-852">30383 4907 4224,'-3'-10'1664,"3"10"-896,-7-6 96,2 3 1312,10 6-1184,-10-3 832,5 6-1120,-4-2 576,-1 9-768,-11 2 384,5 2-544,-8 2 127,8 4-319,-10 0 0,12-1-96,-6-3-608,9 3 289,-3-9-1153,3 5 768,-3-13-1184,9-5 1024,0-9-448,3 5 736,3-11 64,4 7 288,1-11 32,-2 10 64,3-10 128,-3 6-32,1-4 416,1 8-256,-2-5 896,3 5-608,-3 0 1152,0 5-960,3-2 896,-3 12-896,3-2 415,-3 5-607,2 0 288,-1 5-448,-1-1 192,6 0-288,-4 6-64,4 0-96,0-2-64,0 5 32,1-3-128,-2-2 64,-2-2-32,9-1 0,-12-5-448,6 4 288,-9-13-832,0 4 608,-6-8-799,0 4 735,-6-9-480,6 5 608,-10-11-320,5 11 416,-6-9-416,7 7 416,-17-7-416,15 9 384,-3-9-256,3 7 320,-3-7-192,3 9 256,-3-11-128,9 11 192,-12-8 64,12 5 64,-9-5 0,9 8 0,-11-11 192,11 11-96,-10-9 736,10 7-448,-11-7 800,11 9-672,-4-5 608,4 9-640,-6-10 512,12 10-544,-12-4 448,6 4-481,-5 0 385,1 4-448,-7 2 128,1 7-320,-11 4 128,7 6-160,-13 8 160,8 2-192,-7-1 96,5 4-96,-3-4 0,9 0-32,-6-6-128,10-3 32,1-5-736,5-4 384,-1-9-1376,6-1 993,0-8-1473,6 4 1248,-1-19-1056,10 1 1184,0-12-256,6 5 672,-6-1 320,0 3 96,0-4 480,1 9-256,0-5 704,0 10-512,-7-6 864,0 6-672,3 0 896,-3 4-832,-4-1 608,5 10-736,-4 0 384,5 10-545,-1-1 193,4 7-320,2 3-64,4 4-96,1 0-64,4-1 32,1-3-32,10-2 0,-12-4-704,3 6 384,-7-9-2911,5 3 1791,-10-4-3552,6 0 2848</inkml:trace>
        </inkml:traceGroup>
        <inkml:traceGroup>
          <inkml:annotationXML>
            <emma:emma xmlns:emma="http://www.w3.org/2003/04/emma" version="1.0">
              <emma:interpretation id="{0C40365A-9844-4C07-AC2C-A548E532B732}" emma:medium="tactile" emma:mode="ink">
                <msink:context xmlns:msink="http://schemas.microsoft.com/ink/2010/main" type="inkWord" rotatedBoundingBox="27945,3543 27957,3537 27959,3543 27948,3549"/>
              </emma:interpretation>
              <emma:one-of disjunction-type="recognition" id="oneOf1">
                <emma:interpretation id="interp5" emma:lang="zh-CN" emma:confidence="0">
                  <emma:literal>。</emma:literal>
                </emma:interpretation>
                <emma:interpretation id="interp6" emma:lang="zh-CN" emma:confidence="0">
                  <emma:literal>.</emma:literal>
                </emma:interpretation>
                <emma:interpretation id="interp7" emma:lang="zh-CN" emma:confidence="0">
                  <emma:literal>·</emma:literal>
                </emma:interpretation>
                <emma:interpretation id="interp8" emma:lang="zh-CN" emma:confidence="0">
                  <emma:literal>、</emma:literal>
                </emma:interpretation>
                <emma:interpretation id="interp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580">31001 6174 7552,'-11'0'2816,"11"0"-1536,0 0-1632,0 0-1984,0 7 1184</inkml:trace>
        </inkml:traceGroup>
      </inkml:traceGroup>
    </inkml:traceGroup>
  </inkml:traceGroup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8:53.35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5715CCF-CEF1-49F5-BBBF-689DFF08C0BE}" emma:medium="tactile" emma:mode="ink">
          <msink:context xmlns:msink="http://schemas.microsoft.com/ink/2010/main" type="writingRegion" rotatedBoundingBox="17551,4339 32913,3708 33430,16297 18068,16928"/>
        </emma:interpretation>
      </emma:emma>
    </inkml:annotationXML>
    <inkml:traceGroup>
      <inkml:annotationXML>
        <emma:emma xmlns:emma="http://www.w3.org/2003/04/emma" version="1.0">
          <emma:interpretation id="{DD76B7C4-F202-48EF-844E-77CDE85265CA}" emma:medium="tactile" emma:mode="ink">
            <msink:context xmlns:msink="http://schemas.microsoft.com/ink/2010/main" type="paragraph" rotatedBoundingBox="17851,4326 17953,4326 17953,4344 17851,43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97D54C-5B80-449A-A223-F77B21C9DB98}" emma:medium="tactile" emma:mode="ink">
              <msink:context xmlns:msink="http://schemas.microsoft.com/ink/2010/main" type="inkBullet" rotatedBoundingBox="17952,4349 17850,4341 17852,4323 17953,4332"/>
            </emma:interpretation>
            <emma:one-of disjunction-type="recognition" id="oneOf0">
              <emma:interpretation id="interp0" emma:lang="zh-CN" emma:confidence="0">
                <emma:literal/>
              </emma:interpretation>
              <emma:interpretation id="interp1" emma:lang="zh-CN" emma:confidence="0">
                <emma:literal>「</emma:literal>
              </emma:interpretation>
              <emma:interpretation id="interp2" emma:lang="zh-CN" emma:confidence="0">
                <emma:literal>·</emma:literal>
              </emma:interpretation>
              <emma:interpretation id="interp3" emma:lang="zh-CN" emma:confidence="0">
                <emma:literal>九</emma:literal>
              </emma:interpretation>
              <emma:interpretation id="interp4" emma:lang="zh-CN" emma:confidence="0">
                <emma:literal>入</emma:literal>
              </emma:interpretation>
            </emma:one-of>
          </emma:emma>
        </inkml:annotationXML>
        <inkml:trace contextRef="#ctx0" brushRef="#br0">20996 6975 6016,'-72'-18'2272,"72"36"-1216,-30-25-1248,49 7 448</inkml:trace>
      </inkml:traceGroup>
    </inkml:traceGroup>
    <inkml:traceGroup>
      <inkml:annotationXML>
        <emma:emma xmlns:emma="http://www.w3.org/2003/04/emma" version="1.0">
          <emma:interpretation id="{A4BE52DF-5FD9-473C-925B-A05ED99C2586}" emma:medium="tactile" emma:mode="ink">
            <msink:context xmlns:msink="http://schemas.microsoft.com/ink/2010/main" type="paragraph" rotatedBoundingBox="19228,4281 32534,3887 32602,6193 19297,6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289E734-9CA6-41C3-849C-C3D650F6E969}" emma:medium="tactile" emma:mode="ink">
              <msink:context xmlns:msink="http://schemas.microsoft.com/ink/2010/main" type="line" rotatedBoundingBox="19228,4281 32534,3887 32578,5364 19272,5757"/>
            </emma:interpretation>
          </emma:emma>
        </inkml:annotationXML>
        <inkml:traceGroup>
          <inkml:annotationXML>
            <emma:emma xmlns:emma="http://www.w3.org/2003/04/emma" version="1.0">
              <emma:interpretation id="{77C62442-D30E-49E4-B9D6-67A537ED58C6}" emma:medium="tactile" emma:mode="ink">
                <msink:context xmlns:msink="http://schemas.microsoft.com/ink/2010/main" type="inkWord" rotatedBoundingBox="19228,4281 20045,4257 20089,5733 19272,5757"/>
              </emma:interpretation>
              <emma:one-of disjunction-type="recognition" id="oneOf1">
                <emma:interpretation id="interp5" emma:lang="zh-CN" emma:confidence="0">
                  <emma:literal>节</emma:literal>
                </emma:interpretation>
                <emma:interpretation id="interp6" emma:lang="zh-CN" emma:confidence="0">
                  <emma:literal>艼</emma:literal>
                </emma:interpretation>
                <emma:interpretation id="interp7" emma:lang="zh-CN" emma:confidence="0">
                  <emma:literal>芹</emma:literal>
                </emma:interpretation>
                <emma:interpretation id="interp8" emma:lang="zh-CN" emma:confidence="0">
                  <emma:literal>㠿</emma:literal>
                </emma:interpretation>
                <emma:interpretation id="interp9" emma:lang="zh-CN" emma:confidence="0">
                  <emma:literal>芇</emma:literal>
                </emma:interpretation>
              </emma:one-of>
            </emma:emma>
          </inkml:annotationXML>
          <inkml:trace contextRef="#ctx0" brushRef="#br0" timeOffset="-45639">22280 7183 5504,'0'-3'2112,"0"3"-1152,6 0-352,-6 0 1152,0 0-960,0 0 672,9 3-864,-3 2 448,3 5-608,-3-6 320,3 6-448,2-2 191,5 10-287,-7-9 64,6 4-160,-3-3 288,2 2-224,2-2 256,-2 0-256,8-1 96,2 0-160,-4-9 0,6 4-64,-1-8 32,2 4-64,3-9-32,0 0 32,2-5-128,4 5 64,-6-4 32,6 3 0,3-12 64,8 3-32,-7 2-32,-4 7 32,-4-2-32,-2 6 0,-6-4 64,2 10-32,-4-7-32,-8 7 32,-10-10-544,8 10 288,-18-9-1536,6 9 992,-10-10-2271,-1 10 1695,-8-3-2240,-1 3 2016,-12-6-1472,13 6 1760</inkml:trace>
          <inkml:trace contextRef="#ctx0" brushRef="#br0" timeOffset="-45204">22928 6893 6912,'0'5'2624,"0"-5"-1408,0 13-352,0-3 1632,0 3-1376,0 6 511,0 4-959,0 3 160,0 2-480,0 2 96,0 2-288,0 6-64,0-2-64,-6 9-960,1 10 512,-4-16-2495,-3 3 1599,-13 6-3840,5-2 2880</inkml:trace>
          <inkml:trace contextRef="#ctx0" brushRef="#br0" timeOffset="-45456">22663 7034 4608,'-31'0'1760,"31"0"-960,-14 13-224,8-7 1120,12-3-928,-6 1 832,0 6-928,0-1 768,4 4-800,-4 6 448,5 4-640,0 12 95,5 1-287,0 10-32,1-4-128,-6-7-544,-1-3 224,2-9-1951,0-5 1215,-6-4-3840,4-5 2720</inkml:trace>
          <inkml:trace contextRef="#ctx0" brushRef="#br0" timeOffset="-44529">22565 7663 6144,'-16'10'2368,"16"-10"-1280,0 9-416,-3-6 1504,3 3-1216,-6-2 672,12 5-960,-6-5 319,9 2-543,-3-3 224,3 4-384,-3-7 0,3 3-192,3-6 96,3 3-128,5-10-32,-1 4 0,13-11-32,4 4 0,-6-2 0,0 7 0,0-6 0,2 6 0,8-11 0,1 6 0,-5-2 0,-6 11 0,-3 0 64,-3 8-32,-3 0 256,-6 11-160,-9-2 256,3 6-256,-9 3 96,0 1-128,-5 3-64,1 1 0,-11 1-608,0-1 320,-12 5-1248,12-4 864,-11-15-1407,7 0 1151,-13-9-640,11 2 928,-3-16 96,8 7 320,-4-16 128,10 5 64,-6-8 352,6 7-192,1-8 640,3 10-448,-3-4 608,9 7-544,-6-2 640,6 5-608,-6 4 703,12 6-671,-6 7 480,0 3-544,0 10 320,0 5-416,0 4 416,0-2-448,0 16 96,6 4-256,-6 9 0,0-1-64,0 3-896,0-7 448,-6-1-2720,6 2 1697,-6-10-4449,6-4 3296</inkml:trace>
        </inkml:traceGroup>
        <inkml:traceGroup>
          <inkml:annotationXML>
            <emma:emma xmlns:emma="http://www.w3.org/2003/04/emma" version="1.0">
              <emma:interpretation id="{E9415AA0-918D-4A50-A898-4822B1B02F7B}" emma:medium="tactile" emma:mode="ink">
                <msink:context xmlns:msink="http://schemas.microsoft.com/ink/2010/main" type="inkWord" rotatedBoundingBox="20429,4548 21256,4524 21287,5555 20460,5579"/>
              </emma:interpretation>
              <emma:one-of disjunction-type="recognition" id="oneOf2">
                <emma:interpretation id="interp10" emma:lang="zh-CN" emma:confidence="0">
                  <emma:literal>点</emma:literal>
                </emma:interpretation>
                <emma:interpretation id="interp11" emma:lang="zh-CN" emma:confidence="0">
                  <emma:literal>點</emma:literal>
                </emma:interpretation>
                <emma:interpretation id="interp12" emma:lang="zh-CN" emma:confidence="0">
                  <emma:literal>奌</emma:literal>
                </emma:interpretation>
                <emma:interpretation id="interp13" emma:lang="zh-CN" emma:confidence="0">
                  <emma:literal>宾</emma:literal>
                </emma:interpretation>
                <emma:interpretation id="interp14" emma:lang="zh-CN" emma:confidence="0">
                  <emma:literal>莫</emma:literal>
                </emma:interpretation>
              </emma:one-of>
            </emma:emma>
          </inkml:annotationXML>
          <inkml:trace contextRef="#ctx0" brushRef="#br0" timeOffset="-42638">23503 8063 6144,'0'0'2272,"0"0"-1216,-4 3-96,4-3 1472,4 0-1344,2 0 640,0 0-1056,-3 0 415,14 0-639,2-3 320,2 3-448,5-10 128,-2 7-288,9-11 64,1 5-128,7-14 0,4 14-32,12-10-64,-1 6 32,1-6 32,-7 6-32,-4-10-96,1 10 32,-7-6-544,-5 12 320,-8-8-1600,-8 11 1056,-8 0-2687,-6 4 1951,-16 0-3104,2 4 2656</inkml:trace>
          <inkml:trace contextRef="#ctx0" brushRef="#br0" timeOffset="-42953">23667 7401 5376,'-30'-28'2016,"30"28"-1088,25 0-32,-20 0 1760,0 9-1440,-1 1 928,8 9-1280,-8-2 447,6 5-767,0 1 416,2 6-544,-4 3-32,4-2-224,-8 2-96,2 0-32,-1 0-128,-1 0 64,-4-6-960,5-4 544,-5-8-2079,0 0 1407,0-19-2240,0 5 1920,0-9-1152,0 1 1504,0-10 96,6 4 608,-2-8 480,7 3-64,-2-4 864,3 10-480,3 0 928,-6 3-736,3-3 736,3 8-736,0-9 512,5 10-640,-4-5 672,-1 9-672,0-9 416,5 9-544,-10-4 32,5 4-224,-15 0-96,5 4-32,-13 0-320,2 10 160,-10 0-224,6-2 192,-10 2 64,10 5 96,-12 0 256,13-2-128,-6 2 448,9-3-320,1 0 288,5-4-288,0-8 63,11 6-191,-5-10 0,8 0-64,8-10-64,-4 6 32,8-4-256,-1 8 128,-4-10-1439,5 10 831,-16-4-4128,0 8 2688</inkml:trace>
          <inkml:trace contextRef="#ctx0" brushRef="#br0" timeOffset="-42410">23871 7860 5504,'-6'-6'2112,"6"6"-1152,0 0-224,0 0 1664,6 0-1312,-6 0 896,5 6-1152,-5-3 511,6 7-767,-6-1 608,0 5-672,0 4 160,0 0-384,0 4-96,0 6-128,-6-2-64,1 6 32,-5 0-1088,-1 0 576,-4-5-2559,5 2 1695,-10-13-4000,14-2 3040</inkml:trace>
          <inkml:trace contextRef="#ctx0" brushRef="#br0" timeOffset="-43808">23810 7192 4224,'-5'-8'1664,"5"8"-896,-6-8-256,6 2 1216,6 12-928,-6-6 864,5 0-960,5 0 768,-5 0-832,1 0 576,-2 0-704,1 0 511,4 4-575,-3 0 384,4 10-480,-5 4 320,1 4-384,-1 1 64,-1 4-224,-4 6-128,6-3-32,-6 2-960,0 0 544,-6-5-3263,6 1 2047,-4-10-3776,-1 0 3072</inkml:trace>
          <inkml:trace contextRef="#ctx0" brushRef="#br0" timeOffset="-43567">23921 7346 5632,'11'0'2112,"-11"0"-1152,15-4-288,-11-1 1632,7 5-1280,5-4 864,4 4-1120,1-5 383,3 1-671,3-6 160,-2 6-384,-5-5 64,1 9-192,-6-3 0,0 3-64,-3-6-128,-3 12 32,-3-6-832,-3 3 480,-3 1-2879,0 5 1823,-9 1-3616,0-1 2880</inkml:trace>
          <inkml:trace contextRef="#ctx0" brushRef="#br0" timeOffset="-42127">23942 7976 7552,'36'0'2880,"-36"0"-1536,45 19-448,-30-10 1600,6 5-1408,0-5 703,5 4-1087,-7 0 256,7 6-576,0-6 0,-2 6-224,-3-6-96,0 0-32,-6-3-1088,6 3 576,-6-4-2783,0 1 1823,-6-6-4000,3 6 3040</inkml:trace>
        </inkml:traceGroup>
        <inkml:traceGroup>
          <inkml:annotationXML>
            <emma:emma xmlns:emma="http://www.w3.org/2003/04/emma" version="1.0">
              <emma:interpretation id="{21452E96-AD8D-4DB5-8F44-70E0DC92A085}" emma:medium="tactile" emma:mode="ink">
                <msink:context xmlns:msink="http://schemas.microsoft.com/ink/2010/main" type="inkWord" rotatedBoundingBox="21622,5287 21694,5285 21699,5467 21628,5470"/>
              </emma:interpretation>
              <emma:one-of disjunction-type="recognition" id="oneOf3">
                <emma:interpretation id="interp15" emma:lang="zh-CN" emma:confidence="0">
                  <emma:literal>:</emma:literal>
                </emma:interpretation>
                <emma:interpretation id="interp16" emma:lang="zh-CN" emma:confidence="0">
                  <emma:literal>Ⅰ</emma:literal>
                </emma:interpretation>
                <emma:interpretation id="interp17" emma:lang="zh-CN" emma:confidence="0">
                  <emma:literal>工</emma:literal>
                </emma:interpretation>
                <emma:interpretation id="interp18" emma:lang="zh-CN" emma:confidence="0">
                  <emma:literal>冫</emma:literal>
                </emma:interpretation>
                <emma:interpretation id="interp19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-41930">24681 7918 8960,'11'0'3328,"-11"0"-1792,15 3-1504,-9-3 544,-3 6-416,3-6-1760,0 4 864,-2-4-3744,2 6 2496</inkml:trace>
          <inkml:trace contextRef="#ctx0" brushRef="#br0" timeOffset="-41638">24680 8095 7808,'-9'0'2976,"9"0"-1600,5 0-1120,-1 0 1024,2 4-736,0-4 64,3 0-352,-4 0-2496,5 0 1216,2 0-3776,2 0 2720</inkml:trace>
        </inkml:traceGroup>
        <inkml:traceGroup>
          <inkml:annotationXML>
            <emma:emma xmlns:emma="http://www.w3.org/2003/04/emma" version="1.0">
              <emma:interpretation id="{7D17AB9E-CD9C-4707-8B9F-5DF43B9860D6}" emma:medium="tactile" emma:mode="ink">
                <msink:context xmlns:msink="http://schemas.microsoft.com/ink/2010/main" type="inkWord" rotatedBoundingBox="22712,4533 23884,4499 23910,5377 22738,5412"/>
              </emma:interpretation>
              <emma:one-of disjunction-type="recognition" id="oneOf4">
                <emma:interpretation id="interp20" emma:lang="zh-CN" emma:confidence="0">
                  <emma:literal>优</emma:literal>
                </emma:interpretation>
                <emma:interpretation id="interp21" emma:lang="zh-CN" emma:confidence="0">
                  <emma:literal>優</emma:literal>
                </emma:interpretation>
                <emma:interpretation id="interp22" emma:lang="zh-CN" emma:confidence="0">
                  <emma:literal>伏</emma:literal>
                </emma:interpretation>
                <emma:interpretation id="interp23" emma:lang="zh-CN" emma:confidence="0">
                  <emma:literal>代</emma:literal>
                </emma:interpretation>
                <emma:interpretation id="interp24" emma:lang="zh-CN" emma:confidence="0">
                  <emma:literal>忧</emma:literal>
                </emma:interpretation>
              </emma:one-of>
            </emma:emma>
          </inkml:annotationXML>
          <inkml:trace contextRef="#ctx0" brushRef="#br0" timeOffset="-40437">26261 7618 9344,'0'0'3520,"0"0"-1920,5 18-960,-5-14 1439,6 2-1183,4-6 64,10 4-608,10-14-160,0 6-96,6-14-160,0 0 32,6-14-832,8 10 480,-4-6-2431,-5 6 1535,-14 4-4000,-13 5 2976</inkml:trace>
          <inkml:trace contextRef="#ctx0" brushRef="#br0" timeOffset="-40102">26500 7334 4736,'21'-19'1824,"-21"19"-960,11 0-32,-8 0 1728,3 6-1408,0-2 1248,0 9-1408,-6 6 895,3 3-1087,-6 10 480,3 4-736,-12 5 288,6-1-512,-3 5-32,0 0-160,-18 6-576,12-6 224,-11-5-2144,11-2 1280,-6-16-3615,12 1 2655,3-19-2720,12-4 2720</inkml:trace>
          <inkml:trace contextRef="#ctx0" brushRef="#br0" timeOffset="-39917">26628 7673 6400,'11'18'2368,"-11"-18"-1280,3 23-224,-3-10 1696,6 0-1408,-6 6 927,0 4-1215,0-1 512,6 1-800,-2 0 128,2-1-416,3-3-96,2-2-128,4-8 32,0 1-64,6-10-32,0 0 32,-1-10-320,-1 6 160,2-10-1024,0 0 672,-12-9-2623,8 11 1727,-13-20-3968,1 9 3008</inkml:trace>
          <inkml:trace contextRef="#ctx0" brushRef="#br0" timeOffset="-39741">26801 7134 9088,'27'0'3424,"-27"0"-1856,10 4-832,-5 1 1439,-2 0-1247,3 0 64,6 3-640,-3-3-416,0 5 0,3-3-1888,-3 2 1057,2 1-4769,5 3 3168</inkml:trace>
          <inkml:trace contextRef="#ctx0" brushRef="#br0" timeOffset="-40877">26036 7266 4864,'0'-6'1824,"0"6"-960,6 0-96,-6 0 1408,0 0-1184,0 0 704,5 6-992,-5-3 672,5 1-768,-5 2 575,0 3-671,0 1 384,0 3-544,-5 4 128,0 5-320,-16 10-64,6 0-64,-15 4-256,9 6 128,-14 3-1088,8-4 640,-7-1-1791,8-3 1311,0-7-2496,11-1 1984,-1-16-2304,13 0 2208</inkml:trace>
          <inkml:trace contextRef="#ctx0" brushRef="#br0" timeOffset="-40630">25940 7582 7296,'31'0'2816,"-31"0"-1536,30 9-640,-24 1 1568,3-2-1248,-3 6 735,0 0-991,-1 12 480,-1 2-704,-4 5 320,5 2-480,-5 5 64,0 2-256,-5 3-64,5-4-32,-4-9-896,8-5 480,-4-9-2656,0 5 1697,0-19-4289,0 1 3168</inkml:trace>
        </inkml:traceGroup>
        <inkml:traceGroup>
          <inkml:annotationXML>
            <emma:emma xmlns:emma="http://www.w3.org/2003/04/emma" version="1.0">
              <emma:interpretation id="{DFCA9589-687C-4324-B43A-CDAB2EF18C3E}" emma:medium="tactile" emma:mode="ink">
                <msink:context xmlns:msink="http://schemas.microsoft.com/ink/2010/main" type="inkWord" rotatedBoundingBox="24256,4664 25207,4636 25227,5300 24275,5328"/>
              </emma:interpretation>
              <emma:one-of disjunction-type="recognition" id="oneOf5">
                <emma:interpretation id="interp25" emma:lang="zh-CN" emma:confidence="0">
                  <emma:literal>化</emma:literal>
                </emma:interpretation>
                <emma:interpretation id="interp26" emma:lang="zh-CN" emma:confidence="0">
                  <emma:literal>头</emma:literal>
                </emma:interpretation>
                <emma:interpretation id="interp27" emma:lang="zh-CN" emma:confidence="0">
                  <emma:literal>社</emma:literal>
                </emma:interpretation>
                <emma:interpretation id="interp28" emma:lang="zh-CN" emma:confidence="0">
                  <emma:literal>让</emma:literal>
                </emma:interpretation>
                <emma:interpretation id="interp29" emma:lang="zh-CN" emma:confidence="0">
                  <emma:literal>火</emma:literal>
                </emma:interpretation>
              </emma:one-of>
            </emma:emma>
          </inkml:annotationXML>
          <inkml:trace contextRef="#ctx0" brushRef="#br0" timeOffset="-39125">27434 7311 6144,'0'-6'2272,"0"6"-1216,10-7-320,-4 1 1472,2 12-1216,4-6 704,3 0-992,0 0 543,0 0-735,-5 0 576,1 3-608,-1 1 384,1 5-512,-11 1 128,3 9-320,-12 3 0,4 5-96,-11 5-192,1 3 64,-11 11-1024,1-1 608,-16 6-2623,6-6 1727,-11-6-4192,16 3 3136</inkml:trace>
          <inkml:trace contextRef="#ctx0" brushRef="#br0" timeOffset="-38905">27546 7582 7424,'26'4'2816,"-26"-4"-1536,9 15-224,-9-7 1696,6 1-1505,-6 6 513,0 7-1056,0 5 96,0 5-480,-6 3 32,6 2-224,-6 0-416,3-1 160,-8-4-2240,11-6 1312,-10-7-4831,10-2 3295</inkml:trace>
          <inkml:trace contextRef="#ctx0" brushRef="#br0" timeOffset="-38633">27745 7641 8960,'0'0'3424,"0"0"-1856,15 5-832,-9-5 1439,3 0-1247,1 0 192,5 0-704,5-5-32,7 1-224,12-9 32,-3-2-96,-4-2-416,-2 7 192,-6-8-1664,3 4 992,-12-8-4159,0 8 2751,-9-4-2912,0 10 2976</inkml:trace>
          <inkml:trace contextRef="#ctx0" brushRef="#br0" timeOffset="-38328">27862 7288 6784,'0'-9'2528,"0"9"-1344,6 3-480,-2 3 1376,1-2-1152,-5 2 544,0 7-896,0 4 543,0 11-639,0 4 384,0-2-512,0 8 320,0-2-384,0 6 192,6 2-256,-2-4 0,7 2-128,4-6 0,0-4-32,6-6 96,0 2-96,-1-11 128,5 2-128,1-10 32,4 0-32,-5-9 96,7 4-96,-8-8 32,3 4-32,-7-5-128,-1 1 32,-4-5-960,2 5 544,-13-11-2848,7 8 1825,-11-13-4481,0 8 3328</inkml:trace>
        </inkml:traceGroup>
        <inkml:traceGroup>
          <inkml:annotationXML>
            <emma:emma xmlns:emma="http://www.w3.org/2003/04/emma" version="1.0">
              <emma:interpretation id="{F6F3F709-8E79-4918-AF30-1B3CD7DDF398}" emma:medium="tactile" emma:mode="ink">
                <msink:context xmlns:msink="http://schemas.microsoft.com/ink/2010/main" type="inkWord" rotatedBoundingBox="25755,4163 26463,4142 26495,5215 25786,5235"/>
              </emma:interpretation>
              <emma:one-of disjunction-type="recognition" id="oneOf6">
                <emma:interpretation id="interp30" emma:lang="zh-CN" emma:confidence="0">
                  <emma:literal>变</emma:literal>
                </emma:interpretation>
                <emma:interpretation id="interp31" emma:lang="zh-CN" emma:confidence="0">
                  <emma:literal>變</emma:literal>
                </emma:interpretation>
                <emma:interpretation id="interp32" emma:lang="zh-CN" emma:confidence="0">
                  <emma:literal>受</emma:literal>
                </emma:interpretation>
                <emma:interpretation id="interp33" emma:lang="zh-CN" emma:confidence="0">
                  <emma:literal>度</emma:literal>
                </emma:interpretation>
                <emma:interpretation id="interp34" emma:lang="zh-CN" emma:confidence="0">
                  <emma:literal>娈</emma:literal>
                </emma:interpretation>
              </emma:one-of>
            </emma:emma>
          </inkml:annotationXML>
          <inkml:trace contextRef="#ctx0" brushRef="#br0" timeOffset="-36552">28836 7334 7808,'-21'4'2880,"21"-4"-1536,0 9-800,0-6 1504,0 3-1152,0 4 543,6-3-863,-2 8-96,7 3-288,-2 0-128,3-1-32,-3-2-32,7-1 0,-5-11-96,3 6 64,7-9-384,-2 0 192,8-12-288,-3-2 256,12-18-64,5 9 193,-5-5 63,0 5 64,0 1 0,9 5 0,-9-2 64,-1 6-32,-8 0 415,-3 7-255,-9 2 608,1 8-416,-16 6 288,5 8-384,-20 5 128,6 4-256,-12 5 64,6 4-128,-12-4 0,13-4-32,-7-2 32,11-4-64,-1-2-96,7-8 32,-1-2-32,5-2 0,0-8 0,9 5 0,2-10 0,4 5 0,1-4 64,4 4 0,-5-4 64,0 8-32,0-4 192,0 9-128,-9 0 320,4 5-224,-10-2 256,0 8-256,-10-3 256,4 5-256,-14 7-96,1-3-64,-17 2-960,10-2 512,-20-3-2144,5 0 1408,-4-10-3007,15 2 2367,-12-11-2912,16 0 2688</inkml:trace>
          <inkml:trace contextRef="#ctx0" brushRef="#br0" timeOffset="-36295">28896 7650 6528,'11'-13'2464,"-11"13"-1344,10 0-320,-5 0 1504,5 0-1248,2 0 736,2 9-1057,7-5 545,-2 1-768,7-1 384,4 6-544,0 3 192,6 0-320,0 6 64,0-2-160,6 1 64,-2 1-96,0-5-128,-4-1 0,0-4-480,0 5 288,-6-5-1312,-4 0 864,-5-5-2399,-6 2 1727,-5-6-3744,4 0 2848</inkml:trace>
          <inkml:trace contextRef="#ctx0" brushRef="#br0" timeOffset="-37173">28907 7102 6400,'-11'0'2368,"11"0"-1280,0 3-352,0-3 1408,6 0-1216,-1 0 288,11 0-736,-1 0-96,5 0-224,5-3-32,1 3-64,-1-4 32,7-2-64,-2-7-32,0 9 32,-3-5 159,-8 9-95,-8-6 320,4 12-224,-6-6 32,-3 9-128,-12-5 96,6 6-128,-9-1 320,9 4-192,-6 0 160,2 0-192,-7 10 128,1 0-160,-4 5 64,8 4-96,-9-6 0,4 3-32,-5-7-672,13 5 320,-14-14-1856,13-4 1185,-2-18-2177,12 5 1760,-2-15-1152,13 6 1440,-8-10-96,6 4 704,-6-3 480,9 9 32,-4-10 1312,7 14-768,-2-1 1600,2 6-1216,-6 1 928,0 3-1056,-4 0 672,5 7-864,-11 3 511,4-1-671,-9 4-32,6-3-288,-12-1-800,6 1 352,-9-7-2239,4 7 1407,-11-7-3808,5 3 2752</inkml:trace>
          <inkml:trace contextRef="#ctx0" brushRef="#br0" timeOffset="-37735">28979 6808 5376,'-6'-9'2112,"6"9"-1152,0-5-480,0 0 1504,0 10-1120,0-5 896,10 0-1056,5 0 352,11 8-608,-2-2 224,8 4-385,-7-7 65,1 1-224,-5 2 0,4 3-64,-11-5-480,13 0 224,-23 1-2175,7-1 1311,-16 2-3840,-1-3 2720</inkml:trace>
        </inkml:traceGroup>
        <inkml:traceGroup>
          <inkml:annotationXML>
            <emma:emma xmlns:emma="http://www.w3.org/2003/04/emma" version="1.0">
              <emma:interpretation id="{857E0DEF-37A4-4BB8-8461-66E407D12513}" emma:medium="tactile" emma:mode="ink">
                <msink:context xmlns:msink="http://schemas.microsoft.com/ink/2010/main" type="inkWord" rotatedBoundingBox="26799,4192 27809,4162 27843,5325 26833,5355">
                  <msink:destinationLink direction="with" ref="{0A5E67A4-3193-4E84-84B6-09F125CDDDEE}"/>
                </msink:context>
              </emma:interpretation>
              <emma:one-of disjunction-type="recognition" id="oneOf7">
                <emma:interpretation id="interp35" emma:lang="zh-CN" emma:confidence="0">
                  <emma:literal>量</emma:literal>
                </emma:interpretation>
                <emma:interpretation id="interp36" emma:lang="zh-CN" emma:confidence="0">
                  <emma:literal>是</emma:literal>
                </emma:interpretation>
                <emma:interpretation id="interp37" emma:lang="zh-CN" emma:confidence="0">
                  <emma:literal>學</emma:literal>
                </emma:interpretation>
                <emma:interpretation id="interp38" emma:lang="zh-CN" emma:confidence="0">
                  <emma:literal>曼</emma:literal>
                </emma:interpretation>
                <emma:interpretation id="interp39" emma:lang="zh-CN" emma:confidence="0">
                  <emma:literal>菅</emma:literal>
                </emma:interpretation>
              </emma:one-of>
            </emma:emma>
          </inkml:annotationXML>
          <inkml:trace contextRef="#ctx0" brushRef="#br0" timeOffset="-35597">30338 6902 5888,'-5'-13'2272,"5"13"-1216,0-3-256,0-3 1440,0 12-1248,0-6 672,0 0-992,0 0 543,11 7-703,-7 2 576,8 5-608,-7 4 320,4 1-480,-3 8 128,-2 1-288,2 2 0,-1 2-96,-5 0-256,5-4 96,-5-1-1216,0-4 704,-5-11-2495,5 2 1759,-5-18-3488,5 4 2720,-6-13-1760,12 0 2272</inkml:trace>
          <inkml:trace contextRef="#ctx0" brushRef="#br0" timeOffset="-35207">30542 6820 6400,'16'-8'2464,"-16"8"-1344,16-4-256,-12-2 1696,8 12-1408,-3-2 1087,6 4-1343,-9 6 832,3 4-1024,-9 6 224,5 2-576,-10 2-64,5 4-160,-9-2-160,3 2 0,-4 0-1088,5 0 576,-10 0-2368,9-5 1633,-9-8-2529,6-3 2176,-12-10-2112,9-2 2144,-2-8-288,10-2 1088,-8-7 1984,9 4-608,-9-4 2144,12 3-1536,-5-7 1344,5 7-1440,0 2 832,5 4-1088,1-2 608,3 6-833,-3 0 385,0 6-576,-6-2-32,0 4-224,-12 2-800,9 7 352,-18 6-2463,0-1 1535,-9 1-3840,-2 6 2848</inkml:trace>
          <inkml:trace contextRef="#ctx0" brushRef="#br0" timeOffset="-34210">29900 7466 5632,'-30'26'2176,"30"-26"-1152,-5-32-416,1 28 1376,8 4-1088,-4-5 704,11 10-960,-5-5 704,-2 0-737,2 0 577,-1 0-672,-2 0 512,9 4-576,-8 6 192,7-1-384,-2-5 64,3 1-192,-2-1 0,4 0-64,7-8 32,0 4-64,3-13-96,3 4 32,8-10 32,1 6 0,10-10 0,4 9 0,6-8-224,1 3 128,4-3-320,1 9 256,-2-10-160,2 9 192,-7-4-64,-4 9 96,-10-5 64,0 10 32,-11-5-160,-3-1 96,-12 7-320,0 6 224,-15 7-448,-5-1 352,-11-1-96,2 7 224,-17 2 0,5 11 64,-10-1 64,6 1 0,-5-5 128,4 3-64,-10-3 192,16 5-160,-7-11 96,23-4-96,-3-4-64,12 4 0,0-7 96,6-2-64,6-4-32,12 0 0,-10 0-128,8 0 64,-2-4 32,1 4 0,-12 0 0,-3 10 0,-17-3 0,7 8 0,-11-2 128,-2 4-64,-8 6 256,5 1-192,-4-10 160,12 2-160,2 0-64,5 1-32,5-8-128,5 0 64,5-9 32,5 4 0,6-4 0,-1 0 0,1-4-96,0 4 64,-12 0 32,-3 4 0,-12 6 64,1 3-32,-10 6 128,0 3-96,-10 1 320,8-1-192,-7-3 96,12-2-160,-6-4 0,6 6-64,2-6 32,10 0-64,-5-3 64,5 3-64,0-7 128,5-2-96,1 1 128,-2-1-128,2-4 32,4 4-32,4-4 32,4 0-64,6-4-32,2 4 32,10-9-128,0 5 64,-2-6-320,-2 7 192,-2-7-864,0 4 576,-4-1-1280,-5 7 960,-6-9-2079,0 9 1599,-15-10-3584,3 1 2720</inkml:trace>
        </inkml:traceGroup>
        <inkml:traceGroup>
          <inkml:annotationXML>
            <emma:emma xmlns:emma="http://www.w3.org/2003/04/emma" version="1.0">
              <emma:interpretation id="{9AE85889-0F3F-4427-8395-99B0F89E2E30}" emma:medium="tactile" emma:mode="ink">
                <msink:context xmlns:msink="http://schemas.microsoft.com/ink/2010/main" type="inkWord" rotatedBoundingBox="28517,5096 28549,5095 28551,5150 28519,5151"/>
              </emma:interpretation>
              <emma:one-of disjunction-type="recognition" id="oneOf8">
                <emma:interpretation id="interp40" emma:lang="zh-CN" emma:confidence="0">
                  <emma:literal>。</emma:literal>
                </emma:interpretation>
                <emma:interpretation id="interp41" emma:lang="zh-CN" emma:confidence="0">
                  <emma:literal>.</emma:literal>
                </emma:interpretation>
                <emma:interpretation id="interp42" emma:lang="zh-CN" emma:confidence="0">
                  <emma:literal>、</emma:literal>
                </emma:interpretation>
                <emma:interpretation id="interp43" emma:lang="zh-CN" emma:confidence="0">
                  <emma:literal>·</emma:literal>
                </emma:interpretation>
                <emma:interpretation id="interp44" emma:lang="zh-CN" emma:confidence="0">
                  <emma:literal>(</emma:literal>
                </emma:interpretation>
              </emma:one-of>
            </emma:emma>
          </inkml:annotationXML>
          <inkml:trace contextRef="#ctx0" brushRef="#br0" timeOffset="-33662">31573 7727 9728,'-11'3'3680,"11"-3"-1984,0 24-1568,0-19 1183,0-2-799,0 3-192,6-2-192,-1 0-3295,0 2 1759,-1-12-4128,8 6 3136</inkml:trace>
        </inkml:traceGroup>
        <inkml:traceGroup>
          <inkml:annotationXML>
            <emma:emma xmlns:emma="http://www.w3.org/2003/04/emma" version="1.0">
              <emma:interpretation id="{90A962C2-5B0C-4EC6-AE83-8FB005AC3112}" emma:medium="tactile" emma:mode="ink">
                <msink:context xmlns:msink="http://schemas.microsoft.com/ink/2010/main" type="inkWord" rotatedBoundingBox="29407,4337 30345,4310 30365,4982 29427,5010"/>
              </emma:interpretation>
              <emma:one-of disjunction-type="recognition" id="oneOf9">
                <emma:interpretation id="interp45" emma:lang="zh-CN" emma:confidence="0">
                  <emma:literal>如</emma:literal>
                </emma:interpretation>
                <emma:interpretation id="interp46" emma:lang="zh-CN" emma:confidence="0">
                  <emma:literal>姑</emma:literal>
                </emma:interpretation>
                <emma:interpretation id="interp47" emma:lang="zh-CN" emma:confidence="0">
                  <emma:literal>加</emma:literal>
                </emma:interpretation>
                <emma:interpretation id="interp48" emma:lang="zh-CN" emma:confidence="0">
                  <emma:literal>机</emma:literal>
                </emma:interpretation>
                <emma:interpretation id="interp49" emma:lang="zh-CN" emma:confidence="0">
                  <emma:literal>孤</emma:literal>
                </emma:interpretation>
              </emma:one-of>
            </emma:emma>
          </inkml:annotationXML>
          <inkml:trace contextRef="#ctx0" brushRef="#br0" timeOffset="-31873">32816 7115 7552,'0'-13'2880,"0"13"-1536,11 4-800,-8 1 1440,3 5-1152,-6 3 479,0 1-799,0 4 480,0 5-544,0 9 448,0 3-480,-6 7 32,6-2-256,-3 1-96,-2-5-64,-7 5-672,2-1 352,-4-8-1664,4-4 1120,-16-5-1919,5-1 1567,-9-8-1056,3-1 1312,-8-8 288,10-1 384,-11-8 1184,10 4-512,-4-9 1216,15 3-960,0-7 960,5 4-928,-1-4 576,11 9-769,0-15 385,11 10-544,5-14 128,4 10-320,4-14-64,6 9-64,3-11-736,1 12 384,-2-6-1439,3 5 991,-5-5-928,6 10 992,-6-6-192,6 12 512,0-12 224,0 10 128,-12-1 512,-2 6-256,-8-1 832,2 10-608,-6-1 736,6 11-704,-7 8 480,2 3-544,-5 0 127,-2 7-319,2-5-64,-1-2-96,-1-3-544,1-1 256,1-9-735,-2-3 511,2-20-256,5 3 384,-2-16 192,1 5 96,1-11 288,4 12-128,0-6 384,6 5-288,-6 1 224,6 2-224,-6 7 128,0 3-192,5 5 223,2 5-255,-14 3 384,4 7-288,-12 2 512,0 6-416,-12-1 352,7 6-384,-10-1 192,5 1-256,0-11-128,0-4-64,4-7-480,12 3 256,4-18-1376,6-1 832,8-22-2687,12 6 1919,6-15-3392,-2 4 2752</inkml:trace>
          <inkml:trace contextRef="#ctx0" brushRef="#br0" timeOffset="-32652">32551 7024 5888,'-10'-12'2176,"10"12"-1152,0-32-416,0 22 1312,6 10-1088,-6-4 608,4 4-864,-4 0 544,5 10-640,1-1 511,3 8-543,2 5 384,5 7-480,-1 1 256,0 8-352,-5 1 128,0 7-224,0 8 0,2-8-96,-9-2-128,8-2 32,-5-6-672,-2 2 384,2-8-1440,-1-2 992,-1-12-1983,1 4 1567,-5-11-3456,6 0 2592</inkml:trace>
        </inkml:traceGroup>
        <inkml:traceGroup>
          <inkml:annotationXML>
            <emma:emma xmlns:emma="http://www.w3.org/2003/04/emma" version="1.0">
              <emma:interpretation id="{70BF62E5-E610-4B61-BBA2-6C2ABE2BB499}" emma:medium="tactile" emma:mode="ink">
                <msink:context xmlns:msink="http://schemas.microsoft.com/ink/2010/main" type="inkWord" rotatedBoundingBox="30799,4233 31609,4209 31636,5101 30825,5125"/>
              </emma:interpretation>
              <emma:one-of disjunction-type="recognition" id="oneOf10">
                <emma:interpretation id="interp50" emma:lang="zh-CN" emma:confidence="0">
                  <emma:literal>口</emma:literal>
                </emma:interpretation>
                <emma:interpretation id="interp51" emma:lang="zh-CN" emma:confidence="0">
                  <emma:literal>加</emma:literal>
                </emma:interpretation>
                <emma:interpretation id="interp52" emma:lang="zh-CN" emma:confidence="0">
                  <emma:literal>如</emma:literal>
                </emma:interpretation>
                <emma:interpretation id="interp53" emma:lang="zh-CN" emma:confidence="0">
                  <emma:literal>北</emma:literal>
                </emma:interpretation>
                <emma:interpretation id="interp54" emma:lang="zh-CN" emma:confidence="0">
                  <emma:literal>忏</emma:literal>
                </emma:interpretation>
              </emma:one-of>
            </emma:emma>
          </inkml:annotationXML>
          <inkml:trace contextRef="#ctx0" brushRef="#br0" timeOffset="-30873">33862 7054 7808,'-15'-23'2976,"15"23"-1600,9-6-1120,-3 6 672,9 0-64,6 0 96,3 0-448,3 0-128,8 0-256,22 0-32,-6 0 32,0 0-1,-6 6 1,-4 7 0,-11 0-64,-5 0 160,-8 7 96,-17-8 800,3 11-576,-23 6 96,-10 1-256,-6 7-96,-4 3-128,-1 1-64,5-5-32,6 0-128,10-8-32,10-18-2752,4 2 1537,12-21-2849,13-4 2368,22-15-1184,1-2 288,-3-2-32</inkml:trace>
          <inkml:trace contextRef="#ctx0" brushRef="#br0" timeOffset="-31243">33892 6876 6912,'-6'-13'2624,"6"13"-1408,0 0-704,0 0 704,0 0 64,0 0 736,6 7-1121,-6 2 417,11 10-800,-2 17 0,1 6-32,1 3 0,-2 9-32,3 8-32,-3 21-224,1-2-64,-5-3 64,1-11-96,-6-3-64,0-5 0,0-1-32,-6-12-448,1-11-96,-5-12-3807,4 0 2367,-3-23-3456,3-5 3104,1-17-1440</inkml:trace>
          <inkml:trace contextRef="#ctx0" brushRef="#br0" timeOffset="-30551">34412 7038 5888,'0'-4'2272,"-6"8"-1216,12-4-384,-6 9 800,-6 0-192,6 5 32,-4 5-96,-1 3-64,-1 10-609,6 0 33,0 4 64,6 0-64,3-10-32,2-1-288,4 1-96,7-17-160,8-9-32,-4-5-32,4-9 0,-6-2 0,8-13 0,-8 3 0,-2-6 0,-7 9 64,-10 1 64,-5 3-32,-5-4 64,-5 4-128,-11 16-64,-9 3-96,-2 0 32,8 3-544,3 3-256,6 4-1055,9-7-449,18 3-416,6-2-1408,9-4 1056</inkml:trace>
        </inkml:traceGroup>
        <inkml:traceGroup>
          <inkml:annotationXML>
            <emma:emma xmlns:emma="http://www.w3.org/2003/04/emma" version="1.0">
              <emma:interpretation id="{297F12C1-A228-493B-A5A1-FF7719E91A7A}" emma:medium="tactile" emma:mode="ink">
                <msink:context xmlns:msink="http://schemas.microsoft.com/ink/2010/main" type="inkWord" rotatedBoundingBox="31667,4319 32315,4300 32331,4851 31683,4871"/>
              </emma:interpretation>
              <emma:one-of disjunction-type="recognition" id="oneOf11">
                <emma:interpretation id="interp55" emma:lang="zh-CN" emma:confidence="0">
                  <emma:literal>红</emma:literal>
                </emma:interpretation>
                <emma:interpretation id="interp56" emma:lang="zh-CN" emma:confidence="0">
                  <emma:literal>仕</emma:literal>
                </emma:interpretation>
                <emma:interpretation id="interp57" emma:lang="zh-CN" emma:confidence="0">
                  <emma:literal>化</emma:literal>
                </emma:interpretation>
                <emma:interpretation id="interp58" emma:lang="zh-CN" emma:confidence="0">
                  <emma:literal>北</emma:literal>
                </emma:interpretation>
                <emma:interpretation id="interp59" emma:lang="zh-CN" emma:confidence="0">
                  <emma:literal>任</emma:literal>
                </emma:interpretation>
              </emma:one-of>
            </emma:emma>
          </inkml:annotationXML>
          <inkml:trace contextRef="#ctx0" brushRef="#br0" timeOffset="-30167">34845 6947 7296,'5'0'2816,"-5"0"-1536,-5 6-1504,0 11 2816,-5-2-928,-5 8-417,-6 3-351,1 0-576,-2 3 160,8-3 64,-2-4-160,11 1-64,5 0-160,11-5-128,5 1-96,4-2 32,0-4-32,6 3 0,-6-9 64,0 2 64,2 1-32,-8-1-32,-4 4 288,-4 1 64,-12 1 96,-4 7-96,-4-5-32,-8 12-128,2-3-32,0-4-96,-2-3-64,8-5-256,4-5-96,4-9-1024,6-13-448,12-16-735,2 3-257,2-2-1312,4 2-640,0-3 2464</inkml:trace>
          <inkml:trace contextRef="#ctx0" brushRef="#br0" timeOffset="-29818">34973 7220 8064,'0'0'3072,"4"4"-1664,16 6-864,-8-7 864,3-3-384,0 0-33,6 0-447,3-3-96,2-11-256,-1 5-128,1-4-32,4-2-32,-3 1 0,-3-8-224,-9-1-96,-9-3-96,-6-2 1,-6 1 159,-3 5 64,-2 3 192,1 6 64,-5 3 192,0 10 95,0 13 65,0 3 96,-2 6-96,2 4 0,0 10-32,5 6 64,-1-1 64,7-1 64,-1 11-32,5-3-32,5-6-192,5-10-128,5-6-96,5-22-96,7-4-320,9-13-128,3 0-768,-3-6-256,0 6-863,-6 0-353,-4-1-1728</inkml:trace>
        </inkml:traceGroup>
        <inkml:traceGroup>
          <inkml:annotationXML>
            <emma:emma xmlns:emma="http://www.w3.org/2003/04/emma" version="1.0">
              <emma:interpretation id="{910D873B-2F0B-443A-BA2B-EAB584B2744C}" emma:medium="tactile" emma:mode="ink">
                <msink:context xmlns:msink="http://schemas.microsoft.com/ink/2010/main" type="inkWord" rotatedBoundingBox="32536,4712 32558,4711 32561,4806 32539,4807"/>
              </emma:interpretation>
              <emma:one-of disjunction-type="recognition" id="oneOf12">
                <emma:interpretation id="interp60" emma:lang="zh-CN" emma:confidence="0">
                  <emma:literal>,</emma:literal>
                </emma:interpretation>
                <emma:interpretation id="interp61" emma:lang="zh-CN" emma:confidence="0">
                  <emma:literal>、</emma:literal>
                </emma:interpretation>
                <emma:interpretation id="interp62" emma:lang="zh-CN" emma:confidence="0">
                  <emma:literal>·</emma:literal>
                </emma:interpretation>
                <emma:interpretation id="interp63" emma:lang="zh-CN" emma:confidence="0">
                  <emma:literal>.</emma:literal>
                </emma:interpretation>
                <emma:interpretation id="interp6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-29607">35586 7343 11136,'-6'13'4128,"12"-9"-2241,-3 2-2047,-3-6 224,6 16-640,-1-2-2239,-1 1-2881,-8 12 1152</inkml:trace>
        </inkml:traceGroup>
      </inkml:traceGroup>
      <inkml:traceGroup>
        <inkml:annotationXML>
          <emma:emma xmlns:emma="http://www.w3.org/2003/04/emma" version="1.0">
            <emma:interpretation id="{77C237C9-B81E-49CE-92B5-5888421F44E5}" emma:medium="tactile" emma:mode="ink">
              <msink:context xmlns:msink="http://schemas.microsoft.com/ink/2010/main" type="line" rotatedBoundingBox="30549,5396 32342,5196 32437,6054 30644,6253"/>
            </emma:interpretation>
          </emma:emma>
        </inkml:annotationXML>
        <inkml:traceGroup>
          <inkml:annotationXML>
            <emma:emma xmlns:emma="http://www.w3.org/2003/04/emma" version="1.0">
              <emma:interpretation id="{EEC35045-2D7B-4102-9737-89215546FAE0}" emma:medium="tactile" emma:mode="ink">
                <msink:context xmlns:msink="http://schemas.microsoft.com/ink/2010/main" type="inkWord" rotatedBoundingBox="30549,5396 30685,5380 30780,6238 30644,6253"/>
              </emma:interpretation>
              <emma:one-of disjunction-type="recognition" id="oneOf13">
                <emma:interpretation id="interp65" emma:lang="zh-CN" emma:confidence="0">
                  <emma:literal>)</emma:literal>
                </emma:interpretation>
                <emma:interpretation id="interp66" emma:lang="zh-CN" emma:confidence="0">
                  <emma:literal>丿</emma:literal>
                </emma:interpretation>
                <emma:interpretation id="interp67" emma:lang="zh-CN" emma:confidence="0">
                  <emma:literal>丨</emma:literal>
                </emma:interpretation>
                <emma:interpretation id="interp68" emma:lang="zh-CN" emma:confidence="0">
                  <emma:literal>〕</emma:literal>
                </emma:interpretation>
                <emma:interpretation id="interp69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-28940">33644 8053 6400,'-6'-17'2368,"6"17"-1280,9-9-704,-9 3 1440,6 12-1024,-1-6 960,5 3-1024,-1 7 543,3 3-735,-3 15 480,6 8-576,-4 13 448,5 2-480,-7 11 320,6 2-416,-9 10 64,5-3-256,-11 3-128,0-12-32,-11 2-320,1-6 192,-5-3-1504,4-10 928,-4-23-2367,9-8 1759,-9-22-2976,11-1 2432,-7-14-1888,11 1 2176</inkml:trace>
        </inkml:traceGroup>
        <inkml:traceGroup>
          <inkml:annotationXML>
            <emma:emma xmlns:emma="http://www.w3.org/2003/04/emma" version="1.0">
              <emma:interpretation id="{4B54D253-F864-40BB-AB91-B9AC4B270D65}" emma:medium="tactile" emma:mode="ink">
                <msink:context xmlns:msink="http://schemas.microsoft.com/ink/2010/main" type="inkWord" rotatedBoundingBox="30653,5502 31301,5430 31337,5756 30690,5828"/>
              </emma:interpretation>
              <emma:one-of disjunction-type="recognition" id="oneOf14">
                <emma:interpretation id="interp70" emma:lang="zh-CN" emma:confidence="0">
                  <emma:literal>加</emma:literal>
                </emma:interpretation>
                <emma:interpretation id="interp71" emma:lang="zh-CN" emma:confidence="0">
                  <emma:literal>∞</emma:literal>
                </emma:interpretation>
                <emma:interpretation id="interp72" emma:lang="zh-CN" emma:confidence="0">
                  <emma:literal>北</emma:literal>
                </emma:interpretation>
                <emma:interpretation id="interp73" emma:lang="zh-CN" emma:confidence="0">
                  <emma:literal>孔</emma:literal>
                </emma:interpretation>
                <emma:interpretation id="interp74" emma:lang="zh-CN" emma:confidence="0">
                  <emma:literal>飞</emma:literal>
                </emma:interpretation>
              </emma:one-of>
            </emma:emma>
          </inkml:annotationXML>
          <inkml:trace contextRef="#ctx0" brushRef="#br0" timeOffset="-28349">33709 8244 6144,'31'-49'2272,"-31"49"-1216,40-41-672,-24 27 1152,-2 9-864,11-8 672,2 9-800,3-2 448,0 12-576,2 4 384,-8 2-449,-2 11 609,-2 9-544,-10-5 480,0 5-480,-15 0 320,0 0-416,-17 0 128,8-6-288,-11-4 0,4-2-96,1-8-896,4-2 448,8-10-1664,2 0 1120,12-15-1823,8 8 1567,5-16-1600,8 8 1568,3-15-640,6 5 1088,-1-11 704,7 9 64,-12-5 1696,0 14-928,-9-4 1728,-7 14-1440,-8-2 1056,-6 5-1216,-6 14 735,1 5-959,-4 8 512,9 6-704,0-2 96,9 2-320,2-1-32,5 2-128,-2-13 96,7-2-128,-6-9-32,6 5 0,-6-20-32,0 5 0,-4-19 64,5 2-32,-13-14-32,8 4 32,-17-4-32,6 10 0,-8-2 0,2 15 0,-10-6-96,6 10 64,-15 5-608,10 4 352,-15 0-1792,9 4 1152,-6 1-3039,7 9 2239,10-5-2944,10 4 2656</inkml:trace>
        </inkml:traceGroup>
        <inkml:traceGroup>
          <inkml:annotationXML>
            <emma:emma xmlns:emma="http://www.w3.org/2003/04/emma" version="1.0">
              <emma:interpretation id="{2166E10A-C602-4CF4-AFEA-4C9D1591AD31}" emma:medium="tactile" emma:mode="ink">
                <msink:context xmlns:msink="http://schemas.microsoft.com/ink/2010/main" type="inkWord" rotatedBoundingBox="31364,5354 31967,5287 32017,5738 31414,5805"/>
              </emma:interpretation>
              <emma:one-of disjunction-type="recognition" id="oneOf15">
                <emma:interpretation id="interp75" emma:lang="zh-CN" emma:confidence="0">
                  <emma:literal>几</emma:literal>
                </emma:interpretation>
                <emma:interpretation id="interp76" emma:lang="zh-CN" emma:confidence="0">
                  <emma:literal>壮</emma:literal>
                </emma:interpretation>
                <emma:interpretation id="interp77" emma:lang="zh-CN" emma:confidence="0">
                  <emma:literal>忆</emma:literal>
                </emma:interpretation>
                <emma:interpretation id="interp78" emma:lang="zh-CN" emma:confidence="0">
                  <emma:literal>加</emma:literal>
                </emma:interpretation>
                <emma:interpretation id="interp7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-28091">34417 8072 5888,'6'0'2272,"-6"0"-1216,15 4-256,-11 2 864,1 1-64,-5-2 576,6-1-1216,-6 6 479,4 9-863,-4 3 544,0 1-640,0 3 256,5 2-448,-5 2 0,6 2-128,-1 0 0,11-3-256,-7-6 0,3-1-736,-12-9-1824,0 0 1408,-6-9-2815,0-4 2335,1-7-1088,1-12-64</inkml:trace>
          <inkml:trace contextRef="#ctx0" brushRef="#br0" timeOffset="-27916">34499 7995 7680,'26'-19'2880,"-26"19"-1536,4-4-992,11 4 736,-4 0-576,-2 4-192,3 2-352,3-2-128,-5 1 64,1-1-1952,-2 0-736,1 1-448</inkml:trace>
          <inkml:trace contextRef="#ctx0" brushRef="#br0" timeOffset="-27610">34662 8256 8960,'-11'52'3328,"11"-36"-1792,0 4-1024,0-12 928,0 2-545,0 0-127,0-10-384,0 0-160,11-6-128,-2-4-288,7-2-128,-2-30-96,7 6 0,0 4 64,0 6 161,-1 4 95,-4 2 64,-1 13 224,0 1 191,0 12 161,-4 21 64,-1-2-192,-1 4 0,-4 3-128,1-6 64,-6 0 0,0-1 96,0-8-224,4-4-64,2-4-256,-1-13 0,4-5-736,7-10-352,10-13-767,-5-7-321,-1 3-416,-1-2-96,8 3-288</inkml:trace>
        </inkml:traceGroup>
        <inkml:traceGroup>
          <inkml:annotationXML>
            <emma:emma xmlns:emma="http://www.w3.org/2003/04/emma" version="1.0">
              <emma:interpretation id="{1CBD44D7-0E97-470C-A2F6-599156CD1279}" emma:medium="tactile" emma:mode="ink">
                <msink:context xmlns:msink="http://schemas.microsoft.com/ink/2010/main" type="inkWord" rotatedBoundingBox="31884,5348 32353,5296 32410,5808 31941,5860"/>
              </emma:interpretation>
              <emma:one-of disjunction-type="recognition" id="oneOf16">
                <emma:interpretation id="interp80" emma:lang="zh-CN" emma:confidence="0">
                  <emma:literal>十</emma:literal>
                </emma:interpretation>
                <emma:interpretation id="interp81" emma:lang="zh-CN" emma:confidence="0">
                  <emma:literal>t</emma:literal>
                </emma:interpretation>
                <emma:interpretation id="interp82" emma:lang="zh-CN" emma:confidence="0">
                  <emma:literal>士</emma:literal>
                </emma:interpretation>
                <emma:interpretation id="interp83" emma:lang="zh-CN" emma:confidence="0">
                  <emma:literal>七</emma:literal>
                </emma:interpretation>
                <emma:interpretation id="interp84" emma:lang="zh-CN" emma:confidence="0">
                  <emma:literal>卞</emma:literal>
                </emma:interpretation>
              </emma:one-of>
            </emma:emma>
          </inkml:annotationXML>
          <inkml:trace contextRef="#ctx0" brushRef="#br0" timeOffset="-27137">35003 8117 11008,'-45'0'4128,"30"0"-2241,24 4-1567,-9-4 1312,21 6-608,3-6-448,9-6-288,0 2-192,3-2-224,11 3 0,4-1-448,-6-2-96,-4-3-992,1 5-383,-12 0-1537,0-1-1920,-3-5 1632</inkml:trace>
          <inkml:trace contextRef="#ctx0" brushRef="#br0" timeOffset="-27372">35167 7963 8448,'0'-4'3232,"0"-2"-1728,0 12-1056,0-6 896,0 7-320,0 9-33,0 0-127,0 13-64,0-7-448,0 14 224,4 13 64,2 2-128,0-2-32,-3-3-224,3-5-96,5-6-64,-1-2 0,-1-1-224,2-9 32,-1-10-832,1-8-256,4-10-736,0-5-319,-5-7-833,1-2-320,-2-3 64</inkml:trace>
        </inkml:traceGroup>
      </inkml:traceGroup>
    </inkml:traceGroup>
    <inkml:traceGroup>
      <inkml:annotationXML>
        <emma:emma xmlns:emma="http://www.w3.org/2003/04/emma" version="1.0">
          <emma:interpretation id="{953F7FF8-1A04-4B2F-A913-404BBE4E530D}" emma:medium="tactile" emma:mode="ink">
            <msink:context xmlns:msink="http://schemas.microsoft.com/ink/2010/main" type="paragraph" rotatedBoundingBox="18999,6785 32958,6159 33061,8450 19102,90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A36818F-2971-46DE-B79E-1CB89A274439}" emma:medium="tactile" emma:mode="ink">
              <msink:context xmlns:msink="http://schemas.microsoft.com/ink/2010/main" type="line" rotatedBoundingBox="18999,6785 32958,6159 33015,7434 19057,8060"/>
            </emma:interpretation>
          </emma:emma>
        </inkml:annotationXML>
        <inkml:traceGroup>
          <inkml:annotationXML>
            <emma:emma xmlns:emma="http://www.w3.org/2003/04/emma" version="1.0">
              <emma:interpretation id="{9B4C3CA8-167A-4ECC-ABD7-8D620FBE906C}" emma:medium="tactile" emma:mode="ink">
                <msink:context xmlns:msink="http://schemas.microsoft.com/ink/2010/main" type="inkWord" rotatedBoundingBox="19004,6891 20005,6846 20055,7961 19054,8006"/>
              </emma:interpretation>
              <emma:one-of disjunction-type="recognition" id="oneOf17">
                <emma:interpretation id="interp85" emma:lang="zh-CN" emma:confidence="0">
                  <emma:literal>边</emma:literal>
                </emma:interpretation>
                <emma:interpretation id="interp86" emma:lang="zh-CN" emma:confidence="0">
                  <emma:literal>也</emma:literal>
                </emma:interpretation>
                <emma:interpretation id="interp87" emma:lang="zh-CN" emma:confidence="0">
                  <emma:literal>巴</emma:literal>
                </emma:interpretation>
                <emma:interpretation id="interp88" emma:lang="zh-CN" emma:confidence="0">
                  <emma:literal>巾</emma:literal>
                </emma:interpretation>
                <emma:interpretation id="interp89" emma:lang="zh-CN" emma:confidence="0">
                  <emma:literal>达</emma:literal>
                </emma:interpretation>
              </emma:one-of>
            </emma:emma>
          </inkml:annotationXML>
          <inkml:trace contextRef="#ctx0" brushRef="#br0" timeOffset="-23522">22101 9943 6400,'-20'36'2464,"20"-36"-1344,-4 50-480,-2-36 1216,12 5-1056,-6 7 192,0 6-640,0 0 160,9 4-288,3-1 128,-3-3-192,0 0 288,7-5-257,-5 11 321,4 1-288,0 2 96,0-4-192,0-5 64,6-6-96,0-4 0,5-3-32,-2-5-64,2 0 32,11-10 96,2 0-64,8-4-32,7 0 0,-3-4-32,-3 4 0,-3-4 0,1 8 0,-5-4 0,-5 0 0,14 0 0,1 0 0,-15 0 0,0 0 0,-9-4-352,-9 4 192,-2-5-576,4 5 416,-5-9-1119,6-1 799,-10-3-2528,-2 3 1792,1-3-2848,1 10 2400</inkml:trace>
          <inkml:trace contextRef="#ctx0" brushRef="#br0" timeOffset="-24201">22362 9884 5888,'-4'13'2272,"4"-13"-1216,4 6-384,-4-6 1344,5 3-1120,-5-3 512,9 10-864,7-10 128,4 4-384,6-8 96,10-2-224,0-7 127,0 0-159,0-9-64,0 3-32,-2-8-128,7 8 64,0-7 32,-5 7 0,-6-4 64,0 10-32,-3 0 192,-2 7-128,-11 12 384,7 7-256,-10 6 224,5 4-224,-16-1 64,4 1-160,-8 4 160,4-2-192,-6 8 32,6 4-64,-10-1-64,-1 0 32,-10-4-256,3-6 128,-8-3-1024,4-4 640,-2-15-2143,9 1 1471,-6-24-3296,6 6 2528,-6-22-1856,10-3 2176</inkml:trace>
          <inkml:trace contextRef="#ctx0" brushRef="#br0" timeOffset="-24006">22687 9498 7168,'0'-4'2720,"0"4"-1472,5 19-608,-5-6 1280,0 0-1088,-5 23 512,5 9-800,-9 15 415,3-1-543,-10 9 32,2-4-256,-10 3-256,6-4 32,-6-13-1280,9-4 736,-6-10-3135,5-4 2047,-10-6-3072,6 2 2720</inkml:trace>
        </inkml:traceGroup>
        <inkml:traceGroup>
          <inkml:annotationXML>
            <emma:emma xmlns:emma="http://www.w3.org/2003/04/emma" version="1.0">
              <emma:interpretation id="{4F6CB05B-C771-4CD0-99F7-85AB45DE421B}" emma:medium="tactile" emma:mode="ink">
                <msink:context xmlns:msink="http://schemas.microsoft.com/ink/2010/main" type="inkWord" rotatedBoundingBox="20666,7477 20763,7473 20777,7799 20681,7803"/>
              </emma:interpretation>
              <emma:one-of disjunction-type="recognition" id="oneOf18">
                <emma:interpretation id="interp90" emma:lang="zh-CN" emma:confidence="0">
                  <emma:literal>:</emma:literal>
                </emma:interpretation>
                <emma:interpretation id="interp91" emma:lang="zh-CN" emma:confidence="0">
                  <emma:literal>︰</emma:literal>
                </emma:interpretation>
                <emma:interpretation id="interp92" emma:lang="zh-CN" emma:confidence="0">
                  <emma:literal>∶</emma:literal>
                </emma:interpretation>
                <emma:interpretation id="interp93" emma:lang="zh-CN" emma:confidence="0">
                  <emma:literal>冫</emma:literal>
                </emma:interpretation>
                <emma:interpretation id="interp94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-23122">23745 10107 8704,'-12'23'3328,"12"-23"-1792,12 9-1312,-9-6 1184,3 2-864,0 0-32,3 5-352,0-3-1728,3 3 864,-3-5-4160,2 3 2688</inkml:trace>
          <inkml:trace contextRef="#ctx0" brushRef="#br0" timeOffset="-22948">23732 10400 8960,'-9'4'3424,"9"-4"-1856,9 15-1536,-3-15 896,0 4-608,-2-4-128,1 6-128,4-6-3744,7 3 2016,0-6-3424,0-3 2912</inkml:trace>
        </inkml:traceGroup>
        <inkml:traceGroup>
          <inkml:annotationXML>
            <emma:emma xmlns:emma="http://www.w3.org/2003/04/emma" version="1.0">
              <emma:interpretation id="{7FAF817F-5BA7-4CE9-AD18-9E1D13778DCA}" emma:medium="tactile" emma:mode="ink">
                <msink:context xmlns:msink="http://schemas.microsoft.com/ink/2010/main" type="inkWord" rotatedBoundingBox="22559,6681 23545,6637 23591,7660 22605,7704"/>
              </emma:interpretation>
              <emma:one-of disjunction-type="recognition" id="oneOf19">
                <emma:interpretation id="interp95" emma:lang="zh-CN" emma:confidence="0">
                  <emma:literal>误</emma:literal>
                </emma:interpretation>
                <emma:interpretation id="interp96" emma:lang="zh-CN" emma:confidence="0">
                  <emma:literal>诶</emma:literal>
                </emma:interpretation>
                <emma:interpretation id="interp97" emma:lang="zh-CN" emma:confidence="0">
                  <emma:literal>谈</emma:literal>
                </emma:interpretation>
                <emma:interpretation id="interp98" emma:lang="zh-CN" emma:confidence="0">
                  <emma:literal>淡</emma:literal>
                </emma:interpretation>
                <emma:interpretation id="interp99" emma:lang="zh-CN" emma:confidence="0">
                  <emma:literal>读</emma:literal>
                </emma:interpretation>
              </emma:one-of>
            </emma:emma>
          </inkml:annotationXML>
          <inkml:trace contextRef="#ctx0" brushRef="#br0" timeOffset="-21094">25615 9590 8960,'0'4'3424,"0"-4"-1856,36 0-1184,-27 0 992,6 0-832,0 0-33,6 0-351,-1 0-32,5 0-64,-8 0-192,2 0 64,-8 0-1439,4 10 799,-15 2-2560,6 12 1792,-17 2-1472,1 2 1664,-5-2 352,4 6 576,-10-4 1312,12-1-512,0-8 1440,2-2-1056,2-8 800,5 5-928,0-9 384,12 2-608,-9-7 576,8 6-608,-1-2 832,1 11-704,-2-2 831,1 9-799,-4 10 896,3 5-864,-9-5 544,0 3-704,0 1 160,0 6-352,0-6 32,6-4-192,-1 0-64,5-6-32,5-17-384,2-4 192,-2-13-864,4-2 576,2-18-928,-1 5 768,-5-26-960,6 8 896,-12-18-863,2 5 863,-1-18-224,1 12 544,-1-8 128,1 10 128,-2-16 288,1 22-96,-4-3 736,3 23-448,-3-3 800,5 6-672,-7 16 479,1 9-575,1 4 384,-2 4-448,1 5 256,1 8-352,0 5 0,-2 4-160,-4-10-64,0 3 0,0-2-672,0-2 352,0-12-1856,0 7 1185,0-10-2529,0 0 1952,0-10-2848,0 7 2464</inkml:trace>
          <inkml:trace contextRef="#ctx0" brushRef="#br0" timeOffset="-20015">26288 9307 6272,'9'-3'2368,"-9"3"-1280,11-23-512,-7 23 1504,2 4-1152,-6 1 768,5-1-1024,-1 2 415,7-2-607,-1-1 224,5 7-416,2-1 352,-2 1-384,0-1 384,0-2-384,0 3 288,0 5-288,-4-2 128,4 1-224,-11-6 0,2 6-96,-16 4-64,-1 6 32,-10-8-256,3 7 128,-18 0-256,9 5 224,-3-6-160,4 5 160,-4-4 64,5-1 64,5-3 0,4-2 0,1-2 64,10-2-32,-1-9 64,12 2-64,-6-12 128,9 6-96,2-10 128,5 6-128,-2-8-32,2 6 0,-7-2-192,8 8 96,-8-6-384,7 6 224,-16 6-640,0 8 448,-10 2-544,-1 9 512,-4-8-32,0 5 288,-12 1 192,12 0 0,-4-1 288,8 1-160,-4-4 448,6-1-320,3-14 224,12 6-256,-3-10 0,9 4-128,3-8 0,0-2-32,6-2-192,-1-1 64,-1 0-544,2 3 352,-6-2-1152,0 8 769,-15 4-1825,0 6 1408,-15 8-1728,0 9 1600,-10-4-256,4 3 864,-9 2 1280,10-2-384,-10-3 1568,3 0-1088,-3-1 1280,4 1-1216,11-8 928,9-1-1056,2-11 479,4 6-703,4-9 128,7 0-352,10-12-96,9 2-128,12-12-128,-3 2 32,8-6-32,4 7 0,9-16-512,-3 8 320,-16-2-1151,-7 17 767,-7-8-1408,-13 13 1184,-14-2-1376,0 3 1312,-9-2-544,4 8 864,-11-9 256,-4 9 224,-1-5 768,12 5-384,-6-4 1056,3 8-736,-3-4 992,6 0-896,-2 0 960,7 5-960,-8-1 960,12 9-961,-9 2 737,3 2-800,-9 5 448,6 7-608,-17 1 96,10 2-288,-10 0-608,11-4 192,-9-1-1984,8-1 1184,-4-4-4383,5-2 2975,0-8-2656,9-2 2880</inkml:trace>
          <inkml:trace contextRef="#ctx0" brushRef="#br0" timeOffset="-19827">26236 10184 7808,'20'-10'2976,"-20"10"-1600,26 0-544,-12 0 1536,2 0-1312,10 0 575,-2 4-991,2 2 352,4 7-576,0 0 32,6 0-256,-4 2-32,-8-1-96,-2-1-480,-2 0 224,-10-7-1728,5 2 1024,-10-8-3967,5 0 2719,-4-8-2976,0-2 2912</inkml:trace>
        </inkml:traceGroup>
        <inkml:traceGroup>
          <inkml:annotationXML>
            <emma:emma xmlns:emma="http://www.w3.org/2003/04/emma" version="1.0">
              <emma:interpretation id="{7887B07B-D00D-4467-967E-19485EC8C2AF}" emma:medium="tactile" emma:mode="ink">
                <msink:context xmlns:msink="http://schemas.microsoft.com/ink/2010/main" type="inkWord" rotatedBoundingBox="24011,6560 24695,6529 24753,7804 24068,7835"/>
              </emma:interpretation>
              <emma:one-of disjunction-type="recognition" id="oneOf20">
                <emma:interpretation id="interp100" emma:lang="zh-CN" emma:confidence="0">
                  <emma:literal>差</emma:literal>
                </emma:interpretation>
                <emma:interpretation id="interp101" emma:lang="zh-CN" emma:confidence="0">
                  <emma:literal>羌</emma:literal>
                </emma:interpretation>
                <emma:interpretation id="interp102" emma:lang="zh-CN" emma:confidence="0">
                  <emma:literal>着</emma:literal>
                </emma:interpretation>
                <emma:interpretation id="interp103" emma:lang="zh-CN" emma:confidence="0">
                  <emma:literal>恙</emma:literal>
                </emma:interpretation>
                <emma:interpretation id="interp104" emma:lang="zh-CN" emma:confidence="0">
                  <emma:literal>美</emma:literal>
                </emma:interpretation>
              </emma:one-of>
            </emma:emma>
          </inkml:annotationXML>
          <inkml:trace contextRef="#ctx0" brushRef="#br0" timeOffset="-18542">27581 9168 8704,'0'0'3232,"0"0"-1728,0 4-640,0-4 1599,0 0-1407,0 0 224,0 9-800,-6 0-160,3 1-192,-12 3-160,3 0 0,-12 6-480,9 4 288,-12-1-480,6 5 416,-14 1-64,10-1 192,-1-9 96,11-1 64,-6-2 128,12-1-64,-6-6 256,3 0-192,3-2 256,3 4-256,6-10 160,12 0-160,-3-6 0,6 6-64,11-10-320,4 6 128,-9 0-736,0 4 480,-12 0-672,-3 8 609,-17 2-129,7 8 352,-13 0 320,2 0-32,-21 18 640,0 10-417,6-14 673,10-4-544,1-6 352,8-5-448,5 2 64,6 0-256,11-19-64,4 0-32,0-9-192,12-1 96,-3-3-384,2 4 224,-7-1-736,-2 6 544,-13 4-799,2 4 703,-16 9-544,4 6 608,-20 3-32,2 5 288,-12 1 256,6-1-32,-6 1 576,9 2-352,-8 2 736,14 0-544,2-10 639,8-2-639,2-11 352,3 4-480,0-9 192,12 2-288,0-12 64,8 6-160,7-10-64,9 6-32,12-14-128,3 1 64,6-12-544,-6 7 320,6-10-1856,-4 6 1153,-7-6-2881,-4 9 2144,-10-3-2656,-5 13 2496</inkml:trace>
          <inkml:trace contextRef="#ctx0" brushRef="#br0" timeOffset="-18232">27414 9704 5248,'-31'-6'2016,"31"6"-1088,-11-26-512,5 20 1248,12 6-928,-6-4 992,0 1-1024,0-3 736,0 6-832,0-4 735,0 8-767,0-4 672,0 6-704,-6-3 448,6 7-576,-10 3 480,10 6-512,-5 3 288,5 1-384,-4 3 192,-1 3-256,-5 6 128,10 1-192,-11 6 64,5 3-128,-9 13-64,11-3 0,-12 3-480,6-3 256,-14 12-1312,6-8 832,-6-14-3040,9-4 2081,-12-9-4545,13 1 3488</inkml:trace>
          <inkml:trace contextRef="#ctx0" brushRef="#br0" timeOffset="-19305">27240 9217 6528,'0'-7'2464,"0"7"-1344,6 4-480,-6-1 1568,3 3-1248,3-2 672,0 9-960,-2 2 127,1 2-479,1-3-192,3 4-64,-3 1-576,3 4 288,-9-10-3135,6 0 1823,-6-4-3616,0 4 2880</inkml:trace>
          <inkml:trace contextRef="#ctx0" brushRef="#br0" timeOffset="-17685">27351 10164 7680,'21'-12'2880,"-21"12"-1536,30-14-800,-18 8 1088,2 6-960,7-12-32,4 2-416,-4-7-128,5 7-64,-11-3-32,6 7 0,-12 3 192,6 3-96,-4 3 447,-1 11-287,-10 1 448,5-2-416,-10 4 448,-1 2-448,2-6 352,4 6-352,-5-3 128,-1 4-256,0-2 288,3 0-256,-9 0 320,12 4-288,-3-8 320,3-1-320,-12 2 160,12 2-224,0-7 224,6-1-256,0 1 32,-3-3-96,3-7-128,3 5 32,3-10 96,3 5-32,6-7-32,-1-3 32,5-3-192,1 7 96,-7-7-256,2 9 192,-6-5-576,5 3 384,-14-1-1184,4 7 832,-10-6-1888,5 6 1441,-10-4-3265,5 4 2464,-10-5-2784,1 5 2688</inkml:trace>
        </inkml:traceGroup>
        <inkml:traceGroup>
          <inkml:annotationXML>
            <emma:emma xmlns:emma="http://www.w3.org/2003/04/emma" version="1.0">
              <emma:interpretation id="{C4C2EA5E-B431-4E26-8E10-1A22E5EE2F85}" emma:medium="tactile" emma:mode="ink">
                <msink:context xmlns:msink="http://schemas.microsoft.com/ink/2010/main" type="inkWord" rotatedBoundingBox="25222,6773 26254,6727 26297,7669 25264,7715"/>
              </emma:interpretation>
              <emma:one-of disjunction-type="recognition" id="oneOf21">
                <emma:interpretation id="interp105" emma:lang="zh-CN" emma:confidence="0">
                  <emma:literal>项</emma:literal>
                </emma:interpretation>
                <emma:interpretation id="interp106" emma:lang="zh-CN" emma:confidence="0">
                  <emma:literal>顼</emma:literal>
                </emma:interpretation>
                <emma:interpretation id="interp107" emma:lang="zh-CN" emma:confidence="0">
                  <emma:literal>琐</emma:literal>
                </emma:interpretation>
                <emma:interpretation id="interp108" emma:lang="zh-CN" emma:confidence="0">
                  <emma:literal>浈</emma:literal>
                </emma:interpretation>
                <emma:interpretation id="interp109" emma:lang="zh-CN" emma:confidence="0">
                  <emma:literal>顸</emma:literal>
                </emma:interpretation>
              </emma:one-of>
            </emma:emma>
          </inkml:annotationXML>
          <inkml:trace contextRef="#ctx0" brushRef="#br0" timeOffset="-16365">28305 10197 8320,'-4'4'3168,"4"-4"-1728,4 6-832,-4-6 1472,11 0-1185,-2 0 577,3 0-896,-3 0 416,1 0-576,1-6 480,-2 6-512,3-4 288,3-2-384,-6-1-96,6 2-96,6-13-288,0-1 96,5-7-1664,8-2 992,8-17-3839,3 3 2559,-4-7-3584,-5 8 3200</inkml:trace>
          <inkml:trace contextRef="#ctx0" brushRef="#br0" timeOffset="-17040">28331 9572 8064,'-36'4'3072,"36"-4"-1664,0 5-800,0-5 1472,0 0-1184,0 0 447,10 9-831,1-9 224,4 0-448,5 0 192,1 0-256,4-9 0,1 9-128,4-5-128,0 1 0,-3-6-544,-3 10 320,-3-9-1792,0 9 1121,-16-7-3585,4 7 2496,-9-7-2656,7 7 2656</inkml:trace>
          <inkml:trace contextRef="#ctx0" brushRef="#br0" timeOffset="-16770">28504 9598 5888,'0'6'2272,"0"-6"-1216,6 4-320,-6-4 1664,0 5-1312,0-2 896,0 1-1152,0-4 447,0 6-735,0-2 352,4 9-544,-4 6 320,0-1-384,0 0 192,5 4-256,-5 1 64,5 6-160,-5-7 64,0 0-96,0 5 0,0 1-32,-5-5-192,5 3 64,-5-4-1376,1 6 800,-8-4-3423,12-2 2271,-9-9-3840,9 0 3168</inkml:trace>
          <inkml:trace contextRef="#ctx0" brushRef="#br0" timeOffset="-15059">28938 9765 7168,'9'0'2720,"-9"0"-1472,21-58-768,-10 39 1184,-2 16-960,12-11 288,0 5-608,3-10 224,2 11-352,5-7 191,0 8-223,-1-3 416,5 5-352,-8 1 576,-3 8-480,-4 1 416,-4 5-448,-11 7 384,4 5-416,-9 11 64,0-2-256,-3 1-64,-3 0-32,-9-5-672,5 5 352,-10 0-1728,8-6 1120,-8-7-2335,5-6 1823,-15-4-1728,15 1 1792,-12-16-384,12 6 1056,-3-13 288,6 4 256,-3-8 1120,10 2-576,-5-2 1568,10 8-1152,0-5 1184,6 9-1152,-2-5 960,1 10-1024,0 0 767,-1 6-895,-4-2 768,0 5-800,-4 4 512,4 6-672,-10 3 160,6 5-352,-14 5-32,10 0-160,-14 4-64,8 1 0,-11-1-1024,4-4 544,-9-2-2656,9-1 1760,-11-12-4223,8 2 3135,-2-14-2336,7-1 2784</inkml:trace>
          <inkml:trace contextRef="#ctx0" brushRef="#br0" timeOffset="-15599">28821 9581 5376,'0'-13'2112,"0"13"-1152,15 4-128,-9 0 1504,-3 1-1248,3 8 800,0 6-1120,-2 11 735,1 8-863,-5 7 512,6 1-672,-6-7 96,0-1-320,-6-8-320,6 2 32,-5-4-1344,5-2 768,-4-7-2783,-2-2 1887,-3-11-3552,9-2 2880</inkml:trace>
          <inkml:trace contextRef="#ctx0" brushRef="#br0" timeOffset="-15839">28866 9400 7680,'-6'0'2880,"6"0"-1536,0 0-576,0 0 1440,0 0-1248,0 0 607,6 4-927,-6-4 352,5 0-576,-1 0 32,8 3-256,-3-3-96,6 0-64,2-3-320,2 3 160,7-10-928,-1 6 576,-5-5-1407,1 9 1055,-6-9-1088,6 9 1088,-12-4-192,8 8 608,-17 1 224,4-1 160,-8-4 640,-1 0-320,-11 0 960,11 0-704,-5 0 640,10 0-672,-11 0 447,11 4-543,-9 1 480,9-1-512,-6 2 512,6 1-512,0 3 512,0-1-512,-6 4 288,6 0-384,-3-3 0,3 3-192,-12 2-64,8 2 0,-12 2-832,1 4 448,-10 3-2112,10 12 1376,-17-8-3455,13 7 2527,-13-1-2848,8-4 2784</inkml:trace>
          <inkml:trace contextRef="#ctx0" brushRef="#br0" timeOffset="-14866">29033 10033 7168,'42'32'2720,"-42"-32"-1472,36 45-64,-27-35 1920,6 3-1697,2 6 545,-2-3-1216,6 4 160,9 2-544,-9-4-64,3 0-160,-3-4-384,0 4 160,-6-9-1760,5 4 1056</inkml:trace>
        </inkml:traceGroup>
        <inkml:traceGroup>
          <inkml:annotationXML>
            <emma:emma xmlns:emma="http://www.w3.org/2003/04/emma" version="1.0">
              <emma:interpretation id="{CBFC5CE6-9223-4368-B4C7-7E22DCBB1099}" emma:medium="tactile" emma:mode="ink">
                <msink:context xmlns:msink="http://schemas.microsoft.com/ink/2010/main" type="inkWord" rotatedBoundingBox="28654,6785 29302,6756 29325,7285 28678,7314"/>
              </emma:interpretation>
              <emma:one-of disjunction-type="recognition" id="oneOf22">
                <emma:interpretation id="interp110" emma:lang="zh-CN" emma:confidence="0">
                  <emma:literal>如</emma:literal>
                </emma:interpretation>
                <emma:interpretation id="interp111" emma:lang="zh-CN" emma:confidence="0">
                  <emma:literal>加</emma:literal>
                </emma:interpretation>
                <emma:interpretation id="interp112" emma:lang="zh-CN" emma:confidence="0">
                  <emma:literal>孙</emma:literal>
                </emma:interpretation>
                <emma:interpretation id="interp113" emma:lang="zh-CN" emma:confidence="0">
                  <emma:literal>弘</emma:literal>
                </emma:interpretation>
                <emma:interpretation id="interp114" emma:lang="zh-CN" emma:confidence="0">
                  <emma:literal>孤</emma:literal>
                </emma:interpretation>
              </emma:one-of>
            </emma:emma>
          </inkml:annotationXML>
          <inkml:trace contextRef="#ctx0" brushRef="#br0" timeOffset="-11381">31812 9417 5248,'-25'-4'2016,"25"4"-1088,-5 0-160,-1 0 1248,12 4-1088,-6-4 768,5 6-1024,-5-2 416,10 9-608,-1 6 351,7 3-479,-6 11 384,6 2-416,-7 10-32,2 1-160,-1-1-32,1-4-32,-2-5-480,-3 0 224,0-4-1471,-2-6 927,-4-7-2912,5 0 2016,-5-15-2752,5 1 2496</inkml:trace>
          <inkml:trace contextRef="#ctx0" brushRef="#br0" timeOffset="-10674">32051 9494 6400,'6'0'2464,"-6"0"-1344,0 9-480,0-5 1344,6 2-1120,-6 1 512,3 8-832,-3 2 416,0 12-545,-3 6 257,3-3-384,-12 5 0,3-6-192,-6 1-128,3 0 0,-12 4-736,-3-4 384,-3-9-1375,6-1 991,-18-5-1280,16 2 1184,1-15-224,5 5 672,-1-9 800,6 0-192,0-4 1088,3-1-704,3-3 928,4 3-864,5-5 544,5 6-704,1-5 255,4 9-447,4-9 64,7-1-224,0-6-64,5-3-32,-1-8-384,5 8 192,2-7-640,-2 3 449,-9 1-289,-2 6 384,-2 0 0,1 2 160,-2 0 128,0 10 0,-6 4 192,-1 4-128,2 5 192,-1 4-192,-4 9 32,3 3-64,-3-8-192,0 6 64,-3-10-672,3 6 416,-1-10-928,1 0 704,4-18-256,-1 4 480,8-13 256,-2 0 64,0-5 352,0 10-160,0-6 672,6 9-480,-6-3 672,0 4-608,0 6 352,0 3-480,0 0 255,2 9-319,-13 0 192,7 8-224,-11 2 64,4 3-160,-8-3-544,-1 4 192,-11-6-2847,2 6 1663,-13-4-3840,12-3 2976</inkml:trace>
        </inkml:traceGroup>
        <inkml:traceGroup>
          <inkml:annotationXML>
            <emma:emma xmlns:emma="http://www.w3.org/2003/04/emma" version="1.0">
              <emma:interpretation id="{B1DC2F1C-5BC8-4841-A467-6D71527EE1A6}" emma:medium="tactile" emma:mode="ink">
                <msink:context xmlns:msink="http://schemas.microsoft.com/ink/2010/main" type="inkWord" rotatedBoundingBox="29865,6723 30182,6708 30212,7384 29895,7398"/>
              </emma:interpretation>
              <emma:one-of disjunction-type="recognition" id="oneOf23">
                <emma:interpretation id="interp115" emma:lang="zh-CN" emma:confidence="0">
                  <emma:literal>”</emma:literal>
                </emma:interpretation>
                <emma:interpretation id="interp116" emma:lang="zh-CN" emma:confidence="0">
                  <emma:literal>p</emma:literal>
                </emma:interpretation>
                <emma:interpretation id="interp117" emma:lang="zh-CN" emma:confidence="0">
                  <emma:literal>r</emma:literal>
                </emma:interpretation>
                <emma:interpretation id="interp118" emma:lang="zh-CN" emma:confidence="0">
                  <emma:literal>『</emma:literal>
                </emma:interpretation>
                <emma:interpretation id="interp119" emma:lang="zh-CN" emma:confidence="0">
                  <emma:literal>P</emma:literal>
                </emma:interpretation>
              </emma:one-of>
            </emma:emma>
          </inkml:annotationXML>
          <inkml:trace contextRef="#ctx0" brushRef="#br0" timeOffset="-9805">33019 9436 6912,'36'-9'2624,"-36"9"-1408,27-10-640,-19 6 1312,4 8-1088,3-4 544,0 0-800,0 0 543,6 10-607,-6-1 512,6 4-544,-11 6 448,4-2-480,-14 2 128,6 4-320,-16-1-128,0 1-64,-6 9-32,7-6 0,-12-3-224,10 5 128,1-15-1152,5 0 672,1-13-2143,4-3 1535,4-12-3136,7 1 2432,4-12-2272,9 7 2400</inkml:trace>
          <inkml:trace contextRef="#ctx0" brushRef="#br0" timeOffset="-10106">32950 9413 6656,'-32'-28'2464,"32"28"-1344,-9-13-896,9 10 1632,5 3-1056,-5-7 1024,10 4-1024,-1-3 415,2 12-703,-1-3 480,5 13-544,0-3 448,2 9-480,-7 10 256,4 4-384,-2 13 256,-3 2-288,-9 8-64,6-10-128,-12 11-192,1-5 64,-5-3-896,-1-1 544,-8-9-2240,8-7 1504,-10-12-2879,12-6 2271,-7-12-2816,11-5 2592</inkml:trace>
        </inkml:traceGroup>
        <inkml:traceGroup>
          <inkml:annotationXML>
            <emma:emma xmlns:emma="http://www.w3.org/2003/04/emma" version="1.0">
              <emma:interpretation id="{F0CF1E6E-FB44-44FC-8F47-D78BFC835DFD}" emma:medium="tactile" emma:mode="ink">
                <msink:context xmlns:msink="http://schemas.microsoft.com/ink/2010/main" type="inkWord" rotatedBoundingBox="30360,6739 30613,6728 30635,7226 30383,7237"/>
              </emma:interpretation>
              <emma:one-of disjunction-type="recognition" id="oneOf24">
                <emma:interpretation id="interp120" emma:lang="zh-CN" emma:confidence="0">
                  <emma:literal>可</emma:literal>
                </emma:interpretation>
                <emma:interpretation id="interp121" emma:lang="zh-CN" emma:confidence="0">
                  <emma:literal>印</emma:literal>
                </emma:interpretation>
                <emma:interpretation id="interp122" emma:lang="zh-CN" emma:confidence="0">
                  <emma:literal>汀</emma:literal>
                </emma:interpretation>
                <emma:interpretation id="interp123" emma:lang="zh-CN" emma:confidence="0">
                  <emma:literal>行</emma:literal>
                </emma:interpretation>
                <emma:interpretation id="interp124" emma:lang="zh-CN" emma:confidence="0">
                  <emma:literal>钉</emma:literal>
                </emma:interpretation>
              </emma:one-of>
            </emma:emma>
          </inkml:annotationXML>
          <inkml:trace contextRef="#ctx0" brushRef="#br0" timeOffset="-9178">33458 9372 7040,'0'-4'2624,"0"4"-1408,0 9-576,-5-2 1632,5 3-1280,-4 3 959,-2 6-1151,-3 7 544,3 2-768,-5 5 192,7-1-448,4-2 32,4 2-224,2-9-64,5-5-32,-2-14-256,6 2 128,-3-22-160,3 9 128,0-16 0,0 1 64,-6-10 0,3 9 0,-9 1-288,8 3 192,-16 5-576,5 5 416,-15 6-576,5 3 544,-10 0-1119,5 7 831,-6 2-1600,6 1 1248,0-10-1280,9 4 1312,12-8-512,3 0 864,6-6 64,1 5 320,4-8 416,1 9-96,0-10 1344,3 9-832,-3-4 1664,5 9-1280,-11-4 1088,0 4-1216,-9 0 960,3 10-1025,-9-2 993,6 6-1024,-12 3 672,6 2-832,-5 0 224,5 3-480,-4 1 96,8 9-288,-4-6 64,5 0-128,1-2-64,-2-2 0,1-4 96,1 5-64,-6-4-32,0-2 0,-6 2 32,1 0-32,-10-6-288,5 4 128,-10-8-1088,4 4 672,-4-13-2080,10 7 1472,-4-14-3071,2 7 2367,3-7-3136,9 1 2848</inkml:trace>
        </inkml:traceGroup>
        <inkml:traceGroup>
          <inkml:annotationXML>
            <emma:emma xmlns:emma="http://www.w3.org/2003/04/emma" version="1.0">
              <emma:interpretation id="{D4979B8B-1F42-4992-AC66-A1EEAF5B8C7D}" emma:medium="tactile" emma:mode="ink">
                <msink:context xmlns:msink="http://schemas.microsoft.com/ink/2010/main" type="inkWord" rotatedBoundingBox="30776,6777 31164,6760 31178,7085 30790,7103"/>
              </emma:interpretation>
              <emma:one-of disjunction-type="recognition" id="oneOf25">
                <emma:interpretation id="interp125" emma:lang="zh-CN" emma:confidence="0">
                  <emma:literal>e</emma:literal>
                </emma:interpretation>
                <emma:interpretation id="interp126" emma:lang="zh-CN" emma:confidence="0">
                  <emma:literal>七</emma:literal>
                </emma:interpretation>
                <emma:interpretation id="interp127" emma:lang="zh-CN" emma:confidence="0">
                  <emma:literal>上</emma:literal>
                </emma:interpretation>
                <emma:interpretation id="interp128" emma:lang="zh-CN" emma:confidence="0">
                  <emma:literal>廿</emma:literal>
                </emma:interpretation>
                <emma:interpretation id="interp129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-8766">33826 9562 8320,'15'-4'3072,"-15"4"-1664,26 0-864,-16 0 1216,-1 0-992,12 0 127,0 0-575,-1 0-32,5 0-192,-4-6 0,-1 6-32,1-13-416,0 4 224,-12-8-671,2 7 447,-11-8-544,4 8 512,-8-3 32,-2 3 224,-8-12 320,2 9-128,-2 0 480,8 9-288,-10 4 448,13 4-416,-12-1 575,9 7-479,-9 3 576,10 6-544,-11 7 640,10 6-608,-8 6 544,8-2-544,-4 3 96,5-7-288,5 1-96,5-8-96,11-15-544,4-1 256,16-18-1376,0 5 864,4-9-2176,0-2 1601,-3-2-3521,-7 8 2720,-3-10-2272,-3 11 2528</inkml:trace>
        </inkml:traceGroup>
        <inkml:traceGroup>
          <inkml:annotationXML>
            <emma:emma xmlns:emma="http://www.w3.org/2003/04/emma" version="1.0">
              <emma:interpretation id="{DDF4B3B0-01BA-4819-B376-26128E3DEC39}" emma:medium="tactile" emma:mode="ink">
                <msink:context xmlns:msink="http://schemas.microsoft.com/ink/2010/main" type="inkWord" rotatedBoundingBox="31379,6899 31607,6888 31608,6914 31380,6924"/>
              </emma:interpretation>
              <emma:one-of disjunction-type="recognition" id="oneOf26">
                <emma:interpretation id="interp130" emma:lang="zh-CN" emma:confidence="0">
                  <emma:literal>-</emma:literal>
                </emma:interpretation>
                <emma:interpretation id="interp131" emma:lang="zh-CN" emma:confidence="0">
                  <emma:literal>一</emma:literal>
                </emma:interpretation>
                <emma:interpretation id="interp132" emma:lang="zh-CN" emma:confidence="0">
                  <emma:literal>‐</emma:literal>
                </emma:interpretation>
                <emma:interpretation id="interp133" emma:lang="zh-CN" emma:confidence="0">
                  <emma:literal>‘</emma:literal>
                </emma:interpretation>
                <emma:interpretation id="interp134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-8349">34423 9530 10368,'0'9'3936,"0"-9"-2112,9 7-1409,-3-7 1025,9 3-864,5-3-288,5 3-192,1-6-1376,5 3 704,-6-3-2719,7-4 1823,-13-2-3328,1 9 2688</inkml:trace>
        </inkml:traceGroup>
        <inkml:traceGroup>
          <inkml:annotationXML>
            <emma:emma xmlns:emma="http://www.w3.org/2003/04/emma" version="1.0">
              <emma:interpretation id="{E7039CAA-01C9-4562-86FF-677EBC291663}" emma:medium="tactile" emma:mode="ink">
                <msink:context xmlns:msink="http://schemas.microsoft.com/ink/2010/main" type="inkWord" rotatedBoundingBox="31771,6764 31823,6762 31848,7328 31796,7331"/>
              </emma:interpretation>
              <emma:one-of disjunction-type="recognition" id="oneOf27">
                <emma:interpretation id="interp135" emma:lang="zh-CN" emma:confidence="0">
                  <emma:literal>1</emma:literal>
                </emma:interpretation>
                <emma:interpretation id="interp136" emma:lang="zh-CN" emma:confidence="0">
                  <emma:literal>|</emma:literal>
                </emma:interpretation>
                <emma:interpretation id="interp137" emma:lang="zh-CN" emma:confidence="0">
                  <emma:literal>l</emma:literal>
                </emma:interpretation>
                <emma:interpretation id="interp138" emma:lang="zh-CN" emma:confidence="0">
                  <emma:literal>丨</emma:literal>
                </emma:interpretation>
                <emma:interpretation id="interp13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-8018">34856 9394 9984,'-6'0'3680,"6"0"-1984,0 10-1120,0-6 1247,6 5-1023,-6 4 96,4 6-576,2 8-32,-1 1-192,-5 17 96,3 10-128,-3 3-32,0 0 0,-3-3-128,3-10 64,-5 1-1024,-1-6 576,-4-13-2271,10-8 1535,-6-15-2912,6 2 2336,-5-20-2176,10-1 2272</inkml:trace>
        </inkml:traceGroup>
        <inkml:traceGroup>
          <inkml:annotationXML>
            <emma:emma xmlns:emma="http://www.w3.org/2003/04/emma" version="1.0">
              <emma:interpretation id="{3E16F027-1E62-403C-8550-DAF0EC01C5D7}" emma:medium="tactile" emma:mode="ink">
                <msink:context xmlns:msink="http://schemas.microsoft.com/ink/2010/main" type="inkWord" rotatedBoundingBox="31842,6688 32079,6678 32092,6973 31856,6984"/>
              </emma:interpretation>
              <emma:one-of disjunction-type="recognition" id="oneOf28">
                <emma:interpretation id="interp140" emma:lang="zh-CN" emma:confidence="0">
                  <emma:literal>。</emma:literal>
                </emma:interpretation>
                <emma:interpretation id="interp141" emma:lang="zh-CN" emma:confidence="0">
                  <emma:literal>“</emma:literal>
                </emma:interpretation>
                <emma:interpretation id="interp142" emma:lang="zh-CN" emma:confidence="0">
                  <emma:literal>?</emma:literal>
                </emma:interpretation>
                <emma:interpretation id="interp143" emma:lang="zh-CN" emma:confidence="0">
                  <emma:literal>7</emma:literal>
                </emma:interpretation>
                <emma:interpretation id="interp144" emma:lang="zh-CN" emma:confidence="0">
                  <emma:literal></emma:literal>
                </emma:interpretation>
              </emma:one-of>
            </emma:emma>
          </inkml:annotationXML>
          <inkml:trace contextRef="#ctx0" brushRef="#br0" timeOffset="-7764">34890 9412 6400,'11'-28'2368,"-11"28"-1280,36-32-640,-21 20 1216,6 8-960,-1-10 544,5 9-768,-4 1 512,3 4-544,-7 9 735,2 5-671,-8 2 832,4 4-768,-15 2 544,0 0-640,-9 6 96,-2 3-320,-14 1-320,-1-4 32,-4-5-1120,9-1 608,0-4-2144,16-4 1505,5-19-2785,11 1 2240,4-19-2688,12 10 2528,-3-9-640</inkml:trace>
        </inkml:traceGroup>
        <inkml:traceGroup>
          <inkml:annotationXML>
            <emma:emma xmlns:emma="http://www.w3.org/2003/04/emma" version="1.0">
              <emma:interpretation id="{1E504575-774E-41CA-8FF1-25EE044EAFFF}" emma:medium="tactile" emma:mode="ink">
                <msink:context xmlns:msink="http://schemas.microsoft.com/ink/2010/main" type="inkWord" rotatedBoundingBox="32178,6692 32385,6682 32395,6902 32188,6912"/>
              </emma:interpretation>
              <emma:one-of disjunction-type="recognition" id="oneOf29">
                <emma:interpretation id="interp145" emma:lang="zh-CN" emma:confidence="0">
                  <emma:literal>。</emma:literal>
                </emma:interpretation>
                <emma:interpretation id="interp146" emma:lang="zh-CN" emma:confidence="0">
                  <emma:literal>∪</emma:literal>
                </emma:interpretation>
                <emma:interpretation id="interp147" emma:lang="zh-CN" emma:confidence="0">
                  <emma:literal>U</emma:literal>
                </emma:interpretation>
                <emma:interpretation id="interp148" emma:lang="zh-CN" emma:confidence="0">
                  <emma:literal>‘</emma:literal>
                </emma:interpretation>
                <emma:interpretation id="interp14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-7493">35227 9326 8320,'0'-3'3168,"0"3"-1728,0 22-832,0-14 1472,0 7-1185,0 2 737,0 5-992,0 7 160,6-3-192,-2-3 0,13-1-320,-2-9-96,6 2-128,-7-11 32,8-4-64,-4-9 64,-2-4-128,0-1 0,-1 1 32,0-6 64,-5 0 32,1 3 32,-8-7-64,-3 4-64,0 6-608,0 4-320,0-1-1280,0 1-607</inkml:trace>
        </inkml:traceGroup>
        <inkml:traceGroup>
          <inkml:annotationXML>
            <emma:emma xmlns:emma="http://www.w3.org/2003/04/emma" version="1.0">
              <emma:interpretation id="{FCC06324-8889-43ED-A845-9A18380C0651}" emma:medium="tactile" emma:mode="ink">
                <msink:context xmlns:msink="http://schemas.microsoft.com/ink/2010/main" type="inkWord" rotatedBoundingBox="32464,6575 32976,6552 33000,7083 32487,7106"/>
              </emma:interpretation>
              <emma:one-of disjunction-type="recognition" id="oneOf30">
                <emma:interpretation id="interp150" emma:lang="zh-CN" emma:confidence="0">
                  <emma:literal>“</emma:literal>
                </emma:interpretation>
                <emma:interpretation id="interp151" emma:lang="zh-CN" emma:confidence="0">
                  <emma:literal>仕</emma:literal>
                </emma:interpretation>
                <emma:interpretation id="interp152" emma:lang="zh-CN" emma:confidence="0">
                  <emma:literal>比</emma:literal>
                </emma:interpretation>
                <emma:interpretation id="interp153" emma:lang="zh-CN" emma:confidence="0">
                  <emma:literal>化</emma:literal>
                </emma:interpretation>
                <emma:interpretation id="interp154" emma:lang="zh-CN" emma:confidence="0">
                  <emma:literal>火</emma:literal>
                </emma:interpretation>
              </emma:one-of>
            </emma:emma>
          </inkml:annotationXML>
          <inkml:trace contextRef="#ctx0" brushRef="#br0" timeOffset="-7158">35569 9214 7552,'-4'-4'2880,"4"-2"-1536,0 12-800,0-6 800,0 4 0,-6 5 479,1 23-575,1-1-672,-2 1 96,6 0 32,6-1 0,-2-4-32,1 1-160,1-2 0,-2-3-96,7 0 0,-2-1 32,-3 0 64,-1-2-224,-1 2-96,-4 4-96,0-3-96,-4 0 32,-1 5-32,-4-6-512,-3-2-192,-3-20-992,6 0-352,-3-16-864,7 3-223,1 0-865,4-1-928,4 0 2016</inkml:trace>
          <inkml:trace contextRef="#ctx0" brushRef="#br0" timeOffset="-6802">35600 9568 6784,'19'-10'2624,"-2"4"-1408,-2 0-448,-6 6 864,18-7-352,-2-2-32,1-1-416,4-2-225,0-2-319,0 1-128,-4-6 32,-1 2-160,-4-6-32,-1 5 0,2-5 0,-14 0-96,-2 5 0,-6 1-32,-6-2 96,-2 6 0,-8 4 160,1-1 160,0 10-32,-5 0 96,-2 14 96,8 4 96,2-4 64,3 4 96,4-1-192,1 2 32,4-1-32,4 5-32,6-6-32,0 5-32,5 2-160,0-6-96,5 2-160,2-4 0,-2 0-160,4-10 32,-8-6-864,1-3-352,7-7-1376,-18-3-511,15 1-1825</inkml:trace>
        </inkml:traceGroup>
      </inkml:traceGroup>
      <inkml:traceGroup>
        <inkml:annotationXML>
          <emma:emma xmlns:emma="http://www.w3.org/2003/04/emma" version="1.0">
            <emma:interpretation id="{7BF35FE0-A5C9-4F26-AE49-72ED5B14BBAE}" emma:medium="tactile" emma:mode="ink">
              <msink:context xmlns:msink="http://schemas.microsoft.com/ink/2010/main" type="line" rotatedBoundingBox="29691,7924 32862,7647 32927,8398 29757,8675"/>
            </emma:interpretation>
          </emma:emma>
        </inkml:annotationXML>
        <inkml:traceGroup>
          <inkml:annotationXML>
            <emma:emma xmlns:emma="http://www.w3.org/2003/04/emma" version="1.0">
              <emma:interpretation id="{65C59419-50B8-4877-A8BE-5353DBAED4DE}" emma:medium="tactile" emma:mode="ink">
                <msink:context xmlns:msink="http://schemas.microsoft.com/ink/2010/main" type="inkWord" rotatedBoundingBox="29694,7959 30225,7912 30269,8415 29738,8462"/>
              </emma:interpretation>
              <emma:one-of disjunction-type="recognition" id="oneOf31">
                <emma:interpretation id="interp155" emma:lang="zh-CN" emma:confidence="0">
                  <emma:literal>加</emma:literal>
                </emma:interpretation>
                <emma:interpretation id="interp156" emma:lang="zh-CN" emma:confidence="0">
                  <emma:literal>讥</emma:literal>
                </emma:interpretation>
                <emma:interpretation id="interp157" emma:lang="zh-CN" emma:confidence="0">
                  <emma:literal>如</emma:literal>
                </emma:interpretation>
                <emma:interpretation id="interp158" emma:lang="zh-CN" emma:confidence="0">
                  <emma:literal>口</emma:literal>
                </emma:interpretation>
                <emma:interpretation id="interp159" emma:lang="zh-CN" emma:confidence="0">
                  <emma:literal>䦹</emma:literal>
                </emma:interpretation>
              </emma:one-of>
            </emma:emma>
          </inkml:annotationXML>
          <inkml:trace contextRef="#ctx0" brushRef="#br0" timeOffset="-5976">32741 10609 7040,'0'-19'2720,"0"19"-1472,0 13-672,0-7 1312,4-2-1088,2 5 416,-1 1-736,-1 3 351,2 6-479,-1 7 672,1 6-576,-2 4 352,1 5-480,-5-1 64,6 1-256,-6 5-480,0-5 160,0-1-1664,0-2 1024,-6-16-3615,6-5 2495,-5-12-2912,10-1 2784</inkml:trace>
          <inkml:trace contextRef="#ctx0" brushRef="#br0" timeOffset="-5419">32822 10726 3968,'15'-22'1568,"-15"22"-832,21-18-288,-11 13 1184,4 5-896,7-9 832,0 9-896,5-4 640,-1 8-768,-10-4 800,6 9-768,-12 0 672,2 1-705,-17 3 513,1 6-608,-14 3 320,2 4-448,-7 3 64,8-2-256,-4-5-352,10-3 128,-1-6-1312,6-3 768,1-16-2271,8 2 1631,12-14-2144,3 0 1952,8-4-480,3 3 1152,-4-4 1056,-1 5-128,-5-6 1568,1 12-928,-12-2 1632,7 5-1376,-11 0 1152,7 9-1280,-9 0 671,3 9-895,-6 0 416,6 9-640,-6 6 256,3-2-416,3-4 128,4 4-256,1-8 0,4 0-96,-6-14-64,8 4 32,-2-17-128,4 4 64,-8-10 96,-1 6-32,-4-11-32,3 12 32,-9-11-384,5 10 192,-10-6-864,5 10 576,-9-5-1919,3 10 1343,-4-4-3360,10 2 2464,-5-2-2432,5 8 2496</inkml:trace>
        </inkml:traceGroup>
        <inkml:traceGroup>
          <inkml:annotationXML>
            <emma:emma xmlns:emma="http://www.w3.org/2003/04/emma" version="1.0">
              <emma:interpretation id="{44645EC2-E45E-4F11-AEEE-CD9B6E38BF8B}" emma:medium="tactile" emma:mode="ink">
                <msink:context xmlns:msink="http://schemas.microsoft.com/ink/2010/main" type="inkWord" rotatedBoundingBox="30250,7977 30752,7933 30782,8271 30279,8315"/>
              </emma:interpretation>
              <emma:one-of disjunction-type="recognition" id="oneOf32">
                <emma:interpretation id="interp160" emma:lang="zh-CN" emma:confidence="0">
                  <emma:literal>北</emma:literal>
                </emma:interpretation>
                <emma:interpretation id="interp161" emma:lang="zh-CN" emma:confidence="0">
                  <emma:literal>化</emma:literal>
                </emma:interpretation>
                <emma:interpretation id="interp162" emma:lang="zh-CN" emma:confidence="0">
                  <emma:literal>孔</emma:literal>
                </emma:interpretation>
                <emma:interpretation id="interp163" emma:lang="zh-CN" emma:confidence="0">
                  <emma:literal>火</emma:literal>
                </emma:interpretation>
                <emma:interpretation id="interp164" emma:lang="zh-CN" emma:confidence="0">
                  <emma:literal>*</emma:literal>
                </emma:interpretation>
              </emma:one-of>
            </emma:emma>
          </inkml:annotationXML>
          <inkml:trace contextRef="#ctx0" brushRef="#br0" timeOffset="-4728">33539 10713 8192,'6'9'3072,"-6"-9"-1664,12 10-672,-9-7 1440,3 1-1249,-1-4 193,5 6-704,-1-6-96,8 0-192,-2-6-288,0 6 64,0-7-320,6 1 256,-11-7-384,4 3 320,-14-3-96,6 4 192,-12-4 65,6 9 63,-9-11 255,4 11-127,-11 0 448,11 4-320,-10 0 448,11 8-416,-13-3 352,13 9-352,-11 4 544,9 5-448,-5 3 352,8 3-416,-3-3 128,6 1-288,0-5-128,9-3-64,8-6-736,2 0 384,7-7-1856,5-3 1248,4-12-3295,1 2 2399,0-12-3200,-6 6 2880</inkml:trace>
          <inkml:trace contextRef="#ctx0" brushRef="#br0" timeOffset="-5101">33392 10600 8064,'0'4'2976,"0"-4"-1600,6 6-832,-6-2 1280,0 1-1024,0-2 543,0 7-831,0-6 384,0 6-544,0 2 320,0 2-384,0 0 256,0 0-288,0 2 128,10 4-224,-4-2 224,3 0-256,2 0 160,-1 1-160,-5-6 64,-1 1-96,-4-5-64,5 4 0,-14-3 32,4 2-32,-11 2-288,2-1 128,-8-4-1216,8 7 736,-7-12-2272,12 4 1601,-9-13-3553,15 5 2720,-3-13-2272,12-1 2528</inkml:trace>
        </inkml:traceGroup>
        <inkml:traceGroup>
          <inkml:annotationXML>
            <emma:emma xmlns:emma="http://www.w3.org/2003/04/emma" version="1.0">
              <emma:interpretation id="{36DAC4B0-D7E7-47F9-894E-8D865F4FD56B}" emma:medium="tactile" emma:mode="ink">
                <msink:context xmlns:msink="http://schemas.microsoft.com/ink/2010/main" type="inkWord" rotatedBoundingBox="31048,8074 31369,8046 31373,8101 31053,8129"/>
              </emma:interpretation>
              <emma:one-of disjunction-type="recognition" id="oneOf33">
                <emma:interpretation id="interp165" emma:lang="zh-CN" emma:confidence="0">
                  <emma:literal>-</emma:literal>
                </emma:interpretation>
                <emma:interpretation id="interp166" emma:lang="zh-CN" emma:confidence="0">
                  <emma:literal>一</emma:literal>
                </emma:interpretation>
                <emma:interpretation id="interp167" emma:lang="zh-CN" emma:confidence="0">
                  <emma:literal>—</emma:literal>
                </emma:interpretation>
                <emma:interpretation id="interp168" emma:lang="zh-CN" emma:confidence="0">
                  <emma:literal>―</emma:literal>
                </emma:interpretation>
                <emma:interpretation id="interp16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-4473">34107 10739 9344,'-12'6'3520,"12"-6"-1920,0 0-960,0 0 1663,5 3-1311,5 3 448,7-2-896,2-8-64,2 4-320,6-9-800,-3 3 352,2-1-1760,4 1 1152,6-7-2399,0 0 1855,0-1-3296,-6 5 2688</inkml:trace>
        </inkml:traceGroup>
        <inkml:traceGroup>
          <inkml:annotationXML>
            <emma:emma xmlns:emma="http://www.w3.org/2003/04/emma" version="1.0">
              <emma:interpretation id="{B8183AF3-5F9A-4A70-BF76-8114CB79B72A}" emma:medium="tactile" emma:mode="ink">
                <msink:context xmlns:msink="http://schemas.microsoft.com/ink/2010/main" type="inkWord" rotatedBoundingBox="31516,7985 31787,7961 31833,8493 31563,8517"/>
              </emma:interpretation>
              <emma:one-of disjunction-type="recognition" id="oneOf34">
                <emma:interpretation id="interp170" emma:lang="zh-CN" emma:confidence="0">
                  <emma:literal>p</emma:literal>
                </emma:interpretation>
                <emma:interpretation id="interp171" emma:lang="zh-CN" emma:confidence="0">
                  <emma:literal>卩</emma:literal>
                </emma:interpretation>
                <emma:interpretation id="interp172" emma:lang="zh-CN" emma:confidence="0">
                  <emma:literal>『</emma:literal>
                </emma:interpretation>
                <emma:interpretation id="interp173" emma:lang="zh-CN" emma:confidence="0">
                  <emma:literal>P</emma:literal>
                </emma:interpretation>
                <emma:interpretation id="interp174" emma:lang="zh-CN" emma:confidence="0">
                  <emma:literal>疒</emma:literal>
                </emma:interpretation>
              </emma:one-of>
            </emma:emma>
          </inkml:annotationXML>
          <inkml:trace contextRef="#ctx0" brushRef="#br0" timeOffset="-3860">34621 10690 5632,'0'-18'2112,"0"18"-1152,10-23-480,1 16 1152,-2 1-928,6-8 672,2 11-832,2-6 448,2 3-576,0 2 480,5 8-512,-11-4 575,4 10-543,-8-5 928,4 8-768,-15 1 576,6-2-672,-18 2 96,9 4-320,-14 2-256,7-4 0,-10-2-928,10 4 512,-1-12-1888,7 2 1312,-1-12-2463,10 0 1951,-1-12-3200,13 4 2624</inkml:trace>
          <inkml:trace contextRef="#ctx0" brushRef="#br0" timeOffset="-4136">34657 10626 6400,'-10'-4'2464,"10"4"-1344,-6-3-544,1-3 1504,10 12-1152,-5-6 672,0 3-928,0 1 479,0 2-671,-5-3 384,5 3-512,-6 2 256,12 7-352,-6 2 192,0 2-224,0 7 0,0 6-128,0 4 96,0 5-128,0 4 128,0 7-128,-6-3-384,6-4 192,-4-4-1376,-2-5 832,-3-13-2335,9-1 1695,-5-22-3264,5 0 2592,0-18-1888,5 4 2240</inkml:trace>
        </inkml:traceGroup>
        <inkml:traceGroup>
          <inkml:annotationXML>
            <emma:emma xmlns:emma="http://www.w3.org/2003/04/emma" version="1.0">
              <emma:interpretation id="{9C9481A1-E4D5-4966-9C96-46CAAD4F1411}" emma:medium="tactile" emma:mode="ink">
                <msink:context xmlns:msink="http://schemas.microsoft.com/ink/2010/main" type="inkWord" rotatedBoundingBox="31816,7939 32166,7908 32183,8103 31833,8134"/>
              </emma:interpretation>
              <emma:one-of disjunction-type="recognition" id="oneOf35">
                <emma:interpretation id="interp175" emma:lang="zh-CN" emma:confidence="0">
                  <emma:literal>的</emma:literal>
                </emma:interpretation>
                <emma:interpretation id="interp176" emma:lang="zh-CN" emma:confidence="0">
                  <emma:literal>山</emma:literal>
                </emma:interpretation>
                <emma:interpretation id="interp177" emma:lang="zh-CN" emma:confidence="0">
                  <emma:literal>~</emma:literal>
                </emma:interpretation>
                <emma:interpretation id="interp178" emma:lang="zh-CN" emma:confidence="0">
                  <emma:literal>∞</emma:literal>
                </emma:interpretation>
                <emma:interpretation id="interp179" emma:lang="zh-CN" emma:confidence="0">
                  <emma:literal>心</emma:literal>
                </emma:interpretation>
              </emma:one-of>
            </emma:emma>
          </inkml:annotationXML>
          <inkml:trace contextRef="#ctx0" brushRef="#br0" timeOffset="-3620">34875 10603 7808,'0'6'2880,"0"-6"-1536,-4 23-736,-1-14 1696,10-1-1312,-5 7 959,0-2-1151,0 0 352,4 0-672,1 0-64,11 3-256,-2-13-224,2 7 0,1-7-192,7-6-64,2-7-96,-1 7 192,-4-13 64,-6 9 96,-6-2 64,-3-5-160,-6 0-192,0 6 192,-9-7-832,-3 11 544,-3-6-2111,6 7 1407,3-7-2848,12 7 2240,3-13-1760,12 13 2016,0-7-128</inkml:trace>
          <inkml:trace contextRef="#ctx0" brushRef="#br0" timeOffset="-3404">35182 10542 7296,'0'0'2816,"0"3"-1536,4 7-576,-4-10 896,0 0-896,5 13 1695,1 1-831,0 0-480,-2 0-256,1 3-544,1 2-32,-3 3-160,-3-3-64,0-2-512,0 1-224,-3-8 352,-3-6-1312,1-8-543,1-6-897,-2-8-352,6 1 128</inkml:trace>
        </inkml:traceGroup>
        <inkml:traceGroup>
          <inkml:annotationXML>
            <emma:emma xmlns:emma="http://www.w3.org/2003/04/emma" version="1.0">
              <emma:interpretation id="{821A17EE-10BE-484D-BFFC-47A36FE260DA}" emma:medium="tactile" emma:mode="ink">
                <msink:context xmlns:msink="http://schemas.microsoft.com/ink/2010/main" type="inkWord" rotatedBoundingBox="32178,7707 32862,7647 32904,8128 32220,8188"/>
              </emma:interpretation>
              <emma:one-of disjunction-type="recognition" id="oneOf36">
                <emma:interpretation id="interp180" emma:lang="zh-CN" emma:confidence="0">
                  <emma:literal>代</emma:literal>
                </emma:interpretation>
                <emma:interpretation id="interp181" emma:lang="zh-CN" emma:confidence="0">
                  <emma:literal>比</emma:literal>
                </emma:interpretation>
                <emma:interpretation id="interp182" emma:lang="zh-CN" emma:confidence="0">
                  <emma:literal>此</emma:literal>
                </emma:interpretation>
                <emma:interpretation id="interp183" emma:lang="zh-CN" emma:confidence="0">
                  <emma:literal>池</emma:literal>
                </emma:interpretation>
                <emma:interpretation id="interp184" emma:lang="zh-CN" emma:confidence="0">
                  <emma:literal>汝</emma:literal>
                </emma:interpretation>
              </emma:one-of>
            </emma:emma>
          </inkml:annotationXML>
          <inkml:trace contextRef="#ctx0" brushRef="#br0" timeOffset="-2764">35222 10342 7552,'12'-5'2816,"-8"10"-1536,1 5-736,0-6 800,1 5-352,10 4-96,-8-4-384,-2 1-576,4 7 0,-14 1-480,8-4-960,7 9-480,-7-18 32,1 12 128,1 2 1024,0-2 384,-2-2 224,1-2 2816,10 4-1440,-5 7 608,-4-6-448,-1 0-64,1-4-320,-3-5-65,3 4-511,-6-13-160,0 0-352,10-4-96,1-11-224,-6-2-191,5-1 319,-1-5 128,6 4 192,-3 6 64,3 3 128,0 16 96,-3-2-128,-4 5 128,2 0 31,2 5 33,-4-1 96,-2 2-96,0-7-32,-2 1-288,-4-9-64,11 0-576,-2-4-160,3-5-671,2-18-225,2-10-96,-1 1 32,0 4 320,6 6 224,-6-2 512,0 5 256,-6 6 544,9 2 1216,-15 7 288,3-1 256,-6 9 32,0 13-352,0-4-96,-6 14-193,6 9-31,0 0-192,6-2 0,3 8-256,3-8-96,-3 2-256,2 0-128,5 0-320,-8-9-64,4-1-416,-2-3-96,-2 4-768,4-14-256,-2-5-640,0-8-287,-6-1-1185,8-5-1408,-8-3 1792</inkml:trace>
          <inkml:trace contextRef="#ctx0" brushRef="#br0" timeOffset="-2538">35631 10442 9216,'-27'-32'3520,"23"32"-1920,-1-6-1088,5 6 928,0 0 159,0 0 129,9 0-576,3 0-224,3 0-544,6 0-160,9 0-32,0 0-160,0 0-96,2 0-320,4 0-96,-6 0-736,0 0-256,-3 0-992,-8 0-447</inkml:trace>
        </inkml:traceGroup>
      </inkml:traceGroup>
    </inkml:traceGroup>
    <inkml:traceGroup>
      <inkml:annotationXML>
        <emma:emma xmlns:emma="http://www.w3.org/2003/04/emma" version="1.0">
          <emma:interpretation id="{8A3F239C-332E-4F55-AB2E-9DF4EA35549D}" emma:medium="tactile" emma:mode="ink">
            <msink:context xmlns:msink="http://schemas.microsoft.com/ink/2010/main" type="paragraph" rotatedBoundingBox="17767,9603 25994,9266 26040,10397 17814,107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F8952D-D464-4319-AD3B-6350D9FE53A5}" emma:medium="tactile" emma:mode="ink">
              <msink:context xmlns:msink="http://schemas.microsoft.com/ink/2010/main" type="line" rotatedBoundingBox="17767,9603 25994,9266 26040,10397 17814,10735"/>
            </emma:interpretation>
          </emma:emma>
        </inkml:annotationXML>
        <inkml:traceGroup>
          <inkml:annotationXML>
            <emma:emma xmlns:emma="http://www.w3.org/2003/04/emma" version="1.0">
              <emma:interpretation id="{0868F673-193A-4177-95D5-DFF447405A8C}" emma:medium="tactile" emma:mode="ink">
                <msink:context xmlns:msink="http://schemas.microsoft.com/ink/2010/main" type="inkWord" rotatedBoundingBox="17775,9803 18933,9755 18961,10439 17803,10486"/>
              </emma:interpretation>
              <emma:one-of disjunction-type="recognition" id="oneOf37">
                <emma:interpretation id="interp185" emma:lang="zh-CN" emma:confidence="0">
                  <emma:literal>如</emma:literal>
                </emma:interpretation>
                <emma:interpretation id="interp186" emma:lang="zh-CN" emma:confidence="0">
                  <emma:literal>舡</emma:literal>
                </emma:interpretation>
                <emma:interpretation id="interp187" emma:lang="zh-CN" emma:confidence="0">
                  <emma:literal>班</emma:literal>
                </emma:interpretation>
                <emma:interpretation id="interp188" emma:lang="zh-CN" emma:confidence="0">
                  <emma:literal>加</emma:literal>
                </emma:interpretation>
                <emma:interpretation id="interp189" emma:lang="zh-CN" emma:confidence="0">
                  <emma:literal>玑</emma:literal>
                </emma:interpretation>
              </emma:one-of>
            </emma:emma>
          </inkml:annotationXML>
          <inkml:trace contextRef="#ctx0" brushRef="#br0" timeOffset="72588">21052 12454 5376,'-11'-16'2112,"11"16"-1152,5-7-480,-5 1 1280,0 12-960,0-6 672,6 4-864,-6-4 384,4 3-576,-4 3 480,0 8-512,0 4 287,6 8-383,-6 10 352,5 6-384,1 3 160,3 0-256,1 29 128,6-12-160,-6-7-64,10-10-32,-10-9-544,1 2 288,-1-8-1536,-1-2 993,2-10-2785,5-4 2016,-1-14-2912,0-6 2528</inkml:trace>
          <inkml:trace contextRef="#ctx0" brushRef="#br0" timeOffset="72829">21362 12548 7424,'0'6'2816,"0"-6"-1536,6 26-640,-6-17 1344,4 4-1120,2 6 575,0 4-863,-6 3 416,0 10-576,0 10 32,0-2-256,-6-6-32,6-6-96,-6 4-416,2-4 224,-12 4-1184,0-4 736,-2-6-1727,0 2 1311,-12-5-2496,10-6 1952,-5-11-2208,10-6 2112</inkml:trace>
          <inkml:trace contextRef="#ctx0" brushRef="#br0" timeOffset="73418">20888 12896 6144,'-36'-4'2272,"36"4"-1216,-9-9-320,3 5 1536,12 4-1248,-6-6 864,5 6-1152,5-3 479,5 6-703,11-3 224,-1 0-448,5 0 0,2 0-192,4-7-64,-2 2 0,2-9-672,10 1 352,-6-10-1312,-4 4 929,0-3-1345,-4 3 1152,-2-11-768,6 11 928,-6-4 32,6 10 416,-12-2 512,8 8-128,-7-3 1024,1 10-640,-11 4 960,6 5-832,-12 5 608,6 8-736,-9 6 223,0 8-415,-6-9-32,0 1-192,0-11-192,0 7 32,-6-11-608,12-3 385,-3-20-321,9 1 352,3-14 0,6 10 160,3-6 64,3 10 32,-3-4 192,2 3-96,-5 7 320,3 6-224,-3-3 320,0 10-289,-12-1 449,6 8-384,-15 11 448,6-1-448,-21 1 352,6-2-352,-18-3 352,12 0-384,-6-1 160,6 1-256,6-4-64,9 4-64,9-14-256,12-6 128,9-15-1088,12 2 640,-7-12-2559,5 3 1727,-4-8-3968,-1 8 3008</inkml:trace>
        </inkml:traceGroup>
        <inkml:traceGroup>
          <inkml:annotationXML>
            <emma:emma xmlns:emma="http://www.w3.org/2003/04/emma" version="1.0">
              <emma:interpretation id="{6104D857-ED2B-4A0D-809D-43AEE7794F96}" emma:medium="tactile" emma:mode="ink">
                <msink:context xmlns:msink="http://schemas.microsoft.com/ink/2010/main" type="inkWord" rotatedBoundingBox="19248,10240 19351,10236 19365,10583 19262,10587"/>
              </emma:interpretation>
              <emma:one-of disjunction-type="recognition" id="oneOf38">
                <emma:interpretation id="interp190" emma:lang="zh-CN" emma:confidence="0">
                  <emma:literal>:</emma:literal>
                </emma:interpretation>
                <emma:interpretation id="interp191" emma:lang="zh-CN" emma:confidence="0">
                  <emma:literal>;</emma:literal>
                </emma:interpretation>
                <emma:interpretation id="interp192" emma:lang="zh-CN" emma:confidence="0">
                  <emma:literal>?</emma:literal>
                </emma:interpretation>
                <emma:interpretation id="interp193" emma:lang="zh-CN" emma:confidence="0">
                  <emma:literal>∶</emma:literal>
                </emma:interpretation>
                <emma:interpretation id="interp194" emma:lang="zh-CN" emma:confidence="0">
                  <emma:literal>︰</emma:literal>
                </emma:interpretation>
              </emma:one-of>
            </emma:emma>
          </inkml:annotationXML>
          <inkml:trace contextRef="#ctx0" brushRef="#br0" timeOffset="74494">22346 12874 6912,'-15'-4'2624,"15"4"-1408,0 4-640,0-4 1376,0 6-1120,0-3 416,6 3-768,-6-3-64,3 1-256,3 2-97,6-2-31,-3 1-895,0-1 479,-3 0-3008,3 1 1888,-9-1-3040,6 6 2592</inkml:trace>
          <inkml:trace contextRef="#ctx0" brushRef="#br0" timeOffset="74675">22305 13196 7040,'0'0'2720,"0"0"-1472,17 0-832,-13 0 1120,2 0-864,-1 0 96,4 0-480,-3 0-1440,4 6 608,-5-2-3872,0 6 2432</inkml:trace>
        </inkml:traceGroup>
        <inkml:traceGroup>
          <inkml:annotationXML>
            <emma:emma xmlns:emma="http://www.w3.org/2003/04/emma" version="1.0">
              <emma:interpretation id="{76926155-80D6-472F-BF0D-AF69C2830002}" emma:medium="tactile" emma:mode="ink">
                <msink:context xmlns:msink="http://schemas.microsoft.com/ink/2010/main" type="inkWord" rotatedBoundingBox="20620,9793 20961,9779 20995,10604 20654,10619"/>
              </emma:interpretation>
              <emma:one-of disjunction-type="recognition" id="oneOf39">
                <emma:interpretation id="interp195" emma:lang="zh-CN" emma:confidence="0">
                  <emma:literal>p</emma:literal>
                </emma:interpretation>
                <emma:interpretation id="interp196" emma:lang="zh-CN" emma:confidence="0">
                  <emma:literal>P</emma:literal>
                </emma:interpretation>
                <emma:interpretation id="interp197" emma:lang="zh-CN" emma:confidence="0">
                  <emma:literal>卩</emma:literal>
                </emma:interpretation>
                <emma:interpretation id="interp198" emma:lang="zh-CN" emma:confidence="0">
                  <emma:literal>『</emma:literal>
                </emma:interpretation>
                <emma:interpretation id="interp19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80004">23697 12454 4992,'-6'-10'1824,"6"10"-960,6-9-320,0 5 1344,-1 8-1056,-5-8 736,0 4-928,0-6 448,0 6-640,0 0 448,0 6-480,0-2 319,0 9-415,0 9 320,0 7-352,0 16 192,0 4-256,0 16 64,0-7-160,0 10 0,0-4-64,0-1-64,0-4 32,0-1-384,0-7 192,0-6-1504,0-5 929,0-8-2369,0-4 1760,-5-14-3200,-1-2 2592</inkml:trace>
          <inkml:trace contextRef="#ctx0" brushRef="#br0" timeOffset="80365">23688 12454 6400,'3'-15'2368,"-3"15"-1280,21-14-576,-10 11 1056,-2 6-896,12-3 224,4 0-544,7 0 288,7 0-352,-3 0 256,0 6-288,-6-2 480,2 9-417,-17 1 513,-5 8-512,-14 6 352,-2-2-384,-9 12 256,0-2-288,-17 10 64,13-5-192,-13-2-64,12-3-32,-5-7-384,10-3 192,-12-4-1568,18-3 960,-2-9-3551,7-1 2431,-2-9-3040,12 4 2816</inkml:trace>
        </inkml:traceGroup>
        <inkml:traceGroup>
          <inkml:annotationXML>
            <emma:emma xmlns:emma="http://www.w3.org/2003/04/emma" version="1.0">
              <emma:interpretation id="{C7B76F79-39D0-43D4-91CB-ACC20FBAD330}" emma:medium="tactile" emma:mode="ink">
                <msink:context xmlns:msink="http://schemas.microsoft.com/ink/2010/main" type="inkWord" rotatedBoundingBox="21153,9831 21343,9823 21355,10133 21166,10141"/>
              </emma:interpretation>
              <emma:one-of disjunction-type="recognition" id="oneOf40">
                <emma:interpretation id="interp200" emma:lang="zh-CN" emma:confidence="0">
                  <emma:literal>。</emma:literal>
                </emma:interpretation>
                <emma:interpretation id="interp201" emma:lang="zh-CN" emma:confidence="0">
                  <emma:literal>0</emma:literal>
                </emma:interpretation>
                <emma:interpretation id="interp202" emma:lang="zh-CN" emma:confidence="0">
                  <emma:literal>▽</emma:literal>
                </emma:interpretation>
                <emma:interpretation id="interp203" emma:lang="zh-CN" emma:confidence="0">
                  <emma:literal>o</emma:literal>
                </emma:interpretation>
                <emma:interpretation id="interp204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80771">24253 12461 6912,'-15'0'2624,"15"0"-1408,-15 15-704,10-8 1312,5 3-1024,-6 5 544,2 2-800,-2 6 127,6-1-383,0 6-32,6 3-160,-6 1 0,10 0-32,0-3 32,6-3-64,-7-13 64,6-4-64,0-13-32,6-1 32,-6-18-32,0 1 0,3-11 0,-4 11 0,-4-10 128,-1 5-64,-9-5 192,5 10-160,-10-1 192,5 10-192,-9 0-32,3 7-32,-9 2-384,6 8 192,-12 2-1216,11 7 769,-1-4-2497,5 1 1760,3-7-3136,6 7 2528</inkml:trace>
        </inkml:traceGroup>
        <inkml:traceGroup>
          <inkml:annotationXML>
            <emma:emma xmlns:emma="http://www.w3.org/2003/04/emma" version="1.0">
              <emma:interpretation id="{9D71AF76-0189-4D35-A3EE-0E11110FB162}" emma:medium="tactile" emma:mode="ink">
                <msink:context xmlns:msink="http://schemas.microsoft.com/ink/2010/main" type="inkWord" rotatedBoundingBox="21535,9645 22119,9621 22146,10287 21563,10311"/>
              </emma:interpretation>
              <emma:one-of disjunction-type="recognition" id="oneOf41">
                <emma:interpretation id="interp205" emma:lang="zh-CN" emma:confidence="0">
                  <emma:literal>父</emma:literal>
                </emma:interpretation>
                <emma:interpretation id="interp206" emma:lang="zh-CN" emma:confidence="0">
                  <emma:literal>九</emma:literal>
                </emma:interpretation>
                <emma:interpretation id="interp207" emma:lang="zh-CN" emma:confidence="0">
                  <emma:literal>必</emma:literal>
                </emma:interpretation>
                <emma:interpretation id="interp208" emma:lang="zh-CN" emma:confidence="0">
                  <emma:literal>化</emma:literal>
                </emma:interpretation>
                <emma:interpretation id="interp209" emma:lang="zh-CN" emma:confidence="0">
                  <emma:literal>处</emma:literal>
                </emma:interpretation>
              </emma:one-of>
            </emma:emma>
          </inkml:annotationXML>
          <inkml:trace contextRef="#ctx0" brushRef="#br0" timeOffset="81130">24698 12276 6016,'4'-5'2272,"-4"5"-1216,-4 32-192,-2-17 1632,6-2-1376,-11 4 608,2 2-1056,-7 4 415,5-1-639,-8 4 32,8 3-288,2-2-32,3 1-96,0-2 96,12 2-96,0-6-32,8 1 0,2-6-32,-2 6 0,2-4 128,-1-1-64,-4 0 384,4 4-224,-9 0 384,-3 2-352,-6-2 160,-3 0-256,-3-2 0,-3 2-96,-8-3-64,10-2 32,-10-8-1248,10 4 672,-1-7-2592,8 2 1761,-3-16-4129,12-2 3104</inkml:trace>
          <inkml:trace contextRef="#ctx0" brushRef="#br0" timeOffset="81552">24835 12625 7424,'0'0'2816,"0"0"-1536,36 10-576,-27-10 1376,1 4-1152,1-4 351,4 0-799,6-4 0,0 4-288,-3-6-32,9 2-96,-7-5-128,5 5 32,-10-5-256,6 5 160,-10-11-448,-1 7 320,-10-11-223,5 7 287,-10-8 0,5 11 128,-10-4 128,4 4-32,-9-1 256,4 6-160,-4 0 319,5 8-255,-10 6 384,10 8-320,-10 5 576,8 7-448,-3 8 576,12 2-544,-9-3 224,12-1-384,0 0 0,12-10-160,-3-3-64,12-4 0,-1-10-896,5 4 480,5-7-1824,2 1 1248,-8-10-2815,3-1 2111,-6-5-3072,-2 3 2688</inkml:trace>
        </inkml:traceGroup>
        <inkml:traceGroup>
          <inkml:annotationXML>
            <emma:emma xmlns:emma="http://www.w3.org/2003/04/emma" version="1.0">
              <emma:interpretation id="{88FBD30F-B72F-4BC0-99F8-77F6945F5701}" emma:medium="tactile" emma:mode="ink">
                <msink:context xmlns:msink="http://schemas.microsoft.com/ink/2010/main" type="inkWord" rotatedBoundingBox="22806,9396 23411,9372 23454,10401 22848,10426"/>
              </emma:interpretation>
              <emma:one-of disjunction-type="recognition" id="oneOf42">
                <emma:interpretation id="interp210" emma:lang="zh-CN" emma:confidence="0">
                  <emma:literal>老</emma:literal>
                </emma:interpretation>
                <emma:interpretation id="interp211" emma:lang="zh-CN" emma:confidence="0">
                  <emma:literal>节</emma:literal>
                </emma:interpretation>
                <emma:interpretation id="interp212" emma:lang="zh-CN" emma:confidence="0">
                  <emma:literal>芊</emma:literal>
                </emma:interpretation>
                <emma:interpretation id="interp213" emma:lang="zh-CN" emma:confidence="0">
                  <emma:literal>爷</emma:literal>
                </emma:interpretation>
                <emma:interpretation id="interp214" emma:lang="zh-CN" emma:confidence="0">
                  <emma:literal>芧</emma:literal>
                </emma:interpretation>
              </emma:one-of>
            </emma:emma>
          </inkml:annotationXML>
          <inkml:trace contextRef="#ctx0" brushRef="#br0" timeOffset="83640">25884 12648 7552,'-9'4'2816,"9"-4"-1536,4 0-800,1 0 1184,5 0-960,1-4 160,4 4-544,6-10 32,0 6-224,3-9 0,6 4-64,6-10-128,6 10 32,3-9 96,2 9-32,-1-4 191,-2 3-127,-2 1 256,-1 9-224,-10 0 512,-7 6-352,-4-3 288,1 11-320,-15 4 0,3 0-160,-13 4-64,4 1 0,-16 0-608,0 1 320,-4-10-1728,5 2 1089,-10-10-2273,10 4 1792,-6-16-1184,10 2 1472,-4-10 256,11 6 512,-10-12 928,8 11-320,-6-4 1376,8 3-928,-6 1 1056,10 5-992,-4 0 544,4 4-768,-6 0 768,12 8-768,-6 1 607,0 5-671,0 4 576,0 5-608,0 6 256,0 6-448,0 0-96,0 1-96,0 2-576,0-2 256,0 4-2368,0-2 1441,0-8-4673,0 2 3264</inkml:trace>
          <inkml:trace contextRef="#ctx0" brushRef="#br0" timeOffset="82842">25899 12271 7040,'-5'5'2624,"5"-5"-1408,0 0-512,0 0 1376,5 4-1152,-5-4 416,12 0-833,-3 0 129,12 0-352,-1-4 256,-1 4-320,13-5 384,-2 1-352,6-5 32,6 5-192,3-10 0,0 5-32,12-10 32,-1 6-64,-16-6-32,-4 12 32,-10-3-384,-5 5 192,-12-3-1280,-3 8 800,-12-5-1631,6 5 1279,-24 0-992,-3 5 1120,-9-1-32,6 0 544,-6 1 224,6-1 96,-5 2 96,8-2-32,-3-1 256,15 3-160,-6-6 320,12 4-256,-2 2 448,7-3-352,-2 1 640,6 5-512,-6 0 576,12 10-576,-6 4 128,0 0-288,-6-1-96,6 5-96,-5-5-832,1 1 416,-7-4-2816,11-2 1760,-4-8-2848,4 1 2432</inkml:trace>
          <inkml:trace contextRef="#ctx0" brushRef="#br0" timeOffset="83111">26297 12019 5888,'15'-10'2272,"-15"10"-1216,32 0-96,-28 0 1952,7 4-1568,-7 2 1055,1 7-1439,1 0 512,0 0-896,-6 6 192,3 4-448,-6-1 32,3 7-224,-6-3-64,0 6-32,-3 0-480,3 4 256,-9-4-1248,4-6 800,-8 2-2399,4 2 1695,-11-1-2976,10-7 2432,-10-4-1888,11 0 2176</inkml:trace>
        </inkml:traceGroup>
        <inkml:traceGroup>
          <inkml:annotationXML>
            <emma:emma xmlns:emma="http://www.w3.org/2003/04/emma" version="1.0">
              <emma:interpretation id="{027A5B9D-2AB9-49CC-8DA2-A0DEB998B76D}" emma:medium="tactile" emma:mode="ink">
                <msink:context xmlns:msink="http://schemas.microsoft.com/ink/2010/main" type="inkWord" rotatedBoundingBox="23743,9522 24298,9500 24335,10397 23780,10419"/>
              </emma:interpretation>
              <emma:one-of disjunction-type="recognition" id="oneOf43">
                <emma:interpretation id="interp215" emma:lang="zh-CN" emma:confidence="0">
                  <emma:literal>点</emma:literal>
                </emma:interpretation>
                <emma:interpretation id="interp216" emma:lang="zh-CN" emma:confidence="0">
                  <emma:literal>點</emma:literal>
                </emma:interpretation>
                <emma:interpretation id="interp217" emma:lang="zh-CN" emma:confidence="0">
                  <emma:literal>桌</emma:literal>
                </emma:interpretation>
                <emma:interpretation id="interp218" emma:lang="zh-CN" emma:confidence="0">
                  <emma:literal>矣</emma:literal>
                </emma:interpretation>
                <emma:interpretation id="interp219" emma:lang="zh-CN" emma:confidence="0">
                  <emma:literal>案</emma:literal>
                </emma:interpretation>
              </emma:one-of>
            </emma:emma>
          </inkml:annotationXML>
          <inkml:trace contextRef="#ctx0" brushRef="#br0" timeOffset="84065">26879 12167 4864,'0'-9'1824,"0"9"-960,4-4-320,-4 0 1248,6 8-992,-1-4 768,1 4-928,-3-4 576,8 9-704,-6 0 512,6 5-576,-8-2 319,3 4-447,-6 6 128,6 1-288,-6 0-128,0-1-64,-6-5-1535,6 6 863,-6-5-4512,3 2 2912</inkml:trace>
          <inkml:trace contextRef="#ctx0" brushRef="#br0" timeOffset="84301">27020 12276 6656,'17'0'2528,"-17"0"-1344,30-13-480,-21 8 1472,3 10-1248,3-10 448,6 5-864,3-4-1,2-2-319,-10-2-96,4 8-64,-10-5-320,5 5 160,-15 0-735,5 9 479,-16 1-1216,7 3 896,-17 6-2432,7-2 1760,-8 5-2336,8 1 2112</inkml:trace>
          <inkml:trace contextRef="#ctx0" brushRef="#br0" timeOffset="85199">26813 12438 6400,'-6'-3'2464,"6"3"-1344,6 3-384,-3 3 1600,3-2-1280,0 5 640,-2 1-1025,2 3-31,-1 0-352,-2 6-128,3 0-96,-6-2-320,0 5 128,0-3-1151,0-2 703,-6-8-1376,6 1 1120,-3-10-512,3 0 768,0-10 192,3 7 224,3-11 480,10 5-160,-2-4 480,7 3-352,6-8 288,-3 8-320,2-3 352,4 4-352,-3-5 384,-8 11-384,-8-3 288,-2 6-288,-9 0 192,0 9-224,-9 1 288,-2 9-288,-8-2 159,8 1-223,-5-1 0,11 2-96,1-6-64,4 1 32,4-9-192,7 5 96,-1-10-543,5 0 351,-4-6-1088,-1 6 736,-5-4-1472,0 4 1184,-10 0-1632,0 10 1440,-11-3-1152,7 3 1280,-18 5 224,13 7 448,-17 1 1824,10 3-832,-9-3 1632,10 3-1312,-6-3 960,4 1-1120,8-11 800,4-3-960,4-6 576,12 5-768,0-9 319,4 0-511,4-9 64,12 5-256,4-11 0,1 2-64,5-10-64,-1 10 32,1-10-480,0 4 256,-12-3-1375,3 5 831,-12-2-2272,-3 10 1696,-12-5-1568,0 5 1632,-12 0 256,6 5 576,-8-2 1568,10 6-608,-14 0 1504,15 6-1184,-8-2 800,7 5-960,-8-3 608,12 1-768,-9 8 800,9 2-768,-11 11 831,11-5-799,-10 0 608,5 3-704,-10 2 96,5 2-352,-10-1-512,4-3 128,-4-3-1888,10-5 1120,-7-4-4895,8-1 3231</inkml:trace>
          <inkml:trace contextRef="#ctx0" brushRef="#br0" timeOffset="85424">27056 12752 6784,'11'-18'2624,"-11"18"-1408,21 27-352,-11-18 1984,-1 5-1568,8 5 959,1 3-1343,3 1 96,6-1-608,-6 1 0,3-1-256,-3 1-64,3 0-32,-3-10-1184,0 6 640,-6-10-2943,0 4 1919,-4-9-3904,4 5 3072</inkml:trace>
        </inkml:traceGroup>
        <inkml:traceGroup>
          <inkml:annotationXML>
            <emma:emma xmlns:emma="http://www.w3.org/2003/04/emma" version="1.0">
              <emma:interpretation id="{AA559785-1375-4273-BC8F-BA08B364DFC6}" emma:medium="tactile" emma:mode="ink">
                <msink:context xmlns:msink="http://schemas.microsoft.com/ink/2010/main" type="inkWord" rotatedBoundingBox="24789,10049 24989,10040 24997,10240 24798,10248"/>
              </emma:interpretation>
              <emma:one-of disjunction-type="recognition" id="oneOf44">
                <emma:interpretation id="interp220" emma:lang="zh-CN" emma:confidence="0">
                  <emma:literal>:</emma:literal>
                </emma:interpretation>
                <emma:interpretation id="interp221" emma:lang="zh-CN" emma:confidence="0">
                  <emma:literal>;</emma:literal>
                </emma:interpretation>
                <emma:interpretation id="interp222" emma:lang="zh-CN" emma:confidence="0">
                  <emma:literal>=</emma:literal>
                </emma:interpretation>
                <emma:interpretation id="interp223" emma:lang="zh-CN" emma:confidence="0">
                  <emma:literal>二</emma:literal>
                </emma:interpretation>
                <emma:interpretation id="interp224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86649">27841 12880 6656,'6'-10'2464,"-6"10"-1344,15-4-672,-10-1 928,5 10-800,-1-5-32,2 0-384,0 0-1856,3 0 928,3 0-3392,-2 0 2336</inkml:trace>
          <inkml:trace contextRef="#ctx0" brushRef="#br0" timeOffset="86469">27952 12676 6016,'-19'0'2272,"19"0"-1216,0 0-672,0 0 1152,11 0-864,-11 0 320,8 0-608,-8 0-192,22 7-128,-2 0-1280,-2 6 672,-7-13-3424,0 7 2176</inkml:trace>
        </inkml:traceGroup>
        <inkml:traceGroup>
          <inkml:annotationXML>
            <emma:emma xmlns:emma="http://www.w3.org/2003/04/emma" version="1.0">
              <emma:interpretation id="{34BBDDC9-C465-4796-BDEB-D461E02B96FB}" emma:medium="tactile" emma:mode="ink">
                <msink:context xmlns:msink="http://schemas.microsoft.com/ink/2010/main" type="inkWord" rotatedBoundingBox="25485,9771 26013,9750 26032,10199 25503,10221"/>
              </emma:interpretation>
              <emma:one-of disjunction-type="recognition" id="oneOf45">
                <emma:interpretation id="interp225" emma:lang="zh-CN" emma:confidence="0">
                  <emma:literal>u</emma:literal>
                </emma:interpretation>
                <emma:interpretation id="interp226" emma:lang="zh-CN" emma:confidence="0">
                  <emma:literal>飞</emma:literal>
                </emma:interpretation>
                <emma:interpretation id="interp227" emma:lang="zh-CN" emma:confidence="0">
                  <emma:literal>汄</emma:literal>
                </emma:interpretation>
                <emma:interpretation id="interp228" emma:lang="zh-CN" emma:confidence="0">
                  <emma:literal>丬</emma:literal>
                </emma:interpretation>
                <emma:interpretation id="interp229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90243">28535 12422 6784,'-6'-6'2528,"6"6"-1344,0 0-608,0 0 1152,6 0-960,-6 0 128,5 0-576,1 0-32,3 6-192,1-6 96,1 3-128,4-3-96,0 0 0,6 0 32,4 6 0,-5-6 0,1 4 0,-6 0 128,6 5-64,-12 1 320,8-1-192,-17 4 255,4 1-255,-14 8 96,-1 0-160,-8 7 0,8-3-64,-10 6 32,6 4-64,-5 2 64,10 1-64,-10-11 64,10-1-64,-5-4-96,9-4 32,0-10-320,6-2 192,0-14-735,12-2 511,3-20-672,9 7 608,8-14-416,-2 0 512,6-9-96,0 7 256,-6 2 32,1 10 96,-5-10 128,-1 4-32,-11 0 320,7 13-160,-10-4 672,-1 7-480,-10 0 736,6 13-640,-12-1 479,0 8-543,-3-1 192,3 7-352,-9 3 192,9 2-224,-8 2 128,7 2-192,-2 4 128,9-1-160,-5 1 64,5 3-96,0-3-64,11 5 0,-1-5-256,10 3 128,1-7-800,3-6 480,8-7-1983,-2-2 1311,1-8-4064,-1 4 2880</inkml:trace>
        </inkml:traceGroup>
      </inkml:traceGroup>
    </inkml:traceGroup>
    <inkml:traceGroup>
      <inkml:annotationXML>
        <emma:emma xmlns:emma="http://www.w3.org/2003/04/emma" version="1.0">
          <emma:interpretation id="{F9263AD2-B29A-4D47-B7F3-86AF4211CE45}" emma:medium="tactile" emma:mode="ink">
            <msink:context xmlns:msink="http://schemas.microsoft.com/ink/2010/main" type="paragraph" rotatedBoundingBox="20531,11189 26071,11098 26091,12367 20552,1245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99E4D5F-225C-48E6-88A8-651305BF2741}" emma:medium="tactile" emma:mode="ink">
              <msink:context xmlns:msink="http://schemas.microsoft.com/ink/2010/main" type="line" rotatedBoundingBox="20531,11189 26071,11098 26091,12367 20552,12458"/>
            </emma:interpretation>
          </emma:emma>
        </inkml:annotationXML>
        <inkml:traceGroup>
          <inkml:annotationXML>
            <emma:emma xmlns:emma="http://www.w3.org/2003/04/emma" version="1.0">
              <emma:interpretation id="{87A00488-A44A-4A59-8546-77C6786F90A7}" emma:medium="tactile" emma:mode="ink">
                <msink:context xmlns:msink="http://schemas.microsoft.com/ink/2010/main" type="inkWord" rotatedBoundingBox="20535,11454 20873,11449 20890,12452 20552,12458"/>
              </emma:interpretation>
              <emma:one-of disjunction-type="recognition" id="oneOf46">
                <emma:interpretation id="interp230" emma:lang="zh-CN" emma:confidence="0">
                  <emma:literal>p</emma:literal>
                </emma:interpretation>
                <emma:interpretation id="interp231" emma:lang="zh-CN" emma:confidence="0">
                  <emma:literal>卩</emma:literal>
                </emma:interpretation>
                <emma:interpretation id="interp232" emma:lang="zh-CN" emma:confidence="0">
                  <emma:literal>P</emma:literal>
                </emma:interpretation>
                <emma:interpretation id="interp233" emma:lang="zh-CN" emma:confidence="0">
                  <emma:literal>阝</emma:literal>
                </emma:interpretation>
                <emma:interpretation id="interp234" emma:lang="zh-CN" emma:confidence="0">
                  <emma:literal>卜</emma:literal>
                </emma:interpretation>
              </emma:one-of>
            </emma:emma>
          </inkml:annotationXML>
          <inkml:trace contextRef="#ctx0" brushRef="#br0" timeOffset="92013">23625 14134 2944,'-3'-19'1120,"3"19"-576,0-13 0,0 9 1024,0 4-864,0-6 800,0 6-864,0-4 576,0 4-704,0-3 512,0 6-576,-6-3 384,6 0-480,-5 0 384,-1 4-416,2 2 192,4 3-288,0 4 224,4 1-256,2 8 255,-1 11-255,1 11 320,-3 2-288,-3 12 160,0 1-224,0 10 0,0-1-96,0 9 32,0-1-64,0 1-32,0-9 32,0-4-480,0-10 256,-3-4-1471,3-9 927,-6-15-2368,1-3 1760,-5-31-2976,4 2 2432</inkml:trace>
          <inkml:trace contextRef="#ctx0" brushRef="#br0" timeOffset="92345">23723 14179 4992,'15'-19'1920,"-15"19"-1024,25-8-480,-14 3 896,-2 10-736,3-5 480,3 8-608,6-2 608,-3 4-608,-2 3 480,0 9-512,-1 10 384,0 1-448,-9-3 320,-2-8-385,-8 6 129,-2-2-256,-9 2 64,0 4-128,-11 5 0,11-2-32,-6-3-128,6-5 32,0-4-608,4-1 352,1-3-2015,10-6 1311,0-7-3808,10-2 2688</inkml:trace>
        </inkml:traceGroup>
        <inkml:traceGroup>
          <inkml:annotationXML>
            <emma:emma xmlns:emma="http://www.w3.org/2003/04/emma" version="1.0">
              <emma:interpretation id="{DB878A6A-F5F2-4BD1-B38A-EEB18FE9C0AB}" emma:medium="tactile" emma:mode="ink">
                <msink:context xmlns:msink="http://schemas.microsoft.com/ink/2010/main" type="inkWord" rotatedBoundingBox="21288,11572 21349,11929 21153,11962 21093,11606"/>
              </emma:interpretation>
              <emma:one-of disjunction-type="recognition" id="oneOf47">
                <emma:interpretation id="interp235" emma:lang="zh-CN" emma:confidence="0">
                  <emma:literal>o</emma:literal>
                </emma:interpretation>
                <emma:interpretation id="interp236" emma:lang="zh-CN" emma:confidence="0">
                  <emma:literal>。</emma:literal>
                </emma:interpretation>
                <emma:interpretation id="interp237" emma:lang="zh-CN" emma:confidence="0">
                  <emma:literal>0</emma:literal>
                </emma:interpretation>
                <emma:interpretation id="interp238" emma:lang="zh-CN" emma:confidence="0">
                  <emma:literal>◇</emma:literal>
                </emma:interpretation>
                <emma:interpretation id="interp23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92736">24178 14230 5120,'4'0'1920,"-4"0"-1024,0 8-192,0 1 1504,0 4-1216,0 6 672,0 8-992,-4 1 480,4 4-672,-6 4 255,12-1-447,-6 1 0,4-3-192,1-6 96,4 0-128,3-14 128,8 2-128,5-21-32,1 2 0,-7-10-128,2 6 64,0-20 32,-1 1 0,-14-8 64,-2 6-32,-8-3-32,-2 5 32,-9-1-128,4 12 64,-8-3 32,2 6 0,-2-6-992,8 15 545,-4-5-3137,9 9 1984,3-10-3104,6 6 2688</inkml:trace>
        </inkml:traceGroup>
        <inkml:traceGroup>
          <inkml:annotationXML>
            <emma:emma xmlns:emma="http://www.w3.org/2003/04/emma" version="1.0">
              <emma:interpretation id="{544C5814-CED2-4BAB-AF8C-342522D5C670}" emma:medium="tactile" emma:mode="ink">
                <msink:context xmlns:msink="http://schemas.microsoft.com/ink/2010/main" type="inkWord" rotatedBoundingBox="21498,11376 21500,11909 21462,11910 21459,11377"/>
              </emma:interpretation>
              <emma:one-of disjunction-type="recognition" id="oneOf48">
                <emma:interpretation id="interp240" emma:lang="zh-CN" emma:confidence="0">
                  <emma:literal>i</emma:literal>
                </emma:interpretation>
                <emma:interpretation id="interp241" emma:lang="zh-CN" emma:confidence="0">
                  <emma:literal>ⅰ</emma:literal>
                </emma:interpretation>
                <emma:interpretation id="interp242" emma:lang="zh-CN" emma:confidence="0">
                  <emma:literal>、</emma:literal>
                </emma:interpretation>
                <emma:interpretation id="interp243" emma:lang="zh-CN" emma:confidence="0">
                  <emma:literal>.</emma:literal>
                </emma:interpretation>
                <emma:interpretation id="interp24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92990">24518 14170 5248,'-5'5'2016,"5"-5"-1088,0 14-160,0-11 1536,0 6-1248,0 1 928,0 3-1184,0 6 480,0 3-737,0 5 289,0 5-512,0-6 128,5 6-288,-5-4 0,6-1-96,-6 1-1024,0-1 512,0-5-3007,0-3 1951,0-15-3520,0 0 2848</inkml:trace>
          <inkml:trace contextRef="#ctx0" brushRef="#br0" timeOffset="93281">24503 14012 5888,'0'-4'2272,"0"4"-1216,4 4-544,1-4 960,1 4-832,0 2-96,-2 3-352,1-2-1536,1 9 736,-6-4-3232,3 8 2144</inkml:trace>
        </inkml:traceGroup>
        <inkml:traceGroup>
          <inkml:annotationXML>
            <emma:emma xmlns:emma="http://www.w3.org/2003/04/emma" version="1.0">
              <emma:interpretation id="{01DEA6F3-44E3-419C-ABB3-749F11D0A089}" emma:medium="tactile" emma:mode="ink">
                <msink:context xmlns:msink="http://schemas.microsoft.com/ink/2010/main" type="inkWord" rotatedBoundingBox="21628,11643 22030,11787 21960,11983 21558,11840"/>
              </emma:interpretation>
              <emma:one-of disjunction-type="recognition" id="oneOf49">
                <emma:interpretation id="interp245" emma:lang="zh-CN" emma:confidence="0">
                  <emma:literal>n</emma:literal>
                </emma:interpretation>
                <emma:interpretation id="interp246" emma:lang="zh-CN" emma:confidence="0">
                  <emma:literal>口</emma:literal>
                </emma:interpretation>
                <emma:interpretation id="interp247" emma:lang="zh-CN" emma:confidence="0">
                  <emma:literal>几</emma:literal>
                </emma:interpretation>
                <emma:interpretation id="interp248" emma:lang="zh-CN" emma:confidence="0">
                  <emma:literal>比</emma:literal>
                </emma:interpretation>
                <emma:interpretation id="interp249" emma:lang="zh-CN" emma:confidence="0">
                  <emma:literal>凡</emma:literal>
                </emma:interpretation>
              </emma:one-of>
            </emma:emma>
          </inkml:annotationXML>
          <inkml:trace contextRef="#ctx0" brushRef="#br0" timeOffset="93592">24671 14275 8192,'-6'40'3072,"6"-40"-1664,0 44-736,0-34 1312,0 3-1120,0 1 223,6 4-703,-1-4-64,-1 5-192,2-6-96,-1 0 0,1-4-32,-2 4 0,1-7-96,1 4 64,-2-16-256,1 6 160,1-10-96,4 3 128,1-12-64,8 0 64,2-3 0,-1 8 32,-5-4 64,6 4 0,-6 5 0,0 5 0,0 4 192,2 9-96,-8 5 384,7 4-256,-7 5 384,2 0-352,-5 3 32,-2 3-192,1-7-192,5 4 32,-5-12-1312,7 0 768,-8-14-2655,7-5 1823,-2-14-3136,1 6 2592,1-23-1312,-1 4 1920</inkml:trace>
        </inkml:traceGroup>
        <inkml:traceGroup>
          <inkml:annotationXML>
            <emma:emma xmlns:emma="http://www.w3.org/2003/04/emma" version="1.0">
              <emma:interpretation id="{43AC7040-2210-414D-BAC2-7C43AB15C377}" emma:medium="tactile" emma:mode="ink">
                <msink:context xmlns:msink="http://schemas.microsoft.com/ink/2010/main" type="inkWord" rotatedBoundingBox="22151,11400 22388,11807 22131,11956 21894,11550"/>
              </emma:interpretation>
              <emma:one-of disjunction-type="recognition" id="oneOf50">
                <emma:interpretation id="interp250" emma:lang="zh-CN" emma:confidence="0">
                  <emma:literal>+</emma:literal>
                </emma:interpretation>
                <emma:interpretation id="interp251" emma:lang="zh-CN" emma:confidence="0">
                  <emma:literal>十</emma:literal>
                </emma:interpretation>
                <emma:interpretation id="interp252" emma:lang="zh-CN" emma:confidence="0">
                  <emma:literal>÷</emma:literal>
                </emma:interpretation>
                <emma:interpretation id="interp253" emma:lang="zh-CN" emma:confidence="0">
                  <emma:literal>“</emma:literal>
                </emma:interpretation>
                <emma:interpretation id="interp254" emma:lang="zh-CN" emma:confidence="0">
                  <emma:literal>、</emma:literal>
                </emma:interpretation>
              </emma:one-of>
            </emma:emma>
          </inkml:annotationXML>
          <inkml:trace contextRef="#ctx0" brushRef="#br0" timeOffset="94024">25032 14288 8960,'-30'0'3328,"30"0"-1792,-5-5-1088,5 1 1600,5 4-1185,1-4 385,9-2-768,6-3-192,3 9-192,7-4 0,4 4-64,7 0-576,-6 9 288,0-5-2143,-1 6 1311,-4-6-4224,-1 1 2944</inkml:trace>
          <inkml:trace contextRef="#ctx0" brushRef="#br0" timeOffset="93822">25120 14092 6400,'0'-13'2464,"0"13"-1344,-6 0-608,6 0 1184,6 5-960,-6-1 640,11 6-832,-2 3 640,1 0-673,-4 9 449,8 10-544,-2 4 192,-2 2-352,-2 2 0,4 2-160,-2-7-64,0-3 0,0 0-832,2-5 448,-3-5-2175,0-4 1407,-3-4-4032,0-4 2912</inkml:trace>
        </inkml:traceGroup>
        <inkml:traceGroup>
          <inkml:annotationXML>
            <emma:emma xmlns:emma="http://www.w3.org/2003/04/emma" version="1.0">
              <emma:interpretation id="{72FFC9B2-870B-47BA-B56F-C2773C7E0E17}" emma:medium="tactile" emma:mode="ink">
                <msink:context xmlns:msink="http://schemas.microsoft.com/ink/2010/main" type="inkWord" rotatedBoundingBox="23004,11148 24465,11124 24482,12157 23021,12181"/>
              </emma:interpretation>
              <emma:one-of disjunction-type="recognition" id="oneOf51">
                <emma:interpretation id="interp255" emma:lang="zh-CN" emma:confidence="0">
                  <emma:literal>节</emma:literal>
                </emma:interpretation>
                <emma:interpretation id="interp256" emma:lang="zh-CN" emma:confidence="0">
                  <emma:literal>與</emma:literal>
                </emma:interpretation>
                <emma:interpretation id="interp257" emma:lang="zh-CN" emma:confidence="0">
                  <emma:literal>¥</emma:literal>
                </emma:interpretation>
                <emma:interpretation id="interp258" emma:lang="zh-CN" emma:confidence="0">
                  <emma:literal>书</emma:literal>
                </emma:interpretation>
                <emma:interpretation id="interp259" emma:lang="zh-CN" emma:confidence="0">
                  <emma:literal>串</emma:literal>
                </emma:interpretation>
              </emma:one-of>
            </emma:emma>
          </inkml:annotationXML>
          <inkml:trace contextRef="#ctx0" brushRef="#br0" timeOffset="95767">26424 13834 6400,'51'-36'2464,"-51"36"-1344,35-3-672,-25-3 1408,2 12-1024,-4-6 800,4 3-960,-2 1 703,0 2-767,-10-2 512,5 9-640,-10 6 320,5 3-480,-10 6-32,0-1-160,-10 5-96,-2 0 0,-13-6-480,8 6 256,-8 4-1536,10-4 960,-1-9-2495,8-1 1855,-9-8-2880,6 5 2432,-3-7-1440,2 8 1920,-18 6 4256,4-4-704,6-8 544,5 8-1568,4-7 384,7-1-928,-4-5 448,14-2-608,-1-1 320,5-3-448,0-3 192,9 0-288,3-9-1,8 6-127,1-10 0,-2 3-32,13-3 96,-2 7-96,6-11 32,3 8-32,3-5 32,3 9-64,-3-3 64,-1 3-64,-11 1 256,5 4-160,-10 0 320,2 4-256,-12 1 160,0 8-192,-10 5 0,2 4-96,-14 1-64,2-1 32,-10 1-672,5 5 352,-17-9-1312,7-2 929,-16-7-1217,12-1 1088,-6-9-640,9 0 832,0-14-128,7 5 448,-8-10 128,14 10 64,-10-8 288,14 2-96,-6-2 736,10 8-448,-5-1 1024,5 10-800,-5 0 768,10 10-768,-5-1 639,5 4-703,-5 6 640,5-2-672,-5 11 320,5-1-512,-5 5 128,0 3-288,0 7-64,4-1-64,-4-1-192,0-4 96,0 1-1024,0-5 608,0-9-3263,12 0 2079,-3-20-3936,6 1 3168</inkml:trace>
          <inkml:trace contextRef="#ctx0" brushRef="#br0" timeOffset="94702">26150 13871 5504,'-26'0'2112,"26"0"-1152,-10 0-640,4 0 1344,12 0-960,-6 0 1088,6 0-1024,-2 0 672,7 0-832,-2 0 447,6 9-607,0 0 384,6 0-480,-6 1 192,6-1-320,-1-9-64,5 4-96,1-8-64,4 4 32,-3-5-256,-3 1 128,-3-6-1088,0 1 640,-6 0-2367,0 5 1631,-9-6-3712,3 10 2784</inkml:trace>
          <inkml:trace contextRef="#ctx0" brushRef="#br0" timeOffset="94914">26139 13818 4224,'-4'-6'1664,"4"6"-896,4 0-128,-4 6 1536,5 1-1216,1 8 1056,4 2-1184,-5 6 480,4-1-768,-3 6 128,0 4-384,-6-1-320,4 6 0,-4-5-1472,0-6 800,0-6-3968,0-4 2560</inkml:trace>
        </inkml:traceGroup>
        <inkml:traceGroup>
          <inkml:annotationXML>
            <emma:emma xmlns:emma="http://www.w3.org/2003/04/emma" version="1.0">
              <emma:interpretation id="{5E074EFA-C70E-4A2B-BE6A-83DCBBDB5058}" emma:medium="tactile" emma:mode="ink">
                <msink:context xmlns:msink="http://schemas.microsoft.com/ink/2010/main" type="inkWord" rotatedBoundingBox="23649,12126 23666,11125 24498,11140 24482,12141"/>
              </emma:interpretation>
              <emma:one-of disjunction-type="recognition" id="oneOf52">
                <emma:interpretation id="interp260" emma:lang="zh-CN" emma:confidence="0">
                  <emma:literal>点</emma:literal>
                </emma:interpretation>
                <emma:interpretation id="interp261" emma:lang="zh-CN" emma:confidence="0">
                  <emma:literal>點</emma:literal>
                </emma:interpretation>
                <emma:interpretation id="interp262" emma:lang="zh-CN" emma:confidence="0">
                  <emma:literal>笑</emma:literal>
                </emma:interpretation>
                <emma:interpretation id="interp263" emma:lang="zh-CN" emma:confidence="0">
                  <emma:literal>吳</emma:literal>
                </emma:interpretation>
                <emma:interpretation id="interp264" emma:lang="zh-CN" emma:confidence="0">
                  <emma:literal>案</emma:literal>
                </emma:interpretation>
              </emma:one-of>
            </emma:emma>
          </inkml:annotationXML>
          <inkml:trace contextRef="#ctx0" brushRef="#br0" timeOffset="96822">26919 14085 6528,'-10'13'2464,"10"-13"-1344,0 17-544,0-12 1504,5 5-1152,0-2 672,0 6-928,1 0-161,-2-1-319,2 0-352,-1 0 96,-5 3-1535,6-4 863,-6-2-2208,0-1 1632,0-9-832,0 0 1216,0-5 608,3 1 224,3-6 1088,10 1-544,-2-4 1184,2 3-960,4-9 832,6 12-864,-1-8 288,5 7-544,-3-6 0,3 10-224,-4 0-32,-2 4-64,-8 0 32,0 8-64,-16 1-32,0 10 32,-20 4 224,5-1-128,-17 4 672,13 6-448,-7 0 543,4-9-511,8-4 0,4-6-224,10-13-160,4 0-32,11-13-256,6 4 160,5-5-1023,4 5 671,-3-14-1792,-2 14 1280,-11-1-2784,2 6 2112,-11 4-1728,0 4 1920</inkml:trace>
          <inkml:trace contextRef="#ctx0" brushRef="#br0" timeOffset="96128">27067 13763 5248,'-6'0'2016,"6"0"-1088,6 3-320,-6 3 1504,5-2-1152,-5 0 832,4 6-1088,-4-2 352,6 12-608,-1-4 159,-1 7-351,-4-4-64,6 3-128,-6 1-320,0 0 128,0-1-2143,0 1 1247,-6-4-3936,6-3 2784</inkml:trace>
          <inkml:trace contextRef="#ctx0" brushRef="#br0" timeOffset="96337">27250 13908 7296,'6'9'2816,"-6"-9"-1536,20-9-640,-16 3 1408,7 12-1152,-1-6 288,5 0-705,-4 0-223,4 0-160,-5 0-160,1 0 32,-7 0-1023,7 0 575,-11 0-2912,0 0 1888,-11 0-2944,1 9 2528</inkml:trace>
          <inkml:trace contextRef="#ctx0" brushRef="#br0" timeOffset="97301">26730 14664 7424,'-36'0'2816,"36"0"-1536,0 0-448,0 0 1536,12 0-1312,2-4 415,7 0-895,9-11 160,6 2-416,9-9-32,6 8-192,11-14 0,-7 11-32,1-15 32,1 9-64,-12-3-384,2 3 224,-11 1-1120,-6 7 704,-9 1-1791,-6 10 1311,-15-1-2016,5 5 1760,-10-4-1792,0 8 1760,-11-4-672,1 0 1152,-6 0 1248,12 5-192,-12-1 2016,6 0-1248,-6 2 1472,10-2-1408,-4-4 928,11 5-1120,-7-5 864,8 0-992,-9 0 767,12 10-863,-10-3 576,10 8-704,-10 2 384,10 3-544,-10 6 128,4 2-320,-8 2-416,-2 2 128,-10 0-1728,11 4 1024,-10-8-3519,10-2 2431,-6-12-3168,6 0 2912</inkml:trace>
          <inkml:trace contextRef="#ctx0" brushRef="#br0" timeOffset="97479">27261 14595 8448,'36'19'3168,"-36"-19"-1728,45 36-704,-36-27 1568,6 4-1313,2 1 257,2 4-768,2-4-736,5-1 128,-5 2-3071,-2-2 1759,-2-9-4192,2 5 3168</inkml:trace>
        </inkml:traceGroup>
        <inkml:traceGroup>
          <inkml:annotationXML>
            <emma:emma xmlns:emma="http://www.w3.org/2003/04/emma" version="1.0">
              <emma:interpretation id="{D4B83228-46EC-487C-A217-D03E3404AB4E}" emma:medium="tactile" emma:mode="ink">
                <msink:context xmlns:msink="http://schemas.microsoft.com/ink/2010/main" type="inkWord" rotatedBoundingBox="24743,11790 24940,11787 24944,12031 24747,12034"/>
              </emma:interpretation>
              <emma:one-of disjunction-type="recognition" id="oneOf53">
                <emma:interpretation id="interp265" emma:lang="zh-CN" emma:confidence="0">
                  <emma:literal>:</emma:literal>
                </emma:interpretation>
                <emma:interpretation id="interp266" emma:lang="zh-CN" emma:confidence="0">
                  <emma:literal>;</emma:literal>
                </emma:interpretation>
                <emma:interpretation id="interp267" emma:lang="zh-CN" emma:confidence="0">
                  <emma:literal>二</emma:literal>
                </emma:interpretation>
                <emma:interpretation id="interp268" emma:lang="zh-CN" emma:confidence="0">
                  <emma:literal>工</emma:literal>
                </emma:interpretation>
                <emma:interpretation id="interp269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98220">27800 14611 8704,'-10'26'3328,"10"-26"-1792,6 9-1376,-2-4 1120,6 4-768,0-9 160,1 4-385,4-4-1438,10 0 607,1-4-4384,5 0 2752</inkml:trace>
          <inkml:trace contextRef="#ctx0" brushRef="#br0" timeOffset="97958">27908 14420 8960,'-21'4'3424,"21"-4"-1856,21 0-1632,-15 0 704,-1 0-448,4 0-608,3 0 224,-3 0-3456,6 0 2016,-5 0-2848,0 0 2560</inkml:trace>
        </inkml:traceGroup>
        <inkml:traceGroup>
          <inkml:annotationXML>
            <emma:emma xmlns:emma="http://www.w3.org/2003/04/emma" version="1.0">
              <emma:interpretation id="{1C77351B-40F4-48D7-B556-0D0F1E9B13B6}" emma:medium="tactile" emma:mode="ink">
                <msink:context xmlns:msink="http://schemas.microsoft.com/ink/2010/main" type="inkWord" rotatedBoundingBox="25546,11239 26073,11230 26088,12155 25561,12163"/>
              </emma:interpretation>
              <emma:one-of disjunction-type="recognition" id="oneOf54">
                <emma:interpretation id="interp270" emma:lang="zh-CN" emma:confidence="0">
                  <emma:literal>与</emma:literal>
                </emma:interpretation>
                <emma:interpretation id="interp271" emma:lang="zh-CN" emma:confidence="0">
                  <emma:literal>y</emma:literal>
                </emma:interpretation>
                <emma:interpretation id="interp272" emma:lang="zh-CN" emma:confidence="0">
                  <emma:literal>乐</emma:literal>
                </emma:interpretation>
                <emma:interpretation id="interp273" emma:lang="zh-CN" emma:confidence="0">
                  <emma:literal>子</emma:literal>
                </emma:interpretation>
                <emma:interpretation id="interp274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134070">28591 13975 4864,'0'-28'1824,"0"28"-960,10-30-320,-5 15 1184,1 11-960,-2-9 640,2 7-864,0-3 512,-1 9-608,-5 6 320,3 3-448,-3 4 192,0 6-288,0 4 128,6 3-192,-6 6 63,6 0-127,-2 4-64,7 5 0,-2-5 32,7 0-32,-2-10-96,8 2 32,-8-18-128,7-1 96,-6-18-32,6 3 33,-6-10 126,1 0-31,-6-7-95,0 11 31,-4-11 95,3 10-31,-4-6 128,1 11-96,-2-7 128,2 8-128,-6-3 128,6 10-128,-1 4 192,4 5-160,-3 10 256,4 8-224,0 9 160,0-1-160,0 7 0,0 3-64,-6 10-64,8-6 32,-6 6 32,-2-5-32,-4-1-32,5-3 32,-10-5-256,1 1 128,-14-12-160,4 2 128,-11-10 64,4-3 64,-15-15 0,12 1 0,-8-10 0,8 1 0,-3-15-96,18 2 64,3-15 32,12 10 0,9-14 64,6 8-32,3-8-32,8 8 32,2-3 32,2 13-32,0-1-640,5 6 320,-5-1-1855,-1 5 1183,1 5-3936,-6 4 2720</inkml:trace>
        </inkml:traceGroup>
      </inkml:traceGroup>
    </inkml:traceGroup>
    <inkml:traceGroup>
      <inkml:annotationXML>
        <emma:emma xmlns:emma="http://www.w3.org/2003/04/emma" version="1.0">
          <emma:interpretation id="{D5BCC19D-39D8-443B-815A-CECD5E5424E5}" emma:medium="tactile" emma:mode="ink">
            <msink:context xmlns:msink="http://schemas.microsoft.com/ink/2010/main" type="paragraph" rotatedBoundingBox="19538,13259 33271,12570 33348,14090 19614,147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675940B-7C37-4393-A4E5-676F17F48852}" emma:medium="tactile" emma:mode="ink">
              <msink:context xmlns:msink="http://schemas.microsoft.com/ink/2010/main" type="line" rotatedBoundingBox="19538,13259 33271,12570 33348,14090 19614,14779"/>
            </emma:interpretation>
          </emma:emma>
        </inkml:annotationXML>
        <inkml:traceGroup>
          <inkml:annotationXML>
            <emma:emma xmlns:emma="http://www.w3.org/2003/04/emma" version="1.0">
              <emma:interpretation id="{A57961A0-36AE-4584-BE70-D7D1CCBC77F2}" emma:medium="tactile" emma:mode="ink">
                <msink:context xmlns:msink="http://schemas.microsoft.com/ink/2010/main" type="inkWord" rotatedBoundingBox="19551,13514 19900,13496 19963,14762 19614,14779"/>
              </emma:interpretation>
              <emma:one-of disjunction-type="recognition" id="oneOf55">
                <emma:interpretation id="interp275" emma:lang="zh-CN" emma:confidence="0">
                  <emma:literal>p</emma:literal>
                </emma:interpretation>
                <emma:interpretation id="interp276" emma:lang="zh-CN" emma:confidence="0">
                  <emma:literal>卜</emma:literal>
                </emma:interpretation>
                <emma:interpretation id="interp277" emma:lang="zh-CN" emma:confidence="0">
                  <emma:literal>忄</emma:literal>
                </emma:interpretation>
                <emma:interpretation id="interp278" emma:lang="zh-CN" emma:confidence="0">
                  <emma:literal>r</emma:literal>
                </emma:interpretation>
                <emma:interpretation id="interp279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119911">22600 16255 4352,'0'-19'1664,"0"19"-896,6-26-352,-6 16 1024,6 10-800,0-12 256,-3 2-544,3 0 96,-1 6-288,-1-4 352,8 8-288,-9-10 512,3 10-416,0-4 352,-1 4-384,-1 0 256,2 8-288,-6 6 288,5 4-320,-5 4 224,4 6-224,2 8 127,-1 0-191,1 15 128,-2-2-160,-4 15 160,5-2-192,-5 12 32,0-2-64,0 4-64,0-2 32,0 16-128,0-5 64,-5-16-672,5-6 384,-10 4-1215,5-3 863,-5-18-1824,10-10 1440,-11-4-2912,11 0 2240</inkml:trace>
          <inkml:trace contextRef="#ctx0" brushRef="#br0" timeOffset="120269">22699 16476 5760,'9'-17'2176,"-9"17"-1152,21-13-640,-11 7 896,6 6-768,3-4 128,2 4-384,-1 0 192,7 4-256,-8 2 448,7 1-352,-5 2 640,0 1-512,-12 3 576,6 10-576,-9-1 479,0 7-479,-12-3 320,6 6-416,-15 0 128,3 3-288,-8 1 0,10-4-96,-5-4-544,6-1 256,-3-8-1600,7-6 1025,5-9-2913,5-4 2080,7-8-2912,3-1 2592</inkml:trace>
        </inkml:traceGroup>
        <inkml:traceGroup>
          <inkml:annotationXML>
            <emma:emma xmlns:emma="http://www.w3.org/2003/04/emma" version="1.0">
              <emma:interpretation id="{72E863B3-932E-4EAA-B1FB-82FB52ADAFB7}" emma:medium="tactile" emma:mode="ink">
                <msink:context xmlns:msink="http://schemas.microsoft.com/ink/2010/main" type="inkWord" rotatedBoundingBox="20334,13720 20412,14050 20213,14096 20135,13767"/>
              </emma:interpretation>
              <emma:one-of disjunction-type="recognition" id="oneOf56">
                <emma:interpretation id="interp280" emma:lang="zh-CN" emma:confidence="0">
                  <emma:literal>o</emma:literal>
                </emma:interpretation>
                <emma:interpretation id="interp281" emma:lang="zh-CN" emma:confidence="0">
                  <emma:literal>。</emma:literal>
                </emma:interpretation>
                <emma:interpretation id="interp282" emma:lang="zh-CN" emma:confidence="0">
                  <emma:literal>0</emma:literal>
                </emma:interpretation>
                <emma:interpretation id="interp283" emma:lang="zh-CN" emma:confidence="0">
                  <emma:literal>°</emma:literal>
                </emma:interpretation>
                <emma:interpretation id="interp28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120600">23264 16378 6784,'-6'4'2624,"6"-4"-1408,-18 26-576,12-16 1280,6 2-1088,-6 12 448,3 8-768,-3 5 127,6-1-351,6-1 32,3 1-192,6-4 0,6-4-64,-1-14-64,6-4 32,-6-16-128,6-4 64,-10-12 96,4 4-32,-10-19 128,4 14-96,-14-7 32,0 2-32,-9-4-64,4 15 32,-11-2-608,5 9 320,-8 2-2015,3 8 1279,6 0-3968,4 5 2784</inkml:trace>
        </inkml:traceGroup>
        <inkml:traceGroup>
          <inkml:annotationXML>
            <emma:emma xmlns:emma="http://www.w3.org/2003/04/emma" version="1.0">
              <emma:interpretation id="{73A9E40D-4DFC-46C6-BF83-A68611393527}" emma:medium="tactile" emma:mode="ink">
                <msink:context xmlns:msink="http://schemas.microsoft.com/ink/2010/main" type="inkWord" rotatedBoundingBox="20507,14244 20597,13650 20696,13665 20606,14259"/>
              </emma:interpretation>
              <emma:one-of disjunction-type="recognition" id="oneOf57">
                <emma:interpretation id="interp285" emma:lang="zh-CN" emma:confidence="0">
                  <emma:literal>s</emma:literal>
                </emma:interpretation>
                <emma:interpretation id="interp286" emma:lang="zh-CN" emma:confidence="0">
                  <emma:literal>,</emma:literal>
                </emma:interpretation>
                <emma:interpretation id="interp287" emma:lang="zh-CN" emma:confidence="0">
                  <emma:literal>∫</emma:literal>
                </emma:interpretation>
                <emma:interpretation id="interp288" emma:lang="zh-CN" emma:confidence="0">
                  <emma:literal>S</emma:literal>
                </emma:interpretation>
                <emma:interpretation id="interp28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121019">23697 16317 5376,'0'-13'2016,"0"13"-1088,5-9-96,-5 5 1600,0 8-1344,0-4 768,0 6-1120,-5-6 384,0 9-641,-11-2 225,7 12-416,-6 0 352,3-2-384,3 2 96,3 4-224,3 3-64,6 2-32,3-2 32,3 7-32,3-7 64,-2 2-64,-5-6 192,4 1-128,-9-6 448,6 11-288,-12-9 224,6 4-256,-9-1 128,0 1-192,-12-6 64,9 5-128,-3-3-128,6 0 0,-6-6-960,9 0 544,-3-9-2432,3 6 1600,-5-10-4575,7 0 3295</inkml:trace>
        </inkml:traceGroup>
        <inkml:traceGroup>
          <inkml:annotationXML>
            <emma:emma xmlns:emma="http://www.w3.org/2003/04/emma" version="1.0">
              <emma:interpretation id="{327DFE49-02D8-4CA1-BEE8-11E0315B7056}" emma:medium="tactile" emma:mode="ink">
                <msink:context xmlns:msink="http://schemas.microsoft.com/ink/2010/main" type="inkWord" rotatedBoundingBox="21118,13757 21149,14122 20761,14155 20730,13790"/>
              </emma:interpretation>
              <emma:one-of disjunction-type="recognition" id="oneOf58">
                <emma:interpretation id="interp290" emma:lang="zh-CN" emma:confidence="0">
                  <emma:literal>e</emma:literal>
                </emma:interpretation>
                <emma:interpretation id="interp291" emma:lang="zh-CN" emma:confidence="0">
                  <emma:literal>七</emma:literal>
                </emma:interpretation>
                <emma:interpretation id="interp292" emma:lang="zh-CN" emma:confidence="0">
                  <emma:literal>上</emma:literal>
                </emma:interpretation>
                <emma:interpretation id="interp293" emma:lang="zh-CN" emma:confidence="0">
                  <emma:literal>l</emma:literal>
                </emma:interpretation>
                <emma:interpretation id="interp294" emma:lang="zh-CN" emma:confidence="0">
                  <emma:literal>士</emma:literal>
                </emma:interpretation>
              </emma:one-of>
            </emma:emma>
          </inkml:annotationXML>
          <inkml:trace contextRef="#ctx0" brushRef="#br0" timeOffset="121410">23795 16675 6144,'36'-4'2368,"-36"4"-1280,39 0-512,-27 0 1088,2 4-928,8-12-96,8 3-416,-6-14-64,8 6-96,-8-10-128,-3 6 32,-12-14 32,3 8 0,-18-9 256,0 9-128,-8-5 448,4 11-320,-5-2 288,4 10-288,-5 5-64,8 4-128,-8 4 224,10 11-160,-8 2 383,8 11-287,-4 4 448,10 4-384,-5 0 576,5-1-480,0 1 64,5 2-256,5-12-96,5-3-64,6-10-672,5 2 352,4-15-1568,6 4 1025,-6-8-3009,6 4 2144,-6-10-2944,-4 5 2624</inkml:trace>
        </inkml:traceGroup>
        <inkml:traceGroup>
          <inkml:annotationXML>
            <emma:emma xmlns:emma="http://www.w3.org/2003/04/emma" version="1.0">
              <emma:interpretation id="{F111751D-BB83-459B-A6E3-398EAA951317}" emma:medium="tactile" emma:mode="ink">
                <msink:context xmlns:msink="http://schemas.microsoft.com/ink/2010/main" type="inkWord" rotatedBoundingBox="21456,13966 21617,13958 21621,14035 21460,14044"/>
              </emma:interpretation>
              <emma:one-of disjunction-type="recognition" id="oneOf59">
                <emma:interpretation id="interp295" emma:lang="zh-CN" emma:confidence="0">
                  <emma:literal>-</emma:literal>
                </emma:interpretation>
                <emma:interpretation id="interp296" emma:lang="zh-CN" emma:confidence="0">
                  <emma:literal>一</emma:literal>
                </emma:interpretation>
                <emma:interpretation id="interp297" emma:lang="zh-CN" emma:confidence="0">
                  <emma:literal>‘</emma:literal>
                </emma:interpretation>
                <emma:interpretation id="interp298" emma:lang="zh-CN" emma:confidence="0">
                  <emma:literal>·</emma:literal>
                </emma:interpretation>
                <emma:interpretation id="interp299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121633">24503 16671 9472,'0'4'3520,"0"-4"-1920,21-4-1312,-17 0 1152,7-1-865,-2-14-63,6 11-352,0-7-1088,6 12 513,-6-11-3041,6 9 1952,-12-3-3328,8 8 2752</inkml:trace>
        </inkml:traceGroup>
        <inkml:traceGroup>
          <inkml:annotationXML>
            <emma:emma xmlns:emma="http://www.w3.org/2003/04/emma" version="1.0">
              <emma:interpretation id="{C82976B0-0C50-4F53-9939-F293C75C29E6}" emma:medium="tactile" emma:mode="ink">
                <msink:context xmlns:msink="http://schemas.microsoft.com/ink/2010/main" type="inkWord" rotatedBoundingBox="22099,13661 22736,13629 22779,14467 22142,14499"/>
              </emma:interpretation>
              <emma:one-of disjunction-type="recognition" id="oneOf60">
                <emma:interpretation id="interp300" emma:lang="zh-CN" emma:confidence="0">
                  <emma:literal>p</emma:literal>
                </emma:interpretation>
                <emma:interpretation id="interp301" emma:lang="zh-CN" emma:confidence="0">
                  <emma:literal>卩</emma:literal>
                </emma:interpretation>
                <emma:interpretation id="interp302" emma:lang="zh-CN" emma:confidence="0">
                  <emma:literal>”</emma:literal>
                </emma:interpretation>
                <emma:interpretation id="interp303" emma:lang="zh-CN" emma:confidence="0">
                  <emma:literal>卜</emma:literal>
                </emma:interpretation>
                <emma:interpretation id="interp304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122300">25191 16291 7936,'-10'0'2976,"10"0"-1600,-6 0-960,1 0 1056,5 0-832,-4 0 320,8 5-608,-4 0 319,11 4-383,-7 4 352,2 4-384,-1 11 384,5 8-384,-5 14 160,1 0-256,-2 14 128,1-2-160,-5 16 0,0-10-64,-5 0-544,5-4 256,-4-6-1536,4-4 992,-6-12-3039,1-6 2111,-10-18-3104,9-4 2752</inkml:trace>
          <inkml:trace contextRef="#ctx0" brushRef="#br0" timeOffset="122552">25277 16327 5760,'15'-23'2176,"-15"23"-1152,30-4-704,-18 4 1120,-3 4-832,6 1 864,6 8-864,-6 1 672,5 5-736,-8-3 512,3 7-609,-15 5 97,4 3-288,-19 1-256,6 0 0,-18-4-928,6-2 513,-3-7-4609,3-6 2752</inkml:trace>
        </inkml:traceGroup>
        <inkml:traceGroup>
          <inkml:annotationXML>
            <emma:emma xmlns:emma="http://www.w3.org/2003/04/emma" version="1.0">
              <emma:interpretation id="{771CE9D0-3164-4AE2-8444-B5EA50FF4387}" emma:medium="tactile" emma:mode="ink">
                <msink:context xmlns:msink="http://schemas.microsoft.com/ink/2010/main" type="inkWord" rotatedBoundingBox="22599,14025 22627,13677 22763,13688 22735,14036"/>
              </emma:interpretation>
              <emma:one-of disjunction-type="recognition" id="oneOf61">
                <emma:interpretation id="interp305" emma:lang="zh-CN" emma:confidence="0">
                  <emma:literal>o</emma:literal>
                </emma:interpretation>
                <emma:interpretation id="interp306" emma:lang="zh-CN" emma:confidence="0">
                  <emma:literal>。</emma:literal>
                </emma:interpretation>
                <emma:interpretation id="interp307" emma:lang="zh-CN" emma:confidence="0">
                  <emma:literal>·</emma:literal>
                </emma:interpretation>
                <emma:interpretation id="interp308" emma:lang="zh-CN" emma:confidence="0">
                  <emma:literal>0</emma:literal>
                </emma:interpretation>
                <emma:interpretation id="interp309" emma:lang="zh-CN" emma:confidence="0">
                  <emma:literal>6</emma:literal>
                </emma:interpretation>
              </emma:one-of>
            </emma:emma>
          </inkml:annotationXML>
          <inkml:trace contextRef="#ctx0" brushRef="#br0" timeOffset="125373">25746 16323 5760,'-6'-9'2176,"6"9"-1152,-3 0-640,-4 0 960,7 4-768,-5 1 192,5 8-448,-9 1 320,-2 4-384,-4 5 448,5 4-416,-5 5 224,10 0-288,-1 0 128,6 3-192,0-3 64,6-5-128,-1-9-64,10 0 0,-5-4-32,5-10 0,0-16 64,2 2-32,-2-12 128,0-2-96,-6-2 383,3 4-223,-12-6 160,4 10-224,-8 0-64,-2 4-64,-4 0-544,5 6 288,-10-2-1727,9 10 1055,0-9-3392,6 9 2400,0-9-2112,12 9 2304</inkml:trace>
        </inkml:traceGroup>
        <inkml:traceGroup>
          <inkml:annotationXML>
            <emma:emma xmlns:emma="http://www.w3.org/2003/04/emma" version="1.0">
              <emma:interpretation id="{B722E5EF-E335-4EB9-987C-4333F1827974}" emma:medium="tactile" emma:mode="ink">
                <msink:context xmlns:msink="http://schemas.microsoft.com/ink/2010/main" type="inkWord" rotatedBoundingBox="22963,13415 23008,13951 22969,13955 22923,13418"/>
              </emma:interpretation>
              <emma:one-of disjunction-type="recognition" id="oneOf62">
                <emma:interpretation id="interp310" emma:lang="zh-CN" emma:confidence="0">
                  <emma:literal>i</emma:literal>
                </emma:interpretation>
                <emma:interpretation id="interp311" emma:lang="zh-CN" emma:confidence="0">
                  <emma:literal>”</emma:literal>
                </emma:interpretation>
                <emma:interpretation id="interp312" emma:lang="zh-CN" emma:confidence="0">
                  <emma:literal>;</emma:literal>
                </emma:interpretation>
                <emma:interpretation id="interp313" emma:lang="zh-CN" emma:confidence="0">
                  <emma:literal>"</emma:literal>
                </emma:interpretation>
                <emma:interpretation id="interp314" emma:lang="zh-CN" emma:confidence="0">
                  <emma:literal>、</emma:literal>
                </emma:interpretation>
              </emma:one-of>
            </emma:emma>
          </inkml:annotationXML>
          <inkml:trace contextRef="#ctx0" brushRef="#br0" timeOffset="125757">26006 16046 8448,'-30'19'3232,"30"-19"-1728,0 7-1472,0-1 672,0 3-448,0 4-1632,9 5 736,-3 6-3680,4-2 2368</inkml:trace>
          <inkml:trace contextRef="#ctx0" brushRef="#br0" timeOffset="125582">26027 16314 7296,'-11'-4'2816,"11"4"-1536,-4 4-736,-2-4 1280,12 4-1024,-6 1 384,0 5-704,0-3 159,4 13-383,-4-2 64,5 4-192,-5 5 0,6 0-64,-6 5-320,0 0 128,-6-4-1439,6-6 863,-5-14-4320,1 2 2752</inkml:trace>
        </inkml:traceGroup>
        <inkml:traceGroup>
          <inkml:annotationXML>
            <emma:emma xmlns:emma="http://www.w3.org/2003/04/emma" version="1.0">
              <emma:interpretation id="{D13D86F2-1DEF-4435-B662-062A044C20AA}" emma:medium="tactile" emma:mode="ink">
                <msink:context xmlns:msink="http://schemas.microsoft.com/ink/2010/main" type="inkWord" rotatedBoundingBox="23072,13707 23486,13814 23421,14067 23007,13960"/>
              </emma:interpretation>
              <emma:one-of disjunction-type="recognition" id="oneOf63">
                <emma:interpretation id="interp315" emma:lang="zh-CN" emma:confidence="0">
                  <emma:literal>n</emma:literal>
                </emma:interpretation>
                <emma:interpretation id="interp316" emma:lang="zh-CN" emma:confidence="0">
                  <emma:literal>口</emma:literal>
                </emma:interpretation>
                <emma:interpretation id="interp317" emma:lang="zh-CN" emma:confidence="0">
                  <emma:literal>、</emma:literal>
                </emma:interpretation>
                <emma:interpretation id="interp318" emma:lang="zh-CN" emma:confidence="0">
                  <emma:literal>"</emma:literal>
                </emma:interpretation>
                <emma:interpretation id="interp31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26138">26108 16368 6400,'0'14'2368,"0"-14"-1280,11 22-512,-7-12 1216,2-2-992,-1 10 544,-1 10-832,-4-2 320,6 6-512,-6-6 64,0 2-257,0-10-127,5 1-32,-5-19-127,4 0 95,2-19-96,9 6 64,-4-14 128,4 5 0,0-10-32,6 9 32,0-5-128,-3 11 64,3-2 160,6 10-64,-6 5 255,3 4-191,-9 10 608,0 2-448,-4 8 544,-1 6-512,-5 2 160,1 2-320,-2-2-64,2-1-64,-1-8-1024,-1-3 544,1-6-2431,7-4 1599,-3-16-3872,1 1 2912</inkml:trace>
        </inkml:traceGroup>
        <inkml:traceGroup>
          <inkml:annotationXML>
            <emma:emma xmlns:emma="http://www.w3.org/2003/04/emma" version="1.0">
              <emma:interpretation id="{3423902B-B5EF-4F55-900E-7FFB3A7A1313}" emma:medium="tactile" emma:mode="ink">
                <msink:context xmlns:msink="http://schemas.microsoft.com/ink/2010/main" type="inkWord" rotatedBoundingBox="23692,13447 23806,13951 23463,14029 23349,13524"/>
              </emma:interpretation>
              <emma:one-of disjunction-type="recognition" id="oneOf64">
                <emma:interpretation id="interp320" emma:lang="zh-CN" emma:confidence="0">
                  <emma:literal>t</emma:literal>
                </emma:interpretation>
                <emma:interpretation id="interp321" emma:lang="zh-CN" emma:confidence="0">
                  <emma:literal>“</emma:literal>
                </emma:interpretation>
                <emma:interpretation id="interp322" emma:lang="zh-CN" emma:confidence="0">
                  <emma:literal>七</emma:literal>
                </emma:interpretation>
                <emma:interpretation id="interp323" emma:lang="zh-CN" emma:confidence="0">
                  <emma:literal>子</emma:literal>
                </emma:interpretation>
                <emma:interpretation id="interp324" emma:lang="zh-CN" emma:confidence="0">
                  <emma:literal>十</emma:literal>
                </emma:interpretation>
              </emma:one-of>
            </emma:emma>
          </inkml:annotationXML>
          <inkml:trace contextRef="#ctx0" brushRef="#br0" timeOffset="126452">26623 16182 4224,'0'-55'1568,"0"55"-832,6-14-96,-6 11 1376,5 3-1088,-5-6 1120,6 6-1216,-6-4 1152,0 8-1152,0-4 639,0 6-831,0 1 416,0 12-608,0 4 384,0 0-480,0 5 192,0 2-320,0 7 0,0-1-128,0 6-64,4 3 0,1-5-32,5 1 0,1-5-512,4 0 288,0-14-1312,1 1 864,-6-17-2271,6-3 1663,-7-16-3904,0 4 2912</inkml:trace>
          <inkml:trace contextRef="#ctx0" brushRef="#br0" timeOffset="126665">26482 16300 9088,'-32'-5'3424,"32"5"-1856,-25 5-1184,25-5 1344,9 0-1025,-3-5 321,9 5-640,0-5 0,12 0-224,8-2-96,1-3-32,0 0-736,0 7 384,-2-2-2079,2 5 1343,-4-4-4032,-2-2 2848</inkml:trace>
        </inkml:traceGroup>
        <inkml:traceGroup>
          <inkml:annotationXML>
            <emma:emma xmlns:emma="http://www.w3.org/2003/04/emma" version="1.0">
              <emma:interpretation id="{BEBE1149-AC11-4117-AA88-41B865A78250}" emma:medium="tactile" emma:mode="ink">
                <msink:context xmlns:msink="http://schemas.microsoft.com/ink/2010/main" type="inkWord" rotatedBoundingBox="24351,13375 25074,13225 25227,13963 24504,14113"/>
              </emma:interpretation>
              <emma:one-of disjunction-type="recognition" id="oneOf65">
                <emma:interpretation id="interp325" emma:lang="zh-CN" emma:confidence="0">
                  <emma:literal>约</emma:literal>
                </emma:interpretation>
                <emma:interpretation id="interp326" emma:lang="zh-CN" emma:confidence="0">
                  <emma:literal>仢</emma:literal>
                </emma:interpretation>
                <emma:interpretation id="interp327" emma:lang="zh-CN" emma:confidence="0">
                  <emma:literal>的</emma:literal>
                </emma:interpretation>
                <emma:interpretation id="interp328" emma:lang="zh-CN" emma:confidence="0">
                  <emma:literal>们</emma:literal>
                </emma:interpretation>
                <emma:interpretation id="interp329" emma:lang="zh-CN" emma:confidence="0">
                  <emma:literal>佝</emma:literal>
                </emma:interpretation>
              </emma:one-of>
            </emma:emma>
          </inkml:annotationXML>
          <inkml:trace contextRef="#ctx0" brushRef="#br0" timeOffset="127767">27648 15964 4352,'-4'-9'1664,"4"9"-896,0 4-352,0-4 1088,0 0-832,0 0 736,0 0-800,0 0 864,0 0-832,-6 0 736,6 5-768,-6-1 160,1 10-449,-10 0 33,0 0-224,-10-1 64,10 6-96,-6-7-64,6 2 0,0-4-256,4 2 128,1-2 32,4 3 64,6-9-96,10 2 64,1-3-192,-2 3 128,3 4-32,-3 6 65,-3-2-1,-2 4 0,-8 2 64,-2-4 0,-9 7 64,6 5-32,-8-5-32,13-1 32,-7-4-128,7 0 64,4-5-32,4 0 0,7-3 64,4-1 0,0 1 0,0-1 0,-5 4 192,1 4-96,-5 6 607,3 6-415,-9-3 544,6 6-512,-6-4 224,0-2-320,0-7-64,4 4-96,2-23-1024,5-10 512,4-12-2911,0-1 1855,6-18-3712,-3 5 2944</inkml:trace>
          <inkml:trace contextRef="#ctx0" brushRef="#br0" timeOffset="128406">27928 15920 5120,'6'-10'2016,"-6"10"-1088,5 0-96,-5 0 1664,0 4-1376,0 2 960,0 7-1216,-5 0 447,5 1-767,-6 0 352,0 4-544,-3 1 128,9-3-320,-5 0-64,10-4-64,0-2-32,11 3 0,-2-13-160,2 4 96,-2-4 32,8 0 32,-2 0 64,0 0-32,0 0-32,0 0 32,-4 0 32,4 5-32,-8-1 320,2 0-160,-4 2 384,2-2-320,-9 5 224,3 1-256,-6 3 288,5 0-288,-5 6 224,0 0-224,0 3 64,0 5-160,0 5 0,0 0-64,0 3 32,0 7-64,-5 3-448,-1-6 224,-3 3-1664,-3-6 1024,-6-4-2752,-3 0 2017,-9-15-2305,9 1 2208,-9-18-1056,4 0 1568,-4-18 224,8 4 544,2-8 1056,5 5-352,0-6 1152,3 5-832,3-5 992,9 10-960,0-10 960,5 8-960,-1-2 800,14 8-832,-4-4 288,2 3-544,-2 1-128,2 5-160,-7-2-992,8 6 480,-2-3-4192,0 3 2528</inkml:trace>
        </inkml:traceGroup>
        <inkml:traceGroup>
          <inkml:annotationXML>
            <emma:emma xmlns:emma="http://www.w3.org/2003/04/emma" version="1.0">
              <emma:interpretation id="{278F0520-4857-422E-B8EF-7278C92CE8C2}" emma:medium="tactile" emma:mode="ink">
                <msink:context xmlns:msink="http://schemas.microsoft.com/ink/2010/main" type="inkWord" rotatedBoundingBox="25397,12965 26052,12932 26107,14029 25452,14062"/>
              </emma:interpretation>
              <emma:one-of disjunction-type="recognition" id="oneOf66">
                <emma:interpretation id="interp330" emma:lang="zh-CN" emma:confidence="0">
                  <emma:literal>束</emma:literal>
                </emma:interpretation>
                <emma:interpretation id="interp331" emma:lang="zh-CN" emma:confidence="0">
                  <emma:literal>東</emma:literal>
                </emma:interpretation>
                <emma:interpretation id="interp332" emma:lang="zh-CN" emma:confidence="0">
                  <emma:literal>索</emma:literal>
                </emma:interpretation>
                <emma:interpretation id="interp333" emma:lang="zh-CN" emma:confidence="0">
                  <emma:literal>耒</emma:literal>
                </emma:interpretation>
                <emma:interpretation id="interp334" emma:lang="zh-CN" emma:confidence="0">
                  <emma:literal>柬</emma:literal>
                </emma:interpretation>
              </emma:one-of>
            </emma:emma>
          </inkml:annotationXML>
          <inkml:trace contextRef="#ctx0" brushRef="#br0" timeOffset="129832">28597 15992 5632,'-12'0'2176,"12"0"-1152,-9 13-224,4-7 1568,10-3-1280,-5 7 608,0-1-1024,0 4 64,0 10-449,0 3-31,0 3-160,0-7-543,0 1 223,0-4-1888,0-3 1184,0-10-2272,0-2 1792,0-14-576,9 1 1152,-3-8 832,4 4 64,5-6 1088,5 6-640,7-6 960,3 10-832,-4-9 608,4 9-736,-5-4 320,7 7-512,-7-3 416,1 5-448,-8 1 576,3 3-480,-10 0 416,-1 3-448,-15 1 32,5 11-224,-25 2-33,4 6-63,-14-1 224,4 7-160,1-7 512,4 4-352,1-7 160,8 4-288,8-10-64,14 6-64,5-15-384,5-1 192,6-6-864,0 3 576,-1-13-1407,1 3 1023,-6-12-1856,0 3 1504,-9-11-1312,3 7 1408,-9-9 96,6 9 576,-12-9 640,6 9-96,-6-8 512,6 8-352,-3-4 800,6 3-640,-3 2 992,0 4-800,0 0 1312,0 8-1120,0 6 1088,0 4-1088,0 4 703,0 11-895,0-2 704,0 10-736,0 9 448,0 4-608,0 13 256,6 6-416,0 12 128,-2-2-256,-4 2 0,0 1-96,0 0-416,0-8 224,0-11-1248,0-4 768,-4-13-1568,4 0 1216,-12-22-1151,3-2 1215,-12-16-384,6-11 736,0-4 96,4 1 288,2-7 96,9 13 64,-6-3 480,6 6-256,-4-1 1024,8 5-672,-8 5 864,4 4-833,-11 4 673,1 5-736,-10 5 384,-1 8-576,-9 1-320,9 3-32,-15-3-1728,12 0 960,-8-5-3487,7-4 2367,5-14-2944,10 5 2752</inkml:trace>
          <inkml:trace contextRef="#ctx0" brushRef="#br0" timeOffset="128870">28510 15924 8448,'-15'0'3168,"15"0"-1728,3 0-1056,3 0 1280,0 0-992,-2 0 319,10 0-607,8 0-128,4 0-160,10 0 0,0 0-64,0-4-32,3 4 32,-4-6-256,1 6 128,-5-4-959,0 4 607,-12-6-2720,2 6 1760,-10-3-3168,-6 3 2592</inkml:trace>
          <inkml:trace contextRef="#ctx0" brushRef="#br0" timeOffset="130014">28830 16446 7936,'30'-10'2976,"-30"10"-1600,36 10-416,-26-6 1856,0 5-1569,6 0 545,4 5-1088,1-2 32,4 8-448,1-4-608,-2 3 160,2-9-2208,1 3 1312,-8-13-4831,7 4 3295</inkml:trace>
          <inkml:trace contextRef="#ctx0" brushRef="#br0" timeOffset="130423">28789 15602 5888,'0'-14'2176,"0"14"-1152,6-4-416,-6-1 1312,0 10-1088,0-5 960,5 4-1056,1 0 480,-2 11-705,1-2 225,1 1-448,-2 8 128,7 10-256,-5 4-224,3 0 32,1 5-1344,1 0 769,-1 5-4705,1-10 2976</inkml:trace>
        </inkml:traceGroup>
        <inkml:traceGroup>
          <inkml:annotationXML>
            <emma:emma xmlns:emma="http://www.w3.org/2003/04/emma" version="1.0">
              <emma:interpretation id="{4DF36441-7367-49E5-8633-2939DFE1E62C}" emma:medium="tactile" emma:mode="ink">
                <msink:context xmlns:msink="http://schemas.microsoft.com/ink/2010/main" type="inkWord" rotatedBoundingBox="26372,14036 26405,13727 26516,13739 26483,14048"/>
              </emma:interpretation>
              <emma:one-of disjunction-type="recognition" id="oneOf67">
                <emma:interpretation id="interp335" emma:lang="zh-CN" emma:confidence="0">
                  <emma:literal>;</emma:literal>
                </emma:interpretation>
                <emma:interpretation id="interp336" emma:lang="zh-CN" emma:confidence="0">
                  <emma:literal>:</emma:literal>
                </emma:interpretation>
                <emma:interpretation id="interp337" emma:lang="zh-CN" emma:confidence="0">
                  <emma:literal>Ⅰ</emma:literal>
                </emma:interpretation>
                <emma:interpretation id="interp338" emma:lang="zh-CN" emma:confidence="0">
                  <emma:literal>“</emma:literal>
                </emma:interpretation>
                <emma:interpretation id="interp339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131109">29416 16662 8704,'0'6'3232,"0"-6"-1728,6-10-1408,-1 1 1152,5 18-768,1-9 288,5 0-480,-2 0-1696,2 0 736,-2 0-4256,7 0 2752</inkml:trace>
          <inkml:trace contextRef="#ctx0" brushRef="#br0" timeOffset="130932">29452 16371 8320,'0'0'3168,"0"0"-1728,26-3-1696,-22-3-192,8 12 128,-3-6-3392,2 3 2048</inkml:trace>
        </inkml:traceGroup>
        <inkml:traceGroup>
          <inkml:annotationXML>
            <emma:emma xmlns:emma="http://www.w3.org/2003/04/emma" version="1.0">
              <emma:interpretation id="{DC2798C8-6638-43B1-A34A-9301B7B67222}" emma:medium="tactile" emma:mode="ink">
                <msink:context xmlns:msink="http://schemas.microsoft.com/ink/2010/main" type="inkWord" rotatedBoundingBox="27612,13133 28028,13112 28078,14112 27663,14132"/>
              </emma:interpretation>
              <emma:one-of disjunction-type="recognition" id="oneOf68">
                <emma:interpretation id="interp340" emma:lang="zh-CN" emma:confidence="0">
                  <emma:literal>g</emma:literal>
                </emma:interpretation>
                <emma:interpretation id="interp341" emma:lang="zh-CN" emma:confidence="0">
                  <emma:literal>与</emma:literal>
                </emma:interpretation>
                <emma:interpretation id="interp342" emma:lang="zh-CN" emma:confidence="0">
                  <emma:literal>8</emma:literal>
                </emma:interpretation>
                <emma:interpretation id="interp343" emma:lang="zh-CN" emma:confidence="0">
                  <emma:literal>车</emma:literal>
                </emma:interpretation>
                <emma:interpretation id="interp344" emma:lang="zh-CN" emma:confidence="0">
                  <emma:literal>台</emma:literal>
                </emma:interpretation>
              </emma:one-of>
            </emma:emma>
          </inkml:annotationXML>
          <inkml:trace contextRef="#ctx0" brushRef="#br0" timeOffset="132968">30716 16042 6016,'-4'7'2272,"4"-7"-1216,0 16-800,0-16 928,4 3-672,2-3 320,3 0-512,2-3 128,5-3-288,-1-7 288,0 3-256,0-3 320,6 4-288,-7-14 160,2 10-224,-5-15 224,4 11-256,-9-12 96,3 7-128,-9-8-64,6 11 0,-12-4-32,6 10 0,-9-6-160,-2 10 96,-5-1-256,7 7 192,-17 3-160,10 9 160,-14 4 0,10 6 64,-10 7 64,9 3 0,0 1 64,6 2-32,9 0 192,12 0-128,0-6 96,8-3-96,2-8-64,5-8 0,3-1-128,2-2 64,-1-8 32,1-2 0,-5-7 64,-3 4-32,0-8-32,-3 7 32,-6-3 32,2 8-32,-7-9 192,8 11-128,-9-7 256,3 10-224,-1-5 255,-1 5-255,2 0 320,0 5-256,-6-1 320,0 11-288,0 2 320,0 11-320,0 2 224,0 8-224,0 2 128,5 5-192,-5 6 224,4-6-256,2 9 32,0 1-96,-6-6-64,3 0 32,-6-2 32,3-2-32,-12-5-32,3-4 32,-12 2-192,6-12 96,-15-8-32,9 0 32,-9-9 128,4-3-32,-5-16 64,5 5-64,1-18-96,14 0 32,8-12-128,3-1 96,9-5-32,6 8 32,6-6-224,5 7 160,10-4-864,4 8 544,1-4-1504,-2 9 1121,3-3-3521,-6 7 2464,-1-8-2784,-5 9 2688</inkml:trace>
        </inkml:traceGroup>
        <inkml:traceGroup>
          <inkml:annotationXML>
            <emma:emma xmlns:emma="http://www.w3.org/2003/04/emma" version="1.0">
              <emma:interpretation id="{2D56C529-8AE8-4DD5-ABE9-98A866C731D6}" emma:medium="tactile" emma:mode="ink">
                <msink:context xmlns:msink="http://schemas.microsoft.com/ink/2010/main" type="inkWord" rotatedBoundingBox="28414,12934 29282,12890 29323,13699 28454,13743"/>
              </emma:interpretation>
              <emma:one-of disjunction-type="recognition" id="oneOf69">
                <emma:interpretation id="interp345" emma:lang="zh-CN" emma:confidence="0">
                  <emma:literal>N</emma:literal>
                </emma:interpretation>
                <emma:interpretation id="interp346" emma:lang="zh-CN" emma:confidence="0">
                  <emma:literal>ⅸ</emma:literal>
                </emma:interpretation>
                <emma:interpretation id="interp347" emma:lang="zh-CN" emma:confidence="0">
                  <emma:literal>Ⅸ</emma:literal>
                </emma:interpretation>
                <emma:interpretation id="interp348" emma:lang="zh-CN" emma:confidence="0">
                  <emma:literal>“</emma:literal>
                </emma:interpretation>
                <emma:interpretation id="interp349" emma:lang="zh-CN" emma:confidence="0">
                  <emma:literal>仪</emma:literal>
                </emma:interpretation>
              </emma:one-of>
            </emma:emma>
          </inkml:annotationXML>
          <inkml:trace contextRef="#ctx0" brushRef="#br0" timeOffset="134890">31528 15612 4608,'-6'-24'1760,"6"24"-960,0-18-224,0 14 1472,0 4-1120,0-4 1056,0 4-1152,-5 0 608,5 4-800,-6 0 351,2 11-575,-7-2 256,7 6-384,-7 11 192,5 12-256,2 3 128,4 4-192,0 11 64,4-1-128,2 5-64,0-2 0,-1 2-128,4-10 64,1 1-672,7-10 384,-7-5-1855,4-8 1215,-4-14-3808,1 2 2688,-5-16-2464,3-4 2624</inkml:trace>
          <inkml:trace contextRef="#ctx0" brushRef="#br0" timeOffset="135146">31639 15942 5760,'0'0'2176,"0"0"-1152,21 0-576,-12 0 1216,2 0-960,5 0 448,4 8-672,5 2 288,1 4-448,5 4 320,-1 4-352,-4 6 192,4 2-256,-4-2 0,-2 4-129,-8-5-766,4 5 383,-10-5-2464,1-5 1536,-5-4-3200,-3 2 2496</inkml:trace>
          <inkml:trace contextRef="#ctx0" brushRef="#br0" timeOffset="135402">32078 15701 6144,'0'-12'2368,"0"12"-1280,0-5-64,0 5 1728,0 5-1504,-6 4 767,0 4-1247,-9 6 448,6 7-704,-12 6 64,0 9-320,-15 18-160,6-5-64,0-8-544,4-1 288,2-5-1664,8 1 1056,-4-5-3391,5-4 2367,0-4-2880,9-6 2688</inkml:trace>
        </inkml:traceGroup>
        <inkml:traceGroup>
          <inkml:annotationXML>
            <emma:emma xmlns:emma="http://www.w3.org/2003/04/emma" version="1.0">
              <emma:interpretation id="{88FB624F-2430-48D6-8626-69E9FEE54D0E}" emma:medium="tactile" emma:mode="ink">
                <msink:context xmlns:msink="http://schemas.microsoft.com/ink/2010/main" type="inkWord" rotatedBoundingBox="29286,13700 29295,13436 29310,13437 29301,13701"/>
              </emma:interpretation>
              <emma:one-of disjunction-type="recognition" id="oneOf70">
                <emma:interpretation id="interp350" emma:lang="zh-CN" emma:confidence="0">
                  <emma:literal>I</emma:literal>
                </emma:interpretation>
                <emma:interpretation id="interp351" emma:lang="zh-CN" emma:confidence="0">
                  <emma:literal>'</emma:literal>
                </emma:interpretation>
                <emma:interpretation id="interp352" emma:lang="zh-CN" emma:confidence="0">
                  <emma:literal>‘</emma:literal>
                </emma:interpretation>
                <emma:interpretation id="interp353" emma:lang="zh-CN" emma:confidence="0">
                  <emma:literal>′</emma:literal>
                </emma:interpretation>
                <emma:interpretation id="interp354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135700">32353 16068 9984,'-9'4'3680,"9"-4"-1984,0 15-1280,0-7 1023,0 1-863,0 4-64,0 12-352,0-3-320,0 5 96,-6-1-1344,6 2 801,-6-5-2721,12 4 1856,-6-9-3136,6 1 2624</inkml:trace>
        </inkml:traceGroup>
        <inkml:traceGroup>
          <inkml:annotationXML>
            <emma:emma xmlns:emma="http://www.w3.org/2003/04/emma" version="1.0">
              <emma:interpretation id="{3254A56F-56B1-4F73-87C2-9226D10262E4}" emma:medium="tactile" emma:mode="ink">
                <msink:context xmlns:msink="http://schemas.microsoft.com/ink/2010/main" type="inkWord" rotatedBoundingBox="30036,13119 30158,14000 29727,14060 29605,13179"/>
              </emma:interpretation>
              <emma:one-of disjunction-type="recognition" id="oneOf71">
                <emma:interpretation id="interp355" emma:lang="zh-CN" emma:confidence="0">
                  <emma:literal>g</emma:literal>
                </emma:interpretation>
                <emma:interpretation id="interp356" emma:lang="zh-CN" emma:confidence="0">
                  <emma:literal>y</emma:literal>
                </emma:interpretation>
                <emma:interpretation id="interp357" emma:lang="zh-CN" emma:confidence="0">
                  <emma:literal>尔</emma:literal>
                </emma:interpretation>
                <emma:interpretation id="interp358" emma:lang="zh-CN" emma:confidence="0">
                  <emma:literal>牛</emma:literal>
                </emma:interpretation>
                <emma:interpretation id="interp359" emma:lang="zh-CN" emma:confidence="0">
                  <emma:literal>子</emma:literal>
                </emma:interpretation>
              </emma:one-of>
            </emma:emma>
          </inkml:annotationXML>
          <inkml:trace contextRef="#ctx0" brushRef="#br0" timeOffset="136409">32679 15807 8192,'-6'0'3072,"6"0"-1664,-19 3-864,14 1 1504,10 6-1152,-5 3 543,4 2-863,2 7 192,0 1-448,-3 0 160,8 3-256,-5 2 0,4 2-128,-1-2-64,3-5 0,-3-10-320,6-3 160,0-16-512,2 6 352,-2-13-64,4 0 192,1-13 96,1 6 64,-5-12 0,4 10 0,-5-4 0,0 3 0,-3 0 256,-3 1-128,-4 4 448,1 8-320,-6 0 512,0 6-448,-6 4 352,6 10-384,-5-1 192,-1 8-256,3 3 64,3 6-160,0 2 64,9-2-96,-4 10 0,1 2-32,-2 7 32,2 4-64,-1 1 64,5 0-64,-4 4-32,3 0 32,-9 6 32,0-6-32,-6-5-96,3-4 32,-13-7-480,5-2 288,-10-14-608,6 1 480,-5-4-128,4-11 288,-2-12 32,6 0 96,-3-20 64,6 10 0,3-12-96,6 7 64,0-14 32,6 11 0,-3-14 0,9 10 0,3-12-96,9 8 64,3-8-32,3 16 0,-4-8-448,4 2 288,-5-4-1440,7 14 896,-8 0-2751,3 4 1983,-12 2-3328,6 2 2752</inkml:trace>
        </inkml:traceGroup>
        <inkml:traceGroup>
          <inkml:annotationXML>
            <emma:emma xmlns:emma="http://www.w3.org/2003/04/emma" version="1.0">
              <emma:interpretation id="{3C4645C0-783B-491A-9F33-0CB7FC017554}" emma:medium="tactile" emma:mode="ink">
                <msink:context xmlns:msink="http://schemas.microsoft.com/ink/2010/main" type="inkWord" rotatedBoundingBox="30315,12947 30476,13797 30341,13823 30180,12972"/>
              </emma:interpretation>
              <emma:one-of disjunction-type="recognition" id="oneOf72">
                <emma:interpretation id="interp360" emma:lang="zh-CN" emma:confidence="0">
                  <emma:literal>)</emma:literal>
                </emma:interpretation>
                <emma:interpretation id="interp361" emma:lang="zh-CN" emma:confidence="0">
                  <emma:literal>}</emma:literal>
                </emma:interpretation>
                <emma:interpretation id="interp362" emma:lang="zh-CN" emma:confidence="0">
                  <emma:literal>〉</emma:literal>
                </emma:interpretation>
                <emma:interpretation id="interp363" emma:lang="zh-CN" emma:confidence="0">
                  <emma:literal>’</emma:literal>
                </emma:interpretation>
                <emma:interpretation id="interp36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36695">33234 15624 6912,'10'-16'2624,"-10"16"-1408,11-10-640,-6 10 1440,5 4-1120,-4 2 832,3 3-1025,3 4 705,3 4-800,3 15 576,9 9-672,-6 9 448,-1 0-544,-10 5 256,5-10-384,-10 4 0,5-4-192,-10 10-64,0 0 0,-10 3-832,5 0 448,-10 12-2304,9-12 1472,-9-12-5055,12-6 3487</inkml:trace>
        </inkml:traceGroup>
        <inkml:traceGroup>
          <inkml:annotationXML>
            <emma:emma xmlns:emma="http://www.w3.org/2003/04/emma" version="1.0">
              <emma:interpretation id="{40F2B3EC-E659-44B0-96DA-B86E9A7BEEBD}" emma:medium="tactile" emma:mode="ink">
                <msink:context xmlns:msink="http://schemas.microsoft.com/ink/2010/main" type="inkWord" rotatedBoundingBox="30818,13363 31252,13320 31254,13343 30820,13385"/>
              </emma:interpretation>
              <emma:one-of disjunction-type="recognition" id="oneOf73">
                <emma:interpretation id="interp365" emma:lang="zh-CN" emma:confidence="0">
                  <emma:literal>-</emma:literal>
                </emma:interpretation>
                <emma:interpretation id="interp366" emma:lang="zh-CN" emma:confidence="0">
                  <emma:literal>一</emma:literal>
                </emma:interpretation>
                <emma:interpretation id="interp367" emma:lang="zh-CN" emma:confidence="0">
                  <emma:literal>—</emma:literal>
                </emma:interpretation>
                <emma:interpretation id="interp368" emma:lang="zh-CN" emma:confidence="0">
                  <emma:literal>―</emma:literal>
                </emma:interpretation>
                <emma:interpretation id="interp369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140356">33868 16004 5632,'-6'0'2176,"6"-4"-1152,0 1 0,0 3 864,0 0-288,0 0-96,0 0-352,10 0-97,1 0-575,-2-6 0,-3 6 32,4 6-64,0-6 64,6 3-160,-1 1-32,6-4-192,-1 0-96,4-4 0,13 1-32,4-3 0,-1 2 64,-4-5-96,-1-1-64,-4 7-864,-5-3-384,-6 2-1183,-4 4-385,-16 0-1280</inkml:trace>
        </inkml:traceGroup>
        <inkml:traceGroup>
          <inkml:annotationXML>
            <emma:emma xmlns:emma="http://www.w3.org/2003/04/emma" version="1.0">
              <emma:interpretation id="{E4183898-96F4-4AE6-85CD-1AAB31651F10}" emma:medium="tactile" emma:mode="ink">
                <msink:context xmlns:msink="http://schemas.microsoft.com/ink/2010/main" type="inkWord" rotatedBoundingBox="31454,13727 31493,12969 31874,12988 31836,13746"/>
              </emma:interpretation>
              <emma:one-of disjunction-type="recognition" id="oneOf74">
                <emma:interpretation id="interp370" emma:lang="zh-CN" emma:confidence="0">
                  <emma:literal>z</emma:literal>
                </emma:interpretation>
                <emma:interpretation id="interp371" emma:lang="zh-CN" emma:confidence="0">
                  <emma:literal>E</emma:literal>
                </emma:interpretation>
                <emma:interpretation id="interp372" emma:lang="zh-CN" emma:confidence="0">
                  <emma:literal>区</emma:literal>
                </emma:interpretation>
                <emma:interpretation id="interp373" emma:lang="zh-CN" emma:confidence="0">
                  <emma:literal>Z</emma:literal>
                </emma:interpretation>
                <emma:interpretation id="interp374" emma:lang="zh-CN" emma:confidence="0">
                  <emma:literal>&amp;</emma:literal>
                </emma:interpretation>
              </emma:one-of>
            </emma:emma>
          </inkml:annotationXML>
          <inkml:trace contextRef="#ctx0" brushRef="#br0" timeOffset="141586">34564 15662 7936,'-30'-6'2976,"30"2"-1600,0-5-960,6 9 768,3-4-384,2-1-96,4 1-320,10-2-160,1 2-128,-1 0 64,7-1 31,-2 5-63,0 0-32,0 5 32,-3-1 64,-3 6 96,-3-1 160,-6-2-64,-4 9 32,-11-3-96,0 4 32,-11 11-192,1 12-96,-10-3-32,-7 3-32,-3 5 128,0-3 160,4 8-160,-8 3-64,2-2 32,-4-5 64,0-6 64,12 0 96,9-4-96,-1-4-64,5-4-64,17-6 0,9-4 0,0-3-128,6-8 32,9-7 64,-4 0 32,5 0-128,4-3-32,-5-1-192,0-2-64,-3 3-480,-6-3-128,-6 2-576,-6 4-191,-9 0-993,-4 0-352,-13 0-576</inkml:trace>
          <inkml:trace contextRef="#ctx0" brushRef="#br0" timeOffset="141829">34621 15942 8064,'-6'-9'2976,"6"12"-1600,6-3-608,-6 0 928,10 10-448,1-1-65,-2 1-511,6-1-96,6 4-320,6 0-160,-3-3-64,2-1-32,-1-1 0,-4 1-704,-1 1-256,7-7-1151,-9 3-417,3-6-1632</inkml:trace>
        </inkml:traceGroup>
        <inkml:traceGroup>
          <inkml:annotationXML>
            <emma:emma xmlns:emma="http://www.w3.org/2003/04/emma" version="1.0">
              <emma:interpretation id="{8AB28F6A-68D9-410D-B81E-BF4CE341D484}" emma:medium="tactile" emma:mode="ink">
                <msink:context xmlns:msink="http://schemas.microsoft.com/ink/2010/main" type="inkWord" rotatedBoundingBox="32127,13328 32467,13184 32580,13449 32240,13594"/>
              </emma:interpretation>
              <emma:one-of disjunction-type="recognition" id="oneOf75">
                <emma:interpretation id="interp375" emma:lang="zh-CN" emma:confidence="0">
                  <emma:literal>z</emma:literal>
                </emma:interpretation>
                <emma:interpretation id="interp376" emma:lang="zh-CN" emma:confidence="0">
                  <emma:literal>二</emma:literal>
                </emma:interpretation>
                <emma:interpretation id="interp377" emma:lang="zh-CN" emma:confidence="0">
                  <emma:literal>=</emma:literal>
                </emma:interpretation>
                <emma:interpretation id="interp378" emma:lang="zh-CN" emma:confidence="0">
                  <emma:literal>≥</emma:literal>
                </emma:interpretation>
                <emma:interpretation id="interp379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42576">35294 16118 8576,'-30'9'3232,"24"14"-1728,6-8-1760,15-11 2112,2-1-480,2-3-513,7 0-319,4-13-384,6 0-128,5 4 0,-2-1-736,-3 1-319,-4 1-1249,-7-1-480,-10 3-1024</inkml:trace>
          <inkml:trace contextRef="#ctx0" brushRef="#br0" timeOffset="142366">35258 15927 8064,'-10'0'2976,"16"0"-1600,-6 0-896,15 0 768,0 0-384,5 6-32,2-6-416,-4 0-97,8 0-191,-1 0-32,2 0 32,3 0-64,-4 0-64,-2 3 32,-2 3-32,-2-6-512,-5 4-127,-6 0-1025,-9-4-384,0 5-1792</inkml:trace>
        </inkml:traceGroup>
        <inkml:traceGroup>
          <inkml:annotationXML>
            <emma:emma xmlns:emma="http://www.w3.org/2003/04/emma" version="1.0">
              <emma:interpretation id="{7EC4BD72-0F69-4414-93D2-5365FB736D6F}" emma:medium="tactile" emma:mode="ink">
                <msink:context xmlns:msink="http://schemas.microsoft.com/ink/2010/main" type="inkWord" rotatedBoundingBox="32713,13418 33067,12945 33523,13285 33169,13758"/>
              </emma:interpretation>
              <emma:one-of disjunction-type="recognition" id="oneOf76">
                <emma:interpretation id="interp380" emma:lang="zh-CN" emma:confidence="0">
                  <emma:literal>e</emma:literal>
                </emma:interpretation>
                <emma:interpretation id="interp381" emma:lang="zh-CN" emma:confidence="0">
                  <emma:literal>曰</emma:literal>
                </emma:interpretation>
                <emma:interpretation id="interp382" emma:lang="zh-CN" emma:confidence="0">
                  <emma:literal>七</emma:literal>
                </emma:interpretation>
                <emma:interpretation id="interp383" emma:lang="zh-CN" emma:confidence="0">
                  <emma:literal>。</emma:literal>
                </emma:interpretation>
                <emma:interpretation id="interp38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143163">35849 15946 8192,'-15'0'3072,"15"4"-1664,6 6-1376,0-2 608,2 2 352,2 4 224,5-2-480,6 4-257,5-9-287,14 2 0,1-3 0,1-2 128,-7-4 32,1-4-96,-6-6-96,0-2-64,0-8-96,3 2 32,-3-14-32,-6-8 0,-3 4 64,-5-1-96,-6 10 0,-10-1 96,-5 6 32,-10-1-32,-6 6-64,-4 4 32,-10 4-32,-12 3 128,7 6 64,-2 6 128,7 3 128,-1 4-192,6 23-64,9 0 96,1 1 64,-2 8-128,4 1 32,6-6-32,7 10 32,5-1-128,0-4-32,11-3-32,10-6 32,9-4-64,6-10-32,3-3-256,9-12-160,-4-7-768,4 0-288,-3 0-1279,-4 0-481,-11 0-1184</inkml:trace>
        </inkml:traceGroup>
      </inkml:traceGroup>
    </inkml:traceGroup>
    <inkml:traceGroup>
      <inkml:annotationXML>
        <emma:emma xmlns:emma="http://www.w3.org/2003/04/emma" version="1.0">
          <emma:interpretation id="{A0284D17-4AF7-46F9-BD3E-C3A5836CA7F0}" emma:medium="tactile" emma:mode="ink">
            <msink:context xmlns:msink="http://schemas.microsoft.com/ink/2010/main" type="paragraph" rotatedBoundingBox="19289,15251 31629,14887 31677,16509 19337,168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5484EEB-4F7B-45F1-8EDE-CB20E5F82543}" emma:medium="tactile" emma:mode="ink">
              <msink:context xmlns:msink="http://schemas.microsoft.com/ink/2010/main" type="line" rotatedBoundingBox="19289,15251 31629,14887 31677,16509 19337,16873"/>
            </emma:interpretation>
          </emma:emma>
        </inkml:annotationXML>
        <inkml:traceGroup>
          <inkml:annotationXML>
            <emma:emma xmlns:emma="http://www.w3.org/2003/04/emma" version="1.0">
              <emma:interpretation id="{D8F0A321-2C52-4605-BD9D-4F959BA66A26}" emma:medium="tactile" emma:mode="ink">
                <msink:context xmlns:msink="http://schemas.microsoft.com/ink/2010/main" type="inkWord" rotatedBoundingBox="19519,15623 19676,16851 19449,16880 19292,15652"/>
              </emma:interpretation>
              <emma:one-of disjunction-type="recognition" id="oneOf77">
                <emma:interpretation id="interp385" emma:lang="zh-CN" emma:confidence="0">
                  <emma:literal>)</emma:literal>
                </emma:interpretation>
                <emma:interpretation id="interp386" emma:lang="zh-CN" emma:confidence="0">
                  <emma:literal>丨</emma:literal>
                </emma:interpretation>
                <emma:interpretation id="interp387" emma:lang="zh-CN" emma:confidence="0">
                  <emma:literal>1</emma:literal>
                </emma:interpretation>
                <emma:interpretation id="interp388" emma:lang="zh-CN" emma:confidence="0">
                  <emma:literal>∶</emma:literal>
                </emma:interpretation>
                <emma:interpretation id="interp389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174226">22362 18374 5888,'-15'0'2176,"15"0"-1152,0-4-768,0-2 928,5 6-672,1-4 448,-2 1-544,1-6 32,5 3-256,5-8 96,2 6-160,-2-6 352,0 4-256,0-3 224,10 10-224,-9-7 224,0 10-256,-7-9 320,6 9-288,-9-4 319,3 8-319,-9 1 160,6 3-224,0 7 224,-3 8-256,3 3 384,-1 0-288,1 16 224,-2 3-224,2 13 288,-1 6-288,-5 10 224,4-7-224,-4 5 0,0 2-128,0 33-128,0 2 0,0-13-128,0-11 96,0-11-896,0-12 544,0-15-1952,0-17 1345,0-11-2593,0-10 2048,0-22-2848,0-6 2496</inkml:trace>
        </inkml:traceGroup>
        <inkml:traceGroup>
          <inkml:annotationXML>
            <emma:emma xmlns:emma="http://www.w3.org/2003/04/emma" version="1.0">
              <emma:interpretation id="{286C3210-DA85-4DFF-B07B-08A57BC40FA5}" emma:medium="tactile" emma:mode="ink">
                <msink:context xmlns:msink="http://schemas.microsoft.com/ink/2010/main" type="inkWord" rotatedBoundingBox="19868,15772 19886,16155 19562,16171 19544,15787"/>
              </emma:interpretation>
              <emma:one-of disjunction-type="recognition" id="oneOf78">
                <emma:interpretation id="interp390" emma:lang="zh-CN" emma:confidence="0">
                  <emma:literal>。</emma:literal>
                </emma:interpretation>
                <emma:interpretation id="interp391" emma:lang="zh-CN" emma:confidence="0">
                  <emma:literal>,</emma:literal>
                </emma:interpretation>
                <emma:interpretation id="interp392" emma:lang="zh-CN" emma:confidence="0">
                  <emma:literal>'</emma:literal>
                </emma:interpretation>
                <emma:interpretation id="interp393" emma:lang="zh-CN" emma:confidence="0">
                  <emma:literal>)</emma:literal>
                </emma:interpretation>
                <emma:interpretation id="interp39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74572">22591 18487 5120,'9'-26'1920,"-9"26"-1024,26-23-352,-16 13 992,5 7-864,6-7 224,-1 10-544,10-3 96,2 3-288,-2 0 352,0 7-288,-3 2 512,-2 1-416,-5-1 640,-4 5-544,-10-1 479,2 6-479,-8 3 320,0 4-416,-14 3 320,-2 3-352,-14-2 192,10 8-256,-7-12-64,8 1-96,-1-3-416,4-7 224,6-4-1600,4 2 960,2-15-3199,8 4 2239,7-13-3040,10-1 2720</inkml:trace>
        </inkml:traceGroup>
        <inkml:traceGroup>
          <inkml:annotationXML>
            <emma:emma xmlns:emma="http://www.w3.org/2003/04/emma" version="1.0">
              <emma:interpretation id="{CD7F8003-9FF7-4820-8395-1AB6BF65B7EC}" emma:medium="tactile" emma:mode="ink">
                <msink:context xmlns:msink="http://schemas.microsoft.com/ink/2010/main" type="inkWord" rotatedBoundingBox="19938,16015 20040,15697 20297,15780 20196,16097"/>
              </emma:interpretation>
              <emma:one-of disjunction-type="recognition" id="oneOf79">
                <emma:interpretation id="interp395" emma:lang="zh-CN" emma:confidence="0">
                  <emma:literal>。</emma:literal>
                </emma:interpretation>
                <emma:interpretation id="interp396" emma:lang="zh-CN" emma:confidence="0">
                  <emma:literal>0</emma:literal>
                </emma:interpretation>
                <emma:interpretation id="interp397" emma:lang="zh-CN" emma:confidence="0">
                  <emma:literal>○</emma:literal>
                </emma:interpretation>
                <emma:interpretation id="interp398" emma:lang="zh-CN" emma:confidence="0">
                  <emma:literal>°</emma:literal>
                </emma:interpretation>
                <emma:interpretation id="interp39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174917">23066 18396 7808,'-6'6'2880,"6"-6"-1536,-5 49-800,1-30 1376,4-2-1120,-6 11 351,12-2-703,-6 12-64,9-2-224,0-4-32,12-5-64,0-15 32,5-2-64,5-13-32,-1-7 32,0-13-128,-4 1 64,-5-14 320,-6 4-192,-6-9 544,3 14-352,-24-10 288,7 14-320,-14-4 0,2 8-160,-2 3-416,4 10 192,-6 6-1536,6 9 928,-2 4-2975,14 10 2047,3-4-3168,9 0 2720</inkml:trace>
        </inkml:traceGroup>
        <inkml:traceGroup>
          <inkml:annotationXML>
            <emma:emma xmlns:emma="http://www.w3.org/2003/04/emma" version="1.0">
              <emma:interpretation id="{7C9CEC2C-46EE-40E4-A816-37708DC8D5B4}" emma:medium="tactile" emma:mode="ink">
                <msink:context xmlns:msink="http://schemas.microsoft.com/ink/2010/main" type="inkWord" rotatedBoundingBox="20544,15612 20553,16086 20425,16088 20416,15614"/>
              </emma:interpretation>
              <emma:one-of disjunction-type="recognition" id="oneOf80">
                <emma:interpretation id="interp400" emma:lang="zh-CN" emma:confidence="0">
                  <emma:literal>s</emma:literal>
                </emma:interpretation>
                <emma:interpretation id="interp401" emma:lang="zh-CN" emma:confidence="0">
                  <emma:literal>了</emma:literal>
                </emma:interpretation>
                <emma:interpretation id="interp402" emma:lang="zh-CN" emma:confidence="0">
                  <emma:literal>;</emma:literal>
                </emma:interpretation>
                <emma:interpretation id="interp403" emma:lang="zh-CN" emma:confidence="0">
                  <emma:literal>S</emma:literal>
                </emma:interpretation>
                <emma:interpretation id="interp404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175292">23529 18261 7296,'6'-17'2720,"-6"17"-1472,10 4-608,-10-1 1408,0 3-1152,0-2 640,0 2-897,-6-3 353,2 7-576,-8 3 256,3 10-384,-12-5 192,12 5-256,-3-6 128,7 5-192,1-3 0,8 4-96,-4-4 32,11 3-64,-1-4 64,5 0-64,0-1-32,6 2 32,-6 0 32,6-2-32,-10 2 192,-2-1-128,-14 0 320,5 0-224,-15-4 32,5 5-128,-10-12-128,4 8 0,-5-15-1184,12 4 672,-6-14-3072,9 7 1985,0-10-4257,12-3 3296</inkml:trace>
        </inkml:traceGroup>
        <inkml:traceGroup>
          <inkml:annotationXML>
            <emma:emma xmlns:emma="http://www.w3.org/2003/04/emma" version="1.0">
              <emma:interpretation id="{9CAD4F43-B45E-449E-B1BE-2C2EA3DAF23C}" emma:medium="tactile" emma:mode="ink">
                <msink:context xmlns:msink="http://schemas.microsoft.com/ink/2010/main" type="inkWord" rotatedBoundingBox="21014,15558 21028,15979 20643,15991 20629,15571"/>
              </emma:interpretation>
              <emma:one-of disjunction-type="recognition" id="oneOf81">
                <emma:interpretation id="interp405" emma:lang="zh-CN" emma:confidence="0">
                  <emma:literal>e</emma:literal>
                </emma:interpretation>
                <emma:interpretation id="interp406" emma:lang="zh-CN" emma:confidence="0">
                  <emma:literal>[</emma:literal>
                </emma:interpretation>
                <emma:interpretation id="interp407" emma:lang="zh-CN" emma:confidence="0">
                  <emma:literal>G</emma:literal>
                </emma:interpretation>
                <emma:interpretation id="interp408" emma:lang="zh-CN" emma:confidence="0">
                  <emma:literal>a</emma:literal>
                </emma:interpretation>
                <emma:interpretation id="interp409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175712">23697 18510 9984,'-5'6'3680,"5"-6"-1984,11 0-1280,-6 0 1247,-1 0-991,2-6-64,9 2-384,6-15-128,3 3-64,-3-13-384,11 7 192,-17-10-448,4 9 352,-8-7 64,-2 7 96,-9-5 96,0 6 0,-9-1 128,4 0-64,-11 10 384,1 7-224,-5 12 448,-1 4-384,0 7 512,6 5-480,-9 16 352,9-2-384,-6 3 256,6 3-288,9-1 128,6-2-224,6-1 64,3-8-128,12-5-128,6-3 0,3-14-256,0 1 160,5-12-928,1 3 576,-1-10-1760,5 6 1248,-4-11-3007,-4 12 2271,-8-11-3232,3 9 2816</inkml:trace>
        </inkml:traceGroup>
        <inkml:traceGroup>
          <inkml:annotationXML>
            <emma:emma xmlns:emma="http://www.w3.org/2003/04/emma" version="1.0">
              <emma:interpretation id="{512B60BC-049F-4225-9116-B210820C04C3}" emma:medium="tactile" emma:mode="ink">
                <msink:context xmlns:msink="http://schemas.microsoft.com/ink/2010/main" type="inkWord" rotatedBoundingBox="21166,15874 21401,15781 21403,15787 21168,15880"/>
              </emma:interpretation>
              <emma:one-of disjunction-type="recognition" id="oneOf82">
                <emma:interpretation id="interp410" emma:lang="zh-CN" emma:confidence="0">
                  <emma:literal>.</emma:literal>
                </emma:interpretation>
                <emma:interpretation id="interp411" emma:lang="zh-CN" emma:confidence="0">
                  <emma:literal>一</emma:literal>
                </emma:interpretation>
                <emma:interpretation id="interp412" emma:lang="zh-CN" emma:confidence="0">
                  <emma:literal>·</emma:literal>
                </emma:interpretation>
                <emma:interpretation id="interp413" emma:lang="zh-CN" emma:confidence="0">
                  <emma:literal>-</emma:literal>
                </emma:interpretation>
                <emma:interpretation id="interp41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75920">24211 18510 9600,'0'-4'3584,"0"4"-1920,17-3-1248,-14-3 959,9 6-831,3-10-192,9 7-256,2-10-448,5 3 224,-1-9-1823,2 12 1087,-7-8-4128,-5 11 2784</inkml:trace>
        </inkml:traceGroup>
        <inkml:traceGroup>
          <inkml:annotationXML>
            <emma:emma xmlns:emma="http://www.w3.org/2003/04/emma" version="1.0">
              <emma:interpretation id="{899EA409-BF4F-4988-9BEB-145D3A101914}" emma:medium="tactile" emma:mode="ink">
                <msink:context xmlns:msink="http://schemas.microsoft.com/ink/2010/main" type="inkWord" rotatedBoundingBox="21902,15427 23266,15387 23295,16372 21931,16412"/>
              </emma:interpretation>
              <emma:one-of disjunction-type="recognition" id="oneOf83">
                <emma:interpretation id="interp415" emma:lang="zh-CN" emma:confidence="0">
                  <emma:literal>叫</emma:literal>
                </emma:interpretation>
                <emma:interpretation id="interp416" emma:lang="zh-CN" emma:confidence="0">
                  <emma:literal>䏟</emma:literal>
                </emma:interpretation>
                <emma:interpretation id="interp417" emma:lang="zh-CN" emma:confidence="0">
                  <emma:literal>怭</emma:literal>
                </emma:interpretation>
                <emma:interpretation id="interp418" emma:lang="zh-CN" emma:confidence="0">
                  <emma:literal>№</emma:literal>
                </emma:interpretation>
                <emma:interpretation id="interp419" emma:lang="zh-CN" emma:confidence="0">
                  <emma:literal>灶</emma:literal>
                </emma:interpretation>
              </emma:one-of>
            </emma:emma>
          </inkml:annotationXML>
          <inkml:trace contextRef="#ctx0" brushRef="#br0" timeOffset="176898">24952 18289 5120,'0'-32'2016,"0"32"-1088,20-41-448,-10 28 1504,2 7-1120,2-11 1088,6 8-1120,6-5 544,4 9-800,-4 5 543,-1 5-639,-4 5 608,9 3-640,-16 4 352,4 2-480,-14 3 128,6 1-288,-10 5 64,0 3-128,-14-3-192,2 4 32,-8-6-896,4 2 544,-4-5-1792,10-6 1216,1-4-2207,3-3 1791,6-14-3136,10-2 2592</inkml:trace>
          <inkml:trace contextRef="#ctx0" brushRef="#br0" timeOffset="176597">24972 18090 7296,'-15'-10'2720,"15"10"-1472,0-18-672,0 14 1312,0 8-1088,0-4 544,0 0-800,0 0 479,0 9-575,0 4 544,3 6-576,3 8 352,0 5-448,-2 12 192,1 8-288,1 6 128,-1 0-192,-1 20 0,2-5-96,0 8-192,-3-9 64,3 1-896,-1-5 544,-5-4-2080,4-9 1376,-4-16-3135,0-6 2367,0-15-2752,0-4 2624</inkml:trace>
          <inkml:trace contextRef="#ctx0" brushRef="#br0" timeOffset="177212">25457 18180 7680,'0'-6'2880,"0"6"-1536,-11 15-640,6-8 1536,5 3-1248,-11 13 639,2-1-959,-6 10 416,9 1-640,-3 2-32,3 6-256,0-9-96,12 0-32,0-5 32,9-4-32,0-10 64,5-4-64,-4-13-96,5 4 32,-7-18 32,7 4 0,-11-18-96,5 10 64,-10-10 32,5 6 0,-10-12-512,5 12 288,-10-7-1600,5 16 1024,-6-1-2687,2 14 1951,-1-6-3168,5 10 2688</inkml:trace>
          <inkml:trace contextRef="#ctx0" brushRef="#br0" timeOffset="177573">25773 18058 5504,'3'-23'2112,"-3"23"-1152,12 4-128,-12-4 1664,4 9-1376,-4 4 896,0 6-1184,-4 4 607,4-1-831,-12 5 448,9 1-608,-8-2 96,5 12-288,2-12 32,4 6-160,0-5 64,10-5-96,1 1-64,4-1 0,-5-6-128,4 0 64,2-2 160,4 1-64,-8-2 32,-3 0-32,-9 1 32,5-2-64,-10 4 64,0-3-64,-11 0-448,6 0 224,-10-4-1600,9 5 992,-4-14-2399,5 5 1791,4-10-3008,12 5 2496,-6-8-1760,10 2 2144</inkml:trace>
          <inkml:trace contextRef="#ctx0" brushRef="#br0" timeOffset="177922">25961 18429 10112,'10'-22'3776,"-10"22"-2048,36-19-1536,-27 11 895,8 8-703,-2-9-128,0-1-160,6-9-160,3 6 32,-3-4-320,0 2 192,-12-8-288,6 6 257,-15-11 95,6 5 64,-15-3 447,3 7-223,-9 2 704,4 2-512,-4 8 320,5 1-416,-5 12 192,9 1-256,-3 12 288,3 4-288,-5 3 224,11 6-224,-4 0 224,4 4-256,0 2 160,4-2-192,2-4 0,9-6-96,5-7-416,7-2 224,3-8-1376,0 1 832,0-10-2752,6 3 1921,-4-6-4097,-2-1 3136</inkml:trace>
        </inkml:traceGroup>
        <inkml:traceGroup>
          <inkml:annotationXML>
            <emma:emma xmlns:emma="http://www.w3.org/2003/04/emma" version="1.0">
              <emma:interpretation id="{058590F6-6CBA-410D-9DEB-EBBE2DE649AA}" emma:medium="tactile" emma:mode="ink">
                <msink:context xmlns:msink="http://schemas.microsoft.com/ink/2010/main" type="inkWord" rotatedBoundingBox="24107,15243 24968,15218 24992,16040 24131,16066"/>
              </emma:interpretation>
              <emma:one-of disjunction-type="recognition" id="oneOf84">
                <emma:interpretation id="interp420" emma:lang="zh-CN" emma:confidence="0">
                  <emma:literal>约</emma:literal>
                </emma:interpretation>
                <emma:interpretation id="interp421" emma:lang="zh-CN" emma:confidence="0">
                  <emma:literal>的</emma:literal>
                </emma:interpretation>
                <emma:interpretation id="interp422" emma:lang="zh-CN" emma:confidence="0">
                  <emma:literal>仢</emma:literal>
                </emma:interpretation>
                <emma:interpretation id="interp423" emma:lang="zh-CN" emma:confidence="0">
                  <emma:literal>㐴</emma:literal>
                </emma:interpretation>
                <emma:interpretation id="interp424" emma:lang="zh-CN" emma:confidence="0">
                  <emma:literal>伨</emma:literal>
                </emma:interpretation>
              </emma:one-of>
            </emma:emma>
          </inkml:annotationXML>
          <inkml:trace contextRef="#ctx0" brushRef="#br0" timeOffset="179690">27261 17890 5248,'0'-10'2016,"0"10"-1088,9-3-512,-3-3 1024,-2 12-800,1-6 320,1 0-576,0 0 512,-3 0-512,-3 0 416,6 3-448,-12 3 128,6 7-320,-9 1 224,-2 4-256,-8 9 256,4-1-256,-12 6 96,12 0-129,-5-4 1,10-1-32,-1-5-128,7-3 32,4-6-32,4-3 1,7-6-161,4-1 128,0-3-256,0 6 224,-5-2-32,7 9 96,-14 6 192,3 3-64,-6 1 480,0-1-320,-6 1 479,6 5-415,-3-5 160,3 0-288,0-7 64,3 3-128,3-6 160,4 6-160,1-1 256,-2 4-224,3 6 448,-3-2-320,-3 6 384,-3 1-384,3-7 160,5 2-256,-1-11-128,-1-2-64,3-24-896,2 0 512,7-27-1664,0 4 1152,4-26-1599,5 3 1439,-4-13-1248,-1 7 1376,-5-6-576,7 14 896,-7-11 64,-1 13 352,-4-2 992,2 12-416,-7-1 1632,-1 16-1088,-3-6 1184,5 13-1184,-11 2 736,0 12-929,-6 5 385,6 9-608,-5 10 224,-1 4-416,2 3 0,4 2-192,0-5-64,10-6 0,1-8 32,8-3-32,1-12-160,1 2 64,0-5-96,4 3 64,1-7 128,-2 9 0,3-5-32,-3 5 32,-3-2-32,0 6 0,-6 0 256,0 6-128,-4-2 256,4 5-256,-5 1 448,1 3-320,-8 6 384,4 3-384,-7 5 224,5 5-256,-5 0 64,0 4-160,0 9 64,0-4-96,0-1 0,0 1-32,-5 1-320,-2-7 128,-7 1-1280,-2 0 768,-8-4-2112,9-4 1536,-17-11-2047,11 2 1855,-13-15-832,8 1 1280,-4-14 544,9 4 288,1-9 1184,4 1-576,1-15 1280,4 11-992,2-12 896,3 13-960,6-7 480,6 10-673,-1-6 65,4 6-320,3-6-160,3 9-64,-5-3-1375,4 10 735,2-7-4608,-1 4 2880</inkml:trace>
        </inkml:traceGroup>
        <inkml:traceGroup>
          <inkml:annotationXML>
            <emma:emma xmlns:emma="http://www.w3.org/2003/04/emma" version="1.0">
              <emma:interpretation id="{34A455CA-3F27-4007-A9E0-33A54023AE10}" emma:medium="tactile" emma:mode="ink">
                <msink:context xmlns:msink="http://schemas.microsoft.com/ink/2010/main" type="inkWord" rotatedBoundingBox="25458,15069 26323,15044 26357,16176 25491,16202"/>
              </emma:interpretation>
              <emma:one-of disjunction-type="recognition" id="oneOf85">
                <emma:interpretation id="interp425" emma:lang="zh-CN" emma:confidence="0">
                  <emma:literal>束</emma:literal>
                </emma:interpretation>
                <emma:interpretation id="interp426" emma:lang="zh-CN" emma:confidence="0">
                  <emma:literal>柬</emma:literal>
                </emma:interpretation>
                <emma:interpretation id="interp427" emma:lang="zh-CN" emma:confidence="0">
                  <emma:literal>家</emma:literal>
                </emma:interpretation>
                <emma:interpretation id="interp428" emma:lang="zh-CN" emma:confidence="0">
                  <emma:literal>京</emma:literal>
                </emma:interpretation>
                <emma:interpretation id="interp429" emma:lang="zh-CN" emma:confidence="0">
                  <emma:literal>豕</emma:literal>
                </emma:interpretation>
              </emma:one-of>
            </emma:emma>
          </inkml:annotationXML>
          <inkml:trace contextRef="#ctx0" brushRef="#br0" timeOffset="181237">28612 17903 5248,'-11'10'2016,"11"-10"-1088,0 22-448,0-12 1216,5-1-960,-5 8 672,6 11-864,-6-2 224,4 7-448,-4-7 32,0 6-224,-4-4-416,4-5 160,-6-6-1312,6-4 800,-5-7-704,5-3 768,0-12 224,5 5 224,1-15 480,9 6-192,6-10 704,3 10-480,12-6 608,0 12-576,0-12 288,5 10-416,4-4 128,-4 9-256,-4-6 352,-7 5-288,-6 1 320,-3 8-320,-21 5 160,0 10-225,-21 4 225,6 3-256,-21 2 448,6-1-320,-12-5 384,12 6-384,0-1 96,10-5-224,10-9 64,10 6-96,0-9-128,10-2 0,1-12-608,4 4 352,0-14-1088,0 1 768,-5-15-895,4 2 831,-7-20-352,4 14 608,-11-9-128,3 5 320,-3-9 32,0 13 128,0-10 192,0 12-64,0-11 480,0 9-320,-3-4 544,3 8-448,-11-3 704,11 13-576,-7-5 639,7 10-639,-3-2 480,3 11-512,-6 4 384,12 10-448,-6 3 384,3 9-416,4 11 320,4 8-352,-2 17 192,1 6-256,-5 12 224,6 1-256,-11 13 160,0-3-192,0 3 0,0-3-96,-5 0-128,5-16 32,-6-3-736,1-13 384,-5-10-1280,4-9 896,-3-21-1312,4-7 1184,-11-22-991,11-3 1119,-11-20-544,13 5 768,-8-8 0,11 4 352,-10-5 384,10 8-96,-6-2 992,6 6-640,-5 3 1184,10 13-960,-10 0 767,1 7-831,-13 6 512,8 10-640,-12 3 384,6 10-512,-10-1-32,8 0-192,-13 1-800,10 5 384,-10-5-2304,9-6 1441,-4-7-4161,4-5 2976,6-14-2304,4 3 2688</inkml:trace>
          <inkml:trace contextRef="#ctx0" brushRef="#br0" timeOffset="180244">28600 17790 5888,'-3'-3'2272,"3"3"-1216,0 0-544,0 0 1600,3 3-1184,-3-3 928,6 4-1120,3-4 543,8 0-735,2 0 192,8 0-416,3 0 32,0 0-224,2 0-64,4 0-32,-6-4-608,0 4 320,-9-3-2015,-1 6 1279,-10-3-4160,1 4 2880</inkml:trace>
          <inkml:trace contextRef="#ctx0" brushRef="#br0" timeOffset="181448">28729 18397 6400,'66'10'2464,"-66"-10"-1344,47 0-384,-32 0 1600,3 5-1280,9-1 928,-1 5-1185,4 1 353,1 3-672,5 0 64,-1 0-288,7-4-32,-2 1-128,1-1-416,-2-2 192,-3-1-1472,0-2 896,-4-4-3071,-8 6 2111,-3-6-3136,0 0 2752</inkml:trace>
        </inkml:traceGroup>
        <inkml:traceGroup>
          <inkml:annotationXML>
            <emma:emma xmlns:emma="http://www.w3.org/2003/04/emma" version="1.0">
              <emma:interpretation id="{A7D27586-E8EF-4641-AEF6-3BB494D114DF}" emma:medium="tactile" emma:mode="ink">
                <msink:context xmlns:msink="http://schemas.microsoft.com/ink/2010/main" type="inkWord" rotatedBoundingBox="26586,15689 26677,15686 26685,15969 26595,15971"/>
              </emma:interpretation>
              <emma:one-of disjunction-type="recognition" id="oneOf86">
                <emma:interpretation id="interp430" emma:lang="zh-CN" emma:confidence="0">
                  <emma:literal>;</emma:literal>
                </emma:interpretation>
                <emma:interpretation id="interp431" emma:lang="zh-CN" emma:confidence="0">
                  <emma:literal>:</emma:literal>
                </emma:interpretation>
                <emma:interpretation id="interp432" emma:lang="zh-CN" emma:confidence="0">
                  <emma:literal>?</emma:literal>
                </emma:interpretation>
                <emma:interpretation id="interp433" emma:lang="zh-CN" emma:confidence="0">
                  <emma:literal>二</emma:literal>
                </emma:interpretation>
                <emma:interpretation id="interp434" emma:lang="zh-CN" emma:confidence="0">
                  <emma:literal></emma:literal>
                </emma:interpretation>
              </emma:one-of>
            </emma:emma>
          </inkml:annotationXML>
          <inkml:trace contextRef="#ctx0" brushRef="#br0" timeOffset="181957">29644 18519 10880,'-8'11'4032,"8"-11"-2177,8 15-1663,-8-4 800,11-4-608,0 6-1280,-4-6 480,5 0-5023,-1 4 3007</inkml:trace>
          <inkml:trace contextRef="#ctx0" brushRef="#br0" timeOffset="181776">29651 18320 9984,'-11'37'3776,"11"-37"-2048,22-8-1728,-15-3 832,5 22-577,-12-11-255,11 0-32,1 0-2463,-5 0 1375,-7 0-3936,11 15 2848</inkml:trace>
        </inkml:traceGroup>
        <inkml:traceGroup>
          <inkml:annotationXML>
            <emma:emma xmlns:emma="http://www.w3.org/2003/04/emma" version="1.0">
              <emma:interpretation id="{BDCF1DFB-580A-4788-92EE-C50CC6972CDE}" emma:medium="tactile" emma:mode="ink">
                <msink:context xmlns:msink="http://schemas.microsoft.com/ink/2010/main" type="inkWord" rotatedBoundingBox="27679,15359 28585,15332 28605,16001 27698,16028"/>
              </emma:interpretation>
              <emma:one-of disjunction-type="recognition" id="oneOf87">
                <emma:interpretation id="interp435" emma:lang="zh-CN" emma:confidence="0">
                  <emma:literal>下</emma:literal>
                </emma:interpretation>
                <emma:interpretation id="interp436" emma:lang="zh-CN" emma:confidence="0">
                  <emma:literal>飞</emma:literal>
                </emma:interpretation>
                <emma:interpretation id="interp437" emma:lang="zh-CN" emma:confidence="0">
                  <emma:literal>u</emma:literal>
                </emma:interpretation>
                <emma:interpretation id="interp438" emma:lang="zh-CN" emma:confidence="0">
                  <emma:literal>认</emma:literal>
                </emma:interpretation>
                <emma:interpretation id="interp439" emma:lang="zh-CN" emma:confidence="0">
                  <emma:literal>让</emma:literal>
                </emma:interpretation>
              </emma:one-of>
            </emma:emma>
          </inkml:annotationXML>
          <inkml:trace contextRef="#ctx0" brushRef="#br0" timeOffset="190620">30728 17994 3840,'-6'-4'1472,"6"4"-768,6 0-128,-6 0 1184,4 4-960,1 2 704,0 1-896,1 2 288,4 1-512,5 3 160,0 2-320,5-7 128,2 1-192,-2-3 224,5 2-256,-5-3 160,7 4-160,-9-1 224,9 7-224,-18-2 384,3 4-288,-18 6 224,0 5-225,-8 13 353,-2-5-320,-8 4 224,3-2-256,-5 1 0,11-1-128,-7-8-64,8 2 0,-2-9-480,11-1 256,5-12-896,5-7 609,11-10-1057,4 1 864,11-16-864,-1 5 864,5-15-224,7 3 544,-6-6 128,-6 8 128,0-14 224,2 5-64,-14-9 544,4 9-352,-11-2 896,4 12-672,-9-2 576,-3 10-608,-6 0 384,3 9-480,-6 4 320,0 10-385,-3 4 353,-2 4-384,-11 6 384,14 4-384,-14 3 384,14 2-384,-4 8 160,12-4-256,0 0 64,12-6-128,-7 3-64,10-3 0,3-3-128,4-5 64,-2-4-736,7 4 384,-8-14-1280,7 0 896,-6-8-1791,5 4 1407,-4-4-3008,-1-1 2304,-4-5-1728,-2 7 2080</inkml:trace>
        </inkml:traceGroup>
        <inkml:traceGroup>
          <inkml:annotationXML>
            <emma:emma xmlns:emma="http://www.w3.org/2003/04/emma" version="1.0">
              <emma:interpretation id="{9578A646-B9A5-4A52-B096-8B7FE7C1CA9F}" emma:medium="tactile" emma:mode="ink">
                <msink:context xmlns:msink="http://schemas.microsoft.com/ink/2010/main" type="inkWord" rotatedBoundingBox="28595,15670 28613,16001 28577,16003 28560,15672"/>
              </emma:interpretation>
              <emma:one-of disjunction-type="recognition" id="oneOf88">
                <emma:interpretation id="interp440" emma:lang="zh-CN" emma:confidence="0">
                  <emma:literal>:</emma:literal>
                </emma:interpretation>
                <emma:interpretation id="interp441" emma:lang="zh-CN" emma:confidence="0">
                  <emma:literal>,</emma:literal>
                </emma:interpretation>
                <emma:interpretation id="interp442" emma:lang="zh-CN" emma:confidence="0">
                  <emma:literal>'</emma:literal>
                </emma:interpretation>
                <emma:interpretation id="interp443" emma:lang="zh-CN" emma:confidence="0">
                  <emma:literal>‘</emma:literal>
                </emma:interpretation>
                <emma:interpretation id="interp444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192015">31609 18307 5376,'-6'-4'2112,"6"4"-1152,6 0-224,-6 0 1536,6 0-1248,-6 0 640,3 0-992,3 0 416,0 0-640,-2 0 383,1 4-479,-5 1 320,0-1-384,0 0 192,0 5-256,0 1-64,0 3-96,0 0 32,0 6-64,0 4-32,0 5 32,0-2-320,0 0 160,0 3-1216,0 3 736,0-6-3103,0-3 2047,0-4-3264,9-2 2784</inkml:trace>
        </inkml:traceGroup>
        <inkml:traceGroup>
          <inkml:annotationXML>
            <emma:emma xmlns:emma="http://www.w3.org/2003/04/emma" version="1.0">
              <emma:interpretation id="{C88C8A88-0771-48B3-83B4-863F7312CC77}" emma:medium="tactile" emma:mode="ink">
                <msink:context xmlns:msink="http://schemas.microsoft.com/ink/2010/main" type="inkWord" rotatedBoundingBox="28853,15659 29178,15640 29189,15824 28864,15842"/>
              </emma:interpretation>
              <emma:one-of disjunction-type="recognition" id="oneOf89">
                <emma:interpretation id="interp445" emma:lang="zh-CN" emma:confidence="0">
                  <emma:literal>“</emma:literal>
                </emma:interpretation>
                <emma:interpretation id="interp446" emma:lang="zh-CN" emma:confidence="0">
                  <emma:literal>=</emma:literal>
                </emma:interpretation>
                <emma:interpretation id="interp447" emma:lang="zh-CN" emma:confidence="0">
                  <emma:literal>二</emma:literal>
                </emma:interpretation>
                <emma:interpretation id="interp448" emma:lang="zh-CN" emma:confidence="0">
                  <emma:literal>"</emma:literal>
                </emma:interpretation>
                <emma:interpretation id="interp44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92284">31910 18335 6912,'-11'-6'2624,"11"6"-1408,11-9-1152,-7 5 1184,7 8-768,4-8 512,1 4-576,4-4-96,1-1-192,9-5-96,6 10 0,-1-7-832,1 1 448,-6-3-2720,0 9 1664</inkml:trace>
          <inkml:trace contextRef="#ctx0" brushRef="#br0" timeOffset="192496">31964 18470 7552,'-14'0'2816,"14"0"-1536,11 0-800,-8 0 1184,9 0-960,-2-5 96,4 5-512,7-8-192,6 3-32,3-9-288,0 10 128,0-5-1664,2 4 992,-2-3-3776,0 8 2528</inkml:trace>
        </inkml:traceGroup>
        <inkml:traceGroup>
          <inkml:annotationXML>
            <emma:emma xmlns:emma="http://www.w3.org/2003/04/emma" version="1.0">
              <emma:interpretation id="{73BF07AA-9EAA-4307-94EC-D0BE55BD5527}" emma:medium="tactile" emma:mode="ink">
                <msink:context xmlns:msink="http://schemas.microsoft.com/ink/2010/main" type="inkWord" rotatedBoundingBox="29530,16041 29959,14888 30730,15174 30301,16328"/>
              </emma:interpretation>
              <emma:one-of disjunction-type="recognition" id="oneOf90">
                <emma:interpretation id="interp450" emma:lang="zh-CN" emma:confidence="0">
                  <emma:literal>小</emma:literal>
                </emma:interpretation>
                <emma:interpretation id="interp451" emma:lang="zh-CN" emma:confidence="0">
                  <emma:literal>f</emma:literal>
                </emma:interpretation>
                <emma:interpretation id="interp452" emma:lang="zh-CN" emma:confidence="0">
                  <emma:literal></emma:literal>
                </emma:interpretation>
                <emma:interpretation id="interp453" emma:lang="zh-CN" emma:confidence="0">
                  <emma:literal>忄</emma:literal>
                </emma:interpretation>
                <emma:interpretation id="interp454" emma:lang="zh-CN" emma:confidence="0">
                  <emma:literal>引</emma:literal>
                </emma:interpretation>
              </emma:one-of>
            </emma:emma>
          </inkml:annotationXML>
          <inkml:trace contextRef="#ctx0" brushRef="#br0" timeOffset="194134">32745 18212 8448,'6'-15'3168,"-6"15"-1728,15-7-832,-10 1 1344,5 6-1121,1-4 321,-2 4-704,12-9 0,9 5-256,6-5-32,0 9-96,5-10-544,-1 10 256,1-10-1791,-5 10 1087,0-3-4288,-1 3 2880</inkml:trace>
          <inkml:trace contextRef="#ctx0" brushRef="#br0" timeOffset="193914">33210 17763 5248,'0'-9'2016,"0"9"-1088,4-28-448,-4 14 1216,5 11-960,-5-12 672,5 7-864,-5-7 384,0 8-576,-5-13 256,5 8-352,-9-8 352,3 12-352,-9-6 287,3 10-287,-8-5 288,10 5-320,-11 4 224,7 4-224,-8-1 64,14 7-160,-14 4 224,13 8-224,-6 6 256,3 4-256,-2 8 256,8 2-256,2 16 256,4 2-256,-6 15 160,12-1-160,-6 7 0,0-8-64,0 8 96,0-13-96,0 6-32,0-7 0,0 2-192,0-11 96,-6-4-896,1-5 544,-10-8-2080,5-9 1377,-10-18-3297,8-4 2496,-6-20-2656,1 0 2656</inkml:trace>
          <inkml:trace contextRef="#ctx0" brushRef="#br0" timeOffset="194450">33587 17848 8064,'-12'-9'2976,"12"9"-1600,-9 0-768,3 0 1408,6 0-1152,-10 0 511,5 9-831,-4-3 416,4 8-544,-5 4 256,4-1-384,-9 6 128,9 5-256,1 2 128,5 2-160,0 6-64,5 2-32,1 4-128,4-2 64,-5 0-960,5-2 544,1-8-2560,-2 0 1665,3-10-4193,-3-6 3104</inkml:trace>
        </inkml:traceGroup>
        <inkml:traceGroup>
          <inkml:annotationXML>
            <emma:emma xmlns:emma="http://www.w3.org/2003/04/emma" version="1.0">
              <emma:interpretation id="{6A34368C-063F-4CAA-96A9-50D482955BA0}" emma:medium="tactile" emma:mode="ink">
                <msink:context xmlns:msink="http://schemas.microsoft.com/ink/2010/main" type="inkWord" rotatedBoundingBox="30990,15280 31135,15759 30750,15875 30606,15396"/>
              </emma:interpretation>
              <emma:one-of disjunction-type="recognition" id="oneOf91">
                <emma:interpretation id="interp455" emma:lang="zh-CN" emma:confidence="0">
                  <emma:literal>孔</emma:literal>
                </emma:interpretation>
                <emma:interpretation id="interp456" emma:lang="zh-CN" emma:confidence="0">
                  <emma:literal>*</emma:literal>
                </emma:interpretation>
                <emma:interpretation id="interp457" emma:lang="zh-CN" emma:confidence="0">
                  <emma:literal>叱</emma:literal>
                </emma:interpretation>
                <emma:interpretation id="interp458" emma:lang="zh-CN" emma:confidence="0">
                  <emma:literal>x</emma:literal>
                </emma:interpretation>
                <emma:interpretation id="interp459" emma:lang="zh-CN" emma:confidence="0">
                  <emma:literal>兀</emma:literal>
                </emma:interpretation>
              </emma:one-of>
            </emma:emma>
          </inkml:annotationXML>
          <inkml:trace contextRef="#ctx0" brushRef="#br0" timeOffset="195005">33658 18039 7168,'-6'-3'2720,"6"3"-1472,10-10-1024,-5 6 1344,10 4-896,6-6 736,6 12-800,3-6 32,0 4-385,-4 6 33,4 2-160,-6 7 352,-2-1-256,-11 4 320,-2 6-320,-15-1 160,6 1-224,-14-2 288,-2 6-256,-10-9 96,10 3-160,-8-3-192,10-1 0,-2-12-672,10-4 416,6-16-1152,10 4 832,10-24-1471,10 2 1215,6-17-992,0 3 1088,0-3-96,-6 15 544,-3-7 576,-2 10-96,-9-1 1024,0 11-640,-16-2 1312,0 10-1024,-12 9 960,2 5-1025,-4-1 545,2 9-736,-6 10 416,6 5-544,2 4 320,5 4-416,-4 0 128,9 5-288,-6 4 64,6-9-128,0-4-192,6 0 32,-3 0-960,8-5 576,-1-14-1856,11-4 1280,9-13-2559,5 4 2015,1-18-3200,0 4 2688</inkml:trace>
        </inkml:traceGroup>
        <inkml:traceGroup>
          <inkml:annotationXML>
            <emma:emma xmlns:emma="http://www.w3.org/2003/04/emma" version="1.0">
              <emma:interpretation id="{C9BC8A54-6187-4158-911C-A2E6E1EA28A9}" emma:medium="tactile" emma:mode="ink">
                <msink:context xmlns:msink="http://schemas.microsoft.com/ink/2010/main" type="inkWord" rotatedBoundingBox="31206,15906 31210,15603 31376,15605 31372,15908"/>
              </emma:interpretation>
              <emma:one-of disjunction-type="recognition" id="oneOf92">
                <emma:interpretation id="interp460" emma:lang="zh-CN" emma:confidence="0">
                  <emma:literal>乙</emma:literal>
                </emma:interpretation>
                <emma:interpretation id="interp461" emma:lang="zh-CN" emma:confidence="0">
                  <emma:literal>工</emma:literal>
                </emma:interpretation>
                <emma:interpretation id="interp462" emma:lang="zh-CN" emma:confidence="0">
                  <emma:literal>2</emma:literal>
                </emma:interpretation>
                <emma:interpretation id="interp463" emma:lang="zh-CN" emma:confidence="0">
                  <emma:literal>冫</emma:literal>
                </emma:interpretation>
                <emma:interpretation id="interp464" emma:lang="zh-CN" emma:confidence="0">
                  <emma:literal>己</emma:literal>
                </emma:interpretation>
              </emma:one-of>
            </emma:emma>
          </inkml:annotationXML>
          <inkml:trace contextRef="#ctx0" brushRef="#br0" timeOffset="195318">34274 18235 6656,'0'4'2464,"0"-4"-1344,6 5-608,-2-5 1312,2 4-1024,-1 0 640,4 2-896,3-2 96,-3 5-384,3 0 31,-3 5-159,-9-1 352,6 0-256,-12 6 576,6 0-416,-9 3 576,-3 1-544,-9-1 640,12 1-608,-12-6 352,12 2-480,-2-6-32,7 6-160,4-15-160,9 5 0,6-5-832,6 1 480,0-14-1888,4 5 1280,-5-15-2751,1 6 2143,-6-9-3488,5 8 2880</inkml:trace>
        </inkml:traceGroup>
        <inkml:traceGroup>
          <inkml:annotationXML>
            <emma:emma xmlns:emma="http://www.w3.org/2003/04/emma" version="1.0">
              <emma:interpretation id="{D2BF8E80-B00B-4256-9D07-87C31A566B20}" emma:medium="tactile" emma:mode="ink">
                <msink:context xmlns:msink="http://schemas.microsoft.com/ink/2010/main" type="inkWord" rotatedBoundingBox="31619,15229 31682,15955 31497,15972 31433,15245"/>
              </emma:interpretation>
              <emma:one-of disjunction-type="recognition" id="oneOf93">
                <emma:interpretation id="interp465" emma:lang="zh-CN" emma:confidence="0">
                  <emma:literal>)</emma:literal>
                </emma:interpretation>
                <emma:interpretation id="interp466" emma:lang="zh-CN" emma:confidence="0">
                  <emma:literal>丿</emma:literal>
                </emma:interpretation>
                <emma:interpretation id="interp467" emma:lang="zh-CN" emma:confidence="0">
                  <emma:literal>’</emma:literal>
                </emma:interpretation>
                <emma:interpretation id="interp468" emma:lang="zh-CN" emma:confidence="0">
                  <emma:literal>'</emma:literal>
                </emma:interpretation>
                <emma:interpretation id="interp469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195603">34499 17900 7040,'30'-19'2720,"-30"19"-1472,5-4-608,1-2 1632,4 12-1280,1-6 1023,4 10-1183,0-3 608,-5 8-800,4 2 64,2 6 0,-5 9 320,4 3-576,-6 16 0,2-1-128,-1 0 0,-4-1-160,-6 15-96,-6-9-32,-4-2-128,-4-2 0,-13-3-1088,-8-2-480,-2-14-7455,13 6 4927</inkml:trace>
        </inkml:traceGroup>
      </inkml:traceGroup>
    </inkml:traceGroup>
  </inkml:traceGroup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7:25.95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0FEE487-A7E0-4EAD-99B7-80F276F618CF}" emma:medium="tactile" emma:mode="ink">
          <msink:context xmlns:msink="http://schemas.microsoft.com/ink/2010/main" type="inkDrawing" rotatedBoundingBox="12853,9117 13894,9286 13739,10239 12698,10070" semanticType="callout" shapeName="Other">
            <msink:sourceLink direction="from" ref="{C845F76C-AB5A-452E-8267-5D995B93A288}"/>
            <msink:sourceLink direction="to" ref="{C845F76C-AB5A-452E-8267-5D995B93A288}"/>
          </msink:context>
        </emma:interpretation>
      </emma:emma>
    </inkml:annotationXML>
    <inkml:trace contextRef="#ctx0" brushRef="#br0">16046 11842 4480,'-5'-13'1664,"5"13"-896,0-5-480,0 0 1216,0 10-832,0-5 1088,5 0-992,-5 0 672,4 8-832,-4 2 288,6 9-512,-12 7 448,6 6-512,-9 13 287,-3-3-351,-6 3 192,6-6-224,-12 17 224,3-6-256,-15 8 160,10-3-192,-4 0 128,5-3-160,-1 3 0,11-10-64,-6-3-128,12-6 32,-3-4 32,9-6 0,-3-2 0,12-6 0,-3-9 64,12-6-32,6-6-32,6 3 32,-3-9-32,8 5 0,7-10 0,3 9 0,15-14-96,-3 6 64,9-10-128,-3 6 96,-4-6-192,1 5 160,-1-5-384,-5 10 256,0-6-288,-6 10 256,-9-5-416,0 10 384,-12-4-927,-3 8 703,-10-10-1632,-7 6 1216,-13-6-3136,3 5 2240</inkml:trace>
    <inkml:trace contextRef="#ctx0" brushRef="#br0" timeOffset="360">16147 11791 5888,'-15'-4'2272,"15"4"-1216,-5 0-608,5 4 1280,5 2-992,-1-3 608,2 7-832,4 3 320,4 2-512,12 2 320,4 5-352,1 14 255,4 6-287,7 3 192,0 0-224,3 6 0,6-6-128,5 0-64,-5-5 0,-6-2 96,-3-3-64,-1-3 192,-5-5-160,-6 1-160,-5-2 0,-5-3-1024,-5-4 608,-9-6-2495,3 0 1663,-9-13-3488,0 4 2688</inkml:trace>
  </inkml:traceGroup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7:55.19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B3534D9C-F21E-4984-9F9B-07595158EDC7}" emma:medium="tactile" emma:mode="ink">
          <msink:context xmlns:msink="http://schemas.microsoft.com/ink/2010/main" type="writingRegion" rotatedBoundingBox="26686,2414 26246,3816 24894,3392 25334,1990"/>
        </emma:interpretation>
      </emma:emma>
    </inkml:annotationXML>
    <inkml:traceGroup>
      <inkml:annotationXML>
        <emma:emma xmlns:emma="http://www.w3.org/2003/04/emma" version="1.0">
          <emma:interpretation id="{E51066E5-5390-4198-9524-F4743D9D2263}" emma:medium="tactile" emma:mode="ink">
            <msink:context xmlns:msink="http://schemas.microsoft.com/ink/2010/main" type="paragraph" rotatedBoundingBox="26686,2414 26246,3816 24894,3392 25334,19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4F5688-6075-4900-A01C-A7F373C52FF8}" emma:medium="tactile" emma:mode="ink">
              <msink:context xmlns:msink="http://schemas.microsoft.com/ink/2010/main" type="line" rotatedBoundingBox="26686,2414 26246,3816 24894,3392 25334,1990"/>
            </emma:interpretation>
          </emma:emma>
        </inkml:annotationXML>
        <inkml:traceGroup>
          <inkml:annotationXML>
            <emma:emma xmlns:emma="http://www.w3.org/2003/04/emma" version="1.0">
              <emma:interpretation id="{980BB3DE-7E80-4443-BBD1-6C7CF00AE7C1}" emma:medium="tactile" emma:mode="ink">
                <msink:context xmlns:msink="http://schemas.microsoft.com/ink/2010/main" type="inkWord" rotatedBoundingBox="25189,2712 25243,3012 25225,3016 25171,2715"/>
              </emma:interpretation>
              <emma:one-of disjunction-type="recognition" id="oneOf0">
                <emma:interpretation id="interp0" emma:lang="zh-CN" emma:confidence="0">
                  <emma:literal>、</emma:literal>
                </emma:interpretation>
                <emma:interpretation id="interp1" emma:lang="zh-CN" emma:confidence="0">
                  <emma:literal>‵</emma:literal>
                </emma:interpretation>
                <emma:interpretation id="interp2" emma:lang="zh-CN" emma:confidence="0">
                  <emma:literal>‘</emma:literal>
                </emma:interpretation>
                <emma:interpretation id="interp3" emma:lang="zh-CN" emma:confidence="0">
                  <emma:literal>1</emma:literal>
                </emma:interpretation>
                <emma:interpretation id="interp4" emma:lang="zh-CN" emma:confidence="0">
                  <emma:literal>:</emma:literal>
                </emma:interpretation>
              </emma:one-of>
            </emma:emma>
          </inkml:annotationXML>
          <inkml:trace contextRef="#ctx0" brushRef="#br0">28232 5346 6144,'-9'0'2272,"9"0"-1216,5 22-384,-1-9 1408,1 1-1120,-5 8 512,0 7-896,0 3-96,12-3-288,-8 3-544,7-4 160,-8-1-1888,3-4 1152,0-10-3552,0 2 2496</inkml:trace>
        </inkml:traceGroup>
        <inkml:traceGroup>
          <inkml:annotationXML>
            <emma:emma xmlns:emma="http://www.w3.org/2003/04/emma" version="1.0">
              <emma:interpretation id="{2EE1934D-C34D-4748-85E4-57F3BFF1E075}" emma:medium="tactile" emma:mode="ink">
                <msink:context xmlns:msink="http://schemas.microsoft.com/ink/2010/main" type="inkWord" rotatedBoundingBox="24911,3418 25290,2006 26649,2370 26270,3783"/>
              </emma:interpretation>
              <emma:one-of disjunction-type="recognition" id="oneOf1">
                <emma:interpretation id="interp5" emma:lang="zh-CN" emma:confidence="0">
                  <emma:literal>釋</emma:literal>
                </emma:interpretation>
                <emma:interpretation id="interp6" emma:lang="zh-CN" emma:confidence="0">
                  <emma:literal>㩟</emma:literal>
                </emma:interpretation>
                <emma:interpretation id="interp7" emma:lang="zh-CN" emma:confidence="0">
                  <emma:literal>鑳</emma:literal>
                </emma:interpretation>
                <emma:interpretation id="interp8" emma:lang="zh-CN" emma:confidence="0">
                  <emma:literal>譯</emma:literal>
                </emma:interpretation>
                <emma:interpretation id="interp9" emma:lang="zh-CN" emma:confidence="0">
                  <emma:literal>骥</emma:literal>
                </emma:interpretation>
              </emma:one-of>
            </emma:emma>
          </inkml:annotationXML>
          <inkml:trace contextRef="#ctx0" brushRef="#br0" timeOffset="-987">28870 4842 4992,'-5'-5'1824,"5"5"-960,5 0-448,-1 0 1088,2 0-832,0 0 608,0 5-768,-3-1 384,2 11-544,1 2 320,-2-4-384,2 10 256,0-1-288,-1 10 128,-1 0-224,-4 4 0,6 2-96,-6-7-64,0 1 32,0-4-384,0-5 192,0-7-736,0 0 512,0-13-576,5 6 512,-5-21-448,0 2 512,0-12-160,4-1 320,-4-9 128,6 9 64,-6-9 32,5 9 0,-5-5 64,4 11-32,-4-2 416,6 6-256,-1 3 416,1 7-352,-6 6 448,4 7-416,-4 12 448,0 5-448,0 5 96,0 0-256,0-4 0,0-1-64,0-4-608,0-1 288,0-9-896,0-3 672,0-14-576,0 4 608,0-19-96,0 6 320,0-15 32,0 11 128,0-11 128,0 10-32,0-4 320,0 9-160,0-3 448,0 7-352,0 6 576,6 3-480,-6 9 352,5 4-416,-5 6 128,4 3-288,-4 5-128,0 1-64,0-5-192,0-6 128,0-4-672,0 6 448,0-13-864,0 1 672,0-11-480,0 1 608,0-16-160,0 0 320,0-7 128,0 3 64,0-5 32,0 10 0,0-10 0,0 12 0,0-8 128,0 9-64,0-7 128,0 8-128,0-8 320,0 9-192,0-6 384,0 11-320,0-7 512,0 11-448,-4-5 512,4 5-512,-5-9 288,5 13-352,-6-6 192,2 6-224,-7 0 288,11 6-288,-10-2 224,5 5-224,-10 1 128,5-3-193,-11 8 65,7 2-128,-18 2 96,12 4-128,-12-6-32,12 1 0,1-4-128,4-1 64,-2-4-320,8 7 192,3-16-575,6 3 415,6-6-576,8-3 544,2-7-352,-1-1 416,0-5 32,5 6 128,-4-9 96,4 9 32,-4-10 0,-2 8 0,4-2 0,-4 4 0,-4-10 128,5 8-64,-4 2 320,-1 3-192,-5 1 384,5 9-320,-5-4 224,1 8-256,4-4 128,-1 9-192,2-3 128,-1 2-160,4 1 64,2 6-96,0 2 0,0 2-33,-1-6 97,0 6-96,0-6 32,0 4-32,0-2-64,0-2 32,-3-3-128,-4 3 64,-1-9-383,8 6 191,-15-10-864,5 3 608,-10-3-864,5 0 800,-6-3-800,-3 3 768,-1-5-352,10 0 544,-11-5-160,1 6 352,-4-9-128,8 8 192,-10-9 128,6 11 32,-10-10 64,10 7-64,-6-7 320,10 9-160,-8-6 512,8 5-384,-4-3 512,4 8-512,-2-9 352,8 9-384,-10-10 256,10 10-288,-12-9 416,12 9-384,-9-4 352,9 4-352,-11-9 256,11 18-288,-10-9 192,5 0-224,-5 0 127,5 10-191,-10-7 224,5 11-256,-17-1 96,13 6-128,-12 0 96,6 3-128,-6-5 32,11 2-32,-6-2-128,12 2 32,-6-6-256,3 6 160,7-15-672,5 5 481,0-13-929,11-1 704,-1-8-672,5 3 704,-4-13-288,4 11 448,0-12 64,1 11 160,-2-9 96,2 9 32,-2-10 64,4 8-32,-10-2 64,8 4-64,-5-6 192,-1 9-128,-1 1 544,2 5-384,-1-1 384,5 5-352,0 0 192,6 5-256,-1-5 128,1 4-192,-6 2 128,6 3-160,-6 4 64,5-3-96,2-3 0,-4 8-32,2-7-64,7 7 32,-12-8-1184,6 9 640,-12-13-4064,7 7 2496</inkml:trace>
          <inkml:trace contextRef="#ctx0" brushRef="#br0" timeOffset="183">28545 5300 6144,'4'9'2368,"-4"-9"-1280,5 13 288,-5-9 1952,0 6-1792,-5 3 607,5 0-1311,-10 6 32,5 3-512,-10 1 0,9 5-224,-9-1-128,6 0-32,-7 1-1088,5 4 576,-10-6-2431,11 3 1663,-14-7-4000,7 4 3008</inkml:trace>
          <inkml:trace contextRef="#ctx0" brushRef="#br0" timeOffset="739">28131 5830 5888,'-4'0'2272,"4"0"-1216,0-4-544,0-1 1184,4 10-960,1-10 224,5 5-608,-5-5 96,7 2-288,3-7 224,0 5-256,5-9 160,-1 11-160,8-7-64,3 7-32,-4-7 32,4 4-32,-4 3 320,-1 3-160,1 0 384,-1 3-321,-10-3 449,5 10-416,-8 3 288,3 6-320,-15 3 0,4 5-160,-8 1 0,4-2-32,-12-3-960,9 0 480,-14-5-2079,7 1 1375,-5-11-1888,10 2 1728,-11-20-864,7 6 1248,-6-14 288,4 0 384,-5-4 576,11 9-160,-4-6 960,9 6-608,-6-6 1216,12 10-992,-6-1 896,0 6-960,0 0 832,0 4-864,0 4 703,5 6-767,-1 6 448,1 7-608,-5 9 32,6 0-288,-2 0 32,2-6-128,-6 6-608,5 0 256,1 1-2016,-2-7 1281,-4-3-4449,6-4 3040</inkml:trace>
          <inkml:trace contextRef="#ctx0" brushRef="#br0" timeOffset="-247">28106 5504 5248,'-6'0'2016,"6"0"-1088,0 4-160,0-4 1472,0 6-1216,0-6 768,6 4-1056,-1-4 384,-1 5-640,2-2 287,-1 1-447,-1 2 256,2-2-320,-1-4 64,5 6-192,1-12 64,4 6-96,0-10 0,6 3-32,3-8-128,3 11 32,-3-6-32,8 10 0,-7-8 128,5 4-32,-3-6 128,3 10-96,-4-10-32,5 10 0,-11-7-192,5 7 96,-10-9-608,6 9 384,-16-10-1567,4 10 1023,-12 0-2112,3 4 1696,-11-4-2944,1 0 2368</inkml:trace>
          <inkml:trace contextRef="#ctx0" brushRef="#br0" timeOffset="1135">29024 5359 5376,'-6'-4'2112,"6"4"-1152,0-6-288,0 3 1408,6 6-1120,-1-3 800,5 6-1056,-5-2 640,5 0-801,-5 5 513,1 0-608,-2 5 256,1 0-416,-5 4 64,6 1-224,-6-3-416,0 7 160,-6-4-1888,6 0 1121,-5-6-3777,1 6 2624,-7-6-2528,11 0 2624</inkml:trace>
          <inkml:trace contextRef="#ctx0" brushRef="#br0" timeOffset="1326">29080 5554 5504,'4'-32'2112,"-4"32"-1152,32 0-224,-28 0 1312,7 0-1120,-1 0 352,5 0-800,-5-9 0,6 4-288,0-9-32,4 5-96,-10-4-416,4 9 224,-8-6-1536,0 6 928,-12-1-2208,6 5 1632,-10 5-1888,0 9 1792</inkml:trace>
          <inkml:trace contextRef="#ctx0" brushRef="#br0" timeOffset="1849">28931 5626 5376,'-4'0'2016,"4"0"-1088,-6 4-256,1-4 1344,10 6-1120,-5-3 736,6 7-992,-2 3 448,2 0-640,-1 2 96,-1 2-289,1-4-319,1 6 33,-6-6-993,0 3 576,0-9-1856,0 8 1280,0-11-1376,0 0 1376,0-8-96,0 0 672,0-6 480,4 1 0,2-4 1024,9 3-608,5-8 1024,1 8-832,0-6 448,3 6-608,-3-9 0,5 12-288,-7-12 192,7 9-256,-10 1 256,-2 5-256,-7 4 96,2 4-128,-25 5 96,13 4-128,-18 10 544,6-4-352,-11 0 544,11-2-480,0-3 223,3 0-319,8-4-64,4-3-96,4-7-128,8 0 32,-3-4-256,6 1 160,0-7-1087,2 4 671,-13 2-2080,7 4 1472,-11 0-3008,4 10 2368</inkml:trace>
          <inkml:trace contextRef="#ctx0" brushRef="#br0" timeOffset="2271">28850 6039 7168,'-9'0'2720,"9"0"-1472,0 3-544,0-3 1312,3 0-1120,-3-3 288,6 3-736,0-6 95,3 6-319,0-3 128,9-1-192,-4-6 0,2 10-96,5-9 32,3 0-64,2-5-32,5 10 32,-7-15-128,8 10 64,-8-8 96,3 7-32,-6-8 128,3 8-96,-3-3 32,3 3-32,-7 1-64,-2 5 32,-11 1-32,7 3 0,-5-6 0,-2 12 0,-4-6 0,6 7 0,-6 2-512,0 1 288,-6-6-2015,6 5 1247,-10-4-4160,5 0 2880</inkml:trace>
          <inkml:trace contextRef="#ctx0" brushRef="#br0" timeOffset="2547">29074 5820 5760,'-6'0'2176,"6"0"-1152,6 0-224,-6 0 1568,0 6-1280,0-3 800,6 10-1120,-6 3 511,0 0-735,0 3 480,0 4-576,-6-1 192,6 0-384,-10 2 0,5 2-160,-6 2-64,7-2 0,-11-3-832,10 6 448,-11-7-2240,5 0 1441,-4-12-3521,11-2 2624,-7-12-2208,5 4 2464</inkml:trace>
          <inkml:trace contextRef="#ctx0" brushRef="#br0" timeOffset="2737">29125 6055 7168,'35'0'2720,"-35"0"-1472,37 10-768,-22-5 1472,0-1-1120,0 2 448,5 1-768,2-1-1,-2 4-319,-5-6 32,6 5-128,-12-5-544,6 1 224,-9-5-2655,4 4 1599,-5-8-3616,0 4 2752</inkml:trace>
        </inkml:traceGroup>
      </inkml:traceGroup>
    </inkml:traceGroup>
  </inkml:traceGroup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7:25.25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845F76C-AB5A-452E-8267-5D995B93A288}" emma:medium="tactile" emma:mode="ink">
          <msink:context xmlns:msink="http://schemas.microsoft.com/ink/2010/main" type="inkDrawing" rotatedBoundingBox="9842,9250 11311,5432 15092,6886 13623,10704" rotationAngle="432746092" semanticType="enclosure">
            <msink:destinationLink direction="from" ref="{C0FEE487-A7E0-4EAD-99B7-80F276F618CF}"/>
            <msink:destinationLink direction="to" ref="{C0FEE487-A7E0-4EAD-99B7-80F276F618CF}"/>
          </msink:context>
        </emma:interpretation>
      </emma:emma>
    </inkml:annotationXML>
    <inkml:trace contextRef="#ctx0" brushRef="#br0">13217 11892 5888,'-6'-4'2176,"6"4"-1152,0-4-704,0-2 1120,6 12-832,-6-12 640,3 6-736,3-4 320,10-2-512,-2 0 192,2 6-288,0-10 128,3 10-192,8-10 128,3 10-160,0-9 224,6 9-225,-1-9 161,7 9-160,3-8 0,2 8-64,4-10 32,0 10-64,10-5-32,1 10 32,-2-5 32,2 4-32,4 2 128,-6 2-96,6 1 32,2 0-32,-2 1 32,-6 3-64,17 0 64,-5 1-64,3 4 64,-7 1-64,2 8-32,-3 1 32,5-2-32,-11 6 0,4-10 64,-8 2-32,-1-8-96,-1 7 32,-2-4 32,-3 3 0,6-8 64,-6 4-32,6-8-96,-4 2 32,-6-2-480,0 4 288,-11-11-1439,-4 7 895,-5-10-3104,-8 5 2176,0-5-2688,0 0 2496</inkml:trace>
    <inkml:trace contextRef="#ctx0" brushRef="#br0" timeOffset="5631">15494 8503 3712,'-36'0'1408,"12"22"-768,8-3-256,11-15 416,0 11 0,1-2 0,-2 1-192,-5-2-32,2 2-320,-7 0-32,2 4 96,-8 4-64,2 0 96,0 7-128,-6 3 32,0-2 32,2 31 64,-6-13-96,-6-2 0,0 4-32,4 0 32,2 0 0,-10 4 0,-2 0-128,2 0-32,-17 4 32,2 4 0,-1-4 0,-1 22 64,0 3-32,3-11 64,-8-5-128,-4 1 0,6 10-32,-2-4-64,10-7 32,2 0 32,-1 2-32,-6 2-32,-3 12-64,4-2 32,-1-9 32,1-4 64,1 5 32,3-1 96,-9-9-160,10 1-96,-5-2 96,4 3 32,8-1 0,-4 3-64,3-3 32,4-1 32,5 1 32,-4-5 96,-1-1-160,2 6-96,-3-10 96,6-4 32,0-6 0,6-2-64,0 4-64,-6-5 32,10-2 32,6-1 64,-2-6-96,4-6 0,1-3-480,2-10-128,5-3-960,1-14-320,9-15-1760</inkml:trace>
    <inkml:trace contextRef="#ctx0" brushRef="#br0" timeOffset="10204">15336 8471 3712,'-15'-4'1408,"12"14"-768,-4-10-768,7 0 320,0 0 32,7 0 128,-4 0 0,2-6 32,1 2 0,4 4 0,1 0-192,-2 4 160,1 2 64,1 11 160,-2 11 32,12-2-128,-6 2 32,11 4-96,-1 4 0,-4 6-32,-1-3 64,1 12-32,4 17 64,-5-6-128,7 2 32,-2 0-96,1-2 0,-8 6-160,14 2-96,-2 2 0,6-4 32,-5 8 96,-1 11 64,-3-2-32,-3-8-32,2 6-96,-2-1-64,3-2 96,-2 1 0,1 2-32,4 1-64,-4 4 32,-1-8 32,10 7 32,7-10 31,-6 4-63,-6-4-64,0-3 32,2-2-32,-8-5 0,3 7 64,-2 3-32,1-9 64,-8 0-64,4-6 64,-2-2-128,0 2 0,5 2 32,2-5 64,-7-4-96,5-1 0,1-3 32,-5-2 64,-1 0-96,-4 6 0,-1 5 32,0-8 0,0 4 64,0-12 32,0 2-128,0-5 32,0-6-64,2-2 0,-2 21 64,0-5 0,1-1 0,-7-9 0,6-4 0,-3 3 0,2-7 0,-4 1-96,1-4 0,-2-5-287,3-7-161,-3-6-992,6-10-352,-3-10-2016</inkml:trace>
  </inkml:traceGroup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7:15.98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1B59C57-C955-4AAB-9B19-D304EC16736B}" emma:medium="tactile" emma:mode="ink">
          <msink:context xmlns:msink="http://schemas.microsoft.com/ink/2010/main" type="inkDrawing" rotatedBoundingBox="7879,5819 7963,5227 8430,5294 8346,5886" hotPoints="8425,5539 8148,5815 7872,5539 8148,5262" semanticType="enclosure" shapeName="Circle"/>
        </emma:interpretation>
      </emma:emma>
    </inkml:annotationXML>
    <inkml:trace contextRef="#ctx0" brushRef="#br0">11238 7899 4736,'-6'-8'1760,"6"8"-960,-5 0-384,2 0 960,-3 0-768,-10 0 544,2 0-672,-7 0 320,12 0-480,-9 0 192,9 4-288,-6 0 288,3 5-288,-6 1 384,6-1-352,-2 4 288,4 1-288,-6 4 192,6 1-224,-6 8 127,7-5-191,-6 4 0,9 6-96,-5 0-64,8 4 32,-3 2-32,6-2 0,0-4 0,9-2 0,2 2 64,5-4-32,-2-2-32,7 3 32,0-7 32,0-5-32,3-3-32,3-5 32,-3-9-32,2 5 0,-1-10 0,2 2 0,-3-7-96,2 0 64,-6-7 96,5-2-32,-4-13-96,3 10 32,-6-14-32,0 4 0,-6-13 0,2 10 0,-8-11 64,4 14 0,-10-10 64,6 10-32,-12 2 64,0 2-64,-4 2-32,2 7 32,-10 0-32,3 6 0,-9 3-96,3 7 64,-9-1-192,9 8 128,-14-1-959,8 7 607,-8-1-2208,10 5 1472,-2-2-3136,12 8 2432</inkml:trace>
  </inkml:traceGroup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7:13.70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32B4424-733D-4368-9567-C2E6878DBF37}" emma:medium="tactile" emma:mode="ink">
          <msink:context xmlns:msink="http://schemas.microsoft.com/ink/2010/main" type="inkDrawing" rotatedBoundingBox="4126,8192 4309,9149 3445,9314 3262,8358" semanticType="callout" shapeName="Other">
            <msink:sourceLink direction="with" ref="{C2413648-AC25-4837-996B-5D6C5F7E5796}"/>
            <msink:sourceLink direction="with" ref="{ABC97E19-FE75-4BCF-8DCE-BB0F15685CFC}"/>
          </msink:context>
        </emma:interpretation>
      </emma:emma>
    </inkml:annotationXML>
    <inkml:trace contextRef="#ctx0" brushRef="#br0">6646 10932 5120,'-11'-6'2016,"11"6"-1088,0 0-512,0 0 1088,0 10-832,0-7 672,0 12-800,0 2 448,0 2-576,-4 4 256,4-1-384,-6 5 256,0 1-288,-3 12 192,4 4-224,-11 11 63,7 6-159,-12 6 224,10 1-224,-10 9 160,6-5-160,0-14 160,6-6-192,-3-14 320,12 0-224,-3 2 160,3-2-192,0-12 64,3-4-128,3-8-64,5-1 0,-1-8 32,-1 5-32,3-10 128,3 4-96,5-8-32,1 4 0,-2-10-32,7 5 0,5-8 0,-1 3 0,20-12 0,7-1 0,-1-4-96,1 5 64,-6-6-32,0 11 0,0-2 0,-6 6 0,2-6-288,-8 11 192,-9-10-576,2 4 416,-7 2-928,-4 2 737,-12-8-1825,3 8 1312,-18-7-3488,6 2 2528</inkml:trace>
  </inkml:traceGroup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7:14.14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40059D4-9451-4FBB-AF8C-E47B9880A065}" emma:medium="tactile" emma:mode="ink">
          <msink:context xmlns:msink="http://schemas.microsoft.com/ink/2010/main" type="inkDrawing" rotatedBoundingBox="3605,8336 4394,8922 4348,8984 3560,8398" semanticType="callout" shapeName="Other">
            <msink:sourceLink direction="with" ref="{2A00F7DC-69C7-4114-8BF0-1FBCF64A3F42}"/>
            <msink:sourceLink direction="with" ref="{ABC97E19-FE75-4BCF-8DCE-BB0F15685CFC}"/>
          </msink:context>
        </emma:interpretation>
      </emma:emma>
    </inkml:annotationXML>
    <inkml:trace contextRef="#ctx0" brushRef="#br0">6635 11039 4736,'-15'-13'1760,"15"13"-960,-6-4-320,3-1 992,6 10-800,-3-10 512,6 5-704,-6-4 512,12 8-544,-3-4 384,6 5-480,-4-1 256,4 5-352,0-5 288,1 6-320,4-1 224,5 4-225,5 6 65,2-2-160,-2 2 64,6 0-96,0 7 0,-6 0-32,0-3 32,6-1-64,-1 7-32,-5-3 32,2 6-128,4 1 64,0-2 32,-2-4 0,-2 1 64,-8 4-32,-3-2 64,6-1-64,-9-7-640,3 0 320,-9-8-2015,3 4 1311</inkml:trace>
  </inkml:traceGroup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7:29.09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101A0AE-140F-4C63-A229-FC60EF05793E}" emma:medium="tactile" emma:mode="ink">
          <msink:context xmlns:msink="http://schemas.microsoft.com/ink/2010/main" type="inkDrawing" rotatedBoundingBox="4150,8867 4171,8859 4175,8869 4154,8877" shapeName="Other"/>
        </emma:interpretation>
      </emma:emma>
    </inkml:annotationXML>
    <inkml:trace contextRef="#ctx0" brushRef="#br0">7216 11497 4992,'-20'0'1824,"20"11"-960,0-11-1088,0 0 320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57.699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15924 6880 5888,'15'-17'2176,"-5"11"-1152,1 6-704,-7 0 640,7 0-96,-11 0 64,4 6-96,1 1 32,-5 3-480,0-1 64,0 4 0,-5 1 32,-4 10 32,-1-2-65,-7 5-31,-8-1-96,-11 6 32,1 0-64,0 0 0,-1 0-96,0 5-32,-10-5-192,5-1-32,2-8 32,3-7 64,4 0-160,7-8-32,4-8-864,6-4-287,0-10-545,4-4-192,2-5-448,3-4-1440,2 5 768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9:05.04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85DD1E4-91F8-4F39-B368-6D0E22130F87}" emma:medium="tactile" emma:mode="ink">
          <msink:context xmlns:msink="http://schemas.microsoft.com/ink/2010/main" type="writingRegion" rotatedBoundingBox="4452,10520 16903,9928 17025,12505 4574,13097"/>
        </emma:interpretation>
      </emma:emma>
    </inkml:annotationXML>
    <inkml:traceGroup>
      <inkml:annotationXML>
        <emma:emma xmlns:emma="http://www.w3.org/2003/04/emma" version="1.0">
          <emma:interpretation id="{363B6199-9B9B-461D-918D-C5B7C1E929FD}" emma:medium="tactile" emma:mode="ink">
            <msink:context xmlns:msink="http://schemas.microsoft.com/ink/2010/main" type="paragraph" rotatedBoundingBox="6520,10447 7040,10373 7086,10696 6565,107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2C530B6-AA87-444A-9D82-49E228FF3BAD}" emma:medium="tactile" emma:mode="ink">
              <msink:context xmlns:msink="http://schemas.microsoft.com/ink/2010/main" type="line" rotatedBoundingBox="6520,10447 7040,10373 7085,10696 6565,10769"/>
            </emma:interpretation>
          </emma:emma>
        </inkml:annotationXML>
        <inkml:traceGroup>
          <inkml:annotationXML>
            <emma:emma xmlns:emma="http://www.w3.org/2003/04/emma" version="1.0">
              <emma:interpretation id="{C2413648-AC25-4837-996B-5D6C5F7E5796}" emma:medium="tactile" emma:mode="ink">
                <msink:context xmlns:msink="http://schemas.microsoft.com/ink/2010/main" type="inkWord" rotatedBoundingBox="6520,10447 7040,10373 7085,10696 6565,10769">
                  <msink:destinationLink direction="with" ref="{B32B4424-733D-4368-9567-C2E6878DBF37}"/>
                  <msink:destinationLink direction="with" ref="{845EFB89-E2C9-4C72-AA59-E11A2D03486B}"/>
                </msink:context>
              </emma:interpretation>
              <emma:one-of disjunction-type="recognition" id="oneOf0">
                <emma:interpretation id="interp0" emma:lang="zh-CN" emma:confidence="0">
                  <emma:literal>入</emma:literal>
                </emma:interpretation>
                <emma:interpretation id="interp1" emma:lang="zh-CN" emma:confidence="0">
                  <emma:literal>×</emma:literal>
                </emma:interpretation>
                <emma:interpretation id="interp2" emma:lang="zh-CN" emma:confidence="0">
                  <emma:literal>八</emma:literal>
                </emma:interpretation>
                <emma:interpretation id="interp3" emma:lang="zh-CN" emma:confidence="0">
                  <emma:literal>「</emma:literal>
                </emma:interpretation>
                <emma:interpretation id="interp4" emma:lang="zh-CN" emma:confidence="0">
                  <emma:literal>乃</emma:literal>
                </emma:interpretation>
              </emma:one-of>
            </emma:emma>
          </inkml:annotationXML>
          <inkml:trace contextRef="#ctx0" brushRef="#br0">9796 13049 6528,'30'-9'2464,"-30"9"-1344,30 15-544,-18-2 1504,3 4-1152,5 2 672,1 3-928,4 2 63,1-2-447,-2 0-320,6 6 0,-3-1-1535,-1 0 831,-7-5-4256,8 6 2784</inkml:trace>
          <inkml:trace contextRef="#ctx0" brushRef="#br0" timeOffset="-180">9856 13128 6016,'-9'-4'2272,"9"4"-1216,0 0-448,0-6 1504,0 2-1152,0-5 896,0 9-1120,0 0 703,0 3-831,-6 3 448,3 8-608,-13 4 96,5 0-288,-13 4-256,6 6 0,-12-2-704,10 6 384,-16-5-2144,12 2 1377,-6-13-4225,3 0 2944</inkml:trace>
        </inkml:traceGroup>
      </inkml:traceGroup>
    </inkml:traceGroup>
    <inkml:traceGroup>
      <inkml:annotationXML>
        <emma:emma xmlns:emma="http://www.w3.org/2003/04/emma" version="1.0">
          <emma:interpretation id="{1132080D-EFC8-4C98-9E0A-A389E54C2EAF}" emma:medium="tactile" emma:mode="ink">
            <msink:context xmlns:msink="http://schemas.microsoft.com/ink/2010/main" type="paragraph" rotatedBoundingBox="4520,11960 16971,11368 17025,12505 4574,130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95FA2E-C59E-43E7-9AF4-356669400706}" emma:medium="tactile" emma:mode="ink">
              <msink:context xmlns:msink="http://schemas.microsoft.com/ink/2010/main" type="line" rotatedBoundingBox="4520,11960 16971,11368 17025,12505 4574,13097"/>
            </emma:interpretation>
          </emma:emma>
        </inkml:annotationXML>
        <inkml:traceGroup>
          <inkml:annotationXML>
            <emma:emma xmlns:emma="http://www.w3.org/2003/04/emma" version="1.0">
              <emma:interpretation id="{ABC97E19-FE75-4BCF-8DCE-BB0F15685CFC}" emma:medium="tactile" emma:mode="ink">
                <msink:context xmlns:msink="http://schemas.microsoft.com/ink/2010/main" type="inkWord" rotatedBoundingBox="4520,11960 5239,11926 5292,13027 4573,13061">
                  <msink:destinationLink direction="with" ref="{B40059D4-9451-4FBB-AF8C-E47B9880A065}"/>
                  <msink:destinationLink direction="with" ref="{845EFB89-E2C9-4C72-AA59-E11A2D03486B}"/>
                  <msink:destinationLink direction="with" ref="{B32B4424-733D-4368-9567-C2E6878DBF37}"/>
                </msink:context>
              </emma:interpretation>
              <emma:one-of disjunction-type="recognition" id="oneOf1">
                <emma:interpretation id="interp5" emma:lang="zh-CN" emma:confidence="0">
                  <emma:literal>事</emma:literal>
                </emma:interpretation>
                <emma:interpretation id="interp6" emma:lang="zh-CN" emma:confidence="0">
                  <emma:literal>摹</emma:literal>
                </emma:interpretation>
                <emma:interpretation id="interp7" emma:lang="zh-CN" emma:confidence="0">
                  <emma:literal>蓦</emma:literal>
                </emma:interpretation>
                <emma:interpretation id="interp8" emma:lang="zh-CN" emma:confidence="0">
                  <emma:literal>導</emma:literal>
                </emma:interpretation>
                <emma:interpretation id="interp9" emma:lang="zh-CN" emma:confidence="0">
                  <emma:literal>葺</emma:literal>
                </emma:interpretation>
              </emma:one-of>
            </emma:emma>
          </inkml:annotationXML>
          <inkml:trace contextRef="#ctx0" brushRef="#br0" timeOffset="3405">7920 15554 5120,'-24'14'2016,"24"-14"-1088,-12 6-320,8-6 1504,8 0-1152,-4 0 832,6 0-1088,-6-6 480,9 6-672,2-8 223,-1 2-447,5-2 128,0 3-256,5-8 0,7 7-96,3-10-64,0-3 32,5-14-384,7 7 192,-12 4-1151,0 3 735,2-4-1984,-1 7 1408,-10 0-3200,-7 9 2464</inkml:trace>
          <inkml:trace contextRef="#ctx0" brushRef="#br0" timeOffset="2100">7982 14640 4992,'-15'-30'1920,"15"30"-1024,-11-19-288,5 9 1152,12 10-960,-6-3 544,0 3-832,0-6 384,0 12-544,0-6 480,5 3-512,1 2 352,-2 9-384,1-1 415,5 6-415,7 11 448,2 8-448,-9-2 288,6 0-320,-7 8 192,2 2-224,-1 14 128,1-7-192,-8 11 64,9 3-128,-12 30-64,4-6 0,-4-24-32,0-8 0,0-14-96,0-4 64,0 5-480,0-2 288,0-17-896,0-4 640,-4-8-1120,4-8 897,-15-11-1697,4 4 1344,-5-13-3296,7 0 2432</inkml:trace>
          <inkml:trace contextRef="#ctx0" brushRef="#br0" timeOffset="2850">7639 15333 4608,'-30'-7'1760,"30"7"-960,-6 38-224,3-31 1184,6-7-960,-3-7 832,0 7-960,0 0 704,6 10-768,-6-10 512,6 0-640,-1-3 319,5-4-479,5-1 192,6 4-288,-1-10 0,5 5-128,7-10 0,2 6-32,2-4-128,5 2 32,4-2 96,-4 2-32,1-8-32,-7 7 32,1-7-128,-6 10 64,-5-2 96,1 15-32,-17 5-96,3 9 32,-12-1-192,0 0 128,-15 2-32,4 2 64,-19 1 64,9 6 0,-4-2 0,4 0 0,-5 1-96,5 4 64,-3-5 32,9-4 0,0-8 0,3 4 0,3-11-96,9 3 64,0-15 32,5-1 0,5-12 0,5 5 0,6-6 0,0 8 0,-1-2 0,5 7 0,1-8 0,4 10 0,-14-2 128,4 10-64,-5 0 128,0 4-128,-9 2 128,-2 2-128,-8 6-224,4 4 64,-12 4-672,3 0 448,-12-2-927,12 2 703,-12-8-896,6-1 832,-11-4-384,11 4 576,-6-7-128,12-2 320,-6-4-96,3 5 192,3-5 0,3 0 64,0-5-288,6 1 192,0-5-1216,12-1 768,-7-3-2208,11 4 1600</inkml:trace>
          <inkml:trace contextRef="#ctx0" brushRef="#br0" timeOffset="1139">7573 14678 5632,'0'22'2176,"0"-22"-1152,11 4-480,-7 0 1472,2 1-1120,0-5 864,-3 4-1056,14-4 288,2 6-608,2-6 159,-1 0-319,-4 0 288,4 0-288,10-6 160,0 6-224,2-9 128,4 5-160,4-15 64,2 6-96,2-9 0,4 8-32,-4-5 96,2 12-96,-4-12-96,-1 9 0,-16 1-192,1 5 128,-11-1-1024,0 5 640,-9-4-2207,-2 8 1503,-14 1-3616,4 8 2688</inkml:trace>
          <inkml:trace contextRef="#ctx0" brushRef="#br0" timeOffset="1725">7797 14826 4992,'0'0'1920,"0"0"-1024,11 9-64,-11-5 1376,4 2-1216,2 1 672,0 8-992,-1-1 480,5-1-672,-1 6 255,2 3-447,-11-5-96,4 6-96,-4-5-1055,0 5 511,0-4-1600,0-2 1184,-4-11-1376,4-3 1280,0-12-800,4-1 1024,2-3 96,-1 10 416,1-11 576,10 5-192,4-10 1088,-1 6-704,2 0 896,5 3-832,-6-9 672,5 12-736,-4-12 512,3 10-608,-4-10 320,7 11-448,-17 3 128,5 5-288,-9 0 0,0 9-96,-18 1-64,8 3 32,-17 6-128,6 7 64,-11-4 32,5 7 0,-9-7 128,5 5-64,-1-8 256,16-6-192,0 4 95,10-2-127,0-12 0,5 3-32,0-15-64,11 3 32,-6-11 32,0 2-32,6-2-288,-2 4 128,2-6-1215,-2 10 735,-4-8-2144,7 2 1568,-7 1-2912,-1 5 2304</inkml:trace>
        </inkml:traceGroup>
        <inkml:traceGroup>
          <inkml:annotationXML>
            <emma:emma xmlns:emma="http://www.w3.org/2003/04/emma" version="1.0">
              <emma:interpretation id="{9D442626-50B0-43B4-8ACE-45A5CA025B81}" emma:medium="tactile" emma:mode="ink">
                <msink:context xmlns:msink="http://schemas.microsoft.com/ink/2010/main" type="inkWord" rotatedBoundingBox="5537,11926 6244,11892 6290,12869 5583,12902"/>
              </emma:interpretation>
              <emma:one-of disjunction-type="recognition" id="oneOf2">
                <emma:interpretation id="interp10" emma:lang="zh-CN" emma:confidence="0">
                  <emma:literal>实</emma:literal>
                </emma:interpretation>
                <emma:interpretation id="interp11" emma:lang="zh-CN" emma:confidence="0">
                  <emma:literal>實</emma:literal>
                </emma:interpretation>
                <emma:interpretation id="interp12" emma:lang="zh-CN" emma:confidence="0">
                  <emma:literal>害</emma:literal>
                </emma:interpretation>
                <emma:interpretation id="interp13" emma:lang="zh-CN" emma:confidence="0">
                  <emma:literal>案</emma:literal>
                </emma:interpretation>
                <emma:interpretation id="interp14" emma:lang="zh-CN" emma:confidence="0">
                  <emma:literal>突</emma:literal>
                </emma:interpretation>
              </emma:one-of>
            </emma:emma>
          </inkml:annotationXML>
          <inkml:trace contextRef="#ctx0" brushRef="#br0" timeOffset="5266">8679 15004 7296,'-4'-24'2720,"4"24"-1472,9-5-768,-3 2 1536,-1 3-1152,5-4 512,10 4-833,1-10 193,4 0-416,-4 2 96,3 8-256,2-10-128,1 6-64,-12 0-128,0 8 96,-12 0-96,9 6 64,-24-2-64,9 12 64,-18-8 128,6 6 0,-6 0 256,12 2-160,-8-8 512,8 2-352,3-14 352,12 0-352,-1-4 0,5-2-192,1-4-64,8 7 0,-2-6-32,2 5 0,-8-2-864,4 12 480,-15 4-2016,6 2 1313,-24 2-2369,9 4 1920,-15 8-1152,3-2 1568,-5-2 608,5 6 352,-9-2 1344,5 1-640,-1-8 1824,11-1-1344,-6-4 1376,12 4-1376,-12 0 512,10 4-865,-4-3 577,11-6-704,-2-13 512,12 0-608,3-10 96,7 7-288,10-10-32,4-2-128,11-12 96,-1 9-128,11-14-32,0 9 0,0-4-128,-1 5 64,3 0-832,-8 8 480,-9-4-1824,0 4 1248,-27-4-2335,-3 8 1887,-12-7-2880,0 12 2464,-8-13-1472,4 9 1920</inkml:trace>
          <inkml:trace contextRef="#ctx0" brushRef="#br0" timeOffset="4306">8655 14740 5888,'-12'-4'2272,"12"4"-1216,-4 9-320,-1-5 1536,10 5-1248,-5 5 768,4 4-1056,2 5 447,0 0-671,-1 9 64,-1-2-320,1 7-256,5 0 0,-10-11-1280,6-4 704,-6 0-3295,0-2 2175,0-11-3008,0-6 2688</inkml:trace>
          <inkml:trace contextRef="#ctx0" brushRef="#br0" timeOffset="4652">8730 14846 6016,'11'-6'2272,"-11"6"-1216,36-4-544,-27-2 1472,7 6-1120,-2-7 928,7 1-1056,0-7 639,5 9-831,-7-11 512,7 12-608,1-7 544,3 6-576,0-6 352,-4 10-448,-1-3 320,1 3-352,-7 0 416,2 7-416,-10 3 288,4 0-320,-11-2 64,2 6-192,-12 5 0,6-2-64,-4 2-128,-1-2 32,-16 1-192,6 5 128,-10-4-1088,8-2 640,-13-2-2496,10 2 1696,-16-8-3551,17 5 2751,-28-9-2784,11 2 2816</inkml:trace>
          <inkml:trace contextRef="#ctx0" brushRef="#br0" timeOffset="5508">8971 14881 7296,'-11'-6'2816,"11"6"-1536,-4 9-576,-2-3 1664,12 1-1312,-6 3 927,0 5-1183,0 2 544,4 5-768,2 10 256,-1 4-480,-2-4 96,3 10-288,-6 3 64,6 4-128,-12-4-128,0 1 0,-12 8-1376,1 0 768,-8-17-3136,10 0 2113,-15-10-3905,9-5 3136,6-18-1504,4-4 2304</inkml:trace>
          <inkml:trace contextRef="#ctx0" brushRef="#br0" timeOffset="4097">8816 14545 6656,'-3'10'2464,"3"-10"-1344,3-6-608,-3 2 1536,12 8-1152,-3-4 864,3 6-1056,-3-3 351,6 11-607,0 0 224,0 4-384,2-5 0,-2 2-192,-11-2-256,7 0 64,-11 0-1024,6 1 640,-12 1-2431,6 2 1631,-11-8-3584,1 4 2752</inkml:trace>
          <inkml:trace contextRef="#ctx0" brushRef="#br0" timeOffset="5683">8944 15316 7040,'27'0'2624,"-27"0"-1408,39 9-448,-24-5 1792,2 5-1440,2 5 959,2 5-1215,5-3 384,4 3-736,-6-6 0,9 6-320,-9-2-864,6 2 320,-9-10-3231,0 1 1983,0-16-4192,-1 6 3296</inkml:trace>
        </inkml:traceGroup>
        <inkml:traceGroup>
          <inkml:annotationXML>
            <emma:emma xmlns:emma="http://www.w3.org/2003/04/emma" version="1.0">
              <emma:interpretation id="{2A39B636-9978-4D9D-9F80-693F61705112}" emma:medium="tactile" emma:mode="ink">
                <msink:context xmlns:msink="http://schemas.microsoft.com/ink/2010/main" type="inkWord" rotatedBoundingBox="6585,12122 7082,12099 7109,12658 6611,12681"/>
              </emma:interpretation>
              <emma:one-of disjunction-type="recognition" id="oneOf3">
                <emma:interpretation id="interp15" emma:lang="zh-CN" emma:confidence="0">
                  <emma:literal>上</emma:literal>
                </emma:interpretation>
                <emma:interpretation id="interp16" emma:lang="zh-CN" emma:confidence="0">
                  <emma:literal>占</emma:literal>
                </emma:interpretation>
                <emma:interpretation id="interp17" emma:lang="zh-CN" emma:confidence="0">
                  <emma:literal>止</emma:literal>
                </emma:interpretation>
                <emma:interpretation id="interp18" emma:lang="zh-CN" emma:confidence="0">
                  <emma:literal>巴</emma:literal>
                </emma:interpretation>
                <emma:interpretation id="interp19" emma:lang="zh-CN" emma:confidence="0">
                  <emma:literal>迈</emma:literal>
                </emma:interpretation>
              </emma:one-of>
            </emma:emma>
          </inkml:annotationXML>
          <inkml:trace contextRef="#ctx0" brushRef="#br0" timeOffset="6880">9709 15233 5504,'-15'23'2112,"15"-23"-1152,-11 9-416,7-3 1472,8-2-1120,-8-4 864,4 5-1056,-5-5 640,-1 8-800,-3-2 447,9-3-575,-6-3 256,12 0-384,-6 0 192,5 6-256,-1-2 224,2-1-256,-6-3 160,5 0-192,-1 0 64,7 0-128,-1-3 0,1 3-32,-1-4-64,4 4 32,7-6 32,0 3-32,0-7-96,3 6 32,6-5 32,3 9 0,-3-6 64,5 6-32,-4-3-32,-1-3 32,-4 2-128,-1 4 64,-5-4-320,1 4 192,-12-5-1088,8 5 704,-13-4-1792,8 4 1313,-18-6-2433,6 12 1952,-15-12-2720,-1 6 2400</inkml:trace>
          <inkml:trace contextRef="#ctx0" brushRef="#br0" timeOffset="6307">9709 14754 7040,'0'-5'2720,"0"5"-1472,10 5-608,-5-5 1568,7 8-1248,-3 2 608,0 2-929,3 4 257,-2 6-512,0 4 224,0 1-352,-4 1-64,-2 4-128,-4 5-768,0 3 416,-4-13-2111,4 0 1343,-6-5-3200,0-4 2400</inkml:trace>
          <inkml:trace contextRef="#ctx0" brushRef="#br0" timeOffset="7163">9766 14968 5376,'0'-6'2112,"0"6"-1152,0 0-416,0 0 1248,0 6-992,0-6 544,4 4-800,2-1 288,0 3-512,-6-2 320,0 9-352,0 2 64,5 8-224,-5-1-128,0 8-32,0-5-1024,0-3 576,0-8-2976,0 2 1920,0-6-2656,3 3 2400</inkml:trace>
          <inkml:trace contextRef="#ctx0" brushRef="#br0" timeOffset="6546">9837 15048 5888,'30'-8'2272,"-30"8"-1216,36-32-384,-27 22 1344,6 10-1120,6-8 576,6 3-896,-7-4 128,5 5-416,1-10-320,-1 5 0,-11 0-1536,-2 5 832,-12-2-3840,0 6 2560</inkml:trace>
        </inkml:traceGroup>
        <inkml:traceGroup>
          <inkml:annotationXML>
            <emma:emma xmlns:emma="http://www.w3.org/2003/04/emma" version="1.0">
              <emma:interpretation id="{AD410B3E-24F0-4875-9C50-654349DBE7BB}" emma:medium="tactile" emma:mode="ink">
                <msink:context xmlns:msink="http://schemas.microsoft.com/ink/2010/main" type="inkWord" rotatedBoundingBox="7387,11859 8233,11818 8277,12745 7431,12785"/>
              </emma:interpretation>
              <emma:one-of disjunction-type="recognition" id="oneOf4">
                <emma:interpretation id="interp20" emma:lang="zh-CN" emma:confidence="0">
                  <emma:literal>我</emma:literal>
                </emma:interpretation>
                <emma:interpretation id="interp21" emma:lang="zh-CN" emma:confidence="0">
                  <emma:literal>战</emma:literal>
                </emma:interpretation>
                <emma:interpretation id="interp22" emma:lang="zh-CN" emma:confidence="0">
                  <emma:literal>哉</emma:literal>
                </emma:interpretation>
                <emma:interpretation id="interp23" emma:lang="zh-CN" emma:confidence="0">
                  <emma:literal>戕</emma:literal>
                </emma:interpretation>
                <emma:interpretation id="interp24" emma:lang="zh-CN" emma:confidence="0">
                  <emma:literal>㦱</emma:literal>
                </emma:interpretation>
              </emma:one-of>
            </emma:emma>
          </inkml:annotationXML>
          <inkml:trace contextRef="#ctx0" brushRef="#br0" timeOffset="8640">10453 14985 7168,'0'5'2720,"0"-5"-1472,15 0-768,-9 0 1184,4 0-960,4-9 96,7 4-512,6-9-192,-3 1-32,-3-6-352,0 11 160,-7-10-672,8 8 480,-8-8-736,2 4 608,-11 1-192,4 10 352,-9-13 128,6 9 64,-12-8 288,6 11-96,-4-10 608,-1 9-416,-6-2 800,11 1-608,-4-4 608,4 6-608,0 1 384,0 6-513,-6-3 481,6 10-512,-6-6 352,12 9-384,-6 6 192,0 0-256,0-2-64,0 5-96,0 6-128,0-1 32,-6 2-192,6 1 128,-3 7-1088,-2-7 640,-1-7-1791,0-1 1311,-9-3-1664,11 0 1568,-7-9-672,7-2 1056,-12-3 352,6 4 224,-6-9 1056,11 4-480,-10-8 1120,9 4-896,-3-6 768,3 3-800,3-10 448,6 3-608,-3-3 32,11 7-288,-1-7-96,-1 7-64,2 6 32,-1 6-32,2 4 192,-3 6-128,-9 4 608,5-2-417,-10 8 673,5 6-544,-5-5 416,1 5-480,-2-4 128,6-5-320,0-19-416,10-4 128,6-23-1600,3-4 960,8-14-2079,8 0 1631,4-17-2400,3-2 2048,-12 10-1824,-4 10 1920</inkml:trace>
          <inkml:trace contextRef="#ctx0" brushRef="#br0" timeOffset="7910">10530 14614 6784,'-11'32'2624,"11"-32"-1408,6-6-576,-6 2 1344,9 8-1120,3-8 384,2 4-768,2-4-128,-1-1-224,6-4-32,-1 5-33,1 0-670,-2 4 319,-3 0-2208,4 0 1376,-10 0-3392,0 4 2560</inkml:trace>
          <inkml:trace contextRef="#ctx0" brushRef="#br0" timeOffset="8997">10908 14517 5248,'-16'-45'2016,"16"45"-1088,-20 6-512,14-6 1088,12 0-832,-6-6 608,0 6-768,0-4 576,0 4-608,0 0 512,5 10-544,-1-1 543,2-2-575,-1 3 480,1 3-480,-2 6 320,7 3-416,-7 1 320,7 6-352,4 11 256,1 0-288,-7 6 128,8 2-224,-2 20 288,4 2-256,-8-8 32,4-4-128,-6 20-128,9-14 0,-9-15-608,6-8 352,-6 1-1856,8-2 1184,-7-22-2527,-1-8 1951,-3-16-2784,5 2 2464,-7-18-1664,2-1 2048</inkml:trace>
          <inkml:trace contextRef="#ctx0" brushRef="#br0" timeOffset="9173">11132 14907 6912,'-27'-17'2624,"27"17"-1408,-3 0-576,-3 0 1568,12 4-1248,-12 0 608,6 5-929,-10 0 193,5 5-480,-4 4 32,-3 6-256,-9 2-992,6 6 480,-6-10-3103,7 0 1919,-11 2-3520,10-10 2880</inkml:trace>
          <inkml:trace contextRef="#ctx0" brushRef="#br0" timeOffset="9351">11050 14549 7040,'21'-13'2720,"-21"13"-1472,19-13-768,-8 13 1728,-2 3-1248,6 3 768,0-2-1025,3 0-31,-4 5-384,2 0-1120,4 5 448,-4 0-3039,4 0 1919,-2-5-3392,4 5 2784</inkml:trace>
        </inkml:traceGroup>
        <inkml:traceGroup>
          <inkml:annotationXML>
            <emma:emma xmlns:emma="http://www.w3.org/2003/04/emma" version="1.0">
              <emma:interpretation id="{35221DCA-51B7-4B82-BA49-605616DB290F}" emma:medium="tactile" emma:mode="ink">
                <msink:context xmlns:msink="http://schemas.microsoft.com/ink/2010/main" type="inkWord" rotatedBoundingBox="8294,11985 9274,11939 9318,12856 8338,12903"/>
              </emma:interpretation>
              <emma:one-of disjunction-type="recognition" id="oneOf5">
                <emma:interpretation id="interp25" emma:lang="zh-CN" emma:confidence="0">
                  <emma:literal>们</emma:literal>
                </emma:interpretation>
                <emma:interpretation id="interp26" emma:lang="zh-CN" emma:confidence="0">
                  <emma:literal>們</emma:literal>
                </emma:interpretation>
                <emma:interpretation id="interp27" emma:lang="zh-CN" emma:confidence="0">
                  <emma:literal>問</emma:literal>
                </emma:interpretation>
                <emma:interpretation id="interp28" emma:lang="zh-CN" emma:confidence="0">
                  <emma:literal>仙</emma:literal>
                </emma:interpretation>
                <emma:interpretation id="interp29" emma:lang="zh-CN" emma:confidence="0">
                  <emma:literal>呐</emma:literal>
                </emma:interpretation>
              </emma:one-of>
            </emma:emma>
          </inkml:annotationXML>
          <inkml:trace contextRef="#ctx0" brushRef="#br0" timeOffset="10870">11723 14836 6144,'6'-6'2272,"-6"6"-1216,15 6-544,-15-6 1184,4 0-960,1 0 224,7 0-608,-8-6-960,7 6 288,-8-3-1856,3 6 1216,-6-3-1472,0 10 1376,0-1 320,0 4 480,0 10 1472,0-1-672,0 6 1696,0 5-1248,-6 3 1152,6 3-1248,-3-11 320,6 4-704,-3-9-320,0 0-96,0-14-1152,6-2 576,0-14-2144,-2-8 1472,1-11-2144,6-3 1856,-1-20-640,-1 8 1248,8-4 1088,-2 9-96,10-28 1856,5 11-1120,2-2 1280,-2 14-1248,-5 5 736,-5 13-960,1 1 480,5 9-704,-7-2 672,8 7-672,-13-1 768,7 9-736,0 0 607,0 3-639,-6 7 448,0 9-512,-6-2 320,3 1-416,-3 5 256,1 0-320,-5 12 128,7 1-224,-9 10 224,3-1-256,3 32 256,3 6-256,-3 2 256,2-12-256,-7-11 96,8-7-128,-12-10 0,3 0-32,-6-3-768,3-7 416,-12-16-2112,8-5 1344,-12-14-3807,0-4 2687</inkml:trace>
          <inkml:trace contextRef="#ctx0" brushRef="#br0" timeOffset="11165">11834 14636 7424,'-9'14'2816,"9"-14"-1536,6 9-512,-6-9 1632,3 0-1312,-3 0 607,11 4-1023,-5 1 64,4-1-448,-1 2-192,3 1-32,-3 2-1344,6 1 704,-4-1-3775,4 1 2399,0 3-3136,0 0 2880</inkml:trace>
          <inkml:trace contextRef="#ctx0" brushRef="#br0" timeOffset="9840">11484 14726 6400,'3'-4'2464,"-3"4"-1344,17-32-608,-13 27 1056,7 10-896,-2-10 288,7 5-576,-5-4 512,-1 4-512,-5-4 576,4 4-545,-3 0 577,0 4-576,-6-4 416,0 4-480,0 1 256,0 5-352,-6-7 192,6 7-224,-6-1 64,1-1-160,-4 11 64,3 0-96,-9 3 0,5 4-32,-5-3-64,10 5 32,-11-1 32,11 5-32,-10 9-32,5 4 32,-6-5-32,12 1 0,-17 9 64,12 0-32,-8-5-96,13 1 32,-8-20-960,9-3 544,-3-18-2304,6-5 1568,-6-18-3103,6 0 2431,0-10-2560,12 10 2528</inkml:trace>
          <inkml:trace contextRef="#ctx0" brushRef="#br0" timeOffset="10243">11520 14913 5120,'0'9'2016,"0"-9"-1088,0 18-256,0-10 1632,3 6-1280,-3 8 960,6 10-1184,-6-6 480,0 6-737,0 6 129,0-7-384,0-3-96,0-5-128,0-7-832,0 4 416,0-12-2239,0-4 1439,0-13-3584,10 6 2656</inkml:trace>
        </inkml:traceGroup>
        <inkml:traceGroup>
          <inkml:annotationXML>
            <emma:emma xmlns:emma="http://www.w3.org/2003/04/emma" version="1.0">
              <emma:interpretation id="{C7C22133-BA14-4BEC-A02E-2BE61077E189}" emma:medium="tactile" emma:mode="ink">
                <msink:context xmlns:msink="http://schemas.microsoft.com/ink/2010/main" type="inkWord" rotatedBoundingBox="9399,11797 10293,11755 10341,12768 9447,12811"/>
              </emma:interpretation>
              <emma:one-of disjunction-type="recognition" id="oneOf6">
                <emma:interpretation id="interp30" emma:lang="zh-CN" emma:confidence="0">
                  <emma:literal>前</emma:literal>
                </emma:interpretation>
                <emma:interpretation id="interp31" emma:lang="zh-CN" emma:confidence="0">
                  <emma:literal>諭</emma:literal>
                </emma:interpretation>
                <emma:interpretation id="interp32" emma:lang="zh-CN" emma:confidence="0">
                  <emma:literal>谕</emma:literal>
                </emma:interpretation>
                <emma:interpretation id="interp33" emma:lang="zh-CN" emma:confidence="0">
                  <emma:literal>湔</emma:literal>
                </emma:interpretation>
                <emma:interpretation id="interp34" emma:lang="zh-CN" emma:confidence="0">
                  <emma:literal>荊</emma:literal>
                </emma:interpretation>
              </emma:one-of>
            </emma:emma>
          </inkml:annotationXML>
          <inkml:trace contextRef="#ctx0" brushRef="#br0" timeOffset="11901">12721 14427 7552,'-4'-8'2880,"4"8"-1536,4 13-640,-4-4 1472,6-1-1248,-6 7 287,9-1-735,3 8 64,-3 4-320,-4 3-64,1 3-96,-2-6-1184,2-3 608,-1 0-3007,-1-4 1919,2-12-3200,-1 8 2688</inkml:trace>
          <inkml:trace contextRef="#ctx0" brushRef="#br0" timeOffset="12159">13022 14400 8448,'0'13'3232,"0"-13"-1728,-5 9-704,-1-5 1600,12 2-1345,-6-2 513,0 6-992,-6-2 128,6 2-416,-9 4 32,3-2-192,-9 8-64,11-4-32,-13 6-128,8 2 64,-12-2-960,6 6 544,-21 4-2304,6-2 1569,-6-2-4289,6-4 3072</inkml:trace>
          <inkml:trace contextRef="#ctx0" brushRef="#br0" timeOffset="12549">12472 14784 5632,'-5'-3'2176,"5"3"-1152,-5 0-576,1 0 1408,8 0-1024,-4 0 928,5 0-1024,-5 0 640,5 0-832,-1-4 511,8 4-607,-8-5 384,6 10-480,0-5 320,2 4-384,-3-4 192,6 0-256,-4 0 128,-2 0-192,7 0 0,-2 0-96,8-4-64,4 4 32,4-9-32,0-1 0,0-8 64,6 4-32,0-8 64,0 8-64,5-4-32,4 4 32,-3-4-128,-2 10 64,0-7-32,-9 8 0,1-3-576,-7 4 352,-11 3-1728,2 3 1120,-20 0-3039,-2 3 2207,-14 7-3232,-2 3 2816</inkml:trace>
          <inkml:trace contextRef="#ctx0" brushRef="#br0" timeOffset="13830">12718 14830 5888,'-12'6'2272,"12"-6"-1216,-24 9-544,24-5 1408,4 0-1088,2 2 864,0 3-992,-3-2 640,2 8-801,1-2 513,0 6-608,-2 4 384,2 0-480,-6 13 128,0-1-320,0-9-64,0 6-64,-6-13-32,2-6 0,-8-3-96,12 3 64,-8-8-256,8 3 160,-12-8-96,12 0 128,0-4-64,6 4 64,0-4-160,-3-1 160,2-8-512,1-1 320,0-8-512,9-1 480,0-4-127,0 10 255,0-21 96,1 8 96,-5-3 0,4 15 0,-6-5 128,0 10-64,3-6 479,-3 6-319,2 4 480,-1 5-416,2 4 288,-3 4-320,0 5 288,7 10-320,-6-2 224,0 1-224,-4 5 0,3 4-128,-9 1 0,5-2-32,-10-3 32,5 0-64,-3-5-288,-3-1 128,-4-12-320,4-1 288,-4-8-224,10-1 224,-10-9-192,10 5 192,-6-3-192,6 2 192,0-7-416,6 8 320,0-10-352,-2 11 320,1-10-255,0 8 287,1-3-64,-2 9 192,2-11 64,0 11 64,-3-9 0,2 7 0,1-3 0,0 5 0,-2-5 0,7 9 0,-8-4 128,9 4-64,-2 0 384,0 9-224,-6-1 383,2 7-351,-6-6 288,10 4-288,-10-3 0,0 3-160,0-9-480,0 6 192,0-14-832,0 4 577,0-15-289,5 7 416,1-11 192,9 6 96,0-2 448,0 7-224,0-1 768,0 9-545,3 0 737,-4 9-672,-4-1 544,5 11-576,-10-6 256,1 6-416,-6-6 64,4 0-224,-4-3-64,0 3-32,0-13-320,6 6 160,0-12-800,-3 6 512,2-13-864,1 3 736,0-12-544,-2 4 641,2-10-257,-1 11 416,-2-5 96,3 3 96,-6-3 160,6 3-32,-2-8 256,2 4-160,-6 5 512,5 8-353,-5 3 449,5 7-448,0 0 352,0 3-352,1 1 352,-2 6-384,1 5 384,0-2-384,2 4 288,-4 6-288,3 5 288,4-2-320,-5 6 224,1 4-224,-3 6 64,3-1-160,-6 8 0,6 5-64,-6-9-64,0 0 32,-6-3-544,6-2 288,-6-8-1792,3-4 1088,-8-5-3455,11-1 2463,-10-19-3584,10 2 3136</inkml:trace>
        </inkml:traceGroup>
        <inkml:traceGroup>
          <inkml:annotationXML>
            <emma:emma xmlns:emma="http://www.w3.org/2003/04/emma" version="1.0">
              <emma:interpretation id="{898E3E12-8887-4740-98CA-E23F0E3D798D}" emma:medium="tactile" emma:mode="ink">
                <msink:context xmlns:msink="http://schemas.microsoft.com/ink/2010/main" type="inkWord" rotatedBoundingBox="10604,11916 11354,11880 11396,12772 10646,12808"/>
              </emma:interpretation>
              <emma:one-of disjunction-type="recognition" id="oneOf7">
                <emma:interpretation id="interp35" emma:lang="zh-CN" emma:confidence="0">
                  <emma:literal>面</emma:literal>
                </emma:interpretation>
                <emma:interpretation id="interp36" emma:lang="zh-CN" emma:confidence="0">
                  <emma:literal>阃</emma:literal>
                </emma:interpretation>
                <emma:interpretation id="interp37" emma:lang="zh-CN" emma:confidence="0">
                  <emma:literal>阋</emma:literal>
                </emma:interpretation>
                <emma:interpretation id="interp38" emma:lang="zh-CN" emma:confidence="0">
                  <emma:literal>阗</emma:literal>
                </emma:interpretation>
                <emma:interpretation id="interp39" emma:lang="zh-CN" emma:confidence="0">
                  <emma:literal>阄</emma:literal>
                </emma:interpretation>
              </emma:one-of>
            </emma:emma>
          </inkml:annotationXML>
          <inkml:trace contextRef="#ctx0" brushRef="#br0" timeOffset="14757">13660 14830 7168,'0'-7'2720,"0"7"-1472,5-6-672,1 6 1504,-2 6-1152,1-2 768,5 9-1025,1 0 353,4 5-576,-5 5 224,1 0-384,-7 5 0,1 2-192,-5 2-352,6 0 160,-6-5-1600,0 5 928,0-13-3039,0-1 2111,0-10-3104,0-2 2752</inkml:trace>
          <inkml:trace contextRef="#ctx0" brushRef="#br0" timeOffset="14563">13827 14559 7040,'-9'4'2720,"9"-4"-1472,0-4-544,0 1 1472,0 6-1248,0-3 703,6 0-959,-3 0 256,14 0-544,-2 0 160,4 0-320,-2 0 0,2 0-128,2 0-128,5 0 0,-11-3-256,0 3 160,0-6-512,0 2 352,-3-6-288,3 10 320,-6-9 0,2 9 160,-7 0 288,8 9-128,-9-5 416,3 6-256,-6-4 576,5-3-416,-5 1 288,0 1-384,0-1 192,0 6-256,0-5 128,0 0-192,-5-2 64,5 2-128,-6-1 0,3 6-32,-9 0-320,8 2 128,-22 2-1280,5 4 768,-14 0-2687,10 0 1855,-11 1-3264,6 4 2656,-11-1-1728,11 0 2208</inkml:trace>
          <inkml:trace contextRef="#ctx0" brushRef="#br0" timeOffset="15524">13889 14713 6272,'-30'0'2368,"30"0"-1280,-5 0-576,-1 0 1408,12 4-1088,-6 1 800,5-1-960,-5 6 416,9-1-609,1 4 225,1 6-416,-1 4 192,5-1-256,-4 1 0,-2 3-128,-3-3-352,0 5 160,-18-2-1664,3 1 961,-2-12-2753,7-7 1984,-2-13-2816,6 5 2528</inkml:trace>
          <inkml:trace contextRef="#ctx0" brushRef="#br0" timeOffset="15220">13874 14807 5504,'30'-23'2112,"-30"23"-1152,36-16-352,-27 10 1312,3 6-1088,-3-4 704,12 0-928,5-6 384,-2 5-576,-3-8 320,4 9-417,1-11 257,5 11-320,4-9 128,7 4-224,-17-4 416,1 7-320,-5 2 288,-2 8-288,-3-4 288,-1 6-320,-5-3 224,5 7-224,-4-1 0,4 4-128,-9 0-64,-2 1 0,-4 10 32,5-2-32,-5 2-32,0 2 32,0 0 96,0 2-64,-5 8 32,5 0-32,-4 18-64,-2 1 32,-9-4-32,15-6 0,-11 0 0,7-5 0,-7 2-352,1-6 192,-10-4-1280,9-1 800,-5-18-1568,7 1 1249,-6-14-1857,9-4 1600,-9-15-2944,10 6 2368,-11-19-1568,7 10 1952</inkml:trace>
          <inkml:trace contextRef="#ctx0" brushRef="#br0" timeOffset="16167">14012 14876 6016,'0'-14'2272,"0"14"-1216,6-9-608,-6 5 1216,4 8-960,2-4 256,-1 0-608,-2 0-192,3 6-96,-6-3-160,6 7 64,-12 0-128,6 2 96,-6 2 96,3 4 0,-8-4 544,1-1-320,-5-4 736,10 5-544,-5-5 192,10 0-353,0-5-95,10 2-128,-1-6-64,2 0 32,-1 0-256,4 0 128,-2 0-671,-2 4 447,-10 5-384,5 4 416,-10 0 32,5 6 128,-10-1 448,-2 6-160,-6-11 704,6 6-480,-2-6 511,8 0-479,2-3 256,4-1-384,4-9 64,7 3-224,-7-3-128,7 0-32,-1-3-32,4 3 0,-2-9-1056,3 3 576,6-11-2367,3 4 1631,12-16-3424,0-3 2624</inkml:trace>
          <inkml:trace contextRef="#ctx0" brushRef="#br0" timeOffset="15705">14072 14672 6144,'6'-9'2272,"-6"9"-1216,6 0-448,-3 0 1376,3 9-1088,-6 1 896,5 2-1056,1 2 639,-2 1-831,2 2 288,-1 5-480,-1 1 96,1 6-288,-5-7 0,0 4-96,0-3-416,0 6 224,-5-3-1312,5 6 800,-4-10-2271,-1-3 1631,-5-12-3424,4-1 2656</inkml:trace>
        </inkml:traceGroup>
        <inkml:traceGroup>
          <inkml:annotationXML>
            <emma:emma xmlns:emma="http://www.w3.org/2003/04/emma" version="1.0">
              <emma:interpretation id="{5EEE42D0-C092-405E-B566-5F3F68AF6C66}" emma:medium="tactile" emma:mode="ink">
                <msink:context xmlns:msink="http://schemas.microsoft.com/ink/2010/main" type="inkWord" rotatedBoundingBox="11645,11978 12116,11956 12145,12558 11674,12580"/>
              </emma:interpretation>
              <emma:one-of disjunction-type="recognition" id="oneOf8">
                <emma:interpretation id="interp40" emma:lang="zh-CN" emma:confidence="0">
                  <emma:literal>已</emma:literal>
                </emma:interpretation>
                <emma:interpretation id="interp41" emma:lang="zh-CN" emma:confidence="0">
                  <emma:literal>己</emma:literal>
                </emma:interpretation>
                <emma:interpretation id="interp42" emma:lang="zh-CN" emma:confidence="0">
                  <emma:literal>巳</emma:literal>
                </emma:interpretation>
                <emma:interpretation id="interp43" emma:lang="zh-CN" emma:confidence="0">
                  <emma:literal>巴</emma:literal>
                </emma:interpretation>
                <emma:interpretation id="interp44" emma:lang="zh-CN" emma:confidence="0">
                  <emma:literal>正</emma:literal>
                </emma:interpretation>
              </emma:one-of>
            </emma:emma>
          </inkml:annotationXML>
          <inkml:trace contextRef="#ctx0" brushRef="#br0" timeOffset="17011">14720 14677 6656,'-30'-15'2464,"30"15"-1344,0-4-832,0 1 1408,3 6-992,3-6 864,5 3-896,-1-6 352,5 2-577,11-5 97,-1 5-320,-5-5 128,7 3-192,-8-2 128,7 8-160,-2-5 64,3 5-96,-3-4 0,3 4-32,-13-6 32,2 12-64,-11-2-96,1 9 32,-17 2-256,7 2 160,-8 2-224,3-2 192,-12 5 0,7 1 96,-13 2 64,12 1 0,-9-3 352,7 0-192,7-10 480,5 6-352,1-10 224,4-2-288,0-7-128,9 0-64,-3-7-128,9-2 64,0-5-832,11 5 480,-1-10-1600,1 10 1121,-11 1-2241,1 3 1760,-16 5-2944,5 5 2400</inkml:trace>
          <inkml:trace contextRef="#ctx0" brushRef="#br0" timeOffset="17520">14812 14795 4224,'0'-10'1664,"0"10"-896,0 0-352,0 0 960,0 0-768,0 0 544,0 0-672,0 0 512,0 5-544,0-5 448,0 5-480,0-5 480,0 5-512,0-1 512,0 0-512,0-4 351,0 0-415,0 0 320,0 5-352,0-1 128,0 6-256,0-1 128,0 4-160,0-3 224,0 2-224,-5 7 256,5-2-256,-6 2 96,6 0-128,-3 4 224,3-1-192,-6 5 256,12-1-256,-6 2 160,0 4-160,0-9-64,3 0-32,3-10-32,9 0 0,6-4 0,-1 1 0,5-10 0,11 4 0,5-8 0,1 4 0,-12-6-96,0 12 64,-9-12-32,3 6 0,-9-7-96,6 1 96,-16-4-672,1 7 416,-6-10-1632,0 3 1088,0-12-2943,4 3 2143,1-17-3232,7 10 2752</inkml:trace>
        </inkml:traceGroup>
        <inkml:traceGroup>
          <inkml:annotationXML>
            <emma:emma xmlns:emma="http://www.w3.org/2003/04/emma" version="1.0">
              <emma:interpretation id="{C633E9C7-32A7-4294-8372-22E4C9232EF9}" emma:medium="tactile" emma:mode="ink">
                <msink:context xmlns:msink="http://schemas.microsoft.com/ink/2010/main" type="inkWord" rotatedBoundingBox="12340,11783 13023,11750 13062,12569 12378,12601"/>
              </emma:interpretation>
              <emma:one-of disjunction-type="recognition" id="oneOf9">
                <emma:interpretation id="interp45" emma:lang="zh-CN" emma:confidence="0">
                  <emma:literal>经</emma:literal>
                </emma:interpretation>
                <emma:interpretation id="interp46" emma:lang="zh-CN" emma:confidence="0">
                  <emma:literal>位</emma:literal>
                </emma:interpretation>
                <emma:interpretation id="interp47" emma:lang="zh-CN" emma:confidence="0">
                  <emma:literal>住</emma:literal>
                </emma:interpretation>
                <emma:interpretation id="interp48" emma:lang="zh-CN" emma:confidence="0">
                  <emma:literal>往</emma:literal>
                </emma:interpretation>
                <emma:interpretation id="interp49" emma:lang="zh-CN" emma:confidence="0">
                  <emma:literal>侶</emma:literal>
                </emma:interpretation>
              </emma:one-of>
            </emma:emma>
          </inkml:annotationXML>
          <inkml:trace contextRef="#ctx0" brushRef="#br0" timeOffset="18120">15581 14500 7040,'0'-19'2720,"0"19"-1472,0 13-672,0-7 1216,0-2-992,-4 2 192,4 1-640,-12 2 96,7 5-288,-10 1 128,0 7-161,-10 1 65,4 3-96,-5-3 96,11-1-128,0-3-32,5-2 0,-1-2-128,8-1 64,-3-1-32,12 0 0,-3-4-96,8 1 96,-1-1-96,1 1 65,-7 3-1,2 0 32,-12 0 0,6 6 0,-4-6 128,4 6-32,-5-2-32,5 2 32,-6 0 32,12-3-32,-6 3 127,9 4-95,-3 0 256,-1-1-192,-1 10 512,2 4-352,-6-9 576,0 1-480,0-12 288,5 3-384,-5-9 0,4 3-192,2-13-192,9-4 32,0-24-1024,6 6 608,-6-14-2143,5 3 1471,-4-12-3200,-2 10 2432,7-39-2208,6 12 2400</inkml:trace>
          <inkml:trace contextRef="#ctx0" brushRef="#br0" timeOffset="18778">15766 14395 7168,'0'14'2720,"0"-14"-1472,30 4-832,-25-4 1216,5 0-960,5-4 320,0 8-608,0-4 96,6 6-320,5-12-64,-1 6-64,-5 0-32,-5 10 0,-9-1 0,3 5 0,-9-1 128,0 6-64,-15 7 191,0 6-159,-9-6 96,7 3-96,-2-7 160,4 1-160,-2-10 96,8 6-96,3-6 0,12 6-32,3-16-128,8 7 32,-8-6-128,7 1 96,-7-1-192,2 0 160,-5 5-96,-2 1 96,-8 3 0,4 2 32,-6 2 64,0 2 0,-8 3 64,4 1-32,4-10-96,6 0 32,6-7-32,4 1 1,-5-1-97,4-2 96,3 2-96,-3-3 64,-4 3 64,5 1 32,-10 3 0,0 9 0,-15 7 416,6 6-225,-12-6 705,6 3-512,-5-7 448,8 1-480,3-4 320,3-2-384,12-8 0,3 1-192,8-16-192,2 6 32,1-8-32,1-1 32,-6 0-288,6 5 192,-6-6-736,0 10 512,-4-9-1024,4 9 801,-5-10-1537,1 7 1184,4-20-2400,0 4 1856,-6 0-2080,3 12 2048</inkml:trace>
        </inkml:traceGroup>
        <inkml:traceGroup>
          <inkml:annotationXML>
            <emma:emma xmlns:emma="http://www.w3.org/2003/04/emma" version="1.0">
              <emma:interpretation id="{1651231D-88B6-472B-865C-A7E5DABE245F}" emma:medium="tactile" emma:mode="ink">
                <msink:context xmlns:msink="http://schemas.microsoft.com/ink/2010/main" type="inkWord" rotatedBoundingBox="13310,11742 13795,11719 13832,12493 13347,12516"/>
              </emma:interpretation>
              <emma:one-of disjunction-type="recognition" id="oneOf10">
                <emma:interpretation id="interp50" emma:lang="zh-CN" emma:confidence="0">
                  <emma:literal>在</emma:literal>
                </emma:interpretation>
                <emma:interpretation id="interp51" emma:lang="zh-CN" emma:confidence="0">
                  <emma:literal>存</emma:literal>
                </emma:interpretation>
                <emma:interpretation id="interp52" emma:lang="zh-CN" emma:confidence="0">
                  <emma:literal>茌</emma:literal>
                </emma:interpretation>
                <emma:interpretation id="interp53" emma:lang="zh-CN" emma:confidence="0">
                  <emma:literal>杜</emma:literal>
                </emma:interpretation>
                <emma:interpretation id="interp54" emma:lang="zh-CN" emma:confidence="0">
                  <emma:literal>农</emma:literal>
                </emma:interpretation>
              </emma:one-of>
            </emma:emma>
          </inkml:annotationXML>
          <inkml:trace contextRef="#ctx0" brushRef="#br0" timeOffset="20204">16657 14378 5120,'-25'-19'2016,"25"19"-1088,0 0-256,0 0 1216,0 6-1056,0-2 512,0-1-800,0 3 544,0 3-608,-11-1 448,7 11-512,-7 3 255,5 1-383,-9 5 0,0 2-192,-10 8-64,11-2 0,-13 5-128,6-1 64,-3 1-672,3 1 384,-5-7-1919,11-2 1247,0-11-3648,9 1 2592</inkml:trace>
          <inkml:trace contextRef="#ctx0" brushRef="#br0" timeOffset="20448">16387 14686 5504,'9'-23'2112,"-9"23"-1152,12 0-416,-8 0 1248,2 9-992,-1 1 544,-2-1-800,3 4 416,0 1-544,-6 8 256,6 6-384,-6 4 128,0-2-257,0 16 1,0 0-96,0-6-128,0 2 32,0-6-383,0-4 191,0 0-1984,0-10 1216,0-12-3680,0-2 2624</inkml:trace>
          <inkml:trace contextRef="#ctx0" brushRef="#br0" timeOffset="19937">16426 14594 6528,'-14'0'2464,"14"0"-1344,-4-3-608,-2 3 1312,12 3-1024,-6-3 544,4 6-800,2-12 64,8 6-352,2-8-32,4-1-128,6-10 0,-1 6-33,1-6-318,-1 10 127,-5-4-1728,7 3 1056,-8-3-3904,1 4 2624</inkml:trace>
          <inkml:trace contextRef="#ctx0" brushRef="#br0" timeOffset="20622">16545 14830 6144,'10'-23'2272,"-10"23"-1216,62-13-448,-43 3 1152,-2 10-960,-2-13 96,4 10-544,-2-7-288,1 7-64,3-12-1344,0 5 736,-6-7-3488,0 8 2272</inkml:trace>
          <inkml:trace contextRef="#ctx0" brushRef="#br0" timeOffset="20936">16692 14681 6656,'0'22'2464,"0"-22"-1344,5 4-832,1 2 896,-2-2-704,-4 1 352,0 3-512,0 1 480,0 6-480,-4 2 576,4 2-512,-11 4 511,5-1-511,-3-5 352,9 6-416,-6-8 320,6 2-352,0-2 192,6-2-256,0-9-64,8 5-96,2-9-64,5 4 32,-7-8 32,7 4-32,-5-3-96,4 3 32,-5-6-896,6 2 512,-17-2-2239,7 6 1503,-7-3-4160,1 3 2976</inkml:trace>
        </inkml:traceGroup>
        <inkml:traceGroup>
          <inkml:annotationXML>
            <emma:emma xmlns:emma="http://www.w3.org/2003/04/emma" version="1.0">
              <emma:interpretation id="{6193C8A0-676A-4027-8F00-D067AE8A5AE7}" emma:medium="tactile" emma:mode="ink">
                <msink:context xmlns:msink="http://schemas.microsoft.com/ink/2010/main" type="inkWord" rotatedBoundingBox="14078,11611 14849,11574 14896,12558 14124,12594"/>
              </emma:interpretation>
              <emma:one-of disjunction-type="recognition" id="oneOf11">
                <emma:interpretation id="interp55" emma:lang="zh-CN" emma:confidence="0">
                  <emma:literal>闺</emma:literal>
                </emma:interpretation>
                <emma:interpretation id="interp56" emma:lang="zh-CN" emma:confidence="0">
                  <emma:literal>用</emma:literal>
                </emma:interpretation>
                <emma:interpretation id="interp57" emma:lang="zh-CN" emma:confidence="0">
                  <emma:literal>闽</emma:literal>
                </emma:interpretation>
                <emma:interpretation id="interp58" emma:lang="zh-CN" emma:confidence="0">
                  <emma:literal>闱</emma:literal>
                </emma:interpretation>
                <emma:interpretation id="interp59" emma:lang="zh-CN" emma:confidence="0">
                  <emma:literal>闸</emma:literal>
                </emma:interpretation>
              </emma:one-of>
            </emma:emma>
          </inkml:annotationXML>
          <inkml:trace contextRef="#ctx0" brushRef="#br0" timeOffset="21526">17176 14487 6400,'-14'0'2464,"14"0"-1344,0 0-544,0-5 1440,0 5-1120,0-4 704,0 8-960,0-4 287,0 5-543,-6-1 448,6 9-512,-4 6 416,8 4-416,-4 9 256,0 3-320,0 7 64,0 3-192,0 4 64,0 2-96,0-6-416,0 0 192,0-5-1536,0 2 928,0-20-2847,6-4 2015,-1-14-3456,0-4 2848</inkml:trace>
          <inkml:trace contextRef="#ctx0" brushRef="#br0" timeOffset="22005">17242 14410 6016,'0'-19'2272,"0"19"-1216,12-9-544,-6 5 1248,2 8-992,2-8 480,5-2-736,6-8 0,11 2-320,2-7-32,8 6-96,-2-13 160,6 12-128,-1-4 192,2 8-192,-1-4 320,-5 11-224,-6-6 447,-4 3-351,-1 2 448,-3 8-448,-13 2 224,2 6-288,-8 2 128,4 8-192,-2 14 128,0-4-160,-5 4 288,0 2-224,1 7 160,0 0-192,-3 23 128,4 4-160,-7-8 64,0-10-96,0 1 96,0-6-128,-7 2 32,7-2-32,-3-7-192,3-4 64,-12 0-608,7-2 384,-10-13-1088,11 0 768,-14-10-1824,15-4 1377,-12-5-2785,3 2 2176,-8-16-2592,10 1 2432</inkml:trace>
          <inkml:trace contextRef="#ctx0" brushRef="#br0" timeOffset="22762">17242 14862 7296,'-3'9'2816,"3"-9"-1536,15 0-928,-5-3 864,5 3-704,5-9 32,7-1-352,3-9-96,6 6-64,5-14-896,-2 9 480,-3-14-2528,0 9 1632,-6-3-2464,2 3 2112</inkml:trace>
          <inkml:trace contextRef="#ctx0" brushRef="#br0" timeOffset="22590">17284 14600 6400,'-6'-10'2464,"6"10"-1344,11-10-320,-2 7 1216,3 3-1088,3-9 256,6 3-736,3-8-64,3 11-224,3-10-96,0 7-32,-4-4-32,4 10 0,-5-3-576,1 3 320,-11 0-1600,1 3 1056,-16 7-2976,5 9 2112,-20 4-1920,4-1 2080</inkml:trace>
          <inkml:trace contextRef="#ctx0" brushRef="#br0" timeOffset="23012">17472 14450 4736,'-10'-8'1824,"10"8"-960,0-10-224,0 5 1248,0 10-1056,0-5 960,0 0-1056,0 0 832,0 4-896,0 6 639,0 3-767,0 6 576,0 3-640,0 4 448,4 6-512,2 4 192,0 6-352,-1 4-64,-1-2-128,1 7-416,1-6 224,-2 1-1824,2-7 1088,-1 6-4607,4-3 3007,3-16-2816,-2-4 3008</inkml:trace>
        </inkml:traceGroup>
        <inkml:traceGroup>
          <inkml:annotationXML>
            <emma:emma xmlns:emma="http://www.w3.org/2003/04/emma" version="1.0">
              <emma:interpretation id="{5A32F3FD-D8C8-4464-9A90-73C1B4C58D93}" emma:medium="tactile" emma:mode="ink">
                <msink:context xmlns:msink="http://schemas.microsoft.com/ink/2010/main" type="inkWord" rotatedBoundingBox="15256,11455 15980,11421 16030,12476 15306,12511"/>
              </emma:interpretation>
              <emma:one-of disjunction-type="recognition" id="oneOf12">
                <emma:interpretation id="interp60" emma:lang="zh-CN" emma:confidence="0">
                  <emma:literal>阁</emma:literal>
                </emma:interpretation>
                <emma:interpretation id="interp61" emma:lang="zh-CN" emma:confidence="0">
                  <emma:literal>图</emma:literal>
                </emma:interpretation>
                <emma:interpretation id="interp62" emma:lang="zh-CN" emma:confidence="0">
                  <emma:literal>囹</emma:literal>
                </emma:interpretation>
                <emma:interpretation id="interp63" emma:lang="zh-CN" emma:confidence="0">
                  <emma:literal>圖</emma:literal>
                </emma:interpretation>
                <emma:interpretation id="interp64" emma:lang="zh-CN" emma:confidence="0">
                  <emma:literal>圓</emma:literal>
                </emma:interpretation>
              </emma:one-of>
            </emma:emma>
          </inkml:annotationXML>
          <inkml:trace contextRef="#ctx0" brushRef="#br0" timeOffset="23779">18335 14259 6272,'-17'-26'2368,"17"26"-1280,-4 0-576,-1 0 1472,10 4-1120,-5 1 928,0 5-1056,0 3 415,0 10-671,0 9 288,0-2-448,0 11 256,4 1-320,2 3 128,-1 0-224,-5 13-64,6 1-64,-6-8-256,0-12 128,0-1-1568,0-2 896,0-10-3391,0 3 2303,0-26-2976,4 3 2784</inkml:trace>
          <inkml:trace contextRef="#ctx0" brushRef="#br0" timeOffset="24874">18467 14472 6784,'30'-7'2624,"-30"7"-1408,56 3-576,-41-3 1120,6 4-960,3-4-128,3 6-448,-3-6-128,8 4-64,-13 1-544,2 3 288,-6-3-1536,2 5 992,-14-3-3264,4 3 2240</inkml:trace>
          <inkml:trace contextRef="#ctx0" brushRef="#br0" timeOffset="25369">18503 14945 5760,'0'0'2176,"0"0"-1152,9-6-416,-3 2 1248,3 8-1056,6-8 544,2 4-800,-1-6 352,4 3-544,-5-7 192,4 10-320,2-9 0,5 5-129,-5-9-606,-3 7 255,0-7-2304,1 9 1440,1-11-3488,1 8 2592</inkml:trace>
          <inkml:trace contextRef="#ctx0" brushRef="#br0" timeOffset="24662">18742 14068 6656,'-9'-3'2464,"9"3"-1344,-6 9-608,0-5 1248,6 6-992,-6 3 416,3 6-704,-8-2 64,7 6-288,-11 5-32,4-2-128,-11 2 0,13 4-32,-12-6-64,12-3 32,-7-4-32,11-3 0,-1-6 0,12 4 0,-1-14-96,5 5 64,5-14-32,6 3 0,4-8 64,1 11 0,-5-2 64,0 10-32,-7-5 256,7 10-161,-5-3 513,-2 3-352,-14 3 512,4 6-480,-13-1 224,3 5-320,-13 0-64,3 3-96,-21 2 32,13 2-64,-7-6-640,5 0 320,-4-8-2271,4 3 1407,-4-6-4224,5 1 3008</inkml:trace>
          <inkml:trace contextRef="#ctx0" brushRef="#br0" timeOffset="24231">18518 14181 6400,'6'-12'2368,"-6"12"-1280,14-10-768,-4 6 1248,4 4-864,13-4 512,-2-1-736,1-4 32,-2 5-320,8-6 96,-1 1-160,10-4 352,-1 3-256,-10 3 319,2 7-319,-2-6 576,-6 6-416,-3 0 416,-6 6-448,-3-3 256,2 11-352,-4 4 288,2 0-320,-8 4 96,1 10-192,0 9 160,1 5-192,-2 3 256,2-4-224,-6 10 96,0-1-128,0 5 0,0-5-32,0 7 32,0-3-64,0 13-32,0-3 32,-6-13-128,2-4 64,-7-2-1184,6-8 672,-11-15-2368,12-3 1600,-13-14-2559,8-3 2207,-6-21-2720,6-8 2496</inkml:trace>
          <inkml:trace contextRef="#ctx0" brushRef="#br0" timeOffset="25177">18595 14700 6656,'0'4'2528,"0"-4"-1344,10 4-832,-5-4 1024,10 0-800,0-4 0,6 4-384,-6-10-96,6 1-64,-3-4-320,9 4 160,-12 1-1088,-4 8 672,-11 0-1088,4 8 928,-13 1-160,3 4 512,-15 2 704,0 2-160,-3-4 1216,4 2-800,-1-2 928,11 1-864,10-9 160,6 3-512,3-8-192,7 5-64,-2-10-864,7 5 448,0-8-1824,4 3 1216,-14 5-2688,-6 5 2080</inkml:trace>
        </inkml:traceGroup>
        <inkml:traceGroup>
          <inkml:annotationXML>
            <emma:emma xmlns:emma="http://www.w3.org/2003/04/emma" version="1.0">
              <emma:interpretation id="{CC505872-2DBC-4F71-9ED9-17A74CCB2DBE}" emma:medium="tactile" emma:mode="ink">
                <msink:context xmlns:msink="http://schemas.microsoft.com/ink/2010/main" type="inkWord" rotatedBoundingBox="16483,11636 16681,11626 16709,12212 16511,12221"/>
              </emma:interpretation>
              <emma:one-of disjunction-type="recognition" id="oneOf13">
                <emma:interpretation id="interp65" emma:lang="zh-CN" emma:confidence="0">
                  <emma:literal>了</emma:literal>
                </emma:interpretation>
                <emma:interpretation id="interp66" emma:lang="zh-CN" emma:confidence="0">
                  <emma:literal>3</emma:literal>
                </emma:interpretation>
                <emma:interpretation id="interp67" emma:lang="zh-CN" emma:confidence="0">
                  <emma:literal>}</emma:literal>
                </emma:interpretation>
                <emma:interpretation id="interp68" emma:lang="zh-CN" emma:confidence="0">
                  <emma:literal>]</emma:literal>
                </emma:interpretation>
                <emma:interpretation id="interp69" emma:lang="zh-CN" emma:confidence="0">
                  <emma:literal>裂</emma:literal>
                </emma:interpretation>
              </emma:one-of>
            </emma:emma>
          </inkml:annotationXML>
          <inkml:trace contextRef="#ctx0" brushRef="#br0" timeOffset="26105">19564 14282 5504,'0'0'2112,"0"0"-1152,-6-13-288,0 9 1216,12 8-1056,-6-4 608,0 6-896,0-3 512,6 1-608,-2 2 192,6-3-384,0-3 127,5 0-223,0-3 64,2 3-128,-2-6 0,4 6-32,-2 0-64,2 6 32,-8 7-32,-1 0 0,-14 0 0,-2 6 0,-5 0 0,2-2 0,-7 2 0,5 0 0,-4-3 0,11 3 0,-1-9 0,5 3 0,0-4 0,5-1 0,-1 2 0,7 2 0,-1 3 64,1-1-32,-7 8 256,8 1-160,-9 3 384,2 2-288,-10 5 384,5-3-352,-9-2 160,3-2-256,-9-3 128,9-4-160,-9-6-288,6 6 96,-12-15-1536,5 5 864,-4-13-3199,5-1 2207,0-8-3392,9 9 2912</inkml:trace>
        </inkml:traceGroup>
        <inkml:traceGroup>
          <inkml:annotationXML>
            <emma:emma xmlns:emma="http://www.w3.org/2003/04/emma" version="1.0">
              <emma:interpretation id="{8D543C20-5108-4AAD-B643-DB1B9426BC55}" emma:medium="tactile" emma:mode="ink">
                <msink:context xmlns:msink="http://schemas.microsoft.com/ink/2010/main" type="inkWord" rotatedBoundingBox="16989,12151 17008,12150 17009,12168 16990,12169"/>
              </emma:interpretation>
              <emma:one-of disjunction-type="recognition" id="oneOf14">
                <emma:interpretation id="interp70" emma:lang="zh-CN" emma:confidence="0">
                  <emma:literal>。</emma:literal>
                </emma:interpretation>
                <emma:interpretation id="interp71" emma:lang="zh-CN" emma:confidence="0">
                  <emma:literal>·</emma:literal>
                </emma:interpretation>
                <emma:interpretation id="interp72" emma:lang="zh-CN" emma:confidence="0">
                  <emma:literal>.</emma:literal>
                </emma:interpretation>
                <emma:interpretation id="interp73" emma:lang="zh-CN" emma:confidence="0">
                  <emma:literal>、</emma:literal>
                </emma:interpretation>
                <emma:interpretation id="interp7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26374">20040 14781 10752,'-8'7'4032,"8"-7"-2177,8 11-2174,-8-11 63,11 0 0,-11-11-4480,0 11 2624</inkml:trace>
        </inkml:traceGroup>
      </inkml:traceGroup>
    </inkml:traceGroup>
  </inkml:traceGroup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9:04.53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73B2311-F3A8-48E8-8885-80110CD7F760}" emma:medium="tactile" emma:mode="ink">
          <msink:context xmlns:msink="http://schemas.microsoft.com/ink/2010/main" type="inkDrawing" rotatedBoundingBox="6820,11583 6836,10370 6893,10371 6877,11584" semanticType="verticalRange" shapeName="Other"/>
        </emma:interpretation>
      </emma:emma>
    </inkml:annotationXML>
    <inkml:trace contextRef="#ctx0" brushRef="#br0">9877 13082 5120,'15'-41'2016,"-15"41"-1088,16-14-384,-12 5 1408,2 9-1088,0-9 864,-2 9-1024,-4-4 416,6 4-640,-6-4 416,0 8-481,0-4 321,0 9-416,0 1 192,0 3-288,0 9 128,0 5-192,-6 5 288,6 4-256,-4 11 256,4-2-256,-6 23 160,12 0-192,-6 26 64,0 2-128,0 4 0,0-6-32,-6 5 32,6-12-64,-6-15-640,6-12 320,-4-14-1920,4-7 1216,-10-11-3999,10-11 2783</inkml:trace>
  </inkml:traceGroup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7:17.15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35CF684-3527-4932-8083-13F06954C1FE}" emma:medium="tactile" emma:mode="ink">
          <msink:context xmlns:msink="http://schemas.microsoft.com/ink/2010/main" type="inkDrawing" rotatedBoundingBox="9155,8705 10130,9165 9800,9864 8825,9404" shapeName="Other"/>
        </emma:interpretation>
      </emma:emma>
    </inkml:annotationXML>
    <inkml:trace contextRef="#ctx0" brushRef="#br0">12222 11348 6144,'-21'0'2272,"21"0"-1216,-9 9-736,3-4 1056,6 7-800,-6 2 96,3 4-416,-9 1 192,12-2-256,-9 16 608,9-1-448,-6 9 256,6-2-352,-5 12 192,5-2-224,-4 2 223,4-2-255,-6 2 32,12-2-128,-6 0-64,0 2 0,0-10 96,4-5-64,1-4 128,1-6-128,-1-3 128,5-4-128,-1-10 32,3 4-32,-3-9-64,6 6 32,6-10 32,0 3-32,9-10-96,0 1 32,6-11 32,-1 2 0,7-2 0,-1 8 0,5-14 0,4 4 0,7-13 64,-1 10-32,-5-1-160,0 6 64,0-5-192,-6 6 160,1-6-256,0 9 224,0-5-799,1 9 511,-17-10-1568,0 10 1120,-15-8-3488,-3 8 2432</inkml:trace>
  </inkml:traceGroup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28:54.48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A5E67A4-3193-4E84-84B6-09F125CDDDEE}" emma:medium="tactile" emma:mode="ink">
          <msink:context xmlns:msink="http://schemas.microsoft.com/ink/2010/main" type="inkDrawing" rotatedBoundingBox="11625,6166 26914,-151 32151,12524 16862,18842" semanticType="callout" shapeName="Other">
            <msink:sourceLink direction="with" ref="{857E0DEF-37A4-4BB8-8461-66E407D12513}"/>
          </msink:context>
        </emma:interpretation>
      </emma:emma>
    </inkml:annotationXML>
    <inkml:trace contextRef="#ctx0" brushRef="#br0">20938 6967 9632,'30'0'416,"6"-3"-224,0-7 256,0 1 96,14-1-32,7 1 32,-6 0-160,5 1 0,1 2-160,0-3-64,9 5 0,5 1 32,-5-3-96,0 6-64,-6 0 128,3 0 32,12 0-64,-4-4-32,1-2 32,5 3 64,-6-7-96,17-3 0,-8 4-32,-2-1-64,-8 6 32,-3 1-32,-1 3-96,0 0 64,-5 0 96,1-6 32,-2 6-128,2-4-32,10-5 32,2-1 0,-2 1-64,0 5 64,0-5 32,-1 5 64,4-11-32,3 8-32,-6-3 32,-2 1 32,2-10-96,4 2 0,16 10 32,-15-5 0,-7 12 0,1-10 0,13 2 0,-13-1 0,-2 0 0,3-1 0,6 1 0,14 5 64,-6-5-192,-4 5-32,-2-2-32,12-3 128,-10 5-32,-5 0 32,4-2 0,0 6-64,2 0 224,3-3 96,-4-3-256,-2 2-96,8 1 0,-2-3 32,-3 3 64,4-4 96,-7 4-64,7-1 0,6-1 32,-7 1 64,-11-2-96,-3 6 0,5-4 32,14 4 64,-4-4-96,-1-1 0,1 1 32,5-1 0,0 1 0,-5 0 0,3-2-96,2 2 64,0-1-32,2 1 0,-8 0 0,16-1 0,-12 5 128,-4 0 32,1 0-32,17 0 32,7-4-128,-9-2 0,-4-1 32,4 1 0,-1 2-96,-5-2 0,-9 3 64,-4 3 0,12 0 32,-7 0 0,-2-6 0,-5 2 64,17 1-32,-7-3-32,-9 6 32,-6-4 32,-4 4-32,4 4-32,0 2-64,-8 1 32,-8 2 32,0 1 64,-4 3 32,1-7 32,10-2-64,4 1-64,-6-5-64,-3 0-32,-6 0-32,0 4 96,6-4 64,4 0 64,6 0-128,-12 0 32,2 0 0,-2 0 0,12 0 0,6 0 0,-18 0 0,2 4 0,-8 1-96,-6-5 64,-9 4-256,-4-4-128,-3 0-352,-7 0-96,6 6-32,-5-2 64,-2-4-384,8 0-1696</inkml:trace>
    <inkml:trace contextRef="#ctx0" brushRef="#br0" timeOffset="-82311">19731 9794 3456,'-57'-5'1408,"51"5"-768,-9 5-832,12-1 256,-9 2 416,3-2 224,-6 0 224,0 2 64,-3 2-96,0 0 0,-3 2-512,0-1 128,-9 4 128,-6 1-224,1 0 0,-1 0-96,0-1-32,0 6-96,1-2-32,-1 11-32,0 8 0,0-5 0,-9 1 0,-6 5 0,0 4 64,-5-1 32,-1 5 96,-18 22-160,-2-2-32,1-11 64,-1 1 32,0-1-96,-14 1-32,-1 4-32,6-1 32,8-7 0,-18 2 32,4 1-64,2-3 31,3-6 1,10 1 96,-15 2-96,11 7 0,4 0-32,5-6 32,6 2-128,0-6 0,-6-4 32,6 8 0,6-7-96,-2 7 64,11-4 32,0-4 64,6 1-96,4-6 0,-1 0 32,7-1 0,-11-2 64,11-1 96,-1-6-64,5-4-64,5 10 0,2-4-32,-3 3 0,3 1 0,-3-4 0,3-5 64,3-7-96,-5 4 0,-4-2-32,-6-1-64,6 2 160,-1-2 32,5-2-96,2-2 32,-2 0-64,5 1 0,0 1 64,2-8 0,4 3-96,-2-2 64,2-3-192,5 0-95,5-5-449,5 0-224,5-5-896,5-3-416,1-7-1152</inkml:trace>
    <inkml:trace contextRef="#ctx0" brushRef="#br0" timeOffset="-87377">16713 12608 6144,'-21'5'2272,"21"-5"-1216,-6 0-800,3 0 928,6 0-672,-3 0 448,0 0-544,0 0 320,12 0-416,-2 0 256,0 0-320,6 0 192,-2 0-224,8-5 224,2 5-256,2-4 96,-1 0-160,10-6 223,7 10-223,4-9 256,4 5-256,-3-5 256,4 3-256,0-1 160,0 7-160,5-9 64,-5 9-96,0-7 96,-5 7-128,4-3 128,-3 6-128,4-3 128,-6 7-128,12-4 32,-7 6-32,2-5 32,-2 5-64,-4-3 64,1 2-64,4 1-96,-1 1 32,7-6 32,-2 5 0,1 0 0,-5 1 0,11-1 0,-1 5 0,4-1 64,7 6-32,-1-3-32,-5 12 32,6-5-32,0-1 0,8-5-96,-2 6 64,8-8 32,-4 2 0,4-2 0,-8 2 0,-7-4-160,-6 6 96,2-10-544,-7 4 352,-3-9-1440,-7 6 929,-14-14-3457,-6 4 2368,-24-13-2912,0-2 2720</inkml:trace>
    <inkml:trace contextRef="#ctx0" brushRef="#br0" timeOffset="76641">20394 6432 3072,'-11'91'1120,"16"-50"-576,-10 63-416,5-53 256,0 11-160,0 15-64,-4 19 0,4 21-32,-6 11-64,1 7 32,-1 1 224,2-14 448,-1 1-384,-5 13 288,5-10-384,-5 25 192,10-16-256,-11 33 64,11-14-160,-9 27 64,9-14-96,-6 18 160,6-21-160,-6 17 256,12-17-224,-6 7 160,6-20-160,-6 2 224,3-16-224,3 3 96,5-22-128,-7 5 0,7-16-32,-1 6 96,5-13-96,-4 6 128,-2-16-128,1 13 32,1-16-32,-5 7 32,3-11-64,1 2 128,1-8-96,-1 13 128,1-7-128,-2 11 128,1 3-128,-5 1 128,1-12-128,3 14 32,3-9-32,-3 8 96,0-8-96,3 5 32,-3-11-32,-3 11 32,0-10-64,-6 8 64,0-3-64,0 9 192,0-4-128,-6 21 256,6 1-224,-10 5 96,5-10-128,-11 9 96,11-18-128,-4 5 128,9-15-128,-6 16 32,12-15-33,-6 4 33,0-7-64,0 6 64,0-2-64,0 17 192,0-10-128,0 16 256,9-19-224,-9 13 32,0-9-96,0 14-64,0-14 32,0 18 32,9-9-32,3 10 64,-3-14-64,-3 13 64,3-9-64,-3 23 128,-1-8-96,-5 12 32,6-14-32,-2 19 32,2-17-64,-6 21-32,5-13 32,-1 18-32,7-18 0,-1 22 0,5-17 0,-4 17 64,4-16-32,0 16-32,0-19 32,-6 29 32,9-14-32,-3 27-32,5-26 32,-1 13-128,2-18 64,6 22 32,-3-27 0,6 22-96,6-22 64,-4 10-896,-2-20 512,-9 1-3359,-6-23 2111,-10-9-3520,-5-17 2944</inkml:trace>
    <inkml:trace contextRef="#ctx0" brushRef="#br0" timeOffset="568">31587 6428 5120,'-9'0'1920,"3"4"-1024,1 9-704,5-3 544,0-1-32,0 0 128,0 5-96,0 4-64,0 0-352,0 13-64,-6 11-32,2-2 256,-2 4 64,1 7-64,1 13-32,-1 8 0,-1 6 64,2 2-224,4 11-96,0 9-32,0 5 32,0-1-33,0 5 65,0-5-64,0-5 0,0 18-32,0-7 64,0-1-32,0 0 0,0-2-192,0-7-32,0-3 32,0-12 64,-6 20 0,1-14-32,-1-1 32,2-13 32,-7 8-32,2 1-32,-3-5-64,3-3 32,-13-5 96,2-5 32,5 13-128,0-4 32,5 4-64,-1-3 0,2 5 64,-1-3 0,5 1 0,-1 0 0,0-3-96,6-1 0,0 0-288,0-9-96,-3-10-607,-3-16-161,-4-32-3392,-1-29 928</inkml:trace>
    <inkml:trace contextRef="#ctx0" brushRef="#br0" timeOffset="2925">21332 11407 3840,'25'0'1472,"-14"4"-768,4-4-768,-6 0 352,3 0 96,3-4 128,4 1 96,7-3 96,1 2-256,3-1-32,9-3-224,18-1 96,-6-5 32,5 0-32,-5-9 0,15 0-32,0-3 0,1-3 0,0 7 0,4-1-128,-5 6-96,20-1 128,-4-5 32,-1 10 0,2 0 32,7-3-64,-3 3 64,-1 0-64,1 0 0,17 0-96,-14 3-64,-3 1-64,-1 0 32,1 5-128,11-2-32,-8-1 224,2 1 192,10-3-160,6 1-32,-1 2-32,-11 3 0,6-3 0,-4 2 0,-8 1-96,2-3 64,6 2 32,4-2 64,-6 3-96,-9 3 0,5 0 32,4 0 64,-3 0-32,-1 0 64,-2 0-128,14 0 0,-3 0 32,-10 0 64,7 0-32,3 0-32,-4 0-192,1 0-128,4 0 320,-1 0 192,-5 0-128,-3 0-32,3 0-32,7 0 64,-12 0-32,1 0-32,-5 3 32,9-3 32,-4 6-96,15-6 0,-15 0 32,5 0 64,-1 0-96,-10 0 0,-3 0 32,-7 0 64,6 0-96,5 0 0,0 4 32,-16-4 64,-5 0-32,10 0-32,7 0 32,-8 0-32,2-4-96,-5-2 0,-6 3 64,5-1 64,5-2-160,-5 2 32,-5-1-32,-9 5 64,-7-4-32,12-9-32,5 3 96,-11 1 0,-5 0 32,0 5 64,0-2 96,5-11 128,-10 17-352,10-13-160,4 17 96,3-14 96,-9 1 0,3 1 0,-1-1 96,10 0 32,5-1-128,-4 1 32,-2 5 128,3-5 64,-8-1-224,21 1-128,-3 5 96,-7 0 0,-5-1 64,0-5 0,21 10 64,-6-4 32,-4 1-32,0-3-64,-7 6 32,16 0-32,-8-4 0,-6-2 0,-7 6-224,-8-3 0,-6 3-416,-6-4-64,6-5-896,5-1-384,-11 6-608</inkml:trace>
    <inkml:trace contextRef="#ctx0" brushRef="#br0" timeOffset="1709">21118 7579 5760,'-10'-19'2176,"10"16"-1152,0 10-1344,4-1 288,2-3-64,3 3 32,-4-2 64,5 0 0,-4 5 0,0 0 256,-1 1 160,-5-1 0,0 9 224,0 0-160,0 1-32,-5 7 0,-1 6-32,6 0 0,0-1-96,0 10-32,0 4-96,0 1-32,0 8-96,6 20-64,-1-6 96,-5-1 64,0-5 0,0 21 64,0-5-64,0 2 0,0 1-32,0 16 0,0 2 0,0-5 0,0 7-64,0-11-64,0-3-64,0-6 32,4-1 32,1 3 64,-5 2-32,0-2 64,0 2-128,0-12 0,0 8 32,0 0 0,0 2 0,0-2 64,0-3-32,0 2-32,0 7 32,0-10-32,0 1 0,0-16 0,0 2-96,0 0 64,0-2 32,6-2 0,-6-5 64,0-6 32,0-4-320,4 0-160,2-9-512,-6-4-256,5-3-1056,0 1-1984</inkml:trace>
  </inkml:traceGroup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39:20.11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3EBBE63-69C4-478D-AC89-25DAEDBF029F}" emma:medium="tactile" emma:mode="ink">
          <msink:context xmlns:msink="http://schemas.microsoft.com/ink/2010/main" type="writingRegion" rotatedBoundingBox="1922,999 30071,495 30317,14299 2169,14802"/>
        </emma:interpretation>
      </emma:emma>
    </inkml:annotationXML>
    <inkml:traceGroup>
      <inkml:annotationXML>
        <emma:emma xmlns:emma="http://www.w3.org/2003/04/emma" version="1.0">
          <emma:interpretation id="{E6F0C59B-92D4-4E7F-B7FF-596D65E8D59A}" emma:medium="tactile" emma:mode="ink">
            <msink:context xmlns:msink="http://schemas.microsoft.com/ink/2010/main" type="paragraph" rotatedBoundingBox="2005,941 10662,868 10674,2199 2016,22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E37C55-C4D6-46D4-ACCF-800A6F6A40BE}" emma:medium="tactile" emma:mode="ink">
              <msink:context xmlns:msink="http://schemas.microsoft.com/ink/2010/main" type="line" rotatedBoundingBox="2005,941 10662,868 10674,2199 2016,2272"/>
            </emma:interpretation>
          </emma:emma>
        </inkml:annotationXML>
        <inkml:traceGroup>
          <inkml:annotationXML>
            <emma:emma xmlns:emma="http://www.w3.org/2003/04/emma" version="1.0">
              <emma:interpretation id="{D20902DF-7299-439A-906C-8FA957F51304}" emma:medium="tactile" emma:mode="ink">
                <msink:context xmlns:msink="http://schemas.microsoft.com/ink/2010/main" type="inkWord" rotatedBoundingBox="2006,1033 2855,1026 2866,2264 2016,2272"/>
              </emma:interpretation>
              <emma:one-of disjunction-type="recognition" id="oneOf0">
                <emma:interpretation id="interp0" emma:lang="zh-CN" emma:confidence="0">
                  <emma:literal>图</emma:literal>
                </emma:interpretation>
                <emma:interpretation id="interp1" emma:lang="zh-CN" emma:confidence="0">
                  <emma:literal>阁</emma:literal>
                </emma:interpretation>
                <emma:interpretation id="interp2" emma:lang="zh-CN" emma:confidence="0">
                  <emma:literal>圓</emma:literal>
                </emma:interpretation>
                <emma:interpretation id="interp3" emma:lang="zh-CN" emma:confidence="0">
                  <emma:literal>圄</emma:literal>
                </emma:interpretation>
                <emma:interpretation id="interp4" emma:lang="zh-CN" emma:confidence="0">
                  <emma:literal>囹</emma:literal>
                </emma:interpretation>
              </emma:one-of>
            </emma:emma>
          </inkml:annotationXML>
          <inkml:trace contextRef="#ctx0" brushRef="#br0">5055 3845 4352,'-4'0'1664,"4"0"-896,4 0-352,-4 0 544,0 0-288,5 3-32,7 3-192,-2-2 32,-2 0-256,4 2 0,-2 3 96,0-6 0,0 7 64,0 0-128,0-7 0,-4 1 128,-2 15 256,-4 7 32,0 2-128,0-1-256,0 2 0,0 2-64,0 14 32,6-5-64,0 2-32,-3 2 32,4 12 31,-2-8-95,0-2-96,-1-1 0,-4 0-32,0-3 0,0 2 0,0-2-96,0-10 64,0-2 32,0-2 0,0-28-1567,0-13-1089,0-6-576,6-13-128</inkml:trace>
          <inkml:trace contextRef="#ctx0" brushRef="#br0" timeOffset="573">5419 3800 4352,'0'0'1664,"0"3"-896,4 1-416,1-4 480,4 0-96,3-4 0,3 1-96,0-7-96,6 0-288,3 1-32,2-4 0,-1-1-96,7 5-32,-2-10 32,0 6 0,-3 0 64,-3 4 32,-3 4-32,-1-3 32,-4 4 0,-1-2 32,0 19 288,-4-3-96,-1 9 64,-5 3-160,-1 4-128,2 6 32,0 10-96,-1 3 0,-1 4 32,1 6 96,1 9-65,-2 7-63,2 12-64,-1-2-96,1 1 32,-2-2-32,1 3 0,1-12 0,-2-3 0,-4-4 64,0-9-192,0-10 32,0-9-255,-4-8-33,-2-14-1120,1-14-512,1-10-1024,-7-16-1280,1-21 1440</inkml:trace>
          <inkml:trace contextRef="#ctx0" brushRef="#br0" timeOffset="759">5617 3902 4352,'-18'-26'1664,"18"8"-896,-12 18-64,12 0 640,0 18-160,-11 1-64</inkml:trace>
          <inkml:trace contextRef="#ctx0" brushRef="#br0" timeOffset="1051">5566 3916 12704,'-10'29'1024,"-2"-3"-160,4 2-384,-4-2-64,2-3-256,2-4-96,8-6-32,0 0-32,0-13 0,8-3 0,14-13-160,-8 9 32,7-8 64,0 2 96,-6-1-64,6-4 0,-3 14-32,-2 0-64,0 4 96,-12 0 0,-8 8 384,-1 7 160,-1 2-1,-3 5 33,-7 10-96,-4 0 32,-1 0-128,0 5-32,1-6-288,1 6-64,-2-5-96,-11 3 96,-2-3-416,-2-5-128,0-5-895,4-7-385,8-15-1024,-2-15-352,7-2 160</inkml:trace>
          <inkml:trace contextRef="#ctx0" brushRef="#br0" timeOffset="1944">5189 4138 3968,'5'-13'1472,"-1"13"-768,2 0 32,4 0 576,0 4-128,6 2-64,8-6-256,12 0-160,11 3-384,-2 2 64,0 0 64,2-1-96,5-4 32,-2 0-160,-4 0-64,-5-4-64,-6-1-96,-4 0 32,-4 5 32,-9 0-32,-6 5 64,-7 4-224,-5 6 32,-11-2-544,-5 4-192,-10 2-576,2 0-160,-3-6 64,3 0 96,-3 0 288,3-4 160,3 1 608,0-1 544,7-5 288,-2 0 640,7 2 320,-2-2-128,1 1 0,4-5-256,6 0-96,0 0-512,10 0-64,7 0 32,-2 0-160,4-5 0,7 1-128,1 4-96,-9 0 0,-2 0-32,-5 4-160,-17 9-192,-3 15 0,-3-6 96,3 1 128,0-4 96,-3-2 32,6-4 128,3 6 64,3-10 64,3 1 0,9-10-64,8 0 32,0-6-128,6 6-64,-6-13 0,1 4-32,-6-1-512,-5 20-960,-5 3-96,-10 2 512,-15 2 288,0 2 416,0 0 224,-1-3 384,-6 3 192,9-6 224,-3 1 128,6-5 0,-2 0 64,8-5-192,-1 6-32,4-10-160,0 3 32,3-3 0,-2 0-32,-1 0 127,6 0 1,0 0 32,0 0 0,11 0-160,-2-3-32,7-7-128,4 1-32,4-8-96,8 7-32,-1-3-96,-7 0 32,3-2-64,-3 8-32,2-3-128,-4 4-64,-8 6-768,2 0-256,-2-3-575,-2 3-225,-3-4-960,0-2-448,9-3 448</inkml:trace>
        </inkml:traceGroup>
        <inkml:traceGroup>
          <inkml:annotationXML>
            <emma:emma xmlns:emma="http://www.w3.org/2003/04/emma" version="1.0">
              <emma:interpretation id="{EE41CA89-76E4-446A-B6D9-2D21F30D1853}" emma:medium="tactile" emma:mode="ink">
                <msink:context xmlns:msink="http://schemas.microsoft.com/ink/2010/main" type="inkWord" rotatedBoundingBox="3247,1252 4109,1245 4115,1954 3253,1962"/>
              </emma:interpretation>
              <emma:one-of disjunction-type="recognition" id="oneOf1">
                <emma:interpretation id="interp5" emma:lang="zh-CN" emma:confidence="0">
                  <emma:literal>优</emma:literal>
                </emma:interpretation>
                <emma:interpretation id="interp6" emma:lang="zh-CN" emma:confidence="0">
                  <emma:literal>優</emma:literal>
                </emma:interpretation>
                <emma:interpretation id="interp7" emma:lang="zh-CN" emma:confidence="0">
                  <emma:literal>伏</emma:literal>
                </emma:interpretation>
                <emma:interpretation id="interp8" emma:lang="zh-CN" emma:confidence="0">
                  <emma:literal>忧</emma:literal>
                </emma:interpretation>
                <emma:interpretation id="interp9" emma:lang="zh-CN" emma:confidence="0">
                  <emma:literal>代</emma:literal>
                </emma:interpretation>
              </emma:one-of>
            </emma:emma>
          </inkml:annotationXML>
          <inkml:trace contextRef="#ctx0" brushRef="#br0" timeOffset="2659">6495 4052 3840,'-6'-8'1472,"12"3"-768,-6-18-192,0 19 576,0-1 192,0 2 160,0-1-224,0-2-96,0 2-608,9 4 32,-9 0 96,0 0 0,0 14 352,-5 4-161,-5-1-255,-1 11-32,-4 8-256,0-1-96,-6 7-192,2-2 0,-7 2 0,-1-2 0,8-4-352,5-4-160,-7-22-1503,15-16 31,6-7-64,6-6 832,-3-3 480,15 4 416,-4 0 192,2 4 160,-7 6 64,3 3 512,-3 5 256,0 5 160,3 3 192,-3 6-192,-3-1 32,-1 6-320,-5 7-65,0 2-191,0 4-32,-5-6-256,5 1-128,0-8-544,0 0-160,0-6-1375,0-3-545,5-10-1408</inkml:trace>
          <inkml:trace contextRef="#ctx0" brushRef="#br0" timeOffset="3529">6585 4316 7552,'0'-6'2880,"6"6"-1536,4-3-736,1-1 832,4-5-384,5-5-128,5-9-352,5 1-97,6-6-287,5 2-64,4-3 0,-3 7-160,-6 4-32,-10-4-256,-11 3-64,-5 10-895,-16 9-385,-4 0-544,-10 5-160,-5-1 704,-1 0 352,5-4 640,0 0 544,3 0 384,1-4 384,7 0 192,5-11 32,1 2 32,4 0 64,0 4 128,4-8-608,1 11 288,1 16 128,-2-1 128,1 4 128,-5 9-224,0 10-97,-5 14 33,1-5 0,-7-1-256,1 15-32,1-1-224,-2-9-32,1-3-288,4-12-64,1-11-576,1-6-160,4-36-2367,4-3 223,1-2 32,5 1 1184,1 5 544,-1 3 640,1 6 352,-2 3 576,6 10 288,6 10 576,0 9 224,4-3-160,1 22-64,-6-2-192,1 3-32,-2-1-224,2-2-129,-1-10-319,1-3-160,0-14-64,3-12-32,-3-11-224,0-8-64,-1-20-448,-4 7-159,-7-3-161,2 2 0,-7 0-256,-4-5-128,0 1 256,-4-1 160,-7-8 320,-4-6 128,0-5 256,0 11 160,0-2 352,0 15 160,3 10 672,7 7 320,1 2 128,4 17 704,0 0-641,4 13-447,7 4-288,-2-2-352,3-2-32,-3-3-320,2-2-128,-1 1-64,-1 4 32,-3-3-320,3-10-64,-9 0-608,12 0-288,-12 0-704,0 0-255</inkml:trace>
        </inkml:traceGroup>
        <inkml:traceGroup>
          <inkml:annotationXML>
            <emma:emma xmlns:emma="http://www.w3.org/2003/04/emma" version="1.0">
              <emma:interpretation id="{950A4234-0715-478A-A10C-F9FF7C072300}" emma:medium="tactile" emma:mode="ink">
                <msink:context xmlns:msink="http://schemas.microsoft.com/ink/2010/main" type="inkWord" rotatedBoundingBox="4374,1286 5206,1279 5211,1882 4379,1889"/>
              </emma:interpretation>
              <emma:one-of disjunction-type="recognition" id="oneOf2">
                <emma:interpretation id="interp10" emma:lang="zh-CN" emma:confidence="0">
                  <emma:literal>化</emma:literal>
                </emma:interpretation>
                <emma:interpretation id="interp11" emma:lang="zh-CN" emma:confidence="0">
                  <emma:literal>民</emma:literal>
                </emma:interpretation>
                <emma:interpretation id="interp12" emma:lang="zh-CN" emma:confidence="0">
                  <emma:literal>同</emma:literal>
                </emma:interpretation>
                <emma:interpretation id="interp13" emma:lang="zh-CN" emma:confidence="0">
                  <emma:literal>片</emma:literal>
                </emma:interpretation>
                <emma:interpretation id="interp14" emma:lang="zh-CN" emma:confidence="0">
                  <emma:literal>代</emma:literal>
                </emma:interpretation>
              </emma:one-of>
            </emma:emma>
          </inkml:annotationXML>
          <inkml:trace contextRef="#ctx0" brushRef="#br0" timeOffset="4507">7809 4257 7424,'4'0'2816,"7"0"-1536,5-9-640,-7 9 768,6-5-160,6-8 0,-1-1-353,11-5-159,4 3-416,-3-4-192,-2 2-32,-5 4-128,-4 1-64,0 3-864,-12 1-319,-4 5-1345,-5 4-480,-14 0-480</inkml:trace>
          <inkml:trace contextRef="#ctx0" brushRef="#br0" timeOffset="4866">7834 4016 5120,'-9'-32'2016,"9"32"-1088,5-4-384,5-5 640,-4-1-192,-2 7 64,6-3-128,0 15 64,2 5-544,-3 4 160,0 5 128,-3 5 32,0 8 95,-6 9 1,0-3 32,0-3-64,0 3-32,0 3-384,5 0-96,5-9-64,-1 0 64,6-8-96,6-5-64,5-1-64,-1-5 0,2-7-64,-3-5 64,2-10-64,-2 1 64,3-2-64,-1 3-32,-7-16 32,-4 6-32,2-10 0,-7 0-96,-1 6 64,-4-2 32,-5-3 0,0-1-800,0 5-256,-5-5-864,5 0-384,0 0-1247,0 1-481,5-1 512</inkml:trace>
          <inkml:trace contextRef="#ctx0" brushRef="#br0" timeOffset="4278">7590 3945 5888,'0'-29'2176,"0"29"-1152,5 0-640,1 0 672,-6 0-64,0 0 128,3 0-192,3 10-32,0-1-480,0 1 160,-6 6 160,0 3 95,0 0 65,-6 4-128,0 3-32,-3 6-256,-6 8-64,-6 1-160,0 1-96,1-7-160,-4 20 0,-3-10-352,6-3-160,6-12-896,6-7-288,3-28-2079,6-13 1279,6 1 480,3-2 1024,2 2 512,5-2 320,-7 6 160,2-2 672,5 7 320,-2-1 416,2 4 192,-2 5-256,-4 0-64,6 5-320,-6 4-64,0-1-193,-5 15-127,1 8-192,-3 7-64,-3-7-288,0 1-64,0-4-1056,0-11-479,0-8-1825,0-9-1984,18-13 1600</inkml:trace>
        </inkml:traceGroup>
        <inkml:traceGroup>
          <inkml:annotationXML>
            <emma:emma xmlns:emma="http://www.w3.org/2003/04/emma" version="1.0">
              <emma:interpretation id="{32C5331E-69DA-49F5-A5E6-F94938B0DFB5}" emma:medium="tactile" emma:mode="ink">
                <msink:context xmlns:msink="http://schemas.microsoft.com/ink/2010/main" type="inkWord" rotatedBoundingBox="5457,934 6199,928 6207,1879 5465,1886"/>
              </emma:interpretation>
              <emma:one-of disjunction-type="recognition" id="oneOf3">
                <emma:interpretation id="interp15" emma:lang="zh-CN" emma:confidence="0">
                  <emma:literal>关</emma:literal>
                </emma:interpretation>
                <emma:interpretation id="interp16" emma:lang="zh-CN" emma:confidence="0">
                  <emma:literal>笑</emma:literal>
                </emma:interpretation>
                <emma:interpretation id="interp17" emma:lang="zh-CN" emma:confidence="0">
                  <emma:literal>吴</emma:literal>
                </emma:interpretation>
                <emma:interpretation id="interp18" emma:lang="zh-CN" emma:confidence="0">
                  <emma:literal>吳</emma:literal>
                </emma:interpretation>
                <emma:interpretation id="interp19" emma:lang="zh-CN" emma:confidence="0">
                  <emma:literal>炅</emma:literal>
                </emma:interpretation>
              </emma:one-of>
            </emma:emma>
          </inkml:annotationXML>
          <inkml:trace contextRef="#ctx0" brushRef="#br0" timeOffset="5733">8889 3623 4736,'11'-6'1760,"-7"-16"-960,8 14 32,-7 16 736,-1-8 0,-4 0 32,5 9-192,1 0-96,-2 1-704,2-6 191,5 5 513,-7 10-224,2-6-192,-1 1-160,-5-5-224,0 4-64,0-4-256,-5 4-64,-1-3 0,2 3 0,-7 0-64,1 6 32,-1-6-128,-10 6-64,-9 0-224,0-6-128,0 1-672,0 4-256,-2-10-896,1 1-319,7-3-737,3-6-1600,6-6 1344</inkml:trace>
          <inkml:trace contextRef="#ctx0" brushRef="#br0" timeOffset="5419">8664 3581 4736,'-8'-17'1760,"2"21"-960,6 15-96,0-11 640,0 1 128,0 10 64,6 0-224,-1 7 0,4-3-736,1-1 32,1 5 31,-2 1-159,3-2 0,-3-3-288,-4-4-64,5 0-64,-4-6 32,0-10-768,-6-3-256,0 0-1471,0-9-577,0-8-928</inkml:trace>
          <inkml:trace contextRef="#ctx0" brushRef="#br0" timeOffset="6546">8533 3890 6144,'-9'4'2368,"-12"5"-1280,30-5-416,-9-4 800,6 9-288,0 1 32,3-6-320,0-4-160,6 0-416,6-4 0,5 4 95,-1-10-31,7 1 32,7-4-160,3 3-96,0-3 64,-3-4 64,2 3-128,-5 0-96,0 1-32,-6 4-32,-10-1-96,5 6 0,-13 4-288,-12 0-160,-6 10-640,-3 3-191,-13-4-353,2 9-64,-6 0-64,-10 8-64,2 6 160,-2 0-32,0 0 928,4 0 832,2 0 448,0-5 672,0 5 256,10-5 160,-2-5 96,8-4-160,4 2-32,4-7-768,1-4 128,5-9 96,11 0-192,5-6 0,2-3-192,18 2 31,5-8-95,1-2 0,-3-3-224,9 2-128,-4-8-32,-2-1-32,-6-4 0,0 7 64,-18 6-96,-6 4-544,-18 14-128,-3 0-287,-6 14-33,-12-4-128,12-2-32,0 2 96,-6-16 96,12 2 416,-8-1 192,13 2 320,-7-11 192,2-4 128,3 4 96,6 1 672,0 3-64,-4 5 0,-2 1 32,6 4 96,-5 0-192,-1 13-1,3 6 1,-3-2 64,0 8-224,2 1-64,4 0-192,-6 12 32,1-2-224,-4 5-96,-3 4-96,-3 8-96,0 2 32,-5-5-32,-2-10-512,4 2-128,-3-10-896,0-10-288,1-12-607,4-10-161,8-10 0,2-3-1408,0-19 864</inkml:trace>
          <inkml:trace contextRef="#ctx0" brushRef="#br0" timeOffset="6771">8757 4270 7680,'45'4'2880,"-30"2"-1536,21 2-640,-19 0 832,2 2-160,2 4 31,5 8-351,-2-4-96,6 9-544,6-4-32,-4-5-32,-2 1-192,1-6-96,-1-3-128,2-2 32,-7-3-544,-5-2-160,-10 3-576,4-6-191,-14 0-417,0 0-64,-4-9-768,-6-10-1408,10-13 1120</inkml:trace>
        </inkml:traceGroup>
        <inkml:traceGroup>
          <inkml:annotationXML>
            <emma:emma xmlns:emma="http://www.w3.org/2003/04/emma" version="1.0">
              <emma:interpretation id="{24618D95-80B3-43CE-8C88-614EBECEA1C8}" emma:medium="tactile" emma:mode="ink">
                <msink:context xmlns:msink="http://schemas.microsoft.com/ink/2010/main" type="inkWord" rotatedBoundingBox="6359,1053 7771,1041 7779,2083 6368,2095"/>
              </emma:interpretation>
              <emma:one-of disjunction-type="recognition" id="oneOf4">
                <emma:interpretation id="interp20" emma:lang="zh-CN" emma:confidence="0">
                  <emma:literal>键</emma:literal>
                </emma:interpretation>
                <emma:interpretation id="interp21" emma:lang="zh-CN" emma:confidence="0">
                  <emma:literal>犍</emma:literal>
                </emma:interpretation>
                <emma:interpretation id="interp22" emma:lang="zh-CN" emma:confidence="0">
                  <emma:literal>毽</emma:literal>
                </emma:interpretation>
                <emma:interpretation id="interp23" emma:lang="zh-CN" emma:confidence="0">
                  <emma:literal>踺</emma:literal>
                </emma:interpretation>
                <emma:interpretation id="interp24" emma:lang="zh-CN" emma:confidence="0">
                  <emma:literal>䭈</emma:literal>
                </emma:interpretation>
              </emma:one-of>
            </emma:emma>
          </inkml:annotationXML>
          <inkml:trace contextRef="#ctx0" brushRef="#br0" timeOffset="7447">9557 3709 3456,'0'0'1312,"25"0"-704,-14-6 128,-7 6 672,7 6-224,-1-21-32,1 21-160,-2-3-64,3 3-512,-3-6 256,1 4 64,1 0 0,-2 1 0,3-1-32,-9 5 31,3 1-63,0-1 64,-6-1-128,0 1-64,0 1-160,-6 3-64,0 0-128,3 6 32,-9 0-128,-3-2 0,0 5-32,-11 10-64,1-3-64,-1-3 32,1-4-544,-5 1-160,4-4-928,1-6-351,5 0-641,5-3-256,9-10-544</inkml:trace>
          <inkml:trace contextRef="#ctx0" brushRef="#br0" timeOffset="7850">9588 3922 7552,'30'-9'2816,"-4"9"-1536,-5-6-736,-11 6 864,5-4-320,5 1 0,1-3-321,4 2-95,-4-2-384,-1 2-32,-5 4-32,-4-3-96,-11 3-96,-5 3-224,-6 7-32,-5 7-672,-5 11-287,3-1-97,-8-5-32,-10 1 576,11 0 288,-1-1 288,5 0 160,6 2 384,0-6 224,6-4 32,3-6 96,15-3 0,6-5 32,2-5-224,-1 2-1,4-6-191,-1-1 32,2-3-224,-1 0-32,1-3-64,-6 9-64,-5 2-64,-5 1 32,-5 4-832,-9 9-287,-3 4-993,-2 10-384,-11 0-160,-7-1-992,2 0 1024</inkml:trace>
          <inkml:trace contextRef="#ctx0" brushRef="#br0" timeOffset="8045">9430 4388 5376,'-16'51'2016,"16"-70"-1088,-5 38-384,5-10 640,5-5 32,1-4 128,4 0-256,4-10-96,8 1-544,8-8-64,5-6 32,1-5-160,5 2-64,1-3-97,-2-1 1,-10 7-415,6-4-97,-10 4-928,-12 6-352,-4 2-576,-10 7-224,-4-1-320</inkml:trace>
          <inkml:trace contextRef="#ctx0" brushRef="#br0" timeOffset="8377">9669 4074 3584,'-4'-12'1408,"8"8"-768,-4-2-256,0 6 416,0 0 192,5 0 192,-5 0 0,6 6 32,-2 3-640,2-2 288,-6 13 128,0-2-32,0 5 0,0 0-193,0 3-95,0 2-96,0-2 32,0 10-128,0 16-32,0-8-64,5 2 64,1 3-96,-3-8-32,3-9-64,0-6 64,4-3-160,0-4-32,0-9-64,5-10-64,0-16-64,5-10-32,2-28-992,2-11-416,2-6-864,-4 3-287,8-18-737,5 8-1504,-4-3 1600</inkml:trace>
          <inkml:trace contextRef="#ctx0" brushRef="#br0" timeOffset="10703">10021 3945 4736,'-9'-32'1824,"9"35"-960,-21 26-320,21-22 704,-5 3 0,-1 0 672,2 2-416,4 4-768,0-4-96,0 2-64,4-4-192,7-2 31,-2 0-191,12-2-64,-6-2 0,0 1 32,1-1-160,0-1-32,-6 13 0,-1-3 0,-3 0 0,-1 9 64,-5 2-32,0 4-32,0-2 160,-5 0 128,5-3-160,0-4 0,5-6-64,-1-4-64,8-5 32,-3-4-32,6 0 0,2 0 0,-2 6 0,-6-2 64,1 9-32,-10 2-32,0-2 32,-10 14 32,-4 1-32,-2-2-32,-10 2 32,-4-1-32,0-4-96,0-11 64,-2-2-672,7-10-256,4-10-383,1 3-33,5-18 224,0 9 224,5 2 384,-1-1 256,5 8 256,3-3 96,-3 5 832,6 0-64,6 2 96,-3-12-96,8 15-32,-1-8-256,1 8-1,8 0-191,2 0 32,5 8 64,-1 7 32,1-2 0,-1 1 32,1 4-128,-2-1 0,3 2-96,-7 0 0,1-2-96,4 1 32,-5 0-64,1 0 0,4 2-96,1-4-64,-1 7 32,7-4 32,-8-6-32,3 0 64,-3-3-128,2-2 0,-1-11 32,7-2 0,-2-5-96,0 3 0,0-3-736,-4 1-224,10-1-480,4 1-159,1-4-705,-5-1-320,0-4-992</inkml:trace>
          <inkml:trace contextRef="#ctx0" brushRef="#br0" timeOffset="9878">10093 3762 4608,'-6'6'1760,"12"3"-960,-6-2 32,0-7 736,6 10-288,-3-1-96,3-5-256,3-4-32,3 6-512,3-12-224,5 2-32,5-5-32,1-1 32,10 3-160,3-2-32,-2-1 32,-2 1 64,-3-1 0,-7 6 64,1-14 64,-7 18 128,2 0 64,-6 0 32,2 0 0,-8 5 287,1 8 65,-5 6-192,1-2-160,-6 2 0,0 4-96,0-1 0,-6-3-160,1 7-32,1 1 32,-2 1 0,-3-5-64,-3-1-64,3 1 32,-2-4-32,1-2-160,-11 2 32,-3-6-352,-3 6-96,1-12-224,8-1-32,-9-6-191,3-6-1,3-1 192,0-9 160,0 3 352,6 4 96,0-4 160,4-1 32,1 5 288,5 0 224,1-5 128,4 11 96,9-12-192,1 7 32,7-1-193,2-1 33,13 1-224,4-1-32,-6-3 0,5 4 0,-14 1-160,-5 8 32,-7 4 0,-15 15 0,-13 4 64,-7 3-32,-10 6 64,0 0 128,0 0 128,6 4 224,4-14 96,7 1-256,8-10-160,7-4-160,8-9-96,11-3 32,6-12 32,5-2-320,4-2-128,6 6-448,-6-16-192,-3-6-320,-9 8-31,-12-1 223,-6 5 160,-10 1 416,-4-1 256,-7-3 224,6-6 64,0 6 96,-3-3 32,9-6 96,0 6 32,3 7 96,0 5 128,3 4-64,3 3 96,0 10 448,0 13 192,3 6-225,-3 7-63,6 1-192,0 11-32,-2 1 32,1 12 64,1-2-256,-3 5-32,-3 1-160,6 3 0,-6-3-96,0 3 0,6-3-96,-6-9-64,0-5 32,0-6-32,0-6-224,0-7-96,-6-8-672,0-10-96,3-4 0,-3-18-832,1-4 225,1-1 95,-2 1 256,0-1 128,3-1 128,-3 1 96,0 6 416,-3-2 256,-2 6 160,1 0 96,-1 3 576,1 7 384,1-3 320,4 6 128,-1 0-96,2 0 32,4 0-352,4 0-160,7-4-256,4-2-65,6-1-255,-2-2-64,13-1-128,-2 1-32,-5 0 32,7 4 0,-18 5 0,-4 5 0,-10 4 0,-10 10 64,-4 3-32,-13 1-32,3 9 288,-3 4 128,3-4 64,3 0 128,6-10-352,4 1-128,11-20-96,11 7 32,4-23-32,15-6-32,6-7-192,-6-2-32,0 1-544,-3-1-128,-13 5-671,-4 0-225,-13 7-1024,-13 0-352,-5 3 96</inkml:trace>
        </inkml:traceGroup>
        <inkml:traceGroup>
          <inkml:annotationXML>
            <emma:emma xmlns:emma="http://www.w3.org/2003/04/emma" version="1.0">
              <emma:interpretation id="{C35F56C9-6194-4F92-A2B2-7F591EE7EE66}" emma:medium="tactile" emma:mode="ink">
                <msink:context xmlns:msink="http://schemas.microsoft.com/ink/2010/main" type="inkWord" rotatedBoundingBox="7920,1106 8806,1098 8814,1999 7927,2007"/>
              </emma:interpretation>
              <emma:one-of disjunction-type="recognition" id="oneOf5">
                <emma:interpretation id="interp25" emma:lang="zh-CN" emma:confidence="0">
                  <emma:literal>问</emma:literal>
                </emma:interpretation>
                <emma:interpretation id="interp26" emma:lang="zh-CN" emma:confidence="0">
                  <emma:literal>付</emma:literal>
                </emma:interpretation>
                <emma:interpretation id="interp27" emma:lang="zh-CN" emma:confidence="0">
                  <emma:literal>何</emma:literal>
                </emma:interpretation>
                <emma:interpretation id="interp28" emma:lang="zh-CN" emma:confidence="0">
                  <emma:literal>呵</emma:literal>
                </emma:interpretation>
                <emma:interpretation id="interp29" emma:lang="zh-CN" emma:confidence="0">
                  <emma:literal>诃</emma:literal>
                </emma:interpretation>
              </emma:one-of>
            </emma:emma>
          </inkml:annotationXML>
          <inkml:trace contextRef="#ctx0" brushRef="#br0" timeOffset="12519">11347 4112 7040,'0'-6'2720,"0"12"-1472,0 7-1024,4-3 640,-4 7 128,0 6 96,0 5-160,0-2-96,0 2-448,0-5-257,0 3-63,0-3-64,0-23-95,11-9-1,-2-5-96,6-4-32,1-5 32,1 6 64,-8-2 64,6 6 32,0 0 32,0 7 0,-3 12 64,-3 3 32,-4 4 160,1 4 160,-6 2 63,0 0 97,-6-2-32,1 6 32,5-14-160,0-5-96,0-4-96,5-8-64,16-11-192,9-7-32,6-12-256,0 2-64,4-9-832,10-4-351,-8-2-1505,3 6-672,8 4 224</inkml:trace>
          <inkml:trace contextRef="#ctx0" brushRef="#br0" timeOffset="12146">11408 3794 6272,'20'-12'2368,"-5"-2"-1280,1 4-512,-5 10 736,-2-3-128,6-2 32,6 1-480,-6-2-128,0 2-352,0 4 32,6-4 64,0 4 63,-6 4 161,0 6-128,-4-1 0,-1-2-64,-1 9 64,2-4-32,-1 6 0,1 1-160,4 3 0,-5-3-96,1 7 64,-2 6-64,-3 0 0,-2 4-32,1 6 64,1 2-32,0 6 0,-2-4-32,1-2 0,-5 11 0,6-4 0,-6-6-64,0 0-64,0 1 32,0-7-32,-6-2 0,1-5 0,1-9-448,-8 0-96,-3-15-640,-11 0-288,-14-8-544,4-8-191,1-10-385,-1-10-32,0-17-512,6 0-224,3 5 1728</inkml:trace>
          <inkml:trace contextRef="#ctx0" brushRef="#br0" timeOffset="11527">10974 3935 5120,'-9'0'1920,"12"-5"-1024,-3 5-64,6 9 736,-6-9-64,11 10 32,4-1-288,1-5-32,-2 6-704,7-7-97,4 3-31,-5-2-224,-5-4-96,0 0-32,-3 5-896,-18 5-415,0 3-1505,-3-4-608,-2 5 32</inkml:trace>
          <inkml:trace contextRef="#ctx0" brushRef="#br0" timeOffset="11695">11072 4280 7040,'4'30'2624,"1"8"-1408,1 7-704,-6-31 768,0 4-384,4-1-32,-4 2-512,0-9-128,0-3-1792,5-30 864,1-7-2912,15-11-1280,3-4 2400</inkml:trace>
        </inkml:traceGroup>
        <inkml:traceGroup>
          <inkml:annotationXML>
            <emma:emma xmlns:emma="http://www.w3.org/2003/04/emma" version="1.0">
              <emma:interpretation id="{40E2ACFF-01C4-4E9C-8934-AEE55393B611}" emma:medium="tactile" emma:mode="ink">
                <msink:context xmlns:msink="http://schemas.microsoft.com/ink/2010/main" type="inkWord" rotatedBoundingBox="9026,882 10282,871 10291,1954 9035,1965"/>
              </emma:interpretation>
              <emma:one-of disjunction-type="recognition" id="oneOf6">
                <emma:interpretation id="interp30" emma:lang="zh-CN" emma:confidence="0">
                  <emma:literal>题</emma:literal>
                </emma:interpretation>
                <emma:interpretation id="interp31" emma:lang="zh-CN" emma:confidence="0">
                  <emma:literal>題</emma:literal>
                </emma:interpretation>
                <emma:interpretation id="interp32" emma:lang="zh-CN" emma:confidence="0">
                  <emma:literal>韪</emma:literal>
                </emma:interpretation>
                <emma:interpretation id="interp33" emma:lang="zh-CN" emma:confidence="0">
                  <emma:literal>逖</emma:literal>
                </emma:interpretation>
                <emma:interpretation id="interp34" emma:lang="zh-CN" emma:confidence="0">
                  <emma:literal>煺</emma:literal>
                </emma:interpretation>
              </emma:one-of>
            </emma:emma>
          </inkml:annotationXML>
          <inkml:trace contextRef="#ctx0" brushRef="#br0" timeOffset="13274">12142 3758 4736,'-6'-4'1824,"6"-1"-960,0 5-160,0-4 736,0 4-160,0 0-32,0 0-160,0 0-32,6 4-576,3 5 128,2 5 128,-1 4-97,-1 5 1,3 9 0,-3 0 0,2 4-224,-7-1 0,2-3-192,0 0-64,-6-5-160,0-4 0,0-11-928,0-12-2079,0-3-193,0-24-1216</inkml:trace>
          <inkml:trace contextRef="#ctx0" brushRef="#br0" timeOffset="14702">12387 3542 6400,'30'-16'2368,"-25"9"-1280,11-2-352,-12 9 832,-4 0-160,0 0 32,5 9-320,0-2-129,2 9-543,-7-4 128,3 15 160,-3 1-96,0-1-64,6 1-128,0 8 32,-6-1-128,0 1-32,0 0-192,0 5-32,0 1 32,0-6 0,-6-4-160,0-6 32,3-3-64,-4-5 0,2-4-704,-10-5-1280,0-9 128,-12 0 1,9-23 95,-2 1 320,4-1 96,5 1 736,2-1 384,-3 1 160,8 3 0,-2 2 224,6-2 96,0 6 320,0 0 224,0-3 96,6 13 128,4 3 32,-10 3 32,-6 13-128,2 0-1,-2 3-159,1 4 0,5 3-320,0-3-160,5-14-96,11 1 32,10-20-160,-2 7-96,3-7-192,-8-3 0,1-2-512,-4 7-224,-6-1-447,-10 9-161,0 0-352,-14 9-128,-18 18 288,2-1-512,0 2 736,-6-1 768,6-5 480,0 1 672,3-1 256,3 7 128,3-12 96,5 1 32,0-4 32,0 1 224,8-2 64,-2 0 288,-2 0 128,4 0-864,2 3 288,0-3 96,2-4-65,4-1 33,0-8-352,4 5-32,8-5-288,2-9-96,7-1-96,9-3 0,0-6-192,12 3-32,9-7 0,-6 0 0,-4 4 0,-1 1 0,-4 1 0,0-12 64,-4 13-32,-14 2 64,0-1-64,-4 11-32,-10 1-64,2-7 32,-6 5-192,0 1 0,-6 0-64,2 4 32,-2 0 64,1 0 64,2 0 64,-3 0 32,0 8 32,-4 1 0,-1 0 64,2 1 32,-3-1 32,9-1 0,-8 1 64,7 1 96,-2 9 0,0-6 0,6 4-32,0 6 0,0 1-224,0 2 0,6 0-32,-6-3 0,-6 5 0,6-5 0,0-6-448,0 2-160,-3 0-320,3-10-96,0-5 352,0-13 160,3-1 320,3 1 160,4-4 128,1-1 96,4-4 96,0-5-64,0 0-64,0 0-160,0 7 0,-3-3-416,-3 5-224,-4 1-991,-5 4-417,-5-1-480,-4 7-192,-7-3 704,2 2 704,-8-1 1120,-10 1 1568,8 0 800,-12 4-192,10 0-96,2 0-480,2 0-64,8 0-768,4 8 160,4 7 32,1 2-33,0 6 1,1 5-96,-2 4-96,0 7-96,2 7 32,-7-5-192,2 0-32,-7-5-192,2-4-64,-7-5-768,6-9-320,-6-8-832,6-10-319,-1-6-225,0-3 0,6-14 288</inkml:trace>
          <inkml:trace contextRef="#ctx0" brushRef="#br0" timeOffset="15149">12095 4288 5248,'5'-14'2016,"-5"14"-1088,6-4-320,-6 4 736,10 0-32,1 4 0,4 2-160,0-3 0,0 2-640,0 3 192,6 2 63,-6 0-127,6-1 32,3-2-192,12 9-32,-4-7-128,-2 8 32,0-4-128,0 6 32,3-6-96,-3 6 64,0-3-64,0 0 64,6 0-128,5 4 0,-5-7 32,0 0 64,0-4-96,3-2-64,2-1 0,1 4-32,-2-4 0,1-3 0,4 2 0,2-5 64,-2 0-96,-3 0 0,-6 5 32,-6-2 0,0-3-96,-4 0 0,-2 0-224,-2 0-128,-7 0-256,0-3-96,-3 3-288,-4-10-128,-8 1-607,0-4-193,-5-6-704,-5-7-224,-1-10 128</inkml:trace>
          <inkml:trace contextRef="#ctx0" brushRef="#br0" timeOffset="15325">12672 3785 5120,'-31'19'2016,"9"-38"-1088,14 30-608,8-11 544,0 0 64,8 0 64</inkml:trace>
          <inkml:trace contextRef="#ctx0" brushRef="#br0" timeOffset="16241">12815 4094 6656,'0'-4'2464,"5"4"-1344,-5 4-608,0-4 704,4 9 0,2 4 128,-6 6-256,-6 4-33,2-1-575,-1 4 128,-10 3 64,-12-2-352,3 8-192,3-3-224,0-3-96,1-13-896,5-10-319,5-12-577,-1-4-192,7 4 480,4-4 192,0 0 736,0 5 384,4 1 320,11 4 704,12 0 288,-7 0 320,1 0 96,-2 0-160,1 4-64,1 1-96,5-1 64,-1 2-289,5 7-95,2 0-128,4 9 0,-6-2-160,6-3-96,-6-2-160,11 2-128,-10 2 0,-7-6-32,-3-4 0,-6 1 64,-4-6-608,-1-4-256,-5-10-1631,1-3-545,-3-6-288,9-4-288</inkml:trace>
          <inkml:trace contextRef="#ctx0" brushRef="#br0" timeOffset="15809">12647 3790 12128,'30'-6'416,"0"-1"-160,-3-2-224,-3 3-64,3 2-32,-3 0 0,-3-1 352,-6 5 160,-4 9 96,-1-5 32,-10 6-96,0 8-32,-6 0-64,-3 19 64,-3-5-33,3 7 1,-1 3-32,-1 0 64,-4-3-32,6 2 0,-3-1-224,3-8-128,9-9-32,-6-4 32,1-7-32,1-6-32,-2-12-320,16-6-192,1-7-192,-2-4 32,3-9 160,3 6 161,0-1 31,6-4 128,-1 2 128,-1 6 32,2 6 32,-6 2 0,0 8 64,2 14 256,-14 16 383,-3 2-31,-3-3-32,-8 4-96,1 0-224,-5 6-64,0-3-128,-2-2-96,8 1 0,-1-6 32,-1 1-192,2-6-32,-3 1-800,-6 0-256,0-9-479,9 0-257,-1-9-480,5-9-160,-1-4-288</inkml:trace>
        </inkml:traceGroup>
        <inkml:traceGroup>
          <inkml:annotationXML>
            <emma:emma xmlns:emma="http://www.w3.org/2003/04/emma" version="1.0">
              <emma:interpretation id="{2F6734DC-FA95-486B-AB37-8513AF3C92A2}" emma:medium="tactile" emma:mode="ink">
                <msink:context xmlns:msink="http://schemas.microsoft.com/ink/2010/main" type="inkWord" rotatedBoundingBox="10605,1549 10668,1548 10671,1861 10608,1862"/>
              </emma:interpretation>
              <emma:one-of disjunction-type="recognition" id="oneOf7">
                <emma:interpretation id="interp35" emma:lang="zh-CN" emma:confidence="0">
                  <emma:literal>:</emma:literal>
                </emma:interpretation>
                <emma:interpretation id="interp36" emma:lang="zh-CN" emma:confidence="0">
                  <emma:literal>;</emma:literal>
                </emma:interpretation>
                <emma:interpretation id="interp37" emma:lang="zh-CN" emma:confidence="0">
                  <emma:literal>」</emma:literal>
                </emma:interpretation>
                <emma:interpretation id="interp38" emma:lang="zh-CN" emma:confidence="0">
                  <emma:literal>“</emma:literal>
                </emma:interpretation>
                <emma:interpretation id="interp39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16831">13654 4461 9728,'-3'0'3584,"3"4"-1920,0 1-1664,3-1 736,-3-4-416,6 4-32,6 1-800,-8-5-288,6 4-2432,-10-4-1088,10 6 1088,0-6 640</inkml:trace>
          <inkml:trace contextRef="#ctx0" brushRef="#br0" timeOffset="16661">13696 4180 7552,'-9'4'2816,"9"1"-1536,0-1-736,0-4 800,0 0-352,4 3-32,1 3-480,1-2-192,-2 2-192,2 1-224,-6-7 0,0 10-1568,0-1-608,0 1-1664</inkml:trace>
        </inkml:traceGroup>
      </inkml:traceGroup>
    </inkml:traceGroup>
    <inkml:traceGroup>
      <inkml:annotationXML>
        <emma:emma xmlns:emma="http://www.w3.org/2003/04/emma" version="1.0">
          <emma:interpretation id="{33DF6E91-5C5A-4353-B626-CE921E650318}" emma:medium="tactile" emma:mode="ink">
            <msink:context xmlns:msink="http://schemas.microsoft.com/ink/2010/main" type="paragraph" rotatedBoundingBox="5687,3232 30077,2708 30112,4327 5721,485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62B9E06-D425-44D2-B56B-397889CD8707}" emma:medium="tactile" emma:mode="ink">
              <msink:context xmlns:msink="http://schemas.microsoft.com/ink/2010/main" type="inkBullet" rotatedBoundingBox="5692,3478 5714,3478 5715,3514 5693,3515"/>
            </emma:interpretation>
            <emma:one-of disjunction-type="recognition" id="oneOf8">
              <emma:interpretation id="interp40" emma:lang="zh-CN" emma:confidence="0">
                <emma:literal>/</emma:literal>
              </emma:interpretation>
              <emma:interpretation id="interp41" emma:lang="zh-CN" emma:confidence="0">
                <emma:literal>‘</emma:literal>
              </emma:interpretation>
              <emma:interpretation id="interp42" emma:lang="zh-CN" emma:confidence="0">
                <emma:literal>「</emma:literal>
              </emma:interpretation>
              <emma:interpretation id="interp43" emma:lang="zh-CN" emma:confidence="0">
                <emma:literal>`</emma:literal>
              </emma:interpretation>
              <emma:interpretation id="interp44" emma:lang="zh-CN" emma:confidence="0">
                <emma:literal>C</emma:literal>
              </emma:interpretation>
            </emma:one-of>
          </emma:emma>
        </inkml:annotationXML>
        <inkml:trace contextRef="#ctx0" brushRef="#br0" timeOffset="23287">8747 6146 3712,'-11'-8'1472,"11"-3"-768,0 4-256,11 7 480,-11 0 32,11-11 128</inkml:trace>
      </inkml:traceGroup>
      <inkml:traceGroup>
        <inkml:annotationXML>
          <emma:emma xmlns:emma="http://www.w3.org/2003/04/emma" version="1.0">
            <emma:interpretation id="{FB8CAB86-FAA9-4CF4-BA35-A1589C15081D}" emma:medium="tactile" emma:mode="ink">
              <msink:context xmlns:msink="http://schemas.microsoft.com/ink/2010/main" type="line" rotatedBoundingBox="5717,3231 30077,2708 30112,4327 5752,4850"/>
            </emma:interpretation>
          </emma:emma>
        </inkml:annotationXML>
        <inkml:traceGroup>
          <inkml:annotationXML>
            <emma:emma xmlns:emma="http://www.w3.org/2003/04/emma" version="1.0">
              <emma:interpretation id="{235D97E2-7C3E-4F16-8369-CB07D8E4A028}" emma:medium="tactile" emma:mode="ink">
                <msink:context xmlns:msink="http://schemas.microsoft.com/ink/2010/main" type="inkWord" rotatedBoundingBox="5720,3378 6455,3362 6475,4309 5741,4325"/>
              </emma:interpretation>
              <emma:one-of disjunction-type="recognition" id="oneOf9">
                <emma:interpretation id="interp45" emma:lang="zh-CN" emma:confidence="0">
                  <emma:literal>当</emma:literal>
                </emma:interpretation>
                <emma:interpretation id="interp46" emma:lang="zh-CN" emma:confidence="0">
                  <emma:literal>當</emma:literal>
                </emma:interpretation>
                <emma:interpretation id="interp47" emma:lang="zh-CN" emma:confidence="0">
                  <emma:literal>㞱</emma:literal>
                </emma:interpretation>
                <emma:interpretation id="interp48" emma:lang="zh-CN" emma:confidence="0">
                  <emma:literal>昌</emma:literal>
                </emma:interpretation>
                <emma:interpretation id="interp49" emma:lang="zh-CN" emma:confidence="0">
                  <emma:literal>刍</emma:literal>
                </emma:interpretation>
              </emma:one-of>
            </emma:emma>
          </inkml:annotationXML>
          <inkml:trace contextRef="#ctx0" brushRef="#br0" timeOffset="23694">9125 6019 5760,'5'28'2176,"-1"-24"-1152,2 28-480,-6-19 704,6 9-224,-6 10-32,4 4-416,-4-4-128,5 0-256,-5-9-64,5 0 0,-5-10-288,0-4-128,0-18-2176,0-14-1216</inkml:trace>
          <inkml:trace contextRef="#ctx0" brushRef="#br0" timeOffset="23484">8766 6109 10592,'17'0'928,"-8"0"-64,12 9-96,-6 4 64,0 2-96,0 8-64,0 0-160,-4 7-64,-1-2-193,-1-2-95,3-3-64,-3 0-96,3-1 32,-8-3 32,1 0-320,-5-6-127,0-4-673,0-9-256,0-5-672,0-5-192,5-3-1120</inkml:trace>
          <inkml:trace contextRef="#ctx0" brushRef="#br0" timeOffset="23962">9373 5996 6400,'6'13'2464,"0"-3"-1344,-6 3-480,5-4 864,-5 1-320,0 3-32,0 6-288,0-1-160,0 9-384,0-5 63,0 5 65,-5 1-160,5-5-32,0 0-128,-6-1-96,0-3 0,-3-2-32,-12 2-800,0-2-255,-9-2-737,0 2-224,0-4-864,-6 2-1376,0-2 1312</inkml:trace>
          <inkml:trace contextRef="#ctx0" brushRef="#br0" timeOffset="24135">8883 6518 6016,'-49'0'2272,"38"0"-1216,11 8-672,0-8 672</inkml:trace>
          <inkml:trace contextRef="#ctx0" brushRef="#br0" timeOffset="25071">8838 6522 12000,'12'0'704,"2"0"-352,2-4-32,-2-1 0,8 1-160,-2 0-32,4-2 128,2-3 96,11 2-288,-7-3-64,0 1 32,6-1 32,5 1 0,-1-4-64,-4 3 96,-1 1 0,-3 5-128,-1 0 32,-7-1-64,-4 1 0,2-2 128,-2 6 32,-5-4 96,-6 4 96,3 0 64,-2 4 32,-10-4-65,5 10 33,0-1-64,-1 0 64,2 1-64,0 7 0,-2-2-96,-4-2-32,5 0-96,-5 0 32,5 1-64,-5 4-32,4 1 96,-4-2 0,0 6 32,0-1 0,0 7-64,0-3 32,-4 2-64,-1-1-32,0-1 32,1-1 32,-2-3-32,0 1-32,2-6 32,-6-4-32,0 2-160,-2-8 32,-2 3-352,-7-4-192,2-6-320,-7 0-191,-10 0-289,6-6-32,0 2-128,-2-5 0,2-1 256,0 1 128,-1-4 416,-1-1 256,2-12 352,5 4 128,5 3 352,-1 6 160,-6-10 288,13 8 128,4 2 160,0 3 192,5 3-96,0 1 64,5 2-288,0-1-64,5 14-160,4-13-32,7 8-256,16-8-64,-8-1-96,6 1-32,2-6-32,14 7 0,-5-3 0,-6 2 0,-5 1-64,-5 3-64,-4 0 32,0 3 31,-12 1-31,-3 11 64,-12 2-415,-9 2-97,-9 3-576,-3 1-256,-3 0 32,0 3 0,-6-3 608,6-1 352,-2-3 256,2 4 96,5-4 320,5-3 96,-7-2 320,12 10 128,0-20-256,5 0-64,5 1-192,5-5 32,9-5-64,7 1 0,16 0-224,-2-2-65,6-3 1,3 0 0,8 1 0,4-1 0,-6-4-160,-3 3 32,-6 1-64,-12-1 0,2 1-288,-10 5-95,-2 0-481,-8-1-128,-6-5-512,0 6-128,0-9-1728</inkml:trace>
        </inkml:traceGroup>
        <inkml:traceGroup>
          <inkml:annotationXML>
            <emma:emma xmlns:emma="http://www.w3.org/2003/04/emma" version="1.0">
              <emma:interpretation id="{E6B69349-9751-46E4-8376-ACF4CB4874CF}" emma:medium="tactile" emma:mode="ink">
                <msink:context xmlns:msink="http://schemas.microsoft.com/ink/2010/main" type="inkWord" rotatedBoundingBox="6891,3267 7845,3246 7869,4383 6916,4403"/>
              </emma:interpretation>
              <emma:one-of disjunction-type="recognition" id="oneOf10">
                <emma:interpretation id="interp50" emma:lang="zh-CN" emma:confidence="0">
                  <emma:literal>图</emma:literal>
                </emma:interpretation>
                <emma:interpretation id="interp51" emma:lang="zh-CN" emma:confidence="0">
                  <emma:literal>園</emma:literal>
                </emma:interpretation>
                <emma:interpretation id="interp52" emma:lang="zh-CN" emma:confidence="0">
                  <emma:literal>圄</emma:literal>
                </emma:interpretation>
                <emma:interpretation id="interp53" emma:lang="zh-CN" emma:confidence="0">
                  <emma:literal>阖</emma:literal>
                </emma:interpretation>
                <emma:interpretation id="interp54" emma:lang="zh-CN" emma:confidence="0">
                  <emma:literal>圈</emma:literal>
                </emma:interpretation>
              </emma:one-of>
            </emma:emma>
          </inkml:annotationXML>
          <inkml:trace contextRef="#ctx0" brushRef="#br0" timeOffset="26500">10239 6032 3840,'6'-4'1472,"5"-9"-768,4 7-256,4 6 480,2 0-256,11-13 32,2-13-224,2 7-32,5 2-256,1 2-64,-3 2 64,-3 3 96,-1 1 64,7 5 192,-12 4 96,-3 0 96,-9 0 32,3 4-64,-6 5 32,6 6-224,0 2-32,-6 6-160,-15 5 31,15-5-63,-4-1 0,-1 5 32,-5 1 128,1-2-256,-3 10-32,3 0-32,0 1 0,-2 3-64,1 11 32,1 3-64,0 5 64,-6 9 0,0-1 32,4-3 64,-4 5 32,0-7-96,5-2-32,-5-11-32,0 1 32,0-13-128,-5-5 0,1-10-608,-13-5-224,1-17-672,2-13-255,-11-10-673,4-9-288,1-17-608</inkml:trace>
          <inkml:trace contextRef="#ctx0" brushRef="#br0" timeOffset="25985">9940 6137 5376,'0'-9'2016,"0"9"-1088,4-4-672,-4 4 576,0 0 0,0 0 128,0 0-96,0 0-64,11 0-416,4 4 96,-5-1 96,1 3 32,-6 7 32,-1 1-160,2 8 31,0 6-95,-2-1 0,1 1-32,10 8 64,-3 3-32,-4 6 0,-2 10-96,-2-4-32,-4-2-160,0 2-96,-4-2 0,-2-4 32,1-9 32,2-4 32,-9-9-576,2-4-224,0-24-1728,0-13-415,4-18-161,12-5-800</inkml:trace>
          <inkml:trace contextRef="#ctx0" brushRef="#br0" timeOffset="26994">10536 6054 5120,'-4'-7'1920,"4"1"-1024,0 12-352,0-6 704,0 0-160,-6 7 32,0 3-448,-4 5-96,0 2-320,0 2 32,-10 13 64,-2-5-64,-2-5 0,10 0-160,-2-8-32,10-5-96,6-13-32,0 4-32,10-5 0,5-5 64,2 2 64,1-6-96,4 6-64,-2 2 64,0 6 0,-4 0 96,-1 6 32,-10 11 384,-5 6 96,-5-1 32,0 0-33,-5 7 33,0-2-192,-6 1 0,0-2-64,-4 0 32,4-1-192,-8 2-128,3-5-32,-5 0 32,7-2-256,-7-4-32,2-2-576,-3 0-224,6-6-863,1-2-321,0-12-1120,4-2-1280,6-10 1568</inkml:trace>
          <inkml:trace contextRef="#ctx0" brushRef="#br0" timeOffset="27847">10251 6902 4480,'-15'6'1664,"15"-6"-896,0 0-704,0 0 448,0 0 160,0 0 224,0 0 64,9 0 128,-9 0 768,15 0-1024,1 0 128,10-6 0,4-3-288,6 2 31,-6-3-287,6 1-96,5-5-96,-6 5 0,1 0-192,0-5-96,-6 5 32,-5 0 0,-4 1-192,-6 2-96,-4 3-384,-1-3-127,-4 2-1313,-6-9-384,0-2-256,0 2-352</inkml:trace>
          <inkml:trace contextRef="#ctx0" brushRef="#br0" timeOffset="27565">10251 6344 6400,'9'0'2464,"3"0"-1344,2 0-480,8 0 864,-4 6-448,14-2-32,-7 1-320,5-5-64,2 4-352,3 0 32,1 1 31,-6-1-127,0 2-64,-3-2 0,-8-1-32,-4 7-64,-4-1 32,-11 1-416,-5-1-96,-5 8-799,-5-2-321,-5-2-128,-2 1 32,2-2 768,0 2 352,0 1 352,4-8 160,-4 3 320,4-1 96,12 0 288,-2-5 192,6-4-64,0 0-32,0 0-224,10 0-96,1-4-96,4-1 64,0 5-288,0-4-192,-3 4 96,-3 0 0,-9 0-96,0 9-32,-5 5-416,-5-1-160,-6 6 352,2 13 128,-7-6 192,0-3 64,7 0 384,4-5 160,4-4-128,12-2 32,-2-2-256,7-4-32,4-6-129,0 0-31,0-6-255,0 6-65,-4 0-864,-7 6-416,-4-2-896,-4 5-416,-7 4-192</inkml:trace>
        </inkml:traceGroup>
        <inkml:traceGroup>
          <inkml:annotationXML>
            <emma:emma xmlns:emma="http://www.w3.org/2003/04/emma" version="1.0">
              <emma:interpretation id="{524DCA51-AE50-4BB9-87B6-7D0E0B71DFA1}" emma:medium="tactile" emma:mode="ink">
                <msink:context xmlns:msink="http://schemas.microsoft.com/ink/2010/main" type="inkWord" rotatedBoundingBox="8375,3501 9117,3485 9128,3997 8386,4013"/>
              </emma:interpretation>
              <emma:one-of disjunction-type="recognition" id="oneOf11">
                <emma:interpretation id="interp55" emma:lang="zh-CN" emma:confidence="0">
                  <emma:literal>的</emma:literal>
                </emma:interpretation>
                <emma:interpretation id="interp56" emma:lang="zh-CN" emma:confidence="0">
                  <emma:literal>对</emma:literal>
                </emma:interpretation>
                <emma:interpretation id="interp57" emma:lang="zh-CN" emma:confidence="0">
                  <emma:literal>江</emma:literal>
                </emma:interpretation>
                <emma:interpretation id="interp58" emma:lang="zh-CN" emma:confidence="0">
                  <emma:literal>时</emma:literal>
                </emma:interpretation>
                <emma:interpretation id="interp59" emma:lang="zh-CN" emma:confidence="0">
                  <emma:literal>汇</emma:literal>
                </emma:interpretation>
              </emma:one-of>
            </emma:emma>
          </inkml:annotationXML>
          <inkml:trace contextRef="#ctx0" brushRef="#br0" timeOffset="28480">11437 6138 6528,'-15'0'2464,"15"-6"-1344,-3 12-480,3-6 768,0 0-224,0 0 32,9 4-352,0 1-64,7 3-449,4-3 1,6-1 0,4 2-128,1-6 32,1 0-160,-8 0-64,-3 0 0,0 0-32,-6 0-448,-9 0-160,-6-6-895,-6 6-385,-9 0-576,-1 0-160,-10 6 32,2-2-352,3 5 1280</inkml:trace>
          <inkml:trace contextRef="#ctx0" brushRef="#br0" timeOffset="29082">11464 6350 5888,'0'23'2176,"5"-7"-1152,-1 16-480,-4-9 640,0 0-128,0 5 32,0-1-128,-4 1-32,-1 2-512,-1-2-96,6-5-96,0-10-32,6-17-544,-1-5-96,5-5 0,-1-4 192,12-1 64,-1 2 128,7-2 32,-3 6 32,-3 4 0,0-1 64,-1 6 32,0 4 96,-3 4 96,-3 6-64,2-1 32,-13 4-96,-3 0 0,0 2-96,0-7-64,0-8-64,0 0-32,6-4-96,5-6 32,4-6 32,0-3 64,6 0 32,4-3 32,5 4 0,5 0 0,1-5-96,0 10 64,0 3 96,0 7 32,-6-3-32,-4 12-64,-5 1 224,-6 8 96,-9 8 96,-6-1 95,-6 1-159,-5-6 32,-5 2-160,2-6 32,-2-4 32,7-5 64,-2-4-32,-4 0-32,5-7-96,-1-9-32,11 4-96,0-6 32,6-4-128,3-6 0,2-5-192,5 1 0,-2-3-672,2-1-288,-2 0-671,7 8-257,0 2-1504,0-3-1120,-1 7 2016</inkml:trace>
        </inkml:traceGroup>
        <inkml:traceGroup>
          <inkml:annotationXML>
            <emma:emma xmlns:emma="http://www.w3.org/2003/04/emma" version="1.0">
              <emma:interpretation id="{4D1096B5-4631-4591-83AA-32F4A0FDDC4A}" emma:medium="tactile" emma:mode="ink">
                <msink:context xmlns:msink="http://schemas.microsoft.com/ink/2010/main" type="inkWord" rotatedBoundingBox="9547,3435 10616,3412 10632,4126 9562,4149"/>
              </emma:interpretation>
              <emma:one-of disjunction-type="recognition" id="oneOf12">
                <emma:interpretation id="interp60" emma:lang="zh-CN" emma:confidence="0">
                  <emma:literal>规</emma:literal>
                </emma:interpretation>
                <emma:interpretation id="interp61" emma:lang="zh-CN" emma:confidence="0">
                  <emma:literal>規</emma:literal>
                </emma:interpretation>
                <emma:interpretation id="interp62" emma:lang="zh-CN" emma:confidence="0">
                  <emma:literal>枧</emma:literal>
                </emma:interpretation>
                <emma:interpretation id="interp63" emma:lang="zh-CN" emma:confidence="0">
                  <emma:literal>颊</emma:literal>
                </emma:interpretation>
                <emma:interpretation id="interp64" emma:lang="zh-CN" emma:confidence="0">
                  <emma:literal>辊</emma:literal>
                </emma:interpretation>
              </emma:one-of>
            </emma:emma>
          </inkml:annotationXML>
          <inkml:trace contextRef="#ctx0" brushRef="#br0" timeOffset="29634">12682 6186 6656,'-35'10'2528,"24"-10"-1344,11 3-608,0-3 800,0 0-352,14 0-32,2 0-384,10-3-32,0-1-352,-1-6-128,1 1 0,5 0 0,-1-1 32,0 3-160,2 1-32,-8-4 32,2 7 64,-6-1-224,-4-2-32,-16 12-1632,-6 1-704,-4 9-384,-10 6-128</inkml:trace>
          <inkml:trace contextRef="#ctx0" brushRef="#br0" timeOffset="30189">12626 6472 5248,'-15'27'2016,"10"-18"-1088,-1 1-160,6-10 704,0 0-256,0 0-64,11 0-384,14-6-128,5-2-384,2-6-32,-2-4 96,6-4-192,6-7 0,-3 7-64,-3-4 32,-6-6-288,-4 0-96,-5 9-480,-12 6-224,-3 2-192,-6 2 0,-6 3 416,1 1 288,-4 1 320,-1-1 96,-1 0 64,1-1 0,4 1 0,1 1 64,1-7-32,-1 2-32,5 3-64,-6 3-32,6-2 64,-4-1 0,4 1-64,-6-1 64,6 3 384,-5 1 160,5 2 448,0-1 192,0 1-128,0 4 32,0 0-128,0 0 0,0 13-257,0 6 1,5 4-96,-5 9-64,0 7 0,0 3 0,-5 3-192,-1 4-128,-3 2-32,-1-3-32,-1 13-64,-10-2 32,3-5-128,-15-9 0,9-9-672,3-4-320,0-15-640,1-2-223,5-11-481,5-4-96,-1-14-800,7-8-480,-1 0 1824</inkml:trace>
          <inkml:trace contextRef="#ctx0" brushRef="#br0" timeOffset="30391">12718 6518 6016,'10'-6'2272,"20"6"-1216,-4 6-320,-11-2 768,6 5-352,-2 4-32,7 0-160,1 2 32,-3-2-544,2 1-129,-7 4-63,2 0-128,-6-4-224,-3 9-160,-9-16-959,-3-7-385,0-7-1088,0-8-384,0-2 64</inkml:trace>
          <inkml:trace contextRef="#ctx0" brushRef="#br0" timeOffset="31105">13018 6092 6144,'0'0'2368,"5"0"-1280,1 0-416,-6 0 704,10 4-192,4 6-64,-2-1-256,-3 4-160,6 14-384,0 1 0,0 4 31,-3 0 1,-3-2 32,-3 2-128,0 0 0,-6-5-224,0-5-32,0-7-576,0-7-255,-12-8-545,3-4-192,9-9-288,0 0-128,4-19 384,1 0 160,-5 5 544,15-1 640,0 5 832,1 5 352,0 1 256,0-2 128,4 6 0,-1 9-32,2-2-672,-6 6 128,0 0 128,2 6 64,-2 1 96,-6 12-65,1 0-31,-5 3-160,1 5-32,-6-4-192,-6 12-64,1 7-224,-5-1-96,1 4-160,-6-9 0,-2-4-640,2-9-224,0-6-768,6-8-223,-3-9-385,3-13-128,3-10 320,2-3 192,-2-2 832,6 1 448,0-5 320,0 0 160,0-3 352,6 6 128,-2 7 608,2 5 288,-6 3 64,5 9-32,-5 5-96,0 13-32,-5 10-288,-1 9-96,-15 9-96,-3 4-65,-3 4-127,3 2-64,-3-11-256,7 11-128,5-16-672,5-12-255,5-27-897,5-5-320,5-10-480,16-4-64,3-3-64</inkml:trace>
          <inkml:trace contextRef="#ctx0" brushRef="#br0" timeOffset="31443">13254 6476 6784,'3'20'2528,"3"-8"-1344,-12 11-608,12-10 800,-6 6-128,0 4-32,6-5-320,-2 0-97,7 10-447,-1-6 64,4 1 32,4-6-32,0-4 0,3 2-160,9-7 0,2 1-96,-2-4 64,0-5-64,0-14 0,-4 6-32,-1-2 64,1 2 32,-5-6 96,-1 1 32,-4-2 32,-7 2-64,-3 0-32,0-1-96,-6-4-32,0 0-96,-6 0-64,0-5-416,0 1-192,-3-1-608,-1 1-256,-1 2-800,2 4-319,3-7-1345,1-6-1120,-5-6 2144</inkml:trace>
        </inkml:traceGroup>
        <inkml:traceGroup>
          <inkml:annotationXML>
            <emma:emma xmlns:emma="http://www.w3.org/2003/04/emma" version="1.0">
              <emma:interpretation id="{F51E6878-3203-43D6-8A79-4DE0193D9A82}" emma:medium="tactile" emma:mode="ink">
                <msink:context xmlns:msink="http://schemas.microsoft.com/ink/2010/main" type="inkWord" rotatedBoundingBox="10860,3208 12135,3180 12159,4273 10883,4301"/>
              </emma:interpretation>
              <emma:one-of disjunction-type="recognition" id="oneOf13">
                <emma:interpretation id="interp65" emma:lang="zh-CN" emma:confidence="0">
                  <emma:literal>模</emma:literal>
                </emma:interpretation>
                <emma:interpretation id="interp66" emma:lang="zh-CN" emma:confidence="0">
                  <emma:literal>樨</emma:literal>
                </emma:interpretation>
                <emma:interpretation id="interp67" emma:lang="zh-CN" emma:confidence="0">
                  <emma:literal>榫</emma:literal>
                </emma:interpretation>
                <emma:interpretation id="interp68" emma:lang="zh-CN" emma:confidence="0">
                  <emma:literal>榞</emma:literal>
                </emma:interpretation>
                <emma:interpretation id="interp69" emma:lang="zh-CN" emma:confidence="0">
                  <emma:literal>頗</emma:literal>
                </emma:interpretation>
              </emma:one-of>
            </emma:emma>
          </inkml:annotationXML>
          <inkml:trace contextRef="#ctx0" brushRef="#br0" timeOffset="31842">13971 6199 6528,'-60'-7'2464,"60"7"-1344,7 0-672,-7 0 640,0 0 96,11 0 64</inkml:trace>
          <inkml:trace contextRef="#ctx0" brushRef="#br0" timeOffset="32621">13941 6187 15616,'15'-4'1055,"0"-2"-127,6 3-256,-1-1-128,5-2-160,7-3-64,-2-4-128,10-5-32,7 4-32,-2-4 64,-4-1-160,-1 6-96,-8 0-256,-7-5-64,-11-2-704,4 20-320,-18 0-831,-18 6-353,0-2 480,-14-4 224,1 0 928,7 0 416,-2 0 384,5 0 96,0-10 480,6 7 192,0-6 192,6 5 128,3-10 352,1 0-256,5 6-128,0-7-32,0 11 64,0-6-64,5 10 32,1 0-161,-6 0-63,0 0-96,9 14 192,3 9-96,-3-1-128,6 6-96,-6-2-64,2 6-64,-1 10 32,1 3-64,-7 10 0,13 3-32,-17 7 64,0-3-96,0 24 32,0-9-96,0-5 64,0-4-128,0-8-64,0-5 0,0-10-32,-11-9-288,1-10-128,-1-26-1536,1-9-96,-1-14-32,8-7-127,-9-21 63,8-4 224,-1-3 224,-1 3 672,3 1 384,-3 5 384,6-2 224,-6-2 192,6 6 64,-6 11 608,6 4 288,0 10 224,0 9 64,0 9-160,0 13 32,0 4-160,0 4 31,0 12-223,0 3-32,-3 3-192,-3 7-64,1-6-224,0 3-96,0 3-96,-6-1 0,1-15-640,1-3-256,-2-10-1056,1-13-447,-1-13-1025,1-10-480,5-3 224</inkml:trace>
          <inkml:trace contextRef="#ctx0" brushRef="#br0" timeOffset="32823">14222 6431 8960,'50'13'3424,"-14"-3"-1856,0 3-1184,-21-4 768,6 1-320,9-1-97,-6 0-351,3-1-96,-6 2-160,-7-5-288,2-5-64,-6-5-1119,-10-5-449,0-3-1824,0-10-1600,0 1 1984</inkml:trace>
          <inkml:trace contextRef="#ctx0" brushRef="#br0" timeOffset="33155">14496 6038 8320,'-9'-6'3072,"9"-1"-1664,0 11-800,0-4 832,0 0-320,9 0-33,1 0-255,5 0-128,6-4-384,11-15-128,7 6 0,8-1 96,-7 0 160,2-4-256,-7-1-96,0 6-64,-4-6 32,-6 6-32,-5 0-32,-5 4 32,2 0 32,-7 5-256,-10-2-96,-6 6-704,2 6-320,-8 3-575,-8 14-257,0-7-608,0 3-288,-12-6 672,8 1 352,-6 1 1312,4-7 1504,5-3 736</inkml:trace>
          <inkml:trace contextRef="#ctx0" brushRef="#br0" timeOffset="33781">14553 6151 7168,'4'0'2720,"1"4"-1472,1 15-544,0-10 832,-2 8-256,1 1 0,1 5-385,-2 5-159,-4-1-416,0-4-64,0-1 64,-4 1-256,-2-4-96,1-2-992,1-8-447,-2-5-1281,0-8-512,6-5-320</inkml:trace>
          <inkml:trace contextRef="#ctx0" brushRef="#br0" timeOffset="33380">14676 5964 8832,'-15'-8'2592,"3"3"-1312,3 1-288,4-5 320,5 22-96,0 6-353,5 3-255,-5 1-96,0 0-224,0-1-32,0 1-192,0-4-64,-5-6-768,-1 0-384,2-3-1087,-2-10-513,1-10-1216</inkml:trace>
          <inkml:trace contextRef="#ctx0" brushRef="#br0" timeOffset="33582">14823 5828 5248,'15'-9'2016,"-3"9"-1088,-3 0 96,-9 0 864,9 6-32,3 3 32,-6 4-352,-3 0-161,3 14-223,-1 1-64,-5-5-352,-5 12-32,-1 1-352,-3 2-192,-3 1-32,-2 3-256,-2-1-32,1-5-736,-6-4-256,-9 0-576,6-9-191,-2-6-577,-1-4-256,8-8-928</inkml:trace>
          <inkml:trace contextRef="#ctx0" brushRef="#br0" timeOffset="34844">14440 6722 8704,'-5'-27'3328,"10"22"-1792,11 1-1152,-5-6 768,10 1-192,3-4-1,18-1-351,12-8-128,8-1-256,-2 0-96,9 1 0,-4 0-64,-8 2 32,-6 2-64,-6 4-32,-9 2-64,-11-2 32,-9-4-384,-6 8-224,-10 0-799,-10 6-257,-10-4-480,-7 4-160,7-2 128,1 2-832,-2 4 704,6 0 2016,-2 0 992,2 4 1056,5 2 1376,1 6-672,-2 2-416,5 8-288,-3 1-1024,3 0 224,-3-1 64,-3 0-161,-2 7-31,-2 7-384,-8 0-96,-2-4-256,-5 0-128,-4-6-1312,5 3-543,3-17-2817</inkml:trace>
          <inkml:trace contextRef="#ctx0" brushRef="#br0" timeOffset="34397">14665 6186 6784,'35'-12'2624,"-8"-2"-1408,3 8-576,-15 2 768,0 1-160,6-6 0,5 3-288,-1-2-65,1 2-479,-7 3 160,2 3 160,0 3-96,-1 3-64,-10-2 32,4 6 64,4 2-224,-9 2-96,1 4-64,-15 0-32,0 4-64,-1 2-32,3-1-96,-3 0-64,-6-1 32,3 2-32,-6-2-512,0-6-192,-6-2-640,0-4-192,1-10-480,-1 0-95,2-4-65,4-2 64,-11 2 672,5 0 384,6-2 640,0 3 256,6-6 384,-3 5 256,6-6 416,18 1 192,-3-4 0,2 3 64,5 1-160,-1-8 32,5 1-288,1 9-64,-6-2-192,0 9-33,-5 4-255,-10 8-128,-6 4 32,-3 1 0,-6 6-128,-12 5-32,-9 2 32,6 2 64,6 0 288,3-10 160,6-2-96,4-12 32,11-8-192,20 0-64,1-8-64,6-6-96,3-4-64,0-2-32,0-2-576,-4 8-224,-5 6-735,-17 8-2145,-4 5 128,-10 2 288</inkml:trace>
          <inkml:trace contextRef="#ctx0" brushRef="#br0" timeOffset="35054">14879 6558 8320,'25'22'3072,"-5"-7"-1664,10 21-576,-8-23 992,10 16-481,-2 0-31,-6-1-640,2-1-160,-1-4-320,-4-4-192,-1-1-96,-5-10-736,-4-2-320,-1-12-1375,-4-2-609,-2-1-928</inkml:trace>
        </inkml:traceGroup>
        <inkml:traceGroup>
          <inkml:annotationXML>
            <emma:emma xmlns:emma="http://www.w3.org/2003/04/emma" version="1.0">
              <emma:interpretation id="{5C79221A-1E27-4268-8751-566083CFFB36}" emma:medium="tactile" emma:mode="ink">
                <msink:context xmlns:msink="http://schemas.microsoft.com/ink/2010/main" type="inkWord" rotatedBoundingBox="12450,3174 13447,3153 13470,4196 12473,4218"/>
              </emma:interpretation>
              <emma:one-of disjunction-type="recognition" id="oneOf14">
                <emma:interpretation id="interp70" emma:lang="zh-CN" emma:confidence="0">
                  <emma:literal>较</emma:literal>
                </emma:interpretation>
                <emma:interpretation id="interp71" emma:lang="zh-CN" emma:confidence="0">
                  <emma:literal>校</emma:literal>
                </emma:interpretation>
                <emma:interpretation id="interp72" emma:lang="zh-CN" emma:confidence="0">
                  <emma:literal>轶</emma:literal>
                </emma:interpretation>
                <emma:interpretation id="interp73" emma:lang="zh-CN" emma:confidence="0">
                  <emma:literal>欤</emma:literal>
                </emma:interpretation>
                <emma:interpretation id="interp74" emma:lang="zh-CN" emma:confidence="0">
                  <emma:literal>软</emma:literal>
                </emma:interpretation>
              </emma:one-of>
            </emma:emma>
          </inkml:annotationXML>
          <inkml:trace contextRef="#ctx0" brushRef="#br0" timeOffset="36476">15546 6567 8320,'-10'-4'3072,"10"-1"-1664,-20 5-928,14 0 1312,17 0-448,-1 0-321,1-4-255,4 0-448,0-5-192,0-1-96,6-3-128,-1-6 0,-1-3-1152,2-1-447,0-13-1601,15-9-704,15 0 704</inkml:trace>
          <inkml:trace contextRef="#ctx0" brushRef="#br0" timeOffset="35745">15560 6128 7040,'-14'0'2720,"14"0"-1472,0 0-672,0 0 800,0 0-224,11 0-32,4-4-416,0-1-129,6 1-319,-1-1-96,5-3 32,1-2-160,10 4-96,3-1 32,-7 1 64,-6 2-767,-6-1-321,-14 1-1088,-2-2-384</inkml:trace>
          <inkml:trace contextRef="#ctx0" brushRef="#br0" timeOffset="36295">15704 5934 4864,'0'-23'1824,"6"23"-960,-1 0-320,-5 0 704,0 0-64,0 0 480,0 27-416,0-5-224,-11 20-608,-4-4 32,0 4 0,0 0-32,0 3-1,-1-6-31,5-1 64,8-8-32,-3-2 64,6-5-192,6-6-96,3-2-192,6-7 0,0-3 0,0-5 64,0-5-32,2-3 64,-2-1-288,1-4-32,8-2-224,-9-3-128,2 0 224,-7 0 128,-1 4 160,-3 0 32,0 5 32,-12 6 64,0 3 256,2 3 96,-1 6 64,-1 5 32,17 4-64,-7 5-32,2 4-32,0 5 0,-3 9 0,3 0 0,-1 5-64,-5 6-32,0-1-160,0 4-32,0-9-32,-11-8 32,2 0-128,-1-6 0,-1-9-672,2-6-320,-6-7-832,0-10-287,-6-10-769,5-4-224,1-12-512</inkml:trace>
          <inkml:trace contextRef="#ctx0" brushRef="#br0" timeOffset="37275">16072 5793 7424,'0'3'2816,"0"7"-1536,0 9-736,0-10 864,-6 14-256,2 7-32,-1 2-353,-5 5-63,-1-1-416,2 0 32,-3-10 32,3 3-128,3-6-64,1-5-64,5-10-96,11-2 32,4-6 32,6-6-96,-1 2-64,5 0 64,1-2 0,-5 3-64,4-2 0,-5 10 64,-10 4 0,-10-1-128,0 7 32,-10 8 192,-1-1 128,-4 4-192,0 2 32,0-5 32,0-6 96,5-3-128,4 0-96,6-6 32,10 2 64,1-4-64,5-3 0,8-3 32,-4 3 64,1 3-32,-5-2-32,-5 6 32,-11 2-32,-6 8 64,-5 2 96,-4 4 224,-6-3 128,2 0-320,-7-1-192,1-3 64,-1-6 0,1 1-224,-1-6-64,5 2-448,1-6-128,1 6-352,-8-1-95,6-4 31,-9-1-96,10-4 576,5 0 320,-1-4 288,16-5 288,0 0 224,16-1 96,-1 0 0,0-2-224,6 2-160,-1-3 0,5 4 64,1-1 64,-1 6 96,1 0 192,0 4 128,-1 4 32,1 6 63,-1 0 1,5-4 32,-4 4-224,10 4-64,-6-6-160,0 2 32,-3 0-192,3-1-32,-4-5-128,-1 1-32,-5-1 32,1-4 0,-6 0-576,-5 0-256,-5-4-768,-5-1-351,0 1-1153,0-11-416,0-2 96</inkml:trace>
          <inkml:trace contextRef="#ctx0" brushRef="#br0" timeOffset="37475">16403 6118 8064,'-9'6'2976,"9"-12"-1600,4 19-896,1-3 832,0-1-128,5 1-1,0-1-575,0-2-288,0 3-192,2 0-384,-2-1-160,-5-6-991,4 3-2817,2-2-1152,-6-4 1856</inkml:trace>
        </inkml:traceGroup>
        <inkml:traceGroup>
          <inkml:annotationXML>
            <emma:emma xmlns:emma="http://www.w3.org/2003/04/emma" version="1.0">
              <emma:interpretation id="{CEE68264-E149-486D-9593-342C2D3F98F5}" emma:medium="tactile" emma:mode="ink">
                <msink:context xmlns:msink="http://schemas.microsoft.com/ink/2010/main" type="inkWord" rotatedBoundingBox="13749,3403 14581,3385 14596,4069 13764,4087"/>
              </emma:interpretation>
              <emma:one-of disjunction-type="recognition" id="oneOf15">
                <emma:interpretation id="interp75" emma:lang="zh-CN" emma:confidence="0">
                  <emma:literal>大</emma:literal>
                </emma:interpretation>
                <emma:interpretation id="interp76" emma:lang="zh-CN" emma:confidence="0">
                  <emma:literal>火</emma:literal>
                </emma:interpretation>
                <emma:interpretation id="interp77" emma:lang="zh-CN" emma:confidence="0">
                  <emma:literal>文</emma:literal>
                </emma:interpretation>
                <emma:interpretation id="interp78" emma:lang="zh-CN" emma:confidence="0">
                  <emma:literal>义</emma:literal>
                </emma:interpretation>
                <emma:interpretation id="interp79" emma:lang="zh-CN" emma:confidence="0">
                  <emma:literal>六</emma:literal>
                </emma:interpretation>
              </emma:one-of>
            </emma:emma>
          </inkml:annotationXML>
          <inkml:trace contextRef="#ctx0" brushRef="#br0" timeOffset="38371">17112 6046 6528,'0'-6'2464,"0"-6"-1344,5 24-672,-5-12 704,4 6 0,-4-6 512,5 14-352,1 8-705,-6 1 65,0 0 64,-6 3 32,1 6 96,1 0-128,-11 4-64,-11 5-96,5 4-32,0 4-288,2-2-160,-7 3-64,1 8 32,-7-8-320,8-4-128,-2-10-864,5-10-416,2-10-736,4-22-255,4-12-769,1-4-1376,10-10 1536</inkml:trace>
          <inkml:trace contextRef="#ctx0" brushRef="#br0" timeOffset="38102">16857 6342 8320,'-30'0'3072,"24"0"-1664,1 0-928,5 0 832,0 0-224,5 0 95,10 0-319,6-4-64,3-2-448,12-7-128,11-6-96,-2 6-64,1-4-64,5 2 32,-10-2 32,-11-3-736,-4 8-256,-10 2-895,-7-3-353,-3 0-960,-12 3-1632,2 1 1376</inkml:trace>
          <inkml:trace contextRef="#ctx0" brushRef="#br0" timeOffset="38581">16995 6373 7552,'35'3'2880,"-5"3"-1536,6 7-448,-21-3 960,0 6-320,6 7-33,0 0-383,3 0-128,8-1-544,4-3-64,9 0-32,-3-6-288,3 0 0,0-4-128,2 1 0,-7-6-640,-5-4-256,-5 0-1088,-3 0-415,-6-4-2241</inkml:trace>
        </inkml:traceGroup>
        <inkml:traceGroup>
          <inkml:annotationXML>
            <emma:emma xmlns:emma="http://www.w3.org/2003/04/emma" version="1.0">
              <emma:interpretation id="{75CF317E-51C9-4517-B65A-B1037E59CF23}" emma:medium="tactile" emma:mode="ink">
                <msink:context xmlns:msink="http://schemas.microsoft.com/ink/2010/main" type="inkWord" rotatedBoundingBox="14681,3392 15591,3372 15608,4153 14698,4172"/>
              </emma:interpretation>
              <emma:one-of disjunction-type="recognition" id="oneOf16">
                <emma:interpretation id="interp80" emma:lang="zh-CN" emma:confidence="0">
                  <emma:literal>的</emma:literal>
                </emma:interpretation>
                <emma:interpretation id="interp81" emma:lang="zh-CN" emma:confidence="0">
                  <emma:literal>肘</emma:literal>
                </emma:interpretation>
                <emma:interpretation id="interp82" emma:lang="zh-CN" emma:confidence="0">
                  <emma:literal>时</emma:literal>
                </emma:interpretation>
                <emma:interpretation id="interp83" emma:lang="zh-CN" emma:confidence="0">
                  <emma:literal>耐</emma:literal>
                </emma:interpretation>
                <emma:interpretation id="interp84" emma:lang="zh-CN" emma:confidence="0">
                  <emma:literal>埘</emma:literal>
                </emma:interpretation>
              </emma:one-of>
            </emma:emma>
          </inkml:annotationXML>
          <inkml:trace contextRef="#ctx0" brushRef="#br0" timeOffset="39406">17882 6174 6656,'0'-10'2464,"0"16"-1344,-6-12-544,6 6 1312,-6 0-512,6 0-416,6 0-192,-6 0-480,0 0 95,0 6 129,6-2 32,-6 8 32,-6 8 192,12 2 64,-2 4-288,-4 12-96,6 8-64,-6 2 0,0 3-64,-6 11-32,-4 2-96,1-9-32,4-6-96,-1-4-64,0-9-416,2-8-192,-11-10-960,4-10-352,1-8-703,-1-8-193,-4-29-1376</inkml:trace>
          <inkml:trace contextRef="#ctx0" brushRef="#br0" timeOffset="39950">17775 6177 8576,'-30'15'3232,"19"-11"-1728,5-4-1248,6 0 768,0 0-224,6 3 0,5-3-161,8 0-63,13 0-320,-2-3-160,6-7 0,-6-3 0,0 4 96,2-1 96,-2 3 64,-6 1-32,-2-4-32,-2 3 32,-5 1 128,0 3 32,-3 3 0,-3-6-160,-9 6-128,9 0-32,-3 9 32,6-3-32,-12 1 64,8 3-64,2-1 0,-4 1-96,0 12 96,-1 10-32,-2 0 32,-3 4 32,12 4 32,-12 1 32,0 1-128,0 3-96,10-9 64,-10-4 0,0-6-32,0 6-64,0-9 32,0-1 32,-6-8-192,-4 0-32,-4-14-864,-2 0-288,2-5-256,-4-4-64,0-5-448,-3-3-127,0-2-641,1-3-288,-2 0 64</inkml:trace>
          <inkml:trace contextRef="#ctx0" brushRef="#br0" timeOffset="40264">17912 6344 5888,'6'-7'2272,"-6"1"-1216,9 6-608,0 0 704,3 0 0,-3 0 0,6 0-416,2 0-128,2 0-352,-4 6-160,2-2-64,-8 5 32,-3 4 32,-2 6 96,-8 4 96,-7-1 160,1 10 32,-5-5 159,4-1 65,2-4 0,-1 1-64,-1-4-128,11-6-64,5-3-128,-5-10 32,10 0-128,1-4-64,4-6-160,0-3 0,-5-9-160,5-10-32,11-4-960,-2-25-384,13 7-1247,-2 1-481,6-1-896</inkml:trace>
          <inkml:trace contextRef="#ctx0" brushRef="#br0" timeOffset="40985">18264 6206 9856,'-11'3'3680,"11"-3"-1984,11 0-1568,-1-3 832,5-3-481,6-1-31,5-3-320,4-3-160,6-2 0,9 2-64,0-1 32,-3 1 64,-12 4 0,-4-1-352,-5 6-159,-6-5-257,-5 5 0,-16-2 192,2 3 128,-2-7 160,0 1 128,-8-1 96,-2 1 96,8-8 192,-4 11 128,2 3 288,-1 3 160,2 0-64,-1 3-65,5-3 65,-1 10 0,2 0-32,4 2-64,0 11-128,0 0 0,0 0 0,0 18-32,0 4-32,0 0 32,0 6-128,0 2 32,0 1-32,0-3 32,0-6-128,4 1 0,-4-2-160,0-2 0,0-15-96,0-2-32,-4-5-480,-7-7-128,1-13-384,-4-13-96,-8 0 192,-4-1 64,6-4 288,0-1 192,4-4 160,1 0 128,0 0 64,5 1 96,-1 0 32,7-1 32,4 0 64,4 6 96,7-5-64,-1 6-64,5 3 64,0 4 64,1-1-64,0 7 32,-1-1-160,6 4-64,-12 0-96,0 0 32,3 0-384,-12 0-160,6 0-896,-3 4-319,2-4-1121,5 0-416,2 3-256</inkml:trace>
        </inkml:traceGroup>
        <inkml:traceGroup>
          <inkml:annotationXML>
            <emma:emma xmlns:emma="http://www.w3.org/2003/04/emma" version="1.0">
              <emma:interpretation id="{3AB33F27-0A29-4961-8B0A-0E70863205DA}" emma:medium="tactile" emma:mode="ink">
                <msink:context xmlns:msink="http://schemas.microsoft.com/ink/2010/main" type="inkWord" rotatedBoundingBox="16050,3332 16288,3327 16305,4093 16066,4098"/>
              </emma:interpretation>
              <emma:one-of disjunction-type="recognition" id="oneOf17">
                <emma:interpretation id="interp85" emma:lang="zh-CN" emma:confidence="0">
                  <emma:literal>(</emma:literal>
                </emma:interpretation>
                <emma:interpretation id="interp86" emma:lang="zh-CN" emma:confidence="0">
                  <emma:literal>〔</emma:literal>
                </emma:interpretation>
                <emma:interpretation id="interp87" emma:lang="zh-CN" emma:confidence="0">
                  <emma:literal>[</emma:literal>
                </emma:interpretation>
                <emma:interpretation id="interp88" emma:lang="zh-CN" emma:confidence="0">
                  <emma:literal>「</emma:literal>
                </emma:interpretation>
                <emma:interpretation id="interp89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61572">19278 5960 4224,'-22'26'1568,"19"-20"-832,-8 7-288,5-13 480,2 4-96,-2 2 64,1-2-320,1-4 0,-1 9-352,-5-5 224,-2 11 96,4-2-32,-4 6 96,2-2-32,-1 5-64,2 20-64,-1-3-32,-1 3-96,2 9 32,3 1-64,6 3 0,0 0-256,11 9 0,4-6-96,4-7 0,8-11-224,3-8-128,20-13-1056,-2-12-416,-4-14-1984</inkml:trace>
        </inkml:traceGroup>
        <inkml:traceGroup>
          <inkml:annotationXML>
            <emma:emma xmlns:emma="http://www.w3.org/2003/04/emma" version="1.0">
              <emma:interpretation id="{0D254292-7492-4607-8002-99C40FFC6D8D}" emma:medium="tactile" emma:mode="ink">
                <msink:context xmlns:msink="http://schemas.microsoft.com/ink/2010/main" type="inkWord" rotatedBoundingBox="16636,3509 17153,3498 17163,3963 16646,3974"/>
              </emma:interpretation>
              <emma:one-of disjunction-type="recognition" id="oneOf18">
                <emma:interpretation id="interp90" emma:lang="zh-CN" emma:confidence="0">
                  <emma:literal>几</emma:literal>
                </emma:interpretation>
                <emma:interpretation id="interp91" emma:lang="zh-CN" emma:confidence="0">
                  <emma:literal>儿</emma:literal>
                </emma:interpretation>
                <emma:interpretation id="interp92" emma:lang="zh-CN" emma:confidence="0">
                  <emma:literal>九</emma:literal>
                </emma:interpretation>
                <emma:interpretation id="interp93" emma:lang="zh-CN" emma:confidence="0">
                  <emma:literal>幾</emma:literal>
                </emma:interpretation>
                <emma:interpretation id="interp94" emma:lang="zh-CN" emma:confidence="0">
                  <emma:literal>孔</emma:literal>
                </emma:interpretation>
              </emma:one-of>
            </emma:emma>
          </inkml:annotationXML>
          <inkml:trace contextRef="#ctx0" brushRef="#br0" timeOffset="62027">19722 6150 4736,'0'-9'1760,"0"15"-960,0 1-448,0 3 576,4-1-64,-4 0 544,6 27-192,-6 0-672,0 5 0,0 1-32,0-3-128,0 3-64,0-1-96,0-10-64,0-3-192,0-12-32,-10 0-1536,0-13-320,4-6-192,-4-6-64,4-5-800,3-9 768</inkml:trace>
          <inkml:trace contextRef="#ctx0" brushRef="#br0" timeOffset="62414">19756 6186 3712,'32'-17'1472,"-28"8"-768,7-1-416,-2 6 448,3-1-64,-3 1 64,0 4 64,3 0 64,-3 4-448,3 5 256,-3 5 64,-3 8 64,-1 10 0,-5 0-32,0 10 64,-5-3-160,5 6-32,0-3-161,0-1-31,5-10-192,-1-3 0,8-6-160,2 0 0,7-8-32,-2-5-64,2 0 32,-1-5 32,1-4-96,4 0 0,1-4 32,-5-1 64,-6-4-32,0 1 64,-5-7 128,1-2 128,-6-1-192,-5 0-32,0 0-64,4-2-64,-4-2-480,11-4-160,-1 3-1087,-1 0-481,3 5-2240</inkml:trace>
        </inkml:traceGroup>
        <inkml:traceGroup>
          <inkml:annotationXML>
            <emma:emma xmlns:emma="http://www.w3.org/2003/04/emma" version="1.0">
              <emma:interpretation id="{D99701D0-B678-4AB0-8E20-3F2932937A5E}" emma:medium="tactile" emma:mode="ink">
                <msink:context xmlns:msink="http://schemas.microsoft.com/ink/2010/main" type="inkWord" rotatedBoundingBox="17241,3214 17684,3205 17703,4101 17261,4110"/>
              </emma:interpretation>
              <emma:one-of disjunction-type="recognition" id="oneOf19">
                <emma:interpretation id="interp95" emma:lang="zh-CN" emma:confidence="0">
                  <emma:literal>个</emma:literal>
                </emma:interpretation>
                <emma:interpretation id="interp96" emma:lang="zh-CN" emma:confidence="0">
                  <emma:literal>千</emma:literal>
                </emma:interpretation>
                <emma:interpretation id="interp97" emma:lang="zh-CN" emma:confidence="0">
                  <emma:literal>壬</emma:literal>
                </emma:interpretation>
                <emma:interpretation id="interp98" emma:lang="zh-CN" emma:confidence="0">
                  <emma:literal>乇</emma:literal>
                </emma:interpretation>
                <emma:interpretation id="interp99" emma:lang="zh-CN" emma:confidence="0">
                  <emma:literal>亻</emma:literal>
                </emma:interpretation>
              </emma:one-of>
            </emma:emma>
          </inkml:annotationXML>
          <inkml:trace contextRef="#ctx0" brushRef="#br0" timeOffset="62752">20655 5838 7040,'0'0'2624,"0"0"-1408,0 0-576,0 0 768,0 0-224,0 4 32,0 2-352,-6-2-65,0 8-447,2 4 64,-7 10 192,2 2-128,-3-2-320,-3 0-160,0-3-480,-15 9-64,0 0-1375,-2 10-577,-4-7-1856</inkml:trace>
          <inkml:trace contextRef="#ctx0" brushRef="#br0" timeOffset="63023">20297 6408 6144,'0'-3'2272,"5"3"-1216,11 0-608,-6-6 640,6 2-352,2-2 0,15 3-448,6-7-160,9-7-96,-4-1-128,2 4 64,-4-8 96,-1 3 96,-11 6-224,-6 0 0,-7 13-704,-7-10-224,-10 10-768,-6 4-320,-3 2-160,-3-3-352,3 3 1152</inkml:trace>
          <inkml:trace contextRef="#ctx0" brushRef="#br0" timeOffset="63264">20623 6154 5504,'-4'-4'2112,"4"1"-1152,0 3-416,0 3 640,0-3 32,0 10 128,0 4-192,4 8-32,2 4-640,-1 2 64,1 4 31,-2 4-127,1 6 64,1 3-96,-2 4 0,-4-7-224,0 20-128,0-12-128,0-8-160,0-12-96,0-2-896,5-11-351,1-8-1505,0-18-608,-3-17 320</inkml:trace>
        </inkml:traceGroup>
        <inkml:traceGroup>
          <inkml:annotationXML>
            <emma:emma xmlns:emma="http://www.w3.org/2003/04/emma" version="1.0">
              <emma:interpretation id="{3241B965-DDB0-4C55-8CE8-85F97E429222}" emma:medium="tactile" emma:mode="ink">
                <msink:context xmlns:msink="http://schemas.microsoft.com/ink/2010/main" type="inkWord" rotatedBoundingBox="18153,3239 18918,3223 18936,4048 18171,4065"/>
              </emma:interpretation>
              <emma:one-of disjunction-type="recognition" id="oneOf20">
                <emma:interpretation id="interp100" emma:lang="zh-CN" emma:confidence="0">
                  <emma:literal>到</emma:literal>
                </emma:interpretation>
                <emma:interpretation id="interp101" emma:lang="zh-CN" emma:confidence="0">
                  <emma:literal>列</emma:literal>
                </emma:interpretation>
                <emma:interpretation id="interp102" emma:lang="zh-CN" emma:confidence="0">
                  <emma:literal>劉</emma:literal>
                </emma:interpretation>
                <emma:interpretation id="interp103" emma:lang="zh-CN" emma:confidence="0">
                  <emma:literal>刺</emma:literal>
                </emma:interpretation>
                <emma:interpretation id="interp104" emma:lang="zh-CN" emma:confidence="0">
                  <emma:literal>利</emma:literal>
                </emma:interpretation>
              </emma:one-of>
            </emma:emma>
          </inkml:annotationXML>
          <inkml:trace contextRef="#ctx0" brushRef="#br0" timeOffset="65006">21226 5983 5120,'-15'3'1920,"9"-3"-1024,0 0-288,6 0 672,0 0-160,0 0 64,0 0-256,12 0-96,3 0-448,0 0-32,15-22 0,0 5-128,6-2-128,0 3 32,-4 0-160,-2 7-64,-6 2-448,-3 1-128,-6 2-640,-4-2-224,-11 6 64,0 0 0,0 0 544,0 16 288,-5-9 416,-1 2 128,3-3 96,-3-2 0,0 2 544,0-3 224,3 1 160,-3 1 0,0 13 416,2 0-256,-7-4-224,2 4-128,-3 5-224,-2 0 0,-7-1 0,-9 1-32,5 0-32,4-1-33,1 0-159,5 2 0,3-6-96,3-1 0,3 2-32,18-10 0,-9 0-160,9-5 32,3-13 0,5 5 0,1-5 0,-2-1 64,8-2-96,-1 2 0,-2-4-128,2 2 32,-7 2-96,-1 0 0,-4 2 32,-4-2 128,-4 6 96,-3-6 64,3 7-128,-6-2-32,0 5 32,0 0 0,0 8 96,0 2 32,0 4 96,0 4 96,0 4-64,0 10 32,0-5-160,0 1 0,0-5-32,-6-1 32,3 2-64,-9-8 64,3 3-480,-6-6-160,0-3-351,-1-1-161,0-6 64,0 1 128,2-4 320,-7 0 256,6-4 192,0 4 64,5-3 32,-1 3 64,7 0 32,-1 0 96,-1-5 96,2 1 160,14-2-64,-1 2-192,2 0-96,-1-2 64,1 3 128,4-2-96,0 1-32,0 4 64,0 0 64,0 4-64,-4 4 32,-1 2-32,-1 4 31,-3 4 65,-6 8 128,0-3-128,0 6 0,-6-7-64,3 1 64,3-6-96,0-3-64,0 0-64,0-14-96,9 0-64,3-14 32,2-8-480,2-6-192,4-4 0,-1 2 65,2-2 223,-6 0 192,0 4 128,5 4 128,1 12-64,6-2 0,-3 5 160,-3 9 64,-6 5 192,0 3 159,-4 8-159,-7-4 32,8 2-192,-9-2 32,3-2-224,5-10-96,-7-4-480,2-10-128,3-4-287,-3-14-129,-1-4 160,5-5 96,-5-4 480,1 3 256,-2 6 32,1-3 32,1 7 32,-2 4 64,7 11 160,-2 1 128,-3 13 160,4 6 128,-10-3 96,11 20 384,-5 6-257,3 2-191,-3 8-32,-3 10-160,3 4-32,0 4-64,-2 5 0,1 4-128,-5-9-96,6 6-160,-1-1 0,-5-10-512,0-8-192,0-14-800,0-5-223,4-26-3969,-4-22 1536</inkml:trace>
        </inkml:traceGroup>
        <inkml:traceGroup>
          <inkml:annotationXML>
            <emma:emma xmlns:emma="http://www.w3.org/2003/04/emma" version="1.0">
              <emma:interpretation id="{5E9E6A99-D1FF-4B10-B78C-01D913E96A74}" emma:medium="tactile" emma:mode="ink">
                <msink:context xmlns:msink="http://schemas.microsoft.com/ink/2010/main" type="inkWord" rotatedBoundingBox="19314,3482 19932,3469 19941,3860 19323,3874"/>
              </emma:interpretation>
              <emma:one-of disjunction-type="recognition" id="oneOf21">
                <emma:interpretation id="interp105" emma:lang="zh-CN" emma:confidence="0">
                  <emma:literal>几</emma:literal>
                </emma:interpretation>
                <emma:interpretation id="interp106" emma:lang="zh-CN" emma:confidence="0">
                  <emma:literal>幾</emma:literal>
                </emma:interpretation>
                <emma:interpretation id="interp107" emma:lang="zh-CN" emma:confidence="0">
                  <emma:literal>儿</emma:literal>
                </emma:interpretation>
                <emma:interpretation id="interp108" emma:lang="zh-CN" emma:confidence="0">
                  <emma:literal>九</emma:literal>
                </emma:interpretation>
                <emma:interpretation id="interp109" emma:lang="zh-CN" emma:confidence="0">
                  <emma:literal>比</emma:literal>
                </emma:interpretation>
              </emma:one-of>
            </emma:emma>
          </inkml:annotationXML>
          <inkml:trace contextRef="#ctx0" brushRef="#br0" timeOffset="65936">22362 6132 5248,'-4'-8'2016,"4"8"-1088,0-9-256,0 9 704,0 0-128,0 0 64,0 0-320,4 9-128,6 5-480,-6-1 192,2 13 64,0 6-65,-2 0 65,2 0-224,-1 0-96,-5 1-96,0-7-64,0-4-320,0-3-64,0-6-736,0-3-319,0-10-545,0-6-160,0 2 384,0-5 224,0 0 576,-5-8 320,-1 2 384,2-8 128,4 6 160,0-2 32,0 2 96,0-2 128,0 6-64,4-6 32,2 6-96,20-6 32,-6 6-192,10 0-32,-9 0 64,9 3 96,-5 1 224,1 9 64,4 4 128,-4 5 32,-10 4 96,-1 10 32,-6 9-32,-3 5-33,-6-1-95,0 0-64,0 0-64,6-4-32,-2-4-288,6-1-96,6-8-32,4-12 0,4-1 0,9-6 0,-9-6-64,3 2-64,-3-5 32,2-4-32,-6-1 64,0-8 32,-4 3-128,0 0 32,-6 6 0,-4-10 0,-6-9 64,0 6 32,-6 3-256,0 1-64,2-1-640,-2 1-256,1-1-704,0 0-191,-11 1-1217,6 3-1824,0 2 1376</inkml:trace>
        </inkml:traceGroup>
        <inkml:traceGroup>
          <inkml:annotationXML>
            <emma:emma xmlns:emma="http://www.w3.org/2003/04/emma" version="1.0">
              <emma:interpretation id="{31547BFA-6FB6-4CA1-9DAF-044DB08539C6}" emma:medium="tactile" emma:mode="ink">
                <msink:context xmlns:msink="http://schemas.microsoft.com/ink/2010/main" type="inkWord" rotatedBoundingBox="20045,3223 20632,3210 20648,3927 20060,3940"/>
              </emma:interpretation>
              <emma:one-of disjunction-type="recognition" id="oneOf22">
                <emma:interpretation id="interp110" emma:lang="zh-CN" emma:confidence="0">
                  <emma:literal>万</emma:literal>
                </emma:interpretation>
                <emma:interpretation id="interp111" emma:lang="zh-CN" emma:confidence="0">
                  <emma:literal>下</emma:literal>
                </emma:interpretation>
                <emma:interpretation id="interp112" emma:lang="zh-CN" emma:confidence="0">
                  <emma:literal>了</emma:literal>
                </emma:interpretation>
                <emma:interpretation id="interp113" emma:lang="zh-CN" emma:confidence="0">
                  <emma:literal>方</emma:literal>
                </emma:interpretation>
                <emma:interpretation id="interp114" emma:lang="zh-CN" emma:confidence="0">
                  <emma:literal>可</emma:literal>
                </emma:interpretation>
              </emma:one-of>
            </emma:emma>
          </inkml:annotationXML>
          <inkml:trace contextRef="#ctx0" brushRef="#br0" timeOffset="66567">23116 5920 6016,'-15'0'2272,"10"5"-1216,-1-5-544,6 0 768,0 0-96,0 0 0,0 0-288,0 0-96,0 0-448,6 0 0,3 0 64,2 0-33,-1 3 97,1-3-128,-2 14 160,1 1 0,2-7-192,-4 1-128,4-3-32,6-6 32,0-10-96,12 0 0,0 2-32,0-2-64,0-4-64,6 2 32,0 2 32,0 0 0,5 2 0,0 0 0,-5-2 0,-2 1 0,-8 6-448,-5-3-96,-6 2-640,-5-2-287,-14 6-1185,-17 6-544,0 7-416</inkml:trace>
          <inkml:trace contextRef="#ctx0" brushRef="#br0" timeOffset="67033">23428 6015 6016,'-12'10'2272,"12"-10"-1216,-8 4-544,8-1 768,0 3-192,0-3 96,0 11-192,0 1 32,0 2-576,0-2 96,0 11 31,0-3-63,-6 9 32,-4 13-288,-1 4-96,-8-4-160,3-3-32,0-6-544,7-8-256,0-2-703,3-16-225,0-1-416,6-18-160,0 5 768,12-19 448,-8 8 672,6-7 352,0 5 96,5-12 0,0 7 288,5 5 192,-4-2 256,4 6 192,1 3-160,0 6-64,0-1 160,3 10 96,-3-5 32,3 14 96,3 3 128,-18-2 32,-3-2-193,-12 4 1,-9 11-480,6 4-160,-7-5-192,2 5-64,2-6-192,3-3 32,-2-5-704,1 1-320,4-11-831,6-3-353,0-5-2208</inkml:trace>
        </inkml:traceGroup>
        <inkml:traceGroup>
          <inkml:annotationXML>
            <emma:emma xmlns:emma="http://www.w3.org/2003/04/emma" version="1.0">
              <emma:interpretation id="{305D23B9-71A3-4EF7-829D-5B088EF21074}" emma:medium="tactile" emma:mode="ink">
                <msink:context xmlns:msink="http://schemas.microsoft.com/ink/2010/main" type="inkWord" rotatedBoundingBox="20980,3139 21324,3131 21340,3870 20995,3878"/>
              </emma:interpretation>
              <emma:one-of disjunction-type="recognition" id="oneOf23">
                <emma:interpretation id="interp115" emma:lang="zh-CN" emma:confidence="0">
                  <emma:literal>个</emma:literal>
                </emma:interpretation>
                <emma:interpretation id="interp116" emma:lang="zh-CN" emma:confidence="0">
                  <emma:literal>個</emma:literal>
                </emma:interpretation>
                <emma:interpretation id="interp117" emma:lang="zh-CN" emma:confidence="0">
                  <emma:literal>了</emma:literal>
                </emma:interpretation>
                <emma:interpretation id="interp118" emma:lang="zh-CN" emma:confidence="0">
                  <emma:literal>丁</emma:literal>
                </emma:interpretation>
                <emma:interpretation id="interp119" emma:lang="zh-CN" emma:confidence="0">
                  <emma:literal>丫</emma:literal>
                </emma:interpretation>
              </emma:one-of>
            </emma:emma>
          </inkml:annotationXML>
          <inkml:trace contextRef="#ctx0" brushRef="#br0" timeOffset="67647">24054 5783 5376,'-5'-13'2016,"5"13"-1088,-26 0-448,26 0 576,5 0 128,1 0 64,-6 4-256,0 1-128,4 5-480,2-3 32,-1 16 32,0-4 128,5 3 31,11 5-191,-6-8 0,-5-1-192,10-4-64,1-5-64,6-5 0,7-14-64,-2-3-32,-2 0 96,-6 4 0,-4-1-256,-4 1-128,4 1-640,-4 2-255,-16 3-1025,0 12-416,-4-1-1024</inkml:trace>
          <inkml:trace contextRef="#ctx0" brushRef="#br0" timeOffset="67889">24258 6070 6912,'-6'13'2624,"18"10"-1408,-8-1-704,-4-18 704,5 11-96,1-2 128,-3 14-256,3-5-129,0 6-479,-2-5 192,-4 9 128,0 8-64,-4 1-64,-2-5-256,0-8-64,-3-1-128,0-8-32,-3-6-96,-2-4-96,-2-9-512,5-6-224,7 3-640,-7-7-223,2 1-1697,-12-1-2080,6 3 1536</inkml:trace>
        </inkml:traceGroup>
        <inkml:traceGroup>
          <inkml:annotationXML>
            <emma:emma xmlns:emma="http://www.w3.org/2003/04/emma" version="1.0">
              <emma:interpretation id="{3AB39382-B498-4802-98E0-8BC36B8A3738}" emma:medium="tactile" emma:mode="ink">
                <msink:context xmlns:msink="http://schemas.microsoft.com/ink/2010/main" type="inkWord" rotatedBoundingBox="21685,2995 22414,2979 22435,3952 21706,3968"/>
              </emma:interpretation>
              <emma:one-of disjunction-type="recognition" id="oneOf24">
                <emma:interpretation id="interp120" emma:lang="zh-CN" emma:confidence="0">
                  <emma:literal>变</emma:literal>
                </emma:interpretation>
                <emma:interpretation id="interp121" emma:lang="zh-CN" emma:confidence="0">
                  <emma:literal>曼</emma:literal>
                </emma:interpretation>
                <emma:interpretation id="interp122" emma:lang="zh-CN" emma:confidence="0">
                  <emma:literal>复</emma:literal>
                </emma:interpretation>
                <emma:interpretation id="interp123" emma:lang="zh-CN" emma:confidence="0">
                  <emma:literal>爹</emma:literal>
                </emma:interpretation>
                <emma:interpretation id="interp124" emma:lang="zh-CN" emma:confidence="0">
                  <emma:literal>夤</emma:literal>
                </emma:interpretation>
              </emma:one-of>
            </emma:emma>
          </inkml:annotationXML>
          <inkml:trace contextRef="#ctx0" brushRef="#br0" timeOffset="68442">24976 5624 6656,'6'-3'2528,"-6"3"-1344,20 0-736,-14 0 640,4 0-192,-1 0-64,8 0-320,-2 0-160,6 3-192,-7 1-128,2 2 64,8 4-128,-9-3 0,2 8-608,-28-7-224,2 6-1664,-3-6-2016,2 2 1024</inkml:trace>
          <inkml:trace contextRef="#ctx0" brushRef="#br0" timeOffset="69600">24788 6193 4992,'-36'7'1824,"36"-7"-960,-9 32-224,9-23 672,0 5-224,0-5 0,0 0-320,0 1-96,5-10-384,-5 0-32,16-10 64,-7 6-192,21-5-64,-3 0-32,3-10-32,17-4 0,-13 10 0,-3 0 0,5 4 0,-6-1-96,6 6 64,-5-1 32,-5 5 0,-1 0 256,-5 5 160,-10-1 224,-10 15 128,0-6-33,-10 9-63,1-3-224,-12 8-32,10-4-64,-4 5 32,0-5-128,0 3-96,-1 0-64,2-3-96,2-4 32,2-1 32,5-4-320,5-14-128,0 0-160,5-14 0,1 1 64,4-2 128,-1 2 160,12-6 96,-5 6 64,9 0 32,-4 0-96,3 3 64,-2 7 32,-8 3 64,2 0 32,-6 3 96,0 1 192,-4 5 64,0 1-32,-12 3 0,0 0-160,-14 10-96,4-4-64,-8 9 0,-2-11-128,-5 11-64,1-5-864,-11-6-320,11-4-831,-12-4-289,6-3-896,6-6-1184,4 0 1632</inkml:trace>
          <inkml:trace contextRef="#ctx0" brushRef="#br0" timeOffset="69020">24850 5912 6272,'-27'12'2368,"27"-12"-1280,27 23-640,-24-19 640,8 1-416,5-14-64,-1 4-224,-4 1-64,4-10-192,0 5-96,6-4 0,-6 3-128,6 1 64,-3 0-128,-2-1-32,1 6 224,-2 1 192,-6 3 320,2 7 128,-7 3-64,-4 12 32,0 10 0,-4-4-1,4-5-223,-5 4-96,-1-1-96,0 2-64,3-5-192,-3 0 32,1-5 0,-5 5 64,4-6-608,1-7-192,1-2-479,-2-8-129,0 0-128,6-12-32,0-4-96,12 0 32,-8-4 448,13 4 256,-8-3 352,12 6 256,-1-3 288,5 0 416,5 6 288,-4 6 448,-10-1 288,-1 5-64,-4 0-64,-2 5-736,1-1 352,-5 6 128,1-1-96,-6 4-33,0 0-383,-6 0-192,1 3-320,1-3-96,-2 0-704,-9 1-255,0-6-609,-6 2-288,1 0-480,-5-6-192,5-1-160</inkml:trace>
          <inkml:trace contextRef="#ctx0" brushRef="#br0" timeOffset="69853">24850 6389 6400,'24'-13'2368,"-24"13"-1280,16 0-512,-11 0 736,6 6-128,-1-2 32,5 5-256,0-5-64,11 5-480,-5 1-33,9 3 33,-5 6-96,11-2 64,-6-2-96,5 2 64,2-4-192,-2 6-96,-3-6-32,2 0 32,-2-4-96,-2 1 0,-5-6-480,1 1-128,-5-5-544,-1-5-127,-5 1-993,-5-6-448,2 1-736</inkml:trace>
        </inkml:traceGroup>
        <inkml:traceGroup>
          <inkml:annotationXML>
            <emma:emma xmlns:emma="http://www.w3.org/2003/04/emma" version="1.0">
              <emma:interpretation id="{71C3598E-E1F0-4710-8E84-96F42815FD43}" emma:medium="tactile" emma:mode="ink">
                <msink:context xmlns:msink="http://schemas.microsoft.com/ink/2010/main" type="inkWord" rotatedBoundingBox="22372,3070 23168,3053 23187,3929 22390,3946"/>
              </emma:interpretation>
              <emma:one-of disjunction-type="recognition" id="oneOf25">
                <emma:interpretation id="interp125" emma:lang="zh-CN" emma:confidence="0">
                  <emma:literal>量</emma:literal>
                </emma:interpretation>
                <emma:interpretation id="interp126" emma:lang="zh-CN" emma:confidence="0">
                  <emma:literal>是</emma:literal>
                </emma:interpretation>
                <emma:interpretation id="interp127" emma:lang="zh-CN" emma:confidence="0">
                  <emma:literal>具</emma:literal>
                </emma:interpretation>
                <emma:interpretation id="interp128" emma:lang="zh-CN" emma:confidence="0">
                  <emma:literal>县</emma:literal>
                </emma:interpretation>
                <emma:interpretation id="interp129" emma:lang="zh-CN" emma:confidence="0">
                  <emma:literal>畏</emma:literal>
                </emma:interpretation>
              </emma:one-of>
            </emma:emma>
          </inkml:annotationXML>
          <inkml:trace contextRef="#ctx0" brushRef="#br0" timeOffset="70461">25833 5703 6400,'-9'-10'2368,"9"14"-1280,0 2-704,0-6 672,4 3-128,1 3 32,4 1-192,-3 3-96,6 18-352,-3-5 0,6 17 96,-5-8 64,0 9 95,0-6-255,-10 2-32,-4 7-160,-2-15-96,6-7-640,-5-9-319,0-3-1025,1-10-352,-2-13-608,6-19-1120,0-9 1280</inkml:trace>
          <inkml:trace contextRef="#ctx0" brushRef="#br0" timeOffset="70862">25926 5748 4736,'30'-13'1760,"-30"13"-960,30-6-320,-25 6 640,5 0 32,1 0 0,-1 6 0,1-6 96,-2 9-704,1-1 320,-4 7 128,-1-2-97,-1 23 1,2-10-192,-6 6-128,0-4-320,-6 4-160,6-6-160,-4 1 32,-1-4-896,-16-1-320,0-2-735,2-8-289,2-2-32,3-10-32,-5-10 672,7 1 352,3 2 832,3-12 736,1 0 384,1-4 544,-2 6 224,6-1-128,10-6-32,1 12-224,-2-2 0,6 5-576,-4 0 32,-1 13-32,-1 1-96,2 14-32,-16-3-192,-1-2-32,6 1-256,-19 2-128,-13 6-1248,-3 0-544,1-1-1376,7-4-704,7-4 2080</inkml:trace>
          <inkml:trace contextRef="#ctx0" brushRef="#br0" timeOffset="71700">25445 6200 6912,'-15'9'2624,"15"-9"-1408,-4 0-512,4 0 896,0 0-256,0 0-96,4 0-321,1 0-191,5 0-416,-5 0 0,5 0 96,1 0-96,10 0 0,-6 0-192,15 0-96,0 0 64,11-9 0,-5 1-128,20-2-32,-4 2-64,2-6 0,-1 4-128,2-2 0,-4 2-96,0 0 64,-5 2 0,-6 0 96,-4-2-96,-4 4 32,-8 3-32,-8 3 97,-6 0-161,-15 9-32,-16 1 64,7 3 128,-2-4-64,-14 9 96,4-6 160,-10 11 128,6-4 96,4-6 96,6 0-96,4 2 32,1-6-96,15-5 0,0 0-32,15 2 0,-5-6-65,12-6-63,-7 2-63,5 0-33,-5-1 64,1 1 0,-2-1 96,-4 10 32,-4-1-128,-12 9 32,2 2 0,-10-2 0,-4 1 0,-6-1 0,3 0-96,0 3 64,6-4 32,10-2 64,1-2-32,13 0-32,2-2 32,-1-2 31,0-4-94,6 0-65,-6 0 64,0 4 0,0 2 32,-10 3 64,0-2-96,-5 9 0,0 0 96,-20 4 95,4-8 225,0 8 64,1-8-32,5 11 0,5-4-160,4-11-96,0-3-64,24-2 0,-9-3-128,12 0 0,-7 0 32,12-3 64,-6 3-32,6-5-32,-4 1-256,2 0-160,-4-2-352,1 3-96,-6-4-447,1 1-129,-2 0-864,2-8-352,-2 5-448</inkml:trace>
        </inkml:traceGroup>
        <inkml:traceGroup>
          <inkml:annotationXML>
            <emma:emma xmlns:emma="http://www.w3.org/2003/04/emma" version="1.0">
              <emma:interpretation id="{1F9D2D20-4F6A-40D7-8AC9-710768251F8F}" emma:medium="tactile" emma:mode="ink">
                <msink:context xmlns:msink="http://schemas.microsoft.com/ink/2010/main" type="inkWord" rotatedBoundingBox="23468,3112 23602,3109 23619,3889 23484,3891"/>
              </emma:interpretation>
              <emma:one-of disjunction-type="recognition" id="oneOf26">
                <emma:interpretation id="interp130" emma:lang="zh-CN" emma:confidence="0">
                  <emma:literal>)</emma:literal>
                </emma:interpretation>
                <emma:interpretation id="interp131" emma:lang="zh-CN" emma:confidence="0">
                  <emma:literal>1</emma:literal>
                </emma:interpretation>
                <emma:interpretation id="interp132" emma:lang="zh-CN" emma:confidence="0">
                  <emma:literal>丿</emma:literal>
                </emma:interpretation>
                <emma:interpretation id="interp133" emma:lang="zh-CN" emma:confidence="0">
                  <emma:literal>丨</emma:literal>
                </emma:interpretation>
                <emma:interpretation id="interp134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72196">26517 5750 5632,'-6'-7'2176,"6"7"-1152,6 0-640,-6 0 672,4 4-128,1-4 96,1 9-224,3 5-32,3-2-416,-3 2 64,1 14 32,1 8 32,4 0 128,0 2-65,-6-12 33,-3 0 0,6 12-64,-9-12-64,2 20-32,1-11-160,-6 10-96,0-7 0,-6 8-32,1-7-64,-4 6-64,3-7-416,-4 1-192,0 3-896,0-19-319,-2-5-1313,4-10-544,2 2 320</inkml:trace>
        </inkml:traceGroup>
        <inkml:traceGroup>
          <inkml:annotationXML>
            <emma:emma xmlns:emma="http://www.w3.org/2003/04/emma" version="1.0">
              <emma:interpretation id="{C03038DA-4A9C-4C75-9528-04012CBD8308}" emma:medium="tactile" emma:mode="ink">
                <msink:context xmlns:msink="http://schemas.microsoft.com/ink/2010/main" type="inkWord" rotatedBoundingBox="24182,3700 24206,3700 24207,3768 24183,3769"/>
              </emma:interpretation>
              <emma:one-of disjunction-type="recognition" id="oneOf27">
                <emma:interpretation id="interp135" emma:lang="zh-CN" emma:confidence="0">
                  <emma:literal>,</emma:literal>
                </emma:interpretation>
                <emma:interpretation id="interp136" emma:lang="zh-CN" emma:confidence="0">
                  <emma:literal>、</emma:literal>
                </emma:interpretation>
                <emma:interpretation id="interp137" emma:lang="zh-CN" emma:confidence="0">
                  <emma:literal>.</emma:literal>
                </emma:interpretation>
                <emma:interpretation id="interp138" emma:lang="zh-CN" emma:confidence="0">
                  <emma:literal>·</emma:literal>
                </emma:interpretation>
                <emma:interpretation id="interp13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72623">27246 6338 7808,'-21'-6'2880,"21"6"-1536,4 0-1088,-4 0 672,0 6 0,0-6 64,6 3-448,-1 1-256,1 5-160,-2 1-192,-4-1 32,0 1-1248,0-3-576,0 3-2144</inkml:trace>
        </inkml:traceGroup>
        <inkml:traceGroup>
          <inkml:annotationXML>
            <emma:emma xmlns:emma="http://www.w3.org/2003/04/emma" version="1.0">
              <emma:interpretation id="{A1A67740-BEA1-47CE-971E-6E47BF394949}" emma:medium="tactile" emma:mode="ink">
                <msink:context xmlns:msink="http://schemas.microsoft.com/ink/2010/main" type="inkWord" rotatedBoundingBox="24760,3077 25515,3061 25529,3682 24774,3698"/>
              </emma:interpretation>
              <emma:one-of disjunction-type="recognition" id="oneOf28">
                <emma:interpretation id="interp140" emma:lang="zh-CN" emma:confidence="0">
                  <emma:literal>如</emma:literal>
                </emma:interpretation>
                <emma:interpretation id="interp141" emma:lang="zh-CN" emma:confidence="0">
                  <emma:literal>£</emma:literal>
                </emma:interpretation>
                <emma:interpretation id="interp142" emma:lang="zh-CN" emma:confidence="0">
                  <emma:literal>女</emma:literal>
                </emma:interpretation>
                <emma:interpretation id="interp143" emma:lang="zh-CN" emma:confidence="0">
                  <emma:literal>风</emma:literal>
                </emma:interpretation>
                <emma:interpretation id="interp144" emma:lang="zh-CN" emma:confidence="0">
                  <emma:literal>小</emma:literal>
                </emma:interpretation>
              </emma:one-of>
            </emma:emma>
          </inkml:annotationXML>
          <inkml:trace contextRef="#ctx0" brushRef="#br0" timeOffset="73906">28146 5892 4992,'18'-5'1920,"-9"10"-1024,0 5-416,-3-6 1440,5 18-256,-2 6-96,1-1-128,-4 5-800,-6 0 192,0-6 127,0-3-159,-6 5-64,2-2-224,-2 1-64,1-4-352,-4-1-32,-3-3-288,-3 0-96,6-6-608,-12-4-256,6 1-447,-21-2-129,6 1 608,-6-4 352,6-1 416,-6 0 224,4-4 480,2 6 192,6-6 352,-2 0 256,10 0-224,10-6-64,3 2-353,6-9-127,-3 0-128,12-6-64,18-8-96,6-1 32,-6-4-352,6 6-64,0-6-415,-1 6-97,-4 3 96,-1 4 96,2 6 320,-8 4 160,6 12 128,-4 7 32,-4 3 0,-8 2 64,2 2 256,-8-3 96,-2-6 0,0 6 64,0-4-192,-2-2-32,1 2-128,0-16-96,17-1-96,-4-8-32,4 1 64,-2 2 64,0-2 0,2 5-32,-4 9-64,3 3 32,0 3 96,-1 8 96,1 4 64,-6-4 96,-5-2 31,0 12 97,-5-6-32,0 4 64,-5-4-256,0 0-64,0-4-96,-5-5-64,0 0-64,0 1 32,5-6-544,0-4-256,0 0-1183,0-10-481,0 0-1568</inkml:trace>
          <inkml:trace contextRef="#ctx0" brushRef="#br0" timeOffset="73218">27943 5738 4864,'-9'-19'1824,"9"16"-960,0-7-1024,-12 10 1568,9 0-256,-3 0 0,6 10 0,6 2-640,3 11 352,6 15 96,1 7-64,4 8 0,1 2-193,-6-14-127,-4-5-256,4 5-128,-5-5-96,5 6 0,-4-6-224,-2-4 32,1-6-736,-4-8-255,-1-4-865,-5-18-288,0-2-640,0-11-1280,-5-20 1280</inkml:trace>
        </inkml:traceGroup>
        <inkml:traceGroup>
          <inkml:annotationXML>
            <emma:emma xmlns:emma="http://www.w3.org/2003/04/emma" version="1.0">
              <emma:interpretation id="{DAF20D19-8804-43D6-83DF-15D8CF112A1C}" emma:medium="tactile" emma:mode="ink">
                <msink:context xmlns:msink="http://schemas.microsoft.com/ink/2010/main" type="inkWord" rotatedBoundingBox="25878,3060 26892,3038 26913,3983 25898,4004"/>
              </emma:interpretation>
              <emma:one-of disjunction-type="recognition" id="oneOf29">
                <emma:interpretation id="interp145" emma:lang="zh-CN" emma:confidence="0">
                  <emma:literal>何</emma:literal>
                </emma:interpretation>
                <emma:interpretation id="interp146" emma:lang="zh-CN" emma:confidence="0">
                  <emma:literal>坷</emma:literal>
                </emma:interpretation>
                <emma:interpretation id="interp147" emma:lang="zh-CN" emma:confidence="0">
                  <emma:literal>诃</emma:literal>
                </emma:interpretation>
                <emma:interpretation id="interp148" emma:lang="zh-CN" emma:confidence="0">
                  <emma:literal>珂</emma:literal>
                </emma:interpretation>
                <emma:interpretation id="interp149" emma:lang="zh-CN" emma:confidence="0">
                  <emma:literal>河</emma:literal>
                </emma:interpretation>
              </emma:one-of>
            </emma:emma>
          </inkml:annotationXML>
          <inkml:trace contextRef="#ctx0" brushRef="#br0" timeOffset="75107">29341 5774 7296,'4'-7'2720,"-4"7"-1472,32-10-896,-28 10 736,17 0-224,-7 0-32,22-6-448,-6 3-256,18-7-64,32-3 0,-2 0 32,-12-2-128,-10 7 32,-10-1 0,-10 3 64,-12 2-736,-8 4-352,-12 10-448,-13-1-224,-2-5-1408,-19 9-768,5 0 1888</inkml:trace>
          <inkml:trace contextRef="#ctx0" brushRef="#br0" timeOffset="75424">29464 5957 7680,'-16'36'2880,"16"-36"-1536,4 16-736,-4-10 832,6 4-448,3 6-192,-4 7-320,1-1-65,-2-3-255,2-6-96,0 0-32,-1 3-320,-2-9-127,-3 3-769,6-14-288,4-9 64,1-6 96,-6 6 768,5-6 384,-4 6 256,-2 9 128,1-2 96,4 6 128,9 6-128,-4 1 0,2 12-192,-7-6-96,2-3 64,5 3 0,-7-4-1248,2-5-480,-1 2-1376</inkml:trace>
          <inkml:trace contextRef="#ctx0" brushRef="#br0" timeOffset="75667">29763 5992 5632,'0'10'2112,"0"-10"-1152,11 17-352,-7-4 736,2 2-32,-1-8 64,5 18-256,1-8-128,-2 11-544,1-2 127,-4 16 97,-1-12-160,1 17 32,-2-7-384,-4 14-96,0-9 0,0 10 32,0-10-544,-4-9-224,-2-4-607,-5-9-161,7-5-800,-7-23-256,2 1-928</inkml:trace>
          <inkml:trace contextRef="#ctx0" brushRef="#br0" timeOffset="74823">29075 5756 6272,'0'-9'2368,"5"9"-1280,-1-4-576,8 4 768,-3 0-32,2 0 32,-1 0-256,-1 0-160,3 0-480,-7 4 31,-5 5 97,0 5-64,-17-1 0,-2 6-192,-7 7 0,2 10-160,-8-4 0,2-4-96,5-5-32,4 0-608,7-10-224,2 0-415,8-7-65,4-3 64,4-3 64,2 0 480,3-3 256,12-13 320,5 3 96,-6 4 256,-4 15 128,-6-3 384,4 7 256,2-1 160,-6 4 96,0 1-256,2 8-97,-9 1-127,-3 9-96,0-4-192,0 8-32,0-4-192,0-2-64,0-2-224,0-5-96,0-4-1088,6-6-352,-1-4-1663,5-24-641,-4 2 288</inkml:trace>
        </inkml:traceGroup>
        <inkml:traceGroup>
          <inkml:annotationXML>
            <emma:emma xmlns:emma="http://www.w3.org/2003/04/emma" version="1.0">
              <emma:interpretation id="{0D0ACFB1-B541-4E6C-8953-40E5E98E51AC}" emma:medium="tactile" emma:mode="ink">
                <msink:context xmlns:msink="http://schemas.microsoft.com/ink/2010/main" type="inkWord" rotatedBoundingBox="27361,2951 28135,2934 28152,3743 27378,3760"/>
              </emma:interpretation>
              <emma:one-of disjunction-type="recognition" id="oneOf30">
                <emma:interpretation id="interp150" emma:lang="zh-CN" emma:confidence="0">
                  <emma:literal>发</emma:literal>
                </emma:interpretation>
                <emma:interpretation id="interp151" emma:lang="zh-CN" emma:confidence="0">
                  <emma:literal>求</emma:literal>
                </emma:interpretation>
                <emma:interpretation id="interp152" emma:lang="zh-CN" emma:confidence="0">
                  <emma:literal>术</emma:literal>
                </emma:interpretation>
                <emma:interpretation id="interp153" emma:lang="zh-CN" emma:confidence="0">
                  <emma:literal>朮</emma:literal>
                </emma:interpretation>
                <emma:interpretation id="interp154" emma:lang="zh-CN" emma:confidence="0">
                  <emma:literal>式</emma:literal>
                </emma:interpretation>
              </emma:one-of>
            </emma:emma>
          </inkml:annotationXML>
          <inkml:trace contextRef="#ctx0" brushRef="#br0" timeOffset="77390">30420 5896 6144,'-9'-3'2368,"9"6"-1280,0-3-512,0 0 800,0 0-64,0 0 0,0 0-288,5 16-160,-1-3-481,1-4 33,5-9 96,11 0-128,-1 4 32,-5 0-256,21-18-32,21-2-64,-16 6-64,-11 1 32,10-4 32,-4 3-384,0-3-96,11-6-320,-23 10 1,-3 0-193,-12 1-32,3 2 0,-18 2 128,0-1 224,-9 1 160,6 0 256,-6-2 96,0 3 0,-1-3 0,5 2 128,2-5 32,3 5 64,1-5 64,1-1 192,-2 7 64,6-3 32,0 2 128,0 4-160,0 0 0,0 0-128,0 4 32,0 2 0,0-3 32,0 3 0,0-2 63,0-1-31,0 3 0,0 4-32,0-3 64,0-1-32,0 3 0,0 8-32,0 11 0,6 8-128,-2-4-96,1 8 64,1 1 64,-3 1-192,-3-12-64,0-2-32,0 13 64,0-5-32,0 0 64,0-4-128,-3-5 0,-3-5-384,1-3-224,1 0-512,-2-12-160,0 3-575,-9-14-225,0-2-384,-5-7-32,-1 0-320,2 0-256,-2 3 1536,1-3 4800,-1-6-1024,0 6-224,12 0-736,-2-2-416,11 2-32,0 3 32,5 3-448,1-3-64,9 5-96,-6 5-32,2 5-32,-1-1 32,-16 15 96,6-6 352,-9 14 160,0-3 128,-12 2 159,6-3-255,-12 3-96,12-3-288,6-4-32,-3-6-192,12-4-64,0-5-288,12-11-96,-3 1-512,21-20-160,2 3-64,-2-5 33,0 5 95,1-3 128,-5 3 384,-1 1 192,6-7 96,-6 7 96,-4-1-32,0 10-32,-1 0 96,-5 9 64,0-2 224,6 2 64,4 4-32,-10 4 0,-4 2-33,-2 7 65,1-4 128,1 5 32,-5-1 96,-3 13 32,3-3-320,9-5-96,-4-4-128,14-5-32,-4-3-192,3-6 32,-3 0-576,5-10-160,-5 5-768,-6-9-255,0-8-1185,-6-4-512,-2-2-160</inkml:trace>
          <inkml:trace contextRef="#ctx0" brushRef="#br0" timeOffset="77588">31023 5579 7936,'-32'-9'2976,"32"9"-1600,0 0-896,0 0 832,11 0-288,-1 0 32,4 6-577,2-3-223,0 11-160,0-5-160,-1 5-32,0-1-1087,0 6-385,0-1-1696,0-4-1760,0 2 1664</inkml:trace>
        </inkml:traceGroup>
        <inkml:traceGroup>
          <inkml:annotationXML>
            <emma:emma xmlns:emma="http://www.w3.org/2003/04/emma" version="1.0">
              <emma:interpretation id="{3E6926E9-65D1-4A46-93EE-BC2F7F8BC99A}" emma:medium="tactile" emma:mode="ink">
                <msink:context xmlns:msink="http://schemas.microsoft.com/ink/2010/main" type="inkWord" rotatedBoundingBox="28391,2745 29398,2723 29433,4342 28425,4363"/>
              </emma:interpretation>
              <emma:one-of disjunction-type="recognition" id="oneOf31">
                <emma:interpretation id="interp155" emma:lang="zh-CN" emma:confidence="0">
                  <emma:literal>祥</emma:literal>
                </emma:interpretation>
                <emma:interpretation id="interp156" emma:lang="zh-CN" emma:confidence="0">
                  <emma:literal>评</emma:literal>
                </emma:interpretation>
                <emma:interpretation id="interp157" emma:lang="zh-CN" emma:confidence="0">
                  <emma:literal>仵</emma:literal>
                </emma:interpretation>
                <emma:interpretation id="interp158" emma:lang="zh-CN" emma:confidence="0">
                  <emma:literal>忤</emma:literal>
                </emma:interpretation>
                <emma:interpretation id="interp159" emma:lang="zh-CN" emma:confidence="0">
                  <emma:literal>许</emma:literal>
                </emma:interpretation>
              </emma:one-of>
            </emma:emma>
          </inkml:annotationXML>
          <inkml:trace contextRef="#ctx0" brushRef="#br0" timeOffset="79738">31594 5611 5376,'-11'-5'2016,"11"5"-1088,0 0-512,0 0 608,0 0-32,0 0 128,0 10-256,0-1-128,-4 4-416,-2 10-128,-5-1 0,-4 7 256,0-3 96,-6 2 160,2 2 31,2-1-255,-1-3-128,12-7-128,0-6-64,18-23-96,2-3-128,7-6-32,4-3-160,-4 5 0,-7 4 64,13-2 96,3 7 64,0 3 32,-4 10-96,-10 3 64,-7 1 32,2 23 64,-7 13 32,-4 1 32,-4-1 128,-1-10 160,-1-6-32,-9 10 32,5-7-96,-7 6 32,8-8-192,0-2-96,-3-5-32,9 0 32,-3-5-32,0-4-32,1-5 32,5-18-32,0 3-96,0-11 0,5-11-160,7 1 0,-3-5 64,6-9 32,0 5-64,6-5 0,0 5 32,-6 13 128,0 6-32,6 2 32,14 2 64,-5 9 0,0 4 0,2 14 0,-1-1-96,-7 6 64,-3 3 32,-6 5 0,0-5 64,-9 1 32,-1-4-32,-5 3-64,0-3 96,-5 4 64,-1-6-64,2-8 0,-1 0-32,-1-5-64,2-4-64,4-13-32,0-23-224,4-9-64,2-10-128,3 14-95,-3 5-225,5-9-32,4-19 160,0 6 96,0 3 96,1 13 64,-7 7 96,7-10 160,9-10 96,1 10 64,5 5 96,-7 2 32,-3 12-128,0 3 32,-1 4 128,-5 10 160,0 6 32,-5 3 128,-4 9 64,-6 4 64,-6 15 96,-4-2 128,1-3-224,-6 0-1,-6 9-223,6-6 32,15 2-224,0-11-160,15-2-32,0-7 32,0 2 0,0-1 0,-5 0-96,-4 1 64,-6 7-32,0-4-64,-6 6 160,-9 3 32,-10 1 0,-1 0-64,5-5 96,6-4 0,6-5 32,3 0 0,12-1-160,3-2 32,12-6 0,0 0 0,-1 0 0,1 0 0,-6 0-160,0 3-32,-6 3-64,-9 11 64,-3 15 192,-3-4 64,-15-1 0,-9-1-64,4 2 96,2-1 0,3-5 96,6-3 96,3-6-192,9 0-64,12-3-32,17-5 64,-1-5-32,1 0-32,-1-5 32,1 1-32,-2 4-96,-3-6 64,0 6 96,-6-3 32,0-1-128,0-2-32,-3 2-256,-3-1-128,3-8-320,-3-10-95,0 0-161,-4-3-96,-5 3 352,0 5 192,-5-1 352,1 11 128,-1-2 224,-4 1 64,2 0 352,-7 5 192,-2-5 96,0 3 64,0 2-128,7 1-97,0-3-223,3 6-32,0 0-128,1 9 0,1 1-32,4-1 0,-6 13 0,6 5 64,0 1-32,0-1 0,0-1-32,0 2 64,6-1-32,-2-5 0,-4-3-96,5 17 32,-5-8-64,6 12 64,-6-8-64,0 13 0,0-4-32,6 14 0,-6-10 0,4 18 64,-4-12-160,0-3-32,0-6 0,0 3 64,0-9-32,0 0-32,0-4 32,0 9-32,0-9-160,0 4 32,0-4-512,0-14-192,0 0-800,-4-9-320,-2 1-1695,0-16-705,6 2 640</inkml:trace>
        </inkml:traceGroup>
        <inkml:traceGroup>
          <inkml:annotationXML>
            <emma:emma xmlns:emma="http://www.w3.org/2003/04/emma" version="1.0">
              <emma:interpretation id="{8DFC443F-540C-4675-A089-65D690AA6B6B}" emma:medium="tactile" emma:mode="ink">
                <msink:context xmlns:msink="http://schemas.microsoft.com/ink/2010/main" type="inkWord" rotatedBoundingBox="29834,2987 30083,2982 30097,3662 29849,3667"/>
              </emma:interpretation>
              <emma:one-of disjunction-type="recognition" id="oneOf32">
                <emma:interpretation id="interp160" emma:lang="zh-CN" emma:confidence="0">
                  <emma:literal>“</emma:literal>
                </emma:interpretation>
                <emma:interpretation id="interp161" emma:lang="zh-CN" emma:confidence="0">
                  <emma:literal>?</emma:literal>
                </emma:interpretation>
                <emma:interpretation id="interp162" emma:lang="zh-CN" emma:confidence="0">
                  <emma:literal>!</emma:literal>
                </emma:interpretation>
                <emma:interpretation id="interp163" emma:lang="zh-CN" emma:confidence="0">
                  <emma:literal>p</emma:literal>
                </emma:interpretation>
                <emma:interpretation id="interp164" emma:lang="zh-CN" emma:confidence="0">
                  <emma:literal>&amp;</emma:literal>
                </emma:interpretation>
              </emma:one-of>
            </emma:emma>
          </inkml:annotationXML>
          <inkml:trace contextRef="#ctx0" brushRef="#br0" timeOffset="80814">32994 6205 8704,'-5'4'3232,"5"-4"-1728,27 0-1120,-24 0 768,2 9-480,1 1-128,0-1-416,-2 0-128,7 5-32,-7-1-1472,1 0-672,1-4-1856</inkml:trace>
          <inkml:trace contextRef="#ctx0" brushRef="#br0" timeOffset="82594">32882 5684 4096,'-3'-10'1568,"6"10"-832,-6-4-384,3 4 480,0-4 160,0 4 192,0-5-288,0-4-64,3 5-480,9-6 128,-2 6 96,20-1 288,-4 1-224,-2 1-128,-3-3-160,0 6 0,-1 0-192,2 6-32,-2 1 0,-5 8 0,0 7 0,-5 1 63,-10 4 33,-4 1 32,-8 8 64,3 9 32,-12-10 32,-9-3 0,4-5-192,1-4-128,5-5-128,5 1-32,-1-6-384,5 1-160,6-5-1343,1 0-577,-2-5-1632</inkml:trace>
        </inkml:traceGroup>
      </inkml:traceGroup>
    </inkml:traceGroup>
    <inkml:traceGroup>
      <inkml:annotationXML>
        <emma:emma xmlns:emma="http://www.w3.org/2003/04/emma" version="1.0">
          <emma:interpretation id="{E8D28A59-00AB-469E-A265-42AF28E1CE81}" emma:medium="tactile" emma:mode="ink">
            <msink:context xmlns:msink="http://schemas.microsoft.com/ink/2010/main" type="paragraph" rotatedBoundingBox="4079,10306 30238,9838 30263,11246 4104,117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D0FAED7-D428-4D47-986A-3C7F6C96D045}" emma:medium="tactile" emma:mode="ink">
              <msink:context xmlns:msink="http://schemas.microsoft.com/ink/2010/main" type="line" rotatedBoundingBox="4079,10306 30238,9838 30263,11246 4104,11714"/>
            </emma:interpretation>
          </emma:emma>
        </inkml:annotationXML>
        <inkml:traceGroup>
          <inkml:annotationXML>
            <emma:emma xmlns:emma="http://www.w3.org/2003/04/emma" version="1.0">
              <emma:interpretation id="{7D55BCA1-483D-4CDB-A973-09619520F417}" emma:medium="tactile" emma:mode="ink">
                <msink:context xmlns:msink="http://schemas.microsoft.com/ink/2010/main" type="inkWord" rotatedBoundingBox="4084,10590 4874,10576 4889,11405 4098,11419"/>
              </emma:interpretation>
              <emma:one-of disjunction-type="recognition" id="oneOf33">
                <emma:interpretation id="interp165" emma:lang="zh-CN" emma:confidence="0">
                  <emma:literal>小</emma:literal>
                </emma:interpretation>
                <emma:interpretation id="interp166" emma:lang="zh-CN" emma:confidence="0">
                  <emma:literal></emma:literal>
                </emma:interpretation>
                <emma:interpretation id="interp167" emma:lang="zh-CN" emma:confidence="0">
                  <emma:literal>孓</emma:literal>
                </emma:interpretation>
                <emma:interpretation id="interp168" emma:lang="zh-CN" emma:confidence="0">
                  <emma:literal>水</emma:literal>
                </emma:interpretation>
                <emma:interpretation id="interp169" emma:lang="zh-CN" emma:confidence="0">
                  <emma:literal>子</emma:literal>
                </emma:interpretation>
              </emma:one-of>
            </emma:emma>
          </inkml:annotationXML>
          <inkml:trace contextRef="#ctx0" brushRef="#br0" timeOffset="145537">7356 13218 3712,'-6'0'1472,"6"6"-768,0-6-416,0 0 448,0 0-64,0 0-32,11 0-128,-1 0 0,-1 0-288,8 0 160,-7 3 32,-1-3-64,2 4-32,5 2-128,-2-2 32,-4 1 160,-4-1 64,-1 0 32,-5 1 32,0 5-64,0-2-32,-5 1-32,-1 1 0,6 3 0,0 0 0,0 2-128,6-2 0,-6-3-96,11 6 0,-2 12-97,6 18-63,1-1 96,-5 0 0,-2-13 96,1 8 96,6 24 64,-6-9 96,-1-7-96,-3-2 32,0-5-160,-6-13 32,0-5-160,0 3 0,-6 6-32,-3-5 32,-3-8 0,3-6 32,-2-4-704,-5-9-320,-14-6-544,0-1-159,0-8-193,4-2-96,5 4 256,-9-15 128,3 5 576,3-9 288,-2 6 416,1-6 192,4 5 128,0-1 32,7 5 416,-2 1 192,7 5 256,-2-2 128,1 0-64,5 19 576,-1 19-352,6-6-256,0 15-64,0 12-289,0-8-95,0-6-192,0 6-64,0-3-192,-4-3-96,-1-3-160,5-5 0,0-4-864,-6-10-287,6 1-769,0-10-320,0 1 0,6-23-352,9-11 1184,6 8 736,9 2 448,-9 15 480,-1 0 160,10-2 352,-5 2 160,16-1 128,-11 5 160,17-4-64,29-6 96,-29 15-64,-8 4 0,3 0-576,-1 0 352,-5 4 128,-6 2 0,0-3 0,-3 3-353,-3-2-31,-3-1-288,-1 3-32,-4-2-128,-7 2-96,3-3-224,-3-3-32,-4 0-767,-5-3-225,0-3-576,6-7-160,-6 3-1216,4-7-992,2-5 1760</inkml:trace>
        </inkml:traceGroup>
        <inkml:traceGroup>
          <inkml:annotationXML>
            <emma:emma xmlns:emma="http://www.w3.org/2003/04/emma" version="1.0">
              <emma:interpretation id="{5F74A49C-8156-499B-AE53-34A035F33366}" emma:medium="tactile" emma:mode="ink">
                <msink:context xmlns:msink="http://schemas.microsoft.com/ink/2010/main" type="inkWord" rotatedBoundingBox="5003,10642 6152,10622 6164,11309 5015,11330"/>
              </emma:interpretation>
              <emma:one-of disjunction-type="recognition" id="oneOf34">
                <emma:interpretation id="interp170" emma:lang="zh-CN" emma:confidence="0">
                  <emma:literal>规</emma:literal>
                </emma:interpretation>
                <emma:interpretation id="interp171" emma:lang="zh-CN" emma:confidence="0">
                  <emma:literal>蚬</emma:literal>
                </emma:interpretation>
                <emma:interpretation id="interp172" emma:lang="zh-CN" emma:confidence="0">
                  <emma:literal>现</emma:literal>
                </emma:interpretation>
                <emma:interpretation id="interp173" emma:lang="zh-CN" emma:confidence="0">
                  <emma:literal>觊</emma:literal>
                </emma:interpretation>
                <emma:interpretation id="interp174" emma:lang="zh-CN" emma:confidence="0">
                  <emma:literal>蚍</emma:literal>
                </emma:interpretation>
              </emma:one-of>
            </emma:emma>
          </inkml:annotationXML>
          <inkml:trace contextRef="#ctx0" brushRef="#br0" timeOffset="147236">8070 13410 6144,'-21'8'2368,"21"-8"-1280,25 4-704,-20 2 672,6-6-128,-1 0 32,4 0-352,-4 0-128,16 0-256,-5 0-32,10-6 32,-5 2-32,-2 1-32,2-2-96,-1 5 32,2-5-64,-13 5-32,2 0 96,-7 5 0,2 0-256,-11 2-64,0 3-640,-6 8-320,1-4-256,-10 12-64,5 2 192,-10-5 64,5-4 640,-12 3 352,9-4 192,-14 4 64,7-3 704,-6 4 320,5-7 192,12 4 128,-2-8-256,5 4-96,8-9-64,3-2-32,0-1-224,14-4 0,-4 0-320,16-12-65,14-8-95,-8 11-32,-8 2-96,12-12 32,-6 0-288,-4-4-32,-4 6-447,-14-5-129,-2 2-512,-12 4-192,1-3 160,-4 0 160,-1-3 384,-6 4 192,6 0 352,-5-1 128,3 2 128,3-1 0,-1 0 128,5 0 160,-1 4 192,3-4 96,-3 4 192,0 1 160,0-2-32,3 7 96,3-1 0,-6 4 32,6 1-128,0 4-97,0 0-63,0 9 0,0 0-224,6 14 32,-3-6-128,3 28 0,0-7-160,0 11 0,-3-7-96,-3 12 0,0-14-32,-9 14 0,-3-5-160,-2 2-32,-2-9-672,2-3-320,-2-8-608,1-7-159,0-6 63,0-8 32,4-6 640,11-18 224,0 1 448,6 4 256,-1-1 128,4 0 32,1 7 352,6-2 160,0 1 352,2 8 192,0 1 64,0 3 128,0 1-416,-4 1-129,2-2-319,-1-3-96,-6 0-224,3-10-64,-3 0-991,2-13-385,-1 4-512,10-4-96,-4 1 0,8-6 96,-4 5 480,1-18 288,-6 10 672,1-22 256,-5 13 224,-2-14 352,3 3 128,-3-8 608,0 12 320,3 3-128,-3 7 0,2 3-192,-7 7 32,8 8-640,-3 2 256,2 16 128,-7 1-64,2 12 64,0 2-161,-6 16-63,0-3-288,0 4-96,0-4-160,0 4-96,0-8-224,0-10-128,0 0-736,0-14-287,0 2-161,3-26-32,2 8 288,1-8 128,-2 4 192,2-12 192,0 10 352,2-10 128,-2 6 192,4-5 32,1 5 96,-2-7 32,3 7 448,6 5 192,0-2 192,0 6 64,3 0 32,0 7 64,-6 2-96,0 8-32,0 2-128,2 7 31,-7 0-287,-1 9 0,-4 2-224,-5 17-32,0-6-192,0 1-32,0-4-32,-9 4-64,4-8-832,-11-5-320,5-6-479,2-7-129,-1-5 96,-1-14 160,5-1 416,3-8 256,-3 0 480,0 0 224,2 4 224,8-4 96,-4 8 544,-4 6 256,-1 0 256,-1 22 96,3 0-224,-3 14-64,0-6-224,-3 11-65,-2-5-287,-5 13-128,1-7-192,0-2-128,5-4-704,5-16-351,0-2-993,5-14-320,0 0-384,5-14-1216,0 1 1120</inkml:trace>
          <inkml:trace contextRef="#ctx0" brushRef="#br0" timeOffset="147524">8798 13709 6528,'25'19'2464,"-25"-19"-1344,26 30-672,-22-21 640,2 10 96,-1-2 64,4 11-128,-3-5-32,4-1-609,1 0 65,4-3 32,-6-5-256,12-5-32,-6-5-32,11-4 64,-1 0-32,1-19 0,-1 6-160,7-4-32,-7 2 96,1-2 96,-8 2 0,0-2 0,-9 4-160,1-6-32,-5 6-32,-10-6-64,5 5-416,-10-4-128,4 1-1472,-9-12-607,6 7-2401</inkml:trace>
        </inkml:traceGroup>
        <inkml:traceGroup>
          <inkml:annotationXML>
            <emma:emma xmlns:emma="http://www.w3.org/2003/04/emma" version="1.0">
              <emma:interpretation id="{0FA2173B-F005-48D8-B2E6-AB6B97D68781}" emma:medium="tactile" emma:mode="ink">
                <msink:context xmlns:msink="http://schemas.microsoft.com/ink/2010/main" type="inkWord" rotatedBoundingBox="6306,10319 7438,10298 7457,11351 6325,11372"/>
              </emma:interpretation>
              <emma:one-of disjunction-type="recognition" id="oneOf35">
                <emma:interpretation id="interp175" emma:lang="zh-CN" emma:confidence="0">
                  <emma:literal>模</emma:literal>
                </emma:interpretation>
                <emma:interpretation id="interp176" emma:lang="zh-CN" emma:confidence="0">
                  <emma:literal>樸</emma:literal>
                </emma:interpretation>
                <emma:interpretation id="interp177" emma:lang="zh-CN" emma:confidence="0">
                  <emma:literal>槿</emma:literal>
                </emma:interpretation>
                <emma:interpretation id="interp178" emma:lang="zh-CN" emma:confidence="0">
                  <emma:literal>榽</emma:literal>
                </emma:interpretation>
                <emma:interpretation id="interp179" emma:lang="zh-CN" emma:confidence="0">
                  <emma:literal>橫</emma:literal>
                </emma:interpretation>
              </emma:one-of>
            </emma:emma>
          </inkml:annotationXML>
          <inkml:trace contextRef="#ctx0" brushRef="#br0" timeOffset="148763">9373 13422 4480,'-9'0'1760,"9"0"-960,-6 0-32,6 0 704,0 0-32,0 0 96,6 6-320,-6-3-96,9 3-608,-4-2 32,17-4 96,-8 0-225,16-4 1,-3-2-160,8-3-96,-5 1-64,7-7 0,-7 2-128,0 0 0,-3 0-384,-7-3-224,-5 4-447,-6-2-97,3 1-32,-12 0 96,0 3 352,-6 1 224,0 0 320,3-1 128,-3 2 0,1 3 64,-1 2 96,-4-3 96,5 2 64,1 0 96,-1-2 128,-1 3 32,2 3 96,-2 0 32,0 0-64,1 0 64,5 0-32,0 3 0,0 3-96,0 2 32,0 1-97,5 10 1,-5-2 32,6 15 64,0-4-32,-2 27 32,2-10-192,-1 8-64,-1-3 0,-4 14 0,0-10-224,0 6 0,0-12 32,0 8 32,0-12-128,0-2 32,0-6-768,0-14-384,0 1-448,-4-19-223,-1 1-289,-1-33-32,2-21-128,-2 17-640,0 5 1024,1-10 992,2 7 640,-9-12 736,2 10 320,-1-3 448,2 3 192,-1 12-64,5 4 0,-5 16-320,-1 0-96,2 13-544,-3 0 384,-3 15 160,5-5 128,0 13 160,0-4-289,4 0-95,2-5-416,8-5-128,-4-4-128,12-10-32,-3-2-96,18-20 32,-9 0-640,9-16-192,-3 2-480,9-28-127,-9 11-321,6-10-96,-4 11-256,0-9 0,-1 2-544,2 2-288,-9 4 1472</inkml:trace>
          <inkml:trace contextRef="#ctx0" brushRef="#br0" timeOffset="149013">9925 13002 6400,'-6'0'2368,"6"4"-1280,0 15-576,0-16 768,6 11-32,-6 1 32,0 7-256,0-5-160,0 12-481,0-7-159,3 1-32,3-1-160,0-5-96,-6 2-1119,3-9-385,3-1-1408,5-15-1856,14-11 1216</inkml:trace>
          <inkml:trace contextRef="#ctx0" brushRef="#br0" timeOffset="150334">10256 12934 6144,'10'8'2272,"-5"-2"-1216,-5 2-192,0 0 864,0 2-128,-5 3 0,5-4-321,0 1-159,-6 2-608,2-2-32,-7 12 32,5-2-128,-3-4-64,-1 4-32,-1-2-32,2-1-128,-3 6-96,3-4 0,-1 7 32,-1-3-96,-4 5 0,0-6-128,-6 1-32,0 0-832,1-7-352,1 0-639,-2-12-193,1 1-32,5-10 128,0 1 512,3-6 256,3 4 576,-3-1 448,9-2 416,-3-1 608,0 6 352,3-1 96,3 1 0,0 4 0,0 0 0,0 0-608,0 0 160,0 4 160,0 1-288,0-1 0,0-4-256,3 0-64,3 0-64,9-4-32,-4-1-96,14-4 32,1 5 0,5-6 32,-7 6-160,12-1 32,-4 1 0,3 1 0,-4-3 64,-7 2 95,3-2-63,-7 2 0,-5 0-32,-11 4-64,-4 0 32,-9 8 32,3 2-256,-13 8-31,-1-4-97,-16 8 32,5-3 96,-4 4 96,3-1 64,7 5 96,4-5 32,7-3 32,2-1 64,12-13 96,0-2-65,17-6-63,-2-2 0,9-9-32,-3 4-160,0-3 32,0 4 64,-6 5 32,0 0-128,-6 4 32,-3 0 0,-6 8 0,0 1 64,-15 20 32,5-7-128,-10 4 32,5 3 0,-2-6 0,7-7 0,10-2 0,0 0 0,10-6 0,-4 2 64,5-5 32,-2-5-32,6 0 32,-4 0-128,-1 4 0,-4-4-480,-6 9-127,0 1-385,-16 6-160,5-2-288,-19 5-32,4-6 384,-4 6 192,5-6 448,-7 1 224,8-6 384,-3 12 160,6-8 288,6-8 192,0 2 224,6 4 160,-2-3-192,7-7-32,4 0-32,9 0 0,-3 0-289,15-3-31,-6 3-64,21-14-32,-6 4-160,11-8-128,-5 4-96,9-8-96,-4 6 32,-1-13-32,-4 6-352,-6 5-160,-3 4-320,-7 10-127,-5-2-97,-15 6-64,0 0 256,-11 6 192,1-2 224,-4 6 160,2-6 64,-3 1 96,0-2 64,0-3 32,0 0-64,0-3 64,3-2 160,3 1 64,0 0 416,3 4 160,0 0 96,2 0 32,-1 0-64,-1 8-32,1 0-97,1 6-63,-2-5-64,6 14 32,0-4-256,0 8-128,0-5-128,-6 6-96,3-2-64,-3 6-32,1-4-928,-20-10-448,4 0-3455</inkml:trace>
          <inkml:trace contextRef="#ctx0" brushRef="#br0" timeOffset="150541">10138 13863 7040,'42'17'2624,"-42"-17"-1408,50 9-800,-40-3 768,22 7-192,-8-4-32,3-1-256,-3 2-32,6-1-384,-9 0-160,0 1-96,-6-3-192,0-1 32,-4-2-1152,-1-4-480,1 0-1728,-2 0-1280,1 0 2016</inkml:trace>
        </inkml:traceGroup>
        <inkml:traceGroup>
          <inkml:annotationXML>
            <emma:emma xmlns:emma="http://www.w3.org/2003/04/emma" version="1.0">
              <emma:interpretation id="{6D38CC1D-82E0-4D9E-9DCD-38D349A45AF1}" emma:medium="tactile" emma:mode="ink">
                <msink:context xmlns:msink="http://schemas.microsoft.com/ink/2010/main" type="inkWord" rotatedBoundingBox="7691,10571 8462,10557 8480,11536 7709,11550"/>
              </emma:interpretation>
              <emma:one-of disjunction-type="recognition" id="oneOf36">
                <emma:interpretation id="interp180" emma:lang="zh-CN" emma:confidence="0">
                  <emma:literal>可</emma:literal>
                </emma:interpretation>
                <emma:interpretation id="interp181" emma:lang="zh-CN" emma:confidence="0">
                  <emma:literal>㔿</emma:literal>
                </emma:interpretation>
                <emma:interpretation id="interp182" emma:lang="zh-CN" emma:confidence="0">
                  <emma:literal>丌</emma:literal>
                </emma:interpretation>
                <emma:interpretation id="interp183" emma:lang="zh-CN" emma:confidence="0">
                  <emma:literal>石</emma:literal>
                </emma:interpretation>
                <emma:interpretation id="interp184" emma:lang="zh-CN" emma:confidence="0">
                  <emma:literal>河</emma:literal>
                </emma:interpretation>
              </emma:one-of>
            </emma:emma>
          </inkml:annotationXML>
          <inkml:trace contextRef="#ctx0" brushRef="#br0" timeOffset="151525">10740 13202 5760,'-5'0'2176,"5"0"-1152,0 7-480,0-1 704,5-2 0,-5 1 32,10 3-256,0 1-160,0 1-480,0-1-160,5 1-32,0-3 32,2 2 31,-2 1 1,6-6 0,-6 1-64,6-1 32,-6 2-64,4-6 64,-2 0-128,7 0-64,-3 0 0,9-6-32,0 2 0,6-5 0,-4-1 0,7 1 0,-3 2 0,12-3 0,-9 1-96,8-1 64,-7 1 96,-4 5 96,-6 0-128,-4-1-96,-5 1 96,-12 4 96,3 0-256,-12 0-128,0 0-800,-18 4-287,9 1-929,-17 3-320,-14 11-960</inkml:trace>
          <inkml:trace contextRef="#ctx0" brushRef="#br0" timeOffset="151911">11016 13422 4480,'0'6'1664,"0"-6"-896,9 13-192,-3-10 640,-1 13-32,-1-3 0,2 14-224,0 1-64,-6 4-480,0-6 32,0 10 0,0-4-32,0 3 0,0-3-320,0-3-32,0-7-288,0-18 0,0 0-672,3-18-288,3 6 320,6-10 160,-3-1 352,6 6 224,0 0 224,6 7 96,-6 3 416,0 12 160,0-5 32,0 9 64,-4 3-192,-2 6-32,3 0-352,-8-4-160,1-6-544,1-12-128,0 0-1056,-2-12-480,1-2-1184,1-18-832,-3 6 1888</inkml:trace>
          <inkml:trace contextRef="#ctx0" brushRef="#br0" timeOffset="152149">11341 13454 5120,'21'14'1920,"-21"-14"-1024,24 41-288,-18-28 736,4 9-32,0-3 64,0 4-96,2-1-32,-9 5-672,2-4 287,1 18 129,-2-5-256,-4 9 0,0-7-256,0 15 32,0-7-288,-4 4-64,-2-9-160,1 4-32,2-9-320,-9-4-160,8-6-672,-7-12-192,2-5-575,-7-18-193,5 1-1952</inkml:trace>
        </inkml:traceGroup>
        <inkml:traceGroup>
          <inkml:annotationXML>
            <emma:emma xmlns:emma="http://www.w3.org/2003/04/emma" version="1.0">
              <emma:interpretation id="{A4B3A23D-D2FC-4EA7-B10A-51FD8196D4A4}" emma:medium="tactile" emma:mode="ink">
                <msink:context xmlns:msink="http://schemas.microsoft.com/ink/2010/main" type="inkWord" rotatedBoundingBox="8853,10391 9451,10380 9467,11286 8869,11297"/>
              </emma:interpretation>
              <emma:one-of disjunction-type="recognition" id="oneOf37">
                <emma:interpretation id="interp185" emma:lang="zh-CN" emma:confidence="0">
                  <emma:literal>求</emma:literal>
                </emma:interpretation>
                <emma:interpretation id="interp186" emma:lang="zh-CN" emma:confidence="0">
                  <emma:literal>术</emma:literal>
                </emma:interpretation>
                <emma:interpretation id="interp187" emma:lang="zh-CN" emma:confidence="0">
                  <emma:literal>发</emma:literal>
                </emma:interpretation>
                <emma:interpretation id="interp188" emma:lang="zh-CN" emma:confidence="0">
                  <emma:literal>朮</emma:literal>
                </emma:interpretation>
                <emma:interpretation id="interp189" emma:lang="zh-CN" emma:confidence="0">
                  <emma:literal>出</emma:literal>
                </emma:interpretation>
              </emma:one-of>
            </emma:emma>
          </inkml:annotationXML>
          <inkml:trace contextRef="#ctx0" brushRef="#br0" timeOffset="153268">11984 13322 7040,'-31'0'2624,"31"0"-1408,-5 15-640,5-11 736,0-1-256,0 3-64,9-2-192,2 2-128,5-6-353,-2 0-191,13-6-32,-3 2-64,6-5-32,-3 0 32,3-1 32,-4 2-96,-7-1 0,2 0-320,-10-1-95,-2 6-417,-9-1-160,0 1 320,-5-5 224,1 5 320,-7-2 96,1 2-32,-1 0 64,2-1 512,3 5 320,2 0-64,-2 0-32,1 0-128,0 9 31,1-5-127,4 15-32,0-6 0,0 15 128,0-5-192,4 26 32,1-7-64,0 12 32,-5-5-64,0 15-32,0-15-160,0 6-96,0-10 0,0-3 32,-5 6-544,5-16-128,0-4-928,-5-10-288,1-6-607,-8-15-225,3-1 96,-6-19-96,3 5 1280,-6-10 1088,1 5 608,2 0 640,5 1 192,-5 0 0,0 4 32,9-1-384,0 0-160,3-3-352,-2 5-64,5 8 96,0 5 0,-6 4 128,6 0 128,-6 13 32,2 0 160,-7 13 160,2 0 128,-7 9 63,5-3-191,8-2-96,-3-1-384,6-7-128,0-4-192,15-10-96,-4 2-448,8-24-128,-4 5-416,11-10-128,1 3 225,-3-4 95,3 4 384,-3-4 160,-3 2 160,0 4 32,-7 1 160,8 4 160,-8-1 128,7 7 64,-6 0-1,9 3 33,-2 0-64,4 6 32,-2 4-128,3-1 32,-6 1-160,-7-1-64,2-1-64,-7 2-96,2-2 32,-1-8-32,-1 0-928,-4-12-320,1 2-735,0-13-289,-6 4-1088,0-16-1216,0 2 1760</inkml:trace>
          <inkml:trace contextRef="#ctx0" brushRef="#br0" timeOffset="153572">12294 13028 7680,'0'-13'2880,"6"17"-1536,18 15-800,-18-15 864,9 5-160,-6 0-32,9 10-545,-4-5-223,2 2-288,-2 0-192,2 0 0,-2-2-1087,2 1-481,-1-2-2048,-4 0-1728,-1-4 1984</inkml:trace>
        </inkml:traceGroup>
        <inkml:traceGroup>
          <inkml:annotationXML>
            <emma:emma xmlns:emma="http://www.w3.org/2003/04/emma" version="1.0">
              <emma:interpretation id="{AA86FD48-9DAF-4C4B-9CE4-03A3D676D2EA}" emma:medium="tactile" emma:mode="ink">
                <msink:context xmlns:msink="http://schemas.microsoft.com/ink/2010/main" type="inkWord" rotatedBoundingBox="9726,10276 10669,10259 10690,11443 9747,11460"/>
              </emma:interpretation>
              <emma:one-of disjunction-type="recognition" id="oneOf38">
                <emma:interpretation id="interp190" emma:lang="zh-CN" emma:confidence="0">
                  <emma:literal>道</emma:literal>
                </emma:interpretation>
                <emma:interpretation id="interp191" emma:lang="zh-CN" emma:confidence="0">
                  <emma:literal>逆</emma:literal>
                </emma:interpretation>
                <emma:interpretation id="interp192" emma:lang="zh-CN" emma:confidence="0">
                  <emma:literal>递</emma:literal>
                </emma:interpretation>
                <emma:interpretation id="interp193" emma:lang="zh-CN" emma:confidence="0">
                  <emma:literal>违</emma:literal>
                </emma:interpretation>
                <emma:interpretation id="interp194" emma:lang="zh-CN" emma:confidence="0">
                  <emma:literal>遂</emma:literal>
                </emma:interpretation>
              </emma:one-of>
            </emma:emma>
          </inkml:annotationXML>
          <inkml:trace contextRef="#ctx0" brushRef="#br0" timeOffset="155038">13395 12915 8320,'0'4'3072,"0"-4"-1664,-4 9-800,4-3 832,0-6-256,0 0 31,0 0-511,0 0-96,4 3-352,-4 7-32,0-1 96,-4-1-128,-1 1 64,-5 5-160,-1 0-64,5 0 0,-13 9-32,5-5-448,-23 8-160,5-3-128,-4 0-32,6-5 352,-6 0 160,6 1 32,4-7 65,7 2 159,-2 1 64,1-8 63,10 3 1,-1-5 192,5-1 128,6 0-96,11-4-32,-5 0-128,18-4-32,-3 0-96,15-5-64,-6-1 32,12-2-32,-6 2-512,0 0-192,-6 1-703,-6 0-321,-3 5-480,-10 4-160,-1 0 352,-16 10 192,6-1 1056,-9 0 1184,0-1 640,-9 7 352,4-8 96,-2 8-96,1-2-32,0 1-736,-1-1-32,5 6 0,2-6 0,-12 10 96,6-4-192,-9 20 32,3-7 95,-11 10 65,7-10 0,-1 3 32,1-8-288,5 5-96,5-4-64,9-5 32,2-7-96,14-10-64,-1-2-64,17 0-96,-1-4 32,16-4-32,-11 0-512,12-15-192,-12 0-576,0-3-224,3-1-543,-9 1-225,-3 5 352,-6-2 224,0 6 960,0-6 416,-3 6 608,-3 3 288,2 7 544,-1-3 320,-5 6-96,5 6-32,1-3-320,4 10-64,0-3-225,-5 18-127,1-11-256,-2 2-64,-3-6-288,-2 0-128,1 2-896,-10-11-447,1 0-769,-8-4-320,3 0-896,-2-8-352,1-1 1984,1 0 4960,-2-5-608,7 5-32,-2 18-768,1 1-352,-1 3-416,2 0-160,-7-3-448,7-7-128,-7 7-64,2-1-992,-3-9-384,3 0-2464,-7 0-1120,5 0 2432</inkml:trace>
          <inkml:trace contextRef="#ctx0" brushRef="#br0" timeOffset="154049">13066 12902 7552,'-12'0'2880,"12"9"-1536,6 17-1088,0-12 672,-2-1 64,1 2 192,0 7-448,-1 1-97,8 3-383,-3-3-160,2 0-64,-1 5-1087,-4-11-417,-2-4-1728,-4-3-1888,0-1 1568</inkml:trace>
          <inkml:trace contextRef="#ctx0" brushRef="#br0" timeOffset="155514">13284 13422 6016,'0'5'2272,"0"-5"-1216,0 10-320,0-6 832,5 9-160,-5-4 32,5 14-384,0-4-97,1 13-543,-3-10 96,-3 5 128,0-5-224,0 10 0,0-6-224,-9 10-64,4-4-128,-20 6-96,4-8-992,-9 2-480,4-4-1183,-5-5-417,5 0-608</inkml:trace>
          <inkml:trace contextRef="#ctx0" brushRef="#br0" timeOffset="156119">12835 13418 4480,'-6'-4'1760,"6"4"-960,6 4-320,-6-4 576,4 4-32,-4 1 32,0 5-224,0-3-64,0 25-416,0-3 128,-4 10 96,-2-7 96,1 4 64,1-4-32,-7 19 31,1-12-287,5 3-32,-1-6-96,6-1 32,0-3-64,0 0 0,0-3-160,6-7-32,-1-5-32,5 2-64,1-2 32,4-2 32,0-2-32,6 0 64,0-3-64,3-1 64,-3-5-64,14 2-32,-4-3-64,19-6 32,-14 3 32,10-6 64,-5 2-96,10-5 0,-9 5 32,8-2 0,-10 3 0,7-3 0,-11 2 0,3 4 0,-7 0 64,-2-6 32,-5 3-128,1-1 32,-5-2 0,-1 3 64,-4-3-192,-1 2-32,0 0-512,-6 4-128,3-5-799,-3 5-257,-3 0-992,3 0-416,-3 0 160</inkml:trace>
        </inkml:traceGroup>
        <inkml:traceGroup>
          <inkml:annotationXML>
            <emma:emma xmlns:emma="http://www.w3.org/2003/04/emma" version="1.0">
              <emma:interpretation id="{81D72491-DE4F-4519-A62A-D5B3EE464F0B}" emma:medium="tactile" emma:mode="ink">
                <msink:context xmlns:msink="http://schemas.microsoft.com/ink/2010/main" type="inkWord" rotatedBoundingBox="10969,11111 11086,11109 11091,11391 10975,11394"/>
              </emma:interpretation>
              <emma:one-of disjunction-type="recognition" id="oneOf39">
                <emma:interpretation id="interp195" emma:lang="zh-CN" emma:confidence="0">
                  <emma:literal>:</emma:literal>
                </emma:interpretation>
                <emma:interpretation id="interp196" emma:lang="zh-CN" emma:confidence="0">
                  <emma:literal>“</emma:literal>
                </emma:interpretation>
                <emma:interpretation id="interp197" emma:lang="zh-CN" emma:confidence="0">
                  <emma:literal>;</emma:literal>
                </emma:interpretation>
                <emma:interpretation id="interp198" emma:lang="zh-CN" emma:confidence="0">
                  <emma:literal>!</emma:literal>
                </emma:interpretation>
                <emma:interpretation id="interp199" emma:lang="zh-CN" emma:confidence="0">
                  <emma:literal>√</emma:literal>
                </emma:interpretation>
              </emma:one-of>
            </emma:emma>
          </inkml:annotationXML>
          <inkml:trace contextRef="#ctx0" brushRef="#br0" timeOffset="156524">14055 13953 8320,'-30'19'3168,"30"-19"-1728,-7 15-1120,7-4 736,0-11-448,0 8-32,0 4-320,0-5-160,0-7-64,0 0-1536,7-7-640,16-13-1824</inkml:trace>
          <inkml:trace contextRef="#ctx0" brushRef="#br0" timeOffset="156330">14069 13786 7296,'0'26'2816,"0"-26"-1536,19-8-1280,-7 8 576,-5-11-448,4-7-160,0 2-1472,-11-3-672,0 19-736,-11 8-192</inkml:trace>
        </inkml:traceGroup>
        <inkml:traceGroup>
          <inkml:annotationXML>
            <emma:emma xmlns:emma="http://www.w3.org/2003/04/emma" version="1.0">
              <emma:interpretation id="{AF400AE7-717A-4B20-BD31-98BC133C3BD6}" emma:medium="tactile" emma:mode="ink">
                <msink:context xmlns:msink="http://schemas.microsoft.com/ink/2010/main" type="inkWord" rotatedBoundingBox="12773,10131 14185,10919 13552,12053 12140,11265"/>
              </emma:interpretation>
              <emma:one-of disjunction-type="recognition" id="oneOf40">
                <emma:interpretation id="interp200" emma:lang="zh-CN" emma:confidence="0">
                  <emma:literal>及</emma:literal>
                </emma:interpretation>
                <emma:interpretation id="interp201" emma:lang="zh-CN" emma:confidence="0">
                  <emma:literal>政</emma:literal>
                </emma:interpretation>
                <emma:interpretation id="interp202" emma:lang="zh-CN" emma:confidence="0">
                  <emma:literal>山</emma:literal>
                </emma:interpretation>
                <emma:interpretation id="interp203" emma:lang="zh-CN" emma:confidence="0">
                  <emma:literal>凶</emma:literal>
                </emma:interpretation>
                <emma:interpretation id="interp204" emma:lang="zh-CN" emma:confidence="0">
                  <emma:literal>出</emma:literal>
                </emma:interpretation>
              </emma:one-of>
            </emma:emma>
          </inkml:annotationXML>
          <inkml:trace contextRef="#ctx0" brushRef="#br0" timeOffset="157546">15797 13731 4352,'-30'-23'1664,"30"4"-896,-5 29-352,5-7 608,0-3 192,0 0 192,-6 6-192,2-6 0,-17 10-704,6 0 64,-5 6 64,4-2 0,-10 18 96,6-4-129,0 8-63,0-4-96,4 12 32,5-8-256,16 10-64,-5-10-32,16 4 0,0-8-64,9-14-64,-6 0 32,23-18-32,-6 0 0,8-18 64,-12 4-256,4-12-96,-5 4 64,-6-30 128,-5 8-96,-8-19 64,-4 8 128,-13-17 64,5 13-96,-15-9-32,5 9-64,-16-1 96,5 2 64,-4 3 128,5 10-64,-4 0 0,-12-19 32,0 11 64,10 12 32,5 4 32,6 5-128,9 4-32,6 6-96,12 0-32,2 4 32,8 0 64,22 4 32,-2 2 32,-2 2-160,7 4-32,-2 2 32,-3 0 0,-3-1-832,2 5-288,5 0-831,10 5-353,-8 9-1024,-18 3-1280,0-2 1664</inkml:trace>
          <inkml:trace contextRef="#ctx0" brushRef="#br0" timeOffset="158227">16216 13753 4864,'-42'-9'1824,"42"9"-960,-6-4-576,6 4 448,6 0 64,-6 0 128,15-9-64,-4 6-64,13-7-416,-2 4-32,8 3 64,-4-3-32,4 6 96,-4 0-64,4 6 0,-4-3 32,5 6 128,-6 1-128,-5 9 63,1-6-159,-18 14 32,3-5-96,-12 10 64,6-5-64,-14 5 0,4-4-32,-10 4 0,-1-6-64,-4-3 32,5-4-192,4-12-96,2 3-416,17-20-160,3 6-448,20-28-191,-7 6-289,29-15-160,-13 9 320,10-8 128,-3 8 640,3-9 320,-9 4 224,-6 5 128,-3 6 640,-13 8 320,2-1 160,-16 19 64,0 0-96,-10 15 32,-2-8-288,-8 16-65,5-5-95,-6 11 32,6-7-128,11 9-64,-1-3-288,10 7-160,-1-3-64,11 1-32,-4-7 0,10 3 64,0-7-256,4-5-96,1-4-704,4-13-320,-6 0-799,18-7-257,-12-3-928,6-9-1248,-6 6 1600</inkml:trace>
        </inkml:traceGroup>
        <inkml:traceGroup>
          <inkml:annotationXML>
            <emma:emma xmlns:emma="http://www.w3.org/2003/04/emma" version="1.0">
              <emma:interpretation id="{50469099-2012-46AE-A3A8-703BCA4FE435}" emma:medium="tactile" emma:mode="ink">
                <msink:context xmlns:msink="http://schemas.microsoft.com/ink/2010/main" type="inkWord" rotatedBoundingBox="14404,10203 14597,10762 14097,10935 13904,10377"/>
              </emma:interpretation>
              <emma:one-of disjunction-type="recognition" id="oneOf41">
                <emma:interpretation id="interp205" emma:lang="zh-CN" emma:confidence="0">
                  <emma:literal>*</emma:literal>
                </emma:interpretation>
                <emma:interpretation id="interp206" emma:lang="zh-CN" emma:confidence="0">
                  <emma:literal>※</emma:literal>
                </emma:interpretation>
                <emma:interpretation id="interp207" emma:lang="zh-CN" emma:confidence="0">
                  <emma:literal>史</emma:literal>
                </emma:interpretation>
                <emma:interpretation id="interp208" emma:lang="zh-CN" emma:confidence="0">
                  <emma:literal>坐</emma:literal>
                </emma:interpretation>
                <emma:interpretation id="interp209" emma:lang="zh-CN" emma:confidence="0">
                  <emma:literal>失</emma:literal>
                </emma:interpretation>
              </emma:one-of>
            </emma:emma>
          </inkml:annotationXML>
          <inkml:trace contextRef="#ctx0" brushRef="#br0" timeOffset="158597">17153 12942 9088,'-15'0'3424,"15"0"-1856,-11 6-1056,11-6 864,6 9-321,-1 4-63,-1 0-352,1-3-160,11 3-256,-5 0-96,4 15 0,0-5-64,6 3 32,-6-3-64,0 5 64,0-5-576,-5-1-192,1-5-832,-8-2-287,3-1-929,0-11-256,0 3-480</inkml:trace>
          <inkml:trace contextRef="#ctx0" brushRef="#br0" timeOffset="158768">17474 12911 6272,'0'0'2368,"-41"0"-1280,21 16-288,20 3 800</inkml:trace>
          <inkml:trace contextRef="#ctx0" brushRef="#br0" timeOffset="159022">17402 12956 15168,'-16'23'2207,"7"-1"-1151,-2-5-192,-5 15-128,8-3-96,-8 6-64,2-3-320,-8 8-160,7-2-64,-6 2-32,7-8-640,-2-6-224,0 2-832,6-15-288,0 0-639,0-13-193,0 0-960</inkml:trace>
          <inkml:trace contextRef="#ctx0" brushRef="#br0" timeOffset="159194">17019 13215 5376,'0'-13'2016,"0"13"-1088,6-10-384,-6 10 640,5 0 32,-1 0 128,7 0-192,-1 0 32,1 0-672,-1 0 128,10 4 95,-5-4-191,6 6 32,-6-3-288,15-3-32,-4 0-192,20 0-64,-10 0 0,9-3 64,-9 3-192,5 0-32,4-6-736,-18 6-255,-7 0-705,-5 0-192,0 0-1888</inkml:trace>
          <inkml:trace contextRef="#ctx0" brushRef="#br0" timeOffset="160311">17228 13210 4864,'-9'-4'1824,"9"4"-960,-6-4-320,6 4 704,0 0-64,0 0 0,6 0-160,-6 0-64,5 0-544,-5 0 160,4 4 96,2 0-96,0 5 63,3 4-159,-4 2-32,1-2-64,4 10 64,0-6-224,4 6-128,18 5-64,-8-2-32,-2-3 0,-8-1-704,2-2-320,-6-2-1055,6-14-417,4-8-1600</inkml:trace>
        </inkml:traceGroup>
        <inkml:traceGroup>
          <inkml:annotationXML>
            <emma:emma xmlns:emma="http://www.w3.org/2003/04/emma" version="1.0">
              <emma:interpretation id="{8754CE78-0D24-455F-9920-D7FA823F6E76}" emma:medium="tactile" emma:mode="ink">
                <msink:context xmlns:msink="http://schemas.microsoft.com/ink/2010/main" type="inkWord" rotatedBoundingBox="14699,11028 15145,11020 15151,11331 14705,11339"/>
              </emma:interpretation>
              <emma:one-of disjunction-type="recognition" id="oneOf42">
                <emma:interpretation id="interp210" emma:lang="zh-CN" emma:confidence="0">
                  <emma:literal>:</emma:literal>
                </emma:interpretation>
                <emma:interpretation id="interp211" emma:lang="zh-CN" emma:confidence="0">
                  <emma:literal>上</emma:literal>
                </emma:interpretation>
                <emma:interpretation id="interp212" emma:lang="zh-CN" emma:confidence="0">
                  <emma:literal>二</emma:literal>
                </emma:interpretation>
                <emma:interpretation id="interp213" emma:lang="zh-CN" emma:confidence="0">
                  <emma:literal>七</emma:literal>
                </emma:interpretation>
                <emma:interpretation id="interp21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59866">17784 13953 7168,'-36'9'2720,"36"-14"-1472,0 14-768,0-5 768,6-4-320,0 0-64,14 0-288,10-4-32,6 0-320,4-1-64,1-5-32,0-3-64,5-4-64,4-2-768,-8 6-288,-6-2-800,-6 2-288,-10 0-1312</inkml:trace>
          <inkml:trace contextRef="#ctx0" brushRef="#br0" timeOffset="159517">17829 13658 6784,'-7'0'2624,"7"0"-1408,-11 45-640,11-34 736</inkml:trace>
          <inkml:trace contextRef="#ctx0" brushRef="#br0" timeOffset="159691">17831 13696 14624,'18'4'1344,"3"-1"-705,6-3-255,-6 6-160,-3-3-192,14-12 0,13-14-192,6 16-32,-9-2-767,-7 3-321,-10 2-960,-19 14-2528</inkml:trace>
        </inkml:traceGroup>
        <inkml:traceGroup>
          <inkml:annotationXML>
            <emma:emma xmlns:emma="http://www.w3.org/2003/04/emma" version="1.0">
              <emma:interpretation id="{DA23BFDC-230C-4888-B534-F97592723F9E}" emma:medium="tactile" emma:mode="ink">
                <msink:context xmlns:msink="http://schemas.microsoft.com/ink/2010/main" type="inkWord" rotatedBoundingBox="15313,10839 16395,10405 16780,11365 15698,11799"/>
              </emma:interpretation>
              <emma:one-of disjunction-type="recognition" id="oneOf43">
                <emma:interpretation id="interp215" emma:lang="zh-CN" emma:confidence="0">
                  <emma:literal>b</emma:literal>
                </emma:interpretation>
                <emma:interpretation id="interp216" emma:lang="zh-CN" emma:confidence="0">
                  <emma:literal>划</emma:literal>
                </emma:interpretation>
                <emma:interpretation id="interp217" emma:lang="zh-CN" emma:confidence="0">
                  <emma:literal>丹</emma:literal>
                </emma:interpretation>
                <emma:interpretation id="interp218" emma:lang="zh-CN" emma:confidence="0">
                  <emma:literal>』</emma:literal>
                </emma:interpretation>
                <emma:interpretation id="interp219" emma:lang="zh-CN" emma:confidence="0">
                  <emma:literal>Ⅲ</emma:literal>
                </emma:interpretation>
              </emma:one-of>
            </emma:emma>
          </inkml:annotationXML>
          <inkml:trace contextRef="#ctx0" brushRef="#br0" timeOffset="160773">18897 13345 6016,'-12'-45'2272,"12"45"-1216,-11-26-608,11 26 704,11-9 128,1-2 96</inkml:trace>
          <inkml:trace contextRef="#ctx0" brushRef="#br0" timeOffset="161017">18906 13251 15712,'10'0'1503,"5"9"-127,0-5-448,0 15-192,0 7-160,2 2-32,-8 4-32,-3 4 0,-2-4-128,2 13 0,-1 1-160,1 8-64,-6 27-64,0-23 0,0-7-128,0 12 0,0-12 96,0 3 32,-6 8-384,6-16-224,0-14-1344,0-19-640,0 2-1247,6-25-449,-3 5 128</inkml:trace>
          <inkml:trace contextRef="#ctx0" brushRef="#br0" timeOffset="161209">19080 13699 8448,'-6'-14'3232,"12"9"-1728,3 14-1344,-3-3 704,3-6-192,12-10 64,-1 10-352,-4 0-128,19 0-160,-4 0-96,10-5 95,-5 5-350,3-8-65,12-1-896,-19 9-416,-7 0-1120,-4 0-1696,-1 0 1120</inkml:trace>
          <inkml:trace contextRef="#ctx0" brushRef="#br0" timeOffset="161513">19528 13260 6784,'-6'-9'2624,"6"9"-1408,-5 3-512,5-3 896,0 10-192,-4 3 32,4 10-321,-5 5-63,5-5-576,0-1 128,0 20 128,-6 16-192,6 13-64,0 7-192,0-23-32,0-11-96,0 21 0,0-11-96,6 4-64,-1 14-832,-5-11-320,0-16-1184,0-23-447,0 1-1985</inkml:trace>
          <inkml:trace contextRef="#ctx0" brushRef="#br0" timeOffset="161752">18602 13905 7040,'-71'0'2624,"71"0"-1408,-7-52-800,7 52 704</inkml:trace>
          <inkml:trace contextRef="#ctx0" brushRef="#br0" timeOffset="162081">18528 13857 14432,'5'5'1344,"5"-10"-673,1 1-191,10-2-128,-6 3-128,9-1 32,-3-2-96,5 2 64,-1-1-288,5-3-96,6-1-608,-4-1-255,-2 7-1569,6-3-2752</inkml:trace>
        </inkml:traceGroup>
        <inkml:traceGroup>
          <inkml:annotationXML>
            <emma:emma xmlns:emma="http://www.w3.org/2003/04/emma" version="1.0">
              <emma:interpretation id="{3FC1D325-0BF2-4BE4-A254-337072FF46A5}" emma:medium="tactile" emma:mode="ink">
                <msink:context xmlns:msink="http://schemas.microsoft.com/ink/2010/main" type="inkWord" rotatedBoundingBox="16750,10053 17282,10075 17259,10647 16726,10624"/>
              </emma:interpretation>
              <emma:one-of disjunction-type="recognition" id="oneOf44">
                <emma:interpretation id="interp220" emma:lang="zh-CN" emma:confidence="0">
                  <emma:literal>y</emma:literal>
                </emma:interpretation>
                <emma:interpretation id="interp221" emma:lang="zh-CN" emma:confidence="0">
                  <emma:literal>·</emma:literal>
                </emma:interpretation>
                <emma:interpretation id="interp222" emma:lang="zh-CN" emma:confidence="0">
                  <emma:literal>丬</emma:literal>
                </emma:interpretation>
                <emma:interpretation id="interp223" emma:lang="zh-CN" emma:confidence="0">
                  <emma:literal>力</emma:literal>
                </emma:interpretation>
                <emma:interpretation id="interp224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162995">20225 12706 4992,'-4'-3'1920,"4"3"-1024,4 0-352,-4 0 704,0 0-64,0 0 0,0 0-160,0 0-64,6 0-544,-1 3 160,1 13 96,-2 0 0,-4 7-33,0 0 33,0 9-32,0 4-224,0 2-96,0 1-160,6-7-64,-1-5-32,-1 10 32,-4-5-128,5 4-64,1 13-864,-2-4-320,7-4-1055,-1-15-353,-5-2-1344</inkml:trace>
          <inkml:trace contextRef="#ctx0" brushRef="#br0" timeOffset="162665">19819 12937 5376,'-10'-3'2016,"5"3"-1088,-1 0-160,6 0 768,0 0-64,0 0 0,-9 0-384,3 0-128,6 0-256,0 0-129,0 0-127,0 0-32,0 0-96,0 0-32,6 0-96,-6 0 32,3 0 0,-3 0 32,6 0-128,0 0-32,-1 0-32,-1 0 32,2-6 0,-6 6 32,0 0-160,0 0 32,0 0 0,0 0 64,0 0-96,0 0 0,0 0 32,0 0 64,0 0-96,0 0-64,0 0 64,0 0 64,0 0-64,0 0 0,0 0 96,0 0 32,0 0-128,0 0 32,5 0 0,-5 0 64,0 0-96,0 0 0,4 0-32,-4 0 0,0 0 64,6 0 64,-1 0-32,-1 0-32,8 0-64,-3 0 32,2 0 32,-1 0 0,1-4 0,4-1 0,0 1-96,6 0 64,3-5-832,3 3-288,-9 2-991,3 4-321,0 0-1728</inkml:trace>
        </inkml:traceGroup>
        <inkml:traceGroup>
          <inkml:annotationXML>
            <emma:emma xmlns:emma="http://www.w3.org/2003/04/emma" version="1.0">
              <emma:interpretation id="{78DD627C-50AC-4130-93F4-2CA1F27C095C}" emma:medium="tactile" emma:mode="ink">
                <msink:context xmlns:msink="http://schemas.microsoft.com/ink/2010/main" type="inkWord" rotatedBoundingBox="18008,10394 18109,11352 17642,11401 17541,10444"/>
              </emma:interpretation>
              <emma:one-of disjunction-type="recognition" id="oneOf45">
                <emma:interpretation id="interp225" emma:lang="zh-CN" emma:confidence="0">
                  <emma:literal>b</emma:literal>
                </emma:interpretation>
                <emma:interpretation id="interp226" emma:lang="zh-CN" emma:confidence="0">
                  <emma:literal>占</emma:literal>
                </emma:interpretation>
                <emma:interpretation id="interp227" emma:lang="zh-CN" emma:confidence="0">
                  <emma:literal>与</emma:literal>
                </emma:interpretation>
                <emma:interpretation id="interp228" emma:lang="zh-CN" emma:confidence="0">
                  <emma:literal>子</emma:literal>
                </emma:interpretation>
                <emma:interpretation id="interp229" emma:lang="zh-CN" emma:confidence="0">
                  <emma:literal>弓</emma:literal>
                </emma:interpretation>
              </emma:one-of>
            </emma:emma>
          </inkml:annotationXML>
          <inkml:trace contextRef="#ctx0" brushRef="#br0" timeOffset="164054">20730 13092 4480,'-3'-32'1664,"3"32"-896,0 0-352,0 0 608,3 0 64,-3 0 32,6 13-96,0 0-64,-2 6-544,1 0 160,1 3 160,-1 9-32,-5 16 32,0 2-32,0 9-65,-5 15-63,-1-1-32,-3 2-160,-3 7 0,3-10-160,-3-10 32,3-12-224,4-8-32,1-15 0,-2-7 64,6-19-448,0-19-224,6-3-192,3-5-64,6-8 129,6 3 95,5-10 320,-7 33 160,-4-1 64,18-3-32,11-4 96,2 8 64,-5 9 0,1 0-32,-6 9 32,-6 8 32,-6 2 96,-3 4 64,-6-1 96,-15 20 32,-15-7 32,0-8-1,5-5-63,-26 7-32,-20 6-96,-1-3 32,1-9-192,5-10-32,11-3-160,5-10 32,5-6-448,9 2-95,6-9-705,3-10-320,9-9-1568,6 6-1504,9-6 1760</inkml:trace>
        </inkml:traceGroup>
        <inkml:traceGroup>
          <inkml:annotationXML>
            <emma:emma xmlns:emma="http://www.w3.org/2003/04/emma" version="1.0">
              <emma:interpretation id="{903FBDFD-B3A5-4478-9A4C-1393BE00CDEB}" emma:medium="tactile" emma:mode="ink">
                <msink:context xmlns:msink="http://schemas.microsoft.com/ink/2010/main" type="inkWord" rotatedBoundingBox="18436,11354 18440,11457 18397,11459 18392,11355"/>
              </emma:interpretation>
              <emma:one-of disjunction-type="recognition" id="oneOf46">
                <emma:interpretation id="interp230" emma:lang="zh-CN" emma:confidence="0">
                  <emma:literal>。</emma:literal>
                </emma:interpretation>
                <emma:interpretation id="interp231" emma:lang="zh-CN" emma:confidence="0">
                  <emma:literal>.</emma:literal>
                </emma:interpretation>
                <emma:interpretation id="interp232" emma:lang="zh-CN" emma:confidence="0">
                  <emma:literal>、</emma:literal>
                </emma:interpretation>
                <emma:interpretation id="interp233" emma:lang="zh-CN" emma:confidence="0">
                  <emma:literal>〈</emma:literal>
                </emma:interpretation>
                <emma:interpretation id="interp234" emma:lang="zh-CN" emma:confidence="0">
                  <emma:literal>(</emma:literal>
                </emma:interpretation>
              </emma:one-of>
            </emma:emma>
          </inkml:annotationXML>
          <inkml:trace contextRef="#ctx0" brushRef="#br0" timeOffset="164229">21479 13985 8320,'-41'33'3168,"41"-14"-1728,11 7-2752,0-7 96,-11-19-2048,19 7-736</inkml:trace>
        </inkml:traceGroup>
        <inkml:traceGroup>
          <inkml:annotationXML>
            <emma:emma xmlns:emma="http://www.w3.org/2003/04/emma" version="1.0">
              <emma:interpretation id="{79AAD6E8-ED44-42E1-A45E-167A4E52E137}" emma:medium="tactile" emma:mode="ink">
                <msink:context xmlns:msink="http://schemas.microsoft.com/ink/2010/main" type="inkWord" rotatedBoundingBox="20287,10943 20880,10065 21775,10669 21182,11548"/>
              </emma:interpretation>
              <emma:one-of disjunction-type="recognition" id="oneOf47">
                <emma:interpretation id="interp235" emma:lang="zh-CN" emma:confidence="0">
                  <emma:literal>但</emma:literal>
                </emma:interpretation>
                <emma:interpretation id="interp236" emma:lang="zh-CN" emma:confidence="0">
                  <emma:literal>俎</emma:literal>
                </emma:interpretation>
                <emma:interpretation id="interp237" emma:lang="zh-CN" emma:confidence="0">
                  <emma:literal>徂</emma:literal>
                </emma:interpretation>
                <emma:interpretation id="interp238" emma:lang="zh-CN" emma:confidence="0">
                  <emma:literal>佄</emma:literal>
                </emma:interpretation>
                <emma:interpretation id="interp239" emma:lang="zh-CN" emma:confidence="0">
                  <emma:literal>伳</emma:literal>
                </emma:interpretation>
              </emma:one-of>
            </emma:emma>
          </inkml:annotationXML>
          <inkml:trace contextRef="#ctx0" brushRef="#br0" timeOffset="167833">23912 12896 6656,'-12'0'2464,"12"6"-1344,0-3-736,0-3 672,6 5-64,-6-5 64,0 0-320,0 0-96,0 8-32,-6-2 64,-3-2-161,0 9 33,-12 2 96,6 11 128,0-2-320,-21 8-160,-21 16-192,1 6-96,-1 1-320,6 0-192,7-9-960,17-11-383,8-6-1441,2-13-544,8-6 544</inkml:trace>
          <inkml:trace contextRef="#ctx0" brushRef="#br0" timeOffset="168090">23631 13286 8320,'0'10'3072,"0"-10"-1664,6 18-864,-6-14 800,9 10-224,2 4-1,-1 5-383,-5 3-96,-1 12-384,1-7-32,2 6 96,-7 21-128,0-3 64,0-1-160,0-8-64,0-11-224,0-2-128,3-1-1216,3-38-3487,9-11-1121,0-12 2272</inkml:trace>
          <inkml:trace contextRef="#ctx0" brushRef="#br0" timeOffset="169376">23932 13758 7808,'-5'5'2976,"5"-15"-1600,0 20-704,0-7 896,5-3-352,-1-3-1,8-2-319,-3 0-96,2 5-448,-1 0 64,16 0 32,-7 0-160,7-3-32,16-3-64,-3-4-32,3-3-32,-12 10 64,-4 3-96,14-16-64,16-10 0,1 13-32,-18 4-96,9-11 64,-9 8-128,-4 12 32,-3-10-512,-12 10-192,-3-8-288,-8-1-128,-3 0-703,-6-10-289,4 2-1856</inkml:trace>
          <inkml:trace contextRef="#ctx0" brushRef="#br0" timeOffset="168326">23987 13015 7808,'0'0'2880,"0"0"-1536,0 0-800,0 0 800,5 13-288,1 9 0,0 10-385,9-5-95,-15 2-320,0-7-32,0 14 96,0 14-128,0-4-32,0-6-160,0-8 0,0-4-768,-6-21-384,1-2-1375,1-10-609,19-8-704</inkml:trace>
          <inkml:trace contextRef="#ctx0" brushRef="#br0" timeOffset="169061">24074 13202 8448,'-61'7'3232,"61"-7"-1728,-5 0-992,5 0 864,11 0-544,-2-4 95,17 1-351,-6 6-320,-3-3-160,1 4 0,9 6-64,-7-1-32,-5 4 32,-9 10-32,-6 5-160,-17-5 32,8-6-96,-18 5 64,-6 10 160,0 4 128,9-8 320,3-5 160,12-6 64,9 2-32,0 0-256,24-25-96,18-11-224,-3-2-64,3 1-64,-16 10 0,-2-2-640,-3 5-320,0 5-352,-12 9-95,-14 5-129,-4 14-32,-12 4-608,5-10-224,7 1-320</inkml:trace>
          <inkml:trace contextRef="#ctx0" brushRef="#br0" timeOffset="168715">24238 12964 8448,'5'-22'3232,"-1"14"-1728,7 12-1120,-5-4 832,-2 10-352,1-2-33,4-8-127,3 0-64,-3 4-320,2-4 64,-7 10 576,2 0-64,0-3-128,-6-2-96,0 9-192,0-2-32,0 4-128,0 6 32,0-4-128,0 4-64,0 14 64,0 5 0,0 4-96,0 1-32,0-1-32,0-10 32,0-3 0,0-4 32,-6 12-160,6-16 32,-6-10-512,2-6-192,-1-8-992,-1-4-448,6 0-768,-5-15-255,1-7-1121,-2-2-768,0 1 2432</inkml:trace>
        </inkml:traceGroup>
        <inkml:traceGroup>
          <inkml:annotationXML>
            <emma:emma xmlns:emma="http://www.w3.org/2003/04/emma" version="1.0">
              <emma:interpretation id="{7A44BAB6-89D2-4856-A3B0-C34FBD76FDC8}" emma:medium="tactile" emma:mode="ink">
                <msink:context xmlns:msink="http://schemas.microsoft.com/ink/2010/main" type="inkWord" rotatedBoundingBox="21868,10998 22293,9916 22990,10190 22565,11272"/>
              </emma:interpretation>
              <emma:one-of disjunction-type="recognition" id="oneOf48">
                <emma:interpretation id="interp240" emma:lang="zh-CN" emma:confidence="0">
                  <emma:literal>求</emma:literal>
                </emma:interpretation>
                <emma:interpretation id="interp241" emma:lang="zh-CN" emma:confidence="0">
                  <emma:literal>球</emma:literal>
                </emma:interpretation>
                <emma:interpretation id="interp242" emma:lang="zh-CN" emma:confidence="0">
                  <emma:literal>书</emma:literal>
                </emma:interpretation>
                <emma:interpretation id="interp243" emma:lang="zh-CN" emma:confidence="0">
                  <emma:literal>泔</emma:literal>
                </emma:interpretation>
                <emma:interpretation id="interp244" emma:lang="zh-CN" emma:confidence="0">
                  <emma:literal>甫</emma:literal>
                </emma:interpretation>
              </emma:one-of>
            </emma:emma>
          </inkml:annotationXML>
          <inkml:trace contextRef="#ctx0" brushRef="#br0" timeOffset="171534">25074 13260 5632,'-11'-13'2176,"11"13"-1152,5-9-576,-5 9 640,6 0 96,0 0 64,3 0-256,-3 0-128,9 3-480,-6 3-32,12 1 64,-6 3-160,6 3 0,-11 2-1,-10 8 1,0-6-128,-5 15-32,0-4 32,-4-2 0,-9-3 0,4 9 0,4-5 0,-1 4 64,2-8-32,3-4 0,2-2-96,-2-2 32,1-2 0,1 0 96,-2-3 32,6-1 96,0-1 32,-6 7 96,1-8-96,5-1-32,0-3-192,0-6-32,0-3-32,11 3 32,-1-1-128,16-24 0,-5 5-128,3 0-32,7 0-704,1-3-256,-8 4-704,12-16-191,-6 11-481,11-5-160,-11 6 256,18-6-160,-9 4 1248,-3 1 1952,-6 5 928,2-1 512,-8 4 128,-3 3-128,-6 2-32,0 9-1088,1 1 160,-5-2 63,-2 6-223,-3 6 0,0-2-320,-6 9-128,0 2-256,-18 2-96,4 2-416,-7-2-224,2 1-928,-8-4-415,7-5-257,-1-5-64,6-4 416,0-4 288,6 0 832,3-1 384,0 1 608,6 4 256,0 0 416,12 4 128,-7 1 128,10 9 64,0-5-256,10 8-32,-5-2-96,1 2-33,-6-4-255,6 6-64,-6 0-288,6-6-64,-6 0-352,0 10-96,0-1-1184,-3-12-511,-3-1-2913</inkml:trace>
          <inkml:trace contextRef="#ctx0" brushRef="#br0" timeOffset="170742">25226 13009 5888,'-30'6'2272,"30"-6"-1216,-26 3-448,26 3 736,-4-6-32,-7 0 0,5 0-448,6 0-128,0 0-416,0 0 0,0 4 95,0 2 65,6-2 96,5-4-32,-7 3 32,2 3-96,-1-3 32,0 3-160,0-2-32,0 0-128,5 1 32,-4-5-64,3 0 0,-4 0-96,5 0-64,2 0 96,2 0 0,-4 0-128,10-5 32,-4 1 64,16-6 32,-8 7-32,6-6 32,-3-1-128,12 0-64,-7 1 64,-2 1 0,-5-1-256,-4 4-128,-1 1-704,-14 4-256,0 0-479,-18 0-193,6 0 192,-8 0 96,4 0 832,-5 0 480,0 0 288,0-4 192,-2 4 352,2-6 224,0 2 32,0-5 0,0 0 96,5-1 64,-2 3-64,4-3-64,-4 1 64,8 5 0,-2-2-129,1 3 33,0-3-64,5 6-64,0 0 0,0 9 96,0-3-160,5 2 64,-5 1-160,5 10 32,1-6-96,-2 23 0,2-8-32,3 12 0,-4-3 0,2 16 64,-2-6-96,-1 21 32,2-9-96,-1 8 0,0-8-32,-5 8 64,0-12-96,0 3-64,0-7 0,0-5-32,0-11-288,-5-6-64,0-3-512,-1-26-256,2 0-448,-1-13-224,-2 3-447,-1-12-193,-4 3-544,-3-21-1440,6 3 1024</inkml:trace>
          <inkml:trace contextRef="#ctx0" brushRef="#br0" timeOffset="171763">25690 12690 9984,'-10'-7'3776,"10"7"-2048,0 7-1376,0-7 895,6 3-543,-2 3-128,1-2-288,1-1-128,4 3-64,-1-2-864,2 9-352,-1-4-767,1 5-353,-2 0-1888</inkml:trace>
        </inkml:traceGroup>
        <inkml:traceGroup>
          <inkml:annotationXML>
            <emma:emma xmlns:emma="http://www.w3.org/2003/04/emma" version="1.0">
              <emma:interpretation id="{539E8B71-C90F-4BA5-993D-F8FB96C63A8C}" emma:medium="tactile" emma:mode="ink">
                <msink:context xmlns:msink="http://schemas.microsoft.com/ink/2010/main" type="inkWord" rotatedBoundingBox="22920,11170 23076,9994 24026,10120 23869,11296"/>
              </emma:interpretation>
              <emma:one-of disjunction-type="recognition" id="oneOf49">
                <emma:interpretation id="interp245" emma:lang="zh-CN" emma:confidence="0">
                  <emma:literal>道</emma:literal>
                </emma:interpretation>
                <emma:interpretation id="interp246" emma:lang="zh-CN" emma:confidence="0">
                  <emma:literal>逆</emma:literal>
                </emma:interpretation>
                <emma:interpretation id="interp247" emma:lang="zh-CN" emma:confidence="0">
                  <emma:literal>速</emma:literal>
                </emma:interpretation>
                <emma:interpretation id="interp248" emma:lang="zh-CN" emma:confidence="0">
                  <emma:literal>遏</emma:literal>
                </emma:interpretation>
                <emma:interpretation id="interp249" emma:lang="zh-CN" emma:confidence="0">
                  <emma:literal>递</emma:literal>
                </emma:interpretation>
              </emma:one-of>
            </emma:emma>
          </inkml:annotationXML>
          <inkml:trace contextRef="#ctx0" brushRef="#br0" timeOffset="174092">26052 13318 6400,'-10'-3'2368,"10"3"-1280,-6 3-768,6 2 544,0 4-64,0-4 64,0 9-192,0-5-32,-8 8-352,2 2 192,0 13 64,2-6 64,-2 10 31,1 2-95,1-3 0,-2-3-32,6 4 0,0-4-64,6 0 32,-2-6-128,7 6 32,-7-5-96,13-12 0,-8-2-160,15-9-96,-2 2-96,14-6 32,-6 0 32,26 0 0,-9 0 0,14 0 64,-11 0-32,22-6-32,-16 2 32,16 4-32,-18 0-288,3 0-64,-10 0-448,-2 0-192,-3 0-480,-9 0-127,-1 0-1409,-7-5-512,2 1 64</inkml:trace>
          <inkml:trace contextRef="#ctx0" brushRef="#br0" timeOffset="172872">26139 13047 8320,'-4'0'3072,"4"0"-1664,15 0-864,-11 0 864,7 0-448,-2 0-161,18-6-383,-6 3-128,19-1-160,-5-2-160,12-7-64,-7 4-288,7 4-95,-12 0-1025,-4 1-448,-1-1-1728,-9 10-1120,-7-5 2176</inkml:trace>
          <inkml:trace contextRef="#ctx0" brushRef="#br0" timeOffset="173653">26374 13064 5376,'0'0'2112,"0"0"-1152,0 6 0,0-6 832,-6 9-128,0-1 32,-3 14-512,3-3-161,-9 8-607,6-5 160,-7 16 160,2-12-32,-4 6-32,9-5-96,4 1-32,1-5-160,4-1 0,0-3-96,4 4 0,1-7-32,4-10 0,3-2-224,18-4-64,-3 0 0,3-10 64,-6 7-64,8-10-64,-8 3-384,7-3-64,1-2-512,-14 2-160,0 0-544,-4-1-159,-4 0-97,-4 0-64,-3 5 832,3-5 320,-6 5 832,0 2 448,0 1 928,0 6 448,0 0-192,0 6-32,0-6-321,5 7-63,2 2-288,2 5-128,-4 1-192,5-2-64,-4 0-256,-1 0-64,-1 2-352,-4-1-160,0-1-672,-4 0-192,4-4-575,-5 1-193,-1-1 32,-4-9 0,5 0 608,-4-6 352,2 3 448,-4-10 288,8-3 192,-3-6 128,1 5 192,0-6 192,0 4 256,-4 1 224,3 1 0,-6-2 96,3 6 96,0 3 96,3 7 64,-5 3 96,7 0-257,-2 9-95,1-2 0,5 16 0,0-4-256,0 13-32,0-6-224,0 12-32,0-8-256,0 11-128,0-8-128,-4 2 32,-2-6-832,-9-3-288,4-4-1120,-8-12-479,2-1-2049,2-9-1088,0 0 3040</inkml:trace>
          <inkml:trace contextRef="#ctx0" brushRef="#br0" timeOffset="172362">26326 12728 8704,'-3'38'3232,"3"-38"-1728,3 49-1056,3-40 832,6 10-288,-3-6-33,-4 10-383,-1-6-192,2 5-224,0 1-320,-1-4-64,-1-6-1120,-4-4-447,0-5-2753</inkml:trace>
          <inkml:trace contextRef="#ctx0" brushRef="#br0" timeOffset="172663">26553 12683 8576,'0'7'3232,"0"-7"-1728,0 9-896,0-5 928,0-1-193,0 3 1,0 16-192,0-8-64,0 4-608,0-4 0,0-1 32,0-3-128,0 6 32,0 0-128,-6 10 0,6-4-160,-6 10-32,0-5-32,-3 11-64,0-12-256,-23 6-160,13-6-992,-7-3-352,5-1-1024,-4-3-319,5-6-1505</inkml:trace>
        </inkml:traceGroup>
        <inkml:traceGroup>
          <inkml:annotationXML>
            <emma:emma xmlns:emma="http://www.w3.org/2003/04/emma" version="1.0">
              <emma:interpretation id="{49EBDEA6-BA26-45DC-9E8F-6F56DF24BE3C}" emma:medium="tactile" emma:mode="ink">
                <msink:context xmlns:msink="http://schemas.microsoft.com/ink/2010/main" type="inkWord" rotatedBoundingBox="24761,9947 24803,11120 24197,11142 24155,9969"/>
              </emma:interpretation>
              <emma:one-of disjunction-type="recognition" id="oneOf50">
                <emma:interpretation id="interp250" emma:lang="zh-CN" emma:confidence="0">
                  <emma:literal>复</emma:literal>
                </emma:interpretation>
                <emma:interpretation id="interp251" emma:lang="zh-CN" emma:confidence="0">
                  <emma:literal>員</emma:literal>
                </emma:interpretation>
                <emma:interpretation id="interp252" emma:lang="zh-CN" emma:confidence="0">
                  <emma:literal>貞</emma:literal>
                </emma:interpretation>
                <emma:interpretation id="interp253" emma:lang="zh-CN" emma:confidence="0">
                  <emma:literal>夏</emma:literal>
                </emma:interpretation>
                <emma:interpretation id="interp254" emma:lang="zh-CN" emma:confidence="0">
                  <emma:literal>真</emma:literal>
                </emma:interpretation>
              </emma:one-of>
            </emma:emma>
          </inkml:annotationXML>
          <inkml:trace contextRef="#ctx0" brushRef="#br0" timeOffset="176765">27402 12910 6912,'0'8'2624,"0"-8"-1408,17-22-640,-14 22 736,9 0-256,-8 0 0,16 0-512,1 0-160,6 0-256,-9 0-32,3 0 32,0 0-64,-1 6 32,-4-3 64,-2-3 63,-4 0 161,-4 5 160,-1-1 0,-5 0-32,0 2 0,0 4 96,0-3-224,-5 8-64,5-7-96,0 10 0,0-4-64,0 18 0,0-4-96,0 2 32,0-2-64,-6 4 64,2-6-64,-2 6-32,1-5 32,-4 1-32,-1-5-576,-10-6-160,4-2-512,-4-11-96,4 0 97,2-8 95,-4 0 512,4-11 224,4 7 192,-2-7 96,4 3 64,2-6 32,2 3 32,4-8 0,0 7-96,0-7 64,0 4-32,0 6 0,0 0 128,0 7 32,0 2 160,-6 8 96,0 2 224,-8 10 192,4-2-64,-5 8-33,-2-3-159,7 4-64,1-4-256,4-6-64,-1-4-128,12-4-96,-1-5-32,4-5 0,1 0-128,7-3 0,-2 2 64,-5 3 32,1-3 96,-8 15 32,3-3-64,-12 17 64,3-6 224,-14 15 192,2-6-128,-6 6 0,6-4 0,0 4 64,0-6-224,6-2-64,3-6-96,12-18 0,-6 0-96,14-9-32,2 3 0,8-1 128,-3-3 32,11 0 32,-7 7 0,1 3 0,-8 0 0,3 3 64,-6 2 32,-3 10 96,-3-8 96,-14 22 160,5-11-192,-16 5-64,1 0-96,-6 3-96,3-4-64,-14 5 32,8-4-192,-7 5-96,4-6-256,-3-3-32,4-6-192,6-9 33,4 2 63,1-12 32,6 2 160,9-9 64,0-2 288,6 1 128,-3 2 0,3-8 0,-1 8 96,-1-7 32,2 2-32,4-2-64,0 6 96,0-1 64,-4 2 64,3 6 32,2 2 0,-5-2 0,-2 6 128,2 6 96,-1-2-64,4 2-1,-3-2-31,-2 4 0,2 2 0,5-2 64,-2 1-160,13 4-32,-8-3-64,16 3 32,-4-4 0,4 5 32,-4-6-128,15 6-32,-11-4-192,11-2 0,-11 2-32,6 0-32,-6-6-1024,2 1-384,-7-2-1343,-4-3-481,-1 0-320</inkml:trace>
          <inkml:trace contextRef="#ctx0" brushRef="#br0" timeOffset="175276">27240 12621 4992,'-5'-18'1920,"5"18"-1024,-6-4-480,6 4 608,0 0 192,0 0 128,0 0-96,0 0 32,0 8-704,0-3 96,6 8 64,-6-3-97,0 13 1,0-5-160,0 9 32,0-1-96,0 6 64,0-4-128,5-5-32,1-6-128,3-2 32,-3-2-64,9-9 0,0 2-96,6-12-64,-1 2 32,14-9-32,-2 4 0,4-10 0,-6 6-160,1-1 32,-5-1-224,-2 7-96,-3-1-544,-12 4-160,3 1-1023,-12 0-353,0 4-1504,-21 8-864,0-3 2400</inkml:trace>
          <inkml:trace contextRef="#ctx0" brushRef="#br0" timeOffset="175485">27321 12818 5760,'-6'-3'2176,"6"3"-1152,0 19-224,0-15 864,0 8-128,0-2 32,0 9-384,0-6-97,6 19-607,-6-6 64,0 16 32,0-6-64,0 14 32,0-10-224,0 11-128,0-6-96,0 0 0,0-8-576,-6-5-192,3-6-1184,-3-17-447,0 0-2433</inkml:trace>
          <inkml:trace contextRef="#ctx0" brushRef="#br0" timeOffset="177117">27348 13060 7552,'-6'-3'2880,"6"3"-1536,10-6-864,-5 6 768,1 0-256,-3 0-32,9 6-384,-2-6-192,0 3-225,0 1-127,5 6 64,0-1-128,0 4 0,-4 1-479,10 1-193,-6-2-1632,0 1-640,0-6-576</inkml:trace>
        </inkml:traceGroup>
        <inkml:traceGroup>
          <inkml:annotationXML>
            <emma:emma xmlns:emma="http://www.w3.org/2003/04/emma" version="1.0">
              <emma:interpretation id="{51B46634-C574-4E3D-A96A-248E46D3910A}" emma:medium="tactile" emma:mode="ink">
                <msink:context xmlns:msink="http://schemas.microsoft.com/ink/2010/main" type="inkWord" rotatedBoundingBox="24839,11190 24894,10047 25566,10080 25511,11222"/>
              </emma:interpretation>
              <emma:one-of disjunction-type="recognition" id="oneOf51">
                <emma:interpretation id="interp255" emma:lang="zh-CN" emma:confidence="0">
                  <emma:literal>杂</emma:literal>
                </emma:interpretation>
                <emma:interpretation id="interp256" emma:lang="zh-CN" emma:confidence="0">
                  <emma:literal>宋</emma:literal>
                </emma:interpretation>
                <emma:interpretation id="interp257" emma:lang="zh-CN" emma:confidence="0">
                  <emma:literal>枭</emma:literal>
                </emma:interpretation>
                <emma:interpretation id="interp258" emma:lang="zh-CN" emma:confidence="0">
                  <emma:literal>尜</emma:literal>
                </emma:interpretation>
                <emma:interpretation id="interp259" emma:lang="zh-CN" emma:confidence="0">
                  <emma:literal>染</emma:literal>
                </emma:interpretation>
              </emma:one-of>
            </emma:emma>
          </inkml:annotationXML>
          <inkml:trace contextRef="#ctx0" brushRef="#br0" timeOffset="177722">28265 12702 6272,'-35'-4'2368,"35"4"-1280,0-5-768,0 5 544,0 0 288,0 0 224,0 0-256,0 0-32,0 5-608,0-1 63,0 16 97,0 2-160,0 18 64,0-8-128,-6 13 64,6-10 32,-6 11 64,6-5-320,0 0-64,0-9-128,0-9 32,0 0-480,6-16-160,0 2-1056,-6-13-479,0-1-1665,0-2-2016,0-3 1792</inkml:trace>
          <inkml:trace contextRef="#ctx0" brushRef="#br0" timeOffset="178067">28060 12980 6784,'-15'7'2624,"15"-7"-1408,-4-13-864,4 13 736,0 6 192,0-3 192,4 1-608,2 2-160,9-12-449,-4 2-31,8 4 96,1 0-192,11 4-64,-5 2-32,4 3 32,-3-5 32,-3 5 96,-3 1 192,-6 7 64,0-2 32,-9 11 32,-6-3-64,0-1 32,0-3-192,14-2-96,-2-4-96,13-7-96,-5-2-192,16-14-128,-6 3-384,0-12-128,-3 6-672,-7 3-255,1 1-1537,-17 22-608,-4-4 480</inkml:trace>
          <inkml:trace contextRef="#ctx0" brushRef="#br0" timeOffset="178913">27970 13509 6656,'-36'-19'2464,"36"19"-1344,-26 0-544,26 0 800,-4 0 704,-2 0 383,6 0-1119,0 0-480,15 0-576,0 0-96,11-4 128,-7 0-128,17-5 64,-4-1-224,19-3-32,-6 4 0,12-10 0,-12 6 0,6 0 64,-4 0-448,-8-1-160,-7 5-288,-7 0-32,-4-1 96,-16 6 65,-1-1 255,-8-4 128,-1 4 96,-7 2 96,3-3 128,-6 2 128,0-1 160,0-3 160,3 2 32,-8 3 95,5-3-127,-1 6 64,7 0-96,9 9 0,0 1-96,0 12 32,0-3 160,0 17 64,0-10-96,9 20 32,-2-5-160,-2 14 32,-1-14-224,-8 12-96,-1-2-32,-5-9-32,-1-7-288,1-3-128,-1-5-704,2-18-256,-3 0-320,-3-24-95,5 8 127,-1-21 160,2 5 416,-1-9 160,5 6 640,-5-6 288,-1 5 416,5 4 192,3 4 480,-3 10 256,0 5-160,3 14 32,-3-2-353,-5 10-63,1-4-256,-5 8-64,0-3-224,-6 4-96,1-4-1216,-5-12-544,5 2-767,8-13-225,8-1 352,14-9 224,1 2 928,8-2 480,-4 5 608,21-10 320,-4 6 1216,13 9 480,-9-1 128,9 14-32,-9-5-608,6 11-257,-7-8-383,10 12-160,-9-6-608,0-4-192,-6-2-1280,-4-14-511,-5 4-2721</inkml:trace>
        </inkml:traceGroup>
        <inkml:traceGroup>
          <inkml:annotationXML>
            <emma:emma xmlns:emma="http://www.w3.org/2003/04/emma" version="1.0">
              <emma:interpretation id="{3505E33E-3047-4DB1-BD48-92C35459E8F9}" emma:medium="tactile" emma:mode="ink">
                <msink:context xmlns:msink="http://schemas.microsoft.com/ink/2010/main" type="inkWord" rotatedBoundingBox="26373,10005 26589,11170 25866,11304 25650,10139"/>
              </emma:interpretation>
              <emma:one-of disjunction-type="recognition" id="oneOf52">
                <emma:interpretation id="interp260" emma:lang="zh-CN" emma:confidence="0">
                  <emma:literal>度</emma:literal>
                </emma:interpretation>
                <emma:interpretation id="interp261" emma:lang="zh-CN" emma:confidence="0">
                  <emma:literal>废</emma:literal>
                </emma:interpretation>
                <emma:interpretation id="interp262" emma:lang="zh-CN" emma:confidence="0">
                  <emma:literal>庞</emma:literal>
                </emma:interpretation>
                <emma:interpretation id="interp263" emma:lang="zh-CN" emma:confidence="0">
                  <emma:literal>庭</emma:literal>
                </emma:interpretation>
                <emma:interpretation id="interp264" emma:lang="zh-CN" emma:confidence="0">
                  <emma:literal>庬</emma:literal>
                </emma:interpretation>
              </emma:one-of>
            </emma:emma>
          </inkml:annotationXML>
          <inkml:trace contextRef="#ctx0" brushRef="#br0" timeOffset="179466">28998 12715 7680,'-4'0'2880,"4"0"-1536,0 0-992,0 0 672,4 6 96,2-6 96,8 7-161,-2-1 1,6 4-608,0-7-192,0-3-96,0 0-96,0 10 32,4-7-288,-8 3-96,2-2-640,-6 0-191,0-4-1057,-10 15-448,0-8-992,-15 12-608,5-6 2080</inkml:trace>
          <inkml:trace contextRef="#ctx0" brushRef="#br0" timeOffset="179718">28845 13074 7168,'-3'8'2720,"3"-8"-1472,3 4-832,-3-4 768,6 0-192,0 0 64,9 0-256,-5 0-32,10-4-417,-5 1-127,21-6-32,-6-1-32,12 0 0,-7 2-96,7 0-64,-9-2-416,-1 1-128,-7 0-703,1 5-257,-10-2-1024,-16 2-416,0-1-128</inkml:trace>
          <inkml:trace contextRef="#ctx0" brushRef="#br0" timeOffset="179975">28988 13041 6400,'-5'9'2464,"5"-9"-1344,0 10-480,0-6 864,0 5-160,0-3 0,0 7-256,0-4-33,-4 8-607,-1-3 160,5 8 128,0-3-32,-6 9-32,6-5-160,-6 12 0,2-3 0,-2 21-32,6-5-160,-5 4-64,2-7 0,-3 20 0,0-15-128,-4-1-96,5-3-96,-5-5 32,5-9-896,-1-9-320,2-1-864,-1-22-288,5 0-1343,5-19-481,-1 0 768</inkml:trace>
          <inkml:trace contextRef="#ctx0" brushRef="#br0" timeOffset="180220">28979 13306 9600,'-17'9'3584,"17"-9"-1920,0 3-1376,0 2 864,6 0-289,-6-5 33,11 0-352,-1 0-96,20-5-256,-4 0-128,14-3-32,-8-2 32,13-4 32,-9 2-544,5-8-224,-11 8-672,-5-2-287,-4 2-673,-10 2-288,-2 0-960</inkml:trace>
          <inkml:trace contextRef="#ctx0" brushRef="#br0" timeOffset="181085">29213 13106 3968,'-6'-32'1472,"6"32"-768,6-10-320,-6 10 512,5 0 128,-1 0 96,2 0 96,-6 0 32,0 10-672,0-2 384,0 16 192,0-6-128,-6 9 31,6-1-95,-4 12-32,-1-7-256,-1 5-64,-3-9-288,3 8-128,2-3-96,4-9-96,0 0-320,0-23-128,0 0-288,4-8 0,2-2 96,9-8 64,-6 5 256,8-6 192,-2 2 96,6-2 32,-6 6 0,4 0 64,-3 3-32,3 1 64,-2 6-128,-2 3 0,-5 0 160,-5 7 160,-1 2-32,-8 10 32,-1-6 32,-10 10 32,0 0 32,-1 5 0,1-6 0,4-5 0,2 2-288,9-15-32,0 2-64,9-6 0,-3 0 0,9 0 0,0 0-96,0 3 0,0-3 64,-4 13 0,-1 1 96,-10 14 32,0-6-32,-10 5 32,-1-4 0,-13 5 32,3-6-64,-15 1 32,6 0-224,-5-7-32,-1 0-800,0-6-320,6-4-383,0 0-193,3-2-32,7-4 32,5 0 448,0-4 288,5-2 672,-1 0 320,5-4 544,2 0 288,-1 1 352,5-1 128,0 7-64,5-11 32,-1 5-224,13 4-32,-2 5 0,10 0-1,-5 0-127,7 5-96,-3-2 0,6 3 32,2-2-96,8 6-64,-10-7-96,11 7-32,-5-1-96,5 4-32,-5 0-160,0 3-32,-6-3-32,0-4-64,-4-1-64,-1 2 32,-4-2-672,-1-4-256,-5-4-576,-5 0-160,-4 0-1023,-6-4-321,0 1-1024</inkml:trace>
          <inkml:trace contextRef="#ctx0" brushRef="#br0" timeOffset="181389">29365 13093 5248,'-9'-36'2016,"9"36"-1088,-12 3-320,12-3 736,0 4 160,0-4 128,0 16-96,0-9 0,0 12-865,0-6-31,6 6-32,0-5-352,0 8-64,-3 0-128,-3 10-64,0-6-672,-3 6-352,-3-3-1599,0 1-705,0-1-608</inkml:trace>
        </inkml:traceGroup>
        <inkml:traceGroup>
          <inkml:annotationXML>
            <emma:emma xmlns:emma="http://www.w3.org/2003/04/emma" version="1.0">
              <emma:interpretation id="{068B25D3-F72C-4718-9649-0B7ACCA49CC9}" emma:medium="tactile" emma:mode="ink">
                <msink:context xmlns:msink="http://schemas.microsoft.com/ink/2010/main" type="inkWord" rotatedBoundingBox="26660,11090 26685,9936 27584,9955 27560,11109"/>
              </emma:interpretation>
              <emma:one-of disjunction-type="recognition" id="oneOf53">
                <emma:interpretation id="interp265" emma:lang="zh-CN" emma:confidence="0">
                  <emma:literal>为</emma:literal>
                </emma:interpretation>
                <emma:interpretation id="interp266" emma:lang="zh-CN" emma:confidence="0">
                  <emma:literal>妥</emma:literal>
                </emma:interpretation>
                <emma:interpretation id="interp267" emma:lang="zh-CN" emma:confidence="0">
                  <emma:literal>头</emma:literal>
                </emma:interpretation>
                <emma:interpretation id="interp268" emma:lang="zh-CN" emma:confidence="0">
                  <emma:literal>另</emma:literal>
                </emma:interpretation>
                <emma:interpretation id="interp269" emma:lang="zh-CN" emma:confidence="0">
                  <emma:literal>叔</emma:literal>
                </emma:interpretation>
              </emma:one-of>
            </emma:emma>
          </inkml:annotationXML>
          <inkml:trace contextRef="#ctx0" brushRef="#br0" timeOffset="242032">30070 12866 6016,'-22'-5'2272,"22"5"-1216,-5 0-448,5 0 672,0 5 64,0-1 64,5 0-352,-5 2-96,6 6-544,-2-2-97,8 3-95,-9 0-96,8 7-96,-7-8 0,8 2 32,-7-1-448,-2 2-159,3-7-1345,0-8-512,-6 0-1536</inkml:trace>
          <inkml:trace contextRef="#ctx0" brushRef="#br0" timeOffset="242341">30333 12584 6656,'0'-4'2528,"0"4"-1344,6 13-672,-6-8 768,0 9 96,0-5 192,-6 14-416,3-6-129,-3 20-607,0-1 96,2 4 64,-1-2-64,-6 11 32,1-8-224,1 13-64,-3-8-64,3 16 32,-2-8 0,-5 24 32,7-14-224,-12 8 0,6-12-32,-5 2 64,-1-8-384,0 10-192,2-14-864,-2-9-320,1-5-1023,-6-23-417,7 3-896</inkml:trace>
          <inkml:trace contextRef="#ctx0" brushRef="#br0" timeOffset="242806">29727 13560 5760,'-9'-32'2176,"9"32"-1152,-10 0-352,10 0 704,0 0 32,0 0 96,4 0-544,-4 0-192,11-10-448,-2-3 0,21-2 31,-3 2-191,8-4-32,-4-2-128,20-4-96,-6 4 64,23-3 64,-13 5 0,7 2-32,-12 2 32,7 4-32,-12 4 0,6 5 0,-6 0 0,3 5 64,-9 0 96,-3 8 64,-4-3 96,-13 16 32,-3-4-32,-16 16 32,0-7-64,-16 6 0,0-1-32,-4-10 0,5-3 0,-4-5 64,2-4 32,2-9 32,5-1-192,5-17-64,-1 0-64,6-25-64,0 8 32,11-17-32,-5 17-96,4-8 64,-1 8-384,8-8-224,-2 7-512,15 4-224,1 4-959,-5-3-353,-2 3-1568</inkml:trace>
        </inkml:traceGroup>
        <inkml:traceGroup>
          <inkml:annotationXML>
            <emma:emma xmlns:emma="http://www.w3.org/2003/04/emma" version="1.0">
              <emma:interpretation id="{4E1EA96E-12DF-4AFC-B90F-62C67A205617}" emma:medium="tactile" emma:mode="ink">
                <msink:context xmlns:msink="http://schemas.microsoft.com/ink/2010/main" type="inkWord" rotatedBoundingBox="28221,10295 28619,10288 28631,10925 28232,10932"/>
              </emma:interpretation>
              <emma:one-of disjunction-type="recognition" id="oneOf54">
                <emma:interpretation id="interp270" emma:lang="zh-CN" emma:confidence="0">
                  <emma:literal>。</emma:literal>
                </emma:interpretation>
                <emma:interpretation id="interp271" emma:lang="zh-CN" emma:confidence="0">
                  <emma:literal>○</emma:literal>
                </emma:interpretation>
                <emma:interpretation id="interp272" emma:lang="zh-CN" emma:confidence="0">
                  <emma:literal>O</emma:literal>
                </emma:interpretation>
                <emma:interpretation id="interp273" emma:lang="zh-CN" emma:confidence="0">
                  <emma:literal>0</emma:literal>
                </emma:interpretation>
                <emma:interpretation id="interp27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243659">31476 12956 5888,'-10'-15'2272,"10"15"-1216,-21-7-544,21 7 704,-3 0 0,3 0 128,-12-6-384,3 2-96,-2 4-512,7 0 224,-8 4 63,3 2-63,-2 7 0,1-4-192,-4 8 0,2-4-96,-3 19 0,6-4-96,-7 18 32,5-10-64,2 22 64,3-7 0,6 16 32,0-11-128,12-2-96,-9-9 0,18-9-32,-1-1 0,10-15 0,-3-8 0,9-30 0,-6 4-160,11-30-32,-11 12 0,6-14 64,-6 6 64,-3-14 32,-2 9 96,-11-6 32,-2 9 32,-12 3 64,0 3 32,-18 4 96,10 4-160,-17 11-96,4-1-32,-15 13-32,6 0-96,-6 10 64,4 0-256,8 7-64,-2-2-512,10 0-256,7-2-800,18-8-319,-3 0-2337</inkml:trace>
        </inkml:traceGroup>
        <inkml:traceGroup>
          <inkml:annotationXML>
            <emma:emma xmlns:emma="http://www.w3.org/2003/04/emma" version="1.0">
              <emma:interpretation id="{1242F5C1-E0E8-4017-A267-E244F47913C9}" emma:medium="tactile" emma:mode="ink">
                <msink:context xmlns:msink="http://schemas.microsoft.com/ink/2010/main" type="inkWord" rotatedBoundingBox="28837,10850 28877,10227 29037,10238 28998,10860"/>
              </emma:interpretation>
              <emma:one-of disjunction-type="recognition" id="oneOf55">
                <emma:interpretation id="interp275" emma:lang="zh-CN" emma:confidence="0">
                  <emma:literal>(</emma:literal>
                </emma:interpretation>
                <emma:interpretation id="interp276" emma:lang="zh-CN" emma:confidence="0">
                  <emma:literal>〔</emma:literal>
                </emma:interpretation>
                <emma:interpretation id="interp277" emma:lang="zh-CN" emma:confidence="0">
                  <emma:literal>[</emma:literal>
                </emma:interpretation>
                <emma:interpretation id="interp278" emma:lang="zh-CN" emma:confidence="0">
                  <emma:literal>‘</emma:literal>
                </emma:interpretation>
                <emma:interpretation id="interp279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244066">32048 12873 5376,'-17'-7'2112,"17"7"-1152,-4 0-352,4 0 736,0 0 32,0 0 64,-6 0-320,6 0-64,-5 0-576,1 0 127,-8 7 129,9-1-32,-8 7 32,1-3-192,-2 12 0,4-5-192,-8 21-32,5-8-128,2 17 32,-1-11-128,4 18 0,1-8-32,5 16 32,0-11-128,11-2 0,-1-4-480,10-7-128,-4-8-896,4-15-288,1-8-799,3-10-289,-3-1-896</inkml:trace>
        </inkml:traceGroup>
        <inkml:traceGroup>
          <inkml:annotationXML>
            <emma:emma xmlns:emma="http://www.w3.org/2003/04/emma" version="1.0">
              <emma:interpretation id="{0A9E1FFD-35F4-4A07-BE2B-291EB9212885}" emma:medium="tactile" emma:mode="ink">
                <msink:context xmlns:msink="http://schemas.microsoft.com/ink/2010/main" type="inkWord" rotatedBoundingBox="29176,10500 29647,10655 29557,10930 29086,10775"/>
              </emma:interpretation>
              <emma:one-of disjunction-type="recognition" id="oneOf56">
                <emma:interpretation id="interp280" emma:lang="zh-CN" emma:confidence="0">
                  <emma:literal>n</emma:literal>
                </emma:interpretation>
                <emma:interpretation id="interp281" emma:lang="zh-CN" emma:confidence="0">
                  <emma:literal>u</emma:literal>
                </emma:interpretation>
                <emma:interpretation id="interp282" emma:lang="zh-CN" emma:confidence="0">
                  <emma:literal>几</emma:literal>
                </emma:interpretation>
                <emma:interpretation id="interp283" emma:lang="zh-CN" emma:confidence="0">
                  <emma:literal>“</emma:literal>
                </emma:interpretation>
                <emma:interpretation id="interp284" emma:lang="zh-CN" emma:confidence="0">
                  <emma:literal>a</emma:literal>
                </emma:interpretation>
              </emma:one-of>
            </emma:emma>
          </inkml:annotationXML>
          <inkml:trace contextRef="#ctx0" brushRef="#br0" timeOffset="244576">32258 13173 6528,'-36'-32'2464,"36"32"-1344,-6 0-832,6 0 704,0 0 96,0 0 192,0 0-384,0 0-160,0 10-416,0-1 0,0 0 32,0-1-1,0 1 97,0 0 64,6 11-32,-3-8-32,-3 11-32,0 0-32,-3 3 0,3-3-192,0 9-128,0-4 32,0-6 0,0 1-128,0-19 32,0 2-224,9-16-96,0 1-96,9-14-64,-4 4 96,6-7 96,0 4 64,6-7 160,-5 7 32,-2-1 96,1 6-32,-4 4-32,1-2 160,-2 15 128,-6 0 128,-3 9 64,-3 0 96,3 14 32,-6-4-128,0 8-32,0-1-192,6-4 0,0 3-160,8-8 0,-4-4-544,16-3-224,-1-1-1248,5-13-512,-3-1-1279,-3-9-513,-4 5 736</inkml:trace>
        </inkml:traceGroup>
        <inkml:traceGroup>
          <inkml:annotationXML>
            <emma:emma xmlns:emma="http://www.w3.org/2003/04/emma" version="1.0">
              <emma:interpretation id="{B78892DE-113E-45D6-8AA3-8E6A72B11899}" emma:medium="tactile" emma:mode="ink">
                <msink:context xmlns:msink="http://schemas.microsoft.com/ink/2010/main" type="inkWord" rotatedBoundingBox="29812,9963 29928,10385 29800,10421 29683,9998"/>
              </emma:interpretation>
              <emma:one-of disjunction-type="recognition" id="oneOf57">
                <emma:interpretation id="interp285" emma:lang="zh-CN" emma:confidence="0">
                  <emma:literal>’</emma:literal>
                </emma:interpretation>
                <emma:interpretation id="interp286" emma:lang="zh-CN" emma:confidence="0">
                  <emma:literal>了</emma:literal>
                </emma:interpretation>
                <emma:interpretation id="interp287" emma:lang="zh-CN" emma:confidence="0">
                  <emma:literal>'</emma:literal>
                </emma:interpretation>
                <emma:interpretation id="interp288" emma:lang="zh-CN" emma:confidence="0">
                  <emma:literal>`</emma:literal>
                </emma:interpretation>
                <emma:interpretation id="interp28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245069">32745 12644 6144,'-4'-10'2272,"4"10"-1216,4-9-384,-4 9 800,6 0-192,-1 0-32,-1 0-512,2 0-128,6-4-352,-4 4-96,2 0-32,2 0 0,-3 4 64,-4 0-97,1 5 1,-6 1 96,-6 8 32,6-4 32,-11 12 0,8 2 64,-3-5 32,0-6 32,2 1 0,4-4-64,4-1-32,2-4-256,9 1-64,-4 0 0,13-7 64,-2 2 0,-2 0-32,-5 0 32,0 3-32,-5-2 0,-10 6 0,0 2 64,-10 8 96,0 1 0,-6 0 64,0-5-128,2 5 0,-2-4-672,11-11-320,1 0-1312,8-8-607,1 0-1761</inkml:trace>
        </inkml:traceGroup>
        <inkml:traceGroup>
          <inkml:annotationXML>
            <emma:emma xmlns:emma="http://www.w3.org/2003/04/emma" version="1.0">
              <emma:interpretation id="{C702BAE0-B604-46FF-BA85-FBE56CCD8736}" emma:medium="tactile" emma:mode="ink">
                <msink:context xmlns:msink="http://schemas.microsoft.com/ink/2010/main" type="inkWord" rotatedBoundingBox="30087,10180 30244,10178 30255,10825 30099,10828"/>
              </emma:interpretation>
              <emma:one-of disjunction-type="recognition" id="oneOf58">
                <emma:interpretation id="interp290" emma:lang="zh-CN" emma:confidence="0">
                  <emma:literal>,</emma:literal>
                </emma:interpretation>
                <emma:interpretation id="interp291" emma:lang="zh-CN" emma:confidence="0">
                  <emma:literal>)</emma:literal>
                </emma:interpretation>
                <emma:interpretation id="interp292" emma:lang="zh-CN" emma:confidence="0">
                  <emma:literal>丿</emma:literal>
                </emma:interpretation>
                <emma:interpretation id="interp293" emma:lang="zh-CN" emma:confidence="0">
                  <emma:literal>〉</emma:literal>
                </emma:interpretation>
                <emma:interpretation id="interp29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245340">33154 12847 8960,'4'-9'3328,"-4"9"-1792,20-27-960,-14 27 992,3 8-449,2 1-63,-1 6-352,1-7-96,-2 11-352,7-6 32,-5 9 128,-1-3-32,-1 13 96,-4-5 32,1 8-32,-6-6-160,0 6-64,0-3-64,-11 14 32,7-11-192,-11 11-32,-2-10-640,-7 18-224,3-9-1312,-9 1-608,3-9-2559</inkml:trace>
        </inkml:traceGroup>
      </inkml:traceGroup>
    </inkml:traceGroup>
    <inkml:traceGroup>
      <inkml:annotationXML>
        <emma:emma xmlns:emma="http://www.w3.org/2003/04/emma" version="1.0">
          <emma:interpretation id="{822A4372-A0CB-44FB-89EA-08BCA471A27D}" emma:medium="tactile" emma:mode="ink">
            <msink:context xmlns:msink="http://schemas.microsoft.com/ink/2010/main" type="paragraph" rotatedBoundingBox="2143,13331 5796,13264 5823,14735 2170,148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B58C83-0B2E-4C84-BA7C-EC411687806C}" emma:medium="tactile" emma:mode="ink">
              <msink:context xmlns:msink="http://schemas.microsoft.com/ink/2010/main" type="line" rotatedBoundingBox="2143,13331 5796,13264 5823,14735 2170,14802"/>
            </emma:interpretation>
          </emma:emma>
        </inkml:annotationXML>
        <inkml:traceGroup>
          <inkml:annotationXML>
            <emma:emma xmlns:emma="http://www.w3.org/2003/04/emma" version="1.0">
              <emma:interpretation id="{8AC6FE6E-A825-44C7-978E-324CB6F7CCA9}" emma:medium="tactile" emma:mode="ink">
                <msink:context xmlns:msink="http://schemas.microsoft.com/ink/2010/main" type="inkWord" rotatedBoundingBox="2143,13331 2972,13315 2999,14787 2170,14802"/>
              </emma:interpretation>
              <emma:one-of disjunction-type="recognition" id="oneOf59">
                <emma:interpretation id="interp295" emma:lang="zh-CN" emma:confidence="0">
                  <emma:literal>怎</emma:literal>
                </emma:interpretation>
                <emma:interpretation id="interp296" emma:lang="zh-CN" emma:confidence="0">
                  <emma:literal>恁</emma:literal>
                </emma:interpretation>
                <emma:interpretation id="interp297" emma:lang="zh-CN" emma:confidence="0">
                  <emma:literal>悉</emma:literal>
                </emma:interpretation>
                <emma:interpretation id="interp298" emma:lang="zh-CN" emma:confidence="0">
                  <emma:literal>恋</emma:literal>
                </emma:interpretation>
                <emma:interpretation id="interp299" emma:lang="zh-CN" emma:confidence="0">
                  <emma:literal>虑</emma:literal>
                </emma:interpretation>
              </emma:one-of>
            </emma:emma>
          </inkml:annotationXML>
          <inkml:trace contextRef="#ctx0" brushRef="#br0" timeOffset="251428">5352 15964 4992,'6'-5'1824,"20"5"-960,-11 9-576,-6-9 512,3 10 192,-3-6 96,-4 5-96,-1 0 32,2 1-576,0-1 160,-6 14 480,6 3-160,-6-4-257,0 5-159,-18 20-128,4 2 64,-11 0-160,-2 2-96,3-2-96,3 2 0,6-12-64,-5 3-32,-11 12-256,5-8-96,5-10-864,6-4-415</inkml:trace>
          <inkml:trace contextRef="#ctx0" brushRef="#br0" timeOffset="251681">5434 16446 6528,'-5'8'2464,"10"-8"-1344,5 0-736,-4 0 608,3 0 128,6-4 96,5 0-288,7-6-160,-3-3-448,7-2-64,1-2-32,-2-2-192,0 3 0,-4 0-32,-5 4 0,-6-2-576,-5 4-160,-10 2-1344,-6 3-480,2 5-1024</inkml:trace>
          <inkml:trace contextRef="#ctx0" brushRef="#br0" timeOffset="251978">5607 16400 6016,'-6'14'2272,"6"-5"-1216,-5 4-384,5-3 704,0 3 96,0-4 64,-4 8-416,-1 15-129,-1 0-575,0 10 96,6-3 64,0 12-128,0-12 0,0-1-128,0 7-32,-4 14-256,-1-1-64,-1-7 0,6-11 64,0-9-864,0-12-352,0-19-1535,0-9-609</inkml:trace>
          <inkml:trace contextRef="#ctx0" brushRef="#br0" timeOffset="252401">5545 16662 6656,'0'-4'2528,"5"4"-1344,5 0-736,2-15 704,-3 11 192,2-5 128,5-1-576,4-3-288,10 0-353,-5-1-127,-4 1 0,-1-2-64,1 8 32,-6-2-128,0 3 0,-10 2-320,-5 4-95,0 4-641,-10 18-160,-12 1 0,-2 15 32,-2-2 608,7 5 352,-2-6 320,1-2 224,10-7 480,-1-3 288,2 5 96,9-15 0,0-3-256,9-7-161,2-6-223,8-7 0,2-3-160,5-12-32,-5-1-288,-2 4 0,1-10-256,1 18 0,-6 1-1120,-3 7-447,-12 6-2689,-12 16-1152,-8 1 2816</inkml:trace>
          <inkml:trace contextRef="#ctx0" brushRef="#br0" timeOffset="252569">5302 17129 8064,'-11'0'2976,"11"8"-1600,0-8-704,0 0 896</inkml:trace>
          <inkml:trace contextRef="#ctx0" brushRef="#br0" timeOffset="253207">5297 17142 17215,'15'19'1696,"-15"-2"-864,0 5-192,10 7 0,-16 10-288,6-1-32,-4 2-128,4-9-32,-6-2-192,6-12 32,0-8-928,0-22-320,0-15-608,10 2-191,1-11 319,10-4 256,-1-1 608,0 12 288,0 2 448,-4 15 224,-2 4 384,4 9 192,0 3 256,2 12 224,2 2-64,-2 6 63,-5-4-223,6 3-96,-5-3-256,8-2-32,2-3-256,10-14-32,-6-4-128,0 0 64,-10-2 0,2 2-224,-2-5-32,5 0 0,-4-1 96,-10 3 64,-8-9 96,-3 3-96,-3 0 0,-8 0-32,-5 0 32,-4-6-576,-1 0-192,6 2-256,-6-5-64,2 3 192,5 0 128,-4 2 353,14 4 95,-1-2 64,10 15 256,-5 0 160,4 5 351,2 5 257,6 3-32,-4 0 64,2-3-320,2-1 0,-4-5-416,4-4-96,-2-10-576,5 1-128,0-4-384,0 0-96,6 3 256,-1 1 97,6 5 479,-6 4 160,0 0 352,1 4 256,0 5 255,-7 1 97,2-1-160,-2 0 0,-2-1-256,-2 1-96,-10-9-448,0 0-160,0 0-1280,0 0-575</inkml:trace>
        </inkml:traceGroup>
        <inkml:traceGroup>
          <inkml:annotationXML>
            <emma:emma xmlns:emma="http://www.w3.org/2003/04/emma" version="1.0">
              <emma:interpretation id="{218F6972-67D1-4869-BFDA-E689AF16B744}" emma:medium="tactile" emma:mode="ink">
                <msink:context xmlns:msink="http://schemas.microsoft.com/ink/2010/main" type="inkWord" rotatedBoundingBox="3425,13885 3984,13874 3996,14524 3437,14534"/>
              </emma:interpretation>
              <emma:one-of disjunction-type="recognition" id="oneOf60">
                <emma:interpretation id="interp300" emma:lang="zh-CN" emma:confidence="0">
                  <emma:literal>么</emma:literal>
                </emma:interpretation>
                <emma:interpretation id="interp301" emma:lang="zh-CN" emma:confidence="0">
                  <emma:literal>公</emma:literal>
                </emma:interpretation>
                <emma:interpretation id="interp302" emma:lang="zh-CN" emma:confidence="0">
                  <emma:literal>幺</emma:literal>
                </emma:interpretation>
                <emma:interpretation id="interp303" emma:lang="zh-CN" emma:confidence="0">
                  <emma:literal>云</emma:literal>
                </emma:interpretation>
                <emma:interpretation id="interp304" emma:lang="zh-CN" emma:confidence="0">
                  <emma:literal>众</emma:literal>
                </emma:interpretation>
              </emma:one-of>
            </emma:emma>
          </inkml:annotationXML>
          <inkml:trace contextRef="#ctx0" brushRef="#br0" timeOffset="253617">6657 16523 9472,'-10'-6'3520,"10"2"-1920,-6 4-1088,6 0 863,-5 0-95,1 0 96,-2 4-416,0 2-192,1-2-416,-4 9-160,-1 15 0,-5 2-32,-2 2 64,-7 14-128,3-5-64,6-6-288,0 2-96,3-5-928,9-18-448,12-14-511,6-9-225,6-10-992,5-4-1344,5-12 1568</inkml:trace>
          <inkml:trace contextRef="#ctx0" brushRef="#br0" timeOffset="254083">6764 16549 9216,'-6'4'3424,"2"5"-1856,-7 27-1056,5-17 928,-3 0-289,-1 3 65,-6 5-512,0 1-160,-2-2-320,-4 6-96,2 14 64,5-2 32,-6 2 32,1-1 128,4-4 96,2-1 0,2-3 32,2-7-128,5-1-64,5-12-64,11-2 0,-1-11-128,5-8-96,6-6 0,-1-3 32,4-2-32,3 2 64,-6-4-576,-1 2-192,-4 2-1024,-1 0-448,0-10-1887,0-9-1057,-4 6 1120,-1 3 1728,4 4 2560,2 6 1536,4 7 704,-4 3-64,4 12 0,4 4-640,-2 0-193,-2 6-927,0-2-96,2 6-32,-7 5-96,0-5 32,-6-1-384,2-3-64,-1-12-1152,-4-1-416,-1-12-2015,-1-1-801,1-16 320</inkml:trace>
        </inkml:traceGroup>
        <inkml:traceGroup>
          <inkml:annotationXML>
            <emma:emma xmlns:emma="http://www.w3.org/2003/04/emma" version="1.0">
              <emma:interpretation id="{C4FE8E5B-935D-4DA6-9A53-671AEFD70637}" emma:medium="tactile" emma:mode="ink">
                <msink:context xmlns:msink="http://schemas.microsoft.com/ink/2010/main" type="inkWord" rotatedBoundingBox="4294,13768 5255,13751 5269,14485 4308,14503"/>
              </emma:interpretation>
              <emma:one-of disjunction-type="recognition" id="oneOf61">
                <emma:interpretation id="interp305" emma:lang="zh-CN" emma:confidence="0">
                  <emma:literal>办</emma:literal>
                </emma:interpretation>
                <emma:interpretation id="interp306" emma:lang="zh-CN" emma:confidence="0">
                  <emma:literal>故</emma:literal>
                </emma:interpretation>
                <emma:interpretation id="interp307" emma:lang="zh-CN" emma:confidence="0">
                  <emma:literal>朴</emma:literal>
                </emma:interpretation>
                <emma:interpretation id="interp308" emma:lang="zh-CN" emma:confidence="0">
                  <emma:literal>好</emma:literal>
                </emma:interpretation>
                <emma:interpretation id="interp309" emma:lang="zh-CN" emma:confidence="0">
                  <emma:literal>奴</emma:literal>
                </emma:interpretation>
              </emma:one-of>
            </emma:emma>
          </inkml:annotationXML>
          <inkml:trace contextRef="#ctx0" brushRef="#br0" timeOffset="255084">7356 16730 9216,'-6'5'3520,"6"-10"-1920,-6 14-1152,6-5 896,0-4-385,6 5-63,-6-5-448,11-5-128,5 1-192,8-10-160,6 2 0,12-17 32,-1 16 0,-5 4 0,15-18 64,30-5-32,-16 4-32,7 1 32,-10 9 32,-11 5-32,-6 3 64,-9 10 0,-5 6 32,-5 3 192,-6 8 128,-4 11-32,-7 8 64,-4 4-64,-5 11 0,0 3-96,-5 1 32,-4 0-192,-3-6-32,-8-1 128,-5-2 96,4-5-288,-3-9 0,-3-9 0,1-10 96,7-4-224,-2-4 0,7-10-288,-2-4-32,5-1-704,1-3-320,10-4-1120,0-5-383,10-16-1985</inkml:trace>
          <inkml:trace contextRef="#ctx0" brushRef="#br0" timeOffset="255535">7392 16803 8448,'-12'0'3168,"12"0"-1728,0 0-768,0 0 1664,0 7-609,6-1-447,5 4-256,-1 3-608,-1 6-96,2-2-96,-1 5-32,-4 1-32,-1-1-192,-5-2 32,0-4-64,0 4-64,0-8-1120,4-2-448,7-4-1759,-1-6-673,4-28 128</inkml:trace>
          <inkml:trace contextRef="#ctx0" brushRef="#br0" timeOffset="254645">7717 16407 6784,'-30'-7'2528,"30"1"-1344,-5 6-1376,-1 0 2560,2 0-480,-1 0-384,5 0-321,0 0-735,-6 0 64,6 0 128,0 0 0,0 0 0,0 0-64,0 9 32,0 4-32,0 6-64,0 4-64,0 3-32,6 16-96,-12 12 32,-4 4-256,5 20-64,-4-6-32,-3-2 0,2-8-96,-5-4 0,0-11-1280,0-12-608,-2-11-1024,2-16-383,0-13-1345</inkml:trace>
          <inkml:trace contextRef="#ctx0" brushRef="#br0" timeOffset="255805">8202 16726 7808,'0'10'2976,"6"3"-1600,3 4-704,-9-17 1664,11 18-481,-7 1-511,8 8-256,-4-4-672,4 4-192,-2-4-64,-1-1-192,-4-5-32,1 2-672,-2-6-320,2-3-1215,0-6-545</inkml:trace>
        </inkml:traceGroup>
        <inkml:traceGroup>
          <inkml:annotationXML>
            <emma:emma xmlns:emma="http://www.w3.org/2003/04/emma" version="1.0">
              <emma:interpretation id="{DC7DE30E-56B1-4A78-B9A5-14BB8104EE3F}" emma:medium="tactile" emma:mode="ink">
                <msink:context xmlns:msink="http://schemas.microsoft.com/ink/2010/main" type="inkWord" rotatedBoundingBox="5590,13755 5805,13751 5818,14464 5603,14468"/>
              </emma:interpretation>
              <emma:one-of disjunction-type="recognition" id="oneOf62">
                <emma:interpretation id="interp310" emma:lang="zh-CN" emma:confidence="0">
                  <emma:literal>?</emma:literal>
                </emma:interpretation>
                <emma:interpretation id="interp311" emma:lang="zh-CN" emma:confidence="0">
                  <emma:literal>︰</emma:literal>
                </emma:interpretation>
                <emma:interpretation id="interp312" emma:lang="zh-CN" emma:confidence="0">
                  <emma:literal>}</emma:literal>
                </emma:interpretation>
                <emma:interpretation id="interp313" emma:lang="zh-CN" emma:confidence="0">
                  <emma:literal>]</emma:literal>
                </emma:interpretation>
                <emma:interpretation id="interp314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256275">8650 16462 8960,'-15'-9'3424,"20"5"-1856,-5-5-1120,0 5 832,4-2-353,2 3 1,5-7-224,-2 1-64,1 5-352,7-5-32,-2 5 64,4-2 96,2 6 64,5 6-64,-5 3 0,-6 5 32,0-1 128,-6 6-32,3-3-32,-12 13 96,-6 3 64,0-2-352,6 2-96,-4 0-160,-1 0-64,5 0-64,-12-6-1632,3-3-640,0-4-1952,-3-2-799,3-8 447</inkml:trace>
          <inkml:trace contextRef="#ctx0" brushRef="#br0" timeOffset="256482">8814 17025 12032,'-6'13'4479,"6"-3"-2431,0 2-1824,0-2 928,0-2-544,0 1-96,6 0-576,-6-9-288,0 0 192,-12-4-1440,8-1-576,-1-8-2975</inkml:trace>
        </inkml:traceGroup>
      </inkml:traceGroup>
    </inkml:traceGroup>
  </inkml:traceGroup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1:06.49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16013 9925 5888,'-20'-6'2176,"20"6"-1152,0-3-992,0 3 448,11-6 32,4-2 128,6-7-32,3 2 0,18 0-320,9-6-32,0 6-32,-6 9-32,2 4 32,-2 4-64,-4 5 64,-5 4 0,3 10 96,-7 5 128,-7 21 32,-4 6 0,-6 13 128,-4 9-225,-1 26 33,-16 16-64,-3 11 96,-3 8-96,-3-3 32,-6 10-96,-3 14 64,-3-5-192,3-5-32,4-13 64,-1-18 32,-4-18-96,4-19-32,1-17-32,5-15 32,5-30-64,5-25-640,10-20-320,5-19-672,5-10-191,0-13-737,-4 4-256,-1 2-672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1:07.0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16208 11002 6784,'-42'4'2624,"39"2"-1408,-8-6-800,11 0 704,0 0-32,0 0 160,0 0-288,0-6-96,5 6-481,4-4 33,2 0 32,20-5-96,5-1-32,-1 1-128,11 0 32,1-5-128,18 5-64,7-8 64,9-2 64,6-7-128,14 7-32,-2 1 0,-3 1 64,6 3-32,-5-1-32,-16 2 32,-9 4-32,-6 1 64,-10-1 32,-10 3-128,-11 2 32,-10-5-576,-4 0-160,-10 4-704,-8-7-287,4 2-833,-7-3-384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1:07.3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17646 10016 5376,'-10'-41'2016,"10"37"-1088,-6-2-384,6 6 640,0 0-256,0 0-64,-5 6-128,0 2 0,5 10-416,-5 5 96,5 0 32,0 5 32,0 8 32,0 13 0,0 9-1,0 29-63,0 12-32,-5 15-96,1 8-32,-2 6-32,1 2 0,-2 2-128,4 13-32,-2-23-32,-1-9 32,2-17-128,4-15 0,0-22-128,0-27-1504,4-19-607,7-16-1025,4-29-1760,0-10 1376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1:12.0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18736 10939 5248,'-3'-13'2016,"3"3"-1088,0 6-608,0 4 544,0-5 0,-6 2 96,0 3-160,-3 0-96,-48 32-32,1 3 32,-1 1-96,2 5 0,5-5-192,-7 15-96,6 4-96,4 3-64,8 6-33,3-2 1,10-4 0,10-2 64,7-12-160,24-2-32,6-10 0,9-10 0,15-8 0,12-4 0,20-20 0,4-12 64,-4-11-96,-7-6 0,2-7-192,-5-8 0,-12-1-63,-13 0 31,-12-3 64,-4-2 128,-17-8-32,-14-13-32,-10 0 96,-6-9 0,-3-16 32,-6-2 0,-3-6 64,-6 20 32,9-2-128,3 34 32,6 10 0,-3-2 0,-8-22 64,2 12 32,6 6 32,3 17 64,0 4 96,6 2 63,5 10-159,5 13-128,5-2 32,5 5 64,5 5-128,-1 4-32,23 9-64,-2-1 0,6 7 128,0-2 32,4 6-128,1-6 32,4 1 0,3-6 0,-4-4-224,2 6 0,1-6-767,-2 5-289,-4 1-1024,-4 12-480,-1 14-544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1: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19480 10884 5888,'-20'-4'2176,"20"4"-1152,-5 4-1056,5-4 480,0 0-32,9 0 64,7 5-128,-2-1 32,4 2-224,-3-2-32,6-1 0,3 7 64,6 5 32,-4-2 96,-4 4 32,-8 6 96,-10-1 128,-4-3 96,-4 7 128,-16 15-128,-6 14-33,-5 0-159,1-6 32,-6-8-224,1 1-32,4-16-192,16-4-64,4-12-160,16-16 32,11-7-576,4-4-255,-4 2-481,19-24-224,25-26 32,-3 1 128,-1 2 320,-5-5 192,0 7 480,-25 24 256,-1 4 288,-4-4 224,5-9 160,-10 9 128,-8 8 608,-8 20 320,0-1-224,-5 3-32,-10 6-256,-5 10-64,0 18-64,3-6-33,2 1-191,-3 7-32,-3-2-128,6 14 32,3 11-192,6 1-32,12 4-192,6-3-64,6-1 64,3-8 32,9-5-128,7-5 32,3-14-224,2-3 0,-2-9-480,7-3-160,-2-7-703,-3-4-193,-7-5-992,-4 0-384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2:58.458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15429 6627 4608,'5'-48'1760,"16"45"-960,-6-7-512,0 10 512,0 0 32,1 0 64,-6 0 0,0 6 0,0 1-480,1 3 32,-2 9 64,3 7-64,-3 2 64,0 4-96,3-5 0,-3-1-32,-4 6 0,1 0-128,-2 4 0,-4 9-33,0 2 33,0-7-128,0 1-32,0 4 96,0 0 32,0 1-32,0-5-32,0 4-32,-4 0 64,-2 1-32,1-1 0,2 0-96,3-9 32,0-4 0,0-6 32,3 3-64,2-7-64,1-5 160,4 2 32,-1-6-160,-3 2 0,-1-7-32,5 1 64,1 1-32,-1-1-32,1 1-64,-1-3 32,-1 3 32,2-5 64,13-1-32,-8 0-32,4-4 96,2 0 0,-2 0-192,-5 0 0,0 0 96,5 0 64,2 0 0,-2 0 32,-1 0-128,2 0 0,-1 0 32,1 0 0,0 0 64,-1 0 32,-4-4-128,-1 4-32,-6 0 32,3 0 0,-3-4 96,0-1 96,-3-5 128,0 6 0,0-9 128,-3 4-96,2-1-96,1 1-32,-2-4-128,8 3 32,-9 1-64,2-4 64,1 3-128,0-3 0,-6-9 32,0 5 0,-6-2-800,-5 9-256,-4 1-1088,0 15-383,6-20-2273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1:13.5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20393 9757 3968,'-11'-37'1568,"11"33"-832,0-2-96,0 6 1088,5-7-352,-5 7-512,6 3-288,15 20-96,-2 9 96,13 4-32,-8-4 32,-3-6 0,9 21-64,-3-7-256,8 14-96,16 24-96,-6-11-64,-9-8 32,0-8-32,0-11-1280,-12-8-480,-3-10-2112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1:13.8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20836 9804 7552,'-16'0'2816,"11"4"-1536,-4 0-864,9 1 768,-6 9-192,-4-1-32,5 6-256,-1-7-33,-3 24-383,-1-4 32,-6 14 32,-9 27-128,-1-1-64,1-8 0,4-6-32,1-7-64,-5-6-64,-7 8-1024,8-15-447,3-16-1089,0-18-416,12-14-576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1:14.1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20250 10146 5632,'-15'-4'2112,"15"4"-1152,0-4-640,0 4 544,0 0-224,5-5 32,5 5-192,5 0-32,-6 0-256,3 0-128,9 0 32,18 0-64,12 0 64,-1 0-64,7 0 64,6 0-64,-18 0 64,-4 0 0,19-4 32,33-5-352,-7 5-160,-14-2-800,0 2-352,-1-1-1536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1:15.0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21580 10948 6400,'-24'-4'2464,"12"4"-1344,3 0-1184,9 0 448,0 0-192,5 0 32,5 0 64,5 0 160,15-5-256,17 1-160,5 0-64,4-1 32,-2 5 64,12 0-96,-4 0-64,-5 0-96,-6 5-32,-11 3-1088,-9 1-480,-12 5-928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1:15.3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21713 11248 6144,'-71'0'2368,"66"0"-1280,-5-9-992,10 9 704,0 0-288,10 3-128,10-6 0,10 3-224,12-4-32,-3-1 0,8 5-64,8 0-64,2-4 32,-1 8 32,0-4-32,1 5-32,-3-1-480,-3-1-160,-4-3-1152,4 0-544,6-3-256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1:15.8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22998 11038 5376,'-31'0'2112,"28"0"-1152,-9 6-928,12-6 448,0 0 160,0 0 160,0 0 64,0 0 32,12 3-480,2 1-192,6-4 0,6 0-128,4 0 0,6 0-96,14 0-32,1 0 32,6 0 0,-7 0 0,2 0 0,-6 0-864,9 0-352,2 0-2144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1:33.7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24282 9962 2816,'-4'-19'1120,"-2"10"-576,1-4-64,10 3 416,-5 3-128,0-3 0,0 1 0,0-1 0,0 1-416,0-1 128,0 7 160,0-1-160,0-1 64,0 1-192,0-2 32,0 6-96,0 0 64,0 0-64,0 0 64,0 10-128,0-1-64,0 4 64,0 10 0,0 5 32,0 8 0,0 13-64,0 5 32,0 14-128,0 0 0,0 15 32,-5 17 0,1-6-64,-2 9-64,1-2 32,-5-2-32,5-2 0,-5-17 0,5-15 0,-7-3 64,2-8 32,5-22-128,-4-9 32,3-14-224,2-9 0,4-9-128,0-14 64,4-17 96,8 3 32,2-2 96,2-12 32,8 5-64,2 1 64,4 3-32,6 7-64,0 3 96,0 5 0,6 8 32,3 10 64,0 2-96,2 7 0,4 3-32,-1 7 0,-10 3 64,-4 6 64,-4 3-32,-8 5 64,-2 8 0,-14 7 96,-11 9 32,-12-2 32,-6 5-64,-5 18 32,5-11-64,-19 6 0,-1 5-96,0 1 32,7-27 0,-19-1 32,8-19-64,-7-7 32,8-19-64,-4 0 64,-2-6-64,-1-1-32,11-8-128,-7-2 0,11-6-160,12 1-32,12-7-544,3 7-192,18-14-2112,7 0-384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1:34.1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25384 11417 6400,'-23'0'2368,"15"11"-1280,8-11-1280,0-11 448,0 11-448,8 0-96,-8 0-1056,0-8-384,23 8-480,-5-7-160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08-06T08:42:07.454"/>
    </inkml:context>
    <inkml:brush xml:id="br0">
      <inkml:brushProperty name="width" value="0.05292" units="cm"/>
      <inkml:brushProperty name="height" value="0.05292" units="cm"/>
      <inkml:brushProperty name="ignorePressure" value="1"/>
    </inkml:brush>
  </inkml:definitions>
  <inkml:traceGroup>
    <inkml:annotationXML>
      <emma:emma xmlns:emma="http://www.w3.org/2003/04/emma" version="1.0">
        <emma:interpretation id="{18B6B6E3-C9D7-41FB-94B3-3FE30FCE714B}" emma:medium="tactile" emma:mode="ink">
          <msink:context xmlns:msink="http://schemas.microsoft.com/ink/2010/main" type="writingRegion" rotatedBoundingBox="32475,18096 32591,18096 32591,18226 32475,18226"/>
        </emma:interpretation>
      </emma:emma>
    </inkml:annotationXML>
    <inkml:traceGroup>
      <inkml:annotationXML>
        <emma:emma xmlns:emma="http://www.w3.org/2003/04/emma" version="1.0">
          <emma:interpretation id="{A37E0605-98F2-4CCF-86C5-7B7848716301}" emma:medium="tactile" emma:mode="ink">
            <msink:context xmlns:msink="http://schemas.microsoft.com/ink/2010/main" type="paragraph" rotatedBoundingBox="32475,18096 32591,18096 32591,18226 32475,182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DAB85D-D947-44E8-8648-9EA0F4E89EE6}" emma:medium="tactile" emma:mode="ink">
              <msink:context xmlns:msink="http://schemas.microsoft.com/ink/2010/main" type="line" rotatedBoundingBox="32475,18096 32591,18096 32591,18226 32475,18226"/>
            </emma:interpretation>
          </emma:emma>
        </inkml:annotationXML>
        <inkml:traceGroup>
          <inkml:annotationXML>
            <emma:emma xmlns:emma="http://www.w3.org/2003/04/emma" version="1.0">
              <emma:interpretation id="{A1AB5295-5739-40A2-93CC-021A68F7ECC7}" emma:medium="tactile" emma:mode="ink">
                <msink:context xmlns:msink="http://schemas.microsoft.com/ink/2010/main" type="inkWord" rotatedBoundingBox="32475,18096 32591,18096 32591,18226 32475,18226"/>
              </emma:interpretation>
              <emma:one-of disjunction-type="recognition" id="oneOf0">
                <emma:interpretation id="interp0" emma:lang="zh-CN" emma:confidence="0">
                  <emma:literal>/</emma:literal>
                </emma:interpretation>
                <emma:interpretation id="interp1" emma:lang="zh-CN" emma:confidence="0">
                  <emma:literal>‘</emma:literal>
                </emma:interpretation>
                <emma:interpretation id="interp2" emma:lang="zh-CN" emma:confidence="0">
                  <emma:literal>「</emma:literal>
                </emma:interpretation>
                <emma:interpretation id="interp3" emma:lang="zh-CN" emma:confidence="0">
                  <emma:literal>」</emma:literal>
                </emma:interpretation>
                <emma:interpretation id="interp4" emma:lang="zh-CN" emma:confidence="0">
                  <emma:literal>一</emma:literal>
                </emma:interpretation>
              </emma:one-of>
            </emma:emma>
          </inkml:annotationXML>
          <inkml:trace contextRef="#ctx0" brushRef="#br0">35516 20856,'19'-14,"11"-18,4-11,-1 2</inkml:trace>
        </inkml:traceGroup>
      </inkml:traceGroup>
    </inkml:traceGroup>
  </inkml:traceGroup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14.95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11998 16408 7168,'0'-23'2720,"5"23"-1472,5 0-672,-10 0 800,11 0-64,-1 0 0,-1 0-97,2 0-31,4 0-640,1 0 96,-2 0 32,-2 6-96,-3-2 0,-3 1-64,-6 3 96,-6 1-160,-3 4 64,-8 3-224,-2 0-32,-17 7-288,-5 9-32,-10 10-512,-6 3-96,-14 13-1344,5 0-608,0 6-2943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00.838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5473 9395 4480,'-19'13'1664,"13"6"-896,0 7-352,6-10 608,-6 1-96,-3 1 32,9-1-192,0 2-96,0-6-352,0-13 0,0 0 96,6 0-96,-3-3 0,3-7-128,0 1 32,0-4-128,-3 3-64,3-3 0,-1 0-32,5 0 0,-4 3 64,3-3-32,3-2-32,2 2-64,2-4 32,4 2 32,-1-8 0,2 6-96,5-2 0,4 0 128,1 6 96,1 4-192,-2 5 0,-6 14 0,3 3 32,-7 0 32,-1 6 0,-2-2 64,-8 2 96,-3-1 64,-6 5 96,0 0-96,-6-1 32,-3 5-160,-2 1-64,-4 4 0,-1 21-32,-4-3 0,-4-1 64,-3 2 32,-3-2 32,0-7 64,3-3 32,-3 8-32,0-7 32,4-4-1,1-4 33,-10 0-128,3-4-32,7-1 32,-1-1 0,1-4 0,4 1 64,6-4-32,4-6 0,2 2-32,3-7 64,12-3-96,3-5-64,8-5 64,-2 1-64,0 4-32,0 0-64,0 0 32,0 4-32,0 1 0,1-1 64,4 1 64,1-5-32,0 0 64,-1-5-64,-1 1-32,13-1 32,-7-3-32,5 3 0,-4 0 64,1 0-96,-3 1 0,3-1 32,-3 1 64,2 0-96,-1-2 0,1 3 32,-1-3 0,-5 2 0,-5 1 0,1-3 0,-5 6 64,-2 0-448,-3-4-160,-1-2-416,-1 3-191,2-1-385,-1-2-96,0-7-320,0 0-128,1 4-704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15.851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11347 17264 5376,'-11'4'2016,"7"-4"-1088,4 6-320,0-6 736,0 4 32,0 6 128,4-7-480,1 2-224,5-1-448,1 6 128,-2-6 64,3 2-97,3 2 1,0 0-64,6 2 64,-2-4-96,7-12-32,10 6-64,-1-4 0,7-6-64,3-2-32,0-8-96,17-6-64,-7-6 32,2-4-32,5-2 0,-2 3 64,-3 2-96,-6 7-64,5 0 128,-11 4 96,6-3-32,-10 12-64,-11-4-160,-3 2 0,-18 1-512,-9 11-128,-9 3-608,-8 0-159,2 0-833,-4 0-320,-2 0-544,1 0-512,-1 0 1760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16.45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12085 16829 5760,'-10'-13'2176,"4"4"-1152,6 5-576,0 4 704,0 0-160,0 0 64,0 0-192,0 4-64,0 5-416,0 1 96,0 3 96,0 9-128,6 5 63,-3 5 65,4 3 96,-2 11-160,-1 8 32,1 1-128,1 0 0,-6 3-96,0 6-32,0-5-32,0 14 64,0-11-160,0 2-32,0-9-64,-6-10-64,1-3-64,5-10 32,-4-10-32,-1-5 0,-2-7-576,4-10-224,-8-14-320,1-14-96,-1 2 129,7-6 159,-7-4 32,1 0 64,-1-9 352,2-3 160,-1 9 256,-1-2 64,5 5 64,3 4 64,-3 5 160,0 5 128,2 3 288,4 6 160,-5 3 0,5 7 64,-9 3-65,-3 7 1,6 8-96,-3 2 32,3 6-128,-3 14 0,-2 3-128,-5 5 32,2-3-160,-7 7-32,-4-4-192,4-3-32,-3-1-96,3-5-32,-11-10-256,-1-3-64,0-14-736,9-4-320,3-19-480,6-13-191,4-5-545,16-3-288,11-7-384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16.69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11912 17256 6912,'41'-4'2624,"-16"8"-1408,5 5-512,-13 1 896,7-1-256,6-1-96,7 11-321,-2-6-127,7 10-448,-2-1 0,1-3 0,1-6-192,-12 6-32,0-6-64,-4 6 32,-11-15-128,1 5 0,-7-9-832,-4-5-352,-5-18-959,0 0-321,-5-3-640,5-1-1056,0-10 1440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16.937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12467 16876 6784,'5'-23'2528,"-1"23"-1344,8 9-608,-12-9 1376,9 23-416,2 0-320,-1 3-225,0 6-575,-5 4 32,0 1 0,1-1-160,-6 0-32,0-4-64,0-6 32,0-1-288,0-8 0,4-8-416,-4-9-96,6-4-704,-6-11-223,0-7-673,5-5-320,4-5-992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17.38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12718 16607 5120,'0'-32'1920,"0"25"-1024,0 1-288,0 6 736,0 0-192,0 0-32,0 0-192,0 0-32,14 10-160,2-2 160,-2 16-224,-4-8-161,2 3-63,-3 10-64,2-7 64,-7 1-96,2 3 32,-1 1-32,-1 10 32,1 3-64,1 1-32,-2 5-32,2-2 64,0 8-96,-1 0-64,-2-1 64,9 4 64,-8 3-64,2-4 32,-1 2-96,1-2 64,-3-1-128,-3-2 0,0-3-32,0-2 32,0-5-128,0-4 0,-3-6 32,-3-2 0,1-13-160,-1-6-32,-4-6-544,1-18-160,-2-18-608,-14-7-256,-10-30-959,-7-7-353,6-14-992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18.170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13328 16736 5888,'5'0'2176,"5"0"-1152,1 4-576,-2 5 704,3-6-288,-3 3-96,1 2-96,1-2-32,10-2-352,-6-4 96,0 8 128,-6 2 96,2 0 32,-7-3-1,2 8 65,-6-5-32,-6 12 256,2 1-288,-1 0-192,10 13 0,-5-1-32,0 7-96,4-3-32,2 3-32,-6 3 64,5-4-96,1 13-64,-6 0-64,0 6 0,0-6-64,0 8 64,0-10-64,0-13-32,0-7-416,0-9-1376,0-23-320,0-14-1631,4-18-577,2-26 320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19.56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13599 16834 4864,'0'-9'1824,"4"0"-960,2 3-448,0 6 608,3-4-96,2 0 32,4-5-288,6-4-64,-2-2-352,7-2 32,4 4 128,6-16-32,9 7 96,3 5-128,-4-7-32,2 6 0,-5-1 128,1 6-64,-12 4 32,11-1-97,-11 3 33,-5 1 96,7 3 32,-8-3 0,-3 6 32,0 6-64,-6 3 32,-6 8 32,3 2-32,-3 3-160,-3 1-128,-1 4 32,-1 1 0,2-2-32,-1 2-32,-1 12 32,2 1 32,-1 1-32,1 3-32,-2 4-32,2 2 0,-1 2 64,-1-3 32,7-1-96,-11 11-32,6-11-32,-6 6 32,0-10-64,0 0 64,0-4-64,0-11-32,0-1 96,0 3 0,0-6-128,-6-16 96,-5-6-320,2-4-64,-7-8-352,-10-11-128,2-7-480,-6-15-224,-2-5-352,-4-5-95,0 6-1,0 0 0,-9 5 384,-6 2 224,6 8 416,-2 2 256,2 6 576,3-1 320,3 4 384,3 6 256,6 0 320,3 3 128,7 2-64,4 4-32,7 0-256,3-6-64,12 1-192,3-1-65,12 1-159,4 2-32,7-2-64,13-10 0,0 0-128,-3 2 0,-7 3-160,1 5-64,-6 0 0,-3 5-32,-12 17 64,-11 4-96,-8 6 0,-8 5-128,-6 4-32,-14 4-64,1-1 0,1 1 64,0-4 64,-2-4 64,2 4 96,0-6-64,3 10 0,3-8-32,3-5 0,1-6 352,4 5 160,7-6-128,3-9-32,6-7-96,15 0-32,6-7-96,9-12-64,12 0 32,8-3-32,1-5 0,-5-1 64,-5 1-192,1 5 32,-12 3-480,-6 2-160,-12 4-1183,-9-2 63,-3 2-64,-3-1 288,-3 1 224,-4-6 160,-1 0 128,6-2 480,1-2 320,-2-7 128,0 2 128,-3-4 32,3 9 32,3-4 352,-3 8 160,-9-3 288,4 5 224,1 2 0,-1 2 32,7 0-32,-2 3 0,1 1-64,1 0 32,4 4-192,0 2-96,4 3-129,1 3 33,1 2-32,-2 13 288,1 10-192,1-1-192,0 8-64,-2 11-128,1 9 0,1 3-160,-2 5-32,1 1-32,1 14 32,0-3-288,-6 2-96,0-9-832,0-7-384,0-17-1631,9-40-2977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20.527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15248 16359 5632,'0'0'2112,"6"4"-1152,0-4-576,-6 0 608,10 5-32,0-1 128,0 2-224,0-2-64,0-1-448,0 3 0,2 3 0,-2-5 160,0 6 64,-6-1-33,2-2 1,0-1-224,-6 4-64,0-7 64,0 1 128,0-4-128,0 6 64,0-3-160,-6 3-64,0-2 64,2 0 0,-6 1-96,-6 5-96,0-1 0,-4-1-32,-4 1 0,-8 10 0,-4 7-576,-10-3-256,6 5-608,0-2-319,4 7-1089,6-7-512,9-4-64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21.301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14928 16956 4352,'6'0'1664,"-6"15"-896,0-15-256,0 0 1088,4 7-256,2 3-96,-1 0-96,-1-2-640,7-4 128,-11-4 32,15 6-96,0-6 64,0-6-224,12 6-1,-3-12-127,3-2 0,2 4-256,1-12 0,2 0 32,-1-1 32,-1 0-32,-4 1-64,-7-1-64,1 4 32,-8 9-192,-8-2-96,-4-2-159,0 5-65,-4-4 96,-2 3 32,-5 1 320,2 5 128,-1-5 0,-1 9-32,1-10 160,4 10 128,1 6 128,1-6 128,-1 4-1,-1 5-31,6 4-64,0 10 32,0 9-64,0 9 64,6 5-64,-1 8 0,-5-8-96,4 21 32,1 14-64,-5-3 64,0-7-192,0-7-32,0-9-64,0-6 32,-5-4-416,1-17-96,-1-9-512,-1-12-224,2-7-288,-2-7-63,1-12-321,-1-17-128,6-5 128,0-4 160,0 3 576,-3 2 256,-3 0 576,6 4 224,-6 4 256,2 6 192,-1-3 480,-1 6 224,2 5-96,4 4 32,-5 1 32,-1 4 32,0 5-128,3 4-32,-3 9-192,0 4-33,-3 1-31,-6 4 32,0 6-224,-5 2 32,-1 2-192,-6-6-32,8 4-288,-1-2 0,-1-6-192,0 4 32,7-14-704,-2 8-352,7-22-863,-3 2-289,7-10-832,5-4-1440,5-4 1344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21.480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15096 17093 5376,'41'-9'2016,"-26"9"-1088,16 3-32,-16 3 800,11 1-224,-2 9 0,8-3-288,-7 4-64,1 2-641,-5-6 1,-2 2 32,-4-2-192,-4-9-96,-11-4-416,6-4-192,-6-5-1439,0-5-641,4-8-1824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01.118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6321 10051 7808,'9'19'2880,"1"-15"-1536,1 18-1088,-8-12 672,3-1-288,0 4-32,0-3-288,-2-2-128,6 1-96,0 0-96,-10-9 32,0 0-832,0 0-320,0 0-2816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21.857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15918 16286 7808,'0'-4'2880,"0"0"-1536,6 4-800,-2 0 864,-4 0-256,0 0-32,0 0-193,0 0-127,0 0-416,0 8 96,-4 2 160,-2 4-64,-9 4-32,0 4-32,-11 10 0,1 0-192,-1 0-128,-5-2-192,1 8-64,-11 7-192,5 0-64,-5-9-1056,1-4-352,4-13-1183,10-12-481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22.098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15608 16422 7936,'6'-5'2976,"8"10"-1600,5-1-768,-7 0 832,3 6-96,6 3 31,9 2-383,11-2-224,-11 0-416,0 0-96,0-3-32,2-1-32,-1 1-32,-7-1-96,-3-6-64,-6 7-128,-4-6 0,-7 5-864,-4 0-288,-4 5-991,-7-1-321,-4-3-1600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22.819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15443 16865 4608,'-25'0'1760,"20"7"-960,5-4-224,0-3 640,0 0 32,0 0 32,5 13-128,-1-4-64,8 1-608,-3-1 128,2-5 64,-1 2 0,10-6 127,-4 4-383,-1-4 64,0-4 64,6-2-224,-1 2-96,1-5-64,3-1-32,3-3-64,3 1-64,15-12 96,2 11 0,-7-12-32,-4 13-64,-1-6 32,-5 4 32,2 0-32,-7 5 64,-4-4-128,-6 9-64,-4-6-224,-7 10-64,-4 0-480,-4 0-192,-7 4-767,1 2-289,-5-6-96,4 4 0,-10-4 448,6-4 416,0-6 928,0 7 1024,5-6 512,-1 3 288,2-2 96,3-1-96,0-4-32,3 7-736,-3-12 128,6 10 0,0 2 96,0 2 383,0 14-255,0-2-256,0 10-64,-15 1-32,15-2 64,-11 1-256,2 5-96,-1 0 0,-1 3 96,-4 6-192,0 6 0,-1-2-128,-10 9-96,7 4 0,-7 5 32,-1 4-96,-3-6 0,0 6-320,0-4-96,0-4-640,4-9-224,5-12-960,0-7-383,6-14-1217,6-16-1408,-3-14 1984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23.100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15479 17049 5376,'11'-10'2016,"14"1"-1088,-10 9-384,-4 0 640,-1 4 96,-1 5 96,2 4-192,4 10 0,-5 5-672,7 4 64,-8-2-1,1 2-63,-4 0 32,-1-3-224,-2 1-128,-3-2-192,0-11 0,0-2-864,0-15-287,0-9-1121,0-5-416,0-8-1088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23.70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15714 17156 7808,'4'9'2880,"-4"-6"-1536,11 3-928,-11-6 768,9 0-480,3-6-64,6 0-320,14-10-128,-2-1-96,7-6-96,2 1 96,3 3-64,-1 2-32,-5-1 32,-1-2-32,-5 16 0,-5-1 64,-4 5 160,-6 0 128,0 5 159,-4 5 65,-5 4 64,-2 4 64,-4 4-192,0 1-32,0 4-32,0-1 64,-4 2-224,-2-2-96,-5 3-32,2 3 32,-1-9-96,-1 7-64,-4-2 0,0-10 32,-1-23-736,2-4-352,-2-5-608,1-4-192,-2-5-287,8-7-33,0-2 160,-3 0 96,3 0 864,3 5 352,1 5 512,1-1 192,-2 4 704,0-3 288,3 12 128,-3-6 96,1 6 32,5 4 64,0 6-256,0 0-96,0 6-192,0-2-65,0 6-31,0 2-64,0 2 32,0 4 32,0 5-256,0-4-32,0-2-32,0 12 0,0 15 0,0 11 0,-6 4-128,6 8-96,-4 20-64,4-7-96,0 8 96,0-8 0,0-2-384,0 2-224,0-6-1120,0-16-544,0-12-2047,10-20-2241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24.68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16652 16729 5888,'-26'0'2272,"26"-4"-1216,0 17-384,0-13 800,0 10-64,15-7 128,-4 7-512,-1-6-224,5 1-449,0-5-31,5 0 32,7 0 0,-2-5 32,5-3 0,2 2 64,-2-7-160,6 4-32,-6-1 64,5 3 32,-4-2-160,-5 3-64,-2 6 64,-3 0 96,-6 0 0,0 6 0,-4 3 32,-11-2 32,0 3-32,0 3-32,-6 2-96,6-2-32,-8-3-192,-4-2 32,6 1 0,2 0 64,-1 5-32,-10 0 64,3 0-64,-2 9 64,4-1-128,-4 0 0,-2 1 32,1 3 0,-2 2-96,2-1 0,0 1-512,0-2-160,0-3-896,5-4-288,-1-6-1087,2-9-481,3-8-512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25.12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16866 16983 5632,'-6'-5'2176,"12"5"-1152,-6 5-480,0-5 640,0 0 32,0 0 128,6 4-192,-6-4-32,8 10-640,4-1 127,-8 1 129,2-1-32,-1 4 32,0 4-96,-1 6-32,-4-1-192,0 6-96,0-1-96,0 5-64,-4-4-96,-1 2-64,0-2 32,-1-5-32,2 3-448,-2-12-160,0-14-480,3-4-192,3 0-223,0-5-33,3-4 256,9-3 224,-2-1 448,0 4 224,0-6 256,5 6 64,6 0 416,3-2 160,2-2 352,-1 2 192,2 2-128,3 0-96,-10-1-384,2 1-192,-8-2-161,-4 7-95,-10-1-1119,-4 0-449,-8 5-2304,-8 4-1376,-14 4 2464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25.37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16698 17088 6400,'-12'0'2368,"12"0"-1280,-3 6-352,3-6 768,0 7 64,0 3 96,0-1-417,0 5-191,0 4-608,0-1 288,0 8 128,0-3-192,0 0-32,3 5-192,-3 9 32,6-4-192,-6 1-96,0-7-192,0 2-64,0-2-544,0-7-160,0-6-1024,0 1-448,0-6-1151,0 2-417,6 0 96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25.657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16698 17591 7424,'-6'9'2816,"12"-9"-1536,-6 0-512,0 0 864,0 0-288,0 0-65,0 0-223,6 0-96,3 4-544,-9-4 160,9 0 160,9-4-256,-4-5-32,5-4-128,2 0 32,11-10-192,-2-9-32,10-10-224,10-3 0,-2 0-1184,-4-4-480,8-6-1439,-5 5-545,-8 4-544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26.58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17380 16494 6784,'-4'6'2624,"4"-2"-1408,0 0-448,0-4 928,0 9-160,0 0-32,4 1-481,2-1-159,6-2-512,-4 3 64,2 0 32,2-10-32,2 3 0,2 2-96,-2-5-32,-2 0-160,3 5-96,0-5 0,0-5 32,0 0-96,-5 5 0,1 0-32,-6 5 0,-5-5-288,-5 18-160,-6 4-32,-5 7 64,2 3 64,-11 3 96,-11 1 128,1 10 96,-1-5 64,5 0 32,6-5 256,3-4 224,7-9-96,0-6 32,5 1-128,5-4 64,5-14-256,10 0-64,1-4-32,10-2 64,9 2-96,0-8 0,0-4 32,-3 0 64,-3-4-192,2 8-32,-5 2-32,-6 0 64,-5 7-160,0-1 32,-10-2-32,0 6 96,0-3 64,-5 3 64,0 9 96,1-2 64,-2-1-32,0-2-64,0 2 32,3-2-32,-2 14 128,-1-4 0,-4 2 96,-1 7 0,-4 6 32,-9 2 64,-3 5 32,2 5-32,-1-1-32,2 11-96,-3-2 32,2 1-64,5-4 64,0-10-128,4 0 0,1-14-96,4-3-32,11-19-832,0-13-416,11-25-288,4 8 32,1-8 97,4 2 159,10 0 128,6 1 608,-6 3 224,0 9 288,-4 5 96,-4 8 416,-8 10 160,-4 10 160,-4 2 64,-6 8-32,0-2-32,-6 8-257,-4 10 1,1 6-256,-12-6-32,7 0-128,2 2-96,2-12 0,14-8-480,-4-18-160,18-5-895,0-8-321,-1-29-864,2 6-320,1 1 32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03.697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7190 9408 4864,'11'-7'1824,"-11"14"-960,0 0-576,0-7 512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27.117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17574 17078 6400,'0'-8'2368,"0"8"-1280,0 0-576,0 0 704,0 0-224,5 0 64,4 0-320,-2 0-64,4 0-384,-2 0 96,1 4 128,1 0-65,-2 5 65,3 0 0,-9 5 64,3 4-32,-6 5-32,0 4 0,0 1 0,-6-2-192,3 16-64,-3-6-64,0 0-32,6-5-192,0 1 32,0-9 0,6 9 64,0-10-32,3-5-32,0 2 32,3-5 32,-3-5-96,2 0 0,-1-5 32,-1 6 0,12-5 0,-6-1 64,2-1-96,7-3 0,3-3 32,-3 3 64,7-4-96,1-5 0,3-5 32,1 0 0,4 0 0,-5 2 0,1-2 0,-6 4 0,-9 2 0,-10-2 0,-1 0 64,-4 3 96,-18-16-224,3 1-288,-2-7-192,1-2-576,1-1-160,3 1-543,0-7-193,-3 3-960,3-1-448,1-6 352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27.787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18518 16772 7040,'-6'0'2624,"6"-6"-1408,6 6-928,-6 0 704,0 0 32,0 0 576,6 15-384,-3 2-609,2 12 129,-5 3 0,0-2 64,0 7 0,0 3-448,0 1-224,0 1 0,0-6-32,0-4-384,-5-10-128,5-5-864,-3-11-384,-3-12-1215,0-7-513,6-10-384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28.239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18472 16476 5888,'-5'-8'2272,"10"8"-1216,4-6-736,1 6 640,1 0 64,5 0 160,4 0-288,10 6-128,-4-2-448,-7 0-64,8 1 64,-3 4 96,-3 1 128,-6-2 63,0 1 33,-3 0 64,-7 1 32,-5-1-128,0 8-32,0 6-64,4-4 0,-4 3-64,5 10 32,1 0-192,-2 4-96,2 9-32,-1 0-32,1 4-64,-3 12-64,4 1 96,-2 6 0,-5 9 32,4-4 0,1-5 0,1 0 0,-6-4 0,4 4 0,2-19-160,-6 2 32,0-12 64,0-7 32,-6-19-1600,2-22-512,-2-8-256,1-19-575,1-9-193,-8-10-1088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28.50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18568 16798 7680,'-26'-10'2880,"26"6"-1536,26 8-640,-16-4 832,1 6-256,4-6 63,6 9-415,-1-5-160,-1 5-448,8 1-64,-3 3 64,2-4 0,1 5 64,-3 4-64,3-4-32,3-5-256,6-2-64,-12-10-992,3-1-448,-7-2-863,-5 3-321,0-3-1312,0 2-960,1-5 2368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30.055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19058 16694 5888,'0'-22'2272,"0"18"-1216,0-2-1248,0 6 3392,4-13-1056,-4 13-384,12-10-449,-4 7-831,-2-3-64,4 12 224,-4 2-96,-1 10 32,0-4-64,-1 4-128,2 1 0,0 4 64,-2-1 32,1 0-128,0-4-32,5-6-192,2 4-32,3-7 32,0-1 0,5-8 0,-1 0 0,14-8-64,2-1 32,1-7-64,-1-6-32,-1-4 32,2 3-32,-4-3-96,-7 7 64,-4-3-32,-1-1 0,-4 10-224,-7-3-128,-4 3-352,-5 4-96,-5 1-224,1-2-128,-7 2 96,1-2 32,-1 0 353,2 3 127,-7-8 352,-4 2 128,-1 0 320,6-1 192,-5 0 96,10 0-1,-2 1-31,-2 4-32,10-1 32,4 6 64,0 0-96,0-1 0,0 5-160,0 0 0,0 0-32,0 9 96,0 1 128,0 0 96,0 2-160,0 2 32,0-1-128,0 2 0,9 2-96,0 2 32,-9 3-64,6 5 64,0 1-64,0 8 0,-2 5-32,1-1 0,1 5-160,-6 0 32,3-3 0,3 3 0,-6 0 0,0 4 64,0-2-32,0-2-32,0-5-64,0-8 32,0-3-384,0-7-224,0-9-288,-15-10-1056,6 3 128,-18-12-799,6 3 831,1-2 352,1 1 768,-2 0 384,1-2 288,4 2 96,2-2 192,-2 3 160,-1 0 256,8-3 160,-1 2 32,5-2 32,5 2-64,0-2 31,5 3-191,5 0-96,-1-3-256,8 2-64,-1-6-64,8 1 32,6-4-192,2-1-32,-2 1 64,0 4 32,0-1-32,-3 6-64,-6-1-64,-7 5 32,2 0 32,-7 5 64,-3 3-32,-6 7 64,-6 2-64,-3 6-32,-7 6 32,-4-3-32,-1 2 64,-3 2 32,-3 8-32,7-2-64,0-10-64,0 2 32,5-11 160,-2 2 64,7-1 64,1 0 64,-2-9-96,7 4 32,-2-7-96,1 2 64,5-8-128,0 0-64,5 9 0,-5-9 32,6 0-32,4 0-32,-5 0 96,10 5 0,1-5-32,-2-5-64,7 1 32,0-1-32,-7 1 0,8 0 0,-4-2 0,3 2 0,0-5 0,-1 0 0,2-1 0,-2 6 0,-5-9 0,0 13 0,1 0 0,-2 0 0,-4 0 0,1 4 0,-2 1 0,-3-1 64,4 0-32,-5 12 64,10-13-64,-15-3-32,0 0-64,12 9 128,-3-5 0,-3 2-96,-6-6 32,0 0-64,3 4 0,-3-4 128,0 0-96,-3-4 0,-9-2-192,9 2-96,-3-1-256,-6 5-32,3-4-448,0 8-160,-7-4-895,6 0-321,4 0-1952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30.775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20347 17487 9984,'-19'8'3776,"8"3"-2048,22-11-2080,-11 0 512,0 0-544,11 7-96,-11-7-1728,8 7-768,15 6-384,-23-13-32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32.32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20450 16720 4224,'-11'-7'1568,"22"-4"-832,-11-24-288,0 35 480,0-18 32,0 18 128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32.51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20461 16644 11520,'9'0'1248,"2"6"-64,-17 12-128,1-4-32,5 2-353,-4 3-95,-1 4 32,-1 3 0,6 6-256,-6 6-64,2-8-160,-1 2-32,-1 0-32,2 4-64,-1 5-192,-5 1-128,5 3-800,-1 0-319,0 0-1601,6 4-672,0-4 96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4:52.23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FD28E1AC-FB9A-49AA-9683-D8C55D4CF0F4}" emma:medium="tactile" emma:mode="ink">
          <msink:context xmlns:msink="http://schemas.microsoft.com/ink/2010/main" type="inkDrawing" rotatedBoundingBox="7651,13029 18412,12237 18669,15734 7908,16526" hotPoints="18373,12774 18461,15820 7912,16125 7824,13079" semanticType="enclosure" shapeName="Rectangle"/>
        </emma:interpretation>
      </emma:emma>
    </inkml:annotationXML>
    <inkml:trace contextRef="#ctx0" brushRef="#br0">11051 15965 4096,'-32'9'1568,"32"5"-832,-16 2-640,13-6 384,-3 3 192,-3 2 160,-3-2-96,3 0 0,-3 6-384,3 4 0,-2 3 0,-8 2-64,-2 8 0,6 10-32,0 12 0,4 20-64,2 8 32,3 14 0,0 13 96,2 9-160,4 17-32,10 3-64,-1 3 32,-3 0 0,0 9 32,-1-10 0,-1 0 64,2-6-32,-1-16 64,-1-14-128,2-2 0,5-16-32,-1-9 32,-1-13-64,2-13-32,-1-11 32,1-8-32,4-7 64,0-7 32,0-5-32,6 2-64,-1-6 32,5-3-32,5-1 0,2-5 64,-2 1-32,0-5-32,6 0-64,6 0-32,-3 0 128,8 0 32,8 0 0,7 0-64,-2-5-64,2 1 32,-1-1 32,16 1 0,-11 0 0,6-2 64,5 6-96,4-4 0,15 4 96,2-5 32,-8 1-128,12 0-32,-4-1 32,4 5 64,-1 0 0,12 0-32,-7 0 32,1 0-32,12 0 0,-14 0 0,3 0 0,-7 0 0,18 0 0,-8 0 0,-3 0-96,8-4 64,-8 4 32,0 0 0,-1-6 64,9 2 32,7-1-32,-16 1-64,-20 0 32,18-1 32,3 1-96,-1-2 0,0 2-32,5 1 0,-5 3 64,1-7 0,-22 7 64,21-3 32,1-2-128,14-3 32,1-2 0,-12 1 0,6 0 0,16-5 0,-10 2-96,-1 2 64,1-4 32,-1 6 64,-5-2-32,0 6-32,0-2 32,-1 2-32,-3-1 0,15-2 0,-10 1 0,-8 2 0,13 4 0,-4-6 0,-3 3 0,12-1 0,4-1 0,0 1 0,2 4-96,-12 0 64,-1-14 32,13 5 64,3 0-96,-5-5 0,2-4 96,-12 0 32,-1 0-32,1 4-64,6 5-64,-11 0-32,-9 9 64,5-4 64,-12 4 0,-4 0-32,0 8 32,-10-3-32,9 4-160,-10 5-32,-8-10-544,-12-4-160,-10-8-768,-10-8-288,-11-16-1216</inkml:trace>
    <inkml:trace contextRef="#ctx0" brushRef="#br0" timeOffset="1459">11259 15624 5760,'-15'-4'2176,"15"8"-1152,4 2-1184,2-2 384,8 1-192,7-5-32,4 0 32,11 0 32,10 0-32,15 0 64,1 0 64,-2 0 224,2 0 128,14-5-64,-5 1 64,7-6-160,2 1 32,13 5-96,9-1 64,-1 1-256,16-2-64,-4 2 96,4 0 160,5-5-96,16 3-32,-10-1-160,13 1 0,-3-3 0,0 4 64,16 2 96,-13 3 64,8 0-96,-6 0-32,-2 3 32,17 2 0,-5 0-64,2-1 32,-9-4-64,4 6 64,6-2-64,-2-1-32,-1 3 32,-6-2-32,1 1 0,14-1 64,-7 0-32,-8 2 64,-4-6-128,0 0 0,35 0 32,-6 0 0,-13-6 64,-1 2 32,6 0 32,-2-1 0,2 1-64,-11-2 32,-1 6 0,0-3 32,12-1-64,0-2-64,-12 2-64,-4-1 32,1-3 32,-2 3 64,11-5 32,-12 6 96,10 4-96,-16-3 0,4-3-32,8 2-64,-14-1 32,-4 1 31,-2 4-31,-4-4 64,-2-2-64,8-3-32,-18 5 32,-3 4-32,-16 0 0,-5 0 64,-2 4-96,-18-4 0,-10 0 32,-12 0 0,-4 0 0,-5 0 64,-10 0-32,-5 0-32,-8 0-64,0 0-32,-9 0 64,-9 0 64,0 0 0,0 0-32,-5 0-64,-5 0 32,-2 5 96,4-1 32,-2 2-128,-2-2-32,4 0 32,-4 5 64,8 0 0,-2 5 64,1 4-64,1 5 64,-2 9 0,1 0 96,-1 17 192,6 9 64,0 6-96,0 4-32,0-4-128,-4 21 32,4 2-64,0 3 64,4 10 0,7 13 96,-1 0-96,1 19 32,-1-6-32,-1 6 32,8 9-128,-2-5-32,0 13-32,0 1-64,6-10 32,-1 10-32,0-10-928,0-8-320,16-10-1855,11-22-801,-8-22-416</inkml:trace>
  </inkml:traceGroup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54:45.94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4F65A4B-20B9-4AB4-8013-C19ED94EF93A}" emma:medium="tactile" emma:mode="ink">
          <msink:context xmlns:msink="http://schemas.microsoft.com/ink/2010/main" type="inkDrawing" rotatedBoundingBox="10983,5642 24319,7137 23872,11129 10535,9634" semanticType="callout" shapeName="Other"/>
        </emma:interpretation>
      </emma:emma>
    </inkml:annotationXML>
    <inkml:trace contextRef="#ctx0" brushRef="#br0">11941 6509 3072,'-23'-4'1216,"23"12"-640,0 0-128,0-8 544,0 7-128,0 1-32,0 3 32,-3 2 0,-2 7-448,-5 14 96,-2 4 64,-10 14 96,-4 7 128,-4 19-288,-1 8-128,-5 0-96,-3 11-32,-1 3 64,1 2 128,0 7-64,3 1 32,1 10-96,-4-3 32,-5 4-1,5 8 33,-6 0-192,1 8-64,0-1 0,-8 5 0,9 3-64,2-16 32,2 8 0,-5-8 96,5-9-96,8-7 0,1-7-32,7-8 32,2 6-64,3-14-32,0-7 32,5-4-32,5-8 0,-2-4 0,6-7-96,0-1 0,4 0 64,0-11 64,4-3-64,5-10 0,4-1 32,10-11 0,3-2-96,0-1 0,0-8 64,4 1 0,11-4 32,-2 0 64,5-8-96,13 0-64,0 0-32,4-3 96,-4-2-64,4 2-32,1-2 96,-1-2 64,6-9-64,-2 5 0,9 0-32,1 3 0,-1-1 0,-4 1 0,5 5 64,-1-2 64,1 5-32,-1 0-32,1-3 32,18 3-32,-6 0-96,-3-3 64,9 3 32,-11 0 0,6 0 0,0 11 0,14-3-96,-7-1 64,-2 1 32,7 0 0,1 3 0,1-3 0,6-5-96,-2 2 0,-6-5 64,2 3 64,-1 2-64,0-2 0,-1 1 32,5 1 0,1-2 0,-4 2 0,2-2 0,1 2 0,18-2 0,0 0 0,1 2 0,-6-5 64,1 3-96,-6-3 0,5 0 32,13 0 0,3-8 0,-13 5 64,2 0-32,5-2-32,11-3-64,-2 0 32,4 4-32,-10 1 0,5-2 128,13-3 32,-9-11-128,6 8-32,3 3 32,8-4 64,-8 4 0,5 2-32,-1-11-64,10 6 32,-5 3 32,-4 0 0,-5 5 0,0-2 0,13 2 0,-7 3 0,-3-5 0,2 5 0,8 0 0,-8-4 64,8 1-96,0 3 0,18 0 32,-13-5 0,-10-3 0,2 8 0,11 0 0,-7-3 0,-5 0 0,-5 3 0,6 0 0,3-5 0,-8 1 0,-2 0 64,2 0-96,13-4 0,0 0-32,-14 2 0,5-2 0,5 3 0,-14-2 64,0 2 0,-5 2-159,-8-5 31,0 0-224,-12 0-32,-16-4-480,2 1-256,-22-5-960,-17 2-352,-13-19-704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03.925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7212 9417 10400,'15'9'1088,"6"1"-544,0-6-128,0-4 0,-3-4 64,9-2 96,-1 2-192,4 0 32,0-1-256,0 1-32,2-1-64,-2 5 32,7-4-64,-17 4-32,4-4 32,-3-2-32,-6 2-96,-5-8 64,1 2-32,-2-8-608,-18-2-224,-2 4-736,1 2-320,-5 5-1280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54:47.29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FDD564A-470F-4B68-90CB-9237E4720E33}" emma:medium="tactile" emma:mode="ink">
          <msink:context xmlns:msink="http://schemas.microsoft.com/ink/2010/main" type="inkDrawing" rotatedBoundingBox="12676,4719 24829,5718 24557,9035 12403,8035" semanticType="callout" shapeName="Other"/>
        </emma:interpretation>
      </emma:emma>
    </inkml:annotationXML>
    <inkml:trace contextRef="#ctx0" brushRef="#br0">12883 6491 7680,'-27'-7'2880,"24"10"-1536,-7 5-1568,10-4 448,5 3-384,3 2 32,15-1 64,7-2 32,10 2 32,8 1-96,19-1 0,10 0 64,7-5 0,17 2-64,-1-2 64,11-3 96,20-3 32,-8-2 96,14 5 32,-3 0 32,20 0 64,0 0-96,3 5-64,10-2 0,18 0 32,-5 5-32,3 0 0,25 1-96,-3-1-64,7-5 32,6 0-32,6-3 0,-9 0 0,9 0 0,-10 0 0,5-3 64,5 3 32,-9 0-32,1 0-64,8 3 160,-5 2 128,-8 3-224,7-4-32,-2-1-32,-5 2 0,16 3 0,-12-5 0,-1-3 64,20 3 32,38-3-32,-27-3-64,-8 0 32,-9-2 32,-12 2-96,-11-2-64,7 2 64,1-1 0,-15-1 32,13 2 64,-18-5-32,-5 0 64,2 0-64,-2 1 64,-8-1-128,-13 0-64,-1-3 64,0-2 64,-12-2 64,5 7 32,-28 0-160,-4 0-32,-4-3 96,-10 7 32,-10-4 0,-21 8-64,-7 0-64,-9 4 32,-14-4 96,-3 8 32,-11-1 32,-7 5 0,-8-1 0,-5 3 0,-5-3 0,-5 0 64,-3 8-32,-5 1 0,-10 16-96,2-2 32,-15 5-64,2 8-32,-5 4 96,-1 3 0,-4 24-33,1 1-63,0 2-63,-11 13 31,-3 7 32,1 12 63,4 12-31,-5 11 64,1-3-128,2 3 0,2 17 32,3-12 0,-3 7 64,-4-7 32,3-5 32,5 0 0,-1 4-64,2-11-64,7-4 96,1-8 64,0-9-288,8-17-64,0-18-831,5-6-353,5-17-1760,3-10-1984,-3-9 1504</inkml:trace>
  </inkml:traceGroup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5:54.21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63FE110-9EB4-4568-A30C-81119F8780D1}" emma:medium="tactile" emma:mode="ink">
          <msink:context xmlns:msink="http://schemas.microsoft.com/ink/2010/main" type="writingRegion" rotatedBoundingBox="890,832 23241,435 23428,10985 1078,11382"/>
        </emma:interpretation>
      </emma:emma>
    </inkml:annotationXML>
    <inkml:traceGroup>
      <inkml:annotationXML>
        <emma:emma xmlns:emma="http://www.w3.org/2003/04/emma" version="1.0">
          <emma:interpretation id="{1050490E-7938-4D47-8887-602314B36F20}" emma:medium="tactile" emma:mode="ink">
            <msink:context xmlns:msink="http://schemas.microsoft.com/ink/2010/main" type="paragraph" rotatedBoundingBox="890,832 9873,673 9898,2059 915,2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DD0313-EBD1-47E0-8E57-315E0C432FB5}" emma:medium="tactile" emma:mode="ink">
              <msink:context xmlns:msink="http://schemas.microsoft.com/ink/2010/main" type="line" rotatedBoundingBox="890,832 9873,673 9898,2059 915,2218"/>
            </emma:interpretation>
          </emma:emma>
        </inkml:annotationXML>
        <inkml:traceGroup>
          <inkml:annotationXML>
            <emma:emma xmlns:emma="http://www.w3.org/2003/04/emma" version="1.0">
              <emma:interpretation id="{75A10FBA-907E-4F58-B03E-B3CFDCC08BCE}" emma:medium="tactile" emma:mode="ink">
                <msink:context xmlns:msink="http://schemas.microsoft.com/ink/2010/main" type="inkWord" rotatedBoundingBox="891,864 2216,841 2240,2195 915,2218"/>
              </emma:interpretation>
              <emma:one-of disjunction-type="recognition" id="oneOf0">
                <emma:interpretation id="interp0" emma:lang="zh-CN" emma:confidence="0">
                  <emma:literal>稀</emma:literal>
                </emma:interpretation>
                <emma:interpretation id="interp1" emma:lang="zh-CN" emma:confidence="0">
                  <emma:literal>稱</emma:literal>
                </emma:interpretation>
                <emma:interpretation id="interp2" emma:lang="zh-CN" emma:confidence="0">
                  <emma:literal>穪</emma:literal>
                </emma:interpretation>
                <emma:interpretation id="interp3" emma:lang="zh-CN" emma:confidence="0">
                  <emma:literal>稊</emma:literal>
                </emma:interpretation>
                <emma:interpretation id="interp4" emma:lang="zh-CN" emma:confidence="0">
                  <emma:literal>稐</emma:literal>
                </emma:interpretation>
              </emma:one-of>
            </emma:emma>
          </inkml:annotationXML>
          <inkml:trace contextRef="#ctx0" brushRef="#br0">4378 3550 4480,'4'-4'1664,"7"4"-896,-1 0-128,-10 0 672,5 0-160,5 0 64,1 0-160,-2 0 0,1 0-576,1 4 64,-2-4 96,-9 0-64,6 5 32,-6-5-129,6 17 97,-2-2-96,-4-7 0,0 1 96,0 1-256,0-1-32,-4-5 32,-2 1 32,0-1-32,-8 10 32,-2 4-192,-8-4-96,-2 4-128,-4 0 32,-6 0-832,0 1-288,0-2-992,0-4-319,6 2-2081</inkml:trace>
          <inkml:trace contextRef="#ctx0" brushRef="#br0" timeOffset="1845">4928 3479 8704,'0'0'3232,"0"4"-1728,6 1-832,3-1 960,-9-4-449,10 6-95,-5 1-224,-10 8-64,0-2-448,0 10 0,-10 13 64,-6 0-96,0 5 64,1 0-224,-5-1-32,-5-5-128,-2 16-32,2-9-128,-6-3-32,6-7-832,-6-5-288,6-9-672,4-4-287,5-37-2273,6 0 608</inkml:trace>
          <inkml:trace contextRef="#ctx0" brushRef="#br0" timeOffset="1350">3949 4158 4480,'-4'0'1760,"8"0"-960,1 4-224,-5-4 640,0 0-128,0 0 32,0 0-288,6 0-64,-2 0-416,7 0 128,-2 0 160,3 0 0,-12 0 0,10 0-128,-2 0 0,4 0-97,-2 0 65,0 0-64,0 0 64,10 0-192,-4-4-32,10-1 0,-1-4 0,5-5-64,2-3-32,7-5-32,3-7 0,0 3-64,-4 4-64,4 2 32,-6 2-32,4 4-96,-8 6 64,-8 4 32,-8-6 64,-16 6-448,-10-2-224,-2 3-192,-2 3-64,-2 0 128,2-4 97,-2-5-33,1 3 0,0-2 224,0-1 192,0 0 224,4-1 96,1 6-96,-1-1-32,7-2 160,-2 1 96,0 2 96,6 4 64,0 0 32,0 0 64,0 10 64,0 2-33,6 11-31,0 9 32,-2-1-64,2 6 64,-1 2 32,-1 7-32,-4 4-96,6-4-64,-6-4-128,5 20-32,-5 2-96,0-16-64,0-2 32,0-14-192,-5-4-32,-1-11-608,2-8-224,-1-13-384,-1-5-159,2-36-1409,-2-6 640,0 2 192,1-2 736,2 6 192,-3 5 576,0 8 832,2 6 448,-2 2 544,1 6 1152,2 5-416,-3 8-352,0 5-192,0 10-800,2 8 160,-1 8 32,-4 6-129,-3 0-31,3 8-224,-2 11 0,1-6-384,-5-9-64,0-4-320,0-14-96,4-14-799,-10-16-289,6-12-1184,5-8-416,10 1 64</inkml:trace>
          <inkml:trace contextRef="#ctx0" brushRef="#br0" timeOffset="1534">4295 4168 6656,'32'4'2464,"-13"6"-1344,13-1-384,-17-2 768,6 3-288,3-1 0,6 0-544,7 1-160,-7-2-320,-4 1-128,1-4-32,-8-5-608,-5 0-160,4-5-1408,-9 1-544,0-5-864</inkml:trace>
          <inkml:trace contextRef="#ctx0" brushRef="#br0" timeOffset="2415">4444 4063 6912,'-15'0'2624,"15"5"-1408,-5-1-640,5-4 800,0 0-224,0 0 64,0 0-416,9 4-97,2 1-415,4-5 32,6 0 96,9-5-32,0 1 32,6 0-32,0-1 0,0-9-128,5 2 0,4-11-96,1 0 0,1 0-96,-7 5 32,1-1-128,0 6 0,-1-1 32,-8 1 64,-8 4-192,-3-1 32,-11 1-544,-10 9-128,-4 0-672,-8 6-287,-8 3-641,-16 4-256,6-3-928</inkml:trace>
          <inkml:trace contextRef="#ctx0" brushRef="#br0" timeOffset="2084">4555 3740 4992,'11'-8'1920,"10"-1"-1024,-2 9-192,-8 4 640,4-4 256,6 5 160,3-1-416,3 0-96,3 6-704,0-1 95,6 4 97,5 0-96,-5 3-64,-6-9-256,0 2-64,1 1-128,-5-1-32,0-9-96,-7 4-32,-4 2-672,-4-3-320,-11-3-543,-5 10-225,-5-1-736,-10 1-256,-22 12-480</inkml:trace>
          <inkml:trace contextRef="#ctx0" brushRef="#br0" timeOffset="2673">4779 3895 6016,'-4'-17'2272,"4"11"-1216,0 2-448,0 4 672,0 0 0,4 4 96,-4-4-288,6 9-32,-6 1-577,0-1 65,0 21 384,-6-1-160,-3-3-384,-1 6-160,-1 0-96,-4 10 0,0-7-64,0 1 32,0-4-128,3-6-64,3-3-224,-12-4-960,6-10-224,4-9-863,2-9-353,9-10-1152</inkml:trace>
          <inkml:trace contextRef="#ctx0" brushRef="#br0" timeOffset="3408">4657 4072 6144,'0'3'2272,"6"13"-1216,-1-3-384,1 0 800,3 6-128,1 3 0,1 1-480,-1 3-192,-5-3-384,1-1-192,-3-3-64,3-6-832,0-3-256,-6-10-864,4-5-384,-4-3 352,0-2 224,6 1 896,-6-1 512,0 1 512,5 5 192,0 1 608,5-3 224,0 6 0,0-4 0,6-2-128,-1 3-32,12-7-384,3 1-96,0-4-256,0-4-128,11-2 96,-5 0 128,3 6-96,-3 0 0,0 3 0,-4-3 127,-2 7-63,-5 6 96,-4 6 96,-1 7 96,-10 0 0,-4 10 64,-6 5-288,-10 4-96,-10 4-128,-7 4 0,-3 5-128,-1-7-64,1-12-224,-6-7-128,4-19-672,8-13-224,-6-6-320,4-4 1,0-5 255,12-2 160,3-2 288,1 3 160,-1 3 352,7 3 160,-2 5 256,-5 1 192,8 2 384,-3 1 288,0 1 64,2 0 96,4 4-192,0 5-33,0-2-127,0 6-32,0 0-32,0 10-64,4-1-128,8 8 0,-4 6-160,-2 5 32,0 4-32,-2 0 32,2 7-128,-1 20-96,-1 1-64,7 3-96,-1 5 96,0 9 0,-5-9-672,-10-8-256,10-11-1280,-10-13-480,5-8-1631,0-15-1857,0-13 2048</inkml:trace>
          <inkml:trace contextRef="#ctx0" brushRef="#br0" timeOffset="3811">4638 4076 6784,'-12'0'2624,"7"0"-1408,5 0-448,-3 5 928,3-5-288,-6 10-128,12-6-225,-3 5-95,8 5-544,-1 4 32,1 5 64,4 0-128,0 3 32,0 6-192,6 9 32,0-5-160,-1 9-768,-4-4-416,-2-5-1407,-4-4-641,2-9-1344</inkml:trace>
        </inkml:traceGroup>
        <inkml:traceGroup>
          <inkml:annotationXML>
            <emma:emma xmlns:emma="http://www.w3.org/2003/04/emma" version="1.0">
              <emma:interpretation id="{AC3DA6D0-A726-499D-9FB3-EA28203D27DE}" emma:medium="tactile" emma:mode="ink">
                <msink:context xmlns:msink="http://schemas.microsoft.com/ink/2010/main" type="inkWord" rotatedBoundingBox="2303,913 3358,895 3372,1717 2317,1736"/>
              </emma:interpretation>
              <emma:one-of disjunction-type="recognition" id="oneOf1">
                <emma:interpretation id="interp5" emma:lang="zh-CN" emma:confidence="0">
                  <emma:literal>疏</emma:literal>
                </emma:interpretation>
                <emma:interpretation id="interp6" emma:lang="zh-CN" emma:confidence="0">
                  <emma:literal>既</emma:literal>
                </emma:interpretation>
                <emma:interpretation id="interp7" emma:lang="zh-CN" emma:confidence="0">
                  <emma:literal>阮</emma:literal>
                </emma:interpretation>
                <emma:interpretation id="interp8" emma:lang="zh-CN" emma:confidence="0">
                  <emma:literal>玩</emma:literal>
                </emma:interpretation>
                <emma:interpretation id="interp9" emma:lang="zh-CN" emma:confidence="0">
                  <emma:literal>䟽</emma:literal>
                </emma:interpretation>
              </emma:one-of>
            </emma:emma>
          </inkml:annotationXML>
          <inkml:trace contextRef="#ctx0" brushRef="#br0" timeOffset="4981">5356 3808 5632,'-6'0'2112,"6"10"-1152,0-5-128,0-5 736,0 0-224,6 5-64,-1 3-352,5-4-192,5 2-416,0-2 0,6-4 32,5 0-65,-1 0 1,1-4-96,-2-2 32,2-1 0,-1-3 96,7 5-32,-7 1 0,-5-2-96,-5 2 32,6 1 0,-6-3 96,-3 6-32,-3 0 0,1 0-96,-10 0 32,0 0-128,0 9 0,0 1-32,0-1 32,-10 1-64,10-10 64,0 7-64,0 3-32,-9 0 32,9-2 32,-12 6-96,6-1 0,3 6 32,-3-3 0,1 8 64,1-2 32,-2 2-32,0-1-64,1 0-64,1-7 32,-2 13 32,1-12 0,5 1-96,0 0 0,0 0-288,0-4-96,0-5-320,0-4-64,-4-5-96,4-8-32,4-6-95,-4-1 31,0-2 352,5-1 192,1-6 320,3 2 96,3 9 160,-3 7 96,0-1-64,-3-3 0,-6 10 512,0 0-192,0 0-32,0 0-224,0 0-128,-9 4-928,-2 2-448,-5 1-864,7-1-288</inkml:trace>
          <inkml:trace contextRef="#ctx0" brushRef="#br0" timeOffset="5422">5509 4049 4224,'-3'-9'1664,"3"9"-896,-6-4-352,6 4 544,0 0 64,0 0 192,0 0-128,0 4 64,-6 5-640,0 4 416,6 0 160,0 10-96,0-4 63,0 3-255,0 1-96,6 0-128,-6-1 32,0-3-128,12 4-32,-4-6-192,-2 1 0,-2 5-96,2-4 64,0-6-64,-1 1 64,-2-5-128,3-6 96,4-3 0,-4-3-160,3-6 0,2-5-32,4-4 64,0-5-256,6-4-32,0-5-384,-1 6-160,-1 3-224,-2 1-128,-2 3-64,-5 6 1,-1-2-65,-3 7-32,-12-1-480,2-1 480,-1-3 224,5-6-352,0 6 320,0 0-1440</inkml:trace>
          <inkml:trace contextRef="#ctx0" brushRef="#br0" timeOffset="6468">5830 3550 4480,'0'-7'1664,"4"7"-896,2-6-128,-6 6 672,0 0 64,11 0 64,-2 0-320,1 6-64,7-2-576,2-1 64,1 3 96,1-2-64,0 1 31,-1 9-255,-4-1-64,-1-13-160,0 9-32,-6-9-32,3 10 32,-7-3-128,-5 12 0,-5 0-256,-7-2-64,-3 2-32,-6-1 65,2-1 127,-7 6 96,2 0 128,-3-1 64,7 1 160,5-4 95,-1 0-63,7-6 0,4-4-96,5-9-32,5 4-96,10-4-64,0-4 32,6-2 32,-2 3-32,2-6-32,-1 5 32,-5 4-32,-4 0 0,-6 7 0,-5 8 64,-5 15 96,-10 2 128,-5 4 160,-1 6-64,0-1 32,1 4-32,5-9 0,-1-8-288,7-5-32,4-10-128,5-13-64,5-9-352,4-4-160,7-6 0,-1 0 32,0 2 192,0 3 192,2 5 64,-8 4 96,0 5 96,-9 9 128,0 4 0,0 6 0,-3 0 32,3-2 96,0-2-128,0-8-96,0-7-480,3-7-128,9-12-352,-3-3-95,7-1 255,-2-5 192,-2 1 320,-3 8 128,2 6 96,-1 19 192,5-3 128,-10 7 192,5 3 128,1 6-32,-1-2-65,-4 2 65,-1-2 0,-1 2-128,11 0-32,2-6-256,-2 0-64,0-4 0,0 0 0,0-4 0,6-5 0,-1-5 0,-1 0 0,2 1 0,6-5 64,-7-1 32,-5 3 32,6-8 0,-6 2 0,-5 0 0,1 3 64,-8 1-32,-3-4 64,0-1-192,0 5-32,0-14-128,-3 4-32,-3 6-672,1-9-256,-5-1-928,-1-4-416,2 5-1791,2-6-1953,-2 5 2080</inkml:trace>
        </inkml:traceGroup>
        <inkml:traceGroup>
          <inkml:annotationXML>
            <emma:emma xmlns:emma="http://www.w3.org/2003/04/emma" version="1.0">
              <emma:interpretation id="{63A9F103-B784-4F87-90CB-54819C53B64C}" emma:medium="tactile" emma:mode="ink">
                <msink:context xmlns:msink="http://schemas.microsoft.com/ink/2010/main" type="inkWord" rotatedBoundingBox="3554,1043 4413,1028 4429,1898 3570,1913"/>
              </emma:interpretation>
              <emma:one-of disjunction-type="recognition" id="oneOf2">
                <emma:interpretation id="interp10" emma:lang="zh-CN" emma:confidence="0">
                  <emma:literal>性</emma:literal>
                </emma:interpretation>
                <emma:interpretation id="interp11" emma:lang="zh-CN" emma:confidence="0">
                  <emma:literal>恺</emma:literal>
                </emma:interpretation>
                <emma:interpretation id="interp12" emma:lang="zh-CN" emma:confidence="0">
                  <emma:literal>怯</emma:literal>
                </emma:interpretation>
                <emma:interpretation id="interp13" emma:lang="zh-CN" emma:confidence="0">
                  <emma:literal>牿</emma:literal>
                </emma:interpretation>
                <emma:interpretation id="interp14" emma:lang="zh-CN" emma:confidence="0">
                  <emma:literal>情</emma:literal>
                </emma:interpretation>
              </emma:one-of>
            </emma:emma>
          </inkml:annotationXML>
          <inkml:trace contextRef="#ctx0" brushRef="#br0" timeOffset="7493">6599 3801 5376,'0'-19'2112,"0"9"-1152,0 1-416,0 9 704,0 0 64,6 0 96,-6 0-352,0 0-160,0 0-512,0 0 256,5 15 95,-1-2 1,-4 4-64,0 8-160,0-9 0,0 20 0,5-4-32,1 0-32,0-5 32,-2 1-192,7-6-96,4 1 32,6-4 0,-2-6-192,7 0 0,0-9 32,8-8 96,8-9-128,-1 0-32,-11-15-352,0 5-160,-3-3-384,-6 7-160,-12-4-1536,-4 1 65,-10 3-1,-10 6 480,0-1 320,-1 1 576,-9 0 288,4-2 576,0 2 320,2-6 384,4 6 192,-2 0 352,2 3 96,6 1 0,-3 1 64,3 3-64,3 1 64,2-2-64,-1 6 0,5 0-160,0 10-1,0 3-95,5 6 0,-1 3-96,2 1-64,-1 18-64,-1-1 32,2 5-128,0 10-32,-1 5-192,-1 2 0,-4-2-96,6 12 0,-6-8-96,5-6 32,-5-8-64,0-5-32,0-13-320,0-10-192,0-13-608,0-12-224,4-20-448,2-14-127,-1-8-609,10-8-160,-5-7-1024</inkml:trace>
          <inkml:trace contextRef="#ctx0" brushRef="#br0" timeOffset="8394">7003 3691 5632,'-6'4'2176,"2"5"-1152,4 10-224,0-10 800,0 5 32,4-1 64,2 6-576,5-2-289,-2-4-479,6 2-32,6-5 32,3-10-64,12-6 0,0 2-160,5-2-96,-5-3 0,-6 2-32,-3-9-160,-9 3 32,3 4 0,-10 1-32,-7-1-96,-4 3 0,-4 2-32,-11-5 32,-6-8 64,1 11 129,5 3 94,-1-3 65,2-7-128,2 3 32,3 3 0,-2 11 64,7-8 160,-2 11 128,6 9-64,0 0 64,0 7 96,0 0 96,0 5 0,6 2-32,-6-2-128,0 4-64,0-5-128,0 5-128,0-6-96,0-3 0,0 1 96,-6-1-448,1-6-160,1-4-352,-7-4-160,1 1 64,-1-7 129,2-3 415,-3 0 160,-3 0 224,6-3 32,-6-1 224,3-2 128,9 3 32,-3-3 31,6 2 1,6-5 64,3-1-224,6 6-64,6 1 32,0 3 32,3-6-96,8 15-96,-8 1 0,-3-1-32,-6 5 0,-9-1 64,-6 9 32,-12 1 32,-3-1 64,0 1 32,1 0 96,-2-1 128,2-3-128,2-2 64,8-2-160,-1-2-64,5-3-64,0-2-96,0 1 96,0-9 0,5 9-32,5-5 32,5-4 0,0 0 96,11-4-160,-6 0-32,5-1 0,1 1 64,-1-6-32,1 7-32,-1-3-64,1 2 32,-5-1-32,-6 1 0,0 0-160,-5-2 0,-10 3-416,0-7-128,-4 1-384,-2-4-64,0 0-927,3-6-289,-3 2-1696</inkml:trace>
        </inkml:traceGroup>
        <inkml:traceGroup>
          <inkml:annotationXML>
            <emma:emma xmlns:emma="http://www.w3.org/2003/04/emma" version="1.0">
              <emma:interpretation id="{8F489E33-12A7-4EA1-A4EF-71FE3FE61AF0}" emma:medium="tactile" emma:mode="ink">
                <msink:context xmlns:msink="http://schemas.microsoft.com/ink/2010/main" type="inkWord" rotatedBoundingBox="4756,1079 5367,1068 5375,1519 4764,1530"/>
              </emma:interpretation>
              <emma:one-of disjunction-type="recognition" id="oneOf3">
                <emma:interpretation id="interp15" emma:lang="zh-CN" emma:confidence="0">
                  <emma:literal>的</emma:literal>
                </emma:interpretation>
                <emma:interpretation id="interp16" emma:lang="zh-CN" emma:confidence="0">
                  <emma:literal>品</emma:literal>
                </emma:interpretation>
                <emma:interpretation id="interp17" emma:lang="zh-CN" emma:confidence="0">
                  <emma:literal>白</emma:literal>
                </emma:interpretation>
                <emma:interpretation id="interp18" emma:lang="zh-CN" emma:confidence="0">
                  <emma:literal>约</emma:literal>
                </emma:interpretation>
                <emma:interpretation id="interp19" emma:lang="zh-CN" emma:confidence="0">
                  <emma:literal>时</emma:literal>
                </emma:interpretation>
              </emma:one-of>
            </emma:emma>
          </inkml:annotationXML>
          <inkml:trace contextRef="#ctx0" brushRef="#br0" timeOffset="9577">7803 3936 6016,'0'36'2272,"6"-26"-1216,-6 16-320,4-11 832,-4-2-160,0 0 32,5 10-384,1 3-97,-6-3-543,0-4-192,0-6 0,0-4-288,0-9 0,6-4-352,-6-4-127,4-12-1,7 8 0,-8-2 320,9-9 96,-2 14 128,0-4 0,0 7 64,0 12 96,6 3 128,-6-1 160,5 10-192,-6-4 0,3-1-129,-7 2-31,-1-7-32,1-8-64,11-4-255,-5-10-97,4-8-96,3-6 32,4-8 224,-2 4 160,2 6 64,-2 3-32,0 0 32,5 10 32,2 4 96,-3 3 128,2 6 64,-5 6 96,-2 7-97,-5 0 33,-2 9-96,-6 2 0,-6-2-160,-6-4-32,-6 2 32,4-4 64,-8-2 32,2 1 96,-2-8-32,1-7 64,4 0-64,5-4 64,2-9-192,4-6-32,10-7-128,5-6-32,0-4-384,5-2-160,7-1-736,-2-2-287,7-5-737,-2-2-192,0 6-1280</inkml:trace>
          <inkml:trace contextRef="#ctx0" brushRef="#br0" timeOffset="9006">7916 3718 4480,'-17'0'1760,"17"-4"-960,-15 4-96,15 0 736,-4 0 96,-2-4 128,1 4-352,-1 0-160,6 4-640,0-4 160,0 0 95,11 4-31,-1 2 0,2-3-96,2-3-96,2 5-160,-2-1 0,7-8-224,0 4-96,-6-5-32,-6 10-32,3-5-512,-8 0-192,-8 0-992,-8 4-351,3 6-1057,-6 3-384,-6 0 128</inkml:trace>
        </inkml:traceGroup>
        <inkml:traceGroup>
          <inkml:annotationXML>
            <emma:emma xmlns:emma="http://www.w3.org/2003/04/emma" version="1.0">
              <emma:interpretation id="{E1C5E756-C33E-4DAD-9F8B-43831F2D7906}" emma:medium="tactile" emma:mode="ink">
                <msink:context xmlns:msink="http://schemas.microsoft.com/ink/2010/main" type="inkWord" rotatedBoundingBox="5385,754 6333,737 6351,1735 5403,1752"/>
              </emma:interpretation>
              <emma:one-of disjunction-type="recognition" id="oneOf4">
                <emma:interpretation id="interp20" emma:lang="zh-CN" emma:confidence="0">
                  <emma:literal>直</emma:literal>
                </emma:interpretation>
                <emma:interpretation id="interp21" emma:lang="zh-CN" emma:confidence="0">
                  <emma:literal>真</emma:literal>
                </emma:interpretation>
                <emma:interpretation id="interp22" emma:lang="zh-CN" emma:confidence="0">
                  <emma:literal>煮</emma:literal>
                </emma:interpretation>
                <emma:interpretation id="interp23" emma:lang="zh-CN" emma:confidence="0">
                  <emma:literal>态</emma:literal>
                </emma:interpretation>
                <emma:interpretation id="interp24" emma:lang="zh-CN" emma:confidence="0">
                  <emma:literal>茁</emma:literal>
                </emma:interpretation>
              </emma:one-of>
            </emma:emma>
          </inkml:annotationXML>
          <inkml:trace contextRef="#ctx0" brushRef="#br0" timeOffset="10475">8675 3500 7552,'-11'4'2816,"16"2"-1536,-5 4-512,6-6 864,-2-1-416,7 2-128,-1-5-513,16 0-127,4-5-256,0 2-128,6-7-32,6-4-32,-3 2 64,3-2-96,-1 5 0,-1 0-128,-14-1-32,-5 0-352,-12 7-95,-3-2-545,-12 5-192,-3 0-128,-6-4 32,-1 4 320,0 0 224,0-4 544,-4-2 288,5 2 96,6-2 0,-1 3 288,4 0 192,1-4 320,-1 4 224,2-3-128,-2 2-64,1 4 96,5 0 128,0 0-160,0 0 0,0 10-65,0 0 33,0-4-64,0 10 64,0-3-192,0 0-96,0 1-256,0 4-64,0 1-64,-4 8 32,-1 13-128,-7 0-64,-3 2 0,-9 3 32,-3 4-320,-3 5-128,6 1-608,-3-14-224,7-9-224,4-18-63,7-14-225,4-10-64,5 1 288,0-4 192,5-6 384,-1-4 256,7 7 384,-7 2 256,7-1 384,-5 6 256,-2 5 576,1 0 384,10 8-64,-15 9 32,12 6-480,-3 13-193,-15 0-127,3 4 0,-3 0-288,6 5-96,-6-2-128,6 3-64,-5-10-384,1-9-96,4-4-608,-6-11-224,6-13-799,0-8-289,0-6-512,0-8-1472,0-17 1120</inkml:trace>
          <inkml:trace contextRef="#ctx0" brushRef="#br0" timeOffset="11587">8888 3601 5888,'11'-36'2176,"-1"36"-1152,1 0-576,-11 0 640,9 4 160,-3 0 96,3 1-160,-3 9 0,-1-1-672,-1-4 63,2 14 353,0 0-160,-3-5-128,3-1-64,-1 2-128,-1 3-32,2 1-32,5-4 0,-7 4-128,-4-1-96,6 11 0,-6 6 32,6 2-32,-6-1 64,0 7-128,3-2-64,-3 0 0,6-5 32,-6-3-32,0-10 64,0-4-224,0-5-32,0-10-512,-6-8-192,3-4-352,-3-9-96,-4-6-160,-7-3 33,8-1 95,0 0 32,-3-13 384,3-9 224,-2 10 256,-8 3 224,1 0 192,4 9 96,4 0 256,1 5 128,-2 8 192,5 2 64,2 3 0,-2 10 288,6-5-160,0 4-256,0 15-32,0 4-129,-5-1 65,1 1-64,-2 0 64,6-1-64,0-5 64,0 2-192,0 0-96,15-12-96,1-1-352,-2-6-96,2 0-448,-2 0-192,-2 0-63,-6 4-1,-12 6 32,1 2 0,-26 8 352,1 2 160,-6 0 224,0-2 192,1 2 64,5-6 96,-2 4 256,2-8 160,-1 2-96,5-4 32,1-1-128,5 0 64,5 5-64,-6-11 0,0 12-32,6-7 128,6 2 160,-3-5 0,9-2 31,-3-6-95,12-2 32,-3 1-96,9-2 64,3 6-192,0 0-96,0-4-32,0 0-32,0-1-64,6 1-64,-1-2 32,1 3-32,4-3-96,1 2 64,10-5-32,3-1-64,3 3 160,-1-3 32,-1 0 0,1 2-64,1 4 32,-3-2 32,9 2-96,-9 4 0,2 0 32,5 0 0,-5 0 0,-11 4 64,0 2-192,-4-2 32,1 1 96,-8-5 64,2 3 128,-6 2 32,0-5-32,-4 5 32,-5-1-64,-3-4 64,-3 0-192,0 0-96,0 0 96,-3 6 32,-3-6-224,-5 0-64,-8 0-512,-2 4-160,-9-4-896,-6 3-351,1 3-2401</inkml:trace>
        </inkml:traceGroup>
        <inkml:traceGroup>
          <inkml:annotationXML>
            <emma:emma xmlns:emma="http://www.w3.org/2003/04/emma" version="1.0">
              <emma:interpretation id="{E3320C37-4AE3-4C5A-AD36-F479A0CC1426}" emma:medium="tactile" emma:mode="ink">
                <msink:context xmlns:msink="http://schemas.microsoft.com/ink/2010/main" type="inkWord" rotatedBoundingBox="6457,889 7415,872 7430,1694 6472,1711"/>
              </emma:interpretation>
              <emma:one-of disjunction-type="recognition" id="oneOf5">
                <emma:interpretation id="interp25" emma:lang="zh-CN" emma:confidence="0">
                  <emma:literal>观</emma:literal>
                </emma:interpretation>
                <emma:interpretation id="interp26" emma:lang="zh-CN" emma:confidence="0">
                  <emma:literal>觀</emma:literal>
                </emma:interpretation>
                <emma:interpretation id="interp27" emma:lang="zh-CN" emma:confidence="0">
                  <emma:literal>現</emma:literal>
                </emma:interpretation>
                <emma:interpretation id="interp28" emma:lang="zh-CN" emma:confidence="0">
                  <emma:literal>现</emma:literal>
                </emma:interpretation>
                <emma:interpretation id="interp29" emma:lang="zh-CN" emma:confidence="0">
                  <emma:literal>艰</emma:literal>
                </emma:interpretation>
              </emma:one-of>
            </emma:emma>
          </inkml:annotationXML>
          <inkml:trace contextRef="#ctx0" brushRef="#br0" timeOffset="13585">9643 3740 6528,'-26'0'2464,"26"-8"-1344,0 12-608,0-4 704,0 0-288,12 4 0,-3 2-384,2-6-96,-1 0-256,-1 0-64,6 0 64,2 0 32,-2 0 32,0 0-64,0 4 32,0 1 64,-6-1 159,3 6 97,-6-1 64,-3-2-64,-3 9 64,-3-3-128,-3 0 32,1 6-160,-2 7 32,-2-3-224,0 9-32,-3-6-64,3 2 32,-2 4-128,1 0 0,-10-5 32,5 5 64,-10-10-320,-1 1-64,5-10-480,0-4-128,2-9-160,-1-9-32,5-4 97,4-6 95,5-7 352,6-3 192,6-1 160,-1 8 96,4-1 128,3-1 64,3 7 64,0-2 0,-6 6 192,2 3 128,5 7 608,-7 3-225,3 3 1,-3 10-256,2 10-32,-1 0 32,-1 1 32,2-1-192,4-1-96,-5 5-96,1-1-64,-1-7-96,1 0-64,-2-6-128,1-4-64,-10-9-608,5-5-288,1-4-416,-3-9-191,9-27-225,-6 4-64,-3 1 384,9-7 160,-3 8 672,2-7 384,-1-14 96,-1 11 128,2 4 96,-1 9 32,5 4 576,-3 4 352,-3 11 256,2 3 160,-1 9 64,-5 5 32,-1 13-224,2 19 0,-1 0-321,-1 4-127,2 1-160,-6 0-32,0 8-224,0 0-64,0-9-192,0-4-128,0-19-1376,0-23-1279,-6-6 479,6-7 224,0-9 896,0 6 384,0-25 448,6 5 256,-1 5 96,10 5 128,1 4 96,4 0 64,1 6 96,0 3 128,-2 4 32,1 12 96,1-2-32,0 9 64,0 3 224,-7 7 96,2 12-64,-7 10 31,-4 0-159,1 8-64,-6-8-64,-6 9 0,1-1-352,-4 11-64,-1-2-256,-1-8-64,-4-5 0,-6 0 64,-3-4-608,-3-4-256,3-11-288,3-8-96,0-3-191,6-12-65,4-7 256,1-13 160,5-3 384,1 3 160,4-2 288,0 5 96,0 1 160,0 5 32,9 7 224,1 5 352,1 5 192,-5 5 96,-3 8 64,-6 20-128,-3 2-97,-5 7 1,1 3 32,-5 10-320,-5-7-128,-1-6-224,0-6-64,6-10-448,0-3-256,5-8-736,10-15-351,4-10-385,8-3-64,3-6 448,0 0 224,0 6 704,6 0 320,-1 4 544,-5 0 288,1 4 576,-5 10 256,-2 4 224,1 4 128,4 6-288,-2 0-64,3-3-384,0 3-129,0-6-223,6 1-32,5-5-64,-1 1 0,1-6-128,-1 1-96,1-1 64,4-4 0,0 0-32,1-4-32,1-1-32,-14-5 64,3 2 32,0-6 32,-6 6-64,0-11-32,-4-4-96,-7 1-64,2-1-128,-6 0 0,0 5-512,-6 1-128,2-12-480,4 3-160,0-6-735,-11 6-225,11-3-1568</inkml:trace>
          <inkml:trace contextRef="#ctx0" brushRef="#br0" timeOffset="14005">10020 3691 5376,'0'-3'2112,"0"3"-1152,0 0-416,0 0 704,0 0-64,0 0 64,0 7-192,0 2-96,0 1 256,0 8-704,0 0 31,0 4 1,-10 1-288,-2 5-128,4 8-256,-8 5 0,1-1-1056,-2 1-415,2 1-2177,0-3-1664,0 3 2112</inkml:trace>
        </inkml:traceGroup>
        <inkml:traceGroup>
          <inkml:annotationXML>
            <emma:emma xmlns:emma="http://www.w3.org/2003/04/emma" version="1.0">
              <emma:interpretation id="{96114280-23CF-488F-9D97-2CE32EA023A9}" emma:medium="tactile" emma:mode="ink">
                <msink:context xmlns:msink="http://schemas.microsoft.com/ink/2010/main" type="inkWord" rotatedBoundingBox="7563,714 8373,699 8393,1868 7584,1882"/>
              </emma:interpretation>
              <emma:one-of disjunction-type="recognition" id="oneOf6">
                <emma:interpretation id="interp30" emma:lang="zh-CN" emma:confidence="0">
                  <emma:literal>体</emma:literal>
                </emma:interpretation>
                <emma:interpretation id="interp31" emma:lang="zh-CN" emma:confidence="0">
                  <emma:literal>佯</emma:literal>
                </emma:interpretation>
                <emma:interpretation id="interp32" emma:lang="zh-CN" emma:confidence="0">
                  <emma:literal>徉</emma:literal>
                </emma:interpretation>
                <emma:interpretation id="interp33" emma:lang="zh-CN" emma:confidence="0">
                  <emma:literal>倬</emma:literal>
                </emma:interpretation>
                <emma:interpretation id="interp34" emma:lang="zh-CN" emma:confidence="0">
                  <emma:literal>併</emma:literal>
                </emma:interpretation>
              </emma:one-of>
            </emma:emma>
          </inkml:annotationXML>
          <inkml:trace contextRef="#ctx0" brushRef="#br0" timeOffset="14983">10928 3569 4992,'4'-9'1920,"-4"5"-1024,5-2-192,-5 6 640,6 6-96,-6-6 0,0 0-96,0 0 0,0 13-608,-6 0 96,1 10 95,1 0 33,-8 5 32,-6-2-384,-15 10-96,3 2-128,-5-3-32,-1 14-192,0-3 32,0-9-416,6-6-224,10-13-640,4-14-319,7-12-417,9-10-128,9-2 672,1 4 384,7-7 608,-2 4 192,9 3 288,2 0 64,5 9 352,-5 2 96,-7 5 608,2 8 320,-6 2 0,-4 7 96,-1 6-224,-5 9-33,1 0-351,-3 0-96,-12 4-192,4 5-96,10 4-224,-10-5-128,10-2-96,1-6 0,-6-6-352,0-8-64,0-4-608,3-10-224,3-4-256,0-10-63,-2-4-609,1-2-288,1-12-1120</inkml:trace>
          <inkml:trace contextRef="#ctx0" brushRef="#br0" timeOffset="15267">11019 3514 8704,'-10'10'3232,"10"-1"-1728,10-6-1120,-5-3 768,6 0-320,-1 0-97,5-3-287,11-2-128,5-3-160,-1-1-128,0-1 0,2 1-32,-2-1 0,-6 2-576,-3 0-255,-6-2-545,-3 0-192,-9 1-800,-3 0-256,0 1-288</inkml:trace>
          <inkml:trace contextRef="#ctx0" brushRef="#br0" timeOffset="16166">11300 3338 5120,'-4'-4'2016,"4"4"-1088,0 0-384,0 0 704,0 0-64,0 0 64,0 9-128,0 1-32,0 3-608,-6 4 64,0 5 32,-2 1-65,-4 5 33,-3 8-160,-10 9-64,5-3-64,-2-3 64,8 3-32,-2-7 0,6 3-96,0-12-32,4-7-32,6-2 0,0-3-64,16-9 32,4-1 0,0-4-32,2 0-64,-2-4-64,1-1-32,-2 5 64,1 0 0,-4 0 160,-5 9 64,-8 1-224,-3 3-128,-8 2-192,-8 11-128,-5 6 192,1 0 96,-11-2 128,1 2 96,4-3 64,2-3 32,3 6-64,0-9-64,6-5 96,0-1 64,0-2 0,4-7 0,7 1-32,-2 1 0,6-7-64,0 3-64,0-6 96,0 0 0,10-6-32,4 3 32,13-7-64,3 1-32,6-4 96,-1 0 0,7-6-128,-2 6 32,2-1-288,-7 1-128,-5-2-224,-3 2-64,-13 9-192,-4 4 1,-4 0 63,-6 0 32,0 0 288,-6 0 160,2 0 224,-7 0 64,2-6 128,-3 6 32,2-4-32,5-8-64,-4-11 32,3 4-32,0 6 64,-3-1 32,4 5 160,1 4 160,-2-3 128,0 2 128,0 2-161,3-1 33,-2 5 224,-1 15-256,6 7-64,0-4-64,0 4 0,6 1-64,-1 5 32,-2 8-64,3 0 64,0 5-128,0-5 32,-2 19-160,1-1-64,-5 1-96,0-16-32,0-7-864,0-3-320,0-13-928,5-2-287,5-14-2113</inkml:trace>
        </inkml:traceGroup>
        <inkml:traceGroup>
          <inkml:annotationXML>
            <emma:emma xmlns:emma="http://www.w3.org/2003/04/emma" version="1.0">
              <emma:interpretation id="{19FAEE50-63B2-4FDC-8FDB-7D4F822E3AE2}" emma:medium="tactile" emma:mode="ink">
                <msink:context xmlns:msink="http://schemas.microsoft.com/ink/2010/main" type="inkWord" rotatedBoundingBox="8701,921 9528,907 9541,1631 8714,1645"/>
              </emma:interpretation>
              <emma:one-of disjunction-type="recognition" id="oneOf7">
                <emma:interpretation id="interp35" emma:lang="zh-CN" emma:confidence="0">
                  <emma:literal>现</emma:literal>
                </emma:interpretation>
                <emma:interpretation id="interp36" emma:lang="zh-CN" emma:confidence="0">
                  <emma:literal>院</emma:literal>
                </emma:interpretation>
                <emma:interpretation id="interp37" emma:lang="zh-CN" emma:confidence="0">
                  <emma:literal>观</emma:literal>
                </emma:interpretation>
                <emma:interpretation id="interp38" emma:lang="zh-CN" emma:confidence="0">
                  <emma:literal>觀</emma:literal>
                </emma:interpretation>
                <emma:interpretation id="interp39" emma:lang="zh-CN" emma:confidence="0">
                  <emma:literal>既</emma:literal>
                </emma:interpretation>
              </emma:one-of>
            </emma:emma>
          </inkml:annotationXML>
          <inkml:trace contextRef="#ctx0" brushRef="#br0" timeOffset="18163">11758 3756 5888,'-11'3'2176,"11"-12"-1152,0 5-480,0 4 704,0 0-160,0-6 96,0 6-320,11 0-64,-1 0-448,1-4 0,-2 4 64,7 0-96,-1 0 63,11 0-95,-2 0 0,-3-4-96,6 8 32,-6-4 64,-3 0 64,-3 0-32,2 4 32,-7 6 0,-1-1 32,-3 1-64,-6 3-32,0-4 32,0 4 128,0 6-128,0 14-160,-6-21-96,-3 11-32,3-6-128,-3 2 64,-6-6-256,-6 1-64,0-6-448,0 2-128,1-10 192,1 0 192,-2-10 256,1 2 160,4 4 32,1 0-32,4-6 160,2 4 32,3-1 64,6 2 0,0 1 64,0 4 96,6-6-64,-6 6-64,9-4 64,2 4 0,-7 4 32,7 6 0,-5 8-64,-2 5 32,2 0 0,-1-1 96,-1 0-96,1 5 32,1 1-96,-6 4 64,10-5-128,-10 1 0,5-2-32,1-3-64,-6-4 96,0-3 64,0-2-64,0-4-64,0-10 0,0 0 32,3-4-96,3-10-64,0-8-384,9-6-64,0-12-160,6-10-64,-1-9 96,-1 8 64,2 2 0,0 4-32,0-9 225,-1-5 159,-5 8 96,1 11 0,-7 2 32,2 12 0,-5 4 160,-2 3 96,-4 10 96,0 5 96,5 13-33,1 18 65,-6 1 0,3 8 96,3-1-32,-6 1 0,0-4-96,0 6-32,0-8-256,0-2 0,0-11-320,0-17-64,0-8-800,0-6-287,6-4-609,-2-10-160,1-11 192,1-12 192,3 11 672,3 2 288,-3 8 544,6 2 256,0 10 480,0 4 288,12 1 352,-7 4 128,1-1-64,9 6 384,-5 1-352,-4 3-192,-7 0-96,2 0-256,0 3 32,-6 1-160,-1 11 31,2-2 65,-1 14 320,-4 5-160,-6-4-64,0 2-128,0 2-224,-6 0-128,-4-5-96,-4 1-96,-2-6-128,-10 10-64,2-18-416,-3 4-96,1-14-192,7-4-64,-2 0 1,6-4 127,4-5 96,7 0 128,-1-10 288,5 12 96,0-9 160,5 9 96,-5 2 0,0 5-32,0 0 448,0 12 160,-5 8 192,-1 15 128,-9 0-129,0 7-31,-6 0-64,0-3-64,6 2-256,0-14-96,6-4-320,3-9-32,6-14-768,6-8-352,3-6-351,6-4-129,6-6 288,0 2 128,-1 3 544,-1 6 352,-2 13 224,2 0 160,2 6 480,-6 1 288,-15 8 256,11 8 64,-11-6-192,10 5-32,1 1-129,-2 0-95,6-5-160,1 2 0,4-8-160,1 2-32,0-5-192,0-6-96,-3 3 0,3-6 32,0-6 96,-1 3 64,-5-2-32,-5 1 32,-5 0 160,1-6 64,-2 1-96,-4-4-32,0-6-288,0-4-64,0-9-704,0-7-256,0-6-1600,0-1-639,0 0-1569</inkml:trace>
          <inkml:trace contextRef="#ctx0" brushRef="#br0" timeOffset="18614">11790 3896 5888,'-22'-11'2176,"22"11"-1152,0 11-416,0-11 672,11 0-224,7 0 0</inkml:trace>
          <inkml:trace contextRef="#ctx0" brushRef="#br0" timeOffset="18786">11810 3901 14272,'15'7'736,"-6"3"-128,8 3-352,-2 6-96,4 4-96,8-1 32,-1-3-704,-7-2-224,1 2-1760,1-1-736,0-4 32</inkml:trace>
        </inkml:traceGroup>
        <inkml:traceGroup>
          <inkml:annotationXML>
            <emma:emma xmlns:emma="http://www.w3.org/2003/04/emma" version="1.0">
              <emma:interpretation id="{472F4C2F-96EB-4B81-826F-A8E1B3106448}" emma:medium="tactile" emma:mode="ink">
                <msink:context xmlns:msink="http://schemas.microsoft.com/ink/2010/main" type="inkWord" rotatedBoundingBox="9837,1436 9887,1435 9891,1706 9842,1706"/>
              </emma:interpretation>
              <emma:one-of disjunction-type="recognition" id="oneOf8">
                <emma:interpretation id="interp40" emma:lang="zh-CN" emma:confidence="0">
                  <emma:literal>“</emma:literal>
                </emma:interpretation>
                <emma:interpretation id="interp41" emma:lang="zh-CN" emma:confidence="0">
                  <emma:literal>:</emma:literal>
                </emma:interpretation>
                <emma:interpretation id="interp42" emma:lang="zh-CN" emma:confidence="0">
                  <emma:literal>∶</emma:literal>
                </emma:interpretation>
                <emma:interpretation id="interp43" emma:lang="zh-CN" emma:confidence="0">
                  <emma:literal>!</emma:literal>
                </emma:interpretation>
                <emma:interpretation id="interp44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20555">12910 4076 4864,'-7'-8'1824,"-5"16"-960,1-8-320,11 0 640,0 0-192,0 7-32,0-7-320,0 0-160,0 0-256,0 0-160,0 0-32,11 11-32,-11-11 0,12 27-928,-12-8-320,0-1-2016</inkml:trace>
          <inkml:trace contextRef="#ctx0" brushRef="#br0" timeOffset="20734">12904 4239 5504,'-7'8'2112,"7"3"-1152,-12-4-832,12-7 480,0 20-224,0-2 32,0 1-320,0-19-128,12 7-2112,-12-7-960,19 9 928,-1-9 480</inkml:trace>
        </inkml:traceGroup>
      </inkml:traceGroup>
    </inkml:traceGroup>
    <inkml:traceGroup>
      <inkml:annotationXML>
        <emma:emma xmlns:emma="http://www.w3.org/2003/04/emma" version="1.0">
          <emma:interpretation id="{6AA69A0D-C9E2-446F-AE71-D63275BFEDE8}" emma:medium="tactile" emma:mode="ink">
            <msink:context xmlns:msink="http://schemas.microsoft.com/ink/2010/main" type="paragraph" rotatedBoundingBox="1449,2536 16691,2399 16700,3461 1458,35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6D20BC-8B1F-4696-AD3B-327CAA456571}" emma:medium="tactile" emma:mode="ink">
              <msink:context xmlns:msink="http://schemas.microsoft.com/ink/2010/main" type="line" rotatedBoundingBox="1449,2536 16691,2399 16700,3461 1458,3599"/>
            </emma:interpretation>
          </emma:emma>
        </inkml:annotationXML>
        <inkml:traceGroup>
          <inkml:annotationXML>
            <emma:emma xmlns:emma="http://www.w3.org/2003/04/emma" version="1.0">
              <emma:interpretation id="{EA0B57D1-F6FB-4B52-A678-66DEDBEBD574}" emma:medium="tactile" emma:mode="ink">
                <msink:context xmlns:msink="http://schemas.microsoft.com/ink/2010/main" type="inkWord" rotatedBoundingBox="1451,2757 2552,2747 2559,3511 1458,3521"/>
              </emma:interpretation>
              <emma:one-of disjunction-type="recognition" id="oneOf9">
                <emma:interpretation id="interp45" emma:lang="zh-CN" emma:confidence="0">
                  <emma:literal>优</emma:literal>
                </emma:interpretation>
                <emma:interpretation id="interp46" emma:lang="zh-CN" emma:confidence="0">
                  <emma:literal>優</emma:literal>
                </emma:interpretation>
                <emma:interpretation id="interp47" emma:lang="zh-CN" emma:confidence="0">
                  <emma:literal>伏</emma:literal>
                </emma:interpretation>
                <emma:interpretation id="interp48" emma:lang="zh-CN" emma:confidence="0">
                  <emma:literal>忧</emma:literal>
                </emma:interpretation>
                <emma:interpretation id="interp49" emma:lang="zh-CN" emma:confidence="0">
                  <emma:literal>球</emma:literal>
                </emma:interpretation>
              </emma:one-of>
            </emma:emma>
          </inkml:annotationXML>
          <inkml:trace contextRef="#ctx0" brushRef="#br0" timeOffset="27865">4917 5884 6400,'6'-22'2464,"-1"18"-1344,20-2-608,-10 6 704,-4-4-224,4-2 64,6-1-320,4-2-64,1-5-384,4-4 32,0-1 96,2 1-288,-2 0-160,-5-1-64,-4 6 64,-7 0-864,-2 3-256,-12 1-544,0 5-160,-6 0 0,-3-1 32,-2-5 320,1 7 192,4-1 800,1-6 672,0 1 384,5 0 160,0-1 64,0 2 128,0 3 160,0 1-32,-5 4 96,5 4 32,-5 5-32,1 5-576,-2 8 224,1 10 192,-2 0-32,4 4 96,-2 5-385,-1 8-63,2 3-128,-8 2-32,4-5-224,-4-3-64,2-11-64,1-3 32,-2-9-768,1-14-256,5-9-831,5-13-257,5-23-320,5-5-96,1 5 416,4-1 192,1 10 1056,-2 4 1120,2 10 608,-1 4 384,0 3 128,0 15-160,-4 1 704,-7 22-352,2 0-864,0-5 160,-1 1 96,4-6-257,1-5-159,10-2-224,10-7-32,2-8-160,4-4-64,4-6-64,-4 1-96,-1-4-64,-4 9-32,1-5 64,-14 0 64,0-1-704,-10 0-480,-8 3-255,-8-12-961,-10 1-416,4-9-768</inkml:trace>
          <inkml:trace contextRef="#ctx0" brushRef="#br0" timeOffset="28060">5437 5381 6784,'6'6'2528,"-6"1"-1344,11 8-320,-7-7 928,2 1-288,-1 11 0,5 2-513,-1 0-127,-3-4-512,0 0-224,0-4-64,2 0-640,-2-6-160,-2 2-1407,8-2-609,-4 2-1376</inkml:trace>
          <inkml:trace contextRef="#ctx0" brushRef="#br0" timeOffset="27147">4760 5577 5888,'0'-6'2176,"4"6"-1152,-4 0-576,0 0 704,0 0-96,6 6 96,-6-6-288,0 0-128,5 7-416,5 3 64,-10 3 128,0 2-128,-6 2 31,2 11 33,-1-5 32,-5 3-128,-7 6-32,2 4-128,-5 9-32,-11 0-192,-4 6-32,-1-2 32,6-3 64,5-11-288,5-3-64,4-3-480,5-13-127,7-10-225,4-12-96,15-10 128,10-13 128,1-6 320,-1 8 192,-4-5 288,5 4 160,-1 5 192,-5 6 64,-5 4 384,0 3 224,-3 5 64,-3 15 448,0 12 32,3 6-321,-3-1-479,-3-1-224,-1 2-224,-1-1-96,-4-5 0,6 1 32,-1-4-800,-5-6-383,0-4-993,0-9-416,0-3-1056</inkml:trace>
        </inkml:traceGroup>
        <inkml:traceGroup>
          <inkml:annotationXML>
            <emma:emma xmlns:emma="http://www.w3.org/2003/04/emma" version="1.0">
              <emma:interpretation id="{904B9307-FBAD-44B7-82DD-DA7A6B1B034D}" emma:medium="tactile" emma:mode="ink">
                <msink:context xmlns:msink="http://schemas.microsoft.com/ink/2010/main" type="inkWord" rotatedBoundingBox="2804,2954 3681,2946 3686,3545 2809,3553"/>
              </emma:interpretation>
              <emma:one-of disjunction-type="recognition" id="oneOf10">
                <emma:interpretation id="interp50" emma:lang="zh-CN" emma:confidence="0">
                  <emma:literal>化</emma:literal>
                </emma:interpretation>
                <emma:interpretation id="interp51" emma:lang="zh-CN" emma:confidence="0">
                  <emma:literal>代</emma:literal>
                </emma:interpretation>
                <emma:interpretation id="interp52" emma:lang="zh-CN" emma:confidence="0">
                  <emma:literal>优</emma:literal>
                </emma:interpretation>
                <emma:interpretation id="interp53" emma:lang="zh-CN" emma:confidence="0">
                  <emma:literal>亿</emma:literal>
                </emma:interpretation>
                <emma:interpretation id="interp54" emma:lang="zh-CN" emma:confidence="0">
                  <emma:literal>伥</emma:literal>
                </emma:interpretation>
              </emma:one-of>
            </emma:emma>
          </inkml:annotationXML>
          <inkml:trace contextRef="#ctx0" brushRef="#br0" timeOffset="29125">6208 5894 8192,'9'8'3072,"-3"-26"-1664,15 5-864,-16 13 800,14-9-512,7-5-64,10 1-385,0-2-95,6-2-160,-8 4-96,-2-2 0,-8 2-320,-4 3-127,-10 2-705,-4 3-320,-12 5-736,-9 0-224,-4 5-768</inkml:trace>
          <inkml:trace contextRef="#ctx0" brushRef="#br0" timeOffset="29497">6315 5645 3840,'0'-15'1472,"6"11"-768,-12 4-128,6 0 640,0 0 32,0 0 32,0 9 96,0 1 0,0 7-736,-12 5 128,12 1 0,0 5-32,0-1-1,12 1-31,-6 2-64,-3 8-128,8-3-64,-1 1-128,-1-4 32,3-6-64,3 3 64,11-7-192,4-5-32,0-11 0,1-2 64,4-8-96,1-2 0,0-1-32,-6-3-64,2 5 32,-13 1 32,-4-15-32,2 6-32,-13 3-64,1 3 32,-10-12-32,1 0 0,-1 2-704,-7-1-320,3-5-416,-1 0-191,-1-3-1121,2-2-512,3-4-288</inkml:trace>
          <inkml:trace contextRef="#ctx0" brushRef="#br0" timeOffset="28883">6007 5594 5888,'-3'-3'2272,"6"3"-1216,3-6-448,-6 6 736,0 0-32,0 0 64,0 0-320,6 0-160,-6 0-512,0 0 31,0 0 97,0 0 32,0 0 32,5 9-96,-5 1-32,0 3-192,-5 9 0,-1 10-32,-3 1 32,-2 8-128,-5 12-96,-5-2 0,3 3 32,-3 1-32,0-10 64,6-6-128,0-7-64,4-9-640,7-17-1536,4-12 33,4-11-385,7-11 64,-1-8 64,1 0-256,4 4 1248,0 0 1312,-6 4 736,3 5 832,-3 7 320,0 2 0,3 5 32,-7 9-352,5 4-32,-5 5-768,0 1 224,-5 12 96,0 4-128,0 6-1,0 5-223,0 0 0,0-1-256,0-4-32,0 0-352,0-2-160,0-2-1024,0-5-415,0-23-5473,5-6 2816</inkml:trace>
        </inkml:traceGroup>
        <inkml:traceGroup>
          <inkml:annotationXML>
            <emma:emma xmlns:emma="http://www.w3.org/2003/04/emma" version="1.0">
              <emma:interpretation id="{14E29DAC-DB99-4A8F-8CDE-C227392FB398}" emma:medium="tactile" emma:mode="ink">
                <msink:context xmlns:msink="http://schemas.microsoft.com/ink/2010/main" type="inkWord" rotatedBoundingBox="3856,2515 4562,2508 4571,3462 3865,3468"/>
              </emma:interpretation>
              <emma:one-of disjunction-type="recognition" id="oneOf11">
                <emma:interpretation id="interp55" emma:lang="zh-CN" emma:confidence="0">
                  <emma:literal>变</emma:literal>
                </emma:interpretation>
                <emma:interpretation id="interp56" emma:lang="zh-CN" emma:confidence="0">
                  <emma:literal>娈</emma:literal>
                </emma:interpretation>
                <emma:interpretation id="interp57" emma:lang="zh-CN" emma:confidence="0">
                  <emma:literal>變</emma:literal>
                </emma:interpretation>
                <emma:interpretation id="interp58" emma:lang="zh-CN" emma:confidence="0">
                  <emma:literal>㛳</emma:literal>
                </emma:interpretation>
                <emma:interpretation id="interp59" emma:lang="zh-CN" emma:confidence="0">
                  <emma:literal>変</emma:literal>
                </emma:interpretation>
              </emma:one-of>
            </emma:emma>
          </inkml:annotationXML>
          <inkml:trace contextRef="#ctx0" brushRef="#br0" timeOffset="29861">7049 5199 6144,'-11'-53'2368,"22"61"-1280,-3-8-512,-8 0 736</inkml:trace>
          <inkml:trace contextRef="#ctx0" brushRef="#br0" timeOffset="30143">7074 5169 14080,'15'13'1728,"0"-3"-897,6-1-223,0 0-160,3 1-224,2-3-128,-1 2 0,1-3 0,-5-6-256,-6 4-128,0 0-480,-5-4-223,-5 6-897,-10-3-320,-14-3-1184,4 5-896,-2-1 1792</inkml:trace>
          <inkml:trace contextRef="#ctx0" brushRef="#br0" timeOffset="30625">6931 5417 6144,'-30'5'2272,"30"-5"-1216,0 4-1248,0-4 2496,15 6-800,0-2-256,0-4-288,0 0-576,2 0 32,2 0 95,2 0-63,-1 0 0,7-4-64,-2-2 64,1 2-32,10-1 0,3-3-224,-4-1-128,-4-1-32,2 1 32,-3 0-32,-6-1 64,-4 7-224,1-2 32,-6 0-128,-3 2 0,-8-3-160,-4 6 0,0 6 128,-4-3 128,-8 2 32,3 0 32,-2 4 64,1-5 0,0 2 0,-6 3 0,0-2 0,8 3 0,-4-1-96,-6 0 64,2 1 32,5-2 0,1 6 0,-1 0 64,7 3-32,-1 2-32,-2-1 224,2 0 160,5 4-128,0 16-64,-3-8 32,-3 2 64,0-10-128,6 1-96,0-4-128,-4-6 32,-2-8-672,1-5-320,-4-5-639,3-4-161,0-1-224,2 3-64,-1-2-64,5-5-1056,-5-1 640</inkml:trace>
          <inkml:trace contextRef="#ctx0" brushRef="#br0" timeOffset="31301">7029 5539 6272,'-15'19'2368,"9"-10"-1280,6 1-512,0-3 736,0 8-32,6-2 96,3 1-576,-3 5-128,-2 3-416,1-5-160,1-4 0,-2 3-640,7-9-192,-5 2-960,3-3-448,0-6-1472</inkml:trace>
          <inkml:trace contextRef="#ctx0" brushRef="#br0" timeOffset="32037">7447 5440 6656,'-6'10'2528,"0"18"-1344,0 12-480,6-28 832,-3 4-384,-3 0-96,-3 3-544,-3 4-160,3-1-224,-2 5-96,1 5 0,1-3-32,-8-3 0,2 2 0,-10 2 64,5-2-32,-1 4 64,6-6 64,0-2 63,3-12 33,3 4 0,4-16-128,0-6-96,5-4-96,16-2 32,5-8-32,3 4 0,3-3-96,-3 2 32,2-3 0,-5 8-31,-2 2 127,-2 0 64,-2 7 0,-6 3 63,0 3 129,-3 7 192,-6 4 128,0-1 64,-6 2-192,-3 7 0,0 14-192,-6-4 32,-2 0-224,-2-2-32,-13 2 0,7-10 0,-1 2-512,-4-6-192,0-4-640,3-14-287,3-4-321,3-10-64,1-4 160,4-2 128,1-2 672,4-4 320,2 4 512,3-2 576,6 6 256,0 4 320,6 1 224,-1 4 32,5 3-32,-5 2-128,10 4 416,1 10-384,4 4-192,4 4-64,8-1-289,5 6 33,-2-5-256,-1-4-32,2-2-64,0 4-32,0-3-96,-1 0-64,-3-3 32,-7 2-32,1-6-704,-7-2-320,-2-8-1951,-7-5-1153</inkml:trace>
          <inkml:trace contextRef="#ctx0" brushRef="#br0" timeOffset="31125">7376 5394 5120,'-6'6'2016,"6"-3"-1088,-6 11-96,6-9 736,0 5 0,-4 7 32,4-4-416,0 10-160,0-1-576,0 1-1,0 1 65,0 2 32,4 1-32,-4 2-192,0 3-128,0-6-192,0-3 0,0-1 0,0-3 0,0-6-512,0-3-192,0-7-352,-4-3-95,-2-3-641,1-7-288,-10-3-1568,5 0-768,-16-6 2304</inkml:trace>
          <inkml:trace contextRef="#ctx0" brushRef="#br0" timeOffset="32279">7471 5567 7040,'-9'-5'2624,"9"5"-1408,4 0-576,-4 0 768,11 5-224,-2-1 32,3 2-512,2-3-161,2 1-319,-2 2-224,2-2-32,-5 1-479,-1 3-129,-1-3-896,12 0-3232</inkml:trace>
        </inkml:traceGroup>
        <inkml:traceGroup>
          <inkml:annotationXML>
            <emma:emma xmlns:emma="http://www.w3.org/2003/04/emma" version="1.0">
              <emma:interpretation id="{3FFAB4A8-3161-48FD-A658-36B4C4DCBD62}" emma:medium="tactile" emma:mode="ink">
                <msink:context xmlns:msink="http://schemas.microsoft.com/ink/2010/main" type="inkWord" rotatedBoundingBox="4643,2614 5467,2607 5476,3541 4651,3549"/>
              </emma:interpretation>
              <emma:one-of disjunction-type="recognition" id="oneOf12">
                <emma:interpretation id="interp60" emma:lang="zh-CN" emma:confidence="0">
                  <emma:literal>是</emma:literal>
                </emma:interpretation>
                <emma:interpretation id="interp61" emma:lang="zh-CN" emma:confidence="0">
                  <emma:literal>具</emma:literal>
                </emma:interpretation>
                <emma:interpretation id="interp62" emma:lang="zh-CN" emma:confidence="0">
                  <emma:literal>悬</emma:literal>
                </emma:interpretation>
                <emma:interpretation id="interp63" emma:lang="zh-CN" emma:confidence="0">
                  <emma:literal>贯</emma:literal>
                </emma:interpretation>
                <emma:interpretation id="interp64" emma:lang="zh-CN" emma:confidence="0">
                  <emma:literal>些</emma:literal>
                </emma:interpretation>
              </emma:one-of>
            </emma:emma>
          </inkml:annotationXML>
          <inkml:trace contextRef="#ctx0" brushRef="#br0" timeOffset="33136">8043 5317 5888,'-7'-8'2272,"-7"-1"-1216,-2 9-448,16 0 672,0 0-160,0 4 0,-3 1-224,3-5 0,0 8-512,9 7 64,1-2 63,1 4 33,-8 11-32,9 8 0,-3 0 0,3 2-128,-3-2 0,-3 0-224,-1-4-32,-1-6-128,-4-3-96,6-1-736,-6-7-224,0-15-959,0-5-417,6-5-1312,-3-12-1056,3-18 2048</inkml:trace>
          <inkml:trace contextRef="#ctx0" brushRef="#br0" timeOffset="33583">8185 5258 5504,'9'-8'2112,"-3"0"-1152,3 12-480,3 0 640,-3 1-128,3-2-32,-3 7 256,2 0 96,-1 2-704,-1 2 160,-3-1 95,-1 6 1,-1-1 64,2 15-256,0-7-64,-6 7-160,0-7-32,0-4-224,0-3-128,-6-2-32,0-2-32,2-2-800,-7-3-320,2-6-480,-1 1-223,-1-5-289,-4-9-32,5-14 512,-7 4 256,8-3 832,0 3 288,-3 2 704,3-2 256,3 6 288,1 3 192,1 6-96,4-1 0,0 5-256,0 0-128,0 9-128,0 19 128,-6-1-289,0 0-191,3 1-96,-8-2-288,-5 2-127,2-6-833,-13 2-320,8-8-736,-2 3-320,1-6-640</inkml:trace>
          <inkml:trace contextRef="#ctx0" brushRef="#br0" timeOffset="34530">7722 5744 7296,'-32'-6'2720,"38"12"-1472,-6-6-832,12 4 768,-4 0-256,2 1-64,2 0-288,2-5-96,2 0-288,4 0 0,5-5 32,7 0-33,-2 1 33,11 0-64,5-5 0,-2-1-192,4 1 32,-2-1 0,4 1 64,-5 2-96,-4-3 0,1 4 32,-2-1 64,-14 2-192,-10-5 32,-8 10-192,-8 0-31,0 10-193,-8-2-32,-14 6 96,-2 5 96,-8 3 224,2 1 128,5-4 32,-1-2-32,5-4 96,6 2 64,6-7 0,3 1 64,6 0-64,0-9 64,10 4-192,6-4-32,0 0 0,-2 0 0,7 0 0,-6-4 64,1 4-32,-8 0-32,-8 0 32,-3 10-32,-8 0-96,1 16 64,-5-4 32,-2 0 64,2-2 32,6 2 32,3-8 0,2-1 64,4-13-160,10 9-32,-1-9 0,6 4 0,2-4 0,-2 6 0,-5-2-96,1 1 0,-11-5-96,-5 13 32,-7 4 96,-3-2 32,-6 2 96,-3 2 96,-2-1 288,-4 0 95,5-5 97,4-4 0,6 1-224,4-6-96,11-4-160,5-4-128,5 0 64,1-2-64,-2 2 64,3-1-64,-3 5-32,1 0-64,1 0-32,4-4 128,0 4 32,0 0 64,6 0 0,0-3 0,3-3 0,2 2-64,-2-2 32,3 6-128,3-4-64,7 4 64,-7 0 64,-4 4-64,-6 2 0,-4-6-256,-2 0-64,-4 0-224,2 4-128,-12-4-415,0 0-161,0 0-704,0 0-352</inkml:trace>
        </inkml:traceGroup>
        <inkml:traceGroup>
          <inkml:annotationXML>
            <emma:emma xmlns:emma="http://www.w3.org/2003/04/emma" version="1.0">
              <emma:interpretation id="{B1817B90-8EF4-4CDF-8F8B-F057CDDD1031}" emma:medium="tactile" emma:mode="ink">
                <msink:context xmlns:msink="http://schemas.microsoft.com/ink/2010/main" type="inkWord" rotatedBoundingBox="5864,3211 5967,3210 5970,3509 5867,3510"/>
              </emma:interpretation>
              <emma:one-of disjunction-type="recognition" id="oneOf13">
                <emma:interpretation id="interp65" emma:lang="zh-CN" emma:confidence="0">
                  <emma:literal>:</emma:literal>
                </emma:interpretation>
                <emma:interpretation id="interp66" emma:lang="zh-CN" emma:confidence="0">
                  <emma:literal>︰</emma:literal>
                </emma:interpretation>
                <emma:interpretation id="interp67" emma:lang="zh-CN" emma:confidence="0">
                  <emma:literal>;</emma:literal>
                </emma:interpretation>
                <emma:interpretation id="interp68" emma:lang="zh-CN" emma:confidence="0">
                  <emma:literal>Ⅰ</emma:literal>
                </emma:interpretation>
                <emma:interpretation id="interp69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35307">8915 6110 7296,'-6'0'2720,"12"0"-1472,-1 0-896,-5 0 736,0 0-224,0 0-32,9 0-544,1 0-160,1 6-96,-1-3-736,1 7-256,-2-7-1280,1 3-480,10-2-288</inkml:trace>
          <inkml:trace contextRef="#ctx0" brushRef="#br0" timeOffset="35125">8966 5849 6144,'-10'0'2272,"10"0"-1216,0-6-320,0 6 832,0 0-224,0 0 0,0 0-576,0 0-128,4 6-384,8-6-96,-4 4-32,2 1-160,7-1-32,-17-4-1248,3 13-544</inkml:trace>
        </inkml:traceGroup>
        <inkml:traceGroup>
          <inkml:annotationXML>
            <emma:emma xmlns:emma="http://www.w3.org/2003/04/emma" version="1.0">
              <emma:interpretation id="{369432FC-B6DD-4458-B1AD-189E54C2CC0D}" emma:medium="tactile" emma:mode="ink">
                <msink:context xmlns:msink="http://schemas.microsoft.com/ink/2010/main" type="inkWord" rotatedBoundingBox="6679,2939 7213,2934 7219,3528 6685,3532"/>
              </emma:interpretation>
              <emma:one-of disjunction-type="recognition" id="oneOf14">
                <emma:interpretation id="interp70" emma:lang="zh-CN" emma:confidence="0">
                  <emma:literal>x</emma:literal>
                </emma:interpretation>
                <emma:interpretation id="interp71" emma:lang="zh-CN" emma:confidence="0">
                  <emma:literal>X</emma:literal>
                </emma:interpretation>
                <emma:interpretation id="interp72" emma:lang="zh-CN" emma:confidence="0">
                  <emma:literal/>
                </emma:interpretation>
                <emma:interpretation id="interp73" emma:lang="zh-CN" emma:confidence="0">
                  <emma:literal>Ⅹ</emma:literal>
                </emma:interpretation>
                <emma:interpretation id="interp7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36001">9754 5820 4992,'-19'-4'1824,"14"0"-960,-1-1-384,6 5 640,0-4 32,0-1 64,0 1-224,0-6-128,0 1-480,0 2 96,0-9 160,6 3-64,-1 0 32,-1 0-33,7-2-63,-1 7-128,-1-7-64,3 8-64,2-9 64,2 9 32,-1-2 32,5 3-64,1 2-32,0 4-32,-1 4 0,-4 5 0,2 4 0,3 10 0,6 6 64,-3 3-96,3 0-64,-7-2 0,1 14-32,-2-6-64,2 2-64,-1-8-64,1 4-512,-6-8-256,-6-6-800,3-4-320,-9-9-639,3-4-321,-6-5-1024</inkml:trace>
          <inkml:trace contextRef="#ctx0" brushRef="#br0" timeOffset="36288">10256 5594 5632,'-6'-23'2112,"6"23"-1152,0-4-1120,0 4 3328,0 0-928,-6 4-416,0 1-321,3 3-927,-3 7 32,-3 2 32,-9 5-160,4 14 64,-6 2-192,-12-2-32,-3 13-128,-4 6 32,-3-5-192,0 5-32,6-6-64,2-3-64,3-14-768,10-6-352,6-4-576,6-6-159,3-4-897,12-8-320,3-8-128</inkml:trace>
        </inkml:traceGroup>
        <inkml:traceGroup>
          <inkml:annotationXML>
            <emma:emma xmlns:emma="http://www.w3.org/2003/04/emma" version="1.0">
              <emma:interpretation id="{D612024E-0E7C-4CFD-BD83-F95D8B82A6AF}" emma:medium="tactile" emma:mode="ink">
                <msink:context xmlns:msink="http://schemas.microsoft.com/ink/2010/main" type="inkWord" rotatedBoundingBox="7455,3164 7928,3159 7930,3358 7457,3362"/>
              </emma:interpretation>
              <emma:one-of disjunction-type="recognition" id="oneOf15">
                <emma:interpretation id="interp75" emma:lang="zh-CN" emma:confidence="0">
                  <emma:literal>=</emma:literal>
                </emma:interpretation>
                <emma:interpretation id="interp76" emma:lang="zh-CN" emma:confidence="0">
                  <emma:literal>二</emma:literal>
                </emma:interpretation>
                <emma:interpretation id="interp77" emma:lang="zh-CN" emma:confidence="0">
                  <emma:literal>工</emma:literal>
                </emma:interpretation>
                <emma:interpretation id="interp78" emma:lang="zh-CN" emma:confidence="0">
                  <emma:literal>三</emma:literal>
                </emma:interpretation>
                <emma:interpretation id="interp79" emma:lang="zh-CN" emma:confidence="0">
                  <emma:literal>之</emma:literal>
                </emma:interpretation>
              </emma:one-of>
            </emma:emma>
          </inkml:annotationXML>
          <inkml:trace contextRef="#ctx0" brushRef="#br0" timeOffset="36857">10524 5807 7680,'-15'0'2880,"10"6"-1536,-1-6-928,6 0 768,0 0 32,0 0 64,0 0-353,11 0-95,4 0-480,6 0-128,4 0-96,1 0-64,4-6-64,12 2-64,-12-1 32,11 1-544,-11 4-160,-5 0-927,-5 0-353,-4 4-1056,-20 5-1600,-8 0 1376</inkml:trace>
          <inkml:trace contextRef="#ctx0" brushRef="#br0" timeOffset="37068">10585 5966 5376,'-25'28'2016,"13"-34"-1088,-2 6-320,14 0 736,-4 6-32,4-6 64,0-10-384,4 0-224,2 7-416,2-2-160,10 0-64,1 2-160,7 11 32,-1-13 0,11 2 0,10-3-640,0 12-224,-2-6-608,4 3-288,-6-12-1088,-3-1-992,-4 3 1536</inkml:trace>
        </inkml:traceGroup>
        <inkml:traceGroup>
          <inkml:annotationXML>
            <emma:emma xmlns:emma="http://www.w3.org/2003/04/emma" version="1.0">
              <emma:interpretation id="{9FB82445-D1E8-4D88-BBF4-0D7F018945A9}" emma:medium="tactile" emma:mode="ink">
                <msink:context xmlns:msink="http://schemas.microsoft.com/ink/2010/main" type="inkWord" rotatedBoundingBox="8307,2732 8659,2729 8667,3517 8314,3520"/>
              </emma:interpretation>
              <emma:one-of disjunction-type="recognition" id="oneOf16">
                <emma:interpretation id="interp80" emma:lang="zh-CN" emma:confidence="0">
                  <emma:literal>F</emma:literal>
                </emma:interpretation>
                <emma:interpretation id="interp81" emma:lang="zh-CN" emma:confidence="0">
                  <emma:literal>[</emma:literal>
                </emma:interpretation>
                <emma:interpretation id="interp82" emma:lang="zh-CN" emma:confidence="0">
                  <emma:literal>匚</emma:literal>
                </emma:interpretation>
                <emma:interpretation id="interp83" emma:lang="zh-CN" emma:confidence="0">
                  <emma:literal>「</emma:literal>
                </emma:interpretation>
                <emma:interpretation id="interp84" emma:lang="zh-CN" emma:confidence="0">
                  <emma:literal>匸</emma:literal>
                </emma:interpretation>
              </emma:one-of>
            </emma:emma>
          </inkml:annotationXML>
          <inkml:trace contextRef="#ctx0" brushRef="#br0" timeOffset="37562">11386 5377 7040,'-21'-6'2720,"12"6"-1472,3 6-896,6-6 672,0 0-64,0 0 64,12 0-192,2 0-64,7 0-416,4 0-129,5 0-31,17 0-96,-7-6-64,1 6-96,-5-3-32,0-3-927,-10 6-385,-2 0-1440,-24 0-2080</inkml:trace>
          <inkml:trace contextRef="#ctx0" brushRef="#br0" timeOffset="37908">11436 5422 6144,'-18'4'2272,"12"-4"-1216,0 9-448,6-9 1152,-5 19-128,1 12-480,-2 1-640,0 5 32,3 3 0,-3 5-33,0 6 97,1-12-128,1 26 32,4-11 0,0 0-32,4-8 32,1-7 0,1-6-192,3 2-64,3-10 0,-3-3 0,3-5-128,-3-4-32,6 3-32,0-13 32,0-3-288,11 0-96,5 0-480,-1-3-160,-4-3-576,-1-4-255,-4 3-1025,0 1-480,-1-3-448</inkml:trace>
        </inkml:traceGroup>
        <inkml:traceGroup>
          <inkml:annotationXML>
            <emma:emma xmlns:emma="http://www.w3.org/2003/04/emma" version="1.0">
              <emma:interpretation id="{F8D67EA2-7BF1-4828-A737-5B3A801D96F3}" emma:medium="tactile" emma:mode="ink">
                <msink:context xmlns:msink="http://schemas.microsoft.com/ink/2010/main" type="inkWord" rotatedBoundingBox="8911,2949 8982,2948 8983,2969 8911,2969"/>
              </emma:interpretation>
              <emma:one-of disjunction-type="recognition" id="oneOf17">
                <emma:interpretation id="interp85" emma:lang="zh-CN" emma:confidence="0">
                  <emma:literal>.</emma:literal>
                </emma:interpretation>
                <emma:interpretation id="interp86" emma:lang="zh-CN" emma:confidence="0">
                  <emma:literal>·</emma:literal>
                </emma:interpretation>
                <emma:interpretation id="interp87" emma:lang="zh-CN" emma:confidence="0">
                  <emma:literal>,</emma:literal>
                </emma:interpretation>
                <emma:interpretation id="interp88" emma:lang="zh-CN" emma:confidence="0">
                  <emma:literal>、</emma:literal>
                </emma:interpretation>
                <emma:interpretation id="interp89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38252">12025 5601 6144,'-64'-20'2368,"64"20"-1280,-8 0-576,8 0 768</inkml:trace>
        </inkml:traceGroup>
        <inkml:traceGroup>
          <inkml:annotationXML>
            <emma:emma xmlns:emma="http://www.w3.org/2003/04/emma" version="1.0">
              <emma:interpretation id="{0AB9EBCD-4F7B-49D1-B70F-76FC4E7383C9}" emma:medium="tactile" emma:mode="ink">
                <msink:context xmlns:msink="http://schemas.microsoft.com/ink/2010/main" type="inkWord" rotatedBoundingBox="8919,2864 9271,2861 9275,3247 8922,3250"/>
              </emma:interpretation>
              <emma:one-of disjunction-type="recognition" id="oneOf18">
                <emma:interpretation id="interp90" emma:lang="zh-CN" emma:confidence="0">
                  <emma:literal>X</emma:literal>
                </emma:interpretation>
                <emma:interpretation id="interp91" emma:lang="zh-CN" emma:confidence="0">
                  <emma:literal>x</emma:literal>
                </emma:interpretation>
                <emma:interpretation id="interp92" emma:lang="zh-CN" emma:confidence="0">
                  <emma:literal>ⅹ</emma:literal>
                </emma:interpretation>
                <emma:interpretation id="interp93" emma:lang="zh-CN" emma:confidence="0">
                  <emma:literal>Ⅹ</emma:literal>
                </emma:interpretation>
                <emma:interpretation id="interp94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38483">11962 5580 13760,'10'-9'1472,"1"9"-768,4 0-288,0 0-193,6 0 33,0 6 0,-1-3-64,-1 7-32,2 3 96,-1 6 96,1 4-64,-5 7 0,-7-2-32,2-2 64,-1 2-96,-5-1-64,1-4-64,-2 5-96,1-5-544,1-10-288,-2-4-1599,1-15-385,-5-3-192,0 2-544</inkml:trace>
          <inkml:trace contextRef="#ctx0" brushRef="#br0" timeOffset="38745">12314 5504 6656,'-26'-10'2464,"26"16"-1344,-4-6-480,4 0 864,0 0-96,-6 4 32,1 9-225,-4 0-95,-7 2-640,-4 2 64,-1 2 32,0 4-128,-15 18 0,6-1-256,-5-5-128,4-3-32,11-9 32,-6 0-896,6-5-448,15-4-1887,14-9-2593</inkml:trace>
        </inkml:traceGroup>
        <inkml:traceGroup>
          <inkml:annotationXML>
            <emma:emma xmlns:emma="http://www.w3.org/2003/04/emma" version="1.0">
              <emma:interpretation id="{D68E6EBF-B1A4-4D86-9A1A-265B6EBD0526}" emma:medium="tactile" emma:mode="ink">
                <msink:context xmlns:msink="http://schemas.microsoft.com/ink/2010/main" type="inkWord" rotatedBoundingBox="9485,3066 9515,3065 9518,3378 9487,3378"/>
              </emma:interpretation>
              <emma:one-of disjunction-type="recognition" id="oneOf19">
                <emma:interpretation id="interp95" emma:lang="zh-CN" emma:confidence="0">
                  <emma:literal>1</emma:literal>
                </emma:interpretation>
                <emma:interpretation id="interp96" emma:lang="zh-CN" emma:confidence="0">
                  <emma:literal>丨</emma:literal>
                </emma:interpretation>
                <emma:interpretation id="interp97" emma:lang="zh-CN" emma:confidence="0">
                  <emma:literal>Ⅰ</emma:literal>
                </emma:interpretation>
                <emma:interpretation id="interp98" emma:lang="zh-CN" emma:confidence="0">
                  <emma:literal>(</emma:literal>
                </emma:interpretation>
                <emma:interpretation id="interp9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39091">12548 5698 8064,'-14'0'3072,"14"6"-1664,-6-2-800,6-4 832,0 6-256,0 0-65,0 4-415,0 0-128,0 2-320,0 4 32,0-3 64,0 4-192,6 1-32,-6 6 0,5 2 64,-5 6-160,6-4-32,-6-2-64,0-3 0,0-4-800,3-6-352,3-10-1375,-6-3-513,6 0-992</inkml:trace>
        </inkml:traceGroup>
        <inkml:traceGroup>
          <inkml:annotationXML>
            <emma:emma xmlns:emma="http://www.w3.org/2003/04/emma" version="1.0">
              <emma:interpretation id="{D2E7987E-DE3D-4918-8AE9-49CEDC4CCE04}" emma:medium="tactile" emma:mode="ink">
                <msink:context xmlns:msink="http://schemas.microsoft.com/ink/2010/main" type="inkWord" rotatedBoundingBox="9691,3172 9852,3171 9854,3427 9694,3429"/>
              </emma:interpretation>
              <emma:one-of disjunction-type="recognition" id="oneOf20">
                <emma:interpretation id="interp100" emma:lang="zh-CN" emma:confidence="0">
                  <emma:literal>0</emma:literal>
                </emma:interpretation>
                <emma:interpretation id="interp101" emma:lang="zh-CN" emma:confidence="0">
                  <emma:literal>,</emma:literal>
                </emma:interpretation>
                <emma:interpretation id="interp102" emma:lang="zh-CN" emma:confidence="0">
                  <emma:literal>'</emma:literal>
                </emma:interpretation>
                <emma:interpretation id="interp103" emma:lang="zh-CN" emma:confidence="0">
                  <emma:literal>丿</emma:literal>
                </emma:interpretation>
                <emma:interpretation id="interp10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39378">12894 5803 7808,'-14'4'2880,"8"1"-1536,-4 3-864,10-8 768,0 6-128,-6 3 128,6-2-481,0 3-191,0 3-352,-3 2-160,-2 12 32,-1-5-224,0 6 32,-13-5-960,4 0-351,-11-1-1665,5 1-736,0-10 480</inkml:trace>
        </inkml:traceGroup>
        <inkml:traceGroup>
          <inkml:annotationXML>
            <emma:emma xmlns:emma="http://www.w3.org/2003/04/emma" version="1.0">
              <emma:interpretation id="{7C31C274-6103-4515-A8A2-3E25C883849E}" emma:medium="tactile" emma:mode="ink">
                <msink:context xmlns:msink="http://schemas.microsoft.com/ink/2010/main" type="inkWord" rotatedBoundingBox="10213,3211 10301,3211 10301,3225 10214,3226"/>
              </emma:interpretation>
              <emma:one-of disjunction-type="recognition" id="oneOf21">
                <emma:interpretation id="interp105" emma:lang="zh-CN" emma:confidence="0">
                  <emma:literal>.</emma:literal>
                </emma:interpretation>
                <emma:interpretation id="interp106" emma:lang="zh-CN" emma:confidence="0">
                  <emma:literal>一</emma:literal>
                </emma:interpretation>
                <emma:interpretation id="interp107" emma:lang="zh-CN" emma:confidence="0">
                  <emma:literal>-</emma:literal>
                </emma:interpretation>
                <emma:interpretation id="interp108" emma:lang="zh-CN" emma:confidence="0">
                  <emma:literal>·</emma:literal>
                </emma:interpretation>
                <emma:interpretation id="interp109" emma:lang="zh-CN" emma:confidence="0">
                  <emma:literal>、</emma:literal>
                </emma:interpretation>
              </emma:one-of>
            </emma:emma>
          </inkml:annotationXML>
          <inkml:trace contextRef="#ctx0" brushRef="#br0" timeOffset="39818">13256 5853 4480,'0'0'1664,"6"0"-896,-6 0 160,0 0 736,0 0-64,0 0 96,0 0-480,10 5-96,-5-5-640,1 0-288,4 0-128,1 0-640,-2 0-160,3 0-1696,-3-5-736,0-5-96</inkml:trace>
        </inkml:traceGroup>
        <inkml:traceGroup>
          <inkml:annotationXML>
            <emma:emma xmlns:emma="http://www.w3.org/2003/04/emma" version="1.0">
              <emma:interpretation id="{EAAEE816-94CD-43E7-980A-99FD44155907}" emma:medium="tactile" emma:mode="ink">
                <msink:context xmlns:msink="http://schemas.microsoft.com/ink/2010/main" type="inkWord" rotatedBoundingBox="10509,3143 10986,3139 10988,3369 10511,3373"/>
              </emma:interpretation>
              <emma:one-of disjunction-type="recognition" id="oneOf22">
                <emma:interpretation id="interp110" emma:lang="zh-CN" emma:confidence="0">
                  <emma:literal>…</emma:literal>
                </emma:interpretation>
                <emma:interpretation id="interp111" emma:lang="zh-CN" emma:confidence="0">
                  <emma:literal>▽</emma:literal>
                </emma:interpretation>
                <emma:interpretation id="interp112" emma:lang="zh-CN" emma:confidence="0">
                  <emma:literal>乛</emma:literal>
                </emma:interpretation>
                <emma:interpretation id="interp113" emma:lang="zh-CN" emma:confidence="0">
                  <emma:literal>冖</emma:literal>
                </emma:interpretation>
                <emma:interpretation id="interp114" emma:lang="zh-CN" emma:confidence="0">
                  <emma:literal>门</emma:literal>
                </emma:interpretation>
              </emma:one-of>
            </emma:emma>
          </inkml:annotationXML>
          <inkml:trace contextRef="#ctx0" brushRef="#br0" timeOffset="40953">13574 5820 5760,'-11'-7'2176,"11"7"-1152,0 0-288,0 0 832,0 0-224,-11 0 0,11 0-416,22 0-160,-15 0-448,4 0 0,0 7 95,1 2-223,-4 2-32,-8-11-96,0 0-64,0 0-320,0 0-127,0 0-833,0 0-288,0 0-2304,11 0-1280,8-11 2464</inkml:trace>
          <inkml:trace contextRef="#ctx0" brushRef="#br0" timeOffset="40134">13787 5834 5632,'0'0'2112,"8"0"-1152,3-7-1056,-11 7 352,11-11-832,0 3-320,-3-3-1408</inkml:trace>
          <inkml:trace contextRef="#ctx0" brushRef="#br0" timeOffset="40367">14028 5771 6144,'0'0'2272,"-10"4"-1216,4-4 320,6 0 1120,0 0-928,0 0-384,0 0-449,0 5-95,0-5-352,0 4 256,0 2 96,0 1-128,0 3-32,-6-1-288,-3 1-64,-2-1-128,1 8-32,-1 2-480,-8 12-128,-7 6-1088,1-2-415,-7-6-2625</inkml:trace>
        </inkml:traceGroup>
        <inkml:traceGroup>
          <inkml:annotationXML>
            <emma:emma xmlns:emma="http://www.w3.org/2003/04/emma" version="1.0">
              <emma:interpretation id="{FB4B172C-BF38-40FD-BFE0-5AAC9E4F8563}" emma:medium="tactile" emma:mode="ink">
                <msink:context xmlns:msink="http://schemas.microsoft.com/ink/2010/main" type="inkWord" rotatedBoundingBox="11237,2808 11664,2804 11668,3225 11241,3229"/>
              </emma:interpretation>
              <emma:one-of disjunction-type="recognition" id="oneOf23">
                <emma:interpretation id="interp115" emma:lang="zh-CN" emma:confidence="0">
                  <emma:literal>x</emma:literal>
                </emma:interpretation>
                <emma:interpretation id="interp116" emma:lang="zh-CN" emma:confidence="0">
                  <emma:literal>ⅹ</emma:literal>
                </emma:interpretation>
                <emma:interpretation id="interp117" emma:lang="zh-CN" emma:confidence="0">
                  <emma:literal>×</emma:literal>
                </emma:interpretation>
                <emma:interpretation id="interp118" emma:lang="zh-CN" emma:confidence="0">
                  <emma:literal>㐅</emma:literal>
                </emma:interpretation>
                <emma:interpretation id="interp119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41316">14353 5621 6400,'-72'-26'2368,"72"26"-1280,0-45-640,0 34 704</inkml:trace>
          <inkml:trace contextRef="#ctx0" brushRef="#br0" timeOffset="41572">14281 5517 13920,'0'-13'1664,"5"0"-864,-5 0-129,16 3-95,-6 1 32,0-1 32,-4 7-160,-2-3 32,7 6-96,-2 0 64,3 0-192,-2 19-32,10 3-128,0 5-32,0 1 32,6 4 64,0 7-96,4 3-64,-5-1-96,7-5 32,-2-4-32,-5-6 0,-5-3-800,6 5-1632,-6-10 33,-20-18-5089,16 0 2784</inkml:trace>
          <inkml:trace contextRef="#ctx0" brushRef="#br0" timeOffset="41812">14654 5454 8704,'-30'-9'3328,"30"9"-1792,-6 4-1088,6 5 896,-6 0-161,1 1 481,-10 12-416,0 1-640,-6 3-224,-4 6-64,-1 5-128,2-2 64,3-3-320,-14 4-96,4 1-832,-10 0-320,11-5-1151,9 3-3489</inkml:trace>
        </inkml:traceGroup>
        <inkml:traceGroup>
          <inkml:annotationXML>
            <emma:emma xmlns:emma="http://www.w3.org/2003/04/emma" version="1.0">
              <emma:interpretation id="{417C3BAF-5ADB-4A36-BD16-5A9485734F13}" emma:medium="tactile" emma:mode="ink">
                <msink:context xmlns:msink="http://schemas.microsoft.com/ink/2010/main" type="inkWord" rotatedBoundingBox="11751,3062 11805,3061 11809,3464 11755,3465"/>
              </emma:interpretation>
              <emma:one-of disjunction-type="recognition" id="oneOf24">
                <emma:interpretation id="interp120" emma:lang="zh-CN" emma:confidence="0">
                  <emma:literal>i</emma:literal>
                </emma:interpretation>
                <emma:interpretation id="interp121" emma:lang="zh-CN" emma:confidence="0">
                  <emma:literal>,</emma:literal>
                </emma:interpretation>
                <emma:interpretation id="interp122" emma:lang="zh-CN" emma:confidence="0">
                  <emma:literal>1</emma:literal>
                </emma:interpretation>
                <emma:interpretation id="interp123" emma:lang="zh-CN" emma:confidence="0">
                  <emma:literal>丨</emma:literal>
                </emma:interpretation>
                <emma:interpretation id="interp124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42476">14848 5704 5760,'0'-10'2176,"0"10"-1152,-5 0-416,5 0 672,0 0 64,0 0 64,-6 4-352,6 2-96,0 3-544,-4 4 95,4 6 129,0 4-160,-5-1 64,5 4-256,-7 11-32,7 4-128,0 0-96,0-1 0,0-5-32,-5-3-640,5-9-288,-4-4-735,-2-6-225,1-13-2592,1-13 800</inkml:trace>
        </inkml:traceGroup>
        <inkml:traceGroup>
          <inkml:annotationXML>
            <emma:emma xmlns:emma="http://www.w3.org/2003/04/emma" version="1.0">
              <emma:interpretation id="{C69321FD-1094-4BF0-9C3C-D0A335C87AAF}" emma:medium="tactile" emma:mode="ink">
                <msink:context xmlns:msink="http://schemas.microsoft.com/ink/2010/main" type="inkWord" rotatedBoundingBox="11727,3017 12204,3013 12208,3459 11731,3464"/>
              </emma:interpretation>
              <emma:one-of disjunction-type="recognition" id="oneOf25">
                <emma:interpretation id="interp125" emma:lang="zh-CN" emma:confidence="0">
                  <emma:literal>v</emma:literal>
                </emma:interpretation>
                <emma:interpretation id="interp126" emma:lang="zh-CN" emma:confidence="0">
                  <emma:literal>Ⅴ</emma:literal>
                </emma:interpretation>
                <emma:interpretation id="interp127" emma:lang="zh-CN" emma:confidence="0">
                  <emma:literal>ⅴ</emma:literal>
                </emma:interpretation>
                <emma:interpretation id="interp128" emma:lang="zh-CN" emma:confidence="0">
                  <emma:literal>V</emma:literal>
                </emma:interpretation>
                <emma:interpretation id="interp12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42861">14771 5790 5120,'0'-15'2016,"5"11"-1088,-1 1-384,2 3 704,-6 0-64,6 0 0,3 0-96,2 3-32,-1 7-576,4-1-64,-2 4 0,3 0 64,0 20-1,6-7-31,0 6-32,9 0-32,-6 0 64,8 0-96,-2-5-32,-5-5-128,-4-3-32,-1-6-192,-4-4 32,-2-9 64,-2-5 96,-8-9 0,1 1 0,1-28 96,-3 5-192,3 0-32,0 1-32,0-3 0,-2 2 0,1 4 64,0 6-320,-1-3-128,2 7-320,0 5-96,-2-2-448,1 6-95,0 0-737,5-2-384,2 7-1216</inkml:trace>
        </inkml:traceGroup>
        <inkml:traceGroup>
          <inkml:annotationXML>
            <emma:emma xmlns:emma="http://www.w3.org/2003/04/emma" version="1.0">
              <emma:interpretation id="{88456BAD-BD39-4CB0-A080-896D2363A383}" emma:medium="tactile" emma:mode="ink">
                <msink:context xmlns:msink="http://schemas.microsoft.com/ink/2010/main" type="inkWord" rotatedBoundingBox="12379,3217 12539,3216 12540,3436 12380,3438"/>
              </emma:interpretation>
              <emma:one-of disjunction-type="recognition" id="oneOf26">
                <emma:interpretation id="interp130" emma:lang="zh-CN" emma:confidence="0">
                  <emma:literal>/</emma:literal>
                </emma:interpretation>
                <emma:interpretation id="interp131" emma:lang="zh-CN" emma:confidence="0">
                  <emma:literal>,</emma:literal>
                </emma:interpretation>
                <emma:interpretation id="interp132" emma:lang="zh-CN" emma:confidence="0">
                  <emma:literal>'</emma:literal>
                </emma:interpretation>
                <emma:interpretation id="interp133" emma:lang="zh-CN" emma:confidence="0">
                  <emma:literal>1</emma:literal>
                </emma:interpretation>
                <emma:interpretation id="interp13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43192">15581 5848 9984,'-10'10'3776,"10"-7"-2048,-6 1-1248,6 2 927,-5 7-351,-4 0-64,-1 10-544,-1-4-224,1-1-128,-5-1-352,-5 6-96,5-4-1024,0 3-447,0-5-3137,-2-2-1408</inkml:trace>
        </inkml:traceGroup>
        <inkml:traceGroup>
          <inkml:annotationXML>
            <emma:emma xmlns:emma="http://www.w3.org/2003/04/emma" version="1.0">
              <emma:interpretation id="{8AED9B61-25AE-493D-8658-AE226A43F25A}" emma:medium="tactile" emma:mode="ink">
                <msink:context xmlns:msink="http://schemas.microsoft.com/ink/2010/main" type="inkWord" rotatedBoundingBox="12962,2723 13401,2719 13408,3491 12969,3495"/>
              </emma:interpretation>
              <emma:one-of disjunction-type="recognition" id="oneOf27">
                <emma:interpretation id="interp135" emma:lang="zh-CN" emma:confidence="0">
                  <emma:literal>5</emma:literal>
                </emma:interpretation>
                <emma:interpretation id="interp136" emma:lang="zh-CN" emma:confidence="0">
                  <emma:literal>子</emma:literal>
                </emma:interpretation>
                <emma:interpretation id="interp137" emma:lang="zh-CN" emma:confidence="0">
                  <emma:literal>y</emma:literal>
                </emma:interpretation>
                <emma:interpretation id="interp138" emma:lang="zh-CN" emma:confidence="0">
                  <emma:literal>孑</emma:literal>
                </emma:interpretation>
                <emma:interpretation id="interp13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44016">16040 5458 6400,'-23'-38'2464,"23"20"-1344,-7 10-672,7 1 640</inkml:trace>
          <inkml:trace contextRef="#ctx0" brushRef="#br0" timeOffset="44706">16014 5372 13664,'5'-9'1440,"5"6"-736,1-2-96,-1 5-33,1 5-191,-2 7-64,1 4 32,1 19 224,-5-3-96,-2-1-192,1-3 0,-5-6-192,6-3 0,-3-6-96,3-3-32,-6-10-128,12-10-32,-3 1-256,1-14-128,10 1 224,1-1 192,-6 0 128,0 10 96,6-6-96,-12 10 0,8-4 96,-8 9 32,-9-6 160,0 5 96,-5-2 0,5 1 32,-4 2-64,-2-2 32,6 2 0,0 4 32,0 0-128,0 10-96,0 7 0,0 15 32,15 0-96,-5 9 0,1 8 96,-1 6 32,1 3-32,-2-3 32,-3 4-128,3-5-64,-3-3 64,-6-6 0,-6-5-32,1-2 32,-10-8-224,0-2 32,-10-10-320,-1 0-128,-5 0 0,1-14 64,-2 2 224,2-12 64,6-3 32,-3 1 128,7-7 0,1-2 32,2 2-96,7-21 64,5 0 96,1 4-96,8 0-64,7 6 128,-1-2 32,5 2 0,5 2 32,1 6-128,3 1 0,18 4-32,-1-3-64,-5 4-544,0 2-224,-6 0-448,0 7-191,1 0-449,-5 3-128,-6 0-608,-1-6-1216,2 2 1152</inkml:trace>
        </inkml:traceGroup>
        <inkml:traceGroup>
          <inkml:annotationXML>
            <emma:emma xmlns:emma="http://www.w3.org/2003/04/emma" version="1.0">
              <emma:interpretation id="{55629924-D182-416D-97B2-AC0B374140AA}" emma:medium="tactile" emma:mode="ink">
                <msink:context xmlns:msink="http://schemas.microsoft.com/ink/2010/main" type="inkWord" rotatedBoundingBox="13640,3004 13695,3003 13698,3334 13643,3334"/>
              </emma:interpretation>
              <emma:one-of disjunction-type="recognition" id="oneOf28">
                <emma:interpretation id="interp140" emma:lang="zh-CN" emma:confidence="0">
                  <emma:literal>1</emma:literal>
                </emma:interpretation>
                <emma:interpretation id="interp141" emma:lang="zh-CN" emma:confidence="0">
                  <emma:literal>、</emma:literal>
                </emma:interpretation>
                <emma:interpretation id="interp142" emma:lang="zh-CN" emma:confidence="0">
                  <emma:literal>丨</emma:literal>
                </emma:interpretation>
                <emma:interpretation id="interp143" emma:lang="zh-CN" emma:confidence="0">
                  <emma:literal>(</emma:literal>
                </emma:interpretation>
                <emma:interpretation id="interp144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44962">16704 5636 7808,'-12'3'2880,"6"3"-1536,3 2-736,3 1 928,0 0-256,0 1 31,0 3-543,0 0-128,0 6-384,3 0-96,3-2-32,0 5-64,0-3 32,-2-1-128,1 10 0,0 4-480,-1 0-192,2-10-1055,0-5-417,0-3-2176</inkml:trace>
        </inkml:traceGroup>
        <inkml:traceGroup>
          <inkml:annotationXML>
            <emma:emma xmlns:emma="http://www.w3.org/2003/04/emma" version="1.0">
              <emma:interpretation id="{C3B51FD1-B6E0-43CE-B17A-AFA897411CC3}" emma:medium="tactile" emma:mode="ink">
                <msink:context xmlns:msink="http://schemas.microsoft.com/ink/2010/main" type="inkWord" rotatedBoundingBox="13867,3112 13972,3112 13974,3373 13870,3374"/>
              </emma:interpretation>
              <emma:one-of disjunction-type="recognition" id="oneOf29">
                <emma:interpretation id="interp145" emma:lang="zh-CN" emma:confidence="0">
                  <emma:literal>0</emma:literal>
                </emma:interpretation>
                <emma:interpretation id="interp146" emma:lang="zh-CN" emma:confidence="0">
                  <emma:literal>,</emma:literal>
                </emma:interpretation>
                <emma:interpretation id="interp147" emma:lang="zh-CN" emma:confidence="0">
                  <emma:literal>1</emma:literal>
                </emma:interpretation>
                <emma:interpretation id="interp148" emma:lang="zh-CN" emma:confidence="0">
                  <emma:literal>/</emma:literal>
                </emma:interpretation>
                <emma:interpretation id="interp14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45260">17014 5744 8448,'0'4'3168,"0"0"-1728,-20 1-992,20 0 896,-6 0-320,6 3 31,-6 1-575,3 4-224,-3 2-160,1-1-224,-6 8 0,0 1-576,2 8-255,-1-4-481,5 1-160,-1-11-960,2 2-1792,4-6 992</inkml:trace>
        </inkml:traceGroup>
        <inkml:traceGroup>
          <inkml:annotationXML>
            <emma:emma xmlns:emma="http://www.w3.org/2003/04/emma" version="1.0">
              <emma:interpretation id="{18736F67-FD6A-4CFE-8812-3A502CAC04E5}" emma:medium="tactile" emma:mode="ink">
                <msink:context xmlns:msink="http://schemas.microsoft.com/ink/2010/main" type="inkWord" rotatedBoundingBox="14134,3184 14228,3183 14229,3210 14135,3211"/>
              </emma:interpretation>
              <emma:one-of disjunction-type="recognition" id="oneOf30">
                <emma:interpretation id="interp150" emma:lang="zh-CN" emma:confidence="0">
                  <emma:literal>.</emma:literal>
                </emma:interpretation>
                <emma:interpretation id="interp151" emma:lang="zh-CN" emma:confidence="0">
                  <emma:literal>一</emma:literal>
                </emma:interpretation>
                <emma:interpretation id="interp152" emma:lang="zh-CN" emma:confidence="0">
                  <emma:literal>、</emma:literal>
                </emma:interpretation>
                <emma:interpretation id="interp153" emma:lang="zh-CN" emma:confidence="0">
                  <emma:literal>·</emma:literal>
                </emma:interpretation>
                <emma:interpretation id="interp154" emma:lang="zh-CN" emma:confidence="0">
                  <emma:literal>-</emma:literal>
                </emma:interpretation>
              </emma:one-of>
            </emma:emma>
          </inkml:annotationXML>
          <inkml:trace contextRef="#ctx0" brushRef="#br0" timeOffset="45457">17188 5816 7424,'-11'9'2816,"11"2"-1536,11-4-1216,-11-7 544,0 0-608,0 0-128,19 0-2432,3 0-1024,-3-7 960,4-4 608</inkml:trace>
        </inkml:traceGroup>
        <inkml:traceGroup>
          <inkml:annotationXML>
            <emma:emma xmlns:emma="http://www.w3.org/2003/04/emma" version="1.0">
              <emma:interpretation id="{8AAE7904-2D88-408F-8588-A638E349EE39}" emma:medium="tactile" emma:mode="ink">
                <msink:context xmlns:msink="http://schemas.microsoft.com/ink/2010/main" type="inkWord" rotatedBoundingBox="14354,3135 14485,3134 14486,3157 14355,3158"/>
              </emma:interpretation>
              <emma:one-of disjunction-type="recognition" id="oneOf31">
                <emma:interpretation id="interp155" emma:lang="zh-CN" emma:confidence="0">
                  <emma:literal>.</emma:literal>
                </emma:interpretation>
                <emma:interpretation id="interp156" emma:lang="zh-CN" emma:confidence="0">
                  <emma:literal>一</emma:literal>
                </emma:interpretation>
                <emma:interpretation id="interp157" emma:lang="zh-CN" emma:confidence="0">
                  <emma:literal>-</emma:literal>
                </emma:interpretation>
                <emma:interpretation id="interp158" emma:lang="zh-CN" emma:confidence="0">
                  <emma:literal>、</emma:literal>
                </emma:interpretation>
                <emma:interpretation id="interp159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45651">17432 5790 7936,'-35'0'2976,"35"0"-1600,25-6-1408,-15 6 640,0 0-224,0-4 96,0-2-416,0 2-96,2 1 0,-3 3-416,0 0-128,3 0-544,-3 0-224,-4 3-1280</inkml:trace>
        </inkml:traceGroup>
        <inkml:traceGroup>
          <inkml:annotationXML>
            <emma:emma xmlns:emma="http://www.w3.org/2003/04/emma" version="1.0">
              <emma:interpretation id="{444D50C7-5676-4DD9-9F5E-4DBFCB858568}" emma:medium="tactile" emma:mode="ink">
                <msink:context xmlns:msink="http://schemas.microsoft.com/ink/2010/main" type="inkWord" rotatedBoundingBox="14702,3118 14869,3116 14872,3428 14704,3430"/>
              </emma:interpretation>
              <emma:one-of disjunction-type="recognition" id="oneOf32">
                <emma:interpretation id="interp160" emma:lang="zh-CN" emma:confidence="0">
                  <emma:literal>1</emma:literal>
                </emma:interpretation>
                <emma:interpretation id="interp161" emma:lang="zh-CN" emma:confidence="0">
                  <emma:literal>,</emma:literal>
                </emma:interpretation>
                <emma:interpretation id="interp162" emma:lang="zh-CN" emma:confidence="0">
                  <emma:literal>/</emma:literal>
                </emma:interpretation>
                <emma:interpretation id="interp163" emma:lang="zh-CN" emma:confidence="0">
                  <emma:literal>'</emma:literal>
                </emma:interpretation>
                <emma:interpretation id="interp16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46163">17912 5749 9216,'-16'0'3520,"10"3"-1920,1-3-1088,5 0 864,0 6-257,-10 4 65,5-2-480,1 0-160,8 6-320,-8 1-160,-2 8-32,0-1-32,-8 14 0,-2 0-800,2 0-256,-8 2-1983,2-8-929,-1-2-192</inkml:trace>
        </inkml:traceGroup>
        <inkml:traceGroup>
          <inkml:annotationXML>
            <emma:emma xmlns:emma="http://www.w3.org/2003/04/emma" version="1.0">
              <emma:interpretation id="{FA74E567-5D9C-48A3-98A6-4441F45D405A}" emma:medium="tactile" emma:mode="ink">
                <msink:context xmlns:msink="http://schemas.microsoft.com/ink/2010/main" type="inkWord" rotatedBoundingBox="15229,2537 15685,2533 15693,3459 15237,3463"/>
              </emma:interpretation>
              <emma:one-of disjunction-type="recognition" id="oneOf33">
                <emma:interpretation id="interp165" emma:lang="zh-CN" emma:confidence="0">
                  <emma:literal>5</emma:literal>
                </emma:interpretation>
                <emma:interpretation id="interp166" emma:lang="zh-CN" emma:confidence="0">
                  <emma:literal>子</emma:literal>
                </emma:interpretation>
                <emma:interpretation id="interp167" emma:lang="zh-CN" emma:confidence="0">
                  <emma:literal>与</emma:literal>
                </emma:interpretation>
                <emma:interpretation id="interp168" emma:lang="zh-CN" emma:confidence="0">
                  <emma:literal>y</emma:literal>
                </emma:interpretation>
                <emma:interpretation id="interp169" emma:lang="zh-CN" emma:confidence="0">
                  <emma:literal>孑</emma:literal>
                </emma:interpretation>
              </emma:one-of>
            </emma:emma>
          </inkml:annotationXML>
          <inkml:trace contextRef="#ctx0" brushRef="#br0" timeOffset="47192">18299 5201 8064,'-11'-32'3072,"17"67"-1664,-6-47-1088,5 24 800,-1 4-256,1-4-32,1 6-192,-2 4-1,2 7-351,-6-3-96,0 10 0,0-4 32,0 5 96,5-10-224,1-4-64,-3-5-32,9-14 0,-2-4-352,-2-13-96,10-6-128,-4-3 33,2-1 127,-7 0 192,6 7 192,-3-4 96,-2 7 64,0-2 64,0 2 96,-5 9 159,0-1 97,5 5 352,0 5-160,-4 5-160,0 3-96,-3 1-160,8 4 32,5 8-64,-8 10 0,4 6-96,-2-1 32,0 4-64,0 5 64,6 4-128,-8-9-64,4-4 64,-6 9 0,-12 0-32,0-5 32,0-5-128,-8-3 0,-6-7-256,0-1-128,-6-6-64,-4-11-32,-1 2 64,-1-8 96,-1-6 160,1-6 96,7-2 64,-2-6 32,-3-13 64,16-5 96,2 0-128,8 0-32,4 2-64,0-2-64,10 0 160,5 4 32,0 1-96,5 5 32,7-1 0,3 4 0,0 3-96,12-4 64,3 8-256,-3 2-64,-2 0-800,0 1-288,-4 6-831,-6 3-321,2 0-1280</inkml:trace>
        </inkml:traceGroup>
        <inkml:traceGroup>
          <inkml:annotationXML>
            <emma:emma xmlns:emma="http://www.w3.org/2003/04/emma" version="1.0">
              <emma:interpretation id="{1ED284E0-2B70-4DFD-85A4-15E858C7D945}" emma:medium="tactile" emma:mode="ink">
                <msink:context xmlns:msink="http://schemas.microsoft.com/ink/2010/main" type="inkWord" rotatedBoundingBox="15840,2864 16283,2860 16286,3216 15844,3220"/>
              </emma:interpretation>
              <emma:one-of disjunction-type="recognition" id="oneOf34">
                <emma:interpretation id="interp170" emma:lang="zh-CN" emma:confidence="0">
                  <emma:literal>m</emma:literal>
                </emma:interpretation>
                <emma:interpretation id="interp171" emma:lang="zh-CN" emma:confidence="0">
                  <emma:literal>M</emma:literal>
                </emma:interpretation>
                <emma:interpretation id="interp172" emma:lang="zh-CN" emma:confidence="0">
                  <emma:literal>扒</emma:literal>
                </emma:interpretation>
                <emma:interpretation id="interp173" emma:lang="zh-CN" emma:confidence="0">
                  <emma:literal>刈</emma:literal>
                </emma:interpretation>
                <emma:interpretation id="interp174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47971">18894 5548 5632,'-6'-26'2112,"6"26"-1152,-3 0-128,3 0 800,0 0-224,0 8-64,0 7-320,0-6-96,0 5-512,3 2 159,14 7 97,-7 6-160,-1 3-32,3-2-160,-7 2 32,-1-4-192,2-6-32,-6 5-224,0-8 0,-10-6-480,5-4-160,-1-5-480,0-4-127,3-10-33,-3 3-64,-4-8 544,5-2 256,5 17 416,-6-28 416,0 1 192,3 5 192,3 3 32,0 2-128,0 2 32,0 2-288,3-4 160,3 8 96,9 3 416,0 12-160,2 3 63,-2-2-95,0 12-64,-5-6 32,1 1 32,-2 1-320,1-2-128,1-3-256,-2-7-64,-3-3-128,0 0-32,3-3-160,1-7 0,-4-3-32,5-6 96,-2 0 32,1-4 96,1-3 128,-2 4 32,3-5 32,2 4 0,2 5 0,-7-1 0,3 15 0,-3-5 64,2-1 32,-1 16 96,-1-2 32,2 14 32,-1 0 0,-5 0 64,1 4 32,-6 5 96,4 2-96,1 3-32,-5-6-128,6-4-32,-2 1-96,2-4 32,-1-6-224,1 0-32,-3-3-512,3-1-128,0 0-288,-6-9-128,0 0-671,0 0-257,4 0-960,7-5-1504,-1-4 1440</inkml:trace>
        </inkml:traceGroup>
        <inkml:traceGroup>
          <inkml:annotationXML>
            <emma:emma xmlns:emma="http://www.w3.org/2003/04/emma" version="1.0">
              <emma:interpretation id="{2727EE95-F5B7-47F2-A330-91E16F392932}" emma:medium="tactile" emma:mode="ink">
                <msink:context xmlns:msink="http://schemas.microsoft.com/ink/2010/main" type="inkWord" rotatedBoundingBox="16427,2442 16691,2440 16699,3274 16435,3276"/>
              </emma:interpretation>
              <emma:one-of disjunction-type="recognition" id="oneOf35">
                <emma:interpretation id="interp175" emma:lang="zh-CN" emma:confidence="0">
                  <emma:literal>t</emma:literal>
                </emma:interpretation>
                <emma:interpretation id="interp176" emma:lang="zh-CN" emma:confidence="0">
                  <emma:literal>j</emma:literal>
                </emma:interpretation>
                <emma:interpretation id="interp177" emma:lang="zh-CN" emma:confidence="0">
                  <emma:literal>5</emma:literal>
                </emma:interpretation>
                <emma:interpretation id="interp178" emma:lang="zh-CN" emma:confidence="0">
                  <emma:literal>丬</emma:literal>
                </emma:interpretation>
                <emma:interpretation id="interp179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48776">19516 5078 5888,'0'-4'2176,"5"4"-1152,-5 0-480,0 0 704,0 0-64,6 4 0,4 5-288,1 1-160,-2 3-416,1 9 160,1 5 64,-2-5-161,6 10-63,-3 0 32,-3 0 0,2 0-32,-1-1 32,-1 6 0,-3-11 96,9 3-96,-15-7-32,11-9-128,-1 1-32,-4-5-192,-12 0 32,15-1 0,-3 7 64,-1-1-96,1-5 0,-2 0-32,-4-1 0,6 1 64,-6 0 64,0 5-32,0-1-32,0 2-64,0-2 32,0 4 96,0 6 32,0-4-32,0 0 32,0-3-64,0 3 64,9 0-64,-9-2-32,0 2 32,0-6-32,0 0 0,0 0 64,-15 3 32,5-3-32,-1 0-64,8-4 32,-9 0-32,8-9 0,-1 5 64,-1-5-32,0-5-32,2 10-64,-1-5 32,-1 0-32,3 0 0,-3 0 128,-4-5 32,-1 0-32,2 1 32,-3 4-288,3 4-96,-6-8-704,0-1-224,0 1-1375,-6-6-545,6-3-1120</inkml:trace>
          <inkml:trace contextRef="#ctx0" brushRef="#br0" timeOffset="49284">19486 5223 5376,'-10'-3'2112,"10"-26"-1152,-5 39-128,5-16 736,0 6-288,5-4-96,-5 8-256,0-4-128,4-4-416,2 8 32,3 2 32,2-16-225,-1 7-63,1-3-96,4-4 32,0 7-352,0-1-127,0-2-1153,0 3-512,-3-11-1984</inkml:trace>
        </inkml:traceGroup>
      </inkml:traceGroup>
    </inkml:traceGroup>
    <inkml:traceGroup>
      <inkml:annotationXML>
        <emma:emma xmlns:emma="http://www.w3.org/2003/04/emma" version="1.0">
          <emma:interpretation id="{091F6FF6-D27C-4EA2-B6D1-C2358E7394FA}" emma:medium="tactile" emma:mode="ink">
            <msink:context xmlns:msink="http://schemas.microsoft.com/ink/2010/main" type="paragraph" rotatedBoundingBox="1552,4255 16035,4216 16038,5584 1556,56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DAEB41-31DF-4164-A6C1-0960EB9D8D7B}" emma:medium="tactile" emma:mode="ink">
              <msink:context xmlns:msink="http://schemas.microsoft.com/ink/2010/main" type="inkBullet" rotatedBoundingBox="1554,4254 2247,4253 2248,5427 1555,5428"/>
            </emma:interpretation>
            <emma:one-of disjunction-type="recognition" id="oneOf36">
              <emma:interpretation id="interp180" emma:lang="zh-CN" emma:confidence="0">
                <emma:literal>謀</emma:literal>
              </emma:interpretation>
              <emma:interpretation id="interp181" emma:lang="zh-CN" emma:confidence="0">
                <emma:literal>橥</emma:literal>
              </emma:interpretation>
              <emma:interpretation id="interp182" emma:lang="zh-CN" emma:confidence="0">
                <emma:literal>磔</emma:literal>
              </emma:interpretation>
              <emma:interpretation id="interp183" emma:lang="zh-CN" emma:confidence="0">
                <emma:literal>淇</emma:literal>
              </emma:interpretation>
              <emma:interpretation id="interp184" emma:lang="zh-CN" emma:confidence="0">
                <emma:literal>滐</emma:literal>
              </emma:interpretation>
            </emma:one-of>
          </emma:emma>
        </inkml:annotationXML>
        <inkml:trace contextRef="#ctx0" brushRef="#br0" timeOffset="57772">4865 6945 5120,'-23'7'1920,"23"-14"-1024,-12 7-480,12 0 544,0 0-64,0 18 32</inkml:trace>
        <inkml:trace contextRef="#ctx0" brushRef="#br0" timeOffset="57593">4639 7061 3712,'-12'15'1472,"12"-15"-768,0 0-320,0 0 512,0 0 128,0 0 96,0 4-128,0-4 32,0 10-576,0-1 160,6-5 128,0 5-32,-3 1 32,3-1-192,4-2-64,1-1-160,-2 4 32,7-7-65,-2 1 1,7-4-96,-6 0 32,6 0-128,0 0 0,9-4-32,6 4-64,-6-3 32,2-7-32,-2 1-96,12-1 64,-12-9 32,0 6 0,-4 0-160,-2 4 32,-3-1-224,-6 3-31,-5 1-65,-10 2 32,0 4-192,-4 0-96,-8 0-256,3 0-64,0 0-352,-9 0-160,4-13-576</inkml:trace>
        <inkml:trace contextRef="#ctx0" brushRef="#br0" timeOffset="57946">4830 6990 12320,'6'26'864,"-1"6"-96,1 0-64,-6 10-64,4-2-96,-4 4 0,0 7-161,0 4 1,5-1-224,-5-4-96,0 0-32,-5-4 32,5-10-256,0-4-96,0-10-767,0-8-353,0-24-1888,0-22-320,0-4-480,21-5 1952</inkml:trace>
        <inkml:trace contextRef="#ctx0" brushRef="#br0" timeOffset="59178">4627 7687 5888,'-9'0'2272,"-12"-7"-1216,31 14-544,-15-7 768,5 0-256,0 0 256,10 6-448,0-6-448,1 9 64,-2-5 32,7 0-32,0-4 64,0-4-225,-2 0-31,2-1 0,4 1 0,1-5-128,4-1-32,16 0-192,-1 7 0,1-6 96,0 5 64,10-2 0,-11 2-64,2 0-64,-2-1 32,-10 1 32,2-1 64,-7 1-192,-6-2 32,-1 2-384,-10 0-95,-8-1-225,-5 1-32,-4-5-480,-12 9-128,0 0 128,-3 0 160,-3 0 480,2 0 256,5 0 352,0 4 192,4-8 224,5 4 160,2 0 32,-1 0-32,4-4 0,1-2 0,1 6 0,4 6 0,0-6 0,4 22 448,1 5-192,1 8-128,-2 17-64,2-4-128,-1 4-33,-5-8-159,0 2 0,0-6-320,0-2-96,0-12-767,0 2-353,0-15-832,-5-4-320,-1-9-1056</inkml:trace>
        <inkml:trace contextRef="#ctx0" brushRef="#br0" timeOffset="59378">4929 7751 5120,'0'-35'1920,"0"29"-1024,0 12-192,0-6 1504,-12 16-448,-3 13-512,5-2-288,-4 5-608,-2 0 0,-4 3 0,-1 0-192,0 3-96,-3-11-832,3-4-352,10-11-3648,11-24 992</inkml:trace>
        <inkml:trace contextRef="#ctx0" brushRef="#br0" timeOffset="58600">4856 7294 4224,'0'-10'1664,"6"6"-896,-6 4-896,15 0 1856,6 0-640,-12 0-192,12 0-192,-6 4-416,0 1-96,0 5-64,-9 3-64,0 1 32,-18-1-64,-3 0-32,0 6 160,0 7 128,4-7 128,1 4 128,5-10-96,10 6 64,1-10-160,9 4-32,0-9-288,10 5 0,-5-18-32,-5 15 64,2-3-256,-7 3-96,-1-2-352,-9 9-64,-4 0-64,-11 6-32,-17-6 192,-3 6 32,10-2-224,-5-2-64,4-6-96,1 5-32,-1-5-512,5-5-800,0-1 640</inkml:trace>
        <inkml:trace contextRef="#ctx0" brushRef="#br0" timeOffset="58189">5036 6886 5376,'4'0'2112,"2"4"-1152,-6 0-288,5 1 800,-1 8-352,1 1 0,1 8-160,0 16-32,-2-2-512,2-1 96,-1 11 64,-5-1-65,0 0 97,0 6-320,3-6-96,-3 10 64,0-2 96,0-8-192,0 2-96,0-11-32,0 0-32,0-10-448,0-3-160,-3-8-480,-2-6-95,-1-9-737,2-9-224,-2-6-480</inkml:trace>
        <inkml:trace contextRef="#ctx0" brushRef="#br0" timeOffset="59580">5045 7755 7808,'20'28'2880,"-4"-24"-1536,10 24-640,-11-19 896,0 4-352,6 1-1,-3-2-639,0 2-224,-4 1-224,2-7-192,-1 1 0,-6-9-896,2 0-319,-7-4-1569,13-15-672,-7 6-32</inkml:trace>
      </inkml:traceGroup>
      <inkml:traceGroup>
        <inkml:annotationXML>
          <emma:emma xmlns:emma="http://www.w3.org/2003/04/emma" version="1.0">
            <emma:interpretation id="{8BD7051B-FD71-4780-A757-5B86E1D45FF3}" emma:medium="tactile" emma:mode="ink">
              <msink:context xmlns:msink="http://schemas.microsoft.com/ink/2010/main" type="line" rotatedBoundingBox="2497,4321 16035,4285 16038,5584 2500,5620"/>
            </emma:interpretation>
          </emma:emma>
        </inkml:annotationXML>
        <inkml:traceGroup>
          <inkml:annotationXML>
            <emma:emma xmlns:emma="http://www.w3.org/2003/04/emma" version="1.0">
              <emma:interpretation id="{249EC698-D5B1-402D-95DB-186AC8793B06}" emma:medium="tactile" emma:mode="ink">
                <msink:context xmlns:msink="http://schemas.microsoft.com/ink/2010/main" type="inkWord" rotatedBoundingBox="2498,4561 2808,4560 2810,5289 2499,5290"/>
              </emma:interpretation>
              <emma:one-of disjunction-type="recognition" id="oneOf37">
                <emma:interpretation id="interp185" emma:lang="zh-CN" emma:confidence="0">
                  <emma:literal>丁</emma:literal>
                </emma:interpretation>
                <emma:interpretation id="interp186" emma:lang="zh-CN" emma:confidence="0">
                  <emma:literal>了</emma:literal>
                </emma:interpretation>
                <emma:interpretation id="interp187" emma:lang="zh-CN" emma:confidence="0">
                  <emma:literal>個</emma:literal>
                </emma:interpretation>
                <emma:interpretation id="interp188" emma:lang="zh-CN" emma:confidence="0">
                  <emma:literal>个</emma:literal>
                </emma:interpretation>
                <emma:interpretation id="interp189" emma:lang="zh-CN" emma:confidence="0">
                  <emma:literal>丫</emma:literal>
                </emma:interpretation>
              </emma:one-of>
            </emma:emma>
          </inkml:annotationXML>
          <inkml:trace contextRef="#ctx0" brushRef="#br0" timeOffset="60080">5540 7193 6656,'4'6'2464,"-4"-3"-1344,0 7-608,0 0 768,0 3-256,0-4-32,0-1-480,5 2-224,1-2-192,4 2-96,-5-1 96,-1-4-64,8 0-32,-3-5 96,2 0 0,-1 0 160,10 0 96,1 0 0,4-5 31,1 0-127,-1 0 0,0 1-96,0 4 0,-4 0-96,0 0 32,-6 0-64,-4 0-32,-11 0-832,0 4-319,-5 6-1409,-7-2-576</inkml:trace>
          <inkml:trace contextRef="#ctx0" brushRef="#br0" timeOffset="60334">5718 7438 6656,'0'59'2528,"5"-54"-1344,-5 31-608,5-17 736,-5 3-128,0 4 96,0 16-224,10 4-1,-4-1-607,-2-6 160,-4-1 128,-4-11-192,-2 1-64,1-11-128,0 2 0,0-10-192,-10-2-96,3-7-32,4 0-32,-8-3-448,2 3-96,-8-4-576,2-2-224,-1 3-927,6-7-321</inkml:trace>
        </inkml:traceGroup>
        <inkml:traceGroup>
          <inkml:annotationXML>
            <emma:emma xmlns:emma="http://www.w3.org/2003/04/emma" version="1.0">
              <emma:interpretation id="{9129197A-0F93-4868-B120-284FC486BB11}" emma:medium="tactile" emma:mode="ink">
                <msink:context xmlns:msink="http://schemas.microsoft.com/ink/2010/main" type="inkWord" rotatedBoundingBox="3257,4400 4060,4398 4063,5280 3259,5282"/>
              </emma:interpretation>
              <emma:one-of disjunction-type="recognition" id="oneOf38">
                <emma:interpretation id="interp190" emma:lang="zh-CN" emma:confidence="0">
                  <emma:literal>约</emma:literal>
                </emma:interpretation>
                <emma:interpretation id="interp191" emma:lang="zh-CN" emma:confidence="0">
                  <emma:literal>的</emma:literal>
                </emma:interpretation>
                <emma:interpretation id="interp192" emma:lang="zh-CN" emma:confidence="0">
                  <emma:literal>約</emma:literal>
                </emma:interpretation>
                <emma:interpretation id="interp193" emma:lang="zh-CN" emma:confidence="0">
                  <emma:literal>汐</emma:literal>
                </emma:interpretation>
                <emma:interpretation id="interp194" emma:lang="zh-CN" emma:confidence="0">
                  <emma:literal>彴</emma:literal>
                </emma:interpretation>
              </emma:one-of>
            </emma:emma>
          </inkml:annotationXML>
          <inkml:trace contextRef="#ctx0" brushRef="#br0" timeOffset="61311">6366 7167 5504,'0'-10'2112,"0"7"-1152,6-3-576,-6 6 608,4 0-160,6 0 64,-6 0-384,8 0-64,-12 0-256,6 6 0,-6 1 128,0 2 0,-6 5 64,-6 4 0,-2 5 0,-2 3-128,2-3 0,-2-4-32,7 0 32,-8-2-64,13-2-32,4-8-96,0-1-64,0-6-64,16 0-32,-2 0-160,2 0 0,-2 0-32,-2 0 32,-3 4 0,-4 5 0,-5 1 64,-10 16 128,0 6 96,-2-4 128,4-1 128,-2-9 0,4 5 0,0-6-96,6-4-32,6-7-256,0 7 0,4 0 32,-2 1 32,-2 0 32,0 4 0,4 4 0,-10 10 64,-4 9 320,-2-1 224,6-2 95,-6-6 129,6-6-256,0-3-96,6-10-192,4-8-128,4-14-288,7-13-160,10-14-480,1-2-224,-2-7-831,-6 6-353,2-16-960,1-5-1504,-2 10 1472</inkml:trace>
          <inkml:trace contextRef="#ctx0" brushRef="#br0" timeOffset="62023">6650 7580 6656,'-4'-10'2528,"8"0"-1344,8 10-544,-7-3 864,4 3-320,7 0-32,4 3-224,0-3-129,2 4-415,-4 2-32,9 4 0,-3-6-64,8 4 64,-13-4-352,2 6-128,-6-6-1088,2 2-383,-8-12-1729,7 6-2016,-2-4 1472</inkml:trace>
          <inkml:trace contextRef="#ctx0" brushRef="#br0" timeOffset="61813">6736 7031 6400,'0'0'2368,"0"26"-1280,0-3-512,0-13 800,0 6-64,-4 8 64,4 3-384,-6 5-224,6 0-417,-5-2-95,5-1 64,0-7-192,5-3-64,1-6-192,4-3 0,1-6-160,4-4-32,0-4-191,10-6-97,11-3 192,-1-2 160,-5 2 0,2 0 96,-7-1 96,1 4 32,-5 5 32,-6 2 64,-5 3 96,-1 0 64,2 0 320,-5 3 128,-2 7-160,-4-1 31,6 4-191,-1 2 32,-2 2 64,3 2 32,-6-2-64,6 6 64,0 5-64,-6 8 0,0-4-96,4 9-32,-4-5-32,-4 3 64,-2 3-160,0 4-32,-3-6-64,-2 0-64,-5-8-192,2 0-32,-2-9-1024,-4-4-448,-1-9-1247,-9-4-481,0-6-800</inkml:trace>
        </inkml:traceGroup>
        <inkml:traceGroup>
          <inkml:annotationXML>
            <emma:emma xmlns:emma="http://www.w3.org/2003/04/emma" version="1.0">
              <emma:interpretation id="{2F5AA2C3-57AD-4F80-9051-6F8BF767C92A}" emma:medium="tactile" emma:mode="ink">
                <msink:context xmlns:msink="http://schemas.microsoft.com/ink/2010/main" type="inkWord" rotatedBoundingBox="4355,4316 5089,4314 5092,5410 4358,5412"/>
              </emma:interpretation>
              <emma:one-of disjunction-type="recognition" id="oneOf39">
                <emma:interpretation id="interp195" emma:lang="zh-CN" emma:confidence="0">
                  <emma:literal>束</emma:literal>
                </emma:interpretation>
                <emma:interpretation id="interp196" emma:lang="zh-CN" emma:confidence="0">
                  <emma:literal>東</emma:literal>
                </emma:interpretation>
                <emma:interpretation id="interp197" emma:lang="zh-CN" emma:confidence="0">
                  <emma:literal>来</emma:literal>
                </emma:interpretation>
                <emma:interpretation id="interp198" emma:lang="zh-CN" emma:confidence="0">
                  <emma:literal>柬</emma:literal>
                </emma:interpretation>
                <emma:interpretation id="interp199" emma:lang="zh-CN" emma:confidence="0">
                  <emma:literal>來</emma:literal>
                </emma:interpretation>
              </emma:one-of>
            </emma:emma>
          </inkml:annotationXML>
          <inkml:trace contextRef="#ctx0" brushRef="#br0" timeOffset="63958">7686 6976 5120,'-11'-6'1920,"11"-1"-1024,0 2-416,-4 1 640,-2-2 32,0 6 0,-3 0-256,3 0-160,6 0-416,0 0 64,0 0 128,6 6 96,-6-6 32,0 0-1,15 26 257,-9 2-128,-6-1-192,4-1-32,1 6-32,1 5-32,9 9-96,-6-1-64,3 0-128,-8 10-32,7-2-32,-6 7 0,-1 2 0,-4 2 0,6 0 0,-6-2 0,0-2 0,0-1 0,0-4-160,0-10 32,-6-6-64,2-7-64,4-4-64,-11-4-32,6-12-512,1-8-160,-2-12-320,-9-10-64,3-14-223,3-36-97,9 0-384,0 10-192,-5 7 1088,5 12 544,-4 1 736,-2 12 352,0 3 448,-3 4 256,3 2-32,1 8 32,1 3-256,-2 6-128,1 0-129,-5 9-95,-1 1-64,1 3-32,1 6-96,-6 8-32,-5 1-320,-1 11-32,0-2-288,-3-7 0,3-1-608,1-10-192,4-6-735,1-4-257,10-31-1088,-1-2 544,6 0-864,6 2 896</inkml:trace>
          <inkml:trace contextRef="#ctx0" brushRef="#br0" timeOffset="63263">7472 7190 6400,'-10'9'2464,"10"-1"-1344,0 1-544,0 0 736,0 5-192,0-1 64,4 6-384,2-1-96,-1 0-416,-5 1-32,0-1-33,0-4-95,0 2-96,0-6-287,-5 3-97,5-3-736,-6-10-320,2-5-256,4 0-96,0 1 384,4 1 256,7-7 736,-2 1 288,3-1 128,2 1 64,8-4 128,-4 0 128,14-6 64,4 1 96,4 0-32,-4-1 128,0 6-160,-6-4 0,2 8 224,-8-1 128,2 6 544,-7 4-288,-2 4-128,-1 0-160,-8 5-129,-2 0-255,-6 10-160,0-6-128,-6 1 0,-2 4-224,-8 0 32,-5 1-320,-14 7-128,-7-4 65,2 11 31,-1-5 352,6-6 128,-7 1 192,12-10 192,5-3-33,5-7 97,5 3-128,3-2-32,6-14-128,12 1 32,6 1-128,6-7-64,9 2 0,8 4-32,1-1 0,4 3 0,-4-3-224,-4 1 0,-2 0-256,-6 4-32,3-4-287,-12 6-65,5-3-224,-4-4-128,-7 7-256,2-1-128,-5-5-32,-2 3-32,-4-2-576</inkml:trace>
          <inkml:trace contextRef="#ctx0" brushRef="#br0" timeOffset="62605">7517 7122 7040,'-4'0'2624,"4"0"-1408,0 0-576,0 0 864,0 0-160,0 0 64,4 0-353,7 0-159,-2 0-512,7 0-32,0 0 0,0 0-64,2 0 0,3 0-32,15 0 0,-7-6-128,4 2-96,-3-2-96,-6 6 32,-3-7-192,0-2-576,-6-1-288,-9 6-703,-6-1-321,-10 1-1312,-1 13-1536,-5-1 1696</inkml:trace>
          <inkml:trace contextRef="#ctx0" brushRef="#br0" timeOffset="64179">7558 7570 6528,'21'-12'2464,"-6"2"-1344,0 27-608,0-12 704,11 5 0,-1-2 544,7 6-384,-2 4-737,5 0 33,1 1 0,0-2-224,0-4-32,10-3-288,-6 12-96,-4-3-32,-6-6 0,0-3-512,-3-1-128,-2-5-1087,-5 0-417</inkml:trace>
        </inkml:traceGroup>
        <inkml:traceGroup>
          <inkml:annotationXML>
            <emma:emma xmlns:emma="http://www.w3.org/2003/04/emma" version="1.0">
              <emma:interpretation id="{748F208C-BB7E-4CB4-BE0E-38F38B8AEA35}" emma:medium="tactile" emma:mode="ink">
                <msink:context xmlns:msink="http://schemas.microsoft.com/ink/2010/main" type="inkWord" rotatedBoundingBox="5346,5010 5468,5009 5469,5242 5347,5242"/>
              </emma:interpretation>
              <emma:one-of disjunction-type="recognition" id="oneOf40">
                <emma:interpretation id="interp200" emma:lang="zh-CN" emma:confidence="0">
                  <emma:literal>:</emma:literal>
                </emma:interpretation>
                <emma:interpretation id="interp201" emma:lang="zh-CN" emma:confidence="0">
                  <emma:literal>=</emma:literal>
                </emma:interpretation>
                <emma:interpretation id="interp202" emma:lang="zh-CN" emma:confidence="0">
                  <emma:literal>2</emma:literal>
                </emma:interpretation>
                <emma:interpretation id="interp203" emma:lang="zh-CN" emma:confidence="0">
                  <emma:literal>工</emma:literal>
                </emma:interpretation>
                <emma:interpretation id="interp204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64914">8394 7864 8064,'-5'6'3072,"5"-6"-1664,5 0-1440,-5 0 992,15-6-192,0 6-448,0 0-256,6 0-64,0 0-1088,-6 6-448,0-2-2208</inkml:trace>
          <inkml:trace contextRef="#ctx0" brushRef="#br0" timeOffset="64749">8419 7647 6912,'-24'0'2624,"24"-5"-1408,-6 14-864,6-9 672,0 0-64,0 0 128,0 0-384,11 0-160,5 0-320,-2 0-160,7 0-480,-2 5-192,-2 3-1536,-8 2-576</inkml:trace>
        </inkml:traceGroup>
        <inkml:traceGroup>
          <inkml:annotationXML>
            <emma:emma xmlns:emma="http://www.w3.org/2003/04/emma" version="1.0">
              <emma:interpretation id="{277C9A37-6A0D-4A88-8F56-BB71069C74A8}" emma:medium="tactile" emma:mode="ink">
                <msink:context xmlns:msink="http://schemas.microsoft.com/ink/2010/main" type="inkWord" rotatedBoundingBox="6564,4525 7472,4523 7475,5607 6567,5609"/>
              </emma:interpretation>
              <emma:one-of disjunction-type="recognition" id="oneOf41">
                <emma:interpretation id="interp205" emma:lang="zh-CN" emma:confidence="0">
                  <emma:literal>冯</emma:literal>
                </emma:interpretation>
                <emma:interpretation id="interp206" emma:lang="zh-CN" emma:confidence="0">
                  <emma:literal>坞</emma:literal>
                </emma:interpretation>
                <emma:interpretation id="interp207" emma:lang="zh-CN" emma:confidence="0">
                  <emma:literal>坏</emma:literal>
                </emma:interpretation>
                <emma:interpretation id="interp208" emma:lang="zh-CN" emma:confidence="0">
                  <emma:literal>泻</emma:literal>
                </emma:interpretation>
                <emma:interpretation id="interp209" emma:lang="zh-CN" emma:confidence="0">
                  <emma:literal>汾</emma:literal>
                </emma:interpretation>
              </emma:one-of>
            </emma:emma>
          </inkml:annotationXML>
          <inkml:trace contextRef="#ctx0" brushRef="#br0" timeOffset="77392">9618 7293 4992,'-11'0'1920,"11"0"-1024,0 11-480,0-11 544</inkml:trace>
          <inkml:trace contextRef="#ctx0" brushRef="#br0" timeOffset="77873">9617 7302 10848,'15'10'992,"2"-1"-480,-2-1-224,0 1-64,6 1 160,-2-1 96,7 0-192,-2-1-32,3 1-64,-1-3 32,-2-2-128,3-4-64,-2-4 0,5-2 32,2-3-96,-2-4 0,-6-4-128,-3-2-32,-6-4-128,-3 1-32,-3-1 32,-4 1 128,-15-1 96,-6 10 64,-5-2-128,2 7 32,-1-1 128,-1 3 128,-6 2-32,3 4 0,-2 4 160,2 5 96,2 5-64,2 4 0,0 1-32,0 8 0,3-1 64,2 2 32,6 4 32,3 8 0,3 1-65,3 1-31,3-6-96,8-1-32,5-3-32,4 0 64,5-9-96,2 0-64,-3-5 0,6 0-32,12 4-96,-7-3 64,-5-6-192,-3 0 0,-3-4-671,-3-9-289,0 0-1024,-1-9-416,-4-4-896</inkml:trace>
          <inkml:trace contextRef="#ctx0" brushRef="#br0" timeOffset="82000">10239 7557 3840,'-3'7'1472,"6"-11"-768,-3 4-480,0 0 480,5 0 0,-5 0 64,0 0-160,0-3 32,0 3-352,0-5 32,6 5 96,-6 0-32,6-4 96,-2-2-128,2 6 32,-6 0-96,5 0 0,-1 0-96,1 0-32,1 0-32,-6 0 64,4 0-32,-4 0 64,6-4-128,-6 4 0,6 0-32,-6 0 32,5 0-64,-5 0-32,15 0 32,-15 0 32,10 0-32,0 4-32,-6-8 32,8 8-32,-8-4 0,1 6 64,0-12 32,-5 6 32,0 0-64,0 0 32,0 0-64,0 0-32,0 0 32,4 0-128,-4 0 64,12 0 160,-3 0-128,3 0 0,-9 0 0,-3 0 0,0-4 0,0 4 0,0 0 0,0 0 64,0 0 32,6 10 32,0-10-64,-6 0 32,5 9 0,-1-2 32,-4 3-64,6 8 32,-6 0 0,5 6 96,-5 6 32,4 12 31,-4-1 1,0-1 0,0 5-64,0 0-32,0 0-96,0-3-64,0-6 32,-9 5-32,-1-5 0,-1 9 64,-10-7-32,6-8-32,0-8 32,-6-3 32,7-15-96,-2 1 0,2-10-32,-2 1 0,1-9 0,4-6 0,1 2 0,-1-1-64,2-5 96,3 0 0,6 1 32,0-1 0,6-5 0,3 1 0,2-5-96,5 10 64,4-1-32,1 4 0,4 6 64,5 4 0,-4 1 0,-5 2 64,-6 6-96,0 0 0,0 0 32,-6 6 64,2-2-448,-11-4-159,0 0-993,0 0-352,0 0-2080</inkml:trace>
          <inkml:trace contextRef="#ctx0" brushRef="#br0" timeOffset="82246">10388 7339 5888,'-12'-4'2176,"12"4"-1152,-4 4-1184,4-4 1792,4 9-544,2 1-416,8-1-320,-2 8-256,3 11-160,0-1-32,0-5-640,0 1-256,1-4-1120,-2-3-1600,4 0 832</inkml:trace>
        </inkml:traceGroup>
        <inkml:traceGroup>
          <inkml:annotationXML>
            <emma:emma xmlns:emma="http://www.w3.org/2003/04/emma" version="1.0">
              <emma:interpretation id="{238E2515-36B9-42CB-B08A-CDC90F231FEC}" emma:medium="tactile" emma:mode="ink">
                <msink:context xmlns:msink="http://schemas.microsoft.com/ink/2010/main" type="inkWord" rotatedBoundingBox="7645,4712 8165,4710 8167,5358 7647,5360"/>
              </emma:interpretation>
              <emma:one-of disjunction-type="recognition" id="oneOf42">
                <emma:interpretation id="interp210" emma:lang="zh-CN" emma:confidence="0">
                  <emma:literal>k</emma:literal>
                </emma:interpretation>
                <emma:interpretation id="interp211" emma:lang="zh-CN" emma:confidence="0">
                  <emma:literal>反</emma:literal>
                </emma:interpretation>
                <emma:interpretation id="interp212" emma:lang="zh-CN" emma:confidence="0">
                  <emma:literal>欠</emma:literal>
                </emma:interpretation>
                <emma:interpretation id="interp213" emma:lang="zh-CN" emma:confidence="0">
                  <emma:literal>贝</emma:literal>
                </emma:interpretation>
                <emma:interpretation id="interp214" emma:lang="zh-CN" emma:confidence="0">
                  <emma:literal>文</emma:literal>
                </emma:interpretation>
              </emma:one-of>
            </emma:emma>
          </inkml:annotationXML>
          <inkml:trace contextRef="#ctx0" brushRef="#br0" timeOffset="83259">10800 7344 4224,'-6'0'1568,"6"0"-832,-3 0-864,-9 0 2208,8 0-768,-1 0-224,-1 4-288,1-1-480,1 3 64,-2-2 64,6 1 32,0 3 32,0 11-128,0 7 0,10-3-96,-10 9 64,0 0 96,0 0 32,0 9-193,-4 4-31,-2 5-64,1-6-32,5-2-32,-4-2 0,-2 1-160,1-5 32,-1-4 64,2-4 32,-2-5-128,1-6-32,1-8-128,-1-3-32,-1-6-160,2-9 1,4-7-97,0-1 0,4-15-192,7 6-32,-2-12 160,22-1 160,-5 1 64,-2 2 64,3 0 160,3 5 96,-4 4 32,-1 4-32,1 4-64,-2 6 32,-3 4 96,0 9 32,-6 0 160,-5 9 160,1-5 64,-11 15 160,-6 0-224,-3-2-192,-3 11-96,-2-5-64,-7 0-64,2-11-64,-8 1 32,7-3-32,-1-15-64,6 10 0,-9-10 0,3-3 96,6 2 64,0-3-64,15 5 0,-12 1 32,8-4 64,8 4 32,2 3 96,0 0 32,-6 0 96,18 10 192,-1 2-64,-1 1-33,-1 6-31,0-1-64,0 0-32,0 1-32,0-2 64,6 5-96,0-2-64,-1-3-64,1 1 0,-2 1-64,1-2-32,-5-4 32,12-3-384,3-4-160,-4-6-608,-5 0-223,-2-6-1153,-4 2-448,2-5-576</inkml:trace>
        </inkml:traceGroup>
        <inkml:traceGroup>
          <inkml:annotationXML>
            <emma:emma xmlns:emma="http://www.w3.org/2003/04/emma" version="1.0">
              <emma:interpretation id="{E90E1C3E-36B6-440B-94A2-E0BB74B232B6}" emma:medium="tactile" emma:mode="ink">
                <msink:context xmlns:msink="http://schemas.microsoft.com/ink/2010/main" type="inkWord" rotatedBoundingBox="8414,4820 8859,4818 8860,5023 8415,5025"/>
              </emma:interpretation>
              <emma:one-of disjunction-type="recognition" id="oneOf43">
                <emma:interpretation id="interp215" emma:lang="zh-CN" emma:confidence="0">
                  <emma:literal>=</emma:literal>
                </emma:interpretation>
                <emma:interpretation id="interp216" emma:lang="zh-CN" emma:confidence="0">
                  <emma:literal>二</emma:literal>
                </emma:interpretation>
                <emma:interpretation id="interp217" emma:lang="zh-CN" emma:confidence="0">
                  <emma:literal>“</emma:literal>
                </emma:interpretation>
                <emma:interpretation id="interp218" emma:lang="zh-CN" emma:confidence="0">
                  <emma:literal>上</emma:literal>
                </emma:interpretation>
                <emma:interpretation id="interp219" emma:lang="zh-CN" emma:confidence="0">
                  <emma:literal>口</emma:literal>
                </emma:interpretation>
              </emma:one-of>
            </emma:emma>
          </inkml:annotationXML>
          <inkml:trace contextRef="#ctx0" brushRef="#br0" timeOffset="83845">11478 7480 4224,'-16'-28'1568,"11"56"-832,5-41-160,0 13 576,0 0 256,0 0 544,0 0-640,5 13-704,1-19-160,-2 21-32,8-11-96,-4 6 0,14-10-128,-2 3-32,10 3-32,0-6 0,0-9-160,-3 9-32,3-6-64,0 6 0,-3-8-768,-7 8-288,-4 0-1216,-8 4-576,-8 6 32</inkml:trace>
          <inkml:trace contextRef="#ctx0" brushRef="#br0" timeOffset="84087">11498 7657 5120,'-14'-6'2016,"8"6"-1088,0 0-384,6 0 640,0 0-64,6-3 64,-6 3-224,10 0-128,10 0-448,10 0-96,2 0 32,-2 0-128,0 0-32,6 3 0,0-3 32,-6 0-320,2 0-64,-2-3-896,1 3-416,-1-6-1248,-3 2-1696,-7-5 1280</inkml:trace>
        </inkml:traceGroup>
        <inkml:traceGroup>
          <inkml:annotationXML>
            <emma:emma xmlns:emma="http://www.w3.org/2003/04/emma" version="1.0">
              <emma:interpretation id="{D22AC9EC-37AD-428C-8A51-CAEEF3E1E996}" emma:medium="tactile" emma:mode="ink">
                <msink:context xmlns:msink="http://schemas.microsoft.com/ink/2010/main" type="inkWord" rotatedBoundingBox="9571,4480 9995,4478 9997,5073 9573,5074"/>
              </emma:interpretation>
              <emma:one-of disjunction-type="recognition" id="oneOf44">
                <emma:interpretation id="interp220" emma:lang="zh-CN" emma:confidence="0">
                  <emma:literal>8</emma:literal>
                </emma:interpretation>
                <emma:interpretation id="interp221" emma:lang="zh-CN" emma:confidence="0">
                  <emma:literal>z</emma:literal>
                </emma:interpretation>
                <emma:interpretation id="interp222" emma:lang="zh-CN" emma:confidence="0">
                  <emma:literal>正</emma:literal>
                </emma:interpretation>
                <emma:interpretation id="interp223" emma:lang="zh-CN" emma:confidence="0">
                  <emma:literal>E</emma:literal>
                </emma:interpretation>
                <emma:interpretation id="interp224" emma:lang="zh-CN" emma:confidence="0">
                  <emma:literal>&amp;</emma:literal>
                </emma:interpretation>
              </emma:one-of>
            </emma:emma>
          </inkml:annotationXML>
          <inkml:trace contextRef="#ctx0" brushRef="#br0" timeOffset="86399">12625 7126 6144,'-11'-10'2272,"11"10"-1216,0-4-608,0 4 704,0 0-96,0 0 96,0 0-448,0 0-96,0 0-352,11 0-32,25 4 0,0-4-32,0 0-32,3 0-32,3 0-160,-1 0 32,-1 0 0,-4 0 0,-1 6 0,-8-2 0,-8 1 0,-3 2 64,-6 9-32,-10 0-32,-10 7 32,-10 6-32,-10 6 64,-3-8 32,3 11 160,-11 1 95,-4-4-63,3 7 64,7-6-128,5-4 32,0 0-160,9-6 0,0-3 32,12 0 0,-1-5-64,4 2 32,1-8 0,5 2-32,5-2 32,1-6-64,13 4-32,7-10 32,4 4-32,0-4 0,2 0 0,5 0-96,-4 0 64,9 0-192,-7-4-96,-5-2-320,-3 2-160,-6-5-351,-12 0-129,-3 5-1248,-12-2-512,-3 2-96</inkml:trace>
          <inkml:trace contextRef="#ctx0" brushRef="#br0" timeOffset="86571">12631 7378 4480,'0'-19'1664,"0"12"-896,8-1-128,-8 8 672</inkml:trace>
          <inkml:trace contextRef="#ctx0" brushRef="#br0" timeOffset="86746">12655 7348 11168,'15'10'1632,"12"-7"-864,-2 3-96,1-2-96,-2 5-128,8-5 64,-2 2-288,6-3-64,-6-3-96,0 0-64,0 0-320,-3 0-192,-6 0-1376,-7 0-512</inkml:trace>
        </inkml:traceGroup>
        <inkml:traceGroup>
          <inkml:annotationXML>
            <emma:emma xmlns:emma="http://www.w3.org/2003/04/emma" version="1.0">
              <emma:interpretation id="{EADCDC6C-6EB8-464B-B340-CF76DACD1F29}" emma:medium="tactile" emma:mode="ink">
                <msink:context xmlns:msink="http://schemas.microsoft.com/ink/2010/main" type="inkWord" rotatedBoundingBox="10045,4635 10368,4634 10371,5495 10047,5496"/>
              </emma:interpretation>
              <emma:one-of disjunction-type="recognition" id="oneOf45">
                <emma:interpretation id="interp225" emma:lang="zh-CN" emma:confidence="0">
                  <emma:literal>5</emma:literal>
                </emma:interpretation>
                <emma:interpretation id="interp226" emma:lang="zh-CN" emma:confidence="0">
                  <emma:literal>j</emma:literal>
                </emma:interpretation>
                <emma:interpretation id="interp227" emma:lang="zh-CN" emma:confidence="0">
                  <emma:literal>与</emma:literal>
                </emma:interpretation>
                <emma:interpretation id="interp228" emma:lang="zh-CN" emma:confidence="0">
                  <emma:literal>扌</emma:literal>
                </emma:interpretation>
                <emma:interpretation id="interp22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87240">13283 7456 4992,'-11'-22'1824,"11"22"-960,0 0-512,0-6 480,0 6 96,6-4 64,-1-1-256,0 1-32,0 4-416,0 0 32,1 4 96,-2-4 128,1 9 64,0 10 32,2 0 0,-4-2-160,9 11 159,-8 8-63,1 0-256,1 9-96,-3 1-64,3-2 32,-6-2-96,0-2-64,-6 1 64,3 4 0,-8-3-128,1-3 32,-6-2 0,2 3 64,-12-12-32,1-5-32,-7-6 32,7-7 32,-1-4-32,2-6-32,3-10-64,6-9 32,3-8-32,9-1 0,-3-12 64,6 8 0,15-8 0,0 0 64,12 2-96,-3 8 0,2 2-32,-1 8 0,2 4 64,-3 2 64,-3 5-96,-1 0 0,1 5 32,-6 4 0,-6 0-288,-3 4-64,0-8-800,-6 4-287,-6-6-1089,0-3-480,3 2-448</inkml:trace>
          <inkml:trace contextRef="#ctx0" brushRef="#br0" timeOffset="87463">13339 7284 5504,'0'-13'2112,"0"13"-1152,0-4-352,0 4 672,0 0-288,0 0-32,4 4-480,1 5-192,5 0-192,1 1-160,-2 3-32,3 1-1696,-3-5-800,3 0-544</inkml:trace>
        </inkml:traceGroup>
        <inkml:traceGroup>
          <inkml:annotationXML>
            <emma:emma xmlns:emma="http://www.w3.org/2003/04/emma" version="1.0">
              <emma:interpretation id="{3D6A440E-FD35-4074-B365-86EA7CB75556}" emma:medium="tactile" emma:mode="ink">
                <msink:context xmlns:msink="http://schemas.microsoft.com/ink/2010/main" type="inkWord" rotatedBoundingBox="10540,4661 11018,4659 11020,5266 10542,5268"/>
              </emma:interpretation>
              <emma:one-of disjunction-type="recognition" id="oneOf46">
                <emma:interpretation id="interp230" emma:lang="zh-CN" emma:confidence="0">
                  <emma:literal>k</emma:literal>
                </emma:interpretation>
                <emma:interpretation id="interp231" emma:lang="zh-CN" emma:confidence="0">
                  <emma:literal>反</emma:literal>
                </emma:interpretation>
                <emma:interpretation id="interp232" emma:lang="zh-CN" emma:confidence="0">
                  <emma:literal>欠</emma:literal>
                </emma:interpretation>
                <emma:interpretation id="interp233" emma:lang="zh-CN" emma:confidence="0">
                  <emma:literal>夂</emma:literal>
                </emma:interpretation>
                <emma:interpretation id="interp234" emma:lang="zh-CN" emma:confidence="0">
                  <emma:literal>文</emma:literal>
                </emma:interpretation>
              </emma:one-of>
            </emma:emma>
          </inkml:annotationXML>
          <inkml:trace contextRef="#ctx0" brushRef="#br0" timeOffset="88215">13701 7302 6144,'-27'-9'2368,"18"9"-1280,-2 0-768,7 5 640,-2-1-32,1 0 160,5 5-288,0 1-192,0-1-320,5 14 96,1 0 96,-2 9 64,2 3 31,-6 6-95,0-1-32,0 2 96,-6 6 32,2 4-160,-2-8-96,1-4-256,0-2-32,-5-6-32,4-6 64,2-6-32,-7-4-32,2-6-192,3-6-128,2-4-160,4-8-64,0-24-32,0 0-64,4 0 97,7 0-1,4-4 160,0 4 160,6-4 128,0 10 64,-2-12 32,7 12 64,-6 3-96,2 17 0,-4 6 96,-2 6 96,0-2 128,-6 1 0,-1 3 0,-4 1-96,-5 4 31,-5 3-127,-4-3-64,-7 6-160,2-6-63,-7-4-129,0 5 32,1-2 96,4-2 96,1-10 0,6 0 32,-3 0 128,9 0 32,-3-6-32,1 6-64,-1-4-64,6 4-32,0 0 192,0-3 96,0-2 32,0 5 96,6-4-32,-1 8 63,4 1-63,3-2 64,3 1 0,0 6 96,0-1-96,6 10 32,-1-6-96,0 10 0,6-1-160,10-4-96,-1 0-96,-5 1 32,1-6 32,-5 0 0,-2-3-800,-3-7-256,-6-3-799,1-6-353,-6-10-2144</inkml:trace>
        </inkml:traceGroup>
        <inkml:traceGroup>
          <inkml:annotationXML>
            <emma:emma xmlns:emma="http://www.w3.org/2003/04/emma" version="1.0">
              <emma:interpretation id="{8B1BB852-FE69-4C34-8C8E-787DAFFD2A2B}" emma:medium="tactile" emma:mode="ink">
                <msink:context xmlns:msink="http://schemas.microsoft.com/ink/2010/main" type="inkWord" rotatedBoundingBox="11100,4865 11473,4864 11474,4893 11101,4893"/>
              </emma:interpretation>
              <emma:one-of disjunction-type="recognition" id="oneOf47">
                <emma:interpretation id="interp235" emma:lang="zh-CN" emma:confidence="0">
                  <emma:literal>-</emma:literal>
                </emma:interpretation>
                <emma:interpretation id="interp236" emma:lang="zh-CN" emma:confidence="0">
                  <emma:literal>一</emma:literal>
                </emma:interpretation>
                <emma:interpretation id="interp237" emma:lang="zh-CN" emma:confidence="0">
                  <emma:literal>—</emma:literal>
                </emma:interpretation>
                <emma:interpretation id="interp238" emma:lang="zh-CN" emma:confidence="0">
                  <emma:literal>‐</emma:literal>
                </emma:interpretation>
                <emma:interpretation id="interp23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88503">14154 7502 7808,'-11'0'2880,"22"-5"-1536,-6 5-864,-5 0 832,11 0-288,-2 5 32,12-1-513,9 1-159,0-1-256,2-4-96,-2 0 64,0 0-128,0 4-64,7-4 128,-12 6 32,-4-6 0,0 0-64,-6 0-608,-5 0-255,-5 0-1121,-5 0-384,0 0-1408</inkml:trace>
        </inkml:traceGroup>
        <inkml:traceGroup>
          <inkml:annotationXML>
            <emma:emma xmlns:emma="http://www.w3.org/2003/04/emma" version="1.0">
              <emma:interpretation id="{5EE0EB6C-3188-4B2A-9A21-25361790DE16}" emma:medium="tactile" emma:mode="ink">
                <msink:context xmlns:msink="http://schemas.microsoft.com/ink/2010/main" type="inkWord" rotatedBoundingBox="12131,4493 12629,4492 12632,5453 12134,5454"/>
              </emma:interpretation>
              <emma:one-of disjunction-type="recognition" id="oneOf48">
                <emma:interpretation id="interp240" emma:lang="zh-CN" emma:confidence="0">
                  <emma:literal>g</emma:literal>
                </emma:interpretation>
                <emma:interpretation id="interp241" emma:lang="zh-CN" emma:confidence="0">
                  <emma:literal>8</emma:literal>
                </emma:interpretation>
                <emma:interpretation id="interp242" emma:lang="zh-CN" emma:confidence="0">
                  <emma:literal>牛</emma:literal>
                </emma:interpretation>
                <emma:interpretation id="interp243" emma:lang="zh-CN" emma:confidence="0">
                  <emma:literal>与</emma:literal>
                </emma:interpretation>
                <emma:interpretation id="interp244" emma:lang="zh-CN" emma:confidence="0">
                  <emma:literal>车</emma:literal>
                </emma:interpretation>
              </emma:one-of>
            </emma:emma>
          </inkml:annotationXML>
          <inkml:trace contextRef="#ctx0" brushRef="#br0" timeOffset="89655">15449 7383 5248,'-27'-13'2016,"27"9"-1088,0-2-608,0 3 544,12-3 224,-3 3 96,2-7-64,-1 0-32,-1 3-608,8-8-64,-2 2 0,-5-6 64,1 1 0,-2 0-97,-3-4 1,-6 4-160,-11 0-64,1 4-64,-10 2 0,-1 2-64,-4 0-32,-7 6 96,-3-1 0,1 5-128,-2 5 32,0 3-64,4 8 0,7 0 128,5 6 96,5 7-64,5 6-64,5-3 128,10 5 32,5 4-64,5-5-96,0-10 0,6-3-32,-1-4 0,1-6 0,3-22 128,-3-9-192,0-4-32,0 0 32,-6-1 32,0 0 32,0 1 64,0 3-96,0 6 0,-4 3 32,-1 6 64,-5 4-32,10 4 64,-9 0 0,-2 5 96,-4 4 32,0 3 32,0-3-64,0 10-32,0 3-32,0 15 64,0-9-32,11 13 0,-11-5-32,10 11 0,1-6 0,-7 4 64,-4-4-96,0 1-64,0 0 0,-4 0-32,-7-6 64,-4-5 96,-1-3-128,-4 0-32,-1-9-288,0-5-64,-3-8 128,-2-6 96,1-8 32,4-6-32,0-2 96,7-8 64,-2-2 0,7-4-32,3-2-64,6-8-32,6-6 128,-2 6 32,7 0-96,4 4 32,0 0-64,6 6-64,0 4 96,3-1 0,3 4-64,3 1 64,0 0 32,0 9 0,2-4 0,-2 7 0,-5 2-512,1 4-128,-6 0-736,-4 0-319,-7 0-1377,3 0-512,-3-6 256</inkml:trace>
        </inkml:traceGroup>
        <inkml:traceGroup>
          <inkml:annotationXML>
            <emma:emma xmlns:emma="http://www.w3.org/2003/04/emma" version="1.0">
              <emma:interpretation id="{0AFB1BBD-23D0-475E-98C5-F033E731B919}" emma:medium="tactile" emma:mode="ink">
                <msink:context xmlns:msink="http://schemas.microsoft.com/ink/2010/main" type="inkWord" rotatedBoundingBox="12813,4394 12982,4393 12984,5096 12814,5097"/>
              </emma:interpretation>
              <emma:one-of disjunction-type="recognition" id="oneOf49">
                <emma:interpretation id="interp245" emma:lang="zh-CN" emma:confidence="0">
                  <emma:literal>l</emma:literal>
                </emma:interpretation>
                <emma:interpretation id="interp246" emma:lang="zh-CN" emma:confidence="0">
                  <emma:literal>(</emma:literal>
                </emma:interpretation>
                <emma:interpretation id="interp247" emma:lang="zh-CN" emma:confidence="0">
                  <emma:literal>「</emma:literal>
                </emma:interpretation>
                <emma:interpretation id="interp248" emma:lang="zh-CN" emma:confidence="0">
                  <emma:literal>〔</emma:literal>
                </emma:interpretation>
                <emma:interpretation id="interp249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90015">15990 7071 6016,'-6'-35'2272,"6"31"-1216,0-2-96,0 6 1664,-5 0-576,1 0-672,-2 0-385,-3 6-607,-2 7 96,1 4 160,-11 1-160,6 9 0,0 5-160,4 6 32,2-12-192,3 19-32,0 10 64,6 0 96,12-1-64,-3 1-64,2-10-64,-1-5 0,-1 1-64,2 0-32,4-11-256,1-1-96,-2-12-864,-2 2-416,-3-19-543,1 0-257,1 0-672,-2 0-1536,3-4 1152</inkml:trace>
        </inkml:traceGroup>
        <inkml:traceGroup>
          <inkml:annotationXML>
            <emma:emma xmlns:emma="http://www.w3.org/2003/04/emma" version="1.0">
              <emma:interpretation id="{03010DC8-EE86-47D2-AE8C-1403684F2730}" emma:medium="tactile" emma:mode="ink">
                <msink:context xmlns:msink="http://schemas.microsoft.com/ink/2010/main" type="inkWord" rotatedBoundingBox="13155,4580 13592,4579 13594,5004 13157,5006"/>
              </emma:interpretation>
              <emma:one-of disjunction-type="recognition" id="oneOf50">
                <emma:interpretation id="interp250" emma:lang="zh-CN" emma:confidence="0">
                  <emma:literal>a</emma:literal>
                </emma:interpretation>
                <emma:interpretation id="interp251" emma:lang="zh-CN" emma:confidence="0">
                  <emma:literal>大</emma:literal>
                </emma:interpretation>
                <emma:interpretation id="interp252" emma:lang="zh-CN" emma:confidence="0">
                  <emma:literal>上</emma:literal>
                </emma:interpretation>
                <emma:interpretation id="interp253" emma:lang="zh-CN" emma:confidence="0">
                  <emma:literal>火</emma:literal>
                </emma:interpretation>
                <emma:interpretation id="interp254" emma:lang="zh-CN" emma:confidence="0">
                  <emma:literal>六</emma:literal>
                </emma:interpretation>
              </emma:one-of>
            </emma:emma>
          </inkml:annotationXML>
          <inkml:trace contextRef="#ctx0" brushRef="#br0" timeOffset="91011">16361 7244 6400,'-30'0'2368,"24"4"-1280,-30-4-576,21 0 768,0 0-192,6 0 96,-2-4-608,7-2-192,13 2-224,12-6-192,-1 7 0,1-2 32,-2 1 0,2 4-96,0 4 64,-1 1 32,-5 8 0,-5-3 0,1 2 0,-7 6 64,-4 1 32,0 0 160,-4 7 96,-7 6 0,-4 4 32,-10 0-1,-11 1 1,6-5-64,-2-2-32,8-7 32,3-1 32,6-3-160,4 0-128,7-9-128,4-6-32,10-8-512,16-6-160,-2-9-319,6-3-65,2-20-128,-2 7-32,1-1 384,-5 0 224,-2-2 256,-3 2 160,0 4 224,-6 2 96,0 6 96,-6 1 0,-3 6 480,0 4 256,-6 8 96,-6 5 64,0 5-64,3 12 32,-8-4-192,6 6-97,-6 4-127,8-1-32,-3 7-96,1 10 32,5 2-128,5-5 32,1 0-224,-3-4-32,8-4-64,-1-5-64,-1-6-192,3-3-128,8-9-800,11-5-320,-1-5-1311,0-3-545</inkml:trace>
        </inkml:traceGroup>
        <inkml:traceGroup>
          <inkml:annotationXML>
            <emma:emma xmlns:emma="http://www.w3.org/2003/04/emma" version="1.0">
              <emma:interpretation id="{8890ABDA-D9DD-4078-896F-21EE58AB999F}" emma:medium="tactile" emma:mode="ink">
                <msink:context xmlns:msink="http://schemas.microsoft.com/ink/2010/main" type="inkWord" rotatedBoundingBox="13643,4530 13930,4529 13932,5285 13645,5286"/>
              </emma:interpretation>
              <emma:one-of disjunction-type="recognition" id="oneOf51">
                <emma:interpretation id="interp255" emma:lang="zh-CN" emma:confidence="0">
                  <emma:literal>i</emma:literal>
                </emma:interpretation>
                <emma:interpretation id="interp256" emma:lang="zh-CN" emma:confidence="0">
                  <emma:literal>j</emma:literal>
                </emma:interpretation>
                <emma:interpretation id="interp257" emma:lang="zh-CN" emma:confidence="0">
                  <emma:literal>卜</emma:literal>
                </emma:interpretation>
                <emma:interpretation id="interp258" emma:lang="zh-CN" emma:confidence="0">
                  <emma:literal>“</emma:literal>
                </emma:interpretation>
                <emma:interpretation id="interp259" emma:lang="zh-CN" emma:confidence="0">
                  <emma:literal>术</emma:literal>
                </emma:interpretation>
              </emma:one-of>
            </emma:emma>
          </inkml:annotationXML>
          <inkml:trace contextRef="#ctx0" brushRef="#br0" timeOffset="91670">16866 7352 6400,'-10'-4'2464,"10"4"-1344,0 0-736,0 0 672,0 0-64,0 0 128,0 0-320,0 4-192,0 2-320,0-3 0,0 6 64,0-5 64,0 2 95,0-2-159,0 2 96,0 6-192,0 2-64,0-5-32,0 14 96,0-1-64,0 1-32,0 0-64,0-1 0,0 4-64,-5 6 64,-1-4 0,2 22 160,-1-6 0,-1-2-32,-3-6 0,-3-4-64,3-6 0,0-3-192,-3-4 32,3-6 64,-7-4 32,5-9-128,2 0-32,-3-4-64,3-4 96,-6-15-64,4-9 32,11 5 64,0-1-160,5 2-32,1-2 0,4 4 128,1-2-32,-1 4-32,4 3 96,2 2 0,4 2-64,1 6 64,5 1 32,-7 8 0,2 0 0,0 4 0,-1-4-96,5 4 64,-10 2-480,2-3-128,-17-3-608,0 0-159,0-3-1025,0-7-384,-6-4-672</inkml:trace>
          <inkml:trace contextRef="#ctx0" brushRef="#br0" timeOffset="91877">16877 7216 7168,'-17'-22'2720,"17"12"-1472,0-3-672,6 10 736,0-3-256,-1 6-64,-1 0-416,7 0-128,-1 6-256,1 3-128,-2-2-32,1 3-192,1-1 32,-2 1-1696,-3-1-704,9 5-1408</inkml:trace>
        </inkml:traceGroup>
        <inkml:traceGroup>
          <inkml:annotationXML>
            <emma:emma xmlns:emma="http://www.w3.org/2003/04/emma" version="1.0">
              <emma:interpretation id="{4077FEA6-76DC-4C40-867C-EFA843D421B4}" emma:medium="tactile" emma:mode="ink">
                <msink:context xmlns:msink="http://schemas.microsoft.com/ink/2010/main" type="inkWord" rotatedBoundingBox="14196,4880 14237,4880 14237,5092 14197,5093"/>
              </emma:interpretation>
              <emma:one-of disjunction-type="recognition" id="oneOf52">
                <emma:interpretation id="interp260" emma:lang="zh-CN" emma:confidence="0">
                  <emma:literal>l</emma:literal>
                </emma:interpretation>
                <emma:interpretation id="interp261" emma:lang="zh-CN" emma:confidence="0">
                  <emma:literal>,</emma:literal>
                </emma:interpretation>
                <emma:interpretation id="interp262" emma:lang="zh-CN" emma:confidence="0">
                  <emma:literal>'</emma:literal>
                </emma:interpretation>
                <emma:interpretation id="interp263" emma:lang="zh-CN" emma:confidence="0">
                  <emma:literal>′</emma:literal>
                </emma:interpretation>
                <emma:interpretation id="interp264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92102">17279 7512 9600,'-16'7'3584,"13"-10"-1920,-3 22-1440,6-6 736,0-4-33,6 4 65,-6 1-384,0-1-192,0 6-256,0-1-320,0 4-160,-6-4-1152,0 10-543,-3-5-2721</inkml:trace>
        </inkml:traceGroup>
        <inkml:traceGroup>
          <inkml:annotationXML>
            <emma:emma xmlns:emma="http://www.w3.org/2003/04/emma" version="1.0">
              <emma:interpretation id="{0FA812EC-600E-402D-A1FC-F292A918AD3E}" emma:medium="tactile" emma:mode="ink">
                <msink:context xmlns:msink="http://schemas.microsoft.com/ink/2010/main" type="inkWord" rotatedBoundingBox="14629,4475 15015,4473 15017,5327 14632,5328"/>
              </emma:interpretation>
              <emma:one-of disjunction-type="recognition" id="oneOf53">
                <emma:interpretation id="interp265" emma:lang="zh-CN" emma:confidence="0">
                  <emma:literal>y</emma:literal>
                </emma:interpretation>
                <emma:interpretation id="interp266" emma:lang="zh-CN" emma:confidence="0">
                  <emma:literal>与</emma:literal>
                </emma:interpretation>
                <emma:interpretation id="interp267" emma:lang="zh-CN" emma:confidence="0">
                  <emma:literal>g</emma:literal>
                </emma:interpretation>
                <emma:interpretation id="interp268" emma:lang="zh-CN" emma:confidence="0">
                  <emma:literal>子</emma:literal>
                </emma:interpretation>
                <emma:interpretation id="interp269" emma:lang="zh-CN" emma:confidence="0">
                  <emma:literal>牛</emma:literal>
                </emma:interpretation>
              </emma:one-of>
            </emma:emma>
          </inkml:annotationXML>
          <inkml:trace contextRef="#ctx0" brushRef="#br0" timeOffset="93342">17696 7139 4736,'-14'-7'1824,"8"1"-960,2 2-96,4 4 704,0-6-32,0 2 0,4-1-224,2 5-32,-1 0-672,1 0 64,-3 5-1,3 5-127,0 4 64,-2 4-96,1 9 64,1 5-64,-6 3 64,0-3-128,0 4-32,0-8-192,4 8-96,7-22-96,10-14 32,-6-4-480,9-6-192,3-8 0,-3 0 0,2 0 256,-5-5 128,0 4 192,-7 3 64,2-4 64,-7-2 0,6 9 64,-4 0 32,-5-3 96,-2 3 32,2 0 32,-6-1 64,0 6 32,0-2 32,-6 0 0,6 6 0,-4-1-64,4 5-32,-6 5-32,6 5 64,0 4-32,0 4 0,0 9-96,0-1-32,6 11-32,4 3 0,-1 6-64,2 4-64,-1 9 32,-5-4 32,5-1-32,-5 0-32,1 5 32,-6-4-32,0-7 64,-6-2 32,1-4-32,-10-7-64,-1-7-128,2-5-64,-7-10-256,-9-4-128,-12-9 96,6-5 32,1-8 128,-1-1 128,6-4 96,6-5 64,3 0-64,0-9 64,6 0 224,10 6 128,-1 0-96,6 4-64,6-7-160,5 6 0,4-3 64,0 7 96,6-8-128,9 9-32,0-8 0,0 10 0,2-6 0,-2 5 0,0 4-288,0 3-64,6 1-672,-6 5-288,6-2-2207</inkml:trace>
        </inkml:traceGroup>
        <inkml:traceGroup>
          <inkml:annotationXML>
            <emma:emma xmlns:emma="http://www.w3.org/2003/04/emma" version="1.0">
              <emma:interpretation id="{C70CC4BD-6228-45F2-B4A1-70D2CB0F8958}" emma:medium="tactile" emma:mode="ink">
                <msink:context xmlns:msink="http://schemas.microsoft.com/ink/2010/main" type="inkWord" rotatedBoundingBox="15291,4580 15754,4578 15756,5091 15293,5093"/>
              </emma:interpretation>
              <emma:one-of disjunction-type="recognition" id="oneOf54">
                <emma:interpretation id="interp270" emma:lang="zh-CN" emma:confidence="0">
                  <emma:literal>k</emma:literal>
                </emma:interpretation>
                <emma:interpretation id="interp271" emma:lang="zh-CN" emma:confidence="0">
                  <emma:literal>反</emma:literal>
                </emma:interpretation>
                <emma:interpretation id="interp272" emma:lang="zh-CN" emma:confidence="0">
                  <emma:literal>R</emma:literal>
                </emma:interpretation>
                <emma:interpretation id="interp273" emma:lang="zh-CN" emma:confidence="0">
                  <emma:literal>父</emma:literal>
                </emma:interpretation>
                <emma:interpretation id="interp274" emma:lang="zh-CN" emma:confidence="0">
                  <emma:literal>攵</emma:literal>
                </emma:interpretation>
              </emma:one-of>
            </emma:emma>
          </inkml:annotationXML>
          <inkml:trace contextRef="#ctx0" brushRef="#br0" timeOffset="94228">18446 7238 5888,'-9'-14'2176,"-3"14"-1152,9-3-576,3 3 640,-6 0 96,1-5 128,-1 1-288,2 4-64,4 0-544,0 0 32,0 0 63,0 0-63,4 9 64,-4 4-96,6 1 0,-6 4-32,0-1 0,0 6-128,0 9 0,-6 4-160,2 5 0,-2 0 32,1-1 0,1-2-160,-7-2 32,1-10-64,5-4 0,-1-2 64,2-8 64,-1-2-256,-1-6-96,2-8-192,4-6-64,4-6 96,2-8 192,3-3 64,6-9-32,2 4 0,2 0 128,1 5 32,7 5-32,-6 3 64,3 6-32,3 3 0,3 7 128,-6 3 32,-3 0-128,0 0-32,-6 3 96,-4 7 96,-17 0-32,1 12 0,-10-5-32,-6 6-64,0-5 32,2-4-32,-2-2 64,1-2 32,-1 0-128,0-7-32,7-3 32,-2 0 0,7 0 32,-6 0 0,9 0 0,1 0 0,5-3 0,0-11 0,0 1 64,5 4-32,1-1-32,-3 14 96,13 2 0,-5 3 96,-1-2 32,1 3 32,-2 3 0,1 2 0,1 2 0,10 2 0,-3-1 64,9 0-160,-1 1-96,-1-2-32,1 1-32,-7-4-96,1-1 0,1-4-384,0-3-160,-6-6-800,0 0-255,0-6-1185,0-3-416,-4-4-64</inkml:trace>
        </inkml:traceGroup>
        <inkml:traceGroup>
          <inkml:annotationXML>
            <emma:emma xmlns:emma="http://www.w3.org/2003/04/emma" version="1.0">
              <emma:interpretation id="{4EFE7B05-2153-499A-B120-A5C41E1357AF}" emma:medium="tactile" emma:mode="ink">
                <msink:context xmlns:msink="http://schemas.microsoft.com/ink/2010/main" type="inkWord" rotatedBoundingBox="15846,4322 16035,4321 16037,5085 15849,5086"/>
              </emma:interpretation>
              <emma:one-of disjunction-type="recognition" id="oneOf55">
                <emma:interpretation id="interp275" emma:lang="zh-CN" emma:confidence="0">
                  <emma:literal>)</emma:literal>
                </emma:interpretation>
                <emma:interpretation id="interp276" emma:lang="zh-CN" emma:confidence="0">
                  <emma:literal>'</emma:literal>
                </emma:interpretation>
                <emma:interpretation id="interp277" emma:lang="zh-CN" emma:confidence="0">
                  <emma:literal>’</emma:literal>
                </emma:interpretation>
                <emma:interpretation id="interp278" emma:lang="zh-CN" emma:confidence="0">
                  <emma:literal>]</emma:literal>
                </emma:interpretation>
                <emma:interpretation id="interp279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94433">18912 6962 7040,'-23'-8'2624,"23"8"-1408,12 8-864,-12-8 672,30 0 96,0 0 96</inkml:trace>
          <inkml:trace contextRef="#ctx0" brushRef="#br0" timeOffset="94602">18956 6971 15712,'18'15'576,"4"-2"-161,-7 10-95,2-1 32,-2 5 192,-6 1 32,1 4-96,1 7-32,-6 3-128,-5 3-32,0 10-32,-5 3 64,0-3-96,-5 0-64,-5-10-160,0 0 0,-2 4-704,-2-8-320,13-9-896,-9-9-319,4-20-2497</inkml:trace>
        </inkml:traceGroup>
      </inkml:traceGroup>
    </inkml:traceGroup>
    <inkml:traceGroup>
      <inkml:annotationXML>
        <emma:emma xmlns:emma="http://www.w3.org/2003/04/emma" version="1.0">
          <emma:interpretation id="{6584A2EA-E812-4B94-8F7C-8F735FC161AB}" emma:medium="tactile" emma:mode="ink">
            <msink:context xmlns:msink="http://schemas.microsoft.com/ink/2010/main" type="paragraph" rotatedBoundingBox="1166,6538 14480,6272 14510,7757 1196,80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AB8C98-0030-4E32-8A63-0C35E6CECD49}" emma:medium="tactile" emma:mode="ink">
              <msink:context xmlns:msink="http://schemas.microsoft.com/ink/2010/main" type="line" rotatedBoundingBox="1166,6538 14480,6272 14510,7757 1196,8023"/>
            </emma:interpretation>
          </emma:emma>
        </inkml:annotationXML>
        <inkml:traceGroup>
          <inkml:annotationXML>
            <emma:emma xmlns:emma="http://www.w3.org/2003/04/emma" version="1.0">
              <emma:interpretation id="{1E3295C6-83BD-42D6-8D15-217B6D8110AA}" emma:medium="tactile" emma:mode="ink">
                <msink:context xmlns:msink="http://schemas.microsoft.com/ink/2010/main" type="inkWord" rotatedBoundingBox="1166,6538 2273,6516 2299,7794 1191,7816"/>
              </emma:interpretation>
              <emma:one-of disjunction-type="recognition" id="oneOf56">
                <emma:interpretation id="interp280" emma:lang="zh-CN" emma:confidence="0">
                  <emma:literal>该</emma:literal>
                </emma:interpretation>
                <emma:interpretation id="interp281" emma:lang="zh-CN" emma:confidence="0">
                  <emma:literal>侅</emma:literal>
                </emma:interpretation>
                <emma:interpretation id="interp282" emma:lang="zh-CN" emma:confidence="0">
                  <emma:literal>孩</emma:literal>
                </emma:interpretation>
                <emma:interpretation id="interp283" emma:lang="zh-CN" emma:confidence="0">
                  <emma:literal>㤥</emma:literal>
                </emma:interpretation>
                <emma:interpretation id="interp284" emma:lang="zh-CN" emma:confidence="0">
                  <emma:literal>垓</emma:literal>
                </emma:interpretation>
              </emma:one-of>
            </emma:emma>
          </inkml:annotationXML>
          <inkml:trace contextRef="#ctx0" brushRef="#br0" timeOffset="111385">4250 9427 6144,'-5'-9'2272,"5"5"-1216,5-2-384,-5 6 800,6 0-64,-2 0 32,8 0-576,-4 0-192,4 0-416,3 0-160,0 6-64,-5-2-32,0 5 0,-10 10-1504,-5 7-640,-10 10-1952</inkml:trace>
          <inkml:trace contextRef="#ctx0" brushRef="#br0" timeOffset="112400">4923 9156 6016,'-6'4'2272,"18"10"-1216,-7-5-1248,10 0 2400,-5 4-576,10-3-448,-5-1-352,1 1-512,-1 3-192,0-10-96,-4 11-128,-2 1 64,-9 7-608,-5 5-512,-5-1-224,-10 6 192,-11 0 224,-4 4 576,5-4 224,0 0 128,-2 0 96,7-9 320,4 3 224,0-3 224,6-8 224,10-8-288,5-1-160,0-6-192,11 0-32,4-6-160,0 3-64,12-7-64,3 1-96,-6 1 96,3 3 0,-7 1-128,5 4 32,-10 4 64,-4 1 32,-7 3 32,2 14 64,-12-3-32,2 17 64,-11 2-64,-17 1 0,8 3-97,3-3 33,0-1 0,6-6 32,5-9-64,-1-7 32,8-6-64,6-6-32,13-4-64,9-4 32,-4-6-32,0 1 0,-2-4 64,7 9 64,-11-5-96,-5 9-64,-4 3 64,-1 7 64,-5 3 0,-5 2-32,-11 8 32,-4 7 32,-11 2-32,5 6 64,1-3-128,-5 5 0,-2 1-479,2 1-129,0-7-2144,-11 7-896,5-12 128</inkml:trace>
          <inkml:trace contextRef="#ctx0" brushRef="#br0" timeOffset="111730">4224 9950 5504,'17'-19'2112,"-2"6"-1152,4-6-704,-8 10 576,4 5 160,1-2 96,-2 2-320,2 4-128,-2 10-352,4 3 0,-9 10 64,-4 9 160,-1 9 64,-4-2 64,0 7-1,0 4 1,0 0 64,0 0-320,6-4-128,0-10-32,-1-4 64,-1 0-64,7-2-64,-1-6 64,-5-16 64,5-2 0,1-6 64,-1-14-192,-1-14-32,8-17-224,-2-4-64,15-19-1152,-9-10-480,3-4-1887,3-12-865,-6 3 832</inkml:trace>
          <inkml:trace contextRef="#ctx0" brushRef="#br0" timeOffset="112880">5254 9934 4096,'-8'0'1568,"8"-8"-832,-6 12-32,6-4 640,0 4-96,0-4 64,0 5-192,0-1-32,0 2-608,0-2 64,-6 0 96,0 5-64,2 1 32,-6 8-33,0-1-63,0 6-64,-7-1 32,2 1-128,0 5-32,-6-1-192,-3 8-96,-2 3 64,-4-2 0,5-4-608,-7 0-288,-3-9-799,10-10-353,4-4-1408,5-5-1728,11-8 1728</inkml:trace>
          <inkml:trace contextRef="#ctx0" brushRef="#br0" timeOffset="113134">5039 10162 5120,'0'0'1920,"0"4"-1024,5 0-288,-5-4 672,6 5-96,4 5 96,1-3-224,4 3-96,0-1-512,0 1-64,6 3-32,0 0-64,-3 2 64,3-2-128,0 0 31,-6 1-159,0-1 0,6 2-32,0-7-64,-7 1-256,2 1-159,-5-7-929,-2-3-384,-9 0-2368</inkml:trace>
        </inkml:traceGroup>
        <inkml:traceGroup>
          <inkml:annotationXML>
            <emma:emma xmlns:emma="http://www.w3.org/2003/04/emma" version="1.0">
              <emma:interpretation id="{99BA0CA7-11EB-490C-8C32-A7B8019ECBFF}" emma:medium="tactile" emma:mode="ink">
                <msink:context xmlns:msink="http://schemas.microsoft.com/ink/2010/main" type="inkWord" rotatedBoundingBox="2606,6906 3453,6890 3471,7787 2624,7804"/>
              </emma:interpretation>
              <emma:one-of disjunction-type="recognition" id="oneOf57">
                <emma:interpretation id="interp285" emma:lang="zh-CN" emma:confidence="0">
                  <emma:literal>约</emma:literal>
                </emma:interpretation>
                <emma:interpretation id="interp286" emma:lang="zh-CN" emma:confidence="0">
                  <emma:literal>的</emma:literal>
                </emma:interpretation>
                <emma:interpretation id="interp287" emma:lang="zh-CN" emma:confidence="0">
                  <emma:literal>汐</emma:literal>
                </emma:interpretation>
                <emma:interpretation id="interp288" emma:lang="zh-CN" emma:confidence="0">
                  <emma:literal>汝</emma:literal>
                </emma:interpretation>
                <emma:interpretation id="interp289" emma:lang="zh-CN" emma:confidence="0">
                  <emma:literal>約</emma:literal>
                </emma:interpretation>
              </emma:one-of>
            </emma:emma>
          </inkml:annotationXML>
          <inkml:trace contextRef="#ctx0" brushRef="#br0" timeOffset="115148">5738 9637 4864,'14'-9'1824,"-8"9"-960,0-6-320,-6 6 704,0 0-288,4 0-64,2 0-320,-1 0-96,5 0-288,-5 6-64,1 3 0,-6-2 128,-6 35 224,-5 0-32,-8-3-32,-7-1 32,5-3-96,6-8 32,0-4-160,6-5-64,-9 5-160,15-4 0,3-11 0,0-8 64,15 0-96,-5 0 0,10-4 32,-5 8 64,-4 1-96,-1 8 0,-4 9 32,-12 10 0,0 1 0,-4-11 0,5-5 0,2 6 0,-9 6 64,6-7 32,12-6-32,0 4-64,3-2 32,2 0-32,-1 0 64,-1 1 32,2-2 159,-5 6 161,-2-1-96,-4 14 64,0-7 256,0-17 224,0-2-256,0-10-32,0 0-320,6-14-96,3-14-512,12-20-192,5-11-768,4-5-288,6-3-383,-6 8-97,0-2-32,-4 13 64,4-20-1088,-3 7 1664,-6 9 1184,-7 1 672,12 5 704,-6 2 192,1 8 224,0 4 128,-12 0-192,0 15-32,3 2-768,-6 11 256,-3 8 96,-3 11-96,0 2-65,-3 11-255,-3-2-32,-6 0-32,8 6-32,-1-9-224,10-4-160,5-9 0,5-16-224,6 6 32,-1-10-192,2 3 32,2-2-96,8-1 64,-8 0 160,6 2 64,-3 0-32,-6 2 64,-7 2 32,-4 4 0,2 0 0,2 0 64,-4 4 160,-10-4 128,6 10 0,-6 2 96,0 11-32,0 0 64,0-5-128,0 2 32,5 6-160,-5 0 32,9 2-96,-9-1 64,0-4-64,0 14 64,0 8-64,0 1 64,-5-1-64,1 0 64,-7 1-128,1-8-64,-4 0 0,-4-2-32,9-9-96,-6-8 64,0-6-608,-6-4-224,0-9-608,1-4-288,1-11-255,-7-2-97,4-1-128,-8-6 32,-5 8 576,8 0 352,9 8 448,-3-16 576,-9-11 416,3 3 672,7 2 352,5 7 160,8-1 128,7 16-256,0-2 0,7 2-704,4-12 256,3 13 192,12-2-224,0 9-129,-6 0-127,0 9-64,-6-6-224,4 7-64,-9 4-288,0-2-128,3-2-1119,-3-1-449,-4-5-1856,5-13-1408,2-5 2080</inkml:trace>
        </inkml:traceGroup>
        <inkml:traceGroup>
          <inkml:annotationXML>
            <emma:emma xmlns:emma="http://www.w3.org/2003/04/emma" version="1.0">
              <emma:interpretation id="{6398AA6A-214C-408A-AE84-848119E64FAA}" emma:medium="tactile" emma:mode="ink">
                <msink:context xmlns:msink="http://schemas.microsoft.com/ink/2010/main" type="inkWord" rotatedBoundingBox="3886,6791 4620,6776 4644,7950 3909,7964"/>
              </emma:interpretation>
              <emma:one-of disjunction-type="recognition" id="oneOf58">
                <emma:interpretation id="interp290" emma:lang="zh-CN" emma:confidence="0">
                  <emma:literal>束</emma:literal>
                </emma:interpretation>
                <emma:interpretation id="interp291" emma:lang="zh-CN" emma:confidence="0">
                  <emma:literal>来</emma:literal>
                </emma:interpretation>
                <emma:interpretation id="interp292" emma:lang="zh-CN" emma:confidence="0">
                  <emma:literal>東</emma:literal>
                </emma:interpretation>
                <emma:interpretation id="interp293" emma:lang="zh-CN" emma:confidence="0">
                  <emma:literal>柬</emma:literal>
                </emma:interpretation>
                <emma:interpretation id="interp294" emma:lang="zh-CN" emma:confidence="0">
                  <emma:literal>宋</emma:literal>
                </emma:interpretation>
              </emma:one-of>
            </emma:emma>
          </inkml:annotationXML>
          <inkml:trace contextRef="#ctx0" brushRef="#br0" timeOffset="116004">7038 9595 5248,'-6'9'2016,"12"1"-1088,-1 7-160,-1-8 704,2 11-32,0 2 96,0 4-512,-3-4-160,3 2-480,0 8-256,-3-6-64,-3-7-352,0 0-64,0-13-1216,0-6-576,0-3-1568</inkml:trace>
          <inkml:trace contextRef="#ctx0" brushRef="#br0" timeOffset="115794">7095 9469 4352,'-15'-6'1664,"15"2"-896,0 4 96,0 0 672,0 0-32,0 0 32,0 0-288,0 0-128,3 4-608,9 2 256,-3-3 95,2 1-95,5 2 0,8-2-288,12-4-64,-6 0-96,2-4 32,-2-6-128,0 1-64,0-1-160,-3 7 0,-1-1-224,-11 4 0,-5 0-672,-10 0-224,-6 7-1119,-3 9-417,-12-3-1568</inkml:trace>
          <inkml:trace contextRef="#ctx0" brushRef="#br0" timeOffset="116970">7169 9682 4224,'21'-32'1664,"21"26"-896,9-2-352,-31 3 608,-4 5-224,-1 0 0,11-4-160,4-5-32,0-1-320,-3 6 96,-8-1 128,-3 5 96,-12 5 32,2-1-224,-16 6 0,-10 26-256,-13 5-96,-12 0-192,0-1 0,-2 2 0,23-16 64,-3-4 32,3 1 96,-6 0-96,3-1 0,6-6 320,7-9 96,8-7 96,6 0 32,6-4-192,-1-5-64,4-5-1,7 10 1,-5-1-128,13-4-32,-3 1-32,9-7-64,6-18 32,0 11 32,-6 6-735,-13 16-257,-2 0-672,-6-10-224,-3-4 224,-6 2 64,0-8 800,-6 2 352,-3 1 288,3 2 64,1 7 160,-10-10 64,-10-8 64,4-7 0,1 1-64,5-4 32,-1 5-64,11 11 64,-1 4 0,3-4 32,-9 2 288,3 4 608,3 6-128,1 4-64,0 0-128,5-2-128,0 6 32,0 0-128,0 6-1,0-2-127,10 8-32,-1-2-64,-3 12 0,6 20 0,-3 3 64,-4 27-32,-1-5 64,2 1-128,5 19 32,-1-6-32,-10 2 32,0-2-128,-6-4 0,6 10-160,0-29 0,0-3-32,-9-6 32,-3 9-128,-3-12 0,0-14-480,0-10-192,0-12-640,0-14-288,0-15-160,0-13-31,3-3 223,3-7 96,4-4 160,5 14 32,0 2 288,0-8 224,0-10 480,0-3 192,0 11 352,0 18 192,0 3 640,0 6 352,0 0 96,0 7 128,-6 6-256,-4 9-64,1 4-545,-2 3-191,5-3-288,-9 9-128,-6 14-160,-3-4 0,3-5-1215,0-5-449,6-7-1696,6-8-1824,-2-10 1632</inkml:trace>
          <inkml:trace contextRef="#ctx0" brushRef="#br0" timeOffset="117220">7211 10053 6656,'51'32'2528,"-51"-32"-1344,41 27-192,-20-17 928,-2 2-192,7 2-65,1 0-511,-8-6-224,13 11-544,-8-6-32,6 1 64,11 4-224,1-4-96,-17 0-64,1-6 32,4-2-672,-20-6-288,-5-6-960,-5 2-447,-9-6-1793,-12 2-1312,6 0 2368</inkml:trace>
        </inkml:traceGroup>
        <inkml:traceGroup>
          <inkml:annotationXML>
            <emma:emma xmlns:emma="http://www.w3.org/2003/04/emma" version="1.0">
              <emma:interpretation id="{AAD6C829-CB3C-4039-B339-408A86D960BC}" emma:medium="tactile" emma:mode="ink">
                <msink:context xmlns:msink="http://schemas.microsoft.com/ink/2010/main" type="inkWord" rotatedBoundingBox="4885,6696 5536,6683 5556,7665 4904,7678"/>
              </emma:interpretation>
              <emma:one-of disjunction-type="recognition" id="oneOf59">
                <emma:interpretation id="interp295" emma:lang="zh-CN" emma:confidence="0">
                  <emma:literal>关</emma:literal>
                </emma:interpretation>
                <emma:interpretation id="interp296" emma:lang="zh-CN" emma:confidence="0">
                  <emma:literal>吴</emma:literal>
                </emma:interpretation>
                <emma:interpretation id="interp297" emma:lang="zh-CN" emma:confidence="0">
                  <emma:literal>吳</emma:literal>
                </emma:interpretation>
                <emma:interpretation id="interp298" emma:lang="zh-CN" emma:confidence="0">
                  <emma:literal>炎</emma:literal>
                </emma:interpretation>
                <emma:interpretation id="interp299" emma:lang="zh-CN" emma:confidence="0">
                  <emma:literal>芺</emma:literal>
                </emma:interpretation>
              </emma:one-of>
            </emma:emma>
          </inkml:annotationXML>
          <inkml:trace contextRef="#ctx0" brushRef="#br0" timeOffset="118396">7940 9712 6912,'-5'0'2624,"16"0"-1408,-2 6-576,2-6 864,-1 0-320,5-10-32,0 14-384,0 2-65,6-12-415,15-2-96,5-1-64,4 0 0,0-5 64,3 5-96,-13 0-64,-5 5 0,7-6-32,7 1-96,-8 0 0,-9 5-640,-7 0-255,-10 4-705,-25 4-192,-6 5-992,-4 14-1376,-7 13 1280</inkml:trace>
          <inkml:trace contextRef="#ctx0" brushRef="#br0" timeOffset="118889">8017 9985 6272,'-32'13'2368,"32"-13"-1280,0 4-416,0-4 704,17 0 32,-2 0 96,0 0-544,-5 0-192,10 0-449,-4 0 1,14-7 32,17-8 0,-2-2 32,0 4-192,-4 3-128,-5 4-32,6-1 32,-6-2-96,-6-5-64,6-5-576,-16 1-224,-4 4-159,-13 14-1,2 0 0,-19 0 96,-7-3 256,0 3 96,2-10 288,8 10 128,2 0 128,-6 0 32,3 0 32,-3-5 64,-6-12 160,12 17 128,-2 0 416,1 0 320,1 0 64,-2 0 0,1 0-193,4 3-127,1 3-32,5 2 320,0 10-256,0-4-256,-4 8-64,-7 20-192,1 7 32,-4 1-288,-2-8-64,5-12-32,-10 11 0,2-4-800,-13-2-256,-3 3-1152,5-16-511,5-12-2241</inkml:trace>
          <inkml:trace contextRef="#ctx0" brushRef="#br0" timeOffset="118224">8436 9341 18079,'-6'13'1152,"0"3"-224,1-4-416,2 1-96,-4-3-96,2 9-32,-10 7-160,0 0-32,-7 2-32,8-10-64,-2 0-320,-10 1-128,-8 4-1056,-7 13-384,-4-4-1343,3-6-513,7-4-192</inkml:trace>
          <inkml:trace contextRef="#ctx0" brushRef="#br0" timeOffset="117834">8108 9363 5632,'0'23'2176,"6"-23"-1152,-1 9-352,-1-2 704,2 0 96,5 8 128,-7-2-448,2-4-128,0 9-609,2 10-319,4-2-160,-8 3 96,2-7 32,-6 0-1055,0-8-545,0-5-2720</inkml:trace>
          <inkml:trace contextRef="#ctx0" brushRef="#br0" timeOffset="118048">8467 9318 6400,'0'0'2464,"-31"0"-1344,51 0-192,-9 0 960,-22 11-128,11-11 0</inkml:trace>
          <inkml:trace contextRef="#ctx0" brushRef="#br0" timeOffset="119129">8251 10071 8064,'26'4'3072,"-7"28"-1664,7-5-576,-10-14 928,-2 2-161,-2-3 1,13 6-736,10 10-352,1-6-320,-6-3-160,-3-2 64,-7-7-832,-5-6-320,0 2-1855,0-12-833,1-2-448</inkml:trace>
        </inkml:traceGroup>
        <inkml:traceGroup>
          <inkml:annotationXML>
            <emma:emma xmlns:emma="http://www.w3.org/2003/04/emma" version="1.0">
              <emma:interpretation id="{A65288BB-528B-4C9A-9A1E-A3EFFAE85320}" emma:medium="tactile" emma:mode="ink">
                <msink:context xmlns:msink="http://schemas.microsoft.com/ink/2010/main" type="inkWord" rotatedBoundingBox="5838,6866 6397,6855 6415,7760 5856,7771"/>
              </emma:interpretation>
              <emma:one-of disjunction-type="recognition" id="oneOf60">
                <emma:interpretation id="interp300" emma:lang="zh-CN" emma:confidence="0">
                  <emma:literal>于</emma:literal>
                </emma:interpretation>
                <emma:interpretation id="interp301" emma:lang="zh-CN" emma:confidence="0">
                  <emma:literal>亍</emma:literal>
                </emma:interpretation>
                <emma:interpretation id="interp302" emma:lang="zh-CN" emma:confidence="0">
                  <emma:literal>手</emma:literal>
                </emma:interpretation>
                <emma:interpretation id="interp303" emma:lang="zh-CN" emma:confidence="0">
                  <emma:literal>舌</emma:literal>
                </emma:interpretation>
                <emma:interpretation id="interp304" emma:lang="zh-CN" emma:confidence="0">
                  <emma:literal>亏</emma:literal>
                </emma:interpretation>
              </emma:one-of>
            </emma:emma>
          </inkml:annotationXML>
          <inkml:trace contextRef="#ctx0" brushRef="#br0" timeOffset="120372">8894 9867 6400,'-6'5'2368,"6"-1"-1280,0 0-1280,11-4 2624,4 0-768,10-4-480,10-5-320,13-1-576,12-12-32,2-1 63,-2-3-191,2 3 0,-10 4-64,-22 15-64,0 1-192,-4-7-128,-8 1-511,0-1-225,-14 7-544,-8-3-224,-2-3 64,-6 5 128,-2 0 672,-2-2 352,8 3 512,-8-3 224,5 2 320,-4 1 96,5-3 288,-1 6 128,2 0-32,-1 0 0,-1 6 96,6 7 160,1-4-96,-2 14 64,0 9-160,6 4 31,12 3-95,-3 6 0,2 6-320,-1 4-32,-1-1-224,2 1 32,-7-2-160,-4-3 32,0-1-96,-15-7 0,-4-6-96,-7-4 32,6-9-416,-10-1-192,-1-9-576,4-7-256,3-12-576,-2-11-159,5-20-1505,6 6-1632,5-14 1728</inkml:trace>
          <inkml:trace contextRef="#ctx0" brushRef="#br0" timeOffset="119831">9058 9495 5760,'-12'0'2176,"12"0"-1152,6 4-480,-6-4 640,6 5-128,-3-1 32,3 2-256,3-2-128,8-1-384,2-3-192,7 0-32,10 0-64,-6-3 64,0-1-64,2-2-32,-7 2-256,-4-1-160,-7 5-640,2 0-256,-10 5-960,-6 5-1792,-12 3 832</inkml:trace>
        </inkml:traceGroup>
        <inkml:traceGroup>
          <inkml:annotationXML>
            <emma:emma xmlns:emma="http://www.w3.org/2003/04/emma" version="1.0">
              <emma:interpretation id="{73827CCE-530C-497A-9FC2-483C1C6F66F0}" emma:medium="tactile" emma:mode="ink">
                <msink:context xmlns:msink="http://schemas.microsoft.com/ink/2010/main" type="inkWord" rotatedBoundingBox="6806,6743 7419,6731 7439,7712 6825,7724"/>
              </emma:interpretation>
              <emma:one-of disjunction-type="recognition" id="oneOf61">
                <emma:interpretation id="interp305" emma:lang="zh-CN" emma:confidence="0">
                  <emma:literal>自</emma:literal>
                </emma:interpretation>
                <emma:interpretation id="interp306" emma:lang="zh-CN" emma:confidence="0">
                  <emma:literal>向</emma:literal>
                </emma:interpretation>
                <emma:interpretation id="interp307" emma:lang="zh-CN" emma:confidence="0">
                  <emma:literal>闰</emma:literal>
                </emma:interpretation>
                <emma:interpretation id="interp308" emma:lang="zh-CN" emma:confidence="0">
                  <emma:literal>囟</emma:literal>
                </emma:interpretation>
                <emma:interpretation id="interp309" emma:lang="zh-CN" emma:confidence="0">
                  <emma:literal>闫</emma:literal>
                </emma:interpretation>
              </emma:one-of>
            </emma:emma>
          </inkml:annotationXML>
          <inkml:trace contextRef="#ctx0" brushRef="#br0" timeOffset="121290">9862 9614 5376,'5'0'2112,"-5"4"-1152,0 5-64,6 1 864,-2-3-128,1 3 0,-5 22-352,6-6-161,-6 6-607,4 0 32,-4 13 96,0 10-160,0 0 0,0-1-224,0 1 0,-4 0-160,4-16 0,0-3-192,-6 2-64,1 1-864,1-7-352,-2-13-575,6-10-225,0-18-1152,0-10-1344,6-4 1568</inkml:trace>
          <inkml:trace contextRef="#ctx0" brushRef="#br0" timeOffset="121005">10172 9386 5888,'0'-8'2272,"0"8"-1216,6-5-256,-6 1 800,0 4-32,0 0 96,0 4-448,-6 1-97,2-1-639,-6 0 64,4 5 32,2-3-192,-11 7-64,-20 4-160,-1 5-64,-6 7-608,12-7-224,4-5-1024,-4 8-479,-12 1-1569</inkml:trace>
          <inkml:trace contextRef="#ctx0" brushRef="#br0" timeOffset="122204">10010 9818 5888,'0'-19'2176,"4"19"-1152,28-32-576,-23 32 640,1 6-192,7-3-64,1 3-320,4-2-96,-2 5-224,-5 1 0,-4 3 128,-1 1-64,-4-2 96,-6 11-64,-6 0 0,-4-1-32,-6 0 64,6 2 32,0-2 95,0-4-31,4 2 64,2-13-128,4-7-32,10 0-192,4-3-96,7-7 0,0 6 32,3-6-96,-3 7 0,-6 3-128,-3 7-32,-12-7 0,0 20 128,-12 6 32,-3 2 96,-6-2 96,3 2 64,-4-1 96,12-8 128,0-6-64,4-4 32,6-9-160,0 0 0,16-6-224,0 3-32,-6 0-64,10-13 0,10-10 64,6-1 64,-12-10-736,13 1-352,4-10-1087,1-21-417,2-7-1920</inkml:trace>
          <inkml:trace contextRef="#ctx0" brushRef="#br0" timeOffset="121713">10116 9627 7296,'11'-6'2816,"-5"6"-1536,3-4-736,1 4 800,1-3-352,10-3-32,-6 6-480,-6 0-192,18 0-192,3-4 64,11 4 319,-11 4-31,0 2 128,-14 1 96,-2-1 64,-2 3 32,-3 14-288,2-6-64,-7 11-32,2-2 64,0-3-160,-3 5-32,3 3 0,0 6 0,-3-7-128,3 30-32,0-5 32,-6-6-64,0 2-64,0-2 32,0-4-32,-6-4 0,0-4 0,3-5-160,-3-10 32,-9-5-1280,-11-8-352,7-9-256,-2-9-543,6-4-193,-6 3-1344</inkml:trace>
        </inkml:traceGroup>
        <inkml:traceGroup>
          <inkml:annotationXML>
            <emma:emma xmlns:emma="http://www.w3.org/2003/04/emma" version="1.0">
              <emma:interpretation id="{5887F84B-69C8-462D-81C4-A08959DEFB0F}" emma:medium="tactile" emma:mode="ink">
                <msink:context xmlns:msink="http://schemas.microsoft.com/ink/2010/main" type="inkWord" rotatedBoundingBox="7788,6509 8588,6493 8610,7552 7809,7567"/>
              </emma:interpretation>
              <emma:one-of disjunction-type="recognition" id="oneOf62">
                <emma:interpretation id="interp310" emma:lang="zh-CN" emma:confidence="0">
                  <emma:literal>变</emma:literal>
                </emma:interpretation>
                <emma:interpretation id="interp311" emma:lang="zh-CN" emma:confidence="0">
                  <emma:literal>變</emma:literal>
                </emma:interpretation>
                <emma:interpretation id="interp312" emma:lang="zh-CN" emma:confidence="0">
                  <emma:literal>瘦</emma:literal>
                </emma:interpretation>
                <emma:interpretation id="interp313" emma:lang="zh-CN" emma:confidence="0">
                  <emma:literal>燮</emma:literal>
                </emma:interpretation>
                <emma:interpretation id="interp314" emma:lang="zh-CN" emma:confidence="0">
                  <emma:literal>度</emma:literal>
                </emma:interpretation>
              </emma:one-of>
            </emma:emma>
          </inkml:annotationXML>
          <inkml:trace contextRef="#ctx0" brushRef="#br0" timeOffset="123406">10938 9440 6400,'-10'6'2368,"4"1"-1280,6-1-576,0-6 768,6 4-192,-2-4 32,7 0-288,10 0-128,0-4-384,3-2 64,6 3 63,6-1-31,0-2 64,-6-3-256,2 5-64,-2-5 96,-5 5 160,-4-5-224,-1 5-96,-5-2 0,-4 2 64,-1-9 0,-4 4 0,-3-1-192,-3 1-32,0 5-64,0 4 0,0 0-480,-3 8-160,-9 1-32,3 1 1,-2-1-1,1 0 128,4-5 128,3 2 192,-3-2 192,1-1 96,-5 3 64,4 3 128,-3-1 64,-3 1 64,9 4 64,-3 6 192,1 4 64,-1 3-32,2 3-1,-2-3-223,-3 15-64,-2-5-64,1 6 32,5-10-192,-1-6-96,2-3-416,-1-18-1567,5-14-385,9-14-1216,2 1-928,10-7 2016</inkml:trace>
          <inkml:trace contextRef="#ctx0" brushRef="#br0" timeOffset="122865">11054 9137 6528,'-9'0'2464,"18"9"-1344,-9 1-608,0-10 704,6 7-160,6 3 96,-4-1-512,14-5-128,-2 2-320,-5 3-192,10-6-32,-5 3 32,1-6 0,-6 4-160,0-4 32,-4 4-576,-11-4-256,0 0-544,0 10-288,-16-2-1408</inkml:trace>
          <inkml:trace contextRef="#ctx0" brushRef="#br0" timeOffset="123609">11340 9499 5632,'10'9'2112,"-5"1"-1152,4 3-128,-3-4 736,0 5 0,0 0 32,-6 0-416,0 3-97,0-2-607,0-2-160,0-4 32,0-1-160,0-2-32,-6-2-512,6-4-160,-6 0-863,0-4-417,3-2-736,-3 2-288,1 0-288</inkml:trace>
          <inkml:trace contextRef="#ctx0" brushRef="#br0" timeOffset="123786">11504 9357 3200,'0'38'1216,"8"-38"-640,-8-45-832,0 63 224,0 2-1312,0-2-448</inkml:trace>
          <inkml:trace contextRef="#ctx0" brushRef="#br0" timeOffset="124187">10871 9667 7040,'-9'0'2624,"-12"-4"-1408,42 8-704,-18-4 768,3 0 32,-1 0 640,5 5-545,6 5-767,-2-6-96,2 18-32,0-12-128,3 8 32,-2 0-192,-2-6-64,-6 4-512,1-9-160,1-2-1216,-2-1-575,3-8-1345,-2-8-1696,4-11 1664</inkml:trace>
          <inkml:trace contextRef="#ctx0" brushRef="#br0" timeOffset="126376">11003 9884 6784,'12'4'2528,"-9"-4"-1344,14 10-480,-7-4 896,-1 1-192,9 2 32,0 5-449,8 1-127,-1-2-512,7 9 128,-2 2 96,5-2-192,5 0 32,2 1-128,0 0 0,2-5-160,-2 0-96,3-5 0,-10 2-32,-4-8 0,-10-2 0,-6 0-704,0 0-320,0-5-768,2 0-223,-7 0-1473,-10 0-1792</inkml:trace>
          <inkml:trace contextRef="#ctx0" brushRef="#br0" timeOffset="124846">11263 9872 5376,'-25'7'2112,"20"2"-1152,-20-3-224,25-6 768,-5 4 0,-1-4 64,1 0-384,1 0-96,4 0-609,0 0-63,4 0-64,7-10-192,-2 1-32,6 2-64,6-9 32,-1-6-128,1 8 0,-5 6 32,10-6 64,4-8-192,0 12 32,-3-3 96,-12 9 64,0 4 128,-6 9 32,2-1 256,-1 7 64,-4-2 0,-6 5 64,-6 0-128,0 1-32,2-6-128,-12 9-32,-9 20-96,-1 3-32,-5-5-192,1 1 32,-5-5-160,5-8-32,3-5-768,-3-6-320,-15 1-544,3-8-159,6-10-481,12-10-192,3-2 96,0-16-928,7 1 928</inkml:trace>
          <inkml:trace contextRef="#ctx0" brushRef="#br0" timeOffset="124431">11452 9440 7040,'11'-3'2624,"-2"3"-1408,6 0-448,-4 3 928,5 3-288,-2 2-128,2 2-289,-1 2-159,0-2-448,-4 0-160,-1 2-32,1 11-160,-2-4-32,1-1-512,-14-4-192,-7 3-1151,-4-8-449,-1 1-1792,-4 12-960,-1-2 2560</inkml:trace>
        </inkml:traceGroup>
        <inkml:traceGroup>
          <inkml:annotationXML>
            <emma:emma xmlns:emma="http://www.w3.org/2003/04/emma" version="1.0">
              <emma:interpretation id="{4F9AC49C-61BE-4DC9-998F-D824446C378C}" emma:medium="tactile" emma:mode="ink">
                <msink:context xmlns:msink="http://schemas.microsoft.com/ink/2010/main" type="inkWord" rotatedBoundingBox="8785,6512 9614,6495 9639,7754 8810,7770"/>
              </emma:interpretation>
              <emma:one-of disjunction-type="recognition" id="oneOf63">
                <emma:interpretation id="interp315" emma:lang="zh-CN" emma:confidence="0">
                  <emma:literal>量</emma:literal>
                </emma:interpretation>
                <emma:interpretation id="interp316" emma:lang="zh-CN" emma:confidence="0">
                  <emma:literal>景</emma:literal>
                </emma:interpretation>
                <emma:interpretation id="interp317" emma:lang="zh-CN" emma:confidence="0">
                  <emma:literal>鉴</emma:literal>
                </emma:interpretation>
                <emma:interpretation id="interp318" emma:lang="zh-CN" emma:confidence="0">
                  <emma:literal>銎</emma:literal>
                </emma:interpretation>
                <emma:interpretation id="interp319" emma:lang="zh-CN" emma:confidence="0">
                  <emma:literal>筌</emma:literal>
                </emma:interpretation>
              </emma:one-of>
            </emma:emma>
          </inkml:annotationXML>
          <inkml:trace contextRef="#ctx0" brushRef="#br0" timeOffset="126376">12202 9156 6528,'-10'-15'2464,"10"11"-1344,0 8-608,0-4 768,0 0 32,0 0 96,6 15-288,3 2-129,0 2-543,3 17 0,-3-1 64,2 2-64,-7 3 64,2 2-160,0-6-32,-6-1-192,4-2-32,-4-11-384,0-3-224,0-6-928,-4-7-415,-2-12-961,6-7-384,0-6-320</inkml:trace>
          <inkml:trace contextRef="#ctx0" brushRef="#br0" timeOffset="126376">12432 9163 5376,'8'-13'2112,"-2"19"-1152,0-6-224,0 0 832,-6 0 128,9 4 160,-4 9-320,-5 6-65,0-1-831,0 0 128,0 10 0,-5 8-32,0-1-64,1 0-352,-2 7-128,-9-6-128,4-8-64,7-5-320,-8 0-128,-8-1-1056,1-5-448,2-8-1087,1-3-513,2-12-288</inkml:trace>
          <inkml:trace contextRef="#ctx0" brushRef="#br0" timeOffset="126376">12278 9314 6912,'6'-6'2624,"-2"-16"-1408,2 36-640,-6-6 736,0 8-256,0-4 0,0 2-288,-6-2-96,2 8-385,-12 2-159,0 5-96,-8 1-959,-2-1-321,-4 1-1440,3-6-608,-7 0 128</inkml:trace>
          <inkml:trace contextRef="#ctx0" brushRef="#br0" timeOffset="126376">11845 9785 5120,'-5'-4'1920,"5"8"-1024,0-4-352,0 0 704,5 0 0,1-9 128</inkml:trace>
          <inkml:trace contextRef="#ctx0" brushRef="#br0" timeOffset="126631">11866 9759 14784,'16'-9'1120,"-2"-1"-289,7 10-191,4-9-384,1 0-128,4-1 160,6 3 128,5-8-288,5 1-32,19-2-96,1-3 64,1 0-96,0 2 0,-12-6-192,-8 14-96,-11-1-96,3 1-64,12 2-256,-15 0 1,-21 7-385,-15 0-192,-10 10-608,-4-1-320,-7 1-832</inkml:trace>
          <inkml:trace contextRef="#ctx0" brushRef="#br0" timeOffset="128179">12294 9805 5728,'-6'0'160,"6"0"192,0 0 96,-4 3 256,-2-3 128,1 10-96,0-10 0,1 4-384,-2 1 64,0 0 96,6-5-64,-4 3 0,-1 2-256,-1-1-128,1 2 32,1-2 64,-2-1 0,0 7 0,2-10 160,-1 5 192,5-5-192,0 0-96,5-5-128,5-5-96,0-12 32,16 14 32,10-20-320,0 5-64,-1 1 96,-5 5 32,1 2-32,-11 11 64,-4-2 32,-2 16 64,2 5 96,-6 8 64,-10-1 96,-5 1 32,-4 4 160,-3-2 96,-12-2-192,-6 1-96,3-6-96,3-6 0,3-2-352,9-4-64,4-2-416,-4-8-160,2-6 192,5 1 160,2-10 256,3 6 160,0 0 96,0 3 32,0 1 192,0-1 128,8 7 32,-8-1 32,10 4 64,2 0 64,-4 7 64,-2 8-32,4 3 32,7 0 64,-2 8 64,-6 6-193,1 4-31,1-4-160,-1 0-32,-4-3-160,-1-2-32,-5-5-320,0-4-160,-15-4-1439,-12-4-65,7-7-64,-1-3 448,2 0 288,-2-3 704,1-3 288,4-4 544,2 6 256,2-5 704,8-8-352,4 2-96,0 7-288,4-1-32,8-1-96,-3 7 64,12 3-128,-7 0 32,2 7-96,4 3 128,-4 3 64,-11 6-65,-5-1 1,0 6-32,-11 2 0,1 2 0,1-2 64,-2-4 64,1 2-32,-1-6-160,8-1-64,3-4-64,0 3-32,3-9 32,12-2 32,-3-1-96,18-4-96,-4 0 0,-2-4-32,3-1-96,-2 2 64,1-1 96,-6-6 32,0 4-128,-4 3-32,-1-1-64,-6-2 96,-3 3-352,-6-3-128,-6 2-448,1 0-128,1-5-831,-1 0-289,-1-1-1312,2 1-1408,4 1 1856</inkml:trace>
          <inkml:trace contextRef="#ctx0" brushRef="#br0" timeOffset="127143">12425 9636 5376,'-4'0'2016,"4"0"-1088,-32 0-448,29 0 640,3 4 96,0 0 64,-6 1-224,6-1-96,-6 2-512,2-6 0,4 0 64,0 0-128,0 0 31,0 0-127,0 4 64,0-4-192,0 0-96,0 0-32,10 4 32,-1 1-32,2-5-32,-1 0 96,-4 0 0,3 0-128,-3 0 32,-1 0 0,-5 0 0,0 0 64,0 0 32,0 0-128,0 0 32,0 4 0,-5 6 0,5-1-96,-10 0 64,-1-9 32,1 4 64,4-4-32,1 3-32,5 3-64,0-2 32,0-4 32,0 0 64,-3 6-32,-3-6-96,0 0 32,2 0 32,-2 3-96,1 3 64,-4 7-608,-3-13 1,8 10-65,-1-7-96,0 1-32,10 2-352,-5-6 160,5-6-288,-5 16 448,0-20-32,-10 16 32,4-12 32,2 12 128,-2-12 160,0 16 96,3-14 352,3 13-32,0-5 96,0 5 32,-6-5 64,6-4 32,0 0 32,0 0-64,0 0 32</inkml:trace>
        </inkml:traceGroup>
        <inkml:traceGroup>
          <inkml:annotationXML>
            <emma:emma xmlns:emma="http://www.w3.org/2003/04/emma" version="1.0">
              <emma:interpretation id="{7D64AA55-716B-4306-9AFD-7E9E265DA101}" emma:medium="tactile" emma:mode="ink">
                <msink:context xmlns:msink="http://schemas.microsoft.com/ink/2010/main" type="inkWord" rotatedBoundingBox="9887,6943 10536,6930 10545,7374 9896,7387"/>
              </emma:interpretation>
              <emma:one-of disjunction-type="recognition" id="oneOf64">
                <emma:interpretation id="interp320" emma:lang="zh-CN" emma:confidence="0">
                  <emma:literal>的</emma:literal>
                </emma:interpretation>
                <emma:interpretation id="interp321" emma:lang="zh-CN" emma:confidence="0">
                  <emma:literal>功</emma:literal>
                </emma:interpretation>
                <emma:interpretation id="interp322" emma:lang="zh-CN" emma:confidence="0">
                  <emma:literal>幻</emma:literal>
                </emma:interpretation>
                <emma:interpretation id="interp323" emma:lang="zh-CN" emma:confidence="0">
                  <emma:literal>动</emma:literal>
                </emma:interpretation>
                <emma:interpretation id="interp324" emma:lang="zh-CN" emma:confidence="0">
                  <emma:literal>们</emma:literal>
                </emma:interpretation>
              </emma:one-of>
            </emma:emma>
          </inkml:annotationXML>
          <inkml:trace contextRef="#ctx0" brushRef="#br0" timeOffset="129108">12941 9605 8320,'-11'0'3072,"11"4"-1664,6-4-736,-1 0 896,5 0-640,5 0-161,0 0-479,6-4-192,-1-2-64,16 2-128,-6 0 0,0-5-639,-9 4-321,0 1-608,-7 4-160,-4 0-288,-10 0-32,-4 4-768,-2 1 1760,-8 8 1440,-2-3 864,6 3 224,0 10 32,0 12-224,-1-3 416,2 19-416,-3-2-608,3-4 64,4 6 96,1-5-384,-2-7-128,0-11-128,6-33-352,6-5-224,0-7-32,3-2-32,0 6 384,12 0 224,6-15 192,-3 15 192,-4 3 160,2 10 160,-2 0-96,-5 15-32,0 2-224,0 2-96,-5-2-97,-5-2-223,1-2-128,0-3-319,-6-10-33,10-10-256,-2-9 0,4-3 160,3-10 128,0-4 160,5 4 128,6-4 96,0 17 32,4 6 224,0 4 192,-4 5 0,-1 17 32,-4 0-96,-7 6 32,-2 0 160,-6 4 64,-6-1-32,-6 1-1,-9 0-95,0-10 32,-2 0-64,2 0 64,-4 2-128,2-2-32,1-3-128,8-10-32,2 0-96,6-23-256,0-5-128,11-17-512,-2-4-224,1-6-703,1 0-257,10-3-608,-2 3-288,2-9-32</inkml:trace>
        </inkml:traceGroup>
        <inkml:traceGroup>
          <inkml:annotationXML>
            <emma:emma xmlns:emma="http://www.w3.org/2003/04/emma" version="1.0">
              <emma:interpretation id="{D8365AE2-2CEB-4BEF-AE69-38E5C4B2F430}" emma:medium="tactile" emma:mode="ink">
                <msink:context xmlns:msink="http://schemas.microsoft.com/ink/2010/main" type="inkWord" rotatedBoundingBox="10713,6470 11837,6447 11865,7810 10741,7832"/>
              </emma:interpretation>
              <emma:one-of disjunction-type="recognition" id="oneOf65">
                <emma:interpretation id="interp325" emma:lang="zh-CN" emma:confidence="0">
                  <emma:literal>雅</emma:literal>
                </emma:interpretation>
                <emma:interpretation id="interp326" emma:lang="zh-CN" emma:confidence="0">
                  <emma:literal>骓</emma:literal>
                </emma:interpretation>
                <emma:interpretation id="interp327" emma:lang="zh-CN" emma:confidence="0">
                  <emma:literal>誰</emma:literal>
                </emma:interpretation>
                <emma:interpretation id="interp328" emma:lang="zh-CN" emma:confidence="0">
                  <emma:literal>虢</emma:literal>
                </emma:interpretation>
                <emma:interpretation id="interp329" emma:lang="zh-CN" emma:confidence="0">
                  <emma:literal>旋</emma:literal>
                </emma:interpretation>
              </emma:one-of>
            </emma:emma>
          </inkml:annotationXML>
          <inkml:trace contextRef="#ctx0" brushRef="#br0" timeOffset="130356">14057 9450 6656,'-15'19'2528,"15"-12"-1344,-21 16-608,18-8 736,-15 2-128,4 6 96,-8 5-224,4 8-97,3 9-511,3-13 64,12 0 320,6-5-96,9 1-288,0-12-192,6-6-160,-1-6-96,5-18-320,2 2-192,-7-12-448,-1 6-192,2 1-191,-7-2 31,-2 1 96,-2 4 32,-5 1 512,0 4 256,-5-1 384,0 6 256,-5 0 672,0-1 384,-1 5-32,2 5 32,-2-1-289,6 10-63,0 4-160,0 8-32,0 12-96,6-2-96,-2 4-160,-4 1-64,6 0-192,-6 5-32,0-6-32,-6 1-64,2-6-320,-2-7-192,0-10-448,-2-4-128,-2-9-128,-2-10-63,7 0 383,-4-8 128,-7-6 288,6-4 160,6 1 192,-2 0 64,0 4 64,6 4 64,-4 6 320,-1 2 224,-1 6 96,-9 6 128,-5 2 31,-5 10 97,-2 8-160,3 2-96,-2-4-192,1-6-64,-2-1-352,7-4-96,5-3-1024,0-4-384,9-35-4959,6-3 1663</inkml:trace>
          <inkml:trace contextRef="#ctx0" brushRef="#br0" timeOffset="129694">13946 9292 8448,'-32'16'3168,"32"-32"-1728,0 6-1696,21 20 2048,0-10-512,-1 4-481,5-8-223,7-2-384,-2 2-256,0 0-64,-3-1-512,3 1-127,-15 4-1089,-6 0-480,3 4-1472</inkml:trace>
          <inkml:trace contextRef="#ctx0" brushRef="#br0" timeOffset="130943">14452 9118 7040,'3'-17'2720,"2"8"-1472,5 5-544,-4 4 832,-6 0-96,0 0 447,6 8-639,-6 0-672,-6 12-128,-4-3-96,-1 5-64,1 11 64,-1-5-192,2 4-32,4-6-128,5-4-32,5-8 32,4-14 0,9-10-224,0-3 0,2 4-192,2-5-64,-2 2-64,-5 2-96,0 0 160,-3 6 32,-8 1 129,-4 3 31,0 0 192,-4 3 96,-2 1 224,0 16 127,-4-8-63,0 11 64,0-4 160,-1-2 64,2 2-96,-1 0 32,4 3-160,0 5 32,3-5-96,-2 20 64,-1 3-64,0 26 0,2-3-32,-2 6 0,1 12-128,2-1-96,-4-2 0,2-2 32,-1-9-32,2 5 64,-1 0-64,0-18 64,5-9-352,0-8-128,0-42-1440,0-10-576,-5-8-223,5-9-673,-5-14-160,-1 5 416</inkml:trace>
          <inkml:trace contextRef="#ctx0" brushRef="#br0" timeOffset="131929">14200 9547 7936,'-9'3'2976,"9"1"-1600,-6 6-832,6-5 800,0-1-224,0 0 0,6 1-385,13-5-95,13 0-384,-2-5-160,6 1-64,3-5-32,14-1 64,-2 3-32,4-3-32,7 1 32,-6-1 32,-5 1-96,-6 5 0,-4-5 32,-10 5 64,-7-2-256,-3 2-96,-6-1-640,-9 5-255,-6 0-257,0 0-64,-6 0 544,2-4 320,-1 1 384,-5-3 224,-1 2 192,1-2 128,-1 2 352,-4 0 224,0-1-32,0 5 64,6 0-160,-3 0-64,-3 5-97,6 3-31,3-2-96,6 7-32,0 6 32,0 4 64,0 2-160,0 4-32,6 2 0,3 10 32,0-6-32,3 7-32,-6-10-256,-3 8-64,-3-8 64,-9 0-608,-3-10-224,-2-3-512,-2-6-160,2-9-191,-2-4-1,1-4 128,0 0 64,0-10 608,-2 4 352,2-3 384,0 0 160,0-9 992,5-5-32,5 12 64,5-2-160,9 7-96,3-3-352,3 7-128,5-1-192,1 7-32,-2 0-32,-2 13-64,-23 13 96,0-3 0,-3-4 96,-6 3 32,-2-5-32,2 2 32,0-5 64,6 0 159,3-6-191,6 2 0,0-1-128,11-6-32,4 7-32,0 0-64,6-1 32,-6 4 32,-11 6-32,-4 8 64,0-1 0,-4-2 96,-7-1 256,1-1 96,5 1 96,-1-6 0,2-4-352,8-3-96,7-4-192,19-12-32,7 2-128,4-6 32,-1-16-864,1 3-288,-5-5-927,-6 2-353,-4-3-1728</inkml:trace>
        </inkml:traceGroup>
        <inkml:traceGroup>
          <inkml:annotationXML>
            <emma:emma xmlns:emma="http://www.w3.org/2003/04/emma" version="1.0">
              <emma:interpretation id="{77A03610-CBDD-4104-B911-2B7A04A0D59D}" emma:medium="tactile" emma:mode="ink">
                <msink:context xmlns:msink="http://schemas.microsoft.com/ink/2010/main" type="inkWord" rotatedBoundingBox="12150,6678 12947,6662 12967,7653 12170,7669"/>
              </emma:interpretation>
              <emma:one-of disjunction-type="recognition" id="oneOf66">
                <emma:interpretation id="interp330" emma:lang="zh-CN" emma:confidence="0">
                  <emma:literal>可</emma:literal>
                </emma:interpretation>
                <emma:interpretation id="interp331" emma:lang="zh-CN" emma:confidence="0">
                  <emma:literal>石</emma:literal>
                </emma:interpretation>
                <emma:interpretation id="interp332" emma:lang="zh-CN" emma:confidence="0">
                  <emma:literal>丌</emma:literal>
                </emma:interpretation>
                <emma:interpretation id="interp333" emma:lang="zh-CN" emma:confidence="0">
                  <emma:literal>百</emma:literal>
                </emma:interpretation>
                <emma:interpretation id="interp334" emma:lang="zh-CN" emma:confidence="0">
                  <emma:literal>㔿</emma:literal>
                </emma:interpretation>
              </emma:one-of>
            </emma:emma>
          </inkml:annotationXML>
          <inkml:trace contextRef="#ctx0" brushRef="#br0" timeOffset="132652">15204 9440 6016,'-9'-9'2272,"9"9"-1216,0 0-544,0 0 704,0 0 0,4 0 128,7 0-192,4 0 32,6-4-673,3 0-95,6-1-32,27 1-32,-1-2 32,5-7-128,6 0 0,9 0-224,1 3-96,-2-12 32,-13 9 0,-5-3-480,-12 9-192,-9 1-639,-21 16-1249,-9-1 320,-12 8-32,-9 2-1248,-26 0 640</inkml:trace>
          <inkml:trace contextRef="#ctx0" brushRef="#br0" timeOffset="133057">15398 9540 7168,'-5'-3'2720,"10"3"-1472,1 3-896,-6-3 736,4 10-96,1 3 64,1 6-320,9 8-32,-5 14-416,-5-1 95,-5 7 65,-5-2 32,1-6 128,-2-3-224,1-4 32,-1-9-256,2-4-96,4-10-384,4-9-128,13-19-416,7 2-96,3-11 1,-3-4 31,2 0 448,-1 15 224,-4 4 160,0 13 192,-7 13 320,-4 10 64,1-1-32,-7 1 32,-4-6-320,0-2-96,0-15-928,6-6-288,5-11-1536,-2-15-672,1-9 256</inkml:trace>
          <inkml:trace contextRef="#ctx0" brushRef="#br0" timeOffset="133327">15847 9599 5632,'0'19'2112,"26"-10"-1152,-11 5-352,-11-5 1664,2 23-352,-1-2-256,-1 2-225,1 6-831,7 1 64,-3-3 64,1 11-32,1 2-32,-2-4-96,3 1-32,-3-1-160,-3-4-64,-6-1-192,-6-8-32,1-4-32,-5-5-64,-16-6-320,-10-2-128,-3-12-640,-3-6-224,-3-12-192,3-8 33,-3-3-513,4-20-256,5 1-1536</inkml:trace>
        </inkml:traceGroup>
        <inkml:traceGroup>
          <inkml:annotationXML>
            <emma:emma xmlns:emma="http://www.w3.org/2003/04/emma" version="1.0">
              <emma:interpretation id="{1BDE569E-328D-43B2-AE99-35BC319E0B37}" emma:medium="tactile" emma:mode="ink">
                <msink:context xmlns:msink="http://schemas.microsoft.com/ink/2010/main" type="inkWord" rotatedBoundingBox="13344,6693 14122,6678 14134,7302 13356,7318"/>
              </emma:interpretation>
              <emma:one-of disjunction-type="recognition" id="oneOf67">
                <emma:interpretation id="interp335" emma:lang="zh-CN" emma:confidence="0">
                  <emma:literal>比</emma:literal>
                </emma:interpretation>
                <emma:interpretation id="interp336" emma:lang="zh-CN" emma:confidence="0">
                  <emma:literal>叱</emma:literal>
                </emma:interpretation>
                <emma:interpretation id="interp337" emma:lang="zh-CN" emma:confidence="0">
                  <emma:literal>此</emma:literal>
                </emma:interpretation>
                <emma:interpretation id="interp338" emma:lang="zh-CN" emma:confidence="0">
                  <emma:literal>民</emma:literal>
                </emma:interpretation>
                <emma:interpretation id="interp339" emma:lang="zh-CN" emma:confidence="0">
                  <emma:literal>氏</emma:literal>
                </emma:interpretation>
              </emma:one-of>
            </emma:emma>
          </inkml:annotationXML>
          <inkml:trace contextRef="#ctx0" brushRef="#br0" timeOffset="137666">16396 9395 4992,'-3'-13'1824,"3"13"-960,0 0-224,0 0 672,0 0-224,0 9-64,0 1-96,0 3 32,3 4-512,-3 11 32,0 4 32,0-2 32,0 8-32,0-2-1,0 0 1,0 14-64,0-10-32,0 1-96,0-14 32,0-4 0,6-9 32,4 4-64,4-9-32,3-9-96,2-4-32,-2-5-96,-2 9-64,-5 0-64,5-6 32,5 3-256,1-2-128,-6 0-1184,-5-4-575,-5 9-5409,1 0 2912</inkml:trace>
          <inkml:trace contextRef="#ctx0" brushRef="#br0" timeOffset="137846">16458 9667 7680,'-11'0'2880,"11"0"-1536,0 19-800,0-15 800,6-8-416,3-9-160,8 0-416,8-3-224,1 9-96,-1-3-544,1-3-192,13-6-1216,-3 1-512,-6 10-1056</inkml:trace>
          <inkml:trace contextRef="#ctx0" brushRef="#br0" timeOffset="138432">16790 9359 5120,'-21'-32'2016,"21"29"-1088,0-3-512,0 6 608,4 0-288,8 0-32,-3 0 64,2 6 64,-7 1-416,2 3 32,-1 3 0,1 11 128,-6 6 32,0 8 96,-6-2 95,1 3 1,-1 3 64,2-1-288,-2-5 0,1 13-160,5-11 64,0-6-192,5-2-32,1-2-128,4-1-32,4 1 32,2-6 0,-1-9-64,5 1 32,1-5-64,0-5 64,-6 1-64,15-5 64,6-13-128,-1 4 0,-4-4 32,-5 7 64,-5 2-32,-6-11-32,6-1 96,-6-3 0,-10-17-32,-5 4-320,0 9-96,0 6-1440,0-8-576,0 0-3007</inkml:trace>
          <inkml:trace contextRef="#ctx0" brushRef="#br0" timeOffset="138042">16896 9572 7808,'6'0'2880,"-6"0"-1536,20-4-1088,-10 4 768,2-5-640,8-5-128,-5 7-160,-6-1-96,12-6 32,0-8-544,0 4-192,-12 1-704,-3-2-256,-12 8-1376,-10 1-672,6 2 1888</inkml:trace>
        </inkml:traceGroup>
        <inkml:traceGroup>
          <inkml:annotationXML>
            <emma:emma xmlns:emma="http://www.w3.org/2003/04/emma" version="1.0">
              <emma:interpretation id="{F2951495-73A8-493A-AD1D-3525D38EA324}" emma:medium="tactile" emma:mode="ink">
                <msink:context xmlns:msink="http://schemas.microsoft.com/ink/2010/main" type="inkWord" rotatedBoundingBox="14441,7031 14495,7029 14501,7307 14446,7308"/>
              </emma:interpretation>
              <emma:one-of disjunction-type="recognition" id="oneOf68">
                <emma:interpretation id="interp340" emma:lang="zh-CN" emma:confidence="0">
                  <emma:literal>:</emma:literal>
                </emma:interpretation>
                <emma:interpretation id="interp341" emma:lang="zh-CN" emma:confidence="0">
                  <emma:literal>︰</emma:literal>
                </emma:interpretation>
                <emma:interpretation id="interp342" emma:lang="zh-CN" emma:confidence="0">
                  <emma:literal>∶</emma:literal>
                </emma:interpretation>
                <emma:interpretation id="interp343" emma:lang="zh-CN" emma:confidence="0">
                  <emma:literal>;</emma:literal>
                </emma:interpretation>
                <emma:interpretation id="interp34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38897">17487 9690 8704,'-4'-27'3232,"8"27"-1728,1 4-1248,-5-4 768,0 0-512,10 5-32,-4 5-288,-1-2-128,4-8-32,3-4-1024,-8 4-448,-4 22-4896,0 0 2272</inkml:trace>
          <inkml:trace contextRef="#ctx0" brushRef="#br0" timeOffset="139124">17508 9876 6784,'-9'9'2624,"9"-9"-1408,0 4-864,0-4 736,3 6-288,3 3 0,0-1-512,-1 1-192,-1 1-64,-4-10-960,0 0-320,6 9-2368</inkml:trace>
        </inkml:traceGroup>
      </inkml:traceGroup>
    </inkml:traceGroup>
    <inkml:traceGroup>
      <inkml:annotationXML>
        <emma:emma xmlns:emma="http://www.w3.org/2003/04/emma" version="1.0">
          <emma:interpretation id="{4FCF03E0-555E-4B50-9722-767A0E3C7E61}" emma:medium="tactile" emma:mode="ink">
            <msink:context xmlns:msink="http://schemas.microsoft.com/ink/2010/main" type="paragraph" rotatedBoundingBox="3749,8851 5955,9147 5828,10092 3622,97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10BCCE8-B4BC-4FFC-B33D-A23972F3B9EA}" emma:medium="tactile" emma:mode="ink">
              <msink:context xmlns:msink="http://schemas.microsoft.com/ink/2010/main" type="line" rotatedBoundingBox="3749,8851 5955,9147 5828,10092 3622,9796"/>
            </emma:interpretation>
          </emma:emma>
        </inkml:annotationXML>
        <inkml:traceGroup>
          <inkml:annotationXML>
            <emma:emma xmlns:emma="http://www.w3.org/2003/04/emma" version="1.0">
              <emma:interpretation id="{A888AF01-7A74-44CA-8C28-A81113DC2D4C}" emma:medium="tactile" emma:mode="ink">
                <msink:context xmlns:msink="http://schemas.microsoft.com/ink/2010/main" type="inkWord" rotatedBoundingBox="3749,8851 4394,8937 4277,9813 3631,9727"/>
              </emma:interpretation>
              <emma:one-of disjunction-type="recognition" id="oneOf69">
                <emma:interpretation id="interp345" emma:lang="zh-CN" emma:confidence="0">
                  <emma:literal>d</emma:literal>
                </emma:interpretation>
                <emma:interpretation id="interp346" emma:lang="zh-CN" emma:confidence="0">
                  <emma:literal>氏</emma:literal>
                </emma:interpretation>
                <emma:interpretation id="interp347" emma:lang="zh-CN" emma:confidence="0">
                  <emma:literal>只</emma:literal>
                </emma:interpretation>
                <emma:interpretation id="interp348" emma:lang="zh-CN" emma:confidence="0">
                  <emma:literal>』</emma:literal>
                </emma:interpretation>
                <emma:interpretation id="interp34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182018">6718 12890 5248,'-17'-16'2016,"13"22"-1088,-2-12-512,6 12 608,-5-6 192,5 0 128,0 0-352,0 0-128,5 0-512,5 0 64,1 0 96,4 0 96,6 0 31,-1 0-223,11-6-96,4 6 32,5-4 0,2 4-160,2-3-64,9-2 0,2 0 64,7 5-96,4-13 0,6-6 32,-1 10 0,19-1-64,-7 1-64,4-4 32,3 3 32,3-3-32,-1 4-32,0 1 32,4-2-32,6-2 0,-4 2 64,-8 1-96,-3 5 0,0-1-32,-4 1 0,-13-2-160,-3 2 0,-6 0-480,-5-1-96,-5 1-447,-6 4-97,2 0-608,-17 0-288,-5 4-1184</inkml:trace>
        </inkml:traceGroup>
        <inkml:traceGroup>
          <inkml:annotationXML>
            <emma:emma xmlns:emma="http://www.w3.org/2003/04/emma" version="1.0">
              <emma:interpretation id="{37D16F7C-D3B3-43EB-84FE-58513229A85B}" emma:medium="tactile" emma:mode="ink">
                <msink:context xmlns:msink="http://schemas.microsoft.com/ink/2010/main" type="inkWord" rotatedBoundingBox="4583,9199 5005,9256 4944,9712 4522,9655"/>
              </emma:interpretation>
              <emma:one-of disjunction-type="recognition" id="oneOf70">
                <emma:interpretation id="interp350" emma:lang="zh-CN" emma:confidence="0">
                  <emma:literal>e</emma:literal>
                </emma:interpretation>
                <emma:interpretation id="interp351" emma:lang="zh-CN" emma:confidence="0">
                  <emma:literal>日</emma:literal>
                </emma:interpretation>
                <emma:interpretation id="interp352" emma:lang="zh-CN" emma:confidence="0">
                  <emma:literal>Q</emma:literal>
                </emma:interpretation>
                <emma:interpretation id="interp353" emma:lang="zh-CN" emma:confidence="0">
                  <emma:literal>旦</emma:literal>
                </emma:interpretation>
                <emma:interpretation id="interp354" emma:lang="zh-CN" emma:confidence="0">
                  <emma:literal>巴</emma:literal>
                </emma:interpretation>
              </emma:one-of>
            </emma:emma>
          </inkml:annotationXML>
          <inkml:trace contextRef="#ctx0" brushRef="#br0" timeOffset="184001">7406 13646 3712,'5'0'1472,"-5"-10"-768,4 6-192,2 4 512,-6 0 64,5 0 160,-5-13-416,4 0-192,-4-6-352,0 0 0,0 6 64,0 0 64,0 0 96,-4-6-96,-1 6 0,-5-1-96,-5 5 32,-2-1-64,-2 7 0,-13-3-96,8 6 32,-3 6-64,-3 2 0,0 10-32,0-4 64,-2 14-96,8 4 0,3-2-33,0 11-63,12-5 96,-3 9 0,12 1 32,6-1 64,3-4-96,12-5 0,0-8-32,15-5 32,-1-10-64,7-9-32,-3-27 32,3-4-32,3-8 0,2-6 0,-2-23-352,1 9-160,-5-3 33,4 3 31,-9-4 128,0 1 128,-15 7 96,-6 6 128,-4 5 0,-11 8-32,-11-3 32,-4 6-32,0 7 0,-12-10 64,8 5-32,-1 8 64,-1 3 64,0 6 64,6 10 96,0 4 32,4 9-33,7 2 33,-2 8-128,6 3 32,6 10 32,-2 9 64,7 1-96,4 14-96,0 7 64,0 5 64,0-8-128,6 13-32,0-5-64,9-8-64,-4-9 32,-5-14 32,-2-15-672,1-7-224,7-11-1151,-6-8-481,-2-17-1088,7-6-1280,-2-5 1760</inkml:trace>
        </inkml:traceGroup>
        <inkml:traceGroup>
          <inkml:annotationXML>
            <emma:emma xmlns:emma="http://www.w3.org/2003/04/emma" version="1.0">
              <emma:interpretation id="{91BC56C1-4E9B-4E49-9E3B-A688AD14C566}" emma:medium="tactile" emma:mode="ink">
                <msink:context xmlns:msink="http://schemas.microsoft.com/ink/2010/main" type="inkWord" rotatedBoundingBox="5197,9207 5934,9306 5828,10092 5092,9993"/>
              </emma:interpretation>
              <emma:one-of disjunction-type="recognition" id="oneOf71">
                <emma:interpretation id="interp355" emma:lang="zh-CN" emma:confidence="0">
                  <emma:literal>欤</emma:literal>
                </emma:interpretation>
                <emma:interpretation id="interp356" emma:lang="zh-CN" emma:confidence="0">
                  <emma:literal>扼</emma:literal>
                </emma:interpretation>
                <emma:interpretation id="interp357" emma:lang="zh-CN" emma:confidence="0">
                  <emma:literal>狄</emma:literal>
                </emma:interpretation>
                <emma:interpretation id="interp358" emma:lang="zh-CN" emma:confidence="0">
                  <emma:literal>抑</emma:literal>
                </emma:interpretation>
                <emma:interpretation id="interp359" emma:lang="zh-CN" emma:confidence="0">
                  <emma:literal>驱</emma:literal>
                </emma:interpretation>
              </emma:one-of>
            </emma:emma>
          </inkml:annotationXML>
          <inkml:trace contextRef="#ctx0" brushRef="#br0" timeOffset="184657">8470 13361 6144,'-51'-15'2368,"48"15"-1280,-9 0-416,8 0 704,-2 6 224,-5-3 160,2 7-352,-6 3-129,0 6-703,-7 0 64,2 3 32,-4 4-96,-3 20 0,2 8-256,-1-4-128,-4-5-192,4 18 0,-4-8-992,0-6-384,8-8-2175,8-4-993</inkml:trace>
          <inkml:trace contextRef="#ctx0" brushRef="#br0" timeOffset="184433">8036 13477 4736,'-4'0'1760,"8"0"-960,-22 0-96,12 0 640,6 0-96,0 0 64,-6-3-192,18-3 32,-8 2-640,1 0 64,0-2 0,5 2-128,2-1-1,2 5-127,2 5 32,-1 5-64,5-2 0,1 10-32,3 18 64,3 2-160,3-2-32,0-4-64,-3-2-64,-3 2 32,2 10-32,-5-10-96,-6-6 64,4 6-544,-2-6-256,-1-16-4287</inkml:trace>
          <inkml:trace contextRef="#ctx0" brushRef="#br0" timeOffset="195783">9816 12581 6400,'-20'-4'2464,"10"4"-1344,0 4-608,3-4 704,4 0 256,-3 3 224,6-3-480,0 0-257,0 0-543,0 0-64,9 10 64,3-4-96,3-2 0,5 0-64,5 1 64,2-2-224,3-3-128,11 0-96,-2 0 96,-3 0 0,0 0 96,0-3-32,-6-2-32,-4 1-480,0 0-224,-6-2-992,-6 6-447,-2 0-1057,-6 0-1728,-2 10 1312</inkml:trace>
          <inkml:trace contextRef="#ctx0" brushRef="#br0" timeOffset="196043">9888 12739 6784,'-20'0'2624,"14"5"-1408,-4 13-864,10-18 672,0 5 96,0-1 320,4 0-576,2 1-448,5-10-224,4 10 0,0-1-32,10 6 63,7-10-191,4 0-96,-3 10 32,9-7 0,-1 2-191,-1-1-1,-4 0-960,-4 6-352,4 4-2528</inkml:trace>
        </inkml:traceGroup>
      </inkml:traceGroup>
    </inkml:traceGroup>
    <inkml:traceGroup>
      <inkml:annotationXML>
        <emma:emma xmlns:emma="http://www.w3.org/2003/04/emma" version="1.0">
          <emma:interpretation id="{9277D625-F19E-4115-9AEF-35D7C9C758DF}" emma:medium="tactile" emma:mode="ink">
            <msink:context xmlns:msink="http://schemas.microsoft.com/ink/2010/main" type="paragraph" rotatedBoundingBox="3587,9323 23367,8111 23493,10169 3713,1138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AB18236-E4CC-47F7-8527-15599DF50527}" emma:medium="tactile" emma:mode="ink">
              <msink:context xmlns:msink="http://schemas.microsoft.com/ink/2010/main" type="inkBullet" rotatedBoundingBox="3639,10176 6018,10025 6023,10109 3644,10259"/>
            </emma:interpretation>
            <emma:one-of disjunction-type="recognition" id="oneOf72">
              <emma:interpretation id="interp360" emma:lang="zh-CN" emma:confidence="0">
                <emma:literal>—</emma:literal>
              </emma:interpretation>
              <emma:interpretation id="interp361" emma:lang="zh-CN" emma:confidence="0">
                <emma:literal>ㄧ</emma:literal>
              </emma:interpretation>
              <emma:interpretation id="interp362" emma:lang="zh-CN" emma:confidence="0">
                <emma:literal>―</emma:literal>
              </emma:interpretation>
              <emma:interpretation id="interp363" emma:lang="zh-CN" emma:confidence="0">
                <emma:literal>-</emma:literal>
              </emma:interpretation>
              <emma:interpretation id="interp364" emma:lang="zh-CN" emma:confidence="0">
                <emma:literal>_</emma:literal>
              </emma:interpretation>
            </emma:one-of>
          </emma:emma>
        </inkml:annotationXML>
        <inkml:trace contextRef="#ctx0" brushRef="#br0" timeOffset="182018">6718 12890 5248,'-17'-16'2016,"13"22"-1088,-2-12-512,6 12 608,-5-6 192,5 0 128,0 0-352,0 0-128,5 0-512,5 0 64,1 0 96,4 0 96,6 0 31,-1 0-223,11-6-96,4 6 32,5-4 0,2 4-160,2-3-64,9-2 0,2 0 64,7 5-96,4-13 0,6-6 32,-1 10 0,19-1-64,-7 1-64,4-4 32,3 3 32,3-3-32,-1 4-32,0 1 32,4-2-32,6-2 0,-4 2 64,-8 1-96,-3 5 0,0-1-32,-4 1 0,-13-2-160,-3 2 0,-6 0-480,-5-1-96,-5 1-447,-6 4-97,2 0-608,-17 0-288,-5 4-1184</inkml:trace>
      </inkml:traceGroup>
      <inkml:traceGroup>
        <inkml:annotationXML>
          <emma:emma xmlns:emma="http://www.w3.org/2003/04/emma" version="1.0">
            <emma:interpretation id="{6BAEF054-54E5-40B2-B1BC-3577D7B5E5FD}" emma:medium="tactile" emma:mode="ink">
              <msink:context xmlns:msink="http://schemas.microsoft.com/ink/2010/main" type="line" rotatedBoundingBox="6667,9134 23367,8111 23474,9862 6775,10885"/>
            </emma:interpretation>
          </emma:emma>
        </inkml:annotationXML>
        <inkml:traceGroup>
          <inkml:annotationXML>
            <emma:emma xmlns:emma="http://www.w3.org/2003/04/emma" version="1.0">
              <emma:interpretation id="{BB59B3EF-239E-42BC-A5B9-616A3F4048BE}" emma:medium="tactile" emma:mode="ink">
                <msink:context xmlns:msink="http://schemas.microsoft.com/ink/2010/main" type="inkWord" rotatedBoundingBox="6717,9946 7195,9917 7214,10212 6735,10241"/>
              </emma:interpretation>
              <emma:one-of disjunction-type="recognition" id="oneOf73">
                <emma:interpretation id="interp365" emma:lang="zh-CN" emma:confidence="0">
                  <emma:literal>=</emma:literal>
                </emma:interpretation>
                <emma:interpretation id="interp366" emma:lang="zh-CN" emma:confidence="0">
                  <emma:literal>二</emma:literal>
                </emma:interpretation>
                <emma:interpretation id="interp367" emma:lang="zh-CN" emma:confidence="0">
                  <emma:literal>:</emma:literal>
                </emma:interpretation>
                <emma:interpretation id="interp368" emma:lang="zh-CN" emma:confidence="0">
                  <emma:literal>上</emma:literal>
                </emma:interpretation>
                <emma:interpretation id="interp369" emma:lang="zh-CN" emma:confidence="0">
                  <emma:literal>父</emma:literal>
                </emma:interpretation>
              </emma:one-of>
            </emma:emma>
          </inkml:annotationXML>
          <inkml:trace contextRef="#ctx0" brushRef="#br0" timeOffset="195783">9816 12581 6400,'-20'-4'2464,"10"4"-1344,0 4-608,3-4 704,4 0 256,-3 3 224,6-3-480,0 0-257,0 0-543,0 0-64,9 10 64,3-4-96,3-2 0,5 0-64,5 1 64,2-2-224,3-3-128,11 0-96,-2 0 96,-3 0 0,0 0 96,0-3-32,-6-2-32,-4 1-480,0 0-224,-6-2-992,-6 6-447,-2 0-1057,-6 0-1728,-2 10 1312</inkml:trace>
          <inkml:trace contextRef="#ctx0" brushRef="#br0" timeOffset="196043">9888 12739 6784,'-20'0'2624,"14"5"-1408,-4 13-864,10-18 672,0 5 96,0-1 320,4 0-576,2 1-448,5-10-224,4 10 0,0-1-32,10 6 63,7-10-191,4 0-96,-3 10 32,9-7 0,-1 2-191,-1-1-1,-4 0-960,-4 6-352,4 4-2528</inkml:trace>
        </inkml:traceGroup>
        <inkml:traceGroup>
          <inkml:annotationXML>
            <emma:emma xmlns:emma="http://www.w3.org/2003/04/emma" version="1.0">
              <emma:interpretation id="{24575861-1869-4C60-84D7-7C3E0C54519F}" emma:medium="tactile" emma:mode="ink">
                <msink:context xmlns:msink="http://schemas.microsoft.com/ink/2010/main" type="inkWord" rotatedBoundingBox="7996,9349 8567,9314 8639,10488 8068,10523"/>
              </emma:interpretation>
              <emma:one-of disjunction-type="recognition" id="oneOf74">
                <emma:interpretation id="interp370" emma:lang="zh-CN" emma:confidence="0">
                  <emma:literal>[</emma:literal>
                </emma:interpretation>
                <emma:interpretation id="interp371" emma:lang="zh-CN" emma:confidence="0">
                  <emma:literal>匚</emma:literal>
                </emma:interpretation>
                <emma:interpretation id="interp372" emma:lang="zh-CN" emma:confidence="0">
                  <emma:literal>讠</emma:literal>
                </emma:interpretation>
                <emma:interpretation id="interp373" emma:lang="zh-CN" emma:confidence="0">
                  <emma:literal>「</emma:literal>
                </emma:interpretation>
                <emma:interpretation id="interp37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97583">11126 11997 4096,'-36'-19'1568,"26"24"-832,5-5-224,5 0 1440,-3 0-224,-3 0-320,0 0-128,0 0-768,2 0 0,-1 0 0,-1 0 96,6 0 32,0 0-225,0 0-95,6 4-96,3 6 0,3-6-128,8 5 0,-1-6 32,8 13 0,-1-16 0,-2 4 0,6-8-64,2 17-64,2-13 96,8 9 0,0-9-32,-7 8-64,4-12-128,9 0-64,-9-2-608,-3 12-287,-10-12-993,-5 12-416,-11-12-1312</inkml:trace>
          <inkml:trace contextRef="#ctx0" brushRef="#br0" timeOffset="198049">11289 12127 3712,'-14'-7'1408,"7"1"-768,2 12-480,5-12 352,0 6 416,-4 6 256,-1-3-192,-1 1-32,2 5-544,-2 1 96,1 9 128,-1-2 64,6 20 64,0-7-160,0 16-32,0 1-128,0 5 32,0 3-128,0 0-32,0-4-129,0 11 33,0-2-64,0 2 64,0-7-128,0-10 0,0 0 96,0-3 32,6-3-96,-1-1-32,1-6-32,-2-2 32,2-7-64,3-4 64,3-6-64,2 0 64,7-13-128,0 9-64,3-12 128,3-7 32,-3-3 0,3 0-64,3-2-128,-6 7-64,-3-7-352,-6 11-96,0 1-735,-4-3-257,14 2-6048,1-1 4192</inkml:trace>
        </inkml:traceGroup>
        <inkml:traceGroup>
          <inkml:annotationXML>
            <emma:emma xmlns:emma="http://www.w3.org/2003/04/emma" version="1.0">
              <emma:interpretation id="{C8C66069-69F4-4986-9092-80CB7DC390CB}" emma:medium="tactile" emma:mode="ink">
                <msink:context xmlns:msink="http://schemas.microsoft.com/ink/2010/main" type="inkWord" rotatedBoundingBox="8850,9653 9218,9631 9247,10103 8879,10125"/>
              </emma:interpretation>
              <emma:one-of disjunction-type="recognition" id="oneOf75">
                <emma:interpretation id="interp375" emma:lang="zh-CN" emma:confidence="0">
                  <emma:literal>0</emma:literal>
                </emma:interpretation>
                <emma:interpretation id="interp376" emma:lang="zh-CN" emma:confidence="0">
                  <emma:literal>。</emma:literal>
                </emma:interpretation>
                <emma:interpretation id="interp377" emma:lang="zh-CN" emma:confidence="0">
                  <emma:literal>o</emma:literal>
                </emma:interpretation>
                <emma:interpretation id="interp378" emma:lang="zh-CN" emma:confidence="0">
                  <emma:literal>°</emma:literal>
                </emma:interpretation>
                <emma:interpretation id="interp379" emma:lang="zh-CN" emma:confidence="0">
                  <emma:literal>〇</emma:literal>
                </emma:interpretation>
              </emma:one-of>
            </emma:emma>
          </inkml:annotationXML>
          <inkml:trace contextRef="#ctx0" brushRef="#br0" timeOffset="198944">11978 12549 3840,'-21'-13'1472,"21"9"-768,0-6-128,0 5 576,0 1-224,0-5 0,0-1-320,0-3-32,0 4 0,11-14-320,-1-9 0,4 5-32,2 1 32,1 4 0,-2 3-224,0 6-64,6-6 416,-3 9 256,4 1-224,4 9-64,-6 0-160,4 19 32,-2 9-64,-2-1 0,-4 5-96,-2 0 32,-4 3-64,-4 1 64,-6 0-64,-6 1-32,-4-1 32,-4-4-32,-2 4 0,-4-10 64,-2-3-32,2 9-32,0-27-64,0-5 32,0-5 32,5-4 64,0-9-96,-6 0 0,0-4-32,-5-2 0,7-2 128,-2-2 32,1 5-128,4 1-32,2-1 96,2 6 32,12-11-96,0 5-32,15-9-64,6 0 0,-1 10 96,2 5-768,2 4-288,2-3-1696,4 9-1856,0-2 1280</inkml:trace>
        </inkml:traceGroup>
        <inkml:traceGroup>
          <inkml:annotationXML>
            <emma:emma xmlns:emma="http://www.w3.org/2003/04/emma" version="1.0">
              <emma:interpretation id="{A781A484-F34D-4916-987E-C5E2B1946B56}" emma:medium="tactile" emma:mode="ink">
                <msink:context xmlns:msink="http://schemas.microsoft.com/ink/2010/main" type="inkWord" rotatedBoundingBox="9444,9954 9594,9945 9610,10210 9460,10220"/>
              </emma:interpretation>
              <emma:one-of disjunction-type="recognition" id="oneOf76">
                <emma:interpretation id="interp380" emma:lang="zh-CN" emma:confidence="0">
                  <emma:literal>0</emma:literal>
                </emma:interpretation>
                <emma:interpretation id="interp381" emma:lang="zh-CN" emma:confidence="0">
                  <emma:literal>,</emma:literal>
                </emma:interpretation>
                <emma:interpretation id="interp382" emma:lang="zh-CN" emma:confidence="0">
                  <emma:literal>.</emma:literal>
                </emma:interpretation>
                <emma:interpretation id="interp383" emma:lang="zh-CN" emma:confidence="0">
                  <emma:literal>′</emma:literal>
                </emma:interpretation>
                <emma:interpretation id="interp38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99325">12636 12577 6656,'-10'4'2528,"4"5"-1344,6 1-736,0-10 640,0 8 0,0 1 160,-6 4-512,2 2-160,-1-1-352,-1-1-32,3 6 32,-9-6-192,3 18-64,-6-4-160,0 1-32,-2-1-1632,1-5-704,7-9-1216</inkml:trace>
        </inkml:traceGroup>
        <inkml:traceGroup>
          <inkml:annotationXML>
            <emma:emma xmlns:emma="http://www.w3.org/2003/04/emma" version="1.0">
              <emma:interpretation id="{F18C9B54-AFEB-4BBD-B1B4-AD042753DE5B}" emma:medium="tactile" emma:mode="ink">
                <msink:context xmlns:msink="http://schemas.microsoft.com/ink/2010/main" type="inkWord" rotatedBoundingBox="10132,9540 10516,9516 10538,9872 10153,9896"/>
              </emma:interpretation>
              <emma:one-of disjunction-type="recognition" id="oneOf77">
                <emma:interpretation id="interp385" emma:lang="zh-CN" emma:confidence="0">
                  <emma:literal>0</emma:literal>
                </emma:interpretation>
                <emma:interpretation id="interp386" emma:lang="zh-CN" emma:confidence="0">
                  <emma:literal>。</emma:literal>
                </emma:interpretation>
                <emma:interpretation id="interp387" emma:lang="zh-CN" emma:confidence="0">
                  <emma:literal>°</emma:literal>
                </emma:interpretation>
                <emma:interpretation id="interp388" emma:lang="zh-CN" emma:confidence="0">
                  <emma:literal>○</emma:literal>
                </emma:interpretation>
                <emma:interpretation id="interp38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200121">13231 12436 3712,'-11'-14'1472,"11"4"-768,-3-16-192,3 20 576,0-6-32,3-8 96,-3 8-352,0-6-192,6 4-320,-6-4-64,5 4 0,1-4 32,4 5 0,-1-2-128,6 2-32,6 0 32,-1 3 64,7 1-160,-3 6-96,7-1 160,4 8 96,-3-1-32,-2 6 0,-5 5 32,-4 4 32,0 1-32,-12 26 96,-9-5-32,-9 2-128,-7-6-64,-5-4-32,-3-6 32,3-4-32,-5-3-32,2-10 32,-3-5-32,3-4 0,-3-8 0,3-6-96,3 0 64,-11-8 96,8 0 32,3-10-32,6 5-64,0-5 32,4 0-32,7 5 0,8-1 0,7 2-96,-2 4 64,3 2-128,2 11-32,2-4-1120,5 13-416,3 0-1920</inkml:trace>
        </inkml:traceGroup>
        <inkml:traceGroup>
          <inkml:annotationXML>
            <emma:emma xmlns:emma="http://www.w3.org/2003/04/emma" version="1.0">
              <emma:interpretation id="{2596FA6D-8B11-492D-8B55-D4CCC769F776}" emma:medium="tactile" emma:mode="ink">
                <msink:context xmlns:msink="http://schemas.microsoft.com/ink/2010/main" type="inkWord" rotatedBoundingBox="10717,9874 10920,9862 10933,10077 10730,10090"/>
              </emma:interpretation>
              <emma:one-of disjunction-type="recognition" id="oneOf78">
                <emma:interpretation id="interp390" emma:lang="zh-CN" emma:confidence="0">
                  <emma:literal>.</emma:literal>
                </emma:interpretation>
                <emma:interpretation id="interp391" emma:lang="zh-CN" emma:confidence="0">
                  <emma:literal>,</emma:literal>
                </emma:interpretation>
                <emma:interpretation id="interp392" emma:lang="zh-CN" emma:confidence="0">
                  <emma:literal></emma:literal>
                </emma:interpretation>
                <emma:interpretation id="interp393" emma:lang="zh-CN" emma:confidence="0">
                  <emma:literal>'</emma:literal>
                </emma:interpretation>
                <emma:interpretation id="interp394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200421">13962 12494 6400,'-36'6'2464,"30"-3"-1344,0 11-832,-3-5 608,-1 0 96,5 5 192,-7-1-448,3 2-160,3-2-352,-3 4-96,-1 2 0,-6 0-160,0-2 32,-4 5-1120,1 16-544</inkml:trace>
        </inkml:traceGroup>
        <inkml:traceGroup>
          <inkml:annotationXML>
            <emma:emma xmlns:emma="http://www.w3.org/2003/04/emma" version="1.0">
              <emma:interpretation id="{DFC77730-D032-445D-9355-7AF6E18F528F}" emma:medium="tactile" emma:mode="ink">
                <msink:context xmlns:msink="http://schemas.microsoft.com/ink/2010/main" type="inkWord" rotatedBoundingBox="11524,9929 11707,9917 11708,9934 11525,9945"/>
              </emma:interpretation>
              <emma:one-of disjunction-type="recognition" id="oneOf79">
                <emma:interpretation id="interp395" emma:lang="zh-CN" emma:confidence="0">
                  <emma:literal>…</emma:literal>
                </emma:interpretation>
                <emma:interpretation id="interp396" emma:lang="zh-CN" emma:confidence="0">
                  <emma:literal>一</emma:literal>
                </emma:interpretation>
                <emma:interpretation id="interp397" emma:lang="zh-CN" emma:confidence="0">
                  <emma:literal>-</emma:literal>
                </emma:interpretation>
                <emma:interpretation id="interp398" emma:lang="zh-CN" emma:confidence="0">
                  <emma:literal>_</emma:literal>
                </emma:interpretation>
                <emma:interpretation id="interp399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200917">14576 12570 7808,'-9'0'2976,"9"6"-1600,5-6-960,-5 0 704,0 0-224,10 0-64,0 0-448,0-6-160,0 3-160,11-2-64,5 1-480,-1 0-160,-5 4-1440,1 0-640,4 0-800</inkml:trace>
        </inkml:traceGroup>
        <inkml:traceGroup>
          <inkml:annotationXML>
            <emma:emma xmlns:emma="http://www.w3.org/2003/04/emma" version="1.0">
              <emma:interpretation id="{BFC01432-E04B-402D-84A0-EDB488A6F3EE}" emma:medium="tactile" emma:mode="ink">
                <msink:context xmlns:msink="http://schemas.microsoft.com/ink/2010/main" type="inkWord" rotatedBoundingBox="12102,9876 12565,9848 12568,9893 12105,9922"/>
              </emma:interpretation>
              <emma:one-of disjunction-type="recognition" id="oneOf80">
                <emma:interpretation id="interp400" emma:lang="zh-CN" emma:confidence="0">
                  <emma:literal>…</emma:literal>
                </emma:interpretation>
                <emma:interpretation id="interp401" emma:lang="zh-CN" emma:confidence="0">
                  <emma:literal>―</emma:literal>
                </emma:interpretation>
                <emma:interpretation id="interp402" emma:lang="zh-CN" emma:confidence="0">
                  <emma:literal>—</emma:literal>
                </emma:interpretation>
                <emma:interpretation id="interp403" emma:lang="zh-CN" emma:confidence="0">
                  <emma:literal>:</emma:literal>
                </emma:interpretation>
                <emma:interpretation id="interp404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201322">15474 12517 5888,'0'0'2176,"0"0"-1152,5 5-576,-5-5 704,0 0-160,0 0 128,16-5-576,-2 1-288,3 0-192,-2-1-32,1-5-544,-2 6-128,-4-2-1376,1 3-608,5 3-256</inkml:trace>
          <inkml:trace contextRef="#ctx0" brushRef="#br0" timeOffset="201112">15153 12554 6784,'-6'0'2624,"6"0"-1408,6 0-1344,-6 0 416,6-5-224,-3 1 32,9-2-928,-3 2-288,6-5-1632,0 5-736</inkml:trace>
        </inkml:traceGroup>
        <inkml:traceGroup>
          <inkml:annotationXML>
            <emma:emma xmlns:emma="http://www.w3.org/2003/04/emma" version="1.0">
              <emma:interpretation id="{DC03B4AF-F212-4FE6-B2FC-B6927D8F8932}" emma:medium="tactile" emma:mode="ink">
                <msink:context xmlns:msink="http://schemas.microsoft.com/ink/2010/main" type="inkWord" rotatedBoundingBox="13130,9877 13288,9868 13299,10049 13142,10059"/>
              </emma:interpretation>
              <emma:one-of disjunction-type="recognition" id="oneOf81">
                <emma:interpretation id="interp405" emma:lang="zh-CN" emma:confidence="0">
                  <emma:literal>,</emma:literal>
                </emma:interpretation>
                <emma:interpretation id="interp406" emma:lang="zh-CN" emma:confidence="0">
                  <emma:literal>.</emma:literal>
                </emma:interpretation>
                <emma:interpretation id="interp407" emma:lang="zh-CN" emma:confidence="0">
                  <emma:literal>;</emma:literal>
                </emma:interpretation>
                <emma:interpretation id="interp408" emma:lang="zh-CN" emma:confidence="0">
                  <emma:literal>·</emma:literal>
                </emma:interpretation>
                <emma:interpretation id="interp40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01814">16289 12536 16352,'11'10'735,"-5"-1"-287,-2-2-256,-25 12-160,2 4-96,-7-1-864,-4 1-351,0 19-3297</inkml:trace>
          <inkml:trace contextRef="#ctx0" brushRef="#br0" timeOffset="201601">16330 12500 7040,'-60'18'2624,"60"-18"-1408,0 8-800,18 0 768,-18-8 32,0 11 128</inkml:trace>
        </inkml:traceGroup>
        <inkml:traceGroup>
          <inkml:annotationXML>
            <emma:emma xmlns:emma="http://www.w3.org/2003/04/emma" version="1.0">
              <emma:interpretation id="{F47C8CCD-D0F4-4384-A8B9-38B9B8B38BEE}" emma:medium="tactile" emma:mode="ink">
                <msink:context xmlns:msink="http://schemas.microsoft.com/ink/2010/main" type="inkWord" rotatedBoundingBox="13940,8689 15594,8587 15654,9576 14001,9677"/>
              </emma:interpretation>
              <emma:one-of disjunction-type="recognition" id="oneOf82">
                <emma:interpretation id="interp410" emma:lang="zh-CN" emma:confidence="0">
                  <emma:literal>城</emma:literal>
                </emma:interpretation>
                <emma:interpretation id="interp411" emma:lang="zh-CN" emma:confidence="0">
                  <emma:literal>蛾</emma:literal>
                </emma:interpretation>
                <emma:interpretation id="interp412" emma:lang="zh-CN" emma:confidence="0">
                  <emma:literal>雌</emma:literal>
                </emma:interpretation>
                <emma:interpretation id="interp413" emma:lang="zh-CN" emma:confidence="0">
                  <emma:literal>蝴</emma:literal>
                </emma:interpretation>
                <emma:interpretation id="interp414" emma:lang="zh-CN" emma:confidence="0">
                  <emma:literal>楸</emma:literal>
                </emma:interpretation>
              </emma:one-of>
            </emma:emma>
          </inkml:annotationXML>
          <inkml:trace contextRef="#ctx0" brushRef="#br0" timeOffset="205519">18115 11752 6656,'-6'4'2528,"2"1"-1344,4 3-896,0-8 704,4 9-128,2 1 64,5 3-320,-2 6-32,1 3-352,1 1 160,-5 4 96,-3 5 64,3 13 31,-6-4 1,-9 1 0,-2-3-288,1-3-160,-1-4-96,1-4 32,-1-11-32,2 1-32,-1-4-128,5-4 0,-5-14-160,-1-2 32,1-11 64,-1-5 32,2-11 0,3 5 32,0-4 96,6 6 0,0 0 32,6-2 64,5 5 32,-1 0 32,-1 1-64,8-2-64,2 12 96,2-2 0,5 0-128,-5 6-32,-2-2-608,-4 1-223,-4 0-1217,-2-1-480,2-3-1184</inkml:trace>
          <inkml:trace contextRef="#ctx0" brushRef="#br0" timeOffset="206366">18404 11498 6528,'-4'0'2464,"4"5"-1344,0 3-608,0 11 768,0 7-96,0 2 0,0-1-288,0 5-96,0 10-448,0 2 63,0 2 33,-5-5 32,-1 4 32,2-9-192,-1 13-128,-1-8-96,0-9-96,3-9 96,3-23-768,0-19-352,3 2 257,9-6 159,-3-1 160,2-3 128,5 1 192,4 4 64,-5-1-32,1 4 0,-2 6 128,2 3 32,-1 7 0,5 3 32,1 0 64,-6 3 64,-5 2-32,10 4-32,-14 0 32,-6 1 32,-10-1-96,-1 4-32,-4 0-192,0-3 0,0-1-128,-5-1 64,-1 1 32,5-3-32,2-3 128,2 2 0,3 4 32,-1-9 64,-1 0-32,7 0-32,-1 0 96,-1 0 0,6-9 32,-6 4 0,2 5 128,4 0 95,-5 0-63,5 5 0,0 4 192,0 0 64,5 5-128,5 0-96,5 9-160,11-6-128,-5-4 0,9 6-32,6 0-288,0-11-64,-6 1-736,-6-4-319,3-1-1025,-6 6-480,-6-6-768</inkml:trace>
          <inkml:trace contextRef="#ctx0" brushRef="#br0" timeOffset="205708">18258 11594 6144,'-6'-10'2368,"6"10"-1280,0-28-640,0 38 704,0-14-224,0 13-64,0-5-480,0-1-160,0 7-160,0 9-1120,6-6-448,0 1-1952</inkml:trace>
          <inkml:trace contextRef="#ctx0" brushRef="#br0" timeOffset="204585">17349 11792 3328,'27'-4'1312,"-27"0"-704,3-6 0,3 5 576,0-3 64,3-1 32,2-1-320,-11-3-192,10 4-448,-16-1 0,2 1 96,-1-8-32,-10-1 32,-6-6-96,0 16-32,-3-10-160,-3 4-32,3 14 32,-2 0 64,1 0-96,-11 14 0,4-4 96,-3 6 32,10 4-96,-5 2-32,9 10 32,6 4 64,4 4-32,7 1 64,8 0-128,2 9 0,8 0 32,2-10 0,5-12-160,5-6 32,-7-8 0,7-10 0,0-12-288,4-14-64,10-10-384,2-4-160,-1-11-32,-6 2 96,-4 5 96,-7-2 64,-3-2 288,-6-12 224,-9 8 64,-1 2 32,-5 5 64,-11 0 64,2 1 160,-1 8 192,-11 0 544,7-4 64,-4 4-320,9 10-128,-1 2-128,5 8 32,10 2-64,-10 20 0,-1-1 32,17 26 319,-6 20-127,0 9-128,1 8 0,9 5-96,-6 1 0,2 2-160,-1 4-96,1-17-64,-1-5-96,-1-11-128,6-11-64,2-18-832,-2-6-352,0-22-799,0-12-225,1-10-128,-2-4-32,2-3-224</inkml:trace>
          <inkml:trace contextRef="#ctx0" brushRef="#br0" timeOffset="205125">17621 11694 5120,'-11'-9'2016,"11"9"-1088,0 3-384,0-3 640,5 6-128,1 1 96,-2 3-224,7 3-32,-1 2-480,5-7-96,0 1 0,5 1-128,-4-1 64,10-9-224,4 0-32,0-6 0,-3-2 64,-3-6-32,-3 0-32,0-8 32,-7-1-32,-7-9-96,-7 2 0,0 2 64,-21 5 64,-4 0 0,-1 11-32,1 2 32,-1 6-32,-1 4 0,3 4 0,-2 18 192,7 1 128,-2 4 96,1 5 95,4 5-31,5 3 128,7 1-224,4-1 32,4-2-192,11-6-64,6 3 0,0-8-32,9-14-160,11 6-32,-5-16-320,0-3-160,-6-3-640,0-7-287,2-7-545,-7 2-256,1-2-1472</inkml:trace>
        </inkml:traceGroup>
        <inkml:traceGroup>
          <inkml:annotationXML>
            <emma:emma xmlns:emma="http://www.w3.org/2003/04/emma" version="1.0">
              <emma:interpretation id="{BF4E7F92-50D2-44F5-B5A9-8BC3B2544107}" emma:medium="tactile" emma:mode="ink">
                <msink:context xmlns:msink="http://schemas.microsoft.com/ink/2010/main" type="inkWord" rotatedBoundingBox="18671,8616 19151,8587 19192,9271 18713,9300"/>
              </emma:interpretation>
              <emma:one-of disjunction-type="recognition" id="oneOf83">
                <emma:interpretation id="interp415" emma:lang="zh-CN" emma:confidence="0">
                  <emma:literal>d</emma:literal>
                </emma:interpretation>
                <emma:interpretation id="interp416" emma:lang="zh-CN" emma:confidence="0">
                  <emma:literal>』</emma:literal>
                </emma:interpretation>
                <emma:interpretation id="interp417" emma:lang="zh-CN" emma:confidence="0">
                  <emma:literal>止</emma:literal>
                </emma:interpretation>
                <emma:interpretation id="interp418" emma:lang="zh-CN" emma:confidence="0">
                  <emma:literal>a</emma:literal>
                </emma:interpretation>
                <emma:interpretation id="interp41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212492">22152 11746 4480,'-4'-13'1760,"4"4"-960,0 1-384,0 2 544,0 3 64,0-6 192,0-11-256,-11 4-32,2 2-512,-7-8 96,-4 3 64,-1 6 32,0-3 96,-3 13-96,-3-1-65,2 8-95,-7-1-32,2 3-96,6 8 32,-8 4-128,2 5 32,0 4-96,4 5 0,7 3-32,13 1 64,15 1-160,7-5-96,4-5 32,1-4 0,6-5-64,3-4 64,0-10-384,6-8-160,4-10-448,-3-4-191,-7-8-449,0-6-256,-3 0 352,-9-10 128,3-7 608,-6 4 256,0-1 288,-4 5 192,-1 0 64,-4-5 96,-6-3 96,0-2 64,0 12 256,-6 3 128,2 8 352,-2 5 160,0 4 64,1 6 32,1 4-160,-1 18-96,-1 4-160,2 16-129,-2-3-95,6 12 32,0 1-128,0 25 32,6 0-224,-2-1-96,2-3-192,-1-2 0,-1-9 0,1-4 0,1-7-448,0-8-160,4-8-736,-2-6-287,4-8-769,-2-8-256,0-4-896</inkml:trace>
        </inkml:traceGroup>
        <inkml:traceGroup>
          <inkml:annotationXML>
            <emma:emma xmlns:emma="http://www.w3.org/2003/04/emma" version="1.0">
              <emma:interpretation id="{46F17F7F-0742-441B-AF8F-FE2E6B53DD07}" emma:medium="tactile" emma:mode="ink">
                <msink:context xmlns:msink="http://schemas.microsoft.com/ink/2010/main" type="inkWord" rotatedBoundingBox="19286,8875 19594,8856 19619,9265 19311,9284"/>
              </emma:interpretation>
              <emma:one-of disjunction-type="recognition" id="oneOf84">
                <emma:interpretation id="interp420" emma:lang="zh-CN" emma:confidence="0">
                  <emma:literal>e</emma:literal>
                </emma:interpretation>
                <emma:interpretation id="interp421" emma:lang="zh-CN" emma:confidence="0">
                  <emma:literal>。</emma:literal>
                </emma:interpretation>
                <emma:interpretation id="interp422" emma:lang="zh-CN" emma:confidence="0">
                  <emma:literal>日</emma:literal>
                </emma:interpretation>
                <emma:interpretation id="interp423" emma:lang="zh-CN" emma:confidence="0">
                  <emma:literal>曰</emma:literal>
                </emma:interpretation>
                <emma:interpretation id="interp42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212896">22372 11756 5760,'0'5'2176,"4"0"-1152,8-2-576,-12-3 704,9 6-352,2-6-96,8 0-320,8-6-96,3 3-160,0-7-32,2 1 32,-8-5-64,-3 1-64,0-22-128,-7 6-64,-4-1 96,-4 2 32,-6 1 64,-6 5 0,2-1 128,-7 8 64,-4 7 128,-15 3 32,0 1 32,3 13 0,-3 9 64,-5 13 128,4 1 32,5 5 31,5-2 65,6 3 32,6-3-192,3 2 0,6-5-320,6-6-128,3-4-64,6 1-32,11-4-224,10-6-96,4-8-736,1-5-352,1-5-959,-7-4-353,1 1-1184</inkml:trace>
        </inkml:traceGroup>
        <inkml:traceGroup>
          <inkml:annotationXML>
            <emma:emma xmlns:emma="http://www.w3.org/2003/04/emma" version="1.0">
              <emma:interpretation id="{3DF37FA8-73E7-46E3-9128-12BBE12D90BB}" emma:medium="tactile" emma:mode="ink">
                <msink:context xmlns:msink="http://schemas.microsoft.com/ink/2010/main" type="inkWord" rotatedBoundingBox="19680,8880 20407,8836 20451,9555 19724,9600"/>
              </emma:interpretation>
              <emma:one-of disjunction-type="recognition" id="oneOf85">
                <emma:interpretation id="interp425" emma:lang="zh-CN" emma:confidence="0">
                  <emma:literal>“</emma:literal>
                </emma:interpretation>
                <emma:interpretation id="interp426" emma:lang="zh-CN" emma:confidence="0">
                  <emma:literal>扳</emma:literal>
                </emma:interpretation>
                <emma:interpretation id="interp427" emma:lang="zh-CN" emma:confidence="0">
                  <emma:literal>顶</emma:literal>
                </emma:interpretation>
                <emma:interpretation id="interp428" emma:lang="zh-CN" emma:confidence="0">
                  <emma:literal>报</emma:literal>
                </emma:interpretation>
                <emma:interpretation id="interp429" emma:lang="zh-CN" emma:confidence="0">
                  <emma:literal>扼</emma:literal>
                </emma:interpretation>
              </emma:one-of>
            </emma:emma>
          </inkml:annotationXML>
          <inkml:trace contextRef="#ctx0" brushRef="#br0" timeOffset="213649">22968 11707 5632,'-10'-6'2112,"4"6"-1152,1 6-416,5-6 704,0 0-160,0 3 32,0 7-384,5-1-96,1 1-384,0 3 32,-2 4 128,1 5 64,1 6 96,-3-1-33,-3 11-31,0 1 0,0 12 0,-3-6-128,-8 0 0,1-5-224,-5-2-32,0-6 0,-11-9-64,2-7-64,2-2 32,2-14-32,-2-8 0,8-7 0,-2-8 0,6 1 0,0-14-96,4 4 64,6 5 32,0-1 64,12 5-96,2 1-64,2 5 64,8-2 0,3 1-416,0 4-160,-9 1-736,2 0-351,2 3-1025,-8 1-416,2-1-256</inkml:trace>
          <inkml:trace contextRef="#ctx0" brushRef="#br0" timeOffset="213816">23008 11626 5120,'-5'-32'2016,"-1"32"-1088,2 0-96,4 0 736,0 0-128,0 0-64,0 0-704,0 0-256,0 0-256,0 0-480,10 0-160,1-10-1632,4 0-672,0 1-416</inkml:trace>
          <inkml:trace contextRef="#ctx0" brushRef="#br0" timeOffset="214638">23202 11488 4736,'-6'-4'1760,"6"4"-960,0 0-32,0 0 704,0 0-96,0 4 32,0 2-352,0-3-96,0 7-544,0 9 32,0 7 64,0-3-64,0 3 63,0 2 65,0 4 96,0 0-160,-6 4-32,2 0-224,-1 5 0,0-9-160,-1 8-64,2-18 0,-2 15 32,1 0-96,1-14 0,-1-14-128,-1-18-672,6-5 96,0-5 64,6-8 160,3 4 161,2-4 63,-1 1 96,10 3 128,1 1 32,4 3-64,1 6 0,-6 3 64,6 1 0,-12 5 32,7-2 0,-6 6 0,0 0 0,2 0 64,-13 0 32,-4 0-32,0 6-64,-4 2 32,-2 1 32,0 4-96,-14 2 0,5 3 32,-10-4 64,5 0-32,-1-1-32,6 0-128,0-4 0,0-5 128,3 2 128,3-6-32,-2 0-64,1-6 64,4 2 0,2 1 96,-1 3 31,0 0 97,5 0 32,0 0-96,0 0 0,5 3-32,4 7 32,3-1-128,3-1-32,10 7-32,1-7-64,-2 6-64,3-1 32,-2 10 32,1-4 64,0-12-192,-8 9-32,4-9-992,-8 2-447,2-3-1281,1 2-512,-14-3 32</inkml:trace>
        </inkml:traceGroup>
        <inkml:traceGroup>
          <inkml:annotationXML>
            <emma:emma xmlns:emma="http://www.w3.org/2003/04/emma" version="1.0">
              <emma:interpretation id="{31B3F6AF-8CBB-4D46-9C35-2595EF0AACA0}" emma:medium="tactile" emma:mode="ink">
                <msink:context xmlns:msink="http://schemas.microsoft.com/ink/2010/main" type="inkWord" rotatedBoundingBox="22641,8370 23380,8325 23474,9862 22735,9907"/>
              </emma:interpretation>
              <emma:one-of disjunction-type="recognition" id="oneOf86">
                <emma:interpretation id="interp430" emma:lang="zh-CN" emma:confidence="0">
                  <emma:literal>P</emma:literal>
                </emma:interpretation>
                <emma:interpretation id="interp431" emma:lang="zh-CN" emma:confidence="0">
                  <emma:literal>『</emma:literal>
                </emma:interpretation>
                <emma:interpretation id="interp432" emma:lang="zh-CN" emma:confidence="0">
                  <emma:literal>〖</emma:literal>
                </emma:interpretation>
                <emma:interpretation id="interp433" emma:lang="zh-CN" emma:confidence="0">
                  <emma:literal>j</emma:literal>
                </emma:interpretation>
                <emma:interpretation id="interp434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225721">25751 11598 3968,'-15'-10'1568,"15"10"-832,-12 0-160,12 0 640,-5 0 96,5 0 160,0-4-160,0-1-96,0 1-672,0 0-32,0-1-64,0 5-32,5-4 0,1-2-160,10 6 0,-7 0-96,8 0-1,-2 0-191,4 0-32,-2 0-63,13 6 95,-5-2 0,1 1 32,4 3 0,-4 7 64,-7-2 32,-2-4 31,-7 1 1,-1-2 0,2 1 0,-5 1 64,-2-1 32,1 0 32,-5-1-64,0 1 32,0 1-64,0-1 0,0-5-32,0 9 64,0-4-96,5 10 0,0 13 32,0 0 0,1-2-64,4 12-64,-5 7 96,4 2 0,3-10-32,-8 4 32,1-9-128,1 0 0,-1-4 32,-5 17 0,0-8 64,0-9-32,0-5-32,-5-5 32,-1 1-32,1-4 0,1 0 0,-2-6-96,0 0 0,3 0-32,-3-3 0,1-1-64,-1 0-32,2-1 32,-2 2 64,1-1-32,-5 0 32,-5-5 96,0 2 64,4-3 0,-10-3-32,2 0 96,-1 0-128,4 0 0,6 0 96,-6 0 32,6 0-128,-4 0 32,2 0-64,-3 6-64,6-6-352,-3 0-64,3 0-735,4 0-289,-1 0-1216,6 0-544,0 0 192</inkml:trace>
          <inkml:trace contextRef="#ctx0" brushRef="#br0" timeOffset="232218">25823 11001 6784,'-17'-6'2624,"17"12"-1408,-4-6-1056,4 0 608,0 0 352,0 0 256,0 0-224,0 0-64,0 0-609,0 0-159,10 0-64,1 0 64,4 0 128,0 0-192,6 0 0,9 0 0,0 0 0,-4 0-128,4 0-32,0 0-96,1 0-32,4 0 32,7 0 64,-6 0-96,0-6-64,3 2-32,8-1 0,-11 1-352,-6 4-160,-4 0-352,-6 0-127,-6 0-801,-2-4-288,-18 4-1600</inkml:trace>
          <inkml:trace contextRef="#ctx0" brushRef="#br0" timeOffset="232502">26184 10991 3968,'-11'4'1472,"8"-4"-768,-3 9-128,6-5 640,-6 2 32,0 3 32,2-2-320,-1 2-128,5 5-480,0 1 128,0 2 160,0 2-64,5-1 32,-1 0-128,2 17-32,0-6-192,0 10-96,-6 3-64,0-7-224,0 3-64,0-12-1664,0 1-768,0-12-1280</inkml:trace>
        </inkml:traceGroup>
      </inkml:traceGroup>
      <inkml:traceGroup>
        <inkml:annotationXML>
          <emma:emma xmlns:emma="http://www.w3.org/2003/04/emma" version="1.0">
            <emma:interpretation id="{6518EE04-6FEA-4B13-AAA7-26E5B4B29DEC}" emma:medium="tactile" emma:mode="ink">
              <msink:context xmlns:msink="http://schemas.microsoft.com/ink/2010/main" type="line" rotatedBoundingBox="3975,10527 5401,10408 5472,11256 4046,11375"/>
            </emma:interpretation>
          </emma:emma>
        </inkml:annotationXML>
        <inkml:traceGroup>
          <inkml:annotationXML>
            <emma:emma xmlns:emma="http://www.w3.org/2003/04/emma" version="1.0">
              <emma:interpretation id="{86EE25CB-4EB5-4358-AA54-A58ED85CA7B0}" emma:medium="tactile" emma:mode="ink">
                <msink:context xmlns:msink="http://schemas.microsoft.com/ink/2010/main" type="inkWord" rotatedBoundingBox="3975,10527 4755,10462 4826,11310 4046,11375"/>
              </emma:interpretation>
              <emma:one-of disjunction-type="recognition" id="oneOf87">
                <emma:interpretation id="interp435" emma:lang="zh-CN" emma:confidence="0">
                  <emma:literal>d</emma:literal>
                </emma:interpretation>
                <emma:interpretation id="interp436" emma:lang="zh-CN" emma:confidence="0">
                  <emma:literal>氏</emma:literal>
                </emma:interpretation>
                <emma:interpretation id="interp437" emma:lang="zh-CN" emma:confidence="0">
                  <emma:literal>比</emma:literal>
                </emma:interpretation>
                <emma:interpretation id="interp438" emma:lang="zh-CN" emma:confidence="0">
                  <emma:literal>Q</emma:literal>
                </emma:interpretation>
                <emma:interpretation id="interp439" emma:lang="zh-CN" emma:confidence="0">
                  <emma:literal>只</emma:literal>
                </emma:interpretation>
              </emma:one-of>
            </emma:emma>
          </inkml:annotationXML>
          <inkml:trace contextRef="#ctx0" brushRef="#br0" timeOffset="195783">9816 12581 6400,'-20'-4'2464,"10"4"-1344,0 4-608,3-4 704,4 0 256,-3 3 224,6-3-480,0 0-257,0 0-543,0 0-64,9 10 64,3-4-96,3-2 0,5 0-64,5 1 64,2-2-224,3-3-128,11 0-96,-2 0 96,-3 0 0,0 0 96,0-3-32,-6-2-32,-4 1-480,0 0-224,-6-2-992,-6 6-447,-2 0-1057,-6 0-1728,-2 10 1312</inkml:trace>
        </inkml:traceGroup>
        <inkml:traceGroup>
          <inkml:annotationXML>
            <emma:emma xmlns:emma="http://www.w3.org/2003/04/emma" version="1.0">
              <emma:interpretation id="{FBBFBEE6-ADA1-40D3-8B77-43B550CFF076}" emma:medium="tactile" emma:mode="ink">
                <msink:context xmlns:msink="http://schemas.microsoft.com/ink/2010/main" type="inkWord" rotatedBoundingBox="4956,10747 5426,10708 5470,11233 5000,11272"/>
              </emma:interpretation>
              <emma:one-of disjunction-type="recognition" id="oneOf88">
                <emma:interpretation id="interp440" emma:lang="zh-CN" emma:confidence="0">
                  <emma:literal>X</emma:literal>
                </emma:interpretation>
                <emma:interpretation id="interp441" emma:lang="zh-CN" emma:confidence="0">
                  <emma:literal>x</emma:literal>
                </emma:interpretation>
                <emma:interpretation id="interp442" emma:lang="zh-CN" emma:confidence="0">
                  <emma:literal>ⅹ</emma:literal>
                </emma:interpretation>
                <emma:interpretation id="interp443" emma:lang="zh-CN" emma:confidence="0">
                  <emma:literal>Ⅹ</emma:literal>
                </emma:interpretation>
                <emma:interpretation id="interp444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196043">9888 12739 6784,'-20'0'2624,"14"5"-1408,-4 13-864,10-18 672,0 5 96,0-1 320,4 0-576,2 1-448,5-10-224,4 10 0,0-1-32,10 6 63,7-10-191,4 0-96,-3 10 32,9-7 0,-1 2-191,-1-1-1,-4 0-960,-4 6-352,4 4-2528</inkml:trace>
          <inkml:trace contextRef="#ctx0" brushRef="#br0" timeOffset="197583">11126 11997 4096,'-36'-19'1568,"26"24"-832,5-5-224,5 0 1440,-3 0-224,-3 0-320,0 0-128,0 0-768,2 0 0,-1 0 0,-1 0 96,6 0 32,0 0-225,0 0-95,6 4-96,3 6 0,3-6-128,8 5 0,-1-6 32,8 13 0,-1-16 0,-2 4 0,6-8-64,2 17-64,2-13 96,8 9 0,0-9-32,-7 8-64,4-12-128,9 0-64,-9-2-608,-3 12-287,-10-12-993,-5 12-416,-11-12-1312</inkml:trace>
        </inkml:traceGroup>
      </inkml:traceGroup>
    </inkml:traceGroup>
  </inkml:traceGroup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9:22.08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B12DB9F-E1BC-4049-B018-E13E181108FF}" emma:medium="tactile" emma:mode="ink">
          <msink:context xmlns:msink="http://schemas.microsoft.com/ink/2010/main" type="writingRegion" rotatedBoundingBox="14211,9817 22495,9520 22537,10701 14254,10998"/>
        </emma:interpretation>
      </emma:emma>
    </inkml:annotationXML>
    <inkml:traceGroup>
      <inkml:annotationXML>
        <emma:emma xmlns:emma="http://www.w3.org/2003/04/emma" version="1.0">
          <emma:interpretation id="{1E595ADA-9BA2-4C6B-831B-A70066A03A24}" emma:medium="tactile" emma:mode="ink">
            <msink:context xmlns:msink="http://schemas.microsoft.com/ink/2010/main" type="paragraph" rotatedBoundingBox="14211,9817 22495,9520 22537,10701 14254,10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CC5CA2-37D5-4EE9-B4B6-4EEDBFEB98B4}" emma:medium="tactile" emma:mode="ink">
              <msink:context xmlns:msink="http://schemas.microsoft.com/ink/2010/main" type="line" rotatedBoundingBox="14211,9817 22495,9520 22537,10701 14254,10998"/>
            </emma:interpretation>
          </emma:emma>
        </inkml:annotationXML>
        <inkml:traceGroup>
          <inkml:annotationXML>
            <emma:emma xmlns:emma="http://www.w3.org/2003/04/emma" version="1.0">
              <emma:interpretation id="{52B150C4-9ECB-467B-A093-89A5AF54301F}" emma:medium="tactile" emma:mode="ink">
                <msink:context xmlns:msink="http://schemas.microsoft.com/ink/2010/main" type="inkWord" rotatedBoundingBox="14212,9840 14775,9820 14804,10624 14241,10645"/>
              </emma:interpretation>
              <emma:one-of disjunction-type="recognition" id="oneOf0">
                <emma:interpretation id="interp0" emma:lang="zh-CN" emma:confidence="0">
                  <emma:literal>d</emma:literal>
                </emma:interpretation>
                <emma:interpretation id="interp1" emma:lang="zh-CN" emma:confidence="0">
                  <emma:literal>u</emma:literal>
                </emma:interpretation>
                <emma:interpretation id="interp2" emma:lang="zh-CN" emma:confidence="0">
                  <emma:literal>氏</emma:literal>
                </emma:interpretation>
                <emma:interpretation id="interp3" emma:lang="zh-CN" emma:confidence="0">
                  <emma:literal>汁</emma:literal>
                </emma:interpretation>
                <emma:interpretation id="interp4" emma:lang="zh-CN" emma:confidence="0">
                  <emma:literal>H</emma:literal>
                </emma:interpretation>
              </emma:one-of>
            </emma:emma>
          </inkml:annotationXML>
          <inkml:trace contextRef="#ctx0" brushRef="#br0">17508 12993 4224,'0'4'1664,"5"6"-896,1-10-192,-6-5 640,0 5-32,4-5 0,1 1-448,1-5-128,-6-1-352,0-3-32,0 0 96,-6 0 0,1 3 128,-5-3-32,-1 4 0,2-1-96,-12 7-32,-9-13-32,3 16 0,3 0 0,-2 6 0,7 7-1,-2 6 1,6 7 0,3 6 0,3 5 0,4 4 0,-1-2-64,6 3 32,6-6-128,3-5-64,12-2 64,5-12 0,-1-8-192,1-9-64,-2-9-448,8-5-96,-1-18-383,-1-3-129,0-11-224,2 1 32,-7 0 128,-5-15 128,-4 11 448,-1 0 256,-4 2 224,-2 2 128,-3-1 128,-6 1 128,0 6 128,0 1 160,0 2 224,-6 10 160,1 3 160,5 4 192,-4 0-288,4 6-64,-5 4-192,5 5-96,0 4-96,0 10-32,0 6-33,0 13 65,0 3 128,0 4 96,-6 22 0,6 2-32,0-11-128,0 28-64,0-5-128,6-4-32,-1-4-160,4-6-96,1-3 0,7-10-32,-2-13-448,0-9-160,6-10-832,-3-8-352,9-10-799,-1-3-321,4-11-1056</inkml:trace>
        </inkml:traceGroup>
        <inkml:traceGroup>
          <inkml:annotationXML>
            <emma:emma xmlns:emma="http://www.w3.org/2003/04/emma" version="1.0">
              <emma:interpretation id="{BC30A7D4-B2D2-4C8C-B121-39D5DDAA8FA8}" emma:medium="tactile" emma:mode="ink">
                <msink:context xmlns:msink="http://schemas.microsoft.com/ink/2010/main" type="inkWord" rotatedBoundingBox="14929,10070 15585,10046 15614,10857 14958,10881"/>
              </emma:interpretation>
              <emma:one-of disjunction-type="recognition" id="oneOf1">
                <emma:interpretation id="interp5" emma:lang="zh-CN" emma:confidence="0">
                  <emma:literal>状</emma:literal>
                </emma:interpretation>
                <emma:interpretation id="interp6" emma:lang="zh-CN" emma:confidence="0">
                  <emma:literal>代</emma:literal>
                </emma:interpretation>
                <emma:interpretation id="interp7" emma:lang="zh-CN" emma:confidence="0">
                  <emma:literal>发</emma:literal>
                </emma:interpretation>
                <emma:interpretation id="interp8" emma:lang="zh-CN" emma:confidence="0">
                  <emma:literal>泼</emma:literal>
                </emma:interpretation>
                <emma:interpretation id="interp9" emma:lang="zh-CN" emma:confidence="0">
                  <emma:literal>沭</emma:literal>
                </emma:interpretation>
              </emma:one-of>
            </emma:emma>
          </inkml:annotationXML>
          <inkml:trace contextRef="#ctx0" brushRef="#br0" timeOffset="959">18007 12729 6016,'-9'-7'2272,"3"7"-1216,2 0-736,4 0 544,0 0 64,0 0 64,4 0-384,2 0-192,3 0-256,2 0 32,-1 0 96,5 7 32,0-2 64,2 5-64,-8 7 32,1 2-64,-4 4 64,-1-1-1,-5 10 33,-5-5 0,-1 5 64,-4 0-32,1 8 0,-8-9-96,2 7 32,0-12-64,-1 1 0,8-5-160,-4-7-32,8-2-96,4-9-32,0-8-544,10-9-256,4-9-256,2-1-159,-1-5-161,6 2 0,5-6 192,10 0 192,-6-10 416,-6-3 224,3 10 256,-7 2 64,-5 7 64,1 3 64,-7 4 160,2 6 192,-7 3 416,-4 6 160,-4 4 0,-7 10 32,-4-2-96,-10 14 63,0 1-63,0 0 64,4 5-416,5-6-96,2 1-160,8 4 32,6-5-128,15 6-128,6-10-128,3-4-416,3 0-192,-2-5-640,7 0-319,-2-5-481,-6-4-224,2 0-512,-5 0-1312,0 0 1216</inkml:trace>
          <inkml:trace contextRef="#ctx0" brushRef="#br0" timeOffset="1469">18487 12962 6656,'-11'-4'2528,"11"-5"-1344,-4-1-608,4 10 800,0 0-416,0 0-160,0 0-256,0 0-96,4 4-256,7 5 96,-1 4 96,1 6 0,-1 4 31,-1 5 129,-4 12 32,1 1-32,-2 4 64,-4 0-256,0 1-64,-4-1-96,-2-4 32,-2-5-192,-4 0-32,2-4 0,-5-10 0,0-3 0,-2-5 64,2-14-96,-9-6 0,8 2-32,2-9 0,-4-6 0,4 2-64,4-5 96,1-1 64,3-5-64,6 1 0,6-1-32,9 2 0,0-6 64,6-4 0,-3 4 0,14 9 0,-13 4-96,2 16 0,5 3 64,-1 9 0,7 4 32,-13 0 0,1 1-96,-14 4 64,10-4-544,-8-5-256,-8-9-2175,-3-4-545,12-5-1600,3-14 1600</inkml:trace>
          <inkml:trace contextRef="#ctx0" brushRef="#br0" timeOffset="1649">18492 12700 6272,'-5'-16'2368,"5"16"-1280,0 0-512,0 0 736,0 0-256,5 7-64,0 2-480,6-2-224,-1 9-192,-1-9-224,6 2-64,2 5-1248,2-5-480,7-4-1568</inkml:trace>
        </inkml:traceGroup>
        <inkml:traceGroup>
          <inkml:annotationXML>
            <emma:emma xmlns:emma="http://www.w3.org/2003/04/emma" version="1.0">
              <emma:interpretation id="{16F22615-490B-4417-BDC5-E31B122DDF47}" emma:medium="tactile" emma:mode="ink">
                <msink:context xmlns:msink="http://schemas.microsoft.com/ink/2010/main" type="inkWord" rotatedBoundingBox="16112,9951 16183,9948 16194,10245 16123,10248"/>
              </emma:interpretation>
              <emma:one-of disjunction-type="recognition" id="oneOf2">
                <emma:interpretation id="interp10" emma:lang="zh-CN" emma:confidence="0">
                  <emma:literal>,</emma:literal>
                </emma:interpretation>
                <emma:interpretation id="interp11" emma:lang="zh-CN" emma:confidence="0">
                  <emma:literal>'</emma:literal>
                </emma:interpretation>
                <emma:interpretation id="interp12" emma:lang="zh-CN" emma:confidence="0">
                  <emma:literal>′</emma:literal>
                </emma:interpretation>
                <emma:interpretation id="interp13" emma:lang="zh-CN" emma:confidence="0">
                  <emma:literal>‘</emma:literal>
                </emma:interpretation>
                <emma:interpretation id="interp1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249">19226 12581 6400,'-6'0'2368,"6"0"-1280,0 3-768,0-3 640,0 0 256,0 10 224,0 0-512,0-1-192,0 4-448,0 1 0,0 4 127,0 1-159,-4 4-64,-2-1-32,-3 18 32,-2-12-1087,1 2-481,-1-6-1952,7 0-2016,4-12 1696</inkml:trace>
        </inkml:traceGroup>
        <inkml:traceGroup>
          <inkml:annotationXML>
            <emma:emma xmlns:emma="http://www.w3.org/2003/04/emma" version="1.0">
              <emma:interpretation id="{53DABFAD-CEB8-4D32-98EF-8553916BCD53}" emma:medium="tactile" emma:mode="ink">
                <msink:context xmlns:msink="http://schemas.microsoft.com/ink/2010/main" type="inkWord" rotatedBoundingBox="16785,9853 17166,9839 17167,9869 16786,9883"/>
              </emma:interpretation>
              <emma:one-of disjunction-type="recognition" id="oneOf3">
                <emma:interpretation id="interp15" emma:lang="zh-CN" emma:confidence="0">
                  <emma:literal>“</emma:literal>
                </emma:interpretation>
                <emma:interpretation id="interp16" emma:lang="zh-CN" emma:confidence="0">
                  <emma:literal>"</emma:literal>
                </emma:interpretation>
                <emma:interpretation id="interp17" emma:lang="zh-CN" emma:confidence="0">
                  <emma:literal>”</emma:literal>
                </emma:interpretation>
                <emma:interpretation id="interp18" emma:lang="zh-CN" emma:confidence="0">
                  <emma:literal>…</emma:literal>
                </emma:interpretation>
                <emma:interpretation id="interp19" emma:lang="zh-CN" emma:confidence="0">
                  <emma:literal/>
                </emma:interpretation>
              </emma:one-of>
            </emma:emma>
          </inkml:annotationXML>
          <inkml:trace contextRef="#ctx0" brushRef="#br0" timeOffset="2952">20179 12495 6400,'-24'5'2464,"3"-5"-1344,25 4-1184,-8-4 448,4 0-352,4 0 0,13-4-1248,-2-1-448,4 1-864,1-2-288</inkml:trace>
          <inkml:trace contextRef="#ctx0" brushRef="#br0" timeOffset="2645">19842 12491 6656,'-10'-6'2528,"10"6"-1344,-5 0-960,5 0 640,0 0-96,0 0 32,0 0-448,11 0-224,-1 0-64,1 0-512,4 0-96,0 0-1280,0 0-480,5 0-640</inkml:trace>
        </inkml:traceGroup>
        <inkml:traceGroup>
          <inkml:annotationXML>
            <emma:emma xmlns:emma="http://www.w3.org/2003/04/emma" version="1.0">
              <emma:interpretation id="{FDC6BD2F-9D66-424F-BBAE-83BAAC7F6887}" emma:medium="tactile" emma:mode="ink">
                <msink:context xmlns:msink="http://schemas.microsoft.com/ink/2010/main" type="inkWord" rotatedBoundingBox="17375,9890 17492,9886 17493,9896 17376,9901"/>
              </emma:interpretation>
              <emma:one-of disjunction-type="recognition" id="oneOf4">
                <emma:interpretation id="interp20" emma:lang="zh-CN" emma:confidence="0">
                  <emma:literal>一</emma:literal>
                </emma:interpretation>
                <emma:interpretation id="interp21" emma:lang="zh-CN" emma:confidence="0">
                  <emma:literal>‘</emma:literal>
                </emma:interpretation>
                <emma:interpretation id="interp22" emma:lang="zh-CN" emma:confidence="0">
                  <emma:literal>-</emma:literal>
                </emma:interpretation>
                <emma:interpretation id="interp23" emma:lang="zh-CN" emma:confidence="0">
                  <emma:literal>“</emma:literal>
                </emma:interpretation>
                <emma:interpretation id="interp2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3119">20424 12522 5376,'0'4'2112,"-6"-4"-1152,6 6-352,0-6 736,0 0-256,0 0-64,6 0-576,-6 0-288,10 0-96,4 0-704,4-6-224,1 2-1728,7 4-1568,-2 0 1312</inkml:trace>
        </inkml:traceGroup>
        <inkml:traceGroup>
          <inkml:annotationXML>
            <emma:emma xmlns:emma="http://www.w3.org/2003/04/emma" version="1.0">
              <emma:interpretation id="{0ECB9D76-80D4-4FAA-841E-34E77CF97268}" emma:medium="tactile" emma:mode="ink">
                <msink:context xmlns:msink="http://schemas.microsoft.com/ink/2010/main" type="inkWord" rotatedBoundingBox="17862,9820 18026,9814 18039,10169 17875,10175"/>
              </emma:interpretation>
              <emma:one-of disjunction-type="recognition" id="oneOf5">
                <emma:interpretation id="interp25" emma:lang="zh-CN" emma:confidence="0">
                  <emma:literal>,</emma:literal>
                </emma:interpretation>
                <emma:interpretation id="interp26" emma:lang="zh-CN" emma:confidence="0">
                  <emma:literal>'</emma:literal>
                </emma:interpretation>
                <emma:interpretation id="interp27" emma:lang="zh-CN" emma:confidence="0">
                  <emma:literal>’</emma:literal>
                </emma:interpretation>
                <emma:interpretation id="interp28" emma:lang="zh-CN" emma:confidence="0">
                  <emma:literal>)</emma:literal>
                </emma:interpretation>
                <emma:interpretation id="interp29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3390">21015 12454 5120,'-5'-5'2016,"5"5"-1088,0 5-448,0-5 576,0 0 128,0 0 128,0 0-352,5 4-192,4 0-416,-3 2 32,0-3 64,-2 7-32,1-1 64,0 1-64,-1-1 63,2-1-127,0 7-32,0-2-128,-6 0-32,0 6-32,-6 3 0,-6 1-224,-2 7-64,-22 17-1279,-4 6-577,-7 2-2464</inkml:trace>
        </inkml:traceGroup>
        <inkml:traceGroup>
          <inkml:annotationXML>
            <emma:emma xmlns:emma="http://www.w3.org/2003/04/emma" version="1.0">
              <emma:interpretation id="{E11430AE-6247-443F-B9F1-D7596F4280BC}" emma:medium="tactile" emma:mode="ink">
                <msink:context xmlns:msink="http://schemas.microsoft.com/ink/2010/main" type="inkWord" rotatedBoundingBox="18842,9651 20371,9596 20413,10777 18885,10832"/>
              </emma:interpretation>
              <emma:one-of disjunction-type="recognition" id="oneOf6">
                <emma:interpretation id="interp30" emma:lang="zh-CN" emma:confidence="0">
                  <emma:literal>既</emma:literal>
                </emma:interpretation>
                <emma:interpretation id="interp31" emma:lang="zh-CN" emma:confidence="0">
                  <emma:literal>䂹</emma:literal>
                </emma:interpretation>
                <emma:interpretation id="interp32" emma:lang="zh-CN" emma:confidence="0">
                  <emma:literal>酸</emma:literal>
                </emma:interpretation>
                <emma:interpretation id="interp33" emma:lang="zh-CN" emma:confidence="0">
                  <emma:literal>琢</emma:literal>
                </emma:interpretation>
                <emma:interpretation id="interp34" emma:lang="zh-CN" emma:confidence="0">
                  <emma:literal>顾</emma:literal>
                </emma:interpretation>
              </emma:one-of>
            </emma:emma>
          </inkml:annotationXML>
          <inkml:trace contextRef="#ctx0" brushRef="#br0" timeOffset="7144">21937 12387 4992,'-30'-11'1824,"18"11"-960,5-8-320,7 8 704</inkml:trace>
          <inkml:trace contextRef="#ctx0" brushRef="#br0" timeOffset="7491">21891 12358 11968,'12'-13'1824,"-3"4"-928,7-1-256,-2 3-192,7-3-32,6 5 63,8 1-127,1-2 32,0-1-160,4 1-64,7 2-64,-2 4 0,11-5 0,5 5 96,-5 0-32,4 0 0,2-4-96,-5 4-64,3 0 32,3 0 32,-3-4-32,-3 8 64,-1-8-128,-2 4 0,-3-5 32,0 1 0,0-2 0,2 6 64,-8-4-32,-3 0 64,-9-1-224,3 5 32,-4-4-192,-13 8 32,-2-4-224,-2 0-96,-6 0-479,-9 0-193,0 0-1184,0 0-416,0 0-576</inkml:trace>
          <inkml:trace contextRef="#ctx0" brushRef="#br0" timeOffset="8609">22339 12980 5376,'0'-6'2112,"6"2"-1152,-6-1-480,0 1 576,0 0-320,-6-1 0,3-5-256,-3 3 32,-4 1-288,-1-3 0,-4 1 0,0-14 96,0 12 128,-5-8-128,-1 4 64,0-5-32,2 25 96,-2-6-160,-5 9-32,1-1 0,5 7 63,5 2-95,0 5 32,3 7-32,7 1 32,1 7-64,8-4 32,7 2-192,4-3-32,0-5 0,0-9 0,0-4-160,6-5 32,0-18-448,5-14-95,-2-13-417,3-1-128,-3-3-64,3-20 64,-8 7 160,1-2 192,-5 5 416,-3 1 256,-3-2 128,-3 11 64,-1-1 64,-5 5 32,0 4 160,0 6 96,0 3 160,0 4 128,0 6 32,0 4 64,0-1-64,0 10 64,0 0-224,0 10 32,4 6-32,2 13 64,0 3-32,-6 4-33,0-1 97,0 26 64,0-3-160,0 0 32,0-3-256,3 3-32,3-7-192,5-1-64,-1-9-224,5-15-96,0-3-672,11-14-224,-5-13-511,-2 4-225,2-9-480,-7-1-224</inkml:trace>
          <inkml:trace contextRef="#ctx0" brushRef="#br0" timeOffset="13973">22620 12708 4608,'-3'-4'1760,"3"4"-960,0 0-448,0 0 480,0 0 96,3 9 160,3 8-416,4-7-128,1 8-320,-2 0 64,3 14 32,-3-4-32,0 4 0,3-2-96,-3-2 32,2-5-128,-1-6 0,0-12-32,0-5 32,0-19-416,10-13-96,2-7-224,2-6-32,2 3 320,1 6 160,-8 1 160,1 6 96,-5 13 96,0 0 64,-3 7 320,-3 9 128,-9 0-160,5 6 32,1 3-256,-2 1-32,-4-4 0,0 10 64,0 7-32,0 16 0,0-3-96,0 6-32,0 2 32,0 21 32,0-6-97,-4-1-31,-2 2 32,1-8 0,5 3 0,-3-10 0,-3-3-64,0-10-64,0-10 96,-3-2 0,-6-4-128,-11-2-32,0-9-64,-4-2 96,-2-3 64,2-3 64,0-6-128,4-1 32,2-3-64,3 0 0,6-6 128,3-4 96,3 1-64,4 0 0,10-2-32,4 2 32,3-1-64,3-9-32,6 9-64,3 1-32,8 0 64,-2-1 0,0-4-416,0 9-95,6-1-833,0 6-352,0-6-1056,0 11-1792,-6-7 1152</inkml:trace>
          <inkml:trace contextRef="#ctx0" brushRef="#br0" timeOffset="14726">23197 12862 6144,'-10'-14'2368,"10"10"-1280,0 8-768,0-4 640,4 9-224,-4-9 256,0 17-352,6 6-352,-6 5 128,0 4 64,0 13-32,0-5 64,0 1-96,-6-5 64,2 0-129,-1-4-31,-1-3-128,1-13-32,1-6-96,-2-5 32,6-10-480,0-5-224,0-12 97,6-4 63,-2-11 32,7 9 96,-2 2 128,6 3 32,3 1 96,0 3 96,-6 6 0,8 4-32,-5-1 32,6 6-32,-6 4 0,0 0 64,-5 0-96,1 4 0,-8 6 96,-3-1 32,-3 0-128,-3 5 32,-20-11-64,1 6 0,5-3 64,-1 7 0,0 0 64,3 1 96,0 4 128,9-4 64,-1-1-32,5-3 32,-1-1-64,6 0-1,0-9-95,0 0-32,0 0-32,0 0 64,0 0-96,0 0-64,0 0 64,6 4 64,-6-4 64,0 0 96,0 0 32,5 4 96,-1-4-160,2 6-32,3-3-64,9 3 32,-4-3-128,5 3 0,-2-2-32,2 6 32,-2-7-64,2 10 64,2 2-416,5-7-96,-5 2-736,-3-1-288,-2-5-799,4 1-3169</inkml:trace>
        </inkml:traceGroup>
        <inkml:traceGroup>
          <inkml:annotationXML>
            <emma:emma xmlns:emma="http://www.w3.org/2003/04/emma" version="1.0">
              <emma:interpretation id="{B7AFBFC0-7F1F-423D-A8B6-53A87AA79446}" emma:medium="tactile" emma:mode="ink">
                <msink:context xmlns:msink="http://schemas.microsoft.com/ink/2010/main" type="inkWord" rotatedBoundingBox="21112,9819 21187,9816 21198,10100 21123,10103"/>
              </emma:interpretation>
              <emma:one-of disjunction-type="recognition" id="oneOf7">
                <emma:interpretation id="interp35" emma:lang="zh-CN" emma:confidence="0">
                  <emma:literal>,</emma:literal>
                </emma:interpretation>
                <emma:interpretation id="interp36" emma:lang="zh-CN" emma:confidence="0">
                  <emma:literal>'</emma:literal>
                </emma:interpretation>
                <emma:interpretation id="interp37" emma:lang="zh-CN" emma:confidence="0">
                  <emma:literal>‘</emma:literal>
                </emma:interpretation>
                <emma:interpretation id="interp38" emma:lang="zh-CN" emma:confidence="0">
                  <emma:literal>′</emma:literal>
                </emma:interpretation>
                <emma:interpretation id="interp3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5550">24230 12449 6016,'-8'0'2272,"8"6"-1216,-6-2-448,6-4 672,0 0 64,0 9 64,-6 0-416,6 5-224,-4 4-416,-2 5-160,1 3-64,2 6-65,-3 0 33,0-5-415,2 1-97,-2-5-1440,1-6-544,5 1-1440</inkml:trace>
        </inkml:traceGroup>
        <inkml:traceGroup>
          <inkml:annotationXML>
            <emma:emma xmlns:emma="http://www.w3.org/2003/04/emma" version="1.0">
              <emma:interpretation id="{29181B08-0A13-4E08-8FE6-B6A7EE597AFC}" emma:medium="tactile" emma:mode="ink">
                <msink:context xmlns:msink="http://schemas.microsoft.com/ink/2010/main" type="inkWord" rotatedBoundingBox="21654,9699 21770,9695 21774,9819 21658,9823"/>
              </emma:interpretation>
              <emma:one-of disjunction-type="recognition" id="oneOf8">
                <emma:interpretation id="interp40" emma:lang="zh-CN" emma:confidence="0">
                  <emma:literal>“</emma:literal>
                </emma:interpretation>
                <emma:interpretation id="interp41" emma:lang="zh-CN" emma:confidence="0">
                  <emma:literal>"</emma:literal>
                </emma:interpretation>
                <emma:interpretation id="interp42" emma:lang="zh-CN" emma:confidence="0">
                  <emma:literal>「</emma:literal>
                </emma:interpretation>
                <emma:interpretation id="interp43" emma:lang="zh-CN" emma:confidence="0">
                  <emma:literal>”</emma:literal>
                </emma:interpretation>
                <emma:interpretation id="interp4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6077">24711 12455 6272,'-11'-19'2368,"11"-26"-1280,0 26-1120,11 11 384</inkml:trace>
          <inkml:trace contextRef="#ctx0" brushRef="#br0" timeOffset="16251">24721 12402 10016,'20'-37'-64,"20"18"-1344,-9 0-576</inkml:trace>
        </inkml:traceGroup>
        <inkml:traceGroup>
          <inkml:annotationXML>
            <emma:emma xmlns:emma="http://www.w3.org/2003/04/emma" version="1.0">
              <emma:interpretation id="{59C94AC9-A658-45BE-AF53-C13C14796222}" emma:medium="tactile" emma:mode="ink">
                <msink:context xmlns:msink="http://schemas.microsoft.com/ink/2010/main" type="inkWord" rotatedBoundingBox="21951,9698 22036,9695 22038,9756 21954,9759"/>
              </emma:interpretation>
              <emma:one-of disjunction-type="recognition" id="oneOf9">
                <emma:interpretation id="interp45" emma:lang="zh-CN" emma:confidence="0">
                  <emma:literal>‘</emma:literal>
                </emma:interpretation>
                <emma:interpretation id="interp46" emma:lang="zh-CN" emma:confidence="0">
                  <emma:literal>'</emma:literal>
                </emma:interpretation>
                <emma:interpretation id="interp47" emma:lang="zh-CN" emma:confidence="0">
                  <emma:literal>·</emma:literal>
                </emma:interpretation>
                <emma:interpretation id="interp48" emma:lang="zh-CN" emma:confidence="0">
                  <emma:literal>“</emma:literal>
                </emma:interpretation>
                <emma:interpretation id="interp4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16418">24996 12391 3968,'0'-7'1472,"0"7"-768,11 7-672,0-26 352,-11 19-416,19-7-96,0-12-1632,3 0-768</inkml:trace>
        </inkml:traceGroup>
        <inkml:traceGroup>
          <inkml:annotationXML>
            <emma:emma xmlns:emma="http://www.w3.org/2003/04/emma" version="1.0">
              <emma:interpretation id="{7373F371-8D34-4D35-8892-DDEAC164C4AE}" emma:medium="tactile" emma:mode="ink">
                <msink:context xmlns:msink="http://schemas.microsoft.com/ink/2010/main" type="inkWord" rotatedBoundingBox="22209,9723 22279,9720 22280,9756 22211,9758"/>
              </emma:interpretation>
              <emma:one-of disjunction-type="recognition" id="oneOf10">
                <emma:interpretation id="interp50" emma:lang="zh-CN" emma:confidence="0">
                  <emma:literal>‘</emma:literal>
                </emma:interpretation>
                <emma:interpretation id="interp51" emma:lang="zh-CN" emma:confidence="0">
                  <emma:literal>“</emma:literal>
                </emma:interpretation>
                <emma:interpretation id="interp52" emma:lang="zh-CN" emma:confidence="0">
                  <emma:literal>·</emma:literal>
                </emma:interpretation>
                <emma:interpretation id="interp53" emma:lang="zh-CN" emma:confidence="0">
                  <emma:literal>」</emma:literal>
                </emma:interpretation>
                <emma:interpretation id="interp54" emma:lang="zh-CN" emma:confidence="0">
                  <emma:literal>的</emma:literal>
                </emma:interpretation>
              </emma:one-of>
            </emma:emma>
          </inkml:annotationXML>
          <inkml:trace contextRef="#ctx0" brushRef="#br0" timeOffset="16590">25252 12355 6272,'0'3'2368,"4"-3"-1280,2 29-768,-1-35 640,-1 15-512,1-12-64,1-3-256,4 3-32,1-3-32,-2 2-768,1 4-288</inkml:trace>
        </inkml:traceGroup>
        <inkml:traceGroup>
          <inkml:annotationXML>
            <emma:emma xmlns:emma="http://www.w3.org/2003/04/emma" version="1.0">
              <emma:interpretation id="{A9C48187-232E-4852-A820-AC3FD2BDE5F3}" emma:medium="tactile" emma:mode="ink">
                <msink:context xmlns:msink="http://schemas.microsoft.com/ink/2010/main" type="inkWord" rotatedBoundingBox="22430,9657 22499,9654 22507,9874 22438,9877"/>
              </emma:interpretation>
              <emma:one-of disjunction-type="recognition" id="oneOf11">
                <emma:interpretation id="interp55" emma:lang="zh-CN" emma:confidence="0">
                  <emma:literal>,</emma:literal>
                </emma:interpretation>
                <emma:interpretation id="interp56" emma:lang="zh-CN" emma:confidence="0">
                  <emma:literal>'</emma:literal>
                </emma:interpretation>
                <emma:interpretation id="interp57" emma:lang="zh-CN" emma:confidence="0">
                  <emma:literal>’</emma:literal>
                </emma:interpretation>
                <emma:interpretation id="interp58" emma:lang="zh-CN" emma:confidence="0">
                  <emma:literal>‘</emma:literal>
                </emma:interpretation>
                <emma:interpretation id="interp5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16782">25542 12291 8192,'-6'0'3072,"6"-4"-1664,0 8-1024,0-4 1056,0 13-640,-5 15-384,1-1-288,-2 5-544,-3 3-128,-8 7-1760,2-1-736</inkml:trace>
        </inkml:traceGroup>
      </inkml:traceGroup>
    </inkml:traceGroup>
  </inkml:traceGroup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54:34.88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DC3B8297-661E-4EE9-B0DB-C669F3AF972A}" emma:medium="tactile" emma:mode="ink">
          <msink:context xmlns:msink="http://schemas.microsoft.com/ink/2010/main" type="inkDrawing" rotatedBoundingBox="27397,8016 27544,12496 27085,12511 26938,8031" semanticType="callout" shapeName="Other">
            <msink:sourceLink direction="with" ref="{04847C26-4D24-412E-99C3-24934B8ED247}"/>
            <msink:sourceLink direction="with" ref="{C7A5A509-CF9C-4FD8-BA0D-0515D0FCA21E}"/>
          </msink:context>
        </emma:interpretation>
      </emma:emma>
    </inkml:annotationXML>
    <inkml:trace contextRef="#ctx0" brushRef="#br0">30201 10677 2560,'0'0'1056,"0"-10"-576,0 10-288,0 0 352,0 0-96,0 0 64,0 0-96,0 0 64,0 0 32,0-4 64,0-1 32,0 5 32,0 0-352,0 0-32,0 0 64,0-4 0,0 4 128,0 0 64,0 0-32,0 0-160,0 9-64,0-1-64,0 7 32,0 2 160,0 1 64,0 9-96,0 5-32,0 0-64,0 0 0,0 0 0,0 4 0,0 0-128,0 5-32,-5-1 96,5 20 96,-4-5-128,4 3-96,0 0 32,-6-3 0,0 17 32,6-3-1,0-1-63,0 4 32,0 1-64,0 3-32,-6 10 32,6-5 32,0-4-32,-3 1-32,-2-1 96,-1-4 0,2-1-32,4 1-64,0-5 96,0 4 0,0 5-32,0-5 32,0-2-64,0-3 64,0-8 64,4 4 64,-4-1-192,0-7 0,0-1 32,6 1 32,-1 0-128,-5-1 32,3-4-64,-3 4 0,6 5 128,-6-5 32,6 1-32,-6-6 32,0-4-64,0 0-32,0 6 32,0 4 32,0-6-32,0-4-32,0 0 32,0 0-32,0 1 0,0-2 64,0-2-32,0-6-32,0 5 96,0 8 0,0-2-128,0 2-32,0-7 32,-6-3 0,0-1 32,6-8 64,-3 12-32,-2-7-32,-1 7 32,2-6 32,-2-4-96,0 0 0,2 0-32,-1-2 0,0-2 128,-1-2 32,6 3-128,0-3-32,0 2-64,0-5 96,0 0 64,0-7 64,0 3-128,0 4-32,0-4 32,0 7 0,6-3 96,-6-4 32,5-3 32,-5 7-160,5-8 32,-5-7-64,4 1 0,-4-9 64,6 10 0,-6-10 64,0 0 32,0 0-128,0 0-32,10 0 32,-10 0 0,11 0 32,-11 0 64,9 0-96,3 0 0,-8 0 32,-4 0 64,0 0-32,20-4-96,-5 4-32,0 0 128,-3-6 32,-3 2-160,6 4 64,1-5 64,0 1 0,-6 4 64,-1-4-128,2 4 0,-11 0 32,10 0 64,1 0-96,-2 0 0,1 0 32,1 0 0,-11 0 64,9 0 32,3 0-192,-3 0 0,6 0 32,1 0 96,-2 0 0,-2 0-32,-3 0 32,2 0 32,-1-6-96,-1 6-64,2-9 64,-5 0 0,10 1 32,-12 2 64,1 3-192,0-3 32,1 2-192,-2 1-32,2-3-544,-6-7-191,0 3-1,-6 1-896,2-4-416,-2-4-1152</inkml:trace>
  </inkml:traceGroup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54:36.67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04847C26-4D24-412E-99C3-24934B8ED247}" emma:medium="tactile" emma:mode="ink">
          <msink:context xmlns:msink="http://schemas.microsoft.com/ink/2010/main" type="inkDrawing" rotatedBoundingBox="27650,7964 27715,12340 27622,12341 27556,7965" semanticType="verticalRange" shapeName="Other">
            <msink:destinationLink direction="with" ref="{DC3B8297-661E-4EE9-B0DB-C669F3AF972A}"/>
          </msink:context>
        </emma:interpretation>
      </emma:emma>
    </inkml:annotationXML>
    <inkml:trace contextRef="#ctx0" brushRef="#br0">30633 10596 8896,'6'18'480,"-6"0"-32,0-1-64,0 6 64,0-1-32,0 0 64,0 20 32,0-6-160,0 2 32,0-2-224,0 0-96,0-1 32,4 2 0,-4 0-32,0-2 32,11 7 0,-11 7 32,9 2 64,-9-7 32,12 2-96,-9-6-32,2 2-32,1 6 32,-2 12 0,2-10 32,-6 0-160,0-5 32,0 0 0,5 1 64,-5-1-32,0-6-32,0 9 96,0 4 0,6 3-32,-6-10 32,0 1 0,0-1 32,4-8-64,-4 18-64,0-2 96,0-3-128,0-4-64,0-1 128,0-4 32,0 5 0,0-6 32,0 0-64,0-4-32,0 10 32,0 4 32,0-4 32,0 2 32,0-6-160,5-6 32,-5 0 64,0-4 32,6 4-128,-6 5-32,0-6 32,0 7 64,0-6 0,0-4-32,0 0 32,0 0 32,0 0-32,0-2 64,0 2-128,0 0-64,0-6 64,0 3 0,0 7 96,0 5 32,4-1-128,-4 1 32,0-9 0,0 0 0,0 0-96,0-1 64,0-3 32,0-2 64,0 12-32,0-8-32,0 12 96,0-7-64,0 2-32,0-7 32,0 3-32,-4-4 0,4-3 0,0 0 0,0 2 0,0-6-96,0 2 64,-6 2 32,6-4 64,0-3-32,0 32-96,0-11 32,0-4 32,0-8 0,0-2 0,0 2 64,0-6-96,0 2 0,0-2 32,0-5 64,0 2-96,0-5 0,0 4 32,0-5 0,0 0 0,0 19 64,0 0-32,0 0-32,0-6 96,0-3-128,0 0 0,0-4-32,0 0 0,0-3 64,0 3 64,0-2-96,0 3 0,0-2 32,0-1 64,0 2-32,0-6-32,0 0 32,0 2-32,0-2 0,0-3 0,0-2-96,0 0 64,0 2-32,0-10-64,0 0-128,0 0 0,0 0-576,-5 0-256,-10 0-1632,5-10-1952,-16-6 1152</inkml:trace>
  </inkml:traceGroup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54:38.17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61C7413A-B7FB-47AC-A0E5-5F6834853224}" emma:medium="tactile" emma:mode="ink">
          <msink:context xmlns:msink="http://schemas.microsoft.com/ink/2010/main" type="writingRegion" rotatedBoundingBox="26998,11307 27021,7933 27799,7938 27776,11312"/>
        </emma:interpretation>
      </emma:emma>
    </inkml:annotationXML>
    <inkml:traceGroup>
      <inkml:annotationXML>
        <emma:emma xmlns:emma="http://www.w3.org/2003/04/emma" version="1.0">
          <emma:interpretation id="{34CE55AE-DD3A-44D8-B8B6-9ED76E209709}" emma:medium="tactile" emma:mode="ink">
            <msink:context xmlns:msink="http://schemas.microsoft.com/ink/2010/main" type="paragraph" rotatedBoundingBox="26998,11307 27021,7933 27799,7938 27776,113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BE21A2-E16D-4AE2-B0C3-7346ECDB7D4A}" emma:medium="tactile" emma:mode="ink">
              <msink:context xmlns:msink="http://schemas.microsoft.com/ink/2010/main" type="line" rotatedBoundingBox="26998,11307 27021,7933 27799,7938 27776,11312"/>
            </emma:interpretation>
          </emma:emma>
        </inkml:annotationXML>
        <inkml:traceGroup>
          <inkml:annotationXML>
            <emma:emma xmlns:emma="http://www.w3.org/2003/04/emma" version="1.0">
              <emma:interpretation id="{C7A5A509-CF9C-4FD8-BA0D-0515D0FCA21E}" emma:medium="tactile" emma:mode="ink">
                <msink:context xmlns:msink="http://schemas.microsoft.com/ink/2010/main" type="inkWord" rotatedBoundingBox="26998,11307 27021,7933 27799,7938 27776,11312">
                  <msink:destinationLink direction="with" ref="{DC3B8297-661E-4EE9-B0DB-C669F3AF972A}"/>
                </msink:context>
              </emma:interpretation>
              <emma:one-of disjunction-type="recognition" id="oneOf0">
                <emma:interpretation id="interp0" emma:lang="zh-CN" emma:confidence="0">
                  <emma:literal>虋</emma:literal>
                </emma:interpretation>
                <emma:interpretation id="interp1" emma:lang="zh-CN" emma:confidence="0">
                  <emma:literal>爨</emma:literal>
                </emma:interpretation>
                <emma:interpretation id="interp2" emma:lang="zh-CN" emma:confidence="0">
                  <emma:literal>䨻</emma:literal>
                </emma:interpretation>
                <emma:interpretation id="interp3" emma:lang="zh-CN" emma:confidence="0">
                  <emma:literal>鑋</emma:literal>
                </emma:interpretation>
                <emma:interpretation id="interp4" emma:lang="zh-CN" emma:confidence="0">
                  <emma:literal>齏</emma:literal>
                </emma:interpretation>
              </emma:one-of>
            </emma:emma>
          </inkml:annotationXML>
          <inkml:trace contextRef="#ctx0" brushRef="#br0">30150 12008 2816,'0'0'1120,"0"0"-576,0 0-288,0 0 416,0 0-192,0 0 64,0 0-128,6 0 64,3 0-64,-4-10 0,5 0-224,10 7 96,-4-1 96,10-1-64,-2 1 0,-3-2-128,0 6 32,0 0 0,-2-4 96,1 4-160,1-6-32,0 6 0,3-3 0,-3-1-64,0-1-64,9-5 32,-4 10 32,4 0-32,0-4-32,2 0-64,-7 4 32,-4-5 32,-1 5 64,1 0-32,-6 0 64,0 0-224,-6-4-32,3-1-224,-8 1-96,2 0-352,-6-2-192,0 2-960,0-1-1024,0 1 1024</inkml:trace>
          <inkml:trace contextRef="#ctx0" brushRef="#br0" timeOffset="1856">30389 11469 2304,'6'-9'864,"-1"9"-448,-1-4-128,-4 4 288,0 0-128,6 0 0,-6 0-128,0 0 32,0 0-128,0 0 32,0 0 32,0 4 160,-6 0-64,2 6 96,-1 2-256,-1 11 64,-3 6 64,-12 2-128,0 0-64,-3 6 64,3-2 0,1 1 32,-1-4 64,6-5-160,0-4-32,3-5-128,3-4-32,3-5 32,6-9 64,0-3-96,6-11 0,9-1-32,11-2-64,-1-1-64,-5-2 32,1 3 160,0-11 64,-2-2-96,1 1 32,1 3-64,0 4 0,-6-1 64,0 4 64,0 1-32,-3 4 64,-3 5-64,-4 6 64,-5 3-64,0 8-32,-5 16-64,-4 7 32,-7 0 96,-4 6 32,-11 2-128,5 3 32,-10-1 128,6-4 64,0-5-64,9-10-96,1 0-96,5-8 32,3-5 32,9-9 0,3-5-96,15-3 64,0-8-32,9 0 0,2-6 0,1-2 0,-3 2 64,-3 4 0,0-2-96,-1 7 64,-4 0 32,-1 3 64,-6 7-32,2-3 64,-11 6-64,0 9 64,0 1 0,-5 9 32,-7 3-64,3 1 32,-6-1 64,0 2 128,-6-2-64,6-6-64,0 4-64,4-11 0,1 0-224,16-15 32,3-2 32,7-6-32,-2-2-32,2-8 96,0 2 64,0-2-64,-1 6 0,0 0-32,0 1 0,0 2 64,0-8 64,0 10-32,0-4-32,2 2 32,-2 7-32,-5 2 0,-10 26 64,-6 2 32,-13 4-128,2 6 32,-2 4 64,-7 2 32,5 2 224,-3-4 128,3 1-224,-5-14-128,16-11-64,4-12-32,6-5-96,6-8 64,9-9-192,0-2 0,6 2 32,0-4 96,0-2 0,-7 2-32,7 2 96,-2 6 0,13 4 32,-11 1 64,-6 4-96,0 5 0,-5-2 32,-16 12 0,2 2 0,-7 7 0,1-2 64,1 4-32,-2 2-32,-10-1 96,11 0 0,-1 0-128,2-4 32,3-5 0,2 0 0,4-9-96,0 0 0,4-6-32,2 0 96,3-10-64,-3 3-32,5 0 0,4-1 0,-5 0 96,4 0 64,2 5 64,-1 1 32,-4 3-224,10 5 64,-6 0 64,-6 5 0,-9 0 64,-4 3-64,4 6-32,-16-1-64,6 2 32,1 2 32,-2-4 64,1 3-32,-1-10 64,7 4-128,-2-4 0,0-6-192,6-10 0,16-2-256,-1-8-96,-4-2 96,10 3 32,-1 2 192,-4-1 160,-2 4 0,2 1 32,-7 3 64,3 5 64,-12 5-32,3 5 64,-3 5 0,0 3 32,-3 1 64,-13 4 32,5-1-32,1 2 32,-10-6-128,5 0-64,0 3 0,3-10-32,3 0-96,-2-2 0,1-4-448,5 0-192,1-4-960,-2-5-1216,6 0 768</inkml:trace>
          <inkml:trace contextRef="#ctx0" brushRef="#br0" timeOffset="3213">30394 11486 2432,'10'0'960,"-4"6"-512,-1-6-256,-5 0 352,0 0-160,0 9 384,-11 14-96,1 3 64,-1 0 32,-13 3-160,-12 3-32,5 0-320,5-6-96,2-3-32,3-4 0,6-12 0,0-1-160,9-12-32,1-1-128,5-9 32,5 3-320,1-9-96,9 5 416,0-2 320,10-7-128,-5 1 0,-5 8-32,1-2 0,0 2 64,-6 2-32,-1 2-32,2 0 96,-7 3 0,2 1-192,-6 5 0,0 4 96,0 4 64,-6 11-96,-9 8 32,-9 7 64,3 2 96,0 0 0,1-4 0,1-2-32,-2-3 64,6-4-96,4-6-64,5-3 0,6-10 32,6-6-96,14-7-64,10 0-32,0-10 96,2-5 0,-1 5 32,-7 0-96,2 7 0,1 0 64,-8 9 64,2-2 0,-6 3 64,-4 6-64,-11 0-32,4 15 32,-4 2 32,-4 5-32,-2 1-32,-3 0-64,-2-1 32,1 1 32,4-4 64,1-6-32,5-4-32,0-9-64,11-3 32,4-13-128,6-6 32,0-8-96,-2-2 0,13 3 32,-2 3 64,0 4-32,-4 3 32,-1 5 96,-10 5 64,0 5 0,-4 4 64,-17 17 64,-14 12 64,-1-3 256,2 2 128,-2-2-224,-5 3-64,2-3-128,-3 0-32,7-7-32,4 0 0,1-11-160,10-3 32,1-5-64,4-5-64,4-3-128,7-1 0,-2-4-32,7-10 96,-2 0 64,4 4 64,12-7-32,0-2 32,-4 9 0,-7 2 0,-13 8 128,9-1 32,-4 20-32,-2-1-64,-14 1 96,1 6 0,-1 7-32,-11-4-64,1 0 96,4-2 64,-4-4-128,5 2-32,-1-8-64,8-1 0,-3-6 64,6-6 0,0 3-160,9-7 32,6-7-96,-3-2 64,8 6 96,-5 0 32,1 4 96,-2-1-32,-4 7-32,-4 16 96,-16 4-64,-1 5 64,-8 1-64,-2 5 64,6-2 0,-2 3 32,2-7-160,0 1-32,0-6-960,6 2-448,-6 3-864</inkml:trace>
          <inkml:trace contextRef="#ctx0" brushRef="#br0" timeOffset="-645">30165 11469 3456,'0'0'1312,"5"0"-704,-1 0-352,-4 0 352,0 0-96,6 0 96,0 0-32,8 0 0,2 0-288,-2 0-32,13 0 128,-6 0 0,3 0-64,-3-5-32,0 1-96,-1 0-32,0 4-96,6 0 32,-2 0-64,-3 0 64,0 0 0,-1 0 96,1 0-256,4 0 0,7 0 64,-2 0 64,-6 0 0,-3 0 32,0 0-64,-7 0-32,2 0 32,-1 0-32,-4 0 0,-1 0 0,0-5 0,-10 5 0,4 0-448,-4 0-96,0-4-1280,0 4-1760,0 0 704</inkml:trace>
          <inkml:trace contextRef="#ctx0" brushRef="#br0" timeOffset="4347">30174 13495 3072,'-9'32'1120,"9"-64"-576,0 18-352,0 9 352,0 5-160,0-4-64,5 4 32,-5-5 96,0 5 32,4 0 96,2 0 32,0-5 32,-1 5-352,-1 0-32,17-3 128,5 3-96,-2 0-128,2-6-32,-4 2 64,2-1 32,2 1-96,-1 0-96,2 4 0,-9-6 32,3 3-32,0-3 64,-1 2-64,1 4-32,4-3-64,7-3 32,-2 2 32,-6 4 64,2-6-96,-4 6 0,-4 0-32,3-3 0,0-1-96,-1 4 32,-4-6-576,-2 3-256,2-3-1120,-5 6-1280,-2 0 1056</inkml:trace>
          <inkml:trace contextRef="#ctx0" brushRef="#br0" timeOffset="4876">30170 13916 1280,'-11'22'512,"17"-22"-256,-1-22 256,-5 16 352,4 2-256,2 4-32,-1 0 32,1 0 192,9 4-192,0-8-320,10 8-128,-5-4 32,-5 0 96,1 0-128,0 0-32,0 0 64,-2 0-32,2 0 64,-2 0 0,2 0 32,-1 0-224,5 0-64,-4 0 0,4 0 0,1 0 96,0-4 96,-6 4-128,0-5-96,15 0-128,-9 5-160,9-12-544,-4 2 64,-5 0-768,-6 2-736,0 4 736</inkml:trace>
          <inkml:trace contextRef="#ctx0" brushRef="#br0" timeOffset="6911">30364 13408 2176,'0'-10'864,"4"10"-448,-4 0-288,0 0 320,0 0-64,0 0 96,0 10-128,0-1-32,-4 0-64,-1 14 0,-10-6 0,0 11 0,-6 8 0,0-8 64,0-1-96,1-5 32,1 1-160,2-1 0,2-2 96,6-8-32,-3 2 0,8-4-192,-1-7-32,5-3 32,5 0 64,-1-3-64,8-11 0,8-1-32,4-2-64,3-5 0,-2-1 0,1-9 96,-2 0 0,3 5 96,-6-5 32,-1 10-128,-4 3-32,-8 6 96,2 3 32,-4 6 0,-6 4-64,-6 10 32,2 12-32,-7 14 0,-4 6 64,-9-6 32,-12-1 32,6-2 128,3-1 160,0-6-224,9-4-32,3-3-96,4-10-64,5-1 32,6-8-32,12-4-224,2-9-96,10-6-32,3-3-32,0-10 64,-3 6 32,6-10 192,-4 4 32,-4 0-32,-4 0 64,3 9 32,-6 4 64,2 6 32,-8 9 32,-9 4-64,0 0 32,0 17 0,-6 15 96,-8 10-32,-2-7 64,-4 7 0,-10-7 96,0 1-96,-6 6 32,6-6-160,3 0 0,6-14-32,7-7-64,4-8-64,4 3 32,27-27-320,0-6-32,3-5-32,3 6 96,-2-5 32,1-1 192,-2-7 32,2-7-32,-1 6 64,-4 4 32,-1 6 64,1 3-32,-6 0-32,-5 10 96,1 4 0,-7 9 32,-4 13 64,0 10-96,-15 9-64,5 3 128,-10 2 32,-2 3 64,-2 2 0,-2 3 0,-10 0 64,-4-5-96,5-8-64,8-4-64,7-10 0,16-4-128,4-20-64,14-7-96,8-6-32,-4-3-96,9-4-32,-2-6-32,7 0 64,-8 0 128,6-8 96,-4 2 64,4-1 32,12 3 64,-12 4 32,-4 3-128,-6 3 32,-4 8 0,0 8 64,-8 6 32,-13 36-32,-14 10-128,-1-6 128,-12 4 64,7 0 96,-5 2 96,-6-2-32,9 1 64,7-5-192,1-8-32,2-5-64,7-7-64,5-10-64,2-6 32,6-14-128,8 0-32,-1-8-128,5-1 32,6-4 160,-1-1 64,10 2 64,1 4 0,-11-10 0,11 5 0,-5 4 0,-6 4 64,-4 6-32,-2 4 64,-8 18 0,-12 4-32,1 6-64,-14 4 32,-1 4-32,-1 5 0,-6-6 64,3 11 96,-6-1 64,9-4-96,0-6-32,6-3-96,4-9-32,7-6-32,-2-8 0,12-13-96,-2-6-32,7 3-64,4-3 0,1-4-64,-2 1 32,2-1 288,16 4 160,-14 2-160,9 4-32,-6 3 0,-1 5 0,-4 2-64,-8 3 64,-8 3 160,-5 12 64,2-2-64,-13 4-96,0 11 64,0-1 64,2 5-64,-2-5 0,1-3-32,6-8-64,3-2-64,0-4 32,6-14 32,6-10-160,0-5-32,9 0-128,0 3 32,0-3 160,6 0 128,-1 6 96,-4 0 32,-2 3-160,-4 6 32,-4-2 0,-6 6 0,0 0 0,-12 10 0,2 4-288,2 4-64,-8 1-1504,5-6-960</inkml:trace>
          <inkml:trace contextRef="#ctx0" brushRef="#br0" timeOffset="-5087">30087 10626 3968,'-15'0'1472,"12"0"-768,-3 0-192,6 0 576,0 0-32,0-4 32,0 4-192,0 0 0,9 0-512,2 4 64,5-4 64,-1 0-64,0-4 64,11 0-160,-1-2 32,5 2-160,2-2 32,-2 3-160,0-1 0,6 4-32,-6-5-64,2 1 32,-2-2 32,-5 6-32,1 0 64,4 6-128,-3-6-64,3 4 64,-9-4 0,-3 5 96,-6-5 32,2 0-128,-8 0 32,-2-5 0,-4 5 64,0 0-384,-10-4-96,10-2-800,-9 2-256,4 4-992,-1 0-1696,0 4 928</inkml:trace>
          <inkml:trace contextRef="#ctx0" brushRef="#br0" timeOffset="-2701">30638 10567 3200,'-49'0'1216,"98"7"-640,-69-7-320,40 0 416,2 11-96,-22-11-32,0 0-32,7 9 96</inkml:trace>
        </inkml:traceGroup>
      </inkml:traceGroup>
    </inkml:traceGroup>
  </inkml:traceGroup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56:00.71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AAC580A-6475-4713-AEEE-2B8D541CFEF5}" emma:medium="tactile" emma:mode="ink">
          <msink:context xmlns:msink="http://schemas.microsoft.com/ink/2010/main" type="inkDrawing"/>
        </emma:interpretation>
      </emma:emma>
    </inkml:annotationXML>
    <inkml:trace contextRef="#ctx0" brushRef="#br0">5016 15365 3712,'-6'-31'1408,"6"31"-768,0-8-192,0 8 544,0 0-64,0 0 32,0-5-128,0 5 32,0 0-480,0 0 128,0 5 64,0-5-128,0 17 288,6 2-96,-6-2-96,0-2-160,0-2-96,0 4-96,0 2 32,0 0 0,0-6 96,0-4-33,0 8 1,0 12 32,5 6 128,-1 7 32,2 3 0,-1-5-32,-1 14-32,2-3-96,-1 17-32,-5 32-96,0-6-32,0-3-32,0-37 0,0-3-160,4-6 32,-4 10-352,0-16-160,0-7-1024,0-13-351,0-11-961,0-12-352,0 4-480</inkml:trace>
  </inkml:traceGroup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56:00.95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E9BDED9-8E88-4665-87B3-EB2E05B0DFD3}" emma:medium="tactile" emma:mode="ink">
          <msink:context xmlns:msink="http://schemas.microsoft.com/ink/2010/main" type="inkDrawing"/>
        </emma:interpretation>
      </emma:emma>
    </inkml:annotationXML>
    <inkml:trace contextRef="#ctx0" brushRef="#br0">5142 15974 6656,'-4'-24'2464,"4"24"-1344,4 0-384,1-4 832,7 8-224,-3 1-96,12-5-608,-6 0-256,30-9-224,21-17-128,2 7 63,4-4-126,-27 4-1,-4 12-960,5-8-448,10-2-832,-16 4-320,-5-6-608</inkml:trace>
  </inkml:traceGroup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56:01.42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F0D738B-F08D-4C40-844A-54BD5331BB1F}" emma:medium="tactile" emma:mode="ink">
          <msink:context xmlns:msink="http://schemas.microsoft.com/ink/2010/main" type="inkDrawing"/>
        </emma:interpretation>
      </emma:emma>
    </inkml:annotationXML>
    <inkml:trace contextRef="#ctx0" brushRef="#br0">5611 15539 5248,'-24'-18'2016,"24"18"-1088,-12-19-448,12 19 640,0-4-256,-4-5-96,4 5-96,0 4 32,0-6-384,0 2 96,0 1 32,0-7 32,0 10 32,0 0 0,4 0 0,2 0-1,0 4 1,-1 2-64,-5-6 32,0 0-128,0 0-32,0 0-64,0 7 64,0-1-96,0-2 32,0 1-160,0-1 0,0-4-96,4 4-32,-4 1 32,5-5 0,1 0-160,-6 0-32,0 0-192,0 0 0,4 0-96,-4 0 0,0 0-32,6-5 64,-6 5 33,5 0 95,-5-4-384,0 4-160,0 0-128,0 0-96,0-4-32,6-11-672,-2 11-416,1 1-96,-5-7-256,0 4 1120</inkml:trace>
  </inkml:traceGroup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56:01.79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B214D6F-28A1-47BC-8F6C-E62534F1C27A}" emma:medium="tactile" emma:mode="ink">
          <msink:context xmlns:msink="http://schemas.microsoft.com/ink/2010/main" type="inkDrawing"/>
        </emma:interpretation>
      </emma:emma>
    </inkml:annotationXML>
    <inkml:trace contextRef="#ctx0" brushRef="#br0">5646 15339 4736,'0'0'1760,"0"4"-960,0-8-384,0 4 544,0 0-128,0 0-32,5 0 0,-5 0-32,6 4-416,-6-4 224,0 5 128,0-1-64,4 9-64,-4-3-64,0 8 0,0 5-64,11 0 31,-1-1-63,-5-5 0,1 2-32,-3 7 0,-3 16 0,6-1 0,0-1-64,0 2 32,-6-7-64,0 16 0,0-11-160,0 27-32,9 19-32,-4-27-64,0-8 32,0 3 32,1-4-256,-3 0-96,-3-5-544,6-5-288,-6 11-320,5-16-1759,2 2 95,-7-5-640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39:25.62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1C4DE3E-C06B-4C36-8F82-51F65D74BB82}" emma:medium="tactile" emma:mode="ink">
          <msink:context xmlns:msink="http://schemas.microsoft.com/ink/2010/main" type="inkDrawing" rotatedBoundingBox="30010,868 32276,674 32285,790 30020,983" shapeName="Other">
            <msink:destinationLink direction="with" ref="{01D624FC-FED2-41CF-8D8D-C0F470DF7969}"/>
          </msink:context>
        </emma:interpretation>
      </emma:emma>
    </inkml:annotationXML>
    <inkml:trace contextRef="#ctx0" brushRef="#br0">30281 1925 4352,'-13'-16'1664,"13"16"-896,5-3-896,3 3 320,1-5 256,5 2 192,12 3 160,0-3 128,2-11-480,2-8 32,9 3 32,5-1 32,4 3-32,9 6-128,5 0-64,2 3-288,16 0 0,-6 0-96,14 5 0,0-1 192,8-1 64,0 2-160,-3-2 0,4 2-192,-5 0-32,0-2 96,0 2 96,10-2 160,-6 1 64,-9 1-32,6-2-32,-14 2-192,-10-2-32,-7 2-128,-5 3-32,-8-3-384,-6 3-96,-7 0-128,-11 0-32,-11 3-672,-10 0-256,-4 5-480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04.854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7471 9078 5504,'0'-9'2112,"0"5"-1152,0 8-704,0-4 576,0 0-128,5 0-32,1 0-96,3 0 32,1 3-320,-5 3 32,1-2 32,-2 5 64,2 1 96,-6-7-32,0 7 320,0 3-160,0 1-129,0 0-63,0 0-64,0 2 64,0 13-96,0-7-32,5 10-64,1-5 64,-3 5 32,3 10 32,0 2-64,-6 6-32,0-5-96,0 19 32,0 0-64,0-6 64,0-3-64,0 0 64,0-3-128,0 3 0,0-10-32,0-4 32,-6-9-64,0-5 64,3-5-128,-3-3 0,1-9-192,-1-7-96,-4-29-1088,1-12-224,3 3-96,0-11 225,6-12 127,0 3 448,0 7 224,0-3 192,0 5 160,0 1 288,0 4 192,0 1 288,0 8 128,0 4 224,0 11 64,-3 4-64,-3 3-32,1 5-32,-1 5 31,-4 5-63,1 9 64,-2 5-64,-4-3-32,0 7-128,0 0 0,0 18-224,-12 4-96,-3 4-32,0-2 32,-2-1-160,1-1-32,7-15 0,4-2 64,-1-9-32,6-6 64,3-3-352,9-20-128,3-9-672,3-3-256,9-14 32,3-6 129,11 7 351,4 3 192,-5 5 256,1 5 160,-5 3 192,3 6 128,3 3 448,-3 10 256,8 0 63,-2 4 33,0 15-160,0 3-32,1 1-192,5 0-64,-4-10-160,-2 6 32,0-10-192,0 1-32,-9-7-288,-6-3-128,-4-3-992,-1-16-416,1-4-1119,-2-3-385,1-3-832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56:03.97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42CE352-BC64-4698-BF3E-70F4C27442A3}" emma:medium="tactile" emma:mode="ink">
          <msink:context xmlns:msink="http://schemas.microsoft.com/ink/2010/main" type="inkDrawing"/>
        </emma:interpretation>
      </emma:emma>
    </inkml:annotationXML>
    <inkml:trace contextRef="#ctx0" brushRef="#br0">5968 16110 4608,'0'0'1760,"0"0"-960,10-10-384,-5 10 608,0-5-224,0 1 0,6 0-320,-2-5-64,2 9-224,-7 0 0,11-10 128,6 1 0,5 5 64,-1-5-64,-4 13 32,-6 1-64,0 8 64,0 1 0,2 14 96,-2 18-32,0 8 64,-5 8-64,-5-12 0,0-10-161,-5 12 1,-10 19-96,0 6 0,-10-13-32,4-9 0,1-16 0,0 7 0,0-9-64,-2-10 32,-1-5-64,-4-12-32,2-14 96,5-2 64,3 2-352,3-24-96,-1 6 128,5-24 128,5-22 64,0 20-32,0 6-64,9-4-32,3 6 128,3-6 32,15-12 0,-9 26-64,-7 6-64,8-6 32,-2 3 32,-1 6 0,-2 7-96,-2-4 0,0 4-512,-5 6-223,0 1-993,-6 6-448,2-3-1248,0-4-800,-2-3 2016</inkml:trace>
  </inkml:traceGroup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56:04.16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D79D3FC-51AA-41DD-82C8-769CED6AC22F}" emma:medium="tactile" emma:mode="ink">
          <msink:context xmlns:msink="http://schemas.microsoft.com/ink/2010/main" type="inkDrawing"/>
        </emma:interpretation>
      </emma:emma>
    </inkml:annotationXML>
    <inkml:trace contextRef="#ctx0" brushRef="#br0">6238 15766 4992,'-4'-9'1824,"4"9"-960,-6-10-96,6 10 704,0 0-320,-5 0-32,5 0-512,0 0-192,0 6-256,0-2-128,5 15 0,1-6-672,4 0-224,5 6-1024,0-2-416,5-2-416</inkml:trace>
  </inkml:traceGroup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56:04.91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E1CDE97-CB1F-4EC9-8865-D3AC0C6902F4}" emma:medium="tactile" emma:mode="ink">
          <msink:context xmlns:msink="http://schemas.microsoft.com/ink/2010/main" type="inkDrawing"/>
        </emma:interpretation>
      </emma:emma>
    </inkml:annotationXML>
    <inkml:trace contextRef="#ctx0" brushRef="#br0">6560 15697 4736,'-11'-5'1760,"11"5"-960,0 0-160,0 0 672,0 9-64,0 0-32,0 18-192,0-5 0,0 10-576,0-3 160,0 6 64,0 37-160,0-17-33,0-10-95,0 15 0,0-11-128,-4 9 0,-7 20-224,5-18-32,3-11 0,-3-17 64,6-5-384,-6-18-192,6-5-351,0-22-129,12-17 128,-3-10 32,2-15 256,-1 27 128,-1 7 160,8-6 128,-8 5 96,7-5 32,4-9 32,1 15 0,-6 3 128,-6 17 512,3 3 64,-3-1-128,-3 11 32,-6 16-224,0-4-192,-11 7-64,7-1-64,-11 1-64,-6 6 32,6-6-32,-2-7-160,13-6 32,-1-3 0,-1-6-32,-4-8-160,5-2-128,1-1 160,4-3 160,0 1-64,0-1 64,0 1 64,-5-8 32,-1-6 96,6 23 256,0 0 32,0 0 32,6 10 64,-1-3-32,4 3 0,12 3-160,0 6 0,4 0-96,-5-6 0,-5 0-97,12 6 33,8 3-64,-1 1-32,8-6 32,-16-2-32,-7-2-511,2 0-129,-7-3-608,4-6-224,1 1-1152,-5-5-1728,7 0 1024</inkml:trace>
  </inkml:traceGroup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56:05.29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CD1B5AF-2189-46CD-AA08-542BFEDA3AE9}" emma:medium="tactile" emma:mode="ink">
          <msink:context xmlns:msink="http://schemas.microsoft.com/ink/2010/main" type="inkDrawing"/>
        </emma:interpretation>
      </emma:emma>
    </inkml:annotationXML>
    <inkml:trace contextRef="#ctx0" brushRef="#br0">7145 15814 6656,'-11'-4'2464,"11"-5"-1344,11 50-544,-5-31 736,-6-6-128,0-1 32,4 4-320,1 1-96,11-16-449,14-6-63,-10 21-64,-5 0-96,12-17-32,8-4-32,1 6-64,0-2 32,-6 0-32,0 6-160,-9 8 32,-6-4-639,-4-4-289,-1 1-1088,-10 3-480,-6 7-928</inkml:trace>
  </inkml:traceGroup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56:05.52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70816FB-8919-48C4-9460-D2A06438B1F5}" emma:medium="tactile" emma:mode="ink">
          <msink:context xmlns:msink="http://schemas.microsoft.com/ink/2010/main" type="inkDrawing"/>
        </emma:interpretation>
      </emma:emma>
    </inkml:annotationXML>
    <inkml:trace contextRef="#ctx0" brushRef="#br0">7145 15991 7296,'-6'0'2816,"12"0"-1536,-1 0-736,-5 0 1216,10 9-576,11-5-448,9 2-256,0 3-288,5-2-128,-4 3 31,-5-4-63,4-2-32,17-4-607,-7 0-321,-5 0-576,-8 0-288,-6 0-1824</inkml:trace>
  </inkml:traceGroup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56:58.56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8A321285-13B8-40DD-980C-D833AABE1028}" emma:medium="tactile" emma:mode="ink">
          <msink:context xmlns:msink="http://schemas.microsoft.com/ink/2010/main" type="inkDrawing" rotatedBoundingBox="13213,10621 19677,13244 17317,19060 10853,16437" hotPoints="17981,12511 17987,17549 12949,17555 12943,12517" semanticType="enclosure" shapeName="Square">
            <msink:sourceLink direction="with" ref="{448D09E2-F004-49D6-92FC-E5B2B6822E21}"/>
            <msink:sourceLink direction="with" ref="{1B2FA958-630E-4299-A12C-8C6815195B35}"/>
            <msink:sourceLink direction="with" ref="{F4F9C9DC-F051-424A-A16D-02891B1F6DC4}"/>
          </msink:context>
        </emma:interpretation>
      </emma:emma>
    </inkml:annotationXML>
    <inkml:trace contextRef="#ctx0" brushRef="#br0">21005 15181 4224,'-10'-5'1568,"10"10"-832,-6-1-384,6-1 576,0-3-64,0 10 64,0-1-160,0 4-32,0-3-384,0 9-64,0-2 32,0 6-64,0 14 96,0-1 0,0 4 32,0 10-64,0 9-32,0 5 32,0 7 32,0 3-96,0-3 0,0 16-96,6-10 64,-6 4-64,6 0 64,-6 6-192,0 4-96,0-1 32,0-3 64,0-1 128,0-5 64,4 5-97,-4-4-95,5-1-95,-5 5 31,6 5 32,-6-5 0,0 1 63,0 3 33,5 5-32,-5 5-64,0 0-64,0-4 32,0-2 32,0-4 64,0-3-32,0 3 64,0-3-128,0-3 0,0-6 32,0-1 0,0-4 0,4-1 64,2-4-96,0 6 0,-3-7 32,3-5 64,-1-1-96,-1-3 0,2 0 32,-6 6 64,6-9-96,-6-10-64,0 0 64,0-5 64,0 1-64,0-4 0,0 0 32,0-7 0,0-2-95,0-1 63,5 1 32,-5-5 63,0 3-31,0 2-32,0 2-63,0-2 31,0-1 32,0 1 0,0-2-96,0-3 64,0 0 96,0 0 32,0-5-192,0 5 0,0-4-128,0-2 64,0 5-64,0-3 64,0-2-64,0 6-128,0-8-32,-5-2-736,-1-10-288,0-6-2240</inkml:trace>
    <inkml:trace contextRef="#ctx0" brushRef="#br0" timeOffset="-3087">15560 14999 4992,'-9'0'1824,"9"5"-960,-6-5-1024,6 9 1088,0-1-288,6 1-96,-1 1-96,-1 3-256,7-4 224,-1 1 192,1-1 32,4 4 96,0-9-64,0 2-32,0-6-128,6 3 0,0 3-160,3-2-32,12 5-192,-4-5-96,-2 6 64,0-6 0,0 1-128,6-5 32,6 0 0,-3 0 64,3 0-32,8-5-32,7 1 96,-1 0 64,-1-11-65,2 11-63,8 4 64,3-10 0,-2 1-128,6 0 32,-1 1 0,-5 2 0,10 3 0,1-3 0,-5 6 0,-1 0 64,1 0-96,3 0 0,-3 15-32,-7-2 0,7-3 64,0-7 64,-6 7-32,14-10-32,-2 4 32,-1 1 32,-5-1-32,3 2-32,2-2-64,-1-4 32,-5 4 32,6 1 64,-5-1-96,15-4 0,3 5 32,-7-5 64,-8 4-96,8-4 0,-7 4 32,1-4 0,4 6 0,0-6 0,5 4 0,7-4 64,-7 5-32,1-5-32,6 4 32,-7-4-32,1 0-96,0 0 64,-1 3 32,5-3 64,-5 6-96,1-6-64,-4 4 128,3 2 32,1-3-96,-6 7 32,0-7 0,2 7 64,-2-1-96,6-5 0,-6 2 32,-10-3 64,-5 2-320,-10-5-127,-10 0-865,-5 0-416,-15 0-1504,-7-5-1536,-19 2 1632</inkml:trace>
    <inkml:trace contextRef="#ctx0" brushRef="#br0" timeOffset="-1271">15586 15013 3328,'-5'-14'1312,"1"14"-704,4 22-448,0-13 352,0 4 64,0 3 96,0-3 64,0 4 96,0 1-96,0 1-64,0 4-352,0 0 160,0-1 128,4 4-128,-4 6 0,5 5-384,-5 4-32,0 1 288,0 2 160,0 6-192,0 4-96,0 1-64,0 13 32,0-4-32,0 7 64,0 3-64,0 1 0,0-20-32,0 28 0,6-3 0,-2 1 0,2 10 0,-6-1 0,0 10 0,0-4 0,0 4 0,-6-6 0,6 6-1,0 0 65,0 0-32,0-4 0,6-6-96,0 1 32,-1 3 0,-2-4 96,3 1-96,0-5-64,-6 11 0,0-7 32,0 0-32,0 1-32,0-1 96,0 0 0,0-3-128,0-6 32,0 0 64,0 6 96,0-10-64,0-4-64,0-1 0,0-4 32,4 0-96,-4 5 0,0-11 32,0 2 0,6-5 0,-6-5 64,0-3-32,0-5-32,0-1-64,0 0 32,0 0 32,0-5 64,5-3-96,-5-5 0,0-9 32,0 0 64,0-7-32,0 4-32,0-3 32,3-8-32,-3 0 0,6 0 0,0 1 0,0-2 0,-2-3-96,1-1 64,4 2 32,3-2 0,-2 5 0,0-9 64,6 4-32,8 1-32,-3-5 32,9 0-128,2 0 64,4 0 32,-3 0 0,9 0 0,4 4 0,0-4 0,15 6 64,-4-6-96,-1 0 0,0 4 32,-1-4 0,7 0 0,-1 0 0,1 0 0,-2 0 64,6 0-96,2 0 0,1 0 32,8 0 0,-5 0 0,0 0 0,-6 0-96,20 0 0,-8-4-32,-4 4 96,4-6 0,-2 2 32,6 4 0,4 0 64,2 0-96,-2 0 0,0 0-32,2 0 0,-2 0 64,0 0 64,1 0-96,10-5 0,-5 5-32,0 0 0,-6 0 64,5 0 64,-8 0-96,-2 0 0,0 0 32,-3 0 64,2 0-96,7 0-64,-6 0 64,-3 0 0,-8 0-64,12 0 64,-5 0 32,-2 0 64,3 0-32,-3 0-32,2 0 32,1 0-32,-3 0-96,-4 0 64,-5 0 32,-4 0 0,4 0-96,0 0 0,-4 0 128,-2 0 32,1 0-96,2-4-32,-7-5-128,4 5-32,2 4-383,-7-10-161,-8 5-928,-7-8-352,-4-14-1696</inkml:trace>
  </inkml:traceGroup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57:02.92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7F2CD2D9-5A92-4949-910D-153B2EB8BD8E}" emma:medium="tactile" emma:mode="ink">
          <msink:context xmlns:msink="http://schemas.microsoft.com/ink/2010/main" type="writingRegion" rotatedBoundingBox="14085,11508 14153,14242 13592,14256 13524,11522"/>
        </emma:interpretation>
      </emma:emma>
    </inkml:annotationXML>
    <inkml:traceGroup>
      <inkml:annotationXML>
        <emma:emma xmlns:emma="http://www.w3.org/2003/04/emma" version="1.0">
          <emma:interpretation id="{122DA1F1-326F-4ACC-9D8D-15F52EF411EF}" emma:medium="tactile" emma:mode="ink">
            <msink:context xmlns:msink="http://schemas.microsoft.com/ink/2010/main" type="paragraph" rotatedBoundingBox="14064,11507 14156,14238 13597,14257 13505,115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FF3804-4FDD-41DE-95FB-643D47D2868E}" emma:medium="tactile" emma:mode="ink">
              <msink:context xmlns:msink="http://schemas.microsoft.com/ink/2010/main" type="inkBullet" rotatedBoundingBox="13943,11512 13946,11616 13801,11619 13798,11516"/>
            </emma:interpretation>
            <emma:one-of disjunction-type="recognition" id="oneOf0">
              <emma:interpretation id="interp0" emma:lang="zh-CN" emma:confidence="0">
                <emma:literal>、</emma:literal>
              </emma:interpretation>
              <emma:interpretation id="interp1" emma:lang="zh-CN" emma:confidence="0">
                <emma:literal>乀</emma:literal>
              </emma:interpretation>
              <emma:interpretation id="interp2" emma:lang="zh-CN" emma:confidence="0">
                <emma:literal>丶</emma:literal>
              </emma:interpretation>
              <emma:interpretation id="interp3" emma:lang="zh-CN" emma:confidence="0">
                <emma:literal>.</emma:literal>
              </emma:interpretation>
              <emma:interpretation id="interp4" emma:lang="zh-CN" emma:confidence="0">
                <emma:literal>·</emma:literal>
              </emma:interpretation>
            </emma:one-of>
          </emma:emma>
        </inkml:annotationXML>
        <inkml:trace contextRef="#ctx0" brushRef="#br0">16845 14152 5632,'-4'-5'2112,"4"10"-1152,0-1-480,0-4 576,0 0-320,9 10-96,1-1-352,1-2-192,4 3-64,0-4-32,0 1 0,6 2-1280,0 10-480,9-5-1184</inkml:trace>
      </inkml:traceGroup>
      <inkml:traceGroup>
        <inkml:annotationXML>
          <emma:emma xmlns:emma="http://www.w3.org/2003/04/emma" version="1.0">
            <emma:interpretation id="{8054FFC9-DDDF-4D1B-87D2-C45ECDAB8C94}" emma:medium="tactile" emma:mode="ink">
              <msink:context xmlns:msink="http://schemas.microsoft.com/ink/2010/main" type="line" rotatedBoundingBox="14073,11783 14156,14238 13597,14257 13514,11802"/>
            </emma:interpretation>
          </emma:emma>
        </inkml:annotationXML>
        <inkml:traceGroup>
          <inkml:annotationXML>
            <emma:emma xmlns:emma="http://www.w3.org/2003/04/emma" version="1.0">
              <emma:interpretation id="{448D09E2-F004-49D6-92FC-E5B2B6822E21}" emma:medium="tactile" emma:mode="ink">
                <msink:context xmlns:msink="http://schemas.microsoft.com/ink/2010/main" type="inkWord" rotatedBoundingBox="14073,11783 14156,14238 13597,14257 13514,11802">
                  <msink:destinationLink direction="with" ref="{8A321285-13B8-40DD-980C-D833AABE1028}"/>
                </msink:context>
              </emma:interpretation>
              <emma:one-of disjunction-type="recognition" id="oneOf1">
                <emma:interpretation id="interp5" emma:lang="zh-CN" emma:confidence="0">
                  <emma:literal>省</emma:literal>
                </emma:interpretation>
                <emma:interpretation id="interp6" emma:lang="zh-CN" emma:confidence="0">
                  <emma:literal>與</emma:literal>
                </emma:interpretation>
                <emma:interpretation id="interp7" emma:lang="zh-CN" emma:confidence="0">
                  <emma:literal>有</emma:literal>
                </emma:interpretation>
                <emma:interpretation id="interp8" emma:lang="zh-CN" emma:confidence="0">
                  <emma:literal>荀</emma:literal>
                </emma:interpretation>
                <emma:interpretation id="interp9" emma:lang="zh-CN" emma:confidence="0">
                  <emma:literal>杳</emma:literal>
                </emma:interpretation>
              </emma:one-of>
            </emma:emma>
          </inkml:annotationXML>
          <inkml:trace contextRef="#ctx0" brushRef="#br0" timeOffset="-1302">16799 16285 3328,'0'-7'1312,"0"7"-704,6-6-288,-6 6 384,0 0 32,0 0 32,0 6-64,0-2 32,0-1-416,0 7 96,0 5 32,-6-3-32,1 2 64,1-1-128,-1 10 32,-7 9 64,-3 0 96,5-6-160,1 20-64,-2-9-96,5-2-64,2-8-32,-1-4 0,-1-4-160,2 4 32,4-23-224,4 4 0,2 1-416,9-28-128,-4 1-32,8-7 32,13-16 128,-2 5 64,-5 3 352,-10 14 192,2 7-32,-2-4 32,0-2 32,0 3 64,-6 12 256,-3 1 96,-6 12 64,0 1 32,0 2-64,-10 14-32,-10 9-96,-1 9 32,-5-5 0,7 6 32,-2-12-192,10-2-128,1-5-32,10-23-320,10 0-64,7-19-160,-2 6-32,0 0-96,9-6-96,12-14 192,5 7 96,-10 0 160,-11 11 192,1 2 64,-6 3 96,0 1 32,-5 9 96,-4 9 192,-12 5 128,-4 4-64,-5 10 64,4-5 0,-4 4 64,-9-1-128,3 6 0,5-4-352,5-10-32,8-10-288,3-2 0,0-2-544,14-22-224,17-14 32,-1 5 96,-4 0 192,-11 9 96,1 4 256,4 1 192,-5-2 224,0 11 192,-3 8 320,-9 6 256,-3 2 96,0 11 64,0 0-192,-15 9-128,-5 14-128,-10-6-32,9-4-224,5 6-128,2-10-672,4-15-320,4 2-1632,1-19-736,5-19 128</inkml:trace>
          <inkml:trace contextRef="#ctx0" brushRef="#br0" timeOffset="-2691">16620 16313 4352,'0'0'1664,"0"-4"-896,27 4-480,-18 0 512,-3 0-96,-1 0-32,-1 0-160,8 0 0,-3 0-288,2 0 0,-1 0 0,-1 0-96,12 0-96,9 0 0,2-5 32,-2 1-96,-5-1 0,1 0 32,0 5 0,-7 0 64,7-5 32,11 1 32,-13 0 64,2-1-32,-11 5 64,-5 0 0,7 0 96,-2 0-32,-6 5 0,1-1 32,1 5 32,-2 1-160,-3-1-128,0-5 32,-3 5 0,3 5-32,0-1 32,-1 0-64,-1 2-32,-4-2 32,0 4 32,0-2 32,6 3 32,-6 4 0,0 6 0,0-5-160,5 0 32,-5-7 0,0-1 64,0-7-96,0 15 0,0-8-32,0 7-256,0 5-128,0-8-192,-5-6 0,-1 6-64,2-7-64,-7 2-608,5 5-256,3-6-1120</inkml:trace>
          <inkml:trace contextRef="#ctx0" brushRef="#br0" timeOffset="-3305">16682 16285 3072,'0'-3'1216,"4"3"-640,-4 0-128,0 0 544,0 3-128,0-3-32,0 0 32,0 0 0,-4 6-96,-1-2-32,-1 2-96,2-3-32,-1 3-128,5 1-32,0 3-64,-6 3 0,2 6-64,8-6-32,-4 0-32,6 10 64,-1 5-32,-5 4 0,0 8-32,0-3-1,0-7-223,0 8 0,0-7-32,4 1 64,2-1-192,-6-8-31,0-1-577,0-8-256,0 1-672,5-15-288,-5-15-736,4 1-1152,2-18 1280</inkml:trace>
          <inkml:trace contextRef="#ctx0" brushRef="#br0" timeOffset="-2339">16698 16871 4736,'-6'-10'1760,"6"13"-960,0-6-384,0 3 960,0 13-352,0-7-288,0-6-160,6 0-352,4-6-64,1 6-32,4 0 64,-6 6 32,2-2-96,8-4-32,8-4-32,3 4 32,0-6-64,-9 6-32,-6 0-64,17 0 32,8-3 32,-8 3 64,-2-7-96,-9 7-64,-7 0-512,7 0-224,-6 0-512,-5-3-128,-1-10-1184</inkml:trace>
          <inkml:trace contextRef="#ctx0" brushRef="#br0" timeOffset="-205">16734 14469 3840,'-6'-4'1472,"6"-5"-768,0 13-480,0-4 480,0 0-128,0 0 32,0 0-32,6-4-64,2-2-256,4 3-32,-2-2 96,-2 5-128,10-5-32,-9 1-64,6-1 0,0 1 0,-4 4 32,-1 0-64,0 0-64,-5 4 160,1 5 32,-6 4 128,0 6 128,-6 0-128,1 4 0,1 7 224,-8 7 128,3-5-224,3-2-32,6 2-96,0-3-32,6-7-160,-1 1-96,5-6 0,0-8-32,6-3-96,0-6 64,-2-6-608,2-3-224,4-4-768,-4-6-320,-2-8-704,-4 1-992,2-2 1344</inkml:trace>
        </inkml:traceGroup>
      </inkml:traceGroup>
    </inkml:traceGroup>
  </inkml:traceGroup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56:15.11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1C2D916-EBC5-4C52-BE4D-BD6CB8AB28CD}" emma:medium="tactile" emma:mode="ink">
          <msink:context xmlns:msink="http://schemas.microsoft.com/ink/2010/main" type="writingRegion" rotatedBoundingBox="6638,10670 10674,13525 8807,16165 4771,13310"/>
        </emma:interpretation>
      </emma:emma>
    </inkml:annotationXML>
    <inkml:traceGroup>
      <inkml:annotationXML>
        <emma:emma xmlns:emma="http://www.w3.org/2003/04/emma" version="1.0">
          <emma:interpretation id="{10D17DCC-B05E-43D3-9457-3098F7102E08}" emma:medium="tactile" emma:mode="ink">
            <msink:context xmlns:msink="http://schemas.microsoft.com/ink/2010/main" type="paragraph" rotatedBoundingBox="8401,11839 10651,13586 9926,14520 7676,127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202F5B0-0CC5-4FD3-BF33-EE2A493A44FF}" emma:medium="tactile" emma:mode="ink">
              <msink:context xmlns:msink="http://schemas.microsoft.com/ink/2010/main" type="inkBullet" rotatedBoundingBox="7954,12397 8140,12522 8048,12658 7863,12533"/>
            </emma:interpretation>
            <emma:one-of disjunction-type="recognition" id="oneOf0">
              <emma:interpretation id="interp0" emma:lang="zh-CN" emma:confidence="0">
                <emma:literal>一</emma:literal>
              </emma:interpretation>
              <emma:interpretation id="interp1" emma:lang="zh-CN" emma:confidence="0">
                <emma:literal>—</emma:literal>
              </emma:interpretation>
              <emma:interpretation id="interp2" emma:lang="zh-CN" emma:confidence="0">
                <emma:literal>ㄧ</emma:literal>
              </emma:interpretation>
              <emma:interpretation id="interp3" emma:lang="zh-CN" emma:confidence="0">
                <emma:literal>-</emma:literal>
              </emma:interpretation>
              <emma:interpretation id="interp4" emma:lang="zh-CN" emma:confidence="0">
                <emma:literal>_</emma:literal>
              </emma:interpretation>
            </emma:one-of>
          </emma:emma>
        </inkml:annotationXML>
        <inkml:trace contextRef="#ctx0" brushRef="#br0">10929 15172 5760,'-21'-6'2176,"21"6"-1152,0-4-480,0 4 640,0 0-128,0 0 96,0 0-288,6 0-128,-3 4-416,9 2 64,-3-2 64,2-4-160,5 0-96,-2 6-96,7-6-96,-2-6-256,2 2-160,12-2-928,-3 6-320,0-4-896,-4 0-1664,-2-1 928</inkml:trace>
      </inkml:traceGroup>
      <inkml:traceGroup>
        <inkml:annotationXML>
          <emma:emma xmlns:emma="http://www.w3.org/2003/04/emma" version="1.0">
            <emma:interpretation id="{5D21E11B-C033-44D7-95A9-2F38886D3074}" emma:medium="tactile" emma:mode="ink">
              <msink:context xmlns:msink="http://schemas.microsoft.com/ink/2010/main" type="line" rotatedBoundingBox="8522,11933 10651,13586 9926,14520 7797,12868"/>
            </emma:interpretation>
          </emma:emma>
        </inkml:annotationXML>
        <inkml:traceGroup>
          <inkml:annotationXML>
            <emma:emma xmlns:emma="http://www.w3.org/2003/04/emma" version="1.0">
              <emma:interpretation id="{11962E63-F871-4D3C-974D-31E955F95320}" emma:medium="tactile" emma:mode="ink">
                <msink:context xmlns:msink="http://schemas.microsoft.com/ink/2010/main" type="inkWord" rotatedBoundingBox="8239,12298 8584,12566 8309,12921 7964,12653"/>
              </emma:interpretation>
              <emma:one-of disjunction-type="recognition" id="oneOf1">
                <emma:interpretation id="interp5" emma:lang="zh-CN" emma:confidence="0">
                  <emma:literal>l</emma:literal>
                </emma:interpretation>
                <emma:interpretation id="interp6" emma:lang="zh-CN" emma:confidence="0">
                  <emma:literal>‘</emma:literal>
                </emma:interpretation>
                <emma:interpretation id="interp7" emma:lang="zh-CN" emma:confidence="0">
                  <emma:literal>`</emma:literal>
                </emma:interpretation>
                <emma:interpretation id="interp8" emma:lang="zh-CN" emma:confidence="0">
                  <emma:literal>'</emma:literal>
                </emma:interpretation>
                <emma:interpretation id="interp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252">11291 14936 5248,'-11'0'2016,"7"4"-1088,-2 2-320,6-6 736,0 4-96,0 5 32,0 0-160,0 9 32,0 10-640,0 2 0,6 7-64,-2 8-33,2-13 1,-1-5-224,0 22-64,-1-2-64,2 6-64,0-8-608,-2 0-255,7 10-1473,-2-14-640,7-9-768</inkml:trace>
        </inkml:traceGroup>
        <inkml:traceGroup>
          <inkml:annotationXML>
            <emma:emma xmlns:emma="http://www.w3.org/2003/04/emma" version="1.0">
              <emma:interpretation id="{9A35484F-785D-4E7F-94A9-ECCD22CCBEC1}" emma:medium="tactile" emma:mode="ink">
                <msink:context xmlns:msink="http://schemas.microsoft.com/ink/2010/main" type="inkWord" rotatedBoundingBox="9138,12412 9819,12940 9094,13875 8413,13346"/>
              </emma:interpretation>
              <emma:one-of disjunction-type="recognition" id="oneOf2">
                <emma:interpretation id="interp10" emma:lang="zh-CN" emma:confidence="0">
                  <emma:literal>J</emma:literal>
                </emma:interpretation>
                <emma:interpretation id="interp11" emma:lang="zh-CN" emma:confidence="0">
                  <emma:literal>丁</emma:literal>
                </emma:interpretation>
                <emma:interpretation id="interp12" emma:lang="zh-CN" emma:confidence="0">
                  <emma:literal>個</emma:literal>
                </emma:interpretation>
                <emma:interpretation id="interp13" emma:lang="zh-CN" emma:confidence="0">
                  <emma:literal>了</emma:literal>
                </emma:interpretation>
                <emma:interpretation id="interp14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299">12020 15416 4608,'-15'-5'1760,"15"5"-960,-27 0-384,22 0 608,-10 5-32,5-5 128,1 0-64,-2 0 64,5 0-608,2 0 128,-1 0 96,-1 0-32,6-9-32,0-1-289,11 1-95,-1 5 32,-5-1 32,1 1-160,3 1-128,12-4 96,3 4 128,3-3-160,9 3 0,3 3-64,9 0-64,12 9-64,2-9 32,-7 0 32,1 10 64,-9-10-32,-17 0 64,-5 0-128,7 0 0,-2 7-384,-6-11-160,-8 1-448,-11-4-191,1 4-449,-12-3-256,-3-1-96,-7 7-32,-4-6 448,-1 6 96,6 0 928,-15 0 384,-6 0 896,4 0 320,8 13 224,3-4 32,6 1-160,5-1 32,-1 4-96,2 1 64,3 5-608,-3 3 64,3 5 0,0 5 32,6-4 96,0-6-32,0 9 63,0 23-223,6 10 32,0-5-32,-3-14-32,3-7-32,4 20-32,-5-13-160,-5 10 0,0 7-96,-5 11 64,-5-8-64,1-13 64,-6-5-128,-12-7-64,-3-8-96,0-10 32,-6-8-320,0-9-96,1-5-192,8-5-32,6 5-256,-3-10-128,-6-7-415,3-2-129,7 3-416,5-3-96,5 0-1120</inkml:trace>
        </inkml:traceGroup>
        <inkml:traceGroup>
          <inkml:annotationXML>
            <emma:emma xmlns:emma="http://www.w3.org/2003/04/emma" version="1.0">
              <emma:interpretation id="{E0385A28-5639-49A0-AAAC-E8588CD98805}" emma:medium="tactile" emma:mode="ink">
                <msink:context xmlns:msink="http://schemas.microsoft.com/ink/2010/main" type="inkWord" rotatedBoundingBox="9742,13113 10187,13458 9687,14102 9242,13756"/>
              </emma:interpretation>
              <emma:one-of disjunction-type="recognition" id="oneOf3">
                <emma:interpretation id="interp15" emma:lang="zh-CN" emma:confidence="0">
                  <emma:literal>i</emma:literal>
                </emma:interpretation>
                <emma:interpretation id="interp16" emma:lang="zh-CN" emma:confidence="0">
                  <emma:literal>j</emma:literal>
                </emma:interpretation>
                <emma:interpretation id="interp17" emma:lang="zh-CN" emma:confidence="0">
                  <emma:literal>氵</emma:literal>
                </emma:interpretation>
                <emma:interpretation id="interp18" emma:lang="zh-CN" emma:confidence="0">
                  <emma:literal>犭</emma:literal>
                </emma:interpretation>
                <emma:interpretation id="interp19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2272">12788 15746 8576,'-4'0'3232,"4"6"-1728,0-2-1472,0-4 608,4 9-352,-4 1-96,6-3-448,-1 8-256,10 2-1120,0 6-544,6-5-1152</inkml:trace>
          <inkml:trace contextRef="#ctx0" brushRef="#br0" timeOffset="2091">12620 16056 5888,'-5'-19'2176,"5"10"-1152,5 14-1056,-5-5 384,6-5-32,4 1 32,-4 8 96,-1 1 64,10-5-288,9 4 160,2-4 32,-1 9 64,-4 1 128,0 12-160,0 10 64,-1 0-96,-4-2 64,-2 8-64,-4 2 64,1 6-64,-7-9-1,1-10-223,-5 8-64,-5 20-64,-4-1 32,-7-5-64,2-8 64,-8-9-64,-8 4-32,4-13 32,2-14-32,-3-9 0,6-4 0,1-10-96,10 10 64,1 0 32,4-20 64,-1-2-96,2-6 0,4-1 96,4 3 32,16-2-32,1 13-64,-6 1-64,5 0 32,5-10 32,2 6 0,-3 4-160,-3 0-32,-6 4-703,0 6-193,-4-6-928,-5 4-416</inkml:trace>
        </inkml:traceGroup>
        <inkml:traceGroup>
          <inkml:annotationXML>
            <emma:emma xmlns:emma="http://www.w3.org/2003/04/emma" version="1.0">
              <emma:interpretation id="{8710A7C0-02FA-4C67-A499-D66FA7D3D496}" emma:medium="tactile" emma:mode="ink">
                <msink:context xmlns:msink="http://schemas.microsoft.com/ink/2010/main" type="inkWord" rotatedBoundingBox="9987,13143 10615,13632 10260,14089 9631,13601"/>
              </emma:interpretation>
              <emma:one-of disjunction-type="recognition" id="oneOf4">
                <emma:interpretation id="interp20" emma:lang="zh-CN" emma:confidence="0">
                  <emma:literal>k</emma:literal>
                </emma:interpretation>
                <emma:interpretation id="interp21" emma:lang="zh-CN" emma:confidence="0">
                  <emma:literal>贝</emma:literal>
                </emma:interpretation>
                <emma:interpretation id="interp22" emma:lang="zh-CN" emma:confidence="0">
                  <emma:literal>K</emma:literal>
                </emma:interpretation>
                <emma:interpretation id="interp23" emma:lang="zh-CN" emma:confidence="0">
                  <emma:literal>欠</emma:literal>
                </emma:interpretation>
                <emma:interpretation id="interp24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3015">13054 15833 5376,'-20'-55'2112,"20"55"-1152,-4-3-576,4 3 672,0 0-64,0 3 544,0 7-352,0 9-608,0 3 64,0 4 32,4 6-96,2-5-1,2 5-191,-2 4 0,-6-8-32,0 11 96,0 25-96,0 10 32,0-6-160,0-23-64,0-9 0,-6 13-32,-2-8-64,2-14 32,2 1-128,-2-9 0,6-15-256,0-4-64,0 0-224,6-29-128,4-16 32,4-8 0,7-7 97,9 11 95,1 4 224,-11 22 64,-5 5 32,6 0 32,5-10 160,-5 9 32,-2 6 64,-4 9 64,-4-1 32,-1 10 96,-4 12-96,-6 8 32,-6-8-224,2 1-32,-8-4-64,-3-1-64,0-4 0,-5 1 0,-10 3 96,3-4 64,8 1 0,3-3-32,6 3 32,4-1-32,2 0 0,4 1 64,-5-1 32,5-1 96,9 2 32,3-5 31,-3-1 65,6 0-32,0 1 64,0-1 0,2 6 32,-2-1 0,-5 0 64,1-1-160,-2 7-32,13 2-192,-2 1-64,-2 0 0,4-3 0,-2-2-640,0-4-224,6-5-672,0 2-319,-6-2-1281,-4-4-480,-2 0 448</inkml:trace>
        </inkml:traceGroup>
      </inkml:traceGroup>
    </inkml:traceGroup>
    <inkml:traceGroup>
      <inkml:annotationXML>
        <emma:emma xmlns:emma="http://www.w3.org/2003/04/emma" version="1.0">
          <emma:interpretation id="{DBE1C35F-3E5F-4862-B792-C949EBB6F8EB}" emma:medium="tactile" emma:mode="ink">
            <msink:context xmlns:msink="http://schemas.microsoft.com/ink/2010/main" type="paragraph" rotatedBoundingBox="6460,11886 8690,13463 8132,14251 5902,126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97A2DF-1FC5-44E0-A79C-36449F959B89}" emma:medium="tactile" emma:mode="ink">
              <msink:context xmlns:msink="http://schemas.microsoft.com/ink/2010/main" type="line" rotatedBoundingBox="6460,11886 8690,13463 8132,14251 5902,12674"/>
            </emma:interpretation>
          </emma:emma>
        </inkml:annotationXML>
        <inkml:traceGroup>
          <inkml:annotationXML>
            <emma:emma xmlns:emma="http://www.w3.org/2003/04/emma" version="1.0">
              <emma:interpretation id="{31FE5153-1D71-4B80-BAD4-3942475B413A}" emma:medium="tactile" emma:mode="ink">
                <msink:context xmlns:msink="http://schemas.microsoft.com/ink/2010/main" type="inkWord" rotatedBoundingBox="6300,12112 6775,12448 6478,12867 6004,12531"/>
              </emma:interpretation>
              <emma:one-of disjunction-type="recognition" id="oneOf5">
                <emma:interpretation id="interp25" emma:lang="zh-CN" emma:confidence="0">
                  <emma:literal>T</emma:literal>
                </emma:interpretation>
                <emma:interpretation id="interp26" emma:lang="zh-CN" emma:confidence="0">
                  <emma:literal>「</emma:literal>
                </emma:interpretation>
                <emma:interpretation id="interp27" emma:lang="zh-CN" emma:confidence="0">
                  <emma:literal>7</emma:literal>
                </emma:interpretation>
                <emma:interpretation id="interp28" emma:lang="zh-CN" emma:confidence="0">
                  <emma:literal>丁</emma:literal>
                </emma:interpretation>
                <emma:interpretation id="interp29" emma:lang="zh-CN" emma:confidence="0">
                  <emma:literal>ㄒ</emma:literal>
                </emma:interpretation>
              </emma:one-of>
            </emma:emma>
          </inkml:annotationXML>
          <inkml:trace contextRef="#ctx0" brushRef="#br0" timeOffset="-3731">9217 14973 4224,'-27'-10'1568,"27"16"-832,0-12-224,0 6 576,0 0-32,0 0 96,0-3-96,0 3 0,6-6-576,-6 6 128,15 0 480,15 0 192,0 0-321,6 0-351,6 0-160,-1 6-288,4-6-32,6 0-64,-9 0-64,-7 0-64,-5 0 32,-5 0-608,-4 0-288,-10 0-671,-11 0-257,0 0-576,-11 0-224,-4 3 512,0-3-96,-1 0 928,2 0 1216,-2 0 576,0 0 640,0 0 256,2 0-32,4 0-32,-1 6-160,1-6-64,4 4-256,3-1-64,-3 3-416,6 7 288,0 10 192,0 3-32,6 6 96,-3 14-160,3-14-1,0-4-255,-2 11-64,-4-2-224,0 3-128,0-4-128,5 2 32,-5-8-1024,6-2-479,-2 4-1505,2-14-544,-1 0 256</inkml:trace>
        </inkml:traceGroup>
        <inkml:traceGroup>
          <inkml:annotationXML>
            <emma:emma xmlns:emma="http://www.w3.org/2003/04/emma" version="1.0">
              <emma:interpretation id="{61F7323E-9437-4043-937D-F6906B7E1680}" emma:medium="tactile" emma:mode="ink">
                <msink:context xmlns:msink="http://schemas.microsoft.com/ink/2010/main" type="inkWord" rotatedBoundingBox="7346,12512 8690,13463 8132,14251 6788,13301"/>
              </emma:interpretation>
              <emma:one-of disjunction-type="recognition" id="oneOf6">
                <emma:interpretation id="interp30" emma:lang="zh-CN" emma:confidence="0">
                  <emma:literal>、</emma:literal>
                </emma:interpretation>
                <emma:interpretation id="interp31" emma:lang="zh-CN" emma:confidence="0">
                  <emma:literal>泓</emma:literal>
                </emma:interpretation>
                <emma:interpretation id="interp32" emma:lang="zh-CN" emma:confidence="0">
                  <emma:literal>訊</emma:literal>
                </emma:interpretation>
                <emma:interpretation id="interp33" emma:lang="zh-CN" emma:confidence="0">
                  <emma:literal>狄</emma:literal>
                </emma:interpretation>
                <emma:interpretation id="interp34" emma:lang="zh-CN" emma:confidence="0">
                  <emma:literal>孰</emma:literal>
                </emma:interpretation>
              </emma:one-of>
            </emma:emma>
          </inkml:annotationXML>
          <inkml:trace contextRef="#ctx0" brushRef="#br0" timeOffset="-1428">10801 16028 4480,'0'0'1664,"0"0"-896,30-23-352,-19 19 544,-1 1-64,1-3 32,-2 6-32,-3 0 0,4 0-480,1 0-32,4 9 32,0 1 64,-6 3 0,3-4 32,-2 14 0,-5-6-64,-2 15-32,3 13-32,0 0 63,0 6-95,-6-15-32,0-4-192,0 4-32,-6 14 32,0-10 0,0 2 0,3-10 0,-2-6-64,-5-4-64,4 2 32,-5-16-32,-8-8 0,4 10 0,-2-6 0,-2-18 0,2 1-160,2-15-32,6 5 96,9-13 32,0-18 64,9 22 0,-4 6 64,5 0 32,2-2-128,2 1-32,7-11 160,0 7 96,-6 9-96,-6 7 0,3 8-32,-9-3-64,4 1-320,-2 5-192,-5-5-1311,0-1-481,0 1-1984</inkml:trace>
          <inkml:trace contextRef="#ctx0" brushRef="#br0" timeOffset="-1220">10960 15837 6144,'-16'-22'2272,"1"8"-1216,9 10-608,6 4 640,0 0-192,0 0-64,0 4-448,0-4-256,6 10-64,-6-10-160,9 13-288,3 0-64,3 2-1120,0 8-416,5-16-960</inkml:trace>
          <inkml:trace contextRef="#ctx0" brushRef="#br0" timeOffset="-508">11218 15730 5888,'-9'-6'2176,"-8"12"-1152,7-3-480,10-3 704,0 4-160,0 1 32,0 18-224,0 9-96,0 8-416,0 11 192,0-6 127,0-10-159,0 17 32,0-13-224,0 12-32,-5 17-128,2-10 32,3-9-128,0-20 0,0-3-32,-6-7 32,6-10-352,0-9-128,0-9-96,0-10 32,9 1 96,2-4 64,-7 4 32,8-14 1,2-8 63,7 8 128,0 0 32,-5 18 32,-8 6 64,8-2 32,-2 0-32,4 1-64,0 1 160,-6 8 127,-3 0-31,-4 4 96,1 0-128,-6 5-64,-6 5-64,-4 10-96,0-7 32,0-4 32,5 3-32,-4-4-32,-3-2 32,3-2 32,-2-3-192,1-2-32,-1-11 64,8 13 96,-4-5 32,2-5-32,1-3 32,-2 2-32,6 12 0,0-2 0,0 0 64,0 1 96,6-2 64,3 7 32,1 0 0,-5-6-64,11 8-32,-5-2-96,10 8 32,-7-4-64,11 9 64,6 5-64,-5-5 64,-6-1-768,-4-8-352,-8-6-671,4-4-289,-2-8-1344,5-10-1568,0-4 1536</inkml:trace>
          <inkml:trace contextRef="#ctx0" brushRef="#br0" timeOffset="-2496">10200 15439 4736,'-6'-19'1824,"12"19"-960,-6 0-384,0 0 640,4 0-64,2 0 32,5 0-192,-7 0 0,7 4-512,10-4 128,3 0 64,6 0-192,-3 0 32,-3 0-192,3 0 32,-3 0-160,8 0-64,13-4 0,-15 4-32,-3 0 0,-3-9 64,-3 0-320,0 1-64,-1-2-896,-10 1-352,-10 13-1504,-6 5-1440,2-3 1600</inkml:trace>
          <inkml:trace contextRef="#ctx0" brushRef="#br0" timeOffset="-1933">10251 15502 4096,'-15'0'1568,"15"5"-832,-6-1-288,6 2 544,0-2-64,6 5 32,-2 0-128,-4-1-32,5 1-448,1 1 64,3 3 96,12 6-64,0-6 64,3 6-160,-4-6 32,2-4-160,-2 5 32,-5-1-32,0 0 32,7 6-64,-14 7-32,-2 12-96,-6-12-64,-9 7 96,-18 15 64,3-2 128,-8-5 63,8-9 97,8-6-32,-4 2 64,4-1-192,2-4-96,-7-1-32,6 1-32,3-4-64,8-6 32,-1-4-64,10 1-32,-1-1 32,8-5 32,3 0-32,-6 1 64,3-1-64,6 1 64,0 0-64,0-5-32,18 0 32,-15 0-32,-1 0 0,7 0 64,-3 0-96,6 0 0,-4 0-192,5-10-96,10-16-672,-11 7-320,6 6-575,-15 3-193,0 7-448,-11-7-96</inkml:trace>
        </inkml:traceGroup>
      </inkml:traceGroup>
    </inkml:traceGroup>
    <inkml:traceGroup>
      <inkml:annotationXML>
        <emma:emma xmlns:emma="http://www.w3.org/2003/04/emma" version="1.0">
          <emma:interpretation id="{796E6D45-82A2-463C-9F85-88A4B4C7FEAD}" emma:medium="tactile" emma:mode="ink">
            <msink:context xmlns:msink="http://schemas.microsoft.com/ink/2010/main" type="paragraph" rotatedBoundingBox="5554,12383 6872,13672 6094,14468 4776,131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85A449-2456-41BB-93A4-1228BFBD10C7}" emma:medium="tactile" emma:mode="ink">
              <msink:context xmlns:msink="http://schemas.microsoft.com/ink/2010/main" type="line" rotatedBoundingBox="5554,12383 6872,13672 6094,14468 4776,13180"/>
            </emma:interpretation>
          </emma:emma>
        </inkml:annotationXML>
        <inkml:traceGroup>
          <inkml:annotationXML>
            <emma:emma xmlns:emma="http://www.w3.org/2003/04/emma" version="1.0">
              <emma:interpretation id="{C2689DB7-2E5C-4DE8-9F15-AB68B5594E42}" emma:medium="tactile" emma:mode="ink">
                <msink:context xmlns:msink="http://schemas.microsoft.com/ink/2010/main" type="inkWord" rotatedBoundingBox="5554,12383 6183,12999 5405,13795 4776,13180"/>
              </emma:interpretation>
              <emma:one-of disjunction-type="recognition" id="oneOf7">
                <emma:interpretation id="interp35" emma:lang="zh-CN" emma:confidence="0">
                  <emma:literal>J</emma:literal>
                </emma:interpretation>
                <emma:interpretation id="interp36" emma:lang="zh-CN" emma:confidence="0">
                  <emma:literal>丁</emma:literal>
                </emma:interpretation>
                <emma:interpretation id="interp37" emma:lang="zh-CN" emma:confidence="0">
                  <emma:literal>寸</emma:literal>
                </emma:interpretation>
                <emma:interpretation id="interp38" emma:lang="zh-CN" emma:confidence="0">
                  <emma:literal>了</emma:literal>
                </emma:interpretation>
                <emma:interpretation id="interp3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-6797">8156 15494 4992,'-16'-6'1824,"11"6"-960,5 0-512,0 0 576,0 0-192,0 0 32,0 0-64,0 0-64,0 0-320,5-4 64,-1 4 64,2 0 32,4-9 32,-5 0-128,6 5 0,8-6-160,2 6-64,-6-1 64,12 2 0,-7-3-96,20 6-32,-5 0 96,12 6 32,13-3-192,3-6-64,-3-3 0,-15 2 0,-3 4 32,0-6 0,12 2 0,-7-8 0,-8-2 0,-12 4 64,-6 5-320,-6-2-64,0 1-544,-9-4-192,-6 3-192,-6-2-128,-4 3 192,-7 6 96,8 0 256,-12 0 160,-14 0 416,5 0 128,5 6 128,-2-2 0,1-4 416,11 5 192,0-5 64,0 4 64,0 9 0,0 0 32,4-4-160,7 5 192,-2 4-192,0-4-96,6 14-32,0 12 32,0 5-32,6 0 32,0 2 96,-2-11-160,2 13-1,-1 24-127,0-4-32,-1-2 32,-4-18 32,0-7-32,0 2 32,0-2-192,-9-2-32,-6 10-64,0-18-64,3-6 96,-18-2 0,3-6-32,-6-4-64,-20-6-256,8-8-160,4-5-352,10 2-160,11-7-479,10 6-161,1-1-512,9-12-128,9-15-1088</inkml:trace>
        </inkml:traceGroup>
        <inkml:traceGroup>
          <inkml:annotationXML>
            <emma:emma xmlns:emma="http://www.w3.org/2003/04/emma" version="1.0">
              <emma:interpretation id="{DA1DD72F-AA80-4683-9AC9-2704E3F6E1CC}" emma:medium="tactile" emma:mode="ink">
                <msink:context xmlns:msink="http://schemas.microsoft.com/ink/2010/main" type="inkWord" rotatedBoundingBox="5993,13285 6366,13650 6015,14009 5641,13644"/>
              </emma:interpretation>
              <emma:one-of disjunction-type="recognition" id="oneOf8">
                <emma:interpretation id="interp40" emma:lang="zh-CN" emma:confidence="0">
                  <emma:literal>i</emma:literal>
                </emma:interpretation>
                <emma:interpretation id="interp41" emma:lang="zh-CN" emma:confidence="0">
                  <emma:literal>j</emma:literal>
                </emma:interpretation>
                <emma:interpretation id="interp42" emma:lang="zh-CN" emma:confidence="0">
                  <emma:literal>孑</emma:literal>
                </emma:interpretation>
                <emma:interpretation id="interp43" emma:lang="zh-CN" emma:confidence="0">
                  <emma:literal>扌</emma:literal>
                </emma:interpretation>
                <emma:interpretation id="interp44" emma:lang="zh-CN" emma:confidence="0">
                  <emma:literal>与</emma:literal>
                </emma:interpretation>
              </emma:one-of>
            </emma:emma>
          </inkml:annotationXML>
          <inkml:trace contextRef="#ctx0" brushRef="#br0" timeOffset="-5402">8961 16087 4608,'0'-14'1760,"6"14"-960,-1-8-576,-5 8 480,4 0-128,1 0-32,1 0-96,-2 0 32,13 0-256,-2 4 0,0 5 96,0 0 0,-6 5 128,2-1 64,-1 6 64,1 4-32,-2-1-32,-3-5-128,-2-2 0,2-2 64,-1 1 32,1-1-192,-6 0-96,0 6 32,0 3-1,0 1-31,0-4 32,0-6-64,0 6 64,0-6-64,0 0 0,0 6-96,0-2 32,0 2-64,0-6 64,0-4-64,0 4-32,-6 1 32,6 1-32,-5-8 0,5 16 0,-6-4 0,2-6 0,-2-7 64,-3-3-32,3 1-32,1 2 32,-1 7-32,2-4 0,-7-5 64,-4-8-32,6-1 64,-2-9-128,1 5 0,4 5-32,3-5-64,-8-1 0,5-3 96,2-9 0,4 5 96,0 2-96,0-8-64,0 6 64,10-5 0,4-16 32,2 8 0,0 7 0,-6 8 64,-1 2-96,6 3-64,-4 3 64,-1-2 64,5-1-288,-4 1-64,-2-1-895,-3 7-353,0 3-1216,-6-6-544,0 2 192</inkml:trace>
          <inkml:trace contextRef="#ctx0" brushRef="#br0" timeOffset="-5201">9032 15946 6656,'-15'-10'2528,"15"10"-1344,6-3-736,-6 3 704,0 0-352,0 0-96,4 3-384,1 3-192,6 2-96,-1 1-256,5 0-96,6 1-1088,-6-1-512,0 1-1344</inkml:trace>
        </inkml:traceGroup>
        <inkml:traceGroup>
          <inkml:annotationXML>
            <emma:emma xmlns:emma="http://www.w3.org/2003/04/emma" version="1.0">
              <emma:interpretation id="{4531D33F-BA71-4E7B-83E0-635024BF3A29}" emma:medium="tactile" emma:mode="ink">
                <msink:context xmlns:msink="http://schemas.microsoft.com/ink/2010/main" type="inkWord" rotatedBoundingBox="6326,13242 6820,13726 6565,13986 6071,13503"/>
              </emma:interpretation>
              <emma:one-of disjunction-type="recognition" id="oneOf9">
                <emma:interpretation id="interp45" emma:lang="zh-CN" emma:confidence="0">
                  <emma:literal>k</emma:literal>
                </emma:interpretation>
                <emma:interpretation id="interp46" emma:lang="zh-CN" emma:confidence="0">
                  <emma:literal>反</emma:literal>
                </emma:interpretation>
                <emma:interpretation id="interp47" emma:lang="zh-CN" emma:confidence="0">
                  <emma:literal>江</emma:literal>
                </emma:interpretation>
                <emma:interpretation id="interp48" emma:lang="zh-CN" emma:confidence="0">
                  <emma:literal>口</emma:literal>
                </emma:interpretation>
                <emma:interpretation id="interp49" emma:lang="zh-CN" emma:confidence="0">
                  <emma:literal>汉</emma:literal>
                </emma:interpretation>
              </emma:one-of>
            </emma:emma>
          </inkml:annotationXML>
          <inkml:trace contextRef="#ctx0" brushRef="#br0" timeOffset="-4453">9384 15910 4352,'-11'-6'1664,"11"6"-896,-4-17-64,4 4 736,0 17-320,0 0 0,0 1-224,0-5-96,4 9-416,-4-1 96,5 11 160,1 17 0,0-4 0,-3-4-64,3 11-33,-6-3-159,0 15-64,0-9-128,0 7 32,0 9-128,0-20 0,0-8-96,0-8-32,0 1-128,0-17-32,0-12-256,0-7-128,6-10 33,-2 0-1,7-9 160,-2 16 160,-3-3 64,3-4 96,7-13-32,4 8 32,-5 2 128,0 13 32,2 3-128,-1 1-32,-2-4 96,2 7 32,-7 2 0,-4 4 32,1 13 64,-12-3 64,1-1-96,1 14-96,-7 9 64,7-6 0,-2-3-32,1 5-64,-1-5 96,3-1 0,-4-4-32,2-4-64,1 0-128,-7-5-64,5-9-256,2 0-64,-1 0 224,-1-6 64,3-7 64,-3 3 32,0 2 96,6 4 64,0 0 0,0 4-32,0 0 96,6 4 0,-6-4 32,6 4 0,-3 1 0,8 4 64,-1-1-96,5 1 0,11 10 32,-1-2 0,1-2-160,-11-7 32,0 2-64,6-2 0,-6 2-224,6 0-128,4-6-1056,-5-4-416,-5-4-1632</inkml:trace>
        </inkml:traceGroup>
      </inkml:traceGroup>
    </inkml:traceGroup>
  </inkml:traceGroup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56:51.78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F8930CED-C19B-44D8-8331-E74961313CD9}" emma:medium="tactile" emma:mode="ink">
          <msink:context xmlns:msink="http://schemas.microsoft.com/ink/2010/main" type="writingRegion" rotatedBoundingBox="11423,12860 12372,13786 11961,14208 11012,13281"/>
        </emma:interpretation>
      </emma:emma>
    </inkml:annotationXML>
    <inkml:traceGroup>
      <inkml:annotationXML>
        <emma:emma xmlns:emma="http://www.w3.org/2003/04/emma" version="1.0">
          <emma:interpretation id="{7B1C80C1-69C4-4894-B1B1-100DCB2A4F18}" emma:medium="tactile" emma:mode="ink">
            <msink:context xmlns:msink="http://schemas.microsoft.com/ink/2010/main" type="paragraph" rotatedBoundingBox="11423,12860 12372,13786 11961,14208 11012,132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01C5F6-CF11-4F28-ADD9-52B1C8236B51}" emma:medium="tactile" emma:mode="ink">
              <msink:context xmlns:msink="http://schemas.microsoft.com/ink/2010/main" type="line" rotatedBoundingBox="11423,12860 12372,13786 11961,14208 11012,13281"/>
            </emma:interpretation>
          </emma:emma>
        </inkml:annotationXML>
        <inkml:traceGroup>
          <inkml:annotationXML>
            <emma:emma xmlns:emma="http://www.w3.org/2003/04/emma" version="1.0">
              <emma:interpretation id="{F0340285-C064-4F0A-BCC6-5397D6BC36F0}" emma:medium="tactile" emma:mode="ink">
                <msink:context xmlns:msink="http://schemas.microsoft.com/ink/2010/main" type="inkWord" rotatedBoundingBox="11423,12860 11793,13221 11381,13642 11012,13281"/>
              </emma:interpretation>
              <emma:one-of disjunction-type="recognition" id="oneOf0">
                <emma:interpretation id="interp0" emma:lang="zh-CN" emma:confidence="0">
                  <emma:literal>z</emma:literal>
                </emma:interpretation>
                <emma:interpretation id="interp1" emma:lang="zh-CN" emma:confidence="0">
                  <emma:literal>=</emma:literal>
                </emma:interpretation>
                <emma:interpretation id="interp2" emma:lang="zh-CN" emma:confidence="0">
                  <emma:literal>二</emma:literal>
                </emma:interpretation>
                <emma:interpretation id="interp3" emma:lang="zh-CN" emma:confidence="0">
                  <emma:literal>“</emma:literal>
                </emma:interpretation>
                <emma:interpretation id="interp4" emma:lang="zh-CN" emma:confidence="0">
                  <emma:literal></emma:literal>
                </emma:interpretation>
              </emma:one-of>
            </emma:emma>
          </inkml:annotationXML>
          <inkml:trace contextRef="#ctx0" brushRef="#br0">14194 15769 5376,'0'19'2112,"0"-19"-1152,0-19-480,0 19 640,0 0 32,0 0 0,0 0-352,0 0-64,0 10-448,0-6 256,0-4 160,0 0-160,6 0-65,8 0-127,2 0 0,-1 0-128,11-4 96,-1 0-128,7 4-160,-2-6-32,6 2 64,-12 4 32,2 0-32,4 0 32,16 0-64,-5 0-32,4 0-192,-18 0-128,-1 0-800,-1 0-383,1 0-1281,-8 0-544,4 4 0</inkml:trace>
          <inkml:trace contextRef="#ctx0" brushRef="#br0" timeOffset="-528">14194 16049 4608,'-9'-13'1760,"9"13"-960,0 0-384,0 0 608,0-4-160,0-2 32,0 3-128,0-1-96,0 4-352,0-5 64,0 5 64,0 0 32,0 0 32,0-4 0,0 4 0,0 0-128,0 0 0,0 0-32,0 0 31,0 0 1,6 4 64,3 1-160,6-1-96,-6-1 32,2 3 0,-1-2-96,5 2-32,6-2-96,-1-1-32,1 2 96,-6-1 32,0 2-32,6-2-64,15 0-64,-6 2 32,0-3 32,2 2 64,-7-5 32,-10 4 32,0 0-704,2-4-256,-2 0-863,-6 0-289,-3-4-1696,-6-5-1376,-6 0 2080</inkml:trace>
        </inkml:traceGroup>
        <inkml:traceGroup>
          <inkml:annotationXML>
            <emma:emma xmlns:emma="http://www.w3.org/2003/04/emma" version="1.0">
              <emma:interpretation id="{39F920BA-362B-482A-A1F4-0753F3F97032}" emma:medium="tactile" emma:mode="ink">
                <msink:context xmlns:msink="http://schemas.microsoft.com/ink/2010/main" type="inkWord" rotatedBoundingBox="12031,13573 12312,13847 11989,14178 11708,13903"/>
              </emma:interpretation>
              <emma:one-of disjunction-type="recognition" id="oneOf1">
                <emma:interpretation id="interp5" emma:lang="zh-CN" emma:confidence="0">
                  <emma:literal>i</emma:literal>
                </emma:interpretation>
                <emma:interpretation id="interp6" emma:lang="zh-CN" emma:confidence="0">
                  <emma:literal>讠</emma:literal>
                </emma:interpretation>
                <emma:interpretation id="interp7" emma:lang="zh-CN" emma:confidence="0">
                  <emma:literal>乞</emma:literal>
                </emma:interpretation>
                <emma:interpretation id="interp8" emma:lang="zh-CN" emma:confidence="0">
                  <emma:literal>主</emma:literal>
                </emma:interpretation>
                <emma:interpretation id="interp9" emma:lang="zh-CN" emma:confidence="0">
                  <emma:literal>饣</emma:literal>
                </emma:interpretation>
              </emma:one-of>
            </emma:emma>
          </inkml:annotationXML>
          <inkml:trace contextRef="#ctx0" brushRef="#br0" timeOffset="12320">15057 16236 10592,'9'4'384,"1"1"-256,1-1-256,4 2 0,5-3-1056,-4 7-416,-2 3-1024</inkml:trace>
          <inkml:trace contextRef="#ctx0" brushRef="#br0" timeOffset="12147">15107 16248 3968,'-61'-16'1568,"61"16"-832,0 0-864,0 0 2144,0 0-736</inkml:trace>
          <inkml:trace contextRef="#ctx0" brushRef="#br0" timeOffset="11972">14798 16548 3584,'-6'-9'1408,"6"9"-768,9-3-320,-3 3 448,-1-6 0,5 2 96,5-6-192,6 1-96,-6 6-320,-4-1-32,4-6 96,0 4-128,6 2-32,3-1-64,-3 5-96,0 0 160,-12 9 32,2-3 64,-11 11 64,-11 6 128,8 14 96,-3-6-96,0 1 128,0 9-192,6-9-128,0-5-64,0-5-224,6 0 32,9-12 0,1 0-576,-2-16-256,13-12-128,-6 0-64,-7-22-2240,2 3 288</inkml:trace>
        </inkml:traceGroup>
      </inkml:traceGroup>
    </inkml:traceGroup>
  </inkml:traceGroup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49:21.12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E5F63AD-0282-40EF-A1BA-30943CD6FC65}" emma:medium="tactile" emma:mode="ink">
          <msink:context xmlns:msink="http://schemas.microsoft.com/ink/2010/main" type="inkDrawing" rotatedBoundingBox="14124,9715 15570,9651 15572,9698 14126,9763" shapeName="Other"/>
        </emma:interpretation>
      </emma:emma>
    </inkml:annotationXML>
    <inkml:trace contextRef="#ctx0" brushRef="#br0">17188 12372 6400,'-12'-4'2368,"8"4"-1280,-1 0-576,5 0 704,0 0 192,0 0 544,0 0-640,9 0-705,3 4-95,-3 5-64,6-9 32,6 0 32,0 0-192,18 9-64,3-27-64,-1 18-32,5-4-96,10 0 32,4-2-64,8 6 64,2-9-64,7 2-32,0-9 32,-2 13-32,8-6 0,-1 5 64,-7-2-96,-4 16 0,-5-1-32,-10 0 0,1-15-448,3 12-128,-13-12-544,-7 3-127,-8-1-513,-8 4-128,-8-5-1984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05.109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7935 8888 7808,'0'4'2976,"5"5"-1600,-5 18-832,6-17 864,-6 12-608,10 0-96,-5 1-384,0-4-128,-1 3-96,2 1-96,-6-4 96,6-6-704,-6-4-288,0-9-1600,4-6-640,12 3-192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57:09.02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1B2FA958-630E-4299-A12C-8C6815195B35}" emma:medium="tactile" emma:mode="ink">
          <msink:context xmlns:msink="http://schemas.microsoft.com/ink/2010/main" type="writingRegion" rotatedBoundingBox="17015,13680 16749,16385 16071,16318 16337,13613">
            <msink:destinationLink direction="with" ref="{8A321285-13B8-40DD-980C-D833AABE1028}"/>
          </msink:context>
        </emma:interpretation>
      </emma:emma>
    </inkml:annotationXML>
    <inkml:traceGroup>
      <inkml:annotationXML>
        <emma:emma xmlns:emma="http://www.w3.org/2003/04/emma" version="1.0">
          <emma:interpretation id="{926FBF51-9C77-47D5-9D59-2411C70C2667}" emma:medium="tactile" emma:mode="ink">
            <msink:context xmlns:msink="http://schemas.microsoft.com/ink/2010/main" type="paragraph" rotatedBoundingBox="17015,13680 16749,16385 16071,16318 16337,13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4B4EBF-FD32-419F-A336-7EACFA075C7F}" emma:medium="tactile" emma:mode="ink">
              <msink:context xmlns:msink="http://schemas.microsoft.com/ink/2010/main" type="line" rotatedBoundingBox="17015,13680 16749,16385 16071,16318 16337,13613"/>
            </emma:interpretation>
          </emma:emma>
        </inkml:annotationXML>
        <inkml:traceGroup>
          <inkml:annotationXML>
            <emma:emma xmlns:emma="http://www.w3.org/2003/04/emma" version="1.0">
              <emma:interpretation id="{5578D9D9-5D47-44A7-8574-704CF9B8D626}" emma:medium="tactile" emma:mode="ink">
                <msink:context xmlns:msink="http://schemas.microsoft.com/ink/2010/main" type="inkWord" rotatedBoundingBox="17015,13680 16749,16385 16071,16318 16337,13613"/>
              </emma:interpretation>
              <emma:one-of disjunction-type="recognition" id="oneOf0">
                <emma:interpretation id="interp0" emma:lang="zh-CN" emma:confidence="0">
                  <emma:literal>貫</emma:literal>
                </emma:interpretation>
                <emma:interpretation id="interp1" emma:lang="zh-CN" emma:confidence="0">
                  <emma:literal>費</emma:literal>
                </emma:interpretation>
                <emma:interpretation id="interp2" emma:lang="zh-CN" emma:confidence="0">
                  <emma:literal>鬹</emma:literal>
                </emma:interpretation>
                <emma:interpretation id="interp3" emma:lang="zh-CN" emma:confidence="0">
                  <emma:literal>谍</emma:literal>
                </emma:interpretation>
                <emma:interpretation id="interp4" emma:lang="zh-CN" emma:confidence="0">
                  <emma:literal>渫</emma:literal>
                </emma:interpretation>
              </emma:one-of>
            </emma:emma>
          </inkml:annotationXML>
          <inkml:trace contextRef="#ctx0" brushRef="#br0">19444 16278 3456,'0'-9'1408,"0"3"-768,6 6-320,-6 0 448,0 0 0,0 0 96,0 0 64,0 6 64,0 3-512,0 4 0,-6 6 32,6 4-64,0 4 64,0 4-96,0 5 0,-9-4-96,9 3-32,0-2-32,0 2 64,0 17-96,0 2-64,0-14 0,6-4-32,-6-8-64,3-6-64,3-5 32,-1 2-32,-5-5 0,6-5 64,4-4-32,-5-1-32,-1 0 32,7-4 32,-1 0-96,5 0 0,6 0 32,-7-4 0,2 4 0,-2 0 0,4 0-96,6-4 64,12-10-32,0 10 0,-6-6 0,0 6 0,2-5-224,-8 3-128,-3 3-128,-6-1 0,-3-2-416,-3 6-96,-3-4-1024,-6 4-1664,0-5 640</inkml:trace>
          <inkml:trace contextRef="#ctx0" brushRef="#br0" timeOffset="554">19450 16304 4992,'0'-9'1920,"5"9"-1024,5 5-640,-4-1 512,-1-4-384,10 0-128,0 0-32,6 0 0,3 0-96,3-4-32,9 4 96,3 0-96,-3 0 0,0 0 32,0 0 0,-1-5-64,-8 5-64,-3 0 160,-3 0 128,0 0-32,-6 5 96,-6-1 160,2 6 64,-7-7-96,2 7-32,0-1-192,-1 4 0,-5 0-96,0 3 64,0 0-64,4-2 0,-4 0-32,5 10 0,-5-2 0,7 4 0,-7 2 0,0 12 0,0 5-64,0-3 32,0-1-64,0-5 64,0-10-128,0-3 0,0-4-480,-7-6-128,2-4-608,1-5-160,-1-4-672,-7-4-288,3-9-416</inkml:trace>
          <inkml:trace contextRef="#ctx0" brushRef="#br0" timeOffset="1423">19594 16300 4480,'-12'4'1664,"8"5"-896,-1 10-480,5-15 512,0 9 96,-10 9 96,5 7-160,-5 1-64,-1 2-416,-4 0 128,5 0 96,-1-6-256,2 7-96,3-11-128,6-3-96,0-19-64,0 0 32,15-9-320,0-10-160,6-4-96,5-4-32,10 1 128,-6-2 64,6 2 0,-6 3 32,-4 0 160,-7 4 128,-4 6 96,-3 8 32,3 5 192,-15 9 128,-15 10 192,3-2 128,3-2 32,-6 12 64,-11 14 0,1-2 32,-1-1-288,7-2-64,2-4-288,7-9-160,10-23-512,10-19-192,7-8-128,2 5 192,7 3 64,-5 0 96,-1 2 64,11-11 256,-1 11 96,-9 4 96,-6 7 0,-6 6 128,-9 0 160,0 10 128,-4 16 128,-7 2 64,-13 8 32,-3 0-160,6 5 32,2-9-224,3-5-96,6-9-96,1-4-96,18-24-896,12-7 0,3-15-96,3 0 352,3 0 224,-4 6 96,-1 3 64,-5 4 64,-4 6 128,-2 3 96,-2 7 64,-3-3 224,-9 6 128,0 0 192,-5 9 128,1 5 32,-8 9 64,-2-1-192,-2 10-96,2 4-128,-13 5-32,-3 1-320,-6-3-32,15 3-480,2-1-224,3-11-1344,0-1-576,13-7-928</inkml:trace>
          <inkml:trace contextRef="#ctx0" brushRef="#br0" timeOffset="3131">19268 18387 3968,'-12'0'1472,"12"-7"-768,0 14-480,0-7 480,12 0-288,-3 0 0,12 6-96,9-3-32,-4 3-160,5-2-32,-1-4 32,5 0 64,-5 0 32,6 0-96,-4 0-96,8-4-96,-4 4-32,5-6 128,-11 3 96,0-3-96,-3 6-96,-7 0 224,-1 0 128,-2 0 128,-7 0 96,-5 6-160,0 7 160,-5 9-64,0-3-32,0-1-32,0 0-64,0 5-32,-5 0-160,5 3-96,-5 2 64,5 4 64,-6 0 0,6-2 64,0-1-192,0-3-32,0-3 0,0-1 0,0-7-288,0-7-64,0-2-736,-4-12-1504,-13 2 160,8 0-320</inkml:trace>
          <inkml:trace contextRef="#ctx0" brushRef="#br0" timeOffset="4019">19399 18462 3584,'-35'-4'1408,"10"4"-768,8 4-192,13 0 480,-1 10 32,-1-6 64,-3 7-128,-1 2 0,-1 1-512,2 5 64,-3 4 64,3 1-192,-3-2-32,9-3-160,3-4-32,0-6-96,0-13-96,15-3-96,0-13-32,26-6-384,-1-5-96,2-5 32,-1 5 64,-2-5 64,-3 4 96,-6 6 192,-4 5 128,-5 4 96,-6 3 96,-6 14 160,-9 6 192,-3 8 192,-15 5 160,0 4 256,-8 8 64,-10 6-320,-4-5-128,5 0-160,3-4-64,13-4-320,2-10-96,7-4-128,20-10 0,11-8-352,5-10-64,-1-4-32,6-4 32,0 0 32,-7-2 0,8 2 192,-8 3 128,-3 0 32,-6 11 128,-5 3 0,-10 5 96,0 9 32,-4 10 32,-11 4 192,-3 3 128,0 6 32,-3 0 128,0-6-224,-5 3 32,17-12-256,3-4-96,6-13-192,12-3 0,2-11-448,11-8-160,1-6 96,10 1 32,5-2 96,-7 3 0,-1 4 192,-9 3 192,-4 6 96,-10 13 224,-4 9 64,-12 4 352,-9 6 224,-4 4 0,-1-7-32,4 8-224,-5-6-32,7 4-256,-2-2-32,5-4-128,2 4-96,3-8 0,0 2-32,3 8 0,3-3-96,-6 4-768,-6-5-320,9-4-1920,3-14-1664,0-19 1792</inkml:trace>
          <inkml:trace contextRef="#ctx0" brushRef="#br0" timeOffset="2602">19170 18483 3328,'-4'14'1216,"4"-14"-640,-6-14-128,6 10 544,0 4-256,0-5-128,0 5 32,6-4-32,-6 4-320,4 4 32,1 1 96,1 3 64,-6 2 0,0 2-32,0 4-32,0 0 32,0 13 64,0-3-96,0 6 0,0 0-32,0 1 64,3-3-288,3 2-96,0-10 0,0 7 96,-3-7-64,3 4-64,-1-7 0,5-2 32,-1 2-32,-3-6-32,-1-3 32,5-1 32,-4 1-32,4-1 64,0-5 0,-4-1 96,4-3-160,4 0-32,2 0 0,10-3 0,-6 3-96,5-4 64,2-11 32,-3 7 64,2-1-96,4-1 0,-5-3-256,2-2-64,-3 8-160,8-8-96,-8 1-352,-3 1-128,-6 4-480,-15-1-128,0 3-1152</inkml:trace>
        </inkml:traceGroup>
      </inkml:traceGroup>
    </inkml:traceGroup>
  </inkml:traceGroup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57:14.19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68AA995E-FDFE-4F44-A63E-35828B169901}" emma:medium="tactile" emma:mode="ink">
          <msink:context xmlns:msink="http://schemas.microsoft.com/ink/2010/main" type="inkDrawing"/>
        </emma:interpretation>
      </emma:emma>
    </inkml:annotationXML>
    <inkml:trace contextRef="#ctx0" brushRef="#br0">19582 14378 3712,'-15'4'1472,"15"-4"-768,5-36-320,1 27 416,-2 0 0,2 5 192,0 4-544,-1-4 192,4 4-384,1-6 192,1 2-224,4-5 288,9 9-288,-3 4 320,6 5-320,-12 5 320,6 0-320,-7 0 320,8 2-320,-2 8 384,-1 4-352,-8-2 288,5 6-288,-11 0 128,4 0-224,-3 14 128,-2 2-161,-4-6 1,0-6-64,-4-4 32,4 0-64,-12-6 64,9 2-64,-14-2 128,7 2-96,-4-14-32,4-1 0,-10-8-128,4-1 64,-10-13-32,11 0 0,-6-14 64,12 6 0,-3-5-160,9 3 96,-3-4-32,12 9 32,3-8 128,6 9-32,-4-12-32,4 13 32,-5-6-32,5 4 0,6 0-96,-7 5 64,8 2-191,-2 1 127,-4 2-1312,-2 8 800,2-8-3360,-2-2 2208,-2-7-2432,2 4 2368</inkml:trace>
  </inkml:traceGroup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57:14.39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A7E6D119-46F2-46F2-A89E-BE9C77C04926}" emma:medium="tactile" emma:mode="ink">
          <msink:context xmlns:msink="http://schemas.microsoft.com/ink/2010/main" type="inkDrawing"/>
        </emma:interpretation>
      </emma:emma>
    </inkml:annotationXML>
    <inkml:trace contextRef="#ctx0" brushRef="#br0">19802 14048 7936,'-11'0'2976,"11"0"-1600,0 11-1056,0-11 800,11 7-672,-11 5-288,12-5-160,-1 0-1280,8 13 704,-8-9-3648,8 4 2368</inkml:trace>
  </inkml:traceGroup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05:00.31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697230F4-AD7D-42F6-825A-BBC1A056AE53}" emma:medium="tactile" emma:mode="ink">
          <msink:context xmlns:msink="http://schemas.microsoft.com/ink/2010/main" type="inkDrawing" rotatedBoundingBox="19506,14556 22768,14789 22761,14901 19498,14668" shapeName="Other"/>
        </emma:interpretation>
      </emma:emma>
    </inkml:annotationXML>
    <inkml:trace contextRef="#ctx0" brushRef="#br0">22549 17229 9984,'-4'4'3680,"4"-4"-1984,4 13-2112,2-7 480,3-2-160,2 1 32,5-1-32,-2 0 0,13 1 64,-3-5 0,18 0 96,-6 0 96,9 4 64,-10 2 96,16-6 32,-5 0-32,10 4-32,-5-4-33,15 9 1,-9-5 0,14-4 0,-9 0-224,19 0 0,-9 0-32,24 0 64,-15 0-32,22 6-32,-16-3 96,24-6 0,-19 3-192,16 0 0,-18 0 32,23 7 96,-17-1-64,12 7 0,-16 0 32,16 2 0,-18-2-96,17 0 64,-20-3 32,15-1 64,-10-1-32,-5 7-32,-10-8 32,-2 9-32,-9-9-96,-4 2 0,-11 1-160,-5-1-64,-11-5-639,-5 2-161,-3-3-704,-6 7-288,-7-1-960,-4 1-832,2-7 1760</inkml:trace>
  </inkml:traceGroup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57:16.52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4898F9E6-A2FC-4F2D-B83A-C40BD343032B}" emma:medium="tactile" emma:mode="ink">
          <msink:context xmlns:msink="http://schemas.microsoft.com/ink/2010/main" type="writingRegion" rotatedBoundingBox="24742,13562 24806,9274 25782,9288 25718,13577"/>
        </emma:interpretation>
      </emma:emma>
    </inkml:annotationXML>
    <inkml:traceGroup>
      <inkml:annotationXML>
        <emma:emma xmlns:emma="http://www.w3.org/2003/04/emma" version="1.0">
          <emma:interpretation id="{07E740C9-F2AD-4302-A183-965C23236D61}" emma:medium="tactile" emma:mode="ink">
            <msink:context xmlns:msink="http://schemas.microsoft.com/ink/2010/main" type="paragraph" rotatedBoundingBox="24742,13562 24806,9274 25782,9288 25718,135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A65D2D-2481-4D43-92F5-ED5170063360}" emma:medium="tactile" emma:mode="ink">
              <msink:context xmlns:msink="http://schemas.microsoft.com/ink/2010/main" type="line" rotatedBoundingBox="24742,13562 24806,9274 25782,9288 25718,13577"/>
            </emma:interpretation>
          </emma:emma>
        </inkml:annotationXML>
        <inkml:traceGroup>
          <inkml:annotationXML>
            <emma:emma xmlns:emma="http://www.w3.org/2003/04/emma" version="1.0">
              <emma:interpretation id="{3D9AB822-02C9-4025-9E17-B253EC1BEFD4}" emma:medium="tactile" emma:mode="ink">
                <msink:context xmlns:msink="http://schemas.microsoft.com/ink/2010/main" type="inkWord" rotatedBoundingBox="25119,9585 25124,9279 25659,9287 25654,9593"/>
              </emma:interpretation>
              <emma:one-of disjunction-type="recognition" id="oneOf0">
                <emma:interpretation id="interp0" emma:lang="zh-CN" emma:confidence="0">
                  <emma:literal>ⅰ</emma:literal>
                </emma:interpretation>
                <emma:interpretation id="interp1" emma:lang="zh-CN" emma:confidence="0">
                  <emma:literal>〖</emma:literal>
                </emma:interpretation>
                <emma:interpretation id="interp2" emma:lang="zh-CN" emma:confidence="0">
                  <emma:literal>Ⅰ</emma:literal>
                </emma:interpretation>
                <emma:interpretation id="interp3" emma:lang="zh-CN" emma:confidence="0">
                  <emma:literal>[</emma:literal>
                </emma:interpretation>
                <emma:interpretation id="interp4" emma:lang="zh-CN" emma:confidence="0">
                  <emma:literal>:</emma:literal>
                </emma:interpretation>
              </emma:one-of>
            </emma:emma>
          </inkml:annotationXML>
          <inkml:trace contextRef="#ctx0" brushRef="#br0">28352 12177 7552,'-51'0'2816,"51"0"-1536,-35 13-800,29-7 768,0-2-192,2-1 96,-2 3-448,1-2-161,5 1-319,0-5-32,21 0 128,-6 0-256,11 0-32,-1 0-32,11-5 0,-6 1-96,17-2 64,-12 3-736,20-7-319,-8 6-1121,5-5-512,-12 5-960</inkml:trace>
          <inkml:trace contextRef="#ctx0" brushRef="#br0" timeOffset="-235">28182 11918 7680,'-9'0'2880,"9"0"-1536,-6 4-1088,6-4 672,6 6-64,-6-3 32,6-3-288,-3 0-128,18 0-256,-6 0-96,17 0 63,-7 0-95,11 0-64,-6 0 0,11 0 32,-5 0-96,9-3 0,-3 3-543,3-6-161,-4 6-768,-5-4-256,-6 4-1408,-3 0-1152,-9 0 1632</inkml:trace>
          <inkml:trace contextRef="#ctx0" brushRef="#br0" timeOffset="465237">27796 15920 5376,'-6'3'2112,"12"-3"-1152,-2 0-1120,6 0 320,0 0 192,1-3 160,10 3 160,3 0 128,3-6-416,-2 6 192,1 0 96,-2 6 128,2-3 64,-1 7-96,2-1-96,-3-1-96,-3 7-33,0-2-95,-1 0-32,10 6-160,0-2-96,6-2-160,-6-2-64,2 10 224,-8-6 192,3 1-96,-6-4-64,-2 1 32,2-7 0,-7 10-32,2-4-32,0-5-96,0 0-64,-7-5 32,6-21-32,-3-2 64,-3-4-96,6-5 0,0-2-192,6-8 0,-1-7-64,11-9 32,10 1-192,-5-11-64,-6 6-768,-10 7-383,-4 5-1377,-10 11-608</inkml:trace>
          <inkml:trace contextRef="#ctx0" brushRef="#br0" timeOffset="464620">28504 15204 6400,'-20'-5'2368,"20"5"-1280,-10-4-1120,10 4 480,0 0 96,0 0 224,0 0-64,0 0 32,-6 0-384,6 0 288,-5 4 192,1 1-96,-7 3 32,5-3-225,-4 9 1,5-5-320,-4 8-64,3-2 192,-9 17 64,6-6-128,3 16-32,0-12-64,6 21-32,0-10-32,0 21 0,0-7-160,0 4 32,0-9 0,6 5 0,-6-10-96,6 13 64,-2-12-192,1-5 0,0-5-832,5-10-256,-4-3-1439,0-23-577,-3 0-512</inkml:trace>
        </inkml:traceGroup>
      </inkml:traceGroup>
    </inkml:traceGroup>
  </inkml:traceGroup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05:02.68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D58F9B5A-35DB-4EAB-9A98-A52FD5F2BF1B}" emma:medium="tactile" emma:mode="ink">
          <msink:context xmlns:msink="http://schemas.microsoft.com/ink/2010/main" type="writingRegion" rotatedBoundingBox="22354,14276 33071,13985 33154,17026 22436,17317"/>
        </emma:interpretation>
      </emma:emma>
    </inkml:annotationXML>
    <inkml:traceGroup>
      <inkml:annotationXML>
        <emma:emma xmlns:emma="http://www.w3.org/2003/04/emma" version="1.0">
          <emma:interpretation id="{D3D4F69A-8CCE-44AA-B903-EF24620A1EFC}" emma:medium="tactile" emma:mode="ink">
            <msink:context xmlns:msink="http://schemas.microsoft.com/ink/2010/main" type="paragraph" rotatedBoundingBox="22354,14276 33071,13985 33100,15063 22383,153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088B91-0C1D-4F73-A2B8-6B18FD570CDB}" emma:medium="tactile" emma:mode="ink">
              <msink:context xmlns:msink="http://schemas.microsoft.com/ink/2010/main" type="line" rotatedBoundingBox="22354,14276 33071,13985 33100,15063 22383,15354"/>
            </emma:interpretation>
          </emma:emma>
        </inkml:annotationXML>
        <inkml:traceGroup>
          <inkml:annotationXML>
            <emma:emma xmlns:emma="http://www.w3.org/2003/04/emma" version="1.0">
              <emma:interpretation id="{A003224E-585E-4EE9-AE39-535FBD9D15AF}" emma:medium="tactile" emma:mode="ink">
                <msink:context xmlns:msink="http://schemas.microsoft.com/ink/2010/main" type="inkWord" rotatedBoundingBox="22356,14366 23020,14347 23047,15336 22383,15354"/>
              </emma:interpretation>
              <emma:one-of disjunction-type="recognition" id="oneOf0">
                <emma:interpretation id="interp0" emma:lang="zh-CN" emma:confidence="0">
                  <emma:literal>〉</emma:literal>
                </emma:interpretation>
                <emma:interpretation id="interp1" emma:lang="zh-CN" emma:confidence="0">
                  <emma:literal>&gt;</emma:literal>
                </emma:interpretation>
                <emma:interpretation id="interp2" emma:lang="zh-CN" emma:confidence="0">
                  <emma:literal>)</emma:literal>
                </emma:interpretation>
                <emma:interpretation id="interp3" emma:lang="zh-CN" emma:confidence="0">
                  <emma:literal>了</emma:literal>
                </emma:interpretation>
                <emma:interpretation id="interp4" emma:lang="zh-CN" emma:confidence="0">
                  <emma:literal>’</emma:literal>
                </emma:interpretation>
              </emma:one-of>
            </emma:emma>
          </inkml:annotationXML>
          <inkml:trace contextRef="#ctx0" brushRef="#br0">25409 16997 6528,'-9'0'2464,"9"0"-1344,0 4-1088,0-4 448,0 0-64,9 5 96,3-1-32,2 2 32,2-2-256,-2 5 256,2 0 192,10 5 0,-5-1 32,9 6-192,-6 3-65,8 1-223,-7-1-96,1 1 0,-1-4 32,1-2-32,-1 2 0,1 3-32,-1 1 0,10 9 64,-3-6 32,2 2-96,-2-5-32,-2 0-32,-5-6 32,-4-4 0,-1 6 32,-5-6 0,1 0 64,-5 2-32,-2-1 0,-3-1 32,-6-4 32,0 4-96,-6-4-96,0 5 0,3-5 32,-13 0-32,2 1-32,-3 12-64,-2-14 32,-7 11 32,1 0 64,-7 7-192,-4 10-32,-4 9-800,-25 10-256,-13 22-1759,-3 0-801</inkml:trace>
        </inkml:traceGroup>
        <inkml:traceGroup>
          <inkml:annotationXML>
            <emma:emma xmlns:emma="http://www.w3.org/2003/04/emma" version="1.0">
              <emma:interpretation id="{4A92EAE6-7CA3-4E6A-AA16-EABF0E921A0D}" emma:medium="tactile" emma:mode="ink">
                <msink:context xmlns:msink="http://schemas.microsoft.com/ink/2010/main" type="inkWord" rotatedBoundingBox="23815,14236 24545,14217 24570,15145 23841,15165"/>
              </emma:interpretation>
              <emma:one-of disjunction-type="recognition" id="oneOf1">
                <emma:interpretation id="interp5" emma:lang="zh-CN" emma:confidence="0">
                  <emma:literal>这</emma:literal>
                </emma:interpretation>
                <emma:interpretation id="interp6" emma:lang="zh-CN" emma:confidence="0">
                  <emma:literal>匛</emma:literal>
                </emma:interpretation>
                <emma:interpretation id="interp7" emma:lang="zh-CN" emma:confidence="0">
                  <emma:literal>返</emma:literal>
                </emma:interpretation>
                <emma:interpretation id="interp8" emma:lang="zh-CN" emma:confidence="0">
                  <emma:literal>區</emma:literal>
                </emma:interpretation>
                <emma:interpretation id="interp9" emma:lang="zh-CN" emma:confidence="0">
                  <emma:literal>叵</emma:literal>
                </emma:interpretation>
              </emma:one-of>
            </emma:emma>
          </inkml:annotationXML>
          <inkml:trace contextRef="#ctx0" brushRef="#br0" timeOffset="2584">27016 17216 5632,'9'-19'2176,"-9"19"-1152,16 0-224,-11 0 864,4 3-128,3 3-32,8 17-352,-4-6-97,8 15-575,-3-4 0,5 2-32,-2-1-160,3 2-96,-3-4-32,3 2-32,-3-7-160,3-5 32,-7 2-64,5-6 0,-4 0-352,0 2-160,-7-8-320,2 3-95,-7-4-449,-9-2-128,0-4-1216,-4 0-1568,-1 0 1152</inkml:trace>
          <inkml:trace contextRef="#ctx0" brushRef="#br0" timeOffset="2313">27037 17206 5120,'-11'13'2016,"11"-13"-1088,0 4-384,0 2 704,0-3-512,0 3-64,5-2 0,1-4 32,-2 3-352,2-3 0,3 0 0,2 0-64,4-3 0,1-1-160,10-5-32,-8-1-32,9-3-64,-6 4 32,3-5-32,-3 5 0,5-4 0,-7 3 0,1 1 64,-5 0-32,6-1 64,-6 3 0,0-3 96,-4 4 96,-1 3 64,1-1 32,-7-2-1,2 6-127,-6 0 0,0 0-32,0 6 96,0-2-32,0 9 0,0-4-32,-6 10 0,2-6 0,-7 10 64,7-4-96,-7 17-64,2-4 0,-7 3-32,1-3 0,-2 5 0,2-6-64,-5 1-64,5-1 32,-4-3 32,-2-5-96,-5 3-64,6-4-576,1 1-224,-2-4-736,0-15-319,1 1-1345,-1-10-1952,6 1 1504</inkml:trace>
          <inkml:trace contextRef="#ctx0" brushRef="#br0" timeOffset="1745">27229 16865 5888,'-4'-7'2176,"4"7"-1152,-6 4-416,6-4 736,6 0-256,-6 0-64,4 3-384,2-3-64,5 7-352,-2-4 64,6 3 64,-5-3-128,7 1-64,-2-4-64,0 0-96,0 0-256,0 0-160,-6 0-768,2 0-352,-1 0-1600,-4 0-1344,-1 0 1728</inkml:trace>
          <inkml:trace contextRef="#ctx0" brushRef="#br0" timeOffset="3095">26878 17165 3712,'-11'0'1408,"11"0"-768,0-4-64,0 4 640,6 0-128,-6 0 96,5 4-256,-1-1-96,2 7-448,0-1 96,-1 4 96,-1-3-128,7 25 0,-7-2-128,7 3 32,-7-4-192,2 9-96,-1-5-32,-5 9 32,0-10 32,-5 7 32,5-6 64,-6 1 32,6-6-96,0-3-32,0-5 96,0-4 96,0-3-128,6-2-33,-1-5 1,10 1 0,-5-1-64,11-5 32,-6 2-128,21-6-64,-5 0 64,9 0 64,-4 0 0,5 0-32,-5 0 32,9-6 32,-3 2-32,3-5-32,-9-1-64,-1 6 32,-5-1-32,1 1 0,-5 0-703,-1-11-321,1 2-1120,0 0-448,-7 0-768</inkml:trace>
        </inkml:traceGroup>
        <inkml:traceGroup>
          <inkml:annotationXML>
            <emma:emma xmlns:emma="http://www.w3.org/2003/04/emma" version="1.0">
              <emma:interpretation id="{96C7B44C-6C94-454F-AFAA-AC06CD6C3756}" emma:medium="tactile" emma:mode="ink">
                <msink:context xmlns:msink="http://schemas.microsoft.com/ink/2010/main" type="inkWord" rotatedBoundingBox="24668,14223 26538,14173 26564,15136 24694,15186"/>
              </emma:interpretation>
              <emma:one-of disjunction-type="recognition" id="oneOf2">
                <emma:interpretation id="interp10" emma:lang="zh-CN" emma:confidence="0">
                  <emma:literal>辙</emma:literal>
                </emma:interpretation>
                <emma:interpretation id="interp11" emma:lang="zh-CN" emma:confidence="0">
                  <emma:literal>䎿</emma:literal>
                </emma:interpretation>
                <emma:interpretation id="interp12" emma:lang="zh-CN" emma:confidence="0">
                  <emma:literal>䮯</emma:literal>
                </emma:interpretation>
                <emma:interpretation id="interp13" emma:lang="zh-CN" emma:confidence="0">
                  <emma:literal>䏈</emma:literal>
                </emma:interpretation>
                <emma:interpretation id="interp14" emma:lang="zh-CN" emma:confidence="0">
                  <emma:literal>䪃</emma:literal>
                </emma:interpretation>
              </emma:one-of>
            </emma:emma>
          </inkml:annotationXML>
          <inkml:trace contextRef="#ctx0" brushRef="#br0" timeOffset="3844">27970 16934 5120,'-27'-4'1920,"27"4"-1024,0 0-640,0 0 576,0-4 0,0-2 64,11 2-224,-7-2 0,8 6-384,-4 0 96,8-3 128,-5-1-128,10-2 32,-2 3-128,7-7 0,-5 6-32,9-1 0,-6 2 0,12-7 64,-4 6-96,-8-2 32,3 2-96,-6-1 63,-7 1-63,2 4 64,0 0-64,-8 4 64,4 1-64,-8 5 64,-4-6-128,-4 9-64,-2 0 0,-15 6-32,6-6-96,-5 6 0,4-2-288,-8 1-96,4 2-159,-7-4-33,6 0 384,3 0 160,0-2 0,0 0 96,2-6 32,0 2 0,6-1 128,1 0 64,-2-5 128,11 2 32,0-2-32,5-4-33,1 0-255,9-4 0,-5 4 32,4-10 32,2 4-128,-2-1-32,4-2-128,0-1-31,-1 6-577,-2-1-224,1 1-320,-16-1-96,0 1-160,0 0 32,0 4 160,-6-6-1280,0 6 224</inkml:trace>
          <inkml:trace contextRef="#ctx0" brushRef="#br0" timeOffset="4297">28035 17011 4736,'-5'0'1760,"5"0"-960,0 6-512,0-6 448,0 3 128,0-3 128,-9 6-288,-3-2 0,8 5-416,-1-6 192,-1 7 64,2-1 128,-2 5 64,1-1-256,-1 6-64,6-2-32,0 5 64,0-3-96,0 4 31,0-4-159,0 3 32,0 1-32,6-1 32,-1 1 0,5-6 0,1-2-128,5-11-32,-2 0 32,7-4 64,0 0-160,4-14-32,-5 5 0,22-4 64,-12 0-32,6-6-32,-6 6-192,0-5-128,-4 4-160,-5 0-128,-2 5-160,-8 2-63,-2 1-705,-9 6-256,0 0-1760,-20 9-1024,5-5 2048</inkml:trace>
          <inkml:trace contextRef="#ctx0" brushRef="#br0" timeOffset="7195">28663 16871 7040,'-6'0'2624,"6"0"-1408,0 4-576,0-4 768,11 0-576,-1 0-128,10 5-448,-4-1-96,8 0-96,-3 1-64,5-1 32,-5-4-32,-2 10 0,1-1 0,1 0 64,-5-5-32,-2 0-32,-3 2 32,-6-3 32,0 3-32,-5-2-32,0-1 96,0 7 64,0-4-64,-5 1 0,0 3-32,-9 3 32,3-4-64,-20 10-32,5 0 96,-4 3 0,5-5 96,-1 6 95,5 0-63,0-1-64,3-3 64,2 0 64,0-6-192,12 0-64,-2-3-32,6-1 64,0-5-32,6-1-32,-2-3 32,12 0-32,-6 0-96,10 0 64,1 0 32,-2-3 64,2-1-96,0-2 0,-6 3 32,0-7 0,0 6 0,2-1 64,-8 1-32,1-2-32,1 3-64,-8-1 32,4-2 96,-2 2 32,1-1-32,-6 5 32,0 0 0,0 0 96,0 0-32,-6 5 0,6-1-96,0 6-64,0-7 32,-5 12 32,5-7-32,-7 11-32,4 0 96,-3 7 0,1-3-128,1 3 32,-2-2 0,0 3 0,3-5-160,-14 1-32,7 0-352,-5-5-32,4-4-64,-4-5 65,0-2 95,0-7 128,5 0 224,-1 0 128,2 0 32,-3-3-32,3-1-64,0-5 32,3 3 224,0 3 128,2-2-96,4 0-64,0 1 0,10-1-32,-1 1 0,6 4 63,2 0-95,2 4 0,-2 1 32,-2-1 64,0 1-32,0 3 64,-5 2 64,1 9 64,-7-6-32,2 9 32,-1-3-64,-5 7 0,0-3-96,0 0-32,0-4-96,0-3 32,0 0-64,0-9 64,0 2-288,6-12-96,-3-3-416,9-11-128,-8-2-192,7-16-95,-1 8 127,4-27 64,-3 8 160,5-14 64,-1 14 256,9-2 192,-3 2 160,5 5 64,-5 5 96,-2-5 32,-2 9 384,-2 2 160,0 1 224,-6 12 128,3-1-192,-3 4-96,0 1-129,-2 13 33,-2 0-32,1 8-64,-6 1-192,0 10-128,0-6-96,0 10 0,0-4 0,0-2 32,0-4-160,0-4 32,0 1-224,3-10-96,-3 0-96,6-4 0,-1-2 64,5-3 64,1 1 96,8-7 128,-4 8-32,6-3 32,-6 1 64,6-1 0,-1 1 0,1 5 64,0 0-32,-6-1 64,0 1 288,0 4 128,-6 0-32,3 0 32,-6 0 0,-3 0 64,3 0-192,-6 4 32,0 1-128,-6 3 0,3 1-96,-3 10 32,0-6-64,-3 14 0,-2-5-32,-5 20 0,1-7-64,-5 7 32,5-6-64,-6 6 64,2-7-128,-2 1 0,6 1 32,-6 0 64,-5-5-96,1-1 0,5-4-672,-1-9-320,6-4-640,-5-14-224,4 0-255,1-14-97,4 5 0,2-10 32,-1 2 672,-1-14 288,7 2 736,-2-6 640,1 2 416,5-3 448,0 10 160,0 3 128,0 5 0,11-1-704,-1 6 288,5 3 192,0 1 0,0 9 96,0 0-161,2 15 33,-2-7-224,3 20-32,0-5-128,6 2-96,-3-2-160,9 9-64,-9-9-288,9 0 0,-4-1 32,4 7 32,-3-7-128,6 4 32,-1-3-640,-1-4-288,-7-6-576,12 0-287,-4-3-513,-2-7-224,-5 3-1248</inkml:trace>
          <inkml:trace contextRef="#ctx0" brushRef="#br0" timeOffset="5197">27760 17514 4480,'-21'5'1664,"21"-5"-896,-9 10-416,9-7 480,0 1 32,0 2 96,0-2-160,0-4-32,0 0-416,0 0 64,4 0 96,1 0 160,1 0 64,-2 0-192,7 0-64,-2 0-32,7-4 64,-1 4-161,16-6-31,0 2-128,10-5 32,-11 0-128,15-1 0,-3 3-192,15-3 0,-7 1 96,5-17 128,-4-3-96,6 12-32,-10-2 0,-2 1 0,-3 4 0,-7 1 64,-4 4-32,-7-1-32,-3 7 32,-10-3-32,-2 2-448,-9 8-160,0 2-607,-15-3-193,4 3 160,-4-2 192,0 0 96,0 1 128,0-5 416,-6 0 224,0 0 128,-3-9 128,-3 5 256,7-5 160,1 3 192,4 2 128,-2 1-64,7-3 0,1 2-96,4 14-96,-1-7-32,12 16 96,-1-2-64,-1 11 32,1-5-1,5 9-63,1-2-128,-2 15-64,-2-3-64,-7-1 0,0-5-64,-7 0-32,4-4-192,-8-4 32,1-2 64,-5-3 96,4-4-352,-4-12-160,5 3-352,-7-10-32,2 0-319,0-23-65,0 6 32,0-5 96,0-1 288,-1-5 192,5 5 224,-4-3 96,6 3 128,-3 1 32,3 3 160,0 0 160,3 6 320,-6-1 256,9 1 96,-3 8 64,1 1-288,0 13-33,0 1-127,-1 7-64,3-4-256,-3 9-96,6-3-96,0 4-64,0-4-416,0-2-128,0-4-991,6-13-449,-3 0-2272</inkml:trace>
        </inkml:traceGroup>
        <inkml:traceGroup>
          <inkml:annotationXML>
            <emma:emma xmlns:emma="http://www.w3.org/2003/04/emma" version="1.0">
              <emma:interpretation id="{BA0EEA7C-2B97-4214-8FB5-0A67B2843F46}" emma:medium="tactile" emma:mode="ink">
                <msink:context xmlns:msink="http://schemas.microsoft.com/ink/2010/main" type="inkWord" rotatedBoundingBox="26964,14317 27552,14301 27574,15109 26986,15125"/>
              </emma:interpretation>
              <emma:one-of disjunction-type="recognition" id="oneOf3">
                <emma:interpretation id="interp15" emma:lang="zh-CN" emma:confidence="0">
                  <emma:literal>r</emma:literal>
                </emma:interpretation>
                <emma:interpretation id="interp16" emma:lang="zh-CN" emma:confidence="0">
                  <emma:literal>卜</emma:literal>
                </emma:interpretation>
                <emma:interpretation id="interp17" emma:lang="zh-CN" emma:confidence="0">
                  <emma:literal>「</emma:literal>
                </emma:interpretation>
                <emma:interpretation id="interp18" emma:lang="zh-CN" emma:confidence="0">
                  <emma:literal>『</emma:literal>
                </emma:interpretation>
                <emma:interpretation id="interp19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9010">30008 16974 2688,'0'-26'1056,"0"26"-576,6 0 128,-6 0 512,5 0-256,-5 0-96,4 8-96,1-2 32,1 3-384,-2-6 256,2 7 128,-1-6 0,1 6 32,-3-2-32,4 12 32,-2-8-128,-1 15 0,1-4-32,1 18 0,-2-5-224,2 19-65,-6 16-95,0 3 32,0-7-64,0 5 64,5-12-128,1-6 0,-3-8-96,3-10-32,0-10-672,-2-7-319,1-10-1249,1-18-480,-1-14-896</inkml:trace>
          <inkml:trace contextRef="#ctx0" brushRef="#br0" timeOffset="9252">30160 17197 5632,'0'4'2112,"0"-4"-1152,6 9-480,0-3 640,-3-2-320,3 0-96,9 1-320,0-1-96,12 1-160,-3-1-32,12-4 96,-4 0-96,7 0-64,-7 0-96,8 0-32,-10 0-288,11-4-160,-11 4-1120,6-5-448,-10 1-672</inkml:trace>
        </inkml:traceGroup>
        <inkml:traceGroup>
          <inkml:annotationXML>
            <emma:emma xmlns:emma="http://www.w3.org/2003/04/emma" version="1.0">
              <emma:interpretation id="{95C55A4A-CAE7-45E3-8195-B0E3E66F4939}" emma:medium="tactile" emma:mode="ink">
                <msink:context xmlns:msink="http://schemas.microsoft.com/ink/2010/main" type="inkWord" rotatedBoundingBox="27574,14257 27633,14256 27657,15150 27598,15152"/>
              </emma:interpretation>
              <emma:one-of disjunction-type="recognition" id="oneOf4">
                <emma:interpretation id="interp20" emma:lang="zh-CN" emma:confidence="0">
                  <emma:literal>l</emma:literal>
                </emma:interpretation>
                <emma:interpretation id="interp21" emma:lang="zh-CN" emma:confidence="0">
                  <emma:literal>丨</emma:literal>
                </emma:interpretation>
                <emma:interpretation id="interp22" emma:lang="zh-CN" emma:confidence="0">
                  <emma:literal>1</emma:literal>
                </emma:interpretation>
                <emma:interpretation id="interp23" emma:lang="zh-CN" emma:confidence="0">
                  <emma:literal>|</emma:literal>
                </emma:interpretation>
                <emma:interpretation id="interp2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9550">30677 16916 5632,'-27'-28'2112,"27"28"-1152,0 6-576,0-6 608,0 0-160,0 0 64,-5 13-160,1 0-64,-2 6-352,0-6 160,3 10 64,-3-4-32,12 13 96,-3-6-32,3 19-1,-6-3 1,6 16 0,-2 29-224,-4-10-128,0 8-64,0-12 32,11-11-96,-11-11-64,9-6-96,-3-9 32,0-7-480,-3-7-128,3-9-799,-1-8-289,-1-19-2784</inkml:trace>
        </inkml:traceGroup>
        <inkml:traceGroup>
          <inkml:annotationXML>
            <emma:emma xmlns:emma="http://www.w3.org/2003/04/emma" version="1.0">
              <emma:interpretation id="{77032595-61FA-4FDC-A22B-FC37494C61A8}" emma:medium="tactile" emma:mode="ink">
                <msink:context xmlns:msink="http://schemas.microsoft.com/ink/2010/main" type="inkWord" rotatedBoundingBox="27973,14275 28683,14255 28701,14949 27992,14969"/>
              </emma:interpretation>
              <emma:one-of disjunction-type="recognition" id="oneOf5">
                <emma:interpretation id="interp25" emma:lang="zh-CN" emma:confidence="0">
                  <emma:literal>与</emma:literal>
                </emma:interpretation>
                <emma:interpretation id="interp26" emma:lang="zh-CN" emma:confidence="0">
                  <emma:literal>ⅸ</emma:literal>
                </emma:interpretation>
                <emma:interpretation id="interp27" emma:lang="zh-CN" emma:confidence="0">
                  <emma:literal>¥</emma:literal>
                </emma:interpretation>
                <emma:interpretation id="interp28" emma:lang="zh-CN" emma:confidence="0">
                  <emma:literal>Ⅸ</emma:literal>
                </emma:interpretation>
                <emma:interpretation id="interp29" emma:lang="zh-CN" emma:confidence="0">
                  <emma:literal>加</emma:literal>
                </emma:interpretation>
              </emma:one-of>
            </emma:emma>
          </inkml:annotationXML>
          <inkml:trace contextRef="#ctx0" brushRef="#br0" timeOffset="10811">31409 17188 3840,'0'0'1472,"0"0"-768,5 6-64,-5-3 608,10-3-320,2 0-64,-4 4 128,-2 2 64,4-3-544,-4 3 192,3 2 64,-3-3-128,5 12 32,-7-2-256,7 12 0,-2-1-128,3 6-1,3 9-95,0-5 32,0 6-192,0-16-32,0-3 64,0-5 96,-3 1-704,-3-11-255,0-2-961,-3-12-384,0-2-1696</inkml:trace>
          <inkml:trace contextRef="#ctx0" brushRef="#br0" timeOffset="11051">31720 17084 5248,'6'-14'2016,"-6"14"-1088,5-5 32,-5 5 896,0 0-288,0 0-64,-5 5-352,5-1-96,-10 15-577,-1-6-63,-9 14 0,4-4-96,-5 31 0,-12 24-192,1-14-96,1-6-448,6-4-128,-7-4-767,12-18-289,5-4-1216,-1-21-448,-8-2 96</inkml:trace>
          <inkml:trace contextRef="#ctx0" brushRef="#br0" timeOffset="10451">31200 17261 4096,'0'-5'1568,"0"5"-832,-3-4 64,3 4 640,0 0-352,0 0-64,0 0-256,0 0-96,-6 4-352,0 1 0,-9 8 32,0 1 0,-6 8 32,1-3 0,1 7 0,-2 10-128,0-4 0,10 4-32,2-8 96,9-1-160,9-5-32,8 1-64,2-4-64,1-6 32,1-7-32,6-6 0,-3-6 64,-3-7 32,-1 0 32,-4-10-160,-7 4 32,3 6 0,-9-29 0,3 3-96,-1-12 64,-5 10 32,0-8 0,0 7 0,-5-3 0,-1 6 0,-4-3 64,5 10-32,-4-4 63,3 4 1,0 13 96,2 2 32,-1 4 96,-1-2-32,3 7 64,-3 3-128,6 1-64,0-1 0,6 1 32,-3 0-96,12 8 0,-3 0-96,2-8-32,2 0 32,10 8 64,-7-4-96,7-4 0,1-2-256,-3 2-64,-3-1-512,0 1-255,-6 0-737,0-2-288,0 3-1728</inkml:trace>
        </inkml:traceGroup>
        <inkml:traceGroup>
          <inkml:annotationXML>
            <emma:emma xmlns:emma="http://www.w3.org/2003/04/emma" version="1.0">
              <emma:interpretation id="{49F66F5E-2285-4F3A-8F82-C2C93648EFD8}" emma:medium="tactile" emma:mode="ink">
                <msink:context xmlns:msink="http://schemas.microsoft.com/ink/2010/main" type="inkWord" rotatedBoundingBox="28947,14273 30120,14241 30140,14987 28967,15018"/>
              </emma:interpretation>
              <emma:one-of disjunction-type="recognition" id="oneOf6">
                <emma:interpretation id="interp30" emma:lang="zh-CN" emma:confidence="0">
                  <emma:literal>水</emma:literal>
                </emma:interpretation>
                <emma:interpretation id="interp31" emma:lang="zh-CN" emma:confidence="0">
                  <emma:literal>州</emma:literal>
                </emma:interpretation>
                <emma:interpretation id="interp32" emma:lang="zh-CN" emma:confidence="0">
                  <emma:literal>呵</emma:literal>
                </emma:interpretation>
                <emma:interpretation id="interp33" emma:lang="zh-CN" emma:confidence="0">
                  <emma:literal>冰</emma:literal>
                </emma:interpretation>
                <emma:interpretation id="interp34" emma:lang="zh-CN" emma:confidence="0">
                  <emma:literal>叮</emma:literal>
                </emma:interpretation>
              </emma:one-of>
            </emma:emma>
          </inkml:annotationXML>
          <inkml:trace contextRef="#ctx0" brushRef="#br0" timeOffset="11912">32072 17216 6016,'0'-6'2272,"0"6"-1216,6 6-672,-6-6 672,5 4-192,0 0-32,6 1-320,-2-5-96,17 0-224,-7 0-128,8 0-32,-6 0-128,-1 0 64,-5 0-256,0 0-64,0 0-1440,-5 4-576,-5 1-704</inkml:trace>
          <inkml:trace contextRef="#ctx0" brushRef="#br0" timeOffset="12374">32485 17274 7296,'6'0'2816,"-6"0"-1536,26 0-928,-22 0 736,11 10-512,0-3-128,11 2-384,1 1-32,3 3-32,-6 0-96,2 3 0,-1-3-224,1 0-64,-5-4-768,0 0-288,-6-5-1376,0 2-1024,-5-2 1600</inkml:trace>
          <inkml:trace contextRef="#ctx0" brushRef="#br0" timeOffset="12974">32882 16893 4608,'6'-9'1760,"-6"9"-960,6-4-320,-2 4 576,1 0-224,0 0-96,1 0 0,-2 0 0,8 8-384,-4 0 64,-8 12 96,0-7 32,0 19 32,0-5-96,-5 23 32,5-4-96,-3 12 0,-3 19-160,0-9-1,2-9-95,-2-15 0,6-2-96,-5-6-64,5-18 96,0-4 0,0-14-320,0-4-96,0-6-191,5 2-97,1-2 128,10-26 128,-8 10 192,19-3 96,-8 6-32,7 5 64,-5 1-32,4 8 0,1-1 64,-2 20 0,-3-1 64,0 14 32,-6-5 224,-4 5 192,-7 7-128,-4 8-64,-4-8-96,-7-1-64,2-3-32,-7 6 0,2-14-65,-4-4 33,0-5-128,-3 0-64,-9-5-639,3-4-321,-3-4-736,4-10-224,2-10-1472</inkml:trace>
          <inkml:trace contextRef="#ctx0" brushRef="#br0" timeOffset="12147">32006 17478 7040,'0'0'2720,"6"0"-1472,2 0-768,2 0 832,7 0-704,2 0-224,13 3-256,4-3-128,0 0 32,-2 0-736,2 6-320,-4-6-1248</inkml:trace>
        </inkml:traceGroup>
        <inkml:traceGroup>
          <inkml:annotationXML>
            <emma:emma xmlns:emma="http://www.w3.org/2003/04/emma" version="1.0">
              <emma:interpretation id="{2BD99A44-3377-4FFD-B95D-A6574F7B6996}" emma:medium="tactile" emma:mode="ink">
                <msink:context xmlns:msink="http://schemas.microsoft.com/ink/2010/main" type="inkWord" rotatedBoundingBox="30614,14170 31219,14153 31238,14828 30632,14844"/>
              </emma:interpretation>
              <emma:one-of disjunction-type="recognition" id="oneOf7">
                <emma:interpretation id="interp35" emma:lang="zh-CN" emma:confidence="0">
                  <emma:literal>中</emma:literal>
                </emma:interpretation>
                <emma:interpretation id="interp36" emma:lang="zh-CN" emma:confidence="0">
                  <emma:literal>申</emma:literal>
                </emma:interpretation>
                <emma:interpretation id="interp37" emma:lang="zh-CN" emma:confidence="0">
                  <emma:literal>边</emma:literal>
                </emma:interpretation>
                <emma:interpretation id="interp38" emma:lang="zh-CN" emma:confidence="0">
                  <emma:literal>女</emma:literal>
                </emma:interpretation>
                <emma:interpretation id="interp39" emma:lang="zh-CN" emma:confidence="0">
                  <emma:literal>也</emma:literal>
                </emma:interpretation>
              </emma:one-of>
            </emma:emma>
          </inkml:annotationXML>
          <inkml:trace contextRef="#ctx0" brushRef="#br0" timeOffset="19268">33739 17064 4736,'0'-4'1824,"0"4"-960,6-8-384,-3 8 640,13 0-416,-5 0-128,13-4-352,-3-2-96,15-7-64,-6 4 32,17-1 64,-7 0-64,11 3-64,-10 2 192,1-5 160,-7 2 96,-5 3 96,0 5-32,-3 0-32,-6 0-192,-12 5-128,0-1-96,-9 0 0,0 2-64,-15 3-32,6-2-64,-21 9 32,3-3-128,-9 6 32,6-3-96,-5 7 64,5-4 96,-2-2 32,1-2 32,7-2 64,3 0 32,6-3 32,0-1 128,4 1 160,1-3-96,10-1 64,0-2-160,10-4 32,1 0-160,13-4 0,-3-2-32,9 2-64,1 1 32,4-7 32,-3 5-544,-2-5-192,-5 6-608,-4-5-224,-6 0-832,-15 1-352,0 2 32</inkml:trace>
          <inkml:trace contextRef="#ctx0" brushRef="#br0" timeOffset="19554">33928 16803 5120,'-6'-9'2016,"6"9"-1088,0 0-448,0 0 640,6 0 32,0 0 64,-3 9-96,-3-5-32,6 18-608,0-3 192,-1 8 96,-5 1 95,0 11 33,0-3-224,0 15 0,0-10-256,4 18-96,-4-10-160,6 5-128,-6-8-160,5-1 0,-5-8-800,0-7-320,0-1-703,0-12-225,0 6-1248,0-18-1376,0-1 1664</inkml:trace>
          <inkml:trace contextRef="#ctx0" brushRef="#br0" timeOffset="18693">33662 16961 3456,'0'0'1312,"0"0"-704,0 0-352,0 0 416,0 10-192,0-7 0,6-3-32,0 0 64,-3 4-288,-3 2 160,0-2 32,0 1 160,6-1 32,-6 0-192,11 1 0,-1-1-128,-5-4 0,-1 0-96,-4 0-32,0 0-32,6 6 0,-1-6-64,1 0 32,-2 0-64,2 0-32,-6 0 32,5 0 32,-5 0-32,0 0 64,0 0-64,0 0 64,0 0 0,0 0 32,0 0-64,4 0-64,-4 0 32,0 0 32,0 0 32,0 0 32,0 0-64,0 0 32,0 0-128,11 0-64,-1 0 64,-10 0 0,0 0 32,0 0 64,0 0-32,5 0 64,1 0-64,-6 0-32,0 0 32,0 0-32,0 0-96,0 0 64,0 0 32,0 0 64,0 0-96,0 0 0,0 0 32,-6 0 0,6 0 64,0 0 32,0 0-128,0 0 32,0 0-64,0 0 0,0 0 64,0 0 0,0 0 0,0 0 0,0 0 0,-5 0 0,5 0 0,0 0 0,0 0-96,-6 0 64,6 0 32,0 0 64,0 0-32,0 0-32,0 0 32,0 0-32,0 0-96,-10 0 64,1 0 32,4 0 64,-1 0-32,2 0-32,-2 0-64,12 4 32,-2 1 224,2 3 192,-6 1 96,5 10 0,-1-2-96,7 11 0,-1-5-160,1 22 32,-1-9-161,-1-1 1,-4-2-319,1-5-97,0-6-1248,-2-4-576,1-4-1792</inkml:trace>
        </inkml:traceGroup>
        <inkml:traceGroup>
          <inkml:annotationXML>
            <emma:emma xmlns:emma="http://www.w3.org/2003/04/emma" version="1.0">
              <emma:interpretation id="{0DF10F90-F1C5-4D19-82C3-1CCBBCD700EC}" emma:medium="tactile" emma:mode="ink">
                <msink:context xmlns:msink="http://schemas.microsoft.com/ink/2010/main" type="inkWord" rotatedBoundingBox="31455,14166 32151,14148 32169,14788 31472,14807"/>
              </emma:interpretation>
              <emma:one-of disjunction-type="recognition" id="oneOf8">
                <emma:interpretation id="interp40" emma:lang="zh-CN" emma:confidence="0">
                  <emma:literal>的</emma:literal>
                </emma:interpretation>
                <emma:interpretation id="interp41" emma:lang="zh-CN" emma:confidence="0">
                  <emma:literal>ⅳ</emma:literal>
                </emma:interpretation>
                <emma:interpretation id="interp42" emma:lang="zh-CN" emma:confidence="0">
                  <emma:literal>们</emma:literal>
                </emma:interpretation>
                <emma:interpretation id="interp43" emma:lang="zh-CN" emma:confidence="0">
                  <emma:literal>与</emma:literal>
                </emma:interpretation>
                <emma:interpretation id="interp44" emma:lang="zh-CN" emma:confidence="0">
                  <emma:literal>向</emma:literal>
                </emma:interpretation>
              </emma:one-of>
            </emma:emma>
          </inkml:annotationXML>
          <inkml:trace contextRef="#ctx0" brushRef="#br0" timeOffset="20480">34620 16916 6144,'-9'36'2272,"9"-36"-1216,0 49-448,0-39 672,0 12-224,0-3-64,0 8-288,0-5-32,-5 16-384,-1-8-96,2-2-64,-2-5-224,-5-5 0,7-4-896,-1-20-352,5 2 32,9-14 64,2 4 608,-1-2 320,1-3 288,-2 6 96,1-3 352,7 13 192,-7-1 160,4 11 160,-2 3-64,-3 9 32,0 0-320,-3 7-96,0-4-192,-2-3-128,1-2-160,-5-17-64,0 0-672,6-13-320,-1 0 192,5-15 96,-1 5 288,12-3 224,-6 3 160,17 0 128,-7 5 128,16 8 128,-5 2 352,3 12 160,-3-4 0,-3 14 64,-3-1 0,-6 9 32,-3-3-289,-6 17-31,-4-4-160,-7 4 0,-4-4-160,-4 0-96,-2-4-64,-3-5 0,-2-6-64,1-4 64,-1-4-64,-4-9 64,0 0-64,0-13-32,6 4-64,3-18-32,0 5 64,12-10 64,0 3-64,8-6-64,-4 3-288,16 2-96,-7 1-448,7 3-223,-5 3-769,9 0-320,-3 5-1632</inkml:trace>
          <inkml:trace contextRef="#ctx0" brushRef="#br0" timeOffset="19862">34499 16816 6272,'26'-13'2368,"-26"13"-1280,9-6-352,-3 6 768,4 0-480,1 0-192,4 0-480,6 0-160,-3 0-128,-2 0-128,4 0 32,1 0 32,0 0 0,-6 0-448,-6 0-160,2 0-960,-5 6-416,-2-2-1248</inkml:trace>
        </inkml:traceGroup>
        <inkml:traceGroup>
          <inkml:annotationXML>
            <emma:emma xmlns:emma="http://www.w3.org/2003/04/emma" version="1.0">
              <emma:interpretation id="{0766BA7D-3E54-4E15-A98A-A73A78967215}" emma:medium="tactile" emma:mode="ink">
                <msink:context xmlns:msink="http://schemas.microsoft.com/ink/2010/main" type="inkWord" rotatedBoundingBox="32506,14111 33074,14096 33097,14922 32528,14937"/>
              </emma:interpretation>
              <emma:one-of disjunction-type="recognition" id="oneOf9">
                <emma:interpretation id="interp45" emma:lang="zh-CN" emma:confidence="0">
                  <emma:literal>H</emma:literal>
                </emma:interpretation>
                <emma:interpretation id="interp46" emma:lang="zh-CN" emma:confidence="0">
                  <emma:literal>片</emma:literal>
                </emma:interpretation>
                <emma:interpretation id="interp47" emma:lang="zh-CN" emma:confidence="0">
                  <emma:literal>丬</emma:literal>
                </emma:interpretation>
                <emma:interpretation id="interp48" emma:lang="zh-CN" emma:confidence="0">
                  <emma:literal>川</emma:literal>
                </emma:interpretation>
                <emma:interpretation id="interp49" emma:lang="zh-CN" emma:confidence="0">
                  <emma:literal>M</emma:literal>
                </emma:interpretation>
              </emma:one-of>
            </emma:emma>
          </inkml:annotationXML>
          <inkml:trace contextRef="#ctx0" brushRef="#br0" timeOffset="20839">35553 16743 7296,'-4'0'2816,"4"0"-1536,4 15-448,2-11 928,-1 9-384,-1-4-65,2 23-191,0-5 0,3 14-608,-3-9 128,3 17 96,-3-8-256,0 23-96,-3-11-160,3 7-64,-6 12-256,-6-8 0,3-15-1184,-3-8-416,-4-5-959,-1-17-353,2-6-1440</inkml:trace>
          <inkml:trace contextRef="#ctx0" brushRef="#br0" timeOffset="21050">35655 17078 6656,'12'-17'2528,"-12"17"-1344,35-9-320,-25 9 928,11 0-576,-7 0-128,13 0-640,-8 0-224,7 3-128,1-3-96,-3 0 32,-3 0-544,-1 0-128,-4 0-800,4 0-288,-5 0-672,-5-3-1568,-4-1 864</inkml:trace>
          <inkml:trace contextRef="#ctx0" brushRef="#br0" timeOffset="21319">35983 16794 4864,'-6'-14'1824,"6"14"-960,6-5-224,-6 5 608,0 0 32,0 0 96,0 0-288,0 0-32,0 5-576,0-1 192,0 10 192,0-5-65,0 14 97,0-5-160,4 14 0,1-5-96,1 18-32,-2-9-32,13 28-64,-8-10-192,6 5-128,12 22-32,-9-7-32,0-16-416,-4-4-224,-4-8-992,-1-14-2783,-12-6-65,-18-8-32</inkml:trace>
        </inkml:traceGroup>
      </inkml:traceGroup>
    </inkml:traceGroup>
    <inkml:traceGroup>
      <inkml:annotationXML>
        <emma:emma xmlns:emma="http://www.w3.org/2003/04/emma" version="1.0">
          <emma:interpretation id="{9708F062-2E19-4058-BD42-31B1386FD9A1}" emma:medium="tactile" emma:mode="ink">
            <msink:context xmlns:msink="http://schemas.microsoft.com/ink/2010/main" type="paragraph" rotatedBoundingBox="23662,15929 28268,16065 28231,17304 23625,171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A2C32AD-96BD-406E-AE84-0B5E3F5D9F68}" emma:medium="tactile" emma:mode="ink">
              <msink:context xmlns:msink="http://schemas.microsoft.com/ink/2010/main" type="line" rotatedBoundingBox="23662,15929 28268,16065 28231,17304 23625,17168"/>
            </emma:interpretation>
          </emma:emma>
        </inkml:annotationXML>
        <inkml:traceGroup>
          <inkml:annotationXML>
            <emma:emma xmlns:emma="http://www.w3.org/2003/04/emma" version="1.0">
              <emma:interpretation id="{8E28B517-2715-488C-ACB3-BC5CEE1182D9}" emma:medium="tactile" emma:mode="ink">
                <msink:context xmlns:msink="http://schemas.microsoft.com/ink/2010/main" type="inkWord" rotatedBoundingBox="23662,15929 24656,15959 24623,17072 23629,17043"/>
              </emma:interpretation>
              <emma:one-of disjunction-type="recognition" id="oneOf10">
                <emma:interpretation id="interp50" emma:lang="zh-CN" emma:confidence="0">
                  <emma:literal>是</emma:literal>
                </emma:interpretation>
                <emma:interpretation id="interp51" emma:lang="zh-CN" emma:confidence="0">
                  <emma:literal>混</emma:literal>
                </emma:interpretation>
                <emma:interpretation id="interp52" emma:lang="zh-CN" emma:confidence="0">
                  <emma:literal>缇</emma:literal>
                </emma:interpretation>
                <emma:interpretation id="interp53" emma:lang="zh-CN" emma:confidence="0">
                  <emma:literal>莢</emma:literal>
                </emma:interpretation>
                <emma:interpretation id="interp54" emma:lang="zh-CN" emma:confidence="0">
                  <emma:literal>森</emma:literal>
                </emma:interpretation>
              </emma:one-of>
            </emma:emma>
          </inkml:annotationXML>
          <inkml:trace contextRef="#ctx0" brushRef="#br0" timeOffset="22896">26903 18592 3712,'-4'-5'1408,"8"5"-768,-4 5-480,0-5 352,5 4 64,5 2 96,1-2-352,4 0-96,0 5-160,1 4 224,-1 2 192,0 2 128,0 5 96,2 1 32,-2 15 32,0-8-64,-6 12 32,6-1-128,0-5-64,-4 5-224,-1-5-128,1 0-96,-7-10-96,2-7-64,0 0 32,-1-6-960,-1-3-448,1-1-2368</inkml:trace>
          <inkml:trace contextRef="#ctx0" brushRef="#br0" timeOffset="23257">27250 18628 5248,'0'-18'2016,"6"14"-1088,3-6-320,-3 10 736,3-4-384,-3-2-160,5 3-256,-1-1-32,-1 4-288,2 0 64,-1 4 128,1-1 64,-2 3 96,-3-2 32,-2 10 32,1 8-97,1 0 1,-6 6-96,0-1 32,6 5-128,-6 9 32,0-5-224,0-10-32,0 3-64,0-2-64,0-5 32,0 0-32,0-2-640,-6-2-224,-5-1-767,1 2-225,1-15-800,-2-8-320,-4-10-160</inkml:trace>
          <inkml:trace contextRef="#ctx0" brushRef="#br0" timeOffset="23540">27184 18832 5248,'-30'-32'2016,"30"25"-1088,-26-2-384,22 3 640,-2 6 96,0-4 96,1 4-320,5 0-160,0 0-512,0 0-32,17 4 0,8 2-128,-5-2 32,1 1-32,-6-2 31,0 7-127,-5 4-96,-4-2 64,-6 8 0,0-8-32,0 8 32,0 2-64,5-5-32,0-2 32,-1-7 32,8 1-32,-3-9 64,0 0-640,-3 5-255,0-5-801,-12 14-256,0-1-1440,-24 10-1248,6 3 1792</inkml:trace>
          <inkml:trace contextRef="#ctx0" brushRef="#br0" timeOffset="24268">26756 19399 6144,'-72'27'2368,"72"-27"-1280,-5 14-768,5-10 640,5-4-160,1 0 96,13-4-32,-2 4 96,2-6-512,-4 3 160,2-2 64,-2 1 63,-6-2 97,3 2-160,-3 0-32,-4-2-64,0 3-64,0 3-128,1-5-64,-3 1-128,3 0-32,-1-2-96,1 2 32,-2-2-64,2 3 64,-1 0 0,-1-3 96,2 2-96,0-2-64,-1 2 0,4 0-32,-3-1 0,9-4 0,0 5 0,10-10 0,-4 1 0,20-6 0,-5 1-96,9 1 64,-3-2 32,2-4 64,-7 4-96,4 3-64,-5 2-224,-6 0-128,-6 0-32,-7 10 32,-2-2-32,-11 3 64,2-1 160,-12 4 64,6 0 32,-4 0 128,-1 0 0,-1 0 96,2 0-32,-2 4-32,1-1 32,-1 7 32,3 0 160,3 8 128,0-4-128,0 8 32,0 0-96,-6 5 64,0-4-128,2 5-64,-1-6 0,-5 5-32,5-4-448,-7-1-96,9 0-640,-9-2-192,9-8-159,-3 2-1,0-4 640,6-5 288,0-2 384,6-3 128,0 0 352,3-8 160,0-2 224,8-4 64,-7 2-224,5-8-128,0 8-192,0-8-128,-4 4-448,-1 2-128,-4 0-992,-6 10-352,0 0-1504</inkml:trace>
          <inkml:trace contextRef="#ctx0" brushRef="#br0" timeOffset="24730">27072 19254 5504,'-5'-28'2112,"5"28"-1152,0 23-224,0-18 768,0 4 64,0 1 160,0 7-384,0-4-161,-11 19-671,1-3 96,-5 15 128,0-7-384,0 11-128,0-6-128,-2-1-96,8-9-608,-1-5-320,4-5-799,1-22-289,5 0-320,0-22-160,0 3 1024,5-13 448,1 6 768,4-7 320,-1 7 800,2-2 384,-1 5 128,5 1 128,-4 4-128,4 4-64,-5 0-224,11 11-32,-1-3-193,4 6 33,-2 0-96,10 15 64,-8-2-192,6 10-96,-4-4-256,4 11-128,-3-2-96,12 8 0,-3-10-64,6 3-32,-6-7-256,3-3-160,-3-2-928,-1-4-320,-3 2-1759,-7-2-673,-4 1 160</inkml:trace>
          <inkml:trace contextRef="#ctx0" brushRef="#br0" timeOffset="25478">27575 19332 3968,'-3'0'1568,"3"0"-832,0 0-96,0 0 608,-6 0-64,0 0 32,12 0-64,0 0 96,-3 0-704,3 0 192,0-6 128,-1 6-64,-1-4 95,2 0-383,-1-2-64,-1 6-256,2 0-64,0 0-128,3-4-96,-4 4-288,5-5-96,1 5-1023,-1-8-385,1-1-2400</inkml:trace>
        </inkml:traceGroup>
        <inkml:traceGroup>
          <inkml:annotationXML>
            <emma:emma xmlns:emma="http://www.w3.org/2003/04/emma" version="1.0">
              <emma:interpretation id="{C0AAF9AA-612D-431C-A433-DD6C97FF00FE}" emma:medium="tactile" emma:mode="ink">
                <msink:context xmlns:msink="http://schemas.microsoft.com/ink/2010/main" type="inkWord" rotatedBoundingBox="24972,16004 25952,16033 25916,17236 24936,17206"/>
              </emma:interpretation>
              <emma:one-of disjunction-type="recognition" id="oneOf11">
                <emma:interpretation id="interp55" emma:lang="zh-CN" emma:confidence="0">
                  <emma:literal>稀</emma:literal>
                </emma:interpretation>
                <emma:interpretation id="interp56" emma:lang="zh-CN" emma:confidence="0">
                  <emma:literal>梯</emma:literal>
                </emma:interpretation>
                <emma:interpretation id="interp57" emma:lang="zh-CN" emma:confidence="0">
                  <emma:literal>烯</emma:literal>
                </emma:interpretation>
                <emma:interpretation id="interp58" emma:lang="zh-CN" emma:confidence="0">
                  <emma:literal>拂</emma:literal>
                </emma:interpretation>
                <emma:interpretation id="interp59" emma:lang="zh-CN" emma:confidence="0">
                  <emma:literal>棉</emma:literal>
                </emma:interpretation>
              </emma:one-of>
            </emma:emma>
          </inkml:annotationXML>
          <inkml:trace contextRef="#ctx0" brushRef="#br0" timeOffset="27220">28006 19136 6400,'-6'9'2464,"6"-9"-1344,9 5-320,-2-5 864,3 5-480,-6-5-128,12 0-480,-2 0-192,12-5-224,-4 0-64,8-4 32,-4 1-64,4-2-64,-6 1-64,2-4 32,-4 3-32,-13-3-64,-3-2 0,-12 2 0,0 3 160,3 3 32,-3-2 0,0 0 32,2 4 128,-2 0 191,1 1-31,5 4 32,0 0-32,0 14 64,0-2 64,0 11 64,0 0-32,0 14 32,0-6-96,0 13-32,0-5-192,0 5-96,0-4-64,-5 2 0,5-7-64,-4 7 64,4-6-640,-6-8-192,0-2-608,2-7-288,-1-6-383,-4-18-193,3 5 160,-6-14 96,4 5 608,-2-8 352,-2-2 512,7-3 192,1 5 224,-1-16 96,5 5 64,0-4 32,0 6 288,0-1 96,0 5 384,0 7 224,0 2-32,-6 13 0,2 0-128,-8 13 32,4 2 0,-8 7 32,5-4-129,-10 4 1,7-3-224,4 4-96,0-6-192,10 2 0,0-6-96,10-4 0,0-3-160,10-12-96,-5 2-224,12-14-128,-7 4-736,10-18-288,-6 6-767,12-12-289,-4 12-1120,-1-10-1056,-6 4 1824</inkml:trace>
          <inkml:trace contextRef="#ctx0" brushRef="#br0" timeOffset="27732">28412 18954 7296,'21'-9'2720,"-21"9"-1472,36-31-672,-31 26 800,16 14-224,-6-5 64,10 6-353,-5-1-127,22 1-416,-12-1-128,6-1 0,-6-3-32,0-1 0,-4-4-320,-5 6-64,-6-3-864,-5 1-415,1-4-1409,-11 6-544,0-2 128</inkml:trace>
          <inkml:trace contextRef="#ctx0" brushRef="#br0" timeOffset="27548">28652 18665 6400,'11'-10'2368,"-11"10"-1280,9 0-512,-3 0 800,3 6-64,-3-6 0,-1 4-160,-1 1-1,-4 3-639,0 1 64,-4 4 64,-1-3 0,-1 3 0,3 2-64,-9 17-32,8-6-160,-7 6-64,2-5-288,-6 1-64,-2-5 0,2-1 0,-1 1-832,-4-1-352,5-4-1152,-6-4-511,2 3-1793</inkml:trace>
          <inkml:trace contextRef="#ctx0" brushRef="#br0" timeOffset="28293">28310 19167 7680,'-5'-4'2880,"5"4"-1536,0 0-800,0 0 864,11 0-384,-2 0-32,6-5-289,1 1-63,10 0-352,0-2-32,8-3 64,-2 2-192,14-3 0,-6 0-64,6-2 32,-10 2-128,0-4 0,-6 5 32,-4 0 0,-5-1-288,-6 0-64,0 4-224,-12 0-64,3 2-63,-12 4-1,3 0 352,-8 4 96,7 2 192,-11-3 96,4 0 64,1 4 32,-1-4 0,2 3 64,3-6 96,0 0 64,2 0-32,-7 0 32,8 0-65,-9 0 1,8 0-96,-7 0 32,6 0-128,-5 0 0,4 0 96,2 0 96,-1 0-128,0 0-96,-1 0 32,2 4 0,-2 0 160,0 5 96,3-4 0,-4 9 96,2-4-32,2 12 64,-3-5-128,-5 11-32,1-5-192,-5 3-32,0-4-96,0 16-32,0-11-128,-2 8 32,2-6-864,-6-3-288,3-3-928,2-5-287,0 0-1121,-4-9-1440,0-4 1728</inkml:trace>
          <inkml:trace contextRef="#ctx0" brushRef="#br0" timeOffset="29021">28346 19318 6656,'36'-10'2464,"-36"10"-1344,21 0-608,-16 0 704,5 4-288,-1 2-64,3 8-224,-3-6-64,2 10-320,-1-6-32,-5 8 96,-1-2-256,2-4-32,0-2-608,-6-2-256,0-6-704,0-8-224,0 0 64,5-5 160,-1 0 704,2-5 352,-1 5 448,5-4 192,-1 3 704,8 1 384,-2 0-96,9-1-32,-3 2-352,15-6-64,-6 0-128,6-8-64,-6 5-64,6-2 32,-4 6 32,-2-6-32,0 5 32,-3 5 95,-8 0-159,1 5 64,-5-2-96,-4 6 64,-1 0-64,-4 19 64,-1-6-320,-10 6-96,5-2 0,-6 8 96,0-8-128,-9 5-96,6-2-544,-6-4-224,-1 3-384,-9-6-31,4-3-257,-9-10-96,5 0-32,-1-10-32,5 6 352,6-14 160,0 0 512,5-10 224,5 6 640,5-5 288,0 5 320,5-1 224,-1 4 192,-4 6 96,0 0-160,0 4-64,0 3-96,-4 6 64,-1 0-289,5 10-95,0-2-224,0 15 32,0-4-160,5 7 32,-1-2-96,-4 16 64,0-8-128,0 27 32,0-10-160,0 11-64,0-10 0,0 8-32,0-8-512,0 0-192,0-10-992,0-3-351,0-2-2401,0-15-1312,0-8 2720</inkml:trace>
          <inkml:trace contextRef="#ctx0" brushRef="#br0" timeOffset="26471">28304 18693 6784,'0'-10'2624,"0"10"-1408,6-5-352,-6 5 864,11 0-416,-1 0-96,-5-4-353,-1 0-159,2-1-384,-1 1 64,-1 4 64,2 0 32,-1 0 32,-5 0-192,-5 4-128,-1 1-96,-13 8 0,4-3-128,-12 16 0,7-3-832,-10 12-288,4-3-895,-4 4-321,5-4-1984</inkml:trace>
        </inkml:traceGroup>
        <inkml:traceGroup>
          <inkml:annotationXML>
            <emma:emma xmlns:emma="http://www.w3.org/2003/04/emma" version="1.0">
              <emma:interpretation id="{2D188CA5-3AA5-4592-B9F6-879832EB6204}" emma:medium="tactile" emma:mode="ink">
                <msink:context xmlns:msink="http://schemas.microsoft.com/ink/2010/main" type="inkWord" rotatedBoundingBox="26132,16067 27087,16096 27061,16977 26106,16949"/>
              </emma:interpretation>
              <emma:one-of disjunction-type="recognition" id="oneOf12">
                <emma:interpretation id="interp60" emma:lang="zh-CN" emma:confidence="0">
                  <emma:literal>疏</emma:literal>
                </emma:interpretation>
                <emma:interpretation id="interp61" emma:lang="zh-CN" emma:confidence="0">
                  <emma:literal>玩</emma:literal>
                </emma:interpretation>
                <emma:interpretation id="interp62" emma:lang="zh-CN" emma:confidence="0">
                  <emma:literal>既</emma:literal>
                </emma:interpretation>
                <emma:interpretation id="interp63" emma:lang="zh-CN" emma:confidence="0">
                  <emma:literal>阮</emma:literal>
                </emma:interpretation>
                <emma:interpretation id="interp64" emma:lang="zh-CN" emma:confidence="0">
                  <emma:literal>院</emma:literal>
                </emma:interpretation>
              </emma:one-of>
            </emma:emma>
          </inkml:annotationXML>
          <inkml:trace contextRef="#ctx0" brushRef="#br0" timeOffset="29849">29177 18990 6656,'-10'-4'2464,"10"4"-1344,0 4-480,0 2 768,0-6-288,0 0-96,4 0-160,2 0 0,5 0-481,-1 0 65,10 0 0,-5 0-96,6 0-32,-1 0-352,5 0-128,-4 0 352,-1 3 192,1 3-64,-2-2 64,2 5-224,-6 1-32,-4-7 64,-7 7 96,2-1-64,-6 4-64,0-3-64,-10 3 0,-1 0-416,-10 16-192,6-7-576,-4 4-192,-2-3-447,1 0-129,5-4 64,0-3 64,-1 0 480,5-9 192,2 2 480,3-3 192,0-2 256,6-4 128,0 0 576,6-10 352,0 1 288,3 2 128,2 1-96,5 2-32,-7-2-256,6 3-64,-4-3-288,4 6-32,-5 0-289,1 6-95,-7-3-96,2 7 0,-1-4-224,-5 1 32,0-1-831,-5 3-257,-1-1-736,-3-3-256,-3-1-1280</inkml:trace>
          <inkml:trace contextRef="#ctx0" brushRef="#br0" timeOffset="30233">29167 19222 4992,'-5'-4'1824,"5"4"-960,0 0-96,0 0 704,0 0-96,0 0 32,0 13-352,0-3-96,0 3-544,0 0 160,0 9 96,0-3-97,5 8 65,0-5 0,0 7 0,1-7-96,-1 14 64,-1-9-128,2 1-32,3-6-64,2 1 64,-7-6-224,8-2-128,-3-8-64,6-11-32,2 1 0,2-16 64,2 6-544,5-16-192,-5 3-672,9-10-192,-6 4-671,3-13-289,-6 9-1472,-7-15-1024,2 10 2304</inkml:trace>
          <inkml:trace contextRef="#ctx0" brushRef="#br0" timeOffset="31213">29550 18710 6784,'0'0'2624,"0"0"-1408,10 9-352,-5-5 864,-1 2-544,2-3-192,5 3-320,-1-2-33,4 1-351,2-1-32,4 0-32,-4 2-96,4-3-32,-4 3-32,-2-2 32,2 0-64,-6 1-32,0-1-64,-10 19 32,0-5-128,-10 9 32,5-5-96,-16 10 64,7-3 96,-11 1 32,4-2 32,-5 11 64,5-6 160,2 4 192,2-10-160,8-4-64,3-1-32,12-12-32,-6-1-64,9-9-64,2 0 32,5-9 32,-2-1-96,8 1 0,-8-1 32,2 2 0,-2 3 0,2 1 64,-5-1-96,-6 5-64,-1 0 128,-4 5 32,0-1 0,-4 15-64,-1-6 96,-6 9 0,1 1 96,-5 9 32,4-5 32,-8 5 64,4-4-96,-2 2-64,2-2-64,0-1-96,5-5 32,-1-7-32,7-1-800,-1-20-256,-1 6-96,17-13-31,-7 0 319,11-6 192,-4 1 320,5-4 192,-2 3 256,2 10 96,-5-1 288,-2 7 64,1-1-64,1 8 32,-5-1-97,-3 13 65,3-9-192,-6 8-32,0-7-192,0 1-64,0-4-768,6-10-383,-2 5-385,7-13-192,-6 3 608,5-6 224,0-3 576,0-4 256,-6 4 608,8 11 320,-3 3 160,6 10 192,-3 0-192,-3 8-64,2-4-97,-1 14 1,-1-4-128,-3 3 0,-1 0-256,1 1-64,-2-6-96,7-2-32,-2-1-256,3-1 0,-2-4 96,4-5 64,2 1-160,4-5-64,-4 0 64,10-9 32,-8 3 0,8-1-64,-4-2 160,-7-1 32,0 1 0,-6-1 32,2 3 0,-5-3 32,-2 5-128,-4-5-32,0 2-32,-4-6-64,-2 6-480,1-7-160,-1 2-960,2-13-384,-1-3-1247,-1-1-417,2 2-416</inkml:trace>
        </inkml:traceGroup>
        <inkml:traceGroup>
          <inkml:annotationXML>
            <emma:emma xmlns:emma="http://www.w3.org/2003/04/emma" version="1.0">
              <emma:interpretation id="{7F49ED41-574F-449D-9078-CECB2FA12B52}" emma:medium="tactile" emma:mode="ink">
                <msink:context xmlns:msink="http://schemas.microsoft.com/ink/2010/main" type="inkWord" rotatedBoundingBox="27215,16206 27909,16227 27890,16851 27197,16830"/>
              </emma:interpretation>
              <emma:one-of disjunction-type="recognition" id="oneOf13">
                <emma:interpretation id="interp65" emma:lang="zh-CN" emma:confidence="0">
                  <emma:literal>的</emma:literal>
                </emma:interpretation>
                <emma:interpretation id="interp66" emma:lang="zh-CN" emma:confidence="0">
                  <emma:literal>讨</emma:literal>
                </emma:interpretation>
                <emma:interpretation id="interp67" emma:lang="zh-CN" emma:confidence="0">
                  <emma:literal>江</emma:literal>
                </emma:interpretation>
                <emma:interpretation id="interp68" emma:lang="zh-CN" emma:confidence="0">
                  <emma:literal>日</emma:literal>
                </emma:interpretation>
                <emma:interpretation id="interp69" emma:lang="zh-CN" emma:confidence="0">
                  <emma:literal>汈</emma:literal>
                </emma:interpretation>
              </emma:one-of>
            </emma:emma>
          </inkml:annotationXML>
          <inkml:trace contextRef="#ctx0" brushRef="#br0" timeOffset="31574">30261 18838 8320,'-3'26'3072,"3"-26"-1664,0 32-576,0-23 928,3 0-513,3-1-63,9 2-640,-4-5-256,5-1-160,-7 0-128,6 2 32,0-6-320,2 0-128,-1 0-576,-7-6-159,2 6-609,-7 0-224,2 0-1344,-6 0-1152,0 0 1888</inkml:trace>
          <inkml:trace contextRef="#ctx0" brushRef="#br0" timeOffset="32294">30339 19086 6912,'0'36'2624,"0"-36"-1408,0 58-512,0-48 832,-5 13-256,1-1 0,-2 6-672,0-1-225,2 1-223,-1-5-128,0-6 64,-1-4-480,6-7-223,0-3-129,11-12 64,-2 5 288,3-15 128,-3 6 192,6 0 96,-3 0 288,3 4 160,0-1 128,0 10 96,0 0-192,0 5 31,-4 0-31,-1 4-32,-4 0-96,-3-1-64,2 1-288,-5-3 0,0-2-448,0-8-224,0-2-288,12-20-159,-2 3 255,14-5 160,-4 1 320,16-1 192,-10 5 128,4 1 96,-3 5 320,3 4 224,-5-2-32,7 7 32,-8-1 31,2 3 65,-6 2-192,-4 8 32,0 2-128,-2 3 0,-4-1-96,2 20 32,-4-5 0,2 9 32,-4-6 64,5 10 64,-7-8-288,2 4-128,-1-5 0,-5 5 0,0-6-32,-5-3-64,-1-4-64,-9-6 32,5 0-192,-10-7 0,4-3-64,-4-6 32,5-3 160,0-2 32,-1-1-32,6-4 64,0 3-32,4-5 0,1 2 0,5 0 0,0 0 64,5 0 64,1 3-32,-2 1 64,2-1-128,4-3-64,0 0-224,0-1-64,1 5-768,-2 0-288,3 5-1887,-3-1-801</inkml:trace>
        </inkml:traceGroup>
        <inkml:traceGroup>
          <inkml:annotationXML>
            <emma:emma xmlns:emma="http://www.w3.org/2003/04/emma" version="1.0">
              <emma:interpretation id="{B278DE72-2E69-4012-B8BF-E33A80DCA045}" emma:medium="tactile" emma:mode="ink">
                <msink:context xmlns:msink="http://schemas.microsoft.com/ink/2010/main" type="inkWord" rotatedBoundingBox="28208,16658 28250,16659 28248,16732 28205,16731"/>
              </emma:interpretation>
              <emma:one-of disjunction-type="recognition" id="oneOf14">
                <emma:interpretation id="interp70" emma:lang="zh-CN" emma:confidence="0">
                  <emma:literal>,</emma:literal>
                </emma:interpretation>
                <emma:interpretation id="interp71" emma:lang="zh-CN" emma:confidence="0">
                  <emma:literal>、</emma:literal>
                </emma:interpretation>
                <emma:interpretation id="interp72" emma:lang="zh-CN" emma:confidence="0">
                  <emma:literal>·</emma:literal>
                </emma:interpretation>
                <emma:interpretation id="interp73" emma:lang="zh-CN" emma:confidence="0">
                  <emma:literal>.</emma:literal>
                </emma:interpretation>
                <emma:interpretation id="interp74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32507">31262 19290 10368,'-11'0'3872,"11"0"-2112,11 11-1217,0-2 961,-11-2-800,0 4-288,11-3-1088,-3-8-352,-8 11-2303,0-4-1025,-8 2 480,-3-9 352</inkml:trace>
        </inkml:traceGroup>
      </inkml:traceGroup>
    </inkml:traceGroup>
  </inkml:traceGroup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8:57:06.96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F4F9C9DC-F051-424A-A16D-02891B1F6DC4}" emma:medium="tactile" emma:mode="ink">
          <msink:context xmlns:msink="http://schemas.microsoft.com/ink/2010/main" type="writingRegion" rotatedBoundingBox="11545,15753 14077,15546 14159,16542 11626,16749">
            <msink:destinationLink direction="with" ref="{8A321285-13B8-40DD-980C-D833AABE1028}"/>
          </msink:context>
        </emma:interpretation>
      </emma:emma>
    </inkml:annotationXML>
    <inkml:traceGroup>
      <inkml:annotationXML>
        <emma:emma xmlns:emma="http://www.w3.org/2003/04/emma" version="1.0">
          <emma:interpretation id="{CD588DDB-E121-4824-9674-ED29BF6CB3D9}" emma:medium="tactile" emma:mode="ink">
            <msink:context xmlns:msink="http://schemas.microsoft.com/ink/2010/main" type="paragraph" rotatedBoundingBox="11545,15753 14077,15546 14159,16542 11626,167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82D9A9-3082-4774-9ACF-F1AE85D98DAB}" emma:medium="tactile" emma:mode="ink">
              <msink:context xmlns:msink="http://schemas.microsoft.com/ink/2010/main" type="line" rotatedBoundingBox="11545,15753 14077,15546 14159,16542 11626,16749"/>
            </emma:interpretation>
          </emma:emma>
        </inkml:annotationXML>
        <inkml:traceGroup>
          <inkml:annotationXML>
            <emma:emma xmlns:emma="http://www.w3.org/2003/04/emma" version="1.0">
              <emma:interpretation id="{26C8CCEC-070B-4498-92F6-56304E2C36A0}" emma:medium="tactile" emma:mode="ink">
                <msink:context xmlns:msink="http://schemas.microsoft.com/ink/2010/main" type="inkWord" rotatedBoundingBox="11545,15753 14077,15546 14159,16542 11626,16749"/>
              </emma:interpretation>
              <emma:one-of disjunction-type="recognition" id="oneOf0">
                <emma:interpretation id="interp0" emma:lang="zh-CN" emma:confidence="0">
                  <emma:literal>昶</emma:literal>
                </emma:interpretation>
                <emma:interpretation id="interp1" emma:lang="zh-CN" emma:confidence="0">
                  <emma:literal>旭</emma:literal>
                </emma:interpretation>
                <emma:interpretation id="interp2" emma:lang="zh-CN" emma:confidence="0">
                  <emma:literal>翅</emma:literal>
                </emma:interpretation>
                <emma:interpretation id="interp3" emma:lang="zh-CN" emma:confidence="0">
                  <emma:literal>抛</emma:literal>
                </emma:interpretation>
                <emma:interpretation id="interp4" emma:lang="zh-CN" emma:confidence="0">
                  <emma:literal>拙</emma:literal>
                </emma:interpretation>
              </emma:one-of>
            </emma:emma>
          </inkml:annotationXML>
          <inkml:trace contextRef="#ctx0" brushRef="#br0">16707 18520 4864,'-4'-4'1824,"8"-2"-960,-4 6-576,0 0 448,6 0-352,3-4-64,3-5 96,-3 9 32,6-4-224,0-2 64,2 3 64,-2-1-64,0-2 0,6 2-32,-2-1 0,1 1-64,1 4 32,5 0-192,-1 0-32,5 0 0,-4 0 64,-1 0-32,-4 0 64,0 0-64,-1 0-32,-5 0 96,-5 4 64,1 1 0,-5 5 64,-3-3 64,3 3 160,-6 3-128,0 6 0,0 0-64,0 3 64,0 4-96,0 6 32,0-5-160,6 4-64,-3 2-96,-3 3 32,0 5 96,0-9 32,0 0-192,0-9-64,0 0-576,-3-7-256,-3 0-608,0-3-256,-3-10-1568</inkml:trace>
          <inkml:trace contextRef="#ctx0" brushRef="#br0" timeOffset="-1518">14934 18364 6272,'-11'-7'2368,"7"10"-1280,4-3-768,0 0 544,0 0-64,0 0 0,4 10-448,1 0-224,1-3-160,4 12 0,-4-1-1024,2 0-416</inkml:trace>
          <inkml:trace contextRef="#ctx0" brushRef="#br0" timeOffset="854">16791 18506 4352,'-17'0'1664,"7"4"-896,0 6-416,5-5 576,0 3-256,1 1 0,-7 4-32,1 6 64,5 4-384,-11 5 160,2 2 96,-2 2-128,5-4 0,2-1-192,-7 5 0,16-10-320,-5-3 0,5-6 0,0-13 32,9-5-192,8-8-96,-2-4-320,4-12-64,2-3 0,0 0 96,-1 2 192,1 2 128,0 5 160,-2 6 64,-3-1 64,-6 4 64,-4 5 160,-6 3 192,0 12 128,-12 3 128,3 8 0,-6 12-32,-5 6-64,-2-3 32,7 8-128,-12 11 32,9-10-224,1-5-96,8-4-192,15-15-64,2-8-64,8-28-352,5-3-64,4-4-32,0-6 32,2 0 160,-3 5 160,2-1 64,-4 5 96,-4 1 96,-1 9 64,-8-1 32,1 11 64,-10 3 256,0 7 96,-4 8-64,-7 8 32,7-6-96,-13 11 0,8-11-224,0 11-64,3-5-64,12-14-192,3-14-64,6-5-256,0-3-128,12-4-32,-7-6 32,4-1 256,2 7 96,-6-2 160,-3 6 96,-2 4 64,-5 5 96,0 4 256,-10 4 96,0-4 96,-16 18 0,0 5-224,1 3 0,0 6-256,0 10-32,0-3-224,3-1-64,4-2-1440,-2-10-512,4 2-1824</inkml:trace>
          <inkml:trace contextRef="#ctx0" brushRef="#br0" timeOffset="-1711">14628 18764 4736,'-10'-4'1760,"16"4"-960,-2-5-928,11 5 320,2-4-96,8-5 96,1-1 192,-2 1 128,2 1-256,-1-1 64,5-1 32,-3 0 0,-3 2 32,3 4 64,-7 4 128,1 4-32,3 4-32,-3 2-64,-6 4-32,0 4-32,-4 5 64,-1 18-96,-4-1 32,-3 5-96,-6 0 0,-3 10-96,-4-10-32,-4 13 32,-4-6 32,4-4 32,-2-2-129,2-4-95,-2-10 0,1-6-32,4-8 0,-4-4 64,0-8-96,5-12 0,-5-4 96,4-6 32,2-8-128,-3-4 32,3-8 0,3 0 64,6 1-96,0-6 0,6 5-32,-1-6 0,5-2 64,1 7 0,4 2 0,0 3 0,0 3 0,6 6 0,-6 1-95,0 5 63,1 2 32,-2 2 63,-2 4-254,-8 1-33,-4 2-928,0 2-448,0-1-1152,-4-3-1824,-2-7 1152</inkml:trace>
          <inkml:trace contextRef="#ctx0" brushRef="#br0" timeOffset="-543">16546 18548 5120,'-6'0'2016,"6"0"-1088,0 0-736,0 0 544,0 0-96,0 0 0,0 0-64,0 0-32,6 4 320,-2 4-448,2 6-96,-6 4-64,0 6 128,0-2 96,0 4-192,0 3-32,0-3 0,-6 6 64,6 0-32,-4 4 0,4-1-160,0-3-96,4-4 0,-4-4 32,0-8-32,0-2 64,6 1-128,-1-8 0,-5-1 96,9 3-32,3-9-96,-3 5 32,0-10 32,9 5 64,-4-5 96,-4 1-65,1-2-63,-2-1 0,1 1-32,2 2 0,2-1 0,2-9 0,-1 14 64,5 0-32,1 0-32,0 0 32,4 0-32,1-9-96,-2 2 64,2-3 32,4 0 0,6 1-351,-6 6-97,1-13-544,-11 12-320,-5 1-96,-3-6-640,-8-1-224</inkml:trace>
        </inkml:traceGroup>
      </inkml:traceGroup>
    </inkml:traceGroup>
  </inkml:traceGroup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5:02.34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6638082-A99D-463F-B83E-E5B2931A62D7}" emma:medium="tactile" emma:mode="ink">
          <msink:context xmlns:msink="http://schemas.microsoft.com/ink/2010/main" type="writingRegion" rotatedBoundingBox="10153,17878 18604,17700 18631,18975 10180,19153"/>
        </emma:interpretation>
      </emma:emma>
    </inkml:annotationXML>
    <inkml:traceGroup>
      <inkml:annotationXML>
        <emma:emma xmlns:emma="http://www.w3.org/2003/04/emma" version="1.0">
          <emma:interpretation id="{897D4A32-ABF7-4001-9B54-9DF17B859B95}" emma:medium="tactile" emma:mode="ink">
            <msink:context xmlns:msink="http://schemas.microsoft.com/ink/2010/main" type="paragraph" rotatedBoundingBox="10153,17878 18604,17700 18631,18975 10180,191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59A958-D648-4009-862F-75C855ED7091}" emma:medium="tactile" emma:mode="ink">
              <msink:context xmlns:msink="http://schemas.microsoft.com/ink/2010/main" type="line" rotatedBoundingBox="10153,17878 18604,17700 18631,18975 10180,19153"/>
            </emma:interpretation>
          </emma:emma>
        </inkml:annotationXML>
        <inkml:traceGroup>
          <inkml:annotationXML>
            <emma:emma xmlns:emma="http://www.w3.org/2003/04/emma" version="1.0">
              <emma:interpretation id="{7D6D7E18-CF8A-405E-BF10-15B9E767C35F}" emma:medium="tactile" emma:mode="ink">
                <msink:context xmlns:msink="http://schemas.microsoft.com/ink/2010/main" type="inkWord" rotatedBoundingBox="10153,17878 10626,17868 10643,18638 10169,18647"/>
              </emma:interpretation>
              <emma:one-of disjunction-type="recognition" id="oneOf0">
                <emma:interpretation id="interp0" emma:lang="zh-CN" emma:confidence="0">
                  <emma:literal>H</emma:literal>
                </emma:interpretation>
                <emma:interpretation id="interp1" emma:lang="zh-CN" emma:confidence="0">
                  <emma:literal>计</emma:literal>
                </emma:interpretation>
                <emma:interpretation id="interp2" emma:lang="zh-CN" emma:confidence="0">
                  <emma:literal>什</emma:literal>
                </emma:interpretation>
                <emma:interpretation id="interp3" emma:lang="zh-CN" emma:confidence="0">
                  <emma:literal>汁</emma:literal>
                </emma:interpretation>
                <emma:interpretation id="interp4" emma:lang="zh-CN" emma:confidence="0">
                  <emma:literal>ㄐ</emma:literal>
                </emma:interpretation>
              </emma:one-of>
            </emma:emma>
          </inkml:annotationXML>
          <inkml:trace contextRef="#ctx0" brushRef="#br0">13196 20509 5760,'0'0'2176,"0"5"-1152,0-1-992,6 0 512,-6-4 64,3 9 160,3 0-192,-6 5 0,0-1-352,6-4 224,-6 11 96,0-12-32,0 6 32,0-1-160,3 0 0,-3-3-160,6 3 32,-6 6-32,6-1 32,0 5-64,-2 0 31,1 3-63,0 6 0,-5 4-32,4 0 0,2 5 0,0 0 0,-6 5-64,4 3 32,-4-8-128,0-5 0,0-4-672,0 0-319,-4-6-1697,4-3-704,-6-10-128</inkml:trace>
          <inkml:trace contextRef="#ctx0" brushRef="#br0" timeOffset="358">13277 20952 4864,'5'-5'1824,"1"5"-960,-2-3-96,8 3 704,-4-5-544,8 0-160,-1 1-352,0-2-32,11 2-224,1-5 32,3 0 128,0 1-192,1-1-64,-5-1-32,-2 1 32,2 5-256,-5-2-32,-6 2 128,-5 1 96,0 3-384,-5 0-160,-5 0-640,0 0-288,5-5-608,-5 1-1088,0-2 928</inkml:trace>
          <inkml:trace contextRef="#ctx0" brushRef="#br0" timeOffset="684">13634 20667 3456,'-5'-4'1312,"5"0"-704,0 4-288,0 0 384,0 0 32,0 0 32,0 0-160,0 0-32,0 0-320,0 0 320,0 0 160,0 0 0,0 4 0,-6 0 384,1 11-416,1-2-128,4 9 128,0 5-192,0 1 32,0 2-129,0 12 1,0 3-96,4 0 32,1 19-64,1-5 0,-1-5-160,5-9-96,-4-3-96,-3-10 32,3-2-672,9-21-256,-4-9-3903</inkml:trace>
        </inkml:traceGroup>
        <inkml:traceGroup>
          <inkml:annotationXML>
            <emma:emma xmlns:emma="http://www.w3.org/2003/04/emma" version="1.0">
              <emma:interpretation id="{D9D0D62D-4F25-4D96-B023-000908A2E262}" emma:medium="tactile" emma:mode="ink">
                <msink:context xmlns:msink="http://schemas.microsoft.com/ink/2010/main" type="inkWord" rotatedBoundingBox="10887,18025 12809,18150 12753,19006 10831,18881"/>
              </emma:interpretation>
              <emma:one-of disjunction-type="recognition" id="oneOf1">
                <emma:interpretation id="interp5" emma:lang="zh-CN" emma:confidence="0">
                  <emma:literal>琳</emma:literal>
                </emma:interpretation>
                <emma:interpretation id="interp6" emma:lang="zh-CN" emma:confidence="0">
                  <emma:literal>㻷</emma:literal>
                </emma:interpretation>
                <emma:interpretation id="interp7" emma:lang="zh-CN" emma:confidence="0">
                  <emma:literal>硼</emma:literal>
                </emma:interpretation>
                <emma:interpretation id="interp8" emma:lang="zh-CN" emma:confidence="0">
                  <emma:literal>晽</emma:literal>
                </emma:interpretation>
                <emma:interpretation id="interp9" emma:lang="zh-CN" emma:confidence="0">
                  <emma:literal>礀</emma:literal>
                </emma:interpretation>
              </emma:one-of>
            </emma:emma>
          </inkml:annotationXML>
          <inkml:trace contextRef="#ctx0" brushRef="#br0" timeOffset="4363">15404 20875 6784,'-11'-9'2624,"16"9"-1408,1 0-800,-6 0 704,0 0-384,4 6-96,7-3-448,4 1-192,1 5 0,4 1-1088,1 3-448,-2-4-1632,7 5-992,-2-4 1920</inkml:trace>
          <inkml:trace contextRef="#ctx0" brushRef="#br0" timeOffset="4167">15398 21002 6144,'-5'-4'2272,"5"-2"-1216,5 3-448,-5 3 672,6 0-352,-2 0-160,7 0-352,4 0-128,-5 0-160,1 3 192,-2 3 96,12 8 64,-11-2 128,1 8-64,-2 2-33,-3 10 1,-1 4 0,-1 0-128,2 2 0,-1-3-160,-5 4 32,0-1-160,0 2 0,0 11-32,-11-12 32,2-1-64,3-6 64,-9-2-64,0-8 64,4-2-128,1-8-64,-5-2-96,0-10 32,0-4-256,4-14-64,1-14 192,5 6 64,-1-3 160,6 2 32,0-1 32,6 6 0,5 5 0,4-2 0,0 6 0,10-6 64,-5 11-32,1-1-32,0 0-64,-6 3 32,0 2-192,-6 0 0,2-2-1119,-5-2-449,-2 0-1632,2-2-1600,-1-3 1728</inkml:trace>
          <inkml:trace contextRef="#ctx0" brushRef="#br0" timeOffset="4896">15668 20979 5120,'-4'10'2016,"4"-7"-1088,0 7-384,0-10 704,4 6-288,-4-6 0,5 3-192,0 3-32,-1-2-384,-4-4 128,6 3 160,0 7 64,0-1 128,-2 0-161,1 1-95,0-2-64,5 24 160,-4-4-160,3-2-224,-4 3 0,1-3-192,-2 0 0,2 3 32,0 3 0,-3-2-64,-3 2 32,-3 9-64,3-5-32,0-4 96,-6 0 0,0-6-32,2-3-64,4-4 32,-6-6-32,1-4-160,-4-5 32,-3-8-224,8-9-32,-1-15-128,0 2-32,1-6 320,-2-1 96,0 1 128,0 6 64,6 0-96,6-2-64,0 5 128,0 0 32,3-3 0,0 3-64,3 5 32,2 4 32,-4 5-32,5 0-32,2 5-256,-7-2-96,-1 2-928,2 1-447,-7-3-1089,2 2-448</inkml:trace>
          <inkml:trace contextRef="#ctx0" brushRef="#br0" timeOffset="5115">15673 20895 4736,'-15'-23'1824,"3"17"-960,9-3-320,3 9 704,0 0 128,0-4 192,0 4-544,3 0-288,9 4-448,-2 2-256,0-3-64,0 3-32,2 2 0,-3 1-992,0 0-416,3 1-2080</inkml:trace>
          <inkml:trace contextRef="#ctx0" brushRef="#br0" timeOffset="3072">14833 20780 5504,'-12'-22'2112,"12"22"-1152,-5-4-224,5 4 832,0 0-160,0 0 32,0 0-320,5 9-64,1 1-576,0 3 127,-3 4 129,3 2-32,0 9-32,-2 2-224,-4 12-32,0-1-192,0 14 32,0-3-96,0 3 64,0-10-192,0 1-32,-4-6 0,4-3 0,4-5-224,-4-4-96,0-5-1216,0-7-608,0-6-1919</inkml:trace>
          <inkml:trace contextRef="#ctx0" brushRef="#br0" timeOffset="3333">14866 21052 6912,'-9'-5'2624,"9"5"-1408,9-3-704,3 3 704,3-4-224,0-2-32,5 2-448,5-2-224,10 3-192,-3-1 0,-1-1 0,0 1-128,-1-2 32,-4 2-416,-6-2-224,1 3-992,-6-1-416,-5-5-1440</inkml:trace>
          <inkml:trace contextRef="#ctx0" brushRef="#br0" timeOffset="3583">15138 20744 6016,'-5'-3'2272,"5"-3"-1216,0 6-384,0 0 704,0 0-192,0 0 32,0 15-224,0-2 32,0 4-576,0 3 159,0 2 65,0 10-160,0 4-32,5 0-160,1 14 32,-2 5-192,1-6-96,1-4-32,-2-4-32,1-5-992,1-8-384,-1-5-1631,5-10-641,5-3-192</inkml:trace>
          <inkml:trace contextRef="#ctx0" brushRef="#br0" timeOffset="1611">13997 20908 7040,'-15'-6'2720,"15"12"-1472,0-2-1184,0-4 544,0 0 160,0 0 224,4 9-512,2 0-256,3 5-160,2-1-640,-1 0-256,4 2-1248,2-2-576,0 1-256</inkml:trace>
          <inkml:trace contextRef="#ctx0" brushRef="#br0" timeOffset="1417">13904 21052 3072,'0'-9'1120,"6"9"-576,-3 0 288,-3 0 576,6-3-192,9 3 0,0 0-384,0-6-128,2 2-416,-2 4 96,-5 0 128,1 0-192,-1 4-32,-10-4 32,5 9 32,-5 0 32,0 1 64,0 3-96,-5 10-32,-1 3 0,2 6 32,-2 0 32,6-5 0,0 1-129,0-5 1,6-1-96,-6 1 64,4-6-128,2-2-64,3-2 0,-4-4-32,1 1-512,4-20-127,1 1-1505,-7-4-704,7-6-960</inkml:trace>
          <inkml:trace contextRef="#ctx0" brushRef="#br0" timeOffset="2073">14144 21030 3456,'-6'0'1312,"6"0"-704,6 0 352,-6 0 672,0 0-448,0 0-128,10 0-192,0 0-64,-4 0-448,3 0 64,12-6 32,-6 3-96,0 3-32,-3 0-128,-3 0-32,-4 0-32,-5 0 64,4 3 32,2 7 96,-6 0 32,-10 3 32,5 9 0,0 1 63,1 5-95,-2-2-32,0 3-64,18-3 0,-3 1 0,-4 1 64,-1-6-160,2-4-32,0 0-64,8-4 32,2-5-128,-1-4 0,-4-1-480,-1-8-128,-1-5-1087,2-6-481,-1-2-1952,1-12-992,-8-10 2560</inkml:trace>
          <inkml:trace contextRef="#ctx0" brushRef="#br0" timeOffset="2261">14195 20962 5760,'-16'-9'2176,"16"9"-1152,-5 0-704,5 0 544,0 0 64,0-6 160,0 6-544,5 0-224,1 0-192,4 0-128,5 6 32,0-2-832,2 5-320,2 1-2048,7-1-1120,-1-2 2016</inkml:trace>
          <inkml:trace contextRef="#ctx0" brushRef="#br0" timeOffset="2560">14582 21256 5888,'-9'0'2272,"9"5"-1216,-6 0-800,6-5 576,0 0 416,0 0 352,0 0-672,0 0-192,0 9-448,-6 5-64,1-1 0,-5 6-192,1-2 0,-2-2-448,5-2-224,2 4-1408,4-8-608,4-9-736</inkml:trace>
        </inkml:traceGroup>
        <inkml:traceGroup>
          <inkml:annotationXML>
            <emma:emma xmlns:emma="http://www.w3.org/2003/04/emma" version="1.0">
              <emma:interpretation id="{03A475C3-3E75-4BFD-9D88-015055E45EB7}" emma:medium="tactile" emma:mode="ink">
                <msink:context xmlns:msink="http://schemas.microsoft.com/ink/2010/main" type="inkWord" rotatedBoundingBox="12996,18748 13024,18566 13042,18569 13014,18751"/>
              </emma:interpretation>
              <emma:one-of disjunction-type="recognition" id="oneOf2">
                <emma:interpretation id="interp10" emma:lang="zh-CN" emma:confidence="0">
                  <emma:literal>、</emma:literal>
                </emma:interpretation>
                <emma:interpretation id="interp11" emma:lang="zh-CN" emma:confidence="0">
                  <emma:literal>,</emma:literal>
                </emma:interpretation>
                <emma:interpretation id="interp12" emma:lang="zh-CN" emma:confidence="0">
                  <emma:literal>.</emma:literal>
                </emma:interpretation>
                <emma:interpretation id="interp13" emma:lang="zh-CN" emma:confidence="0">
                  <emma:literal>1</emma:literal>
                </emma:interpretation>
                <emma:interpretation id="interp14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5340">16070 21198 7296,'-5'32'2816,"10"-28"-1536,-5 5-640,0-5 768,0 5-512,-5 1-160,1 3-448,-1 0-192,-1 6-64,2-2-480,4 2-160,0-6-1376,0 3-640,10-10-736</inkml:trace>
        </inkml:traceGroup>
        <inkml:traceGroup>
          <inkml:annotationXML>
            <emma:emma xmlns:emma="http://www.w3.org/2003/04/emma" version="1.0">
              <emma:interpretation id="{3332B0C8-55F9-42B5-B14B-29294A6A9075}" emma:medium="tactile" emma:mode="ink">
                <msink:context xmlns:msink="http://schemas.microsoft.com/ink/2010/main" type="inkWord" rotatedBoundingBox="13348,18119 14362,18098 14381,19002 13367,19023"/>
              </emma:interpretation>
              <emma:one-of disjunction-type="recognition" id="oneOf3">
                <emma:interpretation id="interp15" emma:lang="zh-CN" emma:confidence="0">
                  <emma:literal>H</emma:literal>
                </emma:interpretation>
                <emma:interpretation id="interp16" emma:lang="zh-CN" emma:confidence="0">
                  <emma:literal>什</emma:literal>
                </emma:interpretation>
                <emma:interpretation id="interp17" emma:lang="zh-CN" emma:confidence="0">
                  <emma:literal>片</emma:literal>
                </emma:interpretation>
                <emma:interpretation id="interp18" emma:lang="zh-CN" emma:confidence="0">
                  <emma:literal>汁</emma:literal>
                </emma:interpretation>
                <emma:interpretation id="interp19" emma:lang="zh-CN" emma:confidence="0">
                  <emma:literal>N</emma:literal>
                </emma:interpretation>
              </emma:one-of>
            </emma:emma>
          </inkml:annotationXML>
          <inkml:trace contextRef="#ctx0" brushRef="#br0" timeOffset="5819">16402 20863 4480,'-9'-10'1760,"9"7"-960,0-3-512,0 6 448,0 0 192,0-4 224,0-1-192,0 1-32,0 4-512,0-4 96,0-2 128,0 3-64,0 3 32,0-6-192,0 6-96,0-4-96,0-1-64,0 5-32,0-4 0,0 4 64,0 0 95,0 0 65,0 9 32,3 10 64,3 4 128,-6 3-192,0 10-64,6 0-160,-6 9-128,0 6 0,0-2 32,0-8-256,0 1-32,0-10-1088,0-6-415,-6-7-1793,6-2-2048,0-8 1600</inkml:trace>
          <inkml:trace contextRef="#ctx0" brushRef="#br0" timeOffset="6041">16423 21008 8064,'0'-5'2976,"14"0"-1600,7-4-1184,-11 9 704,5-4-64,11-1 128,10 1-448,-6-1-224,0 0-160,0 2-192,2-3 32,-7 6-672,1 0-256,-5 0-1920,-6 6-2176,-5-3 1312</inkml:trace>
          <inkml:trace contextRef="#ctx0" brushRef="#br0" timeOffset="6277">16704 20744 7552,'-6'9'2880,"6"18"-1536,0 1-576,6-15 928,-6 6-448,4 7-161,1 6-479,1 0-224,-3 4-224,9 6-128,-3 7 0,-3-4-192,-1-10 32,0-3-1343,0-9-609,1-4-2336</inkml:trace>
        </inkml:traceGroup>
        <inkml:traceGroup>
          <inkml:annotationXML>
            <emma:emma xmlns:emma="http://www.w3.org/2003/04/emma" version="1.0">
              <emma:interpretation id="{A8B150F6-19FC-4FA9-ACA9-083A7A34CA92}" emma:medium="tactile" emma:mode="ink">
                <msink:context xmlns:msink="http://schemas.microsoft.com/ink/2010/main" type="inkWord" rotatedBoundingBox="14272,18150 14432,18964 14013,19047 13852,18233"/>
              </emma:interpretation>
              <emma:one-of disjunction-type="recognition" id="oneOf4">
                <emma:interpretation id="interp20" emma:lang="zh-CN" emma:confidence="0">
                  <emma:literal>的</emma:literal>
                </emma:interpretation>
                <emma:interpretation id="interp21" emma:lang="zh-CN" emma:confidence="0">
                  <emma:literal>攻</emma:literal>
                </emma:interpretation>
                <emma:interpretation id="interp22" emma:lang="zh-CN" emma:confidence="0">
                  <emma:literal>汐</emma:literal>
                </emma:interpretation>
                <emma:interpretation id="interp23" emma:lang="zh-CN" emma:confidence="0">
                  <emma:literal>讣</emma:literal>
                </emma:interpretation>
                <emma:interpretation id="interp24" emma:lang="zh-CN" emma:confidence="0">
                  <emma:literal>巧</emma:literal>
                </emma:interpretation>
              </emma:one-of>
            </emma:emma>
          </inkml:annotationXML>
          <inkml:trace contextRef="#ctx0" brushRef="#br0" timeOffset="6737">16952 20944 7296,'-15'0'2816,"21"4"-1536,-6 1-1568,0-5 448,3 4-224,14 1-64,-2-1-1536,10 0-640,5 2-256,2-2-64</inkml:trace>
          <inkml:trace contextRef="#ctx0" brushRef="#br0" timeOffset="6556">16947 21017 5120,'0'-6'1920,"0"6"-1024,0 0-544,0 0 480,0 0 448,0 10 320,0-1-672,5 4-256,-5 1-416,6 8 160,-6 14 192,0-4 96,0 0 64,6 0-1,-2-6 65,2-3-320,2-1-64,10 1-192,1-4-96,-4-6-288,2-3-160,-2-5-704,5-10-320,-10-5-1407,0 1-609,0-8-416</inkml:trace>
          <inkml:trace contextRef="#ctx0" brushRef="#br0" timeOffset="7413">17167 20835 6400,'-6'-17'2368,"6"11"-1280,6 6-992,-6 0 544,9 0-32,-9 0 96,11 0-544,-1 6-192,-1-3-32,8 3-480,-1-2-128,-1 5-1632,0 1-1504,9 3 1152</inkml:trace>
          <inkml:trace contextRef="#ctx0" brushRef="#br0" timeOffset="7216">17293 20931 3840,'-9'0'1472,"4"0"-768,-5 0-320,10 0 512,-6 0 320,3 0 224,-3 3-160,0 3-32,0-2-704,3 5 160,-3 4 160,1 1 0,5 4 64,0 1-97,5 11-31,1 8-256,3 2 0,3-4-128,-3 5 0,1 0-160,1-1-96,-2 1 0,-3 14 32,0-14-96,-6 4-64,0-5 0,-6-3 32,0-7-32,0-1-32,-3-12 96,-1-2 0,-1-11-256,-4-4-64,0-10-160,0-7 0,4-15-96,1 0 64,1 0 160,3 0 128,1 0 32,5 2 32,5 2 64,1 1 0,3 5 0,6 3 0,1 6 0,4 0 64,6 3-32,-1 5-32,-4 5 160,5 0 32,-1 0-160,-4 5-64,-7-1-704,-4 2-256,-14-6-2655,-11 0-993</inkml:trace>
        </inkml:traceGroup>
        <inkml:traceGroup>
          <inkml:annotationXML>
            <emma:emma xmlns:emma="http://www.w3.org/2003/04/emma" version="1.0">
              <emma:interpretation id="{6524F935-6810-4ED7-84B1-3EE1100BDA98}" emma:medium="tactile" emma:mode="ink">
                <msink:context xmlns:msink="http://schemas.microsoft.com/ink/2010/main" type="inkWord" rotatedBoundingBox="14620,18558 14665,18557 14670,18770 14624,18771"/>
              </emma:interpretation>
              <emma:one-of disjunction-type="recognition" id="oneOf5">
                <emma:interpretation id="interp25" emma:lang="zh-CN" emma:confidence="0">
                  <emma:literal>、</emma:literal>
                </emma:interpretation>
                <emma:interpretation id="interp26" emma:lang="zh-CN" emma:confidence="0">
                  <emma:literal>.</emma:literal>
                </emma:interpretation>
                <emma:interpretation id="interp27" emma:lang="zh-CN" emma:confidence="0">
                  <emma:literal>′</emma:literal>
                </emma:interpretation>
                <emma:interpretation id="interp28" emma:lang="zh-CN" emma:confidence="0">
                  <emma:literal>1</emma:literal>
                </emma:interpretation>
                <emma:interpretation id="interp2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7684">17687 21189 7552,'0'35'2880,"0"-21"-1536,0-4-736,0-2 832,0 6-448,-5 5-192,-1-2-448,2 2-224,-2 0-96,6-3-256,0 4-96,6-8-960,-2-6-416,2-2-1600,4-8-1280,10-6 1792</inkml:trace>
        </inkml:traceGroup>
        <inkml:traceGroup>
          <inkml:annotationXML>
            <emma:emma xmlns:emma="http://www.w3.org/2003/04/emma" version="1.0">
              <emma:interpretation id="{C5A1B51F-5895-4CA6-A412-08C95BBC7025}" emma:medium="tactile" emma:mode="ink">
                <msink:context xmlns:msink="http://schemas.microsoft.com/ink/2010/main" type="inkWord" rotatedBoundingBox="14960,18028 15346,18019 15361,18745 14976,18753"/>
              </emma:interpretation>
              <emma:one-of disjunction-type="recognition" id="oneOf6">
                <emma:interpretation id="interp30" emma:lang="zh-CN" emma:confidence="0">
                  <emma:literal>片</emma:literal>
                </emma:interpretation>
                <emma:interpretation id="interp31" emma:lang="zh-CN" emma:confidence="0">
                  <emma:literal>H</emma:literal>
                </emma:interpretation>
                <emma:interpretation id="interp32" emma:lang="zh-CN" emma:confidence="0">
                  <emma:literal>什</emma:literal>
                </emma:interpretation>
                <emma:interpretation id="interp33" emma:lang="zh-CN" emma:confidence="0">
                  <emma:literal>K</emma:literal>
                </emma:interpretation>
                <emma:interpretation id="interp34" emma:lang="zh-CN" emma:confidence="0">
                  <emma:literal>火</emma:literal>
                </emma:interpretation>
              </emma:one-of>
            </emma:emma>
          </inkml:annotationXML>
          <inkml:trace contextRef="#ctx0" brushRef="#br0" timeOffset="8011">18018 20663 6272,'-15'0'2368,"18"-4"-1280,3 8-416,-6-4 800,0 9-64,6 8 128,-6 6-448,4 5-97,2 4-575,-1 8 256,0 5 160,-1 5-160,2 5-64,-6 4-288,6-1-128,-6-3-192,4-4 0,-4-12-224,0-3 0,0-4-1024,-4-10-448,-2-8-831,-4-9-353,0-10-1120</inkml:trace>
          <inkml:trace contextRef="#ctx0" brushRef="#br0" timeOffset="8206">18033 21046 6528,'10'-6'2464,"1"0"-1344,4 2-672,-6 4 704,12 0-224,9-6 0,2 6-512,-2 0-192,0 0-128,1-4-96,-1 4 96,-4 0-288,-5 0-96,-6-4-896,0-1-448,-6-4-1472,-3-1-1024,-6-3 1856</inkml:trace>
          <inkml:trace contextRef="#ctx0" brushRef="#br0" timeOffset="8461">18308 20821 5632,'-9'-9'2176,"9"5"-1152,-6 4-480,6 0 640,0 0 32,0 0 64,0 4-288,0 5-128,0 1-480,0 3 256,0 6 191,6 4 33,-2 9 128,1-6-128,5 38 32,1-6-448,-2-3-96,3-6-224,-3-4-96,0-8-160,3-1 0,-7-4-1056,-1-9-512,2-6-1151,-1-1-545,-1-16-800</inkml:trace>
        </inkml:traceGroup>
        <inkml:traceGroup>
          <inkml:annotationXML>
            <emma:emma xmlns:emma="http://www.w3.org/2003/04/emma" version="1.0">
              <emma:interpretation id="{8276B8B1-72CB-458F-AA5F-0533A022A804}" emma:medium="tactile" emma:mode="ink">
                <msink:context xmlns:msink="http://schemas.microsoft.com/ink/2010/main" type="inkWord" rotatedBoundingBox="15760,18328 15821,19027 15633,19043 15572,18345"/>
              </emma:interpretation>
              <emma:one-of disjunction-type="recognition" id="oneOf7">
                <emma:interpretation id="interp35" emma:lang="zh-CN" emma:confidence="0">
                  <emma:literal>子</emma:literal>
                </emma:interpretation>
                <emma:interpretation id="interp36" emma:lang="zh-CN" emma:confidence="0">
                  <emma:literal>〗</emma:literal>
                </emma:interpretation>
                <emma:interpretation id="interp37" emma:lang="zh-CN" emma:confidence="0">
                  <emma:literal>j</emma:literal>
                </emma:interpretation>
                <emma:interpretation id="interp38" emma:lang="zh-CN" emma:confidence="0">
                  <emma:literal>出</emma:literal>
                </emma:interpretation>
                <emma:interpretation id="interp39" emma:lang="zh-CN" emma:confidence="0">
                  <emma:literal>与</emma:literal>
                </emma:interpretation>
              </emma:one-of>
            </emma:emma>
          </inkml:annotationXML>
          <inkml:trace contextRef="#ctx0" brushRef="#br0" timeOffset="9045">18670 21089 7040,'-15'0'2624,"21"0"-1408,-3-5-1408,3 5 448,0-5 256,3 5 288,2 0-32,-1 0-64,-1 0-384,8 5 224,-2 9 96,0 12 32,1 3-33,-7 3 97,2 7 0,-1 3-192,1 3 0,-8 4-192,-3 11-32,0-11-288,0-4 0,-3-3 32,-8-7 96,1-3-288,-4-9-128,-2-10-224,0-4-64,0-9 32,1-9 64,-6 0 192,6-4 128,0-10 32,15 4 32,0-7 128,6 3 32,3 4 96,6 2 32,0 3 32,6 0 0,0 5-128,0 1-32,-1-1-32,-4 3 32,-2 2-128,-4 1 0,-4-3-480,-6 2-128,0 4-1151,-6-6-449,2-7-2016</inkml:trace>
          <inkml:trace contextRef="#ctx0" brushRef="#br0" timeOffset="9242">18697 20970 9344,'-11'0'3520,"7"6"-1920,4 3-1856,0-9 512,4 4 0,7-1 160,-2 7-352,1-1-160,7 1 32,-2-1-1280,5-5-416,0 5-2016</inkml:trace>
        </inkml:traceGroup>
        <inkml:traceGroup>
          <inkml:annotationXML>
            <emma:emma xmlns:emma="http://www.w3.org/2003/04/emma" version="1.0">
              <emma:interpretation id="{6880E78C-8CE3-4FF0-A146-E945E278A959}" emma:medium="tactile" emma:mode="ink">
                <msink:context xmlns:msink="http://schemas.microsoft.com/ink/2010/main" type="inkWord" rotatedBoundingBox="16096,18282 16145,18777 15937,18798 15888,18303"/>
              </emma:interpretation>
              <emma:one-of disjunction-type="recognition" id="oneOf8">
                <emma:interpretation id="interp40" emma:lang="zh-CN" emma:confidence="0">
                  <emma:literal>;</emma:literal>
                </emma:interpretation>
                <emma:interpretation id="interp41" emma:lang="zh-CN" emma:confidence="0">
                  <emma:literal>i</emma:literal>
                </emma:interpretation>
                <emma:interpretation id="interp42" emma:lang="zh-CN" emma:confidence="0">
                  <emma:literal>:</emma:literal>
                </emma:interpretation>
                <emma:interpretation id="interp43" emma:lang="zh-CN" emma:confidence="0">
                  <emma:literal>弋</emma:literal>
                </emma:interpretation>
                <emma:interpretation id="interp4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9556">18951 21108 6144,'-6'-29'2368,"12"29"-1280,-1 5-416,11-5 800,-7 5-352,2-2 352,5 26-416,-7-2-576,2 1 0,-1-2-33,-4-4 129,-3 6 96,2-1-160,1-4-32,-2-1 64,2 1 32,5-4-288,-2-3-96,-3 0-64,4-8 0,0-3-352,0-2-160,0-3-800,-5-3-288,0-7-1343,-5-3-545,0 1-672</inkml:trace>
          <inkml:trace contextRef="#ctx0" brushRef="#br0" timeOffset="9728">19068 20925 7040,'0'-4'2624,"6"4"-1408,2 0-928,-8 0 704,12 4-320,-2 2 0,0 3-544,0-1-128,0 1-2208,0 0-928</inkml:trace>
        </inkml:traceGroup>
        <inkml:traceGroup>
          <inkml:annotationXML>
            <emma:emma xmlns:emma="http://www.w3.org/2003/04/emma" version="1.0">
              <emma:interpretation id="{8E3AF5F1-DA0B-4799-8DB0-83C47CEA295E}" emma:medium="tactile" emma:mode="ink">
                <msink:context xmlns:msink="http://schemas.microsoft.com/ink/2010/main" type="inkWord" rotatedBoundingBox="16713,17811 18605,17772 18627,18785 16734,18825"/>
              </emma:interpretation>
              <emma:one-of disjunction-type="recognition" id="oneOf9">
                <emma:interpretation id="interp45" emma:lang="zh-CN" emma:confidence="0">
                  <emma:literal>非</emma:literal>
                </emma:interpretation>
                <emma:interpretation id="interp46" emma:lang="zh-CN" emma:confidence="0">
                  <emma:literal>胙</emma:literal>
                </emma:interpretation>
                <emma:interpretation id="interp47" emma:lang="zh-CN" emma:confidence="0">
                  <emma:literal>啡</emma:literal>
                </emma:interpretation>
                <emma:interpretation id="interp48" emma:lang="zh-CN" emma:confidence="0">
                  <emma:literal>昨</emma:literal>
                </emma:interpretation>
                <emma:interpretation id="interp49" emma:lang="zh-CN" emma:confidence="0">
                  <emma:literal>胆</emma:literal>
                </emma:interpretation>
              </emma:one-of>
            </emma:emma>
          </inkml:annotationXML>
          <inkml:trace contextRef="#ctx0" brushRef="#br0" timeOffset="11059">19904 20734 4864,'0'-7'1824,"0"10"-960,0-3-1024,0 0 2144,0 0-320,10 0-352,0 4-736,0 2-224,2 8-32,-4-6 0,2 2 128,2-2 64,-3 1-32,-3 1 32,-1 3 0,-1-4-65,2 4-31,-6 3-32,0 0 0,0 4-64,0 2 32,0 0-128,0 5-64,0 1 0,0-1 32,0 5-32,0 8 0,-6-3-192,2-5 32,-1-5-224,-1 1-96,2-6-736,-7-9-288,2-4-767,-3-1-353,3-8-1504</inkml:trace>
          <inkml:trace contextRef="#ctx0" brushRef="#br0" timeOffset="11675">19811 20886 5888,'-3'-10'2272,"3"10"-1216,0 0-1248,0 0 448,0 0 256,9 0 224,1 0-224,4 0-64,4 0-256,-3 0-192,0 0-32,0 0 32,-6 4 64,2 6-96,-11-1-64,-5 4-576,-4 6-288,-7-2 288,0 1 128,-9-4 480,4-1 256,0-3 416,6-1 192,6-3 192,13-12 416,7 2-576,4-6-352,9 2-256,9-2-128,-3 1-96,0 1 32,-3 3-32,-7 5-288,-5 5-128,-11 8-992,-8 4-352,-11 2-512,-5 13-192,-7-6 1248,3 12 1472,-3-8 704,3-7 576,3-4 256,0-7-192,6 4-96,4-8-832,1-3 32,1-2-32,9-3 128,0 0 64,15-8-97,-11 0-95,7 2-96,-2 2-32,7-14-288,4-1-96,7 2-160,3-2-96,6-8-160,9-1 0,6 2-928,-4 4-415,-2-2-1377,-4 6-576,-1 1 192</inkml:trace>
          <inkml:trace contextRef="#ctx0" brushRef="#br0" timeOffset="12078">20241 20672 4736,'-20'-5'1824,"8"5"-960,12-8-224,0 8 672,0 0-512,0 0-96,0 0-96,0 0 0,0 0-320,0 0 256,0 0 96,0 8 96,6 1 32,0 4-160,-6 2 32,0 2-161,4 2 33,-4-2-96,0 6 0,0 5 32,5 4 128,1 3-192,-1 7 32,-1 7-192,2 9 32,0-7-224,-6-2-32,0-4 64,0-7 32,0-8-384,0-1-224,0-7-576,3-5-192,3-2-671,-6-15-289,0 0-832,0 0-1504,5-9 1312</inkml:trace>
          <inkml:trace contextRef="#ctx0" brushRef="#br0" timeOffset="12560">20281 20850 5120,'5'-10'2016,"1"5"-1088,13 1-448,-8 4 576,4 0-224,0 0-32,0 0-448,0 0-128,-3 4-160,-3 1-64,-3 5 96,-6 3 64,-6 0 64,-3 6-96,-7-2-96,-1-4 64,2 2 0,0-7 160,0 1 160,0-3 128,10-3 128,1-3-288,4 0-64,4-3-192,11 3-96,1 0 64,0 0 0,2-6-128,-1 6-32,-7 6 96,-4 2 96,-6 1-32,-6 4-64,-4 2 0,-7-2 32,2 6 384,0-6 191,0-3-63,6-3 0,3 2-192,6-9 0,6 0-224,9 0-96,6 0-128,-3-3 32,15-3-128,-9 2 32,12-5-992,-6-1-447,-3 3-2177,3-2-1984,0-5 1856</inkml:trace>
        </inkml:traceGroup>
        <inkml:traceGroup>
          <inkml:annotationXML>
            <emma:emma xmlns:emma="http://www.w3.org/2003/04/emma" version="1.0">
              <emma:interpretation id="{8A7C20C6-4A11-4AFB-8D62-A2B9F63ACA15}" emma:medium="tactile" emma:mode="ink">
                <msink:context xmlns:msink="http://schemas.microsoft.com/ink/2010/main" type="inkWord" rotatedBoundingBox="18378,17655 18652,18654 17717,18910 17443,17910"/>
              </emma:interpretation>
              <emma:one-of disjunction-type="recognition" id="oneOf10">
                <emma:interpretation id="interp50" emma:lang="zh-CN" emma:confidence="0">
                  <emma:literal>零</emma:literal>
                </emma:interpretation>
                <emma:interpretation id="interp51" emma:lang="zh-CN" emma:confidence="0">
                  <emma:literal>寥</emma:literal>
                </emma:interpretation>
                <emma:interpretation id="interp52" emma:lang="zh-CN" emma:confidence="0">
                  <emma:literal>客</emma:literal>
                </emma:interpretation>
                <emma:interpretation id="interp53" emma:lang="zh-CN" emma:confidence="0">
                  <emma:literal>寒</emma:literal>
                </emma:interpretation>
                <emma:interpretation id="interp54" emma:lang="zh-CN" emma:confidence="0">
                  <emma:literal>盥</emma:literal>
                </emma:interpretation>
              </emma:one-of>
            </emma:emma>
          </inkml:annotationXML>
          <inkml:trace contextRef="#ctx0" brushRef="#br0" timeOffset="12922">20938 20418 7680,'0'26'2880,"21"-30"-1536,-6 14-512,-3-6 992,-4 6-608,2-2-129,2 2-511,2 0-192,-4-3-224,1-2-128,-1 0 64,1 0-224,-7-5 32,-4 0-1184,-4 0-415,-2 0-2881</inkml:trace>
          <inkml:trace contextRef="#ctx0" brushRef="#br0" timeOffset="13115">20726 20567 8192,'0'22'3072,"9"-12"-1664,6 8-1088,-3-8 800,-3 3-320,0 10-64,3 9-416,-2-6-128,0 2-128,-6-5-480,2-1-192,-6-4-1440,0-3-608,0-2-960</inkml:trace>
          <inkml:trace contextRef="#ctx0" brushRef="#br0" timeOffset="13731">20866 20663 4224,'6'-9'1568,"-6"9"-832,0-4-448,0 4 448,0 0 352,0 0 192,0 0-480,0 0-128,9 0-416,8 0-32,2 0 96,2 0 96,5-6 64,4 3-256,6-7-128,6 1 0,3-1 0,12 7 96,-12-7 32,-4 7-32,-5-3 32,-6-2 64,-5 8 64,-5 8 192,-5-2 32,-4-3-33,-11 7 1,0-1-32,-5 1 96,-1-3-288,-9 8-96,0 2-128,-9 2 0,-3 0-64,6-6 64,1 4-224,-5 2 32,-1-6-608,1-4-256,-1-9-767,5-3-353,-3-13-448,3 0-96,0 2-224,7-1-192,4 2 1536,4 0 4032,6-6-608,0 2-128,-5 2-416,1 8-128,4-3-224,0 10 32,0 0-608,-6 4 320,6 5 160,0 4-64,0 3 32,0 0-352,0 13-97,0-7-255,0 1-128,0-6-128,0 2-32,0-6-799,-6 0-289,3-4-1152,-3-3-448,-9-2-640</inkml:trace>
          <inkml:trace contextRef="#ctx0" brushRef="#br0" timeOffset="14033">20792 20612 6656,'-6'-4'2528,"6"13"-1344,6 1-544,-2-3 768,2 3-160,4 12 0,0 6-352,0-1-161,0-4-415,0-1 0,-4-3 96,0-2-224,-3-2-32,12-6-512,-3-5-256,-3-4-735,2 0-353,10-13-960,-6-2-320,3-2-96</inkml:trace>
          <inkml:trace contextRef="#ctx0" brushRef="#br0" timeOffset="14465">21158 20544 3840,'0'-13'1472,"-5"18"-768,5-10-320,0 5 512,0 0 320,5 5 224,-5 3-160,4 7-32,2-2-704,0 4-32,-2-2-64,1 2-96,0 2-192,-5 4-96,0-14-128,0 8 32,0-2-128,-5-2-32,5-3-64,0-3 0,0-7 64,0 0 128,0 0-128,0 0 0,0 0 160,0 0 160,0 0-128,0 0-64,0 0 32,5 10 0,-5-10 96,0 5 32,0 3-192,0-3-64,-5 5 128,0-2 64,1 1 160,-2 1 96,0-7 224,2 7 64,-1-1-32,-6 1 0,1 3-160,-10 6 0,4-3-97,-4 7 65,-10 5 0,-6-1 96,0 5-160,0 9-32,-4 4-128,0-5-96,3-2 0,2-6-32,5-6-512,3-3-128,6-5-1247,7-10-513,4-2-1792</inkml:trace>
          <inkml:trace contextRef="#ctx0" brushRef="#br0" timeOffset="14855">20995 20690 6144,'6'-4'2272,"3"26"-1216,2-3-96,-7-12 896,8 9-352,-3 0-96,0 4-384,8 2-161,-2 1-479,0-1 32,1 1 32,4-1-32,1 1 0,3 0-160,3-1-96,-9 1-64,15-4 0,-3-3 0,-4 4 32,4-7-64,1 9 32,-5-3-64,4-1-32,0-4 32,0 9-32,-3-16-160,-3-1 32,2 8-576,4-14-192,-3 0-800,-8 0-287,-2-4-5153,-29-2 2912</inkml:trace>
          <inkml:trace contextRef="#ctx0" brushRef="#br0" timeOffset="15495">20964 20921 7040,'-26'0'2624,"47"4"-1408,-6 5-1280,-9-3 544,0-2 352,-3 5 320,8 0-512,-1-1-256,1 2-256,-2-5-192,1-1 32,5-1-32,-4 3 0,-5-2-704,-2 2-320,-4 3-416,-4-2-192,-2 3 416,-5 3 288,2 2 704,-1 7 352,-10-4 704,4-4 288,5 8 896,11-12-160,0-10-704,11-4-352,5 4-384,-2-10-96,2 14 0,-1-12-128,-4-1-96,-2-1 0,6 7-32,7-3-96,-2 2 64,-5-2-32,0 3 0,11-7 192,-1 7-64,5-3-32,-3 2 64,-7 4 0,-5 4 160,0 2 96,-5-3 64,-14 16 287,-2 7-159,-9-2-160,0-2 0,-5 0-224,-2 1-96,2-4-128,0-1 32,-6 0-192,0 4 0,2-3-672,-6-2-287,3-7-801,-3-1-352,3-4-1440</inkml:trace>
          <inkml:trace contextRef="#ctx0" brushRef="#br0" timeOffset="15714">21025 21247 4864,'12'-4'1824,"-9"-2"-960,3 16-384,-1-10 576,-1 5 192,2 3 96,0 1-96,-1 1 32,-1 9-704,7-3 160,-1 3 32,1 0-193,-1 4-95,4-10-256,-4-4-160,1-1-128,-5 1-32,-2 1-1279,1-7-609,5-3-2432</inkml:trace>
        </inkml:traceGroup>
      </inkml:traceGroup>
    </inkml:traceGroup>
  </inkml:traceGroup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55:03.00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E51D259-6E59-4B6A-A114-54584B68D9DE}" emma:medium="tactile" emma:mode="ink">
          <msink:context xmlns:msink="http://schemas.microsoft.com/ink/2010/main" type="writingRegion" rotatedBoundingBox="4105,8292 6318,8856 5974,10206 3761,9642"/>
        </emma:interpretation>
      </emma:emma>
    </inkml:annotationXML>
    <inkml:traceGroup>
      <inkml:annotationXML>
        <emma:emma xmlns:emma="http://www.w3.org/2003/04/emma" version="1.0">
          <emma:interpretation id="{4AC21DA6-A2F6-43FB-A41F-F68C8C78FAB5}" emma:medium="tactile" emma:mode="ink">
            <msink:context xmlns:msink="http://schemas.microsoft.com/ink/2010/main" type="paragraph" rotatedBoundingBox="4105,8292 6318,8856 5974,10206 3761,96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0BF2E3-9718-4B40-86FE-517EE1010DFE}" emma:medium="tactile" emma:mode="ink">
              <msink:context xmlns:msink="http://schemas.microsoft.com/ink/2010/main" type="line" rotatedBoundingBox="4105,8292 6318,8856 5974,10206 3761,9642"/>
            </emma:interpretation>
          </emma:emma>
        </inkml:annotationXML>
        <inkml:traceGroup>
          <inkml:annotationXML>
            <emma:emma xmlns:emma="http://www.w3.org/2003/04/emma" version="1.0">
              <emma:interpretation id="{8152837A-FC1C-4779-B53D-70DADB75ACAC}" emma:medium="tactile" emma:mode="ink">
                <msink:context xmlns:msink="http://schemas.microsoft.com/ink/2010/main" type="inkWord" rotatedBoundingBox="3741,9622 4163,8288 5058,8571 4636,9905"/>
              </emma:interpretation>
              <emma:one-of disjunction-type="recognition" id="oneOf0">
                <emma:interpretation id="interp0" emma:lang="zh-CN" emma:confidence="0">
                  <emma:literal>d</emma:literal>
                </emma:interpretation>
                <emma:interpretation id="interp1" emma:lang="zh-CN" emma:confidence="0">
                  <emma:literal>氏</emma:literal>
                </emma:interpretation>
                <emma:interpretation id="interp2" emma:lang="zh-CN" emma:confidence="0">
                  <emma:literal>只</emma:literal>
                </emma:interpretation>
                <emma:interpretation id="interp3" emma:lang="zh-CN" emma:confidence="0">
                  <emma:literal>止</emma:literal>
                </emma:interpretation>
                <emma:interpretation id="interp4" emma:lang="zh-CN" emma:confidence="0">
                  <emma:literal>』</emma:literal>
                </emma:interpretation>
              </emma:one-of>
            </emma:emma>
          </inkml:annotationXML>
          <inkml:trace contextRef="#ctx0" brushRef="#br0">4768 10069 6016,'-36'-6'2272,"36"6"-1216,-16-10-1312,16 10 384,-9-6 160,-1-18 160</inkml:trace>
          <inkml:trace contextRef="#ctx0" brushRef="#br0" timeOffset="707">4676 9990 10752,'-28'-20'448,"7"1"-64,-2 0-128,3-1 0,-4 1-64,-2-1 32,0 6 0,0 1 96,-1 1-32,1 4 64,1 0-192,-7 5-96,7 3 32,-6 0 64,5 3 0,-4 5 0,2 4-32,2 4 0,4 8-64,0 6 32,4 2-64,0 6-32,5 6 32,0 6 32,5 4-32,4 6 64,-2-10-64,12 4-32,3-10 32,4-6-32,3-2 0,7-10 0,3-5 0,5-2 0,-1-7 0,14-4 0,-3-8 0,2-8 0,1-8-96,13-24 64,-6-9-128,-1-15-32,-6-13-192,-1-9 0,-2-4-96,-12-7 64,-2 0 288,-9 7 224,-4 4-192,-2 1-64,-4 6 96,-2 13 0,-12 8 128,2 6 96,0 10 0,-6 3 64,-2 7 64,-2 6 160,2 7-128,-2 3 0,2 8-64,-6 4 0,10 4-64,-7 4 32,2 6-64,5 10 64,8 12-64,5 7 64,-2 12-65,2 10 65,3 10-64,1-1 0,0 8-32,4 0 64,0 0-96,2 0 0,-3 1-32,2-2-64,4-3-64,-2 0 32,-2-7 32,7-8 0,-3-10-576,3-10-159,-3-6-705,0-10-224,0-7-736,-1-5-320,4-11-160</inkml:trace>
        </inkml:traceGroup>
        <inkml:traceGroup>
          <inkml:annotationXML>
            <emma:emma xmlns:emma="http://www.w3.org/2003/04/emma" version="1.0">
              <emma:interpretation id="{4613F150-C387-4D4F-AEA1-95227871E7AB}" emma:medium="tactile" emma:mode="ink">
                <msink:context xmlns:msink="http://schemas.microsoft.com/ink/2010/main" type="inkWord" rotatedBoundingBox="4745,9521 4839,8701 5403,8766 5309,9585"/>
              </emma:interpretation>
              <emma:one-of disjunction-type="recognition" id="oneOf1">
                <emma:interpretation id="interp5" emma:lang="zh-CN" emma:confidence="0">
                  <emma:literal>e</emma:literal>
                </emma:interpretation>
                <emma:interpretation id="interp6" emma:lang="zh-CN" emma:confidence="0">
                  <emma:literal>[</emma:literal>
                </emma:interpretation>
                <emma:interpretation id="interp7" emma:lang="zh-CN" emma:confidence="0">
                  <emma:literal>l</emma:literal>
                </emma:interpretation>
                <emma:interpretation id="interp8" emma:lang="zh-CN" emma:confidence="0">
                  <emma:literal>q</emma:literal>
                </emma:interpretation>
                <emma:interpretation id="interp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1408">5039 10093 4736,'-18'11'1824,"15"-8"-960,3 5-864,0-8 320,0 0 288,0 0 160,8 6-128,1-6-32,4 0-352,5-6 32,3-2 128,5-3-96,10-4 64,3-9-160,1-7 32,-1-4-96,-3 1 0,-5-6 32,0 1 32,-5-4-32,-6-5-32,3 7-32,-10-3 64,-8 5-96,-5 5-64,-5-2 0,-8 8-32,-4 6 0,-9 5 64,-10 10-32,5 3 64,-3 8 64,-2 7 64,1 5 32,4 3 0,0 20-128,5-8-32,0 8 96,3 2 32,7 1 32,2 13 64,6-2-97,3 3-63,5-1 0,9-2 32,4-1-32,5-6 0,3 1-96,5 0-64,5-8 32,5-8 32,-1-7-96,-1-8 0,2-5-32,0-11 0,-2-8-576,1-3-223,5-5-417,0-4-160,-6-2-416,-3 2-192,-5 1-992</inkml:trace>
        </inkml:traceGroup>
        <inkml:traceGroup>
          <inkml:annotationXML>
            <emma:emma xmlns:emma="http://www.w3.org/2003/04/emma" version="1.0">
              <emma:interpretation id="{42367668-9B43-4DB8-BA3C-4F90DC63082C}" emma:medium="tactile" emma:mode="ink">
                <msink:context xmlns:msink="http://schemas.microsoft.com/ink/2010/main" type="inkWord" rotatedBoundingBox="5318,9856 5384,8995 5612,9012 5546,9874"/>
              </emma:interpretation>
              <emma:one-of disjunction-type="recognition" id="oneOf2">
                <emma:interpretation id="interp10" emma:lang="zh-CN" emma:confidence="0">
                  <emma:literal>;</emma:literal>
                </emma:interpretation>
                <emma:interpretation id="interp11" emma:lang="zh-CN" emma:confidence="0">
                  <emma:literal>j</emma:literal>
                </emma:interpretation>
                <emma:interpretation id="interp12" emma:lang="zh-CN" emma:confidence="0">
                  <emma:literal>孑</emma:literal>
                </emma:interpretation>
                <emma:interpretation id="interp13" emma:lang="zh-CN" emma:confidence="0">
                  <emma:literal>与</emma:literal>
                </emma:interpretation>
                <emma:interpretation id="interp14" emma:lang="zh-CN" emma:confidence="0">
                  <emma:literal>于</emma:literal>
                </emma:interpretation>
              </emma:one-of>
            </emma:emma>
          </inkml:annotationXML>
          <inkml:trace contextRef="#ctx0" brushRef="#br0" timeOffset="2805">5707 10045 3968,'-15'-3'1568,"12"6"-832,-2 0-864,5-3 256,0 0 128,0 0 160,0 0 64,0 0 32,0 0-64,0 0 32,5 5-256,3-2 160,2 3 32,-2 0 0,0 7 64,2 6 32,-2 4 64,5 5-192,0-1 32,2 7-192,-7 10-64,0-2 0,-3-3-32,-5 0 0,0-3 64,-5-5-160,2 7-32,-7 2 0,-3-5 0,0-4 64,0-7 96,-5-5-128,0-7-32,5-1 0,-4-14 0,0-8-96,-6-6 0,1-2-160,6-5 0,3 1 128,3-4 64,10 4-32,0-8 64,5 3 32,3-7 64,2 4 32,2 3 32,2 6 0,4 2 64,-1-1-160,0-1-32,5 2 0,-1 4 64,2 1-32,-2-1-32,-3 1-128,0 2 0,-6 2-928,-1 3-416,-3 0-576,-8 1-1600,0-1 704</inkml:trace>
          <inkml:trace contextRef="#ctx0" brushRef="#br0" timeOffset="3024">5692 9796 3968,'0'-8'1568,"5"8"-832,0 0-448,-5 0 448,5 0 0,3 0 32,0 0-224,2 5-64,-2-2-288,-3 1-128,3 0-32,-4 4-128,2-1 64,-3 1-1088,2 1-544,-1 1-768</inkml:trace>
        </inkml:traceGroup>
        <inkml:traceGroup>
          <inkml:annotationXML>
            <emma:emma xmlns:emma="http://www.w3.org/2003/04/emma" version="1.0">
              <emma:interpretation id="{5AC9D913-A557-472A-B3C5-24ADD1B69877}" emma:medium="tactile" emma:mode="ink">
                <msink:context xmlns:msink="http://schemas.microsoft.com/ink/2010/main" type="inkWord" rotatedBoundingBox="6015,9085 6095,9741 5718,9787 5638,9131"/>
              </emma:interpretation>
              <emma:one-of disjunction-type="recognition" id="oneOf3">
                <emma:interpretation id="interp15" emma:lang="zh-CN" emma:confidence="0">
                  <emma:literal>k</emma:literal>
                </emma:interpretation>
                <emma:interpretation id="interp16" emma:lang="zh-CN" emma:confidence="0">
                  <emma:literal>R</emma:literal>
                </emma:interpretation>
                <emma:interpretation id="interp17" emma:lang="zh-CN" emma:confidence="0">
                  <emma:literal>反</emma:literal>
                </emma:interpretation>
                <emma:interpretation id="interp18" emma:lang="zh-CN" emma:confidence="0">
                  <emma:literal>K</emma:literal>
                </emma:interpretation>
                <emma:interpretation id="interp19" emma:lang="zh-CN" emma:confidence="0">
                  <emma:literal>欠</emma:literal>
                </emma:interpretation>
              </emma:one-of>
            </emma:emma>
          </inkml:annotationXML>
          <inkml:trace contextRef="#ctx0" brushRef="#br0" timeOffset="4025">6036 9905 3968,'-5'-4'1568,"1"8"-832,-1-8-512,5 4 480,0 0-64,0 0 96,0 0-128,-4 4 0,4-4-320,-5 4-32,5 5 64,0 2 96,-4 9 128,4-1-160,0 0 32,0 9-128,0 3 64,0 8 0,-4 3 96,4 5-224,-4 5-64,4-7-32,0 7 0,-10-10-160,2-3 32,3-8 0,2-7 0,-2-4-96,0-9 64,2-3-320,-2-8-160,5-11-384,8-5-96,2-12 384,-2-6 192,5-5 192,0 0 96,5-5-32,-1 2 128,4 7 0,2 4 96,0 3-32,6 4-32,-1-2 96,-8 2 64,6 16 224,-3 4-224,-5 1 0,-5 3-32,-5 3 0,-3 9-64,-5 4 32,-5-2-64,-8 6-32,0 4 32,-5-1-32,0-4 0,2 9 64,-2-12-32,0-5-32,6 6-128,-6-14 0,-3-3-224,3 0-32,5 0 224,-5 0 64,5 0 0,0 0 64,4 0 32,-5 0 64,10 0 32,0 0-32,4 0 32,0 0 0,0 0 32,8 3-64,1 5 32,0-3 64,4 7 128,0-4 0,0 6 0,5-1-32,0 1 64,0 3 32,-5-2 32,4 1 0,-3 0 0,6 3-128,-2-4-96,0-2 0,0-2-32,0 1-64,-5 4-64,0-5 32,0-3 32,0-1-672,-5-2-288,1-2-1472,5-11-2176</inkml:trace>
        </inkml:traceGroup>
      </inkml:traceGroup>
    </inkml:traceGroup>
  </inkml:traceGroup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3:48.13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66C5D05-3E60-4641-91F3-30A0958EBD6F}" emma:medium="tactile" emma:mode="ink">
          <msink:context xmlns:msink="http://schemas.microsoft.com/ink/2010/main" type="inkDrawing" rotatedBoundingBox="4449,6738 4877,13843 4244,13881 3816,6776" semanticType="callout" shapeName="Other">
            <msink:sourceLink direction="with" ref="{B0498609-59C3-4BD9-B57E-4F5A771A46E5}"/>
            <msink:sourceLink direction="with" ref="{72F66511-7AB7-4FDF-A6C3-2781B35BCCC1}"/>
          </msink:context>
        </emma:interpretation>
      </emma:emma>
    </inkml:annotationXML>
    <inkml:trace contextRef="#ctx0" brushRef="#br0">7110 9394 3584,'-20'0'1408,"25"0"-768,-10 0-256,5 0 416,0 0 192,0 10 128,0-1-64,0 5 64,0 4-608,0 5 64,0 0 64,0 3 64,-6 29 128,2-1 96,-2 1 64,0-6-321,6 9-159,-3-3-160,3 5-64,0-7-160,0 7-32,0-1 32,0 5 64,3-2-96,-3 2-64,0 4 128,0 9 128,6-5-96,-6-5-32,6 11 0,-2-5-32,-4-1-64,6 1 32,-6-1 0,5 1 32,-5 4-160,5 1-32,-1 3 160,-4 0 96,0-4-96,6 0 0,-6-5-32,0 5 32,0-17-64,0 25 64,0-2-64,0-2 64,0 6 0,0-12 32,0 2-160,0 0 32,0 1 0,0-1 0,6-5 0,-6 11 64,0-12-32,0 3 64,0-3-64,0-7-32,0 0 96,0-2 0,0-7-128,0-1-32,0 1 32,0 0 0,0-1 96,0-1 32,4 2-32,-4 5-64,0-2 32,6-3 32,-6 3-96,0-8 0,5 0 32,-5-1 64,0 2-32,0-6-32,0-5-64,3 1 32,3 1 32,-6-3 0,0 3 0,0-1 0,6-1 0,0 1 0,-6 4 0,4-3 0,-4-3-96,5 7 0,-5-9 128,0-1 96,0 0-32,5-4-64,-5 0-160,4 0 0,-4-2 128,6 2 128,-6-4-96,6-1-96,-6 1 32,6-1 64,-3-1 0,2 11-32,-5-1-64,16-4 32,-2 0 32,-2-2 64,-8-2-96,2 9 0,-1-5 96,-1 9 32,2-1-128,-6 1 32,0-5-64,5-4 0,-5 4 64,10-8 64,2-2-32,-4 16 64,-2 3-128,-2-6-64,2-1 128,0-2 32,-6 0 0,5-1-64,-5 3 32,3-2-32,-3-4 0,0 0 0,6-5 0,0 8 0,-6 10-96,0-3 64,4-6 32,-4-1 64,0-3-32,0 0-32,6-4 32,-6 3-32,0-3 0,5 8 0,-5 9 0,0-9 0,0-4 0,0-4 64,0-6-32,0 1-32,0-6-64,5 2 32,-1-6 32,2 0 64,0 3-32,-2-9-32,1 8 32,1-7-32,-1 1-96,5 1 64,0-1 32,4 0 64,4-1-96,0 1 0,8 1 32,-1-1 0,8 1-96,2-3 64,-5 2 32,5 1 0,5-1-160,-8-5-32,-2-4-416,-5-4-96,1-9-896,1-9-384,3-10-2303,-6-19-1761,2-8 2400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06.716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8266 8874 6272,'6'0'2368,"-6"7"-1280,0 3-352,0-10 832,-6 9-320,2 1 352,-13 22-544,2-2-576,0 2-289,-6-4-95,2-2-64,-7 3 64,5-7-64,-9 1 64,10-6-128,-2 2 0,8-3 32,-2 3 0,2-9-96,4 3 0,-1-4 64,5 1 64,3 7 0,3-12 64,0-10-64,14 5 64,7-4-64,4 0 64,1-5-128,-2-1 0,2 1-32,-1 5 0,-4-2-160,-6 6-95,-4 0 95,-7 6 64,-8 4 96,-7 6 32,-4 13-64,-9-3 64,-8-3 96,2 0 32,8-1 224,2-3 127,5-2-31,6-2 0,3-7-160,17-3 0,8-5-96,1-5 0,7-3-96,-2 2-64,1-3-192,-2 5-128,-7 4 96,-7 0 128,-10 0 0,-6 13 32,-3 10 64,-12 5 0,-10 2-96,1 2 64,-2 0 32,2 10 64,0-16-32,0 10-32,10-8 32,-1-1-32,0-5 0,6 1 0,-6-4 128,1 3 160,4 1-32,-8-1 96,4-3 0,-7-2 96,8-2-96,-1-7 32,14 1-160,0-3-64,18-6-64,-3-6 0,12 3-64,-1-11 64,4-5-64,3 1-32,3-9-64,12 5 32,3 3-32,-3-13 0,2 5-96,2-1-32,4 2-192,-2 3-96,-3 1 64,-4 8 64,5 1 224,-5 4 64,-2 3 64,-6 6 0,-9 0 0,3 6 64,-7 3 32,-4-1 96,-8 14 32,-2-3 96,-17 0 128,-4 11 32,-6 8-192,2-12-96,-7 6 32,-4 0 0,0-5-96,4 1-96,1-11 0,-2 2-32,7-10-96,-1-5 0,6-8-512,0-5-224,0-10-384,5 2-96,-1-15 193,7-10 191,-1 7 128,-1-1 96,0-2 224,3 8 224,-3-2 160,6 0 128,0-4 0,0 8-32,0 5 224,0 7 160,0 0 96,0 9 96,0 1-32,0 6 32,0 0-160,0 10 0,0 3-65,0 9 97,0 1-32,6 18 64,-3 8 32,3-3-32,5 4-160,-7 5-64,2 3 0,-1 7 64,-5 2 32,0 1 32,0-4-128,0-6-96,0-3 0,0-10 32,-5 5-32,-1-9-96,2-9-32,-1-19-224,-1-10-32,0-3-480,-3-13-96,0-9-512,3-10-192,0-4-127,6 0-33,0-18 288,0 3 128,0 6 128,6 5 128,-6-1 576,0 5 224,0 0 224,0 4 128,0 4 352,0-8 704,0 10-64,0 3-96,-6 23 320,0 8-288,2 1-288,-6 4-161,0 2-127,0 2 0,0-2-64,-6 2-32,2 2-160,-2-2-96,1 2 64,-17 17-64,2-4-160,0 0 0,0-6 64,3-3-448,-9-5-224,6-8-736,-6-1-287,6-9-897,4-5-416,5-9-512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3:50.95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3A166D3-50AF-46D7-95B5-11DC5FF36B37}" emma:medium="tactile" emma:mode="ink">
          <msink:context xmlns:msink="http://schemas.microsoft.com/ink/2010/main" type="inkDrawing" rotatedBoundingBox="12475,6406 12954,13802 12366,13840 11887,6444" semanticType="verticalRange" shapeName="Other">
            <msink:sourceLink direction="with" ref="{FF99E5B8-C337-4FD2-BAE6-13367C54FD93}"/>
            <msink:sourceLink direction="with" ref="{A6708F8E-B799-4E06-80DF-3C75CDEBCB7E}"/>
          </msink:context>
        </emma:interpretation>
      </emma:emma>
    </inkml:annotationXML>
    <inkml:trace contextRef="#ctx0" brushRef="#br0">15203 9059 4224,'-15'0'1664,"15"0"-896,-5 6-352,5-6 544,0 0 0,0 0 64,0 0-192,0 0-64,0 0-416,11 3 0,-2 1 0,1-4 0,7 6 32,-2 4-128,0-7 0,5 1-224,-1 1-32,2-1 0,0 2 64,-1-2-32,5 0-32,-4 1 32,-6-1-32,2 1 0,-8-1 0,12 0 0,-6 2 64,-5-2 96,1 1 128,-2-5 64,-3 4 96,-12-4-32,12 3 64,-6-3-129,5 10 161,-10 3-128,10 2-160,-10-1-32,-1 8-64,0 4 64,6 3-96,-3 6 0,3 1 32,0 10 64,0-2 32,0 2 32,9 14-128,-3 8-96,-12-9 0,0 4-32,6 15 0,-3-1 0,-3 4 0,1 9 64,-5 4 96,-1 12 128,1 2-64,1 6 32,-2-6-96,1 1 0,5-5-96,-1 5-64,2-5 96,4-4 0,0 4-32,0-9-64,0-4-64,4 5 32,-4-6 96,0 14 32,0-8 96,6-6 32,-6 0-96,11 0-96,-2-2 0,1-8-32,5 7 64,2-6 32,-2-3 32,-6 2 0,2 2-64,-1 4 32,0 0-64,1-4 64,-2-5-64,2 0 64,-7 1-64,7-7-32,-7 2 96,2-5 0,0-4-32,3-2 32,-4 2-64,1-5 64,-2 5 0,2 1 32,-1-7-160,-1 0 32,-4-4 0,6 1 0,-1-6 0,1-3 0,-2 4 64,1-4 32,1 8-128,-2-5-32,2-4 32,-1 6 64,1-6-64,-2 1 0,-4-7 32,0 6 64,0 1-32,0-5-32,0 0 32,5-1-32,-5 1-96,6 1 0,-2-7 64,-4 1 0,5-4 32,1 4 64,3 6-32,-3-6 64,-6-4-128,6-1-64,-6 1 128,3 5 32,3-5-96,0 0 32,-3 3-64,9 5 0,-3 7 128,2 5 32,-1 0-32,-1-8 32,8 2-128,-2-5 0,-5-5-32,1 0-64,-2-4 160,1-5 32,1 1 0,-2 7 32,-3 7-128,0-7 0,-2-3 32,1 0 64,1-5-96,-2 0 0,-4-5 32,6 2 0,-6-6 0,5 0 0,1-1 0,-3 6 0,-3 9 0,6-4 0,-6 8-96,0 6 64,0-12-32,6-2 0,-6-2 0,0-3 0,0-4 64,0-1 64,0-4-32,0-1-32,0 0-64,0-3-32,0-2 128,0 2 32,0-10 0,0 0-64,0 8-64,0-8 32,0 0-32,0 0 0,0 0 64,-6 0 0,0 0 0,3 0 64,-3 0-96,1 0 0,-1 0 32,-4 6 0,1-3 0,-27 6 64,0 1 32,4-6-32,2 2-64,0-3 32,0-3 32,0 0-96,3 0-64,1 0-96,1 0-32,-5 0-384,-2 0-160,2 0-736,0 4-224,4 1-1567,-4-5-673,-6 0-32</inkml:trace>
  </inkml:traceGroup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4:10.30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11518 12651 4864,'-20'0'1824,"20"0"-960,0 0-512,0 0 576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2:00.43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47E8012-BD9A-426C-843E-C97F10CAF4C6}" emma:medium="tactile" emma:mode="ink">
          <msink:context xmlns:msink="http://schemas.microsoft.com/ink/2010/main" type="inkDrawing" rotatedBoundingBox="7655,2781 8164,2713 8166,2727 7657,2796" shapeName="Other">
            <msink:destinationLink direction="with" ref="{DC818824-D4FE-401D-9901-B5A81D70A01D}"/>
          </msink:context>
        </emma:interpretation>
      </emma:emma>
    </inkml:annotationXML>
    <inkml:trace contextRef="#ctx0" brushRef="#br0">10707 5427 6656,'-9'-10'2464,"15"6"-1344,-6 8-832,0-4 608,0 0 32,9 0 64,12 0-96,0-4 0,9 0-512,0-1-64,6 1-96,-1-5 32,1 5-1,6-2-127,-7 3-96,5-3 0,1 2-32,-5-1-639,-6 1-225,-3 0-960,-8 4-448,-3 0-1408</inkml:trace>
  </inkml:traceGroup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2:00.97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C818824-D4FE-401D-9901-B5A81D70A01D}" emma:medium="tactile" emma:mode="ink">
          <msink:context xmlns:msink="http://schemas.microsoft.com/ink/2010/main" type="inkDrawing" rotatedBoundingBox="8016,2772 8224,4237 7878,4286 7670,2821" semanticType="callout" shapeName="Other">
            <msink:sourceLink direction="with" ref="{147E8012-BD9A-426C-843E-C97F10CAF4C6}"/>
            <msink:sourceLink direction="with" ref="{AA9DE792-CB0A-4A2E-8E79-7AD5F8CD807D}"/>
          </msink:context>
        </emma:interpretation>
      </emma:emma>
    </inkml:annotationXML>
    <inkml:trace contextRef="#ctx0" brushRef="#br0">10958 5422 4736,'-15'0'1824,"9"0"-960,-3 10-448,3-7 608,0 1 64,3 6 32,-3 3-32,1 2-32,1 2-576,-2-4 0,0 6 32,1 3 32,5 10-32,0 10-128,0 7-1,0 5-31,0 15 32,0 2-128,0 3 0,0 7-32,0 1 96,0-1-96,0 0 32,0-3-96,0-7 0,0 3-32,0-16 0,0-3-64,5-10-64,1-3 32,-6-10-32,6-2 128,3-12-128,-3 5 0,3-4 0,1-6 64,1 0 32,-2-3 32,3 3 0,2-4 0,2-9-160,5 4-32,-1-4 32,5 6 64,1-3-64,4-3 0,0 0 32,-3 0 0,-8-3 0,1 3 0,-5-6-448,-4 6-96,-1-4-416,-4 4-192,-1-3-543,-1 3-193,-4-6-480,0 2-192,0-5-352</inkml:trace>
  </inkml:traceGroup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4:07.63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95C855E-ABCC-4860-BCB7-26A673328319}" emma:medium="tactile" emma:mode="ink">
          <msink:context xmlns:msink="http://schemas.microsoft.com/ink/2010/main" type="writingRegion" rotatedBoundingBox="7824,8987 12402,13280 11812,13910 7234,9617"/>
        </emma:interpretation>
      </emma:emma>
    </inkml:annotationXML>
    <inkml:traceGroup>
      <inkml:annotationXML>
        <emma:emma xmlns:emma="http://www.w3.org/2003/04/emma" version="1.0">
          <emma:interpretation id="{121E13AA-68AC-4201-96BD-076B465033A3}" emma:medium="tactile" emma:mode="ink">
            <msink:context xmlns:msink="http://schemas.microsoft.com/ink/2010/main" type="paragraph" rotatedBoundingBox="7824,8987 12402,13280 11812,13910 7234,96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EA2D7F-F97E-4391-BD43-BD49BAFC8529}" emma:medium="tactile" emma:mode="ink">
              <msink:context xmlns:msink="http://schemas.microsoft.com/ink/2010/main" type="line" rotatedBoundingBox="7824,8987 12402,13280 11812,13910 7234,9617"/>
            </emma:interpretation>
          </emma:emma>
        </inkml:annotationXML>
        <inkml:traceGroup>
          <inkml:annotationXML>
            <emma:emma xmlns:emma="http://www.w3.org/2003/04/emma" version="1.0">
              <emma:interpretation id="{3DA063AA-D840-4B4B-8621-2AB9E66364EB}" emma:medium="tactile" emma:mode="ink">
                <msink:context xmlns:msink="http://schemas.microsoft.com/ink/2010/main" type="inkWord" rotatedBoundingBox="7739,9078 8268,9573 7819,10052 7290,9556"/>
              </emma:interpretation>
              <emma:one-of disjunction-type="recognition" id="oneOf0">
                <emma:interpretation id="interp0" emma:lang="zh-CN" emma:confidence="0">
                  <emma:literal>·</emma:literal>
                </emma:interpretation>
                <emma:interpretation id="interp1" emma:lang="zh-CN" emma:confidence="0">
                  <emma:literal>■</emma:literal>
                </emma:interpretation>
                <emma:interpretation id="interp2" emma:lang="zh-CN" emma:confidence="0">
                  <emma:literal>國</emma:literal>
                </emma:interpretation>
                <emma:interpretation id="interp3" emma:lang="zh-CN" emma:confidence="0">
                  <emma:literal>圂</emma:literal>
                </emma:interpretation>
                <emma:interpretation id="interp4" emma:lang="zh-CN" emma:confidence="0">
                  <emma:literal>囿</emma:literal>
                </emma:interpretation>
              </emma:one-of>
            </emma:emma>
          </inkml:annotationXML>
          <inkml:trace contextRef="#ctx0" brushRef="#br0">10581 11933 3456,'0'-9'1408,"0"14"-768,0-10-64,0 5 640,0 0-128,0 0 32,0 0-384,0 0-32,0 0-416,0 0-96,0 0 0,0 0 96,0 0 64,0 0-32,0 9 32,0 4-352,0-3-128,0-1 416,0 10 224,0 4-224,0 3-64,0 0-160,0 3 32,0-3 0,0 6 32,0-4-64,0 8-64,0 3 32,0-1 32,0-6 96,0-5 64,0-5-192,0 1-64,0-10 64,4 0 32,2-4 0,-1 1 32,-5-10 0,0 0 96,9 4-32,3-4 64,-3 0-64,1 0 0,1 0-96,-2 0-64,3 0 32,3 0 31,6-4-31,-3 4-32,3-4 32,21 4-32,-6 0-95,-6 0-129,-4 0-96,-1 0-352,-5 0-32,-4-6-512,-2 6-160,-2 0-832,-3 0-352,-9 0-32</inkml:trace>
          <inkml:trace contextRef="#ctx0" brushRef="#br0" timeOffset="555">10596 11924 4224,'-11'-4'1568,"16"8"-832,-5-4-384,0 0 480,0 0-192,12 0-32,-3 0-288,0 0-128,7 0-96,0-4 64,0 4 32,8 0 128,2 0 128,10 0-192,-6 0 0,0 0-128,0-6-32,-3 3 32,0-2 0,-3 5-64,-4 0-64,2 0 96,-8 0 64,-4 5 0,1-2 64,-2 7 64,1-1 160,-4 4-192,-1-3-64,0 3 32,-1 2 64,2 2-64,0 2 32,-2 3-160,2 1 0,-1 0 32,1 3 0,-3 2-64,3 4 32,-6 4-64,0-4 64,6 4-64,-2 0-32,-4-4-64,0-6 32,0 2-32,0-11-64,0-2-1120,0-7-448,-4-3-2112</inkml:trace>
          <inkml:trace contextRef="#ctx0" brushRef="#br0" timeOffset="1498">10704 11952 2688,'0'-15'1056,"4"15"-576,1-4-64,-5 4 352,6 0-32,-2-4 0,13 4-96,-17 0-96,0 0 128,0 0 96,0 4-384,-6 9 128,1 6 128,-5 0-64,-1 7-32,-4 6-96,0 0 32,-6-2-192,6 2-32,0-3-128,0-7-32,5-5-32,5-2 32,5-15-128,0 0 0,9-5-256,2-8-128,4-6 64,6-11 64,-2-2 64,13 0 96,4 3-32,-6 7 128,0-1 0,-4 6 32,-7 4 0,-2 4 0,-2 3 64,-15 6 32,0 9-32,0 4 32,-15 10 0,-11 5 96,-1-1 96,9 5 64,-3 0-32,0-6-32,6-3-160,0-1-32,4-7-96,11-7-32,0-8 32,21-4 64,9-9-448,2-6-160,-8-7 224,6-3 128,2 3 96,-7 7 32,1-3 64,-5 5 64,-6 2-32,-6 11 64,-3 13-64,-6 5-32,-6 4 160,-3 9 32,-6 8 64,-2 3 64,-7 7-96,3-5 32,6-8-96,0-4 64,3-5-192,24-19-96,-3-8-64,6-11-192,6-2-64,-1-6 64,1 1 32,0-1 192,-6 0 96,0 1 32,-6 7 64,3 2-64,-3 3-32,-3 6 96,-6 4 64,0 0 224,0 14 64,0 4-96,-6 5-32,-3 3-192,-3 6-32,3 4-320,0-4-160,-8 4-1856,8-4-832,-1 0-288</inkml:trace>
        </inkml:traceGroup>
        <inkml:traceGroup>
          <inkml:annotationXML>
            <emma:emma xmlns:emma="http://www.w3.org/2003/04/emma" version="1.0">
              <emma:interpretation id="{59BCD74B-CEAA-4438-9AD9-F42974789A96}" emma:medium="tactile" emma:mode="ink">
                <msink:context xmlns:msink="http://schemas.microsoft.com/ink/2010/main" type="inkWord" rotatedBoundingBox="8694,9804 9258,10333 8773,10850 8209,10321"/>
              </emma:interpretation>
              <emma:one-of disjunction-type="recognition" id="oneOf1">
                <emma:interpretation id="interp5" emma:lang="zh-CN" emma:confidence="0">
                  <emma:literal>·</emma:literal>
                </emma:interpretation>
                <emma:interpretation id="interp6" emma:lang="zh-CN" emma:confidence="0">
                  <emma:literal>■</emma:literal>
                </emma:interpretation>
                <emma:interpretation id="interp7" emma:lang="zh-CN" emma:confidence="0">
                  <emma:literal>围</emma:literal>
                </emma:interpretation>
                <emma:interpretation id="interp8" emma:lang="zh-CN" emma:confidence="0">
                  <emma:literal>囹</emma:literal>
                </emma:interpretation>
                <emma:interpretation id="interp9" emma:lang="zh-CN" emma:confidence="0">
                  <emma:literal>閰</emma:literal>
                </emma:interpretation>
              </emma:one-of>
            </emma:emma>
          </inkml:annotationXML>
          <inkml:trace contextRef="#ctx0" brushRef="#br0" timeOffset="3028">11534 12652 10208,'31'0'768,"-1"-4"-384,0 1-256,2-3-32,-2 6-64,6 0 64,-6-4 0,-4 4 32,-1 0 0,5 0 64,-4 0-32,-1 0 64,1 0 64,-5 4 64,-6 2-32,0-3-32,-6 7-32,-3-1 64,0 1 32,-1 12 32,-1-5-64,2 28 32,-6-3-192,5-1 32,-5-1 31,0 1-95,0 4-96,0 1 0,0-5-32,0-11-96,0-2 64,0-1 32,0-4 64,4-4-96,-4-1 0,0-1-32,0 2-63,0-2-129,0-2 0,0-7-512,-9-3-128,-1-5-1248,-7-5-448,2-3-704</inkml:trace>
          <inkml:trace contextRef="#ctx0" brushRef="#br0" timeOffset="2496">11493 12713 4352,'0'-9'1664,"5"13"-896,-10-8-352,5 4 608,0 0-96,0 0 96,0 0-160,0 0-64,0 0-416,0 0 32,0 4 32,0 1-96,0 5 32,0 20-32,0-7-96,0 5 0,0 8-96,0-1 64,-6 2 0,6 9 96,0-6-32,0 2 64,0-11-129,0 1-63,0-5-64,6-5 0,-1-3-64,1-6-32,-2-3 32,11-7 32,0 3-96,2-3-64,13-3 128,-5 0-96,1 0 32,-5 0 32,3 0 0,3 0-288,-7-3-127,-5-3-225,0 6-64,-5-3-832,1-3-288,-2 2-1792</inkml:trace>
          <inkml:trace contextRef="#ctx0" brushRef="#br0" timeOffset="3863">11738 12681 4736,'-15'3'1760,"15"-3"-960,-6 7-512,6-7 512,0 3-256,-6 3-64,3-2-192,-13 5-32,5 8-160,-9 6 352,4-1 192,-8 7-128,-2 3-32,5 0-96,2-6 64,2-4-160,2-3-32,6-5-192,3-5-64,6-9 0,15 0 0,11-15-352,4-8-160,6-7-256,0-2 0,5 0 256,-1 0 224,-7 5 128,-9 5 0,2 0 32,-7 6 0,-8 13 224,-11 3 96,0 9 160,-11 23 192,-4 4 192,-9 3 96,-6 12-160,-18-10-64,3 5-96,9-10 96,10-1-288,7-12-96,7-10-224,12-13-64,21-4-416,4-5-64,1-8-96,4-7 0,6-3 0,-9 5 0,-2-1 192,1 4 192,-6 6 96,-4 4 96,-7 5 160,-4 8 96,-5 10 192,-5 4 160,-4 4-160,-3 7 32,-3 6-64,0-8 32,0 1-128,6-5-96,-3-10-160,7 0 0,5-13 0,11-10 0,4-3-288,0-4-128,6-5-64,0-1-32,3-1 288,-3 7 96,-1 7 32,-4 7 64,-7 3 224,2 7 192,-16 12 224,-1 9 160,-9-2-32,0 1 0,0 1-192,-6-2-64,6 3-448,0-7-96,5-5-1024,-1-2-480,11-1-2592</inkml:trace>
        </inkml:traceGroup>
        <inkml:traceGroup>
          <inkml:annotationXML>
            <emma:emma xmlns:emma="http://www.w3.org/2003/04/emma" version="1.0">
              <emma:interpretation id="{0CB4E0C4-FF34-4584-B892-DEDDF9869149}" emma:medium="tactile" emma:mode="ink">
                <msink:context xmlns:msink="http://schemas.microsoft.com/ink/2010/main" type="inkWord" rotatedBoundingBox="9351,10675 9849,11141 9451,11565 8953,11099"/>
              </emma:interpretation>
              <emma:one-of disjunction-type="recognition" id="oneOf2">
                <emma:interpretation id="interp10" emma:lang="zh-CN" emma:confidence="0">
                  <emma:literal>·</emma:literal>
                </emma:interpretation>
                <emma:interpretation id="interp11" emma:lang="zh-CN" emma:confidence="0">
                  <emma:literal>■</emma:literal>
                </emma:interpretation>
                <emma:interpretation id="interp12" emma:lang="zh-CN" emma:confidence="0">
                  <emma:literal>出</emma:literal>
                </emma:interpretation>
                <emma:interpretation id="interp13" emma:lang="zh-CN" emma:confidence="0">
                  <emma:literal>◆</emma:literal>
                </emma:interpretation>
                <emma:interpretation id="interp14" emma:lang="zh-CN" emma:confidence="0">
                  <emma:literal>母</emma:literal>
                </emma:interpretation>
              </emma:one-of>
            </emma:emma>
          </inkml:annotationXML>
          <inkml:trace contextRef="#ctx0" brushRef="#br0" timeOffset="5165">12243 13474 4736,'0'-6'1824,"0"12"-960,-6-6-320,6 0 640,0 0-256,0 3 224,-5 10-320,1 3 64,-2 19-512,1-3 64,5 4 0,0 6-96,0-12 32,0 24 64,0-8-128,0-8 0,5-8-64,-5-2-1,6-6-127,-2-3-96,1-1 0,1-5-32,0-4 64,-3 1 32,3-1-128,0-5-32,3 2 96,-3-3 32,15 1 0,3 2-128,3-3-32,-3-3 128,2 0 32,-1 0-96,-5 0 32,6 0-64,-1-3 0,-4-3-160,5 2 1,-2 1-257,-3-3-32,4 2-928,-4-2-544,-21 3-2496</inkml:trace>
          <inkml:trace contextRef="#ctx0" brushRef="#br0" timeOffset="6535">12264 13460 3328,'0'-5'1216,"0"1"-640,0 4-128,0 0 480,0 0 96,0 0 128,0 9-288,-6-1-64,0 11-448,3 13 64,-9 0 96,3 0-128,-6-2-64,0 2 256,3-4 160,3-5-384,4-6-128,-1 2-192,6-10-128,6-9 64,3-9 0,8-5-256,2-4-128,13-9-64,7-1 32,-3-4 192,0 6 128,-6 3 32,-4 4 32,-5 6 128,-6 3 32,-5 7 160,-5 12 96,-5 8 64,-5 11 160,-16 4-32,2 4-32,-13 0-64,7 5-32,-1-5-160,6 0 0,4-8-160,7-5-64,3-10-224,21-26-608,17-6-64,-2-4 64,6-9 160,-5 6 96,-1-6 32,0 0 192,-4 6 192,-5 7 96,-1 6 32,-16 22 352,-4 8 160,-4 11 96,-7 8-128,-4 5 32,-6-1-96,-9-4 64,6 1-128,3-10 32,6-5-224,4-9-96,11-13-256,11 0-128,4-7-256,6-12-96,3-3 0,3-7 0,-3 3 224,2 0 192,-6 3 160,-4 4 64,-1 10 160,-5 5 64,-10 13 480,-6 8 288,2 2-160,-11 17 0,-5 0-320,4 5-64,-4 1-224,5-7-129,0 1-894,3-4-321,7-6-2944,1-7-1472,4-5 2688</inkml:trace>
          <inkml:trace contextRef="#ctx0" brushRef="#br0" timeOffset="5659">12284 13542 4864,'0'-4'1824,"4"-24"-960,1 15-1024,10 13 1792,11 0-672,-6 0-96,0 0-128,6 0-448,-1-6-160,-4 6-32,5 0 64,-2 0 128,-2 0-128,-2 0-32,0 0-64,0 0-64,-4 10 160,0-1 128,-7 4 32,2 9 352,-1-3-32,-4 4-96,-3-1-160,2 1-32,1 0-192,-6 0-33,0 3-63,0 6 32,-6 5-64,6-6 64,-5 1-128,5-1 0,0-2 96,0-3 32,0-3-671,0 0-321,0-4-608,0-6-288,0 0-288,0-4-64,0 1-608</inkml:trace>
        </inkml:traceGroup>
        <inkml:traceGroup>
          <inkml:annotationXML>
            <emma:emma xmlns:emma="http://www.w3.org/2003/04/emma" version="1.0">
              <emma:interpretation id="{E584DEEC-FC27-4B3F-81B3-56B9AD56F864}" emma:medium="tactile" emma:mode="ink">
                <msink:context xmlns:msink="http://schemas.microsoft.com/ink/2010/main" type="inkWord" rotatedBoundingBox="10195,11210 10829,11805 10305,12365 9670,11770"/>
              </emma:interpretation>
              <emma:one-of disjunction-type="recognition" id="oneOf3">
                <emma:interpretation id="interp15" emma:lang="zh-CN" emma:confidence="0">
                  <emma:literal>·</emma:literal>
                </emma:interpretation>
                <emma:interpretation id="interp16" emma:lang="zh-CN" emma:confidence="0">
                  <emma:literal>.</emma:literal>
                </emma:interpretation>
                <emma:interpretation id="interp17" emma:lang="zh-CN" emma:confidence="0">
                  <emma:literal>■</emma:literal>
                </emma:interpretation>
                <emma:interpretation id="interp18" emma:lang="zh-CN" emma:confidence="0">
                  <emma:literal>来</emma:literal>
                </emma:interpretation>
                <emma:interpretation id="interp19" emma:lang="zh-CN" emma:confidence="0">
                  <emma:literal>开</emma:literal>
                </emma:interpretation>
              </emma:one-of>
            </emma:emma>
          </inkml:annotationXML>
          <inkml:trace contextRef="#ctx0" brushRef="#br0" timeOffset="8043">12992 14121 4608,'-11'-5'1760,"11"10"-960,0-5-512,0 0 448,11 0 192,-1 0 224,-1 0-544,8-5-192,13 1-256,0 0-128,0-1 0,6 1-32,0 4 64,0 0-32,-6 0-32,6 0 32,-4 0 32,7 0-96,3 0 0,-6 4 96,-12-4 32,2 5 160,-5-1 96,-6 5 64,0 1 96,-5-2-96,1 1 64,-7 0-64,1 5 0,1-2-96,-6 4-32,0 7-96,6 8 32,-2 0-128,-4 6 0,0-1 32,5-4 63,1 4-95,-2-4 0,-4 0-96,5 7-32,-5-3-32,0-4 0,0 0 64,0-3 64,0-7-256,0-5-95,0-4-833,0-3-384,0-10-800,-5 0-224</inkml:trace>
          <inkml:trace contextRef="#ctx0" brushRef="#br0" timeOffset="7510">13032 14176 4992,'-4'-5'1920,"4"5"-1024,0 0-480,0 0 544,0 0-64,0 0 32,0 5-160,0 2-32,0 3-384,0 3 64,0 12 96,0 1-64,0 10 0,0 6-128,0-7 32,0 6-64,-6-1 64,1 5-128,5-3-64,0-10-1,0 0-31,0-6 0,0-3 0,0-4-64,5-6-64,1-4 32,-2 1 32,2-7-96,3 1-64,2 2 64,-1-6 64,5 0 0,0 0-32,11-6-64,-5 6-32,4-4 64,1 4 64,-2-3 0,-2 3-32,4 0-256,-6-6-95,-1 2-161,-2 4-32,-2 0-384,-6-5-224,1 1-640,-4 0-224,-6-5-1056</inkml:trace>
          <inkml:trace contextRef="#ctx0" brushRef="#br0" timeOffset="8916">13226 14131 4224,'-15'-15'1664,"-15"11"-896,15 0-416,9 4 480,0 0 160,3 0 416,-8 4-448,1 0-480,-2 11-96,4 2 32,-8 1 128,1 14 64,-6 8-64,-5 2 64,6-1-256,4-11-128,2-2-128,4-5-96,4-4-64,6-12 32,6-1-256,9-16-64,6-12-320,9-6-32,20 2 0,-4-6 32,-5-4 32,1 4 64,-7-1 320,1 8 128,-12 5 32,-2 7 64,-8 9 320,-4 8 160,-10 9 288,-10 10 192,-4 14-160,-8 9-64,-13 6-128,-4-6 32,3 1-32,4-12-64,7-3-257,4-2-95,12-1-160,4-20-96,10-5-287,14-14-161,7-2-224,-1-8 0,7-6 64,-2 0 32,0-6 160,0-6 160,-3 12 128,-7 4 128,1 2 128,-6 8 64,-5 8 160,-5 4 96,-5 12 160,-5 8 128,-5 2-128,-5 8-32,-6 8-160,1 2-32,-2 1-32,2-9 64,5-5-224,6-5-64,3-4-192,6-8 32,6-16-352,8-1-192,8-12-64,2-9-32,17 2 96,1-6 64,-3-4 192,-3 4 128,-6 5 224,-4 8 96,-1 15 224,-8 4 96,-7 8 416,-10 7 256,-6 8-192,-10 9-96,2-6-288,-16 32-256,0-2-320,3-6-1440,6-10-640,6-8-1568</inkml:trace>
        </inkml:traceGroup>
        <inkml:traceGroup>
          <inkml:annotationXML>
            <emma:emma xmlns:emma="http://www.w3.org/2003/04/emma" version="1.0">
              <emma:interpretation id="{3A776A7A-9501-4345-91DA-DC7EB9435151}" emma:medium="tactile" emma:mode="ink">
                <msink:context xmlns:msink="http://schemas.microsoft.com/ink/2010/main" type="inkWord" rotatedBoundingBox="10879,12329 11001,12443 10968,12478 10847,12363"/>
              </emma:interpretation>
              <emma:one-of disjunction-type="recognition" id="oneOf4">
                <emma:interpretation id="interp20" emma:lang="zh-CN" emma:confidence="0">
                  <emma:literal>、</emma:literal>
                </emma:interpretation>
                <emma:interpretation id="interp21" emma:lang="zh-CN" emma:confidence="0">
                  <emma:literal>.</emma:literal>
                </emma:interpretation>
                <emma:interpretation id="interp22" emma:lang="zh-CN" emma:confidence="0">
                  <emma:literal>·</emma:literal>
                </emma:interpretation>
                <emma:interpretation id="interp23" emma:lang="zh-CN" emma:confidence="0">
                  <emma:literal>丶</emma:literal>
                </emma:interpretation>
                <emma:interpretation id="interp24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9680">13925 14964 5888,'-6'0'2272,"6"6"-1216,0-2-608,6 5 704,-6 0-352,0-1-96,9 7-384,3-2-128,3 4-128,-6-2-256,3-2-32,-3 4-1024,0-7-384,3-1-1440</inkml:trace>
        </inkml:traceGroup>
        <inkml:traceGroup>
          <inkml:annotationXML>
            <emma:emma xmlns:emma="http://www.w3.org/2003/04/emma" version="1.0">
              <emma:interpretation id="{B289897B-00C1-4A83-9052-86B4CB27BE50}" emma:medium="tactile" emma:mode="ink">
                <msink:context xmlns:msink="http://schemas.microsoft.com/ink/2010/main" type="inkWord" rotatedBoundingBox="11128,12650 11214,12731 11188,12758 11102,12677"/>
              </emma:interpretation>
              <emma:one-of disjunction-type="recognition" id="oneOf5">
                <emma:interpretation id="interp25" emma:lang="zh-CN" emma:confidence="0">
                  <emma:literal>:</emma:literal>
                </emma:interpretation>
                <emma:interpretation id="interp26" emma:lang="zh-CN" emma:confidence="0">
                  <emma:literal>、</emma:literal>
                </emma:interpretation>
                <emma:interpretation id="interp27" emma:lang="zh-CN" emma:confidence="0">
                  <emma:literal>.</emma:literal>
                </emma:interpretation>
                <emma:interpretation id="interp28" emma:lang="zh-CN" emma:confidence="0">
                  <emma:literal>·</emma:literal>
                </emma:interpretation>
                <emma:interpretation id="interp29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9861">14170 15282 5248,'0'8'2016,"7"0"-1088,4 21-736,1-21 544,-12 11-512,12-11-192,-5 10-1536,-7-18-1728,22 0 640</inkml:trace>
        </inkml:traceGroup>
        <inkml:traceGroup>
          <inkml:annotationXML>
            <emma:emma xmlns:emma="http://www.w3.org/2003/04/emma" version="1.0">
              <emma:interpretation id="{3A57C22F-1ACC-496C-8190-E3DDCD60985F}" emma:medium="tactile" emma:mode="ink">
                <msink:context xmlns:msink="http://schemas.microsoft.com/ink/2010/main" type="inkWord" rotatedBoundingBox="11349,12877 11382,12908 11349,12943 11315,12912"/>
              </emma:interpretation>
              <emma:one-of disjunction-type="recognition" id="oneOf6">
                <emma:interpretation id="interp30" emma:lang="zh-CN" emma:confidence="0">
                  <emma:literal>。</emma:literal>
                </emma:interpretation>
                <emma:interpretation id="interp31" emma:lang="zh-CN" emma:confidence="0">
                  <emma:literal>.</emma:literal>
                </emma:interpretation>
                <emma:interpretation id="interp32" emma:lang="zh-CN" emma:confidence="0">
                  <emma:literal>、</emma:literal>
                </emma:interpretation>
                <emma:interpretation id="interp33" emma:lang="zh-CN" emma:confidence="0">
                  <emma:literal>(</emma:literal>
                </emma:interpretation>
                <emma:interpretation id="interp34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10038">14394 15512 6272,'-15'10'2368,"9"-1"-1280,1 0-1056,5-5 448,0 0-320,0 2-96,0-6-1184,0 0-448,11 3-960,10 6-416</inkml:trace>
        </inkml:traceGroup>
        <inkml:traceGroup>
          <inkml:annotationXML>
            <emma:emma xmlns:emma="http://www.w3.org/2003/04/emma" version="1.0">
              <emma:interpretation id="{D146900A-E441-4522-8D3B-6FB4A236D241}" emma:medium="tactile" emma:mode="ink">
                <msink:context xmlns:msink="http://schemas.microsoft.com/ink/2010/main" type="inkWord" rotatedBoundingBox="11724,12693 12378,13306 11812,13910 11158,13296"/>
              </emma:interpretation>
              <emma:one-of disjunction-type="recognition" id="oneOf7">
                <emma:interpretation id="interp35" emma:lang="zh-CN" emma:confidence="0">
                  <emma:literal>■</emma:literal>
                </emma:interpretation>
                <emma:interpretation id="interp36" emma:lang="zh-CN" emma:confidence="0">
                  <emma:literal>鸪</emma:literal>
                </emma:interpretation>
                <emma:interpretation id="interp37" emma:lang="zh-CN" emma:confidence="0">
                  <emma:literal>鹵</emma:literal>
                </emma:interpretation>
                <emma:interpretation id="interp38" emma:lang="zh-CN" emma:confidence="0">
                  <emma:literal>鸹</emma:literal>
                </emma:interpretation>
                <emma:interpretation id="interp39" emma:lang="zh-CN" emma:confidence="0">
                  <emma:literal>驽</emma:literal>
                </emma:interpretation>
              </emma:one-of>
            </emma:emma>
          </inkml:annotationXML>
          <inkml:trace contextRef="#ctx0" brushRef="#br0" timeOffset="10437">14624 15495 5376,'-12'0'2112,"12"0"-1152,-5 4-480,1-4 1152,8 3-928,-4-3 672,0 10-832,0-1 384,0 10-576,-4-2 320,4 6-384,-6 5 352,12-2-384,-12 16 159,6-3-255,-5 12 224,10-6-256,-5 0 96,0 4-128,0 2-128,6-6 0,-6-3-608,4-3 352,1-16-1375,1 0 927,-6-14-2048,6-3 1568,-6-16-2752,0 1 2240</inkml:trace>
          <inkml:trace contextRef="#ctx0" brushRef="#br0" timeOffset="10958">14526 15684 4736,'-10'-5'1824,"10"5"-960,0-3-512,0 3 928,4 0-736,2-6 96,5 2-32,-2 0 64,6-2-160,0 2 32,11-1-320,10 2 0,-6-1 96,6-2-192,0 2 0,0-6-128,0 2-32,0-2 32,-6 0 0,11 6 64,-10 1 32,4 3-32,-5 0-64,-9 3 288,0 7 192,-6 4 64,-5-2 32,-5 8 0,0-2-65,-10-1-127,10 2-64,-1 7-64,2 10 64,0-8-96,-2 4 32,-4-5-96,5 4 0,0 1-32,-5-5 64,0 2-96,0 3-64,0 3 0,4 5 32,-4-3-32,0-5-32,0-5-416,0-4-192,0-1-384,0-4-191,-4 0-577,-6-5-160,0 2-672,-10-7-1632,-5 2 960</inkml:trace>
          <inkml:trace contextRef="#ctx0" brushRef="#br0" timeOffset="11212">14654 16314 5760,'-36'0'2176,"30"0"-1152,1-4-768,5 4 576,0 0 0,5-5 64,1 2-224,10-3-64,-2 2-352,12-2-96,4 2-32,1 0 0,0 4 0,4 0 0,-3 0 0,2-5-160,7 5 32,5 0-352,-11 0-96,-3 0-704,-7 0-224,-5 0-672</inkml:trace>
          <inkml:trace contextRef="#ctx0" brushRef="#br0" timeOffset="12183">14771 15580 5888,'-10'-13'2176,"5"13"-1152,5-4-1184,-10 8 2080,-1 5-640,2 1-288,-7 3-288,0 6-448,0 7 32,2 1 128,-2 18 64,2-3 0,-8-2-224,8-3-96,4-5-160,-1-6-96,7-7-32,4-9 96,0-10-512,9-16-96,12-10-192,15-6 32,-1-4 96,1 0 32,0-6 288,-2 2 160,-2 4 64,-2 4 128,0 5 0,-8 4 96,-2 5 32,-5 8 96,-6 6 544,-9 4 224,6 14-128,-12 8-32,-3 10-160,-12 14-32,-3 8-128,-12 4-33,-6 2-127,2 3 32,9-18 0,6-7 32,5 2-352,4-8-160,6-20-96,6-2-32,13-14-288,16-6-32,1-12-127,4 0-1,0-6 128,2-8 96,-2 0 128,-5 0 64,2 4 192,-7 4 32,10 10 64,-10 0 64,2 8 32,-7 6 32,-15 4 192,-7 14 192,2 8 32,-4 11-32,-7 8-64,2-1-32,-7-4-97,0 1 33,7-1-192,-2-5-32,5-4-128,7-18-320,4-9-32,9-9-159,3-4-97,3-6 64,0-4 0,5 1 160,5 5 96,2-2-64,-7 1 64,5 10 288,-4 2 224,-7 6 192,-14 0 64,0 14 224,-14 10 128,-2 2-96,-4 10-65,-7 0-95,2 2-32,5-6-224,0-2-64,-2-2-544,8-6-224,-2-4-1567,11-4-737</inkml:trace>
        </inkml:traceGroup>
      </inkml:traceGroup>
    </inkml:traceGroup>
  </inkml:traceGroup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3:54.10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A91C98F-142B-4A9A-A577-DFB9B5F43954}" emma:medium="tactile" emma:mode="ink">
          <msink:context xmlns:msink="http://schemas.microsoft.com/ink/2010/main" type="writingRegion" rotatedBoundingBox="3721,9152 4334,9152 4334,9237 3721,9237"/>
        </emma:interpretation>
      </emma:emma>
    </inkml:annotationXML>
    <inkml:traceGroup>
      <inkml:annotationXML>
        <emma:emma xmlns:emma="http://www.w3.org/2003/04/emma" version="1.0">
          <emma:interpretation id="{69932DFB-7904-4131-84A1-E534FEED7BE8}" emma:medium="tactile" emma:mode="ink">
            <msink:context xmlns:msink="http://schemas.microsoft.com/ink/2010/main" type="paragraph" rotatedBoundingBox="3721,9152 4334,9152 4334,9237 3721,92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BECD69-8472-4EAA-A0CE-1A56BACF2702}" emma:medium="tactile" emma:mode="ink">
              <msink:context xmlns:msink="http://schemas.microsoft.com/ink/2010/main" type="line" rotatedBoundingBox="3721,9152 4334,9152 4334,9237 3721,9237"/>
            </emma:interpretation>
          </emma:emma>
        </inkml:annotationXML>
        <inkml:traceGroup>
          <inkml:annotationXML>
            <emma:emma xmlns:emma="http://www.w3.org/2003/04/emma" version="1.0">
              <emma:interpretation id="{884A1E81-6298-4B02-95CE-D80F50EB559A}" emma:medium="tactile" emma:mode="ink">
                <msink:context xmlns:msink="http://schemas.microsoft.com/ink/2010/main" type="inkWord" rotatedBoundingBox="3721,9152 4334,9152 4334,9237 3721,9237"/>
              </emma:interpretation>
              <emma:one-of disjunction-type="recognition" id="oneOf0">
                <emma:interpretation id="interp0" emma:lang="zh-CN" emma:confidence="0">
                  <emma:literal>—</emma:literal>
                </emma:interpretation>
                <emma:interpretation id="interp1" emma:lang="zh-CN" emma:confidence="0">
                  <emma:literal>―</emma:literal>
                </emma:interpretation>
                <emma:interpretation id="interp2" emma:lang="zh-CN" emma:confidence="0">
                  <emma:literal>ㄧ</emma:literal>
                </emma:interpretation>
                <emma:interpretation id="interp3" emma:lang="zh-CN" emma:confidence="0">
                  <emma:literal>一</emma:literal>
                </emma:interpretation>
                <emma:interpretation id="interp4" emma:lang="zh-CN" emma:confidence="0">
                  <emma:literal>-</emma:literal>
                </emma:interpretation>
              </emma:one-of>
            </emma:emma>
          </inkml:annotationXML>
          <inkml:trace contextRef="#ctx0" brushRef="#br0">6768 11838 3200,'-5'7'1216,"5"-7"-640,0 6-128,0-6 480,0 0 192,0 0 160,5 4-256,-1 1-64,8-1-544,-3 0 32,6-4 64,6 0-64,10 0 64,0 0-288,-6-4-128,1 0 0,-2-1 0,2 1-32,0-2-64,0 3-64,-2 3 32,-3-4 32,5 4 0,-7-6 0,13 2 0,4-1-96,-6 0 64,0 2-480,-3-2-128,3-5-1088,-6 0-416,9 3-704</inkml:trace>
        </inkml:traceGroup>
      </inkml:traceGroup>
    </inkml:traceGroup>
  </inkml:traceGroup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4:25.05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0498609-59C3-4BD9-B57E-4F5A771A46E5}" emma:medium="tactile" emma:mode="ink">
          <msink:context xmlns:msink="http://schemas.microsoft.com/ink/2010/main" type="inkDrawing" rotatedBoundingBox="6991,9377 7043,14135 4689,14161 4637,9402" semanticType="enclosure" shapeName="Other">
            <msink:destinationLink direction="with" ref="{F66C5D05-3E60-4641-91F3-30A0958EBD6F}"/>
          </msink:context>
        </emma:interpretation>
      </emma:emma>
    </inkml:annotationXML>
    <inkml:trace contextRef="#ctx0" brushRef="#br0">8022 12118 3072,'15'3'1120,"-30"-3"-576,26 10-224,-7-16 384,-4 6-32,12 0-32,-3 0-128,2-4-64,-1 4 0,1 0 64,-1-3-288,4 3 0,7 0 0,0 0-192,3 0 0,3 0 32,3 0 32,0 0 32,12-6 64,2-7-32,-2 13 0,-1-4-96,-1 4-64,-4-6 96,5 6 0,-5-3-32,0-3 32,3-2-128,9 8 0,-9-9 32,3 3 0,-1 3-96,-2-1 64,3-2 32,-1 6 0,-1-4 0,17 4 64,-1 0-32,-5 0-32,-6 4-64,0-8 32,2-1 32,-7 1 64,-4-5-32,0 9-32,-4 0-64,3 0-32,5 0 64,-4 0 64,-6-10 0,-4 16 64,-1-6-64,1 4-32,-2-4 32,3 5 32,3-5-96,-4 0 0,-1 0 32,1 0 0,-1 0-96,-4 4 0,-1-4-32,1 0 0,0 9-192,-12 1 96,6-6 96,-9 5 96,3-5 32,-9-4-96,0 9 0,0-9 64,0 4 64,0-4 0,0 6 64,0 3-64,0-9-32,0 0-64,0 7 32,0-1 32,0 4 0,0-7 0,0 7 0,0-1 0,0 4 64,0 1 32,0 4 32,0-1-64,0 15-64,0 10 96,0-6 0,0 5 96,0 4 32,0 0-96,0 5-32,0 4 96,0 14 32,0-1-32,0 11 32,-4-1-128,-1-4 0,-1-4 32,6-7 0,0 5-64,-6 7 32,6 3-64,0 4 64,0 0-128,0-3 0,0 8 32,0-9 64,0-5 32,-3-4 32,3 5 0,0-5 0,0-4 0,0 13 0,0-5-64,-6 1-64,6-1 32,0-1-32,0 3 0,0-6 0,0 5 64,0-1 96,0-5 64,0 7 32,0-3-128,0-2-32,0-5-32,0-2-64,6 2 32,-6 13 32,3-9 32,3 0 96,0-4-96,-6 0-64,5-6 64,-5-9 0,4 6-32,-4 9-64,6-15 32,-6 1 32,9 0-32,3 0-32,-7-5 32,-1 10-32,2-2 0,-1 2 64,-1-1-32,2 1-32,-1 0 96,-1-7 64,8 3-128,-3-5-32,-4-1 0,1-4 0,-2 4-96,7 1 64,-11-7 32,6 7 0,-3-15-160,-3-2-32,0-13-416,0-3-96,-3-13-1024,-14-16-416,2-52-1152</inkml:trace>
    <inkml:trace contextRef="#ctx0" brushRef="#br0" timeOffset="1903">7682 12125 3712,'0'-4'1408,"0"13"-768,0-9-544,0 0 384,0 0-96,0 0 96,0 4 32,0-4 64,0 10-320,0-1 64,0 0 96,15 1-96,-15 3 64,0 0-32,0 6 96,0 8-96,0 5-32,0 4-64,0 5 64,0 4-96,0 4 32,0 6-32,0 9 32,0 8-64,0 4-32,0 15-96,0-8-64,0-3-64,0 8 32,11 2 32,-2 4 64,1 6-32,1-10-32,-2 10 32,-3-13 32,4-6-32,-5 5-32,5 0 32,-4-4 32,5 2-32,-11 4-32,3-2 32,-3 4 32,0-8-32,0-5 64,6 0-64,0 0 64,-2-5 0,1-3 32,1-7-64,-1 3-64,-1-1 32,-4-2-32,6 2 0,-6 4 0,0-1 64,6-3 96,-3-5-64,3-4-64,-1-1 0,-1-4-32,8 0 0,-7-4 64,-1-7-32,-4 16-32,0-5 32,0 0-32,0 0 0,0 3 0,6-8 64,-6 10 32,0 0 32,0-11 0,6 2-160,-3-1 32,8-4 0,-5 1 0,-2-6 0,2 0 64,-1 0-32,-5-4 64,4 0-64,2 0-32,-1 3 32,-1-6 32,2-3-32,-1-4 64,-5 1-64,6 0 64,-6-1-128,0 6 0,4-10 32,-4 0 64,5-1-32,-5-2 64,6-1-64,-2-5-32,2-2 32,-6-7-32,5 10 0,4-4 64,3-3-32,-8-3-32,-4 0 32,5 0-32,4 5 0,3-5 0,-3 0 0,3-5 0,-3 5-96,6-3 64,0 3 32,0-6 64,2 6-32,2 0-32,8 0 32,-3 0-32,8 0 0,-2 0 0,12 0 0,3 0 0,0 6 0,2-6 0,-2 0 0,-3-6 0,-3 2 64,3-2 32,3 3-128,2 3-32,-7 3 32,-5-3 0,1 6-64,0-6 64,0 0 32,5 0 64,-5 0-32,3 0-32,-3 0-64,6 0 32,3 0-32,-3 0 0,-1 0 64,-1 0 0,-5 0-160,1 0 32,-6 0 128,2 0 64,-2 0-96,0 0-32,6-6-128,0 3 32,-6-1 96,0-2 32,-3-3-64,-3 1 0,3-2 64,-3 2 0,2-2-64,1 0 0,-3 3-32,3 2 96,-3 1 0,-3-2 96,-1 2-32,1 0-32,-5 4-64,-2 0-32,2 0 64,4-5 0,-5 1-64,0-5 0,1-1-96,4 1 32,-5 5-64,0 4 64,-4-5-320,-11 1-96,-5 0-1120,-1-6-416,-14-12-832</inkml:trace>
  </inkml:traceGroup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4:30.16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75F67D4-48A8-438B-BDF3-B1413DEA514C}" emma:medium="tactile" emma:mode="ink">
          <msink:context xmlns:msink="http://schemas.microsoft.com/ink/2010/main" type="inkDrawing" rotatedBoundingBox="6503,9235 7428,14027 5461,14407 4536,9615" shapeName="Other"/>
        </emma:interpretation>
      </emma:emma>
    </inkml:annotationXML>
    <inkml:trace contextRef="#ctx0" brushRef="#br0">8104 12151 3328,'0'-5'1312,"0"5"-704,0 0-512,0 0 384,0 0-96,0 0 160,0 13-64,-12 9 0,8 7 32,-16 16-288,5 9 288,-12 14 128,-3 9 32,-6 18-32,1 4-64,-1 5 32,-6-17-256,12-14-128,6-20-128,3-8-96,21-20-480,10-21-288,4-24-128,13-15-160,3-20 32,12 0 256,-7-3 224,5 3 256,1-3 96,1 3 32,-3 6 32,3-5 96,3-7 64,-4 9 0,1 7-32,-3 0 32,-3 7-32,-9 11 64,-18 18 736,-9 9 192,-6 19-256,-9 17-128,-9 18 0,-12 14 0,-6 26-64,-8 12 0,-1 10-160,-6-10-64,7-3-64,4-8 0,10-13-288,6-19-32,9-18-288,10-17-32,17-19-480,9-23-192,26-26 64,4-24 64,12-23 288,15-7 224,20-9 256,-2 3 160,9-13-32,8 7-64,-11 6 64,-4 6 0,-5 4 32,-12 16 0,-9 16 0,-15 7 64,-4 15 32,-23 23 736,-12 22 256,-24 18-224,-7 28-64,-16 18-288,-22 17 0,-5 23-224,-10 19-32,-18 13 64,-8 18 128,2 14-256,4-10-96,11 4 0,0-20 0,19-21-32,11-21-64,9-18-64,12-24-32,21-21-1088,14-23 160,5-23 0,14-23-64,12-30-32,15-43 288,32-17 64,3-9 192,16-23-192,6-19 224,-1 11 224,-1 2 128,16-3 128,-4 11 32,-16 20 32,-15 14 64,-16 19 96,-16 16 128,-13 29 704,-12 19 320,-10 16-256,-14 20-64,-17 21-224,-14 28-32,-31 22-384,-10 32-64,-12 28 32,-2 17-64,-17 14 32,-10 28 32,0-10 32,-1 6 96,7-6 64,8-13-224,13-25-32,13-7-128,11-22-32,15-32-192,10-18 0,11-18-736,10-23-352,16-19 64,9-35 32,15-33 32,31-36 32,15-22 288,17-32 192,9-23 96,14-9 128,22 0-160,0-3-448,-1 3 224,-9 18 128,-20 18 128,-18 24 192,-13 27 160,-17 16 608,-13 20 320,-16 18 416,-16 23 192,-15 13-352,-6 17-160,-24 37-288,-10 33-64,-16 9-320,-25 25 128,-11 33 32,-16 27 0,-9 15 64,-5 26-64,-16 8 0,1 5-96,9 2-32,17-28 96,18-10 96,16-31-192,17-27-32,18-34-192,12-24-64,10-24-512,14-27-128,17-23-96,14-41 32,10-23 32,32-35 32,16-29 128,12-26 64,13-17 0,14-20 32,21 1 0,10-1 32,-6 1 224,-19 8 64,-17 24-64,-7 23-32,-23 21 0,-15 20 64,-15 21 128,-25 28 480,-22 27 128,-14 22-32,-16 45-32,-19 35-96,-21 20-32,-32 35 32,-8 29 128,-12 18 32,-5 13 32,6 2-96,6-2 64,9-18-192,5-13 0,21-23-192,14-15-64,11-20-160,15-19 0,12-23-160,3-18-32,10-14-416,16-13-160,16-28-32,4-37 96,7-19 160,13-31 192,21-30 128,5-26 64,16-16 0,15-9 32,20-3 0,-5-5 0,5 14 0,-14 17 0,-10 18 96,-17 19 0,-9 27 32,-18 9 64,-12 23-32,-12 9-32,-9 11 224,-16 18 96,-17 24 96,-6 21 160,-24 43-256,-14 32-32,-19 32-96,-33 32-32,-14 31 160,0 10 128,-1 12 192,0-8 64,27-17 0,4-23-64,20-28-256,7-41-160,23-14-224,18-21 0,12-29-416,12-17-224,16-28 0,10-27 32,15-35-64,10-19 0,9-27 32,18-18 64,12-14-32,23-25 64,-6 0-64,10 2-32,-9 14 160,-7-5 128,-8 24 32,-18 25 64,-13 20-64,-17 17-32,-15 23 256,-14 19 128,-16 22 544,-10 28 288,-17 21-256,-6 38-96,-24 16 64,-9 29 64,-17 17 32,-7 15 64,3-16-352,4-2-64,12-9 96,11-16 96,14-22-192,11-12-96,8-19-288,12-13-32,6-14-256,9-15-96,9-13-96,12-20-96,9-21 160,21-22 128,15-17-96,0-25 64,17-7 32,-2 0 64,0-7 192,2 3 96,-12 16-192,-5 10-32,-12 18 64,-12 14 0,-21 26 512,-12 38 288,-18 23 192,-17 20-64,-14 34-96,-22 13 64,-10 27 64,2 18-128,-16-18-32,9 0 0,14-23 0,18-19-352,10-21-97,14-18-350,12-15-65,14-12-224,20-28-64,5-23 0,11-19 0,4-16-64,17-19-64,-1-13 160,6-1 32,3 10 192,-2-15 96,-8 15 96,2 13 32,-7 17 32,-8 12 0,-11 1 0,-11 21 0,-14 8 64,-17 13 96,-5 18 0,-4 16 64,-10 1 64,-5 21 160,-11 9-64,-1 6 96,6-2-64,-3-1 0,-3 1-224,7-5-64,4-13-64,11-1-64,5-5-64,-1 2 32,2-2-320,2-4-160,3 10-608,-2-14-224,1-5-2208</inkml:trace>
  </inkml:traceGroup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4:46.11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4D97596-CD80-4733-B20E-90674F672FD1}" emma:medium="tactile" emma:mode="ink">
          <msink:context xmlns:msink="http://schemas.microsoft.com/ink/2010/main" type="inkDrawing" rotatedBoundingBox="7515,6291 11788,6039 11914,8163 7640,8415" hotPoints="11646,6339 11744,8130 7691,8350 7594,6559" semanticType="enclosure" shapeName="Rectangle">
            <msink:sourceLink direction="with" ref="{08AFD223-4966-499F-B22C-E74542849F06}"/>
          </msink:context>
        </emma:interpretation>
      </emma:emma>
    </inkml:annotationXML>
    <inkml:trace contextRef="#ctx0" brushRef="#br0">10749 8943 2304,'-36'-29'960,"36"29"-512,0 0-192,0 0 352,0 0 192,0 0 160,0 0-160,0 0-96,0 0-192,0 0 0,-5 0-288,1 6 64,-1-2 128,-1-1-32,2 13 96,-2-9-192,1 16 192,-1 0-64,2-1-224,-2 2-32,6-7 32,0 2 32,0-2 32,0 6 64,0 0-32,0-1 64,0 10-64,0 6 0,0-3-96,0 11-32,0 9-96,0 3-64,0 10 96,0 5 64,0 12 0,0-8 0,0 4-96,0-4 32,0 0 0,0 1 32,0-1-64,0-6-64,0 12 32,0-5 32,0-11-32,0-8-32,0-4 32,0-11-32,0 6 0,0-18 64,0 3-32,6-7-32,-2-5-64,2-4 32,-1 4 32,1-6 0,-2 2 64,2-6-32,-1 0-32,-1 0 32,-4 2 32,0-2-96,0-3 0,0 3-32,5 0 0,1 0 64,-2-3 64,-4-1-32,0 1-32,6-1 32,-6-1-32,0-8 0,0 9 64,0-3 32,0-3 95,0-3-31,0 0 64,0 4-128,0-4 0,0 0 32,0 0 0,0 0-64,0 0 32,0 0 64,0 0 64,15 0-32,0 0-128,-4 0-32,-2 0 0,12 0-32,0 0 64,-6 0-32,6 0 64,-1 0-64,1 0-32,-6 0-64,4 0 32,1 0 32,1 0 0,6-4 0,-3 1 0,6 3-96,6 0 0,-4-6 128,-2 2 32,6-1-160,0 1-64,0 0 64,-1 4 96,5 0 160,-4 0 64,0 0-192,15 0 0,-4 0-32,-2 0 0,0 0 0,-4 0 64,1 0-96,3 0 0,-9-6 32,4 6 0,6 0 0,-6-3 0,-4-3-96,0 2 0,-1 4 128,1 0 96,0 0-192,0 0-96,-6-3 224,2 3 96,-2 0-160,6-6 32,-6 6-32,12-4 0,-7-2 0,-5 6 0,0 0 0,1 0 0,1 0-160,-2 0 32,6-3 128,9-1 128,11 4-32,1-6-64,-3 2-96,3-1 32,5 1 32,4-9 64,6 3-192,0 1 32,-7 5 32,-4-11 32,4 11 96,4-9 96,-4 0-128,1-2-96,-6 7 32,8-1 0,-7 0 96,10-1 32,-5 6-32,0-1-64,-4-3 32,-2 3-32,3-5 0,2 6 0,-4-1-96,1-3 64,10-2 32,-7 1 64,2 6-192,-11-3 32,1 6 96,3-4 128,-4 8-32,-16-4-64,1 0 0,1 0-32,-12 6 0,0-6 64,-4 0-32,-1 0-32,-5 0-256,1-6-96,-5-4-320,-11 3-127,-10 1-1185,-5-7-480,-17 0-1472</inkml:trace>
    <inkml:trace contextRef="#ctx0" brushRef="#br0" timeOffset="1534">10755 9155 3328,'-42'0'1216,"37"-5"-640,-4 1-192,9 4 416,-6 0 192,2-6 192,-2 2-288,6 0-64,0-1-480,0 1 0,0 4 64,10 0-32,1-5 96,8-3-64,13-2 64,-8 1-64,3 6 0,3-7-160,0 4 0,2 6-96,-2 0 64,1 0-64,-1 0 64,5 0 64,7 6 64,-6-2-96,-1 2 0,-4-3-97,4 1 1,1 1-32,0-1 64,3 2-96,3-6-64,3 0 0,12 4 32,-6 0 32,-1 1 32,1-1-64,0 1 32,0-1-64,2 0-32,1-4 32,-3 0-32,0 0-96,5 0 64,1 0 96,0 0 32,14 0-32,-1-4 32,-2 0-128,-8-1-64,2 1 64,4-1 64,5 1 0,-5 0 64,1-2-128,-2 2 0,1 4 32,6-5 0,5 1 0,4 1 64,-9-3-32,-1 2-32,5 4 32,-5 0 32,1 0-96,-6 0 0,1 0 32,-6 0 0,5-6-96,5 2 64,-5 1 32,-3-3 0,-3 3 0,-4-7 64,-11 6-32,12-11-32,-1 6 32,-10 5-32,1 14-96,-8-20 64,-3 6 32,0-2 64,5 3-96,-10 3 0,-1-5 32,2 5 0,-2 0 0,-6 0 64,8-5-96,-7 5-64,1 10 128,4-15-96,-9 5 32,-11 8 32,-5-11 0,-1 6 64,1-6-32,-5 12-32,0-9 32,0 8-32,0 1 0,0 0 0,0 1 0,-9 3-96,4 0 64,5 3-32,0-4 0,-6 6 128,2 0 32,-2 1-32,1 4-64,10 9 32,1-2-32,-2 2-96,2 0 64,-1 4 32,-1 2 0,1 1 0,11 6 0,-2 1-96,-2 8 64,-6 4 96,3 7 32,1 2-32,-5 7-64,1-2 32,-3 0-32,3 4 0,0 2 0,0-2-96,-3 2 64,3 3 32,-6-4 64,5-13-32,-5-6 64,4 6-128,-4-18 0,0-10-320,0-8-160,-4-15-959,-1-10-321,-1-11-2464</inkml:trace>
  </inkml:traceGroup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4:54.49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0799F93-5093-4D86-83B1-EBBBE0C4DDC1}" emma:medium="tactile" emma:mode="ink">
          <msink:context xmlns:msink="http://schemas.microsoft.com/ink/2010/main" type="inkDrawing"/>
        </emma:interpretation>
      </emma:emma>
    </inkml:annotationXML>
    <inkml:trace contextRef="#ctx0" brushRef="#br0">8288 10016 7680,'-10'23'832,"-1"-1"-448,2 4 64,-3 2 32,3-1-96,3-1-64,2-3-160,4-4-128,0-6-160,4-3 0,8-10 64,3-5 96,5-4-64,5-4-64,1-2-160,5-2 0,4-2 128,1 2 64,-6 2 64,-4 7 64,-7 3 32,-2 5 32,-13 10 0,-13 8 0,-12 9 288,0 8 96,-3 7-32,-8-1 32,2 8 64,5 6 32,-1-10-416,5-13-96,12-9-128,3-33-96,12-3-256,8-6-96,7-3-160,9-5-32,6-10 320,0 7 160,0 1 160,-6 7 32,0 4 0,-9 9 64,-6 9 256,-4 4 96,-11 15 288,-6 4 128,-14 3-96,-10 10 0,0 18-256,-3-16-128,9-8-192,3-2-64,6-5-256,0-10-64,10-3-1152,5-20-448,0 1-1760,14-1-896,13 3 2176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07.460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9189 8852 7424,'6'4'2816,"-2"-1"-1536,16 16-736,-8-10 864,7 1-320,1-3-64,1 21-384,0-5-65,-1 0-351,1-6-64,-2 2-32,1-10 0,-4 1 0,-5-1-288,-2-6-64,-9-3-639,0 0-321,-6 0-896,3 0-352,-12 5-1088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4:54.02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0E9B1C1-E8B7-45E0-B510-47778AF95E53}" emma:medium="tactile" emma:mode="ink">
          <msink:context xmlns:msink="http://schemas.microsoft.com/ink/2010/main" type="writingRegion" rotatedBoundingBox="5149,7334 5633,7334 5633,7895 5149,7895"/>
        </emma:interpretation>
      </emma:emma>
    </inkml:annotationXML>
    <inkml:traceGroup>
      <inkml:annotationXML>
        <emma:emma xmlns:emma="http://www.w3.org/2003/04/emma" version="1.0">
          <emma:interpretation id="{2C33F8B7-BF97-4663-BC38-FD170DD6C686}" emma:medium="tactile" emma:mode="ink">
            <msink:context xmlns:msink="http://schemas.microsoft.com/ink/2010/main" type="paragraph" rotatedBoundingBox="5149,7334 5633,7334 5633,7895 5149,78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92FF17-BD01-4986-91BE-EF6D3A202E38}" emma:medium="tactile" emma:mode="ink">
              <msink:context xmlns:msink="http://schemas.microsoft.com/ink/2010/main" type="line" rotatedBoundingBox="5149,7334 5633,7334 5633,7895 5149,7895"/>
            </emma:interpretation>
          </emma:emma>
        </inkml:annotationXML>
        <inkml:traceGroup>
          <inkml:annotationXML>
            <emma:emma xmlns:emma="http://www.w3.org/2003/04/emma" version="1.0">
              <emma:interpretation id="{E9F14C88-B345-410E-96B4-DF27820ADCB6}" emma:medium="tactile" emma:mode="ink">
                <msink:context xmlns:msink="http://schemas.microsoft.com/ink/2010/main" type="inkWord" rotatedBoundingBox="5149,7334 5633,7334 5633,7895 5149,7895"/>
              </emma:interpretation>
              <emma:one-of disjunction-type="recognition" id="oneOf0">
                <emma:interpretation id="interp0" emma:lang="zh-CN" emma:confidence="0">
                  <emma:literal>□</emma:literal>
                </emma:interpretation>
                <emma:interpretation id="interp1" emma:lang="zh-CN" emma:confidence="0">
                  <emma:literal>ㄖ</emma:literal>
                </emma:interpretation>
                <emma:interpretation id="interp2" emma:lang="zh-CN" emma:confidence="0">
                  <emma:literal>山</emma:literal>
                </emma:interpretation>
                <emma:interpretation id="interp3" emma:lang="zh-CN" emma:confidence="0">
                  <emma:literal>&amp;</emma:literal>
                </emma:interpretation>
                <emma:interpretation id="interp4" emma:lang="zh-CN" emma:confidence="0">
                  <emma:literal>凵</emma:literal>
                </emma:interpretation>
              </emma:one-of>
            </emma:emma>
          </inkml:annotationXML>
          <inkml:trace contextRef="#ctx0" brushRef="#br0">8363 9985 3328,'-38'-20'1312,"27"40"-704,-1-20-224,12 18 512</inkml:trace>
          <inkml:trace contextRef="#ctx0" brushRef="#br0" timeOffset="-921">8247 9987 3456,'-22'-16'1408,"10"32"-768,5-23-416,7 7 416,0 7 96,0 12 192</inkml:trace>
          <inkml:trace contextRef="#ctx0" brushRef="#br0" timeOffset="-184">8266 9997 4736,'-9'-3'1760,"14"6"-960,-1 1-672,2-4 480,3-4-224,6 4 32,2-3-320,2-3-128,13 2 0,4-1 64,-1 1 128,-1 0 0,2 4 64,-4-6 0,-7 12 32,1-2 224,-5 5 128,-6 4 0,0 6 0,-5-2-32,1 2-64,-8 0-128,3 4 0,0 3-32,-6 1 32,0 5-192,0-1-64,0 5 0,0-4 0,0 10-160,0-10 32,0 3-416,0-12-160,-6-4-1664,0-6-544,3-4-1408</inkml:trace>
          <inkml:trace contextRef="#ctx0" brushRef="#br0" timeOffset="-634">8206 10010 9504,'0'29'672,"0"2"32,0 5-32,0 0-192,-6 6 64,0-3-128,3 3 64,3 3-192,0-10-32,0 1-192,3-7-128,3-7 32,0-3 128,4 7-96,-5-16 0,4 7 0,3-17 64,-3 15-96,2-15 0,5 7 32,-2-10 0,8-1 0,-4-2 0,14 2-96,4-9 64,0-2-320,-6 2-160,0 3-896,-4-3-352,-6 0-1408</inkml:trace>
        </inkml:traceGroup>
      </inkml:traceGroup>
    </inkml:traceGroup>
  </inkml:traceGroup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3:44.78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390A8C1-BF7B-4326-B43C-E16A368B44D5}" emma:medium="tactile" emma:mode="ink">
          <msink:context xmlns:msink="http://schemas.microsoft.com/ink/2010/main" type="writingRegion" rotatedBoundingBox="1238,6189 5092,6330 5055,7332 1201,7191"/>
        </emma:interpretation>
      </emma:emma>
    </inkml:annotationXML>
    <inkml:traceGroup>
      <inkml:annotationXML>
        <emma:emma xmlns:emma="http://www.w3.org/2003/04/emma" version="1.0">
          <emma:interpretation id="{8BFEADBB-9C71-4145-9722-1A024BBDC30D}" emma:medium="tactile" emma:mode="ink">
            <msink:context xmlns:msink="http://schemas.microsoft.com/ink/2010/main" type="paragraph" rotatedBoundingBox="1238,6189 5092,6330 5055,7332 1201,71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AD47F2-C111-47A2-838B-9EC7748A5A55}" emma:medium="tactile" emma:mode="ink">
              <msink:context xmlns:msink="http://schemas.microsoft.com/ink/2010/main" type="line" rotatedBoundingBox="1238,6189 5092,6330 5055,7332 1201,7191"/>
            </emma:interpretation>
          </emma:emma>
        </inkml:annotationXML>
        <inkml:traceGroup>
          <inkml:annotationXML>
            <emma:emma xmlns:emma="http://www.w3.org/2003/04/emma" version="1.0">
              <emma:interpretation id="{FCD465AA-E02C-4250-8981-19C7468875D8}" emma:medium="tactile" emma:mode="ink">
                <msink:context xmlns:msink="http://schemas.microsoft.com/ink/2010/main" type="inkWord" rotatedBoundingBox="1238,6189 1962,6215 1926,7218 1201,7191"/>
              </emma:interpretation>
              <emma:one-of disjunction-type="recognition" id="oneOf0">
                <emma:interpretation id="interp0" emma:lang="zh-CN" emma:confidence="0">
                  <emma:literal>H</emma:literal>
                </emma:interpretation>
                <emma:interpretation id="interp1" emma:lang="zh-CN" emma:confidence="0">
                  <emma:literal>计</emma:literal>
                </emma:interpretation>
                <emma:interpretation id="interp2" emma:lang="zh-CN" emma:confidence="0">
                  <emma:literal>片</emma:literal>
                </emma:interpretation>
                <emma:interpretation id="interp3" emma:lang="zh-CN" emma:confidence="0">
                  <emma:literal>M</emma:literal>
                </emma:interpretation>
                <emma:interpretation id="interp4" emma:lang="zh-CN" emma:confidence="0">
                  <emma:literal>h</emma:literal>
                </emma:interpretation>
              </emma:one-of>
            </emma:emma>
          </inkml:annotationXML>
          <inkml:trace contextRef="#ctx0" brushRef="#br0">4286 8834 6016,'-6'-9'2272,"6"9"-1216,0-4-672,0 4 672,0 0-64,0 0 128,0 0-320,0 0-96,0 0-416,0 0 96,0 0 64,6 7 32,-6 3 31,0 5 97,0-2 0,0 9-192,6 1-96,-6 13 32,4 0 96,1 5-192,0 1 0,-1 7-64,2 5 32,-6-12 0,6 10 32,-6 9-64,6 1-32,-6 2-32,3 0 0,2-2-64,1 2 32,-2-15-416,-4-2-192,0-17-992,0-7-384,6-8-1663,-6-7-673,6-12 544</inkml:trace>
          <inkml:trace contextRef="#ctx0" brushRef="#br0" timeOffset="563">4378 9250 4736,'4'-3'1760,"6"3"-960,6 0-160,-7 0 608,6 3 32,1 3 0,10-2-416,10 0-192,5-4-384,-2 5-128,3-5-32,0 0-160,-3-5 32,-3 5-224,-1-4 0,-14 4-768,4-4-224,-5-2-128,-14 3-512,-6-7 672,6 1 640,-6-4 352,0-6 224,0 2 64,4-6-128,-4 5-32,0-5 32,0 4 64,0-7 288,-4-1 672,4 3 32,-6 11 128,0 4-160,3 4 32,3 2-96,0 3 0,0 0-160,0 8 192,3 6-192,-3 3-193,6 6-31,0 5-32,-2 4-32,7-1-32,-2 19 32,-3 5-192,0-1-32,-2 5-128,1 5-96,0-2-96,-1 11 32,-4-10-192,0 1 0,0-10-1120,6-8-383,0-14-2337,3-10-1856,22-12 2336</inkml:trace>
        </inkml:traceGroup>
        <inkml:traceGroup>
          <inkml:annotationXML>
            <emma:emma xmlns:emma="http://www.w3.org/2003/04/emma" version="1.0">
              <emma:interpretation id="{1FF24C56-21A4-4BD2-9A4C-EBDEA640ABF1}" emma:medium="tactile" emma:mode="ink">
                <msink:context xmlns:msink="http://schemas.microsoft.com/ink/2010/main" type="inkWord" rotatedBoundingBox="2161,6840 2736,6861 2729,7059 2153,7038"/>
              </emma:interpretation>
              <emma:one-of disjunction-type="recognition" id="oneOf1">
                <emma:interpretation id="interp5" emma:lang="zh-CN" emma:confidence="0">
                  <emma:literal>=</emma:literal>
                </emma:interpretation>
                <emma:interpretation id="interp6" emma:lang="zh-CN" emma:confidence="0">
                  <emma:literal>二</emma:literal>
                </emma:interpretation>
                <emma:interpretation id="interp7" emma:lang="zh-CN" emma:confidence="0">
                  <emma:literal>亠</emma:literal>
                </emma:interpretation>
                <emma:interpretation id="interp8" emma:lang="zh-CN" emma:confidence="0">
                  <emma:literal>䒑</emma:literal>
                </emma:interpretation>
                <emma:interpretation id="interp9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906">5203 9492 4992,'0'-15'1824,"5"11"-960,5 4-320,-10 0 704,10 0 64,2 4 160,-4 5-448,8-3-224,10 1-448,4-1-96,0-2 64,2 2-128,4-3-32,-6 1-64,0-4-96,0 0-416,-3 0-192,-6 6-1312,-12 3-576,-4 1-928</inkml:trace>
          <inkml:trace contextRef="#ctx0" brushRef="#br0" timeOffset="1160">5259 9667 6784,'-14'5'2528,"8"-5"-1344,6 0-672,0 0 704,6 0-96,3 0 64,0 0-288,12 0-96,15 0-449,5-5-127,-1-2-96,1-3-64,1 4 32,4 2-64,-1 0-32,-4-1-256,-5 5-96,-6 0-735,-4 0-321,-1 0-1312,-5 0-512,1-4 128</inkml:trace>
        </inkml:traceGroup>
        <inkml:traceGroup>
          <inkml:annotationXML>
            <emma:emma xmlns:emma="http://www.w3.org/2003/04/emma" version="1.0">
              <emma:interpretation id="{5076BCDC-D4F1-46C2-82DA-17D8B763BAEC}" emma:medium="tactile" emma:mode="ink">
                <msink:context xmlns:msink="http://schemas.microsoft.com/ink/2010/main" type="inkWord" rotatedBoundingBox="3976,6558 4379,6572 4377,6611 3975,6597"/>
              </emma:interpretation>
              <emma:one-of disjunction-type="recognition" id="oneOf2">
                <emma:interpretation id="interp10" emma:lang="zh-CN" emma:confidence="0">
                  <emma:literal>-</emma:literal>
                </emma:interpretation>
                <emma:interpretation id="interp11" emma:lang="zh-CN" emma:confidence="0">
                  <emma:literal>一</emma:literal>
                </emma:interpretation>
                <emma:interpretation id="interp12" emma:lang="zh-CN" emma:confidence="0">
                  <emma:literal>—</emma:literal>
                </emma:interpretation>
                <emma:interpretation id="interp13" emma:lang="zh-CN" emma:confidence="0">
                  <emma:literal>ㄧ</emma:literal>
                </emma:interpretation>
                <emma:interpretation id="interp14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1886">7044 9201 5888,'-15'10'2176,"9"-10"-1152,1 3-480,5-3 704,0 0-288,0 0 0,0 0-352,11 0-32,4 4-352,0 2-64,6-6 32,-1 4-160,5 1-32,5-5 0,6-5 0,-1 1-96,7-2 0,-6 2-640,0 1-320,0-3-960,-12 6-384,-3 0-480</inkml:trace>
        </inkml:traceGroup>
        <inkml:traceGroup>
          <inkml:annotationXML>
            <emma:emma xmlns:emma="http://www.w3.org/2003/04/emma" version="1.0">
              <emma:interpretation id="{501B79D0-A3AA-4AB3-9098-4F764138BAB2}" emma:medium="tactile" emma:mode="ink">
                <msink:context xmlns:msink="http://schemas.microsoft.com/ink/2010/main" type="inkWord" rotatedBoundingBox="4545,6479 5086,6498 5061,7185 4520,7165"/>
              </emma:interpretation>
              <emma:one-of disjunction-type="recognition" id="oneOf3">
                <emma:interpretation id="interp15" emma:lang="zh-CN" emma:confidence="0">
                  <emma:literal>■</emma:literal>
                </emma:interpretation>
                <emma:interpretation id="interp16" emma:lang="zh-CN" emma:confidence="0">
                  <emma:literal>翅</emma:literal>
                </emma:interpretation>
                <emma:interpretation id="interp17" emma:lang="zh-CN" emma:confidence="0">
                  <emma:literal>◆</emma:literal>
                </emma:interpretation>
                <emma:interpretation id="interp18" emma:lang="zh-CN" emma:confidence="0">
                  <emma:literal>趔</emma:literal>
                </emma:interpretation>
                <emma:interpretation id="interp19" emma:lang="zh-CN" emma:confidence="0">
                  <emma:literal>問</emma:literal>
                </emma:interpretation>
              </emma:one-of>
            </emma:emma>
          </inkml:annotationXML>
          <inkml:trace contextRef="#ctx0" brushRef="#br0" timeOffset="66591">7593 9124 2816,'-5'-13'1120,"5"17"-576,0-8-64,0 4 480,0 0-160,0 0 0,5 4-160,1 5-32,-6 1-320,0 3 32,4 0 96,-4 1-32,0 4 32,0 8-32,0 6 0,-4 0-128,-2 0-96,6 4 64,-5 6 64,5-6-64,0 0-64,0-4 64,5 0 0,1-6-32,-2 2-32,2 8-32,-1 6-64,1-12-64,3-2 96,1-10 0,1 0-32,4-6-64,0-2 32,0 0-32,6-2 0,0-4 0,0-4-96,-3 0 64,3 0 32,0-4 64,0 4-320,-1-5-128,1 2-320,-6 3-96,0 0-576,0-10-256,-5 0-1152</inkml:trace>
          <inkml:trace contextRef="#ctx0" brushRef="#br0" timeOffset="66846">7620 9211 3072,'-11'0'1216,"11"14"-640,11-14-672</inkml:trace>
          <inkml:trace contextRef="#ctx0" brushRef="#br0" timeOffset="67120">7660 9218 6048,'30'6'672,"2"-12"-256,-2 6-224,1 0-128,-1 0 96,2-4 128,-2 4-160,-6-3 0,-3 3 64,5 0 32,-1 0 96,-4 0 32,-7 0 320,2 3-224,-2 1 128,4 15-64,-9 0-128,1 3-64,-5 1-64,1-6-64,-1 6-32,-5-1-96,0 7-64,0 3 32,0-2-32,0 8 0,0-2 64,0 8-32,-5 11-32,10-10-64,-5-13-32,4-6-512,-8-6-160,8-4-1600,-8-23-1600,-1-16 1088</inkml:trace>
          <inkml:trace contextRef="#ctx0" brushRef="#br0" timeOffset="67910">7776 9173 3328,'-9'0'1312,"4"5"-704,1 3-352,4 2 352,-12-2 0,3 6 32,-2 8-224,-8 6 0,2-1-256,2 5 32,0-5 128,-1 1-192,8-6 0,2-3-128,0-6-32,6-3 32,12-10 64,2-10-96,16-3-64,-3-6-96,-2 1 32,1 1 160,-2-6 128,2 4-96,-1 6-96,-4 7-64,-6-2 96,0 16 0,-9 8 96,-6 0 32,-10 6 96,-7 10 32,2 5 96,0 4-32,-16-5 64,11-8-128,0-2-64,4-6-160,7-8-64,4-12 32,15-18 64,10-5-64,6-3-64,4-6-32,6 0 0,6 0 96,-3-8 0,-4 11 32,-3 7 64,-7 9-32,-4 13 64,-7 13-64,-8 6 64,-20 4 64,-8 9 64,2 4 96,-6 0 32,-4-1-96,5-3-96,4-3-224,1-7-32,10-12-32,-1-7-32,11-6-96,5-7-64,11-4-128,-2-4 32,8-1 64,2 2 160,8-1-64,-2-2 96,-6 8 32,2 2-32,-4 6 128,-7 4 0,-6 10 224,-3 6 128,-6 7-32,-10 9 64,-16 23-192,2-1-96,-3 1-608,-3-6-192,-1-3-1824</inkml:trace>
        </inkml:traceGroup>
      </inkml:traceGroup>
    </inkml:traceGroup>
  </inkml:traceGroup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4:54.73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D136952-011C-4FE8-87F2-98D03B155630}" emma:medium="tactile" emma:mode="ink">
          <msink:context xmlns:msink="http://schemas.microsoft.com/ink/2010/main" type="inkDrawing"/>
        </emma:interpretation>
      </emma:emma>
    </inkml:annotationXML>
    <inkml:trace contextRef="#ctx0" brushRef="#br0">8766 10732 6784,'-30'15'2624,"30"3"-1408,0-18-1408,0 0 448,0 0-288,11 12-64,-11-12-1280,19 8-608,11-8-544,4 0-128</inkml:trace>
  </inkml:traceGroup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4:54.91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6FB240A-7616-40C2-BC56-BC213E79A354}" emma:medium="tactile" emma:mode="ink">
          <msink:context xmlns:msink="http://schemas.microsoft.com/ink/2010/main" type="inkDrawing"/>
        </emma:interpretation>
      </emma:emma>
    </inkml:annotationXML>
    <inkml:trace contextRef="#ctx0" brushRef="#br0">8995 10858 3968,'-18'45'1472,"18"-37"-768,-11 3-896,11-11 256,0 7-992,0-7-320,0 12-160,0 3 32</inkml:trace>
  </inkml:traceGroup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4:55.10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9383454-2850-4E5A-A85F-3C437AB455E5}" emma:medium="tactile" emma:mode="ink">
          <msink:context xmlns:msink="http://schemas.microsoft.com/ink/2010/main" type="inkDrawing"/>
        </emma:interpretation>
      </emma:emma>
    </inkml:annotationXML>
    <inkml:trace contextRef="#ctx0" brushRef="#br0">9116 11007 4096,'-7'19'1568,"14"-8"-832,5 4-1856,-12-15-128,11 0-192</inkml:trace>
  </inkml:traceGroup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4:55.38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4B9C83B-1114-4B07-9007-997648BA61AA}" emma:medium="tactile" emma:mode="ink">
          <msink:context xmlns:msink="http://schemas.microsoft.com/ink/2010/main" type="inkDrawing"/>
        </emma:interpretation>
      </emma:emma>
    </inkml:annotationXML>
    <inkml:trace contextRef="#ctx0" brushRef="#br0">9422 10893 4608,'-14'0'1760,"10"6"-960,-2 1-384,6 3 544,0 0-128,-6 2 64,3 8-224,3 2-32,0 4-352,0 6 192,0 10 128,0 7 32,0 2 96,0-6-352,0 0-64,0 1-192,0-6-32,3-9-192,3-3-64,0-5-864,-2-10-352,2-4-640,-6-9-256,5-4-640</inkml:trace>
  </inkml:traceGroup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4:56.04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67D9F85-7FA8-4596-9384-9DDF800E65C6}" emma:medium="tactile" emma:mode="ink">
          <msink:context xmlns:msink="http://schemas.microsoft.com/ink/2010/main" type="inkDrawing"/>
        </emma:interpretation>
      </emma:emma>
    </inkml:annotationXML>
    <inkml:trace contextRef="#ctx0" brushRef="#br0">9384 11029 5632,'-6'0'2176,"6"0"-1152,6-3-928,0 3 544,3-4-256,6-5-64,5-1-256,6-3-32,6 3-32,3 1-96,0 0 64,-1 1 32,2 2 0,-4 2 0,-2-1 64,-4 5 96,0 5 64,-6-1 96,1 6 128,-6 3 32,0 0 96,-6 6 32,3 4 32,-3-1-96,-4 1 0,-1-1-160,2 10-64,-6 10-64,0-12 0,0 2-224,0-4 0,0-1-32,0-5 64,0 1-96,0-4-64,-6-2-288,2 1-160,-6-4-416,0-1-128,0-4-352,0 1-128,0-1-128,-5-5 0,-2 5 160,2-3 192,0-2 832,-9-4 1088,2 0 1408,-8 3-64,4-3-480,2 6-256,2-6-224,8 4-32,-2-4-512,6 6-96,4-6-96,6 0-192,6-6 0,8 2 32,7-2 96,0 3-128,3-1-96,3-2-64,-3-3 96,3 5-64,3-5 32,-4 5-640,-2-2-320,3-3-1248,-6 1-1696,-7 3 992</inkml:trace>
  </inkml:traceGroup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4:56.78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5C70209-4E3B-4409-8EE8-F98555AF23C1}" emma:medium="tactile" emma:mode="ink">
          <msink:context xmlns:msink="http://schemas.microsoft.com/ink/2010/main" type="inkDrawing"/>
        </emma:interpretation>
      </emma:emma>
    </inkml:annotationXML>
    <inkml:trace contextRef="#ctx0" brushRef="#br0">9536 10932 5888,'-15'4'2176,"10"0"-1152,-1 5-768,2 1 576,-2-1-192,1 4-64,1 6-192,-2 4-64,-3 3-192,3 1-32,-5-5 96,7 6-96,-2-5-64,6 0 0,0-10-32,0-13-96,10-4 0,7-9-224,-2-10-128,10 4 96,5-3 64,2-1 0,-8 0 96,3 4 64,-7 7-32,-1-1 192,-4 3 32,-4 10 128,-11 10 96,0 3 224,-5 9 128,-10 5 96,-6 14 96,-3 10-160,3-11-96,0-5-320,6-6-96,5-7-160,5-8-32,14-9-192,6-10 0,6-9-192,6-14 32,-3 2-96,2-1 64,-1 5 160,1-1 64,-1 0 192,-4 8 64,-7 11 0,-14 4-64,0 4 384,-3 6 128,-8 18-128,1 2-64,-5-1-96,0-3-64,4-3-192,1-5 32,4-4-288,6-5-64,0-9-96,0 0-32,10-4 96,1-11 160,-2 15 128,3-7 64,-3 10 32,-3 1 64,-3 6-32,-3-1 64,-3 4 0,-8 10 32,-5 5-640,-4 2-288,-16 30-2560</inkml:trace>
  </inkml:traceGroup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3:58.68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42836D0-7088-4263-882B-FF0012452FE1}" emma:medium="tactile" emma:mode="ink">
          <msink:context xmlns:msink="http://schemas.microsoft.com/ink/2010/main" type="inkDrawing" rotatedBoundingBox="7115,8429 7129,8322 7136,8323 7122,8430" semanticType="strikethrough" shapeName="Other"/>
        </emma:interpretation>
      </emma:emma>
    </inkml:annotationXML>
    <inkml:trace contextRef="#ctx0" brushRef="#br0">10178 10955 3712,'-10'26'1408,"10"-7"-768,-5 4-768,5-10 256,0 0-1696,0 0-672</inkml:trace>
  </inkml:traceGroup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3:59.08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2024E82-60FC-499D-B990-7636449F8564}" emma:medium="tactile" emma:mode="ink">
          <msink:context xmlns:msink="http://schemas.microsoft.com/ink/2010/main" type="inkDrawing" rotatedBoundingBox="7180,9913 7183,9812 7197,9813 7194,9914" semanticType="scratchOut" shapeName="Other"/>
        </emma:interpretation>
      </emma:emma>
    </inkml:annotationXML>
    <inkml:trace contextRef="#ctx0" brushRef="#br0">10239 12445 4352,'-10'17'1664,"10"-2"-896,-5-2-960,5-3 256,5-1-928,-5-1-352,0 7-384,6-1-64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07.887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8975 9123 6144,'-9'0'2368,"9"4"-1280,0 1-512,0-5 736,0 0-192,0 8 0,6 1-224,-6-9 0,9 10-512,-4-1 128,5 1 127,5-3-63,-3 3 32,-3-1-192,6-3 0,0 1-192,0-7 32,6 6-32,0-6 32,-1 0-128,16 0-96,0-6 0,3 2-32,3-5 0,-1-4 64,4 0-32,0-6-32,-3 0 32,-1 6 32,-4-4-96,-7 7-64,-10 1 64,1 5 64,-12-1-224,-9 5-96,-5 0-640,-10 5-256,-6 3-799,-4 7-353,-5 2-448,-2-4-128,8 6 32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6:42.36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2F9B739-8673-4940-9F9F-B2524B308E10}" emma:medium="tactile" emma:mode="ink">
          <msink:context xmlns:msink="http://schemas.microsoft.com/ink/2010/main" type="writingRegion" rotatedBoundingBox="1903,14467 10243,14023 10359,16198 2018,16641"/>
        </emma:interpretation>
      </emma:emma>
    </inkml:annotationXML>
    <inkml:traceGroup>
      <inkml:annotationXML>
        <emma:emma xmlns:emma="http://www.w3.org/2003/04/emma" version="1.0">
          <emma:interpretation id="{E8CD86C6-F220-49E0-956E-CA7C8F3A4E1C}" emma:medium="tactile" emma:mode="ink">
            <msink:context xmlns:msink="http://schemas.microsoft.com/ink/2010/main" type="paragraph" rotatedBoundingBox="1903,14467 10243,14023 10359,16198 2018,16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B37B97-BAC8-44D9-92ED-472A16FAB428}" emma:medium="tactile" emma:mode="ink">
              <msink:context xmlns:msink="http://schemas.microsoft.com/ink/2010/main" type="line" rotatedBoundingBox="1903,14467 10243,14023 10359,16198 2018,16641"/>
            </emma:interpretation>
          </emma:emma>
        </inkml:annotationXML>
        <inkml:traceGroup>
          <inkml:annotationXML>
            <emma:emma xmlns:emma="http://www.w3.org/2003/04/emma" version="1.0">
              <emma:interpretation id="{FCD367F8-C439-4178-9C50-DBC2D2DC2442}" emma:medium="tactile" emma:mode="ink">
                <msink:context xmlns:msink="http://schemas.microsoft.com/ink/2010/main" type="inkWord" rotatedBoundingBox="1949,15329 2582,15296 2639,16372 2006,16406"/>
              </emma:interpretation>
              <emma:one-of disjunction-type="recognition" id="oneOf0">
                <emma:interpretation id="interp0" emma:lang="zh-CN" emma:confidence="0">
                  <emma:literal>H</emma:literal>
                </emma:interpretation>
                <emma:interpretation id="interp1" emma:lang="zh-CN" emma:confidence="0">
                  <emma:literal>艹</emma:literal>
                </emma:interpretation>
                <emma:interpretation id="interp2" emma:lang="zh-CN" emma:confidence="0">
                  <emma:literal>片</emma:literal>
                </emma:interpretation>
                <emma:interpretation id="interp3" emma:lang="zh-CN" emma:confidence="0">
                  <emma:literal>什</emma:literal>
                </emma:interpretation>
                <emma:interpretation id="interp4" emma:lang="zh-CN" emma:confidence="0">
                  <emma:literal>门</emma:literal>
                </emma:interpretation>
              </emma:one-of>
            </emma:emma>
          </inkml:annotationXML>
          <inkml:trace contextRef="#ctx0" brushRef="#br0">5039 17994 3072,'-4'-9'1120,"8"5"-576,-4-5 128,0 4 544,5 0 192,-5 1 96,0 4-192,0 0 0,0 0-736,-5 4 224,1 1 96,4 0-128,0 4 0,0 0-129,0 5-95,0 4 64,0-1 0,0-2-192,4 25 0,-4 28 32,5 14 32,-5 0-128,0-1 32,0-1-160,0-2 32,0 8-160,0-5-64,0-7-96,0-6 32,0-14-192,0-9-96,6-13-1088,-2-5-448,7-24-1503,-1-16-673,5-41 160</inkml:trace>
          <inkml:trace contextRef="#ctx0" brushRef="#br0" timeOffset="240">5176 18342 7552,'-4'10'2816,"14"-4"-1536,1-3-576,-2 0 896,1 7-480,4 0-160,13-1-545,14-6-191,-1 3-160,2-6 32,-1 0 0,-5-6-128,-11 6-32,-5 0-479,0 0-129,10-3-928,-8-2-320,-7 1-1120,-6-6-1248,-3-3 1504</inkml:trace>
          <inkml:trace contextRef="#ctx0" brushRef="#br0" timeOffset="541">5578 18106 5120,'-5'-7'1920,"5"-2"-1024,-4 3-416,4 6 640,0 0-128,0 0-32,0 0 32,0 0 96,4 9-608,1 10 224,1-6 64,0-3-32,-2 16 287,1 10-191,-5 11-256,6-2-32,-6 4-32,3 9-32,-3 7-96,6 6-64,0-1-128,0 11 32,-2-3-192,-4-7-32,5-13-288,-5-7-128,5-19-832,-1-9-416,2-14-1215,9-14-577,0-4-576</inkml:trace>
        </inkml:traceGroup>
        <inkml:traceGroup>
          <inkml:annotationXML>
            <emma:emma xmlns:emma="http://www.w3.org/2003/04/emma" version="1.0">
              <emma:interpretation id="{E4A16822-B401-40F5-9EEB-F182FEB10C93}" emma:medium="tactile" emma:mode="ink">
                <msink:context xmlns:msink="http://schemas.microsoft.com/ink/2010/main" type="inkWord" rotatedBoundingBox="2797,15826 3547,15786 3579,16387 2829,16426"/>
              </emma:interpretation>
              <emma:one-of disjunction-type="recognition" id="oneOf1">
                <emma:interpretation id="interp5" emma:lang="zh-CN" emma:confidence="0">
                  <emma:literal>领</emma:literal>
                </emma:interpretation>
                <emma:interpretation id="interp6" emma:lang="zh-CN" emma:confidence="0">
                  <emma:literal>紙</emma:literal>
                </emma:interpretation>
                <emma:interpretation id="interp7" emma:lang="zh-CN" emma:confidence="0">
                  <emma:literal>烁</emma:literal>
                </emma:interpretation>
                <emma:interpretation id="interp8" emma:lang="zh-CN" emma:confidence="0">
                  <emma:literal>丛</emma:literal>
                </emma:interpretation>
                <emma:interpretation id="interp9" emma:lang="zh-CN" emma:confidence="0">
                  <emma:literal>低</emma:literal>
                </emma:interpretation>
              </emma:one-of>
            </emma:emma>
          </inkml:annotationXML>
          <inkml:trace contextRef="#ctx0" brushRef="#br0" timeOffset="841">6027 18517 4224,'0'-44'1568,"0"36"-832,0 0-32,0 8 640</inkml:trace>
          <inkml:trace contextRef="#ctx0" brushRef="#br0" timeOffset="1279">6024 18448 11584,'-6'10'1824,"0"-6"-480,-2 5-448,-4 4-256,2 6-129,-4 8 1,-2 4-224,-4 5-32,-1 0-128,6 1-96,0-7 0,4-6-32,1-6-448,10-4-160,0-14-735,10-8-289,1-11-416,4-10-160,0-1-128,0 2-992,1-8 992,-2 10 5216,-2-12-640,-7 12 0,-1 8-640,1 14-352,1 8-96,4 4 0,-1 6-608,2 8 32,-5 6 0,-2 8 31,2 0 33,-1 6-224,-2 3-96,-3 0-160,0 1-64,0-6-32,0-10 32,0-1-224,0-6-32,-3-10-736,-2 0-191,-1-3-577,2-4-256,-2-6-640,-5 0-1664,2 0 960</inkml:trace>
          <inkml:trace contextRef="#ctx0" brushRef="#br0" timeOffset="1492">5886 19019 5888,'-17'9'2272,"17"-15"-1216,0 6-544,0 0 768,0 0-320,6 0 0,0-3-352,3-6-128,6 9-256,0-4-32,6 4 32,0 0-96,5 0-96,4-6 0,12 6-32,-9 0-96,-1 6 0,-1-6-576,-7 4-288,-3-4-1184,0 9-544,-1-9-288</inkml:trace>
          <inkml:trace contextRef="#ctx0" brushRef="#br0" timeOffset="2317">6401 18533 5504,'-12'-7'2112,"12"-3"-1152,0 10-128,0 0 736,0 0-64,0-6-32,0 6-544,0-4-160,-4 8-448,-1 2 159,-1 4 129,-3 2-128,-3 6 0,3 6-96,-1 2 64,-1 1-160,2 5-96,-6 0-192,4-5 0,1-3-160,4-8-32,1-6-704,5-10-256,5-10-415,7-6-161,3-12 256,6 2 64,-12-7 608,6 5 224,-6 1 384,3 1 160,-3 2 256,2 6 192,-7 6 256,2-4 864,0 9-224,-1-2-352,-1 3-192,2 2-128,-1 18 255,-1 4-127,-4 4-96,6 10-128,-6 8-96,0 2 32,0 0-192,5 12-32,-5-9-64,0 4 32,4-4-192,-4-9-96,0 1 32,-4-13 0,4-8-768,-5 3-256,-1-16-384,2 3-159,-1-6 95,-1 0 64,2-6 352,-1 3 192,-1-6 544,-4 9 256,-1-4 96,8 4 96,-9-6 288,6 6 224,3-4 224,-3 8 224,1-8-288,5 4-64,0 0-128,0 0-64,11-5-128,-2 5-64,3 0-65,2 0 65,7 0-96,-2 5 32,8-1-160,-3-4-64,2 0 0,-1 6 32,-4-2-96,-1 5 0,-5-9 32,-4 0 0,-1 0-1343,-4-13-609,-3 7-288,3-3-1632</inkml:trace>
        </inkml:traceGroup>
        <inkml:traceGroup>
          <inkml:annotationXML>
            <emma:emma xmlns:emma="http://www.w3.org/2003/04/emma" version="1.0">
              <emma:interpretation id="{6C68A3ED-4D95-4835-A10D-91B48E220158}" emma:medium="tactile" emma:mode="ink">
                <msink:context xmlns:msink="http://schemas.microsoft.com/ink/2010/main" type="inkWord" rotatedBoundingBox="3843,15577 4989,15516 5040,16481 3895,16542"/>
              </emma:interpretation>
              <emma:one-of disjunction-type="recognition" id="oneOf2">
                <emma:interpretation id="interp10" emma:lang="zh-CN" emma:confidence="0">
                  <emma:literal>和</emma:literal>
                </emma:interpretation>
                <emma:interpretation id="interp11" emma:lang="zh-CN" emma:confidence="0">
                  <emma:literal>湫</emma:literal>
                </emma:interpretation>
                <emma:interpretation id="interp12" emma:lang="zh-CN" emma:confidence="0">
                  <emma:literal>啾</emma:literal>
                </emma:interpretation>
                <emma:interpretation id="interp13" emma:lang="zh-CN" emma:confidence="0">
                  <emma:literal>痂</emma:literal>
                </emma:interpretation>
                <emma:interpretation id="interp14" emma:lang="zh-CN" emma:confidence="0">
                  <emma:literal>啝</emma:literal>
                </emma:interpretation>
              </emma:one-of>
            </emma:emma>
          </inkml:annotationXML>
          <inkml:trace contextRef="#ctx0" brushRef="#br0" timeOffset="27452">7154 18197 4608,'0'-3'1760,"11"6"-960,-8-3-96,-3 0 640,12 0 0,3 6-32,0-6-288,6 4-96,-1 2-512,1-3 96,-2 2 128,2 3-224,0-2-64,-1-6-192,1 0-64,0 0-33,-2 0-63,-5-6-63,4-2-33,-3 3-640,-6-4-320,-3 5-960,-12 4-320</inkml:trace>
          <inkml:trace contextRef="#ctx0" brushRef="#br0" timeOffset="28171">6935 18574 5120,'-30'-4'2016,"30"14"-1088,0-2-1152,10-3 256,1-1 480,-2 1 288,6-1 32,1 0 64,-5 2-512,4-2 128,5 1 64,0-1 96,0 0 64,1-4-32,0 0-64,-1 0-192,10-4-32,6 0-128,-6-1 63,0 1-63,2-2 0,-2 2-96,6-5-32,0 0-96,-6 1-64,0-2-64,1 1 32,-5 0 32,-5-1 0,-6 6-288,-6-1-64,-3 2-319,-6 3-129,-10 0-256,0 0-160,-6 3-192,1-3 0,0 0 64,0 0 32,0 0 384,-3-7 224,4-3 416,4 0 256,1 2 32,-2-16 224,1 8 96,4 0 384,1 9 192,1 1-192,-1 3 0,5-3 0,0 2 32,0 4-32,5 13 384,-5 6-192,0-1-192,4 0-32,1 1-32,-5 4 0,6 7-161,-6 7 33,0 3-96,4 11 64,-4 7-128,0 0 32,6-3-160,-6-4 32,0-5-96,0-7 64,0 2-192,0 1-32,0-10-224,-6-6-96,2-8-448,-7-18-1439,-4-5-1,0-8-384,-12-6-32,9-8-416</inkml:trace>
          <inkml:trace contextRef="#ctx0" brushRef="#br0" timeOffset="28466">7174 18625 6400,'0'-6'2464,"6"12"-1344,0-2-544,-6-4 736,0 9 32,0 4 64,0 1-352,0 4-161,0-1-511,-6 6-32,0 9 0,0 6-64,-3-3 64,-6 1-192,0-4-96,-6-5-32,6-5-32,0-3-352,0-6-96,-2-7-704,2-6-287,6-6-449,-1 2-192,10-14-64,0 1-32,4-12-288</inkml:trace>
          <inkml:trace contextRef="#ctx0" brushRef="#br0" timeOffset="28651">7297 18683 5120,'45'-13'2016,"-24"7"-1088,11 6-320,-17 6 736,4-2 32,2 5 128,5 1-192,-1 3-96,-4 0-672,-1 0-33,-5 2 1,0-1-192,0-1-32,-3 9-224,-9-3-544,-3-6-256,-3-13-2655,-3-5-481,0 1-864,3-5 2048</inkml:trace>
          <inkml:trace contextRef="#ctx0" brushRef="#br0" timeOffset="29261">7751 18420 5376,'6'0'2112,"3"0"-1152,-3 19-224,-2-10 832,2 4-160,4 6-32,0 4-352,0 3-160,-5 6-480,0 0-32,1 0 63,-2-2-159,-4 2 0,0-4-128,-4-5-96,4 3-288,-6-7-160,1-15-639,-4-4-257,3-9-192,0-5-32,2-3 512,-1-1 256,5-1 416,0 2 192,0-2 192,5 6 128,5 0 352,0 3 160,6 1 128,0-1 128,-2 7-64,7-3-64,-6 2-160,0 4-64,0 0-192,-5 0-64,1 0-64,-2 0 0,-3 4-224,-6 2 0,0 3-32,0-1 64,0 7 96,-6 2 63,0 1-31,-2-1 32,-2 2-64,-2 0 64,3 7 64,-2-3 64,1-14-32,1 5 32,4-9-64,-1 3 0,6-8-96,0 0 32,11-4-128,-2 0 0,7-1-32,-2-5-64,8 3-128,-2-3 0,1 1-800,0-1-320,-3 1-927,4 1-385,-2-1-1600</inkml:trace>
          <inkml:trace contextRef="#ctx0" brushRef="#br0" timeOffset="2977">6980 18625 6528,'-9'4'2464,"15"0"-1344,-6 5-672,0-9 640,3 9-544,3-5-224,-1 2-288,6-2-32,-6 1 0,1-1-992,-2 0-384,1 5-1760</inkml:trace>
          <inkml:trace contextRef="#ctx0" brushRef="#br0" timeOffset="3156">6992 18828 6144,'-6'4'2368,"12"-4"-1280,9 0-576,-15 0 768,10 6-448,1-3-160,-2 7-544,1-7-160,1 3 0,-5-2-1280,-3 0-544,-3-4-1312</inkml:trace>
        </inkml:traceGroup>
        <inkml:traceGroup>
          <inkml:annotationXML>
            <emma:emma xmlns:emma="http://www.w3.org/2003/04/emma" version="1.0">
              <emma:interpretation id="{488111AE-8445-426F-A02B-7ABB988D65FA}" emma:medium="tactile" emma:mode="ink">
                <msink:context xmlns:msink="http://schemas.microsoft.com/ink/2010/main" type="inkWord" rotatedBoundingBox="5468,15582 5979,15555 6010,16129 5499,16156"/>
              </emma:interpretation>
              <emma:one-of disjunction-type="recognition" id="oneOf3">
                <emma:interpretation id="interp15" emma:lang="zh-CN" emma:confidence="0">
                  <emma:literal>H</emma:literal>
                </emma:interpretation>
                <emma:interpretation id="interp16" emma:lang="zh-CN" emma:confidence="0">
                  <emma:literal>凵</emma:literal>
                </emma:interpretation>
                <emma:interpretation id="interp17" emma:lang="zh-CN" emma:confidence="0">
                  <emma:literal>山</emma:literal>
                </emma:interpretation>
                <emma:interpretation id="interp18" emma:lang="zh-CN" emma:confidence="0">
                  <emma:literal>口</emma:literal>
                </emma:interpretation>
                <emma:interpretation id="interp19" emma:lang="zh-CN" emma:confidence="0">
                  <emma:literal>冖</emma:literal>
                </emma:interpretation>
              </emma:one-of>
            </emma:emma>
          </inkml:annotationXML>
          <inkml:trace contextRef="#ctx0" brushRef="#br0" timeOffset="30008">8653 18412 6656,'0'0'2528,"6"4"-1344,9-8-384,-6 8 800,6-4-448,11-4-192,5 4-544,-1 0-288,6-6-64,0 2 0,0-2 32,-6 6-736,2-3-384,-8-2-1024,-8 1-384,4 0-832</inkml:trace>
          <inkml:trace contextRef="#ctx0" brushRef="#br0" timeOffset="30250">8959 18190 5888,'-10'0'2272,"10"4"-1216,0-1-384,0-3 800,6 10-192,-2-1 32,2 10-384,-1-6-96,-1 6-480,7 4 223,-1 3 129,4 16 64,-2-3 96,-8 3-288,1-1 0,1 4-352,-1 0-64,-5-5-96,4 1-64,-4-5-768,0 0-288,0-17-1088,0-6-479,-4-7-1921</inkml:trace>
          <inkml:trace contextRef="#ctx0" brushRef="#br0" timeOffset="29802">8531 18230 5888,'-10'-8'2272,"10"8"-1216,-5-6-256,5 6 800,0 0-384,0 0-128,-6 0-224,6 0 0,11 6-480,-7 7 127,7-4 129,-1 9 0,-1 0 96,2 5-224,4 0-32,-5 9-96,7-2 0,-8 7-64,1-1-32,-5 6-160,1-3-32,-6 3 32,0-1 0,0-5-160,0-4 32,-6-10-768,1-5-320,1-2-896,-2-11-447,-3-13-1793,3-10-1312,1-4 2368</inkml:trace>
        </inkml:traceGroup>
        <inkml:traceGroup>
          <inkml:annotationXML>
            <emma:emma xmlns:emma="http://www.w3.org/2003/04/emma" version="1.0">
              <emma:interpretation id="{5D24423A-5AD6-481A-A63A-9F6A4329870E}" emma:medium="tactile" emma:mode="ink">
                <msink:context xmlns:msink="http://schemas.microsoft.com/ink/2010/main" type="inkWord" rotatedBoundingBox="6198,15781 6435,15768 6452,16087 6214,16100"/>
              </emma:interpretation>
              <emma:one-of disjunction-type="recognition" id="oneOf4">
                <emma:interpretation id="interp20" emma:lang="zh-CN" emma:confidence="0">
                  <emma:literal>2</emma:literal>
                </emma:interpretation>
                <emma:interpretation id="interp21" emma:lang="zh-CN" emma:confidence="0">
                  <emma:literal>工</emma:literal>
                </emma:interpretation>
                <emma:interpretation id="interp22" emma:lang="zh-CN" emma:confidence="0">
                  <emma:literal>乙</emma:literal>
                </emma:interpretation>
                <emma:interpretation id="interp23" emma:lang="zh-CN" emma:confidence="0">
                  <emma:literal>冫</emma:literal>
                </emma:interpretation>
                <emma:interpretation id="interp24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30640">9239 18412 6400,'0'0'2464,"36"8"-1344,-15-3-480,-12-2 864,3-3-320,3 10-32,0 0-448,0-1-192,0 4-288,0 1-32,-4-1 32,-7 0-97,-4 6-31,-4 0 96,-7 3 32,-4 0-32,0 2-32,-6-8 96,0 3 96,2-6 0,-1 1 32,5 1 0,9-2 64,6-4-160,15-1-32,6-3-128,3-5-96,8-5 0,-7 1-736,1 0-256,-1-1-928,-5-5-415,1-4-1313,-12 2-1472,3-2 1760</inkml:trace>
        </inkml:traceGroup>
        <inkml:traceGroup>
          <inkml:annotationXML>
            <emma:emma xmlns:emma="http://www.w3.org/2003/04/emma" version="1.0">
              <emma:interpretation id="{50E32659-763E-40A8-8F17-C1ED863EC9A2}" emma:medium="tactile" emma:mode="ink">
                <msink:context xmlns:msink="http://schemas.microsoft.com/ink/2010/main" type="inkWord" rotatedBoundingBox="6514,15768 6805,15753 6822,16068 6531,16083"/>
              </emma:interpretation>
              <emma:one-of disjunction-type="recognition" id="oneOf5">
                <emma:interpretation id="interp25" emma:lang="zh-CN" emma:confidence="0">
                  <emma:literal>2</emma:literal>
                </emma:interpretation>
                <emma:interpretation id="interp26" emma:lang="zh-CN" emma:confidence="0">
                  <emma:literal>工</emma:literal>
                </emma:interpretation>
                <emma:interpretation id="interp27" emma:lang="zh-CN" emma:confidence="0">
                  <emma:literal>乙</emma:literal>
                </emma:interpretation>
                <emma:interpretation id="interp28" emma:lang="zh-CN" emma:confidence="0">
                  <emma:literal>z</emma:literal>
                </emma:interpretation>
                <emma:interpretation id="interp29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30817">9576 18403 5120,'30'-6'1920,"0"6"-1024,-3 6-288,-12-6 672,0 13-288,0-3-96</inkml:trace>
          <inkml:trace contextRef="#ctx0" brushRef="#br0" timeOffset="31012">9723 18457 12800,'0'17'800,"-5"6"32,-5 0-64,-11-1 64,-3 6 31,3-6 97,-5 2-160,5-2-96,11-5-128,1-2 32,4-2-320,14-3-96,2-3-128,4-1 32,0-2-128,6-4 0,0 0 32,-3-4 64,3-2-32,0 2 64,0 1-480,-1-7-160,1 1-480,-2-1-256,2 6-1055,-1-5-449,-4 6-1504</inkml:trace>
        </inkml:traceGroup>
        <inkml:traceGroup>
          <inkml:annotationXML>
            <emma:emma xmlns:emma="http://www.w3.org/2003/04/emma" version="1.0">
              <emma:interpretation id="{BFCEE649-FEA6-46E7-8D11-B11F39B8CA18}" emma:medium="tactile" emma:mode="ink">
                <msink:context xmlns:msink="http://schemas.microsoft.com/ink/2010/main" type="inkWord" rotatedBoundingBox="6879,15315 7567,15279 7620,16285 6932,16321"/>
              </emma:interpretation>
              <emma:one-of disjunction-type="recognition" id="oneOf6">
                <emma:interpretation id="interp30" emma:lang="zh-CN" emma:confidence="0">
                  <emma:literal>为</emma:literal>
                </emma:interpretation>
                <emma:interpretation id="interp31" emma:lang="zh-CN" emma:confidence="0">
                  <emma:literal>卝</emma:literal>
                </emma:interpretation>
                <emma:interpretation id="interp32" emma:lang="zh-CN" emma:confidence="0">
                  <emma:literal>水</emma:literal>
                </emma:interpretation>
                <emma:interpretation id="interp33" emma:lang="zh-CN" emma:confidence="0">
                  <emma:literal>廾</emma:literal>
                </emma:interpretation>
                <emma:interpretation id="interp34" emma:lang="zh-CN" emma:confidence="0">
                  <emma:literal>㧍</emma:literal>
                </emma:interpretation>
              </emma:one-of>
            </emma:emma>
          </inkml:annotationXML>
          <inkml:trace contextRef="#ctx0" brushRef="#br0" timeOffset="31345">10207 18044 7680,'-9'-28'2880,"3"28"-1536,0 6-1152,6-6 640,6 8 320,-6 6 224,6 9-353,3 0-223,2 3-448,5 2-224,-2-1-32,-4-1-224,1-1 32,-2-3-896,1-8-351,-4-10-1249,-6-4-416,0-10-480</inkml:trace>
          <inkml:trace contextRef="#ctx0" brushRef="#br0" timeOffset="31564">10311 17944 5888,'0'-7'2176,"-11"7"-1152,22-11-288,-11 11 768</inkml:trace>
          <inkml:trace contextRef="#ctx0" brushRef="#br0" timeOffset="31797">10320 17932 13760,'10'8'1600,"1"1"-800,8 0-225,-8 5-63,4-5 96,-6 4 32,3 1-96,-8 4 0,1 1-160,-5-6-64,-5 14 288,1-5-192,-2 1-128,0-4-96,3 0-64,-3-3 0,-5 4 0,1-2 64,1 8-32,-3-3 0,3 4-96,-2 1 32,7 4-64,-7 4 64,7 5 0,-1-2 96,-7 7-96,3 4 0,-1 0-32,-1 4 32,2 4-128,-3-6 0,3-8 32,-1-8 0,-1-4-640,2-9-224,-3-4-768,3-15-320,-6-18-799,0-14-321,-6-4-1120</inkml:trace>
          <inkml:trace contextRef="#ctx0" brushRef="#br0" timeOffset="32293">9942 18351 7040,'6'0'2624,"5"0"-1408,14 6-640,-14-2 736,8-1-544,7 3-160,4-6-320,6-6-32,6 3-160,8-1 0,7-2 96,-6-3-96,0 5 0,-6 0 32,-3-1 64,-3 5 96,-7-4 64,-2 4-33,-5 4 33,-5 5 160,-5 1 64,-4 3-32,-1 9 0,-4 1-224,-2-1-64,-4 1 64,0 0 32,-4 5-160,-2-1-64,-4-1-64,-1 2-64,-4-1 32,0-5 32,0-3-96,0-6-64,0-3-32,0-7 0,-12-3 0,7-3 96,4-7 0,8-3 32,-4 0 0,12-6 0,6 2-96,3-2 64,2-4-128,5-8 32,-2 4-512,2 4-192,-2 5-512,2-1-191,-2 2-929,8 4-384,-2-3-640</inkml:trace>
        </inkml:traceGroup>
        <inkml:traceGroup>
          <inkml:annotationXML>
            <emma:emma xmlns:emma="http://www.w3.org/2003/04/emma" version="1.0">
              <emma:interpretation id="{24A645B2-D345-4FD7-A37D-9F85F6FDE0CC}" emma:medium="tactile" emma:mode="ink">
                <msink:context xmlns:msink="http://schemas.microsoft.com/ink/2010/main" type="inkWord" rotatedBoundingBox="7738,15500 8564,15456 8599,16104 7772,16148"/>
              </emma:interpretation>
              <emma:one-of disjunction-type="recognition" id="oneOf7">
                <emma:interpretation id="interp35" emma:lang="zh-CN" emma:confidence="0">
                  <emma:literal>对</emma:literal>
                </emma:interpretation>
                <emma:interpretation id="interp36" emma:lang="zh-CN" emma:confidence="0">
                  <emma:literal>對</emma:literal>
                </emma:interpretation>
                <emma:interpretation id="interp37" emma:lang="zh-CN" emma:confidence="0">
                  <emma:literal>村</emma:literal>
                </emma:interpretation>
                <emma:interpretation id="interp38" emma:lang="zh-CN" emma:confidence="0">
                  <emma:literal>姑</emma:literal>
                </emma:interpretation>
                <emma:interpretation id="interp39" emma:lang="zh-CN" emma:confidence="0">
                  <emma:literal>吋</emma:literal>
                </emma:interpretation>
              </emma:one-of>
            </emma:emma>
          </inkml:annotationXML>
          <inkml:trace contextRef="#ctx0" brushRef="#br0" timeOffset="32869">10942 18248 6656,'-26'3'2464,"22"3"-1344,4-6-960,0 0 608,0 0-128,9 0 96,7-6-352,5 3-64,-1-1-192,4-2 64,3 6 0,3 0 128,0 0 32,2 0-96,-7 6 0,-10 1 32,0-1 160,0 3 160,-4-1 95,-5 1 1,-12 4 32,1 3-224,-1 0 32,2 4-128,-11 2 64,0 0-64,-2 5 0,2 1-160,0-1 0,0 5-160,-6-6 0,0 2-96,2-2-32,-1 3-128,-1-6 32,0-7-704,0-6-352,-9-4-992,6-12-383,-12-8-1121,4-4-1536,8 1 1760</inkml:trace>
          <inkml:trace contextRef="#ctx0" brushRef="#br0" timeOffset="33074">10844 18334 5120,'36'-5'1920,"-25"10"-1024,-1-1-128,1 0 704,4 6 160,0 2 224,6 4-320,0 6-65,-3 1-831,8 0 128,5-1 0,-5 1-256,-1-6-64,1 2-320,-5-6-96,-6 0-448,0-4-224,0 1-640,-6-4-319,3-2-705,-3-4-224,-3-4-1184</inkml:trace>
          <inkml:trace contextRef="#ctx0" brushRef="#br0" timeOffset="33748">11248 18316 5760,'-10'0'2176,"4"0"-1152,6 0-416,0 0 672,0 0 0,0 0 96,12 0-480,6-4-224,8-2-384,4 2-64,6-1 96,0 1-256,6 0-32,3-5-32,-4 3 0,-5-1-224,-6 1 0,-9 2-192,-12-2 32,-9-1 32,-5-2 64,-10-5 96,-1 5 64,2-14 64,-2 5 32,2-5 32,2 4 64,8 6 160,-1 0 128,0 3-64,1 16 352,4-6-96,0 17 159,0 2-31,0-2-32,0 5-128,0 1-64,0 9 96,0-4 32,4-2-32,1 11 64,0 7-192,11-2-96,-2-1-32,-4-1-32,2 5-128,-4-4-96,-2 1 0,0-6-32,-6-4-352,-12-9-96,4-6-416,-8-3-96,-4-10-256,-6-13-128,1-8 225,-2-5 191,7-1 480,1 0 160,2 0 224,1 5 32,7-1 224,-2 5 128,7 1 32,8-6 320,2 7-97,5 2-223,4 6-128,0-5-224,0 9 0,0 0-512,0-9-191,12-5-1633,12 1-640,3-6-736</inkml:trace>
        </inkml:traceGroup>
        <inkml:traceGroup>
          <inkml:annotationXML>
            <emma:emma xmlns:emma="http://www.w3.org/2003/04/emma" version="1.0">
              <emma:interpretation id="{9D8869E2-BA33-4EF5-BF9C-E83D4424B140}" emma:medium="tactile" emma:mode="ink">
                <msink:context xmlns:msink="http://schemas.microsoft.com/ink/2010/main" type="inkWord" rotatedBoundingBox="8670,14107 10053,14033 10163,16105 8780,16179"/>
              </emma:interpretation>
              <emma:one-of disjunction-type="recognition" id="oneOf8">
                <emma:interpretation id="interp40" emma:lang="zh-CN" emma:confidence="0">
                  <emma:literal>解</emma:literal>
                </emma:interpretation>
                <emma:interpretation id="interp41" emma:lang="zh-CN" emma:confidence="0">
                  <emma:literal>蘸</emma:literal>
                </emma:interpretation>
                <emma:interpretation id="interp42" emma:lang="zh-CN" emma:confidence="0">
                  <emma:literal>颛</emma:literal>
                </emma:interpretation>
                <emma:interpretation id="interp43" emma:lang="zh-CN" emma:confidence="0">
                  <emma:literal>覦</emma:literal>
                </emma:interpretation>
                <emma:interpretation id="interp44" emma:lang="zh-CN" emma:confidence="0">
                  <emma:literal>毹</emma:literal>
                </emma:interpretation>
              </emma:one-of>
            </emma:emma>
          </inkml:annotationXML>
          <inkml:trace contextRef="#ctx0" brushRef="#br0" timeOffset="34410">12093 17803 7680,'-4'6'2880,"4"-6"-1536,-5 7-864,-2 3 768,-2 3-544,-2 6-64,-8 3-320,-2 1-128,-5 5-96,2 2-96,3-1 96,12-7 0,-3-12 32,6 3-64,18-13-64,3-6-128,0-1-64,6-3 0,3 1 64,-3-1-32,5 1 32,-5 5 96,-2 1 64,-2 3 64,-2 0 32,-6 0 128,-3 3 96,-2 7 0,-4-1 95,-4-1 65,-2 1-32,-3 10 128,-2 7 0,1 3-192,-1 3 0,-5-6-128,2 10 0,-7 1-160,-4 9-32,5-16 32,-10 21 0,3-6 0,-3 0 0,4-4 0,7-1 0,4-4-64,-2-4 32,8-9-64,3-5-32,6 1-256,-4-11-96,4 1-448,0-9-192,0-4-416,0-5-95,0-4-161,0-1-96,0-4-224,0-9-96,4-11 64,2 6-800,-1 6 704,-1 0 1024,1-3 672,1 3 3680</inkml:trace>
          <inkml:trace contextRef="#ctx0" brushRef="#br0" timeOffset="35493">11850 18374 7680,'-11'-4'2880,"11"4"-1536,11-6-1088,-1 6 768,-1 6-352,12-2-64,5-4-288,4 0-64,0 0-128,1 6-96,1-3 0,-8 7-32,-3 3 64,-12 6-32,-9-2-32,-9 2-128,-6-1 0,-6-4 0,-9-1 64,3-4 448,7 1 224,5-3-96,0-1 31,15-6-255,15 0-32,5-13-352,7 3-96,9 1-607,-1-14-225,-5 5-448,-5 0-192,-4 5-160,-10-2-96,-7 2-64,-8 0 128,-7 0 1216,2 3 1056,-7 1 576,5-1-256,1 1-96,5 1-384,-1-1-160,6 4-64,6 1-32,5 0 0,-1-2 64,-5 2 32,-1-1 384,-4 5 224,0 0 128,-4 0 64,-7 5 0,1-5 64,-1 0-96,2 0-64,3 0-224,2 0-32,-1 4-128,5 2 0,0-2-160,0-4 0,0 0-33,5 4 97,-1 5-96,2 0 32,0 1-96,-3-1 64,-3 4 224,0 4 96,0 11-128,6-1-96,-6 5-160,0 0-64,0 3-96,0 7-32,0-6-736,5-4-384,1-6-1311,-2-7-577,7-15-1088</inkml:trace>
          <inkml:trace contextRef="#ctx0" brushRef="#br0" timeOffset="34833">11875 18348 7488,'20'-22'2752,"5"2"-1024,1 4-640,-5 0-672,0 4 32,-2 2 64,1 6 32,1 0 32,-1-2-160,1 3-96,0-2 31,-3-3 1,-2 8-32,0 0-32,-6-6 32,-1 12 128,3-6-64,-3 8 96,-3-8-128,-1 5 32,-5-5-96,4 3 64,2 3-128,0 2-64,-3 2-64,3-2 0,-6 2 0,6 0 32,-6 2 0,0 2 64,5-1-32,-5 6 64,0 3-64,0 4 64,4 3-64,2-2 64,-6-5-128,0 6-64,0-5 0,0 0-32,0-1 0,0-5 0,0 2-96,0-6 64,0-4-480,-6-5-128,2-4-320,-1-4-128,-7 0-544,-3-4-159,0-2-801,-6 0-352,2-2-768</inkml:trace>
          <inkml:trace contextRef="#ctx0" brushRef="#br1" timeOffset="-22639">12272 16753 2304,'0'-27'960,"0"27"-512,0 0-384,0 0 192,0 0 224,0 0 64,0 0-64,0 0-32,0 0-128,0 0 32,11 0-64,1-7 0,-5 7-96,-7 0-32,0-12-96,0 12 32,11 0 0,1 0-128,-12 0 32,0 0 0,0 0 0,0 0 64,0 0 32,0 0-32,0 0 32,0 0-64,0 0 64,0 0 64,0 0 64,0 0-96,0 0-96,0 0-96,0 0 32,0 12 32,0-12 64,0 0-32,0 7-32,0-7-64,0 7-32,-12 13-1280,1-2-1600,-8-10 576</inkml:trace>
          <inkml:trace contextRef="#ctx0" brushRef="#br0" timeOffset="36121">12430 18267 8320,'-20'13'3072,"-5"-3"-1664,40-6-1024,-5-1 832,0 3-160,6-2 95,5-4-575,-2 0-256,7-4-192,-2-2-32,2 3 64,0-1-128,5-2-32,-6 2-416,-19-5-1215,-6 0-97,-6 9-960,-4-4-320,-5-2-64</inkml:trace>
          <inkml:trace contextRef="#ctx0" brushRef="#br0" timeOffset="36466">12460 18122 6656,'-3'-19'2464,"12"19"-1344,-15 3-608,6 7 704,0-1-96,0 4 128,6 10-256,0 0-128,-2 5-481,1 8 33,1-1 96,-3 7 32,3-3 32,0 3 0,-6-1-64,0-1-128,6 2 0,-3-7-96,-3 3 64,0-8-64,6-2 0,-6-5-96,5-6 32,-1-2-128,2-11-64,-6-4-96,6-10-32,3-3-224,6-9-128,1-1-448,0-4-256,-1-5-640,10-9-319,-5 5-1057,1-5-448,-6 1 288</inkml:trace>
          <inkml:trace contextRef="#ctx0" brushRef="#br0" timeOffset="37399">12660 18184 6528,'-6'9'2464,"-3"-9"-1344,13 4-480,11 2 768,2-3-224,-7 3-64,16-2-416,-8 1-192,9-5-288,-3 0-96,8 0 64,-1 0-96,-1-5 0,0 1 31,2-2 1,-8 6 128,-3 0 160,0 0-32,-6 0 32,-6 0-32,6 6 0,-9-2-64,-6 15 160,0-6-32,-6 0-256,-9 6-32,6-2-96,-6 2-64,3-6 96,-12 6 0,-6-6-480,-2 9-128,-4-3-160,-9-6-96,3 0 352,7-3 160,5-1 96,5 1 128,-1-2 64,10-3 128,2 4 224,8-5 128,6 0-64,0-4 64,20 6-160,11-12-32,5 2-192,5 0-96,4-10 0,6 0 32,-4 1-96,4 0 0,-12 0 32,3-3 64,-12 3-256,-3 0-96,-12 0-192,-6 4-64,-3-1-256,-12 6-64,2-1 64,-7 1-95,2-1 95,-3 1-256,3 4-128,0-4-224,-9-2 0,-1 2 128,3-5 128,0-1 384,-2-3 160,-3 0 256,0 0 160,6-2 384,0-11 288,4 7 96,1 2 128,5 2 32,-1 1 448,2 5-160,4 5-96,0 1-32,0 3 32,0 0 64,0 13 608,4 0-321,2 6-95,-1-2-192,1 5-64,-6 10-96,4-9-32,-4 5-256,0 8 0,0 0-192,-4-1 32,-7-3-224,1 5-32,-5 0-64,-2-1 32,-16-1-480,0-2-160,-3-7-640,6-7-288,0-6-704,4-3-287,1-10-897,5-4-352,5-6 384</inkml:trace>
          <inkml:trace contextRef="#ctx0" brushRef="#br0" timeOffset="37621">12833 18525 8576,'15'4'3232,"6"5"-1728,9 5-1120,-9-6 832,-1 2 64,-1 4 95,2 4-319,0-1-160,0 2-512,-6 3-96,15-4-64,-9 0-96,-6-4-96,6-1-352,-1-4-192,-5-3-800,0-6-288,-5 0-1343,1-6-609,-2 2-224</inkml:trace>
        </inkml:traceGroup>
        <inkml:traceGroup>
          <inkml:annotationXML>
            <emma:emma xmlns:emma="http://www.w3.org/2003/04/emma" version="1.0">
              <emma:interpretation id="{B69F2F96-5C85-4D22-97D9-6A55F3E4AE6B}" emma:medium="tactile" emma:mode="ink">
                <msink:context xmlns:msink="http://schemas.microsoft.com/ink/2010/main" type="inkWord" rotatedBoundingBox="10320,16017 10349,16016 10351,16042 10321,16044"/>
              </emma:interpretation>
              <emma:one-of disjunction-type="recognition" id="oneOf9">
                <emma:interpretation id="interp45" emma:lang="zh-CN" emma:confidence="0">
                  <emma:literal>、</emma:literal>
                </emma:interpretation>
                <emma:interpretation id="interp46" emma:lang="zh-CN" emma:confidence="0">
                  <emma:literal>.</emma:literal>
                </emma:interpretation>
                <emma:interpretation id="interp47" emma:lang="zh-CN" emma:confidence="0">
                  <emma:literal>。</emma:literal>
                </emma:interpretation>
                <emma:interpretation id="interp48" emma:lang="zh-CN" emma:confidence="0">
                  <emma:literal>·</emma:literal>
                </emma:interpretation>
                <emma:interpretation id="interp49" emma:lang="zh-CN" emma:confidence="0">
                  <emma:literal>(</emma:literal>
                </emma:interpretation>
              </emma:one-of>
            </emma:emma>
          </inkml:annotationXML>
          <inkml:trace contextRef="#ctx0" brushRef="#br0" timeOffset="37800">13373 18648 9600,'-11'7'3584,"11"1"-1920,23 3-1440,-23-11 736,0 0-385,7 0-95,-7 0-960,0 0-479,0 0-3617,0 0-1536</inkml:trace>
        </inkml:traceGroup>
      </inkml:traceGroup>
    </inkml:traceGroup>
  </inkml:traceGroup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4:01.11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4A9D671-5055-4A7D-8527-D29B3C5208BB}" emma:medium="tactile" emma:mode="ink">
          <msink:context xmlns:msink="http://schemas.microsoft.com/ink/2010/main" type="inkDrawing" rotatedBoundingBox="7142,7252 7145,6966 7155,6966 7153,7253" semanticType="verticalRange" shapeName="Line"/>
        </emma:interpretation>
      </emma:emma>
    </inkml:annotationXML>
    <inkml:trace contextRef="#ctx0" brushRef="#br0">10198 9599 1792,'-6'6'704,"6"-2"-384,-5-4 32,5 0 320,0 0 64,0 0 32,0 0 64,0-4 32,0 4 96,0 0 128,0 0-128,0 0 0,0 0-544,0 0 96,0 0 64,0 4 96,0-4 64,0 0-128,0 5 32,0 3-64,0-3 0,0 5-97,0-3-31,0 3-256,0 9-64,0 3-64,0 1-64,0 3 32,0 3-32,0-3-160,0 6 32,0 0-1055,0-10-417</inkml:trace>
  </inkml:traceGroup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3:54.41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F99E5B8-C337-4FD2-BAE6-13367C54FD93}" emma:medium="tactile" emma:mode="ink">
          <msink:context xmlns:msink="http://schemas.microsoft.com/ink/2010/main" type="writingRegion" rotatedBoundingBox="12671,5960 12787,14600 4901,14706 4785,6066">
            <msink:destinationLink direction="with" ref="{23A166D3-50AF-46D7-95B5-11DC5FF36B37}"/>
          </msink:context>
        </emma:interpretation>
      </emma:emma>
    </inkml:annotationXML>
    <inkml:traceGroup>
      <inkml:annotationXML>
        <emma:emma xmlns:emma="http://www.w3.org/2003/04/emma" version="1.0">
          <emma:interpretation id="{39E7D2E5-A41E-4AE1-9F9B-A8224088388A}" emma:medium="tactile" emma:mode="ink">
            <msink:context xmlns:msink="http://schemas.microsoft.com/ink/2010/main" type="paragraph" rotatedBoundingBox="4825,9113 12704,8623 12710,8727 4832,92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A08A551-E905-4333-9236-01428AC2FD5F}" emma:medium="tactile" emma:mode="ink">
              <msink:context xmlns:msink="http://schemas.microsoft.com/ink/2010/main" type="line" rotatedBoundingBox="4825,9113 12704,8623 12710,8727 4832,9217"/>
            </emma:interpretation>
          </emma:emma>
        </inkml:annotationXML>
        <inkml:traceGroup>
          <inkml:annotationXML>
            <emma:emma xmlns:emma="http://www.w3.org/2003/04/emma" version="1.0">
              <emma:interpretation id="{76509D13-C8B4-4CB0-93AC-0286F27696D9}" emma:medium="tactile" emma:mode="ink">
                <msink:context xmlns:msink="http://schemas.microsoft.com/ink/2010/main" type="inkWord" rotatedBoundingBox="4825,9113 8235,8901 8241,9005 4832,9217"/>
              </emma:interpretation>
              <emma:one-of disjunction-type="recognition" id="oneOf0">
                <emma:interpretation id="interp0" emma:lang="zh-CN" emma:confidence="0">
                  <emma:literal>=</emma:literal>
                </emma:interpretation>
                <emma:interpretation id="interp1" emma:lang="zh-CN" emma:confidence="0">
                  <emma:literal>亠</emma:literal>
                </emma:interpretation>
                <emma:interpretation id="interp2" emma:lang="zh-CN" emma:confidence="0">
                  <emma:literal>“</emma:literal>
                </emma:interpretation>
                <emma:interpretation id="interp3" emma:lang="zh-CN" emma:confidence="0">
                  <emma:literal>·</emma:literal>
                </emma:interpretation>
                <emma:interpretation id="interp4" emma:lang="zh-CN" emma:confidence="0">
                  <emma:literal>上</emma:literal>
                </emma:interpretation>
              </emma:one-of>
            </emma:emma>
          </inkml:annotationXML>
          <inkml:trace contextRef="#ctx0" brushRef="#br0">7869 11765 4480,'11'0'1760,"-1"4"-960,-4-4-384,-6 0 608,3 5-224,8 0-64,-1 0-352,5-5-96,-4 0-160,10 0-32,-2 0 32,1 0-64,1 0-64,0 0-64,0 0 32,-6 0-960,6 0-448,-3 0-1312</inkml:trace>
          <inkml:trace contextRef="#ctx0" brushRef="#br0" timeOffset="270">8792 11752 2048,'30'4'864,"-4"1"-448,-5 3-288,-12-3 256,1-1-96,4-4 0,4 0-320,1 0-32,2 0-928,-1 0-352,6 0 448,-6 0 256</inkml:trace>
          <inkml:trace contextRef="#ctx0" brushRef="#br0" timeOffset="530">9572 11716 5120,'24'4'2016,"-18"-4"-1088,20 0-960,-16 0 480,4-4-320,2-2 0,-2 2-64,8-14-64,4 14 32,-2-10-256,3 0 0,-2 6-320,1-2-128,-6 1-576,1 6-1088,-6-3 352</inkml:trace>
          <inkml:trace contextRef="#ctx0" brushRef="#br0" timeOffset="766">10259 11634 4480,'16'-24'1760,"-5"24"-960,4 0-800,0 0 320,0 0-192,15 0-96,-9 0-224,-1 0-32,1 0-672,0 0-288,-2 0-544,7-3-96</inkml:trace>
          <inkml:trace contextRef="#ctx0" brushRef="#br0" timeOffset="931">10964 11634 3456,'24'-18'1408,"-9"13"-768,6 5-608,-10-9 256,4 9-256,1 0 0,8-14-96,8 5 0,-2 1-160,-6 12 0,3-13-480,-2-1-96,1 6-448,-2 1-160</inkml:trace>
        </inkml:traceGroup>
        <inkml:traceGroup>
          <inkml:annotationXML>
            <emma:emma xmlns:emma="http://www.w3.org/2003/04/emma" version="1.0">
              <emma:interpretation id="{E6A2379D-ECF8-4534-9E0D-05AC285D7BDB}" emma:medium="tactile" emma:mode="ink">
                <msink:context xmlns:msink="http://schemas.microsoft.com/ink/2010/main" type="inkWord" rotatedBoundingBox="8914,8892 9433,8859 9436,8895 8916,8927"/>
              </emma:interpretation>
              <emma:one-of disjunction-type="recognition" id="oneOf1">
                <emma:interpretation id="interp5" emma:lang="zh-CN" emma:confidence="0">
                  <emma:literal>-</emma:literal>
                </emma:interpretation>
                <emma:interpretation id="interp6" emma:lang="zh-CN" emma:confidence="0">
                  <emma:literal>―</emma:literal>
                </emma:interpretation>
                <emma:interpretation id="interp7" emma:lang="zh-CN" emma:confidence="0">
                  <emma:literal>—</emma:literal>
                </emma:interpretation>
                <emma:interpretation id="interp8" emma:lang="zh-CN" emma:confidence="0">
                  <emma:literal>ㄧ</emma:literal>
                </emma:interpretation>
                <emma:interpretation id="interp9" emma:lang="zh-CN" emma:confidence="0">
                  <emma:literal>一</emma:literal>
                </emma:interpretation>
              </emma:one-of>
            </emma:emma>
          </inkml:annotationXML>
          <inkml:trace contextRef="#ctx0" brushRef="#br0" timeOffset="1198">11957 11534 3968,'51'-13'1568,"-40"48"-832,4-48-640,-6 13 384,7-3-160,0-3 64,3 2-96,8 0 0,-3-1-160,3 1 128,-1-2 128,8 6 0,7-3 96,-5-2-192,-6 5-96,-4 0-192,-1 0-64,-4 0-416,0 0-160,-1 0-3968,5 5 2176</inkml:trace>
        </inkml:traceGroup>
        <inkml:traceGroup>
          <inkml:annotationXML>
            <emma:emma xmlns:emma="http://www.w3.org/2003/04/emma" version="1.0">
              <emma:interpretation id="{272693D2-4FE9-4F08-A766-7C6738A54A9D}" emma:medium="tactile" emma:mode="ink">
                <msink:context xmlns:msink="http://schemas.microsoft.com/ink/2010/main" type="inkWord" rotatedBoundingBox="9812,8871 10087,8854 10088,8865 9813,8882"/>
              </emma:interpretation>
              <emma:one-of disjunction-type="recognition" id="oneOf2">
                <emma:interpretation id="interp10" emma:lang="zh-CN" emma:confidence="0">
                  <emma:literal>-</emma:literal>
                </emma:interpretation>
                <emma:interpretation id="interp11" emma:lang="zh-CN" emma:confidence="0">
                  <emma:literal>一</emma:literal>
                </emma:interpretation>
                <emma:interpretation id="interp12" emma:lang="zh-CN" emma:confidence="0">
                  <emma:literal>―</emma:literal>
                </emma:interpretation>
                <emma:interpretation id="interp13" emma:lang="zh-CN" emma:confidence="0">
                  <emma:literal>ㄧ</emma:literal>
                </emma:interpretation>
                <emma:interpretation id="interp1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1411">12855 11507 6016,'10'-4'2272,"-1"8"-1216,8-4-896,-7 0 544,4 0-448,7 0-128,0 0-192,0 0-32,-3-4 64,9-2-160,3 3 0,-9 3-896,9-6-416,-4 6-896</inkml:trace>
        </inkml:traceGroup>
        <inkml:traceGroup>
          <inkml:annotationXML>
            <emma:emma xmlns:emma="http://www.w3.org/2003/04/emma" version="1.0">
              <emma:interpretation id="{DA6EFFA9-7C39-4377-ABD6-89EC07FDD6CF}" emma:medium="tactile" emma:mode="ink">
                <msink:context xmlns:msink="http://schemas.microsoft.com/ink/2010/main" type="inkWord" rotatedBoundingBox="10377,8818 10500,8810 10500,8826 10377,8833"/>
              </emma:interpretation>
              <emma:one-of disjunction-type="recognition" id="oneOf3">
                <emma:interpretation id="interp15" emma:lang="zh-CN" emma:confidence="0">
                  <emma:literal>-</emma:literal>
                </emma:interpretation>
                <emma:interpretation id="interp16" emma:lang="zh-CN" emma:confidence="0">
                  <emma:literal>一</emma:literal>
                </emma:interpretation>
                <emma:interpretation id="interp17" emma:lang="zh-CN" emma:confidence="0">
                  <emma:literal>‐</emma:literal>
                </emma:interpretation>
                <emma:interpretation id="interp18" emma:lang="zh-CN" emma:confidence="0">
                  <emma:literal>‘</emma:literal>
                </emma:interpretation>
                <emma:interpretation id="interp1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1596">13420 11466 3712,'10'-4'1408,"-5"4"-768,25-4-768,-19 4 32,15-6-224,-6 3-1152,0-3-544</inkml:trace>
        </inkml:traceGroup>
        <inkml:traceGroup>
          <inkml:annotationXML>
            <emma:emma xmlns:emma="http://www.w3.org/2003/04/emma" version="1.0">
              <emma:interpretation id="{AA32EBB5-1D6B-4BDF-8B69-3EE19BA028D5}" emma:medium="tactile" emma:mode="ink">
                <msink:context xmlns:msink="http://schemas.microsoft.com/ink/2010/main" type="inkWord" rotatedBoundingBox="10948,8785 11222,8768 11223,8788 10950,8806"/>
              </emma:interpretation>
              <emma:one-of disjunction-type="recognition" id="oneOf4">
                <emma:interpretation id="interp20" emma:lang="zh-CN" emma:confidence="0">
                  <emma:literal>-</emma:literal>
                </emma:interpretation>
                <emma:interpretation id="interp21" emma:lang="zh-CN" emma:confidence="0">
                  <emma:literal>一</emma:literal>
                </emma:interpretation>
                <emma:interpretation id="interp22" emma:lang="zh-CN" emma:confidence="0">
                  <emma:literal>ㄧ</emma:literal>
                </emma:interpretation>
                <emma:interpretation id="interp23" emma:lang="zh-CN" emma:confidence="0">
                  <emma:literal>—</emma:literal>
                </emma:interpretation>
                <emma:interpretation id="interp24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1790">13991 11421 4736,'15'-4'1824,"-3"4"-960,-3 0-928,0 0 288,3 0-256,3 0-32,0 0-128,0 0 32,0 0-128,5 0-32,-4 0 160,-1 0 64,11 0-256,-1 4-96,7-4-1184,-8 0-448</inkml:trace>
        </inkml:traceGroup>
        <inkml:traceGroup>
          <inkml:annotationXML>
            <emma:emma xmlns:emma="http://www.w3.org/2003/04/emma" version="1.0">
              <emma:interpretation id="{4C82D5A6-35B4-4F3B-964D-933DCAEC48CB}" emma:medium="tactile" emma:mode="ink">
                <msink:context xmlns:msink="http://schemas.microsoft.com/ink/2010/main" type="inkWord" rotatedBoundingBox="11722,8719 12706,8658 12708,8681 11724,8742"/>
              </emma:interpretation>
              <emma:one-of disjunction-type="recognition" id="oneOf5">
                <emma:interpretation id="interp25" emma:lang="zh-CN" emma:confidence="0">
                  <emma:literal>“</emma:literal>
                </emma:interpretation>
                <emma:interpretation id="interp26" emma:lang="zh-CN" emma:confidence="0">
                  <emma:literal/>
                </emma:interpretation>
                <emma:interpretation id="interp27" emma:lang="zh-CN" emma:confidence="0">
                  <emma:literal>亠</emma:literal>
                </emma:interpretation>
                <emma:interpretation id="interp28" emma:lang="zh-CN" emma:confidence="0">
                  <emma:literal>…</emma:literal>
                </emma:interpretation>
                <emma:interpretation id="interp29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2264">15509 11320 4352,'37'-3'1664,"-23"3"-896,3 0-544,-8 0 416,1 0-192,7 0 64,-2 0-224,0 0-96,0 0-96,0-4-96,0 4 32,1 0-192,-2 0-32,-2 0-896,2 0-1824,-8 0 224</inkml:trace>
          <inkml:trace contextRef="#ctx0" brushRef="#br0" timeOffset="2042">14765 11353 4992,'15'0'1824,"-4"5"-960,4-5-736,-5 0 416,1 0-256,4 0-32,0 0-192,6 0-64,-1-5 0,1 1-96,-6-1 64,9 1 32,6 4 64,2 0-96,-7-4-64,2 4-96,-7 0-32,0-6-576,0 6-224,0 0-1024</inkml:trace>
        </inkml:traceGroup>
      </inkml:traceGroup>
    </inkml:traceGroup>
    <inkml:traceGroup>
      <inkml:annotationXML>
        <emma:emma xmlns:emma="http://www.w3.org/2003/04/emma" version="1.0">
          <emma:interpretation id="{E55F3103-C988-4875-BC17-7305E25D95AA}" emma:medium="tactile" emma:mode="ink">
            <msink:context xmlns:msink="http://schemas.microsoft.com/ink/2010/main" type="paragraph" rotatedBoundingBox="7178,6034 7294,14674 7181,14675 7065,60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684089-51D6-4415-9597-DDD8E3B999A3}" emma:medium="tactile" emma:mode="ink">
              <msink:context xmlns:msink="http://schemas.microsoft.com/ink/2010/main" type="line" rotatedBoundingBox="7178,6034 7294,14674 7181,14675 7065,6035"/>
            </emma:interpretation>
          </emma:emma>
        </inkml:annotationXML>
        <inkml:traceGroup>
          <inkml:annotationXML>
            <emma:emma xmlns:emma="http://www.w3.org/2003/04/emma" version="1.0">
              <emma:interpretation id="{72F66511-7AB7-4FDF-A6C3-2781B35BCCC1}" emma:medium="tactile" emma:mode="ink">
                <msink:context xmlns:msink="http://schemas.microsoft.com/ink/2010/main" type="inkWord" rotatedBoundingBox="7115,6034 7140,7927 7100,7928 7075,6035">
                  <msink:destinationLink direction="with" ref="{F66C5D05-3E60-4641-91F3-30A0958EBD6F}"/>
                </msink:context>
              </emma:interpretation>
              <emma:one-of disjunction-type="recognition" id="oneOf6">
                <emma:interpretation id="interp30" emma:lang="zh-CN" emma:confidence="0">
                  <emma:literal>|</emma:literal>
                </emma:interpretation>
                <emma:interpretation id="interp31" emma:lang="zh-CN" emma:confidence="0">
                  <emma:literal>“</emma:literal>
                </emma:interpretation>
                <emma:interpretation id="interp32" emma:lang="zh-CN" emma:confidence="0">
                  <emma:literal>”</emma:literal>
                </emma:interpretation>
                <emma:interpretation id="interp33" emma:lang="zh-CN" emma:confidence="0">
                  <emma:literal>"</emma:literal>
                </emma:interpretation>
                <emma:interpretation id="interp34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3759">10142 8748 3200,'0'-17'1216,"6"11"-640,-6 2-256,0 4 448,0-5 0,0 1 96,0 0-128,0-2 0,0 3-384,0-3 288,0 2 192,4 1 32,-4-3 128,0 2-256,0-2-128,0 3-288,0 3-128,0 0-96,-4 0-96,4 0-416,0 0-128,0 0-416,0 0-128,0 0 0,0 0 96,0 0 224,0 0 64,0 0 320,0 0 224,0 0 128,0 0 32,0 3 0,0-3 64,0 0-32,0 0-32,0 0-64,0 0 32,0 0 96,0 0 96,0 0-224,0 0 0,0 0 0,0 0 96,0 0 64,0 0 32,0 0 352,0 0 224,0 0 64,0 6 96,-6-2-64,6 5 64,0 1-128,0 3-64,0 0-96,0 6 32,0 4-192,0-1 0,0 10-128,-6 0 63,6 8-63,-4 5 64,4 6-256,-5-2-64,5 5-96,0 1 0,0-6-224,0 1-64,0 5-511,0-6-193,0 2-832,5-6-416,5-5-1152</inkml:trace>
          <inkml:trace contextRef="#ctx0" brushRef="#br0" timeOffset="4005">10158 10121 2048,'-6'19'864,"6"-11"-448,6 6-224,-1-6 288,0 7 576,-1 2 288,2 1 128,-6 5 64,0 4-288,0 1-32,0-2-704,0 25-224,0-15-128,0-4-256,0 0 0,0-5-1440,0-1-672,0 6-832</inkml:trace>
        </inkml:traceGroup>
        <inkml:traceGroup>
          <inkml:annotationXML>
            <emma:emma xmlns:emma="http://www.w3.org/2003/04/emma" version="1.0">
              <emma:interpretation id="{06A3696E-5032-4387-A469-E1E35D6A3D10}" emma:medium="tactile" emma:mode="ink">
                <msink:context xmlns:msink="http://schemas.microsoft.com/ink/2010/main" type="inkWord" rotatedBoundingBox="7221,9251 7294,14674 7181,14675 7108,9253"/>
              </emma:interpretation>
              <emma:one-of disjunction-type="recognition" id="oneOf7">
                <emma:interpretation id="interp35" emma:lang="zh-CN" emma:confidence="0">
                  <emma:literal>|</emma:literal>
                </emma:interpretation>
                <emma:interpretation id="interp36" emma:lang="zh-CN" emma:confidence="0">
                  <emma:literal>!</emma:literal>
                </emma:interpretation>
                <emma:interpretation id="interp37" emma:lang="zh-CN" emma:confidence="0">
                  <emma:literal>1</emma:literal>
                </emma:interpretation>
                <emma:interpretation id="interp38" emma:lang="zh-CN" emma:confidence="0">
                  <emma:literal>丨</emma:literal>
                </emma:interpretation>
                <emma:interpretation id="interp3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4840">10270 12858 3328,'-5'17'1216,"10"2"-640,-10 3-608,5-12 224,0 3-224,0 0-32,0 0-1248,0 6-480,0 0 736,0-2 416</inkml:trace>
          <inkml:trace contextRef="#ctx0" brushRef="#br0" timeOffset="5017">10259 13400 3712,'-3'23'1408,"3"-8"-768,0-2-832,3 4 256</inkml:trace>
          <inkml:trace contextRef="#ctx0" brushRef="#br0" timeOffset="4430">10244 11884 5760,'-6'30'2176,"6"12"-1152,0-14-992,0-6 448,6-4-320,0 0-96,-6-4-544,6-2-224,-3-2-1856,-3 0-704</inkml:trace>
          <inkml:trace contextRef="#ctx0" brushRef="#br0" timeOffset="5017">10275 13510 5344,'5'32'-288,"1"-6"-1184,-6-4-448</inkml:trace>
          <inkml:trace contextRef="#ctx0" brushRef="#br0" timeOffset="5225">10270 14035 5120,'-5'22'1920,"-1"-9"-1024,6 16-544,0-16 480,0 6-192,0-2 32,0 2-384,0 7-96,0 6-128,0 0-320,0 0-160,0 4-1408,0-4-1760,0 4 800</inkml:trace>
          <inkml:trace contextRef="#ctx0" brushRef="#br0" timeOffset="5402">10220 14870 5632,'-18'30'2176,"15"-14"-1152,-3 0-1120,6-6 352,0-1-288,0 0 32,0 1-416,0 7-160,0 11-1728,0-1-800</inkml:trace>
          <inkml:trace contextRef="#ctx0" brushRef="#br0" timeOffset="5588">10199 15327 3584,'0'23'1408,"0"12"-768,3-12-768,3-14 320,5 14-160,-7-1 256,2 5 128,0 2 224,-6-4 64,0 2-160,0 1 0,0-2-320,0 2-128,0 4 0,0-5-704,0-4-224</inkml:trace>
          <inkml:trace contextRef="#ctx0" brushRef="#br0" timeOffset="5781">10235 16034 6400,'-15'17'2464,"15"-12"-1344,-6 13-1088,6-9 448,0 4-320,0 6-32,0 0-128,0 7-32,6 3 32,-2-3-448,1 0-160,1-3-672,-3-1-256,-3 3-736</inkml:trace>
          <inkml:trace contextRef="#ctx0" brushRef="#br0" timeOffset="5955">10244 16676 4992,'0'28'1824,"-6"-11"-960,6 15-448,0-19 608,0 6-384,0 4-32,6-1-224,0 7-64,-1 1-192,-1 2 64,2 0 96,-1 0 128,-1 4 128,2 5-160,-1-2 32,-1-1-128,2 2 0,0-3-384,-1 3-160,-5-8-1792,-5-19-704,-7-7-448</inkml:trace>
        </inkml:traceGroup>
      </inkml:traceGroup>
    </inkml:traceGroup>
  </inkml:traceGroup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7:24.61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C91B94C7-07E9-404D-A5E7-88FD87D40B33}" emma:medium="tactile" emma:mode="ink">
          <msink:context xmlns:msink="http://schemas.microsoft.com/ink/2010/main" type="inkDrawing" rotatedBoundingBox="14536,5685 14980,17486 14693,17497 14249,5696" semanticType="callout" shapeName="Other">
            <msink:sourceLink direction="with" ref="{66B0777A-BEDC-468D-8ED1-964E4F2F76D1}"/>
          </msink:context>
        </emma:interpretation>
      </emma:emma>
    </inkml:annotationXML>
    <inkml:trace contextRef="#ctx0" brushRef="#br0">17452 8333 2816,'0'-3'1120,"0"-3"-576,6 2-224,-6 4 384,0 0 32,0 0 32,5 10-288,-1 3-64,2 6 128,0 3 32,-1 0-288,-5 24 32,0-7 32,0 9 64,0 1 96,0 5-32,4 1 128,2 26-160,-1 5 0,-1-5-192,2 19-96,-1 0 0,1 3-32,-2 20 0,1 0 0,-5 8-64,0 1 32,0 8-64,0 14 64,0 1-128,-5 16 0,1-4 32,4 5 0,0-4 0,-6 18 0,1 4 0,5 1 64,0-10-32,0 9-32,0 0 32,0 6 32,0-15-192,0-1 32,-6-2 96,6-15 128,0 13-32,0-12-64,0 0 128,0-6 32,0-10-64,0 11-32,6-8 96,-1 29 32,1-18-96,3-11-32,1-6-96,1 4-32,4 6 96,0-10 32,1 0-32,-2-10-64,2 20 32,-2-19 32,-2 9-32,-3-5 64,2 0-64,-1-8-32,-4 7 32,-1-7-32,-5 13-96,0-9 64,4-4 32,2 13 64,-1-10-96,-1 10 0,2-9-128,3-4-32,3 0 96,-6 0 96,-3-6-32,3-4 0,0 1-128,9-16 32,0-1-160,-6-12 32,3 11-32,8-11 96,-5-3 128,1 5 32,-2 4-128,2-1 32,-2 0-96,2 6 64,-1 8 96,2-9 96,-2 1-160,-6-1 32,2-10-32,-1-11 64,-1-12-320,-3-16-128,0-20-1312,-3-51-2176</inkml:trace>
  </inkml:traceGroup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1:11.98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86BF8F6-BA45-40AF-8060-FB59720DE5F1}" emma:medium="tactile" emma:mode="ink">
          <msink:context xmlns:msink="http://schemas.microsoft.com/ink/2010/main" type="writingRegion" rotatedBoundingBox="955,677 27599,218 27673,4528 1030,4987"/>
        </emma:interpretation>
      </emma:emma>
    </inkml:annotationXML>
    <inkml:traceGroup>
      <inkml:annotationXML>
        <emma:emma xmlns:emma="http://www.w3.org/2003/04/emma" version="1.0">
          <emma:interpretation id="{E694945E-6EDB-4762-ABF0-D058F75FEC59}" emma:medium="tactile" emma:mode="ink">
            <msink:context xmlns:msink="http://schemas.microsoft.com/ink/2010/main" type="paragraph" rotatedBoundingBox="955,677 27599,218 27618,1353 975,18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310964-75DA-46D2-8466-B58791CCC93A}" emma:medium="tactile" emma:mode="ink">
              <msink:context xmlns:msink="http://schemas.microsoft.com/ink/2010/main" type="line" rotatedBoundingBox="955,677 27599,218 27618,1353 975,1812"/>
            </emma:interpretation>
          </emma:emma>
        </inkml:annotationXML>
        <inkml:traceGroup>
          <inkml:annotationXML>
            <emma:emma xmlns:emma="http://www.w3.org/2003/04/emma" version="1.0">
              <emma:interpretation id="{35E5700A-091A-480C-BF23-DB9F9E9DCE07}" emma:medium="tactile" emma:mode="ink">
                <msink:context xmlns:msink="http://schemas.microsoft.com/ink/2010/main" type="inkWord" rotatedBoundingBox="957,778 1953,760 1967,1569 971,1586"/>
              </emma:interpretation>
              <emma:one-of disjunction-type="recognition" id="oneOf0">
                <emma:interpretation id="interp0" emma:lang="zh-CN" emma:confidence="0">
                  <emma:literal>扯</emma:literal>
                </emma:interpretation>
                <emma:interpretation id="interp1" emma:lang="zh-CN" emma:confidence="0">
                  <emma:literal>毋</emma:literal>
                </emma:interpretation>
                <emma:interpretation id="interp2" emma:lang="zh-CN" emma:confidence="0">
                  <emma:literal>扣</emma:literal>
                </emma:interpretation>
                <emma:interpretation id="interp3" emma:lang="zh-CN" emma:confidence="0">
                  <emma:literal>扭</emma:literal>
                </emma:interpretation>
                <emma:interpretation id="interp4" emma:lang="zh-CN" emma:confidence="0">
                  <emma:literal>母</emma:literal>
                </emma:interpretation>
              </emma:one-of>
            </emma:emma>
          </inkml:annotationXML>
          <inkml:trace contextRef="#ctx0" brushRef="#br0">4429 3732 5120,'0'-9'2016,"4"9"-1088,-4 0-320,0 0 736,0 0-320,5 4-32,1 5 64,4 1 96,-5 3-608,1 6 128,-3 4 64,3-1-97,0 10 1,-2 4-160,-4-4-32,0-2-128,0 2-32,0 6-160,-4-8-32,-8 8-32,3-8-64,-6-2-128,0-6-64,-6-3-416,1-5-160,-7-5-160,2-9-63,-1-6-33,-4-3 0,6-4 288,-8-1 128,2 1 352,5-1 128,4 0 32,1 5 64,-1 1 224,0-1 192,6 3 160,0 2 64,5 1 96,0-7 32,0 4-32,-2 3-64,9-1-65,3-2 33,0 3-192,3-3 0,9-7-128,3-1 64,6 5-128,9 0 32,0-8-96,2 2 0,2 1-192,2 5 32,6 2-160,-7-3 32,0 1-512,-5-1-128,1 1-320,-4 1-63,3-1-289,-4-1-128,4-8-704,-15 10 1024,6-11 448,-6 6 352,0 4 256,-3-1 288,-4 7 256,2 3 480,2 0 256,-4 7 64,4 2 0,-2 14 160,-1-4-448,2 7-128,-5 6-288,-6-3-32,0-3-256,0-4-33,0-3-127,0-6-32,0-3-127,0-10 31,0-6-224,4-1-32,1-12 224,5 6 128,1-2 0,4 1 0,6 5 224,-6 5 192,6 1-64,-7 3-1,8 0-127,-8 7 32,-4 2-64,-4 10 64,-6 0-128,-6 4 0,-4-1 32,-4-5 288,-8 12 96,2-13 128,5 3 0,4-6-96,7 1 64,4-5-192,0-9 0,10 0-256,4-4-32,2-5-128,4-4-32,6-2-256,4 1-128,-5-12-480,2 7-160,-7-7-320,0-2-64,0 1-287,-3 5-65,-8-1-416,-3 1-224,-2-1-512</inkml:trace>
          <inkml:trace contextRef="#ctx0" brushRef="#br0" timeOffset="-1029">4280 3446 4992,'-5'-9'1824,"5"9"-960,0-3-320,0 3 640,0-6 160,0 2 128,5 0-512,-5-2-160,6 2-480,0-1 64,-6 5 64,4 0-32,1 5 64,1 5-192,-3 4-33,4-2-127,-7 8-32,0 2 32,0 10 64,-7 8-96,4 1 0,-3 0 32,1-1 0,1 2 0,-2-3 0,0 6 64,6 3 32,0-9-32,0-4-32,6-3-32,4-3 0,4-6 0,4-1 0,1-5 0,7-2 0,-2-2-64,3 0-64,3-9 32,-4-4 32,10 0 32,-12 0-192,-3 0 0,-6 0-384,-3-4-96,-12 4-288,-6 0-96,-9 0-255,0-3-97,-2-7-448,2 1-160,0-10-512,5-4-1152,-1 1 1120</inkml:trace>
        </inkml:traceGroup>
        <inkml:traceGroup>
          <inkml:annotationXML>
            <emma:emma xmlns:emma="http://www.w3.org/2003/04/emma" version="1.0">
              <emma:interpretation id="{9A79F386-787C-419F-8917-801C12C8A480}" emma:medium="tactile" emma:mode="ink">
                <msink:context xmlns:msink="http://schemas.microsoft.com/ink/2010/main" type="inkWord" rotatedBoundingBox="1915,694 2840,678 2857,1664 1932,1680"/>
              </emma:interpretation>
              <emma:one-of disjunction-type="recognition" id="oneOf1">
                <emma:interpretation id="interp5" emma:lang="zh-CN" emma:confidence="0">
                  <emma:literal>果</emma:literal>
                </emma:interpretation>
                <emma:interpretation id="interp6" emma:lang="zh-CN" emma:confidence="0">
                  <emma:literal>梁</emma:literal>
                </emma:interpretation>
                <emma:interpretation id="interp7" emma:lang="zh-CN" emma:confidence="0">
                  <emma:literal>架</emma:literal>
                </emma:interpretation>
                <emma:interpretation id="interp8" emma:lang="zh-CN" emma:confidence="0">
                  <emma:literal>杲</emma:literal>
                </emma:interpretation>
                <emma:interpretation id="interp9" emma:lang="zh-CN" emma:confidence="0">
                  <emma:literal>累</emma:literal>
                </emma:interpretation>
              </emma:one-of>
            </emma:emma>
          </inkml:annotationXML>
          <inkml:trace contextRef="#ctx0" brushRef="#br0" timeOffset="795">5137 3391 3584,'-5'-9'1408,"5"5"-768,-6 1-128,6-3 512,0 3 288,0-4 160,0 4-320,0-1-64,0-1-608,0 5 128,0 0 128,0 0-96,0 0 0,0 0-64,0 0-64,6 5-65,-1-1 33,4 6-64,-3 2 0,4 8-96,1 2-32,-1 4 96,1 2 96,-2 9-192,-4 7-96,0-4-96,0 2 0,1-7-64,-3-6-32,3-3-64,0-3-32,-6-4-576,0-10-288,0-9-544,6 0-287,-6-9-769,3-14-384,3 0-480</inkml:trace>
          <inkml:trace contextRef="#ctx0" brushRef="#br0" timeOffset="2819">5240 3398 4480,'-6'0'1760,"6"0"-960,0 0-384,0 0 608,0 0-96,11 0 96,-2 0-384,12-6-64,9-4-320,0 3 128,2-2 96,2-1-96,1 1-64,2 0-96,-2 1 0,-3 2-64,2 2 64,-2-1 0,-2 5 96,-5 0-32,-4 0 64,-1 0-64,-4 5 0,-16-5 32,10 10 127,-5-2-127,-5 1 64,-5 0-160,0 1 32,5 2-32,0 2 32,-5-1-64,5 2-32,-4-1 32,-8 2 32,3 3 32,4 0 0,-5-2-64,4 11-32,-5-5-192,2 3 32,-1-3 64,-1 0 32,2-9-32,-3 9-64,2-10 32,2 1 32,-10-5-32,4 4-32,-2-9-320,2 2-128,-2-3-288,-5-3-64,-4 0-160,-7 0 33,8 0 159,-2-3 128,2-3 96,-3-8 96,6 2 96,3-2 160,-3-4 96,6 0 64,0 4 32,4 0 0,5 1 64,2 0 32,4-2 224,10 2 192,1-1 32,4 4-32,9 2 0,6 0 96,2-1-289,-2 3-95,0 2-128,-3 1 0,-6 3 0,-2 0 32,-8 0-64,-7 7-64,-4 2 32,-10 5-32,-10 8 0,-2 6 0,-8 4-96,6-5 64,-2-4-32,5-5 0,6-8 64,5 3 0,5-4 128,5-5 64,9-4-64,3 0-32,8-4-32,1-2-64,-2 3-64,1-10 32,-4 13 96,-5 4-384,-11-4-192,0 0-223,-15 12-33,-5-2 64,-7 3 32,2 0 96,-7 3 32,2-3 96,0 0 32,0 0 96,0 0 32,4 2 96,-1 2 128,2-1 96,-1-4 64,8 2 160,-9 8 96,6-12 416,1 3 256,4 0-352,7-3-64,4-1-64,-1-6-64,12 3-96,5-2-65,4-4-63,0-10 64,6 2-96,3 0-64,6-2 64,6 1 64,6 0-64,8-1 32,2-3-96,4 0 0,-6-1-96,7 2 32,-6-4-64,0 9 64,0-3-224,-6 1 32,2-1 96,-7 7 64,-10-3 0,-4 2 32,-5-1-64,-6 1-32,-5 4-256,-10-4-96,0 4-160,-4 0-96,-12 0 0,0-6 33,-10-3-97,1 2 0,0-9-32,-1 8-64,2-10 224,-3-1 96,2-7 96,5 3 64,-1-5 96,0 6 128,1-1 96,4 0 64,1 1 32,6-1 0,-2 6 128,1-2 96,5 6 0,1-1 96,-2 6-160,6-2-96,0 6 96,0 4 128,0 0-32,0 8 32,6 10-32,-2 2 64,1 12 63,0 13-31,5 4 32,-4 5 0,3 1-64,-2 7 32,-7 3-192,5-2-96,-5 0-32,0 1-32,0-10-64,0 0 32,0-8-64,0-4 64,0-16-64,-5 0-32,-2-8-320,7-4-192,-5-8-256,1-6 0,-2-10-224,-4-3-31,5-6 63,0-7 32,1-6 32,-2 0 0,0 0 64,0-10 128,-8 3 320,4 3 128,-1 7 256,2 3 64,3 4 128,2 3 96,-2 6 352,1 3 224,1 6-32,-7 4 64,1 4-224,-1 15-96,-4 4-128,0-1-32,0 1-160,-5 4-1,-2 1-318,2-6-1,5 1-768,0-6-256,5-7-736,-2-10-192,12-5 192,7-4 160,4-14 864,3 4 416,6-7 512,12 8 352,8 0 512,1 4 256,0 0 128,-1 4 32,6 16-160,-6 8 32,17 4-160,-12 0-32,3-6-417,-10 4-95,4-3-32,-6 0-64,-6-4-96,-4 4-64,-4-9-416,-8 2-96,2-6-544,-7-6-256,-4 2-863,-5-9-353</inkml:trace>
        </inkml:traceGroup>
        <inkml:traceGroup>
          <inkml:annotationXML>
            <emma:emma xmlns:emma="http://www.w3.org/2003/04/emma" version="1.0">
              <emma:interpretation id="{2B759B01-052D-4EE7-85B1-0504405AE52E}" emma:medium="tactile" emma:mode="ink">
                <msink:context xmlns:msink="http://schemas.microsoft.com/ink/2010/main" type="inkWord" rotatedBoundingBox="3033,740 3875,725 3889,1522 3047,1537"/>
              </emma:interpretation>
              <emma:one-of disjunction-type="recognition" id="oneOf2">
                <emma:interpretation id="interp10" emma:lang="zh-CN" emma:confidence="0">
                  <emma:literal>每</emma:literal>
                </emma:interpretation>
                <emma:interpretation id="interp11" emma:lang="zh-CN" emma:confidence="0">
                  <emma:literal>毎</emma:literal>
                </emma:interpretation>
                <emma:interpretation id="interp12" emma:lang="zh-CN" emma:confidence="0">
                  <emma:literal>無</emma:literal>
                </emma:interpretation>
                <emma:interpretation id="interp13" emma:lang="zh-CN" emma:confidence="0">
                  <emma:literal>孬</emma:literal>
                </emma:interpretation>
                <emma:interpretation id="interp14" emma:lang="zh-CN" emma:confidence="0">
                  <emma:literal>岛</emma:literal>
                </emma:interpretation>
              </emma:one-of>
            </emma:emma>
          </inkml:annotationXML>
          <inkml:trace contextRef="#ctx0" brushRef="#br0" timeOffset="3603">6258 3391 4864,'0'-13'1824,"-6"10"-960,18-3-32,-12 6 800,0 0-224,0 0-64,0 0-384,8 0-128,-8 0-480,6 0 64,-6 0 96,6 9 95,-2 1 33,2 3-96,-6 6 64,0 3-192,0 1 0,0 0-192,0 3 32,0 10-160,-6-4-64,2-9-96,-2-1 32,0 1-896,1-4-416,2-6-1151,3 0-481,-6-4-1056</inkml:trace>
          <inkml:trace contextRef="#ctx0" brushRef="#br0" timeOffset="4182">6340 3710 5376,'-5'14'2016,"5"-6"-1088,-5 10-160,5-9 704,-6 4-192,2 1 0,-1 4-320,-7 6-128,9-2-448,-3 6 96,6-6 96,0 5-65,0 0 97,0-5-32,6 2-64,-6-1-64,3 0-32,9-7-32,-3 3 0,2-2-64,4-2-32,1-7-96,8-3 32,12-1-64,-4-4 0,-2-4-96,6-1 32,-6 2-64,0-7 64,-4 0-352,4 3-64,-3-8-480,-12-2-128,-5 4-512,-10 3-192,-6 0-351,-4 2-97,-4-2-384,-8-7-96,-4-2-128</inkml:trace>
          <inkml:trace contextRef="#ctx0" brushRef="#br0" timeOffset="3809">6386 3511 6272,'16'-6'2368,"-1"6"-1280,21-4-640,-16 4 640,1-4-192,3-1-64,3 1-448,-3-2-256,2 2-64,-7 0-416,-1-1-96,-15 5-1472,-3 5-576,-3 9-480</inkml:trace>
          <inkml:trace contextRef="#ctx0" brushRef="#br0" timeOffset="5162">6330 3759 5376,'0'-13'2112,"5"4"-1152,10-4-416,-5 7 640,2 2-128,-4-5 32,8-4-192,4 4-96,10-1-416,-3 6-32,-2 0 64,5-1-96,2 1 64,-8-9-96,2 13 63,-4 0-63,-4 0 0,-1 0 96,-8 13 448,1 0-192,-4 1-160,-1-2-64,-1 3-64,1 2 32,-5 2-64,6 4-32,0-6-96,-2 6 32,-4 1 0,0 6 32,0 8-64,0-3-32,0-3-192,0 1 32,0-3 64,-4-2 32,-2 4-128,0-10-32,1-4-192,-4-5 0,-1-4-448,-2-3-160,-2-6-256,-2 0-64,-4 0 32,-5-6 1,-10 3-161,-1-7-32,0 1 288,0-1 256,0-3 288,0 0 192,1-14 192,5 8 64,-17-7 320,7 8 224,4-1 128,6 6 96,4 3 32,5 1 96,6 1-160,5 2-32,5 2-160,5-1-32,9 5-65,12 0 1,6 0 0,-3-4 0,8 0-128,8-1 0,1 1-32,10-6 32,-1 7-128,2-7-32,-2 5-32,-4-3 32,-5 2-64,0 3-32,-11-3-128,-8 3 0,-8-1-352,-8 4-192,-12 0-192,-3 0-95,-8 0-65,2 0 64,-10-6 192,-5 2 128,-2-1 224,2 1 192,6-5 128,3 4 64,0-4 96,6 0 32,0-1 96,3 6 96,9-1 64,-2 1 32,5-5 0,0 5 64,5-2 64,-5 6-32,3 10 128,3 3 64,0 6-1,-2 4 65,2 9-64,-6 3-32,5 1-256,-5-4-96,0 0-96,0-4-32,0-2-96,0-3-64,0 0-544,0-14-288,0-9-768,0 0-255,15-5-1857,0-18-1728,0-7 1952</inkml:trace>
          <inkml:trace contextRef="#ctx0" brushRef="#br0" timeOffset="5731">6631 3828 4096,'-6'-5'1568,"6"10"-832,0 0-32,0-5 640,0 0-96,0 0 64,9 0-320,3 0-128,-2 0-480,4 0-32,2 0 0,4 0 64,0 0 96,2 0-160,-2 3 32,-5 1-224,6 2-32,-3 4-128,0-6-32,-4-4-32,-4 3 0,0-3-704,1 5-384,4-5-608,1-5-256,-6 2-1248</inkml:trace>
        </inkml:traceGroup>
        <inkml:traceGroup>
          <inkml:annotationXML>
            <emma:emma xmlns:emma="http://www.w3.org/2003/04/emma" version="1.0">
              <emma:interpretation id="{CAECF91D-2F4C-476F-81C9-BE514EB8BA6F}" emma:medium="tactile" emma:mode="ink">
                <msink:context xmlns:msink="http://schemas.microsoft.com/ink/2010/main" type="inkWord" rotatedBoundingBox="4096,773 4405,767 4418,1532 4109,1537"/>
              </emma:interpretation>
              <emma:one-of disjunction-type="recognition" id="oneOf3">
                <emma:interpretation id="interp15" emma:lang="zh-CN" emma:confidence="0">
                  <emma:literal>个</emma:literal>
                </emma:interpretation>
                <emma:interpretation id="interp16" emma:lang="zh-CN" emma:confidence="0">
                  <emma:literal>個</emma:literal>
                </emma:interpretation>
                <emma:interpretation id="interp17" emma:lang="zh-CN" emma:confidence="0">
                  <emma:literal>y</emma:literal>
                </emma:interpretation>
                <emma:interpretation id="interp18" emma:lang="zh-CN" emma:confidence="0">
                  <emma:literal>丁</emma:literal>
                </emma:interpretation>
                <emma:interpretation id="interp19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6675">7155 3437 4736,'-10'-13'1760,"10"9"-960,0-2-224,0 2 640,0 4-192,0-5 32,0 5-32,0 0 0,0 0-544,6 5 64,-2 5 96,1-2-64,1 10 32,-6 1-33,3-2-63,4 12 0,-7-4 0,0 8-192,5-7-64,1-3-128,-3-4-96,3-10 64,9 4 64,0-16 0,6-3 0,0-7-192,0-1 32,-3 5 64,3 0 32,0-1-32,-1 2 32,1-1-224,0 0-32,-6 5-448,0-2-96,-6 2-544,-9-1-159,0 5-385,-3 0-160,-9 5 608,3-1 320,-2 15 544,1 8 576,1-9 256,-3 5 352,3 0 128,3-4 96,6 3 64,0 0-96,0 9 0,0-3-32,0 14 32,0 3-65,6-6 33,-6-3-64,0-4 0,0 0-256,0-4-64,0-5-224,-6 0 0,1-7-160,1-2 0,-7 1-32,-4-7-64,-12 1 32,9 0-32,18-9-1408,-37 6-96,5-6-96,8-6-639,4-3-193,4 0-1632,7-5-576</inkml:trace>
        </inkml:traceGroup>
        <inkml:traceGroup>
          <inkml:annotationXML>
            <emma:emma xmlns:emma="http://www.w3.org/2003/04/emma" version="1.0">
              <emma:interpretation id="{66FC4AC8-7CDF-4EFE-A7D9-3BCEDDBAEEFD}" emma:medium="tactile" emma:mode="ink">
                <msink:context xmlns:msink="http://schemas.microsoft.com/ink/2010/main" type="inkWord" rotatedBoundingBox="4888,741 5614,729 5626,1463 4900,1476"/>
              </emma:interpretation>
              <emma:one-of disjunction-type="recognition" id="oneOf4">
                <emma:interpretation id="interp20" emma:lang="zh-CN" emma:confidence="0">
                  <emma:literal>约</emma:literal>
                </emma:interpretation>
                <emma:interpretation id="interp21" emma:lang="zh-CN" emma:confidence="0">
                  <emma:literal>为</emma:literal>
                </emma:interpretation>
                <emma:interpretation id="interp22" emma:lang="zh-CN" emma:confidence="0">
                  <emma:literal>仂</emma:literal>
                </emma:interpretation>
                <emma:interpretation id="interp23" emma:lang="zh-CN" emma:confidence="0">
                  <emma:literal>沩</emma:literal>
                </emma:interpretation>
                <emma:interpretation id="interp24" emma:lang="zh-CN" emma:confidence="0">
                  <emma:literal>纫</emma:literal>
                </emma:interpretation>
              </emma:one-of>
            </emma:emma>
          </inkml:annotationXML>
          <inkml:trace contextRef="#ctx0" brushRef="#br0" timeOffset="10671">8042 3446 4480,'0'-9'1760,"0"9"-960,-6-4-384,6 4 544,0 0-64,0 0 32,6-5-256,0 1-64,3 0-160,2-2-32,-1 2-32,1-1 64,-1 1-96,-1 4 32,2 0-96,-11 0 64,0 0-64,0 0 64,0 9-128,0 1 32,-5 3-96,-5 0 64,-2 1-128,-8 4-64,5-4 64,-6 5 0,7 3-33,-6-5-63,4-8 32,0 5-32,2 0 0,4 4 192,4 0 64,1-4-224,5-5 0,0-9-32,0 0 0,11-4 0,-1 4 0,0 0 0,0 0 64,6 0-32,-2 0-96,-2 14 32,-18 8 96,0 1-32,2-1 64,-1 5-64,0-5 64,-5 1-128,4-4-64,0 0 64,2-6 64,4-4-64,4-1 0,2 1 32,0-3 0,9-3 0,-6 7 0,3-1 64,-3 8 32,-4 12 32,-5-3 64,0-4 320,-10 7 160,0-7-160,4 1-32,2 0-224,4-10 0,0-10-224,10-6-32,5-7-64,0-3 0,0-19-352,0 0-224,5-4-512,2 4-224,-2-3-255,2 2-129,-2-2-288,-2-7-160,4-7-832</inkml:trace>
          <inkml:trace contextRef="#ctx0" brushRef="#br0" timeOffset="11410">8215 3714 6272,'6'-13'2368,"-1"13"-1280,11 3-512,-7-3 800,6 6-128,0-2-32,0 6-416,6-7-160,0 6-352,0 1-128,-1-6-32,1 2-160,-6 1 32,-6-1-704,2-3-320,-1-3-640,-4 0-160,12-3-4000,-1-3 2944</inkml:trace>
          <inkml:trace contextRef="#ctx0" brushRef="#br0" timeOffset="11212">8379 3375 5632,'0'-9'2112,"0"9"-1152,-5 0-352,5 0 672,0 4-96,-6 1 96,3-2-224,-3 7-96,0 4-512,-3 4 0,3-1 63,1 6-127,1-1 32,-2-3-192,6 0-64,0-6-64,6 0-96,-2-3 32,7-6-32,-2-4 0,6-4 0,6-2-96,-1 2 64,11-6-32,-5 2-64,-1 4 96,-5 0 64,1-2-64,0 3 0,0-3 32,-6 6 64,0 0-32,0 0-32,-6 6-64,2 3 32,-7-1 224,2 0 192,0 12 0,-1 2 32,-5 10-96,0-5-32,0 1 32,0 2 32,0 2-160,0 0-64,-5 0 0,-1-5 64,0 1-96,2-2-64,-7 2 0,2-5-32,-6 0-448,-12-7-160,-3 4-480,0-2-96,0-4-95,-2-5 63,7-6-32,-1 1 64,1-11-64,5-2-32,-1-11-480,0-2-1504,0-4 416</inkml:trace>
        </inkml:traceGroup>
        <inkml:traceGroup>
          <inkml:annotationXML>
            <emma:emma xmlns:emma="http://www.w3.org/2003/04/emma" version="1.0">
              <emma:interpretation id="{82CF9AF6-0139-43C4-B59B-47C1E0669BD7}" emma:medium="tactile" emma:mode="ink">
                <msink:context xmlns:msink="http://schemas.microsoft.com/ink/2010/main" type="inkWord" rotatedBoundingBox="5932,617 6643,605 6660,1614 5950,1626"/>
              </emma:interpretation>
              <emma:one-of disjunction-type="recognition" id="oneOf5">
                <emma:interpretation id="interp25" emma:lang="zh-CN" emma:confidence="0">
                  <emma:literal>束</emma:literal>
                </emma:interpretation>
                <emma:interpretation id="interp26" emma:lang="zh-CN" emma:confidence="0">
                  <emma:literal>涑</emma:literal>
                </emma:interpretation>
                <emma:interpretation id="interp27" emma:lang="zh-CN" emma:confidence="0">
                  <emma:literal>凍</emma:literal>
                </emma:interpretation>
                <emma:interpretation id="interp28" emma:lang="zh-CN" emma:confidence="0">
                  <emma:literal>柬</emma:literal>
                </emma:interpretation>
                <emma:interpretation id="interp29" emma:lang="zh-CN" emma:confidence="0">
                  <emma:literal>東</emma:literal>
                </emma:interpretation>
              </emma:one-of>
            </emma:emma>
          </inkml:annotationXML>
          <inkml:trace contextRef="#ctx0" brushRef="#br0" timeOffset="12302">9016 3528 5760,'-6'9'2176,"12"-3"-1152,0 1-352,-2 3 800,6 9-352,0 7 0,2 6-352,-3 0-160,6 0-352,-4-6-160,-2-3 0,1 0-64,-4-1-32,0-8-416,-6-5-128,0-9-992,0-4-448,-6-5-1504</inkml:trace>
          <inkml:trace contextRef="#ctx0" brushRef="#br0" timeOffset="12065">9169 3469 6144,'-9'6'2272,"9"-2"-1216,-6 0-544,6-4 768,0 0-192,0 0 96,0 0-256,6 0-32,3 0-480,6 0-32,1-4-33,10 0 1,-2-2 32,2 3-64,0-3 32,-1 2-128,2-2-64,-3 3-64,-3 3-96,0-4-64,-7 4 32,2 0-128,-6 0-32,0 0-608,-10 0-287,-5 0-705,-4 0-224,-7 0-1920</inkml:trace>
          <inkml:trace contextRef="#ctx0" brushRef="#br0" timeOffset="13372">9250 3556 3968,'62'-10'1568,"-48"0"-832,7 2-224,-6 4 576,0 0 64,0-2 0,6 3-64,0-3 32,0 6-608,-1 0 128,-4 0 32,8 6 256,-4 3-416,-4-1-192,-16 0-192,-6 16-32,-4 4-64,-10 2-32,-4 8 32,-8-6-32,1-2-96,-5-2 0,-3-5 192,3-6 96,10-2 31,5-8 33,7 3 64,4-10 32,10 0-160,4-4-128,13-6-32,-2 1-32,5-4 0,-1 0 64,7 3-96,-1-3 0,-5-1-192,1-4 0,0-1-416,-6 6-127,0 3-289,-4 3-96,-1-2 128,-4-1 160,-6-3 128,0-2 128,0 2 288,-6 0 96,0-6 0,2 2 64,-7-3 96,2 4 32,3-6-64,-3-2 0,-3 0 128,3 8 32,-2-4 0,7 4 32,-2-4 128,0 2 192,3 5 128,-9 0 64,7-1-128,1 2 32,-2-8-96,6 7 0,-5 4-32,5-1 0,0 0 0,0 7 0,0 3 64,0 0 128,0 3-32,-4 7-33,-2 4-63,6-1-32,0 12-96,0-3 32,0 8-64,0 8 64,6 1-64,3 16 64,1-4-64,1 11 64,-2 2-128,-3-6 32,4 10-96,-5 0 0,-5-4-32,0 0 64,0-9-160,0 3-32,-5-12-64,1-11 0,-2-6-288,-3-7-96,-3-9-288,3-10 0,-2-6-544,-10-10-191,6-9-161,6-2-32,9-4 288,0 2 128,0-6 128,0 0 64,0-4 256,0 0 416,0 8 320,0 2 256,5 7 224,-5 0 480,0 11 224,0-1 32,-5 4 96,-11 5-128,-5 9-32,2 10-256,-2 7-64,-4 2-352,-1-2-160,1 3-161,-5-3-95,4-3-319,-1 3-193,3-6-1088,3-12-480,6-4-480,6-4-1440,-8-9 896</inkml:trace>
          <inkml:trace contextRef="#ctx0" brushRef="#br0" timeOffset="13582">9189 3901 6016,'51'13'2272,"-21"-3"-1216,18 12-384,-30-14 704,9 11-128,3 0 64,0-3-320,6 3-128,5 0-480,-5-5-33,-6-2 1,-4-2-192,-1 3-96,-4-9-32,-6 1-32,0-5-863,-4 0-289,-1 0-1120,-5-5-416,1 1-832</inkml:trace>
        </inkml:traceGroup>
        <inkml:traceGroup>
          <inkml:annotationXML>
            <emma:emma xmlns:emma="http://www.w3.org/2003/04/emma" version="1.0">
              <emma:interpretation id="{E7A63294-CA22-40EE-8C44-3576F6BC4ADD}" emma:medium="tactile" emma:mode="ink">
                <msink:context xmlns:msink="http://schemas.microsoft.com/ink/2010/main" type="inkWord" rotatedBoundingBox="6875,777 7393,768 7404,1437 6886,1446"/>
              </emma:interpretation>
              <emma:one-of disjunction-type="recognition" id="oneOf6">
                <emma:interpretation id="interp30" emma:lang="zh-CN" emma:confidence="0">
                  <emma:literal>只</emma:literal>
                </emma:interpretation>
                <emma:interpretation id="interp31" emma:lang="zh-CN" emma:confidence="0">
                  <emma:literal>照</emma:literal>
                </emma:interpretation>
                <emma:interpretation id="interp32" emma:lang="zh-CN" emma:confidence="0">
                  <emma:literal>思</emma:literal>
                </emma:interpretation>
                <emma:interpretation id="interp33" emma:lang="zh-CN" emma:confidence="0">
                  <emma:literal>画</emma:literal>
                </emma:interpretation>
                <emma:interpretation id="interp34" emma:lang="zh-CN" emma:confidence="0">
                  <emma:literal>写</emma:literal>
                </emma:interpretation>
              </emma:one-of>
            </emma:emma>
          </inkml:annotationXML>
          <inkml:trace contextRef="#ctx0" brushRef="#br0" timeOffset="14288">9924 3443 4608,'-6'0'1760,"6"4"-960,0 5-384,6-5 608,-3 5-96,3 5 32,0 1-288,-3 2-64,9 11-352,3 2-32,-6 2 96,3 0 0,-3 0 128,-3-6-160,-1 3-32,-5-7-128,0-5-32,-5-2-96,-1-2-96,2-3-512,-1-6-224,-1-4-224,6 0 0,0-4-288,6-6 0,-1-3-1120</inkml:trace>
          <inkml:trace contextRef="#ctx0" brushRef="#br0" timeOffset="15571">10082 3433 4864,'-5'0'1824,"-16"4"-960,12-4-384,9 0 1088,9 0-480,1 0-256,1-4-128,-2-1-416,3 1-32,2 0 64,8-2-64,-4 2 96,9-1-128,-3 5 32,3 0-32,3 0 32,0 0 0,2 0 0,-8 0 64,2 5 32,-4-1-96,-7 2 0,-6 2-33,2 1 33,-7 0-128,-4 1-96,-9-1 0,-13 4-32,2 1-96,-4-1 64,-8 2-192,2 8 0,-6 3 33,0 0 31,6-7 96,5 4 32,5-4 32,5-3 64,3-6 96,6-1 127,6-5-127,6 2-32,6-12 0,3-1 0,5-9-64,-1 9-64,7-12 32,-1 6-32,2-2 0,-3 7 64,-4-1-32,-4 3-32,-5 16-544,-16 12-767,-11-3-161,2 4-32,-8-4-448,-2-3-96,-2 3-384,-1-2-608,8-2 1312,-1-7 3872,-10 11-352,-6 0 0,4 3-384,8 1-160,2 3-192,2-3 0,5-1-608,6-3 32,3 4 32,0-6-192,6-2-32,0-2-160,0-4-96,15-14-512,12 1-224,-3-9-96,2-2 224,4-2 128,0 4 160,3-3 128,2 13 160,-5-7 64,6 1 0,4 1-64,-8 3 224,4 1 96,-12 4 384,-4-6 256,-4 6 160,-5 6 512,-1 3-417,-5-1-319,-5 11-256,0 3-320,-11-3-128,2 4-96,-13-6 0,2 1-768,5 1-352,-6-5-1087,7-5-513,4-5-1504</inkml:trace>
        </inkml:traceGroup>
        <inkml:traceGroup>
          <inkml:annotationXML>
            <emma:emma xmlns:emma="http://www.w3.org/2003/04/emma" version="1.0">
              <emma:interpretation id="{4703F1F1-D875-41FF-B013-2634290BD00D}" emma:medium="tactile" emma:mode="ink">
                <msink:context xmlns:msink="http://schemas.microsoft.com/ink/2010/main" type="inkWord" rotatedBoundingBox="7669,624 8357,612 8372,1438 7683,1450"/>
              </emma:interpretation>
              <emma:one-of disjunction-type="recognition" id="oneOf7">
                <emma:interpretation id="interp35" emma:lang="zh-CN" emma:confidence="0">
                  <emma:literal>有</emma:literal>
                </emma:interpretation>
                <emma:interpretation id="interp36" emma:lang="zh-CN" emma:confidence="0">
                  <emma:literal>苒</emma:literal>
                </emma:interpretation>
                <emma:interpretation id="interp37" emma:lang="zh-CN" emma:confidence="0">
                  <emma:literal>浳</emma:literal>
                </emma:interpretation>
                <emma:interpretation id="interp38" emma:lang="zh-CN" emma:confidence="0">
                  <emma:literal>蒋</emma:literal>
                </emma:interpretation>
                <emma:interpretation id="interp39" emma:lang="zh-CN" emma:confidence="0">
                  <emma:literal>涛</emma:literal>
                </emma:interpretation>
              </emma:one-of>
            </emma:emma>
          </inkml:annotationXML>
          <inkml:trace contextRef="#ctx0" brushRef="#br0" timeOffset="16526">10719 3360 7296,'-6'-4'2720,"6"4"-1472,0 4-672,0-4 800,0 0-288,0 0 0,0 0-320,10 0-161,11 0-351,5-4 32,-2 4 64,8 0 0,-1 0 32,4 0-64,1-4-32,0-1-160,3 5-32,9 0-32,-9-4 32,8-1-128,-7 1 0,1 0 32,1-2 64,-7 2-96,-4-1 0,-1 1-192,-10 4 0,-4 0-544,-7 0-128,-9 0-607,-4 4-193,-7 5-704,-4 1-320,0-1-448</inkml:trace>
          <inkml:trace contextRef="#ctx0" brushRef="#br0" timeOffset="16193">11254 3275 13696,'0'0'1024,"0"8"-224,-6 1-128,2 7 31,-2-9-95,-5 2-64,2 5-96,-12 0 32,0 4-192,3 0-32,-3 4-64,0 2 32,0-2-128,-3 0-64,3 11-160,-5-8 0,2 4-512,-3 2-192,-3-3-640,4-6-223,1-8-705,-5-2-320,4-15-736</inkml:trace>
          <inkml:trace contextRef="#ctx0" brushRef="#br0" timeOffset="16811">11066 3469 6144,'-12'5'2272,"12"-5"-1216,0 4-384,0-4 704,0 10-192,0 0-64,0 3-192,-4 0-32,4 9-512,0 10 0,-5 0 31,5 0-31,0-2 32,0 8-96,0-2 32,0-4-192,0-6-32,0 3-224,0-6 0,0-11-544,-6-2-128,6-6-671,0-4-289,0-4-416,0-11-128,0-2-864</inkml:trace>
          <inkml:trace contextRef="#ctx0" brushRef="#br0" timeOffset="15961">11259 3320 5504,'-11'-16'2112,"22"-21"-1152,-11 17-1120,0 40 2272,0-2-640</inkml:trace>
          <inkml:trace contextRef="#ctx0" brushRef="#br0" timeOffset="17484">11188 3610 9824,'9'-9'832,"2"18"288,-7 14-224,-4 0-64,-4-1 32,-12 1 0,0 3 32,7-3-1,0-4 65,-3-2-224,7-2-128,1-8-224,4 3-64,9-10-288,3-4 0,3-6-96,0 1 0,0 0-448,6-5-128,3-22-672,6 1-223,6-1-801,0 4-288,15 0-1056</inkml:trace>
          <inkml:trace contextRef="#ctx0" brushRef="#br0" timeOffset="17269">11224 3420 6656,'4'-5'2464,"1"5"-1344,7 5-736,-12-5 672,9 4-128,0 0 32,3 2-128,-8-2-32,7 5-448,-6 0 64,-1 1 95,2 3 33,0 0 32,-6 1 0,0 0 0,3 10-160,-3-2 0,0 8-192,6 2 32,0-4-96,0 4 64,-6-2-64,3 2 64,3 0-64,-1 14 0,-1-2-96,-4-2-64,0-6 32,0-4-32,0-6-160,0-3 32,0-4-704,-4-6-352,-1-4-288,-1-9-63,-3-12-385,-3-17-64,3 3 32,-1-3 0,-1 3 384,2-6-192,-6 6 704,0-2 704,-2 1 384,-2-5 608,2-3 224,2 2 64,11-2 0,4 3-32,0 8 0</inkml:trace>
        </inkml:traceGroup>
        <inkml:traceGroup>
          <inkml:annotationXML>
            <emma:emma xmlns:emma="http://www.w3.org/2003/04/emma" version="1.0">
              <emma:interpretation id="{BF583973-417C-47BC-B54B-2AC20E2CC03A}" emma:medium="tactile" emma:mode="ink">
                <msink:context xmlns:msink="http://schemas.microsoft.com/ink/2010/main" type="inkWord" rotatedBoundingBox="8811,944 9222,937 9224,1053 8813,1060"/>
              </emma:interpretation>
              <emma:one-of disjunction-type="recognition" id="oneOf8">
                <emma:interpretation id="interp40" emma:lang="zh-CN" emma:confidence="0">
                  <emma:literal>一</emma:literal>
                </emma:interpretation>
                <emma:interpretation id="interp41" emma:lang="zh-CN" emma:confidence="0">
                  <emma:literal>-</emma:literal>
                </emma:interpretation>
                <emma:interpretation id="interp42" emma:lang="zh-CN" emma:confidence="0">
                  <emma:literal>—</emma:literal>
                </emma:interpretation>
                <emma:interpretation id="interp43" emma:lang="zh-CN" emma:confidence="0">
                  <emma:literal>ㄧ</emma:literal>
                </emma:interpretation>
                <emma:interpretation id="interp44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17952">11866 3646 6144,'-11'-28'2272,"11"34"-1216,0 20-192,0-16 928,0-1-288,0-9 0,0 9-384,5-5-129,1 2 161,13-2-672,8-14-160,-1 0-96,4-2-128,6-2-64,0 1 0,2 4-32,4-1-160,-6 1 32,-6 0-864,-4 1-288,5-2-2399,-10 1-897</inkml:trace>
        </inkml:traceGroup>
        <inkml:traceGroup>
          <inkml:annotationXML>
            <emma:emma xmlns:emma="http://www.w3.org/2003/04/emma" version="1.0">
              <emma:interpretation id="{F250DD36-7B36-4ADE-94CB-A48AD7EB586E}" emma:medium="tactile" emma:mode="ink">
                <msink:context xmlns:msink="http://schemas.microsoft.com/ink/2010/main" type="inkWord" rotatedBoundingBox="9454,530 9788,524 9804,1421 9470,1427"/>
              </emma:interpretation>
              <emma:one-of disjunction-type="recognition" id="oneOf9">
                <emma:interpretation id="interp45" emma:lang="zh-CN" emma:confidence="0">
                  <emma:literal>个</emma:literal>
                </emma:interpretation>
                <emma:interpretation id="interp46" emma:lang="zh-CN" emma:confidence="0">
                  <emma:literal>〕</emma:literal>
                </emma:interpretation>
                <emma:interpretation id="interp47" emma:lang="zh-CN" emma:confidence="0">
                  <emma:literal>}</emma:literal>
                </emma:interpretation>
                <emma:interpretation id="interp48" emma:lang="zh-CN" emma:confidence="0">
                  <emma:literal>丁</emma:literal>
                </emma:interpretation>
                <emma:interpretation id="interp49" emma:lang="zh-CN" emma:confidence="0">
                  <emma:literal>7</emma:literal>
                </emma:interpretation>
              </emma:one-of>
            </emma:emma>
          </inkml:annotationXML>
          <inkml:trace contextRef="#ctx0" brushRef="#br0" timeOffset="18655">12528 3170 5632,'0'-4'2176,"5"4"-1152,0-4-352,-5 4 704,0 0-128,0 0 0,0 0-224,0 4-64,0 8-544,0 8 96,0-4 63,0 3-63,0 0 32,6-2-32,-2 2 0,7 3-192,-2-8-64,7-5-64,-2 0-32,13-5-96,-2-4 32,7 0-64,-2 0-32,-6-4 32,2 4-32,-1-5-448,-4 5-160,-6 0-608,-4 0-191,-11 0-545,0 0-192,-6 5 96,1 5 32,1-3 992,-1 3 448,-11 3 640,2 3 384,-2 0 544,5 3 256,2-2-32,3 7 0,-9-1-128,15 7 32,0 11-128,0 1-32,0-6-193,0 6-31,0-7 96,0 4 32,-9 7-256,-3 1-128,3-8-64,-2-3 32,1-4-224,-5-4-64,4-5-160,-4-6-32,0-2-736,-1-8-384,-4-1-96,-1-6 0,2 0-511,3-10-129,0 7-4448,16-25 2336</inkml:trace>
        </inkml:traceGroup>
        <inkml:traceGroup>
          <inkml:annotationXML>
            <emma:emma xmlns:emma="http://www.w3.org/2003/04/emma" version="1.0">
              <emma:interpretation id="{A00F7321-6B7C-44B2-BDB0-CB6A06D37A00}" emma:medium="tactile" emma:mode="ink">
                <msink:context xmlns:msink="http://schemas.microsoft.com/ink/2010/main" type="inkWord" rotatedBoundingBox="10285,721 10609,716 10621,1408 10297,1414"/>
              </emma:interpretation>
              <emma:one-of disjunction-type="recognition" id="oneOf10">
                <emma:interpretation id="interp50" emma:lang="zh-CN" emma:confidence="0">
                  <emma:literal>”</emma:literal>
                </emma:interpretation>
                <emma:interpretation id="interp51" emma:lang="zh-CN" emma:confidence="0">
                  <emma:literal>p</emma:literal>
                </emma:interpretation>
                <emma:interpretation id="interp52" emma:lang="zh-CN" emma:confidence="0">
                  <emma:literal>P</emma:literal>
                </emma:interpretation>
                <emma:interpretation id="interp53" emma:lang="zh-CN" emma:confidence="0">
                  <emma:literal>囗</emma:literal>
                </emma:interpretation>
                <emma:interpretation id="interp54" emma:lang="zh-CN" emma:confidence="0">
                  <emma:literal>疒</emma:literal>
                </emma:interpretation>
              </emma:one-of>
            </emma:emma>
          </inkml:annotationXML>
          <inkml:trace contextRef="#ctx0" brushRef="#br0" timeOffset="19126">13339 3466 7040,'0'-6'2720,"4"6"-1472,-4 6-608,0-6 768,0 0-224,6 8-64,-6 0-256,0 2-97,0-1-415,0 1 64,6 3 32,-6 9 32,3 10 128,3 4-160,-6 0 0,5 6-192,-5-2 0,0 0-160,0 6 0,0-1-96,0 0-32,0-7-256,-5-8-64,-1-2-800,3-6-288,-3-8-1023,0-8-449,2-26-1184</inkml:trace>
          <inkml:trace contextRef="#ctx0" brushRef="#br0" timeOffset="19488">13369 3353 6656,'6'0'2464,"3"0"-1344,7 3-672,-5-3 704,8 4-224,13 2-64,-8 4-128,-3-7-96,9 6-320,0 5 64,-3-1 64,-3 6-33,-3-3 65,-10 4 96,-7 2 96,-4-2-64,-10 18 0,-5 0-32,-6-8-64,-9 2-128,0-4-64,4-4-192,2 2-96,-3-8 0,12 0-32,0-4-512,4 0-128,7-4-896,4-10-352,4-6-575,16-4-225,6-3-1216</inkml:trace>
        </inkml:traceGroup>
        <inkml:traceGroup>
          <inkml:annotationXML>
            <emma:emma xmlns:emma="http://www.w3.org/2003/04/emma" version="1.0">
              <emma:interpretation id="{7CCD719C-D4B0-40DB-BB46-E7659BAB2A43}" emma:medium="tactile" emma:mode="ink">
                <msink:context xmlns:msink="http://schemas.microsoft.com/ink/2010/main" type="inkWord" rotatedBoundingBox="10700,774 10968,769 10973,1083 10706,1088"/>
              </emma:interpretation>
              <emma:one-of disjunction-type="recognition" id="oneOf11">
                <emma:interpretation id="interp55" emma:lang="zh-CN" emma:confidence="0">
                  <emma:literal>。</emma:literal>
                </emma:interpretation>
                <emma:interpretation id="interp56" emma:lang="zh-CN" emma:confidence="0">
                  <emma:literal>0</emma:literal>
                </emma:interpretation>
                <emma:interpretation id="interp57" emma:lang="zh-CN" emma:confidence="0">
                  <emma:literal>○</emma:literal>
                </emma:interpretation>
                <emma:interpretation id="interp58" emma:lang="zh-CN" emma:confidence="0">
                  <emma:literal>°</emma:literal>
                </emma:interpretation>
                <emma:interpretation id="interp5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19817">13818 3405 6656,'-6'5'2464,"2"5"-1344,-7-2-384,6 1 768,-5 4-224,0 6 0,0 4-384,0-1-97,4 19-447,6-5-64,6-4 32,4-5-128,4 1 64,7-11-160,6-2 0,8-11-32,-5 0-64,-5-8-128,1-15-64,-5-4 0,0-3 128,-7-6-32,-4 0 32,-4 0 64,-6 2 64,0 2-32,-6 1 64,-9 8-128,0 6 0,-6 4-832,0 5-287,6-2-1345,15 6-480,0 0-608</inkml:trace>
        </inkml:traceGroup>
        <inkml:traceGroup>
          <inkml:annotationXML>
            <emma:emma xmlns:emma="http://www.w3.org/2003/04/emma" version="1.0">
              <emma:interpretation id="{7871353B-85B6-453C-9E91-D00D1F193239}" emma:medium="tactile" emma:mode="ink">
                <msink:context xmlns:msink="http://schemas.microsoft.com/ink/2010/main" type="inkWord" rotatedBoundingBox="11077,652 11648,642 11657,1144 11086,1154"/>
              </emma:interpretation>
              <emma:one-of disjunction-type="recognition" id="oneOf12">
                <emma:interpretation id="interp60" emma:lang="zh-CN" emma:confidence="0">
                  <emma:literal>北</emma:literal>
                </emma:interpretation>
                <emma:interpretation id="interp61" emma:lang="zh-CN" emma:confidence="0">
                  <emma:literal>化</emma:literal>
                </emma:interpretation>
                <emma:interpretation id="interp62" emma:lang="zh-CN" emma:confidence="0">
                  <emma:literal>火</emma:literal>
                </emma:interpretation>
                <emma:interpretation id="interp63" emma:lang="zh-CN" emma:confidence="0">
                  <emma:literal>死</emma:literal>
                </emma:interpretation>
                <emma:interpretation id="interp64" emma:lang="zh-CN" emma:confidence="0">
                  <emma:literal>夭</emma:literal>
                </emma:interpretation>
              </emma:one-of>
            </emma:emma>
          </inkml:annotationXML>
          <inkml:trace contextRef="#ctx0" brushRef="#br0" timeOffset="20171">14206 3288 6912,'-6'-5'2624,"6"5"-1408,-9 0-512,3 5 896,0-1-256,1 12 0,-4-9-289,-1 8-95,-1-2-512,2 4-128,2 1-96,2 2 32,5-4 0,5 4 64,5-4 128,1 3-256,5 0-32,-7-6-32,12 6 64,-1 7 32,-5 6 32,1-5 0,-11 5 0,1-9 64,-17 5 192,1-6-160,-1-5-96,-4 2-64,0-9-128,-1-3-64,2 2-832,4-9-320,-1-3-1408,2-3-511,2 2-2081</inkml:trace>
          <inkml:trace contextRef="#ctx0" brushRef="#br0" timeOffset="20659">14364 3555 7296,'4'0'2720,"1"4"-1472,4 1-672,9-1 736,-4-4-384,5 0-64,2 0-448,6-4-96,-3-1-192,2-4-96,-1 1 64,-4-7-64,-6 2-32,0-1 32,-4 2 32,-1-8-32,-5 2-32,-5 4 32,-5 2-32,1 2 0,-2 0 64,-5 7-32,-4 3-32,0 0-64,-6 3 32,2 7 96,-7 0 96,1 2-1,-1 2 65,-1 4 160,-3 2 128,0-4 32,15 12 32,0-5-96,19 17 256,7-3-224,4-5-128,15-5-64,0-4-128,2-1-32,4-3-192,-6-6 32,6-9-512,-6 2-192,-3-6-640,3-6-288,-15 2-319,-6-2-129,-3-1-512,9-8-1824</inkml:trace>
        </inkml:traceGroup>
        <inkml:traceGroup>
          <inkml:annotationXML>
            <emma:emma xmlns:emma="http://www.w3.org/2003/04/emma" version="1.0">
              <emma:interpretation id="{54B87835-9C90-449B-9354-3D62880DB57F}" emma:medium="tactile" emma:mode="ink">
                <msink:context xmlns:msink="http://schemas.microsoft.com/ink/2010/main" type="inkWord" rotatedBoundingBox="11900,1014 11930,1014 11932,1097 11902,1098"/>
              </emma:interpretation>
              <emma:one-of disjunction-type="recognition" id="oneOf13">
                <emma:interpretation id="interp65" emma:lang="zh-CN" emma:confidence="0">
                  <emma:literal>.</emma:literal>
                </emma:interpretation>
                <emma:interpretation id="interp66" emma:lang="zh-CN" emma:confidence="0">
                  <emma:literal>·</emma:literal>
                </emma:interpretation>
                <emma:interpretation id="interp67" emma:lang="zh-CN" emma:confidence="0">
                  <emma:literal>‘</emma:literal>
                </emma:interpretation>
                <emma:interpretation id="interp68" emma:lang="zh-CN" emma:confidence="0">
                  <emma:literal>′</emma:literal>
                </emma:interpretation>
                <emma:interpretation id="interp69" emma:lang="zh-CN" emma:confidence="0">
                  <emma:literal>︰</emma:literal>
                </emma:interpretation>
              </emma:one-of>
            </emma:emma>
          </inkml:annotationXML>
          <inkml:trace contextRef="#ctx0" brushRef="#br0" timeOffset="21337">14973 3646 6656,'-29'64'2464,"40"-55"-1344,-4 2-608,4-11 768</inkml:trace>
        </inkml:traceGroup>
        <inkml:traceGroup>
          <inkml:annotationXML>
            <emma:emma xmlns:emma="http://www.w3.org/2003/04/emma" version="1.0">
              <emma:interpretation id="{1B09DB57-BDEE-4637-85A6-45F42316919F}" emma:medium="tactile" emma:mode="ink">
                <msink:context xmlns:msink="http://schemas.microsoft.com/ink/2010/main" type="inkWord" rotatedBoundingBox="11957,694 12701,682 12715,1479 11971,1492"/>
              </emma:interpretation>
              <emma:one-of disjunction-type="recognition" id="oneOf14">
                <emma:interpretation id="interp70" emma:lang="zh-CN" emma:confidence="0">
                  <emma:literal>和</emma:literal>
                </emma:interpretation>
                <emma:interpretation id="interp71" emma:lang="zh-CN" emma:confidence="0">
                  <emma:literal>禾</emma:literal>
                </emma:interpretation>
                <emma:interpretation id="interp72" emma:lang="zh-CN" emma:confidence="0">
                  <emma:literal>私</emma:literal>
                </emma:interpretation>
                <emma:interpretation id="interp73" emma:lang="zh-CN" emma:confidence="0">
                  <emma:literal>亐</emma:literal>
                </emma:interpretation>
                <emma:interpretation id="interp74" emma:lang="zh-CN" emma:confidence="0">
                  <emma:literal>叔</emma:literal>
                </emma:interpretation>
              </emma:one-of>
            </emma:emma>
          </inkml:annotationXML>
          <inkml:trace contextRef="#ctx0" brushRef="#br0" timeOffset="21166">15144 3333 8064,'-11'4'3072,"11"-4"-1664,0 6-736,0-6 960,0 0-512,5 4-97,5 1-383,5-5-64,6 0-352,5 0-64,-1-5-32,7 1-160,-2-2 32,-5 2-64,1 0-64,4-1-480,-10 1-224,-4 4-863,-22 4-2753,-4 5-832,-4 5 1920</inkml:trace>
          <inkml:trace contextRef="#ctx0" brushRef="#br0" timeOffset="22180">15006 3678 13344,'39'-9'768,"9"-10"-416,-3 2-256,0-2 0,2 1-224,-7 1 32,-5 3-128,-8-1 64,-6 2 32,-6 4-32,-6 1 192,-9-1 32,-5-1 0,-5 1-64,1 5 160,-8-1 32,2 1 64,-1 4 64,7 0-96,-6 0 32,4 0-224,1 4-32,-1 1 128,7-1 64,-1 2-64,-1-3-96,2 7 192,-2-1 96,1-1-33,-1 1 65,6 1-64,0 25 288,6 1-64,-1 2-32,1-2 0,-2 9-128,2 4 32,-1-8-96,-1 13 0,1-5-160,1-3-32,-6-5-32,0-9 32,0-6-224,-6 3-32,-3-16-448,-2-9-160,1-8-160,-1-6-64,2-16 32,-1-6 129,-1 0 223,2 0 224,-3 0 64,-3 6 128,0-1 64,10 5 64,-5 3-32,1 6-32,3 7 224,6 6 160,-6 0 160,3 6 128,-3 3 128,1-1-64,-1 1-65,6-3-287,0-3-96,11-6-32,-2-7-288,7-9-64,4 3 64,1 0 64,5 0 0,5 1 32,-1 7 64,0 3 64,0 5-32,-4 0 64,4-4-64,-3 4 64,-6-10 0,-7 7 32,2-3-64,-7-3-64,2-8-128,8-15-64,2 5 0,0 5 64,-1-3-32,5 8 33,1 8 95,1 5 64,-3 12 64,3 10 95,8 5-31,-16 0 64,2-5-128,-10 5 0,-11-6 96,-6 2 96,1-6-128,-10 0-96,5-7-128,-5-6 32,-2-6 32,8 2 0,0 1-160,3-7 32,0 10-224,6-5-96,0 1-607,0 0-193,0-2-1184,6 3-448,0-3-416</inkml:trace>
        </inkml:traceGroup>
        <inkml:traceGroup>
          <inkml:annotationXML>
            <emma:emma xmlns:emma="http://www.w3.org/2003/04/emma" version="1.0">
              <emma:interpretation id="{BD8290AC-9936-419F-878F-EE94F7BCC3C7}" emma:medium="tactile" emma:mode="ink">
                <msink:context xmlns:msink="http://schemas.microsoft.com/ink/2010/main" type="inkWord" rotatedBoundingBox="13002,889 13446,882 13448,1001 13004,1008"/>
              </emma:interpretation>
              <emma:one-of disjunction-type="recognition" id="oneOf15">
                <emma:interpretation id="interp75" emma:lang="zh-CN" emma:confidence="0">
                  <emma:literal>一</emma:literal>
                </emma:interpretation>
                <emma:interpretation id="interp76" emma:lang="zh-CN" emma:confidence="0">
                  <emma:literal>“</emma:literal>
                </emma:interpretation>
                <emma:interpretation id="interp77" emma:lang="zh-CN" emma:confidence="0">
                  <emma:literal></emma:literal>
                </emma:interpretation>
                <emma:interpretation id="interp78" emma:lang="zh-CN" emma:confidence="0">
                  <emma:literal>-</emma:literal>
                </emma:interpretation>
                <emma:interpretation id="interp79" emma:lang="zh-CN" emma:confidence="0">
                  <emma:literal>~</emma:literal>
                </emma:interpretation>
              </emma:one-of>
            </emma:emma>
          </inkml:annotationXML>
          <inkml:trace contextRef="#ctx0" brushRef="#br0" timeOffset="22662">16125 3595 7808,'-41'45'2880,"22"-90"-1536,0 75-576,19-23 864</inkml:trace>
          <inkml:trace contextRef="#ctx0" brushRef="#br0" timeOffset="22844">16046 3614 16479,'4'-4'1184,"7"8"-640,8-8-288,2-6-128,14 5-64,7 1 32,0-5-128,-3-1 0,2 2-32,-5-1 0,0 0-576,-6-1-288,-6 6-511,-2-1-161,-8 2-352,4-1-128,-10-2-1184</inkml:trace>
        </inkml:traceGroup>
        <inkml:traceGroup>
          <inkml:annotationXML>
            <emma:emma xmlns:emma="http://www.w3.org/2003/04/emma" version="1.0">
              <emma:interpretation id="{A7C57288-4372-46A1-921C-A53D0445DED1}" emma:medium="tactile" emma:mode="ink">
                <msink:context xmlns:msink="http://schemas.microsoft.com/ink/2010/main" type="inkWord" rotatedBoundingBox="13747,483 14070,477 14084,1287 13761,1293"/>
              </emma:interpretation>
              <emma:one-of disjunction-type="recognition" id="oneOf16">
                <emma:interpretation id="interp80" emma:lang="zh-CN" emma:confidence="0">
                  <emma:literal>个</emma:literal>
                </emma:interpretation>
                <emma:interpretation id="interp81" emma:lang="zh-CN" emma:confidence="0">
                  <emma:literal>個</emma:literal>
                </emma:interpretation>
                <emma:interpretation id="interp82" emma:lang="zh-CN" emma:confidence="0">
                  <emma:literal>}</emma:literal>
                </emma:interpretation>
                <emma:interpretation id="interp83" emma:lang="zh-CN" emma:confidence="0">
                  <emma:literal>了</emma:literal>
                </emma:interpretation>
                <emma:interpretation id="interp84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23518">16790 3115 6528,'0'5'2464,"4"-1"-1344,-4 6-320,0-5 864,0 3-128,0 11-32,0 3-577,0 1-159,0-4-448,0-3 0,5-2 32,4 1-128,3-7-64,3 1 64,6 6 64,-1-7-64,-1-3-64,13-5 0,4 0-32,-5 0-64,-1 0 32,-4 0-576,-2-5-192,-4 1-608,-10 0-159,2-2-641,-12 6-224,0 0 192,-6 6 160,-10 2 1088,-4 6 480,0 0 928,4 2 448,2 7 224,4 0 128,-2 5-32,9-1 64,-2 10-352,10-7-64,-2 8-128,3-2-33,0-4-191,-2 0 32,-4-2 128,0-2 64,0-1-160,-4 5 0,-2-10-256,0 1-96,3-1-96,-8-3-160,-5 4-96,1-6-416,-6-2-192,-3-15-640,-2-6-320,0 3-639,6 3-193,6-10-1856</inkml:trace>
        </inkml:traceGroup>
        <inkml:traceGroup>
          <inkml:annotationXML>
            <emma:emma xmlns:emma="http://www.w3.org/2003/04/emma" version="1.0">
              <emma:interpretation id="{C667A939-5C93-464A-9ECD-CB22DF333033}" emma:medium="tactile" emma:mode="ink">
                <msink:context xmlns:msink="http://schemas.microsoft.com/ink/2010/main" type="inkWord" rotatedBoundingBox="14355,717 14978,706 14993,1560 14370,1571"/>
              </emma:interpretation>
              <emma:one-of disjunction-type="recognition" id="oneOf17">
                <emma:interpretation id="interp85" emma:lang="zh-CN" emma:confidence="0">
                  <emma:literal>P</emma:literal>
                </emma:interpretation>
                <emma:interpretation id="interp86" emma:lang="zh-CN" emma:confidence="0">
                  <emma:literal>卩</emma:literal>
                </emma:interpretation>
                <emma:interpretation id="interp87" emma:lang="zh-CN" emma:confidence="0">
                  <emma:literal>p</emma:literal>
                </emma:interpretation>
                <emma:interpretation id="interp88" emma:lang="zh-CN" emma:confidence="0">
                  <emma:literal>尸</emma:literal>
                </emma:interpretation>
                <emma:interpretation id="interp89" emma:lang="zh-CN" emma:confidence="0">
                  <emma:literal>卪</emma:literal>
                </emma:interpretation>
              </emma:one-of>
            </emma:emma>
          </inkml:annotationXML>
          <inkml:trace contextRef="#ctx0" brushRef="#br0" timeOffset="24484">17432 3488 5888,'-32'-13'2272,"32"13"-1216,27-5-384,-18 5 800,2-4-416,-1-2-32,5 2-320,0-5-128,11 0-320,5-5 32,4 1 64,6 4-64,14-5 0,2 2-96,-6 2-33,-4 4-31,-2 6 64,-8 0 32,-2 10 96,-10-1 128,1 4 32,-11 6-64,-6 4 64,-9-1-64,0 1 0,0-4-96,-15 11 32,-4 8-192,-16-8-32,-6 2-64,4-10-64,7 1-192,4-8-128,1-7-384,10-2-128,10-20-2015,14-8 63,18-1-32,3-6-832</inkml:trace>
          <inkml:trace contextRef="#ctx0" brushRef="#br0" timeOffset="24107">17553 3352 6400,'-9'-5'2464,"3"5"-1344,2 0-544,4 0 800,0 0-128,0 0 32,0 0-224,0 0-97,0 0-511,0 0 64,0 0 64,4 5-256,2 2-32,0 3 128,-3 3 32,9 6-96,-3 8 32,2 5-32,5 22 96,-2 5 64,7 5-32,-5 22-160,-2-5-64,2 0-128,-2-4-96,2-9-96,-5-7-32,-7-16-576,1-13-224,-5-10-640,0-14-320,-5-12-511,-5-9-193,-5-10-96,0-9-32,0-19 0</inkml:trace>
        </inkml:traceGroup>
        <inkml:traceGroup>
          <inkml:annotationXML>
            <emma:emma xmlns:emma="http://www.w3.org/2003/04/emma" version="1.0">
              <emma:interpretation id="{75C81F12-7E64-491A-84D4-9594656ED774}" emma:medium="tactile" emma:mode="ink">
                <msink:context xmlns:msink="http://schemas.microsoft.com/ink/2010/main" type="inkWord" rotatedBoundingBox="15029,680 15283,676 15289,1025 15035,1030"/>
              </emma:interpretation>
              <emma:one-of disjunction-type="recognition" id="oneOf18">
                <emma:interpretation id="interp90" emma:lang="zh-CN" emma:confidence="0">
                  <emma:literal>0</emma:literal>
                </emma:interpretation>
                <emma:interpretation id="interp91" emma:lang="zh-CN" emma:confidence="0">
                  <emma:literal>。</emma:literal>
                </emma:interpretation>
                <emma:interpretation id="interp92" emma:lang="zh-CN" emma:confidence="0">
                  <emma:literal>○</emma:literal>
                </emma:interpretation>
                <emma:interpretation id="interp93" emma:lang="zh-CN" emma:confidence="0">
                  <emma:literal>°</emma:literal>
                </emma:interpretation>
                <emma:interpretation id="interp9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24797">18192 3315 6016,'-6'-4'2272,"1"13"-1216,-25-5-320,20 6 768,-1 3-288,-4 6 0,5 3-256,-1 0-128,2 5-448,3 2 191,2 6 65,4 0-192,10-2-96,-1-6-192,12 1-64,9-10-32,2 0-64,-2-18-128,0-4 0,-3-15 64,-3 0 32,-3-3-64,-6-5 0,-10 1-32,-5-3 96,0 3 0,-5 4 96,-1-2-384,-3 6-192,3 4-575,2 2-257,-1 2-992,5 0-448,0 7-544</inkml:trace>
        </inkml:traceGroup>
        <inkml:traceGroup>
          <inkml:annotationXML>
            <emma:emma xmlns:emma="http://www.w3.org/2003/04/emma" version="1.0">
              <emma:interpretation id="{6E9D3796-219F-4D6A-8144-2DD8D192B693}" emma:medium="tactile" emma:mode="ink">
                <msink:context xmlns:msink="http://schemas.microsoft.com/ink/2010/main" type="inkWord" rotatedBoundingBox="15445,488 16473,471 16482,1009 15455,1026"/>
              </emma:interpretation>
              <emma:one-of disjunction-type="recognition" id="oneOf19">
                <emma:interpretation id="interp95" emma:lang="zh-CN" emma:confidence="0">
                  <emma:literal>时</emma:literal>
                </emma:interpretation>
                <emma:interpretation id="interp96" emma:lang="zh-CN" emma:confidence="0">
                  <emma:literal>吐</emma:literal>
                </emma:interpretation>
                <emma:interpretation id="interp97" emma:lang="zh-CN" emma:confidence="0">
                  <emma:literal>吡</emma:literal>
                </emma:interpretation>
                <emma:interpretation id="interp98" emma:lang="zh-CN" emma:confidence="0">
                  <emma:literal>壮</emma:literal>
                </emma:interpretation>
                <emma:interpretation id="interp99" emma:lang="zh-CN" emma:confidence="0">
                  <emma:literal>忕</emma:literal>
                </emma:interpretation>
              </emma:one-of>
            </emma:emma>
          </inkml:annotationXML>
          <inkml:trace contextRef="#ctx0" brushRef="#br0" timeOffset="25101">18491 3302 7552,'6'0'2816,"-1"0"-1536,1 0-928,-6 0 672,4 6-256,2-3-64,-1 1-128,-1 5-32,1 1-288,1 3 192,-6 6 159,0 3 33,4 1 96,2 3-64,-6 3 64,11 3-352,-2-2-64,1-8-256,10 10-640,-14-9-96,9-17-864,-6-6-383,-12-15-737,-3-2-288,0-12-576</inkml:trace>
          <inkml:trace contextRef="#ctx0" brushRef="#br0" timeOffset="25325">18523 3140 7552,'0'0'2816,"4"-6"-1536,1 6-1152,11 6 608</inkml:trace>
          <inkml:trace contextRef="#ctx0" brushRef="#br0" timeOffset="25325">18583 3147 11968,'21'5'-928,"0"-5"-1600,-6 0-704,0 0 896,0 0 544</inkml:trace>
          <inkml:trace contextRef="#ctx0" brushRef="#br0" timeOffset="25625">18757 3243 5504,'5'3'2112,"1"21"-1152,-2-6-224,-4-4 768,0-5-64,0 4 96,0 1-320,-4 4-96,4 4-609,-6 2-95,6-6 0,0-1-32,0-4 32,0-3-384,0-10-160,6-4-96,-2-6-32,8-2 0,-4-2 0,8-1 64,-2 2 64,2-1 64,10 6 96,-2 4 0,9-2-32,-9 6 32,3 6 32,-7 3 32,0-2 32,-4 9 64,-6 0 32,-1 7 160,-4 0 96,1-1-256,-2-3-64,2 8-160,0-5-32,-1-16-1088,4-12-607,1-1-257,6-16-1056,0-5-1728,2-4 1216</inkml:trace>
          <inkml:trace contextRef="#ctx0" brushRef="#br0" timeOffset="26120">19037 3302 9216,'0'0'3520,"6"0"-1920,13-10-1504,-2 10 736,7-9-544,6 1-64,12-10-160,14-1-64,-4 6 32,-1-1-384,-6 1-160,-4 4-800,-11-1-352,-3 1-1248,-3 2-1408,-9 1 1536</inkml:trace>
          <inkml:trace contextRef="#ctx0" brushRef="#br0" timeOffset="25896">19298 3115 7424,'0'-8'2816,"0"8"-1536,-6 4-800,6 5 832,0 1-288,0 7 32,0 11-160,0-2-97,0 6-415,0 0 256,0 10 96,6-6 0,0 3-64,8-1-288,2-2-160,8 0-224,-3 5 0,0-5-352,-1-10-96,2-3-416,-8-8-160,2-6-320,-8-14-31,4-9-385,-8-4-192,-4 0-1024,0-10-1216,-4 2 1536</inkml:trace>
        </inkml:traceGroup>
        <inkml:traceGroup>
          <inkml:annotationXML>
            <emma:emma xmlns:emma="http://www.w3.org/2003/04/emma" version="1.0">
              <emma:interpretation id="{9CC8E49B-349B-4ACF-97A6-B5AF213A77B4}" emma:medium="tactile" emma:mode="ink">
                <msink:context xmlns:msink="http://schemas.microsoft.com/ink/2010/main" type="inkWord" rotatedBoundingBox="16860,1127 16885,1126 16887,1217 16862,1218"/>
              </emma:interpretation>
              <emma:one-of disjunction-type="recognition" id="oneOf20">
                <emma:interpretation id="interp100" emma:lang="zh-CN" emma:confidence="0">
                  <emma:literal>,</emma:literal>
                </emma:interpretation>
                <emma:interpretation id="interp101" emma:lang="zh-CN" emma:confidence="0">
                  <emma:literal>.</emma:literal>
                </emma:interpretation>
                <emma:interpretation id="interp102" emma:lang="zh-CN" emma:confidence="0">
                  <emma:literal>。</emma:literal>
                </emma:interpretation>
                <emma:interpretation id="interp103" emma:lang="zh-CN" emma:confidence="0">
                  <emma:literal>·</emma:literal>
                </emma:interpretation>
                <emma:interpretation id="interp10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27661">19928 3769 6656,'-9'-10'2464,"9"10"-1344,-5 0-544,5 0 736,0 4-256,0 2-64,0-3-480,0 3-224,0-2-192,0 0-96,0 1 32,0-1-128,0 9 64,0-3-1184,-4 8-448,-2-4-2144</inkml:trace>
        </inkml:traceGroup>
        <inkml:traceGroup>
          <inkml:annotationXML>
            <emma:emma xmlns:emma="http://www.w3.org/2003/04/emma" version="1.0">
              <emma:interpretation id="{86BFB3C4-9198-4362-80A7-420E4D733B7A}" emma:medium="tactile" emma:mode="ink">
                <msink:context xmlns:msink="http://schemas.microsoft.com/ink/2010/main" type="inkWord" rotatedBoundingBox="17336,503 18128,490 18142,1290 17349,1303"/>
              </emma:interpretation>
              <emma:one-of disjunction-type="recognition" id="oneOf21">
                <emma:interpretation id="interp105" emma:lang="zh-CN" emma:confidence="0">
                  <emma:literal>那</emma:literal>
                </emma:interpretation>
                <emma:interpretation id="interp106" emma:lang="zh-CN" emma:confidence="0">
                  <emma:literal>哪</emma:literal>
                </emma:interpretation>
                <emma:interpretation id="interp107" emma:lang="zh-CN" emma:confidence="0">
                  <emma:literal>䣁</emma:literal>
                </emma:interpretation>
                <emma:interpretation id="interp108" emma:lang="zh-CN" emma:confidence="0">
                  <emma:literal>郮</emma:literal>
                </emma:interpretation>
                <emma:interpretation id="interp109" emma:lang="zh-CN" emma:confidence="0">
                  <emma:literal>䢷</emma:literal>
                </emma:interpretation>
              </emma:one-of>
            </emma:emma>
          </inkml:annotationXML>
          <inkml:trace contextRef="#ctx0" brushRef="#br0" timeOffset="29526">20388 3437 4736,'-5'-13'1824,"5"13"-960,5-4-224,-5 4 608,6 0-128,-2 0 0,13 0-384,-2 0-32,10-6-416,-5 2-160,6-1-32,-7 2 0,13-1 32,-8-2-64,3 2 32,-9 4-64,-1 0-32,-1 0 32,-13 14 32,-3-6 96,-9 10 128,3-4 64,-15 13 32,6-4 64,-9-1 64,3-3-161,6-6-31,0 1-288,15-5 0,0 0-96,10-14 0,1 1-160,4-5 1,0-1-257,6-7-96,-3 4-192,3-6 0,-6 0 0,-3 3 64,-3-4 96,-3 2 128,-6 0 352,-6 0 160,6 4 64,-4-4 32,-1 1 192,-1 4 128,0-2-32,3 8 64,-3-9 32,0 16-32,2 0 128,-1 10 64,-1-4-64,0 6-64,3 2-33,-3 12 97,0-4-160,3 16 0,-3-8-192,-4 18-96,-1-10-64,2 8-96,3-4-64,0-6-32,3-4-576,-3-10-224,1 0-799,10-12-289,1 0-352,3-16-160,-3 6-544</inkml:trace>
          <inkml:trace contextRef="#ctx0" brushRef="#br0" timeOffset="28937">20424 3198 4480,'-6'-22'1760,"6"22"-960,0 3-320,0-3 576,0 0 32,0 0 64,0 0-192,0 0-128,0 0-448,0 0-32,0 0 64,0 0-160,16 0 0,-6 0-64,12-3 32,-8-3-128,10 2 0,-2 0-96,8-2-32,12-3 32,-12 6 64,-4-1-32,4-2-32,6 2 32,-6 4-32,-4 0 0,-7 4 64,-2-4 160,-8 10 384,-2 8 127,-7 4-191,0 2-224,0-8-128,0-2-32,0 4-32,0 9 0,-7 10 0,2-5 0,1 4 0,-2-4 64,6-10 96,0 2-128,-5 11-32,-1 14-64,2-7-64,-1-6 32,-1-8 32,2-6-96,-2-5-64,0 2-224,3-9-64,-8-7-480,5 6-256,2-5-383,-10-4-129,2 0-320,-3-13-32,0 0-416,-6-9-896,0 2 1120</inkml:trace>
          <inkml:trace contextRef="#ctx0" brushRef="#br0" timeOffset="30070">21087 3166 6784,'15'-4'2528,"-15"4"-1344,9 0-544,-3 0 768,3 4-352,-3 0-64,-1 4-288,-1 2-64,2 9-352,0-6 95,-1 9 129,-1-4-256,2 4-64,0 6 0,-6-1 32,0-5-96,0 7-32,0-7-32,-6 1 32,0-6-480,-3 1-160,-3-4-352,-3-4-159,0-2-129,6-8 0,-2 0 224,1-12 160,1 2 416,-2-8 128,1 4 96,-1-4 128,7 4 64,-2 1 128,0 0 352,3 3 160,3 1 64,0 6 96,0-4-32,0 7 64,0 0-192,0 10-33,0-1-63,0 14-64,0 0-64,-6 18 32,1-6-256,-5 15-64,4-9-32,-3 10 0,3-5-288,1 6-128,-1-2-832,2-4-383,-1-10-865,5-8-288,0-2-1024</inkml:trace>
        </inkml:traceGroup>
        <inkml:traceGroup>
          <inkml:annotationXML>
            <emma:emma xmlns:emma="http://www.w3.org/2003/04/emma" version="1.0">
              <emma:interpretation id="{A52A4CD3-65D4-4C93-AC18-02A4A9E852A3}" emma:medium="tactile" emma:mode="ink">
                <msink:context xmlns:msink="http://schemas.microsoft.com/ink/2010/main" type="inkWord" rotatedBoundingBox="18399,685 18903,676 18912,1154 18407,1162"/>
              </emma:interpretation>
              <emma:one-of disjunction-type="recognition" id="oneOf22">
                <emma:interpretation id="interp110" emma:lang="zh-CN" emma:confidence="0">
                  <emma:literal>么</emma:literal>
                </emma:interpretation>
                <emma:interpretation id="interp111" emma:lang="zh-CN" emma:confidence="0">
                  <emma:literal>分</emma:literal>
                </emma:interpretation>
                <emma:interpretation id="interp112" emma:lang="zh-CN" emma:confidence="0">
                  <emma:literal>厶</emma:literal>
                </emma:interpretation>
                <emma:interpretation id="interp113" emma:lang="zh-CN" emma:confidence="0">
                  <emma:literal>△</emma:literal>
                </emma:interpretation>
                <emma:interpretation id="interp114" emma:lang="zh-CN" emma:confidence="0">
                  <emma:literal>ㄙ</emma:literal>
                </emma:interpretation>
              </emma:one-of>
            </emma:emma>
          </inkml:annotationXML>
          <inkml:trace contextRef="#ctx0" brushRef="#br0" timeOffset="30916">21790 3311 6016,'-9'4'2272,"9"-4"-1216,-30 19-256,30-15 800,-12 5-96,3 0 32,-7 5-480,5-2-257,-4 8-447,0-2 128,-6 4 128,0-4-32,-3 14 32,4-4-192,-7 8 0,8-4-64,-1-2 96,-1-2-96,6-5 32,0 0-160,3-5 32,3-4-96,9-2 64,0 2-128,5-1 0,-1-4-32,17-3-64,-6-2 32,12-4-32,-3 0-224,23-10 0,-11 7-256,4-3-96,-5 2-544,-5-5-160,-3-1-384,-6 6-95,-1 0-161,-10-1-96,-1 2 192,-3-11 160,-1-1 576,-5 2 320,0 3 480,0-6 256,0 2 384,0 0 256,0 0 448,0 5 288,0 0 128,0 1 128,0 2-224,0 2-128,0-1-224,10 14-65,-5-3-351,5 11-32,1 2-288,-1 3-96,1 1-96,4 0 0,-6-1-576,3 0-128,-3-2-1471,0-4-641,3-2-1568</inkml:trace>
          <inkml:trace contextRef="#ctx0" brushRef="#br0" timeOffset="30347">21542 3329 7936,'0'-9'2976,"0"9"-1600,0 4-768,0 1 928,0 3-192,0-2-1,-6 10-191,0 0-64,-3 7-608,-2-7 0,-5 12-32,7-5-320,-2 4-32,1-5-448,0-3-96,5-2-1120,5-12-480,0-5-1215,9-5-481,3 1 128</inkml:trace>
        </inkml:traceGroup>
        <inkml:traceGroup>
          <inkml:annotationXML>
            <emma:emma xmlns:emma="http://www.w3.org/2003/04/emma" version="1.0">
              <emma:interpretation id="{EA6D2F49-556B-4308-AE32-A56AC9EBACFA}" emma:medium="tactile" emma:mode="ink">
                <msink:context xmlns:msink="http://schemas.microsoft.com/ink/2010/main" type="inkWord" rotatedBoundingBox="19694,480 21077,456 21092,1348 19709,1372"/>
              </emma:interpretation>
              <emma:one-of disjunction-type="recognition" id="oneOf23">
                <emma:interpretation id="interp115" emma:lang="zh-CN" emma:confidence="0">
                  <emma:literal>地</emma:literal>
                </emma:interpretation>
                <emma:interpretation id="interp116" emma:lang="zh-CN" emma:confidence="0">
                  <emma:literal>忧</emma:literal>
                </emma:interpretation>
                <emma:interpretation id="interp117" emma:lang="zh-CN" emma:confidence="0">
                  <emma:literal>此</emma:literal>
                </emma:interpretation>
                <emma:interpretation id="interp118" emma:lang="zh-CN" emma:confidence="0">
                  <emma:literal>比</emma:literal>
                </emma:interpretation>
                <emma:interpretation id="interp119" emma:lang="zh-CN" emma:confidence="0">
                  <emma:literal>垇</emma:literal>
                </emma:interpretation>
              </emma:one-of>
            </emma:emma>
          </inkml:annotationXML>
          <inkml:trace contextRef="#ctx0" brushRef="#br0" timeOffset="36525">22748 3498 5120,'-5'0'2016,"5"0"-1088,0 0-384,0 0 704,0 0 0,0 0 32,11 3-416,-1-3-128,10 0-416,4 0 0,8-3 32,-2-3-64,7 2 0,2-1-256,3 1-64,-1-6 64,-2 7 32,3-7-352,4 1-128,-5 5-448,-11-2-160,-3 3-448,-7-3-128,-5 6-704,-6-4-1120</inkml:trace>
          <inkml:trace contextRef="#ctx0" brushRef="#br0" timeOffset="36229">22764 3202 2816,'-6'-26'1056,"2"26"-576,4-10-224,0 6 416,0 4 256,4 0 192,2-6-32,0 2 0,-3-1-128,-3 2 32,0-1-544,0 4 224,0-6 192,0 6-192,0 0 0,6 0-96,-6 0-64,0 0-128,0 0-1,0 0-95,5 10 64,-5-2-64,0 6 64,0 4-64,0 9 0,-5 0 32,5 5 32,-6 13-32,6 0 32,0 15-128,6 8 32,-6 4-160,0 1 0,5 4-32,-5-5-64,0-14 96,0-3 0,0-14-608,0-9-224,0-9-736,0-10-351,0-13-609,-5-4-160,5-14-1120</inkml:trace>
          <inkml:trace contextRef="#ctx0" brushRef="#br0" timeOffset="36822">23320 3147 4352,'-6'-17'1664,"-15"8"-896,32 9-256,-17 0 512,1 0 64,1 4 160,4 1-224,0-1-64,0 15-160,0-2-64,0 15 448,0 4-288,9 9-65,3 15-255,-8 2-96,2 12-160,-1 3-32,-2 0-160,3-5-96,-6-8-160,0-5 0,0-15-640,0-8-224,0-8-767,6-14-257,-6-14-1600,4-4-1216,2-11 2080</inkml:trace>
          <inkml:trace contextRef="#ctx0" brushRef="#br0" timeOffset="38040">23738 3475 4736,'-12'0'1760,"9"0"-960,-3 4-384,6-4 608,0 0-448,0 0-128,0 0-288,0 0-128,0-4 0,0-1-32,6 1 64,-3-2-96,3 2 0,0-2 32,0 3 0,-3-1 128,3-1 160,-6 1 32,0-2 64,0 2 64,0 4 64,0-4-96,0 4 64,0 0-64,0 0 0,-6 0 32,3 4 64,-3 0-96,0 6 0,0-1-96,3 0 32,-9 5-65,-3-1 65,6 2-128,-3 11 32,3-3-160,4 9 0,1 0-32,-2-5 32,6-5 0,10 6 96,1-6-32,-2-4-160,6 0-64,6-8 32,0-2 0,3-8 96,2-4 32,10-6-320,-6 1-96,-3-14 0,-3-7 128,-3 2 96,-7-4 64,-4 6 32,-4-2 0,-6-2 64,-10-2 32,-5-1-32,-6 1-64,1 0 96,-6 5 64,1-13 64,5 4 32,-1 0-128,11 7-32,-1 7-32,8 5-64,3-2-64,0 6 32,0 0-32,3 3-64,3 1 96,-1-1 0,5 1 160,1 0 64,4 1 0,-5 2 32,5 2-64,0-1 64,5 5-192,1 0-32,0 0 0,3 0 64,3 0-320,8 5-128,-5-1-672,-3 2-191,-3-2-2593,3 9-480</inkml:trace>
        </inkml:traceGroup>
        <inkml:traceGroup>
          <inkml:annotationXML>
            <emma:emma xmlns:emma="http://www.w3.org/2003/04/emma" version="1.0">
              <emma:interpretation id="{C210982D-F087-4DCF-9A00-5DD42B0B2C09}" emma:medium="tactile" emma:mode="ink">
                <msink:context xmlns:msink="http://schemas.microsoft.com/ink/2010/main" type="inkWord" rotatedBoundingBox="21121,565 21464,560 21471,989 21129,995"/>
              </emma:interpretation>
              <emma:one-of disjunction-type="recognition" id="oneOf24">
                <emma:interpretation id="interp120" emma:lang="zh-CN" emma:confidence="0">
                  <emma:literal>x</emma:literal>
                </emma:interpretation>
                <emma:interpretation id="interp121" emma:lang="zh-CN" emma:confidence="0">
                  <emma:literal>ⅹ</emma:literal>
                </emma:interpretation>
                <emma:interpretation id="interp122" emma:lang="zh-CN" emma:confidence="0">
                  <emma:literal>×</emma:literal>
                </emma:interpretation>
                <emma:interpretation id="interp123" emma:lang="zh-CN" emma:confidence="0">
                  <emma:literal>Ⅹ</emma:literal>
                </emma:interpretation>
                <emma:interpretation id="interp12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38385">24200 3342 5504,'-20'-5'2112,"20"5"-1152,0 0-416,0 0 704,0 0-64,0 0 0,0 0-160,11 0-64,-2 0-544,1 5-32,7 5 32,-2-3-96,0 8-1,6-1-127,-6 2 32,0 8-128,9-6 0,3 4-96,-3-2-32,-3 6-32,0-4-64,-6 1-543,0-10-225,-4 2-800,-1-7-288,-5-3-3936,4-18 2624</inkml:trace>
          <inkml:trace contextRef="#ctx0" brushRef="#br0" timeOffset="38565">24506 3267 6400,'0'-19'2464,"0"19"-1344,0-45-384,0 34 832</inkml:trace>
          <inkml:trace contextRef="#ctx0" brushRef="#br0" timeOffset="38757">24503 3201 14752,'-6'19'1855,"-9"-2"-959,-6 2 0,-3 4 0,-3 9-128,-3 0-64,4 0-384,1 3-128,-7-3-128,8 4-64,-3-3-480,3 2-160,9-8-736,0-5-256,4-3-607,7-6-225,-2-13-1632</inkml:trace>
        </inkml:traceGroup>
        <inkml:traceGroup>
          <inkml:annotationXML>
            <emma:emma xmlns:emma="http://www.w3.org/2003/04/emma" version="1.0">
              <emma:interpretation id="{3B224E0F-5501-461E-B291-EE039D167559}" emma:medium="tactile" emma:mode="ink">
                <msink:context xmlns:msink="http://schemas.microsoft.com/ink/2010/main" type="inkWord" rotatedBoundingBox="21693,779 22242,769 22244,907 21696,916"/>
              </emma:interpretation>
              <emma:one-of disjunction-type="recognition" id="oneOf25">
                <emma:interpretation id="interp125" emma:lang="zh-CN" emma:confidence="0">
                  <emma:literal>-</emma:literal>
                </emma:interpretation>
                <emma:interpretation id="interp126" emma:lang="zh-CN" emma:confidence="0">
                  <emma:literal>二</emma:literal>
                </emma:interpretation>
                <emma:interpretation id="interp127" emma:lang="zh-CN" emma:confidence="0">
                  <emma:literal>三</emma:literal>
                </emma:interpretation>
                <emma:interpretation id="interp128" emma:lang="zh-CN" emma:confidence="0">
                  <emma:literal>―</emma:literal>
                </emma:interpretation>
                <emma:interpretation id="interp129" emma:lang="zh-CN" emma:confidence="0">
                  <emma:literal>亠</emma:literal>
                </emma:interpretation>
              </emma:one-of>
            </emma:emma>
          </inkml:annotationXML>
          <inkml:trace contextRef="#ctx0" brushRef="#br0" timeOffset="39134">24750 3411 6528,'-9'0'2464,"9"4"-1344,-5 1-608,5-5 768,0 0-96,0 0 64,0 0-384,5 0-224,16 0-352,4 0-192,1 0 0,-1 0-64,7 0 63,-8 0-63,6 0 64,-4 0-287,-1 0-33,-4 0-640,-1 0-320,-5 0-896,-3 4-256,-8 6-960</inkml:trace>
          <inkml:trace contextRef="#ctx0" brushRef="#br0" timeOffset="39328">24906 3528 6144,'-22'5'2272,"-10"-1"-1216,14 2-384,12-2 800,6-4-192,0 0 32</inkml:trace>
          <inkml:trace contextRef="#ctx0" brushRef="#br0" timeOffset="39494">24849 3544 15488,'24'-7'832,"3"4"-161,3-3-383,0 2-128,2 4-160,7-4-32,8-1-544,-7 2-159,-4 3-929,5-6-288,-11 2-1376,1 4-1152,-1-4 1728</inkml:trace>
        </inkml:traceGroup>
        <inkml:traceGroup>
          <inkml:annotationXML>
            <emma:emma xmlns:emma="http://www.w3.org/2003/04/emma" version="1.0">
              <emma:interpretation id="{7692AAFA-B60E-43C8-9DCD-93FEA638DE71}" emma:medium="tactile" emma:mode="ink">
                <msink:context xmlns:msink="http://schemas.microsoft.com/ink/2010/main" type="inkWord" rotatedBoundingBox="22571,849 22942,843 22943,874 22572,880"/>
              </emma:interpretation>
              <emma:one-of disjunction-type="recognition" id="oneOf26">
                <emma:interpretation id="interp130" emma:lang="zh-CN" emma:confidence="0">
                  <emma:literal>-</emma:literal>
                </emma:interpretation>
                <emma:interpretation id="interp131" emma:lang="zh-CN" emma:confidence="0">
                  <emma:literal>一</emma:literal>
                </emma:interpretation>
                <emma:interpretation id="interp132" emma:lang="zh-CN" emma:confidence="0">
                  <emma:literal>―</emma:literal>
                </emma:interpretation>
                <emma:interpretation id="interp133" emma:lang="zh-CN" emma:confidence="0">
                  <emma:literal>—</emma:literal>
                </emma:interpretation>
                <emma:interpretation id="interp134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39760">25725 3511 7808,'-30'-6'2880,"21"6"-1536,-9 0-1568,9 0 512,0-4 288,-8 0 352,2-1 0,11 5 32,4-4-544,0 4 96,0 0 127,15 0 289,6 0-448,-3 0-160,9 0-128,-3 0 0,3 0-256,3 0 0,11 0-704,5 0-288,-5-5-1151,1 1-449,-3 0-1408</inkml:trace>
        </inkml:traceGroup>
        <inkml:traceGroup>
          <inkml:annotationXML>
            <emma:emma xmlns:emma="http://www.w3.org/2003/04/emma" version="1.0">
              <emma:interpretation id="{2622C25B-807A-4711-B404-5E5642DAF014}" emma:medium="tactile" emma:mode="ink">
                <msink:context xmlns:msink="http://schemas.microsoft.com/ink/2010/main" type="inkWord" rotatedBoundingBox="23091,480 23515,472 23527,1135 23102,1142"/>
              </emma:interpretation>
              <emma:one-of disjunction-type="recognition" id="oneOf27">
                <emma:interpretation id="interp135" emma:lang="zh-CN" emma:confidence="0">
                  <emma:literal>b</emma:literal>
                </emma:interpretation>
                <emma:interpretation id="interp136" emma:lang="zh-CN" emma:confidence="0">
                  <emma:literal>万</emma:literal>
                </emma:interpretation>
                <emma:interpretation id="interp137" emma:lang="zh-CN" emma:confidence="0">
                  <emma:literal>小</emma:literal>
                </emma:interpretation>
                <emma:interpretation id="interp138" emma:lang="zh-CN" emma:confidence="0">
                  <emma:literal>弓</emma:literal>
                </emma:interpretation>
                <emma:interpretation id="interp139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40478">26224 3120 5120,'-19'-5'2016,"14"1"-1088,-1 4-608,6 0 640,0 0-32,0 0 96,0 0-192,0 0-64,0 0-416,0 0 288,0 0 192,0 0-256,0 0 0,0 0-128,6 4-33,-1 5-31,-1 14 0,1 5-192,1 4-64,-2 4 64,-4 4 32,0 14-32,0-3 32,0 17-128,-4-10-64,-2-3 0,1-6-32,1-8 0,-7-9 0,1-9-224,-1-10-96,2-8-256,-3-10-96,8-21 192,-1-3 129,5 3 127,9-2 160,9-3-32,0 3 32,8 5 0,10 7 0,10-3 64,1 6 64,-12 3-96,5 10-64,2 4 128,-6 6 96,-6-1-32,-10 14 0,-5-1 160,-10 10 159,-10-5 65,-10 10 0,-5-10-160,-16-1-64,-6 2 0,2-11 0,-1-2-64,5-1-32,1-11-320,5-3-64,3 0-448,2 0-128,5-3-447,10-7-97,-1 1-672,8-14-320,6 0-1088</inkml:trace>
        </inkml:traceGroup>
        <inkml:traceGroup>
          <inkml:annotationXML>
            <emma:emma xmlns:emma="http://www.w3.org/2003/04/emma" version="1.0">
              <emma:interpretation id="{B014EA7C-4B35-462F-8732-712445AF5F17}" emma:medium="tactile" emma:mode="ink">
                <msink:context xmlns:msink="http://schemas.microsoft.com/ink/2010/main" type="inkWord" rotatedBoundingBox="24038,475 24863,460 24879,1400 24054,1415"/>
              </emma:interpretation>
              <emma:one-of disjunction-type="recognition" id="oneOf28">
                <emma:interpretation id="interp140" emma:lang="zh-CN" emma:confidence="0">
                  <emma:literal>可</emma:literal>
                </emma:interpretation>
                <emma:interpretation id="interp141" emma:lang="zh-CN" emma:confidence="0">
                  <emma:literal>丌</emma:literal>
                </emma:interpretation>
                <emma:interpretation id="interp142" emma:lang="zh-CN" emma:confidence="0">
                  <emma:literal>歹</emma:literal>
                </emma:interpretation>
                <emma:interpretation id="interp143" emma:lang="zh-CN" emma:confidence="0">
                  <emma:literal>丂</emma:literal>
                </emma:interpretation>
                <emma:interpretation id="interp144" emma:lang="zh-CN" emma:confidence="0">
                  <emma:literal>亍</emma:literal>
                </emma:interpretation>
              </emma:one-of>
            </emma:emma>
          </inkml:annotationXML>
          <inkml:trace contextRef="#ctx0" brushRef="#br0" timeOffset="42000">27081 3111 4224,'0'-4'1664,"0"12"-896,0-8-416,0 0 576,0 0-64,0 0 64,0 0-96,0 9 32,0-9-480,0 0 128,0 0 128,5 6-224,-1-2 0,12 1-96,-6-1-32,0-4 32,2 4 32,8-4 192,0 5-256,0-5 0,0 0-96,2 0 31,-2 0-127,-1 0-64,8 0 64,-1 0 0,-2 0-32,12-5 32,10 1-64,0 0-32,0-1 32,-2 1 32,4-2-32,-3 2-32,-4-1-64,-5 5 32,-6 0 32,0 0 0,0 0-160,-3 0 32,-6 0-288,-7 0-63,-4 0-321,-10 0-128,-4 5-544,-7-1-288,2-4-896,-12 6-1152,-6 3 1184</inkml:trace>
          <inkml:trace contextRef="#ctx0" brushRef="#br0" timeOffset="42711">27306 3230 3712,'-10'0'1408,"4"0"-768,12 7-256,-2 8 416,2-2 128,-1 1 160,-2 8-192,-3-3 0,6 4-480,-6 0 32,0-1 0,0 4 32,0-3 32,0 0-256,-6-5-96,3-4-96,3-5-64,0-9-192,0 0-32,0-9-64,3-1 32,9-3 160,-2 0 96,0 3-32,6 6 0,-2 4 160,2 4 64,10 6 64,-6-1 0,0 4-64,-5 1 32,-4-1 0,-1 2 32,-4-8-224,-1-1 0,-5-6-736,-11-6-256,5-7-640,12-4-288,0-6 512,-1-1 320,-2 2 640,3 4 320,10 6 448,-7 2 160,2 4 192,-1 2 96,4 4-224,4 4 0,-4 5-224,-4 1 32,0 3 64,0 6 32,-4 4 0,-6-1 32,0 14 512,-6 15 256,1-2-160,0 2-33,1-2-255,-8 9-64,8 3-128,-1-9-96,-10-7-224,0-7-128,4-12-256,1-3-96,-10-10-448,4-3 0,2-10 0,-2-10-64,2-7 0,2-5-191,2-7-1,0 3-960,0-2-416,10-2-1376</inkml:trace>
        </inkml:traceGroup>
        <inkml:traceGroup>
          <inkml:annotationXML>
            <emma:emma xmlns:emma="http://www.w3.org/2003/04/emma" version="1.0">
              <emma:interpretation id="{BF7CA498-0D6E-4253-A599-2D4A997DC611}" emma:medium="tactile" emma:mode="ink">
                <msink:context xmlns:msink="http://schemas.microsoft.com/ink/2010/main" type="inkWord" rotatedBoundingBox="25382,390 26085,378 26100,1260 25398,1272"/>
              </emma:interpretation>
              <emma:one-of disjunction-type="recognition" id="oneOf29">
                <emma:interpretation id="interp145" emma:lang="zh-CN" emma:confidence="0">
                  <emma:literal>写</emma:literal>
                </emma:interpretation>
                <emma:interpretation id="interp146" emma:lang="zh-CN" emma:confidence="0">
                  <emma:literal>军</emma:literal>
                </emma:interpretation>
                <emma:interpretation id="interp147" emma:lang="zh-CN" emma:confidence="0">
                  <emma:literal>㝍</emma:literal>
                </emma:interpretation>
                <emma:interpretation id="interp148" emma:lang="zh-CN" emma:confidence="0">
                  <emma:literal>昌</emma:literal>
                </emma:interpretation>
                <emma:interpretation id="interp149" emma:lang="zh-CN" emma:confidence="0">
                  <emma:literal>穸</emma:literal>
                </emma:interpretation>
              </emma:one-of>
            </emma:emma>
          </inkml:annotationXML>
          <inkml:trace contextRef="#ctx0" brushRef="#br0" timeOffset="43202">28426 3085 4480,'0'-6'1664,"6"12"-896,0-6-128,-6 0 608,3 3 96,3 7 64,-1-1-352,1-5-160,-2 15-512,2-2 32,-1 11 96,-1-5-128,1 9-64,-5-6-256,0 6-96,0 0-928,0-5-320,0-5-1632,6-9-1792,-6-4 1408</inkml:trace>
          <inkml:trace contextRef="#ctx0" brushRef="#br0" timeOffset="44607">28513 3021 6656,'-4'0'2528,"8"9"-1344,1-15-608,-5 6 736,10 6-256,1-2 0,4 1-512,1-5-256,4 4-160,10-4-128,12 0 96,-3 0 0,-3 0 32,5-4 0,1-1 64,-2 1-32,-5-2 0,7 6 31,-1 6 97,-5-2 160,-6 5 32,-6 4-64,-8-3 0,0-1-96,-6 4-32,0-3-96,-5 16-32,0-3-96,-10 0-64,-16 5 32,1-2 32,-5-4-544,10-8-128,0 1-416,-17-7-95,-8 1-33,-1 6 0,5-7 480,0-3 256,6-1 448,0 1 288,4-5 416,5 0 192,6 0-224,5 0-64,5 0-257,20 0 1,-4 0-160,14-5-64,-5 1-64,10-5-96,-3-1-416,3-8-192,-3 4-479,-3-3-97,-3 2-256,-12 2-32,2 0 288,-11 3 160,0 1 608,-11 5 224,2 0 576,-6-1 224,-1 1-160,2-1-32,2 5-160,2 0-96,0 0 0,6-4-32,-2 4-160,0 0-32,2 0 32,-12 0 64,6 0 64,-5 0 96,4 0 384,-4 0 192,0 0 96,-1 0 96,7 0-160,-2 0-96,1 0-129,5 9-31,-1 0-160,2 8 0,-1 2-96,-1 4 64,2-6-64,-7 11 64,7-1-128,-7 5-64,1-4 0,-4 2 32,2-2-96,2 4 0,0-5-96,6-5-32,-2-3-32,12-9 0,-2-7-224,6-3-128,0 0 128,20-3 96,-3-4-32,3-2 0,-4 6 192,5-1 64,-7-2-64,8 3 32,-8-3 0,2 2 64,-1 0-192,7-1 32,-7 1 96,1-2 64,-7 2 0,-2 4 32,-2 0 0,0 4 32,0 2 128,0 17 96,-5-7-128,1 12 32,-2-5-32,-3 4 32,0-5-64,-2 1 32,1-1-128,-10 1-64,5 0 0,-10 5 32,0-5-96,-6-1 0,6-5-32,-5 8-64,0-9-256,0-2-96,0 1-256,-6-8-64,6 3-96,-11-10 65,5 0 127,-18-4 32,3-2 288,0 2 224,4 1 320,-2-7 160,2 1 192,7-1 128,5 7-129,-1-7-31,5 1-160,8-1-32,2 7-96,6-7 32,0 1-64,9 5 0,2-2-32,14-1 0,-4 1-160,15 3 32,-6-3 0,6-2 0,-6 3-576,11 1-160,10-6-1055,5-8-2337,-14 1-992,-2 4 1376</inkml:trace>
        </inkml:traceGroup>
        <inkml:traceGroup>
          <inkml:annotationXML>
            <emma:emma xmlns:emma="http://www.w3.org/2003/04/emma" version="1.0">
              <emma:interpretation id="{39C9273A-4F49-4668-B66D-D5F73FB0B2DD}" emma:medium="tactile" emma:mode="ink">
                <msink:context xmlns:msink="http://schemas.microsoft.com/ink/2010/main" type="inkWord" rotatedBoundingBox="26396,376 27178,362 27193,1200 26410,1213"/>
              </emma:interpretation>
              <emma:one-of disjunction-type="recognition" id="oneOf30">
                <emma:interpretation id="interp150" emma:lang="zh-CN" emma:confidence="0">
                  <emma:literal>成</emma:literal>
                </emma:interpretation>
                <emma:interpretation id="interp151" emma:lang="zh-CN" emma:confidence="0">
                  <emma:literal>戏</emma:literal>
                </emma:interpretation>
                <emma:interpretation id="interp152" emma:lang="zh-CN" emma:confidence="0">
                  <emma:literal>戍</emma:literal>
                </emma:interpretation>
                <emma:interpretation id="interp153" emma:lang="zh-CN" emma:confidence="0">
                  <emma:literal>肌</emma:literal>
                </emma:interpretation>
                <emma:interpretation id="interp154" emma:lang="zh-CN" emma:confidence="0">
                  <emma:literal>城</emma:literal>
                </emma:interpretation>
              </emma:one-of>
            </emma:emma>
          </inkml:annotationXML>
          <inkml:trace contextRef="#ctx0" brushRef="#br0" timeOffset="45095">29482 3302 6144,'-4'-10'2368,"4"10"-1280,-15 10-416,15-4 704,0-3 32,0-3 32,0 4-256,0 1-1,-6-1-671,6 2 64,0 7 0,0-4-128,0 14 0,0-6-128,0 11 32,0-6-192,0 24-96,0-6-128,6 1 32,-3-5-128,3-4 32,-6-4-704,0-5-256,0-7-671,-6-2-161,3 0-736,-3-14-256,0 0-256</inkml:trace>
          <inkml:trace contextRef="#ctx0" brushRef="#br0" timeOffset="45541">29447 3315 6912,'0'-4'2624,"0"4"-1408,25-9-864,-20 9 736,10 0-352,0 0-32,12-10-128,-9 7-64,9-3-256,-2 2-96,1 0-32,-2-1-160,-3 10 32,0-1 0,-10 6 0,-2 3 64,-9 0 96,0 2 0,-9 2 0,4-4-32,-7 2 0,2-2 64,5-3 95,2-3-191,3-1-64,0-2 32,8 1 32,2-1-32,7 6-64,-2-7-64,10 7 32,-5-1 32,-5 4 64,1 1 96,-16 14 128,0-2 160,-4 2 96,-2-5-224,-10 0-96,2-1-288,-7-9-32,6 1-736,0-18-256,-2-2-799,2-16-257,0 5-320,5-15-160,0 3-128</inkml:trace>
          <inkml:trace contextRef="#ctx0" brushRef="#br0" timeOffset="45857">29589 3121 4352,'11'-19'1664,"-7"10"-896,7 9-192,-2 0 640,3 0-32,-2 0 0,-2 0-96,4 0-32,-2 5-576,0-1 128,0 6 64,5 3 0,-4-4 64,-1 1-129,11 12 1,-6 1 32,11 3 64,-2 3-192,3 11 32,-8-3-192,7 12 32,-2-8-96,8 18 64,-7-9-128,2 0-64,8 14-160,-14-25 0,-5-2-224,-2-6-96,2-2-864,-8-7-384,4 0-863,-8-12-321,2 0-1504,-1-16-704,0-13 2560</inkml:trace>
          <inkml:trace contextRef="#ctx0" brushRef="#br0" timeOffset="46052">30227 3347 9472,'-32'9'3584,"32"-9"-1920,-21 22-1248,21-18 895,-9 12-543,-1-4-32,-11 6-416,7 0-128,-7 10-128,0-5-192,-9 7-64,3-2-960,-8-5-447,5-6-1377,-1-11-512,5-2 96</inkml:trace>
          <inkml:trace contextRef="#ctx0" brushRef="#br0" timeOffset="46249">30027 2998 8320,'10'0'3168,"-5"4"-1728,10 1-832,-3 5 928,-3-3-256,7 3-33,-2-1-639,2 1-288,0-1-192,0-5-672,8 5-288,-4 4-1663,-10-3-801,2-1-736</inkml:trace>
        </inkml:traceGroup>
        <inkml:traceGroup>
          <inkml:annotationXML>
            <emma:emma xmlns:emma="http://www.w3.org/2003/04/emma" version="1.0">
              <emma:interpretation id="{8A6DC0E1-DCA2-4FD7-B2B0-D9D98645C8D3}" emma:medium="tactile" emma:mode="ink">
                <msink:context xmlns:msink="http://schemas.microsoft.com/ink/2010/main" type="inkWord" rotatedBoundingBox="27449,888 27610,885 27616,1200 27455,1203"/>
              </emma:interpretation>
              <emma:one-of disjunction-type="recognition" id="oneOf31">
                <emma:interpretation id="interp155" emma:lang="zh-CN" emma:confidence="0">
                  <emma:literal>:</emma:literal>
                </emma:interpretation>
                <emma:interpretation id="interp156" emma:lang="zh-CN" emma:confidence="0">
                  <emma:literal>;</emma:literal>
                </emma:interpretation>
                <emma:interpretation id="interp157" emma:lang="zh-CN" emma:confidence="0">
                  <emma:literal>二</emma:literal>
                </emma:interpretation>
                <emma:interpretation id="interp158" emma:lang="zh-CN" emma:confidence="0">
                  <emma:literal>〝</emma:literal>
                </emma:interpretation>
                <emma:interpretation id="interp159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46947">30506 3759 8960,'-10'4'3424,"16"-4"-1856,-6 6-1472,0-6 672,9 4-384,0 1 32,3 8-960,-3-3-3936,23 3-1120,-7-4 2624,1 1 1504</inkml:trace>
          <inkml:trace contextRef="#ctx0" brushRef="#br0" timeOffset="46765">30511 3528 8960,'-9'-4'3328,"3"4"-1792,6-4-1504,0 4 672,0 0-32,10 4 64,1 0-320,-2 1-97,18-2-191,-7 17-384,10-7-63,-5 0-1185,1-3-448</inkml:trace>
        </inkml:traceGroup>
      </inkml:traceGroup>
    </inkml:traceGroup>
    <inkml:traceGroup>
      <inkml:annotationXML>
        <emma:emma xmlns:emma="http://www.w3.org/2003/04/emma" version="1.0">
          <emma:interpretation id="{584B72CC-7FBA-4E22-BC30-77C0FF4C616F}" emma:medium="tactile" emma:mode="ink">
            <msink:context xmlns:msink="http://schemas.microsoft.com/ink/2010/main" type="paragraph" rotatedBoundingBox="8953,2310 17247,2113 17275,3293 8981,34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F1494CA-63B6-4D1D-B835-E4B8C3D6B371}" emma:medium="tactile" emma:mode="ink">
              <msink:context xmlns:msink="http://schemas.microsoft.com/ink/2010/main" type="line" rotatedBoundingBox="8953,2310 17247,2113 17275,3293 8981,3490"/>
            </emma:interpretation>
          </emma:emma>
        </inkml:annotationXML>
        <inkml:traceGroup>
          <inkml:annotationXML>
            <emma:emma xmlns:emma="http://www.w3.org/2003/04/emma" version="1.0">
              <emma:interpretation id="{6F5311F6-B1D4-4860-A4C8-8C26F3B93341}" emma:medium="tactile" emma:mode="ink">
                <msink:context xmlns:msink="http://schemas.microsoft.com/ink/2010/main" type="inkWord" rotatedBoundingBox="8953,2310 9572,2295 9592,3143 8973,3158"/>
              </emma:interpretation>
              <emma:one-of disjunction-type="recognition" id="oneOf32">
                <emma:interpretation id="interp160" emma:lang="zh-CN" emma:confidence="0">
                  <emma:literal>H</emma:literal>
                </emma:interpretation>
                <emma:interpretation id="interp161" emma:lang="zh-CN" emma:confidence="0">
                  <emma:literal>片</emma:literal>
                </emma:interpretation>
                <emma:interpretation id="interp162" emma:lang="zh-CN" emma:confidence="0">
                  <emma:literal>ㄐ</emma:literal>
                </emma:interpretation>
                <emma:interpretation id="interp163" emma:lang="zh-CN" emma:confidence="0">
                  <emma:literal>凵</emma:literal>
                </emma:interpretation>
                <emma:interpretation id="interp164" emma:lang="zh-CN" emma:confidence="0">
                  <emma:literal>艹</emma:literal>
                </emma:interpretation>
              </emma:one-of>
            </emma:emma>
          </inkml:annotationXML>
          <inkml:trace contextRef="#ctx0" brushRef="#br0" timeOffset="50167">12013 4942 3712,'-6'0'1408,"2"0"-768,-1 10 32,5-10 608,0 0-32,0 0-32,0 0-192,0 0-64,0 0-544,0 3 160,0 7 96,0-1-160,0-1 32,0 1 32,0 4 32,0 6-193,0 0 1,5 36-64,-1-3-96,2 3 0,-1-4-32,1 16 32,-2-8-64,2-1-32,-6 2-96,0-5-64,0-2 32,0-8-32,0 0-352,0-13-160,0-4-1439,0-10-577,0-3-1792</inkml:trace>
          <inkml:trace contextRef="#ctx0" brushRef="#br0" timeOffset="50452">12040 5387 5120,'0'0'1920,"4"-6"-1024,7 2-544,-2 4 576,6 0-352,6 0 0,5 0-128,4 0 32,0-6-256,22 3 0,-5-3 96,-2 6-128,1-3-32,-6-2-160,-4 0-64,-6 1-256,-3 4-64,-12 0-1184,0-5-576,-6 1-576</inkml:trace>
          <inkml:trace contextRef="#ctx0" brushRef="#br0" timeOffset="50796">12553 5023 4864,'-5'-4'1824,"1"4"-960,4 0-448,0 0 608,0 0-160,0 0 32,0 0-64,0 0-32,0 0-448,0 8 128,0 1 96,0 6-64,4-2 96,1 10-128,0 17 32,-1 1 0,-4 4-33,6 0-95,0 14-64,-2 1-192,2-2-32,-6 1-96,5-5-32,0-3 32,-1-5 64,2-10-608,-6-10-192,0-4-1183,6-7-513,-2-7-928,6 2-992,0-5 1696</inkml:trace>
        </inkml:traceGroup>
        <inkml:traceGroup>
          <inkml:annotationXML>
            <emma:emma xmlns:emma="http://www.w3.org/2003/04/emma" version="1.0">
              <emma:interpretation id="{A7833F37-F85D-45A1-9C9A-FC10CBA20CD6}" emma:medium="tactile" emma:mode="ink">
                <msink:context xmlns:msink="http://schemas.microsoft.com/ink/2010/main" type="inkWord" rotatedBoundingBox="9928,2729 10245,2721 10256,3148 9938,3156"/>
              </emma:interpretation>
              <emma:one-of disjunction-type="recognition" id="oneOf33">
                <emma:interpretation id="interp165" emma:lang="zh-CN" emma:confidence="0">
                  <emma:literal>H</emma:literal>
                </emma:interpretation>
                <emma:interpretation id="interp166" emma:lang="zh-CN" emma:confidence="0">
                  <emma:literal>Ⅱ</emma:literal>
                </emma:interpretation>
                <emma:interpretation id="interp167" emma:lang="zh-CN" emma:confidence="0">
                  <emma:literal>凵</emma:literal>
                </emma:interpretation>
                <emma:interpretation id="interp168" emma:lang="zh-CN" emma:confidence="0">
                  <emma:literal>“</emma:literal>
                </emma:interpretation>
                <emma:interpretation id="interp169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51237">12993 5387 4992,'-15'0'1824,"15"0"-960,-6 7-224,6-7 672,0 0-224,0 0 0,0 10-128,0-10 32,0 9-544,6 10-32,-2-2 0,2 6-32,-1 5 32,-2-2-224,3 6-64,0 4 0,-2-4 63,2 4-159,-1-8-32,0-2-511,-1-6-193,2-8-1152,-6-12-384,10-4-1472</inkml:trace>
          <inkml:trace contextRef="#ctx0" brushRef="#br0" timeOffset="51501">13238 5359 5248,'-6'-4'2016,"6"8"-1088,0 0-384,0-4 640,0 0-192,0 9 64,0 6-192,0-2-64,6 0-416,-2 10 96,1 9 96,-5 0-64,6-2 32,-3 8-161,3 1-63,0 3-192,-3-1-96,3-11-96,-6-1 32,0-10-735,5-6-321,-5-13-1248,6 0-608,4-6-480</inkml:trace>
        </inkml:traceGroup>
        <inkml:traceGroup>
          <inkml:annotationXML>
            <emma:emma xmlns:emma="http://www.w3.org/2003/04/emma" version="1.0">
              <emma:interpretation id="{62B5FF8B-1480-4FD8-AF6A-1D88A594BDC2}" emma:medium="tactile" emma:mode="ink">
                <msink:context xmlns:msink="http://schemas.microsoft.com/ink/2010/main" type="inkWord" rotatedBoundingBox="11559,2341 12230,2325 12248,3065 11577,3081"/>
              </emma:interpretation>
              <emma:one-of disjunction-type="recognition" id="oneOf34">
                <emma:interpretation id="interp170" emma:lang="zh-CN" emma:confidence="0">
                  <emma:literal>H</emma:literal>
                </emma:interpretation>
                <emma:interpretation id="interp171" emma:lang="zh-CN" emma:confidence="0">
                  <emma:literal>汁</emma:literal>
                </emma:interpretation>
                <emma:interpretation id="interp172" emma:lang="zh-CN" emma:confidence="0">
                  <emma:literal>凵</emma:literal>
                </emma:interpretation>
                <emma:interpretation id="interp173" emma:lang="zh-CN" emma:confidence="0">
                  <emma:literal>片</emma:literal>
                </emma:interpretation>
                <emma:interpretation id="interp17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52215">14618 5014 7296,'-11'-4'2720,"11"4"-1472,-4 0-672,4 0 736,0 0-192,0 0 0,0 0-448,0 0-161,0 0-287,0 9 64,4-2 32,-4 9-32,5-4 64,1 15 0,0 10 32,-2 0 0,2-2 64,-1 1-96,-2 6 32,9 6-160,-12 7-64,0-14-64,10 9-96,0-13 32,-6 12-32,2-7 0,0-2 0,-2-3-288,-4-10-64,0-9-1216,0-18-512,5-6-1183,-5-3-417,15-4 32</inkml:trace>
          <inkml:trace contextRef="#ctx0" brushRef="#br0" timeOffset="52386">14725 5332 7168,'-35'0'2720,"14"4"-1472,11 0-768,20-4 768</inkml:trace>
          <inkml:trace contextRef="#ctx0" brushRef="#br0" timeOffset="52554">14705 5340 14208,'30'-7'768,"6"-3"-384,5 1-224,-1-1-32,16 1-64,-5 5-64,-3 1 32,-3-7-32,-4 4-96,-1 2 64,-10 4-256,-4 0-128,-5-4-928,-6 4-320,-5-5-704</inkml:trace>
          <inkml:trace contextRef="#ctx0" brushRef="#br0" timeOffset="52782">15234 4978 5760,'-10'-14'2176,"4"9"-1152,1 5-416,5 0 672,0 0-96,-3 0 96,-3 0-288,0 5-64,6 5-512,0-2 32,0 6-1,0 0-31,0 2 64,6 4 32,0 20 64,-3 6-128,2-1 64,1 4-224,0-3-32,-2 14-192,2-6-128,-1-1 32,-2 2 0,3-5-320,0-4-160,0-10-1152,-2-10-511,1-4-1153,0-6-384,5-16 512</inkml:trace>
        </inkml:traceGroup>
        <inkml:traceGroup>
          <inkml:annotationXML>
            <emma:emma xmlns:emma="http://www.w3.org/2003/04/emma" version="1.0">
              <emma:interpretation id="{49C94E48-2C81-422B-9C84-3189E25E88B7}" emma:medium="tactile" emma:mode="ink">
                <msink:context xmlns:msink="http://schemas.microsoft.com/ink/2010/main" type="inkWord" rotatedBoundingBox="12436,2755 12521,2753 12529,3093 12444,3095"/>
              </emma:interpretation>
              <emma:one-of disjunction-type="recognition" id="oneOf35">
                <emma:interpretation id="interp175" emma:lang="zh-CN" emma:confidence="0">
                  <emma:literal>1</emma:literal>
                </emma:interpretation>
                <emma:interpretation id="interp176" emma:lang="zh-CN" emma:confidence="0">
                  <emma:literal>、</emma:literal>
                </emma:interpretation>
                <emma:interpretation id="interp177" emma:lang="zh-CN" emma:confidence="0">
                  <emma:literal>,</emma:literal>
                </emma:interpretation>
                <emma:interpretation id="interp178" emma:lang="zh-CN" emma:confidence="0">
                  <emma:literal>丶</emma:literal>
                </emma:interpretation>
                <emma:interpretation id="interp179" emma:lang="zh-CN" emma:confidence="0">
                  <emma:literal>∶</emma:literal>
                </emma:interpretation>
              </emma:one-of>
            </emma:emma>
          </inkml:annotationXML>
          <inkml:trace contextRef="#ctx0" brushRef="#br0" timeOffset="53079">15485 5387 7680,'-6'3'2880,"6"1"-1536,0 6-640,0-1 832,0 0-448,6 9-160,0 4-321,3 1-63,0 0-320,3 5-64,-7-2-32,5 2-64,-5-1-64,0 1-128,0 2-64,1-7-1183,-3-5-449,-3-8-1536,0-10-1728,11-6 1664</inkml:trace>
        </inkml:traceGroup>
        <inkml:traceGroup>
          <inkml:annotationXML>
            <emma:emma xmlns:emma="http://www.w3.org/2003/04/emma" version="1.0">
              <emma:interpretation id="{F5F756E6-2C3B-40A4-8B0A-67CB35BD967D}" emma:medium="tactile" emma:mode="ink">
                <msink:context xmlns:msink="http://schemas.microsoft.com/ink/2010/main" type="inkWord" rotatedBoundingBox="12640,2730 12908,2723 12918,3128 12650,3135"/>
              </emma:interpretation>
              <emma:one-of disjunction-type="recognition" id="oneOf36">
                <emma:interpretation id="interp180" emma:lang="zh-CN" emma:confidence="0">
                  <emma:literal>2</emma:literal>
                </emma:interpretation>
                <emma:interpretation id="interp181" emma:lang="zh-CN" emma:confidence="0">
                  <emma:literal>工</emma:literal>
                </emma:interpretation>
                <emma:interpretation id="interp182" emma:lang="zh-CN" emma:confidence="0">
                  <emma:literal>乙</emma:literal>
                </emma:interpretation>
                <emma:interpretation id="interp183" emma:lang="zh-CN" emma:confidence="0">
                  <emma:literal>z</emma:literal>
                </emma:interpretation>
                <emma:interpretation id="interp184" emma:lang="zh-CN" emma:confidence="0">
                  <emma:literal>Z</emma:literal>
                </emma:interpretation>
              </emma:one-of>
            </emma:emma>
          </inkml:annotationXML>
          <inkml:trace contextRef="#ctx0" brushRef="#br0" timeOffset="53423">15683 5368 6400,'0'0'2368,"6"-6"-1280,9 15-512,-4-3 800,-2-3-480,6 7-128,-3 0-320,6-7-128,-1 6-160,-7 1 32,-1 7 0,-3 11 128,-12-1 32,-3 1 96,-1-2 127,-7 6 97,2 0 64,-9-6-32,9 6-64,4-5-64,1-8-32,10 0-96,6-6-256,3-4-96,21-4-64,0-5 32,2 0-384,-2 0-192,1 0-640,-1 0-320,-4 0-1311,-5-5-641,0 5-640</inkml:trace>
        </inkml:traceGroup>
        <inkml:traceGroup>
          <inkml:annotationXML>
            <emma:emma xmlns:emma="http://www.w3.org/2003/04/emma" version="1.0">
              <emma:interpretation id="{448F54FF-DB95-42C2-AFA9-4349887B8C18}" emma:medium="tactile" emma:mode="ink">
                <msink:context xmlns:msink="http://schemas.microsoft.com/ink/2010/main" type="inkWord" rotatedBoundingBox="14942,2496 15361,2486 15365,2658 14946,2668"/>
              </emma:interpretation>
              <emma:one-of disjunction-type="recognition" id="oneOf37">
                <emma:interpretation id="interp185" emma:lang="zh-CN" emma:confidence="0">
                  <emma:literal>~</emma:literal>
                </emma:interpretation>
                <emma:interpretation id="interp186" emma:lang="zh-CN" emma:confidence="0">
                  <emma:literal>一</emma:literal>
                </emma:interpretation>
                <emma:interpretation id="interp187" emma:lang="zh-CN" emma:confidence="0">
                  <emma:literal>-</emma:literal>
                </emma:interpretation>
                <emma:interpretation id="interp188" emma:lang="zh-CN" emma:confidence="0">
                  <emma:literal>‘</emma:literal>
                </emma:interpretation>
                <emma:interpretation id="interp18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59232">18012 5300 6912,'-14'-13'2624,"20"8"-1408,-18 5-512,12 0 896,-4 0-128,4 0 0,0-4-385,10-2-191,-1 2-512,6-6-96,6 7-64,11-16-32,7 6-32,9-10-192,-3 1 32,0 3-416,2 6-224,-8-1-704,-9 5-351,-3 5-865,-18 31-2368</inkml:trace>
        </inkml:traceGroup>
        <inkml:traceGroup>
          <inkml:annotationXML>
            <emma:emma xmlns:emma="http://www.w3.org/2003/04/emma" version="1.0">
              <emma:interpretation id="{F334FD9E-97D3-4F09-9634-3971EEC811D2}" emma:medium="tactile" emma:mode="ink">
                <msink:context xmlns:msink="http://schemas.microsoft.com/ink/2010/main" type="inkWord" rotatedBoundingBox="15886,2161 16361,2150 16380,2989 15906,3001"/>
              </emma:interpretation>
              <emma:one-of disjunction-type="recognition" id="oneOf38">
                <emma:interpretation id="interp190" emma:lang="zh-CN" emma:confidence="0">
                  <emma:literal>8</emma:literal>
                </emma:interpretation>
                <emma:interpretation id="interp191" emma:lang="zh-CN" emma:confidence="0">
                  <emma:literal>『</emma:literal>
                </emma:interpretation>
                <emma:interpretation id="interp192" emma:lang="zh-CN" emma:confidence="0">
                  <emma:literal>&amp;</emma:literal>
                </emma:interpretation>
                <emma:interpretation id="interp193" emma:lang="zh-CN" emma:confidence="0">
                  <emma:literal>i</emma:literal>
                </emma:interpretation>
                <emma:interpretation id="interp194" emma:lang="zh-CN" emma:confidence="0">
                  <emma:literal>氵</emma:literal>
                </emma:interpretation>
              </emma:one-of>
            </emma:emma>
          </inkml:annotationXML>
          <inkml:trace contextRef="#ctx0" brushRef="#br0" timeOffset="60644">19160 5304 6784,'0'-4'2528,"-6"4"-1344,0 0-544,6 0 864,-4 0-224,-6 4-32,0-4-352,0 5-161,-6 2-415,0-1-64,-4 4 64,2 3 0,-9 0 128,6 6-32,0-2 64,12 11-192,-1 4-32,-1-6 0,17 6 0,9 0-128,0-5-32,-4-4-32,9-5 32,0-4-128,6-10 0,-2-4-128,3-4-32,-2-6-256,1-3-64,-5-19 224,-6-3 64,0 3 64,-6-10 32,3 2 0,-12-11 96,0-7-64,-6 3-32,-4 6-64,-4-2 32,-4 3 96,4 2 96,-8 5 0,4 5-32,-3 4-64,6 5 32,0-5 224,-2 1 128,7 8 192,2 4-224,2 6-64,6 3-64,6 1 32,2 9-160,2 5-32,7-5 0,2 0 64,1 0-96,6 0-64,0 0 64,0 4 0,-2-4-416,-3 6-96,10-6-768,4 0-287,0 4-641,-3 0-288,-2 5-1088</inkml:trace>
        </inkml:traceGroup>
        <inkml:traceGroup>
          <inkml:annotationXML>
            <emma:emma xmlns:emma="http://www.w3.org/2003/04/emma" version="1.0">
              <emma:interpretation id="{A5D222FE-9BB9-4BBC-90D8-F25E8B0AD9AA}" emma:medium="tactile" emma:mode="ink">
                <msink:context xmlns:msink="http://schemas.microsoft.com/ink/2010/main" type="inkWord" rotatedBoundingBox="16440,2203 17249,2184 17275,3293 16466,3312"/>
              </emma:interpretation>
              <emma:one-of disjunction-type="recognition" id="oneOf39">
                <emma:interpretation id="interp195" emma:lang="zh-CN" emma:confidence="0">
                  <emma:literal>出</emma:literal>
                </emma:interpretation>
                <emma:interpretation id="interp196" emma:lang="zh-CN" emma:confidence="0">
                  <emma:literal>忒</emma:literal>
                </emma:interpretation>
                <emma:interpretation id="interp197" emma:lang="zh-CN" emma:confidence="0">
                  <emma:literal>岱</emma:literal>
                </emma:interpretation>
                <emma:interpretation id="interp198" emma:lang="zh-CN" emma:confidence="0">
                  <emma:literal>哔</emma:literal>
                </emma:interpretation>
                <emma:interpretation id="interp199" emma:lang="zh-CN" emma:confidence="0">
                  <emma:literal>母</emma:literal>
                </emma:interpretation>
              </emma:one-of>
            </emma:emma>
          </inkml:annotationXML>
          <inkml:trace contextRef="#ctx0" brushRef="#br0" timeOffset="60963">19541 5258 4736,'-30'-12'1824,"18"12"-960,5 0-96,7 0 704,0-8-96,0-3-32</inkml:trace>
          <inkml:trace contextRef="#ctx0" brushRef="#br0" timeOffset="61503">19501 5214 13952,'11'-13'928,"-1"3"-288,-1 7-256,12-3-32,-1 15-65,2-5 1,-2 5-96,4 1 32,-3 3 0,-6 2 96,-3 2 32,-3 2 32,-15 4 0,3-1 64,-9 4-32,-3 6 64,-6 9 32,1-5-32,-4-4-160,2-5-128,2-5-96,5 1 0,0-5-64,5-4-32,4-5-192,6-9-128,6-4-864,4-11-384,10-11-288,5-2-159,10-3 255,7-1 128,0 4 480,-7-2 320,-1 2 416,2 2 160,-9-12 256,-7 8 128,-4 7 384,-8 5 224,-8-1 1088,0 6-480,-3 3-192,-8 20-288,1 3-128,-10 2 31,-7 2 65,-3 6-160,9-1-32,2 7 0,2-3 0,8 10-160,0 1-32,3-7-128,0 2-32,6 0-96,12-4-32,6-2-96,3-3-64,0-4-192,5-6-128,10-3-1024,-6-10-384,0 0-1119,0-6-417,0 2-1024</inkml:trace>
          <inkml:trace contextRef="#ctx0" brushRef="#br0" timeOffset="67647">20119 5446 4352,'-21'-10'1664,"21"14"-896,0 2-416,0-6 480,0 0 320,0 0 160,0 0-288,0 0-64,0 0-544,0 0 160,0 0 96,0 0-160,0 16 160,0 8-96,0-6-160,0 1-33,4 4-95,-4-1 64,6 4-128,-6 3 32,0 1-160,0 7-64,0-7 128,0 2 32,0 6-224,0-7-32,0 6-224,0-7 32,0-5-991,0-8-449,0-17-1472,11-4-1888,-8-2 1344</inkml:trace>
          <inkml:trace contextRef="#ctx0" brushRef="#br0" timeOffset="81102">19985 4829 4480,'0'-5'1664,"0"5"-896,0 0-544,0 0 416,0 0 32,0 0 64,0 0 32,0 0 0,0 0-416,0 0 64,0 5 32,0-5-160,0 4-32,0 0-192,0-4-64,6 10 288,-1-1 160,-1 1-64,2 8-64,-1-5-96,-1 0-64,7 6-192,-1 4 32,2-1 64,-4 1 32,4 0-32,-2 9-64,-1 7-64,-4-7 32,1-5-256,-2-5-64,2-6-800,-6-9-352,11-30-3392,-8 1 1376</inkml:trace>
          <inkml:trace contextRef="#ctx0" brushRef="#br0" timeOffset="81415">20138 4874 4224,'0'-9'1664,"-16"18"-896,22-9-480,-6 0 864,-6 4-160,6 2-128,-4-3-160,-2 7-384,1-1 64,-1-1 128,3 7-192,-3-2-32,0 4 192,2 6 128,-1 0-224,-1-4-128,-3 9-256,3-2 0,0-7-160,3-2-32,-3-4-896,1-3-416,1-5-3712,-2-20 1824</inkml:trace>
          <inkml:trace contextRef="#ctx0" brushRef="#br0" timeOffset="81679">19878 5055 3968,'-10'0'1472,"10"0"-768,0 0-416,0 0 512,0 0-32,6 4 96,4 1-192,1-1-32,-2-4-352,6 0 32,1 0 96,4 0-96,6-4 0,-1-1-192,11 1-96,5-5 0,-1-1 32,-5 1-96,2 6 0,-7-1-736,-4-2-320,-6 6-1760,-4 0-992,-7 0 1760</inkml:trace>
        </inkml:traceGroup>
      </inkml:traceGroup>
    </inkml:traceGroup>
    <inkml:traceGroup>
      <inkml:annotationXML>
        <emma:emma xmlns:emma="http://www.w3.org/2003/04/emma" version="1.0">
          <emma:interpretation id="{E197D572-671C-45AD-8712-F274A7581F21}" emma:medium="tactile" emma:mode="ink">
            <msink:context xmlns:msink="http://schemas.microsoft.com/ink/2010/main" type="paragraph" rotatedBoundingBox="9039,2968 22558,2310 22661,4422 9141,50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5C7BD72-9D6C-496C-A101-88942614B0BA}" emma:medium="tactile" emma:mode="ink">
              <msink:context xmlns:msink="http://schemas.microsoft.com/ink/2010/main" type="line" rotatedBoundingBox="9039,2968 22558,2310 22661,4422 9141,5079"/>
            </emma:interpretation>
          </emma:emma>
        </inkml:annotationXML>
        <inkml:traceGroup>
          <inkml:annotationXML>
            <emma:emma xmlns:emma="http://www.w3.org/2003/04/emma" version="1.0">
              <emma:interpretation id="{AA9DE792-CB0A-4A2E-8E79-7AD5F8CD807D}" emma:medium="tactile" emma:mode="ink">
                <msink:context xmlns:msink="http://schemas.microsoft.com/ink/2010/main" type="inkWord" rotatedBoundingBox="9088,3973 9710,3942 9746,4677 9123,4707">
                  <msink:destinationLink direction="with" ref="{DC818824-D4FE-401D-9901-B5A81D70A01D}"/>
                </msink:context>
              </emma:interpretation>
              <emma:one-of disjunction-type="recognition" id="oneOf40">
                <emma:interpretation id="interp200" emma:lang="zh-CN" emma:confidence="0">
                  <emma:literal>H</emma:literal>
                </emma:interpretation>
                <emma:interpretation id="interp201" emma:lang="zh-CN" emma:confidence="0">
                  <emma:literal>凵</emma:literal>
                </emma:interpretation>
                <emma:interpretation id="interp202" emma:lang="zh-CN" emma:confidence="0">
                  <emma:literal>汁</emma:literal>
                </emma:interpretation>
                <emma:interpretation id="interp203" emma:lang="zh-CN" emma:confidence="0">
                  <emma:literal>片</emma:literal>
                </emma:interpretation>
                <emma:interpretation id="interp204" emma:lang="zh-CN" emma:confidence="0">
                  <emma:literal>计</emma:literal>
                </emma:interpretation>
              </emma:one-of>
            </emma:emma>
          </inkml:annotationXML>
          <inkml:trace contextRef="#ctx0" brushRef="#br0" timeOffset="54234">12135 6613 6400,'-5'-8'2464,"5"8"-1344,0 0-672,0 0 704,0 0 0,0 0 64,0 0-224,0 0-64,5 31-225,2 1-127,-4 3-64,3 3 0,-1 2 0,1 11 0,-3 7-128,3-3-64,0 3-128,-6 0 32,0-3-192,0-1-32,0-8 0,3-5 64,3-9-544,0-9-192,-6-6-1440,6-8-575,-6-9-1985</inkml:trace>
          <inkml:trace contextRef="#ctx0" brushRef="#br0" timeOffset="54446">12252 7022 6144,'6'-6'2272,"4"-24"-1216,7 20-544,-2 10 704,9 0-352,6 0-32,6-6-480,6 2-224,-1 1-64,-5-6-224,9-1-32,6-3-832,-6 4-352,-9-1-1696,-4 0-960,-8 7 1888</inkml:trace>
          <inkml:trace contextRef="#ctx0" brushRef="#br0" timeOffset="54730">12718 6632 4352,'-6'-36'1664,"-20"36"-896,37-5 0,-11 5 1408,-5 5-480,-1-1-288,2 2-192,-2 7-704,6 10 192,10 3 160,1 2-193,-2 8-63,-3 6-96,0 6 0,-2 8-64,10 2 32,-14 0-192,12 2-32,-3-7-192,-3-6-64,-1-7-416,-1-8-224,2-6-1344,0-7-639,-3-10-2017</inkml:trace>
        </inkml:traceGroup>
        <inkml:traceGroup>
          <inkml:annotationXML>
            <emma:emma xmlns:emma="http://www.w3.org/2003/04/emma" version="1.0">
              <emma:interpretation id="{023F2553-AB47-4655-91DE-4130BE79B4D0}" emma:medium="tactile" emma:mode="ink">
                <msink:context xmlns:msink="http://schemas.microsoft.com/ink/2010/main" type="inkWord" rotatedBoundingBox="9987,4334 10445,4311 10469,4825 10012,4847"/>
              </emma:interpretation>
              <emma:one-of disjunction-type="recognition" id="oneOf41">
                <emma:interpretation id="interp205" emma:lang="zh-CN" emma:confidence="0">
                  <emma:literal>u</emma:literal>
                </emma:interpretation>
                <emma:interpretation id="interp206" emma:lang="zh-CN" emma:confidence="0">
                  <emma:literal>凵</emma:literal>
                </emma:interpretation>
                <emma:interpretation id="interp207" emma:lang="zh-CN" emma:confidence="0">
                  <emma:literal>山</emma:literal>
                </emma:interpretation>
                <emma:interpretation id="interp208" emma:lang="zh-CN" emma:confidence="0">
                  <emma:literal>厶</emma:literal>
                </emma:interpretation>
                <emma:interpretation id="interp209" emma:lang="zh-CN" emma:confidence="0">
                  <emma:literal>出</emma:literal>
                </emma:interpretation>
              </emma:one-of>
            </emma:emma>
          </inkml:annotationXML>
          <inkml:trace contextRef="#ctx0" brushRef="#br0" timeOffset="55314">13074 6964 5632,'0'0'2112,"5"26"-1152,-1-6-480,2-14 576,3 0-96,8-2 0,2 6-288,2-1-64,-1 0-352,1-1 32,0 7 64,-6-2-288,0 1 0,-6-2 0,-3 8 32,-6 2-32,-6 1 32,-3 3 64,-12 6 128,-9-3 224,4-3 128,1-4 95,-1 6 33,2 8-224,3-9-64,6-5-160,9-12-32,6 9-160,0-19-32,21-10-96,9 10-32,0 0 32,6-9 64,-1-4-448,2 3-224,-7 1-608,-4-1-255,-6 3-641,1-3-288,-5 1-1312,-2 5-640,2-5 2208</inkml:trace>
          <inkml:trace contextRef="#ctx0" brushRef="#br0" timeOffset="55599">13465 6999 6784,'-30'-28'2528,"30"51"-1344,0-8-1376,0-15 2624,0-5-768,0 14-416,0 4-289,0 0 33,6 6-576,-6 3 96,9 5-64,3 5-32,-3 0 64,0 4-192,-3 5-96,0-9-96,0 17-96,-2-7-544,-4-6-288,5-8-1312,0-6-639</inkml:trace>
        </inkml:traceGroup>
        <inkml:traceGroup>
          <inkml:annotationXML>
            <emma:emma xmlns:emma="http://www.w3.org/2003/04/emma" version="1.0">
              <emma:interpretation id="{4F29FF22-A9C5-45F2-8A51-A69C9E89B65E}" emma:medium="tactile" emma:mode="ink">
                <msink:context xmlns:msink="http://schemas.microsoft.com/ink/2010/main" type="inkWord" rotatedBoundingBox="11793,3911 12305,3886 12341,4637 11830,4662"/>
              </emma:interpretation>
              <emma:one-of disjunction-type="recognition" id="oneOf42">
                <emma:interpretation id="interp210" emma:lang="zh-CN" emma:confidence="0">
                  <emma:literal>n</emma:literal>
                </emma:interpretation>
                <emma:interpretation id="interp211" emma:lang="zh-CN" emma:confidence="0">
                  <emma:literal>H</emma:literal>
                </emma:interpretation>
                <emma:interpretation id="interp212" emma:lang="zh-CN" emma:confidence="0">
                  <emma:literal>凵</emma:literal>
                </emma:interpretation>
                <emma:interpretation id="interp213" emma:lang="zh-CN" emma:confidence="0">
                  <emma:literal>ⅱ</emma:literal>
                </emma:interpretation>
                <emma:interpretation id="interp214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56409">14878 6558 5632,'-6'-12'2176,"6"12"-1152,0-4-288,0 4 832,0 0-160,0 0-32,0 0-352,0 0-160,-5 0-480,1 0 95,4 0 97,0 4-128,0 4 64,0 2-96,0 4 0,0 8-160,4 10 0,1 10-32,1-3 32,0-7 0,-6 27 64,0 5-96,0 0-64,0-2 0,0-2 32,0-8-96,0 0-64,0-11-288,0-2-160,-6-10-992,0-12-416,6-7-1343,0-10-481,0-10-224</inkml:trace>
          <inkml:trace contextRef="#ctx0" brushRef="#br0" timeOffset="56640">14923 6903 6144,'-4'0'2368,"8"0"-1280,1 5-704,1-5 672,4 4-192,4-4-32,8 0-384,8 0-192,0 0-160,6-4-160,0 4 32,-1-5-608,1 1-288,-6-1-1280,2 1-1856,-7 0 864</inkml:trace>
          <inkml:trace contextRef="#ctx0" brushRef="#br0" timeOffset="56905">15347 6554 5888,'-15'-9'2176,"9"9"-1152,-3 0-224,9 0 864,0 5-256,0 3-128,0 1-160,0 1-64,0 3-577,0 25 65,3-2 96,3 3-160,0 2 64,-2 5-128,2 8 0,-1 4-320,0-2-96,-1 2-32,2-4 0,-6-8-672,6-5-320,-2-9-1599,1-5-705,0-9-960</inkml:trace>
        </inkml:traceGroup>
        <inkml:traceGroup>
          <inkml:annotationXML>
            <emma:emma xmlns:emma="http://www.w3.org/2003/04/emma" version="1.0">
              <emma:interpretation id="{5644D246-7B72-4D9B-B0BA-E563323E688C}" emma:medium="tactile" emma:mode="ink">
                <msink:context xmlns:msink="http://schemas.microsoft.com/ink/2010/main" type="inkWord" rotatedBoundingBox="12541,4340 13048,4315 13066,4688 12559,4712"/>
              </emma:interpretation>
              <emma:one-of disjunction-type="recognition" id="oneOf43">
                <emma:interpretation id="interp215" emma:lang="zh-CN" emma:confidence="0">
                  <emma:literal>口</emma:literal>
                </emma:interpretation>
                <emma:interpretation id="interp216" emma:lang="zh-CN" emma:confidence="0">
                  <emma:literal>讧</emma:literal>
                </emma:interpretation>
                <emma:interpretation id="interp217" emma:lang="zh-CN" emma:confidence="0">
                  <emma:literal>囗</emma:literal>
                </emma:interpretation>
                <emma:interpretation id="interp218" emma:lang="zh-CN" emma:confidence="0">
                  <emma:literal>江</emma:literal>
                </emma:interpretation>
                <emma:interpretation id="interp219" emma:lang="zh-CN" emma:confidence="0">
                  <emma:literal>圮</emma:literal>
                </emma:interpretation>
              </emma:one-of>
            </emma:emma>
          </inkml:annotationXML>
          <inkml:trace contextRef="#ctx0" brushRef="#br0" timeOffset="57371">15586 7026 5248,'0'0'2016,"0"0"-1088,6 0-96,-6 0 736,0 0-128,3 6 0,9-6-608,-3 0-224,7 4-384,-5-4-96,4 3 0,0 3-64,0 7-64,0-4 32,-4 4-32,-1 1 64,-5-1 32,-5 2-32,0-2 32,-5 6-64,-1-2-32,-3 2 224,-1-2 96,-1 1 31,1 1 33,5-6 64,-1 1 128,3-5-192,-3 0-64,6 1-96,6-6-64,8-4-96,7 0-128,9-4-800,10-1-384,-8-5-991,-2-3-353,-6-1-1440</inkml:trace>
          <inkml:trace contextRef="#ctx0" brushRef="#br0" timeOffset="57716">15960 6963 5760,'0'-9'2176,"9"9"-1152,0 0-640,3 0 608,-3 4-224,6 1-64,0-5-32,-4 14-32,-1 8-352,-4 1 32,-6-1 96,-6 5 256,-4 1 160,-10 4 31,-1 4 97,0-4-32,-9 4 0,6-10-160,-8-4-96,8-3-224,8-6-32,26-3-192,4-6-128,8-4-64,4 0-224,4-4-32,6-6-544,-6 1-224,-4 2-800,-2-3-383,-3 1-1121,-6-1-384</inkml:trace>
        </inkml:traceGroup>
        <inkml:traceGroup>
          <inkml:annotationXML>
            <emma:emma xmlns:emma="http://www.w3.org/2003/04/emma" version="1.0">
              <emma:interpretation id="{0A55F448-3DE6-4AD9-A63C-1EC93A540E4A}" emma:medium="tactile" emma:mode="ink">
                <msink:context xmlns:msink="http://schemas.microsoft.com/ink/2010/main" type="inkWord" rotatedBoundingBox="13368,2911 13802,2890 13877,4431 13443,4452"/>
              </emma:interpretation>
              <emma:one-of disjunction-type="recognition" id="oneOf44">
                <emma:interpretation id="interp220" emma:lang="zh-CN" emma:confidence="0">
                  <emma:literal>了</emma:literal>
                </emma:interpretation>
                <emma:interpretation id="interp221" emma:lang="zh-CN" emma:confidence="0">
                  <emma:literal>]</emma:literal>
                </emma:interpretation>
                <emma:interpretation id="interp222" emma:lang="zh-CN" emma:confidence="0">
                  <emma:literal>〕</emma:literal>
                </emma:interpretation>
                <emma:interpretation id="interp223" emma:lang="zh-CN" emma:confidence="0">
                  <emma:literal>}</emma:literal>
                </emma:interpretation>
                <emma:interpretation id="interp22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58633">16423 5577 6784,'-11'-6'2528,"11"6"-1344,6 0-832,-6 0 736,5 0-160,4 0 32,3 0-192,2 0-32,8-9-384,8 1-64,9 2 32,-3 3-129,-1-3 65,1 3-160,0-3-64,-6 12 0,-4-3 32,-4 6 160,-7 1 128,0-1 0,-6 1 32,-3 3 0,-6 0 64,0 1-96,0 8 32,0 10-224,0-6-32,0 6 64,5 1 96,1 17-128,-2 3-32,7 7-64,-2-1 32,1 12 0,-4 3 32,0-3 0,-1 6 0,-2-3-64,3-3 32,0 16 0,-2-15 96,-4-8-96,0-6 0,0-7 32,-4-5 0,-2-1-64,0-4-64,-2-1 32,-4-3 32,2-10-32,-4-5-32,-2-3-128,1-2 0,0-4-576,-2-3-256,-8-20-640,-1 3-256,-4-16-2879,21-5 159</inkml:trace>
        </inkml:traceGroup>
        <inkml:traceGroup>
          <inkml:annotationXML>
            <emma:emma xmlns:emma="http://www.w3.org/2003/04/emma" version="1.0">
              <emma:interpretation id="{95891CC5-AEE3-4772-BB17-EACE8A73717C}" emma:medium="tactile" emma:mode="ink">
                <msink:context xmlns:msink="http://schemas.microsoft.com/ink/2010/main" type="inkWord" rotatedBoundingBox="14890,2683 15204,2668 15284,4307 14969,4322"/>
              </emma:interpretation>
              <emma:one-of disjunction-type="recognition" id="oneOf45">
                <emma:interpretation id="interp225" emma:lang="zh-CN" emma:confidence="0">
                  <emma:literal>1</emma:literal>
                </emma:interpretation>
                <emma:interpretation id="interp226" emma:lang="zh-CN" emma:confidence="0">
                  <emma:literal>l</emma:literal>
                </emma:interpretation>
                <emma:interpretation id="interp227" emma:lang="zh-CN" emma:confidence="0">
                  <emma:literal>{</emma:literal>
                </emma:interpretation>
                <emma:interpretation id="interp228" emma:lang="zh-CN" emma:confidence="0">
                  <emma:literal>〔</emma:literal>
                </emma:interpretation>
                <emma:interpretation id="interp229" emma:lang="zh-CN" emma:confidence="0">
                  <emma:literal>︰</emma:literal>
                </emma:interpretation>
              </emma:one-of>
            </emma:emma>
          </inkml:annotationXML>
          <inkml:trace contextRef="#ctx0" brushRef="#br0" timeOffset="59645">18075 5309 5888,'-21'8'2176,"15"1"-1152,-3 1-224,9-6 800,-5 5-256,-1 1 32,6-1-320,0 4-96,0 0-513,0 15 65,6 8 128,-6 5-160,5 5 64,-5 8-128,0 9 0,4 4 32,-4 16 64,0 2-160,0 11-32,-4-5 0,-1-1 32,-1 0-32,0 1-32,2-1-96,-2-7 32,1-11 0,5-4 32,0-10-64,0-7-32,0-10-96,0-5-64,5-10 32,5-3-32,2-4 64,2-6 32,2-3-192,10-7 0,4-3-32,0 0 64,0-3-192,2-2-64,-7 0-320,2 1-160,-9-1-256,-1 1-96,-8-2-480,-3 2-255,-6-5-1601,4 0-2112,2 1 1632</inkml:trace>
        </inkml:traceGroup>
        <inkml:traceGroup>
          <inkml:annotationXML>
            <emma:emma xmlns:emma="http://www.w3.org/2003/04/emma" version="1.0">
              <emma:interpretation id="{A2E4C56B-F928-448E-B6BA-552723A097C3}" emma:medium="tactile" emma:mode="ink">
                <msink:context xmlns:msink="http://schemas.microsoft.com/ink/2010/main" type="inkWord" rotatedBoundingBox="15843,3733 17344,3660 17393,4678 15893,4751"/>
              </emma:interpretation>
              <emma:one-of disjunction-type="recognition" id="oneOf46">
                <emma:interpretation id="interp230" emma:lang="zh-CN" emma:confidence="0">
                  <emma:literal>谜</emma:literal>
                </emma:interpretation>
                <emma:interpretation id="interp231" emma:lang="zh-CN" emma:confidence="0">
                  <emma:literal>砥</emma:literal>
                </emma:interpretation>
                <emma:interpretation id="interp232" emma:lang="zh-CN" emma:confidence="0">
                  <emma:literal>坻</emma:literal>
                </emma:interpretation>
                <emma:interpretation id="interp233" emma:lang="zh-CN" emma:confidence="0">
                  <emma:literal>泄</emma:literal>
                </emma:interpretation>
                <emma:interpretation id="interp234" emma:lang="zh-CN" emma:confidence="0">
                  <emma:literal>继</emma:literal>
                </emma:interpretation>
              </emma:one-of>
            </emma:emma>
          </inkml:annotationXML>
          <inkml:trace contextRef="#ctx0" brushRef="#br0" timeOffset="68736">19130 6832 5888,'-21'0'2176,"16"0"-1152,-11 4-704,10 1 640,3-1-96,-2-1 128,-7 3-256,2-2-64,-4 6-384,-2-1 32,2 0 96,-8 5-32,8 2 32,-2 8 32,5 0 127,2 6-127,-3 2 0,9 0-128,3 0 32,9 0-128,3 0 32,2-6-32,5 0 32,2 3-128,0-12-32,6-2-96,-3-12-96,2-3-32,-2-3 0,2-12-64,0-2-32,-6-12-32,1-7 64,0-8 64,-7-2-32,-4 2 128,2-2 0,-8 1 32,-4-10 64,-4-3-96,-8 7 0,-3 2 32,0-6 64,-6 6-32,0-1-32,3 4 32,-4 10-32,8 4 0,-2 6 0,0 7 128,6 6 64,1-3 0,4 10 32,-1 0-128,6 2 0,6 4-96,-1 0-32,4 0 32,7 0 0,-2 0 64,7 4 32,6 2-128,-3-3 32,2 0-64,10-3-64,4 0-128,-4 0 0,-6 0-448,2 0-96,-2 6-703,-6-2-257,-3 2-5056,6 10 3136</inkml:trace>
          <inkml:trace contextRef="#ctx0" brushRef="#br0" timeOffset="69532">19512 6835 5888,'-11'-9'2176,"16"9"-1152,1 0-576,-2 0 640,-4 0-256,11-4-96,-1 4-352,4 0-96,2 0-160,-2 0-32,4 4 96,1 5-32,-3 1 0,3-1 96,-4 4 96,-15 0 160,0 6 64,-4-2 128,-7 21 95,-4-6-127,0-2-96,0-2-256,0-1-64,0-5-128,4-3-96,7-6-96,4-3 32,0-10-544,15-4-160,6-15-639,9-9-257,9-2-160,3 1-128,-7-3 224,1 6 160,-9-6 512,-3 5 288,-3 5 512,-6 0 288,-5-10 768,-5 3 352,1 7 160,-6 4 128,0 4-256,0 6-96,-6 12 224,-3 5-480,-3 10-160,3-2 0,-12 6 63,0 5-31,-9 8-64,0-1-224,4 7-32,11-6-64,0-4 32,5-6-192,10 2-64,10-5-64,10-6 32,1 2-128,4-6-64,5-4-96,2 1 32,-2-7-608,-5 3-224,1-6-480,-2 0-191,-3 0-801,0-6-288,0 3-704</inkml:trace>
          <inkml:trace contextRef="#ctx0" brushRef="#br0" timeOffset="83330">19823 6491 3328,'-6'-7'1216,"6"7"-640,0 3-32,0-3 448,0 0-32,0 0 0,0 0-192,6 4-32,-2 2-384,1-3 128,4 3 96,3-6-128,-3 0 64,7 0-288,0 0-128,3 0 128,2-6 96,6 3-256,-3-3 0,2-1-64,14-3 0,1 1-288,-5-1-128,0 6-416,-6-1-128,-4 5-544,-5 0-192,-6 0-832</inkml:trace>
          <inkml:trace contextRef="#ctx0" brushRef="#br0" timeOffset="82998">20144 6333 10848,'-10'9'992,"4"1"-512,0-7-224,-3 7-128,-2-1 128,1 4 160,1 6-96,-6-2 64,-2 11-160,2-5-64,0 3-64,0-3-96,0 0 32,5-5-32,-1-4-512,2-1-128,2-4-736,2-3-256,5-6-1472,0 0-832,0-6 1920</inkml:trace>
          <inkml:trace contextRef="#ctx0" brushRef="#br0" timeOffset="82562">19955 6406 4992,'-6'-9'1824,"6"3"-960,0 6-800,0 0 448,0 0-32,0 0 96,0 0-128,0 0 0,6 0-256,-6 0 160,0 0 64,0 0 0,0 0 64,0 0-64,0 0 64,0 0-128,6 10 32,3-1-96,2 0 0,-1 5-96,-1 8 32,2-3-128,-1 4 0,5-1-32,-3 1-64,-3-7 32,2 12-32,-1-5-448,5-4-1344,0-11-256,-4-8-1440</inkml:trace>
          <inkml:trace contextRef="#ctx0" brushRef="#br0" timeOffset="69954">20119 6971 6272,'-21'-4'2368,"25"4"-1280,16 0-928,-8 0 544,3 0 32,0 0 96,0 0-288,0 0-160,0 4-224,0 11-64,-3-2 96,-3 4 192,-3 3 128,-6-2 32,-6 4-32,-9 5 160,-1 1 31,-4-1 129,0-1 32,4 2-96,2-2-96,4-2-224,4-6-128,12-4-96,4-6 0,10 2-128,0-6-64,2-4 0,-4 0-32,3 0-96,0 0 64,-1 0-256,2 0-128,-8 0-288,2-4-32,-2-2-384,2 2-96,-2 1-287,2-2-1,-5-5-896,10 6-288,-17-6-416</inkml:trace>
          <inkml:trace contextRef="#ctx0" brushRef="#br0" timeOffset="82804">20215 6301 5120,'-53'38'1920,"53"-38"-1024,-7 7-480,7-7 544</inkml:trace>
        </inkml:traceGroup>
        <inkml:traceGroup>
          <inkml:annotationXML>
            <emma:emma xmlns:emma="http://www.w3.org/2003/04/emma" version="1.0">
              <emma:interpretation id="{C94515D5-BB23-45B6-A569-A2F598E011D0}" emma:medium="tactile" emma:mode="ink">
                <msink:context xmlns:msink="http://schemas.microsoft.com/ink/2010/main" type="inkWord" rotatedBoundingBox="17723,2754 18007,2740 18088,4413 17805,4427"/>
              </emma:interpretation>
              <emma:one-of disjunction-type="recognition" id="oneOf47">
                <emma:interpretation id="interp235" emma:lang="zh-CN" emma:confidence="0">
                  <emma:literal>了</emma:literal>
                </emma:interpretation>
                <emma:interpretation id="interp236" emma:lang="zh-CN" emma:confidence="0">
                  <emma:literal>}</emma:literal>
                </emma:interpretation>
                <emma:interpretation id="interp237" emma:lang="zh-CN" emma:confidence="0">
                  <emma:literal>]</emma:literal>
                </emma:interpretation>
                <emma:interpretation id="interp238" emma:lang="zh-CN" emma:confidence="0">
                  <emma:literal>j</emma:literal>
                </emma:interpretation>
                <emma:interpretation id="interp239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71023">20858 5414 5120,'-10'-10'2016,"10"6"-1088,-6 4-320,6 0 672,0 0-96,0 0 96,0 0-512,6 0-192,-2-5-352,7 1-32,4 4 32,6-3-32,-2-3 32,7 2-64,-5 4 64,0 0-128,-2 4 0,-3-4 160,-6 6 96,-1-3 64,-3 6 159,-1 1 33,-5-2 32,-5 1 0,-1 10 0,3-3-160,-3 4-32,0-2-192,2 0 0,-1 0-96,-1 1 0,1 4-96,1 3 32,4 6-128,0 8 0,4 1 32,1 4 64,1 9-32,-1 5-32,5 2 32,-4 1-32,3 11 64,0-5 32,3 0-32,-7-1-64,-1-2 32,1-3-32,-5 15 0,0-9 0,0-8 0,0-2 64,0-8-32,-5-6-32,1-2 96,-1 0 0,-1-3-32,0-7-64,2 1-64,-1-7 32,-4-4 160,-3-3 64,-3-6-160,0 1-64,-6-6-96,1-2 0,1-12-480,-2 3-224,0-16-800,6 6-320,0-10-1503,4 5-641,1-5 384</inkml:trace>
        </inkml:traceGroup>
        <inkml:traceGroup>
          <inkml:annotationXML>
            <emma:emma xmlns:emma="http://www.w3.org/2003/04/emma" version="1.0">
              <emma:interpretation id="{DF8595A2-4ACA-4E02-B354-F88E2F5A1D44}" emma:medium="tactile" emma:mode="ink">
                <msink:context xmlns:msink="http://schemas.microsoft.com/ink/2010/main" type="inkWord" rotatedBoundingBox="18746,3230 19178,3208 19192,3482 18759,3503"/>
              </emma:interpretation>
              <emma:one-of disjunction-type="recognition" id="oneOf48">
                <emma:interpretation id="interp240" emma:lang="zh-CN" emma:confidence="0">
                  <emma:literal>“</emma:literal>
                </emma:interpretation>
                <emma:interpretation id="interp241" emma:lang="zh-CN" emma:confidence="0">
                  <emma:literal>·</emma:literal>
                </emma:interpretation>
                <emma:interpretation id="interp242" emma:lang="zh-CN" emma:confidence="0">
                  <emma:literal>"</emma:literal>
                </emma:interpretation>
                <emma:interpretation id="interp243" emma:lang="zh-CN" emma:confidence="0">
                  <emma:literal>-</emma:literal>
                </emma:interpretation>
                <emma:interpretation id="interp244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72385">21811 6125 8192,'-10'-5'3072,"14"5"-1664,-4 0-928,0 0 768,11 0-384,-1 0-32,5 0-481,5 0-127,1 0-160,0 0-128,4 0 32,-5 0 32,22 5 64,-7-5-799,1-5-385,0 5-704,-2-4-224,2-2-1184,-1 6-768,-3 0 1792</inkml:trace>
          <inkml:trace contextRef="#ctx0" brushRef="#br0" timeOffset="72144">21891 5858 7424,'-20'0'2816,"16"3"-1536,-2 1-800,6-4 768,0 0-320,0 0 0,0 0-384,10 0-160,1 0-224,4 0 32,6 9 95,-1-9-95,0 0-32,6 0-64,4 10-96,-4-14-64,-2 12-32,-2-8-735,-8 9-225,2 1-896,-20 12-2816</inkml:trace>
        </inkml:traceGroup>
        <inkml:traceGroup>
          <inkml:annotationXML>
            <emma:emma xmlns:emma="http://www.w3.org/2003/04/emma" version="1.0">
              <emma:interpretation id="{6FCFE1D1-1669-4E36-A1AB-E93B1836EDC4}" emma:medium="tactile" emma:mode="ink">
                <msink:context xmlns:msink="http://schemas.microsoft.com/ink/2010/main" type="inkWord" rotatedBoundingBox="19710,3329 20110,3309 20112,3354 19712,3373"/>
              </emma:interpretation>
              <emma:one-of disjunction-type="recognition" id="oneOf49">
                <emma:interpretation id="interp245" emma:lang="zh-CN" emma:confidence="0">
                  <emma:literal>-</emma:literal>
                </emma:interpretation>
                <emma:interpretation id="interp246" emma:lang="zh-CN" emma:confidence="0">
                  <emma:literal>一</emma:literal>
                </emma:interpretation>
                <emma:interpretation id="interp247" emma:lang="zh-CN" emma:confidence="0">
                  <emma:literal>―</emma:literal>
                </emma:interpretation>
                <emma:interpretation id="interp248" emma:lang="zh-CN" emma:confidence="0">
                  <emma:literal>」</emma:literal>
                </emma:interpretation>
                <emma:interpretation id="interp24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72745">22830 5997 8704,'-40'-10'3328,"23"20"-1792,2-10-1440,11 0 736,4 0-64,0 0 96,0 0-385,10 0-191,-1 0-192,12 0-96,5 0 96,-2 0-128,2 0 0,5 0 32,-1 0 64,3-13-384,-9 13-95,2-10-577,-2 7-192,3-3-416,-8 2-192,1 0-1376,1-1-800,6-5 1792</inkml:trace>
        </inkml:traceGroup>
        <inkml:traceGroup>
          <inkml:annotationXML>
            <emma:emma xmlns:emma="http://www.w3.org/2003/04/emma" version="1.0">
              <emma:interpretation id="{E39FCBB0-7ED6-4803-BAC2-386334758A86}" emma:medium="tactile" emma:mode="ink">
                <msink:context xmlns:msink="http://schemas.microsoft.com/ink/2010/main" type="inkWord" rotatedBoundingBox="20746,2458 21245,2433 21329,4166 20830,4190"/>
              </emma:interpretation>
              <emma:one-of disjunction-type="recognition" id="oneOf50">
                <emma:interpretation id="interp250" emma:lang="zh-CN" emma:confidence="0">
                  <emma:literal>l</emma:literal>
                </emma:interpretation>
                <emma:interpretation id="interp251" emma:lang="zh-CN" emma:confidence="0">
                  <emma:literal>L</emma:literal>
                </emma:interpretation>
                <emma:interpretation id="interp252" emma:lang="zh-CN" emma:confidence="0">
                  <emma:literal>丄</emma:literal>
                </emma:interpretation>
                <emma:interpretation id="interp253" emma:lang="zh-CN" emma:confidence="0">
                  <emma:literal>[</emma:literal>
                </emma:interpretation>
                <emma:interpretation id="interp25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73811">23956 5082 6912,'-25'5'2624,"20"-1"-1408,-5 28-704,4-22 768,1 16-192,-1 3 32,2-3-448,4 6-160,0 9-288,0 18 63,4-1 97,-4 10 160,6 5 64,-6-1-192,5 18 0,-5 1-64,0-8 96,0 7-32,0-5 0,-5-2-96,-1-6-32,2-5-96,-1-5 32,5-8-64,-6-5 0,2-3-32,-1-2 0,-1-4-64,6-3-64,0-10 32,0 0 32,0-6-32,6-3-32,-1-4 96,-1-6-64,2-4-32,3-5 96,2 2 0,5-6-128,-2 0 32,2-6-160,10 2 32,10-5 0,-1-1-32,2 1-32,-4 5-32,3 4-224,-4-3-128,-2-13-320,-5 13-160,-4-10-128,-7 3-95,2 1 159,-5-1 32,-2-3-224,3 0-128,-9 0-768,9-2-1536,8-2 800</inkml:trace>
        </inkml:traceGroup>
        <inkml:traceGroup>
          <inkml:annotationXML>
            <emma:emma xmlns:emma="http://www.w3.org/2003/04/emma" version="1.0">
              <emma:interpretation id="{D4696790-AA64-4EF7-A40A-77EFB6A6F86C}" emma:medium="tactile" emma:mode="ink">
                <msink:context xmlns:msink="http://schemas.microsoft.com/ink/2010/main" type="inkWord" rotatedBoundingBox="21830,3552 22617,3513 22660,4411 21874,4449"/>
              </emma:interpretation>
              <emma:one-of disjunction-type="recognition" id="oneOf51">
                <emma:interpretation id="interp255" emma:lang="zh-CN" emma:confidence="0">
                  <emma:literal>m</emma:literal>
                </emma:interpretation>
                <emma:interpretation id="interp256" emma:lang="zh-CN" emma:confidence="0">
                  <emma:literal>明</emma:literal>
                </emma:interpretation>
                <emma:interpretation id="interp257" emma:lang="zh-CN" emma:confidence="0">
                  <emma:literal>叭</emma:literal>
                </emma:interpretation>
                <emma:interpretation id="interp258" emma:lang="zh-CN" emma:confidence="0">
                  <emma:literal>片</emma:literal>
                </emma:interpretation>
                <emma:interpretation id="interp259" emma:lang="zh-CN" emma:confidence="0">
                  <emma:literal>生</emma:literal>
                </emma:interpretation>
              </emma:one-of>
            </emma:emma>
          </inkml:annotationXML>
          <inkml:trace contextRef="#ctx0" brushRef="#br0" timeOffset="75585">24895 6184 7552,'-22'8'2880,"22"-16"-1536,0 16-928,11 4 768</inkml:trace>
          <inkml:trace contextRef="#ctx0" brushRef="#br0" timeOffset="76008">24885 6210 14944,'4'22'928,"1"7"-480,7 6-1,-3 11 33,1 2 64,-5 13 32,1-6-96,-6 7 32,0 2-288,0-6-128,0-6 0,-6-13 0,1-7-192,1-9-64,-2-11-384,0-6-96,3-15-128,3-4 96,0-15 128,3 1 193,9-5 31,3 0 64,6 6 64,3-3 64,6 7-32,12 4 128,3 6-64,2 2 32,-2 4 0,-4 2 0,-5 8 64,-6 2 64,-9 4 32,-6 6 32,-9 12 192,-12 2 192,-5 3 159,-8 3 65,-13-4-128,-4-4-32,6-5-256,0-1-128,0-5-192,3 2-64,7-9-320,5-2-160,5-4-991,-1 0-449,7-4-1696,-1 0-1568,5-4 2016</inkml:trace>
          <inkml:trace contextRef="#ctx0" brushRef="#br0" timeOffset="76392">25408 6650 6144,'5'-22'2272,"2"22"-1216,2 4-800,2 0 576,-1 10 0,4-6 64,2 14-288,-1 1-128,-4-4-256,-2 0 64,-3-2 32,-6 2 192,0 4 64,-6-1 64,-3 5-1,-6-5 65,-6 1 32,1 5-192,4 4 0,2-15-128,-2-2 64,5-7-64,7 2 64,4 8-192,4-4-160,7-5-96,5-9-96,4 9 32,-1-15 32,13 12 0,-2-12-576,6 3-160,0-10-640,-6 3-256,1 1-671,-5-5-289,-6 1-1376</inkml:trace>
        </inkml:traceGroup>
      </inkml:traceGroup>
    </inkml:traceGroup>
  </inkml:traceGroup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2:25.23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F232267-A919-4CA9-A6AD-F36272ECB274}" emma:medium="tactile" emma:mode="ink">
          <msink:context xmlns:msink="http://schemas.microsoft.com/ink/2010/main" type="writingRegion" rotatedBoundingBox="20833,1932 30679,1786 30714,4125 20868,4272"/>
        </emma:interpretation>
      </emma:emma>
    </inkml:annotationXML>
    <inkml:traceGroup>
      <inkml:annotationXML>
        <emma:emma xmlns:emma="http://www.w3.org/2003/04/emma" version="1.0">
          <emma:interpretation id="{824BF3FD-20AF-4E3C-9FEA-4E3CCEF65122}" emma:medium="tactile" emma:mode="ink">
            <msink:context xmlns:msink="http://schemas.microsoft.com/ink/2010/main" type="paragraph" rotatedBoundingBox="20833,1932 30679,1786 30714,4125 20868,42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50D3BB-46B3-46D0-8468-822DD8B15A78}" emma:medium="tactile" emma:mode="ink">
              <msink:context xmlns:msink="http://schemas.microsoft.com/ink/2010/main" type="line" rotatedBoundingBox="20833,1932 30679,1786 30714,4125 20868,4272"/>
            </emma:interpretation>
          </emma:emma>
        </inkml:annotationXML>
        <inkml:traceGroup>
          <inkml:annotationXML>
            <emma:emma xmlns:emma="http://www.w3.org/2003/04/emma" version="1.0">
              <emma:interpretation id="{4BDFFD9C-DBC1-4BD6-BE29-1E4E936B1BEF}" emma:medium="tactile" emma:mode="ink">
                <msink:context xmlns:msink="http://schemas.microsoft.com/ink/2010/main" type="inkWord" rotatedBoundingBox="20839,2287 21245,2281 21246,2310 20839,2316"/>
              </emma:interpretation>
              <emma:one-of disjunction-type="recognition" id="oneOf0">
                <emma:interpretation id="interp0" emma:lang="zh-CN" emma:confidence="0">
                  <emma:literal>一</emma:literal>
                </emma:interpretation>
                <emma:interpretation id="interp1" emma:lang="zh-CN" emma:confidence="0">
                  <emma:literal>‘</emma:literal>
                </emma:interpretation>
                <emma:interpretation id="interp2" emma:lang="zh-CN" emma:confidence="0">
                  <emma:literal>-</emma:literal>
                </emma:interpretation>
                <emma:interpretation id="interp3" emma:lang="zh-CN" emma:confidence="0">
                  <emma:literal>—</emma:literal>
                </emma:interpretation>
                <emma:interpretation id="interp4" emma:lang="zh-CN" emma:confidence="0">
                  <emma:literal>`</emma:literal>
                </emma:interpretation>
              </emma:one-of>
            </emma:emma>
          </inkml:annotationXML>
          <inkml:trace contextRef="#ctx0" brushRef="#br0">23896 4924 8448,'-15'-4'3168,"18"4"-1728,3 0-992,4 0 832,7 4-224,1-4 31,14 0-479,8 6-192,7-2-256,-2-4-192,0 0 0,-3 0-384,-1 0-224,-1 0-991,-19 8-481</inkml:trace>
        </inkml:traceGroup>
        <inkml:traceGroup>
          <inkml:annotationXML>
            <emma:emma xmlns:emma="http://www.w3.org/2003/04/emma" version="1.0">
              <emma:interpretation id="{2D0A0A4A-BE41-4753-9DFD-2A7C9B5658E6}" emma:medium="tactile" emma:mode="ink">
                <msink:context xmlns:msink="http://schemas.microsoft.com/ink/2010/main" type="inkWord" rotatedBoundingBox="21893,1916 23375,1894 23410,4234 21927,4256"/>
              </emma:interpretation>
              <emma:one-of disjunction-type="recognition" id="oneOf1">
                <emma:interpretation id="interp5" emma:lang="zh-CN" emma:confidence="0">
                  <emma:literal>门</emma:literal>
                </emma:interpretation>
                <emma:interpretation id="interp6" emma:lang="zh-CN" emma:confidence="0">
                  <emma:literal>订</emma:literal>
                </emma:interpretation>
                <emma:interpretation id="interp7" emma:lang="zh-CN" emma:confidence="0">
                  <emma:literal>九</emma:literal>
                </emma:interpretation>
                <emma:interpretation id="interp8" emma:lang="zh-CN" emma:confidence="0">
                  <emma:literal>才</emma:literal>
                </emma:interpretation>
                <emma:interpretation id="interp9" emma:lang="zh-CN" emma:confidence="0">
                  <emma:literal>叮</emma:literal>
                </emma:interpretation>
              </emma:one-of>
            </emma:emma>
          </inkml:annotationXML>
          <inkml:trace contextRef="#ctx0" brushRef="#br0" timeOffset="4082">26032 5078 6656,'-6'-4'2528,"12"8"-1344,-6 0-832,0-4 672,0 0-416,9 5-32,6 8-320,6 1-160,3-14-64,3 0-128,-3 9 64,3-9 32,-1 9 64,-7 1-32,-4-2 64,2 14 640,-8 0 96,-3-2 160,-3-2-129,-3 5-63,0-6-160,0 5 0,0 1-224,6 6 0,0 6-256,0 6-32,3-1 0,1 6 0,4 8-64,4 1 32,-4 12-128,7 1 0,-6 6 96,-5-3 96,5-2 0,-10-2 64,1 2-64,-2-1 0,2-6-96,-1 2 32,-5-5 0,0-4 96,0 9-96,0-10-64,0-8 64,0 2 64,-11-2-64,7-5 0,-7-8-32,5-7 32,2 2-64,-1-6-32,-5-4 96,-1-6 0,2-2-128,-3 0 32,3-10-160,-6 0 32,0 0-160,-6 0-32,0-4-192,1-2-96,-1 2-352,2 4-192,-8-9-1151,7 9-513,-1 3-1632</inkml:trace>
          <inkml:trace contextRef="#ctx0" brushRef="#br0" timeOffset="1440">24965 4585 7168,'-15'-14'2720,"4"9"-1472,11-5-832,0 10 768,0-3-192,-4-1-32,4 4-320,0 0-160,0 0-256,4 4-96,7-1 64,-1 7 31,1 3 33,-2 6 0,3 3 0,-3 10-64,1 10-32,-5 3 96,1 8 96,-6 2-128,0 5 32,-6-7-96,1 1 0,1-3-96,-2-6 32,1-13-64,1-5-32,-2-8-128,0-12 0,1-14-288,5-12-128,11-4 64,-1 0 128,1 1 128,8-1 64,2 4 96,10 3 32,-6 0-64,16 9 64,-1 1 32,1 6 64,-5 6-32,-6-2-32,0 5 32,-3 1-32,-6-1 0,-7-2 0,-8 8-160,-12 8-31,-5-6 95,-4 11 32,-15-5 64,6 0 64,-12-10-32,0 0-32,0-4 95,6 0 65,-6-9-64,10 0-64,1 0 0,5-5-32,-1-8-288,6 0-63,9-10-1441,6 1-768,6 3-416,3 1-224</inkml:trace>
          <inkml:trace contextRef="#ctx0" brushRef="#br0" timeOffset="1773">25501 5068 7808,'-10'0'2976,"5"6"-1600,-4 1-896,9-2 832,0-1-128,-6 2 351,6 11-415,6 12-608,-3 1-160,8 11-32,-7 0-64,2-5-192,0-4-32,-1-6-32,-5 12 64,4-12-960,-4-6-352,6-4-3871,9-16 575</inkml:trace>
        </inkml:traceGroup>
        <inkml:traceGroup>
          <inkml:annotationXML>
            <emma:emma xmlns:emma="http://www.w3.org/2003/04/emma" version="1.0">
              <emma:interpretation id="{E1FA0FD0-9A81-4B00-9C04-5FA1DE3DE441}" emma:medium="tactile" emma:mode="ink">
                <msink:context xmlns:msink="http://schemas.microsoft.com/ink/2010/main" type="inkWord" rotatedBoundingBox="25798,2299 26147,2294 26158,3044 25809,3049"/>
              </emma:interpretation>
              <emma:one-of disjunction-type="recognition" id="oneOf2">
                <emma:interpretation id="interp10" emma:lang="zh-CN" emma:confidence="0">
                  <emma:literal>‘</emma:literal>
                </emma:interpretation>
                <emma:interpretation id="interp11" emma:lang="zh-CN" emma:confidence="0">
                  <emma:literal>8</emma:literal>
                </emma:interpretation>
                <emma:interpretation id="interp12" emma:lang="zh-CN" emma:confidence="0">
                  <emma:literal>&amp;</emma:literal>
                </emma:interpretation>
                <emma:interpretation id="interp13" emma:lang="zh-CN" emma:confidence="0">
                  <emma:literal>`</emma:literal>
                </emma:interpretation>
                <emma:interpretation id="interp14" emma:lang="zh-CN" emma:confidence="0">
                  <emma:literal>:</emma:literal>
                </emma:interpretation>
              </emma:one-of>
            </emma:emma>
          </inkml:annotationXML>
          <inkml:trace contextRef="#ctx0" brushRef="#br1" timeOffset="15604">28997 5309 6272,'-25'0'2368,"25"0"-1280,-26 17-928,26-11 544,-9 2-96,3 1 32,-3 4-224,-3-4-96,2 7-160,2-3-64,-4 4 96,6 1 96,2 5 160,-1-4-192,0 3-64,1-4 32,-2 4 0,6-3-32,0 3 32,0-3-128,6 4-64,-2-6 64,6-4 0,0 6-128,5-15-32,0 2 32,2-12 0,-2 2-64,10-5 0,-4-4 64,-7-6 0,2 6 32,-5-14 64,-2 4-32,-9-8-32,0 2 96,-9-1 64,-2 2 224,-5-4 128,2 5-65,-7-9 1,0 4-192,2-3 0,2 3-160,2 0-64,0 3 0,5-1 32,5 2-32,5 2-32,0 3-64,5-5-32,-1 5 192,8 6 96,-6-2-192,2 6-32,2 0 192,2-2 128,-3 8-64,6-3-64,-4 4-64,10 3-96,-2-1-64,8 4-32,-7 0 64,4 0 0,-2 0-256,-2 0-128,-5 0-576,6 0-223,-7 0-705,2 7-256,-2-1-1568</inkml:trace>
        </inkml:traceGroup>
        <inkml:traceGroup>
          <inkml:annotationXML>
            <emma:emma xmlns:emma="http://www.w3.org/2003/04/emma" version="1.0">
              <emma:interpretation id="{E98EE22F-8B2B-4E3E-8BD4-E894EE638773}" emma:medium="tactile" emma:mode="ink">
                <msink:context xmlns:msink="http://schemas.microsoft.com/ink/2010/main" type="inkWord" rotatedBoundingBox="26187,2216 27152,2202 27165,3092 26200,3106"/>
              </emma:interpretation>
              <emma:one-of disjunction-type="recognition" id="oneOf3">
                <emma:interpretation id="interp15" emma:lang="zh-CN" emma:confidence="0">
                  <emma:literal>校</emma:literal>
                </emma:interpretation>
                <emma:interpretation id="interp16" emma:lang="zh-CN" emma:confidence="0">
                  <emma:literal>瓭</emma:literal>
                </emma:interpretation>
                <emma:interpretation id="interp17" emma:lang="zh-CN" emma:confidence="0">
                  <emma:literal>极</emma:literal>
                </emma:interpretation>
                <emma:interpretation id="interp18" emma:lang="zh-CN" emma:confidence="0">
                  <emma:literal>㰲</emma:literal>
                </emma:interpretation>
                <emma:interpretation id="interp19" emma:lang="zh-CN" emma:confidence="0">
                  <emma:literal>沸</emma:literal>
                </emma:interpretation>
              </emma:one-of>
            </emma:emma>
          </inkml:annotationXML>
          <inkml:trace contextRef="#ctx0" brushRef="#br1" timeOffset="16500">29308 5314 4736,'-10'-4'1824,"10"4"-960,-5-6-448,5 6 544,0 0 0,0 0 64,0 0-288,0 0-96,0 6-384,0-6-96,5 4 32,1-1 32,4 2 96,1-1-96,-2 6 32,1-6-160,2 5 0,-4 1 32,4-1 0,-2 1 64,-5 2 32,-2-2-32,-3 16 32,0-3 0,-14 6 32,4-7 64,-10 8 32,-1-2-33,0 4 33,3-5-128,-4-5 32,8 1-224,8-10-32,0-4-416,18-12-159,-3-3-737,18-20-352,-9 7-480,24-7-192,-6 2 128,-1-2-32,-5-2 1088,-3 2 1184,-3 4 704,-8-2 896,0 6 416,-6-1-256,-4 6-96,-6-1-416,0 5-64,-6 6-704,0-3-96,2 6-32,-2 0-96,-4 9 0,0-3-96,0 11-32,0-4 32,0 10 31,4-1 97,0 1 128,3-4-64,3-1 96,0 0-320,9 0-96,-3-4-64,9-2 0,0-2-352,5 0-96,-4-2-767,4-3-257,-4 0-928,-2-5-384,2 0-576</inkml:trace>
          <inkml:trace contextRef="#ctx0" brushRef="#br1" timeOffset="17960">29553 5059 6656,'-4'-4'2528,"4"4"-1344,9-3-736,-3 3 704,4-6-224,-5 3-64,10-4-352,0 4-96,6-3-224,-6 3-64,12-1 64,-8-2-32,16 6 64,-3 0-128,-2 0 0,-5 0-96,1 0-32,-1 0-192,1 0 0,-5 0-1120,-1 0-384,-5 0-2080</inkml:trace>
          <inkml:trace contextRef="#ctx0" brushRef="#br1" timeOffset="16783">29752 5449 6656,'-5'5'2464,"5"-5"-1344,-6 4-480,6 0 864,0 6-384,0-1 0,0 4-448,0-3-96,6 3-320,-6-4 32,5 5 63,1 0-63,-2 4 0,1-6-160,0 8-96,-5-2 0,5-1-32,0-4-640,1 10-223,0-8-833,4-1-288,-2-5-1632,-8-2-992,0 3 2144</inkml:trace>
          <inkml:trace contextRef="#ctx0" brushRef="#br1" timeOffset="17699">29860 4852 6144,'-11'-6'2368,"11"6"-1280,0 0-416,0 0 704,-4 6-32,-2-3 32,1 7-320,-1-1-160,2 4-513,-2 1 33,-3 4 32,4-1-160,-5 6-32,-1-4-128,1 7-32,-1-3-32,2 9-64,-3-4-672,3-2-352,-1-3-991,-1-10-321,2 2-1568,-2-7-800,1 1 2432</inkml:trace>
          <inkml:trace contextRef="#ctx0" brushRef="#br1" timeOffset="17398">29701 4855 5248,'-11'-9'2016,"11"9"-1088,-4-4-448,4 4 640,0 0-192,0 0 0,0 4-224,0-4-64,4 9-352,-4-4 96,6 13 128,-1-6-64,4 8 0,-3-7-192,4 10 0,1-5-224,-1 0-32,1 0-224,3 5-96,2-4-960,-7-3-416,3 0-2112</inkml:trace>
          <inkml:trace contextRef="#ctx0" brushRef="#br1" timeOffset="18532">30123 5558 8320,'0'0'3168,"0"0"-1728,0 0-1056,0 0 832,11 0-640,0 0-160,0 7-256,-3-7-64,4 11-32,-1-11-480,-4 8-192,5 3-1184,-12-4-512,0 1-1248</inkml:trace>
          <inkml:trace contextRef="#ctx0" brushRef="#br1" timeOffset="19143">29782 5032 4480,'-5'-5'1664,"5"5"-896,5-4-480,1 4 512,-6 0 32,0 0 64,9 0 128,3 0 96,-3 0-608,-4 0 192,-1 4 64,2 1-32,0 5-64,-1-6-96,-1 9-32,2 2-289,3 11-95,2-3-96,-1-1-64,-4-3 32,-1-2 32,-1 2-607,7-6-193,-7 0-1024,7 3-416,-5-9-1600</inkml:trace>
          <inkml:trace contextRef="#ctx0" brushRef="#br1" timeOffset="18752">30117 5684 6528,'-18'0'2464,"18"0"-1344,0 0-1184,0 0 544,11 0-576,-4 0-64,5 0-2688,0 0-1216</inkml:trace>
        </inkml:traceGroup>
        <inkml:traceGroup>
          <inkml:annotationXML>
            <emma:emma xmlns:emma="http://www.w3.org/2003/04/emma" version="1.0">
              <emma:interpretation id="{463964C0-908D-4024-B067-D1223F983A5F}" emma:medium="tactile" emma:mode="ink">
                <msink:context xmlns:msink="http://schemas.microsoft.com/ink/2010/main" type="inkWord" rotatedBoundingBox="27615,2436 27946,2432 27955,2999 27623,3004"/>
              </emma:interpretation>
              <emma:one-of disjunction-type="recognition" id="oneOf4">
                <emma:interpretation id="interp20" emma:lang="zh-CN" emma:confidence="0">
                  <emma:literal>”</emma:literal>
                </emma:interpretation>
                <emma:interpretation id="interp21" emma:lang="zh-CN" emma:confidence="0">
                  <emma:literal>p</emma:literal>
                </emma:interpretation>
                <emma:interpretation id="interp22" emma:lang="zh-CN" emma:confidence="0">
                  <emma:literal>P</emma:literal>
                </emma:interpretation>
                <emma:interpretation id="interp23" emma:lang="zh-CN" emma:confidence="0">
                  <emma:literal>卩</emma:literal>
                </emma:interpretation>
                <emma:interpretation id="interp24" emma:lang="zh-CN" emma:confidence="0">
                  <emma:literal>》</emma:literal>
                </emma:interpretation>
              </emma:one-of>
            </emma:emma>
          </inkml:annotationXML>
          <inkml:trace contextRef="#ctx0" brushRef="#br1" timeOffset="20390">30730 5074 6400,'-9'-6'2464,"9"6"-1344,6 0-896,-6 0 576,3 0-288,3 0-32,9 0-224,0 0 0,11 0-160,-5 0 160,3 0 64,2 0 32,4 6 32,-3-2 64,-3 9 64,-3 0 64,-6 15 32,-5-5-129,-14 3 33,4-3-160,-15 9-32,-2-4 64,-2-2 96,-2-3-192,-5 9-96,5-6-32,7-3-32,-2-4-416,7-6-224,4 0-704,5-13-287,0 0-609,14-7-288,-2 1-1312</inkml:trace>
          <inkml:trace contextRef="#ctx0" brushRef="#br1" timeOffset="20011">30684 5245 5120,'-24'-9'2016,"24"9"-1088,0-4-320,0 4 736,0-9-256,0-1 0,0 6-320,0-1-96,10 1-384,-1-2 96,2 3 64,-7-1 32,2 11 32,0 3 96,-1-1-1,-1 1-127,1 9 32,1-6-160,-2 9 32,2 1-160,-6 9-64,0-5 0,0 14 32,0-9-160,0 8-32,0-8-64,0 3-64,0-7-416,5-1-192,-5-4-608,5-14-191,-1 0-961,2-14-416,-6 5-480</inkml:trace>
        </inkml:traceGroup>
        <inkml:traceGroup>
          <inkml:annotationXML>
            <emma:emma xmlns:emma="http://www.w3.org/2003/04/emma" version="1.0">
              <emma:interpretation id="{C4614658-3C65-4B9E-901D-3A2126149FFC}" emma:medium="tactile" emma:mode="ink">
                <msink:context xmlns:msink="http://schemas.microsoft.com/ink/2010/main" type="inkWord" rotatedBoundingBox="28113,2436 28247,2434 28251,2728 28117,2730"/>
              </emma:interpretation>
              <emma:one-of disjunction-type="recognition" id="oneOf5">
                <emma:interpretation id="interp25" emma:lang="zh-CN" emma:confidence="0">
                  <emma:literal>。</emma:literal>
                </emma:interpretation>
                <emma:interpretation id="interp26" emma:lang="zh-CN" emma:confidence="0">
                  <emma:literal>·</emma:literal>
                </emma:interpretation>
                <emma:interpretation id="interp27" emma:lang="zh-CN" emma:confidence="0">
                  <emma:literal>‘</emma:literal>
                </emma:interpretation>
                <emma:interpretation id="interp28" emma:lang="zh-CN" emma:confidence="0">
                  <emma:literal>0</emma:literal>
                </emma:interpretation>
                <emma:interpretation id="interp29" emma:lang="zh-CN" emma:confidence="0">
                  <emma:literal>6</emma:literal>
                </emma:interpretation>
              </emma:one-of>
            </emma:emma>
          </inkml:annotationXML>
          <inkml:trace contextRef="#ctx0" brushRef="#br1" timeOffset="20737">31190 5068 5376,'-7'0'2112,"7"0"-1152,-9 32-288,9-28 800,0 5-128,0 1 64,-5 9-352,5-6-160,-6 9-512,2 1 32,4 3 31,0-3-31,0 5 64,0-5-256,4-1-128,2 1-64,8-14 32,-2-1-96,3-8 0,0 0 32,0-13 64,1 0-96,-1-14 0,-4 5 32,-7-10 64,1 3-32,-5 7 64,0-1-128,-9 10 0,4 0-32,-11 13-64,5 0-704,1 9-223,1-1-1313,9 1-576,0 1-704</inkml:trace>
        </inkml:traceGroup>
        <inkml:traceGroup>
          <inkml:annotationXML>
            <emma:emma xmlns:emma="http://www.w3.org/2003/04/emma" version="1.0">
              <emma:interpretation id="{E28375EF-7BA8-457C-9A7E-C15254F724D1}" emma:medium="tactile" emma:mode="ink">
                <msink:context xmlns:msink="http://schemas.microsoft.com/ink/2010/main" type="inkWord" rotatedBoundingBox="28440,2343 28916,2336 28924,2865 28448,2872"/>
              </emma:interpretation>
              <emma:one-of disjunction-type="recognition" id="oneOf6">
                <emma:interpretation id="interp30" emma:lang="zh-CN" emma:confidence="0">
                  <emma:literal>“</emma:literal>
                </emma:interpretation>
                <emma:interpretation id="interp31" emma:lang="zh-CN" emma:confidence="0">
                  <emma:literal>化</emma:literal>
                </emma:interpretation>
                <emma:interpretation id="interp32" emma:lang="zh-CN" emma:confidence="0">
                  <emma:literal>仕</emma:literal>
                </emma:interpretation>
                <emma:interpretation id="interp33" emma:lang="zh-CN" emma:confidence="0">
                  <emma:literal>火</emma:literal>
                </emma:interpretation>
                <emma:interpretation id="interp34" emma:lang="zh-CN" emma:confidence="0">
                  <emma:literal>北</emma:literal>
                </emma:interpretation>
              </emma:one-of>
            </emma:emma>
          </inkml:annotationXML>
          <inkml:trace contextRef="#ctx0" brushRef="#br1" timeOffset="21102">31596 4978 7552,'-15'-4'2880,"15"4"-1536,-25 8-928,25-3 768,-6 5-128,1-7 32,-4 11-352,-1-5-33,-6 23-415,6-6-160,0 3-96,5-7-32,10 1 64,-5-1-32,10-5-32,0 2 32,6-6-32,-6 3 0,4-3 0,2 0 0,-1 0 64,-4 0 32,-7 6 32,2-6 64,-12 6 96,2-2 64,-7 15 32,2-4-192,-3-1-128,2-4-128,2-5-32,-4-4-1088,12-24-479,0 6-1121,6-9-416,0-2-480</inkml:trace>
          <inkml:trace contextRef="#ctx0" brushRef="#br1" timeOffset="21467">31719 5295 6656,'5'9'2464,"-5"-9"-1344,16-3-608,-10 3 704,8 0-448,-4 0-96,10-10-480,1 1-96,0-9-96,0 4-160,-6-9 32,0 0-288,0 1-64,-3 5 96,-12-2 160,0 1 192,-22 4 96,7 1 416,-5 4 224,5-1-64,-7 10-64,8 0-64,-2 23 0,0 0-192,0 5-64,8-2 64,2 6 31,0-4 97,6-2 64,0-3-160,12 0-32,-7-1-192,20-8-96,-5-1-448,10-8-128,-3-5-991,3-5-353,0 2-1568,-3-2-1536,-3 0 1760</inkml:trace>
        </inkml:traceGroup>
        <inkml:traceGroup>
          <inkml:annotationXML>
            <emma:emma xmlns:emma="http://www.w3.org/2003/04/emma" version="1.0">
              <emma:interpretation id="{3A73C22D-7E82-4FB3-9FC9-4D7CA2E7F94C}" emma:medium="tactile" emma:mode="ink">
                <msink:context xmlns:msink="http://schemas.microsoft.com/ink/2010/main" type="inkWord" rotatedBoundingBox="29060,1994 30028,1980 30045,3091 29076,3105"/>
              </emma:interpretation>
              <emma:one-of disjunction-type="recognition" id="oneOf7">
                <emma:interpretation id="interp35" emma:lang="zh-CN" emma:confidence="0">
                  <emma:literal>每</emma:literal>
                </emma:interpretation>
                <emma:interpretation id="interp36" emma:lang="zh-CN" emma:confidence="0">
                  <emma:literal>弄</emma:literal>
                </emma:interpretation>
                <emma:interpretation id="interp37" emma:lang="zh-CN" emma:confidence="0">
                  <emma:literal>弈</emma:literal>
                </emma:interpretation>
                <emma:interpretation id="interp38" emma:lang="zh-CN" emma:confidence="0">
                  <emma:literal>弃</emma:literal>
                </emma:interpretation>
                <emma:interpretation id="interp39" emma:lang="zh-CN" emma:confidence="0">
                  <emma:literal>扁</emma:literal>
                </emma:interpretation>
              </emma:one-of>
            </emma:emma>
          </inkml:annotationXML>
          <inkml:trace contextRef="#ctx0" brushRef="#br1" timeOffset="23030">32540 4624 5760,'-5'-4'2176,"10"14"-1152,1-7-832,9-3 544,0 6-32,6-2 128,0-1-384,3 3-160,-3-2-192,-6-4-96,6 6 32,-6-2-192,0 0-32,0 1-896,0 4-416,-9 5-1472</inkml:trace>
          <inkml:trace contextRef="#ctx0" brushRef="#br1" timeOffset="23885">32113 5360 4352,'4'-10'1664,"-4"10"-896,11 0-128,-6 0 608,11 0-64,-7 0 96,12 0-224,0 0 0,3-4-608,2-2 32,14 2-32,-8 1-96,23-12 32,22-2-160,-6-2-64,-5-7-64,-4 2 0,-7 6-128,-8 5 0,-22 0 32,1-3-512,-11 13-192,-6 3-800,-9 9-288,0 1-1280,-14-3-992,-11 8 1600</inkml:trace>
          <inkml:trace contextRef="#ctx0" brushRef="#br1" timeOffset="23376">32448 4907 5376,'6'-6'2112,"0"6"-1152,8 0-576,-4 0 608,5-4-448,2-2-128,17 3-192,2-7-64,-10 7-96,-6-6-128,5 4 32,7 0 32,-7 1 0,-5 4 64,-14 4 96,-12 6 0,-5 8 192,-4-5 160,5 0 160,-10 6 64,-16 8-128,6-1-32,4-3-256,6-1-64,0-3-128,5 9-160,9-15-128,1 1-896,1-5-352,-2-14-768,6 1-320,0-6-416</inkml:trace>
          <inkml:trace contextRef="#ctx0" brushRef="#br1" timeOffset="24261">32516 5300 4864,'-6'9'1824,"6"-9"-960,6 8-384,-2-3 576,1 5-32,1-6 32,-2 9-160,1 0 0,-5 12-512,0-9 128,0 13 128,0-7-160,0 1 0,0-1-288,0-8-128,0-1-384,0-13-128,0 0-64,6-13 64,-2-1 192,16-4 128,-4-1 32,5 2-32,-7 4 96,13 3 64,-6 1 0,-1 5 64,5 4 0,-5 4 96,-4 0 32,-7 11 96,2-2-32,-11 9 64,0-4 0,-5 1 32,-1-1-192,-13-4-128,2-2-320,2-6-160,0-2-704,5-17-320,-1 4-448,17-10-192,-1 1-832</inkml:trace>
          <inkml:trace contextRef="#ctx0" brushRef="#br1" timeOffset="23620">32806 4923 6656,'4'0'2528,"-8"0"-1344,4 9-384,0-5 800,0 2-160,0-2-64,-6 5-289,0 0-127,2 5-512,-10 8-128,-4-3-96,4-2-96,-10 11-32,-7 8-384,-1-4-224,1-9-704,11-6-287,5 1-673,-10 1-256,5-6-1152</inkml:trace>
          <inkml:trace contextRef="#ctx0" brushRef="#br1" timeOffset="24762">32896 4978 6400,'6'-4'2464,"-6"4"-1344,5 4-1312,10 0 2400,-5 2-704,10 3-352,-5-2-224,6 9-576,-6-4 64,6 20 31,-6-5-31,0 5 64,-3-5-192,-4 5-32,-2 12-128,-6-15-32,0-6-96,0-1-96,0-5-640,-11-2-256,2-1-351,-1-14-33,-1 0-32,-4-10-32,-6-9 128,12 12 64,-3-3 704,3-3 288,0 4 352,-3-1 192,8 0 480,-2 7 224,-4-2 96,6 10 704,4 8-416,0 1-288,0 8-224,0 0-129,0 14 1,0-4-64,0 10 64,0-6-352,0 9-64,0-4-128,-6 1 32,0-6-832,6-1-320,0-8-1088,0-12-447,0-2-1537,12-19-1152,-3 2 2240</inkml:trace>
        </inkml:traceGroup>
        <inkml:traceGroup>
          <inkml:annotationXML>
            <emma:emma xmlns:emma="http://www.w3.org/2003/04/emma" version="1.0">
              <emma:interpretation id="{179EE7F8-3C22-4B01-825D-E4453BC9F6BC}" emma:medium="tactile" emma:mode="ink">
                <msink:context xmlns:msink="http://schemas.microsoft.com/ink/2010/main" type="inkWord" rotatedBoundingBox="30307,2184 30685,2179 30697,2973 30319,2978"/>
              </emma:interpretation>
              <emma:one-of disjunction-type="recognition" id="oneOf8">
                <emma:interpretation id="interp40" emma:lang="zh-CN" emma:confidence="0">
                  <emma:literal>台</emma:literal>
                </emma:interpretation>
                <emma:interpretation id="interp41" emma:lang="zh-CN" emma:confidence="0">
                  <emma:literal>分</emma:literal>
                </emma:interpretation>
                <emma:interpretation id="interp42" emma:lang="zh-CN" emma:confidence="0">
                  <emma:literal>兮</emma:literal>
                </emma:interpretation>
                <emma:interpretation id="interp43" emma:lang="zh-CN" emma:confidence="0">
                  <emma:literal>§</emma:literal>
                </emma:interpretation>
                <emma:interpretation id="interp44" emma:lang="zh-CN" emma:confidence="0">
                  <emma:literal>劣</emma:literal>
                </emma:interpretation>
              </emma:one-of>
            </emma:emma>
          </inkml:annotationXML>
          <inkml:trace contextRef="#ctx0" brushRef="#br1" timeOffset="25041">33549 4820 8192,'-14'-6'3072,"8"12"-1664,6 3-800,0-1 928,0 1-480,-6 6-33,6 2-319,0-4-128,-4 10-320,-7 15-96,6 1-32,-5-3-64,1 11 32,-6-11-1056,-2-4-384,-2-6-1087,-2-7-417</inkml:trace>
          <inkml:trace contextRef="#ctx0" brushRef="#br1" timeOffset="25675">33586 4974 6400,'20'8'2464,"-5"2"-1344,10 3-544,-15-4 800,10 1-224,-4-1-32,0 1-544,-7 2-192,2 11-256,-7 9-224,-19-5-96,0 1-1184,-11-2-448,-4 3-768,-6-3-800,-10 0 1280,-4-3 2368,4-1 1312,20-6 32,6-3-96,-2 0-320,4-4-32,6 1-640,3-1 64,13-5 64,1 0-288,22-4-32,-8 0-128,13-4 32,7-6 0,3 7 32,-7 3 288,7 3 192,-12 3 32,-10 2 31,-4-3-191,-6 12 32,0-2-352,-10 8-96,0 0-192,-5 3-32,-10 6-544,-1-6-256,2-3-895,2-8-353,3-8-480,-6-7-160,3 0 352,-2-7-32,4-2 1120,-1-10 1632,1 6 800,5-1 224,-1-1 32,2 2-224,-7-4 0,7 2 32,-1 2 32,-1 9-672,6-2 288,-6 3 128,2-1-32,-2 4 0,1 0-193,-4 7-31,-1 3-384,-6 9-224,0-2-288,-4 5-160,4-3-1375,-2 9-545,-3-5-2048</inkml:trace>
        </inkml:traceGroup>
      </inkml:traceGroup>
    </inkml:traceGroup>
  </inkml:traceGroup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4:50.24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6708F8E-B799-4E06-80DF-3C75CDEBCB7E}" emma:medium="tactile" emma:mode="ink">
          <msink:context xmlns:msink="http://schemas.microsoft.com/ink/2010/main" type="writingRegion" rotatedBoundingBox="7704,6474 11615,6432 11634,8204 7723,8246">
            <msink:destinationLink direction="with" ref="{23A166D3-50AF-46D7-95B5-11DC5FF36B37}"/>
          </msink:context>
        </emma:interpretation>
      </emma:emma>
    </inkml:annotationXML>
    <inkml:traceGroup>
      <inkml:annotationXML>
        <emma:emma xmlns:emma="http://www.w3.org/2003/04/emma" version="1.0">
          <emma:interpretation id="{7E5FB828-EAC8-4A93-A97A-D552384077B1}" emma:medium="tactile" emma:mode="ink">
            <msink:context xmlns:msink="http://schemas.microsoft.com/ink/2010/main" type="paragraph" rotatedBoundingBox="7704,6474 11615,6432 11634,8204 7723,82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AFD223-4966-499F-B22C-E74542849F06}" emma:medium="tactile" emma:mode="ink">
              <msink:context xmlns:msink="http://schemas.microsoft.com/ink/2010/main" type="line" rotatedBoundingBox="7704,6474 11615,6432 11634,8204 7723,8246">
                <msink:destinationLink direction="with" ref="{64D97596-CD80-4733-B20E-90674F672FD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636C2A9-BD2E-44A9-979A-68C1A70B1058}" emma:medium="tactile" emma:mode="ink">
                <msink:context xmlns:msink="http://schemas.microsoft.com/ink/2010/main" type="inkWord" rotatedBoundingBox="7704,6474 11615,6432 11634,8204 7723,8246"/>
              </emma:interpretation>
              <emma:one-of disjunction-type="recognition" id="oneOf0">
                <emma:interpretation id="interp0" emma:lang="zh-CN" emma:confidence="0">
                  <emma:literal>嗮</emma:literal>
                </emma:interpretation>
                <emma:interpretation id="interp1" emma:lang="zh-CN" emma:confidence="0">
                  <emma:literal>雠</emma:literal>
                </emma:interpretation>
                <emma:interpretation id="interp2" emma:lang="zh-CN" emma:confidence="0">
                  <emma:literal>蜘</emma:literal>
                </emma:interpretation>
                <emma:interpretation id="interp3" emma:lang="zh-CN" emma:confidence="0">
                  <emma:literal>暆</emma:literal>
                </emma:interpretation>
                <emma:interpretation id="interp4" emma:lang="zh-CN" emma:confidence="0">
                  <emma:literal>䒂</emma:literal>
                </emma:interpretation>
              </emma:one-of>
            </emma:emma>
          </inkml:annotationXML>
          <inkml:trace contextRef="#ctx0" brushRef="#br0">11161 9111 3328,'-3'-9'1216,"-15"12"-640,0 3-256,12-2 1088,0 15-64,0-2-256,3 6-192,-8 14-512,1 8 32,-5 8 96,-6 17 96,1 5 96,-10 21-256,-12 8-96,6-4-128,-4-4-64,5-12-192,2-6-32,9-14-64,9-19 0,4-18-704,22-18-320,14-18 32,11-22 96,10-20 160,6-13 128,19-17 352,-5 0 128,5 0 192,1 4 96,-2 4-64,13 1 0,-12 17 32,-11 5 64,-8 20 160,-12 1 128,-18 29 768,-13 13-224,-24 19-96,-11 19-256,-10 30-96,-15 19-64,0 13 64,-9 0 64,-6 0 64,10 0-256,4-7-96,17-16-128,4-22-96,11-14-192,8-22-32,9-37-320,18-18-128,9-18 0,18-17 64,14-24 288,16-4 96,14-18 160,2 1 32,2 3-128,2 9-32,-6 8 0,-8 6 128,-7 0 32,-10 24 96,-16 21-32,-10 9-32,-13 23 224,-12 18 96,-15 23 32,-16 33 96,-15 23-32,-14 13 64,-16 21-64,-26 28 64,-4-1 96,-6 0 96,18-13-288,14-22-64,9-23-192,16-27-96,9-24-288,20-26-160,16-27 0,20-32 64,21-37-192,36-31-64,13-15 160,24-17 192,8-18-64,1 2 0,20 1-192,-11 12-32,0 7 160,-4 9 160,-17 23 192,-14 20 96,-21 15 0,-14 20-64,-26 32 992,-21 35-32,-20 18 96,-25 24-224,-22 32-128,-14 34-192,-26-2 0,-4 8 0,-2-10-32,17 15-225,10-28-95,14-18-96,12-18-64,15-17-192,14-24-32,6-13-191,15-29-65,16-17-64,18-22-96,30-23-128,11-22-64,16-4-192,18-29-96,8 1 0,16-1-32,-12 5 192,-8 5 192,-1 13 384,-16 23 192,-19 15 224,-20 20 128,-17 15 768,-18 13 352,-13 23 192,-25 19 64,-8 18-416,-17 21-128,-26 33-384,-13 23-32,-12 6-160,-11 13 64,-10 16-64,22-17-1,11-5-223,18-27-64,12-34-128,13-10-96,17-33-96,15-29-31,20-16-161,22-46 0,18-21-96,22-26 64,21-16-288,8-18-96,11 5-192,-8 7-128,-8 20 352,-9-1 192,-22 13 288,3 24 96,-22 18 256,-10 12 192,-31 29 1280,-10 19-192,-14 17-32,-18 21-352,-18 32-224,-22 24-288,-3 15-32,-17 5-65,0 3 33,5 8-192,16-21-64,14-24-64,17-14 32,10-27-128,14-26 0,22-32-192,25-25 0,15-29-128,30-18 65,5-15-353,16-23-64,16-5-320,-12 15-96,-9 0 32,-10 13 96,-16 23 352,-14 15 160,-1 11 480,-26 19 224,-4 15 640,-16 17 224,-16 17-128,-8 24-32,-22 18-96,-25 37-32,-16 8-256,-4 18 0,-11 0-129,16-9 65,9-3-64,15-29 0,22-23-512,25-26 32,22-18 0,13-28-96,20-25-32,26-21-256,11-18-128,0-22-383,5 2-129,6 2-64,-18 15 0,-4 14 480,-14 12 320,-11 9 576,-15 18 256,-9 15 320,-19 17 224,-13 14-192,-25 37-32,-11 13-160,-14 19-97,-8 3-31,-13 10 96,6 0-288,8-15-32,16-2-224,16-21-64,13-11-64,22-29-64,17-18-64,8-17-32,17-19-384,13-17-95,11-15-129,1-4-32,0 0-32,-6 0 64,-6 1 320,-13 12 160,-12 13 224,-9 20 128,-6 9 448,-10 16 256,-10 16 0,-10 4 32,-10 13-32,-11 18 32,-10 5-225,-5 1-31,-4 2-224,14-2 0,10-7-224,7-12-32,8-9-224,37-22-576,10-20 1,9-8-225,6-9-96,-6-1 288,6-12 160,1 8 384,-12 0 160,-10 10 320,-4 9 192,-26 13 1152,-9 19-416,-12 7-128,-15 19-480,-10 10-193,-24 26-1182,-2 9-513,-10-3-3008</inkml:trace>
        </inkml:traceGroup>
      </inkml:traceGroup>
    </inkml:traceGroup>
  </inkml:traceGroup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2:52.29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A1249FDF-8668-497D-B51A-D2F517276079}" emma:medium="tactile" emma:mode="ink">
          <msink:context xmlns:msink="http://schemas.microsoft.com/ink/2010/main" type="writingRegion" rotatedBoundingBox="15631,3756 31130,3420 31193,6352 15695,6688"/>
        </emma:interpretation>
      </emma:emma>
    </inkml:annotationXML>
    <inkml:traceGroup>
      <inkml:annotationXML>
        <emma:emma xmlns:emma="http://www.w3.org/2003/04/emma" version="1.0">
          <emma:interpretation id="{6E776515-7F1D-4869-B3DE-A38CD59E7D83}" emma:medium="tactile" emma:mode="ink">
            <msink:context xmlns:msink="http://schemas.microsoft.com/ink/2010/main" type="paragraph" rotatedBoundingBox="25906,3707 31109,3365 31175,4372 25972,471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35C2985-20FF-45A9-9828-FFDDCCE83ADD}" emma:medium="tactile" emma:mode="ink">
              <msink:context xmlns:msink="http://schemas.microsoft.com/ink/2010/main" type="line" rotatedBoundingBox="25906,3707 31109,3365 31175,4372 25972,4713"/>
            </emma:interpretation>
          </emma:emma>
        </inkml:annotationXML>
        <inkml:traceGroup>
          <inkml:annotationXML>
            <emma:emma xmlns:emma="http://www.w3.org/2003/04/emma" version="1.0">
              <emma:interpretation id="{7D4566DA-174F-4A65-8C2D-B16A892DEE20}" emma:medium="tactile" emma:mode="ink">
                <msink:context xmlns:msink="http://schemas.microsoft.com/ink/2010/main" type="inkWord" rotatedBoundingBox="25915,3843 26341,3815 26384,4477 25958,4505"/>
              </emma:interpretation>
              <emma:one-of disjunction-type="recognition" id="oneOf0">
                <emma:interpretation id="interp0" emma:lang="zh-CN" emma:confidence="0">
                  <emma:literal>〖</emma:literal>
                </emma:interpretation>
                <emma:interpretation id="interp1" emma:lang="zh-CN" emma:confidence="0">
                  <emma:literal>8</emma:literal>
                </emma:interpretation>
                <emma:interpretation id="interp2" emma:lang="zh-CN" emma:confidence="0">
                  <emma:literal>&amp;</emma:literal>
                </emma:interpretation>
                <emma:interpretation id="interp3" emma:lang="zh-CN" emma:confidence="0">
                  <emma:literal>月</emma:literal>
                </emma:interpretation>
                <emma:interpretation id="interp4" emma:lang="zh-CN" emma:confidence="0">
                  <emma:literal>『</emma:literal>
                </emma:interpretation>
              </emma:one-of>
            </emma:emma>
          </inkml:annotationXML>
          <inkml:trace contextRef="#ctx0" brushRef="#br0">29166 6818 5760,'-11'0'2176,"11"0"-1152,-4 0-640,4 0 672,-5 0-256,-1 0-64,0 4-160,2 0-32,-11 5-288,4-4 32,-4 3 128,5 2 64,-5 8 96,4-4-128,-4 8 0,6 0-64,-3 7-1,3-6-127,3 3-96,1-3-64,5-1 0,0 1-64,16-5-32,-6 0 32,11-9 32,-6 0-32,5-13-32,1 4-256,4-14-96,-4 0 32,-1-12 33,-5 4 95,1-7 64,-2 7 64,-8-5 32,-2 5 32,-4-6 0,0 4 0,-4-8 64,-2 6-32,-8-10-32,7 4 32,-7 4-32,-2 2 0,-4 0 0,5 3 64,0 0 96,0 5 0,-1-2-1,5 4-31,2 0 64,-3 3-96,9 0 0,-3 4-32,12-4 32,-3 3 0,14 1 32,-7 1-64,5-1-64,0-1 96,6 1 0,-6 0 32,11 5 0,-5 0-160,9 4 32,-6 0 0,3 0 64,-3 0-736,3 4-351,-7-4-1025,5 4-448,-4 1-1376</inkml:trace>
        </inkml:traceGroup>
        <inkml:traceGroup>
          <inkml:annotationXML>
            <emma:emma xmlns:emma="http://www.w3.org/2003/04/emma" version="1.0">
              <emma:interpretation id="{6FB69A52-6795-4444-98C2-23D81F059EA4}" emma:medium="tactile" emma:mode="ink">
                <msink:context xmlns:msink="http://schemas.microsoft.com/ink/2010/main" type="inkWord" rotatedBoundingBox="26342,3777 27232,3719 27290,4603 26400,4662"/>
              </emma:interpretation>
              <emma:one-of disjunction-type="recognition" id="oneOf1">
                <emma:interpretation id="interp5" emma:lang="zh-CN" emma:confidence="0">
                  <emma:literal>些</emma:literal>
                </emma:interpretation>
                <emma:interpretation id="interp6" emma:lang="zh-CN" emma:confidence="0">
                  <emma:literal>坫</emma:literal>
                </emma:interpretation>
                <emma:interpretation id="interp7" emma:lang="zh-CN" emma:confidence="0">
                  <emma:literal>珙</emma:literal>
                </emma:interpretation>
                <emma:interpretation id="interp8" emma:lang="zh-CN" emma:confidence="0">
                  <emma:literal>玷</emma:literal>
                </emma:interpretation>
                <emma:interpretation id="interp9" emma:lang="zh-CN" emma:confidence="0">
                  <emma:literal>哎</emma:literal>
                </emma:interpretation>
              </emma:one-of>
            </emma:emma>
          </inkml:annotationXML>
          <inkml:trace contextRef="#ctx0" brushRef="#br0" timeOffset="669">29420 6877 7040,'-5'0'2720,"5"0"-1472,11 0-960,-7 0 608,13 0-320,-8 0-96,12 0-352,-6 0-64,6 4-64,-6 2 192,1-3 128,-2 1 192,-4 5 128,1 1 32,-11 9-32,0-6-65,-5 9 33,-1-3-256,-4 4-64,1-6-160,-6 5-32,-2-3-32,7-6-64,1 1-64,9-5-32,0 0-512,9-14-224,1 5-575,7-17-161,-2-2-224,10-7-32,-5 3 320,6-5 192,-6 5 672,6-3 352,-6 3 224,1 1 64,-6-1 416,-5 4 192,-1 2 480,-3 2 192,-1 2 32,-5 4-32,0 5-192,-5 4-32,-1 0-192,-3 9 32,3-5-97,-4 9 1,4 2-192,-2 2-32,2 2-64,0 7 0,2-3-192,4 5-128,0-1-32,4-4-32,-4-1-160,12-3 32,-4-6-640,4-4-224,-2 1-672,10-7-319,-5 1-577,0-8-224,1 1-1024</inkml:trace>
          <inkml:trace contextRef="#ctx0" brushRef="#br0" timeOffset="1772">29794 6573 5504,'-6'-6'2112,"6"6"-1152,30-3-128,-24 3 800,4 0-448,-5 0-192,16 0-384,-6 0-128,9-6-288,3 2-64,9 1 64,-6-3-96,15 6-64,-9 0-96,11 0-32,-8 0-928,3 0-384,-12 0-960,0 0-352,-4 0 32</inkml:trace>
          <inkml:trace contextRef="#ctx0" brushRef="#br0" timeOffset="1028">29941 6958 5120,'0'0'1920,"0"0"-1024,9-4-352,-3 4 704,0 0-224,-1 0-32,5 0-288,-5 0-96,5 13-352,-1-3 128,-3 7 32,0-2 224,-6 2 64,0-4 64,-6 10 63,0-5-31,-13 8 0,4-1-96,-11-2 32,5-1-64,0 1-32,6-6-256,11 2-96,-1-6-224,14-4-128,3-4-64,6-5 0,-1 0-256,8-5-96,1 0-512,-1-3-192,-5 2-832,-4 3-351,-2-7-641,-2 1-192,-8 5 96</inkml:trace>
          <inkml:trace contextRef="#ctx0" brushRef="#br0" timeOffset="1547">30140 6365 7552,'-17'-4'2816,"17"4"-1536,-15 4-448,15-4 928,-4 4-384,-2 1-65,-5 5-383,2-3-192,-6 12-416,5-6-128,-7 16 0,2-7-32,0 24 0,5-11-192,0 1-32,0-4-672,-5-4-256,0-5-1055,3-6-417,3 2-1824</inkml:trace>
          <inkml:trace contextRef="#ctx0" brushRef="#br0" timeOffset="1306">29971 6406 5632,'-9'-16'2176,"9"16"-1152,0-3 64,0 3 928,0 0-608,0 0-224,5 3-288,-1 3-32,2 4-481,-1-2-63,5 10 0,-1 1 0,3 4 64,-3-6-192,2 15-128,-1-4-256,1 2-128,-1-1-800,-5-3-319,-1-4-1313,1-3-480,1-6-128</inkml:trace>
        </inkml:traceGroup>
        <inkml:traceGroup>
          <inkml:annotationXML>
            <emma:emma xmlns:emma="http://www.w3.org/2003/04/emma" version="1.0">
              <emma:interpretation id="{0DFBB734-8249-467C-A8E6-26A97AC90108}" emma:medium="tactile" emma:mode="ink">
                <msink:context xmlns:msink="http://schemas.microsoft.com/ink/2010/main" type="inkWord" rotatedBoundingBox="27318,4349 27380,4345 27395,4566 27332,4570"/>
              </emma:interpretation>
              <emma:one-of disjunction-type="recognition" id="oneOf2">
                <emma:interpretation id="interp10" emma:lang="zh-CN" emma:confidence="0">
                  <emma:literal>;</emma:literal>
                </emma:interpretation>
                <emma:interpretation id="interp11" emma:lang="zh-CN" emma:confidence="0">
                  <emma:literal>:</emma:literal>
                </emma:interpretation>
                <emma:interpretation id="interp12" emma:lang="zh-CN" emma:confidence="0">
                  <emma:literal>」</emma:literal>
                </emma:interpretation>
                <emma:interpretation id="interp13" emma:lang="zh-CN" emma:confidence="0">
                  <emma:literal>?</emma:literal>
                </emma:interpretation>
                <emma:interpretation id="interp1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4039">30374 7193 6400,'0'-9'2464,"0"9"-1344,10-4-384,-5 4 832,1 0-672,-1 0-160,-1 0-512,2 0-160,0 4-64,-3 1-928,3-1-416,0 2-2272</inkml:trace>
          <inkml:trace contextRef="#ctx0" brushRef="#br0" timeOffset="3829">30400 7003 6144,'-11'-23'2272,"11"23"-1216,5 0-256,1 0 864,-2 0-416,-4 0-160,6 0-544,0 0-256,-3 10-192,2-2-224,-5 2 0,0-6-1056,0 9-416,0 0-1824,-5 6-1088,2-6 2016</inkml:trace>
        </inkml:traceGroup>
        <inkml:traceGroup>
          <inkml:annotationXML>
            <emma:emma xmlns:emma="http://www.w3.org/2003/04/emma" version="1.0">
              <emma:interpretation id="{AC2B2FD1-AD44-461C-BC89-A264C4DDCD39}" emma:medium="tactile" emma:mode="ink">
                <msink:context xmlns:msink="http://schemas.microsoft.com/ink/2010/main" type="inkWord" rotatedBoundingBox="27740,3871 28610,3814 28656,4513 27785,4571"/>
              </emma:interpretation>
              <emma:one-of disjunction-type="recognition" id="oneOf3">
                <emma:interpretation id="interp15" emma:lang="zh-CN" emma:confidence="0">
                  <emma:literal>必</emma:literal>
                </emma:interpretation>
                <emma:interpretation id="interp16" emma:lang="zh-CN" emma:confidence="0">
                  <emma:literal>吣</emma:literal>
                </emma:interpretation>
                <emma:interpretation id="interp17" emma:lang="zh-CN" emma:confidence="0">
                  <emma:literal>阳</emma:literal>
                </emma:interpretation>
                <emma:interpretation id="interp18" emma:lang="zh-CN" emma:confidence="0">
                  <emma:literal>䧂</emma:literal>
                </emma:interpretation>
                <emma:interpretation id="interp19" emma:lang="zh-CN" emma:confidence="0">
                  <emma:literal>吅</emma:literal>
                </emma:interpretation>
              </emma:one-of>
            </emma:emma>
          </inkml:annotationXML>
          <inkml:trace contextRef="#ctx0" brushRef="#br0" timeOffset="3333">31342 6613 5376,'0'-32'2016,"0"32"-1088,-8 5-160,8-5 704,0 14-192,0-5 64,-6 14-288,0-5-96,2 5-512,-2-6 128,1 15 95,-1-5-159,6 10-32,0-10-160,6 5-32,-1-6-160,5 2-32,2-5 32,8-14 64,-1-5-96,2-4 0,-7 0-96,8-13-32,-8 3-32,7-8 0,-6 4 0,-3-12 0,-4-2 128,-8-3 32,0 3-32,-8 2 32,-4 4-128,-8-1-64,4 4-160,-4 6-64,4 4-832,2-1-287,-2 6-1665,7 4-704,-2 0 288</inkml:trace>
          <inkml:trace contextRef="#ctx0" brushRef="#br0" timeOffset="4549">31582 6568 6272,'-4'-4'2368,"4"4"-1280,0-5-640,0 5 640,4 0-480,2 0-96,0 5-128,-3-1 0,2 2-192,1-2 224,0 5 192,-2-5 96,-4 24 128,0-5-97,0 9 1,0-6 96,-4 0 96,4 3-480,0-2-192,0-5-224,4-4-64,2 2-672,-1-8-320,-1-2-1119,1-10-385</inkml:trace>
          <inkml:trace contextRef="#ctx0" brushRef="#br0" timeOffset="4733">31588 6464 6400,'-10'-9'2368,"10"9"-1280,4-4-512,-4 4 736,6 0-544,0 0-160,2 4-480,-2 1-128,4-1-2080,1-4-864,4 4-128,-5 2 64</inkml:trace>
          <inkml:trace contextRef="#ctx0" brushRef="#br0" timeOffset="2643">30884 6723 5888,'-17'-42'2176,"17"42"-1152,0-4-768,0 4 576,0-9 224,0 0 128,0 1-192,0-1-64,0 3-512,0 2 160,0 1 96,0-3-1,0 6 65,0 0-128,0 0-64,0 0-96,0 22 32,0 1-192,0 9-32,0-6-64,7 12-32,-7-6-96,0 17-64,0-7 96,0 6 0,0-6-192,-7 3-64,4-9-512,-3 0-192,0-4-480,2-4-127,-1-5-769,-4-10-256,3 0-1280</inkml:trace>
          <inkml:trace contextRef="#ctx0" brushRef="#br0" timeOffset="2976">30867 6573 4736,'21'-15'1824,"-21"15"-960,36-13-224,-30 13 672,18-3-160,-3 3-32,15 0-192,-6 0-128,6 3-416,-4 3 192,-2 10 64,-5-2-64,-5 10 0,-5-1-193,-4 4 1,-7-5 64,-8 10 32,-1-6-192,-25 2-32,3-1-128,-3 1-32,0-5-32,4-6 32,1 2-288,10-10-96,0-1-832,9-8-319,1 0-737,26-8-320,-6-1-1216</inkml:trace>
        </inkml:traceGroup>
        <inkml:traceGroup>
          <inkml:annotationXML>
            <emma:emma xmlns:emma="http://www.w3.org/2003/04/emma" version="1.0">
              <emma:interpretation id="{952A4EC6-FFF2-407A-AD63-AD66FCDC6D18}" emma:medium="tactile" emma:mode="ink">
                <msink:context xmlns:msink="http://schemas.microsoft.com/ink/2010/main" type="inkWord" rotatedBoundingBox="28689,3911 28986,3892 29009,4237 28711,4257"/>
              </emma:interpretation>
              <emma:one-of disjunction-type="recognition" id="oneOf4">
                <emma:interpretation id="interp20" emma:lang="zh-CN" emma:confidence="0">
                  <emma:literal>n</emma:literal>
                </emma:interpretation>
                <emma:interpretation id="interp21" emma:lang="zh-CN" emma:confidence="0">
                  <emma:literal>h</emma:literal>
                </emma:interpretation>
                <emma:interpretation id="interp22" emma:lang="zh-CN" emma:confidence="0">
                  <emma:literal>u</emma:literal>
                </emma:interpretation>
                <emma:interpretation id="interp23" emma:lang="zh-CN" emma:confidence="0">
                  <emma:literal>“</emma:literal>
                </emma:interpretation>
                <emma:interpretation id="interp24" emma:lang="zh-CN" emma:confidence="0">
                  <emma:literal>爪</emma:literal>
                </emma:interpretation>
              </emma:one-of>
            </emma:emma>
          </inkml:annotationXML>
          <inkml:trace contextRef="#ctx0" brushRef="#br0" timeOffset="5162">31760 6542 6144,'-9'9'2368,"9"-9"-1280,-6 7-576,6-1 768,0 3-256,0-5 32,6 15-288,-6-2-160,0 15-352,0-4 256,0 2 128,0-2 95,0 4 97,0-5-160,0-4-96,0-4-320,0-10-96,0-2-96,3-7-64,3 0-192,9-13-128,-4 0-96,8-14 0,-2 5 160,2-6 64,-4 5 32,6 4 32,0 3 96,-6 2 64,0 5 0,0 18-32,-3-2 96,-3 13 64,2-7 224,-7 9 64,2-3 32,-1 8 32,1-5-256,-2-3-96,2 0-320,-1-6-64,-1-3-1152,7-7-511,-7 1-1153,7-17-512,-2 3-64</inkml:trace>
        </inkml:traceGroup>
        <inkml:traceGroup>
          <inkml:annotationXML>
            <emma:emma xmlns:emma="http://www.w3.org/2003/04/emma" version="1.0">
              <emma:interpretation id="{E0EB508C-99DA-4AC6-B083-9270FCB3B120}" emma:medium="tactile" emma:mode="ink">
                <msink:context xmlns:msink="http://schemas.microsoft.com/ink/2010/main" type="inkWord" rotatedBoundingBox="28987,3820 29240,3804 29264,4164 29011,4180"/>
              </emma:interpretation>
              <emma:one-of disjunction-type="recognition" id="oneOf5">
                <emma:interpretation id="interp25" emma:lang="zh-CN" emma:confidence="0">
                  <emma:literal>t</emma:literal>
                </emma:interpretation>
                <emma:interpretation id="interp26" emma:lang="zh-CN" emma:confidence="0">
                  <emma:literal>「</emma:literal>
                </emma:interpretation>
                <emma:interpretation id="interp27" emma:lang="zh-CN" emma:confidence="0">
                  <emma:literal>ⅹ</emma:literal>
                </emma:interpretation>
                <emma:interpretation id="interp28" emma:lang="zh-CN" emma:confidence="0">
                  <emma:literal>几</emma:literal>
                </emma:interpretation>
                <emma:interpretation id="interp29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5381">32133 6451 6144,'0'-5'2368,"0"5"-1280,0 5-352,0-5 768,0 4-224,0 2 64,10 7-352,-1-3-128,3 6-481,-3-2 97,2 23 96,-7-7-64,11 8 96,2-6-320,-2-2-160,-6-2-192,3-1 32,-3-5-832,0-6-288,3-3-767,-2-10-321,0 3-1888</inkml:trace>
          <inkml:trace contextRef="#ctx0" brushRef="#br0" timeOffset="5599">32050 6535 8960,'-15'0'3424,"15"0"-1856,5 7-1056,-5-7 928,6 0-641,-2 0-191,11 0-352,-4 0-192,19-7-32,-4 7-480,11-3-96,-7-1-991,9-1-449,-7 1-2112</inkml:trace>
        </inkml:traceGroup>
        <inkml:traceGroup>
          <inkml:annotationXML>
            <emma:emma xmlns:emma="http://www.w3.org/2003/04/emma" version="1.0">
              <emma:interpretation id="{EC382467-338D-4077-B450-FDFF6EFA3759}" emma:medium="tactile" emma:mode="ink">
                <msink:context xmlns:msink="http://schemas.microsoft.com/ink/2010/main" type="inkWord" rotatedBoundingBox="29573,3466 30451,3409 30517,4415 29639,4472"/>
              </emma:interpretation>
              <emma:one-of disjunction-type="recognition" id="oneOf6">
                <emma:interpretation id="interp30" emma:lang="zh-CN" emma:confidence="0">
                  <emma:literal>部</emma:literal>
                </emma:interpretation>
                <emma:interpretation id="interp31" emma:lang="zh-CN" emma:confidence="0">
                  <emma:literal>剖</emma:literal>
                </emma:interpretation>
                <emma:interpretation id="interp32" emma:lang="zh-CN" emma:confidence="0">
                  <emma:literal>郎</emma:literal>
                </emma:interpretation>
                <emma:interpretation id="interp33" emma:lang="zh-CN" emma:confidence="0">
                  <emma:literal>卻</emma:literal>
                </emma:interpretation>
                <emma:interpretation id="interp34" emma:lang="zh-CN" emma:confidence="0">
                  <emma:literal>郤</emma:literal>
                </emma:interpretation>
              </emma:one-of>
            </emma:emma>
          </inkml:annotationXML>
          <inkml:trace contextRef="#ctx0" brushRef="#br0" timeOffset="7011">32902 6080 6144,'0'8'2368,"0"-8"-1280,6 0-1280,9 9 2336,0 0-960,11 1-512,-2-1-416,-2-2-224,-2-1-32,-10-2 0,0 2-288,0-2-128,-4 0-480,-6 1-160,0-1-576,-12 5-256,3 1 384,-12 3 448,1 0 960,-4 9 1088,2-2 512,-4 2 96,7-3 0,2-2-352,2-4-128,6 2-608,-1-1-192,4-6 32,1-4-224,10 0 0,1 2-64,4-6-64,-1 0-128,12-6 0,-7 6 0,13 0-32,-6 0 128,-5 0 64,-2 0 0,-4 10-32,1-1 224,-16 4 160,-1 1 0,-10 4 96,2 1-256,-2-6-128,7 1-416,3-5-128,1 0-832,16-14-288,-2 1-416,16-5-32,-4-1-256,11-3-512,-8 4 1024,6-5 6272,-9 14-1376,0 0-288,-15 6-1024,-3 2-544,-6 1-448,-3 0-97,-4 1-447,-1 0-32,-19 2-32,3-2-256,-3 3-128,6-4-767,-8 5-289,7-5-416,-5 8-192,-2-4 0,2-4 0,5 1 512,-7 3 256,8-4 512,4 1 704,-2 0 288,8-10 416,-2 0 256,7 3 64,-2 2 32,1 0 64,5-2 0,-1 3-704,2-2 224,4 2 160,0-6-96,10 0 31,-1 0-287,12 0-32,-6 0-224,17-16-32,-8 8-192,33-6-96,-12 0 0,17 2-32,-7-2 0,7-1 64,-5 8-96,-3-3 0,-7 0 32,-2 2 0,-9 4-288,-10-2-64,-6 2-576,-20 4-287,0 0-769,-10 4-288,4 2-608,-12 3-1120,0-6 1312</inkml:trace>
          <inkml:trace contextRef="#ctx0" brushRef="#br0" timeOffset="7406">32907 6690 4608,'-5'-35'1760,"5"35"-960,-6-23-96,6 23 640,0 9 0,0 0 32,0 9-256,0-6-64,0 11-576,0 0-64,0 5 0,0-5-96,0 3 0,0-3-128,0-1 31,0 1-127,0-14-64,0 1-160,6-20 1,-1 7-97,11-10 0,-2-3 32,13-6 64,-8 5-32,7-2 128,-5 6 0,3 13 32,3 0 64,-3 4 32,-3 1 32,-1 9 0,-4-5 0,-5 8 64,-2-2 32,-9 2 31,0-4-351,-6-4-95,3 1-961,-3-10-448,1 0-1856,5-19-1536,0 6 2016</inkml:trace>
          <inkml:trace contextRef="#ctx0" brushRef="#br0" timeOffset="7900">33386 6391 7168,'-4'0'2720,"4"0"-1472,4 6-480,-4-6 864,12 4-544,-4 1-160,2 3-256,2-3-129,2 9-287,2 4 128,-1-1 96,0 2-96,0 8-64,-4-5 32,-1 16 0,-4-12-96,-6 3 0,0-7-320,-6 4-96,2-3-544,-8-4-288,3-6-607,-6-9-193,0 2-160,4-25-32,1 5 352,4-8 96,0 3 320,3 2 128,-2-2 512,-1 6 928,0 0 448,-4 3 640,2 1 192,-4 3-64,8 3-32,-7 3-128,6 0-96,1 9-704,-2-5 64,6 24 63,0-5 33,6 9 32,-2-6-192,1 10 32,0-4-352,-10 19-96,5-12-192,-5 3-96,1-7-928,-2 1-384,0-3-2015,-4-1-833,5-6 448</inkml:trace>
        </inkml:traceGroup>
        <inkml:traceGroup>
          <inkml:annotationXML>
            <emma:emma xmlns:emma="http://www.w3.org/2003/04/emma" version="1.0">
              <emma:interpretation id="{1C297189-7083-4FF2-AC52-0C3B328FF5CB}" emma:medium="tactile" emma:mode="ink">
                <msink:context xmlns:msink="http://schemas.microsoft.com/ink/2010/main" type="inkWord" rotatedBoundingBox="30652,3598 31122,3568 31173,4347 30704,4378"/>
              </emma:interpretation>
              <emma:one-of disjunction-type="recognition" id="oneOf7">
                <emma:interpretation id="interp35" emma:lang="zh-CN" emma:confidence="0">
                  <emma:literal>分</emma:literal>
                </emma:interpretation>
                <emma:interpretation id="interp36" emma:lang="zh-CN" emma:confidence="0">
                  <emma:literal>合</emma:literal>
                </emma:interpretation>
                <emma:interpretation id="interp37" emma:lang="zh-CN" emma:confidence="0">
                  <emma:literal>今</emma:literal>
                </emma:interpretation>
                <emma:interpretation id="interp38" emma:lang="zh-CN" emma:confidence="0">
                  <emma:literal>得</emma:literal>
                </emma:interpretation>
                <emma:interpretation id="interp39" emma:lang="zh-CN" emma:confidence="0">
                  <emma:literal>所</emma:literal>
                </emma:interpretation>
              </emma:one-of>
            </emma:emma>
          </inkml:annotationXML>
          <inkml:trace contextRef="#ctx0" brushRef="#br0" timeOffset="8229">33936 6238 8320,'-15'-22'3072,"15"22"-1664,0 22-1024,0-12 832,0-2-512,0-2-64,-4 6-320,-7 11 95,1 0 33,-5 3-224,-11 2-128,-10 4-640,0-5-287,6 5-1537,10-19-704,-1 1-608</inkml:trace>
          <inkml:trace contextRef="#ctx0" brushRef="#br0" timeOffset="8900">33885 6800 5888,'0'-14'2176,"6"9"-1152,-1-3-416,-5 8 672,0 0 128,0 0 160,10 4-128,-5 0-97,1 5-735,-6 4 192,-6 6 96,1 0-224,1-6-32,-2 0-480,-14 23-160,4-8-1696,-19 12-735,5-8-2689</inkml:trace>
          <inkml:trace contextRef="#ctx0" brushRef="#br0" timeOffset="8708">33917 6355 7552,'31'6'2880,"-31"-6"-1536,45 13-512,-25-3 928,1-3-576,9 3-129,-3-1-543,3 0-160,-6 1-224,-3-1-160,-6 4 0,-15-3-832,-15 3-287,-9 0-1185,-8 0-448,-2 6-160,-8-2 384,7 2 1792,-1 7 1568,-6 12 832,12-6 0,5-6-32,9-7-256,6-6-128,10 1-672,0-1-32,10-7 0,6-16-192,3-9-96,8 2-128,3 2 0,0 2 128,2 13 128,4 6 224,-6 11 191,-6 1-63,8-1-32,-13 6-96,-7 2 32,-6 1-192,-6 0 0,-12 2-256,3 8-96,-7-4-480,-4 4-192,-6-17-1088,1-6-447,-1-17-1409,1-1-1824,4-5 1664</inkml:trace>
        </inkml:traceGroup>
      </inkml:traceGroup>
    </inkml:traceGroup>
    <inkml:traceGroup>
      <inkml:annotationXML>
        <emma:emma xmlns:emma="http://www.w3.org/2003/04/emma" version="1.0">
          <emma:interpretation id="{3E8C7C86-E4D4-493D-A3C7-72B289A8AE62}" emma:medium="tactile" emma:mode="ink">
            <msink:context xmlns:msink="http://schemas.microsoft.com/ink/2010/main" type="paragraph" rotatedBoundingBox="15668,5430 27354,5177 27381,6435 15695,66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4587A3-59F5-4447-9BCC-0E8BF7744A92}" emma:medium="tactile" emma:mode="ink">
              <msink:context xmlns:msink="http://schemas.microsoft.com/ink/2010/main" type="line" rotatedBoundingBox="15668,5430 27354,5177 27381,6435 15695,6688"/>
            </emma:interpretation>
          </emma:emma>
        </inkml:annotationXML>
        <inkml:traceGroup>
          <inkml:annotationXML>
            <emma:emma xmlns:emma="http://www.w3.org/2003/04/emma" version="1.0">
              <emma:interpretation id="{AE6A1E35-1332-4D47-A08D-F6A4E335494E}" emma:medium="tactile" emma:mode="ink">
                <msink:context xmlns:msink="http://schemas.microsoft.com/ink/2010/main" type="inkWord" rotatedBoundingBox="15668,5430 17213,5397 17240,6654 15695,6688"/>
              </emma:interpretation>
              <emma:one-of disjunction-type="recognition" id="oneOf8">
                <emma:interpretation id="interp40" emma:lang="zh-CN" emma:confidence="0">
                  <emma:literal>購</emma:literal>
                </emma:interpretation>
                <emma:interpretation id="interp41" emma:lang="zh-CN" emma:confidence="0">
                  <emma:literal>賗</emma:literal>
                </emma:interpretation>
                <emma:interpretation id="interp42" emma:lang="zh-CN" emma:confidence="0">
                  <emma:literal>瞄</emma:literal>
                </emma:interpretation>
                <emma:interpretation id="interp43" emma:lang="zh-CN" emma:confidence="0">
                  <emma:literal>颹</emma:literal>
                </emma:interpretation>
                <emma:interpretation id="interp44" emma:lang="zh-CN" emma:confidence="0">
                  <emma:literal>颺</emma:literal>
                </emma:interpretation>
              </emma:one-of>
            </emma:emma>
          </inkml:annotationXML>
          <inkml:trace contextRef="#ctx0" brushRef="#br0" timeOffset="273776">18828 8326 5632,'-6'-4'2176,"6"4"-1152,-3 0-288,3 0 768,0 0-128,0 0 32,0 0-416,0 0-224,0 0-416,3 4-32,9-4 31,-2 0-127,4 0-64,13 6 0,3 3 32,-3-5-32,3 1 0,0-5-96,0 0 32,0-5-64,2 1-32,-2-1-128,-6 1 0,-2-2-448,-8 6-159,-2 0-545,-6 6-160,-12-2-992,-6 5-448,-2 4-160</inkml:trace>
          <inkml:trace contextRef="#ctx0" brushRef="#br0" timeOffset="276670">20174 8037 7808,'26'30'2880,"-26"-30"-1536,9 29-640,-4-25 832,1 5-320,-6 0-65,0 5-287,0-1-160,-14 2-384,2-7-128,-3 1 0,0 1-160,0-1-96,0-6-256,-6 10-64,6 3-640,-5 1-287,-2-4-993,-2 10-384,3-5-992</inkml:trace>
          <inkml:trace contextRef="#ctx0" brushRef="#br0" timeOffset="278673">19928 8096 6016,'-4'-6'2272,"4"6"-1216,-5 0-320,5 0 768,0 6-224,0-2 64,0 1-288,0-1-96,0-1-513,0 3-63,0-2-32,0 2 0,5 2 32,-5-3-128,4 8-96,2 1-160,0 4 0,0 1-512,-3 4-128,2-7-1311,2 3-545,-4-6-1760</inkml:trace>
          <inkml:trace contextRef="#ctx0" brushRef="#br0" timeOffset="276226">19725 8041 5504,'0'9'2112,"0"-9"-1152,27 17-128,-24-11 736,3 11-352,-1 2-64,1 8-320,4-3-64,-10-2-416,0 1-224,6-6-64,-6 1-288,-6-8 0,-4-2-1472,20-12-608,-4 0-1376</inkml:trace>
          <inkml:trace contextRef="#ctx0" brushRef="#br0" timeOffset="276498">19904 8182 5248,'6'36'2016,"-6"-36"-1088,0 36-864,0-27 448,4-5-736,-4 2-320,5-25-1760,0 5-832</inkml:trace>
          <inkml:trace contextRef="#ctx0" brushRef="#br0" timeOffset="277547">19818 8477 7296,'-6'-6'2816,"6"6"-1536,11-4-640,-7 4 768,7-4-416,-7-1-192,17-5-384,-6 2-128,17-6-160,-7 6 64,16-7-1,-6 8 1,5 1-32,-8 2 96,-2 4 96,-5 0 64,1 0 96,-5 0-96,-6 4 64,-6 2-64,-3 1 64,0-2-192,-6 5-32,0-2 0,-6 6 64,0-6-224,3 7-64,-3-1-32,-5-1 0,1-4-160,-5 1-32,6-1-704,-12 4-256,6 0-704,-11-9-255,5 2-385,-3-12-96,3 2 608,0-5 416,6 5 832,0-2 768,4 3 480,1-1 480,4-2 256,3 16 32,-3-7 0,1 7-672,-1-4 192,2 7 160,-2 0-32,-3 5 32,-3-4-480,3 3-192,-2-2-192,7-8-96,-2 3-416,6-4-192,0-3-32,10-6 32,1-3 288,14-7 160,-4 3 192,5-7 64,-2 2-32,6 2-64,-3 0 288,-1 3 128,-7 7 0,-8 3 64,-1 0-64,-16 13 64,2-4-65,-11 5 1,0-1-224,-5 6-64,4-6 0,5 0 0,1 0-160,10-4 32,0 1-64,10-4-64,-4-3-352,3-3-63,3 0-257,-3 0 32,2 0-704,-11 4-352,0 2-1120,-11 3-1184,5-1 1632</inkml:trace>
          <inkml:trace contextRef="#ctx0" brushRef="#br0" timeOffset="276845">19603 8435 6656,'-4'-4'2528,"4"4"-1344,4 0-384,1 0 800,1 4-448,-2 1-128,7 9-96,-2-5-33,7 18-479,-5-5 96,-1 7 128,1-3-224,-2 0-64,-3-3-288,-2-1-32,1 1-960,1-8-416,-1-2-1631,-1-13-673,2 0-128</inkml:trace>
          <inkml:trace contextRef="#ctx0" brushRef="#br0" timeOffset="278228">19803 8875 7296,'-11'4'2816,"11"-4"-1536,-30 13-576,30-7 896,-6 7-480,2-4-96,-8 9-512,9-5-161,-2 2-223,-1-2-32,2-4 32,-2-1-160,12-2 32,-2-3 0,7-6 64,-2-3-96,7-7 0,-6 3 32,15-3 0,-10 4 0,15-4 64,-4-1-96,10-5 0,-5 2 32,16-5 0,-13 3-96,7 0 64,-5 2-32,-1-1-64,-5 4 160,1 5 96,-5 5 96,-5 4 32,-5 0 288,-8 9 192,4-1-32,-12 15-32,0-8-288,-6 7-96,0 1-160,-12 3-96,1-3-288,-2 0-160,2-5-640,2-14-256,-1 2-607,2-16-161,4 1 64,-1-10 32,2 6 608,3-10 352,0 6 672,2-5 352,-1 3 608,0-4 256,1 0 416,-2 10 160,0-2-64,6 8-64,0-3-160,0 5 0,0 5-225,0 9-31,0-3-64,0 11 32,0-4-128,0 15 0,0-11-192,0 24 0,0-5-320,0 10-64,0-5-160,-4 18-32,-2-9-480,1-1-128,0-7-672,5-6-288,0-4-1055,0-14-385,0-4-1280</inkml:trace>
          <inkml:trace contextRef="#ctx0" brushRef="#br0" timeOffset="275129">19098 8363 5632,'-3'0'2112,"3"0"-1152,-12 9-288,12-5 704,0 5 32,0 1 32,-3 3-192,-3-3-32,6 12-673,0-5 33,0 15 64,0-4-224,0 8 0,0-4 64,0 8 0,0-4-128,-6 24 32,0-11-96,-3 10 64,4-12-256,-15 2-64,0-8-96,-6-1 0,5-3-576,-4-1-288,5-4-736,-7-5-287,8-5-737,-7-8-320,5-2-576</inkml:trace>
          <inkml:trace contextRef="#ctx0" brushRef="#br0" timeOffset="275497">18727 8844 6400,'5'-10'2464,"-5"10"-1344,10 4-256,-5-4 928,0 6-352,0-3-64,6 3-480,-1-2-193,4 5-383,-4 1 64,16 2 64,-5 2-32,4 8 64,-5 1-64,7 0 64,-6-5-192,3 0-32,-4-6-64,11 4-32,-4-4-192,3-2 32,-6 0 64,8-3 32,-2 3-32,6-1-64,-6 1 32,12-1-32,-12-2-96,6 3 64,-6 0-128,0-1-32,-4 0-544,-2-5-160,-3 0-960,0-4-351,-1 0-2497</inkml:trace>
          <inkml:trace contextRef="#ctx0" brushRef="#br0" timeOffset="274078">18798 8476 7552,'-14'0'2816,"8"4"-1536,0 5-576,6-9 832,0 3-448,0 3 352,0 17-417,6 0-543,0 3 64,-3 2 32,8 4-128,-7-2 64,2 8-160,5-2 32,-8 0-288,3 0-64,0-8-256,-2-2 0,-4-11-1120,0-8-448,0-7-1407,0-7-545,0-12-64</inkml:trace>
          <inkml:trace contextRef="#ctx0" brushRef="#br0" timeOffset="274800">18828 8576 4736,'-5'-10'1824,"5"10"-960,12-9-224,-9-4 608,9 3-128,-3 1 64,12 2-384,-1-8-96,5 5-416,2 3-32,-3-3 64,2 0 96,0 7 64,4-2-192,0 1-96,-3-2 32,-2 2 64,1-6 0,-7 10 63,2-3-63,-6 3 0,0 3-32,-4 7 64,-5 4 32,-3 14 96,-3-2-32,0 2 0,0 2-32,0-2 64,-3-1-160,-3 5-96,1-3-96,-1-3-96,2 0 96,-2-4 0,-3 1-192,-2-4 0,-5-6-608,2-3-192,-7-7-288,0-3-96,2-3-511,-13-1-193,-3-2-224,5 3 0,5-3 288,-2-7 96,7 3 864,4 7 960,2-1 576,-2-2 640,2-4 288,2 6 128,8 1 96,-1-6-224,5-5-64,5 0-800,5 0-32,10 1 64,5 4-192,2-1 64,3 1-321,0 2-127,2-13-64,-14 16-32,0 4 0,-3 0 64,-6 0-32,-9 0 64,-6 8-64,3 2-32,-4-1 32,-1 4 32,-10 6-32,4-6 64,10 1 64,-2-6 64,0-2-192,6-6 0,0 0-544,6-6-191,0 3-865,3-6-352,0-1-320,3 0-160,-6 4-416</inkml:trace>
        </inkml:traceGroup>
        <inkml:traceGroup>
          <inkml:annotationXML>
            <emma:emma xmlns:emma="http://www.w3.org/2003/04/emma" version="1.0">
              <emma:interpretation id="{9C4A32CD-2EAA-4B56-93F0-6A96B0E764BA}" emma:medium="tactile" emma:mode="ink">
                <msink:context xmlns:msink="http://schemas.microsoft.com/ink/2010/main" type="inkWord" rotatedBoundingBox="17418,5749 18107,5734 18125,6556 17436,6571"/>
              </emma:interpretation>
              <emma:one-of disjunction-type="recognition" id="oneOf9">
                <emma:interpretation id="interp45" emma:lang="zh-CN" emma:confidence="0">
                  <emma:literal>星</emma:literal>
                </emma:interpretation>
                <emma:interpretation id="interp46" emma:lang="zh-CN" emma:confidence="0">
                  <emma:literal>見</emma:literal>
                </emma:interpretation>
                <emma:interpretation id="interp47" emma:lang="zh-CN" emma:confidence="0">
                  <emma:literal>昆</emma:literal>
                </emma:interpretation>
                <emma:interpretation id="interp48" emma:lang="zh-CN" emma:confidence="0">
                  <emma:literal>旯</emma:literal>
                </emma:interpretation>
                <emma:interpretation id="interp49" emma:lang="zh-CN" emma:confidence="0">
                  <emma:literal>是</emma:literal>
                </emma:interpretation>
              </emma:one-of>
            </emma:emma>
          </inkml:annotationXML>
          <inkml:trace contextRef="#ctx0" brushRef="#br0" timeOffset="280849">20690 8644 5376,'-12'-9'2112,"12"9"-1152,0-9-288,0 9 704,6-10-192,-6 6 32,10-5-512,-5 5-160,10-1-320,-3 1-160,3 0 32,0-2-128,0 6 0,0 0 32,-6 10 64,-3-6-96,-6 10 0,0-6 32,-15 11 0,6-6 256,-12 6 224,6-6 128,0 6 31,-3-6-95,15-3 0,-3-1-224,12-9-64,-3 0-288,18-6-32,-5 3-64,4-3 64,1 2-256,0 0-96,0-2-64,-12 6-31,-4 0-161,-10 6-32,-1-2-416,-13 9-160,2-3-224,-7 3-96,3 0 416,0 2 256,0-2 320,7 4 160,-2-1 32,7-4 32,-2-2 224,1 7 64,1-2 160,-8-2 608,2 0 320,-10 10 640,5-4 320,-1 3-192,6-4-32,0 0-960,0-4 32,4-5 96,1 0-161,10-5 33,0 2-288,21-16-128,-6 4-192,15-10-128,-3 1 0,12-2 32,-7-3-32,13-2-32,-3 5-128,-3-2 0,-3 1-224,0 0-32,-6 6 64,-9-4 32,-1 7 32,-14 6 64,-2-1 128,-8 4 32,-2 0 96,-3 4 96,-2-1 128,-5 6 64,7 1-32,-12 12-32,7-3-32,-7 17 0,0-9-64,-4 10 32,5-7-128,-1 8-64,0-6-96,6-5 32,0-5-832,4-12-352,1-2-895,10-13-321,0 2-128,10-21-32,1 2 576,10-10 576,-6 6 1152,6 1 1440,-6 8 704,0 4 128,0-2 0,0 15-384,-6 0-128,-3 18-832,0-4 192,-1 8 64,-5-3-65,0 4 65,0-1-160,4 2-64,1-6-224,5-4-128,1-2-160,14 2-128,-4-5 0,9-6-32,-4 3 64,10-6 32,-6 0-128,0-6 32,-3 3 64,-3 0 32,-3-3 160,-6 2 160,-4-2-32,-7-2 32,2 0-320,-6-6-32,0 4-704,5-22-224,-5 6-1248,6-12-479,-2 7-2465</inkml:trace>
          <inkml:trace contextRef="#ctx0" brushRef="#br0" timeOffset="279397">20598 8403 4992,'-6'0'1824,"6"0"-960,6 5-32,-6-1 736,5 2-128,-1-2-64,2 9-288,-1-3-32,-1 22-608,2-5 224,-1 10 191,1-7-191,-2 11 0,1-5-320,-5 2-64,0-8-96,0-2-32,0-2-800,0-7-288,0-2-1119,6-11-417,-2-2-1824</inkml:trace>
          <inkml:trace contextRef="#ctx0" brushRef="#br0" timeOffset="279768">20750 8435 5888,'6'-13'2272,"-6"13"-1216,20-19-608,-16 19 640,7-3-256,-1-1-32,10-6-96,-5 4-64,1 2-320,-2 1 224,2 3 160,0 0 64,-6 3 31,-4 1-31,-2 12 0,1-9 0,-5 16 0,0-4-224,5 13-64,-5-5-96,0 10 0,0-11-64,0 15 32,0-11-192,0 8-32,0-6-64,-5-2-64,0-1-64,1-7-32,-2 5-576,0-14-224,2 2-512,-1-5-160,0-6-447,-5-4-161,-2 0-800,-2-14-288,4 4 352</inkml:trace>
        </inkml:traceGroup>
        <inkml:traceGroup>
          <inkml:annotationXML>
            <emma:emma xmlns:emma="http://www.w3.org/2003/04/emma" version="1.0">
              <emma:interpretation id="{545C664C-FA77-4367-A07F-82B95BABEB68}" emma:medium="tactile" emma:mode="ink">
                <msink:context xmlns:msink="http://schemas.microsoft.com/ink/2010/main" type="inkWord" rotatedBoundingBox="18252,5894 18906,5880 18917,6367 18262,6381"/>
              </emma:interpretation>
              <emma:one-of disjunction-type="recognition" id="oneOf10">
                <emma:interpretation id="interp50" emma:lang="zh-CN" emma:confidence="0">
                  <emma:literal>的</emma:literal>
                </emma:interpretation>
                <emma:interpretation id="interp51" emma:lang="zh-CN" emma:confidence="0">
                  <emma:literal>幻</emma:literal>
                </emma:interpretation>
                <emma:interpretation id="interp52" emma:lang="zh-CN" emma:confidence="0">
                  <emma:literal>功</emma:literal>
                </emma:interpretation>
                <emma:interpretation id="interp53" emma:lang="zh-CN" emma:confidence="0">
                  <emma:literal>们</emma:literal>
                </emma:interpretation>
                <emma:interpretation id="interp54" emma:lang="zh-CN" emma:confidence="0">
                  <emma:literal>动</emma:literal>
                </emma:interpretation>
              </emma:one-of>
            </emma:emma>
          </inkml:annotationXML>
          <inkml:trace contextRef="#ctx0" brushRef="#br0" timeOffset="281235">21326 8563 7680,'-30'8'2880,"30"-8"-1536,0 22-448,0-16 960,10-2-608,1 1-161,-2-1-351,1-4-160,10-4-320,-4-1-224,10-8-64,-6-1 32,5 1 0,-4-2-352,-6 8-96,0-3-352,-4 4-127,-2 3-769,-9 6-352,0 3-1184,-5-2-1120,1 2 1600</inkml:trace>
          <inkml:trace contextRef="#ctx0" brushRef="#br0" timeOffset="281901">21448 8712 7424,'-5'32'2816,"5"-32"-1536,-5 49-640,5-36 864,0 15-320,0-5-32,-4 13-385,-2-8-127,0 2-384,6-2-160,0-10 0,0-4-480,0-19-224,0 1-543,12-19-161,-3 4 192,6-7 128,-3 4 480,2-7 320,2 7 256,4 5 224,-4-2 480,4 9 288,-5 1-128,10 18-64,-5 1 0,-5 3-1,0-4-383,-9 1-128,-6-1-224,0 1-32,0-3-192,0-7-64,0 0-224,0-13 0,0 4 128,21-14 128,-6 6 32,5-11-32,2 5 96,2 1 64,-4 5-64,7 2 0,-8 1 96,7 5 96,-5 2 64,0 1 32,-6 2-64,0 8-32,-5 2-32,0 7 0,-6 0 128,2 10 96,0-5-64,-6 9 0,0-1 32,0 12 128,0-12-192,-6 2-64,0-5-96,2 0 0,-1-7-64,-4-2 64,3-5 0,0-18 32,0 5-160,3-9 32,-3 0 0,6-10 64,0 4-192,0-7 32,0 3-320,6-9-128,-3 0-416,3 0-128,0 6-639,4-12-161,-5 12-1120,0-6-1824,-1 5 1248</inkml:trace>
        </inkml:traceGroup>
        <inkml:traceGroup>
          <inkml:annotationXML>
            <emma:emma xmlns:emma="http://www.w3.org/2003/04/emma" version="1.0">
              <emma:interpretation id="{0DE1DD3D-11B9-4393-93AF-4EDB632A2A94}" emma:medium="tactile" emma:mode="ink">
                <msink:context xmlns:msink="http://schemas.microsoft.com/ink/2010/main" type="inkWord" rotatedBoundingBox="19156,5372 20095,5352 20119,6468 19180,6489"/>
              </emma:interpretation>
              <emma:one-of disjunction-type="recognition" id="oneOf11">
                <emma:interpretation id="interp55" emma:lang="zh-CN" emma:confidence="0">
                  <emma:literal>情</emma:literal>
                </emma:interpretation>
                <emma:interpretation id="interp56" emma:lang="zh-CN" emma:confidence="0">
                  <emma:literal>崤</emma:literal>
                </emma:interpretation>
                <emma:interpretation id="interp57" emma:lang="zh-CN" emma:confidence="0">
                  <emma:literal>崝</emma:literal>
                </emma:interpretation>
                <emma:interpretation id="interp58" emma:lang="zh-CN" emma:confidence="0">
                  <emma:literal>惰</emma:literal>
                </emma:interpretation>
                <emma:interpretation id="interp59" emma:lang="zh-CN" emma:confidence="0">
                  <emma:literal>蜻</emma:literal>
                </emma:interpretation>
              </emma:one-of>
            </emma:emma>
          </inkml:annotationXML>
          <inkml:trace contextRef="#ctx0" brushRef="#br0" timeOffset="282922">22208 8448 5888,'0'-8'2272,"0"8"-1216,6-5-96,-6 5 832,4 5-256,-4-5-128,5 5-224,1-2-97,-6 16-607,0-6 128,0 11 64,0-2-96,0 6 0,0-6-128,0 5-32,0 1-32,5-1 0,-5-5-64,4 0-32,2 1-96,3-10-32,2 3-96,10-13-64,-5 1 32,14-11-32,-4 1-160,8-11 32,-2 2-352,-2-2-192,0 4-320,-9-6-128,-6 6-512,-4-3-191,-1 4-705,-16-6-256,2 4-256,-13 0-672,8 1 1536,-1 0 6208,-6-6-1376,0 2-288,7-2-672,0 6-352,-3-2-192,7 8-32,1-3-640,-2 1 191,0 9 97,3 0-32,-3 13-64,6 0 64,0 15 0,0-5-128,0 13-32,0-4-128,0 9-32,0-5-224,0 13-64,0-8-64,0 14-64,0-13-64,0-3 32,0-7-736,0-9-384,0-1-736,0-32-288,0 7-1503,6-26-609,-3 7 640</inkml:trace>
          <inkml:trace contextRef="#ctx0" brushRef="#br0" timeOffset="283990">22635 8263 6656,'-15'-13'2464,"15"13"-1344,6-22-480,-6 22 864,5-6-512,-1 6-96,8-10-320,-3 3-32,6-2-320,0 3-64,6 3 32,-6-2-32,17 0 64,-8 1-1,3-1 33,-3 1-128,-3 0-32,-1-2 32,-10 6 64,1 0-256,-16 19 0,-1-2-224,-15 5 32,2 1 128,-7 5 128,6-5 224,-5 0 192,4 0 192,10-5 96,1-1 0,16-8 32,-2 1-416,22-16-96,1 2-160,7-5-64,-2-1 32,3-6 32,-5 1-320,-5 2-128,1-1-320,-16 18-96,-5 2-32,-14 7 128,-2-3 97,-25 12 63,6-3 160,-6 7 160,6-3 320,-6 0 256,6-1-160,4 1-96,5-4 0,6-6 64,0 0 0,5 0-1,-1-4 97,2 1 160,-3-1 256,-7 0 160,5-1 32,-7 2 32,0-1-224,6 1 0,0-1-192,9-5-32,1-1-192,10-3 0,1 0-96,9-3 0,-6-1-96,18-5-64,-6-1-64,12-9 32,-1 6 32,13-4 0,-3-2 0,9-3 64,-6 3-96,6-4 0,-4 6-128,-2-1-32,-3-1-416,-8 5-96,-2 5-192,-18 2 0,2 1-512,-16 6-128,0 0-831,-16 9-321,5-5-1312</inkml:trace>
          <inkml:trace contextRef="#ctx0" brushRef="#br0" timeOffset="284261">22784 8499 7296,'-6'-5'2816,"6"5"-1536,0-4-736,0 4 864,0 4-320,0 1 0,0 8-256,0-3-129,0 12-383,0-2 224,0 10 96,0-2-64,0 8 64,0-4-160,-5 9-32,1-5-192,-2 9-96,0-9-160,3-4-64,-3-6-768,1-4-224,5-2-832,0-24-255,0-2-961,0-11-384,0 2 256</inkml:trace>
          <inkml:trace contextRef="#ctx0" brushRef="#br0" timeOffset="283252">22820 7992 7936,'-30'0'2976,"30"0"-1600,-6 8-704,6-3 960,0-1-384,0 5-1,0 1-511,0-1-128,10 4-352,1-3 32,-2 3 128,-3 0 128,4 13 64,-5-2-192,0 8 0,-1-4-64,2 7 32,-6-3-192,0 4-64,0-9-64,-6 11-64,2-6-256,-1-6-160,0-4-1120,-1-8-448,2-6-1375,-2-8-577,0 0-128</inkml:trace>
          <inkml:trace contextRef="#ctx0" brushRef="#br0" timeOffset="284920">22856 8524 6784,'3'-32'2528,"-3"32"-1344,32-7-672,-28 7 704,8 0-288,-9 0 0,8 0-32,-5 0 64,4 0-512,-5 0 159,-1 13 65,2-3 0,-1 6 64,1 0 0,-2 0 96,-4 4-256,5-4-96,1 3-64,-2 4 32,1-1-160,1 10-32,-2-5 0,2 14 64,-1-9-224,1 18-64,-3-9 32,-3 4 32,0-9-192,0 0-64,0-4 192,0-4 128,0-6-416,0-8-224,0-2-672,-3-12-320,3 0-352,-6-8-128,1 4-351,-1-28-161,2 6 128,-7-6 160,7 3 640,-11-1 384,-2 1 800,-2-3 800,2 6 352,2-6 352,0 0 64,12 10 64,-4 4 64,7-10-192,0 6-32,10 5-640,-4-2 128,3 13 64,-3 2 64,0 4 96,-3 0-97,-6 14 1,-3-4 32,-9 8 64,6-5-32,-9 6 0,3-6-192,6 0-32,3 1-256,12-9-64,-1-1-192,11-13-64,-2 5-64,17-15 0,-5 6-640,10-13-320,-6 3-480,0-6-192,-3 7-639,-3-1-193,-3 4-1184,-6 3-1024,-6 2 2112</inkml:trace>
        </inkml:traceGroup>
        <inkml:traceGroup>
          <inkml:annotationXML>
            <emma:emma xmlns:emma="http://www.w3.org/2003/04/emma" version="1.0">
              <emma:interpretation id="{56B68126-CE26-47C4-B351-58A8D4F71B55}" emma:medium="tactile" emma:mode="ink">
                <msink:context xmlns:msink="http://schemas.microsoft.com/ink/2010/main" type="inkWord" rotatedBoundingBox="20298,5425 21065,5408 21088,6473 20321,6490"/>
              </emma:interpretation>
              <emma:one-of disjunction-type="recognition" id="oneOf12">
                <emma:interpretation id="interp60" emma:lang="zh-CN" emma:confidence="0">
                  <emma:literal>形</emma:literal>
                </emma:interpretation>
                <emma:interpretation id="interp61" emma:lang="zh-CN" emma:confidence="0">
                  <emma:literal>钐</emma:literal>
                </emma:interpretation>
                <emma:interpretation id="interp62" emma:lang="zh-CN" emma:confidence="0">
                  <emma:literal>髟</emma:literal>
                </emma:interpretation>
                <emma:interpretation id="interp63" emma:lang="zh-CN" emma:confidence="0">
                  <emma:literal>杉</emma:literal>
                </emma:interpretation>
                <emma:interpretation id="interp64" emma:lang="zh-CN" emma:confidence="0">
                  <emma:literal>衫</emma:literal>
                </emma:interpretation>
              </emma:one-of>
            </emma:emma>
          </inkml:annotationXML>
          <inkml:trace contextRef="#ctx0" brushRef="#br0" timeOffset="285713">23385 8676 5632,'-25'13'2176,"25"-13"-1152,-5 13-224,5-7 800,0-3-96,0 1 32,9-4-352,3 0-97,8-4-607,-4 1 64,14-7 32,-6 4-64,18-1 96,-6-2-128,8-1 32,-8 1-96,12-5 0,-9 1-224,2-6-128,-5 1-192,10 1 0,-10-2-352,-6 6-96,-4 0-352,-17 3-64,-4 1-448,-13 5-191,-4 4-993,-12 9-384,3-1-384</inkml:trace>
          <inkml:trace contextRef="#ctx0" brushRef="#br0" timeOffset="285409">23471 8412 6656,'-14'-4'2464,"14"4"-1344,0 0-832,0 0 608,5 0 192,-1 0 96,7 0-352,-1 0-160,20-5-384,-4 2-128,10-1-32,-6-2-224,6 2 0,-6-2-608,2 2-256,-8 1-640,3 3-256,-8 0-1472</inkml:trace>
          <inkml:trace contextRef="#ctx0" brushRef="#br0" timeOffset="286150">23508 8477 6912,'-6'-10'2624,"6"10"-1408,-4 13-704,4-7 768,0 7-192,0-3 32,0 6-288,0 0-64,0 6-417,0 0 129,4 9 160,2-3-224,0 4 0,-3-6-96,2 3 32,1-7-352,0-5-64,-6-4-736,4-7-384,-4-6-511,6-13-129,-6 4 32,5-14 160,-1 4 608,13-4 384,-7 1 576,10-4 288,-5 3 768,0 14 384,0-1 64,0 14 96,-3 2-448,3 3-96,-6-2-225,2 12-31,-1-6-96,-5 6-96,-1-6-288,2 1-160,0-5-512,0-3-128,-6-2-352,3-8-96,2-2-223,1-3-129,-2 1-480,8-14-192,-4 3-1248</inkml:trace>
          <inkml:trace contextRef="#ctx0" brushRef="#br0" timeOffset="286630">24094 8041 7936,'-36'4'2976,"36"-4"-1600,0 18-768,0-14 832,-4 6-384,-2-1-128,-5 14-481,8-4-127,-9 7-192,8 2-32,-2 2 96,1-2-32,2-1 64,-4-5-128,7 1 0,0-4 32,0 0 0,0-6-64,10 0 32,1 0-64,-1 0 64,-1-3-128,-4 12 0,1-3 32,-12 13 0,1-5 0,-4 5 64,3-6-32,-4 6 64,2-4 64,-4-1 64,6-4-96,6-5-32,0-1-96,18-2-96,-10-2 64,17 0 0,2-3-128,-7 3 32,0-4 128,-10 14 64,0-9 192,-20 18 160,4-6 192,-18 11 96,4-6-160,-16 6-64,5-7-576,1-2-160,-2-1-1120,7-8-448,5 0-3711</inkml:trace>
        </inkml:traceGroup>
        <inkml:traceGroup>
          <inkml:annotationXML>
            <emma:emma xmlns:emma="http://www.w3.org/2003/04/emma" version="1.0">
              <emma:interpretation id="{FB104815-6756-41C7-BD36-4AB60E5F1332}" emma:medium="tactile" emma:mode="ink">
                <msink:context xmlns:msink="http://schemas.microsoft.com/ink/2010/main" type="inkWord" rotatedBoundingBox="21592,5682 21790,5677 21805,6410 21608,6414"/>
              </emma:interpretation>
              <emma:one-of disjunction-type="recognition" id="oneOf13">
                <emma:interpretation id="interp65" emma:lang="zh-CN" emma:confidence="0">
                  <emma:literal>(</emma:literal>
                </emma:interpretation>
                <emma:interpretation id="interp66" emma:lang="zh-CN" emma:confidence="0">
                  <emma:literal>〔</emma:literal>
                </emma:interpretation>
                <emma:interpretation id="interp67" emma:lang="zh-CN" emma:confidence="0">
                  <emma:literal>「</emma:literal>
                </emma:interpretation>
                <emma:interpretation id="interp68" emma:lang="zh-CN" emma:confidence="0">
                  <emma:literal>〈</emma:literal>
                </emma:interpretation>
                <emma:interpretation id="interp69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287491">24782 8321 6400,'-32'-3'2464,"32"3"-1344,-4-6-480,4 6 864,-5 0-320,5 0 32,-5 0-320,-1 0-96,-4 6-449,4-3 1,-3 10 64,4-3 128,-5 9 128,-1-6 0,2 29-32,-1-12-128,-2 24-64,7-9-128,5 32 32,0-13-192,11 4-32,-5-4-128,18-5-32,-3-10-896,15-7-320,-6-7-1792,11-16-671,-5-1-833</inkml:trace>
        </inkml:traceGroup>
        <inkml:traceGroup>
          <inkml:annotationXML>
            <emma:emma xmlns:emma="http://www.w3.org/2003/04/emma" version="1.0">
              <emma:interpretation id="{165BF998-2B86-4A39-8509-E380EC24B19C}" emma:medium="tactile" emma:mode="ink">
                <msink:context xmlns:msink="http://schemas.microsoft.com/ink/2010/main" type="inkWord" rotatedBoundingBox="22053,5781 22268,5776 22283,6487 22068,6492"/>
              </emma:interpretation>
              <emma:one-of disjunction-type="recognition" id="oneOf14">
                <emma:interpretation id="interp70" emma:lang="zh-CN" emma:confidence="0">
                  <emma:literal>p</emma:literal>
                </emma:interpretation>
                <emma:interpretation id="interp71" emma:lang="zh-CN" emma:confidence="0">
                  <emma:literal>P</emma:literal>
                </emma:interpretation>
                <emma:interpretation id="interp72" emma:lang="zh-CN" emma:confidence="0">
                  <emma:literal>卩</emma:literal>
                </emma:interpretation>
                <emma:interpretation id="interp73" emma:lang="zh-CN" emma:confidence="0">
                  <emma:literal>阝</emma:literal>
                </emma:interpretation>
                <emma:interpretation id="interp74" emma:lang="zh-CN" emma:confidence="0">
                  <emma:literal>夕</emma:literal>
                </emma:interpretation>
              </emma:one-of>
            </emma:emma>
          </inkml:annotationXML>
          <inkml:trace contextRef="#ctx0" brushRef="#br0" timeOffset="287999">25124 8444 7808,'-15'4'2976,"15"-4"-1600,-5 0-608,5 0 864,-6 9-416,6 0-129,0 1-383,0-1-32,0 14-384,0-6 192,6 21 64,-6-8 64,5 15 32,-2-3-160,3 16-32,0-7-192,-6 17-96,0-13 0,0-7-32,0-6-416,0-1-224,0-11-992,0-7-480,0-4-991,0-15-385,0 1-736</inkml:trace>
          <inkml:trace contextRef="#ctx0" brushRef="#br0" timeOffset="288312">25113 8440 6656,'5'-19'2528,"-5"19"-1344,36-9-480,-24 9 832,2 0-448,2 0-64,5 9-416,-7-5-32,7 11-352,-6-7 64,0 20 127,0-6-31,-5 5 32,-4-5 128,-12 10 96,6-3-32,-15 6 0,0-2-128,-10 2 32,4-8-352,-5 1-96,6-6-416,4 1-160,1-9-800,27-14-352,-9 0-1055,24-14-417,-6-4-896</inkml:trace>
        </inkml:traceGroup>
        <inkml:traceGroup>
          <inkml:annotationXML>
            <emma:emma xmlns:emma="http://www.w3.org/2003/04/emma" version="1.0">
              <emma:interpretation id="{A74A7CD3-6D41-40D6-BBEF-183E8EBC28D8}" emma:medium="tactile" emma:mode="ink">
                <msink:context xmlns:msink="http://schemas.microsoft.com/ink/2010/main" type="inkWord" rotatedBoundingBox="22398,5853 22569,5850 22576,6171 22404,6174"/>
              </emma:interpretation>
              <emma:one-of disjunction-type="recognition" id="oneOf15">
                <emma:interpretation id="interp75" emma:lang="zh-CN" emma:confidence="0">
                  <emma:literal>o</emma:literal>
                </emma:interpretation>
                <emma:interpretation id="interp76" emma:lang="zh-CN" emma:confidence="0">
                  <emma:literal>。</emma:literal>
                </emma:interpretation>
                <emma:interpretation id="interp77" emma:lang="zh-CN" emma:confidence="0">
                  <emma:literal>0</emma:literal>
                </emma:interpretation>
                <emma:interpretation id="interp78" emma:lang="zh-CN" emma:confidence="0">
                  <emma:literal>▽</emma:literal>
                </emma:interpretation>
                <emma:interpretation id="interp79" emma:lang="zh-CN" emma:confidence="0">
                  <emma:literal>v</emma:literal>
                </emma:interpretation>
              </emma:one-of>
            </emma:emma>
          </inkml:annotationXML>
          <inkml:trace contextRef="#ctx0" brushRef="#br0" timeOffset="288612">25506 8485 9344,'-21'0'3520,"21"0"-1920,-21 32-1088,21-25 928,-5 13-481,1-8-95,-1 16-288,-1-4-32,6 11-320,0-8 160,6 5 32,-1-4-64,4-2-32,-3-3-192,4-10-32,1 1-96,4-18-32,-6-6-192,7-7 0,-1 2-128,5-7 64,-5 4-64,2-4 0,-7 4-256,-5-9-64,-5 4-448,0 4-159,0 0-801,0 6-352,0 0-1312</inkml:trace>
        </inkml:traceGroup>
        <inkml:traceGroup>
          <inkml:annotationXML>
            <emma:emma xmlns:emma="http://www.w3.org/2003/04/emma" version="1.0">
              <emma:interpretation id="{A94380CF-504B-4E14-84E6-E376ABDE6B47}" emma:medium="tactile" emma:mode="ink">
                <msink:context xmlns:msink="http://schemas.microsoft.com/ink/2010/main" type="inkWord" rotatedBoundingBox="22653,5758 22767,5756 22778,6270 22664,6273"/>
              </emma:interpretation>
              <emma:one-of disjunction-type="recognition" id="oneOf16">
                <emma:interpretation id="interp80" emma:lang="zh-CN" emma:confidence="0">
                  <emma:literal>s</emma:literal>
                </emma:interpretation>
                <emma:interpretation id="interp81" emma:lang="zh-CN" emma:confidence="0">
                  <emma:literal>S</emma:literal>
                </emma:interpretation>
                <emma:interpretation id="interp82" emma:lang="zh-CN" emma:confidence="0">
                  <emma:literal>了</emma:literal>
                </emma:interpretation>
                <emma:interpretation id="interp83" emma:lang="zh-CN" emma:confidence="0">
                  <emma:literal>∫</emma:literal>
                </emma:interpretation>
                <emma:interpretation id="interp84" emma:lang="zh-CN" emma:confidence="0">
                  <emma:literal>彡</emma:literal>
                </emma:interpretation>
              </emma:one-of>
            </emma:emma>
          </inkml:annotationXML>
          <inkml:trace contextRef="#ctx0" brushRef="#br0" timeOffset="288957">25787 8395 5760,'-6'-6'2176,"6"6"-1152,-9 13-128,9-7 864,-5 4-192,-1-3 32,-4 12-256,-1 0-65,-4 7-703,0-3-64,10-1 32,0-3-160,5 4-64,0-6-160,10 1-64,-1-4-32,9-1 32,-4 2-64,2-2 64,-2-3-128,2 3 0,-7 0 96,-3 0 32,-1 2 160,-10 8 96,-1-6 0,-3 6 96,-1-1-224,-5 1-128,-2-1-160,-1-3 32,0 0-832,15-16-352,-3 1-1312,6-8-543,0 1-1697</inkml:trace>
        </inkml:traceGroup>
        <inkml:traceGroup>
          <inkml:annotationXML>
            <emma:emma xmlns:emma="http://www.w3.org/2003/04/emma" version="1.0">
              <emma:interpretation id="{D3CE0904-FC56-4DC7-BF74-117BF77684BD}" emma:medium="tactile" emma:mode="ink">
                <msink:context xmlns:msink="http://schemas.microsoft.com/ink/2010/main" type="inkWord" rotatedBoundingBox="22821,5829 23103,5823 23110,6158 22828,6164"/>
              </emma:interpretation>
              <emma:one-of disjunction-type="recognition" id="oneOf17">
                <emma:interpretation id="interp85" emma:lang="zh-CN" emma:confidence="0">
                  <emma:literal>e</emma:literal>
                </emma:interpretation>
                <emma:interpretation id="interp86" emma:lang="zh-CN" emma:confidence="0">
                  <emma:literal>七</emma:literal>
                </emma:interpretation>
                <emma:interpretation id="interp87" emma:lang="zh-CN" emma:confidence="0">
                  <emma:literal>乇</emma:literal>
                </emma:interpretation>
                <emma:interpretation id="interp88" emma:lang="zh-CN" emma:confidence="0">
                  <emma:literal>。</emma:literal>
                </emma:interpretation>
                <emma:interpretation id="interp89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289390">25868 8666 8960,'0'-6'3328,"0"6"-1792,42 0-1024,-33 0 928,6 6-481,0-2-159,6-4-384,-7 0-192,13-4-128,-6 4-96,-2-6 96,2 2-128,-7 1 0,2-2-384,-5-19-160,-2 8-32,-3-8 33,-6 6 95,0-4 128,0 2 160,0 4 32,0 0 224,-6 4 128,2-2 32,-7 10 32,2-1 128,-12 5 95,6 0-63,-11 19 64,5-6 96,2 10 32,-1-1 96,4 6 32,2-1-128,8 5 32,0-5-288,21 1-64,-4-2-160,5 2-32,-2-6-32,7-4-64,-6-6-544,5-6-192,-4-2-864,8-14-320,-3 7-1087,6-10-449,-9-1-480</inkml:trace>
        </inkml:traceGroup>
        <inkml:traceGroup>
          <inkml:annotationXML>
            <emma:emma xmlns:emma="http://www.w3.org/2003/04/emma" version="1.0">
              <emma:interpretation id="{9D50DC6A-6762-44FD-8608-B7437984784C}" emma:medium="tactile" emma:mode="ink">
                <msink:context xmlns:msink="http://schemas.microsoft.com/ink/2010/main" type="inkWord" rotatedBoundingBox="23428,5438 24190,5422 24213,6494 23451,6511"/>
              </emma:interpretation>
              <emma:one-of disjunction-type="recognition" id="oneOf18">
                <emma:interpretation id="interp90" emma:lang="zh-CN" emma:confidence="0">
                  <emma:literal>》</emma:literal>
                </emma:interpretation>
                <emma:interpretation id="interp91" emma:lang="zh-CN" emma:confidence="0">
                  <emma:literal>水</emma:literal>
                </emma:interpretation>
                <emma:interpretation id="interp92" emma:lang="zh-CN" emma:confidence="0">
                  <emma:literal>少</emma:literal>
                </emma:interpretation>
                <emma:interpretation id="interp93" emma:lang="zh-CN" emma:confidence="0">
                  <emma:literal>攵</emma:literal>
                </emma:interpretation>
                <emma:interpretation id="interp94" emma:lang="zh-CN" emma:confidence="0">
                  <emma:literal>勿</emma:literal>
                </emma:interpretation>
              </emma:one-of>
            </emma:emma>
          </inkml:annotationXML>
          <inkml:trace contextRef="#ctx0" brushRef="#br0" timeOffset="290095">26520 8403 8064,'-24'19'2976,"24"-19"-1600,-16 26-768,16-20 928,0 11-416,0-2-1,0-2-639,0-3-288,4-10-128,2 0-1056,20-10-447,-11 1-1249,20-10-480,-5 6-224</inkml:trace>
          <inkml:trace contextRef="#ctx0" brushRef="#br0" timeOffset="290488">26932 8457 6784,'-8'13'2528,"8"-13"-1344,-10 15-608,10-11 800,0 15 128,0-2 128,-6 2-257,0-6-95,3 6-736,-2-6 224,-7 9 192,8 1-32,-11 9 32,-2-6-352,-7 6-32,2-3-352,-2 20-64,4-8-160,-6 8-32,4-8-128,4-1 32,-3-2-448,6-6-160,0-6-416,-2-3-64,7-4-416,5-6-96,2 0-639,-4-9-225,7-4-1312</inkml:trace>
          <inkml:trace contextRef="#ctx0" brushRef="#br0" timeOffset="289917">26653 8067 7168,'-11'0'2720,"11"0"-1472,-4 10-416,4-5 992,0-1-384,0 0-65,0 11-479,0-2-192,4 13-384,1-3 160,1 9 64,-2-4-160,1 8 32,1-10-128,-2 16 0,2-6-160,-6-1-32,0-3-96,0 0-32,0-5-896,-6-8-320,2 0-672,-2-19-223,1 0-833,1-14-352,-2 5 96</inkml:trace>
          <inkml:trace contextRef="#ctx0" brushRef="#br0" timeOffset="290851">26765 8350 7680,'0'-5'2880,"0"5"-1536,0 0-640,0 0 896,5 0-256,-5 0-97,10 0-319,1 0-192,-2 0-416,3 0 0,3 5 32,-5-1-128,4-4 32,2 0-32,5 4 32,-7 2-224,7-2-64,-6 1-224,0-2-64,0-3-544,2 0-256,-7 0-671,-1 0-225,2 0-768,-1 0-256</inkml:trace>
          <inkml:trace contextRef="#ctx0" brushRef="#br0" timeOffset="290308">27051 8331 6656,'35'0'2528,"-35"0"-1344,36 0-672,-32 0 768,2 0-384,0 0-128,-6 4-992,0 1-384,-12 0-2080,8 0-800,-12-1 672,0-1 416</inkml:trace>
          <inkml:trace contextRef="#ctx0" brushRef="#br0" timeOffset="291433">27248 8770 10368,'-3'10'3936,"3"-10"-2112,0 8-1345,0-3 993,0 8-672,0-7-96,0 3-672,0-2-160,-11 9 32,1-7-1152,-11 21-448,6-1-3295</inkml:trace>
        </inkml:traceGroup>
        <inkml:traceGroup>
          <inkml:annotationXML>
            <emma:emma xmlns:emma="http://www.w3.org/2003/04/emma" version="1.0">
              <emma:interpretation id="{B94B5511-DAC7-43D6-8850-06616254C296}" emma:medium="tactile" emma:mode="ink">
                <msink:context xmlns:msink="http://schemas.microsoft.com/ink/2010/main" type="inkWord" rotatedBoundingBox="24696,5725 24989,5719 25004,6433 24712,6440"/>
              </emma:interpretation>
              <emma:one-of disjunction-type="recognition" id="oneOf19">
                <emma:interpretation id="interp95" emma:lang="zh-CN" emma:confidence="0">
                  <emma:literal>p</emma:literal>
                </emma:interpretation>
                <emma:interpretation id="interp96" emma:lang="zh-CN" emma:confidence="0">
                  <emma:literal>P</emma:literal>
                </emma:interpretation>
                <emma:interpretation id="interp97" emma:lang="zh-CN" emma:confidence="0">
                  <emma:literal>卩</emma:literal>
                </emma:interpretation>
                <emma:interpretation id="interp98" emma:lang="zh-CN" emma:confidence="0">
                  <emma:literal>阝</emma:literal>
                </emma:interpretation>
                <emma:interpretation id="interp99" emma:lang="zh-CN" emma:confidence="0">
                  <emma:literal>尸</emma:literal>
                </emma:interpretation>
              </emma:one-of>
            </emma:emma>
          </inkml:annotationXML>
          <inkml:trace contextRef="#ctx0" brushRef="#br0" timeOffset="292620">27739 8372 5888,'5'-9'2272,"-5"9"-1216,22-6-544,-19 6 768,12 6-384,-3-2-128,12 1-288,-3-1-160,14 0-160,-4 1 96,0 5 64,-5-3 32,0 9 96,-8-3 128,0 9 96,-10-5 63,-8 11 33,0-5-160,-20 3-32,5 3-128,-12 3-32,9-6-96,-8 1-32,5 1-256,6-6 0,-1-3-896,16-15-288,0 0-832,27-18-351,-8 1-1441,13-13-1344,-8 2 2048</inkml:trace>
          <inkml:trace contextRef="#ctx0" brushRef="#br0" timeOffset="292275">27768 8453 6016,'-14'4'2272,"14"-4"-1216,-10-9-448,10 9 736,0 0-256,0 0 0,0-4-480,0 0-128,4-2-288,2 6 160,0-4 64,-1-1 64,-2 5 127,3 0 65,0 5 128,-6-1-64,0 24 0,0-5-32,0 13-64,0-4-192,0 17-32,0-8-128,-6 24 0,0-13-160,3 8-96,3-11-96,-5 2 32,5-11-544,0-4-160,0-4-704,0-14-224,0 2-511,0-17-257,0 0-1056,0-29-1280,0 4 1760</inkml:trace>
        </inkml:traceGroup>
        <inkml:traceGroup>
          <inkml:annotationXML>
            <emma:emma xmlns:emma="http://www.w3.org/2003/04/emma" version="1.0">
              <emma:interpretation id="{8517ABF2-FE15-4E10-82B5-BBCCE7B45E0C}" emma:medium="tactile" emma:mode="ink">
                <msink:context xmlns:msink="http://schemas.microsoft.com/ink/2010/main" type="inkWord" rotatedBoundingBox="25131,5771 25310,5767 25316,6044 25137,6048"/>
              </emma:interpretation>
              <emma:one-of disjunction-type="recognition" id="oneOf20">
                <emma:interpretation id="interp100" emma:lang="zh-CN" emma:confidence="0">
                  <emma:literal>o</emma:literal>
                </emma:interpretation>
                <emma:interpretation id="interp101" emma:lang="zh-CN" emma:confidence="0">
                  <emma:literal>。</emma:literal>
                </emma:interpretation>
                <emma:interpretation id="interp102" emma:lang="zh-CN" emma:confidence="0">
                  <emma:literal>0</emma:literal>
                </emma:interpretation>
                <emma:interpretation id="interp103" emma:lang="zh-CN" emma:confidence="0">
                  <emma:literal>°</emma:literal>
                </emma:interpretation>
                <emma:interpretation id="interp104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292950">28217 8408 7040,'-4'-5'2624,"4"5"-1408,-5 0-576,5 0 864,0 9-224,0-3-32,-6 8-353,2-1-95,-1 13-448,-1-3 224,0 15 64,3-12-128,3 6 32,0-6-256,3-4-96,3 2-96,5-16-96,-1 2 32,14-14-32,-3-2-224,6-20-96,-7 4 32,1-6 0,-6 5 192,-6-4 32,1 5 64,-14-1 64,-2 4 96,-15 6 128,7 4-288,-7-1-64,0 7-608,6-2-224,0 0-1151,15-4-449,0 1-1856,15-2-832,0 5 2752</inkml:trace>
        </inkml:traceGroup>
        <inkml:traceGroup>
          <inkml:annotationXML>
            <emma:emma xmlns:emma="http://www.w3.org/2003/04/emma" version="1.0">
              <emma:interpretation id="{2914315D-B871-463D-97D8-4BB2CC126DB3}" emma:medium="tactile" emma:mode="ink">
                <msink:context xmlns:msink="http://schemas.microsoft.com/ink/2010/main" type="inkWord" rotatedBoundingBox="25427,5604 25557,5601 25565,5960 25435,5962"/>
              </emma:interpretation>
              <emma:one-of disjunction-type="recognition" id="oneOf21">
                <emma:interpretation id="interp105" emma:lang="zh-CN" emma:confidence="0">
                  <emma:literal>i</emma:literal>
                </emma:interpretation>
                <emma:interpretation id="interp106" emma:lang="zh-CN" emma:confidence="0">
                  <emma:literal>“</emma:literal>
                </emma:interpretation>
                <emma:interpretation id="interp107" emma:lang="zh-CN" emma:confidence="0">
                  <emma:literal>、</emma:literal>
                </emma:interpretation>
                <emma:interpretation id="interp108" emma:lang="zh-CN" emma:confidence="0">
                  <emma:literal>ⅰ</emma:literal>
                </emma:interpretation>
                <emma:interpretation id="interp109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293205">28477 8376 8448,'-4'4'3232,"4"-4"-1728,9 0-1056,-3 0 896,0 0-608,-2 0-64,7 0-225,-2 0-31,1 6-224,1-6 224,-2 10 128,3-7 128,-8 10 128,2-3 0,-6 13 0,0-5-256,-6 9 0,6-5-320,0 1-64,0-4-448,0-6-224,0 0-1056,0-3-512,0-7-1535,0-16-641,0 4 192</inkml:trace>
          <inkml:trace contextRef="#ctx0" brushRef="#br0" timeOffset="293390">28518 8286 6656,'-5'-13'2464,"5"13"-1344,11-32-1024,-7 26 544,2 6-320,-1 0-96,4 0-928,3 0-384,-2 0-1216,0 0-480,0 0 768,0 0 448</inkml:trace>
        </inkml:traceGroup>
        <inkml:traceGroup>
          <inkml:annotationXML>
            <emma:emma xmlns:emma="http://www.w3.org/2003/04/emma" version="1.0">
              <emma:interpretation id="{734BD40C-E89E-4458-B476-A53DABB3F2FC}" emma:medium="tactile" emma:mode="ink">
                <msink:context xmlns:msink="http://schemas.microsoft.com/ink/2010/main" type="inkWord" rotatedBoundingBox="25592,5686 25920,5679 25926,5968 25598,5975"/>
              </emma:interpretation>
              <emma:one-of disjunction-type="recognition" id="oneOf22">
                <emma:interpretation id="interp110" emma:lang="zh-CN" emma:confidence="0">
                  <emma:literal>n</emma:literal>
                </emma:interpretation>
                <emma:interpretation id="interp111" emma:lang="zh-CN" emma:confidence="0">
                  <emma:literal>口</emma:literal>
                </emma:interpretation>
                <emma:interpretation id="interp112" emma:lang="zh-CN" emma:confidence="0">
                  <emma:literal>h</emma:literal>
                </emma:interpretation>
                <emma:interpretation id="interp113" emma:lang="zh-CN" emma:confidence="0">
                  <emma:literal>江</emma:literal>
                </emma:interpretation>
                <emma:interpretation id="interp114" emma:lang="zh-CN" emma:confidence="0">
                  <emma:literal>几</emma:literal>
                </emma:interpretation>
              </emma:one-of>
            </emma:emma>
          </inkml:annotationXML>
          <inkml:trace contextRef="#ctx0" brushRef="#br0" timeOffset="293745">28640 8318 5632,'-5'4'2112,"5"-4"-1152,0 18-352,0-14 672,5 6 0,-5 0 0,6 6-192,-6 0-128,0 10-512,0-4 288,0 4 127,0 2-95,0-1 0,0-4-128,0-5-32,0 1-192,0-11-96,0 1-384,4-26-128,2 2-192,9-7 0,-4 5-32,8-11 96,2 5 32,-1 1 32,1 4 224,0 4 64,-6 6 96,0 8 64,0 0 256,-4 8 160,-1-3-96,-5 8 32,-1-3 32,2 16 32,-6-3-192,5-1-96,-1 1-96,2-5-64,0-4-320,3-1-128,2-4-896,-1-13-448,1 4-896,-1-13-415,-1-2-1761,2-7-736,-1 5 2784</inkml:trace>
        </inkml:traceGroup>
        <inkml:traceGroup>
          <inkml:annotationXML>
            <emma:emma xmlns:emma="http://www.w3.org/2003/04/emma" version="1.0">
              <emma:interpretation id="{3493E68A-71CC-4F06-A67E-4D3026EDAD66}" emma:medium="tactile" emma:mode="ink">
                <msink:context xmlns:msink="http://schemas.microsoft.com/ink/2010/main" type="inkWord" rotatedBoundingBox="25905,5485 26207,5479 26220,6057 25917,6063"/>
              </emma:interpretation>
              <emma:one-of disjunction-type="recognition" id="oneOf23">
                <emma:interpretation id="interp115" emma:lang="zh-CN" emma:confidence="0">
                  <emma:literal>十</emma:literal>
                </emma:interpretation>
                <emma:interpretation id="interp116" emma:lang="zh-CN" emma:confidence="0">
                  <emma:literal>士</emma:literal>
                </emma:interpretation>
                <emma:interpretation id="interp117" emma:lang="zh-CN" emma:confidence="0">
                  <emma:literal>+</emma:literal>
                </emma:interpretation>
                <emma:interpretation id="interp118" emma:lang="zh-CN" emma:confidence="0">
                  <emma:literal>七</emma:literal>
                </emma:interpretation>
                <emma:interpretation id="interp119" emma:lang="zh-CN" emma:confidence="0">
                  <emma:literal>t</emma:literal>
                </emma:interpretation>
              </emma:one-of>
            </emma:emma>
          </inkml:annotationXML>
          <inkml:trace contextRef="#ctx0" brushRef="#br0" timeOffset="294228">28973 8340 8064,'-15'0'2976,"15"0"-1600,-6-5-704,6 5 896,6 0-64,-6 0 63,10 0-671,0 0-288,10 0-352,-4 0-256,14 0-32,-5 0-320,10-3-96,-5-3-1056,7 2-447,-2 4-1729,-8-4-1760,-6 4 1888</inkml:trace>
          <inkml:trace contextRef="#ctx0" brushRef="#br0" timeOffset="294015">29176 8113 8448,'0'0'3232,"0"0"-1728,0 9-768,0-3 928,0 2-225,0-2 1,0 20-448,0-4-128,-6 10-512,2-4 128,4 8 96,0-4-192,0 18 32,0-10-192,0 6 32,0-6-96,4 1 64,-4-5-192,6-4-32,0-4-576,-1-5-256,-2-7-768,13-6-256,-10 0-607,-1-10-193,-1 0-1312,2-4-1024,-1-2 2304</inkml:trace>
        </inkml:traceGroup>
        <inkml:traceGroup>
          <inkml:annotationXML>
            <emma:emma xmlns:emma="http://www.w3.org/2003/04/emma" version="1.0">
              <emma:interpretation id="{AB82D3F1-74CE-4030-8436-6CD7BA28AA6D}" emma:medium="tactile" emma:mode="ink">
                <msink:context xmlns:msink="http://schemas.microsoft.com/ink/2010/main" type="inkWord" rotatedBoundingBox="26558,5344 26982,5335 27004,6340 26580,6349"/>
              </emma:interpretation>
              <emma:one-of disjunction-type="recognition" id="oneOf24">
                <emma:interpretation id="interp120" emma:lang="zh-CN" emma:confidence="0">
                  <emma:literal>多</emma:literal>
                </emma:interpretation>
                <emma:interpretation id="interp121" emma:lang="zh-CN" emma:confidence="0">
                  <emma:literal>爹</emma:literal>
                </emma:interpretation>
                <emma:interpretation id="interp122" emma:lang="zh-CN" emma:confidence="0">
                  <emma:literal>岌</emma:literal>
                </emma:interpretation>
                <emma:interpretation id="interp123" emma:lang="zh-CN" emma:confidence="0">
                  <emma:literal>刍</emma:literal>
                </emma:interpretation>
                <emma:interpretation id="interp124" emma:lang="zh-CN" emma:confidence="0">
                  <emma:literal>务</emma:literal>
                </emma:interpretation>
              </emma:one-of>
            </emma:emma>
          </inkml:annotationXML>
          <inkml:trace contextRef="#ctx0" brushRef="#br0" timeOffset="295560">29609 8364 8064,'11'8'3072,"-11"-8"-1664,25-8-928,-20 8 768,11-7-672,-7 7-224,12-3-928,-7-1-352,23-2-1888,-7 2-736,5-1 576,-3 5 384</inkml:trace>
          <inkml:trace contextRef="#ctx0" brushRef="#br0" timeOffset="296072">29681 8638 7168,'10'-8'2720,"-10"8"-1472,26 0-416,-21 0 992,5 4-544,0 0-96,10 1-481,-4 0-191,4 3-288,0 2-224,2 0-32,-8-1-736,2-2-319,-2 3-1697,2-1-672,-2 0-128</inkml:trace>
          <inkml:trace contextRef="#ctx0" brushRef="#br0" timeOffset="295371">29767 7992 5888,'6'-15'2272,"-6"15"-1216,0-4-448,0 4 672,4 0 0,2 0 0,-6 0-256,0 0-96,0 0-512,0 0 255,0 4 161,0 2-160,-6 3 0,6-1-192,-10 14 32,5-7-224,-10 12-32,5-5-64,-5 10 32,4-6-128,2-2 0,-2-2-192,6-7 0,5-2-256,10-13-96,-4 0 32,18-13 0,-3-2 160,9 1 96,-3 2 0,3 2 32,-4 0 160,-2 7 32,-3-2 0,-6 5-64,0 0 448,-9 14 160,-1 0 64,-5 12 64,0-4-224,-11 6 32,2-5-192,-12 4-32,6-5-192,-6 1-96,1-1-288,-5 1-96,5-4-1216,-11 0-576,5-6-1631,-4 0-737,4-3 480</inkml:trace>
          <inkml:trace contextRef="#ctx0" brushRef="#br0" timeOffset="295892">29970 8367 9216,'-20'9'3424,"20"-9"-1856,-40 19-992,29-12 992,-4 9-385,5-3-31,-10 13-384,5-3-64,-1 5-416,2-5-32,-2-1-32,5-5-192,6-2-64,0-7-288,10-8-128,0 0-32,16-14-32,-1 5 64,1-4 32,-2 3 160,8 3 96,-7-2 0,1-1 128,-6 1 0,6 5 32,-6-1 192,0 5 128,-5 0 96,1 9 160,-2 0-32,-4 4 32,0 0 64,-10 3 64,5-3-96,-5 4-64,-1 1-32,-3 9 96,-3-4-224,3 5-64,0-6-160,-12 14-64,6-4-32,-11 14-64,5-14-256,-4-1-96,5-4-864,-11-4-352,5-5-992,1-4-415,0-5-1985,4-15-1056,2 3 2976</inkml:trace>
        </inkml:traceGroup>
        <inkml:traceGroup>
          <inkml:annotationXML>
            <emma:emma xmlns:emma="http://www.w3.org/2003/04/emma" version="1.0">
              <emma:interpretation id="{876877E0-C7AF-48DC-9583-0EB2BEF031B5}" emma:medium="tactile" emma:mode="ink">
                <msink:context xmlns:msink="http://schemas.microsoft.com/ink/2010/main" type="inkWord" rotatedBoundingBox="27217,5473 27360,5469 27379,6311 27236,6315"/>
              </emma:interpretation>
              <emma:one-of disjunction-type="recognition" id="oneOf25">
                <emma:interpretation id="interp125" emma:lang="zh-CN" emma:confidence="0">
                  <emma:literal>,</emma:literal>
                </emma:interpretation>
                <emma:interpretation id="interp126" emma:lang="zh-CN" emma:confidence="0">
                  <emma:literal>)</emma:literal>
                </emma:interpretation>
                <emma:interpretation id="interp127" emma:lang="zh-CN" emma:confidence="0">
                  <emma:literal>丿</emma:literal>
                </emma:interpretation>
                <emma:interpretation id="interp128" emma:lang="zh-CN" emma:confidence="0">
                  <emma:literal>〕</emma:literal>
                </emma:interpretation>
                <emma:interpretation id="interp12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296509">30267 8109 6400,'-6'-4'2464,"6"4"-1344,0 0-480,0 0 864,6 0-224,0 0-32,3 0-352,2 0-160,-1 0-417,1 0 65,-2 4 128,1-1 160,0 13 64,0-3 32,1 9 0,-7 1-224,8 9-64,-3 17-96,-4-8 64,1-9-160,-2 17-32,2-7-128,-6 12-96,0-5 0,-6 10-32,2-9-512,-13 18-128,2-13-1024,-10 4-384,5-15-2015,-6-2-833,7-6 1088</inkml:trace>
        </inkml:traceGroup>
      </inkml:traceGroup>
    </inkml:traceGroup>
  </inkml:traceGroup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03.55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66B0777A-BEDC-468D-8ED1-964E4F2F76D1}" emma:medium="tactile" emma:mode="ink">
          <msink:context xmlns:msink="http://schemas.microsoft.com/ink/2010/main" type="inkDrawing" rotatedBoundingBox="20281,8281 20322,14339 20128,14341 20087,8283" semanticType="verticalRange" shapeName="Other">
            <msink:sourceLink direction="with" ref="{2F82C16B-0791-4C91-987A-1DCD2A5986B2}"/>
            <msink:destinationLink direction="with" ref="{C91B94C7-07E9-404D-A5E7-88FD87D40B33}"/>
          </msink:context>
        </emma:interpretation>
      </emma:emma>
    </inkml:annotationXML>
    <inkml:trace contextRef="#ctx0" brushRef="#br0">23314 10912 3200,'-40'19'1216,"29"-2"-640,-14 11-32,20-10 448,-1 4 192,3 6 64,-3 2-192,0 21 0,0 8-608,6-1 160,0 6 128,0 13 32,0 0 32,0 5-256,0 0-64,0-6-96,0 14 64,0 2-161,-3 16-31,-3 1-64,0 0 32,2 1-128,-1 10-64,-1 2 64,6 0 64,0 2 64,0-6 96,0-4-96,0-2-64,0 2-160,0-2 0,0 7 0,6-10 64,-6-1 32,0 4 96,0 11-96,0-1 0,0 1-32,0-1 32,-6-8 0,1-2 32,1 4-64,4-4 32,0 2 0,0-2 96,-6 1-32,6-16 0,0-7-32,0-6 0,0 0 0,0-8 0,6 2-160,-2-6 32,-4-1 0,5-2 64,1 17-32,-1-9-32,-1-19 32,2 25-32,-6-21 0,6 25 0,-3 0 0,3-15 64,6-5-32,-12-3-32,9 0 32,0-5-32,3-5 0,-9-5 64,14-8-32,-2-5-32,-15-4-128,10-9-64,1-4-352,-1-6-96,-1-4-480,2-9-64,-7-15-1151,7-7-481,-2-15-1280</inkml:trace>
  </inkml:traceGroup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04.89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91551759-D843-4779-9D82-8869C356AE08}" emma:medium="tactile" emma:mode="ink">
          <msink:context xmlns:msink="http://schemas.microsoft.com/ink/2010/main" type="inkDrawing" rotatedBoundingBox="20509,9061 27230,8856 27234,8987 20513,9192" shapeName="Other">
            <msink:destinationLink direction="with" ref="{4816F096-9314-4BDB-9D06-EEB26E2BABE0}"/>
          </msink:context>
        </emma:interpretation>
      </emma:emma>
    </inkml:annotationXML>
    <inkml:trace contextRef="#ctx0" brushRef="#br0">23553 11755 3072,'0'-9'1216,"0"15"-640,5-12-736,-5 6 704,22-4 224,2 1 96,-4-3 128,1 2-192,-6 4-96,0 0-384,0-6 64,6 6 128,0 0-256,-1 0-64,5-3-128,7 3 32,4 0 0,-6 0 32,11 0 128,10 0 96,0 0-128,0 0-64,0 0-64,-1 0 0,7 0-64,-2 3-32,1-3 96,6 0 64,-2 0-64,3 6 0,12-6-32,3 0 32,-4 4-64,-2 2 64,6-6-128,-3 0 0,-3 0 96,-1 0 32,7-6 32,-7 6 0,4 0 0,9 0 0,-10 0-160,4 0 32,3 0 0,6 0 64,-7 0-96,8 0 0,-6 0 96,20 0 96,-12 0-224,-4 0 0,2 0 0,-2 0 32,12 0 32,-6-4 64,-1-2-32,1 3-32,5-1 32,-5-2-32,0 3-96,-2-3 64,8 2 32,-2 0 64,2-1-32,14-12-32,-5 2-64,-6 1 32,13 5 96,-4 2 32,-2 1-128,-1 2-32,16-11 32,-12 15 64,-4-13 0,6 3-32,-5 16-64,-3-6-32,3 0 128,8 0 32,3-9-96,-8 5-32,12-11 96,-6 7 32,-5-1 0,-4-1-64,3 7-480,-9-7-160,-10 1-960,-15-1-320,-11 1-1184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08.162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9240 9255 6656,'-9'4'2528,"-12"23"-1344,6-9-736,9-14 704,1 11 64,1 2 64,-1 1-160,-7 2-33,3 6-607,-1 6 128,-1 8 64,2 1 64,-3 18 96,3 5-160,-1 0-32,-1-2-224,2 2-96,3 0-96,0-6 0,3-9-128,-3-8 0,0-9-96,6-5-32,-4-12-608,4-7-224,0-16-896,0-14-384,0-7-1087,0-7-417,4-5-160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06.27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43F65D8-4C1B-4DA3-9A9E-77C1A41DFCC9}" emma:medium="tactile" emma:mode="ink">
          <msink:context xmlns:msink="http://schemas.microsoft.com/ink/2010/main" type="inkDrawing" rotatedBoundingBox="22395,7601 22537,14438 22458,14440 22316,7603" semanticType="callout" shapeName="Other">
            <msink:sourceLink direction="with" ref="{57F3B2B4-A35C-46D6-BB75-A1BFC8965E75}"/>
            <msink:sourceLink direction="with" ref="{07A9660A-3FCF-4DA9-B23D-D6416FE3C553}"/>
          </msink:context>
        </emma:interpretation>
      </emma:emma>
    </inkml:annotationXML>
    <inkml:trace contextRef="#ctx0" brushRef="#br0">25434 10246 2176,'-6'-8'864,"6"3"-448,-3 5-64,3 0 384,0 0 32,0 0 96,0 0-288,-5 5 0,-2-1-288,2 6-32,5-2-128,0 6 256,0 4 160,-4 0-96,4 4 64,0 5-160,0 28 32,0-5-96,0 5 64,0 3-128,0 14-64,0 5 64,0 6 64,4-2 0,-4 9 0,5-3-32,-5 8 64,0 13-32,0 6 0,0 4-96,0 8 32,7 0-64,-2 6 0,-2 0-192,-3-5-32,0-5 160,6 4 160,-6-3-128,0-5 0,0 5-64,0-14-64,0-1 32,0-3 32,0 12-32,0-8-32,0 4 32,0 9-32,0-12 0,0 3 0,6-6 64,-6 12 32,4-10-32,-4-5 32,0 9 0,0-18 96,6-4-96,-1-4-64,-2-3-96,3 3 32,0 4 32,0-5 64,-2-1-32,1 15 64,0-13-128,-1-1-64,2-4 64,0-6 64,0 6 0,-6 0 64,3-6-64,-3-3-32,6-4 32,-6 7-32,5-4 64,-5-8 95,0 0-127,0-6-32,0 0 64,0-2 32,0-6-128,0-10 32,0 5 0,0 6 64,-5-6-32,5-6-32,0-1 32,0-2-32,0 6-96,0-6 64,5-1-32,-1 10 0,2 6-223,9-2-129,-4 1-224,-1-6 0,-10-2-416,6-10-160,-12-14-1152,0-23-1824,-4-34 928</inkml:trace>
  </inkml:traceGroup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07.99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7F3B2B4-A35C-46D6-BB75-A1BFC8965E75}" emma:medium="tactile" emma:mode="ink">
          <msink:context xmlns:msink="http://schemas.microsoft.com/ink/2010/main" type="inkDrawing" rotatedBoundingBox="21571,9461 21825,14079 20923,14129 20668,9511" semanticType="verticalRange" shapeName="Other">
            <msink:sourceLink direction="with" ref="{2F82C16B-0791-4C91-987A-1DCD2A5986B2}"/>
            <msink:destinationLink direction="with" ref="{543F65D8-4C1B-4DA3-9A9E-77C1A41DFCC9}"/>
            <msink:destinationLink direction="with" ref="{325D7355-2F3D-4EBF-904E-48CD76B854A7}"/>
            <msink:destinationLink direction="with" ref="{4816F096-9314-4BDB-9D06-EEB26E2BABE0}"/>
          </msink:context>
        </emma:interpretation>
      </emma:emma>
    </inkml:annotationXML>
    <inkml:trace contextRef="#ctx0" brushRef="#br0">24159 12126 2944,'-4'-7'1120,"4"7"-576,0 0-288,0 0 352,0 0 64,0 0 64,0 3 32,0-3 64,0 10-32,0 0 0,-6 2-448,6-2 0,-9 7 64,-2-2-32,1 15 96,-1-2 32,-4 8-32,5-4-32,-1 18-32,-4 22-32,0 19 0,6 0-128,-3 5 0,3 11-160,0-2 0,-3 3 32,3 5 64,-3 10-96,3-5 0,-2 8-32,1-3-64,1 4 96,-2 9 0,1-10 32,4 6 63,1-6-95,1 3 0,-2-8-32,0 10-64,3-2 32,3-13-32,0 6 0,0 1 0,3-10 0,3-9 0,0-4 0,-2-4 64,1-16-32,1-2 64,0-10 0,-2-4 32,7 4-160,-8-4 32,9-6 0,-8 0 0,1 0 0,1 2 64,3-6-96,-3-4 0,9 5 32,0-10 64,0 1-32,-3-10 64,-3-5-64,6-8-32,0-4 32,2-6-32,-2 1-96,0-6 64,0 2 32,0-6 64,6-4-32,0 4-32,-2 10-64,1-10-32,6 2-32,-5-2 96,9 0-160,-5 2 64,7-3-96,-2 2 65,6-1 31,0 0-32,3 6 32,2-4 96,1-3-160,-6 0 64,9-3-288,0 0-64,-3-3-320,-6-6-64,-6-5-576,-4-8-224,-11-10-1504</inkml:trace>
  </inkml:traceGroup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10.16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4E2D8CF7-DC3D-4274-A0AD-D8ED37E7DECC}" emma:medium="tactile" emma:mode="ink">
          <msink:context xmlns:msink="http://schemas.microsoft.com/ink/2010/main" type="inkDrawing" rotatedBoundingBox="21592,9433 21664,14071 21049,14081 20977,9442" shapeName="Other"/>
        </emma:interpretation>
      </emma:emma>
    </inkml:annotationXML>
    <inkml:trace contextRef="#ctx0" brushRef="#br0">24416 12072 2944,'-6'4'1120,"6"-4"-576,-21-9 0,21 9 512,0 9 0,0-5 32,-5 15-128,1-6-32,-8 29-512,3-10 32,-6 30 0,0-8 192,-12 36 64,7-12-160,-20 32-64,4-14-224,0 11-96,6-17-64,-2-3 0,8-13-128,4-12-64,4-12-448,10-24-192,1-3-256,32-42-128,-1 7 64,14-34 0,-5 6 256,22-32 64,-12 13 352,12-9 160,-7 7 64,1 3 128,-6 4 64,-3-1 64,-7 10 512,-8 19 256,-3 2 96,-12 12 64,-3 2-128,-14 29 0,1-6-160,-14 41-64,4-8-224,-17 44-32,7-12-192,-12 38-64,4-16 0,-3 26-32,4-16-64,1 8-64,-5 50 32,5-46-32,8-31-288,17-32-64,5-33-672,11-30-192,8-28-160,8 0-64,-7 6 256,16-38 96,-6 9 384,12-8 256,12-27 224,-6 13 128,-10 22 128,-16 27 128,-2 6 704,-10 14 320,0 2 0,-15 34 32,0-4-192,-15 43-64,6-12-128,-22 57-32,-26 79-256,-4-6-64,9-17-96,6-18 64,10-10-224,11-22-64,9-18-96,5-23-64,8-18-416,8-18-192,5-24-480,10-21-96,6-18-256,4-24-32,19-14 224,4-2 192,-3-21 448,0 12 224,-3 7 256,-7 8 64,-4 21 192,-5 12 64,-11 23 704,-10 28 352,-15 22-96,-12 26 64,-13 24-64,-5 23 64,-7 16-256,-3 7-32,-2-2-320,8-12-33,8-12-223,5-14-32,11-16-352,5-20-32,9-20-640,12-32-255,9-18-289,5-18-32,17-18 64,7 0 32,2-24 96,0 5 96,0 6 160,-5 7 96,-4 16 608,-13 17 320,-10 28 544,-8 7 352,-15 25-32,-6 20 96,-12 25-96,-14 8 0,-5 12-224,6 4-64,4-17-64,6-12-64,8-18-321,8-18-127,14-29-895,11-20-65,14-22-64,10-10 32,6-19 32,5 4 0,5 1 0,-4 2 160,-7 16 96,-10 8 512,-10 18 224,-8 28 480,-18 14 256,-10 18 224,-10 13 64,-4 13-416,-14 1-96,2-14-416,0-13-129,12-15-766,10-27-321,4-25-1760,12-62-736,20-29 0</inkml:trace>
  </inkml:traceGroup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07.0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325D7355-2F3D-4EBF-904E-48CD76B854A7}" emma:medium="tactile" emma:mode="ink">
          <msink:context xmlns:msink="http://schemas.microsoft.com/ink/2010/main" type="inkDrawing" rotatedBoundingBox="21207,9494 21600,9445 21603,9467 21210,9515" semanticType="callout" shapeName="Other">
            <msink:sourceLink direction="with" ref="{57F3B2B4-A35C-46D6-BB75-A1BFC8965E75}"/>
            <msink:sourceLink direction="with" ref="{D0AB2F1C-E9F8-471F-B422-7C1D983EA302}"/>
          </msink:context>
        </emma:interpretation>
      </emma:emma>
    </inkml:annotationXML>
    <inkml:trace contextRef="#ctx0" brushRef="#br0">24266 12145 4096,'-10'0'1568,"10"0"-832,-5 0-288,5 0 480,0 0-96,0 0 64,0 0-320,0 0 0,0 0-352,0 0 0,0 0 0,0 0 96,5-4 128,-5-2 32,10 2 96,-4-1-192,3 1-64,3 4-32,2-4-32,-4 4-128,11 0-96,-6 0-96,5 0 32,-5 0 32,6 0 0,-6 0-576,6-5-160,0 5-64,3-5 0,-3 5 96,5-9 96,-1 0-288,1 9-128,-5 0-672,-2 0-1120,-4 0 672</inkml:trace>
  </inkml:traceGroup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08.67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4816F096-9314-4BDB-9D06-EEB26E2BABE0}" emma:medium="tactile" emma:mode="ink">
          <msink:context xmlns:msink="http://schemas.microsoft.com/ink/2010/main" type="inkDrawing" rotatedBoundingBox="21700,9275 21822,13921 21697,13924 21576,9279" semanticType="callout" shapeName="Other">
            <msink:sourceLink direction="with" ref="{57F3B2B4-A35C-46D6-BB75-A1BFC8965E75}"/>
            <msink:sourceLink direction="with" ref="{91551759-D843-4779-9D82-8869C356AE08}"/>
          </msink:context>
        </emma:interpretation>
      </emma:emma>
    </inkml:annotationXML>
    <inkml:trace contextRef="#ctx0" brushRef="#br0">24664 11910 4224,'6'0'1568,"-6"0"-832,0 9-224,0-5 512,6 10-192,-6 4-32,0 14-160,0-6-32,0 12-320,0-7 96,0 23 128,0 29-64,0 11 64,4 10-96,-4 18 0,0 16-96,0-3 32,0 5-192,-4 10-32,4-5 0,0-5 0,0-5 64,0-6 96,0 0-64,0 9-64,0-2-160,4 3 0,1-3 64,-5 1 32,5 12-128,1-4 32,-2 13-64,2-9 0,0 5 64,-3 5 64,2-14-96,1 0 0,-2-7 32,8-9 64,8-10-96,-5-15 0,10-1-608,-5-6-288,-4-16-736,-2-14-288,-2-22-1536</inkml:trace>
  </inkml:traceGroup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12.62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EFCDF603-D038-49F7-8F18-C1DF25C5A38C}" emma:medium="tactile" emma:mode="ink">
          <msink:context xmlns:msink="http://schemas.microsoft.com/ink/2010/main" type="inkDrawing" rotatedBoundingBox="23327,7395 27023,7514 27000,8250 23303,8130" semanticType="callout" shapeName="Other">
            <msink:sourceLink direction="with" ref="{5570CC18-6BA9-4938-9ED6-E12B7908AEAD}"/>
            <msink:sourceLink direction="with" ref="{07A9660A-3FCF-4DA9-B23D-D6416FE3C553}"/>
          </msink:context>
        </emma:interpretation>
      </emma:emma>
    </inkml:annotationXML>
    <inkml:trace contextRef="#ctx0" brushRef="#br0">26366 10273 4480,'-5'-9'1664,"5"9"-896,5-10-352,1 10 608,0 0 128,-3 0 160,13 0-224,-5 0-96,4 6-544,0-2 64,11 0 64,-7-4-192,17 0-64,-9 0 32,17 0 0,-2 0-32,18-4-33,-9 4-31,26-4 0,-16-2-64,16 6 32,-11 0-128,20-3-64,-8-3 0,12-1 32,-7 1 32,25-4 32,-18 1-64,23 2-64,-17-3-128,26 1 0,-24 0 128,25-5 128,-22 5-96,10 0-32,-12 1-64,12-2 0,-19 5 0,10 1-64,-16 0 96,6 8 0,-10 0-64,10-8 64,-17 0-32,8 8 0,-17 0 0,0 1 0,-10-1 0,-1-4 0,-2 0 64,7 6 0,-9-3 0,-5 2 0,-5 0 0,0-1 0,-10 1 0,-1-1 0,-4 0 0,-2 1 0,-3 0-96,0 0 64,-6-1 32,0 5 64,-4 1 32,-1-3 32,-1 2-160,2 7-32,-1-9 96,-4 12 32,-1-6 64,-1 10 0,1-4-64,1 20-64,-2 2 96,1 5 0,-5-10-128,0 9 32,0-4 0,0 14 0,0-10-96,0 0 0,0-3-640,0-6-319,0-4-865,0 0-320,0-6-1504</inkml:trace>
  </inkml:traceGroup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11.64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570CC18-6BA9-4938-9ED6-E12B7908AEAD}" emma:medium="tactile" emma:mode="ink">
          <msink:context xmlns:msink="http://schemas.microsoft.com/ink/2010/main" type="inkDrawing" rotatedBoundingBox="22999,7791 26827,7940 26798,8678 22970,8530" semanticType="callout" shapeName="Other">
            <msink:destinationLink direction="with" ref="{EFCDF603-D038-49F7-8F18-C1DF25C5A38C}"/>
          </msink:context>
        </emma:interpretation>
      </emma:emma>
    </inkml:annotationXML>
    <inkml:trace contextRef="#ctx0" brushRef="#br0">26057 10549 3968,'-10'-48'1472,"10"21"-768,-6 8-320,6 15 512,0-1-32,0-4 64,0 4-256,6 2-64,-6-3-352,4 6 128,-4 0 96,0 0-32,0 19 0,0 8 160,0 5 160,-4 3-224,-2 1-64,6 6-192,0 8-32,0 8-96,0-3 64,6-6-64,-2 2 0,2-6-32,-1-5 0,-1-2-65,2-8-63,-1-2 32,1-5 32,-2-7-32,7 3 64,-2-5-64,3-5 64,-3 0 0,1-5 32,1 6 0,-2-5 0,6-5-64,0 0-64,2 0 32,2 0 32,2 0-96,9 0 0,-4 0 32,16 0 0,-6 0 0,-2 0 64,1 0-96,7 0 0,3 0 32,2-5 0,4-5 0,0 6 64,0 1-32,5 3 64,-1 0-128,1 0 0,1 0 32,3 0 64,-3 0-32,-1 0-32,1 0 32,-18 0-32,-7 0 0,19-6 0,-11 2-96,10-1 0,-2 1-32,8 0 96,-11-2-160,6 3 64,-5-3 64,10 2 32,-5-2-64,5 3 64,-5 3-32,0-4 0,-10-2 0,10 3 0,-5-3-95,10 2 31,-11 0 64,6-5 32,-10 3 32,10-1 0,-5-3-96,5 1 64,-4 5-128,13-5 32,-9 3 0,11 2-32,-11 1 32,5-3 0,-10 2 0,14 4 96,-10 0 0,3-5 32,-7 5 0,-1-4 64,-4 0-32,10-2-32,-9 6-64,3 0 32,0 0 32,11 0 64,-10 0-32,4 0-32,-2 0 32,3 0-32,-10 0 0,10-3 0,-12-3-96,9 6 64,-9 0-256,-3-4-128,-6 4-416,-3-3-192,-7 3-800,-5-6-352,1 6-704</inkml:trace>
  </inkml:traceGroup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14.42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2F82C16B-0791-4C91-987A-1DCD2A5986B2}" emma:medium="tactile" emma:mode="ink">
          <msink:context xmlns:msink="http://schemas.microsoft.com/ink/2010/main" type="writingRegion" rotatedBoundingBox="24949,6144 29858,11188 26650,14310 21741,9266">
            <msink:destinationLink direction="with" ref="{66B0777A-BEDC-468D-8ED1-964E4F2F76D1}"/>
            <msink:destinationLink direction="with" ref="{57F3B2B4-A35C-46D6-BB75-A1BFC8965E75}"/>
          </msink:context>
        </emma:interpretation>
      </emma:emma>
    </inkml:annotationXML>
    <inkml:traceGroup>
      <inkml:annotationXML>
        <emma:emma xmlns:emma="http://www.w3.org/2003/04/emma" version="1.0">
          <emma:interpretation id="{27CE946A-A2BF-41F1-B3CA-A88E399FD79B}" emma:medium="tactile" emma:mode="ink">
            <msink:context xmlns:msink="http://schemas.microsoft.com/ink/2010/main" type="paragraph" rotatedBoundingBox="23039,7696 26559,7660 26566,8346 23046,83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E289D8-004F-4181-8B5D-C30685FB2E9D}" emma:medium="tactile" emma:mode="ink">
              <msink:context xmlns:msink="http://schemas.microsoft.com/ink/2010/main" type="line" rotatedBoundingBox="23039,7696 26559,7660 26566,8346 23046,8382"/>
            </emma:interpretation>
          </emma:emma>
        </inkml:annotationXML>
        <inkml:traceGroup>
          <inkml:annotationXML>
            <emma:emma xmlns:emma="http://www.w3.org/2003/04/emma" version="1.0">
              <emma:interpretation id="{07A9660A-3FCF-4DA9-B23D-D6416FE3C553}" emma:medium="tactile" emma:mode="ink">
                <msink:context xmlns:msink="http://schemas.microsoft.com/ink/2010/main" type="inkWord" rotatedBoundingBox="23039,7696 26559,7660 26566,8346 23046,8382">
                  <msink:destinationLink direction="with" ref="{EFCDF603-D038-49F7-8F18-C1DF25C5A38C}"/>
                  <msink:destinationLink direction="with" ref="{543F65D8-4C1B-4DA3-9A9E-77C1A41DFCC9}"/>
                </msink:context>
              </emma:interpretation>
              <emma:one-of disjunction-type="recognition" id="oneOf0">
                <emma:interpretation id="interp0" emma:lang="zh-CN" emma:confidence="0">
                  <emma:literal>蜘</emma:literal>
                </emma:interpretation>
                <emma:interpretation id="interp1" emma:lang="zh-CN" emma:confidence="0">
                  <emma:literal>咖</emma:literal>
                </emma:interpretation>
                <emma:interpretation id="interp2" emma:lang="zh-CN" emma:confidence="0">
                  <emma:literal>嗮</emma:literal>
                </emma:interpretation>
                <emma:interpretation id="interp3" emma:lang="zh-CN" emma:confidence="0">
                  <emma:literal>煳</emma:literal>
                </emma:interpretation>
                <emma:interpretation id="interp4" emma:lang="zh-CN" emma:confidence="0">
                  <emma:literal>呦</emma:literal>
                </emma:interpretation>
              </emma:one-of>
            </emma:emma>
          </inkml:annotationXML>
          <inkml:trace contextRef="#ctx0" brushRef="#br0">26413 10382 3200,'-30'-26'1216,"30"26"-640,0-14-256,0 14 384,11-6 384,-1 2 192,-1 1-128,-3-2 32,-1 5-672,1 0 0,-12 5-64,1-2-96,-16 11 32,-9 27-32,-6 8 32,-9 5-64,-2 1 32,7 10-128,4-17-64,6 7-160,4-10-64,11-13 32,9-9 0,17-19-256,14-17-128,22-11-352,28-11-160,6-16-64,-3 11-32,-16 5 128,28-12 160,-12 7 416,18-5 192,-13 9 96,-2 4 32,-10 4 128,-11 11 64,-9-5 480,-21 22 288,-3 0-96,-37 35 32,-1-8-128,-29 17-96,9-2 0,-30 13-32,-25 22-96,8-15 0,18-11-384,9-10-64,15-14-96,15-14 0,16-17-448,20-14-160,26-9-32,1 8 32,-6 1 64,39-28 96,-9 6-96,26-10 0,-15 4 256,14-2 64,-8 6 160,3 2 32,-14 8 32,-12 0 64,-9 10 448,-21 12 224,2 2 0,-32 20-64,0-2-160,-35 40 0,3-14-224,-35 19-96,-34 35 32,9-13 64,16-15-64,20-10-64,29-16-64,24-23-224,27-8 0,23-18-160,14-16 32,25-3-288,16-3-128,11-24-224,-32 24-64,-10 3-192,21-6-32,-10 8 160,4-7 160,31-9 544,-25 14 256,-20 10 800,-36 18 288,-6 0 224,-30 21 32,0-4-224,-30 25 0,3-6-320,-29 20-128,5-6-288,-9 8-64,-21 20 0,19-16-1,20-12-286,23-18-33,19-11-160,25-17 0,-4 0-224,30-23-64,-10 6-288,40-20-128,-10 5-128,31-18 0,-15 6-352,5-6-64,-11 9 384,-3 0 224,-13 5 576,1 4 256,-9 5 896,-22 12 448,-4 2 128,-22 13 0,2 0-64,-41 32-96,4-4-480,-31 17-224,12-9-96,-27 19 96,12-6-193,4-4 33,9-4-256,11-9-96,6-6-256,36-16-128,-1 0 97,31-30 63,45-15-192,11-20-96,10-9-384,-6 6-128,-4 0-128,-5 6 32,-12 8 224,-7 4 96,-8 2 352,-14 16 224,-11 8 480,-8 11 192,-18 6 352,-13 11 192,-16 8-64,-22 33-32,-14 0-288,1-5 0,14-10-192,-25 20 32,9-10-225,7-2-95,4-6-96,25-6-96,1-8-64,29-15-32,2 0-383,35-26-65,25-14-256,10-11-32,2-10-352,13-10-32,-15 6-128,-9 7 0,-10 4 608,-23 19 288,-7 4 704,-7 5 288,1-2 672,-16 11 352,-1 4-128,-24 23 0,-21 18-448,-18 5-128,-18 22-513,10-14-127,11-8-671,-24 21-225,7-8-1952,-19 21-768,17-12-160</inkml:trace>
        </inkml:traceGroup>
      </inkml:traceGroup>
    </inkml:traceGroup>
    <inkml:traceGroup>
      <inkml:annotationXML>
        <emma:emma xmlns:emma="http://www.w3.org/2003/04/emma" version="1.0">
          <emma:interpretation id="{4BF86F26-AA73-4031-9035-DBF32DF0A30C}" emma:medium="tactile" emma:mode="ink">
            <msink:context xmlns:msink="http://schemas.microsoft.com/ink/2010/main" type="paragraph" rotatedBoundingBox="23198,9179 27442,13540 26650,14310 22406,99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8D95D3F-2250-4CFD-BA3B-4745BCE67409}" emma:medium="tactile" emma:mode="ink">
              <msink:context xmlns:msink="http://schemas.microsoft.com/ink/2010/main" type="line" rotatedBoundingBox="23198,9179 27442,13540 26650,14310 22406,9949">
                <msink:destinationLink direction="with" ref="{E3BBBC4D-D204-4A00-A655-88679C6F7C7D}"/>
                <msink:destinationLink direction="with" ref="{AC6C298B-88CF-4F6A-A010-69175AF7010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302F9E5-3BB5-4296-B5FC-ABBED43F31F4}" emma:medium="tactile" emma:mode="ink">
                <msink:context xmlns:msink="http://schemas.microsoft.com/ink/2010/main" type="inkWord" rotatedBoundingBox="22981,9390 24374,10822 23922,11262 22528,9830">
                  <msink:destinationLink direction="with" ref="{A2132443-CF8A-41E8-AF73-440359873F34}"/>
                </msink:context>
              </emma:interpretation>
              <emma:one-of disjunction-type="recognition" id="oneOf1">
                <emma:interpretation id="interp5" emma:lang="zh-CN" emma:confidence="0">
                  <emma:literal>m</emma:literal>
                </emma:interpretation>
                <emma:interpretation id="interp6" emma:lang="zh-CN" emma:confidence="0">
                  <emma:literal>川</emma:literal>
                </emma:interpretation>
                <emma:interpretation id="interp7" emma:lang="zh-CN" emma:confidence="0">
                  <emma:literal>听</emma:literal>
                </emma:interpretation>
                <emma:interpretation id="interp8" emma:lang="zh-CN" emma:confidence="0">
                  <emma:literal>以</emma:literal>
                </emma:interpretation>
                <emma:interpretation id="interp9" emma:lang="zh-CN" emma:confidence="0">
                  <emma:literal>M</emma:literal>
                </emma:interpretation>
              </emma:one-of>
            </emma:emma>
          </inkml:annotationXML>
          <inkml:trace contextRef="#ctx0" brushRef="#br0" timeOffset="6050">25925 12168 3328,'-36'-4'1312,"36"4"-704,-11 0-352,11 0 352,0 0 128,0 0 96,0 0 64,0 0 0,0 0-480,0 0-96,0 0 0,0 0 160,6 4 96,-6 2 64,9 6 64,2-2-192,5 30 32,-2-4-32,2 34-32,-1-18-160,5 38-64,-4-12-64,4 22 32,1-14-128,3-5-64,3-8-96,-1-11 32,-1-7-384,1-14-224,-7-5-224,2-26-96,-6-6-64,-4-31 0,-2 4 288,3-35 192,-8 8 256,1-22 96,1 12 128,-6-16 32,0 3 32,3 9 0,3 11 64,0 11 32,0 6 384,8 28 160,-4-2 160,17 32 64,-9-2-192,3 38 0,0-9-192,-1 38-32,1-7-192,0 16-96,-6-14-64,15 8 0,-9-13-64,0-4-32,-2-11-608,-5-20-256,4-6-544,-4-36-160,-4 0 192,1-40 192,-2 2 32,-9-32-192,0 5 512,0-16 544,0 13 320,10 4 448,-4 10 192,9 14 192,0 2 192,11 30-96,-5 0 64,3 43-224,3-3-96,-3 45-384,-3-9-128,5 45 0,-7-18 32,2 27 32,-6-17 64,6 12 32,-6-21-256,6-14-96,-6-10-736,0-36-320,0-4-1216,6-60-1600,-1 6 992</inkml:trace>
        </inkml:traceGroup>
        <inkml:traceGroup>
          <inkml:annotationXML>
            <emma:emma xmlns:emma="http://www.w3.org/2003/04/emma" version="1.0">
              <emma:interpretation id="{70695401-4F5A-4CDC-9210-C8155946E1DA}" emma:medium="tactile" emma:mode="ink">
                <msink:context xmlns:msink="http://schemas.microsoft.com/ink/2010/main" type="inkWord" rotatedBoundingBox="24091,10097 27442,13540 26650,14310 23299,10867">
                  <msink:destinationLink direction="with" ref="{A2132443-CF8A-41E8-AF73-440359873F34}"/>
                </msink:context>
              </emma:interpretation>
              <emma:one-of disjunction-type="recognition" id="oneOf2">
                <emma:interpretation id="interp10" emma:lang="zh-CN" emma:confidence="0">
                  <emma:literal>m</emma:literal>
                </emma:interpretation>
                <emma:interpretation id="interp11" emma:lang="zh-CN" emma:confidence="0">
                  <emma:literal>怀</emma:literal>
                </emma:interpretation>
                <emma:interpretation id="interp12" emma:lang="zh-CN" emma:confidence="0">
                  <emma:literal>沉</emma:literal>
                </emma:interpretation>
                <emma:interpretation id="interp13" emma:lang="zh-CN" emma:confidence="0">
                  <emma:literal>坏</emma:literal>
                </emma:interpretation>
                <emma:interpretation id="interp14" emma:lang="zh-CN" emma:confidence="0">
                  <emma:literal>此</emma:literal>
                </emma:interpretation>
              </emma:one-of>
            </emma:emma>
          </inkml:annotationXML>
          <inkml:trace contextRef="#ctx0" brushRef="#br0" timeOffset="7716">27072 12789 5504,'10'113'2112,"-10"-113"-1152,35 140-576,-25-118 672,11 52-320,-7-10-128,8 49-192,-8-13-32,12 35-224,-4-22 32,2 19 128,-4-19-256,2 0-32,-2-19-384,-5-20-96,0-10-544,0-41-192,-5 3-64,1-62 32,-1 8 384,1-44 192,-2 8 224,-3-36 192,-2 19 192,10-15 256,-2 15 160,8-9 352,-4 12 256,4 7-32,-4 16 0,-2 23 64,2 6 96,4 33-608,-4 3 0,4 54-64,-5-6 32,6 46 32,0-11-64,-2 33 32,-5-17-192,8 26-32,-8-18-128,7 6-32,-6-24-32,1-3-64,0-18-672,-6-33-288,-1-9-96,8-55 64,-2 2 160,0-60 96,-5 13 192,5-49 96,0 17 128,1-31 128,0 24 160,-1-3 96,0 16 64,0 13 64,0 9 384,0 28 256,0 8-64,0 49-64,-4-2-32,-1 62-32,1-14 0,-7 69 0,2-19-224,-6 45 0,0-17-192,5 17-64,1-26-64,-2 4-1,2-23-126,3-13-65,-4-10-448,1-39-128,-2-11-160,2-57 32,-1-2 32,4-63 64,3 15 160,-2-48 96,0 17 288,16-20 64,0 17 160,-2-12 32,-4 17 32,7 6 0,-8 18 288,2 31 96,-1 9 256,1 38 64,0-6-224,-2 58-128,-3-7-64,-6 75 32,0-22-160,-5 54-32,1-21-1,-6 31 65,0-19-32,5-4 0,-1 45-160,8-51-96,-3-33-288,0-44-160,3-43-223,-3-32-65,2 0 32,5-65 64,-2 14 0,22-49 64,-6 17 288,6-20 128,-6 16 192,6-9 32,-6 24-32,2 7-64,-2 11 288,-6 25 192,3 6 192,0 46 64,-3-3-256,-14 58-128,1-11 0,-6 59-1,-1-9-95,-4 37-96,-4 75 128,-1-29 64,5-29-128,0-22 32,0-30-224,0-35-32,0-29-352,5-33-96,5-41-64,5-23 1,-4 10-1,14-46 64,-4 8 192,9-16 128,-4 14 32,4-15 32,-5 19 64,10 8 64,-8 9 160,-2 34 128,-5 1 160,0 48 63,7 36-95,-12-3 32,-5-1-96,-4 40 0,-1 57-224,-2-15-64,3-11 0,0-26 0,-2-19-160,2-24 32,2-16-288,4-23-128,-2-28-64,10-27 32,10-23-32,-8 10 65,-8 8 159,12-12 128,10-23 32,-11 30 32,-4 11 64,5 12 64,4 6 256,-10 22 95,-4 0 65,-1 32 32,0 26 0,1 19 0,-11 6-128,0 2 0,-5 2-224,0-10-96,4-6-32,2-6 32,-1-20-256,-5-19-96,5-17-416,0-18-128,10-17 160,11-10 64,4-22 289,0-3 191,-3 3 32,-6 16-32,-7 7 96,11-20 0,-4 10 32,0 19 64,4 7 256,1 19 95,-6 19 161,-10 29 32,-4 20-192,-6 15-96,-6 11-256,0-3-32,2-10-672,-2-21-288,-2-21-1439,-4-39-545,8-35-1120</inkml:trace>
        </inkml:traceGroup>
      </inkml:traceGroup>
    </inkml:traceGroup>
  </inkml:traceGroup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7:56.32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B050555E-41A0-4285-B6D5-CE155DE0283A}" emma:medium="tactile" emma:mode="ink">
          <msink:context xmlns:msink="http://schemas.microsoft.com/ink/2010/main" type="writingRegion" rotatedBoundingBox="17123,8470 21800,7568 22008,8645 17331,9547"/>
        </emma:interpretation>
      </emma:emma>
    </inkml:annotationXML>
    <inkml:traceGroup>
      <inkml:annotationXML>
        <emma:emma xmlns:emma="http://www.w3.org/2003/04/emma" version="1.0">
          <emma:interpretation id="{947EDF8A-6AD6-45F5-A406-FD8A4ADBCE9A}" emma:medium="tactile" emma:mode="ink">
            <msink:context xmlns:msink="http://schemas.microsoft.com/ink/2010/main" type="paragraph" rotatedBoundingBox="17123,8470 21800,7568 22008,8645 17331,95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3B409F-334A-4EE0-B6B1-4F9C7C708D56}" emma:medium="tactile" emma:mode="ink">
              <msink:context xmlns:msink="http://schemas.microsoft.com/ink/2010/main" type="line" rotatedBoundingBox="17123,8470 21800,7568 22008,8645 17331,9547"/>
            </emma:interpretation>
          </emma:emma>
        </inkml:annotationXML>
        <inkml:traceGroup>
          <inkml:annotationXML>
            <emma:emma xmlns:emma="http://www.w3.org/2003/04/emma" version="1.0">
              <emma:interpretation id="{F45B260F-8DC9-47ED-B3CE-4F1FEA87DAB6}" emma:medium="tactile" emma:mode="ink">
                <msink:context xmlns:msink="http://schemas.microsoft.com/ink/2010/main" type="inkWord" rotatedBoundingBox="17123,8470 17941,8312 18149,9389 17331,9547"/>
              </emma:interpretation>
              <emma:one-of disjunction-type="recognition" id="oneOf0">
                <emma:interpretation id="interp0" emma:lang="zh-CN" emma:confidence="0">
                  <emma:literal>H</emma:literal>
                </emma:interpretation>
                <emma:interpretation id="interp1" emma:lang="zh-CN" emma:confidence="0">
                  <emma:literal>凵</emma:literal>
                </emma:interpretation>
                <emma:interpretation id="interp2" emma:lang="zh-CN" emma:confidence="0">
                  <emma:literal>ⅵ</emma:literal>
                </emma:interpretation>
                <emma:interpretation id="interp3" emma:lang="zh-CN" emma:confidence="0">
                  <emma:literal>什</emma:literal>
                </emma:interpretation>
                <emma:interpretation id="interp4" emma:lang="zh-CN" emma:confidence="0">
                  <emma:literal>"</emma:literal>
                </emma:interpretation>
              </emma:one-of>
            </emma:emma>
          </inkml:annotationXML>
          <inkml:trace contextRef="#ctx0" brushRef="#br0">20302 11076 2432,'-6'9'960,"6"-9"-512,6 0 320,-6 0 512,0 0-32,0 0 0,0 5-224,0 3 0,-6 2-576,2-1 160,-2 4 64,1 3 0,5 0-32,0-2-192,0 1-128,0 2-32,5 5 32,1 6-32,-2 12 64,2 6-64,0 14 64,2 2-64,-2 12-1,4-4-95,-4 4-32,-1-2-96,-2 5-64,3-10 32,0 7-32,-2-19-991,2-6-385,-6-13-1920,0-8-1952,0-18 1632</inkml:trace>
          <inkml:trace contextRef="#ctx0" brushRef="#br0" timeOffset="285">20568 11639 5120,'-6'27'1920,"6"-54"-1024,6 44-704,-3-11 544,8-2-32,5-4 128,4 0-320,10-4-64,6-10-256,6-14-128,3 10-32,5 0-32,-4 0 0,-5 0-288,-5 4-64,-12 6-1216,-3 2-512,-9-3-480</inkml:trace>
          <inkml:trace contextRef="#ctx0" brushRef="#br0" timeOffset="598">21010 11168 5632,'-6'-6'2112,"6"6"-1152,6-9-576,-1 9 672,-5 0-64,0 0 128,0 0-192,6 9-96,-3 1-448,3 9 96,0 7 160,-6 6-160,0 9 63,4 5-127,1 22 64,1-1-128,-2 10-32,2 1-192,-1-6-96,1-4 0,-3-1-32,3-8-704,0-5-320,3-12-991,2-10-385,-1-16-1536</inkml:trace>
        </inkml:traceGroup>
        <inkml:traceGroup>
          <inkml:annotationXML>
            <emma:emma xmlns:emma="http://www.w3.org/2003/04/emma" version="1.0">
              <emma:interpretation id="{AAF61D24-C903-4006-B139-0887B3CAD0BD}" emma:medium="tactile" emma:mode="ink">
                <msink:context xmlns:msink="http://schemas.microsoft.com/ink/2010/main" type="inkWord" rotatedBoundingBox="18656,8825 19161,8727 19209,8977 18704,9075"/>
              </emma:interpretation>
              <emma:one-of disjunction-type="recognition" id="oneOf1">
                <emma:interpretation id="interp5" emma:lang="zh-CN" emma:confidence="0">
                  <emma:literal>“</emma:literal>
                </emma:interpretation>
                <emma:interpretation id="interp6" emma:lang="zh-CN" emma:confidence="0">
                  <emma:literal>二</emma:literal>
                </emma:interpretation>
                <emma:interpretation id="interp7" emma:lang="zh-CN" emma:confidence="0">
                  <emma:literal>"</emma:literal>
                </emma:interpretation>
                <emma:interpretation id="interp8" emma:lang="zh-CN" emma:confidence="0">
                  <emma:literal>工</emma:literal>
                </emma:interpretation>
                <emma:interpretation id="interp9" emma:lang="zh-CN" emma:confidence="0">
                  <emma:literal>扌</emma:literal>
                </emma:interpretation>
              </emma:one-of>
            </emma:emma>
          </inkml:annotationXML>
          <inkml:trace contextRef="#ctx0" brushRef="#br0" timeOffset="1123">21795 11471 6656,'-21'0'2464,"-3"0"-1344,7 4-544,13-4 736,-1 6-192,-5-6 0,-1 0-384,11 0-96,5 0-384,1-6 32,13 6 63,2-10-63,5 7 64,-2-7-128,3 1 32,-3-1-160,8 7 0,-7-11-96,1 9-32,4 5-256,-5 0-128,-4 0-1183,-6 0-481,-15 0-2176</inkml:trace>
          <inkml:trace contextRef="#ctx0" brushRef="#br0" timeOffset="1346">21846 11688 7168,'-21'0'2720,"12"0"-1472,3 0-832,6 0 768,0-4 160,6-2 128,3-7-417,6-10-255,5 1-448,7-1-160,-2 4 0,10 3-160,2-3-96,-2 2-64,0 2 96,-4 1-704,4 1-223,1 4-1089,0-1-352,-6 3-1504</inkml:trace>
        </inkml:traceGroup>
        <inkml:traceGroup>
          <inkml:annotationXML>
            <emma:emma xmlns:emma="http://www.w3.org/2003/04/emma" version="1.0">
              <emma:interpretation id="{7F31F572-696E-4C31-B56F-E20FEA142734}" emma:medium="tactile" emma:mode="ink">
                <msink:context xmlns:msink="http://schemas.microsoft.com/ink/2010/main" type="inkWord" rotatedBoundingBox="20046,8205 20441,8128 20450,8172 20054,8248"/>
              </emma:interpretation>
              <emma:one-of disjunction-type="recognition" id="oneOf2">
                <emma:interpretation id="interp10" emma:lang="zh-CN" emma:confidence="0">
                  <emma:literal>一</emma:literal>
                </emma:interpretation>
                <emma:interpretation id="interp11" emma:lang="zh-CN" emma:confidence="0">
                  <emma:literal>-</emma:literal>
                </emma:interpretation>
                <emma:interpretation id="interp12" emma:lang="zh-CN" emma:confidence="0">
                  <emma:literal>‘</emma:literal>
                </emma:interpretation>
                <emma:interpretation id="interp13" emma:lang="zh-CN" emma:confidence="0">
                  <emma:literal>―</emma:literal>
                </emma:interpretation>
                <emma:interpretation id="interp1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6547">23100 10841 4992,'-11'0'1824,"11"0"-960,0-4-160,0 4 1216,5 0-416,5 0-320,2 0-288,2 4-512,7 5 32,4-9 32,16 0-160,-2 0-96,3-9-96,-6 1-96,0-1-128,0-1 0,-6 1-992,-4 0-448,-11 1-2240,-6-2-1056,-9 5 2400</inkml:trace>
        </inkml:traceGroup>
        <inkml:traceGroup>
          <inkml:annotationXML>
            <emma:emma xmlns:emma="http://www.w3.org/2003/04/emma" version="1.0">
              <emma:interpretation id="{D0AB2F1C-E9F8-471F-B422-7C1D983EA302}" emma:medium="tactile" emma:mode="ink">
                <msink:context xmlns:msink="http://schemas.microsoft.com/ink/2010/main" type="inkWord" rotatedBoundingBox="21001,7918 21836,7757 21983,8519 21148,8680">
                  <msink:destinationLink direction="with" ref="{325D7355-2F3D-4EBF-904E-48CD76B854A7}"/>
                </msink:context>
              </emma:interpretation>
              <emma:one-of disjunction-type="recognition" id="oneOf3">
                <emma:interpretation id="interp15" emma:lang="zh-CN" emma:confidence="0">
                  <emma:literal>〗</emma:literal>
                </emma:interpretation>
                <emma:interpretation id="interp16" emma:lang="zh-CN" emma:confidence="0">
                  <emma:literal>■</emma:literal>
                </emma:interpretation>
                <emma:interpretation id="interp17" emma:lang="zh-CN" emma:confidence="0">
                  <emma:literal>阎</emma:literal>
                </emma:interpretation>
                <emma:interpretation id="interp18" emma:lang="zh-CN" emma:confidence="0">
                  <emma:literal>阔</emma:literal>
                </emma:interpretation>
                <emma:interpretation id="interp19" emma:lang="zh-CN" emma:confidence="0">
                  <emma:literal>囹</emma:literal>
                </emma:interpretation>
              </emma:one-of>
            </emma:emma>
          </inkml:annotationXML>
          <inkml:trace contextRef="#ctx0" brushRef="#br0" timeOffset="3709">24206 10560 4224,'0'-10'1568,"-6"-20"-832,6 38-448,0-12 448,0 4-160,0-4 64,0 8-64,0 6 0,0-7-288,0-3 96,0 9 128,0 1 32,0-1 32,0 9 0,0 0 0,0 5-160,-5 0 0,1-1-192,-1 1 32,5 8-96,-6-4 64,6 5 0,-4 0 32,-2 0-64,1 0-32,-1-2-192,2 8 32,4-6 64,0-6 96,0 1 0,0-5 63,0-3-63,0 0 64,0-6-192,0 0-96,0-3 32,4-1 64,7 1 0,-1-7 64,1 1 0,-2-4 96,1 0-160,1 0-32,10 0-64,-6 0 0,6-4 64,-2 1 0,7-3 64,4 2 32,0-1-128,-3 1-32,-1 0 32,-2-2 0,-3 3-256,0-3-128,0-4-351,-6 7-97,0-1-288,-6-2-96,2 3-384,-7-3-160,2 2-1152</inkml:trace>
          <inkml:trace contextRef="#ctx0" brushRef="#br0" timeOffset="5762">24487 10497 3712,'0'0'1408,"0"0"-768,0 0-320,0 0 800,0 17 384,-11 6-320,-10-1-608,2 7 0,-7 3 64,0 3-64,1 5 32,-5 1-128,3 1-32,3-6-192,3-10 0,6-4-224,3-3-96,9-6 32,3-7 0,10-6-64,5-22 64,11-1-32,4-5 0,12-4-160,-8 2 0,2-2-64,-1 3 32,0 3 224,-2 3 160,-2 10-64,-7-2-32,-4 8 0,-4 1 32,-6 12 32,-10 1 96,-10 12 32,-6 4 32,-4 18-64,-11 4-32,-10 0 96,1 5 160,4-6-96,6-2 64,4-10-224,11-5-96,10-14-128,5-13 32,14-8 32,13-7 0,8-15-224,11-12 0,5 7-192,0-7 32,5 6-32,0 4 32,-4 10 224,-11 3 64,-11 6 0,-9 9 0,-11 8 128,-26 5 32,-5 14 192,-3 9 160,-9 4-96,3 0 64,0-1-160,0 3-64,10-6-64,4-6-96,6-7-64,10-11-32,10-8 64,6-4 0,4-9-192,16-1-96,4-4 32,-4-1 96,-6 2 32,-4 2 0,-5 11 128,-6 4 0,-21 9 96,-3 5 96,-12 8-64,-9 10-64,-2 1-512,-4 2-224,2 6-3040</inkml:trace>
          <inkml:trace contextRef="#ctx0" brushRef="#br0" timeOffset="4329">24297 10569 4352,'-15'3'1664,"15"3"-896,0-12-256,0 6 512,0 0-192,12 0-96,-3 0-224,2-3-64,4-1-256,6-11 96,3 7 32,3-1 96,-3 0 96,6 5-160,2-2 32,4-7-96,-2 0 0,2 3-160,0 7-32,5 6 32,-5 1 64,5 2-32,-5-3 64,-12 11-64,3 1 64,-8-8-64,-2 12 128,-2 0-32,0 4 32,-6-1-33,3 1-127,-3-1-96,-9 5 0,6 1-32,-6 8 64,0 5 96,0-1-128,0 11-32,-6-2 64,6-4 32,-5 0-128,5-4 32,-4-9 0,4-5 0,0-4-352,0-10-159,0 2-801,0-11-288,0-8-1440,0-15-1568,0 0 1376</inkml:trace>
        </inkml:traceGroup>
      </inkml:traceGroup>
    </inkml:traceGroup>
  </inkml:traceGroup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16.69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E3BBBC4D-D204-4A00-A655-88679C6F7C7D}" emma:medium="tactile" emma:mode="ink">
          <msink:context xmlns:msink="http://schemas.microsoft.com/ink/2010/main" type="inkDrawing" rotatedBoundingBox="22625,9625 26123,14264 26040,14326 22542,9688" semanticType="underline" shapeName="Other">
            <msink:sourceLink direction="with" ref="{E8D95D3F-2250-4CFD-BA3B-4745BCE67409}"/>
          </msink:context>
        </emma:interpretation>
      </emma:emma>
    </inkml:annotationXML>
    <inkml:trace contextRef="#ctx0" brushRef="#br0">25686 12290 3712,'-22'9'1472,"17"-22"-768,-22 13-416,24 4 512,3-4-256,-6 0 32,6 0 0,0 0 96,9 3-160,13 22 32,-2 1-256,6 6-96,-2 4 32,3 5-64,-2-1 64,1 5 64,10-3 64,4 16-96,1-3-96,-6 3 128,1-13 64,6 6-128,-2-2-64,1 6 0,-2-5-32,3-1 64,14 6 32,-5 4-96,0 1-32,-5-7 32,0 14 64,0-2-32,-2-1 0,8 3-96,0-8-64,0 8 32,-2-2-32,1-7 0,0 0 0,0 6 0,-6 0 64,6 4-32,6 4 64,-1 2-64,-5-7 64,-6 11-64,-3-11 64,-3 1-64,14-4-32,-14-2 32,8-1 32,-7-3-32,2 0 64,-3 6 0,2-2 32,1 8-160,-3-11-32,3 3 32,-7 7 64,7-1 0,8-5-32,2-3 32,-13-2-32,3 1 0,-1-5 64,-1-5-96,-4 2 0,-1 4 32,6-6 0,5-4 64,-5 0 32,1-4-128,-7 8 32,-1-7 0,2 9 0,-4-2 0,-2-4 0,0 0 0,1-4 0,1-1-96,-7 1 64,10 1 32,6-6 0,-5-4-96,0 0 64,-6-6 96,0 6 96,-3 4-128,-2-8-32,1 2 0,-8-2 0,8-1 0,-4 1 0,-2 4 0,-1-9 0,-2 0 0,2-6 0,2 1-96,-1-1 64,6 2-192,-6 0 64,0-2 64,-4 6 0,-2 5-32,-2-11-64,-3-2-32,-4-21-512,-5-3-256,-14-4-672,-12-14-288,-10-24-1248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08.521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8956 9593 7296,'-21'14'2816,"21"-9"-1536,0-1-800,0-4 832,9 0-352,3 0 0,6-4-352,14-1-128,-2-5-256,6-7-33,21 4 33,-2-6 32,7 0 64,-6-3-96,-1-1-64,7 6 64,-5 2 0,-12 2-96,-4 0-32,-11 3 32,-5 1 0,-4 5-64,-10 1 32,-8-4-416,-3-2-96,-9 9-800,-12-7-319,-5 7-545,2-6-160,-2 3-352,1-4-1184,-2 4 1088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19.20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A2132443-CF8A-41E8-AF73-440359873F34}" emma:medium="tactile" emma:mode="ink">
          <msink:context xmlns:msink="http://schemas.microsoft.com/ink/2010/main" type="inkDrawing" rotatedBoundingBox="23247,9045 27632,13507 26674,14449 22288,9987" semanticType="callout" shapeName="Other">
            <msink:sourceLink direction="with" ref="{4302F9E5-3BB5-4296-B5FC-ABBED43F31F4}"/>
            <msink:sourceLink direction="with" ref="{70695401-4F5A-4CDC-9210-C8155946E1DA}"/>
          </msink:context>
        </emma:interpretation>
      </emma:emma>
    </inkml:annotationXML>
    <inkml:trace contextRef="#ctx0" brushRef="#br0">25760 12209 3456,'0'-13'1408,"0"13"-768,11-6-256,-7 6 416,1-4-224,1 4 0,-2-6 64,2 3 64,3-1-352,-3-1 128,5-5 96,-2 6-128,1-5 64,1 5-288,4-5-64,0 3-32,6-12 0,0 6-64,0-11-64,-7 4-64,2 15-32,-2-2 128,-4 3 32,1 3 64,-1 0 64,-4 0 32,-1 9 32,-1-1-64,1-12 32,1 0-64,-2 4 64,2 0-128,-1 4-64,-1 0 64,2 2 64,-1-2-128,1 1-32,-2-2 0,7 7 64,-7-6 32,7 6 96,-1-7 96,5-3 160,11 0-128,-5 5 0,3-5 0,3 5 31,3 0-31,5-1 32,1 6-128,-6-1 32,1 4-160,1 6-64,-2-2 0,6 5-32,3 1 64,-3 9 32,5 4 32,5-4 0,-5 0-64,0 0 32,-1 0-64,1 4 64,1-1-64,-3 1 64,3 2-64,9-2-32,0 4 32,0 6-32,0 0 0,-7-1 0,4 0 0,-3-5 0,6 5 0,0 0 0,-5-7 0,-6-2 0,1-4 0,1 0 64,3-2-96,1 2 0,-5 0 32,1 4 64,2 2-32,7-3-32,0 1 32,-6 5-32,3 8 0,-9-4 0,3 10 0,-12-26 0,-4-7 0,14 8 0,-5-2-96,7 18 64,9 12-32,-15-22 0,-6-4 192,11 4 64,-5-4-160,5 5 0,-10-6-32,14 7 64,-4-8-96,-1 7-64,-4-10 64,-1 13 0,-3-4-64,4 6 64,-6-10 96,0 4 96,0 0-128,0 0-96,-3-4 32,9 0 64,-6-6-64,0 19-64,2-7 64,-2-3 64,-5-3 0,7 4-32,-7-4 32,0 4-32,0-10 0,5 6 64,-3-3-32,-1 3-32,-7-5 32,7-1-32,-5-4 0,3 16 64,-3-6-96,9-2-64,12 21 64,-1-6 0,-5-3 32,-2-6 0,-2-10 0,-2 2 64,0-2-32,1 6-32,-5 10 32,10 3-32,5 0 0,-7-5 0,-8-2 0,0-3 0,-1-3-96,1-2 0,-7 3 64,2-5 64,0-2 0,0 2-32,-1-5 32,4 7 32,-3 8-32,0-3-32,0-8-64,-1 2-32,-1-3 64,8-4 0,-3-3-64,-3 4 0,5-5 64,-1 5 0,-4-6 32,-1 1 0,-5-8-160,1 3-32,-2-3 0,2-3 128,-5 3 32,-2-5 32,3-1-96,-3 5 64,0 1 32,3 7 64,-3-2-32,3-1-32,-3-2-64,2 8 32,-7-4-32,7-2 0,-11-14 64,10 8 0,-5-2-96,-5-6 64,0 0-32,0 0 0,4 4 64,-4-4 64,6 4-32,-6-4-32,0 0 32,0 0 32,0 0-96,0 10-64,0-10 64,0 8 0,-6-4 32,2 2 0,-1 4-96,-5-3 64,-1 8 32,-4 2 64,0 2-32,0 4 64,-6 0-64,0-1-32,-9 0 32,4 1 32,-8-4-96,-2 7-64,0 10 64,1-4 0,-7 0 32,1 0 0,1 4-224,4-4-96,-11 0 192,-8 0 96,5-2 64,3 2 64,2 0 64,3-4 64,6-1-32,1-4-32,4-5-192,7-10-32,3 2-320,6-14-96,4-16-1087,7-12-417,-2-13-2144</inkml:trace>
  </inkml:traceGroup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23.56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F949F960-0CEF-48C2-9564-BCB4EED7CAFD}" emma:medium="tactile" emma:mode="ink">
          <msink:context xmlns:msink="http://schemas.microsoft.com/ink/2010/main" type="inkDrawing" rotatedBoundingBox="27757,7973 28123,14029 27844,14046 27478,7989" semanticType="callout" shapeName="Other"/>
        </emma:interpretation>
      </emma:emma>
    </inkml:annotationXML>
    <inkml:trace contextRef="#ctx0" brushRef="#br0">30557 10626 7168,'-4'-7'2720,"4"7"-1472,4 3-1184,-4-3 608,6 0-288,-1 0-64,10 4-160,-5-4-64,11 6-32,-1-2-128,6 2 32,-7-2 96,2 4 96,0-4 128,-1 6 160,-4-6-128,-1 5 64,-6 0-32,2 1 32,-5 0 0,-2-4 0,1 4-64,-5 9-33,0 0-31,0 7 0,0-3 128,0 9 160,0-5-448,0 13-160,0-4 192,0 29 128,0-11-32,0 14-64,0-6 0,6 34-32,-2-15-64,2 38 32,-1-19 0,4 23 32,3-21-64,-3 30-64,0-24 32,3 30 32,-3-26 96,-3 28 64,0-22-192,-2 18-64,1-14 0,1 14 64,-1-17 0,-1 17 64,2-19-128,0 11 0,-3-16 32,3 11 64,-6-20-32,0 7-32,0-16 32,0 16-32,0-20 0,0 14 64,0-18-32,5 4-32,-5-12 32,4 12-32,2-13-96,0 4 0,3 34 128,-3 2 32,3-13 0,-3-18-64,-1-8-64,11-7 32,-11-7 96,5-5 32,-1-5-128,-3-8-32,-1-5 32,1 14 0,-6-11-64,4 2 64,-4-5 32,11 8 64,4-7-96,-6-2 0,-3 4 32,0-2 0,-2-1-96,1-1 0,1-3 64,-3-1 0,-3-4 32,0-6 0,0 1-96,0-2 64,0-3-32,0 1 0,0 0 64,0-7 0,0 4 0,0-8 0,0 2-96,0-1 64,0 2 32,0-2 64,0-4-32,0 1-32,0 3-64,-14-4-32,4-1 64,-5 7 64,-6-2-64,1 9-64,5-4 64,-6 1 64,6-6-160,0 1-32,0 0-448,-6-4-160,0-6-863,1 0-385,1-31-2336</inkml:trace>
  </inkml:traceGroup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31.77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162F619A-4ABC-42DE-B068-3C24FA8FE42B}" emma:medium="tactile" emma:mode="ink">
          <msink:context xmlns:msink="http://schemas.microsoft.com/ink/2010/main" type="writingRegion" rotatedBoundingBox="30226,9582 32562,11622 31871,12413 29535,10372">
            <msink:destinationLink direction="with" ref="{8433A8BD-8F9E-499E-A3E4-C76E1AF95ECA}"/>
          </msink:context>
        </emma:interpretation>
      </emma:emma>
    </inkml:annotationXML>
    <inkml:traceGroup>
      <inkml:annotationXML>
        <emma:emma xmlns:emma="http://www.w3.org/2003/04/emma" version="1.0">
          <emma:interpretation id="{3123E2FB-2F14-4644-8D10-FBE1A9060A75}" emma:medium="tactile" emma:mode="ink">
            <msink:context xmlns:msink="http://schemas.microsoft.com/ink/2010/main" type="paragraph" rotatedBoundingBox="30226,9582 32562,11622 31871,12413 29535,103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0D161F-E4BA-468D-A4AD-DC52DEBFD003}" emma:medium="tactile" emma:mode="ink">
              <msink:context xmlns:msink="http://schemas.microsoft.com/ink/2010/main" type="line" rotatedBoundingBox="30226,9582 32562,11622 31871,12413 29535,10372"/>
            </emma:interpretation>
          </emma:emma>
        </inkml:annotationXML>
        <inkml:traceGroup>
          <inkml:annotationXML>
            <emma:emma xmlns:emma="http://www.w3.org/2003/04/emma" version="1.0">
              <emma:interpretation id="{5EA7559A-0BD2-455C-AC2F-0B3B4FA82FEB}" emma:medium="tactile" emma:mode="ink">
                <msink:context xmlns:msink="http://schemas.microsoft.com/ink/2010/main" type="inkWord" rotatedBoundingBox="30226,9582 32562,11622 31871,12413 29535,10372">
                  <msink:destinationLink direction="with" ref="{EC96FED5-FA07-4736-AFEC-D8D8EA87ACF3}"/>
                  <msink:destinationLink direction="with" ref="{A25AA570-DF69-4FEC-A06D-D5B22C8F6DE2}"/>
                  <msink:destinationLink direction="from" ref="{799105CE-A5D7-483A-93C0-E4378235FB67}"/>
                  <msink:destinationLink direction="to" ref="{3476528A-2936-4162-924D-E6A8C85D1553}"/>
                </msink:context>
              </emma:interpretation>
              <emma:one-of disjunction-type="recognition" id="oneOf0">
                <emma:interpretation id="interp0" emma:lang="zh-CN" emma:confidence="0">
                  <emma:literal>凡</emma:literal>
                </emma:interpretation>
                <emma:interpretation id="interp1" emma:lang="zh-CN" emma:confidence="0">
                  <emma:literal>※</emma:literal>
                </emma:interpretation>
                <emma:interpretation id="interp2" emma:lang="zh-CN" emma:confidence="0">
                  <emma:literal>*</emma:literal>
                </emma:interpretation>
                <emma:interpretation id="interp3" emma:lang="zh-CN" emma:confidence="0">
                  <emma:literal>吗</emma:literal>
                </emma:interpretation>
                <emma:interpretation id="interp4" emma:lang="zh-CN" emma:confidence="0">
                  <emma:literal>里</emma:literal>
                </emma:interpretation>
              </emma:one-of>
            </emma:emma>
          </inkml:annotationXML>
          <inkml:trace contextRef="#ctx0" brushRef="#br0">33086 12435 6976,'0'-13'768,"0"22"-192,0 8-32,0 11-320,-5 12 0,5 14 0,-6 20 160,0-6 96,3 9-192,-3 1-96,0 2 32,-9-9 0,6 3-96,-3-6-96,-7-4 0,3-15-32,12-8-96,4-14 64,0-14-192,0-17 0,0-15-608,15-16-256,-6-24-352,3-9-1472,-3-19 288</inkml:trace>
          <inkml:trace contextRef="#ctx0" brushRef="#br0" timeOffset="4465">33305 12245 4864,'-9'-4'1824,"3"8"-960,6-8-448,0 4 608,0 4-288,0 5-128,6-5-192,-2 2-96,7-2-192,-2 14 64,12 0 96,4 4 32,1 0 64,4 7 0,0 6 0,6 7-64,0 7 32,11 10-64,4 14 0,-6-2-96,6 7 32,5-5-128,1 4 0,-3-5 32,14 2 64,2-2-160,-2-5-32,-8 0 0,-4-11 0,-5 2 0,-9-13 64,-6-4-32,-12-5-32,-3-8-64,-12-10-320,-9-10-64,-9-11-128,-12-16 32,-15-7 64,-20-20 64,-5-4-256,-4-12-32,-1-22-416,-6 0-192,-11-25 224,8 0 96,3-1 480,6 10 320,1 6 256,2 8 224,13 18 480,8 13 224,12 16-32,9 7 0,21 26 64,11 16-192,10 8-32,9 14-160,6 14-32,9-1-128,12 22-32,3-3-128,6 4 32,11-6-64,16 12 0,-7-6-160,1 0-96,-6-1 0,5 2-32,-8-5 64,-6-6 32,-3 19-128,-1-13-32,2-11-64,-14-3 0,-9-14-64,-11-4-32,-12-10-320,-14-8-32,-10-4 0,-15-10 32,-15-19 32,-15-12 0,-18-10 128,-12-18 96,-27-1-192,-5-20-32,-6-8-64,2-6-64,-8-24 224,13 1 160,9 8 160,6 9 128,14 10 128,11 18 64,15 12 96,9 14 32,33 30 32,13 10 64,11 16 64,17 12 128,13 20 64,12 16-96,9 19 32,14 10-64,7 11-64,11-2-128,-2 7-64,-3 10-192,3 6-32,-4-10-32,-5-9-64,-1 8 32,1-12-32,-6-10 0,2-10 64,-13-7-32,-8-10 64,-6-14-64,-16-10-32,-8-12-256,-8-10-160,-14-7-288,-10-19-96,-19-12-224,-22-19-96,-16-10-64,-15-10-96,-24-26 96,0-10 0,-23-10 384,-3-12 352,5 19 512,16 6 256,14 13 224,15 1-96,21 15 64,10 13-224,17 16-96,12 11-96,12 24 352,21 17 224,11 15 96,29 22 96,4 14-128,13 13-64,8 14 64,1 8 0,3-4-192,3-5 0,8 15-256,1-10-96,-10 1-96,-5-12-96,-1-6 32,-4-2 32,-11-12-32,-9-1 64,-11-12-224,-9-10 32,-12-14-256,-15-1-96,-9-26-192,-18-22-64,-12-5 32,-18-15 0,-9-7 160,-26-9 160,2-12 128,-3 8 128,7 4 192,5 3 192,9 4-96,12 11 64,10-4-32,8 6 96,12 6-160,6 15-32,9 17 64,9 9 96,12 8 160,9 12 32,17 15-64,19 12 64,0 2-128,0 10-32,5-4-192,1 4-32,-6-1-32,-4-5-64,-11-11 32,0-9 32,-10-2-96,-7-12 0,-7-6-384,-12-9-224,-15-4-224,-6-14-32,-9-12-32,-15-15 96,-16-13 320,-4 0 160,-7-6 128,-9 2 160,-5-6 96,5-3 128,3 7 128,12 6 64,7 8 256,8 5 160,9 10-224,12 9 32,15 8-64,12 19 64,6 9-32,18 12-32,6 11-192,3 4-128,2 4-32,-8 0 32,3 5-160,-1-8-32,-5-6 0,-12 0 63,-3-13-31,-21-10-159,-5-4-1,-11-9-224,-4-13-32,-10-19 64,-12-5 32,-3-8 192,4 1 96,10-7 96,7 3 96,4 1 32,4 2 32,5 10 0,7 4 0,8 2 0,11 11 63,6 9-31,0 19 0,-1 7-96,1 12-32,-2 2-96,1 5-64,1 0-64,0-3 32,-6-6 32,0-8 64,-4-6 32,-7-5-384,-4-17-224,-4-4-159,-7-19-1,-4-9 32,-9-12 64,-18-6 32,1-4 96,5-6 96,0-2 64,6 2 192,5 10 96,-1 4 32,5 11-32,6 3 32,10 19 384,5 13 192,11 26-32,4 6 0,10 10-128,16 10-32,1 3-160,-3 6 0,2 1-672,-5-4-256,0-7-1984,9-19-832,-24-9 96</inkml:trace>
        </inkml:traceGroup>
      </inkml:traceGroup>
    </inkml:traceGroup>
  </inkml:traceGroup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37.41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80A05640-1993-4B1D-9504-0C1C18A640D6}" emma:medium="tactile" emma:mode="ink">
          <msink:context xmlns:msink="http://schemas.microsoft.com/ink/2010/main" type="writingRegion" rotatedBoundingBox="16513,12662 33944,13010 33851,17684 16419,17336"/>
        </emma:interpretation>
      </emma:emma>
    </inkml:annotationXML>
    <inkml:traceGroup>
      <inkml:annotationXML>
        <emma:emma xmlns:emma="http://www.w3.org/2003/04/emma" version="1.0">
          <emma:interpretation id="{FB9CEE0B-01F6-4E44-BC53-56971C35CE9A}" emma:medium="tactile" emma:mode="ink">
            <msink:context xmlns:msink="http://schemas.microsoft.com/ink/2010/main" type="paragraph" rotatedBoundingBox="28981,12735 33396,13016 33323,14166 28908,138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0DDB702-FF40-473A-A3AF-CE7BB97578DC}" emma:medium="tactile" emma:mode="ink">
              <msink:context xmlns:msink="http://schemas.microsoft.com/ink/2010/main" type="line" rotatedBoundingBox="28981,12735 33396,13016 33323,14166 28908,13885"/>
            </emma:interpretation>
          </emma:emma>
        </inkml:annotationXML>
        <inkml:traceGroup>
          <inkml:annotationXML>
            <emma:emma xmlns:emma="http://www.w3.org/2003/04/emma" version="1.0">
              <emma:interpretation id="{EAB1A944-3372-446B-B8C0-5B957F7715BF}" emma:medium="tactile" emma:mode="ink">
                <msink:context xmlns:msink="http://schemas.microsoft.com/ink/2010/main" type="inkWord" rotatedBoundingBox="28970,12900 29256,12918 29232,13305 28946,13286"/>
              </emma:interpretation>
              <emma:one-of disjunction-type="recognition" id="oneOf0">
                <emma:interpretation id="interp0" emma:lang="zh-CN" emma:confidence="0">
                  <emma:literal>H</emma:literal>
                </emma:interpretation>
                <emma:interpretation id="interp1" emma:lang="zh-CN" emma:confidence="0">
                  <emma:literal>"</emma:literal>
                </emma:interpretation>
                <emma:interpretation id="interp2" emma:lang="zh-CN" emma:confidence="0">
                  <emma:literal>“</emma:literal>
                </emma:interpretation>
                <emma:interpretation id="interp3" emma:lang="zh-CN" emma:confidence="0">
                  <emma:literal>〝</emma:literal>
                </emma:interpretation>
                <emma:interpretation id="interp4" emma:lang="zh-CN" emma:confidence="0">
                  <emma:literal>ⅱ</emma:literal>
                </emma:interpretation>
              </emma:one-of>
            </emma:emma>
          </inkml:annotationXML>
          <inkml:trace contextRef="#ctx0" brushRef="#br0">32026 15552 3712,'-15'9'1472,"15"-1"-768,4 11-128,-4-10 640,5 5-320,1 4-32,-2 5-224,2 9-96,-1-6-288,4 16-160,3-12 0,-8-2-64,1-1 64,1-5-224,-1 1-32,0-8-1280,-5-8-480,5-7-672</inkml:trace>
          <inkml:trace contextRef="#ctx0" brushRef="#br0" timeOffset="218">32256 15547 3328,'0'15'1216,"0"2"-640,0 6-32,0-9 448,0 4-96,-12 10-64,12 8-320,-5 8-160,10-4-192,1 2-128,0-7 0,-2-2-32,1-5 0,4-12-2560</inkml:trace>
        </inkml:traceGroup>
        <inkml:traceGroup>
          <inkml:annotationXML>
            <emma:emma xmlns:emma="http://www.w3.org/2003/04/emma" version="1.0">
              <emma:interpretation id="{C0A82F5C-4554-4E83-A85B-7FC976171FC7}" emma:medium="tactile" emma:mode="ink">
                <msink:context xmlns:msink="http://schemas.microsoft.com/ink/2010/main" type="inkWord" rotatedBoundingBox="29387,13049 29870,13079 29815,13935 29333,13904"/>
              </emma:interpretation>
              <emma:one-of disjunction-type="recognition" id="oneOf1">
                <emma:interpretation id="interp5" emma:lang="zh-CN" emma:confidence="0">
                  <emma:literal>A</emma:literal>
                </emma:interpretation>
                <emma:interpretation id="interp6" emma:lang="zh-CN" emma:confidence="0">
                  <emma:literal>及</emma:literal>
                </emma:interpretation>
                <emma:interpretation id="interp7" emma:lang="zh-CN" emma:confidence="0">
                  <emma:literal>月</emma:literal>
                </emma:interpretation>
                <emma:interpretation id="interp8" emma:lang="zh-CN" emma:confidence="0">
                  <emma:literal>片</emma:literal>
                </emma:interpretation>
                <emma:interpretation id="interp9" emma:lang="zh-CN" emma:confidence="0">
                  <emma:literal>白</emma:literal>
                </emma:interpretation>
              </emma:one-of>
            </emma:emma>
          </inkml:annotationXML>
          <inkml:trace contextRef="#ctx0" brushRef="#br0" timeOffset="1157">32653 15733 4992,'-32'-9'1824,"32"14"-960,0-5-320,0 0 640,0 0-320,0 8-96,-3 11-96,-3 0-32,1 13 0,-5 3 0,4 5 128,-3 1 64,-3 1-224,-2 12-32,-2-5-225,-4 6-31,-5 4-128,-2 4-32,3-4-192,3-1 32,6-7 64,0-2 32,4-7-128,5-10-32,6-32-1183,0-10-513,6-9-320,5-7-736,-1-10-1408,4-6 1152</inkml:trace>
          <inkml:trace contextRef="#ctx0" brushRef="#br0" timeOffset="1455">32653 15706 4736,'19'-9'1824,"-8"9"-960,-1 0-320,-10 0 704,6 3-224,-1 7-32,5 9-128,-1 4 0,2 7-480,-1 2 192,1 12 160,-1 12-96,1-2-64,-2 4-128,1-3-33,-5 6-95,1-3-32,-2-4-160,2-4-32,-1-6-32,1-8-64,-6-7-64,3-7-32,-3-5-576,0-7-287,0-10-705,0-4-224,-3-6-832,-3-3-1504,1-6 1152</inkml:trace>
          <inkml:trace contextRef="#ctx0" brushRef="#br0" timeOffset="1666">32489 16164 5504,'-21'-5'2112,"21"5"-1152,0 0-640,0 0 544,12 5 224,-3-5 160,6 14-352,0-4-160,21-4-416,0 4-128,-1 0 0,2-1-96,-2 4-64,1-3-800,0-1-288,-6-6-1152,11 1-448,-5-4-224</inkml:trace>
        </inkml:traceGroup>
        <inkml:traceGroup>
          <inkml:annotationXML>
            <emma:emma xmlns:emma="http://www.w3.org/2003/04/emma" version="1.0">
              <emma:interpretation id="{FA2782FC-3ADA-491B-878C-986C529E68FE}" emma:medium="tactile" emma:mode="ink">
                <msink:context xmlns:msink="http://schemas.microsoft.com/ink/2010/main" type="inkWord" rotatedBoundingBox="29937,13389 30693,13437 30659,13967 29903,13919"/>
              </emma:interpretation>
              <emma:one-of disjunction-type="recognition" id="oneOf2">
                <emma:interpretation id="interp10" emma:lang="zh-CN" emma:confidence="0">
                  <emma:literal>m</emma:literal>
                </emma:interpretation>
                <emma:interpretation id="interp11" emma:lang="zh-CN" emma:confidence="0">
                  <emma:literal>ⅵ</emma:literal>
                </emma:interpretation>
                <emma:interpretation id="interp12" emma:lang="zh-CN" emma:confidence="0">
                  <emma:literal>口</emma:literal>
                </emma:interpretation>
                <emma:interpretation id="interp13" emma:lang="zh-CN" emma:confidence="0">
                  <emma:literal>汴</emma:literal>
                </emma:interpretation>
                <emma:interpretation id="interp14" emma:lang="zh-CN" emma:confidence="0">
                  <emma:literal>比</emma:literal>
                </emma:interpretation>
              </emma:one-of>
            </emma:emma>
          </inkml:annotationXML>
          <inkml:trace contextRef="#ctx0" brushRef="#br0" timeOffset="2074">32983 16027 3968,'-4'5'1568,"8"-1"-832,1-4-32,-5 0 640,0 14-288,11 14-128,-1-6-128,-1 10 32,3 0-448,-6 4 352,-3 4 128,3 2-96,-1-2 0,-1 0-288,2 6-64,-6 4-161,0-8 1,0-12-160,0-8 0,0-16 96,0-16-96,0-2-64,0-11-96,6-9 32,-3-3-32,9-3-64,-3 2 96,2-4 0,4 8 32,1-10 0,4 10 0,1 0 0,-2 6-96,2 4 64,-1 3 32,6 6 0,-10 3-288,-1 1-127,0 5-929,-6 4-384,7-4-2368</inkml:trace>
          <inkml:trace contextRef="#ctx0" brushRef="#br0" timeOffset="2355">33388 16072 4352,'-53'-26'1664,"53"26"-896,0 0-768,0 0 416</inkml:trace>
          <inkml:trace contextRef="#ctx0" brushRef="#br0" timeOffset="2550">33347 16055 9088,'9'10'1216,"1"-2"-544,1 1-64,4 10-64,0-2 128,-5 7 64,1-1-192,-6 3-64,-10 6-32,5 4 64,-6 0-224,1 5-32,1-5 64,-2-4 127,6-6-255,-6-3-96,6-4-64,0-6 32,0-4-32,0-9 64,-3-3-64,3-12 64,0-8-64,0-3-32,3-6 32,9 0-32,3 2-96,0-2 64,0-6 32,0 7 0,5 3 0,1 6 0,0-1 0,3 6 0,3 2-96,-7 2 0,10 4-799,-5 5-289,-4-2-800,-7 6-288,2 0-896,-5 6-768,-1-6 1696</inkml:trace>
        </inkml:traceGroup>
        <inkml:traceGroup>
          <inkml:annotationXML>
            <emma:emma xmlns:emma="http://www.w3.org/2003/04/emma" version="1.0">
              <emma:interpretation id="{B09561B3-1F0F-4B6F-85AB-58E6ED4D46E8}" emma:medium="tactile" emma:mode="ink">
                <msink:context xmlns:msink="http://schemas.microsoft.com/ink/2010/main" type="inkWord" rotatedBoundingBox="30686,13456 30946,13473 30917,13925 30657,13909"/>
              </emma:interpretation>
              <emma:one-of disjunction-type="recognition" id="oneOf3">
                <emma:interpretation id="interp15" emma:lang="zh-CN" emma:confidence="0">
                  <emma:literal>o</emma:literal>
                </emma:interpretation>
                <emma:interpretation id="interp16" emma:lang="zh-CN" emma:confidence="0">
                  <emma:literal>。</emma:literal>
                </emma:interpretation>
                <emma:interpretation id="interp17" emma:lang="zh-CN" emma:confidence="0">
                  <emma:literal>0</emma:literal>
                </emma:interpretation>
                <emma:interpretation id="interp18" emma:lang="zh-CN" emma:confidence="0">
                  <emma:literal>6</emma:literal>
                </emma:interpretation>
                <emma:interpretation id="interp19" emma:lang="zh-CN" emma:confidence="0">
                  <emma:literal>◇</emma:literal>
                </emma:interpretation>
              </emma:one-of>
            </emma:emma>
          </inkml:annotationXML>
          <inkml:trace contextRef="#ctx0" brushRef="#br0" timeOffset="2867">33783 16091 5504,'-24'13'2112,"24"-3"-1152,-6 22-576,6-10 672,-6 1 288,-3 4 224,0 10-224,-3 3-64,7 5-736,10-3-33,7-2 1,3 6-256,0-20-64,5 6-128,-1-18-64,2-6 32,6-11 32,-3-6-32,2-5-32,-5-8-64,-2-10-32,-2-6 64,-2 2 64,-11 4 0,-4 6-32,-4-6-64,-8 6 32,-3 6-256,-5 8-64,1-2-735,2 18-257,2 0-768,5 2-352,5-2-896</inkml:trace>
        </inkml:traceGroup>
        <inkml:traceGroup>
          <inkml:annotationXML>
            <emma:emma xmlns:emma="http://www.w3.org/2003/04/emma" version="1.0">
              <emma:interpretation id="{389C58B6-FF01-449A-87DC-31132366F525}" emma:medium="tactile" emma:mode="ink">
                <msink:context xmlns:msink="http://schemas.microsoft.com/ink/2010/main" type="inkWord" rotatedBoundingBox="31009,13467 31558,13502 31525,14015 30977,13980"/>
              </emma:interpretation>
              <emma:one-of disjunction-type="recognition" id="oneOf4">
                <emma:interpretation id="interp20" emma:lang="zh-CN" emma:confidence="0">
                  <emma:literal>w</emma:literal>
                </emma:interpretation>
                <emma:interpretation id="interp21" emma:lang="zh-CN" emma:confidence="0">
                  <emma:literal>W</emma:literal>
                </emma:interpretation>
                <emma:interpretation id="interp22" emma:lang="zh-CN" emma:confidence="0">
                  <emma:literal>ⅳ</emma:literal>
                </emma:interpretation>
                <emma:interpretation id="interp23" emma:lang="zh-CN" emma:confidence="0">
                  <emma:literal>Ⅳ</emma:literal>
                </emma:interpretation>
                <emma:interpretation id="interp24" emma:lang="zh-CN" emma:confidence="0">
                  <emma:literal>亿</emma:literal>
                </emma:interpretation>
              </emma:one-of>
            </emma:emma>
          </inkml:annotationXML>
          <inkml:trace contextRef="#ctx0" brushRef="#br0" timeOffset="3480">34075 16100 4864,'-20'4'1824,"20"24"-960,-6-15-320,6-8 1184,0 13-384,6 1-128,3-2-128,2 2-608,-1 7 128,-1 6 128,3 4-96,2 6-1,2 2-159,-7 6 32,2-3-224,4-8-32,0-7-192,-5-5-128,1-8 96,-2-16-160,3-20-160,-3-6-384,3-9-159,-3 1 159,0-5 64,3 0 288,-3 8 128,2 5 32,-1 6 128,-1 8 64,2 9 128,-5 9 224,4 8 64,-5 6 32,-1 5 128,1 8-65,1 5 33,-2-11-160,-4 3 0,6-5-192,-1-15-64,5-4-64,1-9-96,-2-9 32,7-10 32,4-3-32,1-1-32,4-3 32,-5-6 32,1 0-32,-6 0-32,0-1-64,-4 3-32,-7 2-224,7-8-64,-11-5-480,-11 9-255,7 2-737,-7 7-288,-4 4-1664,6 6-832,-3-6 2368</inkml:trace>
        </inkml:traceGroup>
        <inkml:traceGroup>
          <inkml:annotationXML>
            <emma:emma xmlns:emma="http://www.w3.org/2003/04/emma" version="1.0">
              <emma:interpretation id="{B71C2969-B55A-45AA-9795-3F49052710FD}" emma:medium="tactile" emma:mode="ink">
                <msink:context xmlns:msink="http://schemas.microsoft.com/ink/2010/main" type="inkWord" rotatedBoundingBox="31751,13081 32328,13118 32266,14099 31688,14062"/>
              </emma:interpretation>
              <emma:one-of disjunction-type="recognition" id="oneOf5">
                <emma:interpretation id="interp25" emma:lang="zh-CN" emma:confidence="0">
                  <emma:literal>d</emma:literal>
                </emma:interpretation>
                <emma:interpretation id="interp26" emma:lang="zh-CN" emma:confidence="0">
                  <emma:literal>心</emma:literal>
                </emma:interpretation>
                <emma:interpretation id="interp27" emma:lang="zh-CN" emma:confidence="0">
                  <emma:literal>飞</emma:literal>
                </emma:interpretation>
                <emma:interpretation id="interp28" emma:lang="zh-CN" emma:confidence="0">
                  <emma:literal>公</emma:literal>
                </emma:interpretation>
                <emma:interpretation id="interp29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4021">34820 15714 6272,'-21'0'2368,"15"6"-1280,6-6-512,0 0 736,0 0-320,0 10-96,0-3-256,6 12-64,-3 13-320,3 0 192,0 4 96,3 9-33,2-4 97,-7 18-128,8-5-32,-3-4-64,2 4 0,-1 1-64,0 0-32,0-1-32,0 5 0,5-1-128,-4-4-32,-1-3 32,4-5 0,2-1-64,0-5-64,0-18 160,8-7-224,3-15-480,-3-6-128,9-16-576,-9-1-224,2-13-991,-10 4-385,14 0-992</inkml:trace>
          <inkml:trace contextRef="#ctx0" brushRef="#br0" timeOffset="4434">35185 16059 7296,'-19'-9'2720,"14"18"-1472,5-3-1248,0 2 512,5 1-224,-1 0 0,8 1-256,-3 7-64,2 2 0,4 3-1568,4-3-576,17-2-736</inkml:trace>
          <inkml:trace contextRef="#ctx0" brushRef="#br0" timeOffset="4246">35190 16277 5120,'-15'0'2016,"21"0"-1088,-2 0-512,-4 0 544,5 4 0,1 5 128,4 10-160,1-2-32,-2 5-480,1 7-32,6-6-32,0-1-192,-2 1-96,2-10-128,-7 1-32,3-6-1152,-7-4-448,-5-4-1952</inkml:trace>
        </inkml:traceGroup>
        <inkml:traceGroup>
          <inkml:annotationXML>
            <emma:emma xmlns:emma="http://www.w3.org/2003/04/emma" version="1.0">
              <emma:interpretation id="{612DEF06-D882-4619-B2A2-EDB381052CB0}" emma:medium="tactile" emma:mode="ink">
                <msink:context xmlns:msink="http://schemas.microsoft.com/ink/2010/main" type="inkWord" rotatedBoundingBox="32429,13310 32878,13338 32834,14044 32384,14015"/>
              </emma:interpretation>
              <emma:one-of disjunction-type="recognition" id="oneOf6">
                <emma:interpretation id="interp30" emma:lang="zh-CN" emma:confidence="0">
                  <emma:literal>k</emma:literal>
                </emma:interpretation>
                <emma:interpretation id="interp31" emma:lang="zh-CN" emma:confidence="0">
                  <emma:literal>文</emma:literal>
                </emma:interpretation>
                <emma:interpretation id="interp32" emma:lang="zh-CN" emma:confidence="0">
                  <emma:literal>王</emma:literal>
                </emma:interpretation>
                <emma:interpretation id="interp33" emma:lang="zh-CN" emma:confidence="0">
                  <emma:literal>上</emma:literal>
                </emma:interpretation>
                <emma:interpretation id="interp34" emma:lang="zh-CN" emma:confidence="0">
                  <emma:literal>支</emma:literal>
                </emma:interpretation>
              </emma:one-of>
            </emma:emma>
          </inkml:annotationXML>
          <inkml:trace contextRef="#ctx0" brushRef="#br0" timeOffset="5237">35471 15942 4096,'0'0'1568,"9"0"-832,-3 0-224,-6 0 512,6 4 64,0 6 160,-3-1-224,2-6 32,1 7-608,-2-6 96,-4 6 32,0-2-64,0 2 32,0 0-160,0-3 0,0 2-32,0 5 31,0 8 1,0 10 64,0 0-32,0 4 0,0 10-160,0 4 0,0-1-96,0-4 64,0 7-128,0 2-64,0-9 0,0-6 32,0-11-32,0-4 64,-4-8-128,-2-6-64,1-14-448,2-18-192,-3-7-192,0-1-63,0-7 255,6 1 192,6 0 256,6 4 96,-4 6 32,8 3 128,4 4 0,1 10 96,0 4 256,3 5 96,3 0 64,-8 10 32,1-2-64,-5 7-33,-4-2-95,-11 4 32,-5 2-192,-4-1-96,-7-4-32,-4-4 32,-1-3-96,0-2-64,1-1 128,-1-4 32,2 0-96,2 0-32,2 0 32,5 0 64,2-4 0,-4 4-32,6 0 32,2 0-32,-1 0 0,5 0 0,0 0 0,5 0 64,5 0 160,2 4 192,2 2 64,5 2 0,2 6-96,-1 4 0,6 14-96,-6-4 64,6-6-192,4-5-32,0 2-64,-3-6-64,-6-3-64,3 3-32,2-7-800,-5-2-352,0-4-864,-3-4-255,-2-20-2209</inkml:trace>
        </inkml:traceGroup>
        <inkml:traceGroup>
          <inkml:annotationXML>
            <emma:emma xmlns:emma="http://www.w3.org/2003/04/emma" version="1.0">
              <emma:interpretation id="{EC09FF33-0283-40AE-9DA4-37534E2B236A}" emma:medium="tactile" emma:mode="ink">
                <msink:context xmlns:msink="http://schemas.microsoft.com/ink/2010/main" type="inkWord" rotatedBoundingBox="32845,13689 33351,13722 33328,14097 32821,14065"/>
              </emma:interpretation>
              <emma:one-of disjunction-type="recognition" id="oneOf7">
                <emma:interpretation id="interp35" emma:lang="zh-CN" emma:confidence="0">
                  <emma:literal>e</emma:literal>
                </emma:interpretation>
                <emma:interpretation id="interp36" emma:lang="zh-CN" emma:confidence="0">
                  <emma:literal>七</emma:literal>
                </emma:interpretation>
                <emma:interpretation id="interp37" emma:lang="zh-CN" emma:confidence="0">
                  <emma:literal>匕</emma:literal>
                </emma:interpretation>
                <emma:interpretation id="interp38" emma:lang="zh-CN" emma:confidence="0">
                  <emma:literal>C</emma:literal>
                </emma:interpretation>
                <emma:interpretation id="interp3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5692">35970 16407 6656,'-21'0'2528,"21"0"-1344,0 6-832,6-6 736,-1 3-160,-1 3 32,8-2-480,-3 0-192,32 1-128,1-5-32,-6 0-160,-2 0 32,-2-5 0,-12 1 64,-4-6-320,-13 1-64,-3-4 0,-3 0 128,-18 0 32,-9-1 96,-2 5 160,1 0 96,1 5 352,0 4 128,4 0 64,2 8 31,-3 6-223,2 3 0,5 6 32,5 5 96,3 2 0,7 8-32,1-2-192,8 0-128,7-4-96,4-6-64,11 2-96,14-5 32,7-4-128,-2-6 0,6-4 32,0-9 64,0 0-800,-6-6-320,-3-3-512,-12 2-223,-4-40-3073,-6 7 544</inkml:trace>
        </inkml:traceGroup>
        <inkml:traceGroup>
          <inkml:annotationXML>
            <emma:emma xmlns:emma="http://www.w3.org/2003/04/emma" version="1.0">
              <emma:interpretation id="{CC98E255-D057-4FD7-9E09-70F3A344BB34}" emma:medium="tactile" emma:mode="ink">
                <msink:context xmlns:msink="http://schemas.microsoft.com/ink/2010/main" type="inkWord" rotatedBoundingBox="33168,13002 33388,13016 33373,13261 33152,13246"/>
              </emma:interpretation>
              <emma:one-of disjunction-type="recognition" id="oneOf8">
                <emma:interpretation id="interp40" emma:lang="zh-CN" emma:confidence="0">
                  <emma:literal>u</emma:literal>
                </emma:interpretation>
                <emma:interpretation id="interp41" emma:lang="zh-CN" emma:confidence="0">
                  <emma:literal>“</emma:literal>
                </emma:interpretation>
                <emma:interpretation id="interp42" emma:lang="zh-CN" emma:confidence="0">
                  <emma:literal>"</emma:literal>
                </emma:interpretation>
                <emma:interpretation id="interp43" emma:lang="zh-CN" emma:confidence="0">
                  <emma:literal>〝</emma:literal>
                </emma:interpretation>
                <emma:interpretation id="interp44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6021">36231 15646 6016,'-21'-7'2272,"21"11"-1216,0 5-256,6-5 800,-1 6-256,-5 2-64,4 2-576,2 14-256,5-6-288,-7 11-128,7-7 64,-2-3-352,3-5-128,-3-4-1152,0-4-448,7-17-1312,-5 0-960,-1-16 1824</inkml:trace>
          <inkml:trace contextRef="#ctx0" brushRef="#br0" timeOffset="6231">36368 15646 6272,'-4'-3'2368,"-2"6"-1280,6 7-512,0 0 736,0 2-320,0 8-32,6 6-544,-2 10-192,1 1-128,5-5-2112,1-2-896,10 3-448</inkml:trace>
        </inkml:traceGroup>
      </inkml:traceGroup>
    </inkml:traceGroup>
    <inkml:traceGroup>
      <inkml:annotationXML>
        <emma:emma xmlns:emma="http://www.w3.org/2003/04/emma" version="1.0">
          <emma:interpretation id="{D433B1F2-F6F5-404D-B138-B0237B710661}" emma:medium="tactile" emma:mode="ink">
            <msink:context xmlns:msink="http://schemas.microsoft.com/ink/2010/main" type="paragraph" rotatedBoundingBox="28940,14578 33917,14716 33876,16180 28899,160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8FEB998-7435-425F-B084-FB65CCCAB343}" emma:medium="tactile" emma:mode="ink">
              <msink:context xmlns:msink="http://schemas.microsoft.com/ink/2010/main" type="inkBullet" rotatedBoundingBox="28956,14569 29711,14605 29650,15890 28895,15854"/>
            </emma:interpretation>
            <emma:one-of disjunction-type="recognition" id="oneOf9">
              <emma:interpretation id="interp45" emma:lang="zh-CN" emma:confidence="0">
                <emma:literal>箭</emma:literal>
              </emma:interpretation>
              <emma:interpretation id="interp46" emma:lang="zh-CN" emma:confidence="0">
                <emma:literal>䎕</emma:literal>
              </emma:interpretation>
              <emma:interpretation id="interp47" emma:lang="zh-CN" emma:confidence="0">
                <emma:literal>箔</emma:literal>
              </emma:interpretation>
              <emma:interpretation id="interp48" emma:lang="zh-CN" emma:confidence="0">
                <emma:literal>䈵</emma:literal>
              </emma:interpretation>
              <emma:interpretation id="interp49" emma:lang="zh-CN" emma:confidence="0">
                <emma:literal>翡</emma:literal>
              </emma:interpretation>
            </emma:one-of>
          </emma:emma>
        </inkml:annotationXML>
        <inkml:trace contextRef="#ctx0" brushRef="#br0" timeOffset="10166">31960 18016 7040,'4'0'2720,"-4"0"-1472,6 6-768,-6-6 768,5 0-320,-1 0-64,2 0-224,-1 0-64,5 0-320,1 0 128,-2 0 31,1 0-63,1 0-32,-2 0-64,7 0 0,-5 0 0,13-6 0,3 3-224,3-6 0,-4-1-32,14-3 64,-4-1-32,14-4-32,-8 4-64,15 1 32,-12 0 96,0 4 96,-4-1-224,-5 7 0,-5-3 0,-5 2 96,-6 4-224,-10 0-32,-1 0-448,-12 10-128,-3-3-1151,-15 8-417,0-7-1632</inkml:trace>
        <inkml:trace contextRef="#ctx0" brushRef="#br0" timeOffset="8347">32117 17374 3584,'-4'-32'1408,"4"32"-768,0-22 32,4 16 1184,1 12-384,1-12-224,9 2-160,-6 8-640,3 5 160,-6 4 128,-3 3-32,3 6 32,-1-6-96,-10 13-33,-1-2-191,3 5-96,-3-6-96,-9 16-64,3-10-96,-3 3-64,0-3-416,0 0-128,0-5-1183,0-9-577,3 2-1760</inkml:trace>
        <inkml:trace contextRef="#ctx0" brushRef="#br0" timeOffset="8692">32086 17581 5504,'15'-3'2112,"-15"3"-1152,15 0-64,-9 0 800,9 0-672,-4 0-160,10-4-448,-6 4-192,0-6-128,0 3-224,0-3 0,-5 2-864,1 0-352,-2-1-672,-3 1-192,0-2 672,-3 2 576,3 1 736,0 3 1216,-6 0 608,4 3-64,-4 1-32,5 6-384,-5-1-64,0 4-576,0 0-160,0 16 32,0-7-160,0 1-32,0-6-352,0 2-192,0-6-1664,0-13-704,0 0-224</inkml:trace>
        <inkml:trace contextRef="#ctx0" brushRef="#br0" timeOffset="10839">32122 18022 6656,'6'0'2464,"-6"0"-1344,5 4-960,-1-4 608,7 4-288,-1 2 64,2 16 160,-9-4 192,8 5-480,-7-6 256,2 11 96,0-5-32,-6 4-1,0-5-319,0 10-96,0-10-64,-6 5 0,0-4-128,2-1-96,-2-3 0,1-6-32,2-3-576,-3-10-256,0 0-191,6-10-97,0 0 32,12-6 96,-9 2 288,12-8 192,-3 4 288,2-18 192,-4 0 0,5 4 0,-4 4 96,4 1 32,-6 4 320,7 5 96,-5 4 32,-2 5 0,3 0-96,-3 9 32,2 0 32,-7 18-32,2-4-32,0 8 32,-3 0-65,2 7 65,-5-6-64,0 3 0,0 2-224,0-2-64,0-2-64,0 2-64,0-4 96,-5-6 0,5-10-128,-3 0-32,-3-2 32,0-4 0,2 0 32,-2-10 0,1 4-96,0-4 64,1 0 32,-2 1 0,0 0-96,2 5 64,4 0-192,0-2 0,0 2-320,0-1-64,0 2-383,4-1-97,-4-2-896,12 2-352,-3-2-1088</inkml:trace>
        <inkml:trace contextRef="#ctx0" brushRef="#br0" timeOffset="9581">32306 17808 5376,'-11'-5'2016,"11"5"-1088,6 9-320,-6-5 672,5 6-160,-1-1 0,2 4-384,0 1-96,-3 4-384,3-4 32,-1 0 128,1 0-288,-2-2-64,2-2-288,-1-6-96,-5 2-1504,4-16-704,1 0-928</inkml:trace>
        <inkml:trace contextRef="#ctx0" brushRef="#br0" timeOffset="9772">32505 17758 6912,'11'6'2624,"-11"-6"-1408,4 8-576,-4-3 864,0-1-384,0 1 0,-4 3-288,4 2-65,-11 2-415,5-2-224,-9 3 0,5-4-256,-10 5 32,5 1-1183,-6-2-481,6 0-1664,-11 0-1600,7 3 1728</inkml:trace>
        <inkml:trace contextRef="#ctx0" brushRef="#br0" timeOffset="8932">32474 17228 5120,'6'-5'1920,"-6"5"-1024,3 9-480,-3-3 608,6 1-96,-6 3 96,0 18-96,0-5 64,0 3-544,0 2 160,0 2 64,0-2-224,-6 8-32,3-9-288,-3 5-96,0-3-320,-3-7-128,3 0-1408,-3-12-640,3-2-1184</inkml:trace>
        <inkml:trace contextRef="#ctx0" brushRef="#br0" timeOffset="11318">32454 18251 5632,'-10'6'2176,"10"-6"-1152,4 4-480,-4-4 640,6 0-64,0 0 64,2 0-288,4 0-160,-2 0-416,-1 0 0,2 0 96,-1 0-160,-5 0 0,1 0-64,-3 0-32,3 0-192,0 5 32,-6-1 0,0 0 0,0-4-96,4 6 64,-4-6-384,6 0-160,-6 0-608,0-6-192,0 2-416,0-5-160,0-1-576,0-7-672,0-5 1312</inkml:trace>
        <inkml:trace contextRef="#ctx0" brushRef="#br0" timeOffset="9296">32531 17649 7424,'-6'33'2816,"6"-33"-1536,6 0-800,-6 0 768,3-5-544,3 0-64,9 1-384,-4 0-96,8-2-96,-2 3-128,-2 3-32,0 0-864,-5 0-384,1 0-960,-7 9-320,2-1-160</inkml:trace>
        <inkml:trace contextRef="#ctx0" brushRef="#br0" timeOffset="11064">32525 17990 5888,'6'-5'2176,"-6"5"-1152,3 0-576,-3 0 704,6 5-96,-6-1 96,6 6-224,-2-1-96,2 4-448,-1 1 96,0 0 96,-1 0-193,8 3-63,-8-2-160,1-8-128,0 3 0,1-1-32,-2 1-863,-4-1-289,0-5-1344,-4 5-480,-2 1-416</inkml:trace>
        <inkml:trace contextRef="#ctx0" brushRef="#br0" timeOffset="9111">32540 17510 6528,'21'0'2464,"-21"0"-1344,36-10-672,-30 10 640,9 0-416,0 0-64,0-4-352,-6-2-160,3 2-64,-3-1-544,-4 5-192,-5 0-1760,-5 5-1792,-1-1 1184</inkml:trace>
        <inkml:trace contextRef="#ctx0" brushRef="#br0" timeOffset="11665">32648 17972 4736,'21'-5'1824,"-21"5"-960,-21 0-320,21 0 704,0 0-288,0 0 0,0 5-128,0 0-32,6-2-448,-2 1 0,2 6 64,-1 0 64,-2-2 96,-3 2-128,6 4 64,0-2-96,0 11 63,-6-4-127,0 7-32,0-4 64,4 11 160,-4-7-96,0 12 64,0-11-160,0 8-32,0-6-64,0 3 0,0-6-128,0-4-96,0 0 0,0-2 32,0-3-32,0-2 64,0-2-928,-10-4-288,4-1-1503,0-2-577,3-2-1280</inkml:trace>
      </inkml:traceGroup>
      <inkml:traceGroup>
        <inkml:annotationXML>
          <emma:emma xmlns:emma="http://www.w3.org/2003/04/emma" version="1.0">
            <emma:interpretation id="{FDCEA611-7423-4E3A-BB05-9D0BFFDA09D2}" emma:medium="tactile" emma:mode="ink">
              <msink:context xmlns:msink="http://schemas.microsoft.com/ink/2010/main" type="line" rotatedBoundingBox="29875,14793 33912,14905 33876,16180 29839,16068"/>
            </emma:interpretation>
          </emma:emma>
        </inkml:annotationXML>
        <inkml:traceGroup>
          <inkml:annotationXML>
            <emma:emma xmlns:emma="http://www.w3.org/2003/04/emma" version="1.0">
              <emma:interpretation id="{3697F7D0-4883-4DC6-A85B-98D6B83CCF05}" emma:medium="tactile" emma:mode="ink">
                <msink:context xmlns:msink="http://schemas.microsoft.com/ink/2010/main" type="inkWord" rotatedBoundingBox="30352,15049 30632,15767 29972,16024 29692,15306"/>
              </emma:interpretation>
              <emma:one-of disjunction-type="recognition" id="oneOf10">
                <emma:interpretation id="interp50" emma:lang="zh-CN" emma:confidence="0">
                  <emma:literal>头</emma:literal>
                </emma:interpretation>
                <emma:interpretation id="interp51" emma:lang="zh-CN" emma:confidence="0">
                  <emma:literal>失</emma:literal>
                </emma:interpretation>
                <emma:interpretation id="interp52" emma:lang="zh-CN" emma:confidence="0">
                  <emma:literal>庆</emma:literal>
                </emma:interpretation>
                <emma:interpretation id="interp53" emma:lang="zh-CN" emma:confidence="0">
                  <emma:literal>矢</emma:literal>
                </emma:interpretation>
                <emma:interpretation id="interp54" emma:lang="zh-CN" emma:confidence="0">
                  <emma:literal>亥</emma:literal>
                </emma:interpretation>
              </emma:one-of>
            </emma:emma>
          </inkml:annotationXML>
          <inkml:trace contextRef="#ctx0" brushRef="#br0" timeOffset="12589">32907 18335 6784,'-15'4'2624,"15"-4"-1408,0 3-640,0-3 800,4 0-352,2 0-32,5-3-288,-1 3-128,10-4-320,1-1 32,9-9 63,-6 5-127,18-4 32,-6-1-96,9 2 0,-4-4-192,10-6 32,0-1 0,-6 0 64,-3 7-96,-7-7 0,-5 4-480,3 0-127,-9 2-385,-9-1-96,0 4-864,-9 1-352,-6-6-1024</inkml:trace>
          <inkml:trace contextRef="#ctx0" brushRef="#br0" timeOffset="12316">33086 17803 7936,'-6'0'2976,"6"0"-1600,6 0-832,-2 0 800,2 0-576,-1 0-160,4 6-320,3-6-128,3 0-64,0 0-96,5 4 96,-4-4 0,-2 3 32,-4 3-576,-4 4-160,0-3-832,-18 12-384,-8 9-160,4-11 32,2 2 992,-11-2 512,4 2 832,1 3 416,4-3 480,2-2 320,-2-4-288,10 2-128,1-5-480,16-10-128,-1 0-320,10-6-96,-4 6-96,4 0-64,1 0-64,-2 0 32,-3 0-320,-6 10-96,0-1-992,-10 14-384,0-7-1280,-10 3-928,4 0 1792</inkml:trace>
          <inkml:trace contextRef="#ctx0" brushRef="#br0" timeOffset="12851">33300 17781 6016,'-4'-10'2272,"4"10"-1216,0 0-448,0 0 736,4 0-32,1 0 0,1 6-224,-2-2-128,1 5-512,1 1 63,-2 12 129,-4 1 64,0 12 64,0-7-160,-4 22-32,-2-5-192,-9 10-64,6-10-288,-8 10 0,2-10-96,0 10 0,-6-16-864,12-1-416,-1-12-1215,4-7-449,1-6-1408</inkml:trace>
          <inkml:trace contextRef="#ctx0" brushRef="#br0" timeOffset="13105">33341 18221 5888,'31'-15'2176,"-31"15"-1152,35 29-64,-29-26 896,3 10-288,3 3-128,2 6-320,-4-5-161,6 6-511,-6-1-64,6 1 32,-7-1-288,2-3-160,-1-6-320,-4 1-192,-3-5-991,2-13-449,1 4-1568,4-13-1472,-4-2 1888</inkml:trace>
        </inkml:traceGroup>
        <inkml:traceGroup>
          <inkml:annotationXML>
            <emma:emma xmlns:emma="http://www.w3.org/2003/04/emma" version="1.0">
              <emma:interpretation id="{7630A932-045F-44FB-AE0B-ED0AF81615E2}" emma:medium="tactile" emma:mode="ink">
                <msink:context xmlns:msink="http://schemas.microsoft.com/ink/2010/main" type="inkWord" rotatedBoundingBox="30511,15338 31255,14787 31769,15481 31025,16033"/>
              </emma:interpretation>
              <emma:one-of disjunction-type="recognition" id="oneOf11">
                <emma:interpretation id="interp55" emma:lang="zh-CN" emma:confidence="0">
                  <emma:literal>形</emma:literal>
                </emma:interpretation>
                <emma:interpretation id="interp56" emma:lang="zh-CN" emma:confidence="0">
                  <emma:literal>刑</emma:literal>
                </emma:interpretation>
                <emma:interpretation id="interp57" emma:lang="zh-CN" emma:confidence="0">
                  <emma:literal>彩</emma:literal>
                </emma:interpretation>
                <emma:interpretation id="interp58" emma:lang="zh-CN" emma:confidence="0">
                  <emma:literal>杉</emma:literal>
                </emma:interpretation>
                <emma:interpretation id="interp59" emma:lang="zh-CN" emma:confidence="0">
                  <emma:literal>衫</emma:literal>
                </emma:interpretation>
              </emma:one-of>
            </emma:emma>
          </inkml:annotationXML>
          <inkml:trace contextRef="#ctx0" brushRef="#br0" timeOffset="13798">33834 17772 6528,'-9'-4'2464,"9"4"-1344,0 0-384,0 0 832,0 0-320,9 0 0,3 0-352,-3 0-97,6 0-447,6 0 128,5 0 96,-1 0-256,5 0-96,2 0-128,4 0-96,-6 0-64,6 0 32,-16 0-608,-1 0-224,-14 4-831,-10 5-289,-10 4-1408,-5 2-1408,-5 2 1760</inkml:trace>
          <inkml:trace contextRef="#ctx0" brushRef="#br0" timeOffset="14035">33676 18062 5120,'-10'28'2016,"5"-24"-1088,5 1-1088,0 8 2976,5-3-896,17-2-448,2-12-416,2 0-672,4-1 96,12-9 95,3 1-127,6 0 64,5-2-224,5 1-96,-8 2-192,-9-2 0,-8-1 0,-6 8 64,-9-8-672,-12 7-288,-12 3-1247,-18 0-545,1 0-1280</inkml:trace>
          <inkml:trace contextRef="#ctx0" brushRef="#br0" timeOffset="14446">33891 17890 5888,'-6'0'2272,"6"4"-1216,0 2-256,6 2 800,-1 6-320,1 4-96,-2 4-256,2 10-128,-6 10-416,0-2-97,0 6 33,0-6-64,-6 1 32,6 0-160,-4-15-96,4-2-96,0-12 32,0-12-1183,4-9-449,2-8-640,3-19-288,2-11 800,-1 8 320,1 3 960,-2-2 384,1 12 832,7 4 416,-2 8 416,0 4 160,0 10-64,-6 4-32,3 16-480,-3 6-192,-3 6-289,0 0 1,-6 0-160,0 0-32,0-6-192,0 2 0,0-5-224,0-6-96,0-7-832,0-10-352,4-4-767,1-12-353,10-6-1632</inkml:trace>
          <inkml:trace contextRef="#ctx0" brushRef="#br0" timeOffset="14890">34375 17523 6400,'-9'-4'2464,"9"13"-1344,-6 5-608,6-5 768,-6 8-608,3 1-192,-8 9-160,1 5-64,-1-5-128,1 1-96,4-6 0,3 1 32,6-4 32,9-6-32,-3 0 32,7-3-224,-2-1 32,2-2 32,0 9 32,0-3 32,-7 4 0,-4 1 64,-5 5 32,-5 6-32,-1-3-64,-3 0 32,3 2-32,2-1 0,4 1 0,4-5 0,2-7 0,3 0-96,2 0 0,-1 4 64,-4-4 0,3 4 384,-3 2 224,-6 10-96,-6-6 0,-3 6-160,-7 0 32,2 0-129,-2-6 33,0-2-384,6-6-63,4-4-1953,6-18-800,6-6-992</inkml:trace>
        </inkml:traceGroup>
        <inkml:traceGroup>
          <inkml:annotationXML>
            <emma:emma xmlns:emma="http://www.w3.org/2003/04/emma" version="1.0">
              <emma:interpretation id="{F7E9A6F2-8562-4F37-88A8-299A476FB012}" emma:medium="tactile" emma:mode="ink">
                <msink:context xmlns:msink="http://schemas.microsoft.com/ink/2010/main" type="inkWord" rotatedBoundingBox="32064,14845 32092,15842 31730,15853 31702,14855"/>
              </emma:interpretation>
              <emma:one-of disjunction-type="recognition" id="oneOf12">
                <emma:interpretation id="interp60" emma:lang="zh-CN" emma:confidence="0">
                  <emma:literal>矩</emma:literal>
                </emma:interpretation>
                <emma:interpretation id="interp61" emma:lang="zh-CN" emma:confidence="0">
                  <emma:literal>短</emma:literal>
                </emma:interpretation>
                <emma:interpretation id="interp62" emma:lang="zh-CN" emma:confidence="0">
                  <emma:literal>钜</emma:literal>
                </emma:interpretation>
                <emma:interpretation id="interp63" emma:lang="zh-CN" emma:confidence="0">
                  <emma:literal>疑</emma:literal>
                </emma:interpretation>
                <emma:interpretation id="interp64" emma:lang="zh-CN" emma:confidence="0">
                  <emma:literal>钯</emma:literal>
                </emma:interpretation>
              </emma:one-of>
            </emma:emma>
          </inkml:annotationXML>
          <inkml:trace contextRef="#ctx0" brushRef="#br0" timeOffset="15762">34960 17481 6784,'-9'6'2624,"-6"-2"-1408,4 5-704,11-9 704,0 10-224,0-1-32,0 4-96,-4 0 0,-1 6-480,-5 7-1,-1 10 33,1 2-96,-1-8 64,2-2-96,3-5 0,2-5-96,4 0-32,4-5-96,7-4-64,-2-3 32,12-6 32,9-6-96,0 6 0,2-3 32,-1-3 0,-7 2 0,-3 4 0,0-4 0,-6 4 64,-4 0-384,-11 0-192,0 4-576,-6 6-255,-5 3-513,-13 6-192,-12 3 608,0 4 288,6 2 704,-6-1 256,6-1 640,-2 6 256,7-3 512,5 7 192,-1-10-128,6 2 32,5-5-320,5-10-129,5 0-223,9-3-64,12-7-192,0-10-64,9-8-192,11 1-32,1-2-96,-8-3-96,-2 6-32,-8-1 96,-3-1-416,-6 8-192,-9-3-224,-6 1-95,-6 3-129,0 2 32,3 1 416,-13-3 224,2 2 352,2 4 96,-9 0 576,6 0 96,6 4 160,-3 5-64,9 10 64,-3 8-65,1 5 1,1 3-192,-8 7 32,3-1-64,-6 5-64,-6 3-128,1-8-64,-1-2-192,0-7-96,0-3-1216,2-12-480,8-7-1983,17-33-2689</inkml:trace>
          <inkml:trace contextRef="#ctx0" brushRef="#br0" timeOffset="15954">35044 18261 7936,'19'9'2976,"-2"-5"-1600,-2 11-832,-6-7 864,3 7-448,-9-2-96,3 4-417,0-2-191,-6-2-160,0 0-352,-6-3-159,0-7-1473,3-3-672,3-3-1376</inkml:trace>
          <inkml:trace contextRef="#ctx0" brushRef="#br0" timeOffset="16503">35354 17668 9088,'-26'36'3424,"47"-36"-1856,-12 28-1408,-3-34 704,5 16-544,4-14-96,6 8-160,-3 2-64,9-3 32,-6 1-32,0 1 0,-7-1-96,-4 6 0,-4-1-32,-12 4 96,-4 6-64,-4 4-32,-7-1 96,0 1 0,0 3 96,1-3 32,-1-4-32,6-2 32,5-2 64,20-12 0,1 1-96,4-4 64,6 0-32,-2 0-128,2 0 32,-7 0 0,-2 6 64,-6 4 96,-6-3 127,-6 16 65,-6 9 96,-2 5-32,-2-6 64,7-3-128,-3-6 32,3-5-288,4-2-128,5-5-288,11-10-128,-2-10-800,1-12-319,1-10-609,-1 0-160,-10 0-928,0 0-704,-4 0 1792</inkml:trace>
          <inkml:trace contextRef="#ctx0" brushRef="#br0" timeOffset="16812">35339 17844 5120,'-32'-9'2016,"32"9"-1088,-18 0-320,21 3 736,3 7 96,-1 0 96,-1 2-224,-4 8-64,0 6-704,0 2 95,0 21 33,0 2 128,-4-2 64,-1-4-96,10 1-32,-1-1-192,-4-8-64,6-7-288,5 8-64,-2-12 0,1-3 64,1-4-160,4-6-96,0 0 32,6-3 64,0-6 0,3-8 64,3-6-64,3 1 64,0-4-128,0-1-64,-4 2-224,-1 2-128,-4 0-544,-1 1-224,-14 6-3231,4 3-705</inkml:trace>
        </inkml:traceGroup>
        <inkml:traceGroup>
          <inkml:annotationXML>
            <emma:emma xmlns:emma="http://www.w3.org/2003/04/emma" version="1.0">
              <emma:interpretation id="{6E553FE2-0FC3-4930-AAE0-12094B95538B}" emma:medium="tactile" emma:mode="ink">
                <msink:context xmlns:msink="http://schemas.microsoft.com/ink/2010/main" type="inkWord" rotatedBoundingBox="32922,14869 33984,15473 33522,16286 32460,15682"/>
              </emma:interpretation>
              <emma:one-of disjunction-type="recognition" id="oneOf13">
                <emma:interpretation id="interp65" emma:lang="zh-CN" emma:confidence="0">
                  <emma:literal>阵</emma:literal>
                </emma:interpretation>
                <emma:interpretation id="interp66" emma:lang="zh-CN" emma:confidence="0">
                  <emma:literal>陈</emma:literal>
                </emma:interpretation>
                <emma:interpretation id="interp67" emma:lang="zh-CN" emma:confidence="0">
                  <emma:literal>冻</emma:literal>
                </emma:interpretation>
                <emma:interpretation id="interp68" emma:lang="zh-CN" emma:confidence="0">
                  <emma:literal>呼</emma:literal>
                </emma:interpretation>
                <emma:interpretation id="interp69" emma:lang="zh-CN" emma:confidence="0">
                  <emma:literal>浮</emma:literal>
                </emma:interpretation>
              </emma:one-of>
            </emma:emma>
          </inkml:annotationXML>
          <inkml:trace contextRef="#ctx0" brushRef="#br0" timeOffset="17691">35791 17845 6400,'-15'-10'2464,"15"7"-1344,6-3-384,0 6 832,-3 0-512,8 0-192,5 0-160,-1 0-64,5 0-352,1 0 32,0 6 31,-6 1-127,0 2 32,6 5-96,-12 4 0,-3 1-32,-2 4 0,-4 0 128,0-1 96,-4 4 0,4-3 32,4 0 0,-4-1 64,0-7-160,5 2-32,1-4-128,0 3-32,-3-3-96,-3 0-32,-3 0-256,-3-3-128,-5-1-352,-5-5-96,-2 5-32,-3-5 1,6-4 287,-2-4 192,2-5 256,5 5 96,1-15 64,4-4 0,-1 1 64,0 5-96,2 2 0,-1 2 32,-1 3 64,2 7 160,-2 3 192,-5 9 128,2 0 63,-1 8 97,5 6 96,-1 5-64,12-1-64,-1 5 0,-1 13 32,2-10-256,-6 2-96,6 0-128,-6-7-64,0 2-192,3-9-32,-3-4-416,6-6-160,5-8-704,-1-19-288,5-9-1119,5-7-481,1-12-960</inkml:trace>
          <inkml:trace contextRef="#ctx0" brushRef="#br0" timeOffset="17909">36051 17816 7040,'-34'-3'2720,"38"-1"-1472,-4 4-320,0 0 1728,27 4-673,3-4-703,5 0-416,7 0-544,3-4-128,0-1-64,2 1-64,4-2 32,-11 6-704,1-4-224,-20 4-1151,-6 0-385</inkml:trace>
          <inkml:trace contextRef="#ctx0" brushRef="#br0" timeOffset="18512">36296 17694 6784,'-4'-7'2624,"4"10"-1408,0-3-512,0 0 896,4 13-416,2 3-96,-6 0-384,0 3-33,-6 8-383,2 5 32,-6 0 96,0 3-96,-2 1 64,3 6-32,4-7 32,1 1 0,4-4 64,0-3-160,4-7-32,7 1-64,4-10 32,0-4-192,6-5-96,-1 2 32,-1-6 0,2-10-320,0 1-96,-6-1-352,-3 1-64,-9 2 64,2-9 64,-5 3 257,0 4 223,0 1 160,-5-1 64,2 0 96,-4-1 96,2 6 64,-1-1 95,2 1 129,-1 4 32,0 0 0,0 0 128,-6 4-224,1 1-64,4 9 32,1-1 96,2 9-128,-3 1 0,0 5 0,6-1 32,0 5-32,0 9-32,6 4-32,0 0 0,-3 1-64,2-1 32,1 4-128,0 2-64,-6-3 0,4-2-32,-4-1 0,0 0 0,0-7-288,0-12-64,-4-12-448,-2-5-192,0-9-480,-2-4-192,-4-11-959,8-2-321,-7-6-1120</inkml:trace>
          <inkml:trace contextRef="#ctx0" brushRef="#br0" timeOffset="18823">35970 18364 5760,'-10'-7'2176,"5"11"-1152,5-1 0,0-3 864,0 0-288,9 0-160,3 0-384,8 0-129,10-3-511,6-1-32,6-5 32,9-5-160,9 0 0,6 0 0,5 5 0,1 1-64,-6 2-32,-4 3-96,-8-3 32,8 2-64,-5 1-32,-6 3-256,-11 0-160,-4-6-832,-4 6-415,-14 0-1153,-2 0-544,0 6-256</inkml:trace>
        </inkml:traceGroup>
      </inkml:traceGroup>
    </inkml:traceGroup>
    <inkml:traceGroup>
      <inkml:annotationXML>
        <emma:emma xmlns:emma="http://www.w3.org/2003/04/emma" version="1.0">
          <emma:interpretation id="{02E7776F-5F7F-4F62-A5EA-ACF2FABD8765}" emma:medium="tactile" emma:mode="ink">
            <msink:context xmlns:msink="http://schemas.microsoft.com/ink/2010/main" type="paragraph" rotatedBoundingBox="16449,15848 29869,16116 29840,17604 16419,173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32A8BC-2384-457B-9C9E-134752537EF9}" emma:medium="tactile" emma:mode="ink">
              <msink:context xmlns:msink="http://schemas.microsoft.com/ink/2010/main" type="line" rotatedBoundingBox="16449,15848 29869,16116 29840,17604 16419,17336"/>
            </emma:interpretation>
          </emma:emma>
        </inkml:annotationXML>
        <inkml:traceGroup>
          <inkml:annotationXML>
            <emma:emma xmlns:emma="http://www.w3.org/2003/04/emma" version="1.0">
              <emma:interpretation id="{D2E6D414-A40C-4857-9262-6280482AAD0F}" emma:medium="tactile" emma:mode="ink">
                <msink:context xmlns:msink="http://schemas.microsoft.com/ink/2010/main" type="inkWord" rotatedBoundingBox="16347,16953 16788,15741 17409,15967 16968,17179"/>
              </emma:interpretation>
              <emma:one-of disjunction-type="recognition" id="oneOf14">
                <emma:interpretation id="interp70" emma:lang="zh-CN" emma:confidence="0">
                  <emma:literal>s</emma:literal>
                </emma:interpretation>
                <emma:interpretation id="interp71" emma:lang="zh-CN" emma:confidence="0">
                  <emma:literal>S</emma:literal>
                </emma:interpretation>
                <emma:interpretation id="interp72" emma:lang="zh-CN" emma:confidence="0">
                  <emma:literal>∫</emma:literal>
                </emma:interpretation>
                <emma:interpretation id="interp73" emma:lang="zh-CN" emma:confidence="0">
                  <emma:literal>g</emma:literal>
                </emma:interpretation>
                <emma:interpretation id="interp74" emma:lang="zh-CN" emma:confidence="0">
                  <emma:literal>9</emma:literal>
                </emma:interpretation>
              </emma:one-of>
            </emma:emma>
          </inkml:annotationXML>
          <inkml:trace contextRef="#ctx0" brushRef="#br0" timeOffset="92229">20272 19180 3712,'-6'-7'1472,"12"2"-768,9-5-416,0 6 512,0 0-32,6-5 32,15 0-96,8-1-64,4 0-320,-2 3 0,10-2 96,-2 3-32,-1 6 32,2 6-96,1 3 32,-5 4 160,-6 5 64,-9 10-32,-10-2 0,-5 6-32,-12 0 0,-15 4-128,-12 0 0,-8 2 63,-4-3 33,-12-3-128,-3-5 32,0-5-224,-9-3-32,0-6-64,4-3-64,8-10-64,6-6 32,6-2-320,9-1-96,6-4-639,10-2-225,16-2-608,13 3-160,3 0-1504</inkml:trace>
        </inkml:traceGroup>
        <inkml:traceGroup>
          <inkml:annotationXML>
            <emma:emma xmlns:emma="http://www.w3.org/2003/04/emma" version="1.0">
              <emma:interpretation id="{1BA2C0BF-061B-4017-B970-D7C4585A3F8D}" emma:medium="tactile" emma:mode="ink">
                <msink:context xmlns:msink="http://schemas.microsoft.com/ink/2010/main" type="inkWord" rotatedBoundingBox="17931,16432 17933,17357 17225,17358 17223,16433"/>
              </emma:interpretation>
              <emma:one-of disjunction-type="recognition" id="oneOf15">
                <emma:interpretation id="interp75" emma:lang="zh-CN" emma:confidence="0">
                  <emma:literal>p</emma:literal>
                </emma:interpretation>
                <emma:interpretation id="interp76" emma:lang="zh-CN" emma:confidence="0">
                  <emma:literal>P</emma:literal>
                </emma:interpretation>
                <emma:interpretation id="interp77" emma:lang="zh-CN" emma:confidence="0">
                  <emma:literal>可</emma:literal>
                </emma:interpretation>
                <emma:interpretation id="interp78" emma:lang="zh-CN" emma:confidence="0">
                  <emma:literal>卩</emma:literal>
                </emma:interpretation>
                <emma:interpretation id="interp79" emma:lang="zh-CN" emma:confidence="0">
                  <emma:literal>少</emma:literal>
                </emma:interpretation>
              </emma:one-of>
            </emma:emma>
          </inkml:annotationXML>
          <inkml:trace contextRef="#ctx0" brushRef="#br0" timeOffset="91792">20582 19064 5248,'-11'0'2016,"11"0"-1088,0 0-320,0 0 736,0 0-32,0 4 0,0 1-288,0 3-160,0 7-480,0-2 192,5 14 64,1 10-65,0 3 1,-6 5 32,4 6 64,-4 4-224,0 7-32,0 11-160,0-6-96,0-3 0,0-14-32,0-1-160,0-8-32,0 0-320,0-14-96,-4 9-1152,-2 5-95,-5-15-65,2 3-64,-1-20 32,-11 1-1504</inkml:trace>
          <inkml:trace contextRef="#ctx0" brushRef="#br0" timeOffset="91385">20138 18906 7168,'-4'-32'2720,"8"35"-1472,7-3-1120,-2 13 672,12-16-32,-6-7 160,5-3-128,2-6-96,-7 2-384,0-5-64,5-6-32,-4-3-32,-2-1-32,-2 0-192,-8 0 32,-4 0 0,-10 0 63,-10 0-94,-22 6-1,-4 13-32,-4 3-64,-6 7 0,-1 10 96,-9 3 0,0 3 96,9 6-32,13 3-32,-2 10 32,14 0-32,13 4 0,2 19 64,23-6 96,9 5 63,6-3-31,15-2 32,5 2-64,4 1 0,1 3-96,-6-4-64,6-6 96,2-6 0,-13 3 32,-5-1 64,-9 5 32,-17-7 96,-8 12-96,-8 8 32,-8-5-32,-10-9 96,-6-3-96,-4-10 32,-7-6-160,-8-7-64,-1-11 0,-10-13-32,10-21-352,4-2-96,6-4-288,-5 2-64,12-2-448,6 3-95,14 7-609,14 5-288,14-2-1344</inkml:trace>
        </inkml:traceGroup>
        <inkml:traceGroup>
          <inkml:annotationXML>
            <emma:emma xmlns:emma="http://www.w3.org/2003/04/emma" version="1.0">
              <emma:interpretation id="{55557CE3-06CE-4849-AD4A-7E7906140D82}" emma:medium="tactile" emma:mode="ink">
                <msink:context xmlns:msink="http://schemas.microsoft.com/ink/2010/main" type="inkWord" rotatedBoundingBox="18024,16458 19224,16482 19212,17096 18012,17072"/>
              </emma:interpretation>
              <emma:one-of disjunction-type="recognition" id="oneOf16">
                <emma:interpretation id="interp80" emma:lang="zh-CN" emma:confidence="0">
                  <emma:literal>a</emma:literal>
                </emma:interpretation>
                <emma:interpretation id="interp81" emma:lang="zh-CN" emma:confidence="0">
                  <emma:literal>G</emma:literal>
                </emma:interpretation>
                <emma:interpretation id="interp82" emma:lang="zh-CN" emma:confidence="0">
                  <emma:literal>厶</emma:literal>
                </emma:interpretation>
                <emma:interpretation id="interp83" emma:lang="zh-CN" emma:confidence="0">
                  <emma:literal>“</emma:literal>
                </emma:interpretation>
                <emma:interpretation id="interp84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93362">21586 19128 4352,'-9'-19'1664,"9"15"-896,0 4-480,0 0 448,0 0 416,3 4 288,3 5-32,0 4-64,3 10-736,1 3 0,1 2-32,10 5 32,-7-1 32,11 3-97,-4 1 65,-6 0-256,0 0-64,-4-4-32,-1-4 0,1-5-128,-7-7-32,1 0-32,-5-3-64,0-13 160,0 0 32,6-10-224,-2-9-32,1-7 0,1 0 32,0-6 32,3 0 0,1-4 0,1-6 0,-2 10-96,3 0 64,3 6-256,0 3-128,0 5-224,0 4-64,0 5-671,0 5-257,0-1-1248,-4 5-1824,5 5 1152</inkml:trace>
        </inkml:traceGroup>
        <inkml:traceGroup>
          <inkml:annotationXML>
            <emma:emma xmlns:emma="http://www.w3.org/2003/04/emma" version="1.0">
              <emma:interpretation id="{06CEB8AD-58A3-4961-B5A9-C23C502BAE84}" emma:medium="tactile" emma:mode="ink">
                <msink:context xmlns:msink="http://schemas.microsoft.com/ink/2010/main" type="inkWord" rotatedBoundingBox="18886,16359 19033,16814 18681,16929 18533,16474"/>
              </emma:interpretation>
              <emma:one-of disjunction-type="recognition" id="oneOf17">
                <emma:interpretation id="interp85" emma:lang="zh-CN" emma:confidence="0">
                  <emma:literal>r</emma:literal>
                </emma:interpretation>
                <emma:interpretation id="interp86" emma:lang="zh-CN" emma:confidence="0">
                  <emma:literal>ⅴ</emma:literal>
                </emma:interpretation>
                <emma:interpretation id="interp87" emma:lang="zh-CN" emma:confidence="0">
                  <emma:literal>v</emma:literal>
                </emma:interpretation>
                <emma:interpretation id="interp88" emma:lang="zh-CN" emma:confidence="0">
                  <emma:literal>Ⅴ</emma:literal>
                </emma:interpretation>
                <emma:interpretation id="interp89" emma:lang="zh-CN" emma:confidence="0">
                  <emma:literal>V</emma:literal>
                </emma:interpretation>
              </emma:one-of>
            </emma:emma>
          </inkml:annotationXML>
          <inkml:trace contextRef="#ctx0" brushRef="#br0" timeOffset="92932">21372 19118 3968,'-4'-5'1568,"-2"5"-832,1 0-864,-5 0 1504,-10 5-288,-1-1-96,0 2-128,0-2-512,2 0 128,-1 2 160,-1 2 0,0-3 0,1 4-64,5 7 32,-6 8-32,2-2 0,2 1-160,7 5 0,1-1-65,4 5 33,-1 0-64,6 3 32,0-3-128,6 0-64,-1 5-64,4 3 0,1-4-64,7-8 64,2-1-64,-4-8-32,2-6 32,2 0 32,1-17-96,1-2-64,9-16-576,-3 0-64,-7-5-63,1-1 95,-6-4 32,0 5 224,-5-5 192,1 6 160,-7-2 64,2 5 32,-1 0 0,-1 7 0,-4 0 0,0 9 192,0 2 192,5 1 224,-5 4 96,6 9-1,0 8-63,-2 5-128,7 1-64,-2 6-256,6-3-64,0-4-64,0-2 32,3-4-224,-4 0 32,2-9-832,-1-2-319,0-5-1057,-6-9-480,2-4-1056</inkml:trace>
        </inkml:traceGroup>
        <inkml:traceGroup>
          <inkml:annotationXML>
            <emma:emma xmlns:emma="http://www.w3.org/2003/04/emma" version="1.0">
              <emma:interpretation id="{EF833A7C-7EEF-4D23-8F1A-9DB880371EBE}" emma:medium="tactile" emma:mode="ink">
                <msink:context xmlns:msink="http://schemas.microsoft.com/ink/2010/main" type="inkWord" rotatedBoundingBox="18935,17088 19007,16460 19266,16490 19193,17118"/>
              </emma:interpretation>
              <emma:one-of disjunction-type="recognition" id="oneOf18">
                <emma:interpretation id="interp90" emma:lang="zh-CN" emma:confidence="0">
                  <emma:literal>s</emma:literal>
                </emma:interpretation>
                <emma:interpretation id="interp91" emma:lang="zh-CN" emma:confidence="0">
                  <emma:literal>S</emma:literal>
                </emma:interpretation>
                <emma:interpretation id="interp92" emma:lang="zh-CN" emma:confidence="0">
                  <emma:literal>∫</emma:literal>
                </emma:interpretation>
                <emma:interpretation id="interp93" emma:lang="zh-CN" emma:confidence="0">
                  <emma:literal>了</emma:literal>
                </emma:interpretation>
                <emma:interpretation id="interp94" emma:lang="zh-CN" emma:confidence="0">
                  <emma:literal>勹</emma:literal>
                </emma:interpretation>
              </emma:one-of>
            </emma:emma>
          </inkml:annotationXML>
          <inkml:trace contextRef="#ctx0" brushRef="#br0" timeOffset="93917">22238 19118 4864,'-4'-5'1824,"4"10"-960,0-5-672,0 0 480,0 0 192,-6 0 256,1 0-224,-4 4-64,-3 6-480,-2 0 128,-8 12 160,7 4-64,0-3 32,-5 0-32,10-5 0,4 2-160,3-4-97,3 3-31,3-2 32,9-2-96,-3-2-64,1 1-64,1-2 0,-2 2 64,2 0 64,-1 0 32,2-1 0,-3 0-64,0 3-32,3-8-32,-3 0 0,2 2 0,-7 0 0,2-6-64,0 1-64,-3 2 32,-3 3 32,5-1 32,-5 0 96,0 1-160,0-6-96,-5 14 96,2 14-32,-9-24 0,2 14 32,0-2 32,-6-2-96,2-4 0,-8-5 96,-2-5 96,-2 5-128,1-5-96,-2 2-256,3-6-128,4 0-672,-2 0-256,14-6-1439,2-11-609,6-20-480</inkml:trace>
        </inkml:traceGroup>
        <inkml:traceGroup>
          <inkml:annotationXML>
            <emma:emma xmlns:emma="http://www.w3.org/2003/04/emma" version="1.0">
              <emma:interpretation id="{3E5B508F-2177-42E4-8783-A0DB7DCD2969}" emma:medium="tactile" emma:mode="ink">
                <msink:context xmlns:msink="http://schemas.microsoft.com/ink/2010/main" type="inkWord" rotatedBoundingBox="19503,16468 19974,16778 19777,17076 19306,16766"/>
              </emma:interpretation>
              <emma:one-of disjunction-type="recognition" id="oneOf19">
                <emma:interpretation id="interp95" emma:lang="zh-CN" emma:confidence="0">
                  <emma:literal>e</emma:literal>
                </emma:interpretation>
                <emma:interpretation id="interp96" emma:lang="zh-CN" emma:confidence="0">
                  <emma:literal>七</emma:literal>
                </emma:interpretation>
                <emma:interpretation id="interp97" emma:lang="zh-CN" emma:confidence="0">
                  <emma:literal>q</emma:literal>
                </emma:interpretation>
                <emma:interpretation id="interp98" emma:lang="zh-CN" emma:confidence="0">
                  <emma:literal>匕</emma:literal>
                </emma:interpretation>
                <emma:interpretation id="interp99" emma:lang="zh-CN" emma:confidence="0">
                  <emma:literal>尢</emma:literal>
                </emma:interpretation>
              </emma:one-of>
            </emma:emma>
          </inkml:annotationXML>
          <inkml:trace contextRef="#ctx0" brushRef="#br0" timeOffset="94332">22396 19326 6656,'0'22'2528,"11"-12"-1344,4 3-480,0-7 832,1 3-512,14-5-192,-4 0-416,4-4-192,0-4-128,0-6-96,2 1 32,-7-4-128,1 0 64,-5-6-192,-6-7-96,-6 12-32,-3-9-32,-6 5 128,-6-1 160,-9 6 64,0-1 32,-5 5 128,-1 6 64,-9-4 128,-6 4 32,0 13 192,6-1 96,3 8-32,7 1-1,1 5 97,8 4 32,7 5-192,4 3-64,15 7-160,10-1-32,1-1-160,4-2-96,11-8 0,-1 7 32,11-23-448,0-5-160,0-18-704,0-5-256,2-8-1535,-9-7-673,-8 3 32</inkml:trace>
        </inkml:traceGroup>
        <inkml:traceGroup>
          <inkml:annotationXML>
            <emma:emma xmlns:emma="http://www.w3.org/2003/04/emma" version="1.0">
              <emma:interpretation id="{985B42A0-2FB4-457C-BE9E-B159878F8E0F}" emma:medium="tactile" emma:mode="ink">
                <msink:context xmlns:msink="http://schemas.microsoft.com/ink/2010/main" type="inkWord" rotatedBoundingBox="20487,15995 21179,16009 21157,17094 20466,17080"/>
              </emma:interpretation>
              <emma:one-of disjunction-type="recognition" id="oneOf20">
                <emma:interpretation id="interp100" emma:lang="zh-CN" emma:confidence="0">
                  <emma:literal>B</emma:literal>
                </emma:interpretation>
                <emma:interpretation id="interp101" emma:lang="zh-CN" emma:confidence="0">
                  <emma:literal>〖</emma:literal>
                </emma:interpretation>
                <emma:interpretation id="interp102" emma:lang="zh-CN" emma:confidence="0">
                  <emma:literal>〗</emma:literal>
                </emma:interpretation>
                <emma:interpretation id="interp103" emma:lang="zh-CN" emma:confidence="0">
                  <emma:literal>乃</emma:literal>
                </emma:interpretation>
                <emma:interpretation id="interp104" emma:lang="zh-CN" emma:confidence="0">
                  <emma:literal>『</emma:literal>
                </emma:interpretation>
              </emma:one-of>
            </emma:emma>
          </inkml:annotationXML>
          <inkml:trace contextRef="#ctx0" brushRef="#br0" timeOffset="95751">23529 18677 4352,'0'-13'1664,"21"9"-896,18-9-128,-12 8 608,3 1-256,12-2-96,8 6-320,6 0-96,20 10-288,-5 3 96,-4 2 32,-5 1-160,-12 7-32,-10 9-64,-8 14 32,-13-1 0,-14-4 96,-5 4 32,-15-3 32,-26-6 0,1-1 0,-1-8 0,0-8 64,7-6-96,2 2-64,7-8 0,10 3-32,4-1-64,11 10-64,11-2 160,13 6 32,3-1-64,12-3-96,-3 4 0,0 3 32,-6 2-32,-4-1 64,-10 5 0,-5 0 95,-11 3-31,-21-3 64,-15 10-128,0 3 0,-10-5-96,0-3-32,-5-10-32,6-4 0,3-5-352,-8-4-223,4-10-449,6-4-192,10-14-640,18-12-320,8-2-896</inkml:trace>
          <inkml:trace contextRef="#ctx0" brushRef="#br0" timeOffset="95201">23671 18738 5504,'-32'-10'2112,"32"10"-1152,21-5-768,-25 5 544,14 0 96,-5 0 160,4 5-128,-3 5 32,4 3-512,0 14 192,0 17 96,0 8 0,1-4-32,-2 3-193,3 18-31,-3-11-128,0-4 64,-3-5-192,0 2-32,0-5-64,-3-11-64,3-3-192,-1-5-32,5-5-768,-4-7-287,-6-6-961,0-9-352,0-6-960</inkml:trace>
        </inkml:traceGroup>
        <inkml:traceGroup>
          <inkml:annotationXML>
            <emma:emma xmlns:emma="http://www.w3.org/2003/04/emma" version="1.0">
              <emma:interpretation id="{22ACB947-4AF6-4A5F-AEFC-AF121134868C}" emma:medium="tactile" emma:mode="ink">
                <msink:context xmlns:msink="http://schemas.microsoft.com/ink/2010/main" type="inkWord" rotatedBoundingBox="21465,15948 23337,15986 23316,17034 21444,16997"/>
              </emma:interpretation>
              <emma:one-of disjunction-type="recognition" id="oneOf21">
                <emma:interpretation id="interp105" emma:lang="zh-CN" emma:confidence="0">
                  <emma:literal>u</emma:literal>
                </emma:interpretation>
                <emma:interpretation id="interp106" emma:lang="zh-CN" emma:confidence="0">
                  <emma:literal>〝</emma:literal>
                </emma:interpretation>
                <emma:interpretation id="interp107" emma:lang="zh-CN" emma:confidence="0">
                  <emma:literal>“</emma:literal>
                </emma:interpretation>
                <emma:interpretation id="interp108" emma:lang="zh-CN" emma:confidence="0">
                  <emma:literal>厶</emma:literal>
                </emma:interpretation>
                <emma:interpretation id="interp109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97361">25841 18616 7296,'-15'-10'2720,"15"14"-1472,6 5-896,-6 0 736,5 11 64,-1 2 160,2 18-288,0 14-129,3 4-511,-3 10 256,3 6 96,6 7-96,2 2-32,-2-8-288,6-2-128,-2 5-32,1-16-32,1-12-64,-6 6-64,0-12-672,1-8-352,-2-8-896,4-46-2591,-9-4 191,0-10 768</inkml:trace>
        </inkml:traceGroup>
        <inkml:traceGroup>
          <inkml:annotationXML>
            <emma:emma xmlns:emma="http://www.w3.org/2003/04/emma" version="1.0">
              <emma:interpretation id="{79D62307-9F69-41DD-9669-716924F8ED64}" emma:medium="tactile" emma:mode="ink">
                <msink:context xmlns:msink="http://schemas.microsoft.com/ink/2010/main" type="inkWord" rotatedBoundingBox="22070,16454 22540,16893 22375,17069 21906,16630"/>
              </emma:interpretation>
              <emma:one-of disjunction-type="recognition" id="oneOf22">
                <emma:interpretation id="interp110" emma:lang="zh-CN" emma:confidence="0">
                  <emma:literal>n</emma:literal>
                </emma:interpretation>
                <emma:interpretation id="interp111" emma:lang="zh-CN" emma:confidence="0">
                  <emma:literal>口</emma:literal>
                </emma:interpretation>
                <emma:interpretation id="interp112" emma:lang="zh-CN" emma:confidence="0">
                  <emma:literal>u</emma:literal>
                </emma:interpretation>
                <emma:interpretation id="interp113" emma:lang="zh-CN" emma:confidence="0">
                  <emma:literal>〝</emma:literal>
                </emma:interpretation>
                <emma:interpretation id="interp11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97630">26188 18787 4480,'-9'0'1760,"9"5"-960,-6 3-32,6 11 768,-4 7 64,4 6 96,0 5-224,0 3-64,0 2-768,4 20 127,2-8 1,3-3-32,2 4-64,-1 0-352,5-7-128,0 1-128,2-7-64,-2-6-128,0 5-64,5-9-768,-4-9-320,-1-29-2143,9-7-1217</inkml:trace>
        </inkml:traceGroup>
        <inkml:traceGroup>
          <inkml:annotationXML>
            <emma:emma xmlns:emma="http://www.w3.org/2003/04/emma" version="1.0">
              <emma:interpretation id="{C18F7C1A-B8A2-4ECE-B8A8-FEE673F56226}" emma:medium="tactile" emma:mode="ink">
                <msink:context xmlns:msink="http://schemas.microsoft.com/ink/2010/main" type="inkWord" rotatedBoundingBox="22469,16941 22610,16532 22882,16625 22741,17034"/>
              </emma:interpretation>
              <emma:one-of disjunction-type="recognition" id="oneOf23">
                <emma:interpretation id="interp115" emma:lang="zh-CN" emma:confidence="0">
                  <emma:literal>。</emma:literal>
                </emma:interpretation>
                <emma:interpretation id="interp116" emma:lang="zh-CN" emma:confidence="0">
                  <emma:literal>c</emma:literal>
                </emma:interpretation>
                <emma:interpretation id="interp117" emma:lang="zh-CN" emma:confidence="0">
                  <emma:literal>°</emma:literal>
                </emma:interpretation>
                <emma:interpretation id="interp118" emma:lang="zh-CN" emma:confidence="0">
                  <emma:literal>C</emma:literal>
                </emma:interpretation>
                <emma:interpretation id="interp119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96278">24532 19077 2304,'-5'0'864,"5"0"-448,-4 0 640,4 0 704,-6 3-192,0 3-128,1 4-32,1 3-32,-1-4 96,5 31-800,0-3 32,0-7 0,0 8-192,5-2-33,-1 5-223,7-5 0,4 0-96,0-4 0,0 0-96,6 4 32,0-10-64,-6-17 64,6 1-64,-1-10-32,-5-10-256,0-3-96,0-9-160,10-5-95,-5-5 127,1 4 32,6 2 192,-6-3 160,-7 7 0,-14 0 32,0 8 128,0 5 32,0 5 160,0 4 96,0 9 160,10 4 63,-1 6 65,2 8 64,-1 5-192,1 0 32,-1 0-320,1 4-128,-2-4-64,7 3-32,-1-3-288,5-9-64,1-6-864,0-17-351,-6-13-865,0-4-320,-5-2-928</inkml:trace>
        </inkml:traceGroup>
        <inkml:traceGroup>
          <inkml:annotationXML>
            <emma:emma xmlns:emma="http://www.w3.org/2003/04/emma" version="1.0">
              <emma:interpretation id="{27513DC2-7072-4516-AE3B-7DAB238AFF6D}" emma:medium="tactile" emma:mode="ink">
                <msink:context xmlns:msink="http://schemas.microsoft.com/ink/2010/main" type="inkWord" rotatedBoundingBox="23066,15890 23366,16896 23005,17004 22705,15998"/>
              </emma:interpretation>
              <emma:one-of disjunction-type="recognition" id="oneOf24">
                <emma:interpretation id="interp120" emma:lang="zh-CN" emma:confidence="0">
                  <emma:literal>“</emma:literal>
                </emma:interpretation>
                <emma:interpretation id="interp121" emma:lang="zh-CN" emma:confidence="0">
                  <emma:literal>×</emma:literal>
                </emma:interpretation>
                <emma:interpretation id="interp122" emma:lang="zh-CN" emma:confidence="0">
                  <emma:literal>$</emma:literal>
                </emma:interpretation>
                <emma:interpretation id="interp123" emma:lang="zh-CN" emma:confidence="0">
                  <emma:literal>《</emma:literal>
                </emma:interpretation>
                <emma:interpretation id="interp12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96793">25078 19122 5504,'4'6'2112,"2"-6"-1152,-1 13-416,0-4 640,0 9-64,0 10 128,-1-2-256,13 6-64,-17 0-512,0 0-32,0-2 32,0 2-224,0-4-32,9-5-96,1-6-64,7-2-64,-14-12 32,9-6-320,-8-6-96,10-11-352,-2 2-128,-2 1 224,0-2 160,0-7 256,2 4 160,-3 2 96,0 3 96,3 2 96,2 15 128,2 0 352,-2 10 224,2 0-96,-1 8 0,-4 4-64,-1 2 31,1 2-287,-7 0-96,1-2-288,1-1-96,-2-6-352,8 2-160,-4 7-639,8-3-289,4-5-544,6-4-256,14-14-1056</inkml:trace>
          <inkml:trace contextRef="#ctx0" brushRef="#br0" timeOffset="97081">25858 19326 4736,'0'-27'1824,"0"17"-960,-11-16-672,5 11 480,2 2-64,-7 3 96,-4 3 32,-5 1 96,1 12-448,-13 7 288,-4 0 160,0 6 32,6 4 128,5 3-128,5 6 31,5 4-95,3 0 0,12-4-448,12 9-128,8 4-96,5-3 64,1-10-160,4-10-96,1-18-416,-1-17-64,2-6-736,-8-7-223,3-12-833,-9-1-288,-1-12-928</inkml:trace>
        </inkml:traceGroup>
        <inkml:traceGroup>
          <inkml:annotationXML>
            <emma:emma xmlns:emma="http://www.w3.org/2003/04/emma" version="1.0">
              <emma:interpretation id="{108263D7-FC1C-4D0D-BE5B-743CACBD420B}" emma:medium="tactile" emma:mode="ink">
                <msink:context xmlns:msink="http://schemas.microsoft.com/ink/2010/main" type="inkWord" rotatedBoundingBox="23693,16451 24130,16859 23890,17117 23452,16709"/>
              </emma:interpretation>
              <emma:one-of disjunction-type="recognition" id="oneOf25">
                <emma:interpretation id="interp125" emma:lang="zh-CN" emma:confidence="0">
                  <emma:literal>e</emma:literal>
                </emma:interpretation>
                <emma:interpretation id="interp126" emma:lang="zh-CN" emma:confidence="0">
                  <emma:literal>七</emma:literal>
                </emma:interpretation>
                <emma:interpretation id="interp127" emma:lang="zh-CN" emma:confidence="0">
                  <emma:literal>上</emma:literal>
                </emma:interpretation>
                <emma:interpretation id="interp128" emma:lang="zh-CN" emma:confidence="0">
                  <emma:literal>只</emma:literal>
                </emma:interpretation>
                <emma:interpretation id="interp129" emma:lang="zh-CN" emma:confidence="0">
                  <emma:literal>乙</emma:literal>
                </emma:interpretation>
              </emma:one-of>
            </emma:emma>
          </inkml:annotationXML>
          <inkml:trace contextRef="#ctx0" brushRef="#br0" timeOffset="98038">26495 19340 6656,'3'0'2464,"9"8"-1344,-2 2-480,0-1 864,6 0-384,4 5 0,-1-5-512,13 0-128,-2-1-288,12-2-128,-3-6-32,-3 0-32,0-6 0,-6-2-800,-4-6-256,-1 0-224,-8-12-128,-8 4 448,-9-15 224,-5 10 384,-5 0 192,-1 4 544,-8 8 288,-1 8 576,-16 1 352,6 6-320,3 9-32,2 10-225,5 4 1,5-1-224,4 5-32,5 5-224,6 0-64,0 0-224,17 4-96,8-4-160,1 7 0,-2-7 64,6 9 32,6-5-320,-4-8-96,-2-4-544,0-8-192,0-2-640,2-22-255,-7-14-1249,6-7-1920,9-6 1408</inkml:trace>
        </inkml:traceGroup>
        <inkml:traceGroup>
          <inkml:annotationXML>
            <emma:emma xmlns:emma="http://www.w3.org/2003/04/emma" version="1.0">
              <emma:interpretation id="{04F9A191-29DF-4078-914D-D00E58653D2F}" emma:medium="tactile" emma:mode="ink">
                <msink:context xmlns:msink="http://schemas.microsoft.com/ink/2010/main" type="inkWord" rotatedBoundingBox="24737,17080 25209,16045 25816,16321 25345,17357"/>
              </emma:interpretation>
              <emma:one-of disjunction-type="recognition" id="oneOf26">
                <emma:interpretation id="interp130" emma:lang="zh-CN" emma:confidence="0">
                  <emma:literal>A</emma:literal>
                </emma:interpretation>
                <emma:interpretation id="interp131" emma:lang="zh-CN" emma:confidence="0">
                  <emma:literal>亽</emma:literal>
                </emma:interpretation>
                <emma:interpretation id="interp132" emma:lang="zh-CN" emma:confidence="0">
                  <emma:literal>¥</emma:literal>
                </emma:interpretation>
                <emma:interpretation id="interp133" emma:lang="zh-CN" emma:confidence="0">
                  <emma:literal>口</emma:literal>
                </emma:interpretation>
                <emma:interpretation id="interp134" emma:lang="zh-CN" emma:confidence="0">
                  <emma:literal>乃</emma:literal>
                </emma:interpretation>
              </emma:one-of>
            </emma:emma>
          </inkml:annotationXML>
          <inkml:trace contextRef="#ctx0" brushRef="#br0" timeOffset="98870">28258 18761 5504,'-35'-10'2112,"29"14"-1152,2 2-768,4 3 544,-5 8 320,-1 15 224,-4 4-64,-4 9 64,-2 6-704,-4 8 160,-1 8 32,-6-3-129,-3 8 33,-9 1-256,3 21 0,0-7-192,4-15-64,7-8-160,5-10 0,10-12-576,5-12-160,5-11-703,5-16-225,15-25-1152,12-23-512,-8-14 128</inkml:trace>
          <inkml:trace contextRef="#ctx0" brushRef="#br0" timeOffset="99100">28304 18700 6656,'0'0'2528,"5"15"-1344,25 8-320,-19-6 928,5 28-160,-2 0 0,2 10-545,5-1-223,3 20-480,2-16-32,1-3 64,-3 0-160,-3-7 0,-1 3-64,-4-6-32,-2-5-320,-4-4-64,-4-8-864,-6-1-416,-6-5-831,-4-3-321,-4-9-1376</inkml:trace>
          <inkml:trace contextRef="#ctx0" brushRef="#br0" timeOffset="99393">28079 19341 8064,'-24'-19'3072,"18"15"-1664,6 4-928,0 0 768,6 0-256,3 0 64,3 0-481,2 0-95,7 0-288,4-5-128,11 5-32,9 0-256,2 0 0,4 0-671,5 0-289,-1 0-672,7 5-192,4-1-1088,0 6-992,-4-1 1792</inkml:trace>
        </inkml:traceGroup>
        <inkml:traceGroup>
          <inkml:annotationXML>
            <emma:emma xmlns:emma="http://www.w3.org/2003/04/emma" version="1.0">
              <emma:interpretation id="{035B38E0-3A66-47E4-9CB6-693B6C6691A2}" emma:medium="tactile" emma:mode="ink">
                <msink:context xmlns:msink="http://schemas.microsoft.com/ink/2010/main" type="inkWord" rotatedBoundingBox="26520,16041 26772,17412 26000,17554 25748,16183"/>
              </emma:interpretation>
              <emma:one-of disjunction-type="recognition" id="oneOf27">
                <emma:interpretation id="interp135" emma:lang="zh-CN" emma:confidence="0">
                  <emma:literal>怀</emma:literal>
                </emma:interpretation>
                <emma:interpretation id="interp136" emma:lang="zh-CN" emma:confidence="0">
                  <emma:literal>邸</emma:literal>
                </emma:interpretation>
                <emma:interpretation id="interp137" emma:lang="zh-CN" emma:confidence="0">
                  <emma:literal>忏</emma:literal>
                </emma:interpretation>
                <emma:interpretation id="interp138" emma:lang="zh-CN" emma:confidence="0">
                  <emma:literal>杯</emma:literal>
                </emma:interpretation>
                <emma:interpretation id="interp139" emma:lang="zh-CN" emma:confidence="0">
                  <emma:literal>阳</emma:literal>
                </emma:interpretation>
              </emma:one-of>
            </emma:emma>
          </inkml:annotationXML>
          <inkml:trace contextRef="#ctx0" brushRef="#br0" timeOffset="99687">29160 19268 3200,'-20'-27'1216,"-5"44"-640,10-26-32,-2 9 448,2 0 32,0 0 96,-6 0-128,6 0 32,0 0-576,-5 9 320,5 1 96,-1 3-96,2 6-64,-2 3-32,5 4 32,7 6-32,4 4-33,4 11-255,7-7-160,5 5-64,-2-3-32,13-10-160,-3-10 32,6-5-160,2-21 32,-1-15-512,-7-3-127,3-10-481,-7-4-96,1-3-128,-2-7-32,-4-18-384,-4 0-96,-5 6-320</inkml:trace>
          <inkml:trace contextRef="#ctx0" brushRef="#br0" timeOffset="100075">29166 18864 2048,'-12'-4'864,"9"4"-448,3 0-480,0 0-32,0-15-32,0 15 64,3-7 32,9-3-64,-2 1 64,0 0 32,0-1 0,5 3 352,-10-3 160,-1 1 224,2-1 192,-6 1-32,0 5 96,0 0-64,-6-1 64,2 1 96,-1 4 32,0 0-608,-5 4 128,4 1 96,2 3 32,-1 7 32,0 11-96,5 16-64,0-3 31,0 7-31,0 4-96,0 22 64,5-8-256,0 0-128,5-2-128,5 3 0,-6-7-64,3 6 64,3 0-640,0-11-192,6-8-896,0-7-319,3-12-1025,-4-7-448</inkml:trace>
          <inkml:trace contextRef="#ctx0" brushRef="#br0" timeOffset="100556">29487 19290 4992,'-6'-4'1920,"6"4"-1024,0 0-288,0 0 672,6 9 256,0 5 256,-1 9-320,-1 3-128,7 10-737,-1 5 65,1 23 64,-7-5-192,2-1 32,-6 2-160,0-7 0,-6 1-224,2-3-128,-7-5 32,-5-7 0,7-1-32,-8-2 32,2-4-128,0-6 0,0-4 32,0-3 64,0-1-32,0-9 64,0-4-64,0-5-32,-2-5-64,2-4-32,0-5-160,-1-9 0,7-2 64,4-12 32,-1 0 0,12 1 128,3 4 0,6 0 32,2 2-96,2-12 0,1 7-32,10-3 96,7 12 0,-2-1 32,-3 5-448,-2 3-160,-5 6-832,1-1-255,-1-1-1121,-5 2-448,-4-6 64</inkml:trace>
          <inkml:trace contextRef="#ctx0" brushRef="#br0" timeOffset="100739">29654 19173 6400,'-18'-10'2464,"12"10"-1344,-3 4-672,9-4 640,0 6-192,0 7 0,0 0-480,0 10-192,3-1-128,3 1-448,4-1-128,4 1-768,4-4-320,-4-6-1728</inkml:trace>
        </inkml:traceGroup>
        <inkml:traceGroup>
          <inkml:annotationXML>
            <emma:emma xmlns:emma="http://www.w3.org/2003/04/emma" version="1.0">
              <emma:interpretation id="{7F790122-E813-44FA-8AE8-B2E6288C5B83}" emma:medium="tactile" emma:mode="ink">
                <msink:context xmlns:msink="http://schemas.microsoft.com/ink/2010/main" type="inkWord" rotatedBoundingBox="26792,16551 27181,16884 26941,17164 26552,16831"/>
              </emma:interpretation>
              <emma:one-of disjunction-type="recognition" id="oneOf28">
                <emma:interpretation id="interp140" emma:lang="zh-CN" emma:confidence="0">
                  <emma:literal>u</emma:literal>
                </emma:interpretation>
                <emma:interpretation id="interp141" emma:lang="zh-CN" emma:confidence="0">
                  <emma:literal>“</emma:literal>
                </emma:interpretation>
                <emma:interpretation id="interp142" emma:lang="zh-CN" emma:confidence="0">
                  <emma:literal>U</emma:literal>
                </emma:interpretation>
                <emma:interpretation id="interp143" emma:lang="zh-CN" emma:confidence="0">
                  <emma:literal>〝</emma:literal>
                </emma:interpretation>
                <emma:interpretation id="interp144" emma:lang="zh-CN" emma:confidence="0">
                  <emma:literal>凵</emma:literal>
                </emma:interpretation>
              </emma:one-of>
            </emma:emma>
          </inkml:annotationXML>
          <inkml:trace contextRef="#ctx0" brushRef="#br0" timeOffset="101206">29823 19241 5632,'-41'3'2112,"41"16"-1152,0-2-64,0-2 864,0 2 224,0 11 160,0 2-673,0 12-255,0 4-704,6 8-96,9-5-64,-6-2-128,6-11-64,6-10-160,-6-4 0,2-8-160,-2-4 32,0-10-576,0-14-192,0-18-224,1 0-63,-2-4 31,2 0 64,-5 4 544,-1 6 288,1-2 256,-2 6 96,-4 4 224,0 4 128,0 10 320,-5 4 160,6 4 0,-1 10 63,-1 4-127,2 0 32,-6-1-384,6 2-64,-3 7-320,8-3-96,-1 9-192,1-17 32,5-7-512,-2-16-192,-4-2-736,5-4-191,6-4-769,-1-10-256,-5-2-544</inkml:trace>
        </inkml:traceGroup>
        <inkml:traceGroup>
          <inkml:annotationXML>
            <emma:emma xmlns:emma="http://www.w3.org/2003/04/emma" version="1.0">
              <emma:interpretation id="{1DDC6406-66E4-4D54-B3AD-3C7D8598B914}" emma:medium="tactile" emma:mode="ink">
                <msink:context xmlns:msink="http://schemas.microsoft.com/ink/2010/main" type="inkWord" rotatedBoundingBox="27333,16669 27364,17152 27224,17161 27193,16678"/>
              </emma:interpretation>
              <emma:one-of disjunction-type="recognition" id="oneOf29">
                <emma:interpretation id="interp145" emma:lang="zh-CN" emma:confidence="0">
                  <emma:literal>s</emma:literal>
                </emma:interpretation>
                <emma:interpretation id="interp146" emma:lang="zh-CN" emma:confidence="0">
                  <emma:literal>∫</emma:literal>
                </emma:interpretation>
                <emma:interpretation id="interp147" emma:lang="zh-CN" emma:confidence="0">
                  <emma:literal>了</emma:literal>
                </emma:interpretation>
                <emma:interpretation id="interp148" emma:lang="zh-CN" emma:confidence="0">
                  <emma:literal>個</emma:literal>
                </emma:interpretation>
                <emma:interpretation id="interp149" emma:lang="zh-CN" emma:confidence="0">
                  <emma:literal>S</emma:literal>
                </emma:interpretation>
              </emma:one-of>
            </emma:emma>
          </inkml:annotationXML>
          <inkml:trace contextRef="#ctx0" brushRef="#br0" timeOffset="101502">30348 19303 7552,'-10'0'2816,"4"5"-1536,-18 5-640,18-7 768,1 7-224,0 3 32,-6 0-417,2 6-191,9-2-320,6 6-64,8 1 0,2-1-32,-1-1-32,0 1 32,1 3 96,-2 1-128,-2 5-96,-3 0-32,-3-4 32,-1-1 32,-5-5 32,-5 0 0,-1-3 0,-3-1-64,-12-5-64,6-4-64,-12-3-512,7-6-192,4 0-736,1-10-319,15-3-1249,0-15-416,15-8 192</inkml:trace>
        </inkml:traceGroup>
        <inkml:traceGroup>
          <inkml:annotationXML>
            <emma:emma xmlns:emma="http://www.w3.org/2003/04/emma" version="1.0">
              <emma:interpretation id="{B0A95AA5-1FD8-4EDF-9155-B53D9377E1B4}" emma:medium="tactile" emma:mode="ink">
                <msink:context xmlns:msink="http://schemas.microsoft.com/ink/2010/main" type="inkWord" rotatedBoundingBox="27596,16407 27840,17016 27525,17142 27280,16533"/>
              </emma:interpretation>
              <emma:one-of disjunction-type="recognition" id="oneOf30">
                <emma:interpretation id="interp150" emma:lang="zh-CN" emma:confidence="0">
                  <emma:literal>t</emma:literal>
                </emma:interpretation>
                <emma:interpretation id="interp151" emma:lang="zh-CN" emma:confidence="0">
                  <emma:literal>七</emma:literal>
                </emma:interpretation>
                <emma:interpretation id="interp152" emma:lang="zh-CN" emma:confidence="0">
                  <emma:literal>卜</emma:literal>
                </emma:interpretation>
                <emma:interpretation id="interp153" emma:lang="zh-CN" emma:confidence="0">
                  <emma:literal>£</emma:literal>
                </emma:interpretation>
                <emma:interpretation id="interp154" emma:lang="zh-CN" emma:confidence="0">
                  <emma:literal></emma:literal>
                </emma:interpretation>
              </emma:one-of>
            </emma:emma>
          </inkml:annotationXML>
          <inkml:trace contextRef="#ctx0" brushRef="#br0" timeOffset="101817">30538 19086 5888,'4'-9'2176,"7"9"-1152,-7 0-576,-4 0 704,5 9 256,1 4 192,0 6-320,-6 13-64,3-2-673,-3 8 97,12 1 96,-3 3-192,1-1 32,1 5-224,-6-7-32,5 7-288,-4 8 0,8-3 32,2-11 32,-2-8-544,2-10-160,-5-3-480,4-6-224,-5-9-479,0-18-225,0-12-896,-10-2-1504,0-2 1216</inkml:trace>
          <inkml:trace contextRef="#ctx0" brushRef="#br0" timeOffset="102039">30410 19345 8704,'-15'0'3232,"24"0"-1728,-3 3-1760,3 3 1696,3-6-608,3 4-448,9 2-224,12-3-160,11 1-160,-7-4-32,1 6-1056,1-3-352,-3 3-1312,-3-2-1536,-6 0 1312</inkml:trace>
        </inkml:traceGroup>
        <inkml:traceGroup>
          <inkml:annotationXML>
            <emma:emma xmlns:emma="http://www.w3.org/2003/04/emma" version="1.0">
              <emma:interpretation id="{322F018E-28E2-4BA8-8BA9-F8BB7FBDB834}" emma:medium="tactile" emma:mode="ink">
                <msink:context xmlns:msink="http://schemas.microsoft.com/ink/2010/main" type="inkWord" rotatedBoundingBox="27846,16479 29617,16515 29604,17195 27833,17159"/>
              </emma:interpretation>
              <emma:one-of disjunction-type="recognition" id="oneOf31">
                <emma:interpretation id="interp155" emma:lang="zh-CN" emma:confidence="0">
                  <emma:literal>呲</emma:literal>
                </emma:interpretation>
                <emma:interpretation id="interp156" emma:lang="zh-CN" emma:confidence="0">
                  <emma:literal>枇</emma:literal>
                </emma:interpretation>
                <emma:interpretation id="interp157" emma:lang="zh-CN" emma:confidence="0">
                  <emma:literal>毗</emma:literal>
                </emma:interpretation>
                <emma:interpretation id="interp158" emma:lang="zh-CN" emma:confidence="0">
                  <emma:literal>灿</emma:literal>
                </emma:interpretation>
                <emma:interpretation id="interp159" emma:lang="zh-CN" emma:confidence="0">
                  <emma:literal>吣</emma:literal>
                </emma:interpretation>
              </emma:one-of>
            </emma:emma>
          </inkml:annotationXML>
          <inkml:trace contextRef="#ctx0" brushRef="#br0" timeOffset="103514">30894 19303 4736,'-9'-8'1760,"9"8"-960,3 0-160,-3 0 608,0 0 160,6 8 160,4 7-64,1 2-64,-2 11-768,3 2 31,-3 8 33,0 7-32,-3 10 32,0-3-256,-1-5-64,-1-7-224,-4-8-64,6 0-64,-6-15-64,0 2-128,0-6-64,0-3-128,0-10-32,0 0-32,0-4 0,6-6 0,-3-3 64,14-15-160,-7-8-95,-1-5-129,12 1 32,-1-2 32,-5-3 64,0 4 256,1 1 160,-2 8 64,-2 4 32,-3 5 352,3 7 160,-3 6 224,2 6 64,-1 4-32,-4 8 31,-3 11 1,3 3 96,-1 5-160,-5 5-96,0 9-128,0-9 32,4 13-416,2-9-32,-6-8-32,6-5-224,-6-10 0,5-18-480,-1-12-160,-4-6-128,5-5-32,5 1 289,-4-5 127,5 1 192,-7 4 192,7-1 192,-2 5 160,-3 6 96,4-2 96,-5 6 128,1 7 96,3 6 63,-9 0 33,6 10 0,-2 3 0,7 6-288,-5 0-64,9-2-160,-6 1-96,12 1 0,-6-1-32,6 13-448,0-8-96,-3-4-64,3-6 96,0 0 64,0-4 192,-1-4 96,1-13 160,-2-2 128,1 1-96,1-1-96,0-3 32,-6 0 0,0-6-64,0 0 0,-4-3-95,-1 0 31,-5-1-64,-1 0 64,-4 0 32,-4 1 64,-7 5-32,2-11-32,-6 5 160,0 6 32,-6 2 0,0 8-64,6 10 224,0 1 160,0 5 95,4 5 1,1 4 32,-1 5 96,7 0-160,4 3 64,0 6-160,4 0-32,7 10-192,4 3-96,0-6 0,6-1 32,0-6 32,3-9 32,3-7-416,3-6-128,-4 0-384,10-24-608,-6-14 193,-6 2 127,-3-7 96,0 1 160,0 0 64,-6 6 416,-6-2 256,-3 6 160,0 4 64,-6-1 64,0 6 96,0 0 224,0 4 128,3 3-32,-3 6-64,6 6 128,0 7 96,-1 6-33,-1-2-63,2 6-224,-1 9-32,-1 9-192,7-6 32,-5-3-96,4-5 0,-5-4-192,4-4-32,1-10-320,1-6-96,-2-15-384,3-11-160,-3 0 193,2 0 63,-1 1 384,-1 3 224,-3 2 256,0 2 96,-2 8 352,-4 7 607,16 3-127,0 7-224,-1 12-160,-6 14-256,12-8-64,-6-5-288,0-6-64,0 2-352,2-10-160,-2-5-928,4-17-319,-2-15-481,-2-3-192,0-6-768,0-3-704,0-1 1824</inkml:trace>
        </inkml:traceGroup>
        <inkml:traceGroup>
          <inkml:annotationXML>
            <emma:emma xmlns:emma="http://www.w3.org/2003/04/emma" version="1.0">
              <emma:interpretation id="{F59B04AD-D679-4F1E-8F52-5F01C2B387EA}" emma:medium="tactile" emma:mode="ink">
                <msink:context xmlns:msink="http://schemas.microsoft.com/ink/2010/main" type="inkWord" rotatedBoundingBox="29457,16301 29850,16994 29425,17235 29032,16541"/>
              </emma:interpretation>
              <emma:one-of disjunction-type="recognition" id="oneOf32">
                <emma:interpretation id="interp160" emma:lang="zh-CN" emma:confidence="0">
                  <emma:literal>t</emma:literal>
                </emma:interpretation>
                <emma:interpretation id="interp161" emma:lang="zh-CN" emma:confidence="0">
                  <emma:literal>℃</emma:literal>
                </emma:interpretation>
                <emma:interpretation id="interp162" emma:lang="zh-CN" emma:confidence="0">
                  <emma:literal>七</emma:literal>
                </emma:interpretation>
                <emma:interpretation id="interp163" emma:lang="zh-CN" emma:confidence="0">
                  <emma:literal>f</emma:literal>
                </emma:interpretation>
                <emma:interpretation id="interp164" emma:lang="zh-CN" emma:confidence="0">
                  <emma:literal>十</emma:literal>
                </emma:interpretation>
              </emma:one-of>
            </emma:emma>
          </inkml:annotationXML>
          <inkml:trace contextRef="#ctx0" brushRef="#br0" timeOffset="103785">32418 19195 6016,'-6'-41'2272,"6"37"-1216,-4-5-736,4 9 640,0 0 128,0 0 192,-5 3 32,-1 16-32,2 8-672,-1 1 127,-1-2 129,6 6-64,0 4 96,0 6-384,6-3-64,3 2-64,2 18 0,-1-5-192,2-3-64,-4-11-64,8 2-64,-2-10 32,2-6-32,-1-3-512,11-10-192,5-4-512,-5-3-192,-6-6-383,-1-10-129,-4-3-672,-3-15-224,-18-12-288</inkml:trace>
          <inkml:trace contextRef="#ctx0" brushRef="#br0" timeOffset="104025">32098 19199 7168,'-16'-31'2720,"11"40"-1472,5-9-1248,0 0 512,5 0 480,5 0 384,0 0-224,2 10-96,12-1-609,12-2-127,-1-1-96,6-2-256,5 2-32,5-3 0,6 1 32,3-4-831,-4 0-353,-6-4-1152,-2-5-512,-12-1-512</inkml:trace>
        </inkml:traceGroup>
        <inkml:traceGroup>
          <inkml:annotationXML>
            <emma:emma xmlns:emma="http://www.w3.org/2003/04/emma" version="1.0">
              <emma:interpretation id="{6A0BAAA6-C6F1-4FDD-A3E7-0148B0DBD448}" emma:medium="tactile" emma:mode="ink">
                <msink:context xmlns:msink="http://schemas.microsoft.com/ink/2010/main" type="inkWord" rotatedBoundingBox="29779,17080 29850,17082 29849,17117 29778,17116"/>
              </emma:interpretation>
              <emma:one-of disjunction-type="recognition" id="oneOf33">
                <emma:interpretation id="interp165" emma:lang="zh-CN" emma:confidence="0">
                  <emma:literal>.</emma:literal>
                </emma:interpretation>
                <emma:interpretation id="interp166" emma:lang="zh-CN" emma:confidence="0">
                  <emma:literal>、</emma:literal>
                </emma:interpretation>
                <emma:interpretation id="interp167" emma:lang="zh-CN" emma:confidence="0">
                  <emma:literal>·</emma:literal>
                </emma:interpretation>
                <emma:interpretation id="interp168" emma:lang="zh-CN" emma:confidence="0">
                  <emma:literal>。</emma:literal>
                </emma:interpretation>
                <emma:interpretation id="interp169" emma:lang="zh-CN" emma:confidence="0">
                  <emma:literal>一</emma:literal>
                </emma:interpretation>
              </emma:one-of>
            </emma:emma>
          </inkml:annotationXML>
          <inkml:trace contextRef="#ctx0" brushRef="#br0" timeOffset="104324">32826 19712 6144,'-5'12'2368,"10"2"-1280,11-14-992,-7 6 480,-4-2-96,5-4 128,2 0-416,-9-4-192,2 4 0,1-6-1440,-6 2-544,0-1-768</inkml:trace>
        </inkml:traceGroup>
      </inkml:traceGroup>
    </inkml:traceGroup>
  </inkml:traceGroup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32.01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ABBA77E4-A194-4C64-80B8-DCB6CA832A8A}" emma:medium="tactile" emma:mode="ink">
          <msink:context xmlns:msink="http://schemas.microsoft.com/ink/2010/main" type="writingRegion" rotatedBoundingBox="29970,9458 32226,9299 32242,9518 29985,9676"/>
        </emma:interpretation>
      </emma:emma>
    </inkml:annotationXML>
    <inkml:traceGroup>
      <inkml:annotationXML>
        <emma:emma xmlns:emma="http://www.w3.org/2003/04/emma" version="1.0">
          <emma:interpretation id="{80007740-FF5E-49CD-9B96-212244193E1C}" emma:medium="tactile" emma:mode="ink">
            <msink:context xmlns:msink="http://schemas.microsoft.com/ink/2010/main" type="paragraph" rotatedBoundingBox="29970,9458 32226,9299 32242,9518 29985,96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1E073E-6736-4C73-A0CE-742313FF4F25}" emma:medium="tactile" emma:mode="ink">
              <msink:context xmlns:msink="http://schemas.microsoft.com/ink/2010/main" type="line" rotatedBoundingBox="29970,9458 32226,9299 32242,9518 29985,9676"/>
            </emma:interpretation>
          </emma:emma>
        </inkml:annotationXML>
        <inkml:traceGroup>
          <inkml:annotationXML>
            <emma:emma xmlns:emma="http://www.w3.org/2003/04/emma" version="1.0">
              <emma:interpretation id="{63C67DDC-D9AF-407B-A4AC-D588D4BF7912}" emma:medium="tactile" emma:mode="ink">
                <msink:context xmlns:msink="http://schemas.microsoft.com/ink/2010/main" type="inkWord" rotatedBoundingBox="29981,9623 30012,9603 30016,9609 29985,9628"/>
              </emma:interpretation>
              <emma:one-of disjunction-type="recognition" id="oneOf0">
                <emma:interpretation id="interp0" emma:lang="zh-CN" emma:confidence="0">
                  <emma:literal>,</emma:literal>
                </emma:interpretation>
                <emma:interpretation id="interp1" emma:lang="zh-CN" emma:confidence="0">
                  <emma:literal>.</emma:literal>
                </emma:interpretation>
                <emma:interpretation id="interp2" emma:lang="zh-CN" emma:confidence="0">
                  <emma:literal>。</emma:literal>
                </emma:interpretation>
                <emma:interpretation id="interp3" emma:lang="zh-CN" emma:confidence="0">
                  <emma:literal>·</emma:literal>
                </emma:interpretation>
                <emma:interpretation id="interp4" emma:lang="zh-CN" emma:confidence="0">
                  <emma:literal>」</emma:literal>
                </emma:interpretation>
              </emma:one-of>
            </emma:emma>
          </inkml:annotationXML>
          <inkml:trace contextRef="#ctx0" brushRef="#br0">33055 12235 3840,'-7'11'1472,"-5"-3"-768,12-8-832,0 0 1664,-12 0-480</inkml:trace>
        </inkml:traceGroup>
        <inkml:traceGroup>
          <inkml:annotationXML>
            <emma:emma xmlns:emma="http://www.w3.org/2003/04/emma" version="1.0">
              <emma:interpretation id="{5A11449D-6699-498B-93E5-2DAD895EC4DA}" emma:medium="tactile" emma:mode="ink">
                <msink:context xmlns:msink="http://schemas.microsoft.com/ink/2010/main" type="inkWord" rotatedBoundingBox="29971,9456 32227,9300 32242,9519 29986,9675"/>
              </emma:interpretation>
              <emma:one-of disjunction-type="recognition" id="oneOf1">
                <emma:interpretation id="interp5" emma:lang="zh-CN" emma:confidence="0">
                  <emma:literal>成</emma:literal>
                </emma:interpretation>
                <emma:interpretation id="interp6" emma:lang="zh-CN" emma:confidence="0">
                  <emma:literal>_</emma:literal>
                </emma:interpretation>
                <emma:interpretation id="interp7" emma:lang="zh-CN" emma:confidence="0">
                  <emma:literal>挣</emma:literal>
                </emma:interpretation>
                <emma:interpretation id="interp8" emma:lang="zh-CN" emma:confidence="0">
                  <emma:literal>埂</emma:literal>
                </emma:interpretation>
                <emma:interpretation id="interp9" emma:lang="zh-CN" emma:confidence="0">
                  <emma:literal>拂</emma:literal>
                </emma:interpretation>
              </emma:one-of>
            </emma:emma>
          </inkml:annotationXML>
          <inkml:trace contextRef="#ctx0" brushRef="#br0" timeOffset="1806">33024 12244 9536,'6'-4'672,"4"-1"-192,0 5-64,6 0 32,-1 5-96,6-1 32,3-4-96,6 4 64,6-4-64,15 0 0,6 0-32,-1 0 0,4-4-64,8 4 32,4-4-128,-6-1-64,5 5 64,-1 0 0,1-4-128,1 4-32,0 0 32,-7 0 64,-8 0 0,-7-5 64,-8 5-64,-12-5-32,-9 5-192,-12 0-32,-12 0-608,-33 0-256,-11 0-224,-13 5 0,-12 0 448,-20 4 192,-4-1 416,-17-2 128,6-6 192,5 0 32,11-6-32,14 2-64,11-5 384,9 0 128,16 1-64,11-1 0,9 3-128,6-1-32,11-3 96,8 4 160,16 6-96,10 0 64,18 0 64,18 0 32,0 0-192,6-3-96,8-1-96,2 4-64,10 0-192,6 0 32,7 0 64,-1 0 96,-3 4-128,-5-1-96,-9-3 32,-15 6 64,-12-6 0,-13 4-32,-11 2-64,-12-6 32,-18 0-256,-21 0-64,-16 3-224,-15 1-128,-30-4 32,-16 0 0,-4 0 288,-11 0 224,0-4 64,5 1 32,4-3 128,11 2 32,16-2-32,16 3-64,13-1 96,18-2 64,13-3 0,16 5 64,16 0 64,15-1 160,18 1-128,14-6 0,19 1-64,24-10 0,5-3-128,13-5-96,-7 5 0,1 2-32,-7 4-96,-2 2 64,-9 5 96,-22 4 96,-23 5-64,-39 14-256,-21 0-64,-21 8-128,-15-5 0,-14 2 96,-22 0 96,-15-6 96,-14-4 32,-7-1 32,6-8 64,6 0-96,10-4 0,5 0 96,13-1 32,13-9-32,14 11 32,11 3-64,18 0 128,19-10-32,13 5 96,16 1 0,14 0-32,26-2-32,10 3-96,1-3 32,11 3-64,-5 3 64,3 0-128,-4 0 0,-2 0 32,-4 0 64,-14 9-96,-10 0 0,-16-5 32,-26 5 64,-25 4-544,-20 6-128,-16 4 64,-19-6 160,-23 2 224,-13-6 96,-27-3 128,10-1 96,11-5 224,16-4 64,14 6-32,18-6 64,12 0-128,16-6 32,22 2-160,19-2-64,25 3-64,22-7 0,19 1-64,11 1-32,4-1 96,6 3 0,2 2-128,18-1 32,-16 1 0,-4-5 0,-5 4 0,-10 5 64,-21 0-32,-10 0-32,-16 0 32,-8 5-32,-18 0-288,-24-1-64,-15 0 32,-16 1 32,-31 5 96,-14-1 64,-5-1 128,-10-3 64,8-1 128,6-4 32,16-4 96,5-1 32,19 1-96,11 0-96,17-1-64,14 5 0,14-4-64,22 4-32,9 0 96,17 0 0,14 0-128,16 0 32,0 0 0,-6 0 64,-4 4-96,-1-4 0,-8 0 32,-14 0 0,-12 0-288,-12 0-64,-36-4-384,-10 4 192,-19 0 128,-26 0 192,-10 0 64,-10 0 0,-1-6 128,-9-3 64,4 1 128,10-2 0,5 1 0,18-4-32,12 0 64,12 3-32,15 1 0,15-1 32,10 1 32,20 6-32,11-11-32,16 1-96,13 4 32,6-1-64,11 6-32,-6-1-64,-9 1 32,-10 8 32,-17 1 0,-9-1 0,-21 6 0,-21 6-160,-18 4-32,-27-2 0,-15 5 128,-5-6 32,-22-4 32,12 2 64,-1-7 32,12 1 32,13-3 64,10-12-32,23 6 64,18-4-128,17-5-64,19 5 0,12-1-32,12 0 0,13 0 0,-5 5-160,-2 5-32,-13 5-1760,-12 3-736,-31 6-928</inkml:trace>
        </inkml:traceGroup>
      </inkml:traceGroup>
    </inkml:traceGroup>
  </inkml:traceGroup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26.53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DE5EE332-55A0-46C5-BB9F-89AD3FD2BDDD}" emma:medium="tactile" emma:mode="ink">
          <msink:context xmlns:msink="http://schemas.microsoft.com/ink/2010/main" type="inkDrawing" rotatedBoundingBox="29820,9298 29832,9280 29835,9282 29824,9300" shapeName="Other"/>
        </emma:interpretation>
      </emma:emma>
    </inkml:annotationXML>
    <inkml:trace contextRef="#ctx0" brushRef="#br0">32877 11913 1792,'-11'11'768,"11"-3"-384,0-8 32,0 0 352</inkml:trace>
  </inkml:traceGroup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27.89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EC96FED5-FA07-4736-AFEC-D8D8EA87ACF3}" emma:medium="tactile" emma:mode="ink">
          <msink:context xmlns:msink="http://schemas.microsoft.com/ink/2010/main" type="inkDrawing" rotatedBoundingBox="29845,9382 31701,9162 31718,9303 29861,9523" semanticType="callout" shapeName="Other">
            <msink:sourceLink direction="with" ref="{5EA7559A-0BD2-455C-AC2F-0B3B4FA82FEB}"/>
            <msink:sourceLink direction="with" ref="{AC6C298B-88CF-4F6A-A010-69175AF70105}"/>
          </msink:context>
        </emma:interpretation>
      </emma:emma>
    </inkml:annotationXML>
    <inkml:trace contextRef="#ctx0" brushRef="#br0">32983 12145 7360,'-9'0'992,"-1"-4"-480,5-2-192,-1 6 0,2-3-192,-2 3 0,1-6-64,5 2 32,0 4-64,0-3-32,-6 3 32,6-6 32,0 6-32,0-4-32,0-2 160,0 3 32,0-1 0,0 4 32,0-6-192,0 3-32,0-3 0,-3 6 64,3 0-32,-6-4-32,6-5 32,-6-1 32,2 3-32,-1-3-96,-1 1 32,1 0 32,1 5 64,-2-2-96,6 6 0,0 0 224,0 0 192,0 0-64,0 0 64,0 0-160,0 0 32,0 0-32,10 0 32,-10 0-64,20 0 32,12 0 0,-1 0 32,-1 0-128,0 6-96,5-6 0,1 0 32,6 0-32,-3 0 64,23 0-64,-5 0-32,-2-6 32,1 2-32,-5-5 0,6-1 0,-1 3 0,-5-2 64,-6-1-96,2 4 0,-2 3 96,1-1 32,0-2-32,0-3 32,10 5-128,5 0 0,1 4 32,-8-5 0,8 1 0,-5 4 0,9-6 0,-10 3 0,-10-2 0,-1 0 0,-4 1 0,1-1 64,-2 1-32,-10 0 64,2-2-128,-8 3-64,-3-3 64,-1 6 64,-4-4-224,-7 4-32,-9 0-1792,-9 0-1504,-7 0-1152</inkml:trace>
  </inkml:traceGroup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27.16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A25AA570-DF69-4FEC-A06D-D5B22C8F6DE2}" emma:medium="tactile" emma:mode="ink">
          <msink:context xmlns:msink="http://schemas.microsoft.com/ink/2010/main" type="inkDrawing" rotatedBoundingBox="29946,9514 30001,9547 29996,9555 29941,9522" semanticType="callout" shapeName="Other">
            <msink:sourceLink direction="with" ref="{5EA7559A-0BD2-455C-AC2F-0B3B4FA82FEB}"/>
          </msink:context>
        </emma:interpretation>
      </emma:emma>
    </inkml:annotationXML>
    <inkml:trace contextRef="#ctx0" brushRef="#br0">33041 12182 1920,'-53'-26'768,"53"15"-384,0 11 32,0 0 352,0 0 32,0 0 64</inkml:trace>
  </inkml:traceGroup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26.87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AC6C298B-88CF-4F6A-A010-69175AF70105}" emma:medium="tactile" emma:mode="ink">
          <msink:context xmlns:msink="http://schemas.microsoft.com/ink/2010/main" type="inkDrawing" rotatedBoundingBox="29808,11476 29825,9305 29838,9305 29821,11477" semanticType="verticalRange" shapeName="Line">
            <msink:sourceLink direction="with" ref="{E8D95D3F-2250-4CFD-BA3B-4745BCE67409}"/>
            <msink:destinationLink direction="with" ref="{EC96FED5-FA07-4736-AFEC-D8D8EA87ACF3}"/>
          </msink:context>
        </emma:interpretation>
      </emma:emma>
    </inkml:annotationXML>
    <inkml:trace contextRef="#ctx0" brushRef="#br0">32867 11936 5280,'5'18'800,"1"-4"-128,-6 0 224,0 10-64,0-2-448,0 0 0,0 4 32,0 6-32,0 1 32,0-1-96,0 7 32,0 7-64,-6-1 64,1 0-128,5 6-64,0 8 0,0 8 32,0 10 192,0 4 64,0 16-224,0-3-128,-4 2 64,4 4 32,0 13 64,0-4 0,0-9-64,0-6-32,0 10-32,0-14 64,0-7-160,0-12-96,0-3 32,0-8 64,0-10 64,0-9 32,-6-14-352,6-9-160,0-8-1088,0-16-480,6-11-1664</inkml:trace>
  </inkml:traceGroup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31.48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799105CE-A5D7-483A-93C0-E4378235FB67}" emma:medium="tactile" emma:mode="ink">
          <msink:context xmlns:msink="http://schemas.microsoft.com/ink/2010/main" type="inkDrawing" rotatedBoundingBox="29835,11736 29977,9515 30179,9528 30037,11749" semanticType="callout" shapeName="Other">
            <msink:sourceLink direction="from" ref="{5EA7559A-0BD2-455C-AC2F-0B3B4FA82FEB}"/>
            <msink:sourceLink direction="to" ref="{8433A8BD-8F9E-499E-A3E4-C76E1AF95ECA}"/>
          </msink:context>
        </emma:interpretation>
      </emma:emma>
    </inkml:annotationXML>
    <inkml:trace contextRef="#ctx0" brushRef="#br0">33039 12299 3712,'11'-64'1472,"-7"55"-768,2 5-416,-6 4 1024,6 26-128,-3 29-96,3 18-96,0 35-576,-1 10 96,-5 18 128,0 0-64,0 0 32,-5 18-32,-1-18-64,0-5-192,3-2-64,-3-26 0,0-16 0,2-19-128,-1-20-96,5-16-160,0-18 0,0-32-224,5-19-96,-1-12-256,2-38-96,3-12 64,3-5 96,3-10 384,0 10 128,0-10 32,-4 2 64,-2 8 32,1 8 0,1 14 0,-2 6 0,3 21 0,-8 15 0,-4 17 64,0 14 32,-4 22 224,-8 37 128,3 20 32,-6 24 128,0 9-224,0 16 32,-2 26-128,8-10 0,-1 7-160,5-16-32,-1-23 32,0-16 0,6-19-64,0-23-64,0-17-64,6-21 32,0-33-544,-1-18-256,-5-38-256,0-18-160,0-18 64,0-18 64,0-5 352,0 2 160,0 11 352,0 24 128,4 22 192,2 18 32,-1 20 320,-5 26 96,0 18 256,0 50 64,0 21 64,-5 34 0,-1 18-224,2 22-64,-7 7 0,2 9 64,-3-3-224,8 4-96,-1-21-192,5-15-128,0-20 0,0-25-32,0-13 64,0-37-320,0-31-128,0-40-256,5-38-64,-1-30-480,2-28-128,0-26 0,3-16 64,2 10 640,-7 4 256,2 16 256,-1 16 64,-1 19 32,2 13 64,-1 19-32,-5 9 64,0 12-64,0 15 64,0-4 128,0 13 128,-5 8 160,-1 18 288,2 16-288,-1 17-64,5 22-64,-6 40-64,2 30 32,-1 7-64,-1 8 0,-3 15-32,3-13 0,-9-13 64,6-11 128,-3-18-192,6-22-64,3-18-96,6-40-160,9-26-32,-3-32-576,2-20-224,-1-22-224,-1-20-128,3-6 256,-3-26 128,2 6 512,-1 14 192,1-4 128,-1 16 32,-1 20 0,2 13 0,-7 18 0,2 5 0,-1 12 0,-5 16 64,0 7 160,0 10 192,0 9-96,0 18 0,0 14-64,0 1 64,-5 6-96,-1 6 32,2 6-160,-2-5 0,1 8-32,1-1-64,-1-6 96,5-11 0,0-20 96,0-22-320,5-10-64,-1-10 96,1-10 32,1-6-384,4 1-160,-5-12 32,1 7 64,-3 6 256,3 4 64,0 4 128,-2 4 96,-4 5 0,0 0-32,0 1 32,0 4-32,-4 0 0,-2-1 64,0 6-96,3 0-64,-8 4 64,1-1 0,-1 6 96,2 4 96,-1 10 64,-1 6 96,1 7 32,-1 28 32,2 3 0,-3 14 0,-3 14 64,0 17 64,0 5-224,-6 19-32,1-1-64,4 0 32,7 4-128,0-10-64,3-22 64,0-14 0,1-16-32,5-5 32,11-22-128,-11-14 0,-6-16-480,18-23-128,-3-26-256,-3-12 0,-3-14-32,9-17 32,3-7 64,-6 7 128,3-25 320,-3 15 128,3 4 256,-3 11 0,0 8 96,3 4 0,-9-2 96,3 8 32,0 12 32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08.700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9341 9362 6272,'-9'0'2368,"9"0"-1280,-6 6-576,6-6 704,0 10-96,0-3 64,0 8-96,0 7-32,6 5-576,-3 5 63,3 1 33,-6-1-192,0-6 32,6 10-192,-6-14-64,0-9-352,0-4-128,0-9-1120,5-12-415,-1-12-1153,8-2-512,-3-6 320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29.81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3476528A-2936-4162-924D-E6A8C85D1553}" emma:medium="tactile" emma:mode="ink">
          <msink:context xmlns:msink="http://schemas.microsoft.com/ink/2010/main" type="inkDrawing" rotatedBoundingBox="30159,9489 30175,11434 30017,11435 30002,9491" semanticType="callout" shapeName="Other">
            <msink:sourceLink direction="to" ref="{5EA7559A-0BD2-455C-AC2F-0B3B4FA82FEB}"/>
          </msink:context>
        </emma:interpretation>
      </emma:emma>
    </inkml:annotationXML>
    <inkml:trace contextRef="#ctx0" brushRef="#br0">33045 12141 2432,'0'-15'960,"5"11"-512,-1 4-256,-4 0 288,0 0-64,0 0 64,0 0 160,0 0 64,0 9-96,0 10 32,0-2 0,0 6 0,0 27-352,0 0 192,0 14 128,0 7 32,0 35 0,0 1-64,0 21-32,0-5-224,0-6-64,0 1-64,0-1 32,0-17-192,6-19-32,0-14 64,-3-6 96,-3-22-128,6-20-448,0-32-128,-6-23-384,5-18-64,-1-10-224,2-27-64,-1-9-160,-1-22-96,2 3 736,-1 6 448,1 13 256,4-13 288,-1 19 128,2 7 96,-1 16 96,1 11 128,-2 14 128,1 14 32,-5 10 64,1 14-480,-6 25 128,-6 15 64,1 23 96,-5 22 128,1 36 0,-2 23 64,1 18-288,4 23 0,1-9-224,1 0-32,4-20-192,0-6-32,0-26 32,4-16 0,1-23 0,1-18 0,-2-18-160,-4-18-32,0-23-320,0-23-96,0-31-384,-4-18-96,-7-37-544,2-14-192,-7-22-480,1-3-1312,-5-17 768</inkml:trace>
  </inkml:traceGroup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18:28.79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8433A8BD-8F9E-499E-A3E4-C76E1AF95ECA}" emma:medium="tactile" emma:mode="ink">
          <msink:context xmlns:msink="http://schemas.microsoft.com/ink/2010/main" type="inkDrawing" rotatedBoundingBox="30102,9401 32108,11759 32020,11834 30013,9476" semanticType="strikethrough" shapeName="Other">
            <msink:sourceLink direction="with" ref="{162F619A-4ABC-42DE-B068-3C24FA8FE42B}"/>
            <msink:destinationLink direction="to" ref="{799105CE-A5D7-483A-93C0-E4378235FB67}"/>
          </msink:context>
        </emma:interpretation>
      </emma:emma>
    </inkml:annotationXML>
    <inkml:trace contextRef="#ctx0" brushRef="#br0">33117 12086 3456,'0'-6'1408,"0"6"-768,6-4-416,-3-5 416,3 0-32,0 1 96,-6 2-96,3 2 0,-3-1-320,6 5 192,-6 0 128,6 19 224,3-1-128,2 0-32,-1 0-192,5 5-32,0 0-128,0 3-32,6 12-32,0 2 64,-1-5-32,1-3 0,-2 0-32,7 3 0,1 3-64,3-2 32,0 0-64,0 0 63,0 2-63,2 6 64,4 6-192,3 1-32,3 2 64,-6-3 32,-1-8-32,1 2-64,0 6 96,-6-4 0,0-6 32,6 0 0,-6-2 0,2-2 64,-2-1-96,0 1 0,7 5-32,4 1 32,-2-6-64,3 9-32,-1 4 32,4-4-32,-3 10 0,9-10 0,0-4 64,-12 1 96,3 3-128,-7 4-32,1-7 64,0-3 96,-6-1-64,6-3-64,0 1 0,-1 0 32,-4 2 32,-1-2 32,11 0-224,1 0 0,-3 1 96,-3-7 128,0 2-96,-1 0-32,1 0 0,-9-5 0,-3-5 0,-3-3 0,-6-6-512,-6-3-192,-9-10-1055,-3 0-481,-9-20-2208</inkml:trace>
  </inkml:traceGroup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56:35.36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09DFB82D-8719-4815-AAAE-43F6C1925C03}" emma:medium="tactile" emma:mode="ink">
          <msink:context xmlns:msink="http://schemas.microsoft.com/ink/2010/main" type="writingRegion" rotatedBoundingBox="1016,2723 7195,2633 7215,4039 1037,4129"/>
        </emma:interpretation>
      </emma:emma>
    </inkml:annotationXML>
    <inkml:traceGroup>
      <inkml:annotationXML>
        <emma:emma xmlns:emma="http://www.w3.org/2003/04/emma" version="1.0">
          <emma:interpretation id="{64171B36-FC97-443E-9203-8943E129582F}" emma:medium="tactile" emma:mode="ink">
            <msink:context xmlns:msink="http://schemas.microsoft.com/ink/2010/main" type="paragraph" rotatedBoundingBox="1016,2723 7195,2633 7215,4039 1037,41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CC94F6-62A3-44A9-A7AE-B49E18E21A68}" emma:medium="tactile" emma:mode="ink">
              <msink:context xmlns:msink="http://schemas.microsoft.com/ink/2010/main" type="line" rotatedBoundingBox="1016,2723 7195,2633 7215,4039 1037,4129"/>
            </emma:interpretation>
          </emma:emma>
        </inkml:annotationXML>
        <inkml:traceGroup>
          <inkml:annotationXML>
            <emma:emma xmlns:emma="http://www.w3.org/2003/04/emma" version="1.0">
              <emma:interpretation id="{A8497A0B-65AE-47A1-9D36-D4B928123A43}" emma:medium="tactile" emma:mode="ink">
                <msink:context xmlns:msink="http://schemas.microsoft.com/ink/2010/main" type="inkWord" rotatedBoundingBox="1725,2762 1770,3766 1039,3799 994,2795"/>
              </emma:interpretation>
              <emma:one-of disjunction-type="recognition" id="oneOf0">
                <emma:interpretation id="interp0" emma:lang="zh-CN" emma:confidence="0">
                  <emma:literal>分</emma:literal>
                </emma:interpretation>
                <emma:interpretation id="interp1" emma:lang="zh-CN" emma:confidence="0">
                  <emma:literal>☆</emma:literal>
                </emma:interpretation>
                <emma:interpretation id="interp2" emma:lang="zh-CN" emma:confidence="0">
                  <emma:literal>汾</emma:literal>
                </emma:interpretation>
                <emma:interpretation id="interp3" emma:lang="zh-CN" emma:confidence="0">
                  <emma:literal>爷</emma:literal>
                </emma:interpretation>
                <emma:interpretation id="interp4" emma:lang="zh-CN" emma:confidence="0">
                  <emma:literal>今</emma:literal>
                </emma:interpretation>
              </emma:one-of>
            </emma:emma>
          </inkml:annotationXML>
          <inkml:trace contextRef="#ctx0" brushRef="#br0">1670 3618 5632,'-12'0'2176,"12"0"-1152,-8 8-416,2-5 1312,12 0-1088,-12 2 768,6 3-960,-4-1 448,4 1-640,-5 0 319,10 3-447,-10 6 480,5-3-480,-9 14 512,5 4-512,-9 7 160,0 0-320,-13 8 0,8-5-96,-12 8-128,8-2 32,-13 1-832,9 3 480,-15-1-1600,7 4 1121,-6-13-2433,9-6 1856,0-17-3008,15-4 2528</inkml:trace>
          <inkml:trace contextRef="#ctx0" brushRef="#br0" timeOffset="902">1484 4157 5120,'-16'3'2016,"16"-3"-1088,-4 8-608,-1-8 1248,10 0-864,-5 0 704,8 0-800,4-5 448,6 5-608,6-11 256,-4 3-416,12-12 192,-2 9-256,6-8 128,0 7-192,-3 1 223,-2 3-255,1-1 256,-2 6-256,1 3 320,-5 9-256,-4-6 320,-1 8-288,-3 5 224,-5 4-224,-8 2 64,3 3-160,-8 6 160,0 7-192,-8 4 32,-2 2-64,-3-2-64,5 2 32,-9-4-384,8-10 192,-13-10-1088,9-1 704,-9-11-1503,5-5 1151,-6-17-1440,5-2 1344,2-20-480,1 10 864,2-10 128,5 8 288,-2-10 288,8 10-64,-8-2 576,10 6-352,-9 0 1024,9 13-704,-5-8 992,5 7-896,-2 4 608,2 3-768,-6 10 511,2 3-575,-4 12 320,2-1-448,-6 8 128,2-1-288,-6 14-64,6 0-64,-11 6-832,8 0 448,-9 2-1951,4-10 1279,0-10-4064,10-6 2848</inkml:trace>
          <inkml:trace contextRef="#ctx0" brushRef="#br0" timeOffset="280">1600 3566 5760,'8'0'2176,"-8"0"-1152,18 16-576,-10-8 1408,2 4-1024,3 4 864,0 6-992,5 14 416,3-2-640,2 10 159,-1 3-383,4 0 64,0 0-192,0-5-64,0-3-32,2-3-544,-7-6 288,-3-2-1439,-1-5 895,-8-7-2688,8-1 1952,-21-11-2560,4 4 2304</inkml:trace>
        </inkml:traceGroup>
        <inkml:traceGroup>
          <inkml:annotationXML>
            <emma:emma xmlns:emma="http://www.w3.org/2003/04/emma" version="1.0">
              <emma:interpretation id="{C79A6D22-791E-45CB-A327-BE4905EDDEFD}" emma:medium="tactile" emma:mode="ink">
                <msink:context xmlns:msink="http://schemas.microsoft.com/ink/2010/main" type="inkWord" rotatedBoundingBox="2580,2664 2675,3884 1859,3947 1765,2727"/>
              </emma:interpretation>
              <emma:one-of disjunction-type="recognition" id="oneOf1">
                <emma:interpretation id="interp5" emma:lang="zh-CN" emma:confidence="0">
                  <emma:literal>离</emma:literal>
                </emma:interpretation>
                <emma:interpretation id="interp6" emma:lang="zh-CN" emma:confidence="0">
                  <emma:literal>禽</emma:literal>
                </emma:interpretation>
                <emma:interpretation id="interp7" emma:lang="zh-CN" emma:confidence="0">
                  <emma:literal>高</emma:literal>
                </emma:interpretation>
                <emma:interpretation id="interp8" emma:lang="zh-CN" emma:confidence="0">
                  <emma:literal>龠</emma:literal>
                </emma:interpretation>
                <emma:interpretation id="interp9" emma:lang="zh-CN" emma:confidence="0">
                  <emma:literal>爲</emma:literal>
                </emma:interpretation>
              </emma:one-of>
            </emma:emma>
          </inkml:annotationXML>
          <inkml:trace contextRef="#ctx0" brushRef="#br0" timeOffset="1303">2223 3497 7168,'0'0'2720,"0"0"-1472,5 8-608,-2-5 1344,7 2-1120,3 6 576,0 0-865,4-2 353,1 2-576,3-3 128,2 4-320,-2-4 0,2 0-96,-1 0-128,0 0 32,-4-2-736,0 2 384,-10-2-1727,4-3 1183,-7-3-3328,0 3 2400,-15-3-2336,2 0 2432</inkml:trace>
          <inkml:trace contextRef="#ctx0" brushRef="#br0" timeOffset="1883">2157 3774 5248,'-9'3'2016,"9"-3"-1088,9 5-384,-4-5 1184,4 3-960,4-3 768,8 0-896,2-8 448,3 5-640,5-9 256,0 1-416,4-5 128,4 8-257,5-9 225,0 11-256,-5-7 256,1 7-256,-9-3 320,0 5-256,-10 0 320,-3 4-288,-6 0 320,2 4-320,-10-4 160,1 4-224,-10-4 128,5 9-160,-4-3 0,4 2-64,-5 0 32,2 1-64,-7-1-32,2 3 32,-5-3-128,3 0 64,-6-5 32,6 5 0,-8 4 0,5-1 0,-4 0 64,3 3-32,-3-8-96,4 7 32,-3-2-32,1 1 0,-1-4 128,1 3-32,-1-3-32,6 4 32,-7-1-32,3 2 0,-4 1 0,5 3 0,-3 5 0,7 6 0,-10-1-160,12-4 96,-6-3-736,8-1 416,-8-6-1920,5-2 1281,-2-15-2593,5 0 2048,-3-15-2784,8 3 2496</inkml:trace>
          <inkml:trace contextRef="#ctx0" brushRef="#br0" timeOffset="2104">2249 3868 5632,'18'-13'2176,"-18"13"-1152,12-31-224,-2 28 1504,-2 6-1248,10 2 608,3 2-992,7-3 320,3 4-545,-1-1 1,0 6-256,5-2 32,-4 6-128,-8-6-352,-7 4 160,-11-3-959,-5 3 575,-5-4-1344,2 2 1024,-10-6-1440,3 1 1248,-8-3-1472,5-2 1408</inkml:trace>
          <inkml:trace contextRef="#ctx0" brushRef="#br0" timeOffset="2635">2204 3921 5888,'-30'-6'2176,"30"6"-1152,-4 14-576,0-9 1216,8 1-960,-8 3 672,4 2-832,-5 5 512,10 3-608,-5 1 448,0 0-481,0-1 321,0 0-416,4-2 320,4 2-352,1-8 352,0 5-384,-1-9 224,6 1-256,-2-3 128,6 1-192,0-9 128,0 3-160,3-3 0,7-2-64,-2-3-192,5 1 64,-1-12-896,1 3 544,0-7-1440,-1 7 1024,-4-7-1311,0 7 1247,-2-9-992,-8 11 1120,-6-5-128,2 3 544,-4 1 224,2 2 96,-5-2 576,-2 7-288,-3-3 960,5 3-672,-5 0 800,0 8-768,5-4 768,-2 8-768,2-1 543,0 10-639,3 1 448,1 6-512,0 4 128,-1 4-320,1-3-128,-1 8-64,-2-2-480,2 0 256,-8-4-1376,4-4 832,-8-4-2751,4-2 1951,-8-1-3328,-1-8 2752</inkml:trace>
          <inkml:trace contextRef="#ctx0" brushRef="#br0" timeOffset="2867">2060 4168 7040,'-17'11'2720,"17"-11"-1472,-5 39-544,5-23 1536,5-1-1248,0 17 511,3 7-927,2 3 192,2-3-448,-4 5-32,6-6-192,-1 2-352,2-6 160,-3 1-1184,5-4 705,-8-12-2081,-1 1 1504,-8-15-3424,5-5 2560</inkml:trace>
          <inkml:trace contextRef="#ctx0" brushRef="#br0" timeOffset="3619">2231 4343 5376,'0'0'2112,"0"0"-1152,15 0-352,-12 0 1088,2 5-928,-1-5 384,0 0-672,10-5 288,2 2-448,12-10 192,3 1-288,13-7 0,3 7-128,6-7 96,-1 8-128,-3-5 256,-5 7-192,-8-2 319,-2 8-255,-4-5 256,1 5-256,-4-3 256,-5 6-256,-5 0 320,-4 9-288,-7-1 224,-4 6-224,-4 6 128,2 4-192,-10 10 288,1 7-256,-4 1 96,4-3-160,-8 3 0,8-2-64,-9 0-64,10-2 32,-5-7-960,3 0 512,-6-11-1792,6-5 1216,-16-19-2207,4-3 1791,-10-17-2080,6 4 2016,-4-18-960,4-1 1408,0-16 480,4 12 352,-4-3 1600,8 6-768,-4 2 1504,10 10-1216,-6 0 1088,8 14-1152,-2-2 768,3 8-960,-1 4 640,7 8-768,-1 4 512,4 8-609,-6 3 385,12 4-480,-6 8 192,7 4-320,3-4-64,-1 0-96,3-12-64,2 1 32,3-15-320,1-2 160,5-14-384,-3-1 288,6-12 64,2 10 64,-2-11 96,-5 5 0,-4 1 0,7 8 0,-6 0 352,-2 3-192,-6-1 416,2 9-320,-7 5 160,-2 7-256,-6 4-64,3 3-64,-5 12-1312,1 0 704,-10 8-5055,6 0 3135</inkml:trace>
        </inkml:traceGroup>
        <inkml:traceGroup>
          <inkml:annotationXML>
            <emma:emma xmlns:emma="http://www.w3.org/2003/04/emma" version="1.0">
              <emma:interpretation id="{1757B0B2-8705-4B67-B53B-FF116021ACD7}" emma:medium="tactile" emma:mode="ink">
                <msink:context xmlns:msink="http://schemas.microsoft.com/ink/2010/main" type="inkWord" rotatedBoundingBox="2842,3109 4292,3087 4304,3908 2854,3929"/>
              </emma:interpretation>
              <emma:one-of disjunction-type="recognition" id="oneOf2">
                <emma:interpretation id="interp10" emma:lang="zh-CN" emma:confidence="0">
                  <emma:literal>加</emma:literal>
                </emma:interpretation>
                <emma:interpretation id="interp11" emma:lang="zh-CN" emma:confidence="0">
                  <emma:literal>%</emma:literal>
                </emma:interpretation>
                <emma:interpretation id="interp12" emma:lang="zh-CN" emma:confidence="0">
                  <emma:literal>阳</emma:literal>
                </emma:interpretation>
                <emma:interpretation id="interp13" emma:lang="zh-CN" emma:confidence="0">
                  <emma:literal>Ⅸ</emma:literal>
                </emma:interpretation>
                <emma:interpretation id="interp14" emma:lang="zh-CN" emma:confidence="0">
                  <emma:literal>队</emma:literal>
                </emma:interpretation>
              </emma:one-of>
            </emma:emma>
          </inkml:annotationXML>
          <inkml:trace contextRef="#ctx0" brushRef="#br0" timeOffset="4471">3061 4012 6400,'5'-8'2464,"-5"8"-1344,26-17-672,-13 14 1216,8 3-960,7-5 672,6 5-832,10-3 384,-1 6-576,6-3 479,-5 8-511,-1 9 576,-2 1-512,-10 6 512,0 3-512,-23 0 352,0 5-416,-16 3 256,2 4-320,-10 3 0,-1-2-160,-6-2-544,5 2 224,2-9-1440,1-4 896,2-15-2591,11-4 1855,4-21-3744,11 2 2976</inkml:trace>
          <inkml:trace contextRef="#ctx0" brushRef="#br0" timeOffset="4167">3289 3918 8320,'-27'4'3168,"27"-4"-1728,0 12-992,-3-9 1376,-2 1-1056,-4 4 639,9 3-863,-4 9 448,4 4-576,-5 12 192,10 3-352,-5 11 192,8 0-224,-3 17 128,3-6-192,1 14-64,0-9-64,0-3-480,4-9 256,-4-7-1120,0-8 736,-6-12-1728,7-4 1313,-10-15-2433,4-3 1920,-13-21-2784,4-4 2432</inkml:trace>
          <inkml:trace contextRef="#ctx0" brushRef="#br0" timeOffset="4825">3684 3965 8064,'-22'8'2976,"22"-8"-1600,-18 25-896,8-5 1536,8 2-1152,-12 8 639,10 1-863,-6 8 192,6 0-480,0 4 160,8-9-288,0-6 64,6 0-160,-2-14 0,4 2-64,6-10 96,0-6-96,0-22-32,4 3 0,-5-20-192,6 9 96,-11-13 32,6 8 32,-10-5 128,2 10-64,-15-1 32,5 7-32,-17 4-320,3 12 128,-8 5-1088,6 3 672,-2 8-2143,5 3 1503,8 1-3264,5-1 2496,8-7-2112,10 0 2336</inkml:trace>
        </inkml:traceGroup>
        <inkml:traceGroup>
          <inkml:annotationXML>
            <emma:emma xmlns:emma="http://www.w3.org/2003/04/emma" version="1.0">
              <emma:interpretation id="{27B008BA-047A-4A38-B86C-A95677C4DD53}" emma:medium="tactile" emma:mode="ink">
                <msink:context xmlns:msink="http://schemas.microsoft.com/ink/2010/main" type="inkWord" rotatedBoundingBox="3676,3735 3742,3079 3929,3098 3862,3754"/>
              </emma:interpretation>
              <emma:one-of disjunction-type="recognition" id="oneOf3">
                <emma:interpretation id="interp15" emma:lang="zh-CN" emma:confidence="0">
                  <emma:literal>了</emma:literal>
                </emma:interpretation>
                <emma:interpretation id="interp16" emma:lang="zh-CN" emma:confidence="0">
                  <emma:literal>∫</emma:literal>
                </emma:interpretation>
                <emma:interpretation id="interp17" emma:lang="zh-CN" emma:confidence="0">
                  <emma:literal>s</emma:literal>
                </emma:interpretation>
                <emma:interpretation id="interp18" emma:lang="zh-CN" emma:confidence="0">
                  <emma:literal>S</emma:literal>
                </emma:interpretation>
                <emma:interpretation id="interp1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5194">4104 3890 7424,'-4'-8'2816,"4"8"-1536,-13 0-640,4 5 1344,5 3-1120,-9 3 512,0 4-833,-13 9 481,8-1-576,-10 4 320,12 4-448,-2-3 256,14-1-320,8 1 0,4-1-160,6-1 160,4 7-160,0-6 256,4-4-224,-6 0 256,2 1-256,-5-1 256,0 1-256,-8-1 320,4-4-256,-13-3 32,-1 4-128,-8-6-64,0 6 0,-10-4-736,2 4 384,-10-9-1568,5 5 1056,-2-13-2016,12 6 1601,-2-18-2369,14 6 2048,8-16-2528,10-1 2304</inkml:trace>
        </inkml:traceGroup>
        <inkml:traceGroup>
          <inkml:annotationXML>
            <emma:emma xmlns:emma="http://www.w3.org/2003/04/emma" version="1.0">
              <emma:interpretation id="{DAB65E9F-E93F-4DE4-8ED2-5BD9AA08C1A1}" emma:medium="tactile" emma:mode="ink">
                <msink:context xmlns:msink="http://schemas.microsoft.com/ink/2010/main" type="inkWord" rotatedBoundingBox="4085,3116 4300,3557 4047,3680 3832,3239"/>
              </emma:interpretation>
              <emma:one-of disjunction-type="recognition" id="oneOf4">
                <emma:interpretation id="interp20" emma:lang="zh-CN" emma:confidence="0">
                  <emma:literal>“</emma:literal>
                </emma:interpretation>
                <emma:interpretation id="interp21" emma:lang="zh-CN" emma:confidence="0">
                  <emma:literal>e</emma:literal>
                </emma:interpretation>
                <emma:interpretation id="interp22" emma:lang="zh-CN" emma:confidence="0">
                  <emma:literal>七</emma:literal>
                </emma:interpretation>
                <emma:interpretation id="interp23" emma:lang="zh-CN" emma:confidence="0">
                  <emma:literal>l</emma:literal>
                </emma:interpretation>
                <emma:interpretation id="interp2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5563">4154 4242 6656,'18'-13'2464,"-18"13"-1344,29-7-672,-14 3 1056,-3 4-832,2-8 160,4 2-512,-2-14 32,2 6-224,-9-13 0,4 8-64,-8-12 32,-2 8-64,-11-5 320,3 9-160,-12-6 672,3 11-481,-12-2 513,8 5-480,-2 3 384,5 13-448,-2 6 320,8 8-384,0 9 192,5 2-256,-1 10 224,10-2-256,-1 2 160,10 4-192,4-10 64,0 1-128,2-8 0,4-3-32,6-6 32,-4 2-64,0-9-384,4-2 224,2-13-960,-7 4 608,-2-8-1824,-2 5 1280,2-10-3263,-3 1 2399</inkml:trace>
        </inkml:traceGroup>
        <inkml:traceGroup>
          <inkml:annotationXML>
            <emma:emma xmlns:emma="http://www.w3.org/2003/04/emma" version="1.0">
              <emma:interpretation id="{9A101A62-602A-4EDB-9CB0-F016A1CF413B}" emma:medium="tactile" emma:mode="ink">
                <msink:context xmlns:msink="http://schemas.microsoft.com/ink/2010/main" type="inkWord" rotatedBoundingBox="5209,2846 5275,3728 4551,3782 4486,2899"/>
              </emma:interpretation>
              <emma:one-of disjunction-type="recognition" id="oneOf5">
                <emma:interpretation id="interp25" emma:lang="zh-CN" emma:confidence="0">
                  <emma:literal>和</emma:literal>
                </emma:interpretation>
                <emma:interpretation id="interp26" emma:lang="zh-CN" emma:confidence="0">
                  <emma:literal>示</emma:literal>
                </emma:interpretation>
                <emma:interpretation id="interp27" emma:lang="zh-CN" emma:confidence="0">
                  <emma:literal>私</emma:literal>
                </emma:interpretation>
                <emma:interpretation id="interp28" emma:lang="zh-CN" emma:confidence="0">
                  <emma:literal>汞</emma:literal>
                </emma:interpretation>
                <emma:interpretation id="interp29" emma:lang="zh-CN" emma:confidence="0">
                  <emma:literal>录</emma:literal>
                </emma:interpretation>
              </emma:one-of>
            </emma:emma>
          </inkml:annotationXML>
          <inkml:trace contextRef="#ctx0" brushRef="#br0" timeOffset="5980">4768 3691 7808,'-4'0'2880,"4"0"-1536,4 5-736,0-5 1472,0 0-1184,2 0 735,2 0-991,10-5 352,2 5-544,3-3-64,3-1-224,5-4-96,0 8-32,-1-8-384,-4 8 192,-3-3-1216,-2 6 768,-8-3-2335,-3 8 1631,-15 0-3552,5-1 2752</inkml:trace>
          <inkml:trace contextRef="#ctx0" brushRef="#br0" timeOffset="7051">4745 4035 8064,'-13'38'3072,"13"-38"-1664,8 5-864,-3-5 1216,4 0-992,5 0 191,2 0-607,12-8 32,-2 3-256,5-14 0,3 4-64,1-9-192,-4 9 64,-5-9-256,-3 9 192,-6-4-32,-4 3 96,-9-1 256,-4 11-96,-8-10 608,-1 8-416,-5 0 608,6 8-512,-10-4 352,5 8-416,0 0 192,5 3-288,-2 6 64,5 1-160,2 11 160,6 2-192,2 7 96,5 5-96,-7 8 160,7 0-160,-7 9 32,7-3-64,-5 2-64,3-8 32,-4 0-32,0-8 0,-4-5-96,5-2 64,-5-12-320,0 0 192,-5-6-640,5-1 448,-8-10-640,3-3 576,-3-19-640,-2-1 608,-6-15-256,-2 4 384,-5-5 128,6 10 96,-5-1 32,4 7 0,-2 4 256,5 8-96,-1 4 448,6 4-288,2 9 448,3 2-416,0 9 448,5 7-448,0 1 160,10 3-288,-7-12 64,7-4-128,-2-7-192,5-4 32,2-16-320,-3 5 224,5-17-384,6 1 320,-1-13-96,4 6 192,5-10 64,3 13 64,2-4 64,-6 12-32,1-5 64,0 12-64,-5-2 192,0 6-128,-9-1 384,2 9-256,-12 0 160,7 3-224,-14 3-64,4 2-64,-4-8-192,5 3 96,0-11-256,8 5 192,0-17-320,5 4 288,-5-12-160,5 9 192,-5-4 64,5 3 64,-6 5 0,5 6 0,-3 1 352,-1 8-192,0 0 416,-4 8-320,-5 1 96,4 6-224,-8 0 64,5 4-96,-5-2 96,0 2-128,-5 1-160,5-1 32,-8 1-608,4 4 384,-14-5-1728,4 1 1120,-6 0-3167,6-1 2239,-8-12-3008,9 1 2752</inkml:trace>
        </inkml:traceGroup>
        <inkml:traceGroup>
          <inkml:annotationXML>
            <emma:emma xmlns:emma="http://www.w3.org/2003/04/emma" version="1.0">
              <emma:interpretation id="{B9449847-2222-4295-A5F0-61CFE8871510}" emma:medium="tactile" emma:mode="ink">
                <msink:context xmlns:msink="http://schemas.microsoft.com/ink/2010/main" type="inkWord" rotatedBoundingBox="5543,2765 7197,2741 7215,4039 5562,4063"/>
              </emma:interpretation>
              <emma:one-of disjunction-type="recognition" id="oneOf6">
                <emma:interpretation id="interp30" emma:lang="zh-CN" emma:confidence="0">
                  <emma:literal>p</emma:literal>
                </emma:interpretation>
                <emma:interpretation id="interp31" emma:lang="zh-CN" emma:confidence="0">
                  <emma:literal>P</emma:literal>
                </emma:interpretation>
                <emma:interpretation id="interp32" emma:lang="zh-CN" emma:confidence="0">
                  <emma:literal>卩</emma:literal>
                </emma:interpretation>
                <emma:interpretation id="interp33" emma:lang="zh-CN" emma:confidence="0">
                  <emma:literal>阝</emma:literal>
                </emma:interpretation>
                <emma:interpretation id="interp34" emma:lang="zh-CN" emma:confidence="0">
                  <emma:literal>『</emma:literal>
                </emma:interpretation>
              </emma:one-of>
            </emma:emma>
          </inkml:annotationXML>
          <inkml:trace contextRef="#ctx0" brushRef="#br0" timeOffset="7601">5864 3916 7680,'-18'-14'2880,"18"14"-1536,-13 8-736,5-8 1408,8 6-1152,-10-6 575,7 2-863,-12 2 544,12 0-640,-7 0 384,7 4-512,-7 0 256,10 4-352,-4-4 288,4 3-320,0 8 320,4 9-320,1 11 160,3 3-224,2 21 128,3 3-160,-5 8 160,5-3-192,-3 6 32,3-7-64,-5 5-128,2-14 32,-7-3-544,7-10 320,-10-12-1312,5-6 896,-5-18-2112,0-8 1568,-5-23-3103,5 0 2431,-10-21-2688,10 2 2592</inkml:trace>
          <inkml:trace contextRef="#ctx0" brushRef="#br0" timeOffset="7970">5828 4019 5376,'-8'-12'2016,"8"12"-1088,0-14-384,0 6 1408,8 3-1088,2-7 864,-2 4-1024,5-3 576,10 3-768,3-7 447,5 7-543,-5 0 320,4 5-416,1-2 256,0 5-320,-5 5 288,1 6-320,-11 5 224,2 4-224,-8 6 128,-7 1-192,-11 12 224,-1 0-256,-13 5 96,4-5-128,-17 3-128,6-6 0,-12-9-320,11-4 192,-1-7-1216,13-4 768,1-12-2144,8 0 1569,9-17-2657,5 3 2208,13-17-2496,3 7 2368</inkml:trace>
        </inkml:traceGroup>
        <inkml:traceGroup>
          <inkml:annotationXML>
            <emma:emma xmlns:emma="http://www.w3.org/2003/04/emma" version="1.0">
              <emma:interpretation id="{CCF4769F-3241-4C97-BB3C-A4D87C864C1E}" emma:medium="tactile" emma:mode="ink">
                <msink:context xmlns:msink="http://schemas.microsoft.com/ink/2010/main" type="inkWord" rotatedBoundingBox="6210,3079 6246,3461 6029,3481 5992,3100"/>
              </emma:interpretation>
              <emma:one-of disjunction-type="recognition" id="oneOf7">
                <emma:interpretation id="interp35" emma:lang="zh-CN" emma:confidence="0">
                  <emma:literal>o</emma:literal>
                </emma:interpretation>
                <emma:interpretation id="interp36" emma:lang="zh-CN" emma:confidence="0">
                  <emma:literal>。</emma:literal>
                </emma:interpretation>
                <emma:interpretation id="interp37" emma:lang="zh-CN" emma:confidence="0">
                  <emma:literal>0</emma:literal>
                </emma:interpretation>
                <emma:interpretation id="interp38" emma:lang="zh-CN" emma:confidence="0">
                  <emma:literal>O</emma:literal>
                </emma:interpretation>
                <emma:interpretation id="interp3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8307">6306 3879 7680,'-3'11'2880,"3"-11"-1536,-22 28-800,9-12 1504,8-1-1152,-8 12 703,8 1-959,-3 10 352,3 1-544,5 0 0,10 0-256,-2-3 96,10-5-160,0-12 0,2-2-64,3-17-64,3-6 32,-3-13-128,3 4 64,-8-23 32,-5 10 0,-8-11 64,3 6-32,-16-1-32,3 7 32,-13-1-544,5 9 288,-13 0-1248,8 7 832,-4 4-1919,8 5 1439,2 3-2144,3 3 1856,4 0-2208,10 2 2048</inkml:trace>
        </inkml:traceGroup>
        <inkml:traceGroup>
          <inkml:annotationXML>
            <emma:emma xmlns:emma="http://www.w3.org/2003/04/emma" version="1.0">
              <emma:interpretation id="{BBB9422D-12E4-448B-9B3E-19AB4BC408D4}" emma:medium="tactile" emma:mode="ink">
                <msink:context xmlns:msink="http://schemas.microsoft.com/ink/2010/main" type="inkWord" rotatedBoundingBox="6353,3090 6387,3437 6319,3444 6285,3096"/>
              </emma:interpretation>
              <emma:one-of disjunction-type="recognition" id="oneOf8">
                <emma:interpretation id="interp40" emma:lang="zh-CN" emma:confidence="0">
                  <emma:literal>i</emma:literal>
                </emma:interpretation>
                <emma:interpretation id="interp41" emma:lang="zh-CN" emma:confidence="0">
                  <emma:literal>ⅰ</emma:literal>
                </emma:interpretation>
                <emma:interpretation id="interp42" emma:lang="zh-CN" emma:confidence="0">
                  <emma:literal>1</emma:literal>
                </emma:interpretation>
                <emma:interpretation id="interp43" emma:lang="zh-CN" emma:confidence="0">
                  <emma:literal>Ⅰ</emma:literal>
                </emma:interpretation>
                <emma:interpretation id="interp4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8555">6505 3907 5632,'26'-25'2112,"-26"25"-1152,13 14-128,-13-14 1600,0 0-1344,0 0 1056,5 0-1280,-5 0 767,4 6-959,1 2 704,-2 8-768,2-1 384,0 1-576,-5 12 192,0-1-352,0 7 0,0 2-160,0 0-416,0-5 192,0-4-1248,0 1 768,0-14-1920,0-3 1408,0-17-2335,8-2 1919,-3-28-3040,8 9 2592</inkml:trace>
        </inkml:traceGroup>
        <inkml:traceGroup>
          <inkml:annotationXML>
            <emma:emma xmlns:emma="http://www.w3.org/2003/04/emma" version="1.0">
              <emma:interpretation id="{F3CE1688-9C93-446D-A959-D4E84E65977B}" emma:medium="tactile" emma:mode="ink">
                <msink:context xmlns:msink="http://schemas.microsoft.com/ink/2010/main" type="inkWord" rotatedBoundingBox="6419,2727 6907,3199 6672,3442 6184,2970"/>
              </emma:interpretation>
              <emma:one-of disjunction-type="recognition" id="oneOf9">
                <emma:interpretation id="interp45" emma:lang="zh-CN" emma:confidence="0">
                  <emma:literal>n</emma:literal>
                </emma:interpretation>
                <emma:interpretation id="interp46" emma:lang="zh-CN" emma:confidence="0">
                  <emma:literal>h</emma:literal>
                </emma:interpretation>
                <emma:interpretation id="interp47" emma:lang="zh-CN" emma:confidence="0">
                  <emma:literal>卜</emma:literal>
                </emma:interpretation>
                <emma:interpretation id="interp48" emma:lang="zh-CN" emma:confidence="0">
                  <emma:literal>下</emma:literal>
                </emma:interpretation>
                <emma:interpretation id="interp49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9032">6530 3640 7680,'-3'-11'2880,"3"11"-1536,3 0-1344,-3 0 576,5 3-384,0-3-448,8 8 128,0 0-1664,5 4 992,3-4-2560,-4 3 1888,1 6-1120,0 5 1472,22 30 5632,-18-10-1344,-9-6 416,5 3-2016,-10 0 320,0-5-1121,-8 1 449,5 1-704,-5-8 0,0-3-320,0-8-96,0-1-64,0-21-256,0 2 128,0-16-160,10-1 128,-2-11 0,0 4 64,6-6 0,-1 11 0,0-1 192,5 7-64,-2 4 192,7 12-160,-6 3 256,2 9-224,-6 4 384,0 0-288,-6 7 224,7 5-224,-4-1-288,-2 1 32,-3-9-992,2-4 576,-1-15-1664,2 0 1185,2-15-1953,-2-1 1632,4-11-2592,2 7 2208,0-11-1568,2 7 1856</inkml:trace>
        </inkml:traceGroup>
        <inkml:traceGroup>
          <inkml:annotationXML>
            <emma:emma xmlns:emma="http://www.w3.org/2003/04/emma" version="1.0">
              <emma:interpretation id="{7CBE03C0-3A02-4403-B12F-829920AC2CAA}" emma:medium="tactile" emma:mode="ink">
                <msink:context xmlns:msink="http://schemas.microsoft.com/ink/2010/main" type="inkWord" rotatedBoundingBox="7127,2707 7339,3402 6941,3523 6729,2828"/>
              </emma:interpretation>
              <emma:one-of disjunction-type="recognition" id="oneOf10">
                <emma:interpretation id="interp50" emma:lang="zh-CN" emma:confidence="0">
                  <emma:literal>t</emma:literal>
                </emma:interpretation>
                <emma:interpretation id="interp51" emma:lang="zh-CN" emma:confidence="0">
                  <emma:literal>七</emma:literal>
                </emma:interpretation>
                <emma:interpretation id="interp52" emma:lang="zh-CN" emma:confidence="0">
                  <emma:literal>℃</emma:literal>
                </emma:interpretation>
                <emma:interpretation id="interp53" emma:lang="zh-CN" emma:confidence="0">
                  <emma:literal>匕</emma:literal>
                </emma:interpretation>
                <emma:interpretation id="interp54" emma:lang="zh-CN" emma:confidence="0">
                  <emma:literal>十</emma:literal>
                </emma:interpretation>
              </emma:one-of>
            </emma:emma>
          </inkml:annotationXML>
          <inkml:trace contextRef="#ctx0" brushRef="#br0" timeOffset="9279">7219 3571 5760,'5'-27'2176,"-5"27"-1152,0-9-288,0 6 1600,0 6-1280,0 2 1056,0 7-1248,-5 7 831,5 4-991,-5 15 640,5 2-800,-3 12 288,6-2-480,-3 12 160,10-2-288,-2 4-64,10-6-96,0 2-320,3-10 128,-3-8-800,0-2 512,-6-16-1440,2-10 1056,-5-14-1759,-1 0 1471,-3-19-1888,3 4 1696,-11-20-2560,3 8 2208</inkml:trace>
          <inkml:trace contextRef="#ctx0" brushRef="#br0" timeOffset="9514">7082 3723 6656,'-38'0'2464,"38"0"-1344,-26 27-192,16-15 1728,10 2-1440,-3 2 831,3 1-1215,3-11 448,7 7-736,11-18 128,5 2-384,19-8-320,3-2 0,5-1-1280,-1 6 736,-4-9-3135,-9 10 2047,-3-5-3776,-6 8 3104</inkml:trace>
        </inkml:traceGroup>
      </inkml:traceGroup>
    </inkml:traceGroup>
  </inkml:traceGroup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17.516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7552 5332 4608,'-4'-6'1760,"4"-4"-960,-6 6-928,6 4 2560,6-4-736,-2-1-288,2-4-288,-1 1-704,0 2 32,-1 2 64,2-1 32,-6 5 32,6 9-97,-6 5 33,4 4-96,1 5 64,1 12-64,-3 11 0,3-1-160,0 6 0,0 3-160,-6 2 0,0 2-32,0-4-64,0 8 96,0-10 0,-6-4-608,0-6-640,0-16-256,6-4-1023,-3-12-385,3-10-1120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17.750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7776 5622 6656,'0'0'2528,"11"8"-1344,-2 1-672,-3-3 704,4-2-352,6 0-96,0 5-448,2-3-128,3-3-128,0-3-64,0 0 96,3-3-288,-3-3-96,5-3-832,-11 5-384,-5 0-1440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17.998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8053 5348 5632,'-5'-13'2176,"10"13"-1152,-5 0-640,0 0 672,0 0-128,0 9 96,0 0-32,0 5 32,0 5-544,0 7 128,0 6 128,0 4-33,0 5-31,4 4-96,1 0-32,1 5-384,-2 4-64,2 10-32,-1-15 32,1-4-608,-3-7-224,4-11-1087,-2-5-513,-1-3-2048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18.408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8389 5696 5120,'0'-3'1920,"5"3"-1024,-5 0-544,0 0 576,0 0-128,0 0 96,0 0-160,6 9-64,-6 1-352,0 2 160,0 2 64,4 4-32,-4 0 96,0 4-128,0 10-32,0-3-192,0 6 0,0 1-160,0-8-480,0-5-160,0-10-1280,12-9-480,-4-4-1440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18.642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8625 5590 6784,'-6'13'2624,"6"1"-1408,0 14-640,0-11 736,0 2-480,0 3-128,6 4-352,-3 2-96,3 5-128,0 3-96,-2 0 0,2-4-608,-1-6-160,-5-3-1344,5 14-2400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19.426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10082 5334 5248,'-17'-13'2016,"17"8"-1088,-19 1-160,13 4 704,0 0-256,6 0-64,-6 0-224,3 0-128,3 0-416,0 0 32,0 0 96,0 9 95,9 8 33,3 6-96,-3 9 64,1 5 32,-5 3 64,7 11-320,-9-2-64,4 5-128,-2 2 32,-2-12-192,-3 2-32,0-5-288,0-1-64,0-9-1088,0-2-416,-3-12-1375,3-4-577,0-8 96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19.663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10085 5598 5760,'12'-5'2176,"-3"10"-1152,0 3-224,3-3 800,-3 5-256,6-2 32,2 1-320,2-3-96,2-2-513,5-4-223,4 0 0,6 0-128,0 0-64,3-4-288,-6-2-96,-3 2-735,-6-1-257,-3-3-640,-6 3-192,-4-5-1120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09.619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9637 9240 4992,'27'-4'1824,"-23"4"-960,1-3-320,-5 3 640,0 0-192,0 0 64,0 0-256,-5 7-96,-5 13-384,1-2 64,-8 4 64,2 2-96,0 2 32,-1 6 64,2 4 32,-2-1 160,2 7 127,-2 3-95,-1 9-32,2-4-64,0-8-64,0-7-192,6-7-128,-3-1-96,9-9 0,-3-4-64,6-14-224,9-14-128,7-8 32,0-1 96,9 0-128,1 5 0,4-1 0,-5 2 128,1 4 96,-1 3 128,-5 1-64,-4 5 0,-2 4 32,-2 0 0,-12 0 0,0 0 64,6 8 96,-6 10 64,0-4 32,-6 14 128,0 4-64,-9-2 64,-6 2-32,-3 0-96,-2 0-96,1-6-64,-10 6-96,-2 0-64,-4-8 32,-4-2-256,-2-9-64,7-13-736,-1-3-256,5-7-351,12 0-161,-3-2 96,6-8 32,6 3 416,0-2 160,6-3 512,-3 3 224,9-8 352,-3 1 96,1-2 224,5 6 160,0 4 256,0 4 160,5 0 256,4 14 160,3 0-96,3 14-32,-6 0-96,12 0 0,5-1-193,-1 10-63,1-11 0,-1 8 0,1-4-288,-1 7-64,1-8-96,-2 2 32,6-8-64,3 14 0,-3-14-160,6 5-96,-6-4 0,0 8 32,2-1-32,-8-4-32,3 3 32,3 0 32,-5-1-96,6-2-64,-6-13 64,1 0 64,-1 10-64,1-2 0,-5-12-320,-2 0-96,-3 4-288,0 0 0,2-6-1088,-1 2-415,-1-2-257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19.918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10488 5313 6400,'-5'-4'2368,"5"-1"-1280,-4 1-576,4 4 704,0 0-160,0 9 32,0 4-64,0 5 64,0 4-576,0 10 63,0 13 65,0 1 0,4 8 0,-4 1-320,5-4-128,-5-2-64,0 1 0,6-19-768,-2 1-384,1-4-863,1-11-417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20.157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10704 5644 6656,'0'8'2464,"0"10"-1344,0 5-480,0-10 768,0 6 0,4 4 96,1-1-704,0 1-289,-1 4-319,2 10-224,0-7 0,4-2-607,1-9-289,-2-6-1440,-3 0-544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20.503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10938 5693 5120,'11'0'2016,"-1"0"-1088,4 0-384,-2 3 704,-3 3-64,0-2 64,3 2-320,-3 1-160,-3 2-448,-1 7 64,-5-4 64,-5 6-32,-6 4 64,1 7-65,-10 16 1,-1 0-32,2-4 64,2-1 128,2-4 32,11-8 160,4-5-192,4-4-320,7-6-160,-1 0-64,4-9-32,2 2-224,5-2 0,-1-4-896,1 0-288,-6 5-1055,0-2-449,0-3-1184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21.345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7639 6807 5376,'-19'-13'2112,"19"13"-1152,0 4-576,0-4 672,0 0 96,0 0 96,0 0-192,0 0-96,4 9-512,7 4 64,-2 1 128,6 8-1,1 7 97,-2 10 0,-2 2 96,-3 5-160,3 8-96,-8 5-256,1-1-64,1 10-128,-6-8-32,0-1-32,-6-10 32,1-8-576,1-5-128,-2-8-1184,0-11-543,3-11-3681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21.558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7818 7202 8576,'15'-4'3232,"0"4"-1728,6 0-1056,-6 0 832,0-6-576,5 2-128,7-1-353,3 2-95,0-7-64,0 0-479,2 3-129,-8-3-832,-3 1-352,0 5-704,-6-2-224,-5 3-160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21.795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8128 6848 5376,'-10'-8'2016,"10"12"-1088,-5 0-320,5-4 1312,0 15-448,0-2-96,0 4-64,0 15-768,5 9 192,-5 5 31,4-2-127,2 6 32,0 0-320,-1-4-128,-1 8-224,2-12-64,0 7-832,-3-8-288,3-15-1087,-6-6-417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22.157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8339 7165 5888,'11'-5'2176,"-1"10"-1152,-1-1-416,-4 2 672,5-2-96,7-1 32,-2 6-480,0 1-192,6 9-256,-6 3-32,-12-4-96,-12 4 64,-6 1 64,-6 9 64,-3 3 191,-8-2 97,2-1 320,0-4 160,3-2-224,8-3-128,8-4-320,5-6-128,12-4-256,5-5-32,8-4-96,8 0 0,3 0-96,0-4-32,5-5-768,-3 3-256,-7-1-704,-4 1-319,0 2-833,-1-15-2080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22.549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8668 7189 7808,'-5'-5'2976,"5"5"-1600,0-4-896,0 4 768,0 0-384,0 0-32,0 0-288,5 0-1,5 0-319,-10 0 160,0 0 96,6 4 128,-6-4 96,5 5-96,1 5-64,-6-3-96,4 3-32,2-1-96,-6 1-32,0-1-96,0-2-32,0 9-32,5-3 64,-1 6-96,-4-3-64,5 13 0,1 10 32,-2 3-192,-4 0 32,6-3 96,-6 3 64,5-10-512,-5-6-224,0 2-896,0-5-288,0 7-3455,6-2 575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23.176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9934 6813 7040,'-6'-4'2720,"6"-2"-1472,0 6-544,0 0 896,0 0-256,0 0 0,0 0-353,0 0-63,0 0-512,6 10 96,0-1 128,-3 10-64,3 4-32,-1 7-32,1 11 0,-2 4-128,2 0 0,0 10-224,3 0-32,2-6-64,-7 11 32,2-2-128,-6-3-64,-6-10-512,2-5-224,-2-3-928,1-14-320,-4-6-1087,-3-8-417,8-9-256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23.399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10086 7122 7168,'-4'-6'2720,"8"6"-1472,2 6-544,-6-6 832,9 9-320,2-5-64,10-1-576,4-3-289,5 0-159,11 0-128,5-3 96,-5-1-128,4-2 0,-9 3-831,-4-3-353,-8-7-736,-3 13-224,-6-10-1312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10.640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10315 9292 5888,'0'22'2176,"27"-18"-1152,-9 5-480,-12 4 640,0-3 32,-2-1 480,12 1-448,0-1-640,-2-5-160,8-4-33,-4 0-95,8-4 64,4-2-32,0-4 96,7 2-160,-2 0-96,17-7 32,-6 8 0,0-9-96,-2 3-32,4 4 32,-6-5 0,-3 5-64,-4 2 32,-5-3-128,-3 0 0,-6 7 96,-11 3-96,-10 0 0,-6 3-672,-10 7-256,-4 7-511,1 2-129,-8-1-352,-3 0-128,-5 0 352,14-8 192,-3-2 864,-3 0 384,6-1 480,7-4 224,4 3 352,-2-2 160,3 0 64,4 4 32,-1 2 0,2 4 64,-2 4-32,6 9 0,0 5-96,0 0-33,0 13-255,0 13 0,10-2-96,1-2 0,-11 0-96,5 4-32,-1 1-192,2-8 0,-12-5-160,2-8 0,-1-6-32,0-3-64,-1-16-768,2-3-288,-2-20-800,1-16-287,1-6-769,-1-6-320,5 2-96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23.699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10474 6848 6656,'-12'-8'2528,"9"8"-1344,-3 0-544,6 0 768,0 4-224,-9 0 32,9 11-224,0-2-33,0 4-543,0 11 160,4 8 96,1-1-96,1 7 0,-3 3-192,3 0 0,0 7-224,0-8-96,-2 6-32,1 4-32,1-8-864,-3-5-288,-3-6-992,0-3-383,0-14-1057,0 0-1312,0-18 1728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24.086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10612 7188 7296,'10'0'2720,"0"0"-1472,6 0-896,-7 0 736,6 0-512,12 3-64,-7 3-256,1-2 0,-5 6-160,-2-1 96,-4 8 96,-4 1 192,-12 0 96,-4 1 63,-4 13 65,-8-6 32,2 12 32,-1-8 0,6-2 64,-1-2-320,8-7-64,2 0-128,6-6 32,0-3-128,9-3 32,2-1-160,5-2-64,4-4 0,-1 0-32,2 0 0,5 0 0,-5 0-352,-2 0-96,1-4-704,2-2-224,-2 2-1024,0-5-479,2 5-1729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24.484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11024 7205 6400,'0'0'2464,"6"0"-1344,-1-4-672,-5 4 640,0 0-128,10 0 0,-1 4-352,3 5-32,-6 0-352,-3 10 160,-3-6 96,0 5 64,-3 1-33,-3 9-63,0-2 32,-4 6-64,-1-5 64,7-5-128,-1 6 32,-1-11-32,0 2 96,3 0-96,3-6 32,3-3-224,3-3-32,0-1-128,3-2-32,6 1 32,11-5 64,-4 4-32,8-4-32,-4-9-544,-2 5-288,2-2-768,-6 2-255,-4-15-1377,0 6-544,-8 0 224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25.130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11569 5606 6144,'-60'-7'2272,"60"-5"-1216,0 4-320,0 8 832,0 0-224,0 0-96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25.494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11535 5576 15360,'31'-5'544,"-1"1"-96,0 4-193,2-5-95,-2 1 64,6 8 0,-6 1 32,-4-1 0,-1 1-64,-4 3 32,5 2 64,-8 2 160,-2 8-128,-11-2 64,6 8-96,-11 1 64,10 1-64,-10 4 0,9 23-32,-3 3 0,0 0-64,0 7-32,3 16 32,-4 0 96,5 2-64,-1-2-64,3 9-64,-3 6 0,-3-15-64,-1-3 64,-1-1 0,-4 0 32,0-9-160,0-10 32,0-4 0,-9-4 0,-1-5-96,-10-8 64,-1-6-672,-6-3-320,-3-11-1120,-9-7-384,-14-10-2719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7:26.11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28178 9620 8960,'-12'0'3424,"12"0"-1856,30 0-1184,-18 0 768,29 0-320,-10 0-97,29 0-511,-7 0-128,7 0-64,0 0-384,11 0-96,-7 0-1183,-3 0-545,-1 0-1888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36.44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5467888-EAD8-4F9B-A7D2-2D5EB2C24307}" emma:medium="tactile" emma:mode="ink">
          <msink:context xmlns:msink="http://schemas.microsoft.com/ink/2010/main" type="writingRegion" rotatedBoundingBox="9564,2450 15519,1461 16007,4396 10052,5386"/>
        </emma:interpretation>
      </emma:emma>
    </inkml:annotationXML>
    <inkml:traceGroup>
      <inkml:annotationXML>
        <emma:emma xmlns:emma="http://www.w3.org/2003/04/emma" version="1.0">
          <emma:interpretation id="{ACBEAAC4-69B2-47DF-A4F4-501B1DE0D426}" emma:medium="tactile" emma:mode="ink">
            <msink:context xmlns:msink="http://schemas.microsoft.com/ink/2010/main" type="paragraph" rotatedBoundingBox="9687,2625 12084,1836 12474,3020 10076,38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1857F2-5CA7-40D1-821C-E70AC9C7EA84}" emma:medium="tactile" emma:mode="ink">
              <msink:context xmlns:msink="http://schemas.microsoft.com/ink/2010/main" type="inkBullet" rotatedBoundingBox="9801,2975 10239,2863 10258,2939 9821,3050"/>
            </emma:interpretation>
            <emma:one-of disjunction-type="recognition" id="oneOf0">
              <emma:interpretation id="interp0" emma:lang="zh-CN" emma:confidence="0">
                <emma:literal>-</emma:literal>
              </emma:interpretation>
            </emma:one-of>
          </emma:emma>
        </inkml:annotationXML>
        <inkml:trace contextRef="#ctx0" brushRef="#br0">12870 5623 5120,'-12'-10'1920,"9"10"-1024,-3-6-64,6 6 800,0 0 32,0 0 64,-5 0-544,5 0-160,0 0-608,0 0 31,0 0 65,5 0 32,4 0-32,7 0-64,10-3-32,4-1-96,0-2 32,12-3-192,8 1-32,-8-1-64,-2 0 32,-5-1-64,-3 1-32,-2-1-192,-9 6-128,-2 1-864,-2 3-384,-17 0-575,0 13-289,-6 0-416,-5 0-1440,1 6 1152</inkml:trace>
      </inkml:traceGroup>
      <inkml:traceGroup>
        <inkml:annotationXML>
          <emma:emma xmlns:emma="http://www.w3.org/2003/04/emma" version="1.0">
            <emma:interpretation id="{B092F363-AFE5-4F8B-A678-0203930F5628}" emma:medium="tactile" emma:mode="ink">
              <msink:context xmlns:msink="http://schemas.microsoft.com/ink/2010/main" type="line" rotatedBoundingBox="10399,2391 12084,1836 12474,3020 10789,3575"/>
            </emma:interpretation>
          </emma:emma>
        </inkml:annotationXML>
        <inkml:traceGroup>
          <inkml:annotationXML>
            <emma:emma xmlns:emma="http://www.w3.org/2003/04/emma" version="1.0">
              <emma:interpretation id="{4CFA5743-5793-4D04-89B9-AAC4EBD88436}" emma:medium="tactile" emma:mode="ink">
                <msink:context xmlns:msink="http://schemas.microsoft.com/ink/2010/main" type="inkWord" rotatedBoundingBox="10399,2391 12084,1836 12474,3020 10789,3575"/>
              </emma:interpretation>
              <emma:one-of disjunction-type="recognition" id="oneOf1">
                <emma:interpretation id="interp1" emma:lang="zh-CN" emma:confidence="0">
                  <emma:literal>陇</emma:literal>
                </emma:interpretation>
                <emma:interpretation id="interp2" emma:lang="zh-CN" emma:confidence="0">
                  <emma:literal>战</emma:literal>
                </emma:interpretation>
                <emma:interpretation id="interp3" emma:lang="zh-CN" emma:confidence="0">
                  <emma:literal>试</emma:literal>
                </emma:interpretation>
                <emma:interpretation id="interp4" emma:lang="zh-CN" emma:confidence="0">
                  <emma:literal>成</emma:literal>
                </emma:interpretation>
                <emma:interpretation id="interp5" emma:lang="zh-CN" emma:confidence="0">
                  <emma:literal>域</emma:literal>
                </emma:interpretation>
              </emma:one-of>
            </emma:emma>
          </inkml:annotationXML>
          <inkml:trace contextRef="#ctx0" brushRef="#br0" timeOffset="4772">15021 4914 4480,'-32'-18'1664,"29"12"-896,-3 0-192,0 6 576,2-6 128,-2 2 96,1-5-192,5 4-64,-5 0-640,1 2 128,4-3 64,0 6-160,4 6 32,1 2 31,6 10 33,8 0-192,2 5 0,0 0-128,0-1 0,-1 1-160,-4 0-96,-2-7 0,-4 4 32,1 2-544,-2-12-128,-3-2-1056,0-4-383,-6-4-1249,9-4-1728,0-4 1472</inkml:trace>
          <inkml:trace contextRef="#ctx0" brushRef="#br0" timeOffset="4337">15057 5449 8064,'-12'-4'3072,"12"8"-1664,-20 24-736,16-20 896,-2 1-544,1-4-65,1 9-319,4 3-384,9 1 64,-9 5 64,10 5-64,-4-1 0,-1 9-192,-1-4-96,1-1-96,1-4-32,0-4-928,-2-8-448,1-8-3679,16-10 799</inkml:trace>
          <inkml:trace contextRef="#ctx0" brushRef="#br0" timeOffset="5057">15214 4733 7424,'-15'0'2816,"5"0"-1536,1 5-512,3-1 864,0 10-416,-3 4-64,3-1-257,-3 2-95,3 4-416,1 5-32,-1 2 0,2 2-64,-1 0 0,-5 0-256,-1 4 0,2 9 32,-7-9 32,5-8-480,-4-5-192,6-1-704,-7-8-319,2-5-705,2-5-224,-3-14-832,6 3-736,3-12 1888</inkml:trace>
          <inkml:trace contextRef="#ctx0" brushRef="#br0" timeOffset="5254">14884 5043 5376,'-12'0'2112,"7"0"-1152,1 0-128,4 0 736,4 0-288,1-7-96,1 4-416,4-3-128,4 3-384,8-1-160,8-2 0,5 3-64,2-3 64,3 6-128,2 0-64,-2 0-512,-4 0-160,-6 6-1024,-4-3-384,0-3-1120</inkml:trace>
          <inkml:trace contextRef="#ctx0" brushRef="#br0" timeOffset="3851">14311 5345 5120,'-34'-9'2016,"34"-1"-1088,0 10-384,0 0 640,0-4-256,0 4 0,15 0-224,0-6-64,0 6-352,0-3-32,6 3 64,0 0-64,3 0 32,-3 0 32,-1 3 32,1 7-32,-5 0 32,-7 2 96,-4 8 31,-10 6-63,-4 12 0,-7-3 128,-5 2 32,1 3-96,-10-4 32,-12 0-96,12-4 64,9 0-256,6-15-128,15-2-224,10-15 0,5-9-512,11-10-128,5-3-480,10-14-160,-6-6-31,2 2 31,-2 3 320,-5 2 288,1-2 384,-1 2 224,2 3 224,-8 4 64,-3 1 320,-6 4 96,-15 10 960,0 13-384,-9 0-32,-7 4-321,-4 9-95,-6 9-64,1 7-64,-5 6 0,3 7 96,7-6-64,-1-4 32,11 0-288,5-6-96,10 2-128,5-5-64,11-6 96,-1-3 0,7-6-256,12-2-128,-3-6-416,0 0-128,-6-6-192,-3 3-96,-3-2-223,-3 1-33,-6 0-256,0-2-96,-4 2-544</inkml:trace>
          <inkml:trace contextRef="#ctx0" brushRef="#br0" timeOffset="3140">13883 5417 6528,'-30'-8'2464,"25"-1"-1344,1 13-608,4 1 768,-6-1-96,0-4 64,-3 4-384,-2-4-224,1 9-352,-5-3 0,0 11 127,0-4-31,-2 10 96,2 0-192,0-1-96,0 6-32,5 4-32,-1 4 0,8 6 0,3-12-160,3 2 32,8-4 0,5-11 0,4-2 0,5-7 64,1-8-32,4-8 64,12-11-128,-8-8 0,1-4-32,1-7-64,-9-11 96,-3 3 64,-7-4 0,-2 5 64,-11-4-64,-4-6-32,-4 0 32,-7 7 32,-10-4-96,-3 4 0,-3-3 32,9 6 0,0 5-96,4 2 64,4 8 32,4 2 64,1 6-96,5 4 0,0 3 96,16 2 96,9 1 64,-4 7-32,0 5-192,-1 0 0,-1 5 0,2 7 0,5-2 0,-5 3 64,-2 0-384,2 2-192,-1 2-1120,1 2-479,3-2-2305,3 1-1184</inkml:trace>
        </inkml:traceGroup>
      </inkml:traceGroup>
    </inkml:traceGroup>
    <inkml:traceGroup>
      <inkml:annotationXML>
        <emma:emma xmlns:emma="http://www.w3.org/2003/04/emma" version="1.0">
          <emma:interpretation id="{91BC7A2E-CEE7-46AD-8335-3558E7194785}" emma:medium="tactile" emma:mode="ink">
            <msink:context xmlns:msink="http://schemas.microsoft.com/ink/2010/main" type="paragraph" rotatedBoundingBox="9666,3067 15622,2077 16007,4396 10052,53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C81EED-6C85-483B-8886-B579EE764EA5}" emma:medium="tactile" emma:mode="ink">
              <msink:context xmlns:msink="http://schemas.microsoft.com/ink/2010/main" type="line" rotatedBoundingBox="9666,3067 15622,2077 16007,4396 10052,5386"/>
            </emma:interpretation>
          </emma:emma>
        </inkml:annotationXML>
        <inkml:traceGroup>
          <inkml:annotationXML>
            <emma:emma xmlns:emma="http://www.w3.org/2003/04/emma" version="1.0">
              <emma:interpretation id="{E4D16470-4281-4645-B034-333DE76BF906}" emma:medium="tactile" emma:mode="ink">
                <msink:context xmlns:msink="http://schemas.microsoft.com/ink/2010/main" type="inkWord" rotatedBoundingBox="9666,3067 9951,3019 10170,4333 9885,4380"/>
              </emma:interpretation>
              <emma:one-of disjunction-type="recognition" id="oneOf2">
                <emma:interpretation id="interp6" emma:lang="zh-CN" emma:confidence="0">
                  <emma:literal>l</emma:literal>
                </emma:interpretation>
                <emma:interpretation id="interp7" emma:lang="zh-CN" emma:confidence="0">
                  <emma:literal>〔</emma:literal>
                </emma:interpretation>
                <emma:interpretation id="interp8" emma:lang="zh-CN" emma:confidence="0">
                  <emma:literal>[</emma:literal>
                </emma:interpretation>
                <emma:interpretation id="interp9" emma:lang="zh-CN" emma:confidence="0">
                  <emma:literal>(</emma:literal>
                </emma:interpretation>
                <emma:interpretation id="interp10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456">12992 5652 5632,'-15'10'2176,"9"-5"-1152,-5 3-128,8-2 800,-3 3-224,-4 4 0,-1 0-480,2 6-128,3 3-513,0 1 65,3 13 96,-3 13 32,6 2-32,0 4-64,0 7-32,0 2-32,0 0 64,0 4-96,0-1-32,0 1-64,0 0 64,0 9-32,0-13 0,0-5-96,0-4-32,0-7-32,0-2 64,0-5-32,6 1 64,-3-3-128,3-7 0,4-4-32,1-5-64,4-16 32,0-1-32,6-2 0,0-8 64,3-2-192,9-1 32,-3-2-256,-6-1-32,-3 6-192,-1-1-128,-5 1-256,-5-2-128,-4 3-544,-1-2-159,1-4-737,-3 0-256</inkml:trace>
        </inkml:traceGroup>
        <inkml:traceGroup>
          <inkml:annotationXML>
            <emma:emma xmlns:emma="http://www.w3.org/2003/04/emma" version="1.0">
              <emma:interpretation id="{BFA0F101-AEFB-4AE6-B9DD-AA8FCB561049}" emma:medium="tactile" emma:mode="ink">
                <msink:context xmlns:msink="http://schemas.microsoft.com/ink/2010/main" type="inkWord" rotatedBoundingBox="10597,4028 12111,3777 12291,4859 10777,5111"/>
              </emma:interpretation>
              <emma:one-of disjunction-type="recognition" id="oneOf3">
                <emma:interpretation id="interp11" emma:lang="zh-CN" emma:confidence="0">
                  <emma:literal>豳</emma:literal>
                </emma:interpretation>
                <emma:interpretation id="interp12" emma:lang="zh-CN" emma:confidence="0">
                  <emma:literal>陛</emma:literal>
                </emma:interpretation>
                <emma:interpretation id="interp13" emma:lang="zh-CN" emma:confidence="0">
                  <emma:literal>飛</emma:literal>
                </emma:interpretation>
                <emma:interpretation id="interp14" emma:lang="zh-CN" emma:confidence="0">
                  <emma:literal>陂</emma:literal>
                </emma:interpretation>
                <emma:interpretation id="interp15" emma:lang="zh-CN" emma:confidence="0">
                  <emma:literal>飐</emma:literal>
                </emma:interpretation>
              </emma:one-of>
            </emma:emma>
          </inkml:annotationXML>
          <inkml:trace contextRef="#ctx0" brushRef="#br0" timeOffset="6281">13910 7106 6528,'-6'-3'2464,"6"3"-1344,-26 0-480,22 0 768,-2 3-224,0-3-64,3 6-352,-8-2-128,1 5-384,-1 4 32,-4 6 127,0 4-95,-1 3 64,7 6-160,-2 0-64,7 4 64,4 9 0,4-3-32,7-7 32,-2-6-192,7-3-96,10-7 32,4-10 64,0-5-64,0-8 0,-3-14-256,-3-5-64,-3-9-96,0-4 32,-6-9 224,-4-6 96,-11 2 0,0-15 64,-11 6 32,-10-1 0,-3-5 0,-3 15 64,3-24-32,3 15-32,0 7 96,6 15 64,6 4 64,-2 6 32,7 7 0,-2 6 0,0 3 0,6 1 0,0 5 64,6 0-160,0 4-32,9 0 0,9 4 0,6-4-64,2 0-64,-1 0-64,-1 0-32,0-4-448,2-2-128,-8 6-992,3-4-383,3-1-2433,15 1-1120,-4 17 2944</inkml:trace>
          <inkml:trace contextRef="#ctx0" brushRef="#br0" timeOffset="6913">14242 6858 14496,'24'6'544,"3"-6"-96,-3 4 0,2 5-192,-1 1-1,7 3 1,-7 0 64,-5 0-32,-5 10 0,-5 5-32,-10-1 0,-4 1 128,-7 2 160,-5 7-96,-4 3 0,-16 2-192,0-7-96,12 1 0,3-13-32,15-9-224,18-14-512,3-18-224,9-9-512,8-10-127,8-12 31,-4-2 64,-1 6 192,-4 5 96,-5 4 480,-5-1 288,-6 10 320,-6 5 192,-3 3 800,-6 9 384,-6 3-128,-3 7-96,-6 7-224,-1 12-129,-4 8-63,5 10 0,-1-1-352,5-4-64,8 4-128,3 0 32,0 1-64,3-1 64,8-4-192,5-6-32,-1-3-224,0-9-96,6-9-864,3-5-384,2-5-799,4-5-289,-3 2-1248</inkml:trace>
          <inkml:trace contextRef="#ctx0" brushRef="#br0" timeOffset="7822">15127 6632 6144,'-4'-36'2272,"4"31"-1216,-6 5-384,6 0 704,0 0-128,0 5 0,-9 5 0,3 7-1,-3-4 449,-12 19-928,0 4-128,1 2-64,4-3-128,-5 7 0,7-7-256,-2 5-128,2 1-128,2-9 32,3-5-608,3-5-288,2-2-736,-7-11-223,5-9-577,3-13-192,-3 3-480,0-3-736,3-2 1504</inkml:trace>
          <inkml:trace contextRef="#ctx0" brushRef="#br0" timeOffset="8023">14821 6922 6784,'-9'-6'2624,"9"2"-1408,-6 4-576,6 0 768,0 0-224,10-4-64,1 4-416,-2-5-192,7 1-288,4-5-97,7-1 65,3 1-96,11 5 0,-5 1-32,-2 3 32,-2 0-288,-2 3-96,0-3-767,-3 4-353,-3-4-896,-3 0-320,5-4-576</inkml:trace>
          <inkml:trace contextRef="#ctx0" brushRef="#br0" timeOffset="7553">14908 6722 6528,'-15'-42'2464,"15"39"-1344,0 6-384,0-3 832,0 0-384,0 0-96,0 0-288,9 7-64,3 10-385,2-2 65,-4 8 32,5-1 32,-4 4 32,10 2-256,-6-1-96,5-4-96,0-1-64,-9-4-320,-5-4-192,-3-4-2367,-3-10-321,6-6-320,10-4 288</inkml:trace>
          <inkml:trace contextRef="#ctx0" brushRef="#br0" timeOffset="6451">14311 6880 6016,'-34'-9'2272,"2"6"-1216,17 3-672,15 0 672,-6 0 96,6-4 160</inkml:trace>
          <inkml:trace contextRef="#ctx0" brushRef="#br0" timeOffset="7234">14801 7126 7040,'0'-4'2624,"5"8"-1408,10 1-928,-15-5 704,12 4-128,-3-1 64,6 7-320,-5 0-128,7-1-256,-8 4-96,0 0 64,-3 0 96,-6 6 160,0 8 31,-6-5 97,-3 6 96,-6 14 64,4-12 32,-4 8 0,-1-2-288,7-10-64,3 2-160,1-11 0,5 2-160,11-9 0,4-1-96,0-2-32,6-7-128,0 0-32,-1-4-480,-5 1-192,1-2-480,-7-5-192,2 2-735,-7-1-321,2-10-1408</inkml:trace>
        </inkml:traceGroup>
        <inkml:traceGroup>
          <inkml:annotationXML>
            <emma:emma xmlns:emma="http://www.w3.org/2003/04/emma" version="1.0">
              <emma:interpretation id="{CBE7BE90-D3FC-46B5-9E0F-8ED8BFB1570F}" emma:medium="tactile" emma:mode="ink">
                <msink:context xmlns:msink="http://schemas.microsoft.com/ink/2010/main" type="inkWord" rotatedBoundingBox="12403,2834 12764,2774 13033,4394 12672,4454"/>
              </emma:interpretation>
              <emma:one-of disjunction-type="recognition" id="oneOf4">
                <emma:interpretation id="interp16" emma:lang="zh-CN" emma:confidence="0">
                  <emma:literal>,</emma:literal>
                </emma:interpretation>
                <emma:interpretation id="interp17" emma:lang="zh-CN" emma:confidence="0">
                  <emma:literal>〕</emma:literal>
                </emma:interpretation>
                <emma:interpretation id="interp18" emma:lang="zh-CN" emma:confidence="0">
                  <emma:literal>]</emma:literal>
                </emma:interpretation>
                <emma:interpretation id="interp19" emma:lang="zh-CN" emma:confidence="0">
                  <emma:literal>)</emma:literal>
                </emma:interpretation>
                <emma:interpretation id="interp20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8781">15668 5446 6400,'-15'-10'2368,"15"6"-1280,0 4-640,0 0 640,0 0-128,11 0 0,-1 0-416,-1 0-160,8 4-224,-2 0 32,15 2 0,-9-3 128,-6 2 128,0 19 384,-5-8-97,1 12 321,-8-2-224,3 6-320,6 10-160,-3-12 0,0 34 0,3 10-96,-3-2 0,2 1-96,-1 12 0,-4-3-32,-3 4 0,2-4 0,-5 3 0,0 11 64,0-15 96,0-7-64,0-6-64,0-6 0,-5 11-32,-4-11-64,-1-7-64,-1-10 32,-10-7 32,3-11-192,-3-5 32,0-9-832,1-8-320,-2-10-768,-2-4-352,9-9-767,4-4-353,7-6-96</inkml:trace>
        </inkml:traceGroup>
        <inkml:traceGroup>
          <inkml:annotationXML>
            <emma:emma xmlns:emma="http://www.w3.org/2003/04/emma" version="1.0">
              <emma:interpretation id="{ECC188A9-3DC6-41E9-A72C-0751195FF6D1}" emma:medium="tactile" emma:mode="ink">
                <msink:context xmlns:msink="http://schemas.microsoft.com/ink/2010/main" type="inkWord" rotatedBoundingBox="13342,3617 13774,3546 13824,3842 13391,3913"/>
              </emma:interpretation>
              <emma:one-of disjunction-type="recognition" id="oneOf5">
                <emma:interpretation id="interp21" emma:lang="zh-CN" emma:confidence="0">
                  <emma:literal>“</emma:literal>
                </emma:interpretation>
                <emma:interpretation id="interp22" emma:lang="zh-CN" emma:confidence="0">
                  <emma:literal>:</emma:literal>
                </emma:interpretation>
                <emma:interpretation id="interp23" emma:lang="zh-CN" emma:confidence="0">
                  <emma:literal>"</emma:literal>
                </emma:interpretation>
                <emma:interpretation id="interp24" emma:lang="zh-CN" emma:confidence="0">
                  <emma:literal>-</emma:literal>
                </emma:interpretation>
                <emma:interpretation id="interp25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9190">16408 6270 6656,'-15'-5'2464,"15"5"-1344,-6 0-320,6-4 800,0 4-256,0-5-64,6 1-352,-3 0-129,9 8-447,3-8 0,6 4 64,-3-6-224,14 2-96,8 8-64,-4-8 32,0-1-32,0 1-32,0-1-608,-1 5-256,-8-5-1119,-9 19-3361</inkml:trace>
          <inkml:trace contextRef="#ctx0" brushRef="#br0" timeOffset="9356">16480 6483 8576,'-37'7'3232,"37"-7"-1728,0 8-1184,8 3 736</inkml:trace>
          <inkml:trace contextRef="#ctx0" brushRef="#br0" timeOffset="9640">16474 6497 15872,'20'-6'607,"16"6"-287,0-4-256,-2 1-32,2 3-128,0 0 64,0 0-543,-4 0-161,-2 0-1056,-6 0-448,2-6-928,-5 2-928,4 4 1664</inkml:trace>
        </inkml:traceGroup>
        <inkml:traceGroup>
          <inkml:annotationXML>
            <emma:emma xmlns:emma="http://www.w3.org/2003/04/emma" version="1.0">
              <emma:interpretation id="{DEEECDCB-9838-47DF-98C5-26EE2C7C887C}" emma:medium="tactile" emma:mode="ink">
                <msink:context xmlns:msink="http://schemas.microsoft.com/ink/2010/main" type="inkWord" rotatedBoundingBox="14324,3660 14911,3562 14916,3593 14329,3691"/>
              </emma:interpretation>
              <emma:one-of disjunction-type="recognition" id="oneOf6">
                <emma:interpretation id="interp26" emma:lang="zh-CN" emma:confidence="0">
                  <emma:literal>一</emma:literal>
                </emma:interpretation>
                <emma:interpretation id="interp27" emma:lang="zh-CN" emma:confidence="0">
                  <emma:literal>-</emma:literal>
                </emma:interpretation>
                <emma:interpretation id="interp28" emma:lang="zh-CN" emma:confidence="0">
                  <emma:literal>—</emma:literal>
                </emma:interpretation>
                <emma:interpretation id="interp29" emma:lang="zh-CN" emma:confidence="0">
                  <emma:literal>―</emma:literal>
                </emma:interpretation>
                <emma:interpretation id="interp30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9941">17478 6274 8192,'-27'4'3072,"2"18"-1664,5-12-512,5-4 960,3-6-417,3 0-95,9 0-416,0 0-192,6 0-416,9 4-64,5-14 64,1 0-192,9 3 0,6-8-64,10 11-64,-2-9 32,7 4-32,6 5-96,-10-2 64,-8 6-384,3-4-224,-12-2-288,-4 3-160,-2 3-607,-8-5-193,-1 0-832,-4 2-384,-1-3 0</inkml:trace>
        </inkml:traceGroup>
        <inkml:traceGroup>
          <inkml:annotationXML>
            <emma:emma xmlns:emma="http://www.w3.org/2003/04/emma" version="1.0">
              <emma:interpretation id="{64E05EA1-125D-491C-9329-105EC4DCA6C0}" emma:medium="tactile" emma:mode="ink">
                <msink:context xmlns:msink="http://schemas.microsoft.com/ink/2010/main" type="inkWord" rotatedBoundingBox="15073,2809 15725,2701 16007,4396 15355,4505"/>
              </emma:interpretation>
              <emma:one-of disjunction-type="recognition" id="oneOf7">
                <emma:interpretation id="interp31" emma:lang="zh-CN" emma:confidence="0">
                  <emma:literal>:</emma:literal>
                </emma:interpretation>
                <emma:interpretation id="interp32" emma:lang="zh-CN" emma:confidence="0">
                  <emma:literal>[</emma:literal>
                </emma:interpretation>
                <emma:interpretation id="interp33" emma:lang="zh-CN" emma:confidence="0">
                  <emma:literal>「</emma:literal>
                </emma:interpretation>
                <emma:interpretation id="interp34" emma:lang="zh-CN" emma:confidence="0">
                  <emma:literal>〔</emma:literal>
                </emma:interpretation>
                <emma:interpretation id="interp35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0883">18446 5507 7040,'-25'0'2624,"14"0"-1408,-4 29-640,9-17 800,2 7-352,-7 4-32,5 9-288,3 13-128,-3 0-320,6 27 127,0 2 97,0 10-32,0 6 0,-5 6-64,1 4 64,4 0-32,0 4 0,0-18-32,0 5 64,0 0-160,0-11-32,4-12 0,1-8 64,4-14-160,3-7-32,-3-7-64,6-3 32,2-13-128,8-2 0,-4-5-32,-1 0-64,5-9-64,11 0-32,-6 0-384,2-4-96,-8 4-384,-3-5-128,0 2-703,-6-7-225,0-9-2240</inkml:trace>
          <inkml:trace contextRef="#ctx0" brushRef="#br0" timeOffset="10496">18411 5404 7808,'-16'0'2880,"16"-9"-1536,-5 14-640,5-5 832,0 0-256,5 4 63,5 1-639,7-5-256,7 0-256,-3 0-96,20 0 32,-1 0-64,1-5-64,-2 1-64,3-5-32,-6-1-992,-6 10-479,-9 0-1665,-7 6-736,-7 2 576</inkml:trace>
        </inkml:traceGroup>
      </inkml:traceGroup>
    </inkml:traceGroup>
  </inkml:traceGroup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51.21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F54F789-1C26-4D6E-A3AB-E35A44573A14}" emma:medium="tactile" emma:mode="ink">
          <msink:context xmlns:msink="http://schemas.microsoft.com/ink/2010/main" type="writingRegion" rotatedBoundingBox="16546,2233 16758,4483 16083,4547 15871,2296"/>
        </emma:interpretation>
      </emma:emma>
    </inkml:annotationXML>
    <inkml:traceGroup>
      <inkml:annotationXML>
        <emma:emma xmlns:emma="http://www.w3.org/2003/04/emma" version="1.0">
          <emma:interpretation id="{B778AC24-C9E1-4D63-A055-55250D7DC307}" emma:medium="tactile" emma:mode="ink">
            <msink:context xmlns:msink="http://schemas.microsoft.com/ink/2010/main" type="paragraph" rotatedBoundingBox="16546,2233 16758,4483 16083,4547 15871,22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2CD37A-09FF-4BC3-85A1-1664C02A6F33}" emma:medium="tactile" emma:mode="ink">
              <msink:context xmlns:msink="http://schemas.microsoft.com/ink/2010/main" type="line" rotatedBoundingBox="16546,2233 16758,4483 16083,4547 15871,2296"/>
            </emma:interpretation>
          </emma:emma>
        </inkml:annotationXML>
        <inkml:traceGroup>
          <inkml:annotationXML>
            <emma:emma xmlns:emma="http://www.w3.org/2003/04/emma" version="1.0">
              <emma:interpretation id="{395CA5EA-9CF1-469B-92F8-1565D4DFCBC1}" emma:medium="tactile" emma:mode="ink">
                <msink:context xmlns:msink="http://schemas.microsoft.com/ink/2010/main" type="inkWord" rotatedBoundingBox="16088,3827 16827,4318 16527,4768 15789,4277"/>
              </emma:interpretation>
              <emma:one-of disjunction-type="recognition" id="oneOf0">
                <emma:interpretation id="interp0" emma:lang="zh-CN" emma:confidence="0">
                  <emma:literal>凫</emma:literal>
                </emma:interpretation>
                <emma:interpretation id="interp1" emma:lang="zh-CN" emma:confidence="0">
                  <emma:literal>台</emma:literal>
                </emma:interpretation>
                <emma:interpretation id="interp2" emma:lang="zh-CN" emma:confidence="0">
                  <emma:literal>旨</emma:literal>
                </emma:interpretation>
                <emma:interpretation id="interp3" emma:lang="zh-CN" emma:confidence="0">
                  <emma:literal>刍</emma:literal>
                </emma:interpretation>
                <emma:interpretation id="interp4" emma:lang="zh-CN" emma:confidence="0">
                  <emma:literal>呂</emma:literal>
                </emma:interpretation>
              </emma:one-of>
            </emma:emma>
          </inkml:annotationXML>
          <inkml:trace contextRef="#ctx0" brushRef="#br0">19088 6581 6528,'-15'-8'2464,"15"8"-1344,-5-9-832,5 9 608,0-6-160,0 2 0,5 1-256,1-3-128,-3 6-192,9 0 32,-3 9 96,2 4 128,-1 16 64,-1 16-128,-3 1-32,-1 2-128,-5 12-32,0 3-32,0-9 63,-5-3-95,-1-11-64,3-8 0,-3-10-32,6-8-223,0-9-97,0-14-256,6-19-96,3 1 256,0-5 256,8 0 96,2 10 64,8 4-96,8 0 64,7 5 32,-2 3 64,-5 7 32,1 3 32,-6 7-64,-4-1-64,-5 7 96,-11 5 0,-10-4 96,-6 9-96,-13 3-64,-13-4 64,-4 1 64,1 0-64,-2-1-64,4-3 0,1 0 32,7-2-736,5-2-352,4-2-1440,11-9-2208</inkml:trace>
          <inkml:trace contextRef="#ctx0" brushRef="#br0" timeOffset="387">19594 6777 6272,'9'0'2368,"-4"0"-1280,1 4-640,-2 5 640,-4 1-64,0-1 96,0 4-416,0 1-96,-4 4-352,-2-1 128,1 6 96,-4 5-32,3 4-1,0-6-63,2-2 0,-1-2 64,5-4 64,0 0-224,0-4-32,5 0-128,-1-5-32,-4-2 32,6 3 0,0-4 64,-6-6 32,0 0-32,0 0-32,9 4-32,-4-4 64,1 0-160,4 0-32,11 0-64,-1 0 0,5 0-640,1-4-256,-2-2-992,-2 2-447</inkml:trace>
          <inkml:trace contextRef="#ctx0" brushRef="#br0" timeOffset="-3048">19098 4919 5888,'-19'-5'2176,"13"5"-1152,-5 5-352,11-5 800,-4 4-288,4 2 32,0 1-320,0 3-96,0 3-448,0 2 64,0 2 95,0 15 33,0 0-32,4 13-64,2 10-32,-6-6-32,0 5 0,0 1-64,0 9-32,0-9-320,0-6-32,0-8 64,0-5 64,0-10-96,0-7 32,0-10-352,0-9-96,5-5-128,1-12 32,3-11 224,6 2 96,6-3 64,3 7 128,9 4 0,-3 5 32,15 8 0,2 1 0,-8 4 0,3 0 0,-6 4-96,-6 9 64,-4 6 160,-11-1 160,-5 0-160,-16 4 0,-13 1 0,-16 5 64,-7-1-96,-3-5 0,-2 1-32,1-4-64,5-6-64,11-4-32,5-5-800,8-4-351,13-4-1697,14-5-672,5-1 64</inkml:trace>
          <inkml:trace contextRef="#ctx0" brushRef="#br0" timeOffset="-2693">19645 5462 8064,'-10'-3'2976,"4"6"-1600,-5 21-704,11-16 960,-4-2-448,4-2 319,-6 10-511,6 4-544,0-5 0,0 6 0,0-2-96,0 2 32,0 0-96,6 4 0,-6 7-96,0 2-32,0 0-192,0 9 32,4-1-416,-4 5-224,0-8-864,6 0-384,-1-15-1343,4-9-513,12-4 0</inkml:trace>
        </inkml:traceGroup>
      </inkml:traceGroup>
    </inkml:traceGroup>
  </inkml:traceGroup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7:27.13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0870DE4-AF4D-4108-ABAC-A4B495BB3A86}" emma:medium="tactile" emma:mode="ink">
          <msink:context xmlns:msink="http://schemas.microsoft.com/ink/2010/main" type="writingRegion" rotatedBoundingBox="23090,3019 33106,5500 32113,9507 22097,7026"/>
        </emma:interpretation>
      </emma:emma>
    </inkml:annotationXML>
    <inkml:traceGroup>
      <inkml:annotationXML>
        <emma:emma xmlns:emma="http://www.w3.org/2003/04/emma" version="1.0">
          <emma:interpretation id="{565B56A0-9C11-49CD-99B6-4CD0875868A6}" emma:medium="tactile" emma:mode="ink">
            <msink:context xmlns:msink="http://schemas.microsoft.com/ink/2010/main" type="paragraph" rotatedBoundingBox="26614,4607 32815,5060 32627,7640 26425,71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AADC5C1-5586-45F8-8433-AB548187A199}" emma:medium="tactile" emma:mode="ink">
              <msink:context xmlns:msink="http://schemas.microsoft.com/ink/2010/main" type="inkBullet" rotatedBoundingBox="26526,5805 26812,5822 26809,5882 26523,5865"/>
            </emma:interpretation>
            <emma:one-of disjunction-type="recognition" id="oneOf0">
              <emma:interpretation id="interp0" emma:lang="zh-CN" emma:confidence="0">
                <emma:literal>-</emma:literal>
              </emma:interpretation>
            </emma:one-of>
          </emma:emma>
        </inkml:annotationXML>
        <inkml:trace contextRef="#ctx0" brushRef="#br0">29574 8498 4224,'-6'-12'1568,"6"12"-832,0-16 64,0 16 704,0 0-96,0 0 32,0-4-256,0-8-64,0 6-640,0 6 128,0 0 64,0 0 0,6-4 63,0 0-63,3 4-32,2 0-192,4 4-32,0 0-256,6 2-32,-6-2 0,15 1 0,-4-2-64,5-3-64,-6 0-544,1 0-192,-6 0-1120,-4 4-479,-2-4-2241</inkml:trace>
      </inkml:traceGroup>
      <inkml:traceGroup>
        <inkml:annotationXML>
          <emma:emma xmlns:emma="http://www.w3.org/2003/04/emma" version="1.0">
            <emma:interpretation id="{81169FCD-949C-471D-8E2D-277CE32DD025}" emma:medium="tactile" emma:mode="ink">
              <msink:context xmlns:msink="http://schemas.microsoft.com/ink/2010/main" type="line" rotatedBoundingBox="27185,4648 32815,5060 32627,7640 26997,7229"/>
            </emma:interpretation>
          </emma:emma>
        </inkml:annotationXML>
        <inkml:traceGroup>
          <inkml:annotationXML>
            <emma:emma xmlns:emma="http://www.w3.org/2003/04/emma" version="1.0">
              <emma:interpretation id="{577FD7A4-2775-480E-ACDC-ECD9BE37DEF5}" emma:medium="tactile" emma:mode="ink">
                <msink:context xmlns:msink="http://schemas.microsoft.com/ink/2010/main" type="inkWord" rotatedBoundingBox="27300,5098 27559,5865 27254,5968 26995,5201"/>
              </emma:interpretation>
              <emma:one-of disjunction-type="recognition" id="oneOf1">
                <emma:interpretation id="interp1" emma:lang="zh-CN" emma:confidence="0">
                  <emma:literal>:</emma:literal>
                </emma:interpretation>
                <emma:interpretation id="interp2" emma:lang="zh-CN" emma:confidence="0">
                  <emma:literal>'</emma:literal>
                </emma:interpretation>
                <emma:interpretation id="interp3" emma:lang="zh-CN" emma:confidence="0">
                  <emma:literal>b</emma:literal>
                </emma:interpretation>
                <emma:interpretation id="interp4" emma:lang="zh-CN" emma:confidence="0">
                  <emma:literal>”</emma:literal>
                </emma:interpretation>
                <emma:interpretation id="interp5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4397">32326 8386 8064,'-10'13'3072,"10"-13"-1664,-6 23-928,6-19 832,0 10-480,0-6-96,6 21-352,0-7-161,-2 1-127,1-1-160,0 1 32,1-5-479,-2 0-193,-4-5-928,0-4-320,0 1-1376,0-7-960,0 3 1856</inkml:trace>
        </inkml:traceGroup>
        <inkml:traceGroup>
          <inkml:annotationXML>
            <emma:emma xmlns:emma="http://www.w3.org/2003/04/emma" version="1.0">
              <emma:interpretation id="{807E81D3-8BFE-4F23-B6D3-7EFA6974C80F}" emma:medium="tactile" emma:mode="ink">
                <msink:context xmlns:msink="http://schemas.microsoft.com/ink/2010/main" type="inkWord" rotatedBoundingBox="27740,5692 28259,5730 28232,6089 27714,6051"/>
              </emma:interpretation>
              <emma:one-of disjunction-type="recognition" id="oneOf2">
                <emma:interpretation id="interp6" emma:lang="zh-CN" emma:confidence="0">
                  <emma:literal>“</emma:literal>
                </emma:interpretation>
                <emma:interpretation id="interp7" emma:lang="zh-CN" emma:confidence="0">
                  <emma:literal>「</emma:literal>
                </emma:interpretation>
                <emma:interpretation id="interp8" emma:lang="zh-CN" emma:confidence="0">
                  <emma:literal>"</emma:literal>
                </emma:interpretation>
                <emma:interpretation id="interp9" emma:lang="zh-CN" emma:confidence="0">
                  <emma:literal>”</emma:literal>
                </emma:interpretation>
                <emma:interpretation id="interp10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4731">32418 8431 4224,'15'-6'1568,"-15"6"-832,21-4-384,-15 4 480,3 4-96,2-4 0,-1 6 32,-1-3 64,2 7-448,-5-6 128,-2 14 64,-4-4 160,-4 9 96,-2-1-64,-5 6-96,2-5 64,-1 0-1,4-6-127,1 2 32,-1-6-224,6 0-96,0 2-160,6-5-128,-1-3 64,5-1 0,1-3-192,-1-3 0,1 0 32,4 0 32,0 0-544,9-3-256,-3 3-543,6-6-257,-8 2-1184,1 1-512,1-3 192</inkml:trace>
          <inkml:trace contextRef="#ctx0" brushRef="#br0" timeOffset="2032">31011 8398 5888,'-30'-3'2176,"30"3"-1152,-6 0-416,6 0 736,0 0 96,0 0 96,0 0-416,0 0-128,6 0-577,0 0-31,3 0-32,2 0 0,8-6 32,2 2-192,5-1-128,-5 1-32,3 0-32,3 4 0,-3 0 64,3 0-320,-3-6-128,-4 3-608,1 3-223,-5 0-705,-2 0-320,-4 0-1472</inkml:trace>
        </inkml:traceGroup>
        <inkml:traceGroup>
          <inkml:annotationXML>
            <emma:emma xmlns:emma="http://www.w3.org/2003/04/emma" version="1.0">
              <emma:interpretation id="{DEFB220C-B938-4B7B-BCA8-EE08A8415542}" emma:medium="tactile" emma:mode="ink">
                <msink:context xmlns:msink="http://schemas.microsoft.com/ink/2010/main" type="inkWord" rotatedBoundingBox="28837,5119 29768,5886 29324,6425 28393,5658"/>
              </emma:interpretation>
              <emma:one-of disjunction-type="recognition" id="oneOf3">
                <emma:interpretation id="interp11" emma:lang="zh-CN" emma:confidence="0">
                  <emma:literal>以</emma:literal>
                </emma:interpretation>
                <emma:interpretation id="interp12" emma:lang="zh-CN" emma:confidence="0">
                  <emma:literal>从</emma:literal>
                </emma:interpretation>
                <emma:interpretation id="interp13" emma:lang="zh-CN" emma:confidence="0">
                  <emma:literal>№</emma:literal>
                </emma:interpretation>
                <emma:interpretation id="interp14" emma:lang="zh-CN" emma:confidence="0">
                  <emma:literal>治</emma:literal>
                </emma:interpretation>
                <emma:interpretation id="interp15" emma:lang="zh-CN" emma:confidence="0">
                  <emma:literal>沉</emma:literal>
                </emma:interpretation>
              </emma:one-of>
            </emma:emma>
          </inkml:annotationXML>
          <inkml:trace contextRef="#ctx0" brushRef="#br0" timeOffset="5403">32765 8326 6400,'0'-14'2464,"0"14"-1344,26-9-672,-22 9 640,11-4-416,-4 0-64,14-11-352,1 8-96,10-12-96,-6 5-192,0 9-64,-4 1-896,-1 1-416,-5-3-1760</inkml:trace>
          <inkml:trace contextRef="#ctx0" brushRef="#br0" timeOffset="5207">32779 7960 6528,'-15'-10'2464,"15"10"-1344,-6-9-544,6 9 736,0 0-128,0 0 96,0-4-352,0-1-160,0 5-449,0 0 161,0 0 64,0 0-32,0 5 96,0-1-32,0 15-64,0-6-64,6 13 32,0 3-192,-6 16-32,0-9-64,0 9 32,0-4-128,6 4 0,-6-9-96,0 9-32,0-3-256,0-3-128,0-1-768,0-12-352,0-3-831,0-9-353,0-5-1632</inkml:trace>
          <inkml:trace contextRef="#ctx0" brushRef="#br0" timeOffset="5734">33110 7883 5632,'-5'-13'2176,"5"13"-1152,0-6-128,0 6 800,0 0-224,0 0 0,5 0-352,-5 0-65,6 6-575,0-2 0,-2 5 32,2 0 32,-1 8 32,-2-4-96,3 20-32,0-5-128,-2 30-32,2-9-32,-1 11 0,0-11-64,-1 19-32,2-9-192,0 1-32,-2-11-544,1 2-224,0-12-864,1-7-287,-2-4-1569,-4-10-608,0-5 736</inkml:trace>
          <inkml:trace contextRef="#ctx0" brushRef="#br0" timeOffset="6879">33544 8258 5376,'-14'-8'2016,"8"8"-1088,2-19-512,8 28 608,-4-9-32,0 0 64,6 4-384,3 2-160,2 2-288,-1 1 128,5 4 64,0 2-64,-4-2 32,-2 5-224,3 0-32,-3 2 0,-3-4 0,-6 3 0,-6 0 64,1-3 96,-5 13 64,0-6 95,-6-6 65,6 2-96,-5 3 288,6-3-64,3-6-256,6 1-128,0-6-160,6 2-96,-2-2 96,7 1 0,-2-4-192,6-1 0,0-4-672,1 0-224,-5 0-703,-5-4-2369,-3-10-1344,3-4 1440</inkml:trace>
          <inkml:trace contextRef="#ctx0" brushRef="#br0" timeOffset="7554">33386 7710 8704,'-10'0'3232,"-1"-4"-1728,17 4-1120,-1 4 832,10-4-352,0 0-97,6 0-383,0 0-160,0 0-128,3 0-96,-3-4 96,3 0-224,-3 4-32,-6-5-1151,6 1-417,-6-2-1504,0 2-1728,2 1 1504</inkml:trace>
        </inkml:traceGroup>
        <inkml:traceGroup>
          <inkml:annotationXML>
            <emma:emma xmlns:emma="http://www.w3.org/2003/04/emma" version="1.0">
              <emma:interpretation id="{67F8F249-88EE-4D51-8E39-EA3C4B46DF9F}" emma:medium="tactile" emma:mode="ink">
                <msink:context xmlns:msink="http://schemas.microsoft.com/ink/2010/main" type="inkWord" rotatedBoundingBox="30078,4581 31323,5211 30731,6383 29486,5753"/>
              </emma:interpretation>
              <emma:one-of disjunction-type="recognition" id="oneOf4">
                <emma:interpretation id="interp16" emma:lang="zh-CN" emma:confidence="0">
                  <emma:literal>城</emma:literal>
                </emma:interpretation>
                <emma:interpretation id="interp17" emma:lang="zh-CN" emma:confidence="0">
                  <emma:literal>㟈</emma:literal>
                </emma:interpretation>
                <emma:interpretation id="interp18" emma:lang="zh-CN" emma:confidence="0">
                  <emma:literal>㤹</emma:literal>
                </emma:interpretation>
                <emma:interpretation id="interp19" emma:lang="zh-CN" emma:confidence="0">
                  <emma:literal>域</emma:literal>
                </emma:interpretation>
                <emma:interpretation id="interp20" emma:lang="zh-CN" emma:confidence="0">
                  <emma:literal>咄</emma:literal>
                </emma:interpretation>
              </emma:one-of>
            </emma:emma>
          </inkml:annotationXML>
          <inkml:trace contextRef="#ctx0" brushRef="#br0" timeOffset="7192">33783 8396 4864,'26'-6'1824,"-20"12"-960,4-2-160,-10-4 736,9 3-96,3 2 64,-3 5-352,-4-2-96,1 1-544,-6 1-32,-6 16 320,-5 12-129,-8-6 97,4-6-32,-2 1-96,-2-5 64,-1-3-128,5-6 32,4 1-288,25-6-128,2-2-64,0-6-32,3 0 0,2 0-448,0-6-160,5 3-480,-1-2-192,1 1-639,-2-6-321,3-7-1824</inkml:trace>
          <inkml:trace contextRef="#ctx0" brushRef="#br0" timeOffset="7802">33702 7580 16671,'0'22'1120,"10"0"-576,0 14-352,12 6-160,-8-2-32,2-5 0,-1 3-992,0-6-383,0-2-1217,-4 2-512,5-3-608</inkml:trace>
          <inkml:trace contextRef="#ctx0" brushRef="#br0" timeOffset="7802">33782 7548 8320,'-30'-6'3168,"25"3"-1728,-25 12-896,25 1 864</inkml:trace>
          <inkml:trace contextRef="#ctx0" brushRef="#br0" timeOffset="1364">30195 7854 3840,'-4'-7'1472,"4"7"-768,0-23 32,0 23 672,0-5-224,0 1 32,0-1-320,0 1-96,0-2-448,0 6 128,0-8 96,0-1-128,0 9 0,0 0 0,4 13 64,1-3-96,1 12 0,-2-3-33,7 20 65,-2-3-160,3 28-32,-8-9-64,1 13 32,1-13-128,-3 12 0,3-12-32,-6-1-64,0-8 32,0-10-32,0-4-96,0-16 0,0 0-288,6-22-96,-6 2 32,9-9 96,2-2 161,5 1 95,-7 2 64,12 2 32,-6 6 0,12-2 0,-7 3 0,4 6 0,-3 3 64,9-2 32,-3 2-33,-3 2 33,3-3-64,-12 4-32,0-5 32,-15 6 32,0-1-32,-6-2-32,2-1-64,-12 4 32,-3-6-32,-2 9 0,0-4 64,0 4 0,1 2 0,-5-1 0,5-5-287,-10-2-65,3 3-512,6-10-192,2 0-544,3-14-224,0 5-1344,16-4-800,0 0 1952</inkml:trace>
          <inkml:trace contextRef="#ctx0" brushRef="#br0" timeOffset="8766">34426 7807 3712,'-4'-13'1408,"8"13"-768,-4-28 32,0 24 608,0-2-32,0 2 32,0 0-288,0 4-64,0-5-512,5 1 160,-5 4 160,0 0-96,0 0-64,0 13 96,0 10-256,6 0-65,-2 9-63,1 10 32,1 2-96,-6 14-64,0 14 64,0-4 0,0 2-96,-6-8-96,6 6 0,-5-4 32,1-10-96,-2-14 0,6-8-32,0-32-352,0-4-32,0-2-192,10-16-31,10 0 159,1-5 64,6 4 192,-3 1 96,2-10 0,4 9 128,0 4 0,1 15 32,1 4 0,-2 4 0,0 2 128,-3 7 64,-3 6 64,-9-3 0,-4 4 0,-11 2 0,-5 10 0,-10-5 64,-12 5-97,-3 0 33,-12-9-160,-2-5 0,2-4-192,-3-14 0,15 0-607,0-6-193,9-2-736,5-7-320,5 2-1696</inkml:trace>
          <inkml:trace contextRef="#ctx0" brushRef="#br0" timeOffset="1693">30798 8389 6784,'-18'6'2528,"18"-6"-1344,-3 13-736,3-9 640,0 2 0,0-3 160,0 1-416,0 1-192,0-1-352,0 2 0,0 2 127,0-3-31,3 8 32,3 1-160,0 8 0,0-3-96,-2 4 0,-4-5-192,0 4 32,0-4-64,0 4 0,0-3-800,5-2-287,-5-1-1121,6-7-480,-3-6-1088</inkml:trace>
          <inkml:trace contextRef="#ctx0" brushRef="#br0" timeOffset="3870">31770 8395 6016,'11'-15'2272,"-11"15"-1216,30-8-608,-25 8 640,11 0-64,-1 0 32,6-5-224,-6 1-128,15-2-384,-9 6-128,-1 0-64,1 0-224,0-4-64,-6 1-1088,0-3-352,-5 2-1248,0-1-1344,0 1 1312</inkml:trace>
          <inkml:trace contextRef="#ctx0" brushRef="#br0" timeOffset="3663">31746 7968 3840,'-6'-18'1472,"6"18"-768,0-9-192,0 9 576,0-3 192,0-3 96,0 2-256,0-2-128,6 2-544,-6 0 64,5-1 64,-2 5 32,3 0 32,-6 0-96,6 9 64,-6-5-129,4 15 33,-4-6 0,6 16 64,-1-7-192,0 33 32,-5-15-64,0 10 32,0-4-192,0 8-128,0-5-32,0 6 32,0-10-320,0 0-64,0-3-768,-5-6-256,0-10-1055,-1-8-417</inkml:trace>
        </inkml:traceGroup>
        <inkml:traceGroup>
          <inkml:annotationXML>
            <emma:emma xmlns:emma="http://www.w3.org/2003/04/emma" version="1.0">
              <emma:interpretation id="{FF06F5B3-8552-4774-853F-E3B3A117B485}" emma:medium="tactile" emma:mode="ink">
                <msink:context xmlns:msink="http://schemas.microsoft.com/ink/2010/main" type="inkWord" rotatedBoundingBox="31384,5105 32178,5163 32106,6151 31311,6093"/>
              </emma:interpretation>
              <emma:one-of disjunction-type="recognition" id="oneOf5">
                <emma:interpretation id="interp21" emma:lang="zh-CN" emma:confidence="0">
                  <emma:literal>”</emma:literal>
                </emma:interpretation>
                <emma:interpretation id="interp22" emma:lang="zh-CN" emma:confidence="0">
                  <emma:literal>的</emma:literal>
                </emma:interpretation>
                <emma:interpretation id="interp23" emma:lang="zh-CN" emma:confidence="0">
                  <emma:literal>“</emma:literal>
                </emma:interpretation>
                <emma:interpretation id="interp24" emma:lang="zh-CN" emma:confidence="0">
                  <emma:literal>片</emma:literal>
                </emma:interpretation>
                <emma:interpretation id="interp25" emma:lang="zh-CN" emma:confidence="0">
                  <emma:literal>生</emma:literal>
                </emma:interpretation>
              </emma:one-of>
            </emma:emma>
          </inkml:annotationXML>
          <inkml:trace contextRef="#ctx0" brushRef="#br0" timeOffset="4141">32098 7954 6144,'-6'-17'2272,"6"17"-1216,0-9-448,0 9 736,0 0-192,0 0 64,0 4-288,0 1-32,0 8-480,0-3 95,0 13 129,0-7-64,6 30 32,-6-9-128,3 9-32,-3-7-192,6 12-96,-6-12 0,0 16-32,0-10-512,0 6-128,0-11-800,0 1-287,0-5-1281,-6-8-576,3-5-128</inkml:trace>
          <inkml:trace contextRef="#ctx0" brushRef="#br0" timeOffset="10497">34946 8403 6528,'0'-7'2464,"5"7"-1344,1 0-608,-6 0 1120,19 4-576,1-1-320,-5-3-224,6 6-320,-6 4-64,0-3 64,2 2-96,-7 5 0,-1-5-32,-13 23 160,-7 0 96,-10 0 32,-9 4 31,6-4 161,-3 0 96,6-5 32,7-5 64,-2 0-288,7-3-32,9-6-224,9-3-64,18-6-64,-3-4 32,6 0-288,2-4-96,-7 4-640,1 0-256,-1 0-799,-10 4-289,0 5-2112</inkml:trace>
        </inkml:traceGroup>
        <inkml:traceGroup>
          <inkml:annotationXML>
            <emma:emma xmlns:emma="http://www.w3.org/2003/04/emma" version="1.0">
              <emma:interpretation id="{F64C5337-CD24-44E4-877C-7DDAF0441F73}" emma:medium="tactile" emma:mode="ink">
                <msink:context xmlns:msink="http://schemas.microsoft.com/ink/2010/main" type="inkWord" rotatedBoundingBox="32457,5546 32778,5569 32627,7640 32306,7617"/>
              </emma:interpretation>
              <emma:one-of disjunction-type="recognition" id="oneOf6">
                <emma:interpretation id="interp26" emma:lang="zh-CN" emma:confidence="0">
                  <emma:literal>,</emma:literal>
                </emma:interpretation>
                <emma:interpretation id="interp27" emma:lang="zh-CN" emma:confidence="0">
                  <emma:literal>丿</emma:literal>
                </emma:interpretation>
                <emma:interpretation id="interp28" emma:lang="zh-CN" emma:confidence="0">
                  <emma:literal>}</emma:literal>
                </emma:interpretation>
                <emma:interpretation id="interp29" emma:lang="zh-CN" emma:confidence="0">
                  <emma:literal>〕</emma:literal>
                </emma:interpretation>
                <emma:interpretation id="interp30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15768">35513 8206 8064,'-11'-6'3072,"11"6"-1664,-4 0-1568,4 0 480,4 0 288,1 0 320,5-3-192,-4-3-128,8 3-320,-2-2-128,3 10 32,0-2-32,0 3 63,0-3-63,0 10 64,-3 3-64,2-9 0,-4 3-32,1-1 64,-1 0-32,-5 5 0,-1-5 32,2 4 96,-1-3-64,-1 7 32,2-2-96,-6 1 0,0 0-96,-6 19-64,6-3 96,0 8 0,0-8 160,0 19 96,0-11-128,6 27 32,-6-12-160,0 22-64,0-18 0,5 18 32,-5-9 32,0 15 32,0-16 0,0 18 0,0-11-64,0 13 32,0-16 64,0 6 64,0-5 32,-5 5 0,-1-9 0,2 0 0,-1-14-64,-1 1-32,2-4-32,-7-6 0,2-6-160,-12-1 32,6-7-352,-12-4-160,9-4-448,-14-6-128,7 2-832,-22-6-383,7-4-2785</inkml:trace>
        </inkml:traceGroup>
      </inkml:traceGroup>
    </inkml:traceGroup>
    <inkml:traceGroup>
      <inkml:annotationXML>
        <emma:emma xmlns:emma="http://www.w3.org/2003/04/emma" version="1.0">
          <emma:interpretation id="{F1397B6C-CFDE-40AC-B4FE-A50111D5004F}" emma:medium="tactile" emma:mode="ink">
            <msink:context xmlns:msink="http://schemas.microsoft.com/ink/2010/main" type="paragraph" rotatedBoundingBox="22670,4784 30527,6837 29951,9043 22094,69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143CF4-AB03-4432-952E-6B339DA23EE7}" emma:medium="tactile" emma:mode="ink">
              <msink:context xmlns:msink="http://schemas.microsoft.com/ink/2010/main" type="inkBullet" rotatedBoundingBox="22353,5994 22678,6075 22651,6185 22326,6104"/>
            </emma:interpretation>
            <emma:one-of disjunction-type="recognition" id="oneOf7">
              <emma:interpretation id="interp31" emma:lang="zh-CN" emma:confidence="0">
                <emma:literal>-</emma:literal>
              </emma:interpretation>
            </emma:one-of>
          </emma:emma>
        </inkml:annotationXML>
        <inkml:trace contextRef="#ctx0" brushRef="#br0" timeOffset="-8982">25455 8734 6144,'-26'-4'2368,"17"8"-1280,-7 0-512,11-4 736,-5 0-32,4 0 0,1 0-320,-1 0-192,3 0-448,3-4 0,3 0 31,3-2-63,5 3 64,4 3-128,1 0 32,4-6-96,-1 6 64,2 0-64,5 0 0,10-4-96,-6 1-64,0 3 32,0 0-32,2 0-224,-7 0-96,-10 0-672,0 0-223,-15 7-3201,-19 8 224</inkml:trace>
      </inkml:traceGroup>
      <inkml:traceGroup>
        <inkml:annotationXML>
          <emma:emma xmlns:emma="http://www.w3.org/2003/04/emma" version="1.0">
            <emma:interpretation id="{6760814D-A243-4647-8DBC-37F780DCD18E}" emma:medium="tactile" emma:mode="ink">
              <msink:context xmlns:msink="http://schemas.microsoft.com/ink/2010/main" type="line" rotatedBoundingBox="23264,4939 30527,6837 29951,9043 22688,7145"/>
            </emma:interpretation>
          </emma:emma>
        </inkml:annotationXML>
        <inkml:traceGroup>
          <inkml:annotationXML>
            <emma:emma xmlns:emma="http://www.w3.org/2003/04/emma" version="1.0">
              <emma:interpretation id="{06CFA129-FCF6-4B22-AED0-FB7F7415FC47}" emma:medium="tactile" emma:mode="ink">
                <msink:context xmlns:msink="http://schemas.microsoft.com/ink/2010/main" type="inkWord" rotatedBoundingBox="22767,5760 23942,4857 24729,5881 23555,6784"/>
              </emma:interpretation>
              <emma:one-of disjunction-type="recognition" id="oneOf8">
                <emma:interpretation id="interp32" emma:lang="zh-CN" emma:confidence="0">
                  <emma:literal>非</emma:literal>
                </emma:interpretation>
                <emma:interpretation id="interp33" emma:lang="zh-CN" emma:confidence="0">
                  <emma:literal>阶</emma:literal>
                </emma:interpretation>
                <emma:interpretation id="interp34" emma:lang="zh-CN" emma:confidence="0">
                  <emma:literal>吖</emma:literal>
                </emma:interpretation>
                <emma:interpretation id="interp35" emma:lang="zh-CN" emma:confidence="0">
                  <emma:literal>吤</emma:literal>
                </emma:interpretation>
                <emma:interpretation id="interp36" emma:lang="zh-CN" emma:confidence="0">
                  <emma:literal>阱</emma:literal>
                </emma:interpretation>
              </emma:one-of>
            </emma:emma>
          </inkml:annotationXML>
          <inkml:trace contextRef="#ctx0" brushRef="#br0" timeOffset="-4791">27066 10162 6912,'9'8'2624,"-9"2"-1408,11 8-512,-7-8 832,2 2-448,0 2-64,-3 4-320,-3 0-65,0 0-351,-3 1-32,-3-2 64,0 2 96,-3-2 64,-1 5 0,-1 1 128,2 2-64,3-9 32,1-2-160,5 1-96,0-8-96,11 13 64,4-8-96,5-2-160,10-6-96,1 2-416,-1-12-64,2 2-672,-7 0-160,-5-11-927,-5 2-353,-5-4-1696</inkml:trace>
          <inkml:trace contextRef="#ctx0" brushRef="#br0" timeOffset="-5799">26413 10121 6784,'-31'0'2624,"28"0"-1408,-29 3-640,22 3 800,-1-6-288,-4 4-64,0 2-448,0-3-192,-6 2-224,0 3 32,6 2 0,0-1 63,0 8 1,0 2 0,6 10 0,-3 1 0,7 2 0,5 0-64,0 9 32,5 4 0,7-9 32,3-10-128,0-3-96,5-18-96,-1-13-32,2-6-96,6-8 32,8-14-192,-5-15-32,-3-4 160,-3-3 32,-3 0 32,-6 3 128,-6-4 0,-3 9 32,-6 0 64,-9 9 32,-12-4-32,-5 0-64,7 8 160,-8 5 32,6 0 0,1 6-32,1 2 32,2 2 32,8 4-32,-1 0 32,4 4-192,6 1-32,0 4 0,6-1 0,-2 6-96,7-1 64,-1 1-320,10 4-96,1 0-1055,9 4-449,-3 1-2496</inkml:trace>
          <inkml:trace contextRef="#ctx0" brushRef="#br0" timeOffset="-5390">26603 9971 4480,'3'-5'1664,"-3"-12"-896,6 2 96,-1 11 736,-5 4 160,10 0 32,1 0-416,-2 0-192,1 9-672,11-5 31,-6 5 97,0 5-64,11 8-32,-1-2-96,1 6-32,1 2-160,-3 4 0,2-2-160,-7 8 0,2-2-96,-6-5-32,0 1-320,-4-9-160,-5-6-960,-2-8-319,-4-9-1249,0-4-576,0-10 192</inkml:trace>
          <inkml:trace contextRef="#ctx0" brushRef="#br0" timeOffset="-4172">27279 9499 6656,'0'-4'2528,"0"0"-1344,0 4-480,0 0 896,0 0-64,0 4 64,-4 5-417,-1 5-95,-1-1-608,-9 6 64,0-1 32,-6 5-64,0 0 32,2-6-288,5 19-160,-4-5-64,9 7-32,0-15-160,-3 3-32,3-7-608,-2-2-224,1-7-512,1-7-159,-2-3-1089,1 0-384</inkml:trace>
          <inkml:trace contextRef="#ctx0" brushRef="#br0" timeOffset="-3264">26950 7906 5120,'-6'-19'2016,"6"15"-1088,6-5-256,-6 9 800,3-4-64,3-2 128,-1 2-512,-1 4-224,8 0-448,-3 0 128,2 4 64,-1 6-33,5 3 33,0 6-96,0 3-32,2 5-224,2 5-64,-4 3-64,2-3 32,1 0-224,0 4 32,-4-4-608,-4-4-256,-1-5-831,-3-6-321,-12-4-4032,3-17 2304</inkml:trace>
          <inkml:trace contextRef="#ctx0" brushRef="#br0" timeOffset="-2812">26938 8019 5760,'0'-13'2176,"0"13"-1152,6-6-224,-6 6 800,6 0-256,-3 0-64,8 0-576,10 0-256,-2 0-288,7 6-128,4-2 0,6 5-32,0-6 64,-6 3-192,0-2-32,-4 2-800,-4 2-256,-2-3-1056,-5-2-416,-6 3-192</inkml:trace>
          <inkml:trace contextRef="#ctx0" brushRef="#br0" timeOffset="-3021">27245 7832 6400,'-11'-4'2368,"11"-9"-1280,-10 22-288,-1-1 864,1 2-256,-1 2-64,-4 11-320,5 6-97,1 3-511,-2-2-32,1 2 32,-1 5-160,1-1-64,-1-4-96,2-5-96,-1-9-480,-1 0-224,2-10-703,-3-11-321,3-2-1056,4 1-480,1 0 128</inkml:trace>
        </inkml:traceGroup>
        <inkml:traceGroup>
          <inkml:annotationXML>
            <emma:emma xmlns:emma="http://www.w3.org/2003/04/emma" version="1.0">
              <emma:interpretation id="{3A92EAB2-4E16-4AC2-8706-70DDC76F2C0B}" emma:medium="tactile" emma:mode="ink">
                <msink:context xmlns:msink="http://schemas.microsoft.com/ink/2010/main" type="inkWord" rotatedBoundingBox="24820,6254 24863,7670 24627,7677 24584,6261"/>
              </emma:interpretation>
              <emma:one-of disjunction-type="recognition" id="oneOf9">
                <emma:interpretation id="interp37" emma:lang="zh-CN" emma:confidence="0">
                  <emma:literal>)</emma:literal>
                </emma:interpretation>
                <emma:interpretation id="interp38" emma:lang="zh-CN" emma:confidence="0">
                  <emma:literal>丿</emma:literal>
                </emma:interpretation>
                <emma:interpretation id="interp39" emma:lang="zh-CN" emma:confidence="0">
                  <emma:literal>,</emma:literal>
                </emma:interpretation>
                <emma:interpretation id="interp40" emma:lang="zh-CN" emma:confidence="0">
                  <emma:literal>]</emma:literal>
                </emma:interpretation>
                <emma:interpretation id="interp41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-1905">27661 8902 5248,'-3'-4'2016,"6"4"-1088,3-5-448,-6 5 640,12 0-128,-3 0-32,1 0-320,4 0-160,4 0-256,-4 0-32,2 0 32,-2 0-32,2 0-32,-1 5 96,-4-5 96,-2 4 64,-3 0 96,-6-4 64,4 19 223,-4 13 1,0 0-192,0-2-224,0 8 0,6 1-96,-1 13 0,1 2-96,3 4-32,-3 6-96,-2 4 32,1-6 64,1 21 64,-6-2-192,4-9 0,-4 1 32,0 8 32,0-7 96,0-12 32,0-2-96,-4-5-96,-2-6 64,1-7 0,-5-7-32,-5-3-64,0-9-192,-6-6-32,-5-8-480,2-3-160,-3-12-608,3-3-287,3-4-1153,6-5-544,9 0-160</inkml:trace>
        </inkml:traceGroup>
        <inkml:traceGroup>
          <inkml:annotationXML>
            <emma:emma xmlns:emma="http://www.w3.org/2003/04/emma" version="1.0">
              <emma:interpretation id="{AC40E0B5-F665-4309-85CF-82C45B5B1568}" emma:medium="tactile" emma:mode="ink">
                <msink:context xmlns:msink="http://schemas.microsoft.com/ink/2010/main" type="inkWord" rotatedBoundingBox="25186,6676 25498,6698 25496,6737 25184,6715"/>
              </emma:interpretation>
              <emma:one-of disjunction-type="recognition" id="oneOf10">
                <emma:interpretation id="interp42" emma:lang="zh-CN" emma:confidence="0">
                  <emma:literal>、</emma:literal>
                </emma:interpretation>
                <emma:interpretation id="interp43" emma:lang="zh-CN" emma:confidence="0">
                  <emma:literal>一</emma:literal>
                </emma:interpretation>
                <emma:interpretation id="interp44" emma:lang="zh-CN" emma:confidence="0">
                  <emma:literal>‐</emma:literal>
                </emma:interpretation>
                <emma:interpretation id="interp45" emma:lang="zh-CN" emma:confidence="0">
                  <emma:literal>-</emma:literal>
                </emma:interpretation>
                <emma:interpretation id="interp46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-1295">28232 9324 6144,'-4'0'2272,"4"0"-1216,0 4-384,0-4 704,9 0-32,2 0 32,-1 0-320,-1 0-160,12 0-513,-5 0-95,4 0 32,0 0-192,7 0-64,-8 0-32,13 0-32,-8 0 0,2 0 0,-4 0-576,-4 9-159,-3 0-1121,-9 5-416,-1-4-1632</inkml:trace>
        </inkml:traceGroup>
        <inkml:traceGroup>
          <inkml:annotationXML>
            <emma:emma xmlns:emma="http://www.w3.org/2003/04/emma" version="1.0">
              <emma:interpretation id="{AABE3804-E585-4F2F-90AB-2F0FEC22EF04}" emma:medium="tactile" emma:mode="ink">
                <msink:context xmlns:msink="http://schemas.microsoft.com/ink/2010/main" type="inkWord" rotatedBoundingBox="26552,5979 27062,6112 26709,7462 26200,7329"/>
              </emma:interpretation>
              <emma:one-of disjunction-type="recognition" id="oneOf11">
                <emma:interpretation id="interp47" emma:lang="zh-CN" emma:confidence="0">
                  <emma:literal>1</emma:literal>
                </emma:interpretation>
                <emma:interpretation id="interp48" emma:lang="zh-CN" emma:confidence="0">
                  <emma:literal>丨</emma:literal>
                </emma:interpretation>
                <emma:interpretation id="interp49" emma:lang="zh-CN" emma:confidence="0">
                  <emma:literal>Ⅰ</emma:literal>
                </emma:interpretation>
                <emma:interpretation id="interp50" emma:lang="zh-CN" emma:confidence="0">
                  <emma:literal>l</emma:literal>
                </emma:interpretation>
                <emma:interpretation id="interp51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426">29609 8616 5376,'-9'0'2016,"9"0"-1088,-11 19-320,11-16 736,0 13 32,0-9 64,0 21-320,0-5-128,0 22-544,0 0 64,0 14 63,0-8-127,0 16 0,0-8 0,0 18 128,0-9-192,0 22-64,0-12-96,0 8 0,0-14-64,0 10 0,0-19-96,0 5 32,0-14 0,0 1 32,0-10 0,5-3 0,1-7-64,3-3 32,3-5-64,3-9 64,-6-1-64,6-1-32,0-7-128,1-5-64,-5-1-352,4 3-96,-6-2-608,2-4-224,-7 0-799,2 0-321,0 0-1344</inkml:trace>
        </inkml:traceGroup>
        <inkml:traceGroup>
          <inkml:annotationXML>
            <emma:emma xmlns:emma="http://www.w3.org/2003/04/emma" version="1.0">
              <emma:interpretation id="{16E111AE-CEEB-4945-BAFB-FA94281DDF06}" emma:medium="tactile" emma:mode="ink">
                <msink:context xmlns:msink="http://schemas.microsoft.com/ink/2010/main" type="inkWord" rotatedBoundingBox="29452,6763 30360,7623 30002,8001 29095,7141"/>
              </emma:interpretation>
              <emma:one-of disjunction-type="recognition" id="oneOf12">
                <emma:interpretation id="interp52" emma:lang="zh-CN" emma:confidence="0">
                  <emma:literal>日</emma:literal>
                </emma:interpretation>
                <emma:interpretation id="interp53" emma:lang="zh-CN" emma:confidence="0">
                  <emma:literal>;</emma:literal>
                </emma:interpretation>
                <emma:interpretation id="interp54" emma:lang="zh-CN" emma:confidence="0">
                  <emma:literal>如</emma:literal>
                </emma:interpretation>
                <emma:interpretation id="interp55" emma:lang="zh-CN" emma:confidence="0">
                  <emma:literal>这</emma:literal>
                </emma:interpretation>
                <emma:interpretation id="interp56" emma:lang="zh-CN" emma:confidence="0">
                  <emma:literal>止</emma:literal>
                </emma:interpretation>
              </emma:one-of>
            </emma:emma>
          </inkml:annotationXML>
          <inkml:trace contextRef="#ctx0" brushRef="#br0" timeOffset="13322">33087 9958 7936,'-17'9'2976,"13"-13"-1600,-2 8-768,6-4 928,0 0-480,0 5-33,0 0-319,0-2-64,0 3-352,0-2-32,6 9 64,-2 2 0,1 2 128,-5 1-96,6 1-32,-6-6-64,6 1 0,-6-1-64,0-3-32,0-1-96,0 0 32,0-1 0,0 1 32,0 1-160,0-1 32,0 1 0,0-3 64,0 2-96,0 1 0,0-1 32,0 0 0,0 1 0,3-2 64,-3 1-32,6-4-32,-6 0 32,0 4-32,0-5 0,0 1 0,0-1-96,0 6 64,0-7 32,0 3 64,-6 1-32,6-1-32,0-2-64,0 2 32,-3-3 32,3 1 64,0 2-96,0-3 0,0 3 32,-6-2 0,6-4 0,-6 4 0,6-4 0,-5 0 64,1 0-96,4 0 0,0 0 32,0 0 0,0 0 0,0 0 0,0 0 0,0 0 64,0 0-96,4-4 0,1 4 32,1 0 0,0 0-96,3-4 64,1 4 32,7 0 64,-2 0-32,4-6-32,7 3-64,0-3 32,-2 2-32,3 1 0,-8-3-352,-2 2-160,-2 4-320,-6 0-96,1 0-672,-5 0-287,1 0-993,-6-6-480,9 3 288</inkml:trace>
          <inkml:trace contextRef="#ctx0" brushRef="#br0" timeOffset="12527">32480 9473 4864,'4'-35'1824,"2"29"-960,-6-2-448,0 8 608,0-5 64,0 1 128,0-2-256,0 3-96,0-1-480,0 4-32,0 0 64,0 0 128,0 0 128,0 0-224,0 7-32,0 3-33,5 18 65,-5-5-32,0 29 64,0-5-128,0 21-32,0-15-128,0 17 32,0-12-128,-5 4-64,-1-7 0,6-4 32,0-12-96,0-7 0,0-4-384,0-18-224,0-2 64,6-22 0,-1 1 192,4-15 96,3 5 161,6 1 63,18-9-32,-4 13 0,2 4 64,-2 9 0,-2 10 160,-8 5 160,-2-6-97,-2 14 65,0 0 32,-4 4 64,-4 1-160,-4-1-128,-2 1-32,-8 0 32,-2-4-32,-30-1-32,6-4-480,0-5-160,4-2-255,1-1-65,4-2-640,7 2-224,-2-3-1792,16-3-800,0 0 2336</inkml:trace>
          <inkml:trace contextRef="#ctx0" brushRef="#br0" timeOffset="13853">32881 10004 3840,'6'-8'1472,"-6"8"-768,0 0-320,0 0 416,6 0 192,-2 0 128,1 0-128,1 0-32,-1 0-544,-1 0 96,8-6 128,-3 2-64,2-1 32,14 2 160,-5-2-288,1 0-32,0 1-256,-2 8-64,-4 1 64,2 3 31,-2 1-31,-11 23-32,1-6-32,-5 3 0,0-2 64,-5 1-160,1-2-96,-2-3-256,6-4-64,0-7-639,0 2-289,-6 1-1632,6-8-2016,0 3 1344</inkml:trace>
        </inkml:traceGroup>
      </inkml:traceGroup>
    </inkml:traceGroup>
  </inkml:traceGroup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7:10.32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05F6C7A-258E-4743-8146-1A1D8212F343}" emma:medium="tactile" emma:mode="ink">
          <msink:context xmlns:msink="http://schemas.microsoft.com/ink/2010/main" type="writingRegion" rotatedBoundingBox="15600,7430 16824,7336 16897,8297 15674,8391"/>
        </emma:interpretation>
      </emma:emma>
    </inkml:annotationXML>
    <inkml:traceGroup>
      <inkml:annotationXML>
        <emma:emma xmlns:emma="http://www.w3.org/2003/04/emma" version="1.0">
          <emma:interpretation id="{E105875F-B7C3-462D-A822-AC336A935DB1}" emma:medium="tactile" emma:mode="ink">
            <msink:context xmlns:msink="http://schemas.microsoft.com/ink/2010/main" type="paragraph" rotatedBoundingBox="15600,7430 16824,7336 16897,8297 15674,83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92A938-D8F4-4525-9ED6-FCA03B88DA2C}" emma:medium="tactile" emma:mode="ink">
              <msink:context xmlns:msink="http://schemas.microsoft.com/ink/2010/main" type="line" rotatedBoundingBox="15600,7430 16824,7336 16897,8297 15674,8391"/>
            </emma:interpretation>
          </emma:emma>
        </inkml:annotationXML>
        <inkml:traceGroup>
          <inkml:annotationXML>
            <emma:emma xmlns:emma="http://www.w3.org/2003/04/emma" version="1.0">
              <emma:interpretation id="{11D5C604-DE6E-4E1F-B52D-25CA35731321}" emma:medium="tactile" emma:mode="ink">
                <msink:context xmlns:msink="http://schemas.microsoft.com/ink/2010/main" type="inkWord" rotatedBoundingBox="15607,7510 16087,7474 16144,8221 15664,8257"/>
              </emma:interpretation>
              <emma:one-of disjunction-type="recognition" id="oneOf0">
                <emma:interpretation id="interp0" emma:lang="zh-CN" emma:confidence="0">
                  <emma:literal>片</emma:literal>
                </emma:interpretation>
                <emma:interpretation id="interp1" emma:lang="zh-CN" emma:confidence="0">
                  <emma:literal>廾</emma:literal>
                </emma:interpretation>
                <emma:interpretation id="interp2" emma:lang="zh-CN" emma:confidence="0">
                  <emma:literal>艹</emma:literal>
                </emma:interpretation>
                <emma:interpretation id="interp3" emma:lang="zh-CN" emma:confidence="0">
                  <emma:literal>大</emma:literal>
                </emma:interpretation>
                <emma:interpretation id="interp4" emma:lang="zh-CN" emma:confidence="0">
                  <emma:literal>廿</emma:literal>
                </emma:interpretation>
              </emma:one-of>
            </emma:emma>
          </inkml:annotationXML>
          <inkml:trace contextRef="#ctx0" brushRef="#br0">18700 10166 6400,'-4'-10'2464,"8"10"-1344,-8-9-608,4 9 704,0 0-160,0-5 32,0 5-256,0-3-64,0 3-416,0 0 128,0 0 159,0 0-159,4 3 64,-4 7-128,6 4 64,-1-1-128,-2 9-32,3 11-64,0-1 64,0-6-32,-6 15 64,0 4-128,0 9-64,4 2-64,-4-2-96,-4 0 32,4 5 32,-6-4-256,0-6-96,0-8-768,3-5-288,-2-10-863,5-7-353,0-10-1664,0-14-960,0-12 2624</inkml:trace>
          <inkml:trace contextRef="#ctx0" brushRef="#br0" timeOffset="239">18721 10564 4608,'-6'4'1760,"12"-13"-960,6 9-96,-3 5 640,1-5 64,6-5 96,3 5-480,2-10-160,9 10-480,6-7-160,0 1-32,-4 15-32,-2-18 0,0-4-96,0 9-64,0-11-320,-4 8-128,-5-3-832,-5 1-384,-7 0-800,-4-1-1504,-5 2 1056</inkml:trace>
          <inkml:trace contextRef="#ctx0" brushRef="#br0" timeOffset="514">19138 10223 5120,'-5'-3'1920,"5"3"-1024,0 3-128,0-3 768,0 10-64,0 3 0,0 6-448,0 3-160,0 5-512,0 1 64,5 21 32,1-3-33,-2-1 1,2 0-224,-6-4-128,0 1-32,0 3 32,0-6-672,0-6-223,6-5-1281,-6-11-544</inkml:trace>
        </inkml:traceGroup>
        <inkml:traceGroup>
          <inkml:annotationXML>
            <emma:emma xmlns:emma="http://www.w3.org/2003/04/emma" version="1.0">
              <emma:interpretation id="{113D89D6-472F-45AB-B4FA-1909F4193948}" emma:medium="tactile" emma:mode="ink">
                <msink:context xmlns:msink="http://schemas.microsoft.com/ink/2010/main" type="inkWord" rotatedBoundingBox="16321,7375 16824,7336 16897,8297 16395,8336"/>
              </emma:interpretation>
              <emma:one-of disjunction-type="recognition" id="oneOf1">
                <emma:interpretation id="interp5" emma:lang="zh-CN" emma:confidence="0">
                  <emma:literal>〖</emma:literal>
                </emma:interpretation>
                <emma:interpretation id="interp6" emma:lang="zh-CN" emma:confidence="0">
                  <emma:literal>书</emma:literal>
                </emma:interpretation>
                <emma:interpretation id="interp7" emma:lang="zh-CN" emma:confidence="0">
                  <emma:literal>忍</emma:literal>
                </emma:interpretation>
                <emma:interpretation id="interp8" emma:lang="zh-CN" emma:confidence="0">
                  <emma:literal>凸</emma:literal>
                </emma:interpretation>
                <emma:interpretation id="interp9" emma:lang="zh-CN" emma:confidence="0">
                  <emma:literal>』</emma:literal>
                </emma:interpretation>
              </emma:one-of>
            </emma:emma>
          </inkml:annotationXML>
          <inkml:trace contextRef="#ctx0" brushRef="#br0" timeOffset="886">19444 10496 6144,'11'4'2368,"-1"-4"-1280,-4 22-512,-1-12 736,5-1-320,-5 4-96,-1 1-320,2 8-96,-1-3-288,-5-6 160,0 10 64,-5-4 64,-1 3 127,-3 1-159,-1 0 64,-5-1-96,-2-5 64,8 2 96,-1-1-320,14-10-64,2 2 0,9-1-32,6-5-96,-1 5-32,1-9 64,-2 0-64,1 0-32,7 0 32,-6 0-32,-2 0-288,7 0-128,-6-9-768,-4 9-288,8 0-927,-3-8-321,-1-1-1184</inkml:trace>
          <inkml:trace contextRef="#ctx0" brushRef="#br0" timeOffset="1176">19860 10491 5888,'-12'0'2176,"12"6"-1152,-6-2-224,6-4 1568,0 22-512,0 0-512,0-3-353,0 4-607,0 0-32,0-1 0,0 1-64,0 0 0,0 9-160,6 7-32,-6-1-192,6-8 0,-6 2-608,0-4-256,0-1-1119,0-9-449,6-4-1408</inkml:trace>
          <inkml:trace contextRef="#ctx0" brushRef="#br0" timeOffset="1527">19537 10007 7296,'-15'0'2816,"9"3"-1536,6-3-576,0 0 832,0 0-320,12 0-64,-3 0-385,6 0-63,6 0-416,0 0-96,9 0 0,5-3-32,-5-3 0,2 2-192,-7 1 32,1 3-64,5-6-64,-11 6-704,-1 0-319,-2 0-801,-8 6-320,-9-6-1600</inkml:trace>
          <inkml:trace contextRef="#ctx0" brushRef="#br0" timeOffset="1704">19755 9989 6144,'-8'-11'2368,"8"22"-1280,-40 15-224,40-26 864,-12 20-480,24 6-64</inkml:trace>
          <inkml:trace contextRef="#ctx0" brushRef="#br0" timeOffset="1873">19710 10061 15872,'5'22'703,"1"5"-191,-2 1-288,2-1-160,-1-1-256,4 2-128,-9-1-1439,0 1-673,16-11-1728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39:26.21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13D9AAB-CCDE-4A37-95CE-82DB37EB5AA8}" emma:medium="tactile" emma:mode="ink">
          <msink:context xmlns:msink="http://schemas.microsoft.com/ink/2010/main" type="inkDrawing" rotatedBoundingBox="29720,1504 32261,1279 32271,1392 29731,1618" shapeName="Other">
            <msink:destinationLink direction="with" ref="{01D624FC-FED2-41CF-8D8D-C0F470DF7969}"/>
          </msink:context>
        </emma:interpretation>
      </emma:emma>
    </inkml:annotationXML>
    <inkml:trace contextRef="#ctx0" brushRef="#br0">29979 2560 4224,'0'-2'1664,"8"-4"-896,15-24-832,-7 14 288,2 0-32,10 4 96,-7 0 0,4 1 64,3 3-192,1-1 32,2 7 32,0-2-192,9 0 0,-1 0 96,0 0 160,2 4-32,8-4 96,3 1-128,9-2-64,1 1 0,7 0-32,-2-2-160,10-2-32,3-1 96,4 1 96,-6-3-96,10-1-96,-4 4 32,-6 0 0,-4 0 32,6 0 64,-6 2-32,-4-2 64,1 2-128,-1 3 0,5 0 32,-1 3 0,1 0-96,-5 0 64,9 0 96,-12 0 96,-11 0-128,-4 0-32,-3 0-64,-5 0-64,-9 0-352,-4 0-160,-10-4-1920,-8 4-928,-3-4 1632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10.827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10886 9643 7808,'11'5'2976,"-1"5"-1600,-1-2-768,2 6 832,4 10-192,1-2-1,4-5-447,1 2-160,-2-1-352,1 0-192,-5-5 0,3-8-352,-9 5-64,0-10-1056,-3-6-351,-6 2-1665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1:28.83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4355C165-69AA-4A27-9E25-03918B209F7E}" emma:medium="tactile" emma:mode="ink">
          <msink:context xmlns:msink="http://schemas.microsoft.com/ink/2010/main" type="writingRegion" rotatedBoundingBox="902,584 16026,380 16046,1923 923,2126"/>
        </emma:interpretation>
      </emma:emma>
    </inkml:annotationXML>
    <inkml:traceGroup>
      <inkml:annotationXML>
        <emma:emma xmlns:emma="http://www.w3.org/2003/04/emma" version="1.0">
          <emma:interpretation id="{0469C591-7F37-4426-952D-C440F7DD4E2F}" emma:medium="tactile" emma:mode="ink">
            <msink:context xmlns:msink="http://schemas.microsoft.com/ink/2010/main" type="paragraph" rotatedBoundingBox="902,584 16026,380 16046,1923 923,21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2189BF-5190-4CC3-A457-8B720FD618A0}" emma:medium="tactile" emma:mode="ink">
              <msink:context xmlns:msink="http://schemas.microsoft.com/ink/2010/main" type="line" rotatedBoundingBox="902,584 16026,380 16046,1923 923,2126"/>
            </emma:interpretation>
          </emma:emma>
        </inkml:annotationXML>
        <inkml:traceGroup>
          <inkml:annotationXML>
            <emma:emma xmlns:emma="http://www.w3.org/2003/04/emma" version="1.0">
              <emma:interpretation id="{F3F807DC-DD73-49F2-9618-5011320D6EA4}" emma:medium="tactile" emma:mode="ink">
                <msink:context xmlns:msink="http://schemas.microsoft.com/ink/2010/main" type="inkWord" rotatedBoundingBox="929,576 2744,623 2704,2135 890,2088"/>
              </emma:interpretation>
              <emma:one-of disjunction-type="recognition" id="oneOf0">
                <emma:interpretation id="interp0" emma:lang="zh-CN" emma:confidence="0">
                  <emma:literal>穢</emma:literal>
                </emma:interpretation>
                <emma:interpretation id="interp1" emma:lang="zh-CN" emma:confidence="0">
                  <emma:literal>䆍</emma:literal>
                </emma:interpretation>
                <emma:interpretation id="interp2" emma:lang="zh-CN" emma:confidence="0">
                  <emma:literal>稨</emma:literal>
                </emma:interpretation>
                <emma:interpretation id="interp3" emma:lang="zh-CN" emma:confidence="0">
                  <emma:literal>䮾</emma:literal>
                </emma:interpretation>
                <emma:interpretation id="interp4" emma:lang="zh-CN" emma:confidence="0">
                  <emma:literal>獭</emma:literal>
                </emma:interpretation>
              </emma:one-of>
            </emma:emma>
          </inkml:annotationXML>
          <inkml:trace contextRef="#ctx0" brushRef="#br0">4795 3307 5632,'21'-19'2112,"-10"9"-1152,-2-12-416,3 18 704,2-2-160,2 2 96,-2-1-192,-4 1 32,2 4 671,-8 0-895,-4 0 0,0 0 0,0 9-256,0 5 32,-10-1-160,1 0 64,-3 12-256,-3-8-128,0 5-64,-6 6 32,1-1-32,-1 0-32,2 1-480,-7-2-224,2-4-576,-8 1-224,-4-14-415,5-3-161,6-6-960,5-10-1600,5-2 1344</inkml:trace>
          <inkml:trace contextRef="#ctx0" brushRef="#br0" timeOffset="235">4621 3275 7424,'5'0'2816,"-5"4"-1536,12 9-736,-8 3 864,11-4-160,2 2 32,7 4-353,3 0-95,3 0-480,5-1 0,5-2 0,-4-1-128,-4-2-64,-2-2-64,-5 0 0,1-2-224,-11-4 32,-5 6-608,-4-6-256,-6 5-639,-10 1-257,-5-1-704,-17-1-320,7 10-192</inkml:trace>
          <inkml:trace contextRef="#ctx0" brushRef="#br0" timeOffset="783">4480 3772 7168,'-21'10'2720,"21"-14"-1472,6 8-608,-6-4 864,0 0-448,9 0-128,12-4-256,9-2-97,1-3-319,9-4-32,2 3 96,3-3 0,6-10 64,0-3-128,-6 4 0,-3 3-96,-1 0 0,-11 6-96,1 4-64,-11 1 32,-10 2-32,-4 2-704,-6-1-256,-6 1-735,-10 4-193,-14 0 0,10 0 96,-1-4 672,6-1 320,-1 1 512,2-2 160,4 2 544,-1 1 192,2-4 256,3 4 128,0 3 160,2 0 128,-1 0-128,0 3-32,1 7-224,-2 9-1,0 8-159,-4-5-64,5 6-96,-4-1-32,3 5-96,-4-6-32,0 10-96,0 2-32,-2 7-160,-2-5-32,-2 1-96,-8 4-32,3 1 32,-11-5 64,7-2-608,5-7-256,0-9-992,-2-8-479,8-11-1057,-2-8-448,7-11 384</inkml:trace>
          <inkml:trace contextRef="#ctx0" brushRef="#br0" timeOffset="1488">4525 3924 5888,'27'4'2272,"-23"-8"-1216,28 11-544,-24 2 768,8 11-96,-2-4 0,2 9-288,-5 1-160,-1 7-416,1 2-128,-2-8 0,1-5-96,-5-3 0,1-10-736,-6-9-384,4-4-320,-4-10-128,6-4 640,-1 0 384,4-5 320,3-4 96,3-1 96,0 6 32,5-1 448,11 4 192,4 3-96,-5 2-32,1-1 0,0 8 0,6-3-192,-7 4 0,-5 2 160,-11 18 607,-2 8-63,-6 1-32,-6 6 32,-6-3-256,-6 6-64,3 0-320,0 4-128,-3-4-192,3-6-128,4-4-352,-11-6-1248,7-9-224,-2-7-96,-5-3 97,1-11 255,0-4 128,0-5 640,4 0 384,1-9 256,-1-8 96,-4 3 32,5 7 64,5-3 320,2 5 224,-3 2 32,6 4 96,0 2-128,0 8-64,0-2 64,0 9 64,0 5 191,6 9 129,-6 5-128,3 0 32,2 9-160,5 7 0,2 7-32,-4 3-64,-2 12-192,0 2-128,-2 0-32,2 14-32,-1 0-128,-1 0-32,-4-6-32,0 2-64,0-9-416,0 0-192,0-11-1184,0-8-416,0-8-1631,6-5-673,-1-16 480</inkml:trace>
          <inkml:trace contextRef="#ctx0" brushRef="#br0" timeOffset="3231">5422 3546 5888,'-10'0'2272,"-16"0"-1216,11 0-384,15 0 704,0 0-256,0 0-32,0 0-320,11 4-96,5 1-384,-2-5 32,7 0 96,4 0 64,5 0 95,-4 0-191,4 0-64,0 0 32,-4 0 0,1 0-32,-8 0 32,1 0-128,-4 0-64,-2 4 128,-2 15 64,-12-6-64,0 10 64,0-1-64,-6 1 0,0-4-32,-2 3 0,2-4-224,-4 0-64,-1 4 0,2 2 64,-1-2 0,-1 1-32,2-4 32,-7-3-32,5 3-96,-4-6 64,0-7-128,6-6-32,-3 0-256,8-6-64,-1-7 64,5 4 96,0-1 160,0-3 96,5 0 64,-1 4 96,2-1-32,0 1-32,-2 1 32,1 2-32,0 2-96,-1 4 64,8 0 96,-12 0 32,9 14 32,-4-1 64,1 6-32,-2 0 0,2-6-96,-6 13-64,-6-3 32,2 6-608,-2-7-160,-2-9-864,-4-4-319,-3 1-545,0-16-224,0-7 768,-6 4 320,7-10 864,-13 6 384,2-1 736,5 5 320,4 0 352,5 1 128,2 2-64,-1 2 32,-1 4-96,7 4 0,4 6-224,0 8-64,0 6-64,0-2-64,0 4 31,0 6-31,0 0 0,4 4 64,7-10-192,-1 3 32,4-7-128,2-3 64,-5-11-256,4-2-64,0-6-96,6-10 32,-5-3-128,4 0 0,-5-6-32,6 0 0,-7-4-224,2-9-64,-2 9 128,2-7 32,4-2 32,-4 10 32,-2 3 0,-2 10 96,-2-1 0,-2 10 96,-2 16 32,0 0 96,4-2-32,0 0 0,-5 0-192,0-5 32,1 0-352,-2-14-96,1 1-1120,0-15-2655,2-3 31,-4-1 352</inkml:trace>
          <inkml:trace contextRef="#ctx0" brushRef="#br0" timeOffset="-1429">4393 3346 4352,'-5'-9'1664,"5"9"-896,0-4-192,0 4 640,0 0-128,9 0 96,3 0-256,-3-4-96,2-1-448,-1 1 256,-1 4 96,-3 0 64,-1 0 0,-5 0-97,0 0 33,-5 0-224,-1 4-32,-3 5-224,-6 0 0,0 5-160,-6 4 0,-6-1-320,3 6-96,-3-1-768,-3 7-255,-9 3-1121,3 7-448,4-3-800</inkml:trace>
          <inkml:trace contextRef="#ctx0" brushRef="#br0" timeOffset="-350">3954 3886 4352,'6'5'1664,"-6"-10"-896,3 10-128,-3-5 672,0 0-224,6 0-64,6 0-224,-3 0-64,6-5-384,0 5 64,0-4 32,12 0-32,-3-2 0,2 3-32,-1-6 0,7-1-128,-2-3 0,0-1-160,0 0 0,2-4-32,-1 5-64,-7-15 32,2 19 32,-5-8-32,-11 11-32,-5 6-320,-5 0-128,-5 0-288,-5 0-64,-1 0-32,1 0 128,-1-17 320,7-6 192,-1 1 160,-1 3 32,6 0 0,0 6 64,0 0 96,0 0 128,0 3 64,0 6 32,0-1 64,0 5-32,0 0 64,0 0-64,0 13 0,6 15-32,-1-1 0,4 5-64,3 9 31,-3-1 1,1 10 32,-4 5 0,-1-6 0,-5 6-192,0 3-64,0-3-64,0 3 32,-5-11-64,-1-7 64,2-8-224,-7-9-32,1-10-736,-1-13-255,2-10-769,3-12-256,2-5-32,-2-5 96,1-9 224,1-8-192,-1 0 864,5 11 1088,0 6 544,0 6 768,0-1 320,-6 8 736,0 6 352,2 8-768,-1 5-320,-1 18-896,-4 9-32,-1-4 0,2 5-128,-1-2 63,-5 3-223,-5-3-96,-7 6-32,3-9-32,-2-5-704,1-4-255,4-11-801,6-6-224,4-7 32,7-3 96,4-1 736,4-4 352,11-9 416,11 8 128,-1 7 288,1 2 192,-1 1 448,1-1 256,4 7 128,-3-1 64,-3 8-224,3 5-96,-3 0-160,2-5-64,-1 0-96,-5 2-97,1-3-287,-6 3-160,0-3-64,-3 1 32,-9 2-96,-3-6-64,0 0-863,0 0-321,-3 0-1184,-3 0-448</inkml:trace>
        </inkml:traceGroup>
        <inkml:traceGroup>
          <inkml:annotationXML>
            <emma:emma xmlns:emma="http://www.w3.org/2003/04/emma" version="1.0">
              <emma:interpretation id="{E9753594-5FB9-4CA4-A7C6-893EECD81F22}" emma:medium="tactile" emma:mode="ink">
                <msink:context xmlns:msink="http://schemas.microsoft.com/ink/2010/main" type="inkWord" rotatedBoundingBox="3016,474 3298,1398 2821,1544 2538,620"/>
              </emma:interpretation>
              <emma:one-of disjunction-type="recognition" id="oneOf1">
                <emma:interpretation id="interp5" emma:lang="zh-CN" emma:confidence="0">
                  <emma:literal>克</emma:literal>
                </emma:interpretation>
                <emma:interpretation id="interp6" emma:lang="zh-CN" emma:confidence="0">
                  <emma:literal>兑</emma:literal>
                </emma:interpretation>
                <emma:interpretation id="interp7" emma:lang="zh-CN" emma:confidence="0">
                  <emma:literal>气</emma:literal>
                </emma:interpretation>
                <emma:interpretation id="interp8" emma:lang="zh-CN" emma:confidence="0">
                  <emma:literal>元</emma:literal>
                </emma:interpretation>
                <emma:interpretation id="interp9" emma:lang="zh-CN" emma:confidence="0">
                  <emma:literal>兄</emma:literal>
                </emma:interpretation>
              </emma:one-of>
            </emma:emma>
          </inkml:annotationXML>
          <inkml:trace contextRef="#ctx0" brushRef="#br0" timeOffset="4143">5774 3224 4736,'6'-14'1824,"-6"-4"-960,4 33 32,-4-2 864,6 0-128,-1 0 64,0 1-448,-1 0-128,8 0-640,-3 5-1,6-6 33,0-4-192,0-1-32,6 1-96,0 1-32,-1-7-32,-4 7 0,-2-1-64,-2 1-64,-8 3-64,-4 6 32,-4-3 32,-8 8 0,-2 4 0,-8 4 0,2 7 64,1 2 96,-2-9 64,7-5 32,2-4-128,2-5-32,5-4-32,5-14-64,9 4 32,3-8 32,2-10-96,8 5-64,-2 0 64,-1-1 64,-2 6-64,-2 14 0,-6 0 32,-9 6 64,-6 6-32,-2 2 64,-8 4 64,1 2 64,-6 8-32,7-6 32,-2 4-64,2-10 0,2-4-32,2-3 0,5-6-160,5-3-32,5-14-128,-1 8 32,8 0 96,-3 1 32,-4 4 32,1-1 64,-6 7-32,0 2-32,-6 1 32,1 6 32,2-11-32,-3-10 64,6-3-416,0-8-96,6-6-576,2-26-256,8 4 224,-1 4 225,0 4 383,0 6 160,2 4 192,-2 10 32,0 8 96,-5 3 96,0 10 224,0 10 64,0 0 127,1 1 97,-6-2 0,5-4-32,-1-6-256,3-2-96,8-10-96,5-4-128,1 4-32,-1-6-96,-4 6 32,-1 0 32,1 0 64,0 0-96,-3 0 0,-2-4 96,0 4 96,-6-3 288,-1-12 256,3-7-256,-7-1-192,-5 6-192,-5-5-256,-7-2-32,3 6-1248,-6-5-544,0 1-1919,3-1-833,3-5 992</inkml:trace>
        </inkml:traceGroup>
        <inkml:traceGroup>
          <inkml:annotationXML>
            <emma:emma xmlns:emma="http://www.w3.org/2003/04/emma" version="1.0">
              <emma:interpretation id="{511406B0-5A0E-48AF-B536-8B65871B8F90}" emma:medium="tactile" emma:mode="ink">
                <msink:context xmlns:msink="http://schemas.microsoft.com/ink/2010/main" type="inkWord" rotatedBoundingBox="3686,864 4082,859 4091,1535 3695,1541"/>
              </emma:interpretation>
              <emma:one-of disjunction-type="recognition" id="oneOf2">
                <emma:interpretation id="interp10" emma:lang="zh-CN" emma:confidence="0">
                  <emma:literal>S</emma:literal>
                </emma:interpretation>
                <emma:interpretation id="interp11" emma:lang="zh-CN" emma:confidence="0">
                  <emma:literal>s</emma:literal>
                </emma:interpretation>
                <emma:interpretation id="interp12" emma:lang="zh-CN" emma:confidence="0">
                  <emma:literal>∫</emma:literal>
                </emma:interpretation>
                <emma:interpretation id="interp13" emma:lang="zh-CN" emma:confidence="0">
                  <emma:literal>5</emma:literal>
                </emma:interpretation>
                <emma:interpretation id="interp14" emma:lang="zh-CN" emma:confidence="0">
                  <emma:literal>8</emma:literal>
                </emma:interpretation>
              </emma:one-of>
            </emma:emma>
          </inkml:annotationXML>
          <inkml:trace contextRef="#ctx0" brushRef="#br0" timeOffset="5375">7064 3688 4480,'10'-16'1664,"-5"-28"-896,-1 34-128,2 10 608,-1-13-64,1 0 32,-2-1-256,7 1-128,-7-6-448,2 6 192,-6 0 64,0-2-64,-6 8 64,-9 1-160,-6 6 31,-15 9-223,-3 4-32,-3 1-128,-2 14-32,2 4-96,6-2-32,6-2 32,9-2 0,12 3-96,3-6 64,16-1-32,11 1 0,11-1 128,1 1 32,9-1 32,-1 10 0,-6 0-64,-4-5 32,-11 0 128,-4 1 192,-16-2-32,-6 2 96,-15-2-64,-3 6 64,-18-8-192,3-2-32,-2-9-128,5-4-96,0 1-96,10-10-32,1 0-736,10-4-320,4-2-736,11 2-287,6-4-2401</inkml:trace>
        </inkml:traceGroup>
        <inkml:traceGroup>
          <inkml:annotationXML>
            <emma:emma xmlns:emma="http://www.w3.org/2003/04/emma" version="1.0">
              <emma:interpretation id="{17B178E8-B5F9-42AE-B9C4-C6C9BCE1AF5E}" emma:medium="tactile" emma:mode="ink">
                <msink:context xmlns:msink="http://schemas.microsoft.com/ink/2010/main" type="inkWord" rotatedBoundingBox="4160,1162 4497,1157 4502,1505 4165,1509"/>
              </emma:interpretation>
              <emma:one-of disjunction-type="recognition" id="oneOf3">
                <emma:interpretation id="interp15" emma:lang="zh-CN" emma:confidence="0">
                  <emma:literal>C</emma:literal>
                </emma:interpretation>
                <emma:interpretation id="interp16" emma:lang="zh-CN" emma:confidence="0">
                  <emma:literal>。</emma:literal>
                </emma:interpretation>
                <emma:interpretation id="interp17" emma:lang="zh-CN" emma:confidence="0">
                  <emma:literal>c</emma:literal>
                </emma:interpretation>
                <emma:interpretation id="interp18" emma:lang="zh-CN" emma:confidence="0">
                  <emma:literal>0</emma:literal>
                </emma:interpretation>
                <emma:interpretation id="interp1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5731">7456 3791 8064,'-20'0'2976,"4"10"-1600,-8-3-768,12-1 928,-8 3-544,-1 4-97,-9 7-223,6 6-64,-3-4-320,7 4 96,-2 3 64,14-2-96,2 1-32,6-2 0,11 2 32,10-2-96,-3-2-96,9-12-64,-2-2-96,7-10-128,-2-4-64,0-6-832,0-3-288,-4-2-959,0-11-385,-1-10-448,-4 0-1344,-7-5 1248</inkml:trace>
        </inkml:traceGroup>
        <inkml:traceGroup>
          <inkml:annotationXML>
            <emma:emma xmlns:emma="http://www.w3.org/2003/04/emma" version="1.0">
              <emma:interpretation id="{27F5BF93-721F-42B0-BBA2-5A9A95B49407}" emma:medium="tactile" emma:mode="ink">
                <msink:context xmlns:msink="http://schemas.microsoft.com/ink/2010/main" type="inkWord" rotatedBoundingBox="4539,734 5737,718 5748,1508 4550,1524"/>
              </emma:interpretation>
              <emma:one-of disjunction-type="recognition" id="oneOf4">
                <emma:interpretation id="interp20" emma:lang="zh-CN" emma:confidence="0">
                  <emma:literal>的</emma:literal>
                </emma:interpretation>
                <emma:interpretation id="interp21" emma:lang="zh-CN" emma:confidence="0">
                  <emma:literal>紕</emma:literal>
                </emma:interpretation>
                <emma:interpretation id="interp22" emma:lang="zh-CN" emma:confidence="0">
                  <emma:literal>瓜</emma:literal>
                </emma:interpretation>
                <emma:interpretation id="interp23" emma:lang="zh-CN" emma:confidence="0">
                  <emma:literal>㤈</emma:literal>
                </emma:interpretation>
                <emma:interpretation id="interp24" emma:lang="zh-CN" emma:confidence="0">
                  <emma:literal>饥</emma:literal>
                </emma:interpretation>
              </emma:one-of>
            </emma:emma>
          </inkml:annotationXML>
          <inkml:trace contextRef="#ctx0" brushRef="#br0" timeOffset="6993">7629 3405 5888,'-5'-27'2176,"5"24"-1152,-4-6-352,4 9 800,-6 0-128,1 3 0,-1 3-320,2 1-96,-2 9-512,1 6 159,1 4 97,4 2-160,0 22 32,4-1 32,-4 11 32,5-5-128,1 16 32,-2-7-224,2-9-96,-1-6-32,1-4 32,-6-9-160,4-8-32,-4-11 0,0-2 64,0-15-448,5-6-224,5-11-128,1-11-32,4 2 288,6 3 192,0 1 192,-6 3 64,5 0-64,-1 6 0,2 3 128,-1 6 32,-4 4 64,-5 4 0,-1 6 128,-5 9 160,-1 3 64,-4 4 96,5 3-128,-10-3 0,5 6-256,0-6-64,0 6 0,5-9 0,1-9-224,-2-5-64,7-9-800,-1-4-320,1-6-608,-2 1-255,2-4-65,-7 0 0,8-10 320,-8 4 192,7-7 736,-8 3 352,3-5 448,0 11 192,-1-5 192,-1 3 192,2 0 480,0 6 224,-3-1-96,3 5 32,5 5-64,-1 4 32,-1 4 0,-3 2 0,-1 1-128,-5 16-96,4 5-65,-4-2 1,6 3-64,0-3 64,3 2-288,2-1-32,-1-1-96,1-7-32,-1-6-160,4-4-96,-4-9-96,7-3 32,-2-7-192,-6-3-96,2-2-160,-1-11-128,0-10 128,1 8 128,-1 1 192,1 5 96,-2-1 64,1 4 0,7 6 0,-2 4 64,0 5 32,0 13 32,0 8 192,0 12 128,0-7 32,-3 4 32,-3-3-128,0 0-64,-3-10-288,0-4-64,-6-9-352,0 0-160,5-13-704,-5 0-256,4-15-831,11 1 479,-4 5 288,-1-1 608,10 1 352,1 8 448,-6-1 192,0 2 64,0 4 224,-3 1 192,-3-1 288,0 3 160,-9 6 96,6 9 160,0 1-128,0 3 0,-3 10-193,-3 5-95,0-2-64,0 1 0,6 1-224,-6-2-32,6-3-288,-6-1-64,4-3-64,-4-9 32,0-10-64,5-6 64,1-1 0,-1-16 32,5-5-160,-1 1-32,2-1 32,-1 5 64,1 1 0,4-1-32,-5 6-64,1 2 32,-1 2-32,-1 4 0,2 1-288,-1 2-96,-5 3-832,1 3-288,13-6-3999,1 6 991</inkml:trace>
        </inkml:traceGroup>
        <inkml:traceGroup>
          <inkml:annotationXML>
            <emma:emma xmlns:emma="http://www.w3.org/2003/04/emma" version="1.0">
              <emma:interpretation id="{B7955AEF-C7E3-4DA5-80CB-4E1FB5D89CA2}" emma:medium="tactile" emma:mode="ink">
                <msink:context xmlns:msink="http://schemas.microsoft.com/ink/2010/main" type="inkWord" rotatedBoundingBox="6432,746 7115,737 7123,1401 6441,1410"/>
              </emma:interpretation>
              <emma:one-of disjunction-type="recognition" id="oneOf5">
                <emma:interpretation id="interp25" emma:lang="zh-CN" emma:confidence="0">
                  <emma:literal>“</emma:literal>
                </emma:interpretation>
                <emma:interpretation id="interp26" emma:lang="zh-CN" emma:confidence="0">
                  <emma:literal>G</emma:literal>
                </emma:interpretation>
                <emma:interpretation id="interp27" emma:lang="zh-CN" emma:confidence="0">
                  <emma:literal>a</emma:literal>
                </emma:interpretation>
                <emma:interpretation id="interp28" emma:lang="zh-CN" emma:confidence="0">
                  <emma:literal>氏</emma:literal>
                </emma:interpretation>
                <emma:interpretation id="interp29" emma:lang="zh-CN" emma:confidence="0">
                  <emma:literal>①</emma:literal>
                </emma:interpretation>
              </emma:one-of>
            </emma:emma>
          </inkml:annotationXML>
          <inkml:trace contextRef="#ctx0" brushRef="#br0" timeOffset="8222">9873 3482 5632,'0'-26'2176,"-5"16"-1152,-1-8-288,0 14 832,2-6-224,-7 1 0,2 2-416,-6-3-160,0 4-448,-6 2 64,0 1 63,0 3-31,-3 0 0,-2 3-32,-4 7 64,3 3-96,-3 6 32,6 3-160,-3 5 32,6 5-32,1 13 96,5-4 32,5 9 96,4 1-160,6-3-96,6 7-32,4-6 32,1-4-96,10-3 0,3-7-32,3-6 32,-9-7-288,3-9-32,5-3-384,-1-6-160,1-14-512,5 3-224,-1-16-415,2-1-161,-2-3 224,0 5 96,6-5 352,-6 5 224,6-7 608,-6 7 256,-10-1 352,-8 4 224,-8 12 928,-4-2 416,-4 3 96,-8 6 32,3 9-352,-2 4-32,1-3-417,5 12 193,5 10-288,5-3-256,5-3-96,10-3-288,1-4-64,6-3-64,-8-2 32,1-14-64,1-8 64,-6-7-128,0 2-64,-3-10 64,-3-3 0,-4-2 32,-5 1 64,0 5-32,-5-1 64,-4 1-128,-3 8-64,-3 5-448,-6 3-128,-3 6-1056,3 0-415,6 0-5089,30-4 2880</inkml:trace>
        </inkml:traceGroup>
        <inkml:traceGroup>
          <inkml:annotationXML>
            <emma:emma xmlns:emma="http://www.w3.org/2003/04/emma" version="1.0">
              <emma:interpretation id="{776F7D12-BF7E-4736-83B2-AABC28B5DCD7}" emma:medium="tactile" emma:mode="ink">
                <msink:context xmlns:msink="http://schemas.microsoft.com/ink/2010/main" type="inkWord" rotatedBoundingBox="7201,982 7790,974 7796,1420 7207,1428"/>
              </emma:interpretation>
              <emma:one-of disjunction-type="recognition" id="oneOf6">
                <emma:interpretation id="interp30" emma:lang="zh-CN" emma:confidence="0">
                  <emma:literal>的</emma:literal>
                </emma:interpretation>
                <emma:interpretation id="interp31" emma:lang="zh-CN" emma:confidence="0">
                  <emma:literal>江</emma:literal>
                </emma:interpretation>
                <emma:interpretation id="interp32" emma:lang="zh-CN" emma:confidence="0">
                  <emma:literal>讥</emma:literal>
                </emma:interpretation>
                <emma:interpretation id="interp33" emma:lang="zh-CN" emma:confidence="0">
                  <emma:literal>口</emma:literal>
                </emma:interpretation>
                <emma:interpretation id="interp3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8824">10244 3618 5888,'6'-4'2176,"3"8"-1152,-3 1-1184,-1 9 2560,-1-1-672,2 2-288,-6 2-352,0 2-640,0-6 127,0 13 449,0 3-192,0-3-160,0 2-32,0-5-288,0 12 96,0-2-64,0-7-224,6 2-64,-3-5-64,3-1-32,0-5 0,-1-2 0,-1-7 0,12-2 0,-6-6-288,0-14-64,10-8-96,-4-7 32,-2 3 160,-2 4 64,-2-1 32,0-5 32,0 11 160,0-2 96,1 6-32,-2 3-64,3 1 64,-3 9 0,0 0 96,-3 9 32,0 4-32,0-3-32,-6-1 32,3 4 32,-3 6-256,0-19-128,6 0 0,3-9 32,3-4-448,-3-2-160,6-2 224,1 4 192,0-3 160,-1 13 96,0 3 32,1 9 32,-2 4 192,2 6 128,-6 7-32,0 7 64,0-7-192,0-4-32,0-12-128,6-10-32,-2-10-1024,3-12-416,2-10-1375,2 2-513,0-8-416</inkml:trace>
        </inkml:traceGroup>
        <inkml:traceGroup>
          <inkml:annotationXML>
            <emma:emma xmlns:emma="http://www.w3.org/2003/04/emma" version="1.0">
              <emma:interpretation id="{E19CC64D-23B9-4C23-A3B8-1BE244384A11}" emma:medium="tactile" emma:mode="ink">
                <msink:context xmlns:msink="http://schemas.microsoft.com/ink/2010/main" type="inkWord" rotatedBoundingBox="7879,691 8707,680 8724,1891 7896,1902"/>
              </emma:interpretation>
              <emma:one-of disjunction-type="recognition" id="oneOf7">
                <emma:interpretation id="interp35" emma:lang="zh-CN" emma:confidence="0">
                  <emma:literal>阳</emma:literal>
                </emma:interpretation>
                <emma:interpretation id="interp36" emma:lang="zh-CN" emma:confidence="0">
                  <emma:literal>兆</emma:literal>
                </emma:interpretation>
                <emma:interpretation id="interp37" emma:lang="zh-CN" emma:confidence="0">
                  <emma:literal>佻</emma:literal>
                </emma:interpretation>
                <emma:interpretation id="interp38" emma:lang="zh-CN" emma:confidence="0">
                  <emma:literal>讹</emma:literal>
                </emma:interpretation>
                <emma:interpretation id="interp39" emma:lang="zh-CN" emma:confidence="0">
                  <emma:literal>怔</emma:literal>
                </emma:interpretation>
              </emma:one-of>
            </emma:emma>
          </inkml:annotationXML>
          <inkml:trace contextRef="#ctx0" brushRef="#br0" timeOffset="9396">10994 3724 5760,'9'-14'2176,"3"14"-1152,2 4-480,-4 0 640,1 2-128,4-3 32,-5 6-64,10 5 64,-14 5-576,-2 3 192,-8 5 63,-7 5 161,-4 4 64,5-4-160,-20 4-64,-2 1-416,2-5-128,9-6-512,6-7-128,10-11-1568,5-8-607,20-14-2433</inkml:trace>
          <inkml:trace contextRef="#ctx0" brushRef="#br0" timeOffset="9142">10973 3710 7168,'-5'0'2720,"1"4"-1472,-1-14-1024,5 7 640,-7 6 32,7-3 96,0 0-160,0 6-128,0 11-192,0 2-1,0 4 1,7-1 64,-2 5 96,-5 18 64,0 0-128,0 9-32,4 10-128,-4 4 32,0 10-192,0-6-32,0-5-192,0-2-64,0-11-64,0-12 0,0-12-704,0-6-384,0-16-736,0-8-351,0-14-481,0-4-224,0-18-608</inkml:trace>
          <inkml:trace contextRef="#ctx0" brushRef="#br0" timeOffset="9771">11203 3329 7424,'-26'-9'2816,"41"18"-1536,-4 4-576,-5-3 896,-6 4-192,0 2-33,-6 12-415,6 4-192,6 23-448,-3-2 160,3 11 64,0 0-32,-2 4 32,1 0-288,1-4-96,-6-12-96,6-6 32,-6-9-640,4-14-256,1-11-928,-5-12-351,6-22-897,3-4-352,1-2-256</inkml:trace>
          <inkml:trace contextRef="#ctx0" brushRef="#br0" timeOffset="10238">11370 3828 6144,'-5'9'2368,"5"-5"-1280,0 5-416,0-3 704,5 2-128,1 0 64,0 2-448,-2 9-160,7-2-384,4-4 159,0-4 65,0 1-224,6 0-32,4-16-224,1-2-64,4-2-64,-4-2 0,-1-8-224,-4 2-128,-7-4-64,-2-1-31,-2-4 63,-10 5 96,-10-10 0,-2 5 64,-8-4 160,5 2 128,0 12 32,0 4 64,0 13 128,-1 13 128,5 4 64,2 6 160,-1 5-193,-1 4 33,6-2 96,1 12 64,4-1-96,4-6-32,1-3-256,6-5-64,8-8-64,13-9-64,-2-10-768,1 0-288,-1-16-863,2 3-385,-2 0-480,-6-6-192,2 2 128</inkml:trace>
        </inkml:traceGroup>
        <inkml:traceGroup>
          <inkml:annotationXML>
            <emma:emma xmlns:emma="http://www.w3.org/2003/04/emma" version="1.0">
              <emma:interpretation id="{3827AA43-3347-427D-834F-4369BC317FDB}" emma:medium="tactile" emma:mode="ink">
                <msink:context xmlns:msink="http://schemas.microsoft.com/ink/2010/main" type="inkWord" rotatedBoundingBox="8808,1001 10116,983 10121,1318 8813,1336"/>
              </emma:interpretation>
              <emma:one-of disjunction-type="recognition" id="oneOf8">
                <emma:interpretation id="interp40" emma:lang="zh-CN" emma:confidence="0">
                  <emma:literal>的</emma:literal>
                </emma:interpretation>
                <emma:interpretation id="interp41" emma:lang="zh-CN" emma:confidence="0">
                  <emma:literal>…</emma:literal>
                </emma:interpretation>
                <emma:interpretation id="interp42" emma:lang="zh-CN" emma:confidence="0">
                  <emma:literal>心</emma:literal>
                </emma:interpretation>
                <emma:interpretation id="interp43" emma:lang="zh-CN" emma:confidence="0">
                  <emma:literal>灿</emma:literal>
                </emma:interpretation>
                <emma:interpretation id="interp44" emma:lang="zh-CN" emma:confidence="0">
                  <emma:literal>枇</emma:literal>
                </emma:interpretation>
              </emma:one-of>
            </emma:emma>
          </inkml:annotationXML>
          <inkml:trace contextRef="#ctx0" brushRef="#br0" timeOffset="11640">11855 3678 4736,'-4'-9'1824,"8"-14"-960,-4 10-1024,0 13 2432,0 0-608,5 10-288,1-3-288,-6 8-640,3 3 128,-3 0 96,6 5 128,0 3 63,-6 2-95,0-1-96,0 9-160,0-5-64,0 1-192,0-9-96,0 0-64,0-5 0,0-23-416,0-4-320,4-9-96,1 0-128,1-5 64,9 0 225,-6 7 191,9-3 224,-9 5 160,6 5 32,-6 0-32,3 5 160,-3 4 32,2 0 128,-1 8 31,-5 1 33,1 6 0,-6-2-192,0 13-64,0-3 288,0-4 192,0-2-320,0-2-160,0-21-288,4-3-64,2-4-480,3-4-96,6-2 128,2 0 65,-2 2 287,0 4 192,0 3 96,0 5 96,0 5 32,0 0 32,-3 0 64,-3 10 32,3-1 159,-9 0 97,3 1-192,-6-10-32,5-6-480,5-3-672,-1-4-319,3-6-65,-3 5-32,2 1 448,-1 4 192,1 5 544,-11 4 224,0 0 480,4 9 192,-4 4 160,0 1 64,0-1-32,5 2 32,1-2-257,-2 1-127,7-2-224,-1 2 0,10-9-160,1-1 32,0-4-320,-2 0-96,-3-4 0,3 4 96,-1 0-128,-4 0 0,-4-5-64,-1 5 64,2-8-96,-5-1-32,-2-10-128,2 2-31,-6-2-33,0-4 64,0 5 96,0-9 64,0 5 192,0 3 32,0 6 128,-6 13 320,-4 9 64,-1 4 0,2 6 32,-1 4 95,-1 3 33,1-3-128,5 5-32,5 2-64,0-2 0,5-11-192,5 2-64,5-6-64,0-3-64,6-14-320,0-2-128,-1-3-352,1 1-128,-6-7-63,15 8-33,-3-12-64,-8 6-32,-3-6 96,9 6 160,-4-1 320,-6-4 256,0-1 192,-4 6 128,-1-1 0,-1 5 64,-3 0 576,-1 5 256,1 4 512,-2 0-384,1 9 256,1 4-321,-2 6-191,-4-2-96,5 2-32,-5 0-32,6-2-224,-2-4 0,2-4-256,-6-9-320,11-3-128,-2-6-480,1-5-160,1-4-32,4 4 33,0 1 447,-5-2 288,1 7 128,-2 3 64,3 5 256,-3 5 224,2 3-33,-1 7 65,-1-2-96,-3 1 64,3 4-128,2-4-32,-5-2-192,4-12-96,4-3-576,-2-6-288,3-10-1055,0-4-385,9-4-576,-3-8-160,0-11 160</inkml:trace>
        </inkml:traceGroup>
        <inkml:traceGroup>
          <inkml:annotationXML>
            <emma:emma xmlns:emma="http://www.w3.org/2003/04/emma" version="1.0">
              <emma:interpretation id="{0B9805E7-0311-48B0-9960-F7A7BC4862DE}" emma:medium="tactile" emma:mode="ink">
                <msink:context xmlns:msink="http://schemas.microsoft.com/ink/2010/main" type="inkWord" rotatedBoundingBox="9988,804 10488,797 10495,1291 9994,1298"/>
              </emma:interpretation>
              <emma:one-of disjunction-type="recognition" id="oneOf9">
                <emma:interpretation id="interp45" emma:lang="zh-CN" emma:confidence="0">
                  <emma:literal>十</emma:literal>
                </emma:interpretation>
                <emma:interpretation id="interp46" emma:lang="zh-CN" emma:confidence="0">
                  <emma:literal>t</emma:literal>
                </emma:interpretation>
                <emma:interpretation id="interp47" emma:lang="zh-CN" emma:confidence="0">
                  <emma:literal>+</emma:literal>
                </emma:interpretation>
                <emma:interpretation id="interp48" emma:lang="zh-CN" emma:confidence="0">
                  <emma:literal>士</emma:literal>
                </emma:interpretation>
                <emma:interpretation id="interp49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12140">13052 3560 8832,'-20'5'3328,"20"-5"-1792,0 0-1024,0 0 928,15 0-417,-4 0-95,10 0-480,10 0-128,-1 0-192,0 4-96,5 5 0,2-9-32,-2 10 64,0-16-320,7 2-64,-6-5-1120,4 0-479,-5-1-2625,2 3-1120,-7-3 2944</inkml:trace>
          <inkml:trace contextRef="#ctx0" brushRef="#br0" timeOffset="11876">13277 3442 6400,'0'-9'2368,"0"12"-1280,5-3-576,-5 0 704,0 0-96,0 10 128,6 4-256,-6 0-64,4 4-512,-4 10 95,0 11 129,6 2 0,0 5 96,-6-1-128,3-4-64,2-1-224,7 5-128,-8-7-32,7-12-32,-7-3-640,7-5-224,-1-14-672,1-8-319,-2-4-769,1-12-288,-4 4-960</inkml:trace>
        </inkml:traceGroup>
        <inkml:traceGroup>
          <inkml:annotationXML>
            <emma:emma xmlns:emma="http://www.w3.org/2003/04/emma" version="1.0">
              <emma:interpretation id="{ADD8EAED-8FA9-4FEA-8BCA-644401EC4AE3}" emma:medium="tactile" emma:mode="ink">
                <msink:context xmlns:msink="http://schemas.microsoft.com/ink/2010/main" type="inkWord" rotatedBoundingBox="10760,1204 10939,1201 10942,1425 10763,1428"/>
              </emma:interpretation>
              <emma:one-of disjunction-type="recognition" id="oneOf10">
                <emma:interpretation id="interp50" emma:lang="zh-CN" emma:confidence="0">
                  <emma:literal>二</emma:literal>
                </emma:interpretation>
                <emma:interpretation id="interp51" emma:lang="zh-CN" emma:confidence="0">
                  <emma:literal>:</emma:literal>
                </emma:interpretation>
                <emma:interpretation id="interp52" emma:lang="zh-CN" emma:confidence="0">
                  <emma:literal>;</emma:literal>
                </emma:interpretation>
                <emma:interpretation id="interp53" emma:lang="zh-CN" emma:confidence="0">
                  <emma:literal>“</emma:literal>
                </emma:interpretation>
                <emma:interpretation id="interp54" emma:lang="zh-CN" emma:confidence="0">
                  <emma:literal>=</emma:literal>
                </emma:interpretation>
              </emma:one-of>
            </emma:emma>
          </inkml:annotationXML>
          <inkml:trace contextRef="#ctx0" brushRef="#br0" timeOffset="12772">13818 3840 6784,'-15'-4'2624,"15"8"-1408,0-4-640,0 0 800,0 0-224,0 0 64,9 0-640,6 0-192,6 0-224,9 6-64,-3-6 32,-7 3-352,1-3-160,-6 0-1568,-6 6-736,3-2-1056</inkml:trace>
          <inkml:trace contextRef="#ctx0" brushRef="#br0" timeOffset="12943">13823 4040 8320,'-5'0'3168,"5"0"-1728,5 0-992,-5 0 832,0 0-352,0 0-1,9 5-575,3-1-224,3 0-96,0 2-1087,10-6-4097</inkml:trace>
        </inkml:traceGroup>
        <inkml:traceGroup>
          <inkml:annotationXML>
            <emma:emma xmlns:emma="http://www.w3.org/2003/04/emma" version="1.0">
              <emma:interpretation id="{7EC62D67-572C-4BD7-806A-1304D85219D3}" emma:medium="tactile" emma:mode="ink">
                <msink:context xmlns:msink="http://schemas.microsoft.com/ink/2010/main" type="inkWord" rotatedBoundingBox="11813,521 12323,514 12337,1534 11827,1541"/>
              </emma:interpretation>
              <emma:one-of disjunction-type="recognition" id="oneOf11">
                <emma:interpretation id="interp55" emma:lang="zh-CN" emma:confidence="0">
                  <emma:literal>类</emma:literal>
                </emma:interpretation>
                <emma:interpretation id="interp56" emma:lang="zh-CN" emma:confidence="0">
                  <emma:literal>粪</emma:literal>
                </emma:interpretation>
                <emma:interpretation id="interp57" emma:lang="zh-CN" emma:confidence="0">
                  <emma:literal>娄</emma:literal>
                </emma:interpretation>
                <emma:interpretation id="interp58" emma:lang="zh-CN" emma:confidence="0">
                  <emma:literal>巽</emma:literal>
                </emma:interpretation>
                <emma:interpretation id="interp59" emma:lang="zh-CN" emma:confidence="0">
                  <emma:literal>蕖</emma:literal>
                </emma:interpretation>
              </emma:one-of>
            </emma:emma>
          </inkml:annotationXML>
          <inkml:trace contextRef="#ctx0" brushRef="#br1" timeOffset="385997">14866 3283 5760,'-9'-8'2176,"9"8"-1152,9 4-576,-3-4 640,-6 4-256,0-4-96,6 5-160,0-1-32,-3 11-288,3-7-32,3 6 0,-3 0-96,5 2-32,-2 0-32,1 0-64,2-2-64,-4 5 32,-2-6-960,0 0-384,-2 2-1824,10-2-1184,-2-3 1952</inkml:trace>
          <inkml:trace contextRef="#ctx0" brushRef="#br1" timeOffset="387812">14884 3646 6656,'0'-19'2464,"0"19"-1344,0 23-608,0-17 768,3-3-256,-3 3 32,6-2-224,0-1-128,-3-6-384,3-1-64,5-11 63,-1 7-191,11-11 0,-1 1-64,11-9-64,-1 4 96,11-5 0,-5 2-32,0 0-64,-6 1-64,0 3-32,-4 5 64,-7 4 64,2-2-224,-10 7-96,-1-1-543,-16 3-225,2 2-64,-7 1 32,1 3 192,-1-6 128,2 2 448,-1-5 192,-1 5 96,2-18 96,-3-3 256,3 8 96,3-2 0,2 2 64,-1 2 96,-1 2 96,0 4-64,6 5 0,0 0-32,0 21-64,0-4 96,0 19-1,0-4-63,6 18 64,-6-11-192,0 24-96,0-8-96,0 3-64,0-9-96,0 0 32,0-5-128,-6-2-64,3-12-800,-9-4-288,3-3-383,-2-15-97,7 0 224,-2-12 128,1-1 608,1-19 352,-2 5 224,12 0 160,-2 7 352,1-3 128,-5 5 256,0 5 160,0 0-96,0 5-32,0-2-224,-9 21-32,3-2-128,-14 10 0,4-4-224,-10 7-64,7-3-288,-8 9-64,3-6-928,4-3-384,4-4-480,5-10-192,2 1 992,9-16 448,0 2 512,9-5 224,2-1 416,14 1 224,-4-1 384,9 3 256,-4 1-32,4-3-32,-3 1-288,7-11-160,-2 6-352,-2-9-160,0 3-128,0 2 0,-4-2-128,-1 6 0,-4-2-192,-6 7 0,2 3-608,-8 10-256,1-1-704,-10 0-320,0 1-768</inkml:trace>
          <inkml:trace contextRef="#ctx0" brushRef="#br1" timeOffset="386918">15306 3162 5888,'0'-10'2176,"0"10"-1152,5-5-64,2 5 832,-4 0-192,3 0-64,-1 0-384,-5 0-97,0 5-575,0-1 192,-5 10 192,-1-5-192,-4 4 0,5 2-320,-10-2-64,5 0-160,-4 6-32,-4-6-32,0 10-64,1 0-416,-13 3-128,5-4-928,-7 7-320,2-7-1119,0 10-481,3-5-512</inkml:trace>
          <inkml:trace contextRef="#ctx0" brushRef="#br1" timeOffset="389000">14902 3918 4736,'-8'0'1824,"8"0"-960,-6 5-448,6-1 544,-4 5 224,4 1 224,0-2-288,0 1-96,0 4-576,0-3 64,0-1 64,0 1-64,0-7 96,0 3-129,4-2 33,2 1-160,2-10-32,4 1-128,8-9-32,0 3-96,12-8 32,-8 4-64,12-5 64,-6 2-64,12-2-32,-7 1-64,1 1 32,-6-2-256,0 2-128,-3 2-416,-3 2-127,-3 3-1,-6 1 128,-3 1-416,-12 3-128,0 1-192,-12 4-64,8 0 544,-10 4 224,2-4 384,-3 5 224,5-5 160,-5 0 128,3 0 416,4-5 192,-4 1 384,8-2 224,-2 2-192,1 1-64,0 3 0,1 0 0,-2 0-96,0 7 0,2 3-96,-1 8 0,0-4-97,-5 14-63,-2-5-192,-2 12-128,-2-8-160,-4 9-128,1-4 64,-2 5 0,1-7-544,-1 8-224,0-11-831,5-9-225,2-1-672,4-7-224,-1-1-288,6-13-480,1-1 1536</inkml:trace>
          <inkml:trace contextRef="#ctx0" brushRef="#br1" timeOffset="389274">15025 4018 5120,'36'-23'1920,"-36"23"-1024,41 23-128,-31-18 704,5 3-96,-4-2 32,10 3-416,-1-2-128,5 8-512,-4-2 0,3 10 64,-3-9-288,0-1-64,-1-4-704,-4 1-224,-1-1-1184,0-9-448,-4 0-960</inkml:trace>
        </inkml:traceGroup>
        <inkml:traceGroup>
          <inkml:annotationXML>
            <emma:emma xmlns:emma="http://www.w3.org/2003/04/emma" version="1.0">
              <emma:interpretation id="{DF2AFFC5-A915-47CE-89A5-00B0C4333B08}" emma:medium="tactile" emma:mode="ink">
                <msink:context xmlns:msink="http://schemas.microsoft.com/ink/2010/main" type="inkWord" rotatedBoundingBox="13955,509 15507,488 15519,1434 13968,1455"/>
              </emma:interpretation>
              <emma:one-of disjunction-type="recognition" id="oneOf12">
                <emma:interpretation id="interp60" emma:lang="zh-CN" emma:confidence="0">
                  <emma:literal>䙰</emma:literal>
                </emma:interpretation>
                <emma:interpretation id="interp61" emma:lang="zh-CN" emma:confidence="0">
                  <emma:literal>㰚</emma:literal>
                </emma:interpretation>
                <emma:interpretation id="interp62" emma:lang="zh-CN" emma:confidence="0">
                  <emma:literal>嫐</emma:literal>
                </emma:interpretation>
                <emma:interpretation id="interp63" emma:lang="zh-CN" emma:confidence="0">
                  <emma:literal>㒧</emma:literal>
                </emma:interpretation>
                <emma:interpretation id="interp64" emma:lang="zh-CN" emma:confidence="0">
                  <emma:literal>橛</emma:literal>
                </emma:interpretation>
              </emma:one-of>
            </emma:emma>
          </inkml:annotationXML>
          <inkml:trace contextRef="#ctx0" brushRef="#br1" timeOffset="391859">17248 3139 5376,'15'4'2112,"-15"-4"-1152,21 13-288,-15-7 800,-3 2 0,2 0 96,1 2-320,0 0-32,-6 2-705,0 2 1,-6-1 0,6 2-192,-11-2-32,8 0-160,-9 10-32,2-4-32,-4 3-64,2-5-64,3 6 32,0-4-32,-3 0 0,6-3-448,2 4-192,-1-8-575,-4 2-161,3 1-352,-14-2-160,4-3-576,-10 6-1088,7-2 1056</inkml:trace>
          <inkml:trace contextRef="#ctx0" brushRef="#br1" timeOffset="393011">17024 3492 4608,'-5'0'1760,"5"0"-960,5 6-96,-5-6 640,0 4 0,0 0-32,0 2-160,0-3 0,0 6-640,0 1 128,0 6 96,0 0-97,0 10 1,0-4-160,0 14 32,0-3-160,0 12-32,0-3-192,0 2-96,0-8 0,-5 0 32,0-4-96,0-4-64,5-6-800,0-14-352,0 2-511,5-23-161,0 0-32,0-16 64,1 6 544,3-7 288,3 2 448,-3-13 288,1 5 288,6-4 160,-6 9 512,0-5 224,0 8 64,6-4 0,-7 5-96,12-2 32,-6 7-128,6 0-64,-7-1-96,13 6 32,-6-2 32,-2 6 0,-4 3-96,2 1 64,-2 5-33,5 4-63,-5 0 0,-5 4 0,-1 1-64,-3 3-32,0 2-32,-6 2 64,0 4-32,0 1 64,0-2-128,6 15 32,-6-2-160,0 8 32,0-4-96,8 10 64,-2-6-128,-2 18-64,2-8 64,0-2 0,-1-4-32,-1 2-64,1-7 32,-5-3 32,0-3-32,-5-7-32,1-5-192,-1-8-128,-1 1-448,-10-10-224,8 0-352,-10-14-96,9 0-96,-6-9 65,0 0-33,-6-3 0,6 4 32,-6-7 64,6 6 480,-6-3 224,1 4 512,-1-10 192,6 6 576,0-3 288,0 6 160,5-3 128,-1 4-288,11 3-64,0 2-160,5 1-96,-5 4-160,6 2-64,-2 6-128,8 4-32,-7 0-32,-1 14 0,1-2 128,-5 8 96,0-7 224,-5 9 191,5-3-63,-4 3 32,-1-4-32,5 0-64,0-4-192,0-5-128,0-5-160,9-8-128,2 1-288,4-17-96,0 8-576,1-21-224,-8 6-607,10 0-225,-9 4-640,-4-3-192,0 3-416</inkml:trace>
          <inkml:trace contextRef="#ctx0" brushRef="#br1" timeOffset="393289">17167 3156 4736,'-11'-9'1824,"11"9"-960,-4-8-224,4 8 608,0 0-64,0 0 32,0 0-192,0 0 0,0 0-576,0 0 160,0 4 128,0 0-32,4 5-33,2-3-223,4 11-128,0 2-32,0 7-32,0-4-64,0 11 32,2-1-128,-3 4-64,0-8 0,3 8-32,-3-4-512,-4 4-192,1-4-1055,-2-6-417,-4 2-2176</inkml:trace>
          <inkml:trace contextRef="#ctx0" brushRef="#br1" timeOffset="394514">17702 3275 6784,'-6'0'2528,"6"0"-1344,0 0-608,0 0 800,6 4-128,0 0-32,3 1-480,-4-1-192,17 6-320,-8-10-33,16 0 33,-3 0-96,-2 0-96,-5 0 0,5 0 32,-5 0-256,-5 6-96,-3-3-351,-12 10-161,0-3 96,-15 12 0,3-3 416,-8 8 160,1-5 96,-7 10 32,4-6 256,2 12 224,5-8 128,0-2 96,5-5-192,10-14 32,0-1-257,10-12-95,1 0-96,14-5 0,-5 0-128,4-5 0,-2 5-32,-2 0-64,2-1 0,-8 6 0,-4 1 96,-4 6 0,-1 1 96,-5 11 32,0-7 32,-15 20 64,0-5 32,-6 9 32,0-6-64,-6 19-32,9-3 32,-8 3 32,5-3-32,0-3-32,3-4-192,0-6-32,4-6-192,10-14-64,-2 0-416,12-27-159,-2-2 191,10-12 96,4 6 64,6 0 96,2-2 192,-2 6 128,-2-2 96,-2 11 96,-5 4 256,-5 9 160,1 0 64,-2 19 32,-2-6 64,-2 13-1,-2-3-159,9 0-32,-8-5-192,7 5 0,-2-4-96,7-6 64,0 0-128,3-9 0,2 2 32,9-6 64,2 0-96,-2-10-64,-5 6 64,-5-2 64,-5 3 128,-3-6 160,-2 5-192,-10-6 0,0 1-128,-10-10-96,-2 6-160,3-10 0,0 7-640,-3-17-224,2 5-608,5-8-287,0 9-1249,1-1-480,-2 6 288</inkml:trace>
          <inkml:trace contextRef="#ctx0" brushRef="#br1" timeOffset="395144">18282 3791 6784,'0'10'2624,"0"-10"-1408,17-6-928,-13 6 608,7-4-448,-1-2-96,5-1-512,0-2-128,11-20 128,-5 7-1184,0-1-544,3 6-992</inkml:trace>
          <inkml:trace contextRef="#ctx0" brushRef="#br1" timeOffset="394885">18421 3434 8960,'-17'0'3424,"17"0"-1856,6 3-1344,0-3 832,-1 0-384,-1 0-1,11-3-319,-4 3-64,5-6-160,-2 2-96,7 0 64,0-1-224,-6 5 32,0 0-831,-15 13-257,0-4-1216,-15 14-480,0-4-608</inkml:trace>
          <inkml:trace contextRef="#ctx0" brushRef="#br1" timeOffset="391201">16718 3398 7552,'-15'0'2880,"15"0"-1536,0 3-928,0-3 704,4 0 128,-4 0 96,11 0-449,-7 0-191,13-3-416,-8-4 0,7 4 64,-2-3-128,2 2-64,-2 1-160,4 3-64,-9 0-192,-4 3-64,-1 1-544,-4 12-191,0-4-481,-9 6-256,0 0 640,-3 1 256,2-2 608,0 6 256,0-4 320,-2 0 224,9-7 448,-2 2 256,-1-1-224,6-4-32,0 1-352,11-16-129,-2 2-255,7-5-96,-2 5-352,4-5-95,-4 5-769,2-2-256,-7 2-928,-3 18-320,-1-5-608</inkml:trace>
          <inkml:trace contextRef="#ctx0" brushRef="#br1" timeOffset="391374">16769 4001 8704,'-5'30'3232,"5"-30"-1728,5 9-992,-1-3 864,1-6-384,2 0-33,2 0-543,-4 0-192,5-9-128,1-1-160,4-12 32,-5 3-1024,5-8-479,2-1-1153,7-17-384,-3 9-352</inkml:trace>
          <inkml:trace contextRef="#ctx0" brushRef="#br1" timeOffset="391577">17086 3252 6528,'-17'-19'2464,"17"19"-1344,-19 0-480,19 0 864,0 9-160,0-5 0,0 6-320,0-1-161,9 4-479,-3 1-32,-2 14 64,2-11-160,8 2-64,-8-1-96,0-4-96,-2-4-896,1-10-351,1 0-1569,-2-10-672,1 0-224</inkml:trace>
          <inkml:trace contextRef="#ctx0" brushRef="#br1" timeOffset="395314">18476 3927 7168,'-14'45'2720,"14"-45"-1472,-10 36-544,10-26 896,0-2-192,0 2 32,0-6-385,0 2-159,10-6-512,1 0 32,8-20 32,-3 8-320,14-11-128,-5 0-352,1-15-128,-1 12-672,1-15-223,-5 6-1025,0-11-480,-2 10-864</inkml:trace>
          <inkml:trace contextRef="#ctx0" brushRef="#br1" timeOffset="396385">18610 3769 7168,'0'0'2720,"0"0"-1472,24-10-672,-18 10 736,4 0-480,0 0-64,6-4-256,-1-1-64,9-13-256,-3 4-128,5 0-32,-1 1-32,7-6 0,-7 3-352,5 2-96,-4-1-416,-11 15-160,-6 0-256,-9 10 0,0-1 416,-3 1 192,-3-7 480,1 7 192,1-7 160,-2 3 128,0-2 416,0 2 256,3-3 160,-3 1 0,1 2-320,1 3-64,-2-5-256,-4 5-32,5 0-64,-6 9 63,1-5-31,-4 9 0,2-3-32,-3 10 64,6-6-32,-1 3 64,-1-4 32,1 1-32,5-4-32,-1-2-32,2-4-96,4 2-32,0-5-32,10-6 0,0-1-128,6-6-32,0 3-96,2-14-32,-1 5-32,8-5 0,-5 5-448,-5 0-192,0-1-640,-3 6-192,-3-1-479,0 1-97,-3 0 224,-6-1 128,0 1 416,0-6 256,0 1 640,0-4 256,0 3 352,0 1 224,0 2 448,0 1 160,0 2 64,6-1 64,0 0-64,-3 10 0,3 0-96,3 5 32,3-3-193,-3 12-31,2-6-288,5 10-128,-7-1-192,6 1-64,-3-4-448,-4 4-192,2-5-1471,2-4-609,-4-2-1632</inkml:trace>
          <inkml:trace contextRef="#ctx0" brushRef="#br1" timeOffset="395648">18778 3475 7168,'-10'4'2720,"10"-4"-1472,0 0-480,0 0 864,4 0-352,2 0-32,3-4-513,-3-2-127,3 3-352,3-3-160,2-4 0,-4 7-352,1-7-128,-1 7-607,-4-7-225,-1 6-704,-5-5-320,0 3 224,0-1 160,0-3 992,-5-3 416,-1 4 800,2-1 352,-2 1 480,1 0 288,-1 5 0,3 0 64,-4-2-384,7 6-128,0 0-96,0 10 31,0-6-319,0 14-128,0-4-96,0 8 32,0 1-224,0-1-64,0 1-160,-5 5-32,5-5-896,-4 3-416,-1-3-799,-1-1-257,0-3-768,2-2-1088,-1 2 1568</inkml:trace>
          <inkml:trace contextRef="#ctx0" brushRef="#br1" timeOffset="401112">15903 3378 6400,'-6'-3'2368,"6"3"-1280,-5 3-640,5-3 640,-5 0-128,0 0 0,-1 4-352,3 2-32,-3 4-352,6-7-64,-6 10 32,6 1 32,-9 14 32,-2-6-64,-5 20-32,2-7-96,-7 15-64,6-5-64,-10 15 32,-1-11-544,1 6-160,4-10-992,1-4-320,5-5-1472</inkml:trace>
          <inkml:trace contextRef="#ctx0" brushRef="#br1" timeOffset="401743">15751 3756 4736,'0'13'1824,"0"-13"-960,-6 22-448,6-18 608,0 6-224,0-1 0,6 5-160,-3-1-96,3 2-288,0-2 256,-2 9 128,2-5 32,-6 11-32,0-5-192,0 4-128,0 1-96,0 4 0,0-6-64,0 1 0,0-5-96,10-7 32,-6-1-128,8-14 0,-2 0-192,4-10 0,-2 1-480,2-23-96,-4 1 128,5 0 160,-4 2 64,5-3 64,-8 6 128,4-1 96,-2 5 96,-1-1 32,2 5 32,-1-1 0,-4 6 64,3 3 96,-4 1 128,1 9 64,-2 0 32,2 14 64,-1-4-96,1 13 32,-6-1-160,3 4-64,3-3-160,0-4-64,-2-6-64,2-9 96,-1 1-352,4-14-128,-3 0 160,4-5 128,-5 5 160,4 5 32,3-1 32,-2 10 0,0-5 64,0 17 96,-4-3-128,3 0-32,-4-6-64,5-16 0,2 3-1344,2-18-576,2 6-1120</inkml:trace>
          <inkml:trace contextRef="#ctx0" brushRef="#br1" timeOffset="402119">16357 3433 4096,'4'0'1568,"-4"0"-832,0 0-512,0 0 480,5 3-128,1-3-32,-2 6-96,-4-2 32,0 6-256,0-1 224,0 4 160,0 1 32,0 8 0,0-4-64,0 18 32,0-4-32,0 10 0,0-12-160,6 8 0,-1-8-256,4 8-96,-3-8-128,4-2 32,1-5 160,-2 3 64,3-3-64,-3-5-32,0 2-32,3-8 32,-3 2 64,2-1 64,-1-4-33,-1 1 33,-3-1 0,-1 0 32,1-1-128,-6 2-32,0-2-32,-6 12-64,1-8-960,-16 25-415,6-10-3169</inkml:trace>
        </inkml:traceGroup>
      </inkml:traceGroup>
    </inkml:traceGroup>
  </inkml:traceGroup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8:29.72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43201A86-913A-41A0-BFF2-D3308D4236F1}" emma:medium="tactile" emma:mode="ink">
          <msink:context xmlns:msink="http://schemas.microsoft.com/ink/2010/main" type="writingRegion" rotatedBoundingBox="2105,9422 32738,8584 32962,16776 2329,17615"/>
        </emma:interpretation>
      </emma:emma>
    </inkml:annotationXML>
    <inkml:traceGroup>
      <inkml:annotationXML>
        <emma:emma xmlns:emma="http://www.w3.org/2003/04/emma" version="1.0">
          <emma:interpretation id="{5C649FA7-5D11-4182-93BD-2FC61E4B13A2}" emma:medium="tactile" emma:mode="ink">
            <msink:context xmlns:msink="http://schemas.microsoft.com/ink/2010/main" type="paragraph" rotatedBoundingBox="2095,9564 32717,8383 32853,11924 2232,131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4E552C-BD6A-47B9-9A95-8097E1EA83AC}" emma:medium="tactile" emma:mode="ink">
              <msink:context xmlns:msink="http://schemas.microsoft.com/ink/2010/main" type="inkBullet" rotatedBoundingBox="5265,10105 5969,10077 5994,10707 5290,10735"/>
            </emma:interpretation>
            <emma:one-of disjunction-type="recognition" id="oneOf0">
              <emma:interpretation id="interp0" emma:lang="zh-CN" emma:confidence="0">
                <emma:literal>壬</emma:literal>
              </emma:interpretation>
              <emma:interpretation id="interp1" emma:lang="zh-CN" emma:confidence="0">
                <emma:literal>占</emma:literal>
              </emma:interpretation>
              <emma:interpretation id="interp2" emma:lang="zh-CN" emma:confidence="0">
                <emma:literal>♂</emma:literal>
              </emma:interpretation>
              <emma:interpretation id="interp3" emma:lang="zh-CN" emma:confidence="0">
                <emma:literal>&amp;</emma:literal>
              </emma:interpretation>
              <emma:interpretation id="interp4" emma:lang="zh-CN" emma:confidence="0">
                <emma:literal>@</emma:literal>
              </emma:interpretation>
            </emma:one-of>
          </emma:emma>
        </inkml:annotationXML>
        <inkml:trace contextRef="#ctx0" brushRef="#br0">8352 13361 6144,'-14'3'2272,"14"-3"-1216,-6 0-448,6 0 672,0 0-160,0 0 64,6 0-320,5-3-128,-1 3-416,-5 0 0,10 0 96,0 0-225,10 0-31,16 0-96,-5-6 32,0 6-64,-12 0-32,-3 0-64,5 0 32,-5 0-543,-2 0-257,1-3-832,1-3-384,-6 2-1664</inkml:trace>
        <inkml:trace contextRef="#ctx0" brushRef="#br0" timeOffset="-221">8556 12752 5248,'-8'-17'2016,"2"17"-1088,2-6-384,4 6 704,0 0 0,0 0 128,-6 0-352,-3 0-64,-2 6-544,1-2 32,-1 5 352,2 14-65,-3-1-191,-3 5-64,-4 15-224,3-11-96,0-4-160,2 14 0,-2-5 64,7-4 32,-3-4-480,9-11-192,-3-8-576,6-12-223,0-3-417,9-17-128,3 7 96,3-22 160,15-17 768,0 10 384,-10 10 352,-4 12 96,-5 4 832,-2 2 416,1-2 64,-4 6 32,0 0-160,-1 3 32,-2 1-224,3 15-96,0-3-96,4 20-96,-2 9-65,4 13 33,-2 0-128,-5-3 32,1-7-352,-2 11-96,1-11-64,-5 7 64,0 12-256,0-8-32,-5-14-864,1-6-319,-2-7-769,1-11-256,1 1-512,-14-4-960,0 3 1440</inkml:trace>
        <inkml:trace contextRef="#ctx0" brushRef="#br0" timeOffset="275">8950 13252 7296,'0'3'2720,"6"3"-1472,4 7-544,-5-9 896,-2 2-256,3 3-96,4-1-481,6 1-223,-12-3-320,2-3-160,0 2-32,-2 0-256,-4-5-96,0 0-863,0 0-449,0 0-1824,5 4-1728,0-4 1792</inkml:trace>
      </inkml:traceGroup>
      <inkml:traceGroup>
        <inkml:annotationXML>
          <emma:emma xmlns:emma="http://www.w3.org/2003/04/emma" version="1.0">
            <emma:interpretation id="{F84218EB-3968-4BA8-BF60-4E38C0895285}" emma:medium="tactile" emma:mode="ink">
              <msink:context xmlns:msink="http://schemas.microsoft.com/ink/2010/main" type="line" rotatedBoundingBox="2095,9564 32717,8383 32783,10095 2161,11276"/>
            </emma:interpretation>
          </emma:emma>
        </inkml:annotationXML>
        <inkml:traceGroup>
          <inkml:annotationXML>
            <emma:emma xmlns:emma="http://www.w3.org/2003/04/emma" version="1.0">
              <emma:interpretation id="{1571E580-8B42-4A15-86F5-090202A31954}" emma:medium="tactile" emma:mode="ink">
                <msink:context xmlns:msink="http://schemas.microsoft.com/ink/2010/main" type="inkWord" rotatedBoundingBox="2095,9564 21561,8813 21627,10525 2161,11276"/>
              </emma:interpretation>
              <emma:one-of disjunction-type="recognition" id="oneOf1">
                <emma:interpretation id="interp5" emma:lang="zh-CN" emma:confidence="0">
                  <emma:literal>棚</emma:literal>
                </emma:interpretation>
                <emma:interpretation id="interp6" emma:lang="zh-CN" emma:confidence="0">
                  <emma:literal>硼</emma:literal>
                </emma:interpretation>
                <emma:interpretation id="interp7" emma:lang="zh-CN" emma:confidence="0">
                  <emma:literal>鱡</emma:literal>
                </emma:interpretation>
                <emma:interpretation id="interp8" emma:lang="zh-CN" emma:confidence="0">
                  <emma:literal>䩋</emma:literal>
                </emma:interpretation>
                <emma:interpretation id="interp9" emma:lang="zh-CN" emma:confidence="0">
                  <emma:literal>㴇</emma:literal>
                </emma:interpretation>
              </emma:one-of>
            </emma:emma>
          </inkml:annotationXML>
          <inkml:trace contextRef="#ctx0" brushRef="#br0" timeOffset="1461">10015 12472 14880,'15'0'1631,"2"5"-831,-8-1-32,1 0 0,1 6 96,-6-1 96,-5 0-160,-5 4-96,0-3-192,-5 3-64,-5 6-128,-6-2-32,1 2-320,4-6-32,5-4 0,-8 5 32,2-1-672,-2 2-320,-16 8-768,2-7-224,9 0-703,4 6-289,4-5-1120</inkml:trace>
          <inkml:trace contextRef="#ctx0" brushRef="#br0" timeOffset="2515">9903 12659 6656,'6'-6'2464,"9"6"-1344,0 0-480,-11 0 768,17 0-416,11 0-128,-2 0-352,0-4-160,-9 4-192,0 0 32,-3 0 96,3 0-32,-6 4 96,6 2 95,-6-3 97,-4 3 0,-7-2 32,2 2 0,-1-3 0,-5 7-96,0 3 32,0 0-224,6 10-32,-6-10-128,4 10-32,1-5-32,1 14 32,-2 10-64,1-6-32,1-10 96,0 10 0,-3-4-32,-3 6-64,0 6 96,0-17 0,0 0-128,0-5 32,0-4 0,-3-4 0,-3 1-448,-5-12-96,-4-3-352,0-3-96,-6-6-224,6 3-128,5 2-63,-10-9-1,-1-2 224,-3-2 160,-12-12 416,3 3 288,3 0 224,16 11 64,-2 2 288,1-6 224,0-11 64,0 1 32,4-3 64,11 28 64,0 0-96,6-4 0,-6 2-128,5 2-32,5 0-192,-1 4 0,8 0-33,-8 8 33,1 1-64,-10 4-32,-4 6-32,-7 0 64,1-2 32,5-4 32,-1-3 224,-3 0 64,3-2-192,2-4-64,4-4-96,4 6-32,2-6-192,9 0-32,-4 0-256,8-6-128,13-3-672,-8-4-320,-3-1-575,-6 5-257,-4 0-288,-11 5 0,0 0 768,-11-11 576,-10-2 928,0-11 1248,3-2 608,6 11-64,3 0-32,4 2-416,-1 2-160,2 2-512,4 0 32,0 3 96,0 6 96,4 8 32,2 2 64,-1 7 96,1 4 64,-3 21 383,-3-12-319,0-4-224,0 14-128,0-4-256,0 10-128,-3 7-96,-3-8-96,1-5-896,5-14-352,0-2-1311,5-11-513,16-14-1120</inkml:trace>
          <inkml:trace contextRef="#ctx0" brushRef="#br0" timeOffset="1291">9924 12482 6656,'18'-4'2528,"-18"4"-1344,33-6-480,-18 6 832</inkml:trace>
          <inkml:trace contextRef="#ctx0" brushRef="#br0" timeOffset="3362">10388 12364 6144,'0'0'2272,"0"0"-1216,5-5-256,4 5 800,1 0-320,1 0-96,-2 0-544,3 0-160,3 0-288,-6 0-64,7 9 64,10 1-96,-6-1 0,-4 4-96,-13-3-32,3-3 32,-12 12 0,-9 8 0,-3 5 64,-9-1 160,12-8 191,0-4 129,-6 3 128,6-4-224,10 0-32,5 1-160,5-5-96,4-5-64,3-5 0,-3 1-64,6-5-32,-3 0-64,3 0-32,0 4 128,-6-1 32,-3 4-96,-6 2-32,0-5 32,-6 22 64,-3 2 0,-3-5 64,3-6-128,4 2 0,10-6 32,1-4 64,-3 1-32,15-7-32,6 3 32,2-2-32,-1-4-96,-10 6 64,-4-3-320,-7 7-96,-4-1-192,-9 4-96,-12 4-32,0 2 97,-3 0 287,3-2 192,0-4 160,-9 6 96,-6 9 256,6-5 96,4-16 63,16 8 33,-1-7 0,-4 1 96,11 1-288,-2-7-32,1-3-96,5 0 32,11-3-64,-7 6 64,8 3-64,-4-12 0,14-1 32,-8-2 32,7-1-96,-6 6-32,0-1-32,6 1-64,0-2 32,9 2-32,11-9-96,-5 4 0,4-1-448,-14 7-128,-2-3-288,2 2-64,-4-5-479,-7 5-193,-6-2-992,-3 6-352</inkml:trace>
          <inkml:trace contextRef="#ctx0" brushRef="#br0" timeOffset="3647">10611 12694 6912,'-15'-10'2624,"15"10"-1408,-5-3-640,5 3 736,-6 0-128,6 0 32,0 3-256,0 4-65,0-4-479,0 3 96,6 17 128,5 16-64,-2 3-32,-3-10-96,-2 13 32,2-10-128,-1 14 32,5 29-288,1-2-64,-7-2-32,1-29 64,-5-5-736,0 14-256,0-9-1600,0 1-607,0 5-1601</inkml:trace>
          <inkml:trace contextRef="#ctx0" brushRef="#br0" timeOffset="5561">12019 12454 5504,'0'-5'2112,"0"5"-1152,0-4-288,0 4 800,0 0-288,0 0 32,0 0-192,0 0-64,0 0-544,0 0 96,0 9 63,0 8 33,5 2 96,-5-6-192,4 19 32,-4-5-192,0 27 32,0-8-160,0 8 32,0 27-160,0-21-64,0-11-96,0 6 32,0-9-128,0-5-32,-4 8-896,-1-13-320,5-17-2975,0-38-225</inkml:trace>
          <inkml:trace contextRef="#ctx0" brushRef="#br0" timeOffset="5750">12034 12852 6528,'0'-4'2464,"5"0"-1344,4 8-480,-3-4 768,4 4 0,1 1 32,8-5-672,13-13-288,3 4-289,5-6-222,-4 20-1,-6-1-256,6-13-64,-4 5-1152,-2-9-448,6-10-1984</inkml:trace>
          <inkml:trace contextRef="#ctx0" brushRef="#br0" timeOffset="6011">12462 12436 6656,'-10'-10'2528,"10"10"-1344,0 0-608,0 0 800,0 0-128,0 10 32,6 3-288,-6-4-129,4 17-479,1-1 192,1 15 128,3 27-64,-9-11-64,0-6-256,0 18-64,0-14-192,0 5-128,0 12-544,6-10-224,-2-16-1088,1-23-351,1-4-1857,3-22-1216,3-10 2336</inkml:trace>
          <inkml:trace contextRef="#ctx0" brushRef="#br0" timeOffset="1060">9942 12355 15328,'0'0'1151,"0"9"161,-3 5-320,-12 2-352,-6 3-128,-5 4-192,5-5-32,6-4-256,-4 8 0,-1-3-736,-1-2-256,0 3-1152,6-8-415,9-2-769,6-10-1632,0 0 1408</inkml:trace>
          <inkml:trace contextRef="#ctx0" brushRef="#br0" timeOffset="872">9918 12419 5376,'11'-57'2112,"-4"50"-1152,5 7-128,-12 0 736,11 0-128,-11 0-64</inkml:trace>
          <inkml:trace contextRef="#ctx0" brushRef="#br0" timeOffset="1645">9704 12704 8320,'6'4'3072,"0"5"-1664,-2 27-800,1-13 928,0-5-352,1-4-33,-2 14-287,-4-6-96,0 14-416,0 13-128,-4 6-32,-2-10-96,1-13-64,5-4-1056,0-5-512,-5-1-1695,5-4-673,5-22 64</inkml:trace>
          <inkml:trace contextRef="#ctx0" brushRef="#br0" timeOffset="8233">13226 12717 7808,'-9'0'2880,"9"0"-1536,3 6-864,-3-6 832,0 0-224,0 0 288,11 7-545,5-7-447,-2 0-256,7 0-32,9 0-64,12-7-32,-2 1 32,-14 6-32,-1 0-704,1 0-255,-6 0-993,5 0-384,7-4-1504</inkml:trace>
          <inkml:trace contextRef="#ctx0" brushRef="#br0" timeOffset="6487">12870 12871 8064,'-6'-4'2976,"6"4"-1600,6 26-704,-2-16 896,1 7-480,-5-2-65,5 7-415,1-5-32,-2 16-352,8 8-64,-9-2-32,2 3-224,1-10-64,-2-6-1504,-4 3-575,0-7-2305</inkml:trace>
          <inkml:trace contextRef="#ctx0" brushRef="#br0" timeOffset="6275">12718 12744 6784,'-6'-28'2624,"6"34"-1408,6 20-512,-6-16 832,0-1-256,0-5 64,4 18-416,1 5-161,-5 5-447,0 6 64,0-3 64,9 5-224,-3-3-128,0-4-64,-6-3-32,-6 11-512,6-9-1471,0-15-129,0-2-1856,0-15-1216,0-18 2272</inkml:trace>
          <inkml:trace contextRef="#ctx0" brushRef="#br0" timeOffset="7054">11723 12187 5120,'-15'-6'2016,"15"6"-1088,-6 0-384,6 0 704,0 0 0,-10 0 32,5 6-256,5-2-160,-6 5-480,3 1 96,-9 2 160,3 15 0,-3 11 95,3 7-63,3-5-32,1-3-128,10 25-64,1-7-128,3 22 32,7 42-128,-5-34 32,-2-18-160,12 24 0,-12-14-192,18 14 0,-7-14-480,16-4-96,21 18-1120,-3-20-447,9-26-2593</inkml:trace>
          <inkml:trace contextRef="#ctx0" brushRef="#br0" timeOffset="9095">14466 12355 7040,'-14'-6'2624,"7"6"-1408,7 0-640,0 0 800,0 15-128,0 2 32,7 2-224,-7 7-97,3 2-511,2-5 64,1 17 64,-2 33-192,2-1-64,-6 1-160,0-10-64,0-3-96,0-20-32,0-3-896,0-2-416,0 2-1343,0-24-609,0-13-736</inkml:trace>
          <inkml:trace contextRef="#ctx0" brushRef="#br0" timeOffset="9352">14694 12635 9216,'-4'13'3424,"4"-13"-1856,0 29-1120,4-16 896,1 9-385,0 14 1,-5-9-416,0-5-160,10 16-224,5 11-192,-3-4 0,-7-13-192,5 4-96,-10-14-800,0-6-383,0-9-1089,-6-7-352,12-13-608</inkml:trace>
          <inkml:trace contextRef="#ctx0" brushRef="#br0" timeOffset="9731">14893 12684 7424,'15'0'2816,"-4"0"-1536,-1 6-736,-1-2 800,-3 2-288,0-2 0,-3 8-384,3 2-97,-6 8-319,-6 10 32,3 0 128,-3 0-32,0-9 32,2 0 128,-1 3 32,-1 6-32,2-4 0,-1-6-96,-1-4-32,0-3-96,6-2 32,0 0-64,6-4 0,0-5-160,3-4-32,2 0-32,-1 0-64,-1 0-64,12-4 32,11-8-32,-7-4-64,1 9-416,-7-2-192,-2-1-480,-8 4-192,1 3-1151,1-2-449,-2 0-1440</inkml:trace>
          <inkml:trace contextRef="#ctx0" brushRef="#br0" timeOffset="10485">15321 12278 6784,'-10'-10'2624,"10"7"-1408,7-13-640,-4 13 800,-3-1-128,5 4-32,1 0-256,-6 0-65,4 0-479,8 4 96,-7 5 128,-2 14 0,3 3 0,0-3-64,4 18 32,-1 27-128,2 5-32,-5-1-192,-2 6 0,1-7-160,0-26 0,-5-3-32,0-7-64,0 11-672,0-14-288,0-13-1088,0-16-416,0 3-1183,0-21-513,0-30 672</inkml:trace>
          <inkml:trace contextRef="#ctx0" brushRef="#br0" timeOffset="8646">13991 12388 6016,'-15'-24'2272,"-12"19"-1216,12 5-448,15 0 736,0 0-96,-9 0 32,-3 0-224,3 13 0,9-3-608,-5 2 95,10 4 33,1-8 96,-3 20 128,15 21-288,-4 6-128,2 3-96,-7-7-32,-3-10-128,-1 12-96,-1-12 0,2 10-32,3 11-288,-3-11-64,-1-11-1216,1-18-575,-6-2-1441,4-20-608,-4-10 736</inkml:trace>
          <inkml:trace contextRef="#ctx0" brushRef="#br0" timeOffset="8842">14042 12716 7040,'-6'-13'2624,"6"13"-1408,16 0-448,-6 0 928,0 0-288,10 0-128,-4 0-577,-2 0-255,23-4-288,-5 4-128,1-5 0,15 1-672,-3-2-287,-10 2-1281,-5 1-608,2-7-896</inkml:trace>
          <inkml:trace contextRef="#ctx0" brushRef="#br0" timeOffset="10714">15474 12684 7552,'0'10'2816,"6"-4"-1536,-1-2-1504,10-1 2752,6-3-768,0 0-513,3-3-383,2-1-544,4-5-128,1-1-64,10 1-352,-11-1-96,0 7-1120,-3-7-415,4-3-1153,-5 3-512</inkml:trace>
          <inkml:trace contextRef="#ctx0" brushRef="#br0" timeOffset="10883">15841 12368 7296,'-4'0'2816,"8"19"-1536,-4-6-512,0-3 864,0-3-192,0 12-1,11-1-319,-8-4-128,3 18-544,0 14 0,0 8 64,-12-2-128,6-10 32,0-1-320,0-5-64,-6 0-1088,6-4-416,-6-13-1439,6-9-641,0-10-736</inkml:trace>
          <inkml:trace contextRef="#ctx0" brushRef="#br0" timeOffset="13479">17310 12182 7424,'0'-4'2816,"0"4"-1536,4 9-448,-4-9 928,5 10-288,1-3-65,4 21-319,4 18-32,-3 2-608,-1 7 96,-4-10 32,-3-9-256,9 15-96,-3 26-128,2-9-96,-1-14-672,1-4-352,-1-18-1184,-5-14-511,-1 0-2017</inkml:trace>
          <inkml:trace contextRef="#ctx0" brushRef="#br0" timeOffset="11214">16005 12653 5888,'15'-4'2176,"-5"8"-1152,10-4-480,-8 6 704,-3-3-64,0-3 64,3 6-320,3 3-96,-6-2-480,-3 3 128,-6 3 95,0 3 33,-6 14 96,2-8 96,-6 10 64,-12 10 32,8-7 0,-2-7-128,12-10-96,-1 1-224,5-6-128,5 0-32,5 0-32,5-4-128,0 1-96,6-6-96,-12 1-32,3-1-448,-3-4-128,-4-4-992,-5-1-448,0-3-735,0-1-289,0-4-1280</inkml:trace>
          <inkml:trace contextRef="#ctx0" brushRef="#br0" timeOffset="11514">16321 12767 5376,'9'4'2112,"1"-8"-1152,-4 8-352,5-4 672,-7 14 64,1-5 704,-5 14-576,0 5-768,0-2-1,0 1 33,-5 1 32,1-5 96,-2-7-128,1 13 0,5 3-256,0-10-128,0 1-128,5-10-64,1 0-32,-2 0 0,1-3-64,5-1 32,7 1-128,-8-7 0,7-3-320,-8 0-160,4 0-544,3-9-192,6-14-960,-1-3-415,10 0-1953</inkml:trace>
          <inkml:trace contextRef="#ctx0" brushRef="#br0" timeOffset="13255">16952 12648 8960,'12'0'3424,"-12"0"-1856,36 0-1120,-12 0 896,2-3-513,10-2-159,-2-5-384,2 2-128,-10-1-96,-2 4-320,12-3-96,12-8-1279,-13 3-609,-10 0-2016</inkml:trace>
          <inkml:trace contextRef="#ctx0" brushRef="#br0" timeOffset="12159">15906 12007 8448,'-9'0'3232,"9"-23"-1728,0 30-1120,0-10 768,0 3-64,0 0 63,5 0-415,-1 0-192,8 0-320,8 0-32,1 0 128,4 9-128,-5-9-32,-5 0-576,12 4-192,3-4-1471,-6-10-641,8 3-1696</inkml:trace>
          <inkml:trace contextRef="#ctx0" brushRef="#br0" timeOffset="14126">17798 12635 7296,'26'4'2816,"4"1"-1536,-9-1-736,-16 0 800,0 2-352,0-2-32,1 5-256,3 4-65,-3 9-351,-6 10 256,-6 0 96,-9 4 32,0 2 64,6 2-64,-12-8-32,6-6 32,3-4 32,3 2-256,9-10-96,0 0-128,9-5-64,12 0-96,0-5-64,4-4-64,-5-4 32,6-2-544,-5 3-160,-2-6-1568,2-1 0,-6 0-95,-4-2-1793,-1-2-1280,1 5 2336</inkml:trace>
          <inkml:trace contextRef="#ctx0" brushRef="#br0" timeOffset="13781">17636 12532 8960,'-16'13'3424,"11"0"-1856,5 0-1344,5-3 832,0 3-128,-5-4 95,5 10-127,1 4 0,-3 16-512,3 6-160,0-7-64,-6-2-192,6-14-32,-6-3-768,0-1-320,0 0-1023,0-8-385,0-10-1696</inkml:trace>
          <inkml:trace contextRef="#ctx0" brushRef="#br0" timeOffset="12389">16306 11788 7168,'-35'-9'2720,"29"9"-1472,6 0-608,0 0 864,6 5-96,-6-1 128,9 10-449,6 8-159,-4 6-544,-1 8-96,-1 14 32,-3 4-256,-1-12-32,-1-11-672,2 14-224,5 23-1311,-1-10-609,-1-2-1504</inkml:trace>
          <inkml:trace contextRef="#ctx0" brushRef="#br0" timeOffset="13085">16881 12268 6784,'-15'-9'2624,"15"9"-1408,0-4-640,0 4 736,0 0-32,0 0 96,0 0-288,0 10-97,6-7-543,-1 1 288,-1 19 128,2 14-96,-1 9 0,-1 8-224,2-14-64,-1-3-96,1 12 0,-6-3-192,0 9-64,0 16-128,0-7-32,0-13-480,0-25-128,0-3-1152,0-10-544,-6-4-959,1-13-417,5-24-192</inkml:trace>
          <inkml:trace contextRef="#ctx0" brushRef="#br0" timeOffset="14674">17478 11729 8704,'-20'0'3232,"14"0"-1728,2 0-896,4 0 1344,0 0-545,0 0-447,0 0-192,4 0-480,7 0-32,4 0 64,9 0-128,-2 0-32,-2 0-64,10 0-96,12-5 32,3 1 32,2 0-896,-7-2-352,-8 6-1119,-14 0-385,0 0-1760</inkml:trace>
          <inkml:trace contextRef="#ctx0" brushRef="#br0" timeOffset="14878">17646 11801 7552,'-21'5'2880,"21"-5"-1536,-4 23-640,4-10 896,0 6-64,0-2 63,4-4-543,-4 2-256,11 16-448,-7 1-224,8 0-96,-3 3-320,2 3-1600</inkml:trace>
          <inkml:trace contextRef="#ctx0" brushRef="#br0" timeOffset="15282">18242 12110 8320,'-5'0'3072,"10"4"-1664,1 2-1088,-6-6 800,4 3-128,7 1 128,-2 11-193,1-2-95,1 1-448,4 4-32,0 5 0,1 9-64,-1 7 64,0 7-64,2 8 64,-2 5 0,-5 1 32,1 2-128,-8 16 0,-3-5-160,-9 8 0,-6 6-192,-6-6 0,-5-4-1184,1-9-416,-5-14-1663,-6-12-769,4-16-64</inkml:trace>
          <inkml:trace contextRef="#ctx0" brushRef="#br0" timeOffset="16744">19017 12491 6400,'-10'0'2464,"10"0"-1344,-21 9-832,16-5 704,-1 5-256,-9 1 32,0 3-128,0 0-96,6 0-288,-3 2 32,-3 2 64,-6 11 0,6 3 96,0 7 64,6-12-33,3 2-31,0 2 32,3-1-64,6 3 0,3 0-160,4-6 0,1-4-224,10 1-32,-6-4 0,9-15 0,12-8 0,0-5 0,0-24-96,-10 15 0,-7 1-160,1-19 0,-4 4-32,-5-14 96,-2-27 128,-9 15 32,-4-20-64,-1 33 64,-1 4 32,-3-5 0,-12-12 0,-5 4 64,7 5-96,2 11 0,2 8 32,0-2 64,0 3 160,0 3 192,0-10-32,3 18 32,9-1-160,-3 6-96,0-1-64,12 1-96,3 0 96,12-2 64,0 2-64,-6 9 0,0-2-96,11-7-32,-5 9-960,15-5-384,9 0-1343,12 4-577,3 0-736</inkml:trace>
          <inkml:trace contextRef="#ctx0" brushRef="#br0" timeOffset="17539">19854 12204 9216,'-16'0'3424,"11"6"-1856,-1 11-992,2-8 992,-1 1-385,-1-1-31,-15 14-384,2-1-64,-1 4-416,-11 16-32,-1 3-32,-3 4-96,10-11-96,4-6 0,-9 4-32,4-10-640,2 10-288,-9 11-800,30-24-2239,6-11 223,3-2-64</inkml:trace>
          <inkml:trace contextRef="#ctx0" brushRef="#br0" timeOffset="18586">19788 11910 6400,'-6'-4'2464,"6"4"-1344,0-6-544,0 6 800,6 0-128,-3-3-32,3 3-320,0 0-160,9-6-416,5 2-129,5 4-63,7 0 0,-2 4 0,0 2-64,-10-3 32,1 3-64,4-2-32,5 5-320,11-9-1407,-14-5-257,-8 1-2176</inkml:trace>
          <inkml:trace contextRef="#ctx0" brushRef="#br0" timeOffset="18330">20032 11688 8192,'-5'0'3072,"5"0"-1664,0 6-736,0-6 960,0 7-288,-6 2-1,0 10-351,-3 4-128,0-6-480,3 2-160,-9 9-32,-6 8-96,1 12 0,-1-2-96,5-8-96,2-8-864,8-11-320,2-6-927,-2 0-353,-3-4-1088</inkml:trace>
          <inkml:trace contextRef="#ctx0" brushRef="#br0" timeOffset="18088">19838 11697 6528,'-5'-9'2464,"5"9"-1344,0-4-384,0 4 832,0 0-160,0 0-32,5 4-224,-1 5-65,2 1-607,0-1-64,3 8 0,2-4-160,4 10 0,10 14-192,1-5-64,-5-5 0,-6-5 64,0 1-320,-6-4-128,2-2-864,-1-4-319,-4 2-1025,-6-2-448,0-13-576</inkml:trace>
          <inkml:trace contextRef="#ctx0" brushRef="#br0" timeOffset="17708">19949 12509 7424,'-4'0'2816,"4"0"-1536,-5 13-576,5-3 832,0-3-160,0 8-33,5-7-319,-5 1-160,4 10-480,1-6-96,2 10 32,-4 9-192,3 13-64,-1-4-32,1-14-32,-6-5-448,0 1-96,0 5-992,0-5-447,0-10-1345,0-3-1888,0-10 1440</inkml:trace>
          <inkml:trace contextRef="#ctx0" brushRef="#br0" timeOffset="19799">20439 12478 5760,'-10'0'2176,"10"0"-1152,0 0-416,0 0 736,0 0-96,4 0 32,7 0-288,-1 0-128,10 0-480,-4 0-32,10 0 0,13-6-289,-7 2 1,-6-1-64,9 1 0,-5 0-703,6-5-257,11-5-1152,-13 5-416</inkml:trace>
          <inkml:trace contextRef="#ctx0" brushRef="#br0" timeOffset="17135">19471 12300 7168,'-21'0'2720,"21"0"-1472,-6 0-768,6 0 768,0 0-320,0 0 0,6 0-224,5 0-64,-1 0-352,5 0-97,-6 10 1,2-1 96,4 4 64,1 1 32,4 4 64,4 5-32,9 3 0,-3 6-32,-10-9 64,-4 0-288,5 3-96,-7-4-64,7 7 0,-2 3 0,7-6 0,-11-3-928,-3-10-416,-3-3-703,-3-5-353,3-10-1440,0-8-1088,3-6 2176</inkml:trace>
          <inkml:trace contextRef="#ctx0" brushRef="#br0" timeOffset="20049">20542 12662 7808,'-37'5'2976,"37"-5"-1600,0 4-1184,0-4 1056,12 0-256,3 0-288,15-4-192,12-5-288,2-1-160,-8 7 32,-6-3-352,18 2-128,-14-1-736,7 5-320,4-4-992,2-6-416,-8 1-32</inkml:trace>
          <inkml:trace contextRef="#ctx0" brushRef="#br0" timeOffset="20850">21422 11974 4480,'-19'-42'1760,"13"42"-960,-5-9-320,11 9 640,0-4 96,0 4 64,0 0-160,0 0-32,0 0-608,0 0 0,6 9 32,-1 9 32,1 14-32,4 3 0,-1-3 95,-3-3-159,0 19 0,3 26-128,-4-2-32,-5 2-96,0-26-32,0-6-96,0-3 32,0 6-64,0-7 64,0-16-352,0-8-64,6-20-256,-2-2-128,2-1 96,9-10 97,5-7 159,5-6 160,1 10 32,1 12 96,-9 6 32,18 4 96,6 4 32,-7 9 32,-5 6 128,-9-1 96,0-4-65,-6 9 65,-6-6 0,-9 5 96,-3 10-96,-24-9-32,-3 0-192,4-9-32,5-6-96,-9 2-96,6-1-384,-8-6-160,-2-3-1055,13 0-513,9-3-2112</inkml:trace>
          <inkml:trace contextRef="#ctx0" brushRef="#br0" timeOffset="21153">22151 12526 9984,'-15'0'3680,"15"0"-1984,-5 10-1568,5-7 831,0 4-63,0 1 192,0 6-320,0 2-64,0 0-416,0-3-96,5 4 0,1-2-32,-1 20 0,-1 20-96,2-6 32,-6-3-64,5-14-32,-5-4-1184,4-2-544,2 0-2815,5-3-2113,-1-8 2528</inkml:trace>
          <inkml:trace contextRef="#ctx0" brushRef="#br0" timeOffset="22802">22650 12114 4480,'6'-14'1664,"-6"14"-896,0-4-128,0 4 608,6 0-64,-1 0 96,-1 0-224,2 0 0,-1-5-608,-1 1 32,2 8 32,-1-4 32,1 5 32,-2-1 63,7 10 1,-2-1-96,1 15 0,-4-5-160,-1 18 0,1-5-96,-3 9 0,3-3-96,-6 6-32,0-2-96,0 2-64,0-6-320,-6-6-192,3-4-896,-3-10-287,6-3-865,0-9-384,0-7-768</inkml:trace>
          <inkml:trace contextRef="#ctx0" brushRef="#br0" timeOffset="22984">22880 12432 6912,'20'-6'2624,"-20"6"-1408,16 0-576,-11 0 864,4-9-512,3 5-160,9-5-576,-2 5-160,13-15-64,-8 6-480,2 0-160,-1 0-1024,5-3-480,-3 9-1280</inkml:trace>
          <inkml:trace contextRef="#ctx0" brushRef="#br0" timeOffset="27197">24302 12364 5888,'0'-9'2272,"0"9"-1216,15-6-384,-9 6 800,9-7-288,0 1-32,6-3-512,-1 5-160,5-5-288,2 5-128,3-6-32,-4 5-1088,-2-3-480,-4-1-1344,-4-4-1504,0 3 1344</inkml:trace>
          <inkml:trace contextRef="#ctx0" brushRef="#br0" timeOffset="27029">24263 11901 7808,'-21'-4'2880,"21"4"-1536,0 4-864,0 1 832,4 3-288,-4-2-32,5 7-193,1 6-127,0 17-352,-2-10 64,1 16 128,1-7 96,-3 16 32,3-6-288,-6 10-128,0-10-64,0 4-32,0-4-160,0-3-32,0-6-960,-6-4-384,3-6-1087,-3-11-513,1-8-1216</inkml:trace>
          <inkml:trace contextRef="#ctx0" brushRef="#br0" timeOffset="27401">24614 11984 8064,'-16'-28'3072,"16"28"-1664,-5 32-800,5-23 832,0 8-256,0-2 31,0 8-415,0-6-96,5 15-416,1-6 32,0 25 96,-2-10-288,1 12-64,1-6-128,-2 2 0,1-4-1344,1-3-575,-2-12-3041</inkml:trace>
          <inkml:trace contextRef="#ctx0" brushRef="#br0" timeOffset="26677">23564 12445 5888,'6'0'2176,"-6"0"-1152,34 10-576,-28-6 640,8 0-192,2 1-64,0-1-256,0 1-96,-1-1-288,-6 0-64,2 6 0,-1-1-64,-5 10 32,-5-6 128,-5 6 128,-1-3 160,-3 7 128,-3-4 159,9 4 129,-4 0-192,7-14-64,0 0-320,7-5-128,-4-1-224,14-3-64,-7 0-64,11 0 96,-1 0-576,4-3-224,-2-1-543,8-1-193,-10 1-992,10-5-384,-4 3-416</inkml:trace>
          <inkml:trace contextRef="#ctx0" brushRef="#br0" timeOffset="23276">23224 12059 5120,'-27'-35'1920,"27"35"-1024,0-33-288,0 30 736,0-1-256,0-2 0,0 6-64,0 0 64,0 10-576,0-7 128,0 7 96,0-1 31,5 14 33,-5-4-96,4 11 32,2-2-224,0 21 32,-6-4-192,6 19 32,-6-9-224,8 9-32,-2-11-288,4 1-64,-4-9-1152,8 0-448,2-3-1887,4-20-833,-4-2 768</inkml:trace>
          <inkml:trace contextRef="#ctx0" brushRef="#br0" timeOffset="25649">22136 12364 3840,'-5'-6'1472,"5"6"-768,5 0-416,-5 0 448,6 0 192,0 0 224,-3 0-64,3 0 0,-1 0-608,-1 0-64,8 0-64,-2 0 160,4 0 64,2 0-224,4 0-128,0 0-128,7 0-96,-8 0-64,13 0-32,-8 0-800,18-9-288,-12 5-1504,16-9-1600,-14 4 1344</inkml:trace>
          <inkml:trace contextRef="#ctx0" brushRef="#br0" timeOffset="26361">23466 12423 5504,'-9'-6'2112,"9"6"-1152,0 0-416,0 0 640,0 6-64,0-6 64,5 9-224,-1-5-64,2 9-480,0 1 96,-6 14 64,0-6-192,6 14-65,-6-4-159,0 9-128,0-10-96,0 0-32,0-2-1087,0-19-385,0 2-1216,0-24-480,0 2 256</inkml:trace>
          <inkml:trace contextRef="#ctx0" brushRef="#br0" timeOffset="-2207">5203 13355 6144,'-20'6'2272,"20"-2"-1216,6 1-1024,-6-5 448,5 4 96,4 6 96,1-7 96,1 3 0,5-2-416,8 5 128,8-5 96,-2 2-128,6-3 0,3-3-128,9 0 32,8 0-128,-1 0-64,1 0-64,1 0 0,3 4-64,2 2-32,-5-6 95,3 3 1,2-3-128,-7 0 32,-9 0-223,-6 0-97,-4-3-672,-6-3-224,-9 2-864,-10 4-384,-11 0-704</inkml:trace>
          <inkml:trace contextRef="#ctx0" brushRef="#br0" timeOffset="-1846">5714 13645 6272,'-62'5'2368,"62"-5"-1280,-25 8-992,25-2 544,-5-6 96,-7 0 96,2 3-64,2-3-32,2 0-384,0 0 0,6 0 64,12 6 64,2-6 0,11-6-96,2 6-64,3 0-65,5 0 1,10-3-64,3 3-32,2 0-96,5 3-64,7-3 32,-2 6 32,-3-6-96,-6 4-64,-4-4 128,-7 3 32,-5-3-352,-5 0-224,-3 0-639,-12 0-321,-6 0-1408,3 0-1952,-6-3 1280</inkml:trace>
          <inkml:trace contextRef="#ctx0" brushRef="#br0" timeOffset="-1436">6028 13102 5888,'-21'-28'2176,"21"28"-1152,-9-4-704,9 4 640,6 0-96,3 0 128,2 0-192,8 4-32,13 5-416,4-9 64,9 14 96,0-1-128,2 6-64,4-1-32,4 0-32,-8 1-65,-2-1 33,-3 5 0,-6-1 32,-6 5 0,-9-1 64,-7 3 128,-4 3 96,-10 7 0,-4 6-32,-7 1-128,-10 5 0,-9-2-224,0-4-32,0 0-64,9-7-64,0-6-192,-3-2-32,-12 8-832,0-12-320,0-13-927,16-4-321,14-21-1696</inkml:trace>
        </inkml:traceGroup>
        <inkml:traceGroup>
          <inkml:annotationXML>
            <emma:emma xmlns:emma="http://www.w3.org/2003/04/emma" version="1.0">
              <emma:interpretation id="{40BEC8C8-7D1B-4023-A369-CCF84E6FFB43}" emma:medium="tactile" emma:mode="ink">
                <msink:context xmlns:msink="http://schemas.microsoft.com/ink/2010/main" type="inkWord" rotatedBoundingBox="21771,9582 22276,9562 22292,9989 21787,10009"/>
              </emma:interpretation>
              <emma:one-of disjunction-type="recognition" id="oneOf2">
                <emma:interpretation id="interp10" emma:lang="zh-CN" emma:confidence="0">
                  <emma:literal>“</emma:literal>
                </emma:interpretation>
                <emma:interpretation id="interp11" emma:lang="zh-CN" emma:confidence="0">
                  <emma:literal>”</emma:literal>
                </emma:interpretation>
                <emma:interpretation id="interp12" emma:lang="zh-CN" emma:confidence="0">
                  <emma:literal>"</emma:literal>
                </emma:interpretation>
                <emma:interpretation id="interp13" emma:lang="zh-CN" emma:confidence="0">
                  <emma:literal>江</emma:literal>
                </emma:interpretation>
                <emma:interpretation id="interp14" emma:lang="zh-CN" emma:confidence="0">
                  <emma:literal>汇</emma:literal>
                </emma:interpretation>
              </emma:one-of>
            </emma:emma>
          </inkml:annotationXML>
          <inkml:trace contextRef="#ctx0" brushRef="#br0" timeOffset="28808">24813 12214 6656,'0'0'2528,"0"0"-1344,31 5-736,-26-5 640,4 4-256,3 0-96,-3 5-288,0-3-128,9 7-160,-10-3 32,8 6 0,-6-2 0,0 10 32,0-7 0,-4 6 96,-1-4 32,-5 3 95,0-5-31,-5 6 64,-1 0 32,2-1-32,-2 2-32,1-1 32,0 0-64,1-1 0,-2-5-160,6-3-96,0 0-160,6-6 0,-2-2-288,6-6-64,0 0-928,5-10-384,-4 1-895,5-4-385,-8-1-992</inkml:trace>
          <inkml:trace contextRef="#ctx0" brushRef="#br0" timeOffset="29123">25148 12287 5888,'32'-15'2272,"-32"15"-1216,10 6-544,-5-6 704,-1 0-224,2 0 64,5 3-320,-2-3-64,1 14-384,-5 1 32,1 7 96,0-5-32,-6 6 96,0-1 31,-6 7 65,0-7 96,1 5 64,1-4-32,-2-1-64,1-3-192,1 0-32,4-6-256,4-4-96,1-1-32,10-3-32,-3-1-352,3-4-160,0 0-608,0-4-160,0-1-735,-6 1-321,3 0-2016</inkml:trace>
        </inkml:traceGroup>
        <inkml:traceGroup>
          <inkml:annotationXML>
            <emma:emma xmlns:emma="http://www.w3.org/2003/04/emma" version="1.0">
              <emma:interpretation id="{5A656B55-8266-4CE3-80C7-48EDEFF8C8C3}" emma:medium="tactile" emma:mode="ink">
                <msink:context xmlns:msink="http://schemas.microsoft.com/ink/2010/main" type="inkWord" rotatedBoundingBox="25113,8907 25937,8875 25976,9890 25153,9921"/>
              </emma:interpretation>
              <emma:one-of disjunction-type="recognition" id="oneOf3">
                <emma:interpretation id="interp15" emma:lang="zh-CN" emma:confidence="0">
                  <emma:literal>得</emma:literal>
                </emma:interpretation>
                <emma:interpretation id="interp16" emma:lang="zh-CN" emma:confidence="0">
                  <emma:literal>鸹</emma:literal>
                </emma:interpretation>
                <emma:interpretation id="interp17" emma:lang="zh-CN" emma:confidence="0">
                  <emma:literal>自</emma:literal>
                </emma:interpretation>
                <emma:interpretation id="interp18" emma:lang="zh-CN" emma:confidence="0">
                  <emma:literal>与</emma:literal>
                </emma:interpretation>
                <emma:interpretation id="interp19" emma:lang="zh-CN" emma:confidence="0">
                  <emma:literal>为</emma:literal>
                </emma:interpretation>
              </emma:one-of>
            </emma:emma>
          </inkml:annotationXML>
          <inkml:trace contextRef="#ctx0" brushRef="#br0" timeOffset="48461">28892 11511 6144,'9'0'2272,"-9"0"-1216,10 9-320,-5-3 832,1-6-224,-1 0-96,-1 3-192,2 1-33,0 15-575,-3-6 160,3 6 64,-6-2 0,0 8 64,0-3-128,0 8 0,0-1-192,0 6-96,0-8-160,-6 10-128,3-5 0,-3 8 32,0-4-320,2-4-128,-1-9-960,-6-5-320,1-4-607,1-18-289,-2-2 64,1-11 0,-1 2 896,1-12 544,4 9 768,3-5 864,-3 6 352,1-1 256,-1 0 64,-4 4-128,1 0-32,-2 5-608,5-1 192,2 6 96,-1 1 32,-1 3 0,2 0-96,-1 3-64,-1 1-65,17 2-31,-7-2-160,11 1-64,-4-1-288,10 2 0,-6-6-32,0 3 0,0 2 0,-6 4 0,-2-4-96,-7 9 0,0-5 128,-10 4 32,-1 0 0,-8 10 32,2-4 0,2-2 96,5-4-32,5 6 64,-1-6-128,17-7 0,-1-2-32,11-8 32,-7-2-352,7 2-64,-5 0-256,-2-1-128,-3 5 32,-11 9 1,0-5 31,-11 15 64,2-6 96,-21 6 64,4-2-32,-5 1-32,5-4 96,1-1 96,5 2 64,-1-7 160,6 1 96,0 6 128,5-7-128,-6 1-32,6 1 288,-5-1 160,4 1 288,-4-3 192,5 2-96,1-3 63,-2-3-31,5 2 32,2-5-288,4 0-32,0 0-224,4 0 32,2 0-160,5 0-64,-2 0 0,16 0-32,-5 0-64,16-5-64,-6 2 32,12-3-32,-6 3-576,9-7-160,-4 1-288,-5-1-96,-6 3 128,-4-8 65,-5 7 287,-11-1 224,-1 3 256,-3 2 160,-6-1 384,-6 1 128,2 0 128,-1 4-1,-1 0-159,2 4 32,-1 0-160,-1 1 32,0-1-96,6 11 64,0-7-64,0 11 0,0-6 32,0 15 32,0-6 32,6 14 64,-6-9-224,0 11-64,0-8-32,0 2 0,0-4-64,0-2-64,0-3-416,-6-4-128,2-6-416,-7-4-192,8-6 160,-13-6 128,0 3 417,-14-5 191,-1 1 256,1-6 64,4 7 415,1-7 225,4 1-64,6-1 0,0 1-224,10-4 0,-1 0-192,21-1 32,0 1-96,12-6 64,-7 6-192,5 0-32,-4 4-64,5 3-64,-8 2-480,3 1-224,-5-3-1152,0 2-479,-6-2-2081</inkml:trace>
          <inkml:trace contextRef="#ctx0" brushRef="#br0" timeOffset="47109">28722 11526 5248,'6'0'2016,"-6"0"-1088,5 8 96,-5-2 864,0 10-288,0-1-160,0 8-384,0-1-128,0 11-513,0-7-95,-5 10-96,-1-8-96,6 2-32,0-1-544,-4-11-159,-1-4-1409,-1-11-608,0-3-1248</inkml:trace>
          <inkml:trace contextRef="#ctx0" brushRef="#br0" timeOffset="46919">28509 11746 7296,'4'-7'2720,"-4"7"-1472,0-6-672,0 6 736,0 0-256,0 0 0,-4 0-96,-1 0-33,-5 0-511,-1 0 96,-4 9 128,0-5-224,-15 11 0,3-7-224,-8 11-64,5-6-64,-1 10-64,-1-5-64,7 8-32,-1-2-384,7-6-64,2 1-320,14-2-96,-3-7-31,12-7 31,-3-3 32,18 0 32,-6 0 224,11-3 64,-1-1 288,1-2 192,-5 6 96,-5 0 96,-2 0 256,-4 0 160,1 0 192,-11 10 128,0-2-128,-15 12-32,0-7-288,-6 10-64,6-7-96,-5 4 32,4-2-192,5-1-32,1-4 0,5 6 64,-1-6-96,12 6 0,-1 0 32,5 4 0,1-6 0,5 18 64,-2-3 96,-4 6 127,1-8 161,-11 11 32,0-5-64,0-4 64,0-6-192,0-16-32,0 0-768,16-33-352,-7 4-863,12-30-289,-1 8-608,6-27-192,-7 13-256</inkml:trace>
        </inkml:traceGroup>
        <inkml:traceGroup>
          <inkml:annotationXML>
            <emma:emma xmlns:emma="http://www.w3.org/2003/04/emma" version="1.0">
              <emma:interpretation id="{5E127C06-50CD-4F6D-B925-5191EA5CD3E5}" emma:medium="tactile" emma:mode="ink">
                <msink:context xmlns:msink="http://schemas.microsoft.com/ink/2010/main" type="inkWord" rotatedBoundingBox="26544,9090 26821,9080 26853,9908 26576,9918"/>
              </emma:interpretation>
              <emma:one-of disjunction-type="recognition" id="oneOf4">
                <emma:interpretation id="interp20" emma:lang="zh-CN" emma:confidence="0">
                  <emma:literal>“</emma:literal>
                </emma:interpretation>
                <emma:interpretation id="interp21" emma:lang="zh-CN" emma:confidence="0">
                  <emma:literal>‘</emma:literal>
                </emma:interpretation>
                <emma:interpretation id="interp22" emma:lang="zh-CN" emma:confidence="0">
                  <emma:literal>`</emma:literal>
                </emma:interpretation>
                <emma:interpretation id="interp23" emma:lang="zh-CN" emma:confidence="0">
                  <emma:literal>8</emma:literal>
                </emma:interpretation>
                <emma:interpretation id="interp24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49407">29747 12210 6784,'-6'-6'2624,"6"6"-1408,0 9-512,0-4 832,0-5-384,0 0-32,0 0-224,0 0-1,-4 0-511,-1 0 64,-1 0 0,2 0 32,-7 8 128,2-2-224,-2 3 32,1-2-128,-5 13 64,3-2-64,-2 9 0,4-4-96,1 9 32,3-6-64,6 6 0,0-4-96,9-2-64,-3-3 32,9-4 32,-6-3-32,12-9 64,-5-4-128,10-13 0,-6 7-192,1-10 0,-6-1-64,-11-18 96,2 4-96,-6-11 32,0 7 64,-6-9 96,2 5 128,-7-16 128,2 8-128,-7-2-96,1 10 96,0 1 96,-1 3-96,0 0-32,7 5 64,-3-1 96,3 6 0,0-10 64,3 9-64,0 0 64,3 7 0,3-4 32,0 4-128,3-3-96,3 6-96,4-3-32,1 8 64,-2 0 0,3-2 32,2 6 0,-4-2 64,5 2 32,0-1-256,6 2-128,-1-1-768,7 4-288,-3 0-864,3 4-351,-8-1-1953</inkml:trace>
        </inkml:traceGroup>
        <inkml:traceGroup>
          <inkml:annotationXML>
            <emma:emma xmlns:emma="http://www.w3.org/2003/04/emma" version="1.0">
              <emma:interpretation id="{1CC84B28-57A8-4BE2-AF63-8F43B7869570}" emma:medium="tactile" emma:mode="ink">
                <msink:context xmlns:msink="http://schemas.microsoft.com/ink/2010/main" type="inkWord" rotatedBoundingBox="27017,9000 27690,8974 27727,9921 27054,9947"/>
              </emma:interpretation>
              <emma:one-of disjunction-type="recognition" id="oneOf5">
                <emma:interpretation id="interp25" emma:lang="zh-CN" emma:confidence="0">
                  <emma:literal>非</emma:literal>
                </emma:interpretation>
                <emma:interpretation id="interp26" emma:lang="zh-CN" emma:confidence="0">
                  <emma:literal>沛</emma:literal>
                </emma:interpretation>
                <emma:interpretation id="interp27" emma:lang="zh-CN" emma:confidence="0">
                  <emma:literal>诈</emma:literal>
                </emma:interpretation>
                <emma:interpretation id="interp28" emma:lang="zh-CN" emma:confidence="0">
                  <emma:literal>沩</emma:literal>
                </emma:interpretation>
                <emma:interpretation id="interp29" emma:lang="zh-CN" emma:confidence="0">
                  <emma:literal>汴</emma:literal>
                </emma:interpretation>
              </emma:one-of>
            </emma:emma>
          </inkml:annotationXML>
          <inkml:trace contextRef="#ctx0" brushRef="#br0" timeOffset="50142">30099 12104 6528,'-15'-8'2464,"15"8"-1344,-6 4-256,6-4 864,0 0-544,0 0-128,6 4-480,-2-4-192,13 6-224,-8-2-128,6 2 64,0-3-64,6 6-32,0-5 32,-6 12-32,0-9 191,-9 8 129,-1-2 192,-10 14 64,-1-5-32,-9 6 0,0-5-32,-6 4 0,0-5-128,6 0 0,0-2-288,9-8-128,3 2-224,6-8 0,3-6-576,9-20-256,0 8-352,15-11-63,-3 4 223,-1-7 224,-7 3 448,8-9 224,-7 4 320,1-2 96,-2 1 640,-4-3 288,2 6 224,-8 12 64,-3 0-193,-6 14 1,0 0-192,-15 9 32,4 0-224,-14 11-32,4-8-160,-5 11 32,5-4-224,6 7-96,0-4-96,11 5 0,-1 2-128,14-7-64,2-3 64,8-6 0,2 1-128,0-5 32,-1 0-448,1-5-160,0-4-480,-6 0-128,0 0-672,0-4-255,0-2-833,0-3-288,-4 6 352</inkml:trace>
          <inkml:trace contextRef="#ctx0" brushRef="#br0" timeOffset="51132">30415 11816 9088,'-5'-5'3424,"5"5"-1856,0 5-1120,0-5 832,5 0-513,-1 0-31,7 3-416,-1 2-192,10-5-96,1 0 32,15 0 32,0 0-384,3 0-224,-7 0-415,4 0-225,-6 0-800,-5 0-288,1 0-1344</inkml:trace>
          <inkml:trace contextRef="#ctx0" brushRef="#br0" timeOffset="50394">30541 12241 7808,'-3'-9'2880,"3"9"-1536,0 4-800,0 1 864,0-1-320,0-4-64,3 3-97,-3 3-31,0 4-480,0-2 32,0 14 64,0-3-128,0 10 32,0-7-192,0 8 32,0-2-224,0 4-96,0-6-416,0 2-160,0-4-1152,0-8-511,0-2-1953,12-14-1408,-8 0 2464</inkml:trace>
          <inkml:trace contextRef="#ctx0" brushRef="#br0" timeOffset="50667">30527 11666 8064,'-10'-10'2976,"10"10"-1600,0-17-896,0 17 832,4 3-224,-4 3 95,6 2-479,-1 2-160,5 8-320,1-4-96,4 8 64,0-3-96,6 3 0,-6 1-96,0-1-32,0-4-736,0-4-320,-3 0-1119,-3-10-449,0 2-1280</inkml:trace>
          <inkml:trace contextRef="#ctx0" brushRef="#br0" timeOffset="50922">30730 11639 7424,'-4'-32'2816,"4"32"-1536,-6 0-512,6 0 928,0 9-224,0 1-65,0-2-255,0 1 0,0 1-640,0-1 128,-9 8 32,-2 2-96,-5 7 0,2-3-256,-2 9-128,1-4-192,0 11 0,4-7-352,-4 1-96,6-7-1120,-7 2-480,5-9-1279,2-15-545,-6-1-192</inkml:trace>
          <inkml:trace contextRef="#ctx0" brushRef="#br0" timeOffset="52470">30532 11838 4480,'6'-5'1664,"-6"5"-896,-6 0-352,6 0 544,0 5-64,0-5 96,0 4-128,0 0-64,0 2-416,0-2-32,6 5 64,-2-6-96,7 7 64,-11 0-96,4 8 0,2-4-32,-1 12 0,1-8-224,-3 6 0,3-6 32,4 0 32,1 0-256,4-4-64,0-2-1152,0-2-448,0 0-1824</inkml:trace>
        </inkml:traceGroup>
        <inkml:traceGroup>
          <inkml:annotationXML>
            <emma:emma xmlns:emma="http://www.w3.org/2003/04/emma" version="1.0">
              <emma:interpretation id="{ACFE7C38-F5B3-4C66-A54C-BC7596910BAF}" emma:medium="tactile" emma:mode="ink">
                <msink:context xmlns:msink="http://schemas.microsoft.com/ink/2010/main" type="inkWord" rotatedBoundingBox="28323,9294 28893,9272 28907,9644 28337,9666"/>
              </emma:interpretation>
              <emma:one-of disjunction-type="recognition" id="oneOf6">
                <emma:interpretation id="interp30" emma:lang="zh-CN" emma:confidence="0">
                  <emma:literal>“</emma:literal>
                </emma:interpretation>
                <emma:interpretation id="interp31" emma:lang="zh-CN" emma:confidence="0">
                  <emma:literal>十</emma:literal>
                </emma:interpretation>
                <emma:interpretation id="interp32" emma:lang="zh-CN" emma:confidence="0">
                  <emma:literal>亠</emma:literal>
                </emma:interpretation>
                <emma:interpretation id="interp33" emma:lang="zh-CN" emma:confidence="0">
                  <emma:literal>△</emma:literal>
                </emma:interpretation>
                <emma:interpretation id="interp34" emma:lang="zh-CN" emma:confidence="0">
                  <emma:literal>+</emma:literal>
                </emma:interpretation>
              </emma:one-of>
            </emma:emma>
          </inkml:annotationXML>
          <inkml:trace contextRef="#ctx0" brushRef="#br1" timeOffset="157335">31582 11923 5504,'-10'-4'2112,"10"4"-1152,-5 4-416,5-4 704,0 13-288,0 2-64,-6-2-96,2-3 32,-7 12-448,7-5 0,-11 12 32,-2-7-96,-2 1 64,2-6-32,2 5 31,0-2-127,0-2 0,6-4 32,-3-2 64,3 2-32,3-5-32,0 0-160,3 1-32,-3-1 32,6-2 64,0 3-96,9 0 0,3-1-96,3-6-32,0 3-192,6-2-96,-1-4-736,5 0-287,-4 0-577,5 0-160,-7 0-704,2 0-1376,-1 0 1248</inkml:trace>
          <inkml:trace contextRef="#ctx0" brushRef="#br1" timeOffset="156885">31420 12188 4864,'-6'-6'1824,"6"6"-960,-27 0-320,27 0 704,-3 0 64,3 0 96,0 0-224,0 0-64,0 0-640,0 0 288,3 6 95,3-2-95,9-4-64,-3 0-128,3 0-32,0 0-224,9-4-128,-3 4-96,15-6-96,-6 2-64,17-5-32,-11 0-32,14-5 0,-11 4-256,9 2-160,-13 0-224,2 2-64,-7 2-255,-4-2-65,-7 3-768,-8 3-288,-7 0-1248</inkml:trace>
        </inkml:traceGroup>
        <inkml:traceGroup>
          <inkml:annotationXML>
            <emma:emma xmlns:emma="http://www.w3.org/2003/04/emma" version="1.0">
              <emma:interpretation id="{EB623B42-69C1-4FB7-8566-32DBEAD45186}" emma:medium="tactile" emma:mode="ink">
                <msink:context xmlns:msink="http://schemas.microsoft.com/ink/2010/main" type="inkWord" rotatedBoundingBox="29322,8891 30319,8852 30353,9726 29356,9764"/>
              </emma:interpretation>
              <emma:one-of disjunction-type="recognition" id="oneOf7">
                <emma:interpretation id="interp35" emma:lang="zh-CN" emma:confidence="0">
                  <emma:literal>通</emma:literal>
                </emma:interpretation>
                <emma:interpretation id="interp36" emma:lang="zh-CN" emma:confidence="0">
                  <emma:literal>匣</emma:literal>
                </emma:interpretation>
                <emma:interpretation id="interp37" emma:lang="zh-CN" emma:confidence="0">
                  <emma:literal>逾</emma:literal>
                </emma:interpretation>
                <emma:interpretation id="interp38" emma:lang="zh-CN" emma:confidence="0">
                  <emma:literal>逐</emma:literal>
                </emma:interpretation>
                <emma:interpretation id="interp39" emma:lang="zh-CN" emma:confidence="0">
                  <emma:literal>逦</emma:literal>
                </emma:interpretation>
              </emma:one-of>
            </emma:emma>
          </inkml:annotationXML>
          <inkml:trace contextRef="#ctx0" brushRef="#br1" timeOffset="160008">32412 11887 5376,'-19'0'2112,"19"0"-1152,-11 13-352,11-7 736,0 2-192,0 1-32,0 23-352,0-9-64,6 9-416,-6-6 32,5 6 32,-1-4-64,2 2 0,-1-2-96,-1 14 32,2-12-128,-6 2 0,0-4-32,5-5 31,-5-6 1,7-1 96,-7-4-96,3-2 0,2-2-32,1-8-64,-2 0 32,8 0 32,-4 0-32,8 8 64,-1-2-64,17-6 64,-7 0-64,5 0-32,-4 0 32,10 0-32,-6 0-96,6-6 64,-6 3-32,26-10 0,-10 3 64,10 1 64,-9 0-256,8-1-32,-9 2-223,15 3-129,-10 1-320,0-1-96,-4 1-160,-7-2-96,-5 2-704,-4-6-288,-5 7-384</inkml:trace>
          <inkml:trace contextRef="#ctx0" brushRef="#br1" timeOffset="158405">32555 11520 4352,'-5'-4'1664,"5"4"-896,0 0-192,0 0 640,0 0-192,0 0 32,5 0-96,-5 0-32,11 0-512,-1 0 32,5 4 0,0-4 32,5 0 32,-4 0 0,10 0 0,-5 0-128,9 0-65,-6 0-127,12 6 32,-6-6 0,6 0 32,-4 0-64,-2 0 32,-5 0 64,-4 0 64,-1 0-32,-10 7 32,1 2-192,-11 1-32,0 0-64,-15-2 32,3 0-128,-2 8 0,-2-4-320,-5 2-160,7-5-96,-7 4 32,2 1 256,-2 0 96,1-6 160,-1 2 96,6-1 352,6 0 224,-3-5-32,6-4-32,3 0-96,3 0-32,0 0-160,9 0 0,3 0-224,2 0-96,2 0 32,4 0 0,-5 0 32,6 6 64,-2-2-320,-8-1-128,-7 2-384,-4 5-96,0-6-448,-4 6-127,-2-7-577,-3 7-160,4-7-192,-5 7-1312,-1-4 736</inkml:trace>
          <inkml:trace contextRef="#ctx0" brushRef="#br1" timeOffset="158608">32722 11816 5120,'-14'-5'2016,"14"5"-1088,-4 5-384,4-1 704,0 0 0,0 2 32,0 3-128,0-2-64,0 16-608,0 0 128,-6 14 127,6-1-191,0 6 32,0-7-288,0 5-32,0-2-288,0-3-32,0-3-992,0-15-415,0-2-1441,0-11-544,0-4 64</inkml:trace>
          <inkml:trace contextRef="#ctx0" brushRef="#br1" timeOffset="159498">32794 11852 7424,'22'-9'2816,"-22"9"-1536,14-10-736,-8 10 800,4-3-352,-5 3-96,6-6-160,-1 2-1,4 0-415,2-1 32,-2 5 64,-2 0 64,-2 0 0,1 0 32,4 5 96,-5-1-288,-1 6-32,2-7 32,-1 7 32,-4-1-96,-1 4-96,-2 0 0,3 10-32,0-4 0,0 13 64,-2-9-32,-4 3 64,0-3-128,5 5 0,-5-6-96,0 1-96,0-6 64,5 5 64,-5-3 0,4-5 64,-4-1-128,0 2 0,0-8-256,0 3-64,0-5-448,-4-5-128,-1 0-512,-16-5-128,7 1-159,-8-5-33,8-1 320,-7 1 224,0 1 704,2-7 288,-2 8 320,1-9 96,4 7 352,2-8 128,-2 4 0,6-10-32,4 5-128,6-1 0,0 6-160,6-1 32,-1 1-96,0 4 64,-1 5-192,2 8-96,0-1-32,-6 13 32,0-3 160,-6 4 127,0-2 1,-3 7 96,-2-5 128,1 6 96,4-4-288,2-6-128,-1 0-160,10-7 0,-1-2-288,12-8-96,-5-2-480,4-7-160,0 0-511,-4-6-129,-1 2-96,-4-6 64,-3 1 384,-3-1 192,0 4 736,-3 0 384,-3 6 544,-4 0 256,4 4 160,1-1 96,0 1-224,1 5-96,-2 0-96,6 12 0,0 7-128,0 8-1,0-1-31,0 10 0,0-5 0,0 8-64,0-3-192,0 4-128,0-4-96,-6 4-96,2-4-608,-1-13-320,5-2-1151,-5-8-449,-1 1-1824</inkml:trace>
        </inkml:traceGroup>
        <inkml:traceGroup>
          <inkml:annotationXML>
            <emma:emma xmlns:emma="http://www.w3.org/2003/04/emma" version="1.0">
              <emma:interpretation id="{7514FC25-0403-4393-BCDC-DD67363C349E}" emma:medium="tactile" emma:mode="ink">
                <msink:context xmlns:msink="http://schemas.microsoft.com/ink/2010/main" type="inkWord" rotatedBoundingBox="30341,8870 31028,8844 31069,9918 30382,9945"/>
              </emma:interpretation>
              <emma:one-of disjunction-type="recognition" id="oneOf8">
                <emma:interpretation id="interp40" emma:lang="zh-CN" emma:confidence="0">
                  <emma:literal>常</emma:literal>
                </emma:interpretation>
                <emma:interpretation id="interp41" emma:lang="zh-CN" emma:confidence="0">
                  <emma:literal>深</emma:literal>
                </emma:interpretation>
                <emma:interpretation id="interp42" emma:lang="zh-CN" emma:confidence="0">
                  <emma:literal>場</emma:literal>
                </emma:interpretation>
                <emma:interpretation id="interp43" emma:lang="zh-CN" emma:confidence="0">
                  <emma:literal>爆</emma:literal>
                </emma:interpretation>
                <emma:interpretation id="interp44" emma:lang="zh-CN" emma:confidence="0">
                  <emma:literal>喝</emma:literal>
                </emma:interpretation>
              </emma:one-of>
            </emma:emma>
          </inkml:annotationXML>
          <inkml:trace contextRef="#ctx0" brushRef="#br1" timeOffset="160895">33416 11701 7040,'-25'-3'2720,"25"3"-1472,6 13-672,-6-7 736,9 6 32,1-2 64,1 12-513,-2-4-127,3 10-448,-3-5-128,2 12-64,-1-3-64,-1-5-64,2 1-672,-7-11-287,2-2-993,0-21-448,-1 3-640,5-13-1088,-5 9 1312</inkml:trace>
          <inkml:trace contextRef="#ctx0" brushRef="#br1" timeOffset="160322">33524 11521 5632,'6'19'2112,"-6"-19"-1152,6 35-576,-3-26 672,2 9-320,1-4-128,0 0-320,-2-1-128,2-3-96,-1-1-416,-5-5-64,0-4-928,4-17-416,1 2-928</inkml:trace>
          <inkml:trace contextRef="#ctx0" brushRef="#br1" timeOffset="161784">33657 11810 4608,'19'-13'1760,"-19"13"-960,77-6-448,-62 6 576,7-4 96,8-5 96,-10 5-128,0-1 32,5-3-576,-4 2 160,9-3 64,-4 5 0,4-5-32,-3 5-128,-3-2-1,-3 3-159,-9 6-32,-8 3-288,-8 7 0,-14 10-672,3-4-223,0-2-609,-9 15-288,-2-4-32,-4-5 32,-22 16 768,22-11 352,4-10 416,2-9 192,3 0 832,0-5 352,6 2 32,0-6 96,4 0-352,1 4-160,-1 1-256,7 2-64,-2 3-64,0 0 0,3-1-192,-2 4-128,-1 0 160,0 1 96,2 0-32,-2-6 63,1 2-127,5-5 32,0-5-224,5-5-32,1 0-64,18-8 0,-2 4-160,4-10 0,10-4 33,-18 11 95,4-2 64,-2 5 32,-5 5 0,0 17 64,0-3 96,-4 3 127,-5 9 161,-6 1 32,-6-1 96,1 1 96,-1 0-288,3-4-64,-3-6-192,0 0-96,2-3-448,-2-1-128,1-1-704,0-3-255,1-1-257,-8-4-64,3 0 96,0-4 32,3-1 736,0 0 384,0 2 320,3-6 96,-2-1 288,-2 1 224,4-1 320,3 3 160,0 1 96,0 2 160,0-1-128,0 1 64,-6 4-160,6 0 32,0 0-160,0 4-64,0 1-97,6-1 33,-3 2-128,4 1 32,-2 3-160,-2 3 32,3 2-160,-6 15-64,0-2 0,-6 4 32,3-5-96,-2 9 0,-2-4-96,7 3-32,0-6-672,7-3-256,-2-3-991,-2-8-385,3-2-1376,0-4-1280,0-1 1856</inkml:trace>
          <inkml:trace contextRef="#ctx0" brushRef="#br1" timeOffset="160682">33672 11507 5248,'4'19'2016,"-4"-19"-1088,36 3-608,-31 1 544,7 11-416,-8-7-96,1 1-224,1 0-96,-3-13 0,3-1-832,9-4-320,0-8 0,6-2 32,-6 6 512,0 0 288,0 7 544,2 2 224,-2 4 480,-5 4 256,1 2 0,-2 2 32,1-3-128,1 8 32,-2 0-224,-3 2-96,0-7-320,-3 1-96,-3-4-160,0-1-96,0-4-64,-3-4-96,3-1-128,-6 2 0,0-3-160,1 15 32,1 0-160,-11 14 32,4-4-672,-25 3-160,6-4-1728,-6 10-1504,6-6 1568</inkml:trace>
          <inkml:trace contextRef="#ctx0" brushRef="#br1" timeOffset="162291">33436 12278 6784,'-3'0'2528,"3"0"-1344,3 3-672,3 3 704,0-2-352,-2 0-96,7 1-384,-5-1-160,3 6-128,-3-1-160,3 0-32,-3 1 128,3-3 32,-3-1-96,3-2 32,3 1 64,-3-10 32,3 1-128,2-5 32,-4-1-64,5 1-64,0 1-128,21-7-64,-6 6 160,6 1 64,-4-1 0,-2-1 64,11 1 32,-16 5 0,1-2 128,-1 6 64,-5 0 416,1 0 224,-6 0 128,0 0 63,-5 0-127,1 6-96,-5-6-288,-6 4-160,0 2-416,-12 10-192,3-2-1280,-6 14-543,-2-5-2785</inkml:trace>
        </inkml:traceGroup>
        <inkml:traceGroup>
          <inkml:annotationXML>
            <emma:emma xmlns:emma="http://www.w3.org/2003/04/emma" version="1.0">
              <emma:interpretation id="{3D187C2F-6F90-4459-AB1B-FFF0560FE646}" emma:medium="tactile" emma:mode="ink">
                <msink:context xmlns:msink="http://schemas.microsoft.com/ink/2010/main" type="inkWord" rotatedBoundingBox="31275,9050 31914,9026 31941,9729 31302,9754"/>
              </emma:interpretation>
              <emma:one-of disjunction-type="recognition" id="oneOf9">
                <emma:interpretation id="interp45" emma:lang="zh-CN" emma:confidence="0">
                  <emma:literal>未</emma:literal>
                </emma:interpretation>
                <emma:interpretation id="interp46" emma:lang="zh-CN" emma:confidence="0">
                  <emma:literal>求</emma:literal>
                </emma:interpretation>
                <emma:interpretation id="interp47" emma:lang="zh-CN" emma:confidence="0">
                  <emma:literal>术</emma:literal>
                </emma:interpretation>
                <emma:interpretation id="interp48" emma:lang="zh-CN" emma:confidence="0">
                  <emma:literal>朮</emma:literal>
                </emma:interpretation>
                <emma:interpretation id="interp49" emma:lang="zh-CN" emma:confidence="0">
                  <emma:literal>式</emma:literal>
                </emma:interpretation>
              </emma:one-of>
            </emma:emma>
          </inkml:annotationXML>
          <inkml:trace contextRef="#ctx0" brushRef="#br1" timeOffset="163571">34339 11829 6784,'-4'-5'2528,"13"5"-1344,-3-5-544,-2 5 864,7-3-320,-2-3 32,7 6-384,4 0-225,6-4-319,10 4-128,-6-5-32,0 5-64,0-4 32,3 4-128,-9 0 0,-3 0-128,-5 0 32,-8 0-351,-2 0-97,-6-6 64,-6 2 160,3 1 128,-2-3 128,-5 2 64,-2-1 96,7 1 160,-10 0 256,0-2-32,5 3-32,-5-3 31,9 6-95,6 0-32,0 0-64,6 9 64,-2 5-32,7 4 64,-5 5-64,-6 5 64,0 21 0,4-4 32,1 6-64,-5-5 32,0-1-192,6-5-96,-6 1 32,0 4 0,0 0-32,0-3 32,0-10-224,0-6 32,-11-7-608,1-6-192,-5-13-448,-5-5-128,-2-9-127,2-2 31,0-3 448,0 0 192,0 2 448,4-2 224,2 0 192,-4 2 96,10-2 288,-2 6 96,4 0 0,6 4 64,6-5-64,-2 5 0,2 5-96,-1-1-32,4 5-32,-9 0 64,0 9-32,0 10 64,-6-2 160,-2 5 128,-2 1 31,-2 9 65,3 0 0,-2-6 32,7-3-352,-2-4-160,12-10-160,3-14-288,12-12-128,0-2-448,9-8-224,11-1 64,-5 2 97,-6 3 191,0 4 128,1 3 384,-5 0 160,-5 9 192,-3 1 128,0 2 160,-4 4 128,2 4-129,-2 6 33,2 3-32,-1 0-32,0 2-32,0-2-32,0-4-224,2-1-128,2-2-128,1-6-32,7-6-736,4-2-320,-5-6-895,-8-3-289,-2-6-1760,-16 4-704,-4-17 2432</inkml:trace>
          <inkml:trace contextRef="#ctx0" brushRef="#br1" timeOffset="163791">34764 11679 6400,'-6'-13'2464,"12"13"-1344,0 0-320,-3 0 864,8 0-128,-1 5 32,-1-1-513,2 6-255,-1-1-448,1 4-224,-2 0-32,3 0-224,-2 1-32,-5-5-1279,-2 1-481</inkml:trace>
        </inkml:traceGroup>
        <inkml:traceGroup>
          <inkml:annotationXML>
            <emma:emma xmlns:emma="http://www.w3.org/2003/04/emma" version="1.0">
              <emma:interpretation id="{BA9C8FDC-9887-416D-AE67-D6398B55F35D}" emma:medium="tactile" emma:mode="ink">
                <msink:context xmlns:msink="http://schemas.microsoft.com/ink/2010/main" type="inkWord" rotatedBoundingBox="32002,8861 32734,8833 32772,9815 32040,9843"/>
              </emma:interpretation>
              <emma:one-of disjunction-type="recognition" id="oneOf10">
                <emma:interpretation id="interp50" emma:lang="zh-CN" emma:confidence="0">
                  <emma:literal>遂</emma:literal>
                </emma:interpretation>
                <emma:interpretation id="interp51" emma:lang="zh-CN" emma:confidence="0">
                  <emma:literal>▲</emma:literal>
                </emma:interpretation>
                <emma:interpretation id="interp52" emma:lang="zh-CN" emma:confidence="0">
                  <emma:literal>递</emma:literal>
                </emma:interpretation>
                <emma:interpretation id="interp53" emma:lang="zh-CN" emma:confidence="0">
                  <emma:literal>道</emma:literal>
                </emma:interpretation>
                <emma:interpretation id="interp54" emma:lang="zh-CN" emma:confidence="0">
                  <emma:literal>迸</emma:literal>
                </emma:interpretation>
              </emma:one-of>
            </emma:emma>
          </inkml:annotationXML>
          <inkml:trace contextRef="#ctx0" brushRef="#br1" timeOffset="164032">35379 11481 6272,'-4'4'2368,"4"0"-1280,0 10-640,0 4 704,4 13-96,-4-4 32,5-4-608,-5 1-224,6-7-160,-2-4-800,1-3-224,7-5-1600,-3-5-1888,6-15 1152</inkml:trace>
          <inkml:trace contextRef="#ctx0" brushRef="#br1" timeOffset="165594">35283 12074 5120,'-30'-5'2016,"30"1"-1088,-6-24-512,6 33 544,-5-10-352,-1 2-96,-4-1-224,5-2-128,-4 2-64,3 4 256,2-6 256,-2 6 160,1 0 96,5 0 32,0 0 0,0 0-64,0 10 31,0 0-287,0-14 0,0-2-224,0 6 32,0 10-32,0-2-96,-6 6-96,3-1 0,-9 6-32,3-3 64,-2 8 32,1 0 96,1-2-32,-3 2 0,3 6-96,-2-2-32,1 4-96,4-6-64,3-4 32,3-2 32,0-4-32,0 0-32,0-4 32,0-2-32,3-2 0,3 0 64,0 2-32,-2-6 64,1 2-64,7-2-32,-3 1 96,6-1 0,0 0-32,6 1-64,9-5-64,6 0 32,-6 0 32,6-5 0,-1 1 0,1 0 0,6-1-96,-1 1 0,-5-2-160,-2 6 0,7-4 64,-5 4 32,0-4-256,0-5-128,-6 0-160,-4-1-32,-5 6-224,-3-2-128,-2 3-319,1 0-161,-14-3-992,-3 2-352,-3 4-1088,-3 0 1408</inkml:trace>
          <inkml:trace contextRef="#ctx0" brushRef="#br1" timeOffset="164931">35588 11484 6144,'0'4'2272,"0"2"-1216,0-3-320,0 2 768,0 0-128,0-2 448,-4 16-512,-7 8-481,-4 1-287,-6-6-320,0 1-96,-3 0-128,-12-1-32,-5 1 96,5 0 32,6-1-32,6-4 32,3-4-64,6-1-32,3-3 160,7-1 32,16-5 0,10-4-32,3-4-96,3-2 32,3-3-224,0 2 32,0-3-256,2 1-32,-8-1 160,-3 7 96,-1-3 96,-10 2 32,-10 4 0,0 0 64,-4 10-32,-7 3 64,-4 0-128,-6 6 0,0 0 96,3 3 32,1 1 32,-7 7 0,3 7 0,-3 3 64,-3-8 96,6-4 64,1-1 32,5 0 0,-1-9 64,7 1 64,-2-6-160,11 1-32,6-9-128,8-2 32,7-3-128,6-3-64,-3-2-96,3 1 32,3-6-384,-6 0-160,2 2-192,-2-10 0,-3-1-224,-6-7-864,0 3 289,-4 5 383,-1-2 320,-4 8 672,-1 2 256,-1 0 224,8 7 160,-3 3 224,2 13 224,-1 2-64,-1-2 63,2 14 129,-1-5-448,1 1-64,-2-4-320,-3-2-128,0-2-320,-6-8-160,0 3-928,-6-4-319,-5-6-705,-4-6-256,0-4-448,0 3-704,-1-12 1472,7 6 7360,-2 13-1856,1 3-448,5 3-1152,-1-2-384,6 5-416,0 1-449,-4-3-191,-2 3-64,1 0-703,-4-5-289,-3-2-1408,3-3-512,0 0-704</inkml:trace>
          <inkml:trace contextRef="#ctx0" brushRef="#br1" timeOffset="165892">35523 11896 5504,'5'-5'2112,"-1"5"-1152,1 0-224,-5 0 832,6 5-96,0-1 0,-2 6-256,1 8-96,-5 9-641,0 5-63,-5 0-64,1-6-288,-2 6 0,-5 0-288,-4 1 0,0-1-1247,-1 7-545,7 16-2272</inkml:trace>
        </inkml:traceGroup>
      </inkml:traceGroup>
      <inkml:traceGroup>
        <inkml:annotationXML>
          <emma:emma xmlns:emma="http://www.w3.org/2003/04/emma" version="1.0">
            <emma:interpretation id="{982F6D87-A3AC-48D1-AC8C-AFE0A8BF108E}" emma:medium="tactile" emma:mode="ink">
              <msink:context xmlns:msink="http://schemas.microsoft.com/ink/2010/main" type="line" rotatedBoundingBox="5179,11393 18594,11258 18610,12790 5195,12925"/>
            </emma:interpretation>
          </emma:emma>
        </inkml:annotationXML>
        <inkml:traceGroup>
          <inkml:annotationXML>
            <emma:emma xmlns:emma="http://www.w3.org/2003/04/emma" version="1.0">
              <emma:interpretation id="{94F00D69-E4A7-4960-B981-065951D7086F}" emma:medium="tactile" emma:mode="ink">
                <msink:context xmlns:msink="http://schemas.microsoft.com/ink/2010/main" type="inkWord" rotatedBoundingBox="5183,11781 5809,11775 5816,12449 5190,12455"/>
              </emma:interpretation>
              <emma:one-of disjunction-type="recognition" id="oneOf11">
                <emma:interpretation id="interp55" emma:lang="zh-CN" emma:confidence="0">
                  <emma:literal>2</emma:literal>
                </emma:interpretation>
                <emma:interpretation id="interp56" emma:lang="zh-CN" emma:confidence="0">
                  <emma:literal>又</emma:literal>
                </emma:interpretation>
                <emma:interpretation id="interp57" emma:lang="zh-CN" emma:confidence="0">
                  <emma:literal>孓</emma:literal>
                </emma:interpretation>
                <emma:interpretation id="interp58" emma:lang="zh-CN" emma:confidence="0">
                  <emma:literal>文</emma:literal>
                </emma:interpretation>
                <emma:interpretation id="interp59" emma:lang="zh-CN" emma:confidence="0">
                  <emma:literal>a</emma:literal>
                </emma:interpretation>
              </emma:one-of>
            </emma:emma>
          </inkml:annotationXML>
          <inkml:trace contextRef="#ctx0" brushRef="#br0" timeOffset="34755">8230 14452 4480,'-4'0'1664,"4"0"-896,4-8-480,2 8 512,0 0-96,-3 0 32,8 0-96,-1 0-96,5-6-288,0 3-160,11-6 0,20-5 64,-14 14 64,-2 0-32,6 14 32,-6-5 160,0 8 64,11 11-32,-16 4 64,-5-6-64,-4 10 0,-2-4-32,-2 14 64,-6-10-96,-6 8 32,0-2-160,-12 3-64,2-9-65,-4 9-95,-2-7 32,-16-2-32,8-10 0,-6-7 64,-12-10-32,16 1-32,2-6-64,-3-8-32,6-2-31,3-4-1,-8-6 96,16 2 0,-2 5-64,9-10 64,3 6 32,3-6 0,3 6-96,10-6 64,-6 6 32,20 0 0,-5 0 64,7 7 32,-7 2 96,5 8 95,6 11 65,-10-1 32,-5-2-64,4 8-32,-5-8-32,0 15 0,-4-4-224,8-1 0,-3 0-32,5-2 0,-1-2-640,1-4-224,-5-6-1247,4-13-545,11-12-1376</inkml:trace>
        </inkml:traceGroup>
        <inkml:traceGroup>
          <inkml:annotationXML>
            <emma:emma xmlns:emma="http://www.w3.org/2003/04/emma" version="1.0">
              <emma:interpretation id="{286CF5D8-BA0B-435F-AEF6-40AC6313AAE7}" emma:medium="tactile" emma:mode="ink">
                <msink:context xmlns:msink="http://schemas.microsoft.com/ink/2010/main" type="inkWord" rotatedBoundingBox="6189,11383 18594,11258 18610,12790 6204,12914"/>
              </emma:interpretation>
              <emma:one-of disjunction-type="recognition" id="oneOf12">
                <emma:interpretation id="interp60" emma:lang="zh-CN" emma:confidence="0">
                  <emma:literal>贓</emma:literal>
                </emma:interpretation>
                <emma:interpretation id="interp61" emma:lang="zh-CN" emma:confidence="0">
                  <emma:literal>硼</emma:literal>
                </emma:interpretation>
                <emma:interpretation id="interp62" emma:lang="zh-CN" emma:confidence="0">
                  <emma:literal>嗮</emma:literal>
                </emma:interpretation>
                <emma:interpretation id="interp63" emma:lang="zh-CN" emma:confidence="0">
                  <emma:literal>雦</emma:literal>
                </emma:interpretation>
                <emma:interpretation id="interp64" emma:lang="zh-CN" emma:confidence="0">
                  <emma:literal>㴇</emma:literal>
                </emma:interpretation>
              </emma:one-of>
            </emma:emma>
          </inkml:annotationXML>
          <inkml:trace contextRef="#ctx0" brushRef="#br0" timeOffset="55217">11870 14847 7552,'6'-6'2816,"3"12"-1536,18-6-576,-12 0 832,-4 0-448,-2 0-64,12 0-672,9-6-225,6-3-95,-1 1-32,-10 2 64,1 3-735,-1-7-257,-5 7-1184,-5-7-416,3-3-992</inkml:trace>
          <inkml:trace contextRef="#ctx0" brushRef="#br0" timeOffset="55427">12207 14493 6912,'-5'-10'2624,"1"16"-1408,4-12-640,0 6 800,0 10-224,4 3 64,1 6-224,1 16-33,-2-7-543,-4-5 32,5 13 64,-5 19-64,6-1 0,-6-1-256,0-2-128,0-12-192,4 9-64,-4-9-1472,5-7-639,1-6-2497</inkml:trace>
          <inkml:trace contextRef="#ctx0" brushRef="#br0" timeOffset="55758">12473 14829 5376,'9'-10'2016,"6"10"-1088,6 6-320,-6-2 736,0-1-384,0 7-96,-3-1-128,-3-5-96,2 11-320,-7 2 160,-4 5 64,6 1 64,-12-4 32,2 0-97,-7 3 65,-4 8 96,5 3 32,-1-6-128,8 6-32,3-11-192,3-5-64,8-4-128,5 3-192,4-3 0,5-9-160,5-4 32,2 0-992,-13 0-448,-2 0-959,-2-4-353,4-9-1280</inkml:trace>
          <inkml:trace contextRef="#ctx0" brushRef="#br0" timeOffset="56466">12492 14100 6656,'-10'-14'2528,"10"9"-1344,-5 1-544,5 4 864,0 0-224,0 0-32,5 0-288,1 0-65,-6 0 225,15 0-640,0 0-32,6 0-64,-1 0-160,0 0 32,11 0-160,9-6-64,2 3 0,-1-1 32,4-2-96,-4 2 0,-1-1-192,-4 1 0,-6-2-768,-10 6-288,-4 0-607,-5 0-257,-11 0-896,-6 6-1536,-3-2 1344</inkml:trace>
          <inkml:trace contextRef="#ctx0" brushRef="#br0" timeOffset="56689">12787 14048 6144,'-9'-10'2368,"9"7"-1280,-6 3-352,6 0 1408,-10 0-512,5 0-384,-1 3-224,3 7-609,6 6 97,3 0 64,-1 7-192,1 6-64,-2 6-160,2 10-128,3 1-96,2-2-32,-1-2-1152,-5-2-447,5-8-1313,1-4-608,-1-6 192</inkml:trace>
          <inkml:trace contextRef="#ctx0" brushRef="#br0" timeOffset="56027">12909 14818 8448,'-9'-3'3168,"9"3"-1728,0 0-832,0 0 928,0 0-480,0 0-129,6 9-255,-3 4-32,3 0-352,4 6 32,-5-2 32,1-4-64,-1 25 0,-1 2-160,-4 24-32,0-15-32,0-12-768,0 13-288,0-9-1215,6-1-449</inkml:trace>
          <inkml:trace contextRef="#ctx0" brushRef="#br0" timeOffset="58369">14419 14680 5760,'-5'-28'2176,"5"28"-1152,-5-5-480,5 5 704,-6 0 0,3 0 128,-3 5-288,-6-5-32,-2 9-576,4 0 63,-11 1 33,-9 6-64,4 7 96,-4 5-128,9-5 32,1-1-96,-5 11 0,-5 6-96,-2-3-32,7 1-256,5-4 0,-1-7-192,12-7 32,3-2-800,0-4-256,3 6-799,3-6-353,3-8-1088,13-10-1440,0-8 1536</inkml:trace>
          <inkml:trace contextRef="#ctx0" brushRef="#br0" timeOffset="55022">11743 14489 4224,'4'-28'1664,"-4"15"-896,0 0-64,5 7 640,1-1-96,0-3 0,-2 1-96,2-1 0,-1 6 224,-5 4-768,3 8 32,3 1-33,0 10 1,-2 4 32,2-4-160,-1 16 32,0-3-160,5 14 32,-4-7-96,-2 22 64,1-13-128,0 21 32,1-11-224,-6 6-32,0-9 0,0-1 64,0-9-448,0-3-160,0-12-1184,0-2-575,-6-15-1409,6-13-1888,0-13 1728</inkml:trace>
          <inkml:trace contextRef="#ctx0" brushRef="#br0" timeOffset="58099">14057 14589 7552,'-10'4'2816,"14"0"-1536,2-4-864,-1 0 704,1 9-224,-2 0-64,7 1-192,4 7 0,0 2-353,0 0 97,-5-3 64,1-2-96,10 8 32,0 16-96,-7-11 0,-4-5-256,-1 6 0,2-5-32,-1 3 0,1 2-640,-1-15-224,-5 1-607,10-10-225,0-8-896,-5 0-384,1-1-96</inkml:trace>
          <inkml:trace contextRef="#ctx0" brushRef="#br0" timeOffset="58955">14486 14183 7040,'-26'-12'2624,"26"12"-1408,0-4-512,0 4 832,6 0-384,-6 0-32,9 4-352,6 5-161,1 4-351,4 16-32,0 6 0,2 10 32,-2-3 64,4-7-160,-2 1-32,-8-3-64,-2-11-64,-3-3-608,-4-6-320,-1-3-799,-4-10-353,6-6-736,0-7-1632,-2-6 1120</inkml:trace>
          <inkml:trace contextRef="#ctx0" brushRef="#br0" timeOffset="58642">14470 14810 7168,'-4'0'2720,"8"5"-1472,-4-1-608,5 2 864,1 1-384,0 8 0,-3-7-288,3 1-129,-1 10-383,5 7-64,0-3 64,1 9-192,-5-4-64,-3-5-32,3 3 32,-1-3-448,-1 9-160,2 0-1119,0-9-449,-6-14-2016,0-9-1024,0-6 2592</inkml:trace>
          <inkml:trace contextRef="#ctx0" brushRef="#br0" timeOffset="60801">15248 14718 5376,'-8'0'2016,"8"0"-1088,-6 0-160,6 0 768,0 0-352,0 0-32,0 0-384,11 0-160,-2 0-352,-3 0 192,9 0 96,10 6-96,1-2 63,10-4-159,0 0-32,-6 0-192,11 0-96,-5 0 0,4 0-32,22-4-96,-2-2 64,-9-7-959,-15 10-385,-10-3-1568,-11 2-672,-6 4 352</inkml:trace>
          <inkml:trace contextRef="#ctx0" brushRef="#br0" timeOffset="59479">14454 14430 5888,'-3'-8'2176,"6"2"-1152,3 2-224,0 4 800,3 0-320,-3 0-96,9 0-416,5 4-64,5 2-416,11-6-96,-6 0 0,-3 0-160,8 0-32,10 0-160,-3 0 32,0 0-704,-12 0-352,0 4-1280,-4-4-512,-8 0-128</inkml:trace>
          <inkml:trace contextRef="#ctx0" brushRef="#br0" timeOffset="59181">14729 14145 6400,'-24'-19'2368,"24"19"-1280,0 0-352,0 0 768,0 10-128,0 2 32,0-2-224,0 0-1,-6 12-671,-3 23 64,-2 0 64,-4 1-224,-1-1-64,2-4-192,4-15-64,-1-2-544,-4 4-224,-6 8-1248,6-10-511,0-8-1537,6-14-1344,-3-8 2208</inkml:trace>
          <inkml:trace contextRef="#ctx0" brushRef="#br0" timeOffset="57784">13639 14774 7552,'-15'-4'2880,"15"4"-1536,-10 4-800,4 2 800,1-2-416,1-1-64,-11 2-224,3 0-97,-2 4-287,-12 4 32,6 6 128,0-2-96,8 2 64,3-6-96,3 16 64,3-7-128,3 0 32,9 1-96,-4 4 0,-1 1-96,14-6-64,-9-5 32,6-4-32,11-21 0,-2 0 64,-2-6-32,-8 4 64,2 2-64,-1-12 64,0 4-128,2-12 0,-8-12-32,-3-2 0,-6 7 0,-6 12-64,6 4 96,-9-16 0,-2 8 32,-10-10 0,-19-18 0,8 2 0,2-1 0,5-2 0,5 2 0,4 9 0,5 3 0,8 7 0,-3-1-96,12 8 0,3 5 64,6 6 0,1 2 32,-2 11 64,7 4-32,6 0 64,-3 4-64,6 5-32,2 1-64,4-4 32,0-3 32,-6 10 0,10 1-1056,6 1-480,-6 2-1791,-4 5-737,-4 1 384</inkml:trace>
          <inkml:trace contextRef="#ctx0" brushRef="#br0" timeOffset="61420">16336 14116 7040,'-6'-13'2720,"6"13"-1472,0 5-672,0-5 800,0 0 128,6 8 128,-2 2-321,-4 3-159,5 2-640,1-7-32,0 14-32,-2 20 32,1 8 128,1 9-288,-3-20-32,3-1-160,0 7-32,0-6 32,-3 7 0,3 18-160,-1-23 32,-5-8-704,0-3-320,0-2-768,0-6-320,0 1-767,0-10-257,0-13-608</inkml:trace>
          <inkml:trace contextRef="#ctx0" brushRef="#br0" timeOffset="61808">16708 14234 7424,'-10'-3'2816,"10"3"-1536,0 0-800,0 0 1376,0 17-64,0 5-417,6 20-767,-6-16 32,4 10 96,1 24-192,-5-20-64,0-2-352,0 1-64,0-2-224,6 0 32,-3 8-1280,4-10-512,4-8-1119,-2-8-513,1-10-128</inkml:trace>
          <inkml:trace contextRef="#ctx0" brushRef="#br0" timeOffset="61042">15595 14516 6016,'-14'-14'2272,"14"14"-1216,-4 0-384,4-5 800,0 5-192,0 0 32,0 10-256,0-1-96,4 9-513,1 13-63,1 6 32,-3 3-96,4-2 0,-2-8-192,1 12-32,-3-7-448,3 3-192,4 7-1343,4-5-609,4-22-1728</inkml:trace>
          <inkml:trace contextRef="#ctx0" brushRef="#br0" timeOffset="61589">16423 14615 7680,'3'-32'2880,"-3"32"-1536,32-4-736,-22 4 928,5-5-704,15 1-128,6-6-480,0 1-256,-10 5 32,-5-1-896,3 1-320,6 0-1440,-8-2-544,-2-3 192</inkml:trace>
          <inkml:trace contextRef="#ctx0" brushRef="#br0" timeOffset="63905">18043 14670 4736,'-4'0'1824,"4"0"-960,-5 0-320,5 0 704,0 0-224,-6 0 32,0 9-288,3-2-96,-9 3-384,-3-1 96,6 0 128,-2 1 96,-8 7 32,-8 15-160,-3 4 32,4 1-97,11-11 1,5-2-96,10 4 32,0-2-128,10 6 32,10 0-96,1-15 0,-5 2-96,8-15 32,-4 2-128,7-16 0,12-18-32,-3-2 0,-9-12-96,-12 10-32,0 6-64,-15-16 0,0 6 160,-10-8 32,-10-24 64,-7 7 0,3 8 64,3 12 32,6 9-128,-6-9 32,0 10 64,7-6 96,-7-13 64,12 18 32,-1 0 0,10 6 0,0 4 64,3 3 32,4 6-96,7 7-96,-4 2 0,7 4-32,-2 0 0,5 0 0,-4 0-160,8 0-32,18-4-416,-3-1-160,-3 5-1152,-10 0-415,-5 0-2273,3 13-1216</inkml:trace>
          <inkml:trace contextRef="#ctx0" brushRef="#br0" timeOffset="62538">17233 14674 5888,'9'-4'2176,"3"4"-1152,-3 17-704,2-11 640,-7 3-32,-4-1 160,0 1-96,0 4 32,0 2-576,-4 2 224,4-2 96,0-2 31,0 1 1,0-1-256,0 6 0,0 4-192,4-1 32,-4-5-160,6-2 32,-6-2-32,0 1 96,0-1-96,0 2 32,0 2-160,0-4 0,0 2-32,0-8-64,0 3 96,6-1 0,2-5-32,14 1 32,4-10-128,-2 1-64,3-5-576,-8 5-224,-3-2-800,4-1-351,6-12-1121,-2 0-448,2 2 0</inkml:trace>
          <inkml:trace contextRef="#ctx0" brushRef="#br0" timeOffset="62156">16887 14551 5632,'9'-4'2176,"3"8"-1152,2-4-416,-4 6 736,2-6-96,-9 0 32,14 7-288,-2 12-128,0 0-480,-5 4 96,-5-7 159,0 0 1,-10 6 96,5-5 64,-9 11 128,-9 12-64,4-2 32,-2-8-224,11-8-96,2-3-192,3 0-64,8-2-288,8-2 0,-5-8-32,14 3 64,-5-4-192,0-3-32,2-3-864,-2 0-352,-4-3-448,-7-3-64,-4-4-607,-1-3-257,2-6-832,0 3-736,0-7 1888</inkml:trace>
          <inkml:trace contextRef="#ctx0" brushRef="#br0" timeOffset="64453">18395 14438 8320,'-21'0'3168,"27"-4"-1728,-1 8-992,5-4 832,-1 0-640,-3 0-96,9 6-224,11-2-33,-5 0-159,-6 5-32,-5 4 32,1 2 288,-7-2 192,-4 13-32,-4 10-32,-7 2-32,1-12 96,-1-2-160,-10 8 64,6-6-224,-9 2-96,3 4-192,6-10 0,9-12-160,12-10 32,-1 0-704,14-23-256,2 4-384,26-17-127,8-24 95,-4 8 64,-4-9 352,-17 26 192,-3 3 544,-8 0 256,1-4 448,-8 9 160,-12 5 384,0 15 224,0 4 64,-18 13 32,4-3-161,-5 21-95,-13 8-160,17-4-128,0-6-160,5 12 0,-1-12-288,17 10-64,9 10-96,0-4-64,5-7 32,-4-12-32,-2-1-704,2-3-256,-2-6-800,4-3-255,-4-10-609,-4-4-288,1-6-608</inkml:trace>
          <inkml:trace contextRef="#ctx0" brushRef="#br0" timeOffset="65545">18813 14199 7552,'-5'0'2816,"5"3"-1536,11-3-736,-8 4 864,3 2-320,0-2 0,3 2-321,18-2-95,3-4-384,0 0-96,-4 0 0,-7 0-96,23 0-64,-12 0 0,11-4-32,10-6-640,0 4-288,0 2-511,-21 4-161,-4 0-832,-2 0-288,9-3-256</inkml:trace>
          <inkml:trace contextRef="#ctx0" brushRef="#br0" timeOffset="65093">18884 14026 6400,'-14'-13'2368,"14"13"-1280,-16-4-416,16 4 704,-6-6 96,1 6 128,5 0-384,0 0-97,5 6-639,-5-2-64,6 5 0,4 8-32,4-2 32,-4-2-160,7 6-96,-2-2 0,6 6-32,4 18-64,-5 4 32,1-3-128,-6-16 0,-6 1-384,3-5-224,-3 1-640,-3-4-255,-2-1-929,2-10-384,4-12-928</inkml:trace>
          <inkml:trace contextRef="#ctx0" brushRef="#br0" timeOffset="64771">18888 14593 6656,'12'0'2464,"-12"0"-1344,30 3-736,-15-3 608,0 0-224,0 0 352,-4 19-192,-1 0-480,2-6 64,-8 4 128,-4 15-1,-10 0 97,-11 4 64,6-8 64,5-5-32,-4 3-32,-13 10-192,6-4-32,6-4-256,10-11-64,1-2-128,8-2-96,-4-3-96,20-7 32,7 2-128,-3-5 32,3-5-704,-13 2-256,2 3-576,-6-10-256,6-9-447,-6 3-193,-10-7-1056,6-5-736,-6-4 2048</inkml:trace>
          <inkml:trace contextRef="#ctx0" brushRef="#br0" timeOffset="65320">19110 13967 8704,'-12'4'3328,"9"1"-1792,-9 9-960,12-10 896,-3 10-289,-3 0-63,-6 8-352,-6 14-128,-3-4-384,6-5-160,-6 14 0,6-6-64,0 7 64,-6 7-640,7-7-192,2-16-736,8-11-351,-2-2-1025,1-13-352,-1 0-224</inkml:trace>
          <inkml:trace contextRef="#ctx0" brushRef="#br0" timeOffset="65996">19808 14564 8704,'-26'0'3328,"0"15"-1792,16-11-1152,10-4 1120,10 5-513,1-5-319,10 0-96,-1 0-352,5 0 0,5-5 0,5 1-96,7-1-96,-6 1-96,-12 4-32,3 0-928,-6 0-383,-1 0-1249,-26 9-2592</inkml:trace>
          <inkml:trace contextRef="#ctx0" brushRef="#br0" timeOffset="66162">19878 14764 8448,'-30'15'3232,"20"-8"-1728,5-1-1120,5-2 832,5 2-288,5-2-1,5 0-447,12-4-192,-3 0-192,-3 0-160,26-4 32,-13 0-896,18-2-319,18-4-3073,-2 3-1504,2-12 2752</inkml:trace>
          <inkml:trace contextRef="#ctx0" brushRef="#br0" timeOffset="67513">20684 14064 4224,'-10'-19'1568,"10"19"-832,-6-13-96,6 13 608,0 0 96,0-6 128,-6 2-320,1-1-64,5 1-608,0 4 64,0 0 96,0-4-64,0 4-32,0 0-97,0 0-31,0 0-32,5 8 0,1-3-64,0 12 32,4 15 0,-5-4 32,-1-1 0,1 24 64,1-12-96,-2 25-32,-4 30-64,0-11 0,0-11-128,0-27-32,0-4-96,-4-4-32,-2-5 96,1-10 32,1-3-256,4-16-64,0-16-224,4-6-64,1 7-64,11-15 32,-5 4 64,14-5 64,15-8 320,6 4 128,5 6-160,-16 16 32,-4 1 96,10 9 128,5 0-96,-6 9-96,-9 1 96,-5 7 96,-11-4 160,-15 6 64,0-6-32,-15 10-32,-26 9-96,-5 0 32,0 0-128,16-15-64,5 1-96,-2 1-32,3-2-864,4-2-320,8-7-1407,8 2-609,20-10-800</inkml:trace>
          <inkml:trace contextRef="#ctx0" brushRef="#br0" timeOffset="67873">21372 14574 8320,'6'0'3072,"3"0"-1664,8 9-1024,-8-4 832,-3 3-352,-3 2-96,9 3-257,-3 2 1,-3-2-288,-1 10 160,-5-1 32,-11 5 64,2-5 128,3-3 64,-14 7 64,-5 12-128,4-12 32,6-3-288,9-10-64,1 0-224,10-3-64,1-1 0,15-3 0,15-2-96,3-4 0,3-4-512,-18 4-224,-3 0-1088,0 0-352,15-6-2047,-12-3-1761,12-1 2368</inkml:trace>
          <inkml:trace contextRef="#ctx0" brushRef="#br0" timeOffset="35011">9270 14842 8320,'-30'5'3072,"30"3"-1664,0 7-736,0-12 896,0 7-288,0-1 63,6-1-479,-2 1-160,7 6-384,-2-7-192,3 2-32,-8-1-128,1-5 0,0 1-832,1-1-352,-2-4-1247,2 0-481,0 0-1216</inkml:trace>
          <inkml:trace contextRef="#ctx0" brushRef="#br0" timeOffset="36046">9928 14126 6528,'-9'0'2464,"14"0"-1344,-5 0-672,0 0 704,4 6-160,2-2 64,-1 0-256,-1 1-96,7-2-384,-1 3 64,1-2 64,-1 0 31,4 6 33,-2-2-64,-3 2 32,0 0-64,-3-3 0,-6 2-32,0 1 0,0-1-128,-9 4-96,-12 6 0,-5 8-32,-4 1-160,5-6 32,4-5-640,-9 6-224,4-4-544,1 0-159,-7-3-801,11-2-256,12-8-352,9-6-864,0 0 1312,9 0 4320,33-10 224,-6 0 448,-10 10-448,-1 0-256,-4-3-256,9-6-160,-4 5-736,-5-2 128,-6 2 127,-6-2 1,0 6 128,3 0-192,-12 6-96,0-2-192,0 6 0,0-6-224,-12 10-96,3 0-96,0 2-96,-3 0 32,-2 10-32,-2-4-96,-4 10 64,5-5-544,0 2-160,-1-7-512,2 4-96,-7 6-191,0 0-1,6-10-160,5-8-64,-1-1-64,6-8-96,-5-10-608</inkml:trace>
          <inkml:trace contextRef="#ctx0" brushRef="#br0" timeOffset="36860">9817 14493 5504,'5'-19'2112,"-1"11"-1152,2 3-288,0 5 704,-3 0-128,3 0 0,-1 0-352,5-4-160,1 4-416,-1 0 64,-1 0 64,2 0-160,-1 0-96,5-5-33,6 1-31,-6 0 0,-4 4 64,-1 0-32,4-6 64,-2 2 64,-3 4 64,0 0-96,9 0-96,-3-5 64,-6 5 64,2 0-64,-1 5-64,10-10-64,-10 10-96,5-1 96,-9 2 0,0-2-32,-3 5 32,3-5 64,-1 5 128,1 5 0,-2 4 0,2-4-32,-6 8 0,0-3-64,0 4 32,0 12-64,0 2 64,0-2-64,0-3 64,0-4-128,-6 4 0,6-5 32,-4-1 0,-7 12-160,5-16-32,3-5-64,-3 2 96,0-5 64,2-2 128,-1-2-128,-1-4-32,-4-2-64,-4-4 0,-2-4-288,5-2-96,2 2 0,-3-6 32,-3-3 160,6 4 160,-2-1 0,1 1-32,1 0 96,-2-5 64,1 5 0,-1-4-32,-4-9-64,0 4-32,5 0 192,5 4 96,-1 5-256,6-4-96,6-10 0,3 4 96,6 1 32,2 10 32,-8 2 0,18 2 0,-8-1-96,7 2 0,4-1-96,-15 4-32,0 0-32,-4 4 64,-7 4-96,-4 2 32,0-2-32,-9 1 96,-6 4-160,0-3-32,4-5-831,7-10-417,8-9-1472,7-8-1984,-2-4 1408</inkml:trace>
          <inkml:trace contextRef="#ctx0" brushRef="#br0" timeOffset="37258">9754 14547 6656,'-4'-5'2464,"4"5"-1344,0 0-480,0 0 864,0 0-320,0-4-32,4 8-224,-4 1-129,6 5-415,-6-3 96,0 22 96,0 6 32,0 1 32,0 5-224,0-8 0,0-7-128,0 6 0,0-4-256,0-2 0,-6 7-32,6-17 64,0 3-384,0-6-96,0-3-864,6-4-288,2-12-895,4-4-289,-2-3-1216</inkml:trace>
          <inkml:trace contextRef="#ctx0" brushRef="#br0" timeOffset="37785">9868 14706 4096,'-6'-4'1568,"6"4"-832,0-22-384,0 22 576,6 0 0,-1-6 512,-1 16-288,2-6-608,0 1 32,3-2 64,6 3-224,6-6-64,-1-6-192,11 6-64,-5 0-32,-11 0 32,0 0-64,0 6-32,0-2 96,-4 0 0,-7 6 32,-8-2 0,-1 2 192,-10 4 192,-12 8 224,-3 6 95,4-1 65,11-8 0,0-6-480,5 0-192,-1-3-128,11-2-96,11-8 32,10-5-32,4-8-512,-5 0-192,-5 3-576,6-3-159,4-6-449,-5 2-160,-5 2-224,-4 2-32,-7-4-224</inkml:trace>
          <inkml:trace contextRef="#ctx0" brushRef="#br0" timeOffset="37996">10082 14502 4224,'-5'-19'1568,"5"19"-832,-6 5-160,1-5 640,-5 0-32,1 0 64,3 4 160,0 0 160,0 6-864,-3 2 96,0 17 0,3-6-1,0 9 65,3 4-192,3-4-32,0-6-224,0 10 0,-6 18-320,6-8-128,0-9-352,9-7-1376,12-5-223,-6-21-993,0-8-288,6-16-224</inkml:trace>
          <inkml:trace contextRef="#ctx0" brushRef="#br0" timeOffset="38672">10444 14003 7552,'3'0'2880,"-3"0"-1536,12 5-992,-9-1 736,3 0-512,0 6-64,-1-1-256,-1 4-96,-4 3-64,0-10-96,-4 14 96,-13 12 64,2-6 128,-9 6 160,9-6 32,0-1-1,4 2 129,-5-1-224,11 6-64,10-4-160,1-15-64,-2 0-32,13 1 32,-8-5-64,6 0-32,0 1-64,0 0 32,-3-3-32,-9 2-64,-3 1 96,-3 3 64,-12 10-160,-6 5 32,0-6 160,6 4 192,4-6 0,17-7-128,8 9-64,2-3-32,0-11-32,-6-3 0,-1 0-288,3 0-64,-3-5 32,-3 7 32,-6 13-32,-6-2 32,-9-1 160,-6 2 64,6-6 128,-6 10 32,-9 5 160,0-6 160,9-4 64,7 0 96,8-5-320,6-3-64,0-7-128,20-3 32,10 0-128,7-3 0,-2-7 32,-8 7 0,-3-3-160,3-4-32,8-2-128,-5-2-32,-5 1-384,-5 4-160,-4-5-511,-5 5-225,-1 5-480,-5-5-192,1-1-96</inkml:trace>
          <inkml:trace contextRef="#ctx0" brushRef="#br0" timeOffset="39019">10652 14732 6208,'-10'-13'576,"-6"-14"672,1 5-32,0 4 0,4 4-64,7 4-32,-7 1-576,1-4 160,-2 3 160,4 7-64,2 3-1,2 0 1,-2 0 32,0 0-160,3 9-96,-3 4-64,1 6 96,-1-1-224,6-6 32,0-2-128,0 3 0,0 10-96,0 5-32,0 4-32,6-6 64,-1-4-32,1 10 64,-3-5-128,3 24-64,0 21 0,-6-4-32,0 9-160,0-22-32,0-5-1248,0 12-576,0-8-2271,0 15-929,4 30 1152</inkml:trace>
        </inkml:traceGroup>
      </inkml:traceGroup>
    </inkml:traceGroup>
    <inkml:traceGroup>
      <inkml:annotationXML>
        <emma:emma xmlns:emma="http://www.w3.org/2003/04/emma" version="1.0">
          <emma:interpretation id="{1FD054EB-DBA7-4B28-AAA6-C0E5FB628D90}" emma:medium="tactile" emma:mode="ink">
            <msink:context xmlns:msink="http://schemas.microsoft.com/ink/2010/main" type="paragraph" rotatedBoundingBox="4091,15879 24576,15318 24622,17004 4138,175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E59623C-4594-4EE6-AA0C-CB01758D3461}" emma:medium="tactile" emma:mode="ink">
              <msink:context xmlns:msink="http://schemas.microsoft.com/ink/2010/main" type="line" rotatedBoundingBox="4091,15879 24576,15318 24622,17004 4138,17565"/>
            </emma:interpretation>
          </emma:emma>
        </inkml:annotationXML>
        <inkml:traceGroup>
          <inkml:annotationXML>
            <emma:emma xmlns:emma="http://www.w3.org/2003/04/emma" version="1.0">
              <emma:interpretation id="{512CE14E-DE84-48EA-8E06-E44E87937EA5}" emma:medium="tactile" emma:mode="ink">
                <msink:context xmlns:msink="http://schemas.microsoft.com/ink/2010/main" type="inkWord" rotatedBoundingBox="4091,15879 5764,15833 5806,17374 4134,17420"/>
              </emma:interpretation>
              <emma:one-of disjunction-type="recognition" id="oneOf13">
                <emma:interpretation id="interp65" emma:lang="zh-CN" emma:confidence="0">
                  <emma:literal>期</emma:literal>
                </emma:interpretation>
                <emma:interpretation id="interp66" emma:lang="zh-CN" emma:confidence="0">
                  <emma:literal>麴</emma:literal>
                </emma:interpretation>
                <emma:interpretation id="interp67" emma:lang="zh-CN" emma:confidence="0">
                  <emma:literal>縣</emma:literal>
                </emma:interpretation>
                <emma:interpretation id="interp68" emma:lang="zh-CN" emma:confidence="0">
                  <emma:literal>難</emma:literal>
                </emma:interpretation>
                <emma:interpretation id="interp69" emma:lang="zh-CN" emma:confidence="0">
                  <emma:literal>躲</emma:literal>
                </emma:interpretation>
              </emma:one-of>
            </emma:emma>
          </inkml:annotationXML>
          <inkml:trace contextRef="#ctx0" brushRef="#br0" timeOffset="104373">7134 18517 4352,'6'-6'1664,"0"12"-896,3-2-128,-9-4 672,11 5-160,10 3-32,4 1-192,1 1-128,-7 3-416,1-4 32,1 1 96,-6 3 96,0 0 32,0 2-96,-3-2 63,-7 0 97,-1 6 32,-4-2-128,0 6 32,0-1-160,-4 1 32,-1 0-160,-10 22-32,0 6-192,-6-10-96,0 4 0,1-9-256,4-4 0,2-9-960,2-10-416,8-9-1503,-1-8-673,19-15-192</inkml:trace>
          <inkml:trace contextRef="#ctx0" brushRef="#br0" timeOffset="104580">7486 18724 8576,'6'-4'3232,"4"8"-1728,4-4-704,-2 0 1056,2-4-641,2 0-127,5-5-576,3-4-160,9-3-224,-3 4-96,-6-2 64,2 1-288,-10 4-96,-6 5-1120,-10 4-511,-5 4-1697,-6 9-1856,-14 0 1696</inkml:trace>
          <inkml:trace contextRef="#ctx0" brushRef="#br0" timeOffset="105181">7564 18887 7680,'6'-9'2880,"-2"-8"-1536,7 2-640,-2 15 896,1 0-352,-4-4-65,4 4-319,6 0-160,-7 0-384,-4 0 64,11 0 64,-6 4 32,4 5 32,4 1-64,-10-1-32,8 4 32,-10 6 64,-1-2-96,-2 6 64,-3-1-128,0 7 32,0 3-160,0-2-64,-3 2 64,-2 6 0,-1-8-96,0 2-96,2-4-96,-2-2 32,1-3 32,-4-4 0,-3-6-704,3-4-320,0-9-704,-3 0-192,-8-5-608,4-9-223,7 1-1441,-2-9-992,1-1 2368</inkml:trace>
          <inkml:trace contextRef="#ctx0" brushRef="#br0" timeOffset="104973">7430 18884 8192,'-9'0'3072,"9"4"-1664,0 24-672,5-20 928,-5 6-384,4 0-33,2 8-287,0 4-64,3 6-480,2 10 32,-7 3 0,1-5-96,1 1-32,-6-5-192,0-4-32,0-4-448,0-10-192,0-10-1120,0-8-512,0-18-1279,5-12-481,5-8 288</inkml:trace>
          <inkml:trace contextRef="#ctx0" brushRef="#br0" timeOffset="106363">7462 19064 7040,'-15'4'2720,"15"-8"-1472,-6-1-416,6 5 992,0 0-480,0 0 255,15 0-671,0 0-480,6 0-224,3-4-96,2 1-160,5-3-32,5-4 32,-6 6 0,2-5 32,-17 9 64,-6 0-32,-18 13-96,-12 6-32,-9 4 64,-2 18 64,-2-1 288,-2-3 96,4-1-64,13-4 32,3-6-160,12-6-64,8-8-64,12-7-96,9-5-64,5-5-32,6-7 64,5-2 64,-5-8-160,0 3-32,-12-4 64,-3 11 96,-10 2 32,-7 4 64,-13 12-64,-6 7 64,-6 0 64,-5 9 64,-10 2-32,0 8 32,6 0 0,-1 0 32,5-1-64,8-4-32,2 1-192,5-6 32,2-4-64,3-6 0,6 4 64,0-8 0,0-8 0,10 0 0,6-4 0,0 0 64,2-12-96,8 4 0,1-2-32,-3-4 0,12 0 64,0 0 0,-12 4-96,9-4 0,-9 1 128,-3 2 32,0 1 0,-7 5-64,2 2 32,-5-3 32,-7 5-96,-4 0-64,0 2 128,0-2 96,0 5 32,0 0 64,-4 5-128,-2 3 0,1 1 32,-1 4 0,2 6 64,-2 3 32,1 5 32,-4 2 0,-3 3 0,-3-6 0,-4 10 64,3 1 32,6-5-96,-11 8-96,-15 18-64,-3 3 0,-2-3-64,-1-9 64,6-4-64,1-3-32,4-10-416,-5-6-128,-3-8-768,3-8-352,10-10-640,5-10-159,6-8-65,5-4 32,5-5 96,-1-9-64,12-2 1280,-1 3 1216,-1-11 704,-4-8 768,6 14 256,0 2-32,3 8 0,3 2-960,2 6 192,2 2 32,4 13-96,1 2-1,3 5 1,7 5 0,1-2-64,-2 11 32,5 14-288,5-1-96,7-5-64,-2 1 32,6 5-160,-4-2-32,-1 1-128,-5 5-32,4-4 32,-4-5 0,-7-6-64,-1 5-64,-3-3 32,-6 0-32,-3-6-224,0-3-96,-7 3-608,2-10-256,-1 3-736,2-6-320,-2-9-1119,0-4-449,0-3 128</inkml:trace>
          <inkml:trace contextRef="#ctx0" brushRef="#br0" timeOffset="108558">7456 19426 4352,'6'-18'1664,"-2"13"-896,2-4-64,-1 9 640,0 0 64,-5-4 32,0 4 160,0 0 128,0 4-928,-5 5 191,-6 10 1,1 4-256,-4 4 0,-8 10-384,2 12-64,-10 5-224,-6 1-128,6-10-1184,-6 10-512,6 0-3327</inkml:trace>
          <inkml:trace contextRef="#ctx0" brushRef="#br0" timeOffset="107288">8191 19042 6272,'-16'-6'2368,"11"2"-1280,-1 4-160,6 0 960,0 0-384,0 0-160,0 0-352,11 4-161,-1 2-447,5-6-96,6 4 32,0-4-128,3 6-32,6-12-64,6 2-96,5-6 96,5 1 0,-5-8-32,-5 8-64,-6-10-64,0 15 32,-3-2 96,-6 6 96,-6-3 224,0 12 64,-6 1-32,-9 12 64,0 4-192,-4 1-32,-1 1 0,5 4 0,0 0-64,5-5-32,-1-5-96,8-2 32,2-8-128,2-2 0,-1-6 96,0-4 32,6-4-128,-1 4-32,-5-6-256,-3 2-64,-9 4-352,-12 4-1280,-6 10-64,-6 0-703,-5 0-161,1-2-864</inkml:trace>
          <inkml:trace contextRef="#ctx0" brushRef="#br0" timeOffset="106930">8469 18720 5632,'0'-9'2176,"0"14"-1152,6-1-224,-6-4 800,0 0 32,15 10 64,-3 3-512,-9 0-161,2 6-607,1 0 256,-12 16 64,1 1 128,2 6 32,-3-3-288,-4-1-32,-1 1-288,2 7-96,-7-1-96,1-3 0,-2-7-224,2-3 32,0-5-1088,0-8-512,0-10-1215,0-5-513,4-12-992</inkml:trace>
          <inkml:trace contextRef="#ctx0" brushRef="#br0" timeOffset="107974">8338 19500 7040,'-42'32'2720,"28"-19"-1472,-11 0-416,14-4 992,7 1-320,-2-7-97,6-3-287,10 0-160,6-3-512,9-3 64,5-3 64,-3 1-256,29-11-96,-2-3-64,-2 3-32,-6 2-160,-6-2 32,-4 2-160,-10 2 32,-5 2-448,-6 3-96,-5 1-416,-10 5-128,-4 4-127,-2 0-1,-5 0 256,1 0 128,-5 0 320,0-3 224,0-3 256,3 2 160,-2-5 160,4-1 64,-1 1 256,2 1 128,-7-1 416,2-1-224,2 1 32,3 5-64,3-1-1,1 5 1,16 15 352,-2 11-256,3 10-192,2 9-32,2 6-64,-7 17-64,2 4-128,-1 1-64,1-6-128,-8 2-32,3-15-96,-6-9-64,0-9-64,0-7-32,-9-16-1440,-2-13-288,1-13-128,-1-16 97,2-7 127,3-5 416,0-4 160,2-10 448,-1 15 256,-4-1 640,-3 9 320,3 6 608,3 7 320,1 5-96,1 11-32,-12 3-257,6 13-95,-6 10-96,-4 9-64,-1-2-384,2 7-96,-7-10-192,1 5-32,-2-9-1248,7-5-544,5-10-1727,10-12-673,10-5 96</inkml:trace>
          <inkml:trace contextRef="#ctx0" brushRef="#br0" timeOffset="108145">8588 19730 9344,'30'9'3520,"-9"-4"-1920,3-10-896,-8 10 991,4-1-607,6-4-160,5 4-480,-5 1-192,-7-5-160,-4 5-160,2-5 32,-8 5-896,-9-1-320,-15 5-1215,0-5-449,0 6-1152</inkml:trace>
        </inkml:traceGroup>
        <inkml:traceGroup>
          <inkml:annotationXML>
            <emma:emma xmlns:emma="http://www.w3.org/2003/04/emma" version="1.0">
              <emma:interpretation id="{448B085A-23DD-4152-AFCD-FF9FE99FD53F}" emma:medium="tactile" emma:mode="ink">
                <msink:context xmlns:msink="http://schemas.microsoft.com/ink/2010/main" type="inkWord" rotatedBoundingBox="6103,16034 7003,16009 7041,17401 6142,17426"/>
              </emma:interpretation>
              <emma:one-of disjunction-type="recognition" id="oneOf14">
                <emma:interpretation id="interp70" emma:lang="zh-CN" emma:confidence="0">
                  <emma:literal>度</emma:literal>
                </emma:interpretation>
                <emma:interpretation id="interp71" emma:lang="zh-CN" emma:confidence="0">
                  <emma:literal>庋</emma:literal>
                </emma:interpretation>
                <emma:interpretation id="interp72" emma:lang="zh-CN" emma:confidence="0">
                  <emma:literal>废</emma:literal>
                </emma:interpretation>
                <emma:interpretation id="interp73" emma:lang="zh-CN" emma:confidence="0">
                  <emma:literal>座</emma:literal>
                </emma:interpretation>
                <emma:interpretation id="interp74" emma:lang="zh-CN" emma:confidence="0">
                  <emma:literal>店</emma:literal>
                </emma:interpretation>
              </emma:one-of>
            </emma:emma>
          </inkml:annotationXML>
          <inkml:trace contextRef="#ctx0" brushRef="#br0" timeOffset="109670">9159 19074 8320,'0'-6'3072,"10"2"-1664,5 8-576,0-4 928,17 0-577,4-4-127,9-1-416,6-3-160,9-7-256,2-2-96,-1-2 64,-5-7-160,-5 13-32,-4-6 0,-11 10 64,-12 0-608,-15 5-256,-12 13-1151,-12 4-417,-11-3-1472,-16 7-1152,2 2 2080</inkml:trace>
          <inkml:trace contextRef="#ctx0" brushRef="#br0" timeOffset="109964">9240 19110 6272,'0'4'2368,"6"-4"-1280,-2 5-224,-4-5 928,0 10-160,11-3 0,-11 13-289,9-2-95,3 8-704,-8 6 224,-8 10 192,4 6-224,-6 8-128,0 8-128,-3 7-64,-2 0-160,1 3-96,1 4-64,-3-7 0,3-11-64,4-7-32,-1-6-64,2-11-32,-2-10-800,1-7-288,5-9-736,0-10-320,0-23-1055,15-6-449,12-6 0</inkml:trace>
          <inkml:trace contextRef="#ctx0" brushRef="#br0" timeOffset="109414">9306 18662 7808,'0'4'2976,"6"9"-1600,3 6-768,3-10 832,3 4-192,0 0 63,6-4-607,3 5-160,2-5-352,10 0-128,-6-5 32,0 2-64,2-6-32,-13 0-128,-4 0-64,2 0-768,-34 9-2143,-1-1-193,-9 11-576</inkml:trace>
          <inkml:trace contextRef="#ctx0" brushRef="#br0" timeOffset="110253">9354 19304 8320,'-18'0'3168,"15"0"-1728,-3 5-704,6-5 928,6 4-449,3 2-127,7-3-288,4 2-128,6 0-352,4-5-64,16-5 64,1-3-64,4-2 32,3-9-160,-3 3-32,2-13-96,-13 7-32,-4-1-256,-10 10-64,-12 0-736,-14 7-320,-10 2-767,-6 4-289,-4 0-960,-4 13-1152,-7 1 1664</inkml:trace>
          <inkml:trace contextRef="#ctx0" brushRef="#br0" timeOffset="111102">9509 19123 5120,'0'-9'2016,"6"9"-1088,-6 9-256,0-9 704,6 10 160,-1 3 192,-1 10-320,-4 5-64,0 7-769,0 7 97,0 3 64,0 1-192,0-7-64,0-1-256,-4-8-160,-1-8-544,5-6-160,0-16-896,5-16-287,-1-6-673,11-4-256,2-6 608,7-4 256,3 4 1024,-3 5 1152,3-5 608,-9 9 640,3 5 256,0 14-416,0-2-160,-6 16-704,-6-1 448,-9 5 704,-4 4-384,-7 5-353,-4 9-255,0 4-288,-6 0-64,0-4-64,-3 0 0,3-6-64,16-7-32,1-2-96,8-8 32,7 0 0,4-5 32,6-4-160,3-4-32,8 0 32,-2-1 0,0 1-64,-3-1 0,-8 5 64,-4 5 64,-4 4 64,-5 4 32,-12 10 352,-5 13 224,-4 0 64,-4 5 32,-8 0-320,-3-1-64,0 2-160,-11-7-96,5-3-160,0-5-64,0-8-1024,6-10-416,0-9-864,4-9-351,1-5 255,5-4 224,5-5 736,3 6 384,3-2 672,-2 0 320,7-3 768,4-1 352,0 10 352,0 4 128,4-1-64,7 6-32,4 0-257,6 4-63,9 4-96,6 0 32,5 1-256,4 9-64,0-1-256,6 10 0,0-4-64,-4 3 32,-2 0-192,1 5-64,1-4-64,-11-4 32,-6-6-352,-6 2-64,-3-2-768,-10-9-256,-1 2-1120,1-12-3903</inkml:trace>
        </inkml:traceGroup>
        <inkml:traceGroup>
          <inkml:annotationXML>
            <emma:emma xmlns:emma="http://www.w3.org/2003/04/emma" version="1.0">
              <emma:interpretation id="{E0C83CF8-1577-4721-B2F7-310503464D15}" emma:medium="tactile" emma:mode="ink">
                <msink:context xmlns:msink="http://schemas.microsoft.com/ink/2010/main" type="inkWord" rotatedBoundingBox="7198,16162 8015,16140 8048,17342 7231,17364"/>
              </emma:interpretation>
              <emma:one-of disjunction-type="recognition" id="oneOf15">
                <emma:interpretation id="interp75" emma:lang="zh-CN" emma:confidence="0">
                  <emma:literal>变</emma:literal>
                </emma:interpretation>
                <emma:interpretation id="interp76" emma:lang="zh-CN" emma:confidence="0">
                  <emma:literal>娈</emma:literal>
                </emma:interpretation>
                <emma:interpretation id="interp77" emma:lang="zh-CN" emma:confidence="0">
                  <emma:literal>換</emma:literal>
                </emma:interpretation>
                <emma:interpretation id="interp78" emma:lang="zh-CN" emma:confidence="0">
                  <emma:literal>痰</emma:literal>
                </emma:interpretation>
                <emma:interpretation id="interp79" emma:lang="zh-CN" emma:confidence="0">
                  <emma:literal>授</emma:literal>
                </emma:interpretation>
              </emma:one-of>
            </emma:emma>
          </inkml:annotationXML>
          <inkml:trace contextRef="#ctx0" brushRef="#br0" timeOffset="112852">10288 19442 8576,'-14'12'3232,"14"-2"-1728,-4 4-768,4-6 928,0 0-577,0 2-159,4-1-544,2-6-256,2 3-64,14-12-576,4 0-128,10-14-895,0 2-353,3-8-416,2 2-128,1 2-640,-2 3-288,6-4 1824,-6-3 7072,16-2-1888,-10 11-416,-10 4-1152,-10 3-577,-5 14-351,0 2-96,-7 2-576,-14 6 64,0 9 96,-11 0-288,2 3-32,-6 6-192,-12-6-96,-3 6-96,0-4 32,-2-4-32,2 6 0,0-2 0,4 4-64,6-6 160,0-3 32,9-18-160,7-5 64,8-9 0,7-4 32,4-2 0,10-2-96,1-3 0,0 2 64,14 4 0,-4 6 32,-10 4 64,-8 0-32,0 8-32,-18 5 224,0 4 160,-12 9 160,-2 15 128,-8 0-224,-8 3-32,-6 5-160,-4-4 0,0 14-224,-2-10-96,-3-9-320,-2-4-160,1-9-1120,6-4-448,4-15-896,2-8-351,7-12-929,6 0-576,7-7 2432</inkml:trace>
          <inkml:trace contextRef="#ctx0" brushRef="#br0" timeOffset="113091">10265 19684 7808,'10'-35'2880,"1"40"-1536,10-5-736,3 13 928,6 1-256,2-2 31,8-2-255,7 3-96,4 6-512,4-2 0,12 6 64,-12-4-64,-4 3 0,-4-3-128,-2-2-32,-4 1-160,-5 2-32,-5-8 32,-5 2 0,-8-5-160,-2 5-32,0-1-672,-6-8-320,-1 5-864,3-10-319,-3 0-1281,2-10-576,-7 1 704</inkml:trace>
          <inkml:trace contextRef="#ctx0" brushRef="#br0" timeOffset="112212">10489 18788 8064,'0'0'2976,"10"0"-1600,7 0-704,-8 0 960,6 0-512,6 0-161,4 6-415,1-3-192,-2 1-192,-3 2-128,0-3 0,-6 3-32,0-2 64,-4 0-320,-11-4-128,0 0-671,-11 15-193,-4-15-832,-6 22-288,-9 1-672,0 3-736,-6 2 1568,-5-1 6432,-14 18-1344,8 4-256,11-11-896,11-12-416,11-3-256,2-13-1,27-7-607,6-3-32,9-3 0,6-7-96,5 0 0,1 3-192,-3-3-32,-3-3-32,-6 4 32,6-6-64,-4 7 64,-7-2 64,-5 5 64,-10 1 32,-10 1 64,0 3-32,-4 3 64,-2 1-128,1 1 32,-5 5-160,-1-2-64,7 1 0,-2 0-32,1 1-96,1-6 64,-1 1 32,-1 5 0,2-7 64,-7 1 32,1 2-32,-1-6-64,2 0-192,-3 0-32,3 0-128,-1 0 64,-1 0 96,7-6 32,-1 6 0,-1-4 32,1 4 96,1 0 64,-2 4-64,0 11 0,3-2 96,-3 1 32,0 8 224,0 1 128,3 4-32,-3 5 0,6 5-96,-5-1 32,1-1-128,4 1-64,0-4-64,0-4-96,0-10-416,0-6-128,0-6-832,0-12-352,4-6-543,1-11-225,4-4 32,3-1 0,-3 2 576,7 4 352,0-7 960,-6 7 1472,5 5 768,0 3 96,0 8 0,0 6-128,2 0-64,-2 10-864,-6 0 160,1 2 96,1 8-97,-5-4-31,-6 7-320,0 0-160,-6-1-416,-5-2-192,-4-8-1504,-4-2-671,-2-6-2209</inkml:trace>
        </inkml:traceGroup>
        <inkml:traceGroup>
          <inkml:annotationXML>
            <emma:emma xmlns:emma="http://www.w3.org/2003/04/emma" version="1.0">
              <emma:interpretation id="{7821C194-E205-49C2-B33A-5B284FD1E570}" emma:medium="tactile" emma:mode="ink">
                <msink:context xmlns:msink="http://schemas.microsoft.com/ink/2010/main" type="inkWord" rotatedBoundingBox="8102,16401 9041,16375 9065,17266 8126,17291"/>
              </emma:interpretation>
              <emma:one-of disjunction-type="recognition" id="oneOf16">
                <emma:interpretation id="interp80" emma:lang="zh-CN" emma:confidence="0">
                  <emma:literal>化</emma:literal>
                </emma:interpretation>
                <emma:interpretation id="interp81" emma:lang="zh-CN" emma:confidence="0">
                  <emma:literal>佔</emma:literal>
                </emma:interpretation>
                <emma:interpretation id="interp82" emma:lang="zh-CN" emma:confidence="0">
                  <emma:literal>他</emma:literal>
                </emma:interpretation>
                <emma:interpretation id="interp83" emma:lang="zh-CN" emma:confidence="0">
                  <emma:literal>比</emma:literal>
                </emma:interpretation>
                <emma:interpretation id="interp84" emma:lang="zh-CN" emma:confidence="0">
                  <emma:literal>伦</emma:literal>
                </emma:interpretation>
              </emma:one-of>
            </emma:emma>
          </inkml:annotationXML>
          <inkml:trace contextRef="#ctx0" brushRef="#br0" timeOffset="114202">11845 19236 8064,'21'-13'2976,"-2"-6"-1600,8 3-480,-18 9 960,2 17-193,4-1-31,-9 1-288,3 6-32,-9 4-736,-5-2 32,-10 5 32,5 4-224,-5 8 0,-6 3-448,1-3-192,-5 1 288,-1-4 256,-1-9-1024,3 4-416,-3-13-864,-3-14-384,0-6-767,9-6-353,6-11-448</inkml:trace>
          <inkml:trace contextRef="#ctx0" brushRef="#br0" timeOffset="114651">11651 19022 8320,'6'-3'3072,"-6"6"-1664,4 11-800,-4-4 928,0 2-352,0 8-33,0 12-287,0 3-160,0 7-384,0 3 0,0 9 96,0-14-96,0 20 64,0-1-160,5 12-64,-5-7 128,0 0 128,6-9-32,0-6 32,3-7-160,6-3 0,0-10-96,6-7 0,5-6-96,-2-6-64,7-10 32,10-4-32,-5-5-96,0-4 64,0 3 32,0-2 64,-6-2-32,-5 4 64,-5 2-64,-5 4-32,-9-2-64,-1-4-32,-5-2 416,-5 2 160,-1-12-384,-3-2-96,-1-8-896,5 6-352,-1 4-768,1-1-288,1 4-1919,4 2-2081,4-2 2080</inkml:trace>
          <inkml:trace contextRef="#ctx0" brushRef="#br0" timeOffset="113753">11319 19136 6912,'0'-7'2624,"6"7"-1408,0 0-448,-2 0 864,-4 0-288,5 0-64,1 3-225,3 1-95,-3 2-544,-2 11 256,-4 5 64,-4 1 64,-2 5 0,-3 4-256,-6 4-64,-6 6-288,0-3-64,-5 2-64,7 5-64,-13-14-768,12-10-288,1-8-1216,7-10-479,9-12-897,6-11-288,12-4 672</inkml:trace>
          <inkml:trace contextRef="#ctx0" brushRef="#br0" timeOffset="113962">11260 19390 9472,'4'13'3520,"1"1"-1920,2 14-896,-4-15 1055,8 10-351,-1 0-128,1 8-448,-2 11-192,3-2-352,-8 1-128,1 0 32,-5-5-160,0 0-96,0 0-608,0-14-224,0-7-1216,0-15-543,5-5-2305</inkml:trace>
        </inkml:traceGroup>
        <inkml:traceGroup>
          <inkml:annotationXML>
            <emma:emma xmlns:emma="http://www.w3.org/2003/04/emma" version="1.0">
              <emma:interpretation id="{195F5E55-37F6-44E4-A646-B06819E4668E}" emma:medium="tactile" emma:mode="ink">
                <msink:context xmlns:msink="http://schemas.microsoft.com/ink/2010/main" type="inkWord" rotatedBoundingBox="9315,16913 9396,16910 9405,17225 9324,17227"/>
              </emma:interpretation>
              <emma:one-of disjunction-type="recognition" id="oneOf17">
                <emma:interpretation id="interp85" emma:lang="zh-CN" emma:confidence="0">
                  <emma:literal>:</emma:literal>
                </emma:interpretation>
                <emma:interpretation id="interp86" emma:lang="zh-CN" emma:confidence="0">
                  <emma:literal>冫</emma:literal>
                </emma:interpretation>
                <emma:interpretation id="interp87" emma:lang="zh-CN" emma:confidence="0">
                  <emma:literal>⺄</emma:literal>
                </emma:interpretation>
                <emma:interpretation id="interp88" emma:lang="zh-CN" emma:confidence="0">
                  <emma:literal>?</emma:literal>
                </emma:interpretation>
                <emma:interpretation id="interp89" emma:lang="zh-CN" emma:confidence="0">
                  <emma:literal>乙</emma:literal>
                </emma:interpretation>
              </emma:one-of>
            </emma:emma>
          </inkml:annotationXML>
          <inkml:trace contextRef="#ctx0" brushRef="#br0" timeOffset="114955">12365 19545 9728,'0'3'3584,"6"3"-1920,18-2-1024,-14 0 959,1 2-671,-1-2-160,1 1-576,-8-2-96,-3-3-96,0 0-1056,0 0-416,0 14-4607,0 14 1727</inkml:trace>
          <inkml:trace contextRef="#ctx0" brushRef="#br0" timeOffset="115159">12365 19794 10624,'0'13'3936,"0"-4"-2112,6 1-1569,4-1 929,-1 0-672,-4-1-128,5-2-992,-4-6-480,5 0-2783,-1 0-1217,-5 0 1472,4-6 864</inkml:trace>
        </inkml:traceGroup>
        <inkml:traceGroup>
          <inkml:annotationXML>
            <emma:emma xmlns:emma="http://www.w3.org/2003/04/emma" version="1.0">
              <emma:interpretation id="{0468848E-7AF1-4B65-B79A-F519312BBCC2}" emma:medium="tactile" emma:mode="ink">
                <msink:context xmlns:msink="http://schemas.microsoft.com/ink/2010/main" type="inkWord" rotatedBoundingBox="10570,16157 11157,16141 11182,17050 10594,17066"/>
              </emma:interpretation>
              <emma:one-of disjunction-type="recognition" id="oneOf18">
                <emma:interpretation id="interp90" emma:lang="zh-CN" emma:confidence="0">
                  <emma:literal>。</emma:literal>
                </emma:interpretation>
                <emma:interpretation id="interp91" emma:lang="zh-CN" emma:confidence="0">
                  <emma:literal>0</emma:literal>
                </emma:interpretation>
                <emma:interpretation id="interp92" emma:lang="zh-CN" emma:confidence="0">
                  <emma:literal>○</emma:literal>
                </emma:interpretation>
                <emma:interpretation id="interp93" emma:lang="zh-CN" emma:confidence="0">
                  <emma:literal>O</emma:literal>
                </emma:interpretation>
                <emma:interpretation id="interp9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118887">13832 18829 3584,'-5'-41'1408,"5"41"-768,-3-4-320,3 4 384,0 0 224,0 0 160,0 0-160,-6 0-96,0 0-448,2 4-32,-2 2 64,-4 10 64,0 13 0,-5-3-32,0 6-32,-1 4-96,2-1 32,-7 3 0,6 11 96,0 2-96,-2 2-32,7 2-128,0 9 32,5 0 0,5 3 31,5 5-127,11-8-96,5-15 0,3-7 32,7-10-32,10-10 64,4-18-64,2-14 64,4-16-128,0-15 0,-6-8 96,1-6 32,0-4-128,-6-5 32,-8 6 0,-8 0 64,-8 4-32,-16 2-32,-4 3 32,-8-11-32,-3 1-96,-5 11 64,-5 6 32,-1 6 0,-10 4 0,-4 10 0,4 3 0,1 12 0,5 1-96,3 6 0,7 6-511,4 10-161,7 16-608,4 0-160,-1 0-1120,20 0-1632,13-2 1088</inkml:trace>
        </inkml:traceGroup>
        <inkml:traceGroup>
          <inkml:annotationXML>
            <emma:emma xmlns:emma="http://www.w3.org/2003/04/emma" version="1.0">
              <emma:interpretation id="{7B9AD215-3B4E-46E0-BA9F-692ABC9B985B}" emma:medium="tactile" emma:mode="ink">
                <msink:context xmlns:msink="http://schemas.microsoft.com/ink/2010/main" type="inkWord" rotatedBoundingBox="11487,15892 11866,15882 11902,17182 11522,17193"/>
              </emma:interpretation>
              <emma:one-of disjunction-type="recognition" id="oneOf19">
                <emma:interpretation id="interp95" emma:lang="zh-CN" emma:confidence="0">
                  <emma:literal>(</emma:literal>
                </emma:interpretation>
                <emma:interpretation id="interp96" emma:lang="zh-CN" emma:confidence="0">
                  <emma:literal>〔</emma:literal>
                </emma:interpretation>
                <emma:interpretation id="interp97" emma:lang="zh-CN" emma:confidence="0">
                  <emma:literal>[</emma:literal>
                </emma:interpretation>
                <emma:interpretation id="interp98" emma:lang="zh-CN" emma:confidence="0">
                  <emma:literal>〈</emma:literal>
                </emma:interpretation>
                <emma:interpretation id="interp9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19283">14852 18530 4864,'-24'-13'1824,"12"13"-960,-6 4-800,12 1 448,0-1 672,-9 6 320,0 0-320,-6 2-160,0 11-576,1 4-64,4 10 32,-2 2 64,-3 29 96,0 6-32,1 6-32,4 8-129,2 6 1,2-4-160,8-3-64,4 0-64,4 3-96,8-13 32,2-9 32,16-13-96,12-7-64,-2-12-384,7-4-160,-2-10-639,-3 2-257,-7-16-1152,4-8-448,3-3 192</inkml:trace>
        </inkml:traceGroup>
        <inkml:traceGroup>
          <inkml:annotationXML>
            <emma:emma xmlns:emma="http://www.w3.org/2003/04/emma" version="1.0">
              <emma:interpretation id="{FF58B7A5-339A-4FA8-8306-506904428E88}" emma:medium="tactile" emma:mode="ink">
                <msink:context xmlns:msink="http://schemas.microsoft.com/ink/2010/main" type="inkWord" rotatedBoundingBox="11955,16045 13423,16005 13453,17109 11986,17149"/>
              </emma:interpretation>
              <emma:one-of disjunction-type="recognition" id="oneOf20">
                <emma:interpretation id="interp100" emma:lang="zh-CN" emma:confidence="0">
                  <emma:literal>如</emma:literal>
                </emma:interpretation>
                <emma:interpretation id="interp101" emma:lang="zh-CN" emma:confidence="0">
                  <emma:literal>灿</emma:literal>
                </emma:interpretation>
                <emma:interpretation id="interp102" emma:lang="zh-CN" emma:confidence="0">
                  <emma:literal>冊</emma:literal>
                </emma:interpretation>
                <emma:interpretation id="interp103" emma:lang="zh-CN" emma:confidence="0">
                  <emma:literal>㞹</emma:literal>
                </emma:interpretation>
                <emma:interpretation id="interp104" emma:lang="zh-CN" emma:confidence="0">
                  <emma:literal>讪</emma:literal>
                </emma:interpretation>
              </emma:one-of>
            </emma:emma>
          </inkml:annotationXML>
          <inkml:trace contextRef="#ctx0" brushRef="#br0" timeOffset="119857">15383 19029 3456,'-11'0'1312,"11"3"-704,0-6 0,0 3 576,0 0-288,0 0-32,0 0-96,0 3 0,0 1-416,0 6 224,0-1 128,0 4-64,-4 6 0,-2 8 0,1 10 0,1 3-160,-1 5-32,-7 9-192,3 2-96,0-8 0,2 12-32,2-1-160,-1-10-32,6-7-256,0-14-64,0-28-1344,0-15-608,0-8-1408</inkml:trace>
          <inkml:trace contextRef="#ctx0" brushRef="#br0" timeOffset="120284">15321 19029 4736,'-4'-23'1824,"4"17"-960,0 3-800,0 3 384,0 0 256,0 0 256,9 3-192,1 3-64,1 8-416,-2-5 96,7 4 64,-1 4 128,5 2 96,12 3-160,-7 7 32,-5-7-192,11 15 32,-5-2-96,-2 0 64,3 3-64,-6-2-1,-2 0-95,1-4 32,-5-6-64,0-3 0,2-4-32,-7-6 0,-1-4 0,2-9 64,-1-9-96,-5-4 0,1-9-96,-2-7-32,2 2-32,9-17 0,0 2 64,6-4 0,-1 2-96,1 4 64,0-2 32,-7-8 0,2-3-224,-1 2 0,0 15-192,0 4-63,-4 6-161,-1 3-64,-1 4-1024,-3 6-416,3 4-1504</inkml:trace>
          <inkml:trace contextRef="#ctx0" brushRef="#br0" timeOffset="120583">15994 19278 6656,'-19'0'2464,"19"4"-1344,0 1-896,0-5 640,9 0-96,6 0 32,12 0-384,3-5-160,15-3-160,12-11-96,-6 6 32,-1 3-32,-3-2 0,-2 2 0,-3 0 0,-12 7-288,-5-3-128,-4 3-1408,-10-7-640,-11 6-576</inkml:trace>
          <inkml:trace contextRef="#ctx0" brushRef="#br0" timeOffset="120808">16325 19092 4608,'-15'-10'1760,"15"10"-960,-25 0-384,19 6 608,1-6-160,1 4 32,4-4-64,0 9 32,0 0 224,0 18-608,0 5 192,0-1 0,0 5-160,-11 10-32,2 0-288,-2-2-64,1-2-64,1-6-64,3 5-416,1-9-128,-1-9-1344,17-23-3072</inkml:trace>
          <inkml:trace contextRef="#ctx0" brushRef="#br0" timeOffset="122684">15270 18675 4096,'-24'-4'1568,"13"8"-832,-4 5-512,9 1 416,-4-3 160,1 8 224,-6-2-352,-2 14-64,-2 14-352,3 4 32,-10 4 64,6 6 0,0 5 32,4 8-64,2-6 32,4 6 0,4 2 32,6-8-192,10 19-64,10-4-128,6-9-32,4-8 96,12-11 32,4-7-672,4-7-320,22-9-2720</inkml:trace>
        </inkml:traceGroup>
        <inkml:traceGroup>
          <inkml:annotationXML>
            <emma:emma xmlns:emma="http://www.w3.org/2003/04/emma" version="1.0">
              <emma:interpretation id="{1BB782C1-4D38-4805-A8B9-017916B12E2A}" emma:medium="tactile" emma:mode="ink">
                <msink:context xmlns:msink="http://schemas.microsoft.com/ink/2010/main" type="inkWord" rotatedBoundingBox="13565,15782 14897,15745 14931,17010 13600,17046"/>
              </emma:interpretation>
              <emma:one-of disjunction-type="recognition" id="oneOf21">
                <emma:interpretation id="interp105" emma:lang="zh-CN" emma:confidence="0">
                  <emma:literal>水</emma:literal>
                </emma:interpretation>
                <emma:interpretation id="interp106" emma:lang="zh-CN" emma:confidence="0">
                  <emma:literal>旷</emma:literal>
                </emma:interpretation>
                <emma:interpretation id="interp107" emma:lang="zh-CN" emma:confidence="0">
                  <emma:literal>忊</emma:literal>
                </emma:interpretation>
                <emma:interpretation id="interp108" emma:lang="zh-CN" emma:confidence="0">
                  <emma:literal>邖</emma:literal>
                </emma:interpretation>
                <emma:interpretation id="interp109" emma:lang="zh-CN" emma:confidence="0">
                  <emma:literal>䢳</emma:literal>
                </emma:interpretation>
              </emma:one-of>
            </emma:emma>
          </inkml:annotationXML>
          <inkml:trace contextRef="#ctx0" brushRef="#br0" timeOffset="121816">16773 19011 5248,'-4'-5'2016,"8"5"-1088,-4-5-384,0 5 640,0 0-416,12 0-32,-3 0-64,2 0-32,-1 5-352,4 0 192,-2 8 64,3-1 64,-6 4 96,3 1-96,-3 2-65,0 7-159,3-3 0,-3 9-96,2-4 0,-1-5-256,-4-7 0,-3-2-32,3-5 0,5-4 64,-7-10 96,11-12-224,6 2 0,0-2-160,-1-5 0,-5-1-32,1 0 64,4 1 128,-5 0 96,0-2-64,0 2 0,0 3 32,2-3 0,-2 9 0,0-11 64,-5 6-96,1 1 0,-1 2 96,-5 7 32,-1 16 96,2 2-32,-6 2 64,0 4 64,0-4 64,0 6 32,0 1 0,5 6-64,1-1-32,-2 4 32,1 14 32,-5-7-256,6 0-32,-6 7 0,0-2 32,0 1-32,0-5-64,0-4-64,0-5 32,4-3-256,-4-11-64,0-4-1152,0-9-448,0-5-1759,6-8-2145,-1-6 1760</inkml:trace>
          <inkml:trace contextRef="#ctx0" brushRef="#br0" timeOffset="122120">17534 18748 5376,'0'-15'2016,"4"20"-1088,7 5-448,-2-2 640,3 1 384,-3 4 160,7 25-384,-2-2-128,7-1-672,0 7 191,-1-6 97,1 5-32,-6 17 0,0-12-320,-5-1-96,1-4-128,-11 5-32,-5-1-192,-7 0 32,-7 4 0,-13-8 64,-4 23-672,-3-11-224,-17-8-1152,-1-3-479,2-11-2081</inkml:trace>
          <inkml:trace contextRef="#ctx0" brushRef="#br0" timeOffset="121188">16774 19001 4736,'-10'0'1760,"5"0"-960,0 0-224,5 0 640,0 5-192,0 0 32,0 8-160,0-4-96,0 1-416,0 3 96,0 5 160,0 9-160,0 9 64,-5 1-256,0-7-32,1 8-64,-2-2 32,1-4-65,-2 0 1,4-6-96,-2-3-64,-1-4 32,2-6-32,-2-4-160,0 1-31,-8-6-961,-7 0-1280,0-4-640,21-4-448</inkml:trace>
          <inkml:trace contextRef="#ctx0" brushRef="#br0" timeOffset="123556">17676 18394 5120,'-4'-6'2016,"8"6"-1088,2 0-1088,0 0 384,2 0 224,4-4 256,3 4-160,6 0 32,9 4-352,0-4-128,-4 6-64,-1-3 32,-4 3 96,-1-2 0,-4 5 0,-7 4-96,-4 0 32,-5 3-64,-5-3 64,2 0-64,-13 6 64,-10-6-128,-1 1-64,8-2 128,-1-2 32,4-1 64,6-5 0,0 1-160,4-1 32,6-4 64,16 0 32,4 6 32,1-2 0,3 5 0,-3 4 0,5 1-64,-4 4-64,-8 0 160,-4 0 32,-4 5 128,-6 0 32,-6-1-96,-4 10-96,-20-6-64,-2 6 0,-4-4 0,6-4 96,0-8-256,4 3 0,1-10-416,4 1-96,7-2-1536,8 1-640,6-4-320</inkml:trace>
        </inkml:traceGroup>
        <inkml:traceGroup>
          <inkml:annotationXML>
            <emma:emma xmlns:emma="http://www.w3.org/2003/04/emma" version="1.0">
              <emma:interpretation id="{057D0370-240A-4193-BA97-68AE76F74448}" emma:medium="tactile" emma:mode="ink">
                <msink:context xmlns:msink="http://schemas.microsoft.com/ink/2010/main" type="inkWord" rotatedBoundingBox="15109,15917 15388,15910 15417,16950 15138,16958"/>
              </emma:interpretation>
              <emma:one-of disjunction-type="recognition" id="oneOf22">
                <emma:interpretation id="interp110" emma:lang="zh-CN" emma:confidence="0">
                  <emma:literal>,</emma:literal>
                </emma:interpretation>
                <emma:interpretation id="interp111" emma:lang="zh-CN" emma:confidence="0">
                  <emma:literal>)</emma:literal>
                </emma:interpretation>
                <emma:interpretation id="interp112" emma:lang="zh-CN" emma:confidence="0">
                  <emma:literal>丿</emma:literal>
                </emma:interpretation>
                <emma:interpretation id="interp113" emma:lang="zh-CN" emma:confidence="0">
                  <emma:literal>〉</emma:literal>
                </emma:interpretation>
                <emma:interpretation id="interp11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123938">18186 18549 4992,'0'3'1920,"26"7"-1024,-12-6-288,-4 1 672,-4-2-160,4 7 0,1 4-160,4 4-32,0 9-512,6 5 160,-1 0 96,0 17 0,0 2-33,-5-2-127,0-4-64,2 0 0,-2 1 128,-11 14-128,2-6 64,-12-4-288,-10 4-128,2 0-64,-7 1-32,-4-6-224,-11 9-96,-14 6-1440,3-14-607,-4 0-2529</inkml:trace>
        </inkml:traceGroup>
        <inkml:traceGroup>
          <inkml:annotationXML>
            <emma:emma xmlns:emma="http://www.w3.org/2003/04/emma" version="1.0">
              <emma:interpretation id="{00482DF8-93FE-4FE9-85C9-BCE982A973C7}" emma:medium="tactile" emma:mode="ink">
                <msink:context xmlns:msink="http://schemas.microsoft.com/ink/2010/main" type="inkWord" rotatedBoundingBox="16040,16482 17289,16447 17291,16494 16041,16528"/>
              </emma:interpretation>
              <emma:one-of disjunction-type="recognition" id="oneOf23">
                <emma:interpretation id="interp115" emma:lang="zh-CN" emma:confidence="0">
                  <emma:literal>一</emma:literal>
                </emma:interpretation>
                <emma:interpretation id="interp116" emma:lang="zh-CN" emma:confidence="0">
                  <emma:literal>—</emma:literal>
                </emma:interpretation>
                <emma:interpretation id="interp117" emma:lang="zh-CN" emma:confidence="0">
                  <emma:literal>ㄧ</emma:literal>
                </emma:interpretation>
                <emma:interpretation id="interp118" emma:lang="zh-CN" emma:confidence="0">
                  <emma:literal>―</emma:literal>
                </emma:interpretation>
                <emma:interpretation id="interp119" emma:lang="zh-CN" emma:confidence="0">
                  <emma:literal>-</emma:literal>
                </emma:interpretation>
              </emma:one-of>
            </emma:emma>
          </inkml:annotationXML>
          <inkml:trace contextRef="#ctx0" brushRef="#br0" timeOffset="125222">19095 19130 5632,'-12'3'2176,"12"-3"-1152,5 0-704,-5 0 640,0 0-160,7 4 96,2-4-224,2 0-32,4 0-352,0 0-32,6 0 64,-2 0-128,1 0-32,7 5 0,3-1 32,11 2-96,-1-6 0,7 0 32,-2-6 64,6 6-96,6-4-64,-1-1 0,-1 1-32,1 1 0,6-3 64,4 2-32,-9-6-32,-12 6 32,15-1-32,-12 2 0,6-3 0,-7 6-96,-7-4 64,-4 4 32,-4-6 64,-8 6-384,-3 0-192,-6 0-1408,-4 0-672,-7 6-864</inkml:trace>
        </inkml:traceGroup>
        <inkml:traceGroup>
          <inkml:annotationXML>
            <emma:emma xmlns:emma="http://www.w3.org/2003/04/emma" version="1.0">
              <emma:interpretation id="{D88481BE-BE88-482E-9B2E-8E2003FA3A83}" emma:medium="tactile" emma:mode="ink">
                <msink:context xmlns:msink="http://schemas.microsoft.com/ink/2010/main" type="inkWord" rotatedBoundingBox="17099,16208 17369,16200 17383,16706 17112,16714"/>
              </emma:interpretation>
              <emma:one-of disjunction-type="recognition" id="oneOf24">
                <emma:interpretation id="interp120" emma:lang="zh-CN" emma:confidence="0">
                  <emma:literal>)</emma:literal>
                </emma:interpretation>
                <emma:interpretation id="interp121" emma:lang="zh-CN" emma:confidence="0">
                  <emma:literal>〉</emma:literal>
                </emma:interpretation>
                <emma:interpretation id="interp122" emma:lang="zh-CN" emma:confidence="0">
                  <emma:literal>,</emma:literal>
                </emma:interpretation>
                <emma:interpretation id="interp123" emma:lang="zh-CN" emma:confidence="0">
                  <emma:literal>&gt;</emma:literal>
                </emma:interpretation>
                <emma:interpretation id="interp12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25568">20185 18839 5248,'-21'26'2016,"42"-17"-1088,-6 23-512,-5-22 544,1 3-128,4 0 64,1 1-224,4-2-96,0 4-320,5-3 128,2 0 32,-3 6 0,-4-6 64,7 0 288,-24 10 224,-3-1-385,-3-3-159,-14 13-288,-7-2-64,-3-1-96,-8-3-32,-5 2-608,-2-2-287,7-2-1217,10-6-544,10-4-1056</inkml:trace>
        </inkml:traceGroup>
        <inkml:traceGroup>
          <inkml:annotationXML>
            <emma:emma xmlns:emma="http://www.w3.org/2003/04/emma" version="1.0">
              <emma:interpretation id="{B658FFE2-2543-4EED-A696-A2312A54E77A}" emma:medium="tactile" emma:mode="ink">
                <msink:context xmlns:msink="http://schemas.microsoft.com/ink/2010/main" type="inkWord" rotatedBoundingBox="18061,16075 18752,16056 18774,16859 18082,16878"/>
              </emma:interpretation>
              <emma:one-of disjunction-type="recognition" id="oneOf25">
                <emma:interpretation id="interp125" emma:lang="zh-CN" emma:confidence="0">
                  <emma:literal>。</emma:literal>
                </emma:interpretation>
                <emma:interpretation id="interp126" emma:lang="zh-CN" emma:confidence="0">
                  <emma:literal>○</emma:literal>
                </emma:interpretation>
                <emma:interpretation id="interp127" emma:lang="zh-CN" emma:confidence="0">
                  <emma:literal>〇</emma:literal>
                </emma:interpretation>
                <emma:interpretation id="interp128" emma:lang="zh-CN" emma:confidence="0">
                  <emma:literal>0</emma:literal>
                </emma:interpretation>
                <emma:interpretation id="interp12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126332">21317 18711 10752,'-21'9'1568,"0"1"-800,0-1-192,1 4-128,5 6-32,0 17 0,-1 0-32,2 5 0,-2 4-128,-1 0 0,8 14-33,3 5 97,-3-6-32,9 6 64,15-2-192,0-7-96,0-4-32,11-12 32,10-7-32,0-9 64,4-10-128,7-3 0,-2-14 32,0-10 64,2-8-96,4-7-64,6-3-32,-6-3 0,-7-11 96,-7 1 0,-7-6-128,-4 2-32,-11 4 96,-6-9 96,-9-1 32,-15 1-32,-9 9 32,-8 9 32,-7 4-32,-9 9-32,-3 6-64,0 2-32,1 11 128,-7 1 32,6 3 0,6 3-64,9 11-256,6-1-96,4 2-671,16 7-2305,5 1-224,25 0 192</inkml:trace>
          <inkml:trace contextRef="#ctx0" brushRef="#br0" timeOffset="125886">21444 18720 4480,'-29'-19'1760,"6"19"-960,4 0-320,-3 0 640</inkml:trace>
        </inkml:traceGroup>
        <inkml:traceGroup>
          <inkml:annotationXML>
            <emma:emma xmlns:emma="http://www.w3.org/2003/04/emma" version="1.0">
              <emma:interpretation id="{8B260EC0-EDB3-4853-B632-900625EFB3A1}" emma:medium="tactile" emma:mode="ink">
                <msink:context xmlns:msink="http://schemas.microsoft.com/ink/2010/main" type="inkWord" rotatedBoundingBox="18912,15912 19266,15903 19297,17068 18944,17077"/>
              </emma:interpretation>
              <emma:one-of disjunction-type="recognition" id="oneOf26">
                <emma:interpretation id="interp130" emma:lang="zh-CN" emma:confidence="0">
                  <emma:literal>(</emma:literal>
                </emma:interpretation>
                <emma:interpretation id="interp131" emma:lang="zh-CN" emma:confidence="0">
                  <emma:literal>〔</emma:literal>
                </emma:interpretation>
                <emma:interpretation id="interp132" emma:lang="zh-CN" emma:confidence="0">
                  <emma:literal>〈</emma:literal>
                </emma:interpretation>
                <emma:interpretation id="interp133" emma:lang="zh-CN" emma:confidence="0">
                  <emma:literal>[</emma:literal>
                </emma:interpretation>
                <emma:interpretation id="interp13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126725">22193 18539 6656,'-21'0'2528,"15"3"-1344,-3 7-736,9-6 704,-6 6-96,3 4 32,-9 4-416,-3 4-96,-6 14-320,1 9 192,1 19 159,-2 0-127,1 4 64,-2 13-128,8-4 0,8-3-224,2-7-64,4 1-128,4-5-32,8 0-32,8 5 0,10-10-288,6-6-160,4-11-1023,6-11-353,6-1-1504,8-13-1696,6 0 1664</inkml:trace>
        </inkml:traceGroup>
        <inkml:traceGroup>
          <inkml:annotationXML>
            <emma:emma xmlns:emma="http://www.w3.org/2003/04/emma" version="1.0">
              <emma:interpretation id="{B3F436CE-C556-4A3E-81E8-E9272B2E1CC5}" emma:medium="tactile" emma:mode="ink">
                <msink:context xmlns:msink="http://schemas.microsoft.com/ink/2010/main" type="inkWord" rotatedBoundingBox="19631,15678 20607,15651 20639,16792 19663,16819"/>
              </emma:interpretation>
              <emma:one-of disjunction-type="recognition" id="oneOf27">
                <emma:interpretation id="interp135" emma:lang="zh-CN" emma:confidence="0">
                  <emma:literal>如</emma:literal>
                </emma:interpretation>
                <emma:interpretation id="interp136" emma:lang="zh-CN" emma:confidence="0">
                  <emma:literal>心</emma:literal>
                </emma:interpretation>
                <emma:interpretation id="interp137" emma:lang="zh-CN" emma:confidence="0">
                  <emma:literal>䢳</emma:literal>
                </emma:interpretation>
                <emma:interpretation id="interp138" emma:lang="zh-CN" emma:confidence="0">
                  <emma:literal>汇</emma:literal>
                </emma:interpretation>
                <emma:interpretation id="interp139" emma:lang="zh-CN" emma:confidence="0">
                  <emma:literal>仁</emma:literal>
                </emma:interpretation>
              </emma:one-of>
            </emma:emma>
          </inkml:annotationXML>
          <inkml:trace contextRef="#ctx0" brushRef="#br0" timeOffset="130066">22772 18762 3072,'-3'-10'1216,"3"10"-640,0-4-32,0-1 512,3 1 0,-3 4 96,0 0-352,0 0-96,0 0-416,0 0 32,0 0 96,0 9-32,-3 5 96,-3 12-64,0 16 0,3 3-96,-3 10-32,0-7-32,1 20 0,1-4-224,4-5 0,0-4-32,0-5 0,0-4 0,0-10 0,0-4 0,4-10 64,-4-5-384,5-2-96,-5-7-1088,0-8-448,0-4-1312</inkml:trace>
          <inkml:trace contextRef="#ctx0" brushRef="#br0" timeOffset="130638">22692 18974 2304,'0'-13'864,"0"4"-448,5-1-480,1-3 1952,-2 0-512,1 3-192,1 1-256,-2 0-416,1-5-96,5 14-224,1 0 224,-2 0 192,3 0-32,9 17 256,-6 8-192,4-3 32,1 8 32,1 2-96,0 10 0,0 3-192,3-3-96,2-3-33,-1-3-31,1-4-64,-1-4 32,-4-5-128,-1-6 0,1-2-32,-6-2 32,0-3-64,-4-6 64,-1-4-64,-1 0-32,-3-4 96,0-2 0,-6-3-32,0 1 32,0-11-64,0-13-32,0 0 32,0-4-32,0 0 0,0-5 64,0-18-96,0 1 0,0 8 32,0 0 0,0 5-96,0 4 0,0 5 128,0 8 32,0 5-96,0 6-32,0 2-64,0 2 96,-6 3-576,6 7-224,0 3-1055,-6 3-385,6 3-1696</inkml:trace>
          <inkml:trace contextRef="#ctx0" brushRef="#br0" timeOffset="131332">23436 18298 3712,'-9'-8'1408,"9"12"-768,0-8-192,0 4 544,0 0-64,0 0 96,0 0-224,0 0-96,9 0-384,-4 0 0,5 4 96,1-4-96,4 0 64,0 4-160,0 1-64,-5-1 0,1 1-32,-2 3-160,-3 7-32,-6 2 32,-6 2 0,3 4 32,-9-1 0,-3 1 64,6-4 32,-6-3-32,3-2-64,3-4 32,9-2-32,0-4-96,4 2 0,7-2 128,4 6 32,0-7-96,12 6-32,-3 5 32,6 0 64,-3 4 0,-6 0 64,-7 5-224,-4 0-32,-14 3 256,-13 2 160,-7-2-96,-3 6-32,-3-8-64,0-6 32,-6-4-128,6-14 0,4-4-736,5-2-384,2-4-2368</inkml:trace>
        </inkml:traceGroup>
        <inkml:traceGroup>
          <inkml:annotationXML>
            <emma:emma xmlns:emma="http://www.w3.org/2003/04/emma" version="1.0">
              <emma:interpretation id="{A6EADE77-E716-43E1-81A4-4097A9650904}" emma:medium="tactile" emma:mode="ink">
                <msink:context xmlns:msink="http://schemas.microsoft.com/ink/2010/main" type="inkWord" rotatedBoundingBox="20824,16176 21354,16161 21372,16815 20842,16830"/>
              </emma:interpretation>
              <emma:one-of disjunction-type="recognition" id="oneOf28">
                <emma:interpretation id="interp140" emma:lang="zh-CN" emma:confidence="0">
                  <emma:literal>小</emma:literal>
                </emma:interpretation>
                <emma:interpretation id="interp141" emma:lang="zh-CN" emma:confidence="0">
                  <emma:literal>十</emma:literal>
                </emma:interpretation>
                <emma:interpretation id="interp142" emma:lang="zh-CN" emma:confidence="0">
                  <emma:literal>+</emma:literal>
                </emma:interpretation>
                <emma:interpretation id="interp143" emma:lang="zh-CN" emma:confidence="0">
                  <emma:literal>÷</emma:literal>
                </emma:interpretation>
                <emma:interpretation id="interp144" emma:lang="zh-CN" emma:confidence="0">
                  <emma:literal>干</emma:literal>
                </emma:interpretation>
              </emma:one-of>
            </emma:emma>
          </inkml:annotationXML>
          <inkml:trace contextRef="#ctx0" brushRef="#br0" timeOffset="132451">23900 19097 3712,'-10'0'1408,"4"-6"-768,3 6-192,3 0 544,0 0 160,-6 6 96,6-6-416,0 3-96,0-3-416,0 6 0,6-2 96,-3 5 64,3-5 0,0 5-96,3-5 0,3-4-32,-3 0 32,-3 0 64,-3 0 64,3-4-224,0 1-32,-6-3-1,4 2 1,-4-2 0,0 3 0,5-1-224,1-2 0,-6 6-32,5 0 0,5 0-96,-1 0 64,12 0 96,6 0 32,3 0-128,0 0-32,0-3 96,2-3 32,-2 2-96,0-2-32,0 3 96,-3-1 32,3-2 0,-4 6-64,-5 0-64,-2 0-32,-4 6-224,-4-6-64,-2 0-991,-12 0-6273,-9 7 3456</inkml:trace>
          <inkml:trace contextRef="#ctx0" brushRef="#br0" timeOffset="132805">24144 18807 4352,'-4'-6'1664,"-1"12"-896,-1-3-192,6-3 576,0 0 64,0 0 128,0 0-384,0 0-96,6 14-512,-1 1 64,-5 7 32,0 1 32,0-1 128,4 5-160,2 1 64,-6 3-161,0 6-31,0 2-192,0 7-32,0-1 32,5 0 0,-1 1-64,2 0-64,-1-6-128,1-4 0,-2-4-1055,2-4-513,-1-6-2624</inkml:trace>
        </inkml:traceGroup>
        <inkml:traceGroup>
          <inkml:annotationXML>
            <emma:emma xmlns:emma="http://www.w3.org/2003/04/emma" version="1.0">
              <emma:interpretation id="{E39D8F55-0931-4952-9FAA-4751F3A110D3}" emma:medium="tactile" emma:mode="ink">
                <msink:context xmlns:msink="http://schemas.microsoft.com/ink/2010/main" type="inkWord" rotatedBoundingBox="21795,15644 22721,15619 22752,16755 21826,16780"/>
              </emma:interpretation>
              <emma:one-of disjunction-type="recognition" id="oneOf29">
                <emma:interpretation id="interp145" emma:lang="zh-CN" emma:confidence="0">
                  <emma:literal>心</emma:literal>
                </emma:interpretation>
                <emma:interpretation id="interp146" emma:lang="zh-CN" emma:confidence="0">
                  <emma:literal>ⅱ</emma:literal>
                </emma:interpretation>
                <emma:interpretation id="interp147" emma:lang="zh-CN" emma:confidence="0">
                  <emma:literal>的</emma:literal>
                </emma:interpretation>
                <emma:interpretation id="interp148" emma:lang="zh-CN" emma:confidence="0">
                  <emma:literal>比</emma:literal>
                </emma:interpretation>
                <emma:interpretation id="interp14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34620">24853 18842 4736,'27'-32'1760,"-49"23"-960,38 9-448,-16 0 480,0 0 32,0 0 32,11 6 0,-2-3 0,7 26-128,-1-3-96,6-4 0,-1 6-32,1-1 0,3 5 64,3 0-97,3-2-63,6-2-160,0 8-64,-1 0-64,-4-4 0,-1-4-64,2-1-32,-8-1 32,2-1 32,-1-3-96,-4-5-96,-1 2 0,-4-6 32,-2-3-32,2-1 64,-6-5 0,-5-4 32,0-4-64,-5-2 32,0-3 0,0 1 96,-5-1-160,0-4-32,0-6 0,0-13 0,1 0 0,-2-4 64,0-5-32,0-12-32,6-17-64,0-1 32,0-3 32,6 6 64,0 6-96,0 8-64,-2 3-160,-4 2-64,0 7-480,0 10-192,-4 9-991,-2 16-321,0 2-2016</inkml:trace>
          <inkml:trace contextRef="#ctx0" brushRef="#br0" timeOffset="134109">24992 18779 3456,'-5'-8'1312,"5"8"-704,0 0 0,0 0 512,0 0 0,5-6 128,-1 3 32,2-3 0,-1-2-704,-1-1 160,-4 0 128,0 3-192,0 2-64,-4 0-224,-1 4 0,-1 4-161,2 0 33,-7 5-224,5 6-32,2-1 64,4 8 32,0 10-32,0 4-64,0-4 96,0 4 0,0 5-32,0-1-64,0 11 96,0-2 0,-5 1-32,-1-4-64,6-1 32,0-5-32,0-3 0,0-10 0,0-5-96,0-3 0,0-6-160,0-3-64,0-10-767,0-6-321,0-3-608,0-5-192,-3-12-160,-3-6-960,-5 5 832</inkml:trace>
          <inkml:trace contextRef="#ctx0" brushRef="#br0" timeOffset="135076">25531 18268 4992,'-16'-10'1920,"16"10"-1024,0 4-416,0-4 576,6 6-96,4-3 64,5 1-288,11 2-64,-5 3-384,3-1-96,-3 1 0,0 5 32,-7 0 32,-2 3-128,-3 2-32,-9 4 160,-5-1 96,-11 5 64,-4 1 160,-1-1 32,2-5 95,-7 0-31,5-3-32,1-6-128,5 1-64,5-5-192,4 1 0,6-1-224,6 0-32,4-1 0,10-2 64,7-2-96,-3 1 0,3-1-256,-3-4-64,2 0-928,-1 4-447,1-4-1377,-1 5-576,-5-1 96</inkml:trace>
        </inkml:traceGroup>
        <inkml:traceGroup>
          <inkml:annotationXML>
            <emma:emma xmlns:emma="http://www.w3.org/2003/04/emma" version="1.0">
              <emma:interpretation id="{764984B4-BB34-454B-996C-C9BF09C18CA3}" emma:medium="tactile" emma:mode="ink">
                <msink:context xmlns:msink="http://schemas.microsoft.com/ink/2010/main" type="inkWord" rotatedBoundingBox="22829,16036 23575,16016 23597,16803 22851,16824"/>
              </emma:interpretation>
              <emma:one-of disjunction-type="recognition" id="oneOf30">
                <emma:interpretation id="interp150" emma:lang="zh-CN" emma:confidence="0">
                  <emma:literal>y</emma:literal>
                </emma:interpretation>
                <emma:interpretation id="interp151" emma:lang="zh-CN" emma:confidence="0">
                  <emma:literal>山</emma:literal>
                </emma:interpretation>
                <emma:interpretation id="interp152" emma:lang="zh-CN" emma:confidence="0">
                  <emma:literal>川</emma:literal>
                </emma:interpretation>
                <emma:interpretation id="interp153" emma:lang="zh-CN" emma:confidence="0">
                  <emma:literal>門</emma:literal>
                </emma:interpretation>
                <emma:interpretation id="interp154" emma:lang="zh-CN" emma:confidence="0">
                  <emma:literal>刀</emma:literal>
                </emma:interpretation>
              </emma:one-of>
            </emma:emma>
          </inkml:annotationXML>
          <inkml:trace contextRef="#ctx0" brushRef="#br0" timeOffset="138557">25883 18762 4736,'-9'-6'1824,"9"12"-960,4-6-576,-4 0 512,0 0 96,0 0 544,20 0-448,-4 0 256,10 0-704,-6 0 32,-1 3 32,2 6-160,-6 1 0,2 13-128,2 9 32,-4-2-1,2-2 97,2 4-32,-2 0 0,-2-5-224,0 5-128,0-10 96,0 0 32,0-4-64,0-3-96,0-6 64,0-1 0,2-3-32,-7-5 32,-1-5-128,3-3-64,-3-7 128,2 2 32,4-6-224,0-4-64,-5-13-32,1-3 0,10 2 64,-6 1 64,0 0 64,0 4 96,0 6-64,-6-3 0,3 6 32,-3 1 64,-3 3-32,-1 6-32,-1 0 32,-4 4-32,0-1 0,6 6 0,-6 4 0,0 0 64,0 0-96,0 10 0,6-1 96,-6-2 96,3 9 0,-3-3 0,11 4-32,-5 1 64,-2 10-32,2 3 64,-1 1-64,-1 0 64,1 0-64,2 4 0,-2 5-32,-1-5 64,1 6-96,5-3-64,1 2 64,-7 1 0,1-6-32,1 0 32,0 0-64,-2-4-32,1 0 32,1-6-32,-2-4 0,2-2 0,-1-8-640,-5-2-288,0-10-1152,0 0-511,6-10-2081</inkml:trace>
          <inkml:trace contextRef="#ctx0" brushRef="#br0" timeOffset="137758">25990 18756 3712,'-30'0'1408,"25"0"-768,5 0-768,-9 0 1920,-3 0-512,6 0-256,3 0-224,-3 0-480,1 0 224,1 0 160,-2 0 0,6 0-32,-6 0-160,6 0 0,0 0-160,0 0-32,0 0-64,0 0 0,0 0-64,0 5 32,0-5 64,0 9 63,0-1-31,0 11-32,0 0-32,0 7 0,0 6-64,0 0 32,0 0 0,0 4 32,0 0-64,0 13 32,0-2-128,0-2 0,0-5-32,0 1 32,0-9-128,0-6 0,0-3-192,0-4 0,12-6-832,-12-3-256,0-10-1087,9-6-417,-9-2-1024</inkml:trace>
        </inkml:traceGroup>
        <inkml:traceGroup>
          <inkml:annotationXML>
            <emma:emma xmlns:emma="http://www.w3.org/2003/04/emma" version="1.0">
              <emma:interpretation id="{C4C5F64D-4B20-45B4-A563-195EEB2C075A}" emma:medium="tactile" emma:mode="ink">
                <msink:context xmlns:msink="http://schemas.microsoft.com/ink/2010/main" type="inkWord" rotatedBoundingBox="23803,15740 24113,15731 24148,17017 23838,17026"/>
              </emma:interpretation>
              <emma:one-of disjunction-type="recognition" id="oneOf31">
                <emma:interpretation id="interp155" emma:lang="zh-CN" emma:confidence="0">
                  <emma:literal>)</emma:literal>
                </emma:interpretation>
                <emma:interpretation id="interp156" emma:lang="zh-CN" emma:confidence="0">
                  <emma:literal>〕</emma:literal>
                </emma:interpretation>
                <emma:interpretation id="interp157" emma:lang="zh-CN" emma:confidence="0">
                  <emma:literal>丿</emma:literal>
                </emma:interpretation>
                <emma:interpretation id="interp158" emma:lang="zh-CN" emma:confidence="0">
                  <emma:literal>]</emma:literal>
                </emma:interpretation>
                <emma:interpretation id="interp15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139408">26846 18394 4992,'0'-18'1920,"0"14"-1024,6 4-704,-6 0 480,5 0 192,5 0 256,1 4-160,-1 1-96,1-1-480,4 9-32,0 2 64,6 2-32,-3 2 32,4 4 32,-2-1 128,0 10-32,2 4-33,2 9 1,-3 0 0,-1 19-64,-5-1-32,-5 4-32,2-3 0,2 4-64,-8 6 32,-6-12-192,0 2-32,-6 0 0,-3-5 0,-2-5-160,1-9 32,-1 10-64,1 0 0,-5-10-800,-5-9-352,-7-23-2431,2 15-993,-1-5 704</inkml:trace>
        </inkml:traceGroup>
        <inkml:traceGroup>
          <inkml:annotationXML>
            <emma:emma xmlns:emma="http://www.w3.org/2003/04/emma" version="1.0">
              <emma:interpretation id="{FC9D51F3-13DD-416B-BC5C-2BD04120C1B5}" emma:medium="tactile" emma:mode="ink">
                <msink:context xmlns:msink="http://schemas.microsoft.com/ink/2010/main" type="inkWord" rotatedBoundingBox="24583,16840 24618,16840 24618,16857 24584,16858"/>
              </emma:interpretation>
              <emma:one-of disjunction-type="recognition" id="oneOf32">
                <emma:interpretation id="interp160" emma:lang="zh-CN" emma:confidence="0">
                  <emma:literal>。</emma:literal>
                </emma:interpretation>
                <emma:interpretation id="interp161" emma:lang="zh-CN" emma:confidence="0">
                  <emma:literal>.</emma:literal>
                </emma:interpretation>
                <emma:interpretation id="interp162" emma:lang="zh-CN" emma:confidence="0">
                  <emma:literal>·</emma:literal>
                </emma:interpretation>
                <emma:interpretation id="interp163" emma:lang="zh-CN" emma:confidence="0">
                  <emma:literal>&lt;</emma:literal>
                </emma:interpretation>
                <emma:interpretation id="interp164" emma:lang="zh-CN" emma:confidence="0">
                  <emma:literal>∠</emma:literal>
                </emma:interpretation>
              </emma:one-of>
            </emma:emma>
          </inkml:annotationXML>
          <inkml:trace contextRef="#ctx0" brushRef="#br0" timeOffset="139873">27660 19472 6144,'-34'11'2272,"34"-4"-1216,11-7-3360,-11 0-576,0 0 832,23 0 640</inkml:trace>
        </inkml:traceGroup>
      </inkml:traceGroup>
    </inkml:traceGroup>
  </inkml:traceGroup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32:03.39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B1F5C3B4-0B13-4729-9307-932982AE3BBF}" emma:medium="tactile" emma:mode="ink">
          <msink:context xmlns:msink="http://schemas.microsoft.com/ink/2010/main" type="writingRegion" rotatedBoundingBox="25195,14675 33677,14911 33586,18171 25105,17935"/>
        </emma:interpretation>
      </emma:emma>
    </inkml:annotationXML>
    <inkml:traceGroup>
      <inkml:annotationXML>
        <emma:emma xmlns:emma="http://www.w3.org/2003/04/emma" version="1.0">
          <emma:interpretation id="{D41F4281-C2F2-4F7D-9AD8-12F34D47F687}" emma:medium="tactile" emma:mode="ink">
            <msink:context xmlns:msink="http://schemas.microsoft.com/ink/2010/main" type="paragraph" rotatedBoundingBox="26303,14688 33680,14920 33642,16142 26265,1591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AAAD2DB-90BA-4199-A910-5B9804DE8480}" emma:medium="tactile" emma:mode="ink">
              <msink:context xmlns:msink="http://schemas.microsoft.com/ink/2010/main" type="line" rotatedBoundingBox="26303,14688 33680,14920 33642,16142 26265,15910"/>
            </emma:interpretation>
          </emma:emma>
        </inkml:annotationXML>
        <inkml:traceGroup>
          <inkml:annotationXML>
            <emma:emma xmlns:emma="http://www.w3.org/2003/04/emma" version="1.0">
              <emma:interpretation id="{3924A465-C58C-4112-97B2-7EEFFFA95642}" emma:medium="tactile" emma:mode="ink">
                <msink:context xmlns:msink="http://schemas.microsoft.com/ink/2010/main" type="inkWord" rotatedBoundingBox="26298,14868 27115,14894 27091,15645 26274,15619"/>
              </emma:interpretation>
              <emma:one-of disjunction-type="recognition" id="oneOf0">
                <emma:interpretation id="interp0" emma:lang="zh-CN" emma:confidence="0">
                  <emma:literal>M</emma:literal>
                </emma:interpretation>
                <emma:interpretation id="interp1" emma:lang="zh-CN" emma:confidence="0">
                  <emma:literal>州</emma:literal>
                </emma:interpretation>
                <emma:interpretation id="interp2" emma:lang="zh-CN" emma:confidence="0">
                  <emma:literal>川</emma:literal>
                </emma:interpretation>
                <emma:interpretation id="interp3" emma:lang="zh-CN" emma:confidence="0">
                  <emma:literal>Ⅲ</emma:literal>
                </emma:interpretation>
                <emma:interpretation id="interp4" emma:lang="zh-CN" emma:confidence="0">
                  <emma:literal>门</emma:literal>
                </emma:interpretation>
              </emma:one-of>
            </emma:emma>
          </inkml:annotationXML>
          <inkml:trace contextRef="#ctx0" brushRef="#br0">29344 17501 3456,'-4'0'1408,"4"0"-768,0 3-544,0-3 320,0 0 0,0 0 160,0 0-128,0 0 0,0 0 0,4 7 64,-4-7-288,0 9 64,0 1 128,5-7-96,-5-3 64,0 10-160,6-1 32,-6-9-160,0 0 0,6 8 32,-6-8 64,0 0-32,0 9 64,0 0 0,0-5 32,0 2-64,0-2 32,0 5 64,0-5 64,0 5-160,0 1-128,0 8 96,0 5 32,0 0 128,0-1-96,0 0 32,0 5-96,0 5 0,-6 5 32,6-2 32,0 2-32,-6-1-32,6 14-96,0-6-64,-5 4-64,5-8-32,0-5 64,0-6 64,0-3-64,0-4 0,0-7-608,-4-8-224,4-7-1024,0-7-480,0-24-1024</inkml:trace>
          <inkml:trace contextRef="#ctx0" brushRef="#br0" timeOffset="236">29390 17549 2816,'-11'-12'1056,"22"24"-576,-11-12-160,0 0 448,0 0 224,18 7 96,6-7-320,-6 0-32</inkml:trace>
          <inkml:trace contextRef="#ctx0" brushRef="#br0" timeOffset="915">29430 17546 10144,'17'0'864,"-8"6"-32,1-3-384,1 1-128,4 6 160,-6-1 64,3 4-64,-3 1 32,2 0-96,-1 4 0,-1 4-160,6 7 0,2-3-96,-7 6 64,5 4-65,0 5 65,0-1-64,0-3 0,2-5-32,-2 4 64,-5-4-96,4-2-64,-2-5 64,-3-12-64,1-4 64,1-5-64,-5-8-32,3-5-64,-4-4 32,0-6 32,0-4 64,10-5-256,-3 2-32,-3-1 64,0-1 0,8 2 0,-2-6 128,0 3 0,-5-6 32,1 3-160,-1 5-31,-1-1 95,2 5 96,-1 1 32,1 5-32,-7-2-64,2 6 32,-1-1-32,1 5 0,-3 0 128,3 5 32,-6-2-128,6 2-32,-6 4 32,0 0 64,0 0 0,0 10-32,0-10-64,4 13 32,1 10 96,1 9-96,-3-6 0,4-3 32,-2-1 64,1 6-32,-3-1-32,3 1 32,-1 2 32,0 2-32,6 6 63,-6-8-63,5 12-32,-1 3 32,2-4-32,-7-1-95,8-8 63,-3 0 95,-3-6 33,0 3-1183,-3-3-449,3-7-928,-1-10-320,-5-9-320</inkml:trace>
        </inkml:traceGroup>
        <inkml:traceGroup>
          <inkml:annotationXML>
            <emma:emma xmlns:emma="http://www.w3.org/2003/04/emma" version="1.0">
              <emma:interpretation id="{3C6BD309-CBAC-4C60-8113-FE24ED21C27F}" emma:medium="tactile" emma:mode="ink">
                <msink:context xmlns:msink="http://schemas.microsoft.com/ink/2010/main" type="inkWord" rotatedBoundingBox="27392,15100 28018,15120 28000,15705 27374,15685"/>
              </emma:interpretation>
              <emma:one-of disjunction-type="recognition" id="oneOf1">
                <emma:interpretation id="interp5" emma:lang="zh-CN" emma:confidence="0">
                  <emma:literal>D</emma:literal>
                </emma:interpretation>
                <emma:interpretation id="interp6" emma:lang="zh-CN" emma:confidence="0">
                  <emma:literal>》</emma:literal>
                </emma:interpretation>
                <emma:interpretation id="interp7" emma:lang="zh-CN" emma:confidence="0">
                  <emma:literal>犭</emma:literal>
                </emma:interpretation>
                <emma:interpretation id="interp8" emma:lang="zh-CN" emma:confidence="0">
                  <emma:literal>〗</emma:literal>
                </emma:interpretation>
                <emma:interpretation id="interp9" emma:lang="zh-CN" emma:confidence="0">
                  <emma:literal>可</emma:literal>
                </emma:interpretation>
              </emma:one-of>
            </emma:emma>
          </inkml:annotationXML>
          <inkml:trace contextRef="#ctx0" brushRef="#br0" timeOffset="1553">30446 17733 3968,'-12'17'1472,"18"-17"-768,-6 6-256,0-6 480,0 0 192,0 0 96,6 3-160,3 3-96,2 2-512,4 1 0,0 0 0,1 1-32,10 3 64,4 6-128,0-2 32,-4 2-96,-1 3 64,2 1-192,-9-1-32,3 1-64,0-4 32,-1-2 0,-4-4 32,-8 2 0,4 2 63,-6-2 33,-2-2 96,-4-4-96,0-1 32,-4 11-96,-2-16 0,-6 16-96,4-6-64,-2 1 32,-2 1-32,3-2 0,-12 0 0,-5 0 64,2 2 32,3 2-128,0-4 32,7 3-64,-2-3 0,1-4 64,6-1 0,-3 1-224,3-3-96,-2-2-863,7 0-385,-2-4-1152,6-4-512,6-6 32</inkml:trace>
          <inkml:trace contextRef="#ctx0" brushRef="#br0" timeOffset="2140">30747 17769 2432,'-6'0'960,"6"0"-512,0 0 384,0 0 576,0 0-32,0 0 32,6 3-64,-2 3 32,2-2-768,3 5 0,-3 1 64,3-7-96,2 7-32,-1-1-160,1 1-64,4-3-64,0 8 0,0-2-64,6 0-32,0 1-32,-6 0 0,0 0-1,0-1 1,0 0-64,6 0 32,-6 3-64,0-3 64,-4-4-64,-1-1 64,-1 1 0,-3 0 32,-1 1 0,-10-6 64,5 11-96,-6-2-64,-3-4 0,-1-1 32,5 11 32,-5 0 96,-1-6-160,-4 4-96,0 2 32,-1-1 0,-4-1-64,-1 6 64,0-4 32,0-6 0,7 0 0,-2 2 64,2-7-96,4 1 0,-1-3-256,7-2-128,-2 0-927,1-4-385,5 0-960,0-4-384,5-10-32</inkml:trace>
        </inkml:traceGroup>
        <inkml:traceGroup>
          <inkml:annotationXML>
            <emma:emma xmlns:emma="http://www.w3.org/2003/04/emma" version="1.0">
              <emma:interpretation id="{A86963AE-4A50-4B30-82B0-4AAD2CA6B7E1}" emma:medium="tactile" emma:mode="ink">
                <msink:context xmlns:msink="http://schemas.microsoft.com/ink/2010/main" type="inkWord" rotatedBoundingBox="28232,14932 28668,14946 28643,15722 28208,15709"/>
              </emma:interpretation>
              <emma:one-of disjunction-type="recognition" id="oneOf2">
                <emma:interpretation id="interp10" emma:lang="zh-CN" emma:confidence="0">
                  <emma:literal>N</emma:literal>
                </emma:interpretation>
                <emma:interpretation id="interp11" emma:lang="zh-CN" emma:confidence="0">
                  <emma:literal>ⅱ</emma:literal>
                </emma:interpretation>
                <emma:interpretation id="interp12" emma:lang="zh-CN" emma:confidence="0">
                  <emma:literal>ⅳ</emma:literal>
                </emma:interpretation>
                <emma:interpretation id="interp13" emma:lang="zh-CN" emma:confidence="0">
                  <emma:literal>「</emma:literal>
                </emma:interpretation>
                <emma:interpretation id="interp1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2905">31327 17772 3712,'0'0'1408,"0"0"-768,0 0-320,0 0 384,0 0 96,0 0 64,0 0-32,0 0-32,0 0-448,-6 6 224,6-2 128,-4 1-224,-1-1-96,5 6-96,0-1-32,0-2 0,0 3 64,0-1-160,0 1-32,0-1 0,0-1 64,0 7 32,0-2 32,5 0-128,-5 6-32,0 4 32,0-1 0,4 1-64,-4 3-64,6 6 32,-6 0 32,6 0-32,-6 1-32,0-3-64,0 2 32,0 0-256,-6-4-64,6-1-384,0-9-160,-6-1-384,2-7-64,4-7-288,-5-3-96,5-7-672</inkml:trace>
          <inkml:trace contextRef="#ctx0" brushRef="#br0" timeOffset="3553">31267 17822 3456,'0'-8'1312,"4"4"-704,2 4-352,-6 0 352,0 0 0,0 0 96,0 0 32,9 0 96,-4 4-448,-5-4 64,10 8 64,1 2 32,-1-2 32,1 7-96,-2-2 32,6 6 0,1-2-32,4 1-96,-5 0-64,1 0 0,0 2 32,0 6-96,-2 10-96,2-4 0,4-4 32,-5-2 32,1 0 32,-2-3-64,2 0-33,-1-5 33,-4 2 96,-2-8-64,3-2 32,-3 0-160,-9-10 0,0 0 96,0 0 96,0 0-352,0-6-96,0-4 256,0 2 160,0-20-96,0-4-32,0-3-64,0-7-64,6 3-64,-2-7 32,1 2 32,1 2 64,-3 6-96,3-5 0,0 4 32,-1-3 0,-1 4 0,2 4 0,0 6-96,-2-3 64,1 6-32,1 6 0,-1 2-224,-1 2-64,-4 4-672,0 5-287,0 4-993,0 0-480,6 9-768</inkml:trace>
        </inkml:traceGroup>
        <inkml:traceGroup>
          <inkml:annotationXML>
            <emma:emma xmlns:emma="http://www.w3.org/2003/04/emma" version="1.0">
              <emma:interpretation id="{DAE37B46-5B11-469C-A005-756103388FD0}" emma:medium="tactile" emma:mode="ink">
                <msink:context xmlns:msink="http://schemas.microsoft.com/ink/2010/main" type="inkWord" rotatedBoundingBox="29100,15093 29845,15117 29828,15654 29083,15631"/>
              </emma:interpretation>
              <emma:one-of disjunction-type="recognition" id="oneOf3">
                <emma:interpretation id="interp15" emma:lang="zh-CN" emma:confidence="0">
                  <emma:literal>时</emma:literal>
                </emma:interpretation>
                <emma:interpretation id="interp16" emma:lang="zh-CN" emma:confidence="0">
                  <emma:literal>肘</emma:literal>
                </emma:interpretation>
                <emma:interpretation id="interp17" emma:lang="zh-CN" emma:confidence="0">
                  <emma:literal>肚</emma:literal>
                </emma:interpretation>
                <emma:interpretation id="interp18" emma:lang="zh-CN" emma:confidence="0">
                  <emma:literal>䀦</emma:literal>
                </emma:interpretation>
                <emma:interpretation id="interp19" emma:lang="zh-CN" emma:confidence="0">
                  <emma:literal>盱</emma:literal>
                </emma:interpretation>
              </emma:one-of>
            </emma:emma>
          </inkml:annotationXML>
          <inkml:trace contextRef="#ctx0" brushRef="#br0" timeOffset="4077">32194 17772 3456,'-6'-3'1408,"-18"-7"-768,38-13-128,-14 23 512,6-4 224,-6 4 96,4-5-160,-4 5-64,0 0-640,0 5 128,-4-1 64,-2 2 0,1 2-32,2 1-64,-3 1 32,0 3-129,0 6-31,2 3-128,-1 5-32,5 5-96,-6 0-32,6 4-96,0 5-64,-4-6 96,4-2 0,0-1-128,0-5-32,0-5 32,0-4 0,0-4-608,0-10-224,0-4-767,0-4-225,0-18-960,0-5-1696,4-5 1152</inkml:trace>
          <inkml:trace contextRef="#ctx0" brushRef="#br0" timeOffset="4788">32199 17900 5120,'-6'-9'1920,"6"6"-1024,6-3-640,-6 6 576,15-4 0,0-2 64,-5 6-352,1 0-160,-2 6-224,3 4-64,-3-3 96,-3 12-256,-6-1 0,-6 5 0,-3 8 32,-6 6 32,-6-1 0,0-9 64,6-5 96,0-4 224,4-4 128,7-4 32,4-7-32,9 2-64,1-5-32,5-8-160,5-2-96,1-4-64,0 1-96,0 0-128,-1-1 0,5 0-1152,-4 1-416,0 3-1472,3-3-1248,-4 0 1696</inkml:trace>
          <inkml:trace contextRef="#ctx0" brushRef="#br0" timeOffset="4438">32259 17778 4992,'0'-5'1824,"5"1"-960,5 0-384,2 4 576,-3-6-96,2-7 0,5 4-192,-2 9-32,2 6-384,-8-6 128,4 3 96,-8 1 32,-4-4 96,6 6-96,-6-6-1,0 9 97,0-1 32,0 1-192,0 0-64,0 1-224,0 3 0,0 6-96,0 4 0,0-1-32,0 4 64,0 3-96,5-3 0,0-3 32,-1 3 0,2 3-160,-6 6 32,6-7 0,-2-1 0,-4-4 0,0-5-224,0-4-96,0-5-512,0-9-224,-4 0-544,-2 0-287,-4-15-897,0 2-320,0-14-96</inkml:trace>
          <inkml:trace contextRef="#ctx0" brushRef="#br0" timeOffset="5427">32534 17895 5248,'-14'-4'2016,"14"4"-1088,-4-3-608,4 3 640,4-6-224,1 2-32,4-2-256,7 2-32,10-4-256,4-2-32,0 6 64,2-6-160,-7 7-96,2-2 32,-7 0 64,-2 0 0,0 1-32,-4 0 32,-10-2-32,2-3 64,-6 5 32,-6-5-32,2 5-64,-1-2 224,0 3 96,1 3 96,-2 0 96,0 0-96,0 0 0,3 0-160,3 3 0,0 7-32,0-1 96,0 4 32,0 1 31,0 4 1,0 6 64,3 4-32,3 2 0,-6 2-32,6 0 64,0 3-288,-2 7-96,6-7-128,-6 1-64,2-4 160,0 0 32,-2-4-96,-4-1 32,0-8-768,-10-6-96,0-10 0,-4-3 257,2-3 159,-8-6 256,4-1 160,8 0 64,-8-2-32,1 2 160,4-6 32,1-4 64,5 8 0,-1-2-129,12 4-31,3 2-32,8-2-64,-2 0-64,4-2-32,8-2-1087,-1 1-385,-2 3-1696,18-3-1632,-6 0 1664</inkml:trace>
        </inkml:traceGroup>
        <inkml:traceGroup>
          <inkml:annotationXML>
            <emma:emma xmlns:emma="http://www.w3.org/2003/04/emma" version="1.0">
              <emma:interpretation id="{B6B7AAF3-8F5B-4F4E-84A0-9A4D9AB2683F}" emma:medium="tactile" emma:mode="ink">
                <msink:context xmlns:msink="http://schemas.microsoft.com/ink/2010/main" type="inkWord" rotatedBoundingBox="30171,14865 31002,15016 30869,15748 30038,15597"/>
              </emma:interpretation>
              <emma:one-of disjunction-type="recognition" id="oneOf4">
                <emma:interpretation id="interp20" emma:lang="zh-CN" emma:confidence="0">
                  <emma:literal>非</emma:literal>
                </emma:interpretation>
                <emma:interpretation id="interp21" emma:lang="zh-CN" emma:confidence="0">
                  <emma:literal>班</emma:literal>
                </emma:interpretation>
                <emma:interpretation id="interp22" emma:lang="zh-CN" emma:confidence="0">
                  <emma:literal>兆</emma:literal>
                </emma:interpretation>
                <emma:interpretation id="interp23" emma:lang="zh-CN" emma:confidence="0">
                  <emma:literal>怍</emma:literal>
                </emma:interpretation>
                <emma:interpretation id="interp24" emma:lang="zh-CN" emma:confidence="0">
                  <emma:literal>站</emma:literal>
                </emma:interpretation>
              </emma:one-of>
            </emma:emma>
          </inkml:annotationXML>
          <inkml:trace contextRef="#ctx0" brushRef="#br0" timeOffset="6476">33156 17840 4480,'-4'-4'1664,"8"1"-896,7-3-352,-2 6 544,3 0-288,3 0-32,0 0-256,0 0-64,11 0-192,-10 6-96,-1-3 64,-6 7-128,-3-1 0,-6-1 96,-6 7 32,-3-2-32,-6 5-64,-1-4 32,0-1 32,-3-3 320,4-1 224,3-5-192,7-4-64,5 0-192,5 0-64,7 0-32,3 0-64,4 0 32,-3 3-32,-6 7-96,-1-1 64,-9 4-192,0 10-96,-3-4 192,-9 7 96,-3-3 128,-6-1 96,7-3 320,4-6 160,4-3-160,6-10 32,6-4-320,9-2-64,10-10-96,1-3 32,15 6-128,-5-1-64,4-4-800,-4-1-288,-1 2-1152,1-6-448,-6 1-96</inkml:trace>
          <inkml:trace contextRef="#ctx0" brushRef="#br0" timeOffset="5937">33469 17642 4608,'-6'-5'1760,"6"1"-960,-6 8-320,6-4 576,0 0 32,0 0 64,-5 0-192,5 0-64,-10 0-192,1 13-64,3-13-64,1 15 0,-1 2-96,2 2 32,4 4-1,0 3 65,0 6-192,0 4 32,0 2-256,0 1-32,0 6-64,0-7-64,0 1 32,0-1 32,0-7-256,-6-4-96,6-4-768,-5-6-287,-5-2-769,1-7-352,-2-8-1248</inkml:trace>
          <inkml:trace contextRef="#ctx0" brushRef="#br0" timeOffset="6876">33672 17582 3456,'-15'-4'1312,"10"8"-704,5-8-352,0 4 416,0 0 320,0 0 256,0 0-256,0 0-32,0 0-544,0 4 96,0 5 64,0 1-64,0-1 32,0 5-96,-6 4-32,2 5-96,-2 0 32,1-1-64,5 4 0,0 7 32,0 2 128,5 7-128,-5 3-1,6 13-191,-6-3-32,4 0 32,2-7 0,-6-2-160,5-5 32,-5 1 0,0-10 0,4-6-639,-4-7-225,0-6-896,0-4-384,0-9-1568,0-9-672,5-10 2240</inkml:trace>
          <inkml:trace contextRef="#ctx0" brushRef="#br0" timeOffset="7365">33676 17810 3840,'0'0'1472,"32"0"-768,-11 0-416,-6 0 512,0 0-32,0 0 96,1 0-352,-2 0-128,2 4-224,-2-1-128,-2 7 64,-8-1-64,-4 4 64,-4 1 0,-2 4 32,-9 1 64,0-2 96,-12 2 288,7-6 96,1 0-256,4-3-96,4-1-128,5 1-32,27-10-32,-1 3-64,-5 3 32,0-2-64,0 0-32,-3 5 32,-2 0 32,-5 24-96,-5-11 64,0 1 128,-5-1 288,5-3 96,0-6-192,0-3-64,0-3-224,5 3-64,4-10 0,7 0 64,4-13-896,1 3-288,5-3-1376,-1-10-480,-5 1 0</inkml:trace>
        </inkml:traceGroup>
        <inkml:traceGroup>
          <inkml:annotationXML>
            <emma:emma xmlns:emma="http://www.w3.org/2003/04/emma" version="1.0">
              <emma:interpretation id="{81DE10A7-7E8C-4E62-BE30-F7ACAC46C060}" emma:medium="tactile" emma:mode="ink">
                <msink:context xmlns:msink="http://schemas.microsoft.com/ink/2010/main" type="inkWord" rotatedBoundingBox="31733,14836 31747,15925 31017,15935 31003,14845"/>
              </emma:interpretation>
              <emma:one-of disjunction-type="recognition" id="oneOf5">
                <emma:interpretation id="interp25" emma:lang="zh-CN" emma:confidence="0">
                  <emma:literal>常</emma:literal>
                </emma:interpretation>
                <emma:interpretation id="interp26" emma:lang="zh-CN" emma:confidence="0">
                  <emma:literal>帛</emma:literal>
                </emma:interpretation>
                <emma:interpretation id="interp27" emma:lang="zh-CN" emma:confidence="0">
                  <emma:literal>帝</emma:literal>
                </emma:interpretation>
                <emma:interpretation id="interp28" emma:lang="zh-CN" emma:confidence="0">
                  <emma:literal>帘</emma:literal>
                </emma:interpretation>
                <emma:interpretation id="interp29" emma:lang="zh-CN" emma:confidence="0">
                  <emma:literal>单</emma:literal>
                </emma:interpretation>
              </emma:one-of>
            </emma:emma>
          </inkml:annotationXML>
          <inkml:trace contextRef="#ctx0" brushRef="#br0" timeOffset="7693">34258 17479 4224,'-6'-4'1568,"6"8"-832,6 0-96,0 5 672,-3 0-160,-3 1-32,6 3-416,0 0-192,-2 2-288,-4-2-160,0 0-32,0-4-320,5 1-64,1-6-1152,-6-4-512,5-4-736</inkml:trace>
          <inkml:trace contextRef="#ctx0" brushRef="#br0" timeOffset="8008">34381 17524 5632,'5'9'2176,"-1"1"-1152,2 3-928,0-3 544,-2-1-320,-4-9-96,5 7-224,7-1 0,-9-6-1056,9-6-416,-3 3-480,12-7-128,-6 1 960,0 1 544,5 3 1760,-10 1 704,5 4-128,2 4-96,-7 1-512,-1-1-224,8 6-544,-13-7 96,2 7 160,-6-1-224,0-5-64,0 2-192,-31-3-416,5 1-128,5 5-448,-3-3-128,-3-2-256,-3 5-128,-6 8-1024,1 6-640,-11 5 1536</inkml:trace>
          <inkml:trace contextRef="#ctx0" brushRef="#br0" timeOffset="8219">34049 17733 7552,'0'23'2880,"9"-20"-1536,8 7-928,-7-1 768,11 4-320,-7 6-32,11 4-416,-4 0-96,-6 3-192,0 2-96,2-5 0,-7-6-480,-5-4-160,-1-3-1024,-4-10-416,6-10-736,-6-3-1120,5-4 1248</inkml:trace>
          <inkml:trace contextRef="#ctx0" brushRef="#br0" timeOffset="8504">34315 17782 5248,'15'0'2016,"0"0"-1088,0 0-608,-5 0 640,6 0-288,0-4-64,8 4 0,2-14 0,4 6-320,0-2 192,0 0 64,-3 1-96,4 6 64,-5-1 0,-2 4-32,2 7-32,-5 2-32,-6-3-160,0 2-97,-6 1-63,-3 1 0,-6-1-64,-6 1 64,-3 3-64,-6 4-32,-5 1-671,-10 6-289,-12-2-928,-4 0-416,5-8-800,0 0-864,11-6 1632</inkml:trace>
          <inkml:trace contextRef="#ctx0" brushRef="#br0" timeOffset="9319">34324 17936 5632,'6'0'2112,"-6"5"-1152,6 4-704,-6-9 576,0 9-288,0 0-64,0 1-64,0 3-32,0-3-192,0-3-64,0-1 64,0-6-160,0 0-32,9-6 0,0-1 64,3-3-32,-3 1-32,6 0 32,0-1-32,2 2 128,-7 3 160,10 1-32,-5 4-128,0 0 0,-5 0-128,1 0-32,-11 0 32,0 0 64,-5 4 32,5-4-128,-6 5 32,2-1-160,4 0-32,-6 1-192,0 0 0,2 4-160,-1 0-64,0 1-160,-5-3-64,-1 12-192,-4 0 0,-1 3-224,-4 1-384,0-1 672,0 1 576,6-6 416,-4 2 96,3-6 32,6 0 384,-6-3 192,-6-1 128,6 10 96,0-10-96,3-1-64,3 7-64,-2-2-96,7-3 384,-2 3-576,1-4-32,1-1-32,4-8-224,0 0-32,15-4 0,6-5-64,-2-1 32,7 3-128,-1-8 0,7 2 32,-2-5 64,11 4 32,-1-13 32,1 8-64,1 6 32,-3-9 64,9 3 64,-9 6-96,2 8-32,-5 5-32,-12 0 32,-2 0 128,-8 14 256,-2-1-128,-12 6-96,-12-2 0,-2 5-224,-8 3-96,-2 1 32,-12 1 64,-5-5 0,6-3-32,-5 0-256,8-12-96,7-7-736,4-7-256,6-8-640,0-2-288,4-6-448</inkml:trace>
          <inkml:trace contextRef="#ctx0" brushRef="#br0" timeOffset="9542">34426 18081 6144,'-4'0'2368,"8"5"-1280,-8 3-704,8 11 608,1-2-32,1 3 128,-2 6-224,1 6-128,1 5-416,-2-1 0,1 4 32,6 5-128,-11-3-64,0-7-64,0-3-96,0-3-608,0-3-256,0-7-1184,0-6-448</inkml:trace>
        </inkml:traceGroup>
        <inkml:traceGroup>
          <inkml:annotationXML>
            <emma:emma xmlns:emma="http://www.w3.org/2003/04/emma" version="1.0">
              <emma:interpretation id="{07745C88-1703-4BEB-A3F7-3713E20F1F53}" emma:medium="tactile" emma:mode="ink">
                <msink:context xmlns:msink="http://schemas.microsoft.com/ink/2010/main" type="inkWord" rotatedBoundingBox="32032,14902 33679,14954 33642,16142 31995,16090"/>
              </emma:interpretation>
              <emma:one-of disjunction-type="recognition" id="oneOf6">
                <emma:interpretation id="interp30" emma:lang="zh-CN" emma:confidence="0">
                  <emma:literal>明</emma:literal>
                </emma:interpretation>
                <emma:interpretation id="interp31" emma:lang="zh-CN" emma:confidence="0">
                  <emma:literal>咖</emma:literal>
                </emma:interpretation>
                <emma:interpretation id="interp32" emma:lang="zh-CN" emma:confidence="0">
                  <emma:literal>咐</emma:literal>
                </emma:interpretation>
                <emma:interpretation id="interp33" emma:lang="zh-CN" emma:confidence="0">
                  <emma:literal>晰</emma:literal>
                </emma:interpretation>
                <emma:interpretation id="interp34" emma:lang="zh-CN" emma:confidence="0">
                  <emma:literal>娜</emma:literal>
                </emma:interpretation>
              </emma:one-of>
            </emma:emma>
          </inkml:annotationXML>
          <inkml:trace contextRef="#ctx0" brushRef="#br0" timeOffset="10697">35104 17818 5376,'-10'-4'2112,"10"8"-1152,-11-4-480,11 0 576,0 0-96,0 5 64,0 5-160,-3-3-64,3 9-416,0 0 256,0 7 96,3 5 0,3-1-65,-1 9-95,-5 4-32,0-7-160,0 2-64,0-3-192,-5-5-32,-1-4 32,3-1 0,-3-3-160,0 0-32,0-10-128,3-9-32,-3-5-320,6-5-32,0-3 0,6 0 33,-3-15 159,3 2 96,6-1-64,-3-2 64,0 3 96,3-2 32,-3 2 0,6 3 32,1 0 96,0 5 0,0 0 32,-2 4 0,2 6 64,4 2 32,0 6 96,-4 6 96,5 2 64,-6 6 32,0 4 0,-6 0 63,3 8-159,-9 16-96,-6-10-96,-3 0 0,-9-2-64,0-2 64,0-1-64,-2-4-32,1-9 32,2 0-32,-2-10-96,2-4 64,4-4 32,-2-10 64,7 6-32,2-12-32,3 2 32,0-5-32,3 0-160,8 1-32,-1 0-543,4 4-257,8-1-448,-2 0-224,7 3 192,-8 2 160,1 0 384,-5 0 160,0 4 320,-3-2 192,-3-2 224,2 1 96,-1 4 0,1-1 32,-7-3 288,1 4 224,1-1 160,-2 1 96,2 2 96,-1 1 32,-1 2-32,1 4-32,-5 0-96,0 0 32,0 10-128,0 2-1,0 8-31,-5 2-64,1 4-128,-1 10 0,-1 9-160,2 0 32,-2-3-288,1 0-128,5-6 0,0-10 0,0 2-192,0-12-96,0 0-736,0-8-288,0-8-575,0 0-225,0-4-128,0-6-32,0-7-576</inkml:trace>
          <inkml:trace contextRef="#ctx0" brushRef="#br0" timeOffset="11431">35481 17782 5504,'17'-24'2112,"-8"21"-1152,7-26-640,-7 26 640,2 0-96,-1-3 128,5 2-64,2 4 0,-3 0-512,-4 0 32,5 10 416,0-4-32,-4 4-129,-1 0-63,1 2 0,-7 2 0,7 1-96,-1-2 0,-5 4-160,-1 6-64,2 5-128,-1 4 32,1 8-64,-2-2 64,-4 6-128,6 2-64,-6-2 64,5 2 64,-5 0-64,0-2 0,0 2 32,0-5 0,0-5-64,9-10-64,-9 3-64,0-7 32,0-4-32,0 0 0,0-8-352,0-1-160,0-6-448,-6-6-192,-2-6-448,-8-11-255,1-2-225,0-4-96,0-3 288,-2-3 224,-1 2 768,0-2 352,3-9 288,0-8 448,0 8 192,0-1 288,6 6 96,-3 4 0,7 6 32,5 3-64,0 4-32,0 6-320,5 4 288,1 9 128,4 9 64,-5 4 0,1 1-96,-2 8 32,-4 6-128,0-1 0,-4-5 32,4-3-1,0-6-223,0 0-96,0-3-160,0-10-64,4 0 32,7-10 0,-2-6-64,6-8-64,0-8-480,12-3-160,9-10-607,5-6-161,4-8-480,0 5-96,2 0-832,8 4-928,13 9 1376</inkml:trace>
        </inkml:traceGroup>
        <inkml:traceGroup>
          <inkml:annotationXML>
            <emma:emma xmlns:emma="http://www.w3.org/2003/04/emma" version="1.0">
              <emma:interpretation id="{AC31E9EB-C80A-4A49-92B5-853C87C516E4}" emma:medium="tactile" emma:mode="ink">
                <msink:context xmlns:msink="http://schemas.microsoft.com/ink/2010/main" type="inkWord" rotatedBoundingBox="33513,14900 33695,16115 33025,16216 32843,15000"/>
              </emma:interpretation>
              <emma:one-of disjunction-type="recognition" id="oneOf7">
                <emma:interpretation id="interp35" emma:lang="zh-CN" emma:confidence="0">
                  <emma:literal>显</emma:literal>
                </emma:interpretation>
                <emma:interpretation id="interp36" emma:lang="zh-CN" emma:confidence="0">
                  <emma:literal>愚</emma:literal>
                </emma:interpretation>
                <emma:interpretation id="interp37" emma:lang="zh-CN" emma:confidence="0">
                  <emma:literal>晃</emma:literal>
                </emma:interpretation>
                <emma:interpretation id="interp38" emma:lang="zh-CN" emma:confidence="0">
                  <emma:literal>悬</emma:literal>
                </emma:interpretation>
                <emma:interpretation id="interp39" emma:lang="zh-CN" emma:confidence="0">
                  <emma:literal>鳧</emma:literal>
                </emma:interpretation>
              </emma:one-of>
            </emma:emma>
          </inkml:annotationXML>
          <inkml:trace contextRef="#ctx0" brushRef="#br0" timeOffset="11910">36159 17656 3712,'0'-36'1472,"0"40"-768,0-4-192,0 0 512,0 0 224,0 0 96,0 0 0,0 0 32,5 32-224,1 0 32,-2 0-256,1-2-97,-5 2-383,6 0-128,-6 0-192,6 0-96,-6-6-96,0-7-32,0-6-928,0-3-383,0-10-1377,3-10-640,3-9 64</inkml:trace>
          <inkml:trace contextRef="#ctx0" brushRef="#br0" timeOffset="12771">36206 17597 4224,'0'0'1568,"3"0"-832,9-6-384,-3 2 480,6-1 96,0 1 64,2 0-96,-2 4 0,0 0-512,0 0 352,-5 4 192,5 0-192,-4 1-128,4-1-64,-5 2-32,1-2-64,-2 0-33,3 1-95,-3 4 32,-3 5-64,-2-1 0,1 0 32,1 10 192,0-1-160,-6 1-32,0 0 32,0-1-192,0 1-32,-6-1-64,0 7 32,1-3 0,-5-3 32,1-1-160,-3 1 32,3-4-352,-2-6-160,1 0-384,-5-4-160,0-9-287,0-3-97,-2-7-448,2-3-96,0 0 224,6-6 192,-3 6 608,3-6 320,0 6 352,-3 0 96,7-2 32,1 1 128,-2 5 64,0 2 128,3-3 0,3 1 0,0 5 448,3-2 320,3 3 224,4-3 160,7 2-288,-2 0-64,5-1-256,-1 1-64,2 4-224,0 0 0,-1 0-192,-5 0-64,1 4-64,-7 1 0,-9-1-64,-4 6-32,-11 3-192,-6 6-32,-5 3-64,-4 1 96,5-1 256,-1-5 128,5-2 512,6-7-224,9 1 0,6-9-224,6 0-96,9-3-64,6-7-96,5 1 32,-1-1-32,1 2 0,-2-1 0,-3 4 0,-5 1 0,-7 4-512,-9 0-192,0 0-352,-4 4-160,-1 1 384,-5-1 224,-1 1 160,1 0 64,-1-2-288,2 3-128,-1-2-768,-1 1-1472,1-1 544</inkml:trace>
          <inkml:trace contextRef="#ctx0" brushRef="#br0" timeOffset="13064">36220 17955 5504,'-5'0'2112,"5"4"-1152,5 5-576,-5-9 672,4 14-64,-4 9 64,0-1-160,0 10 0,6 0-512,0 0 128,0-2 128,-6-1-288,3-3-32,-3-3-256,5-5-64,1-4 0,-6-5 64,0 0-800,0-9-384,0-5-1120,0-3-448,0-11-608</inkml:trace>
          <inkml:trace contextRef="#ctx0" brushRef="#br0" timeOffset="13486">36374 18040 5248,'5'6'2016,"0"-3"-1088,0 26-384,1-21 640,-3 10-128,3 1 96,-1-6-160,2 1 32,-7 4-576,0-4 32,-7 2 32,-4 8-64,2 3 63,-1-4-159,-1-5-32,2 0-288,-3-5 0,3 2-96,0-2-64,-3-4-607,3-9-257,-6 0-768,0-6-320,-2-3-32,2-4 96,0-4 608,-10-2 256,5 1 640,4 0 896,2 5 448,2-2 448,3-11 256,3 20-288,1 2-96,0 0-96,0 4 32,5 0-576,0 4 0,0 0-64,0 6-160,10-1-32,1 4-128,-2-3-96,3-5-640,-3-1-320,6-4-1632,0 0-672,6-4 256</inkml:trace>
          <inkml:trace contextRef="#ctx0" brushRef="#br0" timeOffset="14153">36607 18091 7296,'0'0'2720,"5"3"-1472,7-3-672,-12 0 800,0 0-224,0 0 480,4 19-513,-4-2-575,-4 3-64,-2-2 32,-5-1-192,-4 2-96,0-1-64,-6 5-32,-3-6-160,-2 2 32,1-6 0,-5 1 64,-5 4-320,-2-4-128,-4-2-256,5 2-64,-6 4-256,-8 2-63,10-4-1,4 0 0,6-4 576,4-2 288,5-2 160,6-2 0,5-3-64,0 2 32,6-5 224,-2 0 128,6 0 192,0 0 64,0 0-96,0 0-32,0 0-64,0 0 64,20 0-161,-4 0-95,-2 0-32,8 0 160,-7 0-160,5 0 64,-1 0-64,2 0-96,0 0-32,-1-5 64,1 5 64,4-3-128,1-3-32,-2 2 64,8-6 32,-8 1-128,3 2 32,3 1 64,7 6 32,-2-4-128,-5-2 32,1 6 0,-5 0 64,-2 0-32,-4 0 64,-4 0-64,-2 0-32,2 0 224,-5 6 96,-1 4-160,-5-3-96,1 2 32,-6-9 0,4 6-128,-4-6 32,0 0 64,0 4 32,0-4-480,-4 0-128,-7 0-864,1-4-351,-5 4-1473,3-10-672,-2 2 480</inkml:trace>
          <inkml:trace contextRef="#ctx0" brushRef="#br0" timeOffset="14733">36557 18762 7552,'-36'-6'2816,"36"12"-1536,-4-3-1440,4-3 832,15 5-96,0-5-448,-5 0-128,1 0-32,-2 0-416,3 0-128,-3-5-1600,0 2-1920,3-7 960</inkml:trace>
        </inkml:traceGroup>
      </inkml:traceGroup>
    </inkml:traceGroup>
    <inkml:traceGroup>
      <inkml:annotationXML>
        <emma:emma xmlns:emma="http://www.w3.org/2003/04/emma" version="1.0">
          <emma:interpretation id="{FD1E3295-6103-4A70-9B69-450B9D54F24A}" emma:medium="tactile" emma:mode="ink">
            <msink:context xmlns:msink="http://schemas.microsoft.com/ink/2010/main" type="paragraph" rotatedBoundingBox="25142,16594 33053,16814 33016,18155 25105,179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3B9C72-C48A-4756-80E3-858A2252F3F9}" emma:medium="tactile" emma:mode="ink">
              <msink:context xmlns:msink="http://schemas.microsoft.com/ink/2010/main" type="line" rotatedBoundingBox="25142,16594 33053,16814 33016,18155 25105,17935"/>
            </emma:interpretation>
          </emma:emma>
        </inkml:annotationXML>
        <inkml:traceGroup>
          <inkml:annotationXML>
            <emma:emma xmlns:emma="http://www.w3.org/2003/04/emma" version="1.0">
              <emma:interpretation id="{C7B529A0-62E4-4BDE-A6F5-0A793986D4C0}" emma:medium="tactile" emma:mode="ink">
                <msink:context xmlns:msink="http://schemas.microsoft.com/ink/2010/main" type="inkWord" rotatedBoundingBox="25139,16689 26046,16714 26015,17830 25108,17804"/>
              </emma:interpretation>
              <emma:one-of disjunction-type="recognition" id="oneOf8">
                <emma:interpretation id="interp40" emma:lang="zh-CN" emma:confidence="0">
                  <emma:literal>整</emma:literal>
                </emma:interpretation>
                <emma:interpretation id="interp41" emma:lang="zh-CN" emma:confidence="0">
                  <emma:literal>繫</emma:literal>
                </emma:interpretation>
                <emma:interpretation id="interp42" emma:lang="zh-CN" emma:confidence="0">
                  <emma:literal>墼</emma:literal>
                </emma:interpretation>
                <emma:interpretation id="interp43" emma:lang="zh-CN" emma:confidence="0">
                  <emma:literal>臀</emma:literal>
                </emma:interpretation>
                <emma:interpretation id="interp44" emma:lang="zh-CN" emma:confidence="0">
                  <emma:literal>鶇</emma:literal>
                </emma:interpretation>
              </emma:one-of>
            </emma:emma>
          </inkml:annotationXML>
          <inkml:trace contextRef="#ctx0" brushRef="#br0" timeOffset="76139">28188 19464 4608,'-10'-6'1760,"14"6"-960,-4 0-320,0 0 640,0 0 160,11 0 160,-6 6-416,5-3-160,0 2 160,10 0-608,6-1 0,-1-4 32,2 0-192,-3 0-64,2-4-32,4-6-32,0 1-1,2-4 65,4 0-160,-6-2-32,0-2 0,6 4 64,-5-3-96,4 3 0,-13 4-192,-8 1-95,-4 3-801,-20 10-2368,-10 3-1600,-1 7 1280</inkml:trace>
          <inkml:trace contextRef="#ctx0" brushRef="#br0" timeOffset="77491">28494 19539 5760,'30'-4'2176,"-9"4"-1152,4-9-640,-11 9 608,-2-4-32,-3 4 64,0 0-192,3 0-128,-6 0-384,-6 0 64,0 10 128,0-3-128,-6 16 32,0 9-256,-4 0-32,0-4 0,0-2 0,0-3-160,-6 4-32,0 0 32,-4 0 0,1 1 32,-2-6 64,1 2-32,-10-2-32,3-6 95,6 8 225,6-16 96,15-8 0,5-3 0,5-2-160,7-3-96,2-8-160,7 0 0,-1 2-160,2-4-32,-7-1-256,-5 2-128,-6-1-383,-9-28-993,-3 4 352,-8 3 480,1 3 352,-5 4 480,0 0 160,3 4 192,3 5 96,-2 1 64,7 5 32,-2 4 128,6 3 160,6 10 192,-6 0 96,10 13 0,-1 6 32,2 11 0,-1 16 31,1 0-127,-2 0-32,-3 3-96,-2-4-32,2-3-256,-6 6-64,0-2-160,0-5-96,-6-5 0,2-4-32,-2-5-96,1 1 64,1-6-128,-1 0 32,-1-4-160,2-4-32,-8 0-288,7-4 0,-4-10-448,-1 0-223,4-6-161,1-2-64,-4-2 320,3-4 160,0 0 608,2-2 224,-1 0 160,5-10 288,0 4 160,0-1 64,0 4 32,0 6-128,0 0 0,0 3-32,0 0 32,0 7 0,-6 3 64,2-5 128,-1 10 32,-1-2-128,-10 26 160,2-2-65,-12-5-319,6 0-64,0 2-192,5-6-32,4-1 32,1-2 0,4-7-96,1-2 64,5-6 32,11 0 0,-1-6-224,1-2-96,8-2-31,1-8 31,-4 4-224,-2-12-64,4 4-192,0 3 32,-1 0 352,-2 6 128,1 4 224,-2-1 96,2 6 0,4 0 64,1 8 352,-2-4 256,1 10 192,2-1 96,-2 0-97,4-1-95,2-2-288,-4-2-160,8-8-288,-4-2-160,-7 6-128,2 0-672,-10-4-191,-2 4-1441,-9-4-512,0-1-704</inkml:trace>
          <inkml:trace contextRef="#ctx0" brushRef="#br0" timeOffset="78226">28856 19445 5632,'0'-13'2176,"4"7"-1152,1 2-480,-5 4 640,0-5 32,0 5 64,0 0-224,0 0-96,0 0-512,0 9 224,0 6 63,-5 2-287,1 6-96,-2 9-224,0 9-96,2-5 128,-1-4 32,0-5-64,-1-5-96,6-9 0,0-4 32,0 1-192,0-10 32,11-10-32,-2-2 64,3-11 32,2 4 96,-4 2-32,5 4-32,0-2-64,2 1 32,-2 5 96,-5 5 32,-1-1 96,2 5 96,-5 15 224,-2-2 64,-4 0-32,0 10 64,0 5-192,-4-1-96,-2-1-96,1 2 0,-5 4-64,-1 4 0,2-13-192,-1 3-32,-7-3-64,2-1 96,0 1-640,0-4-192,0-6-832,-11-4-288,-10 1-351,12-14-161,-3-6 320,8 1 192,2 0 1120,2-1 576,6 1 576,9 1 224,9-2 384,2 1 224,14 0 192,1 0 64,4 4-256,0-4-64,2 6 64,-2-3-1,0 6-351,-3 0-128,3 6-352,-5-3-128,1 6-96,-5-4-64,-6 4-256,-5-3-96,-20 1-2143,-2 3-1249,-2-1-1760,-2 0 1792</inkml:trace>
          <inkml:trace contextRef="#ctx0" brushRef="#br0" timeOffset="76319">28289 19532 3712,'0'0'1472,"11"7"-768,0-7 32,-11 0 672</inkml:trace>
          <inkml:trace contextRef="#ctx0" brushRef="#br0" timeOffset="76502">28336 19604 11328,'9'41'1984,"0"-9"-576,3-6-832,-7 1-352,-1-5-96,-4-3-416,0-6-128,-9-7-1440,3-12-608,0-3-1120</inkml:trace>
          <inkml:trace contextRef="#ctx0" brushRef="#br0" timeOffset="78858">28549 20094 7552,'-21'-6'2880,"12"12"-1536,-1-2-1568,10-4 512,0 0 512,0 0 352,4 5-512,7-1-256,10 0-256,-2-4-32,13 0 64,7-4 64,3-5 32,-6-1-224,-1 2 0,-4-6-96,-1 6 0,-4 2 0,-11 3 0,-5-4-992,-10 4-480,-4 3-384,-8 3-32,3 4 576,-12-4 352,1 3 672,-5 2 288,-1-3 352,5-2 160,6 7 384,5-6 192,5 2 32,-1-2 64,6 5-320,11 0-192,-16 1 32,-1 3 32,3 0-64,-3 6 0,-4 4 32,-1-1 0,2 0-1,-3 2 1,3-8 0,4 8 0,-1 0-96,6-8 64,6 13-128,-1-3-192,4-7 0,3-6-192,8 0-64,5-3 64,1-10 0,-1 0-128,1 0 32,-1-10 0,1 1 64,-5 0-96,-2-9-64,-5 0-512,4 1-160,-9-2-1088,-4 0-479,-5 2-993,-5-2-384,-1 0 384</inkml:trace>
          <inkml:trace contextRef="#ctx0" brushRef="#br0" timeOffset="79259">28814 20174 7040,'-5'-9'2720,"10"14"-1472,-5-5-768,0 0 768,6 4-384,4-4-32,1 6-544,4-3-192,-6-3-64,7 4-256,-5-4 0,3 0-1024,-4-4-448,1 4 224,-7-3 128,2-3 992,0 2 448,-3 4 608,-3 0 384,0 0 256,6 4 128,3 5-512,3 1-224,-3-1-544,2-5-192,10-4-1408,-2-4-608,13-5-1664</inkml:trace>
        </inkml:traceGroup>
        <inkml:traceGroup>
          <inkml:annotationXML>
            <emma:emma xmlns:emma="http://www.w3.org/2003/04/emma" version="1.0">
              <emma:interpretation id="{7137B47E-1BA5-4C98-A618-4F86ABBAFDDE}" emma:medium="tactile" emma:mode="ink">
                <msink:context xmlns:msink="http://schemas.microsoft.com/ink/2010/main" type="inkWord" rotatedBoundingBox="26200,16922 26552,16932 26530,17733 26177,17723"/>
              </emma:interpretation>
              <emma:one-of disjunction-type="recognition" id="oneOf9">
                <emma:interpretation id="interp45" emma:lang="zh-CN" emma:confidence="0">
                  <emma:literal>个</emma:literal>
                </emma:interpretation>
                <emma:interpretation id="interp46" emma:lang="zh-CN" emma:confidence="0">
                  <emma:literal>個</emma:literal>
                </emma:interpretation>
                <emma:interpretation id="interp47" emma:lang="zh-CN" emma:confidence="0">
                  <emma:literal>了</emma:literal>
                </emma:interpretation>
                <emma:interpretation id="interp48" emma:lang="zh-CN" emma:confidence="0">
                  <emma:literal>}</emma:literal>
                </emma:interpretation>
                <emma:interpretation id="interp49" emma:lang="zh-CN" emma:confidence="0">
                  <emma:literal>丁</emma:literal>
                </emma:interpretation>
              </emma:one-of>
            </emma:emma>
          </inkml:annotationXML>
          <inkml:trace contextRef="#ctx0" brushRef="#br0" timeOffset="79506">29263 19559 5888,'-15'-4'2176,"9"8"-1152,6-4-576,0 0 640,0 0-64,0 0 96,0 0-256,11 19-128,-1-6-416,1 0 288,-1 15 480,-1-2-193,2 6-255,-1-5-96,1 1-128,-2-5 64,1-1-192,1 1-32,-2-10-64,7-3 32,-2-6-192,7-4-32,0-4 64,6-6 96,-3 6-128,2-5-32,-1 0-64,-5-5-64,-4 8-352,-5 3-64,-7-2-1024,-4 1-319,-4 8-1025,-2-4-320,-9 5 96,0 4 1856</inkml:trace>
          <inkml:trace contextRef="#ctx0" brushRef="#br0" timeOffset="79892">29522 19822 8256,'-9'17'2528,"9"6"-384,0 5-448,9 8-1056,2 0 256,-1 5 95,-1 5-31,-3-2 0,3-2-192,-3-2-96,-6-5-160,0 7-64,0-10-256,-6-6-64,-3-3 0,-12-4 0,1-7-160,-5-15-32,-1-3-320,1 3-96,-1-1-512,1-2-256,5 3-320,5-3-95,3 2-641,12-5-192,12-5-1152</inkml:trace>
        </inkml:traceGroup>
        <inkml:traceGroup>
          <inkml:annotationXML>
            <emma:emma xmlns:emma="http://www.w3.org/2003/04/emma" version="1.0">
              <emma:interpretation id="{13A655E7-D8EA-4C2A-AA7D-D3619C9C14ED}" emma:medium="tactile" emma:mode="ink">
                <msink:context xmlns:msink="http://schemas.microsoft.com/ink/2010/main" type="inkWord" rotatedBoundingBox="26474,17482 26946,16827 27641,17327 27169,17982"/>
              </emma:interpretation>
              <emma:one-of disjunction-type="recognition" id="oneOf10">
                <emma:interpretation id="interp50" emma:lang="zh-CN" emma:confidence="0">
                  <emma:literal>过</emma:literal>
                </emma:interpretation>
                <emma:interpretation id="interp51" emma:lang="zh-CN" emma:confidence="0">
                  <emma:literal>過</emma:literal>
                </emma:interpretation>
                <emma:interpretation id="interp52" emma:lang="zh-CN" emma:confidence="0">
                  <emma:literal>连</emma:literal>
                </emma:interpretation>
                <emma:interpretation id="interp53" emma:lang="zh-CN" emma:confidence="0">
                  <emma:literal>达</emma:literal>
                </emma:interpretation>
                <emma:interpretation id="interp54" emma:lang="zh-CN" emma:confidence="0">
                  <emma:literal>巴</emma:literal>
                </emma:interpretation>
              </emma:one-of>
            </emma:emma>
          </inkml:annotationXML>
          <inkml:trace contextRef="#ctx0" brushRef="#br0" timeOffset="80867">29732 19834 6912,'-10'-5'2624,"10"5"-1408,0 19-992,4-9 640,2 2 256,-1 8 192,5 6-576,1 0-192,-2 6-320,1 6 128,7 2 63,-17 0 1,10 2 64,-10-2-128,0 1 32,8-5-96,-8-4 64,12-5-128,-2-5 32,-5-7-96,16-2 192,-1-3-32,-1-3-256,13-2-32,-1-10 32,7 2 32,4-1-128,4-2-32,10 2 32,-5-2 64,-4-1 0,-2-2-32,-3-5-192,-3 0-128,-7 0-672,-8 1-320,-2 0-991,-8-2-481,2 7-1312</inkml:trace>
          <inkml:trace contextRef="#ctx0" brushRef="#br0" timeOffset="80492">30001 19845 7040,'-9'0'2720,"9"0"-1472,0 4-544,0-4 896,0 0-352,0 0-64,9 0-608,8-4-289,2-2-159,8-3 32,3 1 32,5-1 0,10-1-32,-3-3-192,-6 4 32,-6 3 0,2 2 0,-8 1 0,-8-7 64,-5 4-192,-11-1-32,-6-12-32,-9 15 64,0 4 64,-6-15 96,0 8 64,1 11 96,5-1 96,5 3 160,-1 3 96,7-1 64,-1 11-64,5 0 64,0-3-128,0 13-32,5-3-64,5 10 64,-1 2-96,-3-3-32,-1 1-192,-10 0-96,10 2 64,-10-8 0,-1-2-128,2-5-32,-1-5-256,-1-10-64,-3-2-416,-3-6-128,-3-6-288,-6-2-64,3-1-64,-9-4 1,6-2 543,1 6 224,1 1 512,-2-2 256,6 1 416,4 5 192,2-2 0,3-7 63,6 4-63,11-1 64,8 3-416,8-2-96,-3-1-288,8-3-128,4 4-64,-6-1 96,0 6-768,-15-1-352,-4 10-1311,-16-14-513,-10 18-1120</inkml:trace>
        </inkml:traceGroup>
        <inkml:traceGroup>
          <inkml:annotationXML>
            <emma:emma xmlns:emma="http://www.w3.org/2003/04/emma" version="1.0">
              <emma:interpretation id="{031AF059-FC97-4254-AD8E-E3539C7398C2}" emma:medium="tactile" emma:mode="ink">
                <msink:context xmlns:msink="http://schemas.microsoft.com/ink/2010/main" type="inkWord" rotatedBoundingBox="27463,17736 27524,16649 28330,16694 28270,17780"/>
              </emma:interpretation>
              <emma:one-of disjunction-type="recognition" id="oneOf11">
                <emma:interpretation id="interp55" emma:lang="zh-CN" emma:confidence="0">
                  <emma:literal>程</emma:literal>
                </emma:interpretation>
                <emma:interpretation id="interp56" emma:lang="zh-CN" emma:confidence="0">
                  <emma:literal>諮</emma:literal>
                </emma:interpretation>
                <emma:interpretation id="interp57" emma:lang="zh-CN" emma:confidence="0">
                  <emma:literal>語</emma:literal>
                </emma:interpretation>
                <emma:interpretation id="interp58" emma:lang="zh-CN" emma:confidence="0">
                  <emma:literal>誥</emma:literal>
                </emma:interpretation>
                <emma:interpretation id="interp59" emma:lang="zh-CN" emma:confidence="0">
                  <emma:literal>非</emma:literal>
                </emma:interpretation>
              </emma:one-of>
            </emma:emma>
          </inkml:annotationXML>
          <inkml:trace contextRef="#ctx0" brushRef="#br0" timeOffset="81095">30579 19703 8448,'-11'-64'3232,"11"64"-1728,0 0-1536,0 0 576</inkml:trace>
          <inkml:trace contextRef="#ctx0" brushRef="#br0" timeOffset="81280">30598 19639 15168,'30'0'832,"2"0"-385,2 0-223,2 0-32,6 0-96,-7 0 0,-5 0-32,-3 0-64,-6 0-256,-6 0-96,-6 0-1375,-9 0-513,-5 23-1856</inkml:trace>
          <inkml:trace contextRef="#ctx0" brushRef="#br0" timeOffset="81782">30541 19975 7552,'-9'29'2816,"3"-29"-1536,12 8-800,-6-8 768,9 4-192,7-4 96,10-9-640,4-8-288,6-1-160,-6-2-160,2 4 64,-2-4-192,-5 2-96,-5 4-32,-5 1 32,-3 4 192,-9-1 64,-3 7 64,-3-1 0,-3 4 128,0 0 64,2 4 288,-1 5 64,-1 4-1,6 6 65,0 11 96,0 2 32,0 0-128,0 0-32,6 4-256,-6 6-64,5-6-128,-5 0-32,0-4-192,0-4 0,0-6-544,-5-8-128,-1-6-608,-3-4-159,-2-8 31,1-4 32,-11-6 544,6-4 288,0-2 416,4 4 192,-8-3 128,14 6 96,-1 3 96,-9 1 576,-1 5 96,7 8 0,-2 5 32,5 10-1,2-2 97,4 1-224,10-4-128,10-4-352,-4-7-96,-1-3-384,5-7-96,1-9-960,0-6-384,-1 0-1023,0-14-417,0-10-1024</inkml:trace>
          <inkml:trace contextRef="#ctx0" brushRef="#br0" timeOffset="82821">30950 19332 5888,'16'-28'2176,"-8"28"-1152,-2 5-288,0-1 832,9 5 32,-6 10 96,3 4-448,-2 3-129,-5 6-639,-2 0-64,-3 8 0,6 5-160,-6-22-64,0 9-384,0-4-128,0-11-1599,0-17-513,-9-13-256,4-4 672,10 2 320,-10 1 1088,10 5 480,-2 0 928,9 1 448,3 2 192,6 3 96,-1-7-288,-1 7-32,2-3-512,0 2-160,-6-2-128,0 3-32,0 3-129,-3 3-95,-7 7-64,-5-1-96,-5 14-64,-7 13-32,-3 1-32,0-6 96,-9 0 64,3-2 64,-6-7-128,9-4 32,0-5-64,15-4 0,-3-3 192,6-6 160,15 4-96,0-4-32,0 9 0,0-9-32,2 4-64,-7 1-64,-4-1 32,-2 6-32,-8-1-224,-2 0-96,0-1 32,2 1 96,-1-3 96,-10-3 64,15 2 96,0 4 96,0-9 224,3 9 64,9 0-32,3 1 64,0 3-192,0-3-32,-3 7-128,-9 5-32,-3 1 32,0-4-640,-9 0-288,-1-2-448,-10-4-191,-1-8-1,-10-1 96,5-4 576,6 0 320,-2 0 704,8-4 384,4-1 96,4 1 64,22 0 448,4-1-544,1 5-128,0 0-225,-1 5-63,-1-1-32,2 5 64,-5 1-32,0-3 64,-6 3 96,-1 3 32,-4 6-64,-5 0 0,0 3-160,-5 1-96,2-1 0,-3 1 32,-4 0-32,-1 3 0,-4-3-32,9-5 64,2 1 32,-1-6 32,5-3 0,0-3 0,5 3 0,-1-5 0,8-1-64,-3 5 32,6-9-192,0 0-32,6-5 0,-1 1 0,-4 0-96,-2-5 0,2 0-224,-5-1-128,-2 1-672,-3 1-256,-6-1-1376,0-4-575,6-2-1345</inkml:trace>
        </inkml:traceGroup>
        <inkml:traceGroup>
          <inkml:annotationXML>
            <emma:emma xmlns:emma="http://www.w3.org/2003/04/emma" version="1.0">
              <emma:interpretation id="{F7297342-2A83-4440-8F7E-402ABFAF4CE8}" emma:medium="tactile" emma:mode="ink">
                <msink:context xmlns:msink="http://schemas.microsoft.com/ink/2010/main" type="inkWord" rotatedBoundingBox="28466,17139 28940,17153 28922,17789 28448,17776"/>
              </emma:interpretation>
              <emma:one-of disjunction-type="recognition" id="oneOf12">
                <emma:interpretation id="interp60" emma:lang="zh-CN" emma:confidence="0">
                  <emma:literal>不</emma:literal>
                </emma:interpretation>
                <emma:interpretation id="interp61" emma:lang="zh-CN" emma:confidence="0">
                  <emma:literal>下</emma:literal>
                </emma:interpretation>
                <emma:interpretation id="interp62" emma:lang="zh-CN" emma:confidence="0">
                  <emma:literal>石</emma:literal>
                </emma:interpretation>
                <emma:interpretation id="interp63" emma:lang="zh-CN" emma:confidence="0">
                  <emma:literal>z</emma:literal>
                </emma:interpretation>
                <emma:interpretation id="interp64" emma:lang="zh-CN" emma:confidence="0">
                  <emma:literal>Z</emma:literal>
                </emma:interpretation>
              </emma:one-of>
            </emma:emma>
          </inkml:annotationXML>
          <inkml:trace contextRef="#ctx0" brushRef="#br0" timeOffset="83713">31510 19848 8192,'-4'-4'3072,"14"4"-1664,4-5-928,-2 5 768,6-4-608,15-1-192,2-3-128,5-2-64,11 5-128,-4 1-32,-7-5 32,-5 5-1,-3 4 1,-1-6 64,-11 6 96,-4 0 160,-7 6 96,-9-6-96,-6 4 0,3 9-64,-3-8 64,0-1-32,-9 6 0,0-1-160,-10 4-96,5 1 64,5-1 64,-7 2-64,2 15 32,0 2-32,-5 6 32,-2 1-64,-3 6 32,4 1 0,2-1 32,3 6-128,0-11-32,6 6-96,0-10-32,3-4-32,3-10-64,4-4-544,1-36-1280,4 0 0,4-4 128,6-2 161,0 2 735,2 0 384,-3 2 352,6 4 192,0 0 384,0 3 128,0 4 320,-4 5 127,5 4-95,-6 0-64,0 4-288,0 2-96,1-3-224,-2 4-128,1-7-608,-4 0-192,0 0-704,-1-7-223,-2 4 543,3-3 224,0 2 640,-2 4 224,12 0 608,0 0 352,-2 0 160,8 0 32,-4 4-225,3 2-95,0-3-384,-6 4-96,0-4-256,-3 0-128,2-3-544,-4 0-160,-10 0-1023,6-3-385,-6 0-128,0-4-32,0 4 672,0-7-576,0 1 448,0-4 448,0 3 320</inkml:trace>
        </inkml:traceGroup>
        <inkml:traceGroup>
          <inkml:annotationXML>
            <emma:emma xmlns:emma="http://www.w3.org/2003/04/emma" version="1.0">
              <emma:interpretation id="{47DFC19B-2F6A-472A-B017-3B7F3E7BDFE3}" emma:medium="tactile" emma:mode="ink">
                <msink:context xmlns:msink="http://schemas.microsoft.com/ink/2010/main" type="inkWord" rotatedBoundingBox="29119,17112 29862,17260 29737,17889 28994,17741"/>
              </emma:interpretation>
              <emma:one-of disjunction-type="recognition" id="oneOf13">
                <emma:interpretation id="interp65" emma:lang="zh-CN" emma:confidence="0">
                  <emma:literal>必</emma:literal>
                </emma:interpretation>
                <emma:interpretation id="interp66" emma:lang="zh-CN" emma:confidence="0">
                  <emma:literal>泌</emma:literal>
                </emma:interpretation>
                <emma:interpretation id="interp67" emma:lang="zh-CN" emma:confidence="0">
                  <emma:literal>哒</emma:literal>
                </emma:interpretation>
                <emma:interpretation id="interp68" emma:lang="zh-CN" emma:confidence="0">
                  <emma:literal>哕</emma:literal>
                </emma:interpretation>
                <emma:interpretation id="interp69" emma:lang="zh-CN" emma:confidence="0">
                  <emma:literal>咫</emma:literal>
                </emma:interpretation>
              </emma:one-of>
            </emma:emma>
          </inkml:annotationXML>
          <inkml:trace contextRef="#ctx0" brushRef="#br0" timeOffset="84125">32128 19948 7552,'-6'-6'2816,"12"12"-1536,-1 20-448,-5-10 928,4-3-224,11 9-33,-3 1-575,-3 9-224,12-6-416,-7 6-192,2-5 0,-1-5-128,2-3-64,-8-6-1088,0-7-384,3-12-2111,-2-3-2177,0-4 1792</inkml:trace>
          <inkml:trace contextRef="#ctx0" brushRef="#br0" timeOffset="84386">32310 20003 8448,'6'3'3168,"0"20"-1728,-2-4-1408,6-10 608,0 4 544,5 4 447,0 2-383,6 4-64,0-1-704,5 1-160,-2 0 32,-2-5-96,8-1 96,0-2-192,6-7-32,-4-2-64,-2-3-64,-6 3-128,2-6 0,-10 0-512,-2 0-192,-14-6-1440,-5 3-287,-10-7-193,-10-3-832,-5-6-672,3 2 1920</inkml:trace>
          <inkml:trace contextRef="#ctx0" brushRef="#br0" timeOffset="84599">32430 20020 7168,'-12'-27'2720,"12"1"-1472,-6 33-672,6-7 736,0 6-128,-3-2 96,-3 2-704,0 7-256,2-4-225,-1-1-702,5 1-321,0-9-1376,9-4-512,6-15-640</inkml:trace>
          <inkml:trace contextRef="#ctx0" brushRef="#br0" timeOffset="84780">32677 19848 8064,'6'0'2976,"0"4"-1600,-6 5-768,0 0 928,0 5-256,-12-2-33,3 12-223,-6 4-64,-2-6-544,-2 5 32,-2 1 0,-5 7-32,-4 7 64,0-2-320,0 4-96,-2 17-64,7-12 64,-1-3-96,11-11 0,0-3-608,6-13-224,9-9-960,3-30-383,9-6-2145,8-6-1504,-1 0 2432</inkml:trace>
          <inkml:trace contextRef="#ctx0" brushRef="#br0" timeOffset="84980">32776 20035 9472,'-6'17'3520,"6"-4"-1920,15 2-1024,-6-2 895,3 1-415,-8 4-64,7-4-576,-6 4-256,5-4-96,-4-5-928,-2-2-352,-4-7-1023,0 0-353,0 0-1504</inkml:trace>
          <inkml:trace contextRef="#ctx0" brushRef="#br0" timeOffset="85192">32373 19807 7296,'0'-13'2816,"0"13"-1536,4 9-640,-4-9 864,5 9-576,1 1-128,3 3-352,3 0-128,-3 1-160,3-1-128,-3 2 0,0 7-1024,3-5-1216,-3 2-544,2 7-864</inkml:trace>
        </inkml:traceGroup>
        <inkml:traceGroup>
          <inkml:annotationXML>
            <emma:emma xmlns:emma="http://www.w3.org/2003/04/emma" version="1.0">
              <emma:interpretation id="{B14468C7-9E03-4F5B-93C6-1BA79CBE289C}" emma:medium="tactile" emma:mode="ink">
                <msink:context xmlns:msink="http://schemas.microsoft.com/ink/2010/main" type="inkWord" rotatedBoundingBox="29934,17711 30170,16844 30577,16955 30341,17822"/>
              </emma:interpretation>
              <emma:one-of disjunction-type="recognition" id="oneOf14">
                <emma:interpretation id="interp70" emma:lang="zh-CN" emma:confidence="0">
                  <emma:literal>求</emma:literal>
                </emma:interpretation>
                <emma:interpretation id="interp71" emma:lang="zh-CN" emma:confidence="0">
                  <emma:literal>术</emma:literal>
                </emma:interpretation>
                <emma:interpretation id="interp72" emma:lang="zh-CN" emma:confidence="0">
                  <emma:literal>发</emma:literal>
                </emma:interpretation>
                <emma:interpretation id="interp73" emma:lang="zh-CN" emma:confidence="0">
                  <emma:literal>犬</emma:literal>
                </emma:interpretation>
                <emma:interpretation id="interp74" emma:lang="zh-CN" emma:confidence="0">
                  <emma:literal>犮</emma:literal>
                </emma:interpretation>
              </emma:one-of>
            </emma:emma>
          </inkml:annotationXML>
          <inkml:trace contextRef="#ctx0" brushRef="#br0" timeOffset="86227">33146 19913 9728,'-36'3'3584,"27"7"-1920,-2-10-1664,11 0 736,0 0-64,0 0 127,0 0-415,11 0-160,10-6-128,-3 2-96,9 1 96,-2-3-128,1 2 0,4-2-32,-9 6 0,-6-3-160,0 3-96,-4 0-96,-7-4-63,-4 4 31,-4-6 32,-2 3 256,-2-3 128,-10-2 192,3 3 64,0 1 256,-6-2 63,6 6 161,5 0 32,5 10-192,5 3 0,5 2 32,5 15 32,2 2-192,-4 10-96,8-1-32,-5 4-32,-7 0-128,2 1-32,-6-1-96,-6-5-32,2 6-256,-7-9-64,-5-12-672,2-6-192,-2-15 32,2-13 96,-2 2 321,0-9 223,0 3 256,8-4 96,-2-2 32,-2-3 32,7-1-64,1 0-32,4 1 128,0 0 32,0 3-32,0 1 64,0 4 96,0 6 96,4-2 352,1 10 224,-5 0 32,0 10 31,0 3-191,-5 4 32,1 5-160,-7 7-32,-10-3-128,6 6 32,5-4-64,2-5 0,-4-6-256,6-4-64,24-26-288,-4-4-256,10-6-128,3-1 32,4 2 64,-1 4 352,0 6 224,-4 2 32,4 4 96,0 12 64,-4-3 128,-4 7 160,-8-1 96,2 1-160,-7-6-64,2 0-256,-1-8-32,4 0-192,-2-6 32,3-2-992,0-8-448,-5 1-1247,0-3-481</inkml:trace>
          <inkml:trace contextRef="#ctx0" brushRef="#br0" timeOffset="86437">33299 19504 8064,'0'-4'2976,"6"8"-1600,3-4-896,3 5 832,-3-1-480,6 5-96,0 1-480,6-3-192,-6 12-32,0 0-128,2-6 0,-8 9-736,6 1-320,1-4-1152,-2-6-480,7 1-352</inkml:trace>
        </inkml:traceGroup>
        <inkml:traceGroup>
          <inkml:annotationXML>
            <emma:emma xmlns:emma="http://www.w3.org/2003/04/emma" version="1.0">
              <emma:interpretation id="{BD66EF9A-E59B-474A-B767-EC5EB0C9ECD8}" emma:medium="tactile" emma:mode="ink">
                <msink:context xmlns:msink="http://schemas.microsoft.com/ink/2010/main" type="inkWord" rotatedBoundingBox="30967,16718 31861,17291 31336,18111 30442,17537"/>
              </emma:interpretation>
              <emma:one-of disjunction-type="recognition" id="oneOf15">
                <emma:interpretation id="interp75" emma:lang="zh-CN" emma:confidence="0">
                  <emma:literal>新</emma:literal>
                </emma:interpretation>
                <emma:interpretation id="interp76" emma:lang="zh-CN" emma:confidence="0">
                  <emma:literal>徉</emma:literal>
                </emma:interpretation>
                <emma:interpretation id="interp77" emma:lang="zh-CN" emma:confidence="0">
                  <emma:literal>猱</emma:literal>
                </emma:interpretation>
                <emma:interpretation id="interp78" emma:lang="zh-CN" emma:confidence="0">
                  <emma:literal>祥</emma:literal>
                </emma:interpretation>
                <emma:interpretation id="interp79" emma:lang="zh-CN" emma:confidence="0">
                  <emma:literal>怿</emma:literal>
                </emma:interpretation>
              </emma:one-of>
            </emma:emma>
          </inkml:annotationXML>
          <inkml:trace contextRef="#ctx0" brushRef="#br0" timeOffset="86814">33855 19723 5248,'0'-83'2016,"11"83"-1088,0-8-32,-11 8 800,0 0-160,0 0-32</inkml:trace>
          <inkml:trace contextRef="#ctx0" brushRef="#br0" timeOffset="88262">33866 19658 15264,'-6'26'896,"-14"3"-193,-10 2-287,0 5-32,-2 6-32,-4-3 32,6-3-64,5-4-32,4-4-256,7-11 0,2-7-192,8-4-32,4-12-192,4-4-96,12-3 0,0 0-32,8-6 192,-2 10 193,-2 1 31,5 8 128,-5 4 32,1 15 191,-5 7 97,-8 3 160,4 1 128,-6 2-128,-6 3 32,-12 3-32,3-2-32,-12 0-224,0-8-160,6-6-64,0-5-32,4-4-448,1-7-160,4-6-192,3-6 0,3-1 224,9-8 192,1-2 224,1-6 96,10 1-32,-2-1 64,8 4 32,-1 3 0,-2-3 0,6-4 0,2 4 128,-2 15 64,0 4 64,-3 0 64,-3 10 32,-3-3 32,-5 12-64,-8 0 32,-2 4-128,-12-1 32,-2 1-224,-8-6-32,1 2-160,-6-6 32,1-4-288,4-9-64,2-4 32,2-5 32,8-10 32,4 2 0,4-5-287,8-7-129,-4-12-480,8 1-160,1-1 0,2 2 64,1-3 256,2 1 160,4 1 448,-8-5 256,14-2 288,-13 2 160,2 8 672,-1 6 320,-4 4 0,-2 4 96,8 5-224,-8 4-96,7 5-160,0 0-128,-6 5-96,0 4 32,1 4-321,-6 14-95,-6 11 0,-8-3 96,-6 6-64,-6-6 32,1 3-96,0-3 64,-6-3 64,0-4 64,7 3-96,4-8 0,10-1-224,4-4-32,7-5 0,-2 2 64,7-3-32,-1 3-32,-4-3 32,-2 2-32,-3 4-96,-6 4 64,-6 10-128,-3-4 32,-12 3 64,0 1 32,-3-4 96,3-2 96,6-2-64,15-2 96,10-4 0,4-5-160,8 0-64,-2 1-96,-5-1 96,6 2-288,-6-2-96,-6 5-224,-9 0 0,-3 5 64,-9 5 33,-12 3 319,-6 1 96,-3-6 384,9 1 223,4-1 129,4-2 96,10-7-192,18 1-32,12-3-288,3-6-128,9 0-128,-2-6-32,1 3-288,13-3-160,-12-2-288,-6 3-127,-6 1-321,-8-5-64,-16-1-160,-5 1 64,-6 1 288,1-1 224,-4-4 544,-2-2 224,2-2 256,-8-2 96,8 6 192,2-6 96,3-4 96,0 10 96,3 4 0,0-1 64,6 6 64,0 4 64,0 0 160,0 10 96,0 3-65,0 6 1,0 7-160,0 6-96,0 4-64,0 9-96,0 10-128,6 3 0,0 6-224,-2-5-32,1 5-128,4 0-96,-3-6-224,0-16-128,-2-12-1024,1-2-384,6-38-5055,-1-8 1791</inkml:trace>
        </inkml:traceGroup>
        <inkml:traceGroup>
          <inkml:annotationXML>
            <emma:emma xmlns:emma="http://www.w3.org/2003/04/emma" version="1.0">
              <emma:interpretation id="{36D8255A-5448-480A-9BD4-619F5DA4D10F}" emma:medium="tactile" emma:mode="ink">
                <msink:context xmlns:msink="http://schemas.microsoft.com/ink/2010/main" type="inkWord" rotatedBoundingBox="32038,17300 32135,17863 31979,17890 31883,17327"/>
              </emma:interpretation>
              <emma:one-of disjunction-type="recognition" id="oneOf16">
                <emma:interpretation id="interp80" emma:lang="zh-CN" emma:confidence="0">
                  <emma:literal>1</emma:literal>
                </emma:interpretation>
                <emma:interpretation id="interp81" emma:lang="zh-CN" emma:confidence="0">
                  <emma:literal>下</emma:literal>
                </emma:interpretation>
                <emma:interpretation id="interp82" emma:lang="zh-CN" emma:confidence="0">
                  <emma:literal>︰</emma:literal>
                </emma:interpretation>
                <emma:interpretation id="interp83" emma:lang="zh-CN" emma:confidence="0">
                  <emma:literal>丨</emma:literal>
                </emma:interpretation>
                <emma:interpretation id="interp84" emma:lang="zh-CN" emma:confidence="0">
                  <emma:literal>∶</emma:literal>
                </emma:interpretation>
              </emma:one-of>
            </emma:emma>
          </inkml:annotationXML>
          <inkml:trace contextRef="#ctx0" brushRef="#br0" timeOffset="92372">34931 19994 3712,'21'-4'1472,"-16"-15"-768,25 10-256,-20 5 480,1-2-160,-2 6 0,3-4 0,3-2 64,0 3-448,-6-1 192,-9 4 160,12 4 32,-12-4 96,0 9-128,3 5 0,3 4 32,-6 5-1,0 3-159,6 10-32,-6 9-192,0 2 0,4 2-224,1 6-96,-5 0-32,0-7-32,0-2-96,6-10 0,-6-8-992,6-6-479,-3-12-1825,3-16-704,0-16 672</inkml:trace>
        </inkml:traceGroup>
        <inkml:traceGroup>
          <inkml:annotationXML>
            <emma:emma xmlns:emma="http://www.w3.org/2003/04/emma" version="1.0">
              <emma:interpretation id="{F3A1A869-A7D2-4C6C-A066-AF479B900A60}" emma:medium="tactile" emma:mode="ink">
                <msink:context xmlns:msink="http://schemas.microsoft.com/ink/2010/main" type="inkWord" rotatedBoundingBox="32444,17326 32564,17953 32183,18027 32062,17399"/>
              </emma:interpretation>
              <emma:one-of disjunction-type="recognition" id="oneOf17">
                <emma:interpretation id="interp85" emma:lang="zh-CN" emma:confidence="0">
                  <emma:literal>9</emma:literal>
                </emma:interpretation>
                <emma:interpretation id="interp86" emma:lang="zh-CN" emma:confidence="0">
                  <emma:literal>十</emma:literal>
                </emma:interpretation>
                <emma:interpretation id="interp87" emma:lang="zh-CN" emma:confidence="0">
                  <emma:literal>大</emma:literal>
                </emma:interpretation>
                <emma:interpretation id="interp88" emma:lang="zh-CN" emma:confidence="0">
                  <emma:literal>忄</emma:literal>
                </emma:interpretation>
                <emma:interpretation id="interp89" emma:lang="zh-CN" emma:confidence="0">
                  <emma:literal>士</emma:literal>
                </emma:interpretation>
              </emma:one-of>
            </emma:emma>
          </inkml:annotationXML>
          <inkml:trace contextRef="#ctx0" brushRef="#br0" timeOffset="92610">35154 20232 8576,'-9'6'3232,"9"-2"-1728,9 1-1056,-3-5 832,9 4-512,0 0-33,11-4-287,4 0-128,0 0-160,-3-4-128,-2 0 0,1-1-192,-2-5 32,-3 3-288,0-3-63,-6 1-737,-6 0-320,3-1-704,-6 3-192,-2-3-672</inkml:trace>
          <inkml:trace contextRef="#ctx0" brushRef="#br0" timeOffset="92853">35498 20030 5760,'-12'-19'2176,"12"19"-1152,0-45-224,0 37 864</inkml:trace>
          <inkml:trace contextRef="#ctx0" brushRef="#br0" timeOffset="93144">35486 19974 13952,'0'19'1600,"0"0"-832,0 3-65,0 4 1,0 6 128,0 10 64,0-2-288,6 11-128,0 7-192,-2-3-32,1-1-96,1-5 0,-2-4-192,2-9 32,-1-8-768,-5-5-384,4-6-1088,-4-7-447,0-10-1665,5-18-1024,-5 4 2496</inkml:trace>
        </inkml:traceGroup>
        <inkml:traceGroup>
          <inkml:annotationXML>
            <emma:emma xmlns:emma="http://www.w3.org/2003/04/emma" version="1.0">
              <emma:interpretation id="{444359D4-C721-488C-BD7A-19218E3C3290}" emma:medium="tactile" emma:mode="ink">
                <msink:context xmlns:msink="http://schemas.microsoft.com/ink/2010/main" type="inkWord" rotatedBoundingBox="32598,17103 32868,17149 32864,17171 32594,17125"/>
              </emma:interpretation>
              <emma:one-of disjunction-type="recognition" id="oneOf18">
                <emma:interpretation id="interp90" emma:lang="zh-CN" emma:confidence="0">
                  <emma:literal>~</emma:literal>
                </emma:interpretation>
                <emma:interpretation id="interp91" emma:lang="zh-CN" emma:confidence="0">
                  <emma:literal>一</emma:literal>
                </emma:interpretation>
                <emma:interpretation id="interp92" emma:lang="zh-CN" emma:confidence="0">
                  <emma:literal>-</emma:literal>
                </emma:interpretation>
                <emma:interpretation id="interp93" emma:lang="zh-CN" emma:confidence="0">
                  <emma:literal>‐</emma:literal>
                </emma:interpretation>
                <emma:interpretation id="interp9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93473">35644 19752 8448,'-5'-7'3168,"10"7"-1728,-5 0-768,0 0 896,0 0-417,6 4-31,3-4-352,3 3-96,3-3-384,4 6 32,1-2 32,1 2-192,5 2-96,-7 0-32,2-8 32,0 6-736,-1-6-352,1-6-1311,0 6-513,-6-3-1600</inkml:trace>
        </inkml:traceGroup>
        <inkml:traceGroup>
          <inkml:annotationXML>
            <emma:emma xmlns:emma="http://www.w3.org/2003/04/emma" version="1.0">
              <emma:interpretation id="{3F7756C8-646B-4EF3-8FAA-17FD2CAB1859}" emma:medium="tactile" emma:mode="ink">
                <msink:context xmlns:msink="http://schemas.microsoft.com/ink/2010/main" type="inkWord" rotatedBoundingBox="32994,16849 33061,17449 33009,17454 32942,16855"/>
              </emma:interpretation>
              <emma:one-of disjunction-type="recognition" id="oneOf19">
                <emma:interpretation id="interp95" emma:lang="zh-CN" emma:confidence="0">
                  <emma:literal>1</emma:literal>
                </emma:interpretation>
                <emma:interpretation id="interp96" emma:lang="zh-CN" emma:confidence="0">
                  <emma:literal>∶</emma:literal>
                </emma:interpretation>
                <emma:interpretation id="interp97" emma:lang="zh-CN" emma:confidence="0">
                  <emma:literal>l</emma:literal>
                </emma:interpretation>
                <emma:interpretation id="interp98" emma:lang="zh-CN" emma:confidence="0">
                  <emma:literal>丨</emma:literal>
                </emma:interpretation>
                <emma:interpretation id="interp99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93473">35985 19494 6400,'6'-7'2464,"-6"7"-1344,6 0-480,-6 0 864,3 7-96,14 3 32,-13 3-288,11 16-161,-3 6-543,-12 10 128,9 1 96,-15 8-224,6 1-32,-3 4-224,3-9-64,9 0-288,-4-10-128,1 0-1408,-2-8-543,2 0-2689</inkml:trace>
        </inkml:traceGroup>
      </inkml:traceGroup>
    </inkml:traceGroup>
  </inkml:traceGroup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4:52.51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0DEE047-E5D5-40CD-AC0D-23DB97F9F164}" emma:medium="tactile" emma:mode="ink">
          <msink:context xmlns:msink="http://schemas.microsoft.com/ink/2010/main" type="writingRegion" rotatedBoundingBox="16973,2682 17209,2682 17209,4246 16973,4246"/>
        </emma:interpretation>
      </emma:emma>
    </inkml:annotationXML>
    <inkml:traceGroup>
      <inkml:annotationXML>
        <emma:emma xmlns:emma="http://www.w3.org/2003/04/emma" version="1.0">
          <emma:interpretation id="{59AD1FAE-DA47-45B1-AC62-3F0EA3C76EE9}" emma:medium="tactile" emma:mode="ink">
            <msink:context xmlns:msink="http://schemas.microsoft.com/ink/2010/main" type="paragraph" rotatedBoundingBox="16973,2682 17209,2682 17209,4246 16973,42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FF60FE-5FAF-4938-9626-4FEBBC3EF111}" emma:medium="tactile" emma:mode="ink">
              <msink:context xmlns:msink="http://schemas.microsoft.com/ink/2010/main" type="line" rotatedBoundingBox="16973,2682 17209,2682 17209,4246 16973,4246"/>
            </emma:interpretation>
          </emma:emma>
        </inkml:annotationXML>
        <inkml:traceGroup>
          <inkml:annotationXML>
            <emma:emma xmlns:emma="http://www.w3.org/2003/04/emma" version="1.0">
              <emma:interpretation id="{2606AB69-4DB8-42A1-B6AD-869FCAF7F666}" emma:medium="tactile" emma:mode="ink">
                <msink:context xmlns:msink="http://schemas.microsoft.com/ink/2010/main" type="inkWord" rotatedBoundingBox="16973,2682 17209,2682 17209,4246 16973,4246"/>
              </emma:interpretation>
              <emma:one-of disjunction-type="recognition" id="oneOf0">
                <emma:interpretation id="interp0" emma:lang="zh-CN" emma:confidence="0">
                  <emma:literal>〕</emma:literal>
                </emma:interpretation>
                <emma:interpretation id="interp1" emma:lang="zh-CN" emma:confidence="0">
                  <emma:literal>}</emma:literal>
                </emma:interpretation>
                <emma:interpretation id="interp2" emma:lang="zh-CN" emma:confidence="0">
                  <emma:literal>]</emma:literal>
                </emma:interpretation>
                <emma:interpretation id="interp3" emma:lang="zh-CN" emma:confidence="0">
                  <emma:literal>)</emma:literal>
                </emma:interpretation>
                <emma:interpretation id="interp4" emma:lang="zh-CN" emma:confidence="0">
                  <emma:literal>丿</emma:literal>
                </emma:interpretation>
              </emma:one-of>
            </emma:emma>
          </inkml:annotationXML>
          <inkml:trace contextRef="#ctx0" brushRef="#br0">20026 5318 7552,'-11'0'2816,"11"-4"-1536,0 8-1216,0-4 608,6 0-128,5 5 32,-2-5-288,6 0-96,6 0-128,-6 0-128,6 0-32,0 10 64,-6-3 64,0 3 288,-6 3 96,2 6 160,-1-6 32,-4 2 31,-1 11 65,-5 0-192,0 6-32,4 4-96,1 12 0,-5 4-64,6 3 32,-2 0-64,2 18 0,-1-14-32,1 27 64,-2-2-96,2 0-64,-6-3-64,0 0 0,0 0-64,0 6 64,0-14-64,0-6 64,-6-4-64,2-8 64,-2-5-64,-9-10 64,0-12-64,-6-11 64,1-2-576,-6-7-192,1-2-896,-5-12-352,-2 2-1727,7 0-705</inkml:trace>
        </inkml:traceGroup>
      </inkml:traceGroup>
    </inkml:traceGroup>
  </inkml:traceGroup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6:06.23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FBBD77C-AA53-44CA-A33C-44D5EF7C5E9B}" emma:medium="tactile" emma:mode="ink">
          <msink:context xmlns:msink="http://schemas.microsoft.com/ink/2010/main" type="writingRegion" rotatedBoundingBox="17590,5145 23778,9527 23279,10231 17092,5849"/>
        </emma:interpretation>
      </emma:emma>
    </inkml:annotationXML>
    <inkml:traceGroup>
      <inkml:annotationXML>
        <emma:emma xmlns:emma="http://www.w3.org/2003/04/emma" version="1.0">
          <emma:interpretation id="{C350D476-2B5A-41AF-B074-3C46693CAF23}" emma:medium="tactile" emma:mode="ink">
            <msink:context xmlns:msink="http://schemas.microsoft.com/ink/2010/main" type="paragraph" rotatedBoundingBox="17590,5145 23778,9527 23279,10231 17092,58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7B980A-B54D-4294-916A-296FF75BA430}" emma:medium="tactile" emma:mode="ink">
              <msink:context xmlns:msink="http://schemas.microsoft.com/ink/2010/main" type="line" rotatedBoundingBox="17590,5145 23778,9527 23279,10231 17092,5849"/>
            </emma:interpretation>
          </emma:emma>
        </inkml:annotationXML>
        <inkml:traceGroup>
          <inkml:annotationXML>
            <emma:emma xmlns:emma="http://www.w3.org/2003/04/emma" version="1.0">
              <emma:interpretation id="{16CDFA1B-9783-4B81-BCB1-15F98688C9D1}" emma:medium="tactile" emma:mode="ink">
                <msink:context xmlns:msink="http://schemas.microsoft.com/ink/2010/main" type="inkWord" rotatedBoundingBox="17491,5285 17903,5578 17636,5955 17224,5663"/>
              </emma:interpretation>
              <emma:one-of disjunction-type="recognition" id="oneOf0">
                <emma:interpretation id="interp0" emma:lang="zh-CN" emma:confidence="0">
                  <emma:literal>"</emma:literal>
                </emma:interpretation>
                <emma:interpretation id="interp1" emma:lang="zh-CN" emma:confidence="0">
                  <emma:literal>“</emma:literal>
                </emma:interpretation>
                <emma:interpretation id="interp2" emma:lang="zh-CN" emma:confidence="0">
                  <emma:literal>·</emma:literal>
                </emma:interpretation>
                <emma:interpretation id="interp3" emma:lang="zh-CN" emma:confidence="0">
                  <emma:literal>”</emma:literal>
                </emma:interpretation>
                <emma:interpretation id="interp4" emma:lang="zh-CN" emma:confidence="0">
                  <emma:literal>.</emma:literal>
                </emma:interpretation>
              </emma:one-of>
            </emma:emma>
          </inkml:annotationXML>
          <inkml:trace contextRef="#ctx0" brushRef="#br0">20292 8303 6528,'-16'-4'2464,"12"0"-1344,-2 4-480,6 0 864,0 0-96,0 0 32,0 0-288,0 0-97,10 0-575,6 4-224,0-4-32,4 0-64,-1 0 0,8 0-192,3 0 32,6 0-928,-6 0-415,2 0-1697,-8 0-704,2 0 128</inkml:trace>
          <inkml:trace contextRef="#ctx0" brushRef="#br0" timeOffset="243">20648 8009 6400,'-10'-13'2464,"10"9"-1344,-5 4-608,5 0 704,0 0 0,0 8 128,0 10-448,0-4-224,5 4-384,-1 5-64,2 9 95,0 13-127,-3 4-32,3 2-160,-6-2 0,6 6-288,-6 9-127,5-6-1761,-1-3-800,2-6-864</inkml:trace>
        </inkml:traceGroup>
        <inkml:traceGroup>
          <inkml:annotationXML>
            <emma:emma xmlns:emma="http://www.w3.org/2003/04/emma" version="1.0">
              <emma:interpretation id="{5AC24E6B-CB40-4242-87F6-76246DFE6A46}" emma:medium="tactile" emma:mode="ink">
                <msink:context xmlns:msink="http://schemas.microsoft.com/ink/2010/main" type="inkWord" rotatedBoundingBox="18210,5681 19407,6530 18957,7166 17759,6318"/>
              </emma:interpretation>
              <emma:one-of disjunction-type="recognition" id="oneOf1">
                <emma:interpretation id="interp5" emma:lang="zh-CN" emma:confidence="0">
                  <emma:literal>%</emma:literal>
                </emma:interpretation>
                <emma:interpretation id="interp6" emma:lang="zh-CN" emma:confidence="0">
                  <emma:literal>怡</emma:literal>
                </emma:interpretation>
                <emma:interpretation id="interp7" emma:lang="zh-CN" emma:confidence="0">
                  <emma:literal>咖</emma:literal>
                </emma:interpretation>
                <emma:interpretation id="interp8" emma:lang="zh-CN" emma:confidence="0">
                  <emma:literal>怀</emma:literal>
                </emma:interpretation>
                <emma:interpretation id="interp9" emma:lang="zh-CN" emma:confidence="0">
                  <emma:literal>怙</emma:literal>
                </emma:interpretation>
              </emma:one-of>
            </emma:emma>
          </inkml:annotationXML>
          <inkml:trace contextRef="#ctx0" brushRef="#br0" timeOffset="15346">21993 8947 6784,'5'-19'2624,"7"19"-1408,-8 19-1056,-4-19 608,15 10 160,0-1 416,5 14-448,-4-6-448,1 2-288,-8 3-128,1 1 96,-5 3 64,-5 2 64,-5-1 64,-5 8 127,-5 7 97,-6-6 0,1-4-32,4-4 0,2-5 96,4-7-160,-2 3 0,7-6-192,5 1 0,11-5-224,5 1-32,4-6 0,1 1 64,4-5-256,5 0-96,2 0-544,-2-5-224,0 1-704,-4 0-319,-2-6-1345,-2-2-1760</inkml:trace>
          <inkml:trace contextRef="#ctx0" brushRef="#br0" timeOffset="915">21112 8540 4352,'0'-28'1664,"6"28"-896,-12 0-64,6 0 736,0 0-256,0 0 32,0 0-256,0 0-128,0 0-448,6 10 256,-6-10 96,0 0-96,0 0-32,0 0-97,0 0 1,0 0-128,0 0-64,0 0-64,0 12 64,0 17 32,0-2-32,0 8-192,0 6 0,-6 9 0,6 4 64,0 14-96,0-4-64,0 0-96,0-12 32,0-4-544,0-9-160,0-6-928,0-15-287,0-4-1505,0-14-1824,0-6 1760</inkml:trace>
          <inkml:trace contextRef="#ctx0" brushRef="#br0" timeOffset="1118">21112 8948 6144,'0'-4'2272,"6"-15"-1216,3 10-608,-4 9 704,5 0-288,1 0-96,4-4-384,11-2-160,8 2-128,2 0-160,0-1 32,-1 1-480,-3-1-128,-2 1-800,-5 0-384,-4-2-1056</inkml:trace>
          <inkml:trace contextRef="#ctx0" brushRef="#br0" timeOffset="1459">21491 8524 5760,'0'-32'2176,"0"29"-1152,3-1-480,-3 4 640,0 0 32,0 0 128,0 0-96,0 0-64,0 0-640,0 13 159,0 1 65,0 8-128,-3 0 32,-3 6-96,0-1 0,6 10-96,0 3-32,0 2-192,0 10 0,6 12-96,0 1 0,-3-3-192,-3-1 32,6-3-416,-6-9-160,0-8-800,0 1-352,5-10-991</inkml:trace>
          <inkml:trace contextRef="#ctx0" brushRef="#br0" timeOffset="14958">21796 9025 4352,'-6'-14'1664,"-24"22"-896,35-2-128,-10-3 608,-1 3 96,2-2 128,-2 1-256,0-1-96,1 6-608,-4-7-32,9 7 32,0-10 32,0 13-32,6 0-65,2 6-31,4 0-160,-2 7-96,-1 6-64,-4 0 0,1 0-64,-6-1-32,0 1-128,-11 0 0,11-4-928,-9-5-351,3-11-1441,2-8-672,14-8 160</inkml:trace>
        </inkml:traceGroup>
        <inkml:traceGroup>
          <inkml:annotationXML>
            <emma:emma xmlns:emma="http://www.w3.org/2003/04/emma" version="1.0">
              <emma:interpretation id="{65CDC905-0A4E-48CF-A5EB-7C63CE0310F5}" emma:medium="tactile" emma:mode="ink">
                <msink:context xmlns:msink="http://schemas.microsoft.com/ink/2010/main" type="inkWord" rotatedBoundingBox="20182,6980 21218,7714 20745,8382 19709,7649"/>
              </emma:interpretation>
              <emma:one-of disjunction-type="recognition" id="oneOf2">
                <emma:interpretation id="interp10" emma:lang="zh-CN" emma:confidence="0">
                  <emma:literal>怡</emma:literal>
                </emma:interpretation>
                <emma:interpretation id="interp11" emma:lang="zh-CN" emma:confidence="0">
                  <emma:literal>怟</emma:literal>
                </emma:interpretation>
                <emma:interpretation id="interp12" emma:lang="zh-CN" emma:confidence="0">
                  <emma:literal>㼘</emma:literal>
                </emma:interpretation>
                <emma:interpretation id="interp13" emma:lang="zh-CN" emma:confidence="0">
                  <emma:literal>岻</emma:literal>
                </emma:interpretation>
                <emma:interpretation id="interp14" emma:lang="zh-CN" emma:confidence="0">
                  <emma:literal>坻</emma:literal>
                </emma:interpretation>
              </emma:one-of>
            </emma:emma>
          </inkml:annotationXML>
          <inkml:trace contextRef="#ctx0" brushRef="#br0" timeOffset="68060">23074 9852 12640,'0'-3'1536,"0"-3"-800,0-3-32,0 5 0,0 0-65,0 17 225,0 4-224,0 11-32,6 8-96,-6 6-192,0-3-64,0 6-128,0 10-32,0 0 32,0-1 0,0-3-64,0 2 32,0-11-64,0 6 64,0-6-704,0-14-224,0-1-640,0-14-287,-6-23-801,6-3-384,0-9-768</inkml:trace>
          <inkml:trace contextRef="#ctx0" brushRef="#br0" timeOffset="67814">23054 9920 5120,'6'-23'2016,"-1"14"-1088,-5-5-160,3 5 704</inkml:trace>
          <inkml:trace contextRef="#ctx0" brushRef="#br0" timeOffset="68237">23095 10206 4992,'6'0'1920,"4"4"-1024,-1 0-192,2-4 736,4 6-256,0-6-32,11 0-384,5 0-128,5-6-384,-1 2-160,1-6-64,-6 1-128,0 2 0,-3-12-1152,-3-8-512,-9-1-1728</inkml:trace>
          <inkml:trace contextRef="#ctx0" brushRef="#br0" timeOffset="68491">23484 9811 4608,'-6'-13'1760,"0"3"-960,6 10 32,0 0 736,0 10-64,0-1 32,0 10-352,-6 4-160,6 3-576,0 6 128,0 17 159,0 2-95,0 4 0,0 3-288,0 1-128,0-5-128,0 0-96,0-8-544,0 8-1759,0-12-257,0-16-1728</inkml:trace>
          <inkml:trace contextRef="#ctx0" brushRef="#br0" timeOffset="68883">23702 10152 5504,'5'3'2112,"-1"-3"-1152,11 6-576,-3-2 608,-3-4 32,2 3 192,-1 3-384,-1 4-192,2-3-352,-5 2 0,-6 5 64,-6 0 64,0 4 160,-2 4 160,-8 1 191,-10 5-31,5-5 32,6-6-96,6 5-32,-3-3-384,17-6-96,2 6-128,2-9-128,2-7-32,4 3-96,1-6 32,-2 0-544,-4 0-160,2-6-704,-4 3-224,4-3-575,-2 2-289,4-5-896,-8-1-1024,4-3 1760</inkml:trace>
          <inkml:trace contextRef="#ctx0" brushRef="#br0" timeOffset="69288">23849 10169 6144,'15'0'2272,"-3"5"-1216,8 5-736,-10-6 640,5 6-288,0-1 0,0 4-256,6 1 0,-1-2-256,-4 3-32,-2 2 0,-2 3 192,-18-8 192,0 2 96,-3-1 32,0 2-160,-9-2-32,4 4-1,-2-2 129,7-2-128,-2-3 0,1-1-192,5-1 0,5-8 192,5 15-256,1-15 0,3 4-128,1-4 32,7 0-128,7 0 0,6 0-32,2 0 0,-2-4-576,0-2-224,-3-3-895,-2 1-385,1-1-1568,-7-7-1376,-2 4 1920</inkml:trace>
        </inkml:traceGroup>
        <inkml:traceGroup>
          <inkml:annotationXML>
            <emma:emma xmlns:emma="http://www.w3.org/2003/04/emma" version="1.0">
              <emma:interpretation id="{1A2AF9A9-39C2-4A35-92EE-021D71D0B5E6}" emma:medium="tactile" emma:mode="ink">
                <msink:context xmlns:msink="http://schemas.microsoft.com/ink/2010/main" type="inkWord" rotatedBoundingBox="21869,8730 22229,8984 21992,9319 21632,9065"/>
              </emma:interpretation>
              <emma:one-of disjunction-type="recognition" id="oneOf3">
                <emma:interpretation id="interp15" emma:lang="zh-CN" emma:confidence="0">
                  <emma:literal>“</emma:literal>
                </emma:interpretation>
                <emma:interpretation id="interp16" emma:lang="zh-CN" emma:confidence="0">
                  <emma:literal>^</emma:literal>
                </emma:interpretation>
                <emma:interpretation id="interp17" emma:lang="zh-CN" emma:confidence="0">
                  <emma:literal>八</emma:literal>
                </emma:interpretation>
                <emma:interpretation id="interp18" emma:lang="zh-CN" emma:confidence="0">
                  <emma:literal>「</emma:literal>
                </emma:interpretation>
                <emma:interpretation id="interp19" emma:lang="zh-CN" emma:confidence="0">
                  <emma:literal>十</emma:literal>
                </emma:interpretation>
              </emma:one-of>
            </emma:emma>
          </inkml:annotationXML>
          <inkml:trace contextRef="#ctx0" brushRef="#br0" timeOffset="172980">24696 11706 6784,'-17'-6'2624,"17"6"-1408,-4-3-448,4 3 928,0 0-384,0 0-32,0 0-449,0 0-223,4 0-320,-4 0 0,11-4 64,-5 4-192,3-5-32,1 1-64,11-2-64,-7 2-416,13-5-128,-3 5-831,3 4-417,-6 0-1024,0-5-384,-3 1 64</inkml:trace>
          <inkml:trace contextRef="#ctx0" brushRef="#br0" timeOffset="173222">25047 11462 5632,'-4'-4'2176,"8"4"-1152,-4 4-416,0-4 672,0 0-96,0 3 32,0 7-192,0-4 0,0 1-576,0 2 32,5 14-33,-5 0 33,6 5 32,-6-5-192,4 3-64,1 2-128,1 2-96,-1-1-864,5 3-383,0-6-1601,4 0-640,4-1-192</inkml:trace>
        </inkml:traceGroup>
        <inkml:traceGroup>
          <inkml:annotationXML>
            <emma:emma xmlns:emma="http://www.w3.org/2003/04/emma" version="1.0">
              <emma:interpretation id="{7C33E8FA-6175-484C-94E8-F7DB6D27CB29}" emma:medium="tactile" emma:mode="ink">
                <msink:context xmlns:msink="http://schemas.microsoft.com/ink/2010/main" type="inkWord" rotatedBoundingBox="22870,9012 23152,9639 22847,9776 22565,9149"/>
              </emma:interpretation>
              <emma:one-of disjunction-type="recognition" id="oneOf4">
                <emma:interpretation id="interp20" emma:lang="zh-CN" emma:confidence="0">
                  <emma:literal>.</emma:literal>
                </emma:interpretation>
                <emma:interpretation id="interp21" emma:lang="zh-CN" emma:confidence="0">
                  <emma:literal>、</emma:literal>
                </emma:interpretation>
                <emma:interpretation id="interp22" emma:lang="zh-CN" emma:confidence="0">
                  <emma:literal>b</emma:literal>
                </emma:interpretation>
                <emma:interpretation id="interp23" emma:lang="zh-CN" emma:confidence="0">
                  <emma:literal>。</emma:literal>
                </emma:interpretation>
                <emma:interpretation id="interp24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174978">26448 12191 8192,'0'9'3072,"0"-9"-1664,17 13-1024,-13-7 768,1-3-256,1 2-64,-2 4-321,2-4-159,-6 3-192,0 2 160,0 8 96,0-4 224,-6 8 128,2-3-96,-7 4-96,2-6-192,9 1 0,0-4-224,5-1-96,-1 2-128,7-2 32,-7-4 32,2-1 0,0 1 0,-3 1 0,8-1 0,-11 1 0,0-1 64,0-5 32,0 0-128,6-4 32,-2 0-288,16-8-128,-4-1-1696,19-23-735,-4 3-2241</inkml:trace>
        </inkml:traceGroup>
        <inkml:traceGroup>
          <inkml:annotationXML>
            <emma:emma xmlns:emma="http://www.w3.org/2003/04/emma" version="1.0">
              <emma:interpretation id="{BAB41658-FBFD-4B43-A6F9-B6FA6FF47F24}" emma:medium="tactile" emma:mode="ink">
                <msink:context xmlns:msink="http://schemas.microsoft.com/ink/2010/main" type="inkWord" rotatedBoundingBox="23405,9558 23638,9723 23505,9911 23272,9746"/>
              </emma:interpretation>
              <emma:one-of disjunction-type="recognition" id="oneOf5">
                <emma:interpretation id="interp25" emma:lang="zh-CN" emma:confidence="0">
                  <emma:literal>.</emma:literal>
                </emma:interpretation>
                <emma:interpretation id="interp26" emma:lang="zh-CN" emma:confidence="0">
                  <emma:literal>、</emma:literal>
                </emma:interpretation>
                <emma:interpretation id="interp27" emma:lang="zh-CN" emma:confidence="0">
                  <emma:literal>:</emma:literal>
                </emma:interpretation>
                <emma:interpretation id="interp28" emma:lang="zh-CN" emma:confidence="0">
                  <emma:literal>冫</emma:literal>
                </emma:interpretation>
                <emma:interpretation id="interp29" emma:lang="zh-CN" emma:confidence="0">
                  <emma:literal>氵</emma:literal>
                </emma:interpretation>
              </emma:one-of>
            </emma:emma>
          </inkml:annotationXML>
          <inkml:trace contextRef="#ctx0" brushRef="#br0" timeOffset="174571">25796 11752 5248,'-9'-19'2016,"9"19"-1088,0-13-256,0 13 800,0-3-192,0-3-32,0 2-448,0-2-64,0 6-448,0 0 96,4 0 128,1 0 32,1 10-33,-2-1 97,2 18 0,-1-5-128,1 25-32,-3-7-128,-3 15-32,0-7-96,0 3 32,0-5-192,-3 2-32,3-6 64,-6-6 96,1-8-224,5-15-96,0 0-352,0-13-128,0 0-128,11-17 96,-2 2 192,12-2 160,-6 4 97,15-9 95,-4 3 64,4 13 32,-5 2 32,7 4 0,-7 0 64,5 4 32,-4 2 32,-5 3 63,0 1-31,-12 3 64,0 0 0,-9 6 32,0-6-64,-14 19-32,4-6-96,-16 1-64,7-3-64,-13-7 32,1-4-320,7-3-96,4-1-991,4-9-385,2 0-2400</inkml:trace>
        </inkml:traceGroup>
      </inkml:traceGroup>
    </inkml:traceGroup>
  </inkml:traceGroup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6:22.33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5C82F99-83EC-4840-9F90-DE6C8BA63545}" emma:medium="tactile" emma:mode="ink">
          <msink:context xmlns:msink="http://schemas.microsoft.com/ink/2010/main" type="writingRegion" rotatedBoundingBox="18637,5405 18972,5405 18972,5890 18637,5890"/>
        </emma:interpretation>
      </emma:emma>
    </inkml:annotationXML>
    <inkml:traceGroup>
      <inkml:annotationXML>
        <emma:emma xmlns:emma="http://www.w3.org/2003/04/emma" version="1.0">
          <emma:interpretation id="{6B834ADE-560F-4E78-B0B4-B014125CF78E}" emma:medium="tactile" emma:mode="ink">
            <msink:context xmlns:msink="http://schemas.microsoft.com/ink/2010/main" type="paragraph" rotatedBoundingBox="18637,5405 18972,5405 18972,5890 18637,58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EFAF1F-DBE6-42F1-BED5-4699DBFA0C78}" emma:medium="tactile" emma:mode="ink">
              <msink:context xmlns:msink="http://schemas.microsoft.com/ink/2010/main" type="line" rotatedBoundingBox="18637,5405 18972,5405 18972,5890 18637,5890"/>
            </emma:interpretation>
          </emma:emma>
        </inkml:annotationXML>
        <inkml:traceGroup>
          <inkml:annotationXML>
            <emma:emma xmlns:emma="http://www.w3.org/2003/04/emma" version="1.0">
              <emma:interpretation id="{D797271A-DE43-49F4-A59A-466955DAF11C}" emma:medium="tactile" emma:mode="ink">
                <msink:context xmlns:msink="http://schemas.microsoft.com/ink/2010/main" type="inkWord" rotatedBoundingBox="18637,5405 18972,5405 18972,5890 18637,5890"/>
              </emma:interpretation>
              <emma:one-of disjunction-type="recognition" id="oneOf0">
                <emma:interpretation id="interp0" emma:lang="zh-CN" emma:confidence="0">
                  <emma:literal>T</emma:literal>
                </emma:interpretation>
                <emma:interpretation id="interp1" emma:lang="zh-CN" emma:confidence="0">
                  <emma:literal>ㄒ</emma:literal>
                </emma:interpretation>
                <emma:interpretation id="interp2" emma:lang="zh-CN" emma:confidence="0">
                  <emma:literal>丅</emma:literal>
                </emma:interpretation>
                <emma:interpretation id="interp3" emma:lang="zh-CN" emma:confidence="0">
                  <emma:literal>丁</emma:literal>
                </emma:interpretation>
                <emma:interpretation id="interp4" emma:lang="zh-CN" emma:confidence="0">
                  <emma:literal>个</emma:literal>
                </emma:interpretation>
              </emma:one-of>
            </emma:emma>
          </inkml:annotationXML>
          <inkml:trace contextRef="#ctx0" brushRef="#br0">21897 8086 6912,'-15'4'2624,"4"2"-1408,7 3-640,4-2 800,0 3-288,0 4 224,0 18-480,0 5-448,4-2-161,2 1-31,-1 0-96,1 2-64,-3-8-799,9 21-2817,-8-6-1952,1 1 1472</inkml:trace>
          <inkml:trace contextRef="#ctx0" brushRef="#br0" timeOffset="-254">21745 8112 5120,'-31'-22'2016,"31"18"-1088,-20-5-320,14 9 672,0-4 128,3-2 96,3 6-256,0 0-128,0 0-608,0 0-96,9-3-1,-3-1 65,14-2 0,-4 2-32,5-1 32,-2 1-192,7 0-32,-6 4-128,5 0-32,-4 0-96,5 0-32,4 0-192,0 0 0,-4 4-608,-6 0-256,-3 5-927,-14 1-321,-3-1-1728</inkml:trace>
        </inkml:traceGroup>
      </inkml:traceGroup>
    </inkml:traceGroup>
  </inkml:traceGroup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5:40.42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B3C99EF-4137-4F21-9F12-48BE00A1DC38}" emma:medium="tactile" emma:mode="ink">
          <msink:context xmlns:msink="http://schemas.microsoft.com/ink/2010/main" type="writingRegion" rotatedBoundingBox="7778,5455 17806,5516 17792,7828 7764,7768"/>
        </emma:interpretation>
      </emma:emma>
    </inkml:annotationXML>
    <inkml:traceGroup>
      <inkml:annotationXML>
        <emma:emma xmlns:emma="http://www.w3.org/2003/04/emma" version="1.0">
          <emma:interpretation id="{CA6497ED-D7F7-4C7E-BFB1-54C746668A59}" emma:medium="tactile" emma:mode="ink">
            <msink:context xmlns:msink="http://schemas.microsoft.com/ink/2010/main" type="paragraph" rotatedBoundingBox="7778,5455 17806,5516 17792,7828 7764,77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BDDB4F-1B82-4D20-9DC3-B3308E8E9140}" emma:medium="tactile" emma:mode="ink">
              <msink:context xmlns:msink="http://schemas.microsoft.com/ink/2010/main" type="line" rotatedBoundingBox="7778,5455 17806,5516 17792,7828 7764,7768"/>
            </emma:interpretation>
          </emma:emma>
        </inkml:annotationXML>
        <inkml:traceGroup>
          <inkml:annotationXML>
            <emma:emma xmlns:emma="http://www.w3.org/2003/04/emma" version="1.0">
              <emma:interpretation id="{18E3C158-BECD-4B97-B5CD-0BB5152E8F05}" emma:medium="tactile" emma:mode="ink">
                <msink:context xmlns:msink="http://schemas.microsoft.com/ink/2010/main" type="inkWord" rotatedBoundingBox="7773,6203 8218,6206 8217,6330 7772,6327"/>
              </emma:interpretation>
              <emma:one-of disjunction-type="recognition" id="oneOf0">
                <emma:interpretation id="interp0" emma:lang="zh-CN" emma:confidence="0">
                  <emma:literal>‘</emma:literal>
                </emma:interpretation>
                <emma:interpretation id="interp1" emma:lang="zh-CN" emma:confidence="0">
                  <emma:literal>一</emma:literal>
                </emma:interpretation>
                <emma:interpretation id="interp2" emma:lang="zh-CN" emma:confidence="0">
                  <emma:literal>-</emma:literal>
                </emma:interpretation>
                <emma:interpretation id="interp3" emma:lang="zh-CN" emma:confidence="0">
                  <emma:literal>―</emma:literal>
                </emma:interpretation>
                <emma:interpretation id="interp4" emma:lang="zh-CN" emma:confidence="0">
                  <emma:literal>—</emma:literal>
                </emma:interpretation>
              </emma:one-of>
            </emma:emma>
          </inkml:annotationXML>
          <inkml:trace contextRef="#ctx0" brushRef="#br0">13277 8866 5760,'6'0'2176,"-1"4"-1152,0-4-576,6 0 704,-2 6-288,-4-2-96,5-1-320,-4 7-128,-1 3-160,-5 6 96,0 7 128,-5 2 0,-1-5 96,-4-6 96,-1 7 32,2-1 223,4 0 129,0-1-256,0-5 0,5 6-288,0-10 0,5 2-192,5-8 32,-1 3-160,9-4-64,-4-3 0,2-3-32,4 0-800,-5-3-256,0-7-1088,-5 1-479,10-4-1345,-4 3-1120,-2 1 2240</inkml:trace>
        </inkml:traceGroup>
        <inkml:traceGroup>
          <inkml:annotationXML>
            <emma:emma xmlns:emma="http://www.w3.org/2003/04/emma" version="1.0">
              <emma:interpretation id="{215B89B4-3CEA-4E23-8700-2ED15C76829C}" emma:medium="tactile" emma:mode="ink">
                <msink:context xmlns:msink="http://schemas.microsoft.com/ink/2010/main" type="inkWord" rotatedBoundingBox="8411,5857 9480,5863 9475,6720 8405,6713"/>
              </emma:interpretation>
              <emma:one-of disjunction-type="recognition" id="oneOf1">
                <emma:interpretation id="interp5" emma:lang="zh-CN" emma:confidence="0">
                  <emma:literal>“</emma:literal>
                </emma:interpretation>
                <emma:interpretation id="interp6" emma:lang="zh-CN" emma:confidence="0">
                  <emma:literal>Ⅸ</emma:literal>
                </emma:interpretation>
                <emma:interpretation id="interp7" emma:lang="zh-CN" emma:confidence="0">
                  <emma:literal>风</emma:literal>
                </emma:interpretation>
                <emma:interpretation id="interp8" emma:lang="zh-CN" emma:confidence="0">
                  <emma:literal>加</emma:literal>
                </emma:interpretation>
                <emma:interpretation id="interp9" emma:lang="zh-CN" emma:confidence="0">
                  <emma:literal>㤈</emma:literal>
                </emma:interpretation>
              </emma:one-of>
            </emma:emma>
          </inkml:annotationXML>
          <inkml:trace contextRef="#ctx0" brushRef="#br0" timeOffset="688">13313 8432 6400,'-20'-14'2464,"15"14"-1344,0-6-544,5 6 800,0 0 224,0 0 128,0-4-576,0 4-289,5-5-511,0 2-32,0-1 96,4-2-96,9 2 0,-4 4-192,2 0-32,-2 0-96,2 0-96,10 0-640,-7 0-320,13 0-3071,-2 4-481</inkml:trace>
          <inkml:trace contextRef="#ctx0" brushRef="#br0" timeOffset="925">13675 8128 4736,'-4'-16'1760,"4"13"-960,0-1-160,0 4 672,0 0 192,-6 4 224,1-1-608,5 7-192,0 0-544,0 8 96,0 14 160,0-2-225,0 8 1,0 2-224,0 2-64,5 16-128,-5-4-32,6 0-672,-2-4-319,-4 0-2305</inkml:trace>
          <inkml:trace contextRef="#ctx0" brushRef="#br0" timeOffset="-36781">8746 9051 5504,'-17'5'2112,"13"-1"-1152,-7 9-704,8-3 576,3 3 288,-6 2 256,6-2-320,0 10-64,0-1-576,0 1 96,0 13 128,0 5 63,-6-2 65,2 12-64,-1 4 32,-1 3-224,1 10-32,5 13-224,-4 2 0,-2-2 32,0 0 64,6-4-96,-3-3-96,3-7 0,0-4-32,0-3 0,-6-11 64,6-4-32,0-3 0,-5 3-32,5-9 64,0-8-96,0-2 0,5-3 32,1-4 0,3-6 0,1-4 0,1-1 0,4-2-160,0-3-32,6 3-64,3-6 96,3-9-288,-3 12-32,2-12-224,1 5-128,-3 0-480,3-1-128,-8 1-927,1-2-321,1 3-1888</inkml:trace>
          <inkml:trace contextRef="#ctx0" brushRef="#br0" timeOffset="-11761">9802 10220 5888,'-21'-19'2272,"16"10"-1216,-5 2-544,10 7 704,-6 0 64,0 0 160,2-6-416,-1 6-160,-4 0-480,-3 0 191,3 6 65,-2-3 96,1 7 32,-2 3-352,-2 5-96,4 9-192,1 5-32,-2 13 32,5 14 64,6-4-96,6 0-64,5-7 0,-2-1-32,7-11 0,4-9 0,5-5 0,6-12 0,5-7-160,-6-6-32,0-10-128,-3-10 32,3-18-64,-5-1 64,-11-3 96,-2 0 96,-6 0 128,-12 4 64,0 0 32,-3 9 0,-6 6 64,-6 7 96,0 6-64,-5 3 32,2 6-160,3 4-64,0 4-160,7 1 0,-2 0-800,6 4-320,5-5-703,5 1-321,0-5-1216,15 4-1216,6-4 1856</inkml:trace>
          <inkml:trace contextRef="#ctx0" brushRef="#br0" timeOffset="-13242">11962 10191 7168,'-72'-18'2720,"72"-17"-1472,0 17-896,0 7 736,0 3 128,0 1 192</inkml:trace>
          <inkml:trace contextRef="#ctx0" brushRef="#br0" timeOffset="-12621">11906 10088 16511,'11'-4'800,"10"-1"-192,-2-8-160,1 13-32,1 0-160,6 0 0,3 0-96,0 6 0,0-6-192,0 0 32,-3 0-64,-1 0 0,-7 4-352,-4-4-160,-4 12-384,-5 2-191,-6-5-385,-6 1-160,-5-1 352,-4 1 224,0-2 672,-1-3 256,2-2 512,-2 3 192,2-6 288,2 0 224,3 0 0,-1 0 32,-1 0-320,5 0-32,3 0-129,-3 4-63,0 5 0,6 4 0,-4 1-128,4 8-64,0 6-64,0 4 0,0 14-128,4-10-96,-4 12 64,0-6 0,0 0-192,0-6 0,-4-5-384,-1-4-96,-6-5-224,7 0-32,-8-8 225,9 1 127,-3-2 192,-9-3 192,4-3 0,1-1 32,-5-3 352,0 7 160,0-6 159,4 1 33,1 0-96,-1 0 64,7-2-192,4-3-96,4 4-160,7-4-128,4-4 64,6 4 0,0 0-192,3 0 0,6 0 32,6-3 32,0 3-480,0-5-192,5 0-800,-5 0-223,-12 5-1281,3 0-512,-12-4 320</inkml:trace>
        </inkml:traceGroup>
        <inkml:traceGroup>
          <inkml:annotationXML>
            <emma:emma xmlns:emma="http://www.w3.org/2003/04/emma" version="1.0">
              <emma:interpretation id="{344586A8-186B-400A-824C-3D3C93F2A065}" emma:medium="tactile" emma:mode="ink">
                <msink:context xmlns:msink="http://schemas.microsoft.com/ink/2010/main" type="inkWord" rotatedBoundingBox="9431,6321 10275,5205 11147,5864 10303,6980"/>
              </emma:interpretation>
              <emma:one-of disjunction-type="recognition" id="oneOf2">
                <emma:interpretation id="interp10" emma:lang="zh-CN" emma:confidence="0">
                  <emma:literal>据</emma:literal>
                </emma:interpretation>
                <emma:interpretation id="interp11" emma:lang="zh-CN" emma:confidence="0">
                  <emma:literal>恨</emma:literal>
                </emma:interpretation>
                <emma:interpretation id="interp12" emma:lang="zh-CN" emma:confidence="0">
                  <emma:literal>怙</emma:literal>
                </emma:interpretation>
                <emma:interpretation id="interp13" emma:lang="zh-CN" emma:confidence="0">
                  <emma:literal>怊</emma:literal>
                </emma:interpretation>
                <emma:interpretation id="interp14" emma:lang="zh-CN" emma:confidence="0">
                  <emma:literal>吭</emma:literal>
                </emma:interpretation>
              </emma:one-of>
            </emma:emma>
          </inkml:annotationXML>
          <inkml:trace contextRef="#ctx0" brushRef="#br0" timeOffset="-26716">5540 8992 5888,'-21'-26'2272,"16"20"-1216,-4-6-320,9 16 832,-6 1-96,0-2 0,0 3-448,3-6-256,3 0-417,3 4 129,9 0 64,3-4 128,6 0 64,-1 0-256,11-8-64,4-6-224,-5-4-64,1 0-64,1-5-64,-8 0-192,-4 1-128,1 0-672,-11-2-320,1-2-287,-7 7-161,-4 6 640,0 0 224,0 4 480,0-1 256,-4 6 192,-1-2 64,-1 3 384,0 3 160,2 0 160,-1 3 64,-1 7-96,-4 9-32,-1 4-97,-3 3-31,-2 10-32,1 14 0,0 5-96,0 4-32,-6 5-64,-3 8 0,-8-2-128,2 14-96,-12 0-64,-3 12 0,0 1-128,-2-7-64,7-9 64,4-9 0,1-5-480,5-12-192,3-13-1056,6-30-6815,18-15 3583</inkml:trace>
          <inkml:trace contextRef="#ctx0" brushRef="#br0" timeOffset="-26187">5688 9395 6400,'26'-13'2368,"-1"13"-1280,1-4-768,-17-5 544,7-1-224,-2-12-32,2 3-448,-1 9-160,2-3 0,-8 4-544,-9 18-864,-6 10 32,3-2 384,-3 2 288,0-6 352,1 2 224,5-7 448,0 1 256,-4 1 416,4-1 256,0 0-128,0 5 64,-6 2-256,1 7-32,1 0-192,-2 0-128,0 2-128,-3-3-32,-6 14-97,4-10-31,1-3-96,-5-4-32,10-6-32,-11-4 0,7 1 0,-2-3 64,5 8 96,12-2 64,-1-16-32,5 3-32,1-10-96,-1 10-32,-1-9-96,8-1 32,-2 1-128,6 0 0,-2 1 32,7-1 64,-2-4-192,3 3 32,-7 1-544,1-1-128,-6 1-959,0 1-321,-5-1-2400</inkml:trace>
          <inkml:trace contextRef="#ctx0" brushRef="#br0" timeOffset="-40090">6252 9260 5376,'0'-14'2016,"0"14"-1088,6-5-448,0 5 576,3 0 32,2 0 64,-1 0-192,-1 5-128,8-5-448,-8 0-160,1 4-32,1 2-160,-2-6-32,3 4-160,-12-4 32,0 13-864,0 0-288,-12 9-704,3 2-288,-2-6-448</inkml:trace>
          <inkml:trace contextRef="#ctx0" brushRef="#br0" timeOffset="-40298">6366 9156 6400,'0'-9'2464,"0"9"-1344,0 0-672,0 0 640,0 0 0,0 0 64,6 9-192,-3 4-128,2 0-448,5 6 32,-4 4 95,0-1-63,-1 10 64,-2-2 0,3 3 64,4-1-320,-4 0-64,3 0-128,2-6 32,-1-3-64,-14-5-32,-2-4-480,0-5-224,1-5-864,1-8-287,-1-5-705,-5-5-256,-5-4-512</inkml:trace>
          <inkml:trace contextRef="#ctx0" brushRef="#br0" timeOffset="-9997">14867 9781 8320,'-15'-9'3168,"11"9"-1728,8 13-1184,-4-13 672,6 4-128,-6-4 0,9 9-384,8 5-224,-2-5-1408,-6 4-640,7 2-2304</inkml:trace>
          <inkml:trace contextRef="#ctx0" brushRef="#br0" timeOffset="-10555">14068 8921 6784,'-6'-23'2624,"1"23"-1408,5 0-928,0 0 608,5 0-32,5 0 32,5-5-288,2 5-128,-2 0-256,4 5-160,7-1 32,10-4 128,-15 14 128,4-14-64,-5 28 64,-5-6 95,0 1 33,-15 0 352,0-7-224,-4 16 32,4-3-224,-6 1-160,6 2 0,0 19-32,0-3 96,10 11-96,2 6 32,-3-1-96,-4 20 64,1-1-64,-2-6 0,2-5 32,-6 14 32,0-14-32,0 2-32,0-7-32,-10-3 0,-1-5 0,-10-11 0,3-2 0,-4-8 0,2-2-160,-1-4 32,0-10-160,-3-8 32,-2-6-448,-4-8-160,-12-5-480,2-4-128,4 1-480,10-7-127,17-8-1057,3 7-416,15-3 64</inkml:trace>
          <inkml:trace contextRef="#ctx0" brushRef="#br0" timeOffset="-10170">14867 9591 8960,'-9'0'3424,"3"0"-1856,6 0-1280,0 0 800,6 0-416,-1 4-33,4 0-479,3 1-160,-2-5 0,-2 0-895,4 0-257,-6 0-1600,-6 0-640,0 4 128</inkml:trace>
        </inkml:traceGroup>
        <inkml:traceGroup>
          <inkml:annotationXML>
            <emma:emma xmlns:emma="http://www.w3.org/2003/04/emma" version="1.0">
              <emma:interpretation id="{0E31D09D-6CDD-456C-807D-FB572AE335EA}" emma:medium="tactile" emma:mode="ink">
                <msink:context xmlns:msink="http://schemas.microsoft.com/ink/2010/main" type="inkWord" rotatedBoundingBox="10910,7783 10957,6257 11331,6268 11284,7794"/>
              </emma:interpretation>
              <emma:one-of disjunction-type="recognition" id="oneOf3">
                <emma:interpretation id="interp15" emma:lang="zh-CN" emma:confidence="0">
                  <emma:literal>了</emma:literal>
                </emma:interpretation>
                <emma:interpretation id="interp16" emma:lang="zh-CN" emma:confidence="0">
                  <emma:literal>]</emma:literal>
                </emma:interpretation>
                <emma:interpretation id="interp17" emma:lang="zh-CN" emma:confidence="0">
                  <emma:literal>丿</emma:literal>
                </emma:interpretation>
                <emma:interpretation id="interp18" emma:lang="zh-CN" emma:confidence="0">
                  <emma:literal>}</emma:literal>
                </emma:interpretation>
                <emma:interpretation id="interp19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-3328">11860 8689 4352,'-15'-9'1664,"15"5"-896,-11 4-192,11 0 576,0 0 64,0 0 128,0 0-256,0 0-96,0 0-544,0 0 0,0 0 64,6 9 32,-6-2 32,5 9 64,-5 0-1,0 13-159,0-3-32,0 10-64,0 15 0,0 3-128,-5-1-96,-1-2-64,6-2-96,0-4-480,-4 0-224,-1-7-1343,5-11-513</inkml:trace>
        </inkml:traceGroup>
        <inkml:traceGroup>
          <inkml:annotationXML>
            <emma:emma xmlns:emma="http://www.w3.org/2003/04/emma" version="1.0">
              <emma:interpretation id="{709E0E0E-8F09-4EAE-AB40-8A54C970D2A0}" emma:medium="tactile" emma:mode="ink">
                <msink:context xmlns:msink="http://schemas.microsoft.com/ink/2010/main" type="inkWord" rotatedBoundingBox="11805,7216 11806,6958 11882,6959 11882,7216"/>
              </emma:interpretation>
              <emma:one-of disjunction-type="recognition" id="oneOf4">
                <emma:interpretation id="interp20" emma:lang="zh-CN" emma:confidence="0">
                  <emma:literal>:</emma:literal>
                </emma:interpretation>
                <emma:interpretation id="interp21" emma:lang="zh-CN" emma:confidence="0">
                  <emma:literal>;</emma:literal>
                </emma:interpretation>
                <emma:interpretation id="interp22" emma:lang="zh-CN" emma:confidence="0">
                  <emma:literal>︰</emma:literal>
                </emma:interpretation>
                <emma:interpretation id="interp23" emma:lang="zh-CN" emma:confidence="0">
                  <emma:literal></emma:literal>
                </emma:interpretation>
                <emma:interpretation id="interp2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-3808">11528 8508 11712,'-5'9'1408,"2"8"-736,3-4-96,0 6 0,0 0-128,0-2 64,-6 6 0,6 5-33,0 8-95,-6 5 0,6 12-32,-4 17 32,4-8-64,-6 2-32,1 3-96,0 2-32,1-15-96,-2-5-64,0-7-256,2-10-96,-1-6-1440,0-7-639,-1-10-865,2-14-1728,4-12 1408</inkml:trace>
          <inkml:trace contextRef="#ctx0" brushRef="#br0" timeOffset="-3632">11504 8970 5376,'10'-4'2112,"-5"-14"-1152,20 8-416,-14 6 640,8 4-320,2-6-32,5 3-544,-6-1-192,5-1-64,-4 1-192,3-2-32,-3 2-1120,0 0-480,-6-1-1120</inkml:trace>
        </inkml:traceGroup>
        <inkml:traceGroup>
          <inkml:annotationXML>
            <emma:emma xmlns:emma="http://www.w3.org/2003/04/emma" version="1.0">
              <emma:interpretation id="{63A1B80A-5FEE-46C7-8819-28782FDE10F3}" emma:medium="tactile" emma:mode="ink">
                <msink:context xmlns:msink="http://schemas.microsoft.com/ink/2010/main" type="inkWord" rotatedBoundingBox="13359,6229 13376,7697 12917,7703 12900,6234"/>
              </emma:interpretation>
              <emma:one-of disjunction-type="recognition" id="oneOf5">
                <emma:interpretation id="interp25" emma:lang="zh-CN" emma:confidence="0">
                  <emma:literal>[</emma:literal>
                </emma:interpretation>
                <emma:interpretation id="interp26" emma:lang="zh-CN" emma:confidence="0">
                  <emma:literal>「</emma:literal>
                </emma:interpretation>
                <emma:interpretation id="interp27" emma:lang="zh-CN" emma:confidence="0">
                  <emma:literal>七</emma:literal>
                </emma:interpretation>
                <emma:interpretation id="interp28" emma:lang="zh-CN" emma:confidence="0">
                  <emma:literal>匚</emma:literal>
                </emma:interpretation>
                <emma:interpretation id="interp2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21029">18103 8960 6400,'-30'12'2464,"19"-24"-1344,3 12-384,8 0 768,0 12-416,0-12-160</inkml:trace>
          <inkml:trace contextRef="#ctx0" brushRef="#br0" timeOffset="23072">19062 8625 6400,'-4'-4'2368,"-1"4"-1280,-1 4-512,6-4 800,0 9-224,-4 0 64,-2 5-352,6 9-128,0 5-416,0 2 0,0 2 95,0 19-31,0 3 32,6-1-320,-6 2-96,0 0-32,0-10 0,0 14-960,4-5-383,-4-13-2049,6-5-2048,3-4 1760</inkml:trace>
        </inkml:traceGroup>
        <inkml:traceGroup>
          <inkml:annotationXML>
            <emma:emma xmlns:emma="http://www.w3.org/2003/04/emma" version="1.0">
              <emma:interpretation id="{50F7B5C1-3427-4B5C-A4E2-CB90734F872F}" emma:medium="tactile" emma:mode="ink">
                <msink:context xmlns:msink="http://schemas.microsoft.com/ink/2010/main" type="inkWord" rotatedBoundingBox="14022,5741 15014,6500 14524,7141 13531,6382"/>
              </emma:interpretation>
              <emma:one-of disjunction-type="recognition" id="oneOf6">
                <emma:interpretation id="interp30" emma:lang="zh-CN" emma:confidence="0">
                  <emma:literal>浙</emma:literal>
                </emma:interpretation>
                <emma:interpretation id="interp31" emma:lang="zh-CN" emma:confidence="0">
                  <emma:literal>芔</emma:literal>
                </emma:interpretation>
                <emma:interpretation id="interp32" emma:lang="zh-CN" emma:confidence="0">
                  <emma:literal>圻</emma:literal>
                </emma:interpretation>
                <emma:interpretation id="interp33" emma:lang="zh-CN" emma:confidence="0">
                  <emma:literal>汛</emma:literal>
                </emma:interpretation>
                <emma:interpretation id="interp34" emma:lang="zh-CN" emma:confidence="0">
                  <emma:literal>氷</emma:literal>
                </emma:interpretation>
              </emma:one-of>
            </emma:emma>
          </inkml:annotationXML>
          <inkml:trace contextRef="#ctx0" brushRef="#br0" timeOffset="24461">19817 9060 6656,'0'-10'2528,"0"2"-1344,6 12-384,-6-4 800,9 0-384,6-9-128,0 0-448,6-1-160,6-6-256,3 2-161,5-1 33,5 2-287,1-1-97,-5 1-992,-6 0-352,-3-2-1152,-7 2-1728,-5 0 1120</inkml:trace>
          <inkml:trace contextRef="#ctx0" brushRef="#br0" timeOffset="22607">18802 8486 5120,'-4'-15'1920,"-1"15"-1024,-1 0-480,6 0 544,0 0 0,0 0 64,0 0-128,0 0 0,0 0-512,0 0 192,0 0 96,0 0 64,0 9 32,0 1-161,0 9-31,0 3-128,0 1-32,0 3-96,0 10-32,0 9-32,0 6 0,0 4 0,0 12 0,0 1-128,0 0-96,0 0-96,0-4 32,0-6-32,-3-3 0,3-14-992,-6-5-480,0-9-1343,2-9-513,4-4-544</inkml:trace>
          <inkml:trace contextRef="#ctx0" brushRef="#br0" timeOffset="22818">18732 8906 6912,'-5'0'2624,"10"6"-1408,-1-12-864,7 12 672,-1-6-64,5 0 64,5 0-480,7 0-160,3 0-256,9 0-96,-3-6 0,-4 2-544,-2 0-192,-4-2-1152,-6 2-384,0-1-1120</inkml:trace>
          <inkml:trace contextRef="#ctx0" brushRef="#br0" timeOffset="24710">20195 8535 4992,'-6'-31'1920,"-9"21"-1024,5 6-64,10 4 736,0 0-128,0 0 288,-9 19-544,9 4-640,0-1 0,3 4 96,9 2-65,-3 8 33,1 10-128,1-1 32,-5 14-160,-3 5 32,3-6-224,0 0-32,-6-4-224,4-3 0,-4-11-1248,0-11-511,5-7-1473,-5-12-608,6-10 448</inkml:trace>
          <inkml:trace contextRef="#ctx0" brushRef="#br0" timeOffset="24892">20337 8902 6528,'6'4'2464,"3"2"-1344,0-3-608,3 2 768,-3 3-384,6 2-128</inkml:trace>
        </inkml:traceGroup>
        <inkml:traceGroup>
          <inkml:annotationXML>
            <emma:emma xmlns:emma="http://www.w3.org/2003/04/emma" version="1.0">
              <emma:interpretation id="{557096F7-6991-45CA-A324-788872D48031}" emma:medium="tactile" emma:mode="ink">
                <msink:context xmlns:msink="http://schemas.microsoft.com/ink/2010/main" type="inkWord" rotatedBoundingBox="15012,6324 15501,6356 15498,6399 15009,6367"/>
              </emma:interpretation>
              <emma:one-of disjunction-type="recognition" id="oneOf7">
                <emma:interpretation id="interp35" emma:lang="zh-CN" emma:confidence="0">
                  <emma:literal>“</emma:literal>
                </emma:interpretation>
                <emma:interpretation id="interp36" emma:lang="zh-CN" emma:confidence="0">
                  <emma:literal>·</emma:literal>
                </emma:interpretation>
                <emma:interpretation id="interp37" emma:lang="zh-CN" emma:confidence="0">
                  <emma:literal>:</emma:literal>
                </emma:interpretation>
                <emma:interpretation id="interp38" emma:lang="zh-CN" emma:confidence="0">
                  <emma:literal>”</emma:literal>
                </emma:interpretation>
                <emma:interpretation id="interp39" emma:lang="zh-CN" emma:confidence="0">
                  <emma:literal>䃹</emma:literal>
                </emma:interpretation>
              </emma:one-of>
            </emma:emma>
          </inkml:annotationXML>
          <inkml:trace contextRef="#ctx0" brushRef="#br0" timeOffset="24268">19802 8680 6144,'-6'-10'2368,"6"10"-1280,-5-4-288,5 4 800,0 0-320,0-5-96,0 5-320,0-4-96,0 4-417,0 0 65,0 0 32,0 0-32,0 0 64,5 9-64,1 1 64,0 3-128,-3 6 32,-3 3 64,6 4 32,0 6-192,-2 14-32,-4 3-64,0 6-32,0-5-96,0-1 32,0-3-64,0 4-32,0-1-128,0-7-64,0-10-1056,0-32-2112,0-6 65,0-3-385,0-8-992,0-2 1600</inkml:trace>
          <inkml:trace contextRef="#ctx0" brushRef="#br0" timeOffset="23277">19261 9047 7424,'-9'10'2816,"9"12"-1536,-6-5-928,6-1 736,0 6 0,0 0 32,0 2-576,0 8-256,0-2-192,6 2-224,-6-4 0,4-6-1632,-4-4-672,0-6-1440</inkml:trace>
        </inkml:traceGroup>
        <inkml:traceGroup>
          <inkml:annotationXML>
            <emma:emma xmlns:emma="http://www.w3.org/2003/04/emma" version="1.0">
              <emma:interpretation id="{68705474-792B-4501-BC1E-5093B77DACD3}" emma:medium="tactile" emma:mode="ink">
                <msink:context xmlns:msink="http://schemas.microsoft.com/ink/2010/main" type="inkWord" rotatedBoundingBox="15687,5838 16222,5841 16217,6722 15682,6718"/>
              </emma:interpretation>
              <emma:one-of disjunction-type="recognition" id="oneOf8">
                <emma:interpretation id="interp40" emma:lang="zh-CN" emma:confidence="0">
                  <emma:literal>九</emma:literal>
                </emma:interpretation>
                <emma:interpretation id="interp41" emma:lang="zh-CN" emma:confidence="0">
                  <emma:literal>爿</emma:literal>
                </emma:interpretation>
                <emma:interpretation id="interp42" emma:lang="zh-CN" emma:confidence="0">
                  <emma:literal>卂</emma:literal>
                </emma:interpretation>
                <emma:interpretation id="interp43" emma:lang="zh-CN" emma:confidence="0">
                  <emma:literal>卐</emma:literal>
                </emma:interpretation>
                <emma:interpretation id="interp44" emma:lang="zh-CN" emma:confidence="0">
                  <emma:literal>女</emma:literal>
                </emma:interpretation>
              </emma:one-of>
            </emma:emma>
          </inkml:annotationXML>
          <inkml:trace contextRef="#ctx0" brushRef="#br0" timeOffset="17907">15964 8902 5120,'-10'-4'2016,"5"4"-1088,-1 0-448,6 0 576,0 4 32,0-4 160,0 0-352,0 0-64,0 0-480,6 4 128,5-4 96,4 0 32,4 0 32,7-4-161,0 4-31,5 0-192,8 0-96,3 0-64,-1 0-96,-1 4 32,-5-4 32,-3 0-96,-2 0-64,-4 6-800,-6-6-351,-8 0-1633,-4 9-704,-8-2 128</inkml:trace>
          <inkml:trace contextRef="#ctx0" brushRef="#br0" timeOffset="18414">16055 8870 4992,'-15'-4'1920,"9"4"-1024,-3 0-640,3 4 512,1 2 256,1-2 224,-2-1-128,0 6 0,1 1-640,1 8-64,4 13 0,0 1 64,0 3 96,-5 7-32,-1 0-33,2 16-63,-2 0-32,0 6-32,6 8 64,-3-2-96,3 10-32,0-2-128,0 3 32,0-8-64,0-1 64,0 0-64,0-8 0,0 0-96,0-10 32,0 0 0,0-8 32,0-6-64,0-8-64,0-4 32,3-6 32,9-4-32,-2-6 64,4-2-64,2-4 64,-2-2-64,8-4 64,-2 0-128,0-4-64,2 4 64,8-6 0,-6 2 32,12-2 64,-10 3-96,-1-1 0,1-1-608,-11 1-288,1-2-576,-6 2-191,0 0-737,-4-1-288,-6 5-992</inkml:trace>
          <inkml:trace contextRef="#ctx0" brushRef="#br0" timeOffset="25076">20429 8966 13984,'19'17'288,"-2"2"32,-8-3 32,-14 9 96,1 2-32,-7-1 64,1 2 31,-1-2-31,2 3 32,-1-6 96,-1-1-160,5 0 0,6-8-128,0-1-32,6 0-160,5-3-96,-1-1 0,10 0-32,-4-9-704,-2 0-320,-4-13-2655,1-2-641,-2 2-960,3-4 2208</inkml:trace>
          <inkml:trace contextRef="#ctx0" brushRef="#br0" timeOffset="23579">19456 9047 5760,'15'-9'2176,"-6"14"-1152,6 3-640,-9-2 672,0 7-416,3-4-32,-3 8-224,0 2 0,-6 4-224,0-1 32,-6 4 32,0 6 160,-3 0 96,-6-3 288,3-7 160,-3 1-1,11-6 1,4-4-320,4 3-32,8-7-224,3-2 32,5-1-384,-1-6-64,8 0-608,-3-6-224,8-1-1151,-8-2-513,13 2-1696</inkml:trace>
        </inkml:traceGroup>
        <inkml:traceGroup>
          <inkml:annotationXML>
            <emma:emma xmlns:emma="http://www.w3.org/2003/04/emma" version="1.0">
              <emma:interpretation id="{FB43712C-2243-4BCD-A042-17C286750E48}" emma:medium="tactile" emma:mode="ink">
                <msink:context xmlns:msink="http://schemas.microsoft.com/ink/2010/main" type="inkWord" rotatedBoundingBox="16417,5853 17804,5862 17799,6767 16411,6759"/>
              </emma:interpretation>
              <emma:one-of disjunction-type="recognition" id="oneOf9">
                <emma:interpretation id="interp45" emma:lang="zh-CN" emma:confidence="0">
                  <emma:literal>浅</emma:literal>
                </emma:interpretation>
                <emma:interpretation id="interp46" emma:lang="zh-CN" emma:confidence="0">
                  <emma:literal>沲</emma:literal>
                </emma:interpretation>
                <emma:interpretation id="interp47" emma:lang="zh-CN" emma:confidence="0">
                  <emma:literal>凼</emma:literal>
                </emma:interpretation>
                <emma:interpretation id="interp48" emma:lang="zh-CN" emma:confidence="0">
                  <emma:literal>栈</emma:literal>
                </emma:interpretation>
                <emma:interpretation id="interp49" emma:lang="zh-CN" emma:confidence="0">
                  <emma:literal>尬</emma:literal>
                </emma:interpretation>
              </emma:one-of>
            </emma:emma>
          </inkml:annotationXML>
          <inkml:trace contextRef="#ctx0" brushRef="#br0" timeOffset="21221">18054 8966 15264,'0'0'672,"4"0"-97,2 13-191,5-13-224,-1 9-96,-1-9 32,12 8 0,9 2-128,2-14-32,-2 4 32,0 0 64,6-6-64,0 6-64,0 0-160,-1 0 0,1 0-575,10 0-193,0 0-512,-12 10-160</inkml:trace>
          <inkml:trace contextRef="#ctx0" brushRef="#br0" timeOffset="25422">20606 9005 6528,'6'-32'2464,"3"37"-1344,2-5-736,-1 4 672,2 10-320,-4 0-32,4 0-224,-2-1 32,-1 0-288,-4 3 160,-5 0 96,0-2-32,-5 4 0,-4 1-64,-1 4-1,-2-1 1,4-4 0,2 10 352,0-2-192,6-8-64,6 0-192,3-9-128,2 4-160,5-7-64,-2 4-64,8-10 96,-2 0-288,0-10-32,0 10-736,0-10-255,0-2-705,2 2-320</inkml:trace>
          <inkml:trace contextRef="#ctx0" brushRef="#br0" timeOffset="19330">17018 8928 6784,'0'0'2624,"11"0"-1408,10 18-640,-12-14 800,7 2-416,4-2-96,1 2-416,0-2-192,-3 4-160,9-8-160,-7 0 32,1-8-128,-2-2-32,-2 0-1120,-2-2-416,-5 2-1792,-1 2-928,-4-1 2208</inkml:trace>
          <inkml:trace contextRef="#ctx0" brushRef="#br0" timeOffset="19616">17310 8590 5632,'-12'13'2176,"7"-31"-1152,5 13-352,0 5 1344,0 10-416,0 3-512,0 0-352,0 2-448,5 2 96,1 11 96,0 4-97,-2 8 33,-4 1-64,6 17 32,-6 1-192,0 5-64,0 0 0,0-2 0,0-7-288,-6-4-128,6-12-896,0-7-447,0-4-897,0-10-352,0-18-512</inkml:trace>
          <inkml:trace contextRef="#ctx0" brushRef="#br0" timeOffset="19105">16974 8562 4992,'0'-9'1920,"20"3"-1024,-32 3-352,12-7 704,0 0-64,0 3 64,0 2-192,0-5 0,0 6-608,-3-2 96,3 3 96,0-1-160,0 4 63,0 0-127,0 0 0,0 13-96,0 10 32,0 0-64,3 3 0,3 6-32,6 9 0,-8 4 0,1 5 64,-5 4-160,5 14-32,-10-4-64,0-6-64,1-3-64,-2 4 32,0 1-384,-3-12-224,-2-6-928,7-10-351,-2-10-833,0-18-352,1-13-384</inkml:trace>
          <inkml:trace contextRef="#ctx0" brushRef="#br0" timeOffset="20343">17738 8898 5632,'0'-5'2112,"6"5"-1152,-6 5-224,0-5 768,0 0-224,3 8 64,3 11-352,9 7-64,-4 2-512,-1-1 159,-5 5 161,-1 0-256,2 3-96,0 11-160,-1-11-64,-1 7-192,2-6 32,-1-4-352,-5-4-160,0-1-1087,0-5-417,0-3-5632,15-2 4064</inkml:trace>
          <inkml:trace contextRef="#ctx0" brushRef="#br0" timeOffset="20051">17595 8915 5376,'-6'0'2016,"6"0"-1088,-4 23-384,4-28 640,0 0-128,0 5 32,0 0-256,0 0-64,0 0-416,0 0 224,0 0 352,0 15-224,0 8-193,4-1-95,-4-5-192,6 15 32,0 4-96,-1 2-160,-1 1 0,-4 7 0,0-5 0,0-5-800,0-4-255,0-10-1153,0-3-448,5-11-1120</inkml:trace>
        </inkml:traceGroup>
      </inkml:traceGroup>
    </inkml:traceGroup>
  </inkml:traceGroup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5:40.04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A4F875D-E626-4E22-BF4B-02ED0B13549D}" emma:medium="tactile" emma:mode="ink">
          <msink:context xmlns:msink="http://schemas.microsoft.com/ink/2010/main" type="writingRegion" rotatedBoundingBox="6797,5683 9652,7426 9113,8308 6258,6566"/>
        </emma:interpretation>
      </emma:emma>
    </inkml:annotationXML>
    <inkml:traceGroup>
      <inkml:annotationXML>
        <emma:emma xmlns:emma="http://www.w3.org/2003/04/emma" version="1.0">
          <emma:interpretation id="{E9DF5AC3-99B4-40FD-86F8-DF740033425F}" emma:medium="tactile" emma:mode="ink">
            <msink:context xmlns:msink="http://schemas.microsoft.com/ink/2010/main" type="paragraph" rotatedBoundingBox="6797,5683 9652,7426 9113,8308 6258,65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7BB13F-F2A4-4CB8-8318-40434B494B83}" emma:medium="tactile" emma:mode="ink">
              <msink:context xmlns:msink="http://schemas.microsoft.com/ink/2010/main" type="line" rotatedBoundingBox="6797,5683 9652,7426 9113,8308 6258,6566"/>
            </emma:interpretation>
          </emma:emma>
        </inkml:annotationXML>
        <inkml:traceGroup>
          <inkml:annotationXML>
            <emma:emma xmlns:emma="http://www.w3.org/2003/04/emma" version="1.0">
              <emma:interpretation id="{A3D7A9F2-3A2C-49FD-B121-44FF9E8616C5}" emma:medium="tactile" emma:mode="ink">
                <msink:context xmlns:msink="http://schemas.microsoft.com/ink/2010/main" type="inkWord" rotatedBoundingBox="6644,5934 7171,6255 6785,6887 6258,6566"/>
              </emma:interpretation>
              <emma:one-of disjunction-type="recognition" id="oneOf0">
                <emma:interpretation id="interp0" emma:lang="zh-CN" emma:confidence="0">
                  <emma:literal>‘</emma:literal>
                </emma:interpretation>
                <emma:interpretation id="interp1" emma:lang="zh-CN" emma:confidence="0">
                  <emma:literal>工</emma:literal>
                </emma:interpretation>
                <emma:interpretation id="interp2" emma:lang="zh-CN" emma:confidence="0">
                  <emma:literal>[</emma:literal>
                </emma:interpretation>
                <emma:interpretation id="interp3" emma:lang="zh-CN" emma:confidence="0">
                  <emma:literal>2</emma:literal>
                </emma:interpretation>
                <emma:interpretation id="interp4" emma:lang="zh-CN" emma:confidence="0">
                  <emma:literal>王</emma:literal>
                </emma:interpretation>
              </emma:one-of>
            </emma:emma>
          </inkml:annotationXML>
          <inkml:trace contextRef="#ctx0" brushRef="#br0">13028 8661 6016,'0'-4'2272,"0"4"-1216,0 0-448,0 0 736,0 9-256,0 5-64,0 8-224,0 6-128,0 2-352,0 3 64,0 27 64,0-8-96,0 3-33,0 0-287,4-10 0,-4-4-895,0-9-353,0-5-2080,6-8-1952,-6-12 1696</inkml:trace>
        </inkml:traceGroup>
        <inkml:traceGroup>
          <inkml:annotationXML>
            <emma:emma xmlns:emma="http://www.w3.org/2003/04/emma" version="1.0">
              <emma:interpretation id="{DE53DD71-0EDD-47C7-A0AA-AEE07B99CF64}" emma:medium="tactile" emma:mode="ink">
                <msink:context xmlns:msink="http://schemas.microsoft.com/ink/2010/main" type="inkWord" rotatedBoundingBox="7750,6266 7800,6296 7778,6331 7729,6301"/>
              </emma:interpretation>
              <emma:one-of disjunction-type="recognition" id="oneOf1">
                <emma:interpretation id="interp5" emma:lang="zh-CN" emma:confidence="0">
                  <emma:literal>‘</emma:literal>
                </emma:interpretation>
                <emma:interpretation id="interp6" emma:lang="zh-CN" emma:confidence="0">
                  <emma:literal>·</emma:literal>
                </emma:interpretation>
                <emma:interpretation id="interp7" emma:lang="zh-CN" emma:confidence="0">
                  <emma:literal>'</emma:literal>
                </emma:interpretation>
                <emma:interpretation id="interp8" emma:lang="zh-CN" emma:confidence="0">
                  <emma:literal>「</emma:literal>
                </emma:interpretation>
                <emma:interpretation id="interp9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693">13572 8870 6656,'6'0'2464,"0"6"-1344,-2-6-608,-4 0 704,5 4-352,0 5-96,-1 0-256,-4 9-64,0 10-256,-4-6 96,-1 4 96,0 1 0,-11 1 32,2-1 127,4 1 33,-2-2-32,7-6 64,1 2-128,4-9 32,9 0-160,3-3-32,-2-4-192,-2-6-96,10 0-96,-4-6 32,2 6-736,-7-10-320,2 6-768,-1-2-351,-1 3-1281,2 0-1568,5-7 1696</inkml:trace>
        </inkml:traceGroup>
        <inkml:traceGroup>
          <inkml:annotationXML>
            <emma:emma xmlns:emma="http://www.w3.org/2003/04/emma" version="1.0">
              <emma:interpretation id="{01B65144-AA4E-4641-B74D-EA1E3C357FB2}" emma:medium="tactile" emma:mode="ink">
                <msink:context xmlns:msink="http://schemas.microsoft.com/ink/2010/main" type="inkWord" rotatedBoundingBox="8948,7296 9518,7644 9139,8266 8569,7918"/>
              </emma:interpretation>
              <emma:one-of disjunction-type="recognition" id="oneOf2">
                <emma:interpretation id="interp10" emma:lang="zh-CN" emma:confidence="0">
                  <emma:literal>:</emma:literal>
                </emma:interpretation>
                <emma:interpretation id="interp11" emma:lang="zh-CN" emma:confidence="0">
                  <emma:literal>;</emma:literal>
                </emma:interpretation>
                <emma:interpretation id="interp12" emma:lang="zh-CN" emma:confidence="0">
                  <emma:literal>&amp;</emma:literal>
                </emma:interpretation>
                <emma:interpretation id="interp13" emma:lang="zh-CN" emma:confidence="0">
                  <emma:literal>Ⅰ</emma:literal>
                </emma:interpretation>
                <emma:interpretation id="interp1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-3905">10881 8957 3072,'-15'3'1216,"-9"-16"-640,2 23 32,22-7 576,0-6 64,-5-3 128,5-1-416,0-3-96,0 4 480,11 3-768,-1-1 224,-16-2 448,18 6-352,-9 0-225,8 0-191,-1 0-32,1-3 64,4-3-224,1 2-96,-2 0-96,7-5 0,0 0-64,3-1-32,-3 1 96,0 5 0,3 0-32,2 4-64,-1 0-416,2 0-192,-1 0-896,-8 0-383,9 0-1281,-2-6-1888,7-3 1376</inkml:trace>
          <inkml:trace contextRef="#ctx0" brushRef="#br0" timeOffset="-20431">10842 8928 5888,'-36'-3'2272,"9"-1"-1216,33 8-320,-6-4 1408,-6 13-576</inkml:trace>
        </inkml:traceGroup>
      </inkml:traceGroup>
    </inkml:traceGroup>
  </inkml:traceGroup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6:40.99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233A57F-A8FD-4211-A674-E0C16578344E}" emma:medium="tactile" emma:mode="ink">
          <msink:context xmlns:msink="http://schemas.microsoft.com/ink/2010/main" type="writingRegion" rotatedBoundingBox="20343,5948 24308,5948 24308,7901 20343,7901"/>
        </emma:interpretation>
      </emma:emma>
    </inkml:annotationXML>
    <inkml:traceGroup>
      <inkml:annotationXML>
        <emma:emma xmlns:emma="http://www.w3.org/2003/04/emma" version="1.0">
          <emma:interpretation id="{ACABCCE0-4AFD-4EA5-9005-A5E3CDC2C0A6}" emma:medium="tactile" emma:mode="ink">
            <msink:context xmlns:msink="http://schemas.microsoft.com/ink/2010/main" type="paragraph" rotatedBoundingBox="20343,5948 24308,5948 24308,7901 20343,79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85A134-2C28-4220-979E-95F5A1A3E21A}" emma:medium="tactile" emma:mode="ink">
              <msink:context xmlns:msink="http://schemas.microsoft.com/ink/2010/main" type="line" rotatedBoundingBox="20343,5948 24308,5948 24308,7901 20343,7901"/>
            </emma:interpretation>
          </emma:emma>
        </inkml:annotationXML>
        <inkml:traceGroup>
          <inkml:annotationXML>
            <emma:emma xmlns:emma="http://www.w3.org/2003/04/emma" version="1.0">
              <emma:interpretation id="{454096F5-FDCE-4C5F-AFE3-64CC03F69F9E}" emma:medium="tactile" emma:mode="ink">
                <msink:context xmlns:msink="http://schemas.microsoft.com/ink/2010/main" type="inkWord" rotatedBoundingBox="20343,5948 20696,5948 20696,6434 20343,6434"/>
              </emma:interpretation>
              <emma:one-of disjunction-type="recognition" id="oneOf0">
                <emma:interpretation id="interp0" emma:lang="zh-CN" emma:confidence="0">
                  <emma:literal>。</emma:literal>
                </emma:interpretation>
                <emma:interpretation id="interp1" emma:lang="zh-CN" emma:confidence="0">
                  <emma:literal>0</emma:literal>
                </emma:interpretation>
                <emma:interpretation id="interp2" emma:lang="zh-CN" emma:confidence="0">
                  <emma:literal>°</emma:literal>
                </emma:interpretation>
                <emma:interpretation id="interp3" emma:lang="zh-CN" emma:confidence="0">
                  <emma:literal>o</emma:literal>
                </emma:interpretation>
                <emma:interpretation id="interp4" emma:lang="zh-CN" emma:confidence="0">
                  <emma:literal>○</emma:literal>
                </emma:interpretation>
              </emma:one-of>
            </emma:emma>
          </inkml:annotationXML>
          <inkml:trace contextRef="#ctx0" brushRef="#br0">23514 8654 4480,'-12'0'1760,"8"4"-960,-7-4-224,8 0 576,-3 4 64,-6-4 128,8 0-448,-7 0-160,7 0-416,-7 0-64,5 0 64,3 0-128,-3 0 64,0 0-160,3 0 0,-3 0 32,6 5 0,-6 4 0,2 5 0,-2 4 64,1 9 96,5-1-64,0 7 32,0 2-160,0 6-64,5-5 0,1 2-32,4-8 0,5-2 64,6-5-32,-1-4-32,2-6-64,8-4 32,-6-9-192,12-14 0,-6-13-64,2 4 32,-8-5 64,3 2 128,-7-1 32,-5-5 96,-5 1-32,-4-1-32,-6-5 32,0 5-32,-6 6 64,0-12 32,2 12 32,-1 3 64,-10 5-96,0-5-64,0 6 0,-12 11-128,2 6 64,-1 10 32,2 3 0,3 0-576,0 2-160,7-2-928,2 1-288,2-2-1440</inkml:trace>
        </inkml:traceGroup>
        <inkml:traceGroup>
          <inkml:annotationXML>
            <emma:emma xmlns:emma="http://www.w3.org/2003/04/emma" version="1.0">
              <emma:interpretation id="{F1865FD6-AE21-4E2F-8AF5-C813E76BEFFF}" emma:medium="tactile" emma:mode="ink">
                <msink:context xmlns:msink="http://schemas.microsoft.com/ink/2010/main" type="inkWord" rotatedBoundingBox="21327,6278 21684,6278 21684,7781 21327,7781"/>
              </emma:interpretation>
              <emma:one-of disjunction-type="recognition" id="oneOf1">
                <emma:interpretation id="interp5" emma:lang="zh-CN" emma:confidence="0">
                  <emma:literal>。</emma:literal>
                </emma:interpretation>
                <emma:interpretation id="interp6" emma:lang="zh-CN" emma:confidence="0">
                  <emma:literal>ⅰ</emma:literal>
                </emma:interpretation>
                <emma:interpretation id="interp7" emma:lang="zh-CN" emma:confidence="0">
                  <emma:literal>j</emma:literal>
                </emma:interpretation>
                <emma:interpretation id="interp8" emma:lang="zh-CN" emma:confidence="0">
                  <emma:literal>」</emma:literal>
                </emma:interpretation>
                <emma:interpretation id="interp9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35548">24383 8950 12416,'12'-8'1248,"3"-2"-608,0 5-320,6 1-192,-1 0 0,1-1 0,-2 5 0,2-4 64,-1 4-96,1 0 0,0 0-96,-6 0-32,-6 0 160,2 0 64,-7 0 64,-4 0 64,0 0 31,0 13 33,0 1-128,0-1 128,0 9 0,0-3-64,-4 4 96,4-4-96,0 3-96,0-5-32,0 6 0,0 5 32,0 4-32,4 13 32,-4-9-64,12 19 0,-3 7-96,2 2 32,-1-6 0,-1 19 32,2 1 0,-1-5 0,1-11-64,-7 21-64,1-6 32,1-5 32,-6 1-32,0-5-32,0-9 32,0-10-32,-6-8-96,6-9 64,-5-6 96,1-7 32,-2 4-192,1-10 0,-5-3-192,-5-7-32,-6-3-480,-5 0-128,2 0-800,-7 0-255,-10 0-2049,6-3-1632,-2-7 2304</inkml:trace>
          <inkml:trace contextRef="#ctx0" brushRef="#br0" timeOffset="35039">24422 9032 5888,'-53'-73'2272,"64"73"-1216,-11 0-736,0 0 640</inkml:trace>
        </inkml:traceGroup>
        <inkml:traceGroup>
          <inkml:annotationXML>
            <emma:emma xmlns:emma="http://www.w3.org/2003/04/emma" version="1.0">
              <emma:interpretation id="{2F28506A-99E7-4CC0-87B6-FE4EC932564B}" emma:medium="tactile" emma:mode="ink">
                <msink:context xmlns:msink="http://schemas.microsoft.com/ink/2010/main" type="inkWord" rotatedBoundingBox="22321,6060 22708,6060 22708,7660 22321,7660"/>
              </emma:interpretation>
              <emma:one-of disjunction-type="recognition" id="oneOf2">
                <emma:interpretation id="interp10" emma:lang="zh-CN" emma:confidence="0">
                  <emma:literal>(</emma:literal>
                </emma:interpretation>
                <emma:interpretation id="interp11" emma:lang="zh-CN" emma:confidence="0">
                  <emma:literal>l</emma:literal>
                </emma:interpretation>
                <emma:interpretation id="interp12" emma:lang="zh-CN" emma:confidence="0">
                  <emma:literal>〔</emma:literal>
                </emma:interpretation>
                <emma:interpretation id="interp13" emma:lang="zh-CN" emma:confidence="0">
                  <emma:literal>L</emma:literal>
                </emma:interpretation>
                <emma:interpretation id="interp14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37575">25476 8711 6656,'-6'-13'2464,"0"7"-1344,0 6-736,6 6 672,-3-3 160,-2 7 192,-1 3-384,2 6-224,-2 7-449,0 10 33,3 19 64,-2 5-32,-2 2 0,2 25-96,1-1 32,-2 8-128,1 3 32,1 6-160,-2 1 0,1 2 32,-1-3 64,2-13-96,-1-9 0,5-7 96,5-10 96,5-11-64,1-12 32,4-5-32,6-8 96,-2-11-32,1-2 0,1-7-96,6 1-32,3-3-192,0-3 32,-4 2 0,-2-5 64,3 0-672,-8 0-288,1-5-768,2 2-224,-8-3-927,2-3-289,-6 1-864</inkml:trace>
        </inkml:traceGroup>
        <inkml:traceGroup>
          <inkml:annotationXML>
            <emma:emma xmlns:emma="http://www.w3.org/2003/04/emma" version="1.0">
              <emma:interpretation id="{E411D07F-0B68-436F-8CC0-E901D79CBAF3}" emma:medium="tactile" emma:mode="ink">
                <msink:context xmlns:msink="http://schemas.microsoft.com/ink/2010/main" type="inkWord" rotatedBoundingBox="23111,6808 24308,6808 24308,7901 23111,7901"/>
              </emma:interpretation>
              <emma:one-of disjunction-type="recognition" id="oneOf3">
                <emma:interpretation id="interp15" emma:lang="zh-CN" emma:confidence="0">
                  <emma:literal>试</emma:literal>
                </emma:interpretation>
                <emma:interpretation id="interp16" emma:lang="zh-CN" emma:confidence="0">
                  <emma:literal>陇</emma:literal>
                </emma:interpretation>
                <emma:interpretation id="interp17" emma:lang="zh-CN" emma:confidence="0">
                  <emma:literal>忒</emma:literal>
                </emma:interpretation>
                <emma:interpretation id="interp18" emma:lang="zh-CN" emma:confidence="0">
                  <emma:literal>※</emma:literal>
                </emma:interpretation>
                <emma:interpretation id="interp19" emma:lang="zh-CN" emma:confidence="0">
                  <emma:literal>沭</emma:literal>
                </emma:interpretation>
              </emma:one-of>
            </emma:emma>
          </inkml:annotationXML>
          <inkml:trace contextRef="#ctx0" brushRef="#br0" timeOffset="38709">26300 8642 3712,'-8'-8'1472,"2"8"-768,-6-4-64,12 4 672,-4 0 192,-1-6 128,0 2-320,-5-2-96,-2 6-672,4 0 96,-2 0 32,-2 0-96,3 6 63,-2 4-63,-5 2-64,7 6-128,-2 6-64,1 2-64,5 6 64,5 0-96,5 4 32,5-9-160,7-4-64,-2-5 0,5 4 32,6-18-96,4-4 0,-4-4-32,10-4-64,-6-10-128,-4-10 0,-7-8 128,-4-5 64,-4 2 64,-16-12 0,-1 6 0,-9-1 0,-4 1 0,-2 4 0,0 5 0,1 0 0,-1-10 0,0 2 64,3 6-32,-3 8-32,6 2 96,-1 2 64,0 2 0,6 6 64,1 1-64,3 2 0,6 1 32,0 5 32,6 5-96,3-1-96,1 1 0,6 4 32,0 0-32,2 0-32,4 0-256,18 0-160,-4-4-1056,0 4-415,-6 0-1633,0 4-704,2 15 736</inkml:trace>
          <inkml:trace contextRef="#ctx0" brushRef="#br0" timeOffset="39365">26918 8395 5632,'-5'-29'2176,"5"19"-1152,-5 7-224,5 3 800,-6 0 32,2 3 64,-1 7-384,-6 3-161,1 6-639,-11 4 32,1 9 96,-11 7-288,7 3-96,-2 3-96,1-3 32,-2-3-384,7-1-160,5-12-544,0-3-256,5-4-703,5-10-2689,5-9-640,5-6 1888</inkml:trace>
          <inkml:trace contextRef="#ctx0" brushRef="#br0" timeOffset="39586">27086 8637 7424,'-14'0'2816,"8"6"-1536,6-2-736,0-4 800,0 0-288,0 0-64,6 9-288,-2 4-33,1 3-383,0 0-32,-1 7 64,-4 5-192,6-1-64,-6 5 32,6 3 0,-6 7-192,4-3-64,-4-7-1279,10-3-481,0-7-2560</inkml:trace>
          <inkml:trace contextRef="#ctx0" brushRef="#br0" timeOffset="39052">26591 8457 6656,'-9'-13'2464,"12"8"-1344,-3 0-544,6 1 800,-1 4-288,5 0-64,1 0-224,-1 4-128,5 6-352,11-1 0,-5 14 95,4 9-31,1 3 32,-2 1-96,3 0-32,-6 2-160,-2-3-96,-5-3-352,3-9-128,-7-6-767,-1-2-321,-3-8-1120,-6-7-384,6-7-320</inkml:trace>
          <inkml:trace contextRef="#ctx0" brushRef="#br0" timeOffset="42183">27015 9607 7552,'0'-4'2816,"0"4"-1536,4 0-640,-4 0 768,11 0-352,-1 0-128,1 0-352,4 0-97,9 0-287,8 4 0,4 1 128,-2-1-192,-2 0-64,-2 2-128,-5-2 32,-4-4-480,-1 0-191,-4 0-1057,-6 0-416,-6 0-1824</inkml:trace>
          <inkml:trace contextRef="#ctx0" brushRef="#br0" timeOffset="41688">27126 9446 7040,'-24'-6'2624,"18"6"-1408,0 6-512,6-6 832,0 0-256,6 7 64,0 8-577,8-1-127,2 8-384,5 4-96,-1 2 32,-1 4 32,-1 4 32,-4 4-64,2-2-32,-7-6-192,-3-2 32,-1-2-512,-5-5-192,0-6-863,-5-7-289,-1-10-1056,2-4-416,4-10 384</inkml:trace>
          <inkml:trace contextRef="#ctx0" brushRef="#br0" timeOffset="40999">26953 9920 7680,'-9'-14'2880,"9"5"-1536,-6 9-640,6 0 832,-6 5-320,3-5-1,-8 8-255,1 2-64,-5 2-480,0 17 160,-6 6 160,1 1-320,-11-4-64,1 4-224,4 2-32,26-38-1952,-25 40-384,5-4-255,5-8-769,9-10-224,0-4 448,6-10 224</inkml:trace>
        </inkml:traceGroup>
      </inkml:traceGroup>
    </inkml:traceGroup>
  </inkml:traceGroup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5:36.38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BDBE21A-3C05-4172-94F9-1FF1C9112377}" emma:medium="tactile" emma:mode="ink">
          <msink:context xmlns:msink="http://schemas.microsoft.com/ink/2010/main" type="writingRegion" rotatedBoundingBox="2234,5933 4473,6066 4390,7466 2151,7333"/>
        </emma:interpretation>
      </emma:emma>
    </inkml:annotationXML>
    <inkml:traceGroup>
      <inkml:annotationXML>
        <emma:emma xmlns:emma="http://www.w3.org/2003/04/emma" version="1.0">
          <emma:interpretation id="{46EB3831-729F-440B-947F-ACD2957B91D6}" emma:medium="tactile" emma:mode="ink">
            <msink:context xmlns:msink="http://schemas.microsoft.com/ink/2010/main" type="paragraph" rotatedBoundingBox="2234,5933 4473,6066 4390,7466 2151,73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EB5CE1-3EF4-4DC6-B714-39CC76A1373D}" emma:medium="tactile" emma:mode="ink">
              <msink:context xmlns:msink="http://schemas.microsoft.com/ink/2010/main" type="line" rotatedBoundingBox="2234,5933 4473,6066 4390,7466 2151,7333"/>
            </emma:interpretation>
          </emma:emma>
        </inkml:annotationXML>
        <inkml:traceGroup>
          <inkml:annotationXML>
            <emma:emma xmlns:emma="http://www.w3.org/2003/04/emma" version="1.0">
              <emma:interpretation id="{6DC12849-3287-4D10-A288-0384305E9DDB}" emma:medium="tactile" emma:mode="ink">
                <msink:context xmlns:msink="http://schemas.microsoft.com/ink/2010/main" type="inkWord" rotatedBoundingBox="2228,6036 2988,6081 2911,7378 2151,7333"/>
              </emma:interpretation>
              <emma:one-of disjunction-type="recognition" id="oneOf0">
                <emma:interpretation id="interp0" emma:lang="zh-CN" emma:confidence="0">
                  <emma:literal>左</emma:literal>
                </emma:interpretation>
                <emma:interpretation id="interp1" emma:lang="zh-CN" emma:confidence="0">
                  <emma:literal>在</emma:literal>
                </emma:interpretation>
                <emma:interpretation id="interp2" emma:lang="zh-CN" emma:confidence="0">
                  <emma:literal>虍</emma:literal>
                </emma:interpretation>
                <emma:interpretation id="interp3" emma:lang="zh-CN" emma:confidence="0">
                  <emma:literal>h</emma:literal>
                </emma:interpretation>
                <emma:interpretation id="interp4" emma:lang="zh-CN" emma:confidence="0">
                  <emma:literal>庄</emma:literal>
                </emma:interpretation>
              </emma:one-of>
            </emma:emma>
          </inkml:annotationXML>
          <inkml:trace contextRef="#ctx0" brushRef="#br0">11609 8546 4864,'-7'-56'1824,"7"63"-960,-53-7-160,42 0 640</inkml:trace>
          <inkml:trace contextRef="#ctx0" brushRef="#br0" timeOffset="2565">12039 8973 6400,'-11'0'2368,"11"0"-1280,-4 6-768,4 7 640,0 0-160,0-3 96,4-1-320,2 1 0,-1 2-352,4 8 160,-3-8 96,-2 6 320,-4 4-352,0 1-65,0-1-255,0 1-96,0-4-160,-4 9 0,4-11-991,0 2-449,0-10-704,0-14-2208</inkml:trace>
        </inkml:traceGroup>
        <inkml:traceGroup>
          <inkml:annotationXML>
            <emma:emma xmlns:emma="http://www.w3.org/2003/04/emma" version="1.0">
              <emma:interpretation id="{69B86B31-2C8B-4FCF-9F1E-F746BFBAA9FC}" emma:medium="tactile" emma:mode="ink">
                <msink:context xmlns:msink="http://schemas.microsoft.com/ink/2010/main" type="inkWord" rotatedBoundingBox="3201,5991 4147,6047 4079,7208 3132,7151"/>
              </emma:interpretation>
              <emma:one-of disjunction-type="recognition" id="oneOf1">
                <emma:interpretation id="interp5" emma:lang="zh-CN" emma:confidence="0">
                  <emma:literal>乘</emma:literal>
                </emma:interpretation>
                <emma:interpretation id="interp6" emma:lang="zh-CN" emma:confidence="0">
                  <emma:literal>爽</emma:literal>
                </emma:interpretation>
                <emma:interpretation id="interp7" emma:lang="zh-CN" emma:confidence="0">
                  <emma:literal>㨩</emma:literal>
                </emma:interpretation>
                <emma:interpretation id="interp8" emma:lang="zh-CN" emma:confidence="0">
                  <emma:literal>搪</emma:literal>
                </emma:interpretation>
                <emma:interpretation id="interp9" emma:lang="zh-CN" emma:confidence="0">
                  <emma:literal>㻎</emma:literal>
                </emma:interpretation>
              </emma:one-of>
            </emma:emma>
          </inkml:annotationXML>
          <inkml:trace contextRef="#ctx0" brushRef="#br0" timeOffset="2919">12150 9011 3968,'6'-28'1568,"-1"24"-832,5 4-160,-1 0 576,3 0-96,2 0 32,2 4-192,-2-4-96,13 13-416,-6-3 32,-3 2 32,9 4-32,-6-4 0,-17 8-32,-4-3 64,-4 5-96,-8 1 32,3-1 64,-2 2 32,1-6 95,1 8 33,-2-3-192,7 5-96,4-5-32,0-7-32,4 0-224,10-12 0,13-4-32,-2 0 64,1-10-608,-2 0-256,3 3-991,0-2-417,-9-5-1280,2 0-1440,2 0 1856</inkml:trace>
          <inkml:trace contextRef="#ctx0" brushRef="#br0" timeOffset="3257">12722 8648 5248,'-10'-10'2016,"10"10"-1088,0 0-672,0 0 576,0 0 288,0 0 256,0 0-384,0 0-192,6 16-192,9 0 0,-6 3 32,1 4 0,-4 3-97,-1 3 1,0 6-160,-1 7 0,-4 3-96,0 0 0,-4-5-160,-1 1-96,0 1-224,-1-10-128,2-6-1088,-2-3-447,6-5-1089,0-18-2080</inkml:trace>
          <inkml:trace contextRef="#ctx0" brushRef="#br0" timeOffset="-35208">6575 9395 7040,'-12'0'2624,"8"10"-1408,-1-1-352,5 0 928,-10-1-288,-1 1-97,5 4-351,-3 6-192,-6 4-480,0 0-32,0 5 64,0-2-96,-2 10 0,2 0-192,6-4-96,-6-10-96,3-3 32,3-6-960,0 1-384,3-31-2463,0-2 511,6-3 192,0-1 288</inkml:trace>
          <inkml:trace contextRef="#ctx0" brushRef="#br0" timeOffset="-34924">6461 9472 6144,'27'-9'2272,"-22"9"-1216,14 6-384,-7-3 704,-4 1-32,-2 6-32,4-1-224,1 0-128,4 1-513,0-3 1,6 3 64,0-1-64,4 1 0,5-1 0,2 0 64,-2-1-224,5 7-96,4-7-32,3 1 32,-6-3-32,0-3 0,-6 1-192,0-4 32,-4 0-352,-1 0-160,2 0-800,-7 0-352,-5 0-1247,0 0-481,-5 0-384</inkml:trace>
          <inkml:trace contextRef="#ctx0" brushRef="#br0" timeOffset="-34513">7385 9392 8448,'-15'0'3232,"15"0"-1728,0 0-1120,0 0 832,0 0-416,10 0-160,1 0-448,-2 0-97,3 3-95,2-3-95,-4 7 63,2 0-480,-9 2-128,2 5-1504,-5 0-704,-5 4-704</inkml:trace>
          <inkml:trace contextRef="#ctx0" brushRef="#br0" timeOffset="-37234">6635 8666 7552,'11'-12'2816,"-7"12"-1536,2-6-736,-6 6 864,6 0-32,-6 0 127,0 0-351,0 0-64,0 0-608,0 0 128,-6 6 128,-4-3-32,-1 1-32,-4 1-288,0 5-160,-6 0-128,0-4 0,-3 4-416,-3 0-192,3 2-1280,-6 2-512,-2 1-2047,8-2-2049,-3-3 2272</inkml:trace>
          <inkml:trace contextRef="#ctx0" brushRef="#br0" timeOffset="-36545">6223 9056 5888,'-6'13'2176,"12"-16"-1152,-1 10-416,-5-7 736,6 5-192,-6-5-32,9 10-256,7-6-160,-2 0 224,7-4-512,6 0-1,-3-4 33,6 0-192,6-1 0,0-12-128,0-3-32,-1-8-32,7 6 32,-2 5 0,1-2 32,-6 6-160,-4-1-32,-5 1-64,-5 4 96,-6-1-224,-11 7 32,-8 3-544,-7-6-127,1 6 223,-5-4 224,-5-1 288,4 1 160,1 0 32,0-2-32,-2 3 384,8-3 192,0 3 0,-3 3-33,6 0-159,3 0 0,-3 3-32,1 3 32,0 3-128,5-1 0,-5 24 256,5 0-128,0 0 0,0 0-128,0 0 0,0-2-32,0 8 96,0 1-96,5 12 32,-5-6-32,5 1 32,-5 3-64,5 5-32,-5 1-32,6-6 0,-6 2-160,0 7 32,0-13 0,0-3 64,0-10 32,-6-6 32,1-3-576,0-5-160,0-8-480,-1-6-224,3-4-192,-3-14-31,0-14-449,-3 2-96,-2-6-576,1 0-1440,-1-4 960</inkml:trace>
        </inkml:traceGroup>
        <inkml:traceGroup>
          <inkml:annotationXML>
            <emma:emma xmlns:emma="http://www.w3.org/2003/04/emma" version="1.0">
              <emma:interpretation id="{51A18B0F-3685-4B88-8B58-9C249D19662D}" emma:medium="tactile" emma:mode="ink">
                <msink:context xmlns:msink="http://schemas.microsoft.com/ink/2010/main" type="inkWord" rotatedBoundingBox="4328,6758 4432,6764 4415,7036 4311,7030"/>
              </emma:interpretation>
              <emma:one-of disjunction-type="recognition" id="oneOf2">
                <emma:interpretation id="interp10" emma:lang="zh-CN" emma:confidence="0">
                  <emma:literal>“</emma:literal>
                </emma:interpretation>
                <emma:interpretation id="interp11" emma:lang="zh-CN" emma:confidence="0">
                  <emma:literal>:</emma:literal>
                </emma:interpretation>
                <emma:interpretation id="interp12" emma:lang="zh-CN" emma:confidence="0">
                  <emma:literal>;</emma:literal>
                </emma:interpretation>
                <emma:interpretation id="interp13" emma:lang="zh-CN" emma:confidence="0">
                  <emma:literal>?</emma:literal>
                </emma:interpretation>
                <emma:interpretation id="interp14" emma:lang="zh-CN" emma:confidence="0">
                  <emma:literal>8</emma:literal>
                </emma:interpretation>
              </emma:one-of>
            </emma:emma>
          </inkml:annotationXML>
          <inkml:trace contextRef="#ctx0" brushRef="#br0" timeOffset="-35471">6259 9472 5888,'-10'14'2176,"-1"-5"-1152,1 4-128,10-7 800,-5 1-160,-1 3-32,6-5-416,0-5-193,0 0-511,11 0-96,4-5 32,6-5-256,4-3-32,10-4-384,1-2-160,6-7-895,-3-15-353,3 5-224,3-2-64,2 2 576,-2 4 320,-3 6 512,-3 0 256,3-3 256,-7 10 64,1 3 896,-15 2 384,-1 5 384,-10 3 224,-4 6-160,-12 10-64,1-1-384,-5 4-193,-5 6-223,0-2-64,-6 11-256,0-5-64,1 3-224,-1-3-64,2-4-288,-2-6-64,0-13-800,7-10-288,-2-3-543,5 0-193,8-6 480,-3 2 288,0 4 672,6 4 352,0-1 320,0 7 224,0 3 544,12 0 256,-3 7 160,0 3 96,8 8-256,-2 9-96,4-5-193,2-3-63,0-2-192,5-2-64,4-7-288,6-3-64,-6-5-128,0 0-96,-3-5-512,-7 1-224,-5 0-639,-5-1-289,-10 1-2560,-15 13 480</inkml:trace>
          <inkml:trace contextRef="#ctx0" brushRef="#br0" timeOffset="-34336">7364 9614 8832,'0'0'3328,"0"7"-1792,0 1-1216,0-8 800,0 0-672,11 11-160,8-3-960,4 3-384,-5-3-3136,5-8-1312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13.091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11616 9140 5504,'-31'0'2112,"31"0"-1152,0 6-576,0-6 608,15 0-160,-15-6 64,16 6-224,-2 0-96,2 0-320,4 0-32,1 6 96,4 3 0,-5-2 128,1 9 64,-6 6-32,0 5 32,-4 8 95,-1 3 1,-4 2 32,-6 1-224,0 4-96,-6-3-96,0-7 0,2 1-128,-7 0-64,2-8-224,-1-11-32,-6-2-672,0-11-224,2-8-351,-17-11-33,10-2 224,7-11 224,-8 5 608,14 6 256,2-1 288,0 4 96,6 5 352,0 5 128,0 4 64,12 13 32,-12 4-64,-6 8 32,6 1-64,-6 23 63,2-3-63,-2 4 64,-2-1-64,8 6-32,0-1-128,0-12-64,3-10-128,12-5-32,-3-5-256,2-22-64,2-9-640,4-14-288,0-26-352,6-5-64,0-11-191,-6-3-33,4-13-64,3-15 64,3 6 384,1 9 256,5-6 576,-1 3 288,-5 6 160,1 11 128,1 6 384,-8 12 192,2 8 96,-5 5 96,-6 10-96,1 7-64,-8 10-64,-2 9 0,-6 3-64,-6 12-32,1-1-128,-5-2 0,1 2-97,3 4 65,1-8-256,5 3-128,11 1-160,5-5-32,-2-5 64,7 1 64,4-10-64,5 10 0,2-1 32,-2 2 0,-6 11 128,2 2 64,-10-3 192,-11 3 96,-5 4 96,-11 0 96,-5 5-160,-4-2-32,2 10-160,-14 5-32,1-5-32,1 0 0,0-4-128,-2-4-32,2-1-32,-7-5-64,2-3-416,0-6-128,-1-3-576,2-1-224,2-5-288,8-1-31,-3-3 127,6 0 64,6-3-32,6-7 0,3 1 256,-4 1 192,4-10 544,6 4 288,0 1 224,10 4 928,2-10 448,-3 15 0,2-11 32,4 8-352,6-9-96,3 9-416,6-8-96,2 2-192,4 0-96,4-1 64,7 1 0,4-2-32,3 8-32,3-3-96,-6 5 32,-4 5-64,-11-4-32,-6 4 32,-5 0-32,-11 4 0,-2 5 64,-12 4-32,-15 2 64,-17 2-64,-2 15-32,-7 0-64,-11 0-32,6 0 64,0-2 0,10 2 32,6-3 0,0-7 128,10-5 64,4-4 63,10-3 1,6-5-64,6-5 32,10-5-128,8-5 0,8-3-32,-2 0-64,0 0 32,-4 3-32,5 1-224,-16 5 0,-5 4 96,-10 10 128,-4 3 32,-12 9-32,-10 5 32,-10 5 32,0 9-32,1-1-32,5 2 32,3-7-32,9-12-96,2-1 64,5-3 96,11-6 32,5-3-32,5-6-64,10-4-64,7 0 32,3-23 96,0 15 32,-3-1-256,-9 3-64,4 2 64,-12 1 0,-6 16-63,-8 0-1,-10 0 32,-12 10 64,-1-4-32,-7 4 32,-7-1 96,-1 0 0,6-3 160,0-2 64,12 2 64,-2-2 223,5 2-63,6 0-64,11-6 0,4-3-64,4-3 64,2-11-192,8 1-32,8-7 0,-2 4 64,4-1-32,3-8 0,3-2-96,11 3 32,-1-4-64,1-1 64,10-4-128,0 1 0,0-1 32,-4 10 0,-2-19 0,-3 23 0,-6 5-96,-6-10 64,-6 5 32,2 5 0,-5-5 0,-6 9 64,-5-10-256,1 1-96,-8-4-192,-3 9-64,0-5-192,0-1-63,-3 1-161,-2-1-32,-1 1-160,-4 1-96,-1-1-160,-4 0-64,0-5-1408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5:03.13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1984" units="cm"/>
      <inkml:brushProperty name="height" value="0.01984" units="cm"/>
    </inkml:brush>
  </inkml:definitions>
  <inkml:traceGroup>
    <inkml:annotationXML>
      <emma:emma xmlns:emma="http://www.w3.org/2003/04/emma" version="1.0">
        <emma:interpretation id="{7886EBCB-B387-485B-B1C9-D1CDF975D725}" emma:medium="tactile" emma:mode="ink">
          <msink:context xmlns:msink="http://schemas.microsoft.com/ink/2010/main" type="writingRegion" rotatedBoundingBox="4785,2005 9974,6221 8216,8383 3028,4167"/>
        </emma:interpretation>
      </emma:emma>
    </inkml:annotationXML>
    <inkml:traceGroup>
      <inkml:annotationXML>
        <emma:emma xmlns:emma="http://www.w3.org/2003/04/emma" version="1.0">
          <emma:interpretation id="{3947C244-B15E-4918-A42B-3AC25916C558}" emma:medium="tactile" emma:mode="ink">
            <msink:context xmlns:msink="http://schemas.microsoft.com/ink/2010/main" type="paragraph" rotatedBoundingBox="4785,2005 9974,6221 8216,8383 3028,41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909439-4FA4-487E-AF53-C9BF3D986D3F}" emma:medium="tactile" emma:mode="ink">
              <msink:context xmlns:msink="http://schemas.microsoft.com/ink/2010/main" type="line" rotatedBoundingBox="4785,2005 9974,6221 8216,8383 3028,4167"/>
            </emma:interpretation>
          </emma:emma>
        </inkml:annotationXML>
        <inkml:traceGroup>
          <inkml:annotationXML>
            <emma:emma xmlns:emma="http://www.w3.org/2003/04/emma" version="1.0">
              <emma:interpretation id="{08B67415-F70A-49CF-8AB2-04CC7D0BD1E9}" emma:medium="tactile" emma:mode="ink">
                <msink:context xmlns:msink="http://schemas.microsoft.com/ink/2010/main" type="inkWord" rotatedBoundingBox="4104,2843 5005,3576 4190,4579 3289,3846"/>
              </emma:interpretation>
              <emma:one-of disjunction-type="recognition" id="oneOf0">
                <emma:interpretation id="interp0" emma:lang="zh-CN" emma:confidence="0">
                  <emma:literal>〖</emma:literal>
                </emma:interpretation>
                <emma:interpretation id="interp1" emma:lang="zh-CN" emma:confidence="0">
                  <emma:literal>“</emma:literal>
                </emma:interpretation>
                <emma:interpretation id="interp2" emma:lang="zh-CN" emma:confidence="0">
                  <emma:literal>[</emma:literal>
                </emma:interpretation>
                <emma:interpretation id="interp3" emma:lang="zh-CN" emma:confidence="0">
                  <emma:literal>`</emma:literal>
                </emma:interpretation>
                <emma:interpretation id="interp4" emma:lang="zh-CN" emma:confidence="0">
                  <emma:literal>℃</emma:literal>
                </emma:interpretation>
              </emma:one-of>
            </emma:emma>
          </inkml:annotationXML>
          <inkml:trace contextRef="#ctx0" brushRef="#br0">8679 8911 4480,'-10'0'1664,"10"0"-896,0 0 96,0 0 672,0 0 32,0 0 96,0 0-448,0 0-160,0 0-608,0 0 128,6 0 95,4 4-95,1 1 0,4 3-128,4 2-32,2-1-96,11 0-32,-8 1-256,6 7 0,2-17-96,-2 13-64,0-13-480,1 0-160,-5 0-1311,-2 9-577,-3-12-1568</inkml:trace>
          <inkml:trace contextRef="#ctx0" brushRef="#br0" timeOffset="15999">9658 8692 5376,'-6'-6'2112,"6"0"-1152,-20 2-288,16 4 800,-2 4-192,1-4 32,5 6-96,0-6-64,0 0-608,11 0-33,-1 0-63,4 0-160,8-6-32,-2 2-64,5 4 32,1-6-64,-2 6 0,3 0-96,-7 6-64,2-2 32,-8-4-32,2 6 64,-7-3 32,2-3-128,-11 0-32,0 3-192,-6 7 0,1 0-160,-4-1 32,-3 0 128,2-1 128,-4 2 32,4-2 32,-6 2 64,6-6 0,0 2 0,0-2 0,0-1 64,-2 7 96,3 3 128,3-4 64,3 4-96,3 3 0,0 0-96,0 12 0,3 4-32,3-1 0,-1 1-64,-5 3 32,0-2-128,0-1 0,-5 0-32,-1-5 0,-3-5-448,-2 10-192,1-4-447,-5-6-129,0 1 160,-12 0 64,3-7 512,4 4 320,4-7 160,5-4 128,2-5 96,3 2 224,2-12 64,4 2 128,0 0 32,0-1 32,10 5 0,-1-4-160,2 4 32,5 0-161,-2 9-31,2-9-64,-2 4 64,8 0-96,4-4-64,4 6 0,0-6-32,0-6-160,2 2 32,-8 8 0,3 2 0,-8-3-160,-3 4 32,-6-7-448,-10 0-160,0 0-607,6-10-193,-2 0-896,2 6-352</inkml:trace>
        </inkml:traceGroup>
        <inkml:traceGroup>
          <inkml:annotationXML>
            <emma:emma xmlns:emma="http://www.w3.org/2003/04/emma" version="1.0">
              <emma:interpretation id="{D01742FC-1E21-4621-BDD4-98169B7D25B8}" emma:medium="tactile" emma:mode="ink">
                <msink:context xmlns:msink="http://schemas.microsoft.com/ink/2010/main" type="inkWord" rotatedBoundingBox="5629,6269 5989,6370 5979,6402 5620,6302"/>
              </emma:interpretation>
              <emma:one-of disjunction-type="recognition" id="oneOf1">
                <emma:interpretation id="interp5" emma:lang="zh-CN" emma:confidence="0">
                  <emma:literal>、</emma:literal>
                </emma:interpretation>
                <emma:interpretation id="interp6" emma:lang="zh-CN" emma:confidence="0">
                  <emma:literal>.</emma:literal>
                </emma:interpretation>
                <emma:interpretation id="interp7" emma:lang="zh-CN" emma:confidence="0">
                  <emma:literal>一</emma:literal>
                </emma:interpretation>
                <emma:interpretation id="interp8" emma:lang="zh-CN" emma:confidence="0">
                  <emma:literal>_</emma:literal>
                </emma:interpretation>
                <emma:interpretation id="interp9" emma:lang="zh-CN" emma:confidence="0">
                  <emma:literal>-</emma:literal>
                </emma:interpretation>
              </emma:one-of>
            </emma:emma>
          </inkml:annotationXML>
          <inkml:trace contextRef="#ctx0" brushRef="#br0" timeOffset="36683">12813 8906 4736,'0'-4'1824,"0"4"-960,5 0-96,-5 0 704,10 0-256,6 0 0,-2-4-544,7-2-160,0 2-320,3-1-128,-4 2-32,2-7-608,-7 0-256,0 7-1184,-3-1-480,-4 4-256</inkml:trace>
        </inkml:traceGroup>
        <inkml:traceGroup>
          <inkml:annotationXML>
            <emma:emma xmlns:emma="http://www.w3.org/2003/04/emma" version="1.0">
              <emma:interpretation id="{3C51D981-5974-408E-AE77-3B19C5BC0BC6}" emma:medium="tactile" emma:mode="ink">
                <msink:context xmlns:msink="http://schemas.microsoft.com/ink/2010/main" type="inkWord" rotatedBoundingBox="6488,6047 9958,5887 9991,6593 6521,6754"/>
              </emma:interpretation>
              <emma:one-of disjunction-type="recognition" id="oneOf2">
                <emma:interpretation id="interp10" emma:lang="zh-CN" emma:confidence="0">
                  <emma:literal>“</emma:literal>
                </emma:interpretation>
                <emma:interpretation id="interp11" emma:lang="zh-CN" emma:confidence="0">
                  <emma:literal>「</emma:literal>
                </emma:interpretation>
                <emma:interpretation id="interp12" emma:lang="zh-CN" emma:confidence="0">
                  <emma:literal>八</emma:literal>
                </emma:interpretation>
                <emma:interpretation id="interp13" emma:lang="zh-CN" emma:confidence="0">
                  <emma:literal>䃹</emma:literal>
                </emma:interpretation>
                <emma:interpretation id="interp14" emma:lang="zh-CN" emma:confidence="0">
                  <emma:literal>…</emma:literal>
                </emma:interpretation>
              </emma:one-of>
            </emma:emma>
          </inkml:annotationXML>
          <inkml:trace contextRef="#ctx0" brushRef="#br1" timeOffset="-35283">7032 5813 4480,'-4'8'1664,"4"-3"-896,4 4-352,-4-5 608,6 6-224,-6 3-64,0 9 64,6 1 128,-2 5-512,-4 8 64,5 9 32,-5 4-64,0 11 64,-5-1-160,1 5 32,-2 8-32,-4-5 32,0 1 0,6 0 0,-2-4 63,0-6 65,0-3-160,2-6-32,-1-8-64,5 1 0,0-6-64,0-4 32,0-6 0,0 2 32,5-5 0,-1-6 0,2-2-64,6-2-32,-8 1-32,6-5 0,6 0-64,-1-5 32,6 0-64,-1-8 64,-1 0-64,13-2-32,4 3 32,-6-16 32,0 6-96,0 4-64,1-1 128,-5 2 32,0 3-576,-7 1-288,-2-2-736,-2 2-223,-6 4-1185,1-3-512,2-7-160</inkml:trace>
          <inkml:trace contextRef="#ctx0" brushRef="#br0" timeOffset="-28584">7029 5662 5760,'-11'-13'2176,"11"13"-1152,-4-4-352,4 4 704,0 0-192,0-6 32,4 3-416,1-3-96,5 2-416,1-5 32,-2 5 96,6-2-96,0 3 63,2 3-223,-2 0-32,4 0-64,8 0 32,-1 0-64,-1 0-32,1 0-64,-7 0 32,1 0 32,-4 0 64,-5 0-544,-11 0-127,0 0-641,-11 9-160,-8 1 160,2 3 128,-2 0 544,2 0 352,2-4 160,0 1 64,6-6 64,-3 1 32,3-5 160,3 0 96,2 0 160,-1 0 128,-1 0 96,0 4 32,6 0-288,-3 11-64,-3 2-96,0 2 32,2 3-64,-1 1 0,-1 18 32,2-5 32,-1 6 31,-1-3 1,-3 3-192,3 3-64,0 4 128,-3 2 160,3 4-160,-3 3 0,-2 6 0,1 4 0,5 3-64,1 3-32,-2-12-32,1-2 0,-1-7 0,6-8 0,0-4-64,0-5 32,0-4 0,0 0 32,0-5-64,0-3 32,0-7 64,0 2 64,6-2-192,-1-2 0,1-8 32,-2 3 32,-4-10-32,5 0 32,5 0 0,-5 0 32,5 0-160,1 0 32,-5 0 0,3 0 0,0 0 0,3 0 64,3 0-32,0 0 64,-6 0-64,8 0 64,-2-10-64,6 3-32,-2-3 32,1 1 32,1 5-96,0-1 0,0 1 32,-2 4 0,1-6 0,-5 6 64,2 0-32,-7 0-32,-1-4 32,3 4 32,-7 0-32,-5 0-32,4-3-256,-4 3-160,0 0-832,0 0-320,6 0-1471,-1-6-577,5-3-672</inkml:trace>
        </inkml:traceGroup>
      </inkml:traceGroup>
    </inkml:traceGroup>
  </inkml:traceGroup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30:57.50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6EEF3FDF-6106-4F1A-8EFF-53FB95C3C7DD}" emma:medium="tactile" emma:mode="ink">
          <msink:context xmlns:msink="http://schemas.microsoft.com/ink/2010/main" type="writingRegion" rotatedBoundingBox="24085,11262 28602,11176 28624,12365 24108,12451"/>
        </emma:interpretation>
      </emma:emma>
    </inkml:annotationXML>
    <inkml:traceGroup>
      <inkml:annotationXML>
        <emma:emma xmlns:emma="http://www.w3.org/2003/04/emma" version="1.0">
          <emma:interpretation id="{D3D41206-98C8-4DD3-A2AB-A6E77757930A}" emma:medium="tactile" emma:mode="ink">
            <msink:context xmlns:msink="http://schemas.microsoft.com/ink/2010/main" type="paragraph" rotatedBoundingBox="24085,11262 28602,11176 28624,12365 24108,124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079791-77CB-4F2E-AC7E-F2BBF7B42CA2}" emma:medium="tactile" emma:mode="ink">
              <msink:context xmlns:msink="http://schemas.microsoft.com/ink/2010/main" type="line" rotatedBoundingBox="24085,11262 28602,11176 28624,12365 24108,12451"/>
            </emma:interpretation>
          </emma:emma>
        </inkml:annotationXML>
        <inkml:traceGroup>
          <inkml:annotationXML>
            <emma:emma xmlns:emma="http://www.w3.org/2003/04/emma" version="1.0">
              <emma:interpretation id="{4B14F109-AA3B-49CD-AAE4-99A58B0B9977}" emma:medium="tactile" emma:mode="ink">
                <msink:context xmlns:msink="http://schemas.microsoft.com/ink/2010/main" type="inkWord" rotatedBoundingBox="24092,11603 24647,11592 24656,12064 24101,12074"/>
              </emma:interpretation>
              <emma:one-of disjunction-type="recognition" id="oneOf0">
                <emma:interpretation id="interp0" emma:lang="zh-CN" emma:confidence="0">
                  <emma:literal>出</emma:literal>
                </emma:interpretation>
                <emma:interpretation id="interp1" emma:lang="zh-CN" emma:confidence="0">
                  <emma:literal>女</emma:literal>
                </emma:interpretation>
                <emma:interpretation id="interp2" emma:lang="zh-CN" emma:confidence="0">
                  <emma:literal>《</emma:literal>
                </emma:interpretation>
                <emma:interpretation id="interp3" emma:lang="zh-CN" emma:confidence="0">
                  <emma:literal>子</emma:literal>
                </emma:interpretation>
                <emma:interpretation id="interp4" emma:lang="zh-CN" emma:confidence="0">
                  <emma:literal>心</emma:literal>
                </emma:interpretation>
              </emma:one-of>
            </emma:emma>
          </inkml:annotationXML>
          <inkml:trace contextRef="#ctx0" brushRef="#br0">27249 14496 4992,'-21'10'1824,"21"-10"-960,-30-4-160,30 4 640,0 0-160,0 0 32,6 0-352,0 0-64,-6 0-448,0 0 64,4-6 32,1 3-96,4 3-32,-3 0 0,6-4 32,-3-1-33,6 1-31,-5-2-160,10 12-96,-5-2 64,12-4 64,-7 0-64,16-4 0,-6-2-32,6 2 32,-6 0-128,6-1-64,-6 1 64,6 4 64,-6 0-640,-4 0-287,-5 0-897,-12-5-320,3 1-1760</inkml:trace>
          <inkml:trace contextRef="#ctx0" brushRef="#br0" timeOffset="596">27366 14244 4864,'-10'22'1824,"10"-22"-960,0-32-224,0 29 608,0 3-192,0 0 0,0 0-224,0 0-64,0 3-416,0 1 128,-5 19 160,1-4-160,-7 13 0,1-9-160,-10 2-32,4-2-33,-10 5 65,7-1 32,-2-4 96,1-4-96,5-3-32,-1 3-64,5 4 0,2-4-128,4-6-32,-2 0 32,14 0 0,-2-3-64,15-1-64,-4 1 32,5 3-32,-3 0-96,9-7 0,-7-3-96,11 10 32,-5-3-1184,4-1-447,-5 1-385,1-16-96,-6 6-1376</inkml:trace>
        </inkml:traceGroup>
        <inkml:traceGroup>
          <inkml:annotationXML>
            <emma:emma xmlns:emma="http://www.w3.org/2003/04/emma" version="1.0">
              <emma:interpretation id="{2C708EC1-00C2-4DD2-828F-AA41DFE2ECFD}" emma:medium="tactile" emma:mode="ink">
                <msink:context xmlns:msink="http://schemas.microsoft.com/ink/2010/main" type="inkWord" rotatedBoundingBox="25048,11553 25725,11540 25736,12091 25058,12104"/>
              </emma:interpretation>
              <emma:one-of disjunction-type="recognition" id="oneOf1">
                <emma:interpretation id="interp5" emma:lang="zh-CN" emma:confidence="0">
                  <emma:literal>对</emma:literal>
                </emma:interpretation>
                <emma:interpretation id="interp6" emma:lang="zh-CN" emma:confidence="0">
                  <emma:literal>對</emma:literal>
                </emma:interpretation>
                <emma:interpretation id="interp7" emma:lang="zh-CN" emma:confidence="0">
                  <emma:literal>対</emma:literal>
                </emma:interpretation>
                <emma:interpretation id="interp8" emma:lang="zh-CN" emma:confidence="0">
                  <emma:literal>好</emma:literal>
                </emma:interpretation>
                <emma:interpretation id="interp9" emma:lang="zh-CN" emma:confidence="0">
                  <emma:literal>姑</emma:literal>
                </emma:interpretation>
              </emma:one-of>
            </emma:emma>
          </inkml:annotationXML>
          <inkml:trace contextRef="#ctx0" brushRef="#br0" timeOffset="1477">28095 14426 6400,'6'-10'2464,"-6"10"-1344,14-4-480,-8 4 864,4 10-320,1-2 32,4 0-192,0 2-65,11 9-543,-7-6-32,7 14 32,-1-5-160,1 7 0,-5-7-192,0 0-64,-6-4-512,0-4-128,0 0-959,0-20-385,0 2-1600,0-5-1280,-3 6 1856</inkml:trace>
          <inkml:trace contextRef="#ctx0" brushRef="#br0" timeOffset="1230">28186 14190 5120,'-6'-6'1920,"6"6"-1024,-3 0-288,3 0 736,0 6-96,0-2 32,0 2-224,0-3 0,0 1-608,0 1 32,0-1-32,0 2-160,3-2-33,3 2-127,6-6-32,-3 0-96,16 0-32,-5 0 32,7 0 0,-7 0 0,1 0 0,-5 0 0,-2 0 0,2 0 0,-8 3 64,4 1-32,-2 5-32,-5 1 224,0 9 96,-5-2 96,0 15 160,0-10-128,-10 4 64,0-2-160,-2 4 32,4-6-32,-14 20 32,8-12-192,-7 8-64,6-7-128,-6 0-32,6-3 32,-6-2 64,6-4-672,-5-2-224,4-8-928,-4-12-383,4 0-513,2-18-192,4 4-480,-2-8-448,9 6 1920</inkml:trace>
          <inkml:trace contextRef="#ctx0" brushRef="#br0" timeOffset="2041">28473 14248 7040,'-5'0'2720,"5"0"-1472,5 0-672,-5 0 800,4 0-576,2 0-192,9 0-352,-4 0-128,8 0-64,-2 0-128,13 0-32,-5 0-288,10 0-160,-3 0-224,-8 0-64,3 0 224,-12-4 192,0 4 96,-6-5 64,3 1 288,-18 0 192,0-1 320,-3 1 128,-2-2 160,1 2 32,1-1-192,3 1-64,1 4-160,-1 4-32,2 1 128,8 18 31,2 0-31,-1 12 0,1 1-96,3 9 32,1-7-64,-10 11 0,0-8-224,0 5-64,0-11-64,0 1-64,0-3-192,-10-5-32,1-6-480,-2-9-160,1-3-64,-5-10 1,4 0 255,-4-10 160,5 1 224,-5-10 96,4 2 256,2-6 192,-2 5 288,7 1 224,-2 2-225,6-2 33,0 2-288,10 1-32,-5 5-192,16-4-128,-7 3-608,13 3-223,-3-3-1089,3-3-384,-3-2-1600</inkml:trace>
        </inkml:traceGroup>
        <inkml:traceGroup>
          <inkml:annotationXML>
            <emma:emma xmlns:emma="http://www.w3.org/2003/04/emma" version="1.0">
              <emma:interpretation id="{F3D2471A-294D-4752-BA48-5428FF3B9F52}" emma:medium="tactile" emma:mode="ink">
                <msink:context xmlns:msink="http://schemas.microsoft.com/ink/2010/main" type="inkWord" rotatedBoundingBox="26004,11333 26363,11326 26377,12112 26019,12119"/>
              </emma:interpretation>
              <emma:one-of disjunction-type="recognition" id="oneOf2">
                <emma:interpretation id="interp10" emma:lang="zh-CN" emma:confidence="0">
                  <emma:literal>角</emma:literal>
                </emma:interpretation>
                <emma:interpretation id="interp11" emma:lang="zh-CN" emma:confidence="0">
                  <emma:literal>甬</emma:literal>
                </emma:interpretation>
                <emma:interpretation id="interp12" emma:lang="zh-CN" emma:confidence="0">
                  <emma:literal>自</emma:literal>
                </emma:interpretation>
                <emma:interpretation id="interp13" emma:lang="zh-CN" emma:confidence="0">
                  <emma:literal>舟</emma:literal>
                </emma:interpretation>
                <emma:interpretation id="interp14" emma:lang="zh-CN" emma:confidence="0">
                  <emma:literal>每</emma:literal>
                </emma:interpretation>
              </emma:one-of>
            </emma:emma>
          </inkml:annotationXML>
          <inkml:trace contextRef="#ctx0" brushRef="#br0" timeOffset="2552">29190 13963 7936,'-3'0'2976,"3"0"-1600,-5 4-704,5-1 896,-6 3-480,0-2-65,-9 10-479,6-6-160,-12 6-224,6 1-192,0-2 0,0 0-32,3-4 0,8 1-160,8-6 0,2 2-256,10-6-31,-2 0 63,7-6 32,-6 2 32,5-2 64,-4 2 192,-2 1 64,8-3 64,-13 6 0,2 0 128,-5 0 160,-2 0 128,-4 9 128,0-5 64,-4 12 31,-2-9 1,1 8 64,-1-2-192,-3 10-32,3-6-224,-3 20 0,2-5-96,4 14 64,-2-6-64,-11 10 0,5-10-192,-4 10 32,0-10-288,0 2-64,0-10-800,4-6-288,1-4-959,0-12-321,5 0-1312</inkml:trace>
          <inkml:trace contextRef="#ctx0" brushRef="#br0" timeOffset="3524">29110 14183 6528,'21'-7'2464,"-21"7"-1344,15-5-480,-9 5 864,3 0-512,1 0-96,1 0-448,-2 0-128,12 5-192,-6-5-96,0 4 64,0-1 0,2 4 32,-2-4 64,0 3 32,-5-3 160,1 1 159,-2 2 65,-3-3 96,-2 4-96,1-4-64,1-3-32,0 6 0,-6-6-192,3 3-128,3 1-32,0 19-32,-2-4-64,1 7 32,1-3-64,-3 5-32,3-2 96,0 6 0,0-4 32,-3 12 64,-3-4-160,0 2-32,0-12-64,0 2-64,0-5-256,0-6-96,0-4-672,-3-4-288,-3 1-287,-6-20-97,3 1-32,-6-4-64,6 0 576,-8 0 256,2 3 768,0-12 352,-1 3 576,2-4 352,-2 6 32,5-2 64,2 0-96,-1 3-32,5 2-320,5-4-32,0-1-224,5 15 32,-1 0-224,7 4-96,-7 0-32,2 4-32,-1 0 64,1 10 32,-6-6-128,-6 7 32,6-1 192,-5-1 191,-1 0 97,2 0 96,-1-4-32,-1-3-32,2-2-192,8-4-64,2 0-352,3-10-160,2 7-800,5-10-351,-2 3-609,2-3-256,-5-2-128,-2 2-32,-3 3 544,-6-7 928,0-2 1184,-11-3 736,7 3 384,-7 2 224,1-2 64,-1 6-320,2 0-96,3-6-672,2 10-32,-2 1 0,6 2-64,0 6 0,0 0-128,6 19 32,-6-2 0,4 6 95,2-1 129,-1 10 96,-5-4-160,0 18 32,0-10-192,0 5-32,0-5-288,0 0 0,0-4-544,0 0-128,0-6-1951,0 2-833,0-5-928</inkml:trace>
        </inkml:traceGroup>
        <inkml:traceGroup>
          <inkml:annotationXML>
            <emma:emma xmlns:emma="http://www.w3.org/2003/04/emma" version="1.0">
              <emma:interpretation id="{39F32BD0-F26C-44B3-A58D-09D8A229CEBC}" emma:medium="tactile" emma:mode="ink">
                <msink:context xmlns:msink="http://schemas.microsoft.com/ink/2010/main" type="inkWord" rotatedBoundingBox="26638,12077 26653,12076 26655,12182 26640,12183"/>
              </emma:interpretation>
              <emma:one-of disjunction-type="recognition" id="oneOf3">
                <emma:interpretation id="interp15" emma:lang="zh-CN" emma:confidence="0">
                  <emma:literal>,</emma:literal>
                </emma:interpretation>
                <emma:interpretation id="interp16" emma:lang="zh-CN" emma:confidence="0">
                  <emma:literal>、</emma:literal>
                </emma:interpretation>
                <emma:interpretation id="interp17" emma:lang="zh-CN" emma:confidence="0">
                  <emma:literal>.</emma:literal>
                </emma:interpretation>
                <emma:interpretation id="interp18" emma:lang="zh-CN" emma:confidence="0">
                  <emma:literal>’</emma:literal>
                </emma:interpretation>
                <emma:interpretation id="interp1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3741">29681 14709 9728,'0'15'3584,"0"-15"-1920,5 8-1152,0-2 927,0 3-767,-5-5-192,0 5-832,0 1-224,0-1 256,0-1-2239,-5 7-961,0-2-416</inkml:trace>
        </inkml:traceGroup>
        <inkml:traceGroup>
          <inkml:annotationXML>
            <emma:emma xmlns:emma="http://www.w3.org/2003/04/emma" version="1.0">
              <emma:interpretation id="{307AD67C-095E-49FC-B7DB-636AA396D244}" emma:medium="tactile" emma:mode="ink">
                <msink:context xmlns:msink="http://schemas.microsoft.com/ink/2010/main" type="inkWord" rotatedBoundingBox="26923,11308 27535,11296 27550,12099 26938,12110"/>
              </emma:interpretation>
              <emma:one-of disjunction-type="recognition" id="oneOf4">
                <emma:interpretation id="interp20" emma:lang="zh-CN" emma:confidence="0">
                  <emma:literal>是</emma:literal>
                </emma:interpretation>
                <emma:interpretation id="interp21" emma:lang="zh-CN" emma:confidence="0">
                  <emma:literal>易</emma:literal>
                </emma:interpretation>
                <emma:interpretation id="interp22" emma:lang="zh-CN" emma:confidence="0">
                  <emma:literal>男</emma:literal>
                </emma:interpretation>
                <emma:interpretation id="interp23" emma:lang="zh-CN" emma:confidence="0">
                  <emma:literal>另</emma:literal>
                </emma:interpretation>
                <emma:interpretation id="interp24" emma:lang="zh-CN" emma:confidence="0">
                  <emma:literal>哥</emma:literal>
                </emma:interpretation>
              </emma:one-of>
            </emma:emma>
          </inkml:annotationXML>
          <inkml:trace contextRef="#ctx0" brushRef="#br0" timeOffset="4548">29970 14017 6144,'-3'-8'2368,"3"8"-1280,0-6-416,0 6 704,3 0-128,-3 0 0,6 6-224,0-2-64,-2 9-545,2 0 161,-1 15 160,-2-5-96,4 22 0,-2-9-224,1 5-96,-2-5-160,-4 0-128,0-4-352,0-4-192,0-5-960,0-10-383,0-4-1249,5-18-480,0 0 128</inkml:trace>
          <inkml:trace contextRef="#ctx0" brushRef="#br0" timeOffset="5915">30069 14112 5376,'-26'-13'2112,"26"13"-1152,-16-6-352,16 6 736,0 0-320,0 0-96,6 0-288,-2 0-64,7-4-320,-2 4-160,12-3 0,-5 3-128,4 0-64,-5 0 64,6 3 0,0 1-64,-18 11 64,3-7 96,-12 11 32,3-6 224,-12 15 192,3-5 160,-8 3 64,4-3-193,2-1-63,4-3-384,10-2-32,0-7-128,10-10-64,1 0-256,8-14-95,-3-4-161,15 10-32,-7-2 160,-3 5 160,0 1 256,-21 8 128,0 1 288,-15 18 128,3 0 192,-12 0 128,3-1-97,-9 4-31,3-3-160,3 0 32,4-4-224,-1-1-96,5-4-192,7-1-64,-2 0-64,5-4 96,2 1 0,4-7 96,0 3-32,4-6-32,2 0-64,5-6-32,-2 3 64,12-7 0,0 7-128,15-13 32,-6 9 0,15-8-32,-9 2-32,9 3-32,-3 2 32,-1 3 64,-5 1 64,3 8 32,-3 1 32,-4 3 0,-7 2 64,1 9 96,-1-6 224,-11 6 64,-2-3-32,-12 13 0,0-7-160,-6 5 0,0-5-160,-8 1-64,-7-4-160,0-2 0,2-2-352,-13-8-192,8 3-320,-12-5-127,6-1-257,-2-4-64,7 0-288,5-19-64,-1 6-64,6-4-1120,5-2 608,5-3 992,-1 3 672,2 2 2080,-1 3 992,5 0-32,0 0-32,-6 5-448,2 0-192,-1 9-384,-1 0-160,-9 18-608,0-4-32,-6 8 32,0-3-193,1 4-95,4-4-288,2-6-96,4-4-1151,10-24-417,0 8-96,21-12 32,-6 6 320,21-6 96,-6 6 800,6-1 320,-6 5 896,0 3 448,-4 2 288,-5 4 128,-6 0-96,-5 10-32,1-1-192,-11 8-64,0 2-513,-27 4-127,6-4-448,-3 3-96,4-5-1663,-7 6-769,8-4-1696</inkml:trace>
          <inkml:trace contextRef="#ctx0" brushRef="#br0" timeOffset="4879">30120 13971 4992,'9'-8'1824,"-9"8"-960,21-9-384,-16 9 640,14-6-128,-2 2 64,7 1-320,3-3-64,-3 6-384,2 0 96,-5 6 128,-2-3 224,-4 1 96,2 2 64,-8 3 63,1-5-31,-4 5 0,-6 1-160,0 3-96,0 0-160,0 6-64,0-6-192,0 10 0,0-4-96,0 11 64,0-2-128,0 4 0,0-6-96,-6 6-32,6-5-32,-3-4-64,-4-1-544,-2-3-224,-2 0-576,1-12-224,-1 2-767,-8-18-289,3 6-576,-3-16-1024,1 2 1536</inkml:trace>
        </inkml:traceGroup>
        <inkml:traceGroup>
          <inkml:annotationXML>
            <emma:emma xmlns:emma="http://www.w3.org/2003/04/emma" version="1.0">
              <emma:interpretation id="{AC3BF41B-6A8A-4399-B916-D830B4D41AD5}" emma:medium="tactile" emma:mode="ink">
                <msink:context xmlns:msink="http://schemas.microsoft.com/ink/2010/main" type="inkWord" rotatedBoundingBox="27779,11192 28602,11176 28624,12365 27802,12381"/>
              </emma:interpretation>
              <emma:one-of disjunction-type="recognition" id="oneOf5">
                <emma:interpretation id="interp25" emma:lang="zh-CN" emma:confidence="0">
                  <emma:literal>所</emma:literal>
                </emma:interpretation>
                <emma:interpretation id="interp26" emma:lang="zh-CN" emma:confidence="0">
                  <emma:literal>解</emma:literal>
                </emma:interpretation>
                <emma:interpretation id="interp27" emma:lang="zh-CN" emma:confidence="0">
                  <emma:literal>辞</emma:literal>
                </emma:interpretation>
                <emma:interpretation id="interp28" emma:lang="zh-CN" emma:confidence="0">
                  <emma:literal>砰</emma:literal>
                </emma:interpretation>
                <emma:interpretation id="interp29" emma:lang="zh-CN" emma:confidence="0">
                  <emma:literal>祥</emma:literal>
                </emma:interpretation>
              </emma:one-of>
            </emma:emma>
          </inkml:annotationXML>
          <inkml:trace contextRef="#ctx0" brushRef="#br0" timeOffset="6967">30986 13954 5760,'0'-13'2176,"0"13"-1152,24-29-352,-18 26 704,0 3-128,-2 0 64,2 0-384,-1 0-96,-2 3-480,3 3-64,-12 1 32,3 3-129,-12 3-31,3 2-64,-8 8-96,1-1 32,-13 5 32,7-5-96,-1 1 0,5-4-32,6-2 0,0-2-96,12-7 33,-3 1-97,6-4 0,0-5-32,9-5 64,2 1-96,5-1-32,-1 1 224,0 0 128,0-2 0,-4 6-32,-1 0 32,-4 6 32,-3-2 320,-3 22 128,0-4 127,-3 26 65,-3-13 32,-4 28 32,-1-13-160,2 9-32,-3-8-256,3 2-64,4-2-128,-2-6-96,4-10 0,-3-6-32,0-7-576,6-14-160,0-2-224,6-20-32,0 5 33,9-19 31,-6 5 256,7-7 160,0 2-64,14-4 32,-6 5 384,8-1 224,-6 5 0,0 10 32,-2 0 32,2 4 64,-7 5 32,2 4 96,-5 0 192,-6 9 64,0-1-160,-4 11 0,0-6-64,-6 9 31,0 1-127,-6 5 0,0-5-96,2-6 0,-2 2-96,-8-6 32,2 0-64,3-4-32,-3 1 32,3-10-32,3 0-160,2-10 32,-1 1-160,-1-4-32,3 0-64,-3-6 1,0 6-1,6-5 64,0 0-160,12-5-32,-3 4-576,6-13-224,-6 6-896,8-19-352,-1 3-128</inkml:trace>
          <inkml:trace contextRef="#ctx0" brushRef="#br0" timeOffset="7702">31414 13823 6272,'0'-10'2368,"0"10"-1280,6 0-640,-6 0 704,9 6-96,2-6 32,-1 13-608,-1-4-224,6 8-160,-3-3-96,-4 1 32,4-3-32,-2 2 64,0-1-32,-10 2 64,0-2 64,-5 4 64,0 2 160,-11 4 96,7-4-64,-12 3 63,7-5-63,8 2 64,0-6-256,12 0-64,0 3-160,2-9-32,-2 2 32,4 1 0,-4-6-224,-1 5 0,-2-3 32,-3 11 96,0-4 64,-8 15 32,-4-5 128,-6-1 64,2 1 192,0-1 160,6 1-160,4-4 32,2-6-256,8 0-96,2-3-32,9-1-32,-4-5-288,5 2-64,-8-6-160,2 3-32,2-3-32,-7 4 32,-2 2 129,-3 3 191,0-1 128,-20 7 128,5-2-64,-4 4 0,-1-2 160,-2 2 160,8-4 31,-2 2 65,5-2-128,2 0-96,-3 1 0,9-5 32,-3 0 32,1-9 32,1 0 0,-2 10 0,6-6 0,0 1 64,0-1-32,6-4 0,-6 0-160,9-4-96,-3-1 0,18-5-32,-3 6-96,5-5 64,-6 5 32,12-1 0,-8 1-96,6 0 0,-4-2-160,-2 3-64,-2-3-288,-2-3-64,-5 5-640,0-6-287,-3 7-993,-3-3-416,-4 2-384</inkml:trace>
          <inkml:trace contextRef="#ctx0" brushRef="#br0" timeOffset="8067">31530 14370 5632,'-4'-3'2112,"4"3"-1152,-5 3-576,5 1 672,0 1-128,0-1 96,0 2-160,0-2-64,5 0-416,-5 1 96,4 4 160,-4-5 128,6 10 95,-6-5-191,6 10 0,-6-6-192,4 13 32,-4 3-160,0 6-32,0-2-192,5 15-96,-5-6 0,5 16-32,-5-7-576,0 11-256,0-11-1184,4-2-479,-4-3-2081</inkml:trace>
        </inkml:traceGroup>
      </inkml:traceGroup>
    </inkml:traceGroup>
  </inkml:traceGroup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9:43.67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379FC1AC-0803-4EB4-8D2D-A0DE1393E451}" emma:medium="tactile" emma:mode="ink">
          <msink:context xmlns:msink="http://schemas.microsoft.com/ink/2010/main" type="writingRegion" rotatedBoundingBox="9030,12725 12893,12756 12879,14436 9016,14404"/>
        </emma:interpretation>
      </emma:emma>
    </inkml:annotationXML>
    <inkml:traceGroup>
      <inkml:annotationXML>
        <emma:emma xmlns:emma="http://www.w3.org/2003/04/emma" version="1.0">
          <emma:interpretation id="{1050DB79-42A2-4D4A-9FDA-B2935329E9A3}" emma:medium="tactile" emma:mode="ink">
            <msink:context xmlns:msink="http://schemas.microsoft.com/ink/2010/main" type="paragraph" rotatedBoundingBox="9028,12744 11377,12744 11377,13115 9028,131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2DE983-DE23-4BBB-BCAA-583A99ABE05D}" emma:medium="tactile" emma:mode="ink">
              <msink:context xmlns:msink="http://schemas.microsoft.com/ink/2010/main" type="inkBullet" rotatedBoundingBox="9020,12917 11374,12742 11394,13017 9040,13192"/>
            </emma:interpretation>
            <emma:one-of disjunction-type="recognition" id="oneOf0">
              <emma:interpretation id="interp0" emma:lang="zh-CN" emma:confidence="0">
                <emma:literal>—</emma:literal>
              </emma:interpretation>
              <emma:interpretation id="interp1" emma:lang="zh-CN" emma:confidence="0">
                <emma:literal>~</emma:literal>
              </emma:interpretation>
              <emma:interpretation id="interp2" emma:lang="zh-CN" emma:confidence="0">
                <emma:literal>一</emma:literal>
              </emma:interpretation>
              <emma:interpretation id="interp3" emma:lang="zh-CN" emma:confidence="0">
                <emma:literal>」</emma:literal>
              </emma:interpretation>
              <emma:interpretation id="interp4" emma:lang="zh-CN" emma:confidence="0">
                <emma:literal>-</emma:literal>
              </emma:interpretation>
            </emma:one-of>
          </emma:emma>
        </inkml:annotationXML>
        <inkml:trace contextRef="#ctx0" brushRef="#br0">12079 15653 4224,'-9'0'1568,"9"0"-832,0 4-160,0-4 640,0 0-32,0 0 0,5 6-160,5-3 0,-4 1-576,-3 2 96,8-3 32,5 3-64,-2-2 32,2 0-96,-5 1 32,-1-1-65,4 2 1,2 1-160,4-1-96,-5-2 0,0 1 32,-3-5-32,12 4 0,3-4-192,-3 0 32,12 0 64,-6 4 32,2 1-128,-7-1 32,-5-4 0,7 0 0,-8 0 64,16-4 32,16-9-128,-4-2 32,-2-2-64,-9 4 0,-6-2 64,12 2 0,14-10 0,-11 6 0,6 2-96,-15 6 0,-6 1 128,12 3 32,-12 1 0,6-2-64,9-2 96,-4 3 0,-6 1-32,-8 4-64,-8 0-64,13 4-32,-2 9 64,-5 2 64,-5 2 0,-5-2-32,-3-2 32,-3 1 32,2-1-32,-1 0 64,5 2-128,0-2-64,-4-3 64,-2-7 0,-3 1 32,4-4 64,-5 0-96,5 0 0,1-4 32,-2 1 64,3-3-32,-3 2 64,1-1-128,1 1-64,9-6 64,-1 1 0,2 2 32,-6-3 0,0 4-96,6-1 64,-6 1-128,6 2 32,15-1 64,11 1 32,-13 4-64,-8 0 64,-5 0 32,3 4 64,8 1-32,-2-1-32,-5 2-64,1-6-32,-5 0-32,-6 0 96,0 0-160,0-10 64,16-3 0,-5-2 64,4 2-32,-10 4 32,-4-1 64,-1 2 64,0-1-96,0-1 0,0-2 32,-4 6 64,-1 2-32,1 1-32,-2-3 32,7-4 32,-2 3-96,4-8 0,-9 7-192,-4-11-96,0 6-735,-5-6-353,0 6-1952,-5 0-1696,-15-6 1792</inkml:trace>
      </inkml:traceGroup>
    </inkml:traceGroup>
    <inkml:traceGroup>
      <inkml:annotationXML>
        <emma:emma xmlns:emma="http://www.w3.org/2003/04/emma" version="1.0">
          <emma:interpretation id="{4A8B836A-6184-4406-849F-0CEAE5F88752}" emma:medium="tactile" emma:mode="ink">
            <msink:context xmlns:msink="http://schemas.microsoft.com/ink/2010/main" type="paragraph" rotatedBoundingBox="9145,13257 12888,13288 12879,14436 9136,144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531665-902D-4C2F-8A55-F3A2102F152C}" emma:medium="tactile" emma:mode="ink">
              <msink:context xmlns:msink="http://schemas.microsoft.com/ink/2010/main" type="line" rotatedBoundingBox="9145,13257 12888,13288 12879,14436 9136,14405"/>
            </emma:interpretation>
          </emma:emma>
        </inkml:annotationXML>
        <inkml:traceGroup>
          <inkml:annotationXML>
            <emma:emma xmlns:emma="http://www.w3.org/2003/04/emma" version="1.0">
              <emma:interpretation id="{57AB8904-AC58-494A-B4D9-BE077959AB72}" emma:medium="tactile" emma:mode="ink">
                <msink:context xmlns:msink="http://schemas.microsoft.com/ink/2010/main" type="inkWord" rotatedBoundingBox="9142,13576 9774,13581 9769,14200 9137,14194"/>
              </emma:interpretation>
              <emma:one-of disjunction-type="recognition" id="oneOf1">
                <emma:interpretation id="interp5" emma:lang="zh-CN" emma:confidence="0">
                  <emma:literal>上</emma:literal>
                </emma:interpretation>
                <emma:interpretation id="interp6" emma:lang="zh-CN" emma:confidence="0">
                  <emma:literal>工</emma:literal>
                </emma:interpretation>
                <emma:interpretation id="interp7" emma:lang="zh-CN" emma:confidence="0">
                  <emma:literal>止</emma:literal>
                </emma:interpretation>
                <emma:interpretation id="interp8" emma:lang="zh-CN" emma:confidence="0">
                  <emma:literal>䒑</emma:literal>
                </emma:interpretation>
                <emma:interpretation id="interp9" emma:lang="zh-CN" emma:confidence="0">
                  <emma:literal>之</emma:literal>
                </emma:interpretation>
              </emma:one-of>
            </emma:emma>
          </inkml:annotationXML>
          <inkml:trace contextRef="#ctx0" brushRef="#br0" timeOffset="4506">12462 16247 6016,'-10'-19'2272,"10"2"-1216,0 21-320,0-4 832,6 4-160,-6 1-32,4-1-352,-4-4-160,5 10-481,1 3 33,-2 0 32,1 2-32,1 8 64,-2-1-128,1 10 32,1 8-32,-6 1 32,0-5-288,-6 0-32,6-4-64,-5-4 64,1 2-448,-2-2-224,1-24-2239,5-13-641,0 5-320,0 0 320</inkml:trace>
          <inkml:trace contextRef="#ctx0" brushRef="#br0" timeOffset="4684">12584 16404 6528,'5'-3'2464,"1"3"-1344,3 3-384,-9-3 832,10 4-320,1 6 0,-5-4-512,-2-2-128,10-1-353,2 2-159,-5 0 0,-2-5-64,3 0-32,-12 0-767,-6 5-2177,-4-1-224,-10 6-448</inkml:trace>
          <inkml:trace contextRef="#ctx0" brushRef="#br0" timeOffset="5045">12201 16798 7424,'-15'13'2816,"9"-13"-1536,6 6-640,0-6 864,0 4-448,0 2-32,6-6-321,6-6-127,-3 2-320,6-2 128,0 6 96,0-3-32,6 6 0,-6 3-192,11-12-96,10-1 0,3 1 32,-3-7-96,-10 13-64,-5 0 0,9-4-32,-5-1 0,11-5 0,11-3 0,-8 4 0,-7-4-96,-13 13 64,-2 0 32,-2-5 64,1-17-384,-7 16-96,2-10-576,-1 10-256,-1-20-1183,2 16-513,4-12-992</inkml:trace>
        </inkml:traceGroup>
        <inkml:traceGroup>
          <inkml:annotationXML>
            <emma:emma xmlns:emma="http://www.w3.org/2003/04/emma" version="1.0">
              <emma:interpretation id="{DFBE910B-5806-4F5F-BCD8-4A8980FFF9C8}" emma:medium="tactile" emma:mode="ink">
                <msink:context xmlns:msink="http://schemas.microsoft.com/ink/2010/main" type="inkWord" rotatedBoundingBox="10026,13774 10306,13777 10305,13865 10025,13863"/>
              </emma:interpretation>
              <emma:one-of disjunction-type="recognition" id="oneOf2">
                <emma:interpretation id="interp10" emma:lang="zh-CN" emma:confidence="0">
                  <emma:literal>一</emma:literal>
                </emma:interpretation>
                <emma:interpretation id="interp11" emma:lang="zh-CN" emma:confidence="0">
                  <emma:literal>‐</emma:literal>
                </emma:interpretation>
                <emma:interpretation id="interp12" emma:lang="zh-CN" emma:confidence="0">
                  <emma:literal>-</emma:literal>
                </emma:interpretation>
                <emma:interpretation id="interp13" emma:lang="zh-CN" emma:confidence="0">
                  <emma:literal>~</emma:literal>
                </emma:interpretation>
                <emma:interpretation id="interp14" emma:lang="zh-CN" emma:confidence="0">
                  <emma:literal>…</emma:literal>
                </emma:interpretation>
              </emma:one-of>
            </emma:emma>
          </inkml:annotationXML>
          <inkml:trace contextRef="#ctx0" brushRef="#br0" timeOffset="5362">13074 16470 7552,'-6'4'2816,"12"-1"-1536,-1 2-576,-1-5 832,1 4-320,11 2-64,4-2-513,1-4-223,4 0-256,1-4-128,-2-2 64,3-3-64,-6 2-32,-1 1-64,-1 2 32,-2-2 32,-7 2 0,-1 1-448,-4 3-160,-5-5-671,0 0-321,0-4-992,0-1-416,0 1 32</inkml:trace>
        </inkml:traceGroup>
        <inkml:traceGroup>
          <inkml:annotationXML>
            <emma:emma xmlns:emma="http://www.w3.org/2003/04/emma" version="1.0">
              <emma:interpretation id="{6242FDC9-3CCF-4EBB-87B9-851CEC7921EB}" emma:medium="tactile" emma:mode="ink">
                <msink:context xmlns:msink="http://schemas.microsoft.com/ink/2010/main" type="inkWord" rotatedBoundingBox="10425,13268 10965,13272 10956,14420 10415,14416"/>
              </emma:interpretation>
              <emma:one-of disjunction-type="recognition" id="oneOf3">
                <emma:interpretation id="interp15" emma:lang="zh-CN" emma:confidence="0">
                  <emma:literal>步</emma:literal>
                </emma:interpretation>
                <emma:interpretation id="interp16" emma:lang="zh-CN" emma:confidence="0">
                  <emma:literal>涉</emma:literal>
                </emma:interpretation>
                <emma:interpretation id="interp17" emma:lang="zh-CN" emma:confidence="0">
                  <emma:literal>陟</emma:literal>
                </emma:interpretation>
                <emma:interpretation id="interp18" emma:lang="zh-CN" emma:confidence="0">
                  <emma:literal>埕</emma:literal>
                </emma:interpretation>
                <emma:interpretation id="interp19" emma:lang="zh-CN" emma:confidence="0">
                  <emma:literal>埗</emma:literal>
                </emma:interpretation>
              </emma:one-of>
            </emma:emma>
          </inkml:annotationXML>
          <inkml:trace contextRef="#ctx0" brushRef="#br0" timeOffset="7119">13567 16454 4096,'-14'15'1568,"-11"-7"-832,10 1 64,0 0 640,3 1 128,3-6 160,3 1-384,0-1-160,3-4-672,12 0 160,1 0 96,16-4 159,-1-5-287,7-1-128,-2 1-224,5 0-32,7-5-160,-2 1-64,-5 0 64,7-6 0,-3 2-128,3-1 32,-12 4-64,-4 1-64,-5-2-64,-12 8-32,-3-3-160,-21 10-288,0 0 128,-2 4 224,2 2 192,0-3 96,0 7 96,0-7-32,5 7-32,4-1 160,1 1 32,-1 3 128,6 4 32,0 2 32,0 3 0,6 1-64,-6 5-32,0 2-32,0 2 0,0 0-128,-6 0-96,3-9-224,-3 4-128,-4-9-672,-1-5-224,-4-13-31,0 0 31,0-3 544,0 3 320,0-6 224,-2 2 160,7-5 288,1 5 160,3 4 64,1-5-32,5-9-128,11 1-64,-2 0-128,7-2 31,4 1-127,1 1-64,0 0 0,-2 4 32,7-1 96,0 7 128,5 3 0,-7 0 0,2 0 192,-5 0 128,-6 3 0,-6 7-64,3-1-32,-12 8 0,-12 6-64,-8 14-32,1-5-224,-7 4-64,-4 13 0,-1 2 0,-1-5-64,2-2-64,0-4-896,4-2-352,11-12-1792,5-7-671,10-9-1057</inkml:trace>
          <inkml:trace contextRef="#ctx0" brushRef="#br0" timeOffset="6351">13588 16211 6400,'-15'-28'2368,"15"24"-1280,0 27-288,0-29 800,0 15-96,5 1 32,1 3-193,4 0-127,-1 6-672,3 4 96,-3-1 32,2 1-288,-1-1-128,-5 1-160,-1-4 0,2-2-640,-6-2-192,0-8-1024,-6-1-479,2-6-865,-1-6-384,-1 3 192</inkml:trace>
          <inkml:trace contextRef="#ctx0" brushRef="#br0" timeOffset="5960">13690 15921 5760,'-10'-10'2176,"10"1"-1152,6 13-224,-6-4 864,9 5-128,0-1-32,3 5-352,-6 1-161,3 7-543,0 12 64,3-3 128,-2 18-224,-5-12 0,0-3-160,-5 3-96,-5 3-160,0-2-64,-5-6-1120,4-9-384,0-4-1567,2-14-545,4-6 0</inkml:trace>
          <inkml:trace contextRef="#ctx0" brushRef="#br0" timeOffset="6126">13848 16169 8448,'14'-4'3232,"18"4"-1728,8 0-992,-25-5 864,0 1-448,2-1-65,-7 0-511,-1-4-224,-3 5-704,-12-5 288,-9-1-1567,-9 1-609</inkml:trace>
        </inkml:traceGroup>
        <inkml:traceGroup>
          <inkml:annotationXML>
            <emma:emma xmlns:emma="http://www.w3.org/2003/04/emma" version="1.0">
              <emma:interpretation id="{67E7EBEF-0AA0-49EC-9056-47D768130BFE}" emma:medium="tactile" emma:mode="ink">
                <msink:context xmlns:msink="http://schemas.microsoft.com/ink/2010/main" type="inkWord" rotatedBoundingBox="11263,13505 11719,13509 11713,14233 11257,14229"/>
              </emma:interpretation>
              <emma:one-of disjunction-type="recognition" id="oneOf4">
                <emma:interpretation id="interp20" emma:lang="zh-CN" emma:confidence="0">
                  <emma:literal>已</emma:literal>
                </emma:interpretation>
                <emma:interpretation id="interp21" emma:lang="zh-CN" emma:confidence="0">
                  <emma:literal>己</emma:literal>
                </emma:interpretation>
                <emma:interpretation id="interp22" emma:lang="zh-CN" emma:confidence="0">
                  <emma:literal>巳</emma:literal>
                </emma:interpretation>
                <emma:interpretation id="interp23" emma:lang="zh-CN" emma:confidence="0">
                  <emma:literal>巴</emma:literal>
                </emma:interpretation>
                <emma:interpretation id="interp24" emma:lang="zh-CN" emma:confidence="0">
                  <emma:literal>白</emma:literal>
                </emma:interpretation>
              </emma:one-of>
            </emma:emma>
          </inkml:annotationXML>
          <inkml:trace contextRef="#ctx0" brushRef="#br0" timeOffset="8101">14358 16138 7040,'-5'28'2720,"5"-24"-1472,0-1-480,0-3 1440,11 10-736,-1-1-608,10-9-321,1-3-351,-2-3-128,7 6 32,1 0-64,-8 0-32,1 0 96,1 0 0,9 0 32,-15 9 64,-4 1 96,-11 3 160,-11 5-192,-8 9-64,-13 9-32,2 2-96,0-3 32,0-3 0,9-2 32,-5-1 64,16-3 96,-5-7-128,10 4-32,5-14-64,9 0 32,12-9-64,0 0 64,-1-5-64,5-5-32,-5-3-256,1 0-96,-6 0-448,-3-2-128,-12 7-224,-6-1-95,-9 3-449,-6 2-128,0 1 224,1-3 128,4 2 800,2-2 352,-2 3 544,7-1 160,-8-2 256,8 3 128,3-3 96,2 6 32,-2 0 0,6 6 0,0-6-64,0 9 32,-5 4-128,-10 4-1,5 6 97,-1 5 32,6-5-256,1 22 224,-2-4-96,12 4-288,3-5-96,-3-8-64,-1-10 32,-1-3-160,7 8-32,4 1 0,1-5 64,10-14-96,4-5 0,0-8-96,6-1-32,9-9-32,2 5 0,-7 0 128,-4-1 32,-6 2-32,-4-1 32,-5-1-64,-12 7-32,-3-7 32,-6 1-32,-9-1-96,-3-6 64,6-3-896,3-4-320,3 5-1440,0-14-511,15-14-1793</inkml:trace>
        </inkml:traceGroup>
        <inkml:traceGroup>
          <inkml:annotationXML>
            <emma:emma xmlns:emma="http://www.w3.org/2003/04/emma" version="1.0">
              <emma:interpretation id="{AD912761-5D14-4F64-82FA-D072AE7E0307}" emma:medium="tactile" emma:mode="ink">
                <msink:context xmlns:msink="http://schemas.microsoft.com/ink/2010/main" type="inkWord" rotatedBoundingBox="11819,13404 12564,13410 12558,14223 11812,14217"/>
              </emma:interpretation>
              <emma:one-of disjunction-type="recognition" id="oneOf5">
                <emma:interpretation id="interp25" emma:lang="zh-CN" emma:confidence="0">
                  <emma:literal>知</emma:literal>
                </emma:interpretation>
                <emma:interpretation id="interp26" emma:lang="zh-CN" emma:confidence="0">
                  <emma:literal>如</emma:literal>
                </emma:interpretation>
                <emma:interpretation id="interp27" emma:lang="zh-CN" emma:confidence="0">
                  <emma:literal>钆</emma:literal>
                </emma:interpretation>
                <emma:interpretation id="interp28" emma:lang="zh-CN" emma:confidence="0">
                  <emma:literal>和</emma:literal>
                </emma:interpretation>
                <emma:interpretation id="interp29" emma:lang="zh-CN" emma:confidence="0">
                  <emma:literal>乩</emma:literal>
                </emma:interpretation>
              </emma:one-of>
            </emma:emma>
          </inkml:annotationXML>
          <inkml:trace contextRef="#ctx0" brushRef="#br0" timeOffset="9191">14893 16550 7552,'-21'26'2880,"15"-20"-1536,-3-2-800,9-4 864,0 9-256,5 0 320,11-14-545,4 1-479,10-5-160,6-1 32,0 2-192,0-6 0,-6 6-128,0-7-32,-4 2 32,-1 3 64,-4-3-32,-6 4 64,-10-1-416,-5 3-96,0 1-320,-5 3 0,-4-3-191,-3 6-33,2 0 0,5 0 32,2 0 256,-3 0 160,-10 0 352,6 0 256,0 0 608,4 0 32,2 0-64,-1 0-32,0 0 0,-1 0 0,6 0-96,-4 0 63,4 0 33,0 0 0,0 0-96,0 6 0,0-3 64,0 7 64,0-1-64,-6 4-64,0 0-96,6 16 32,-3-3-128,-9 6 32,3 0-96,-2 13 0,1-3-160,1-6-96,-3-4-96,3-6 32,-2-4-736,1-8-320,4-8-704,1-12-320,5-11-127,0-2-65,5-7 576,1 3 288,0 0 864,-2 5 320,2 4 704,-1 5 352,10 0 352,0 9 256,6 5-128,0 2 0,-6 3-417,0 3-159,0 2-32,0 2 96,-6-4-352,3-3-224,-6-1-32,-6-9-832,0 0-352,3-9-1023,-3 5-449,11-9-4256,-1-6 2944</inkml:trace>
          <inkml:trace contextRef="#ctx0" brushRef="#br0" timeOffset="8467">14919 16050 6144,'0'-3'2368,"4"-7"-1280,2 10-416,-6 0 800,0 0-128,5 0 64,5 10-352,-1-1-161,-3 1-511,-1 3 192,-5 9 64,0 1-128,-5 4 32,-1 0-128,3 0 0,-3-5-96,0 1 32,6 0-128,6-10-64,0-3-160,8-1 0,7-4 0,4-5 64,1 0-96,-1-5 0,-4 1 32,-1-1 0,-5 0-96,0 0 64,0 1-192,-3 0-96,-9-1-448,-3 5-224,0 0-544,0 5-159,-3 3-801,-3 7-320,-9-2-704</inkml:trace>
          <inkml:trace contextRef="#ctx0" brushRef="#br0" timeOffset="9745">15240 16333 6272,'0'-5'2368,"9"10"-1280,-4 3-288,1 1 800,0 1-320,3 2-96,1 7-192,1 4-1,-2 4-543,-3-5 96,0 6 96,-2-5-224,-4 3-64,0 2-128,0-10-512,0-13-96,0-15-480,0 1-160,0-4 257,5 0 127,1-6 160,-2 0 64,7 6 256,-2 0 64,3 0 160,3 3 32,0 5 32,5 1 0,-4 4 0,8 4 0,-13 1 64,4 5 96,1-3 64,-7 8 32,-9-5 0,-4 3 63,-11-4-31,-2 8 0,2 6 32,-4 5 64,-2-5 64,7-1 96,2 1-64,3-6-64,9 2-224,0 0-64,4-7-192,7-2-64,-2-6 0,12 0 64,0-4-96,-1 0 0,1-13-384,-6 3-160,0 3-544,0-9-224,1 0-639,-2-3-193,-2-4-1952,3 10-1120,-5 0 2464</inkml:trace>
        </inkml:traceGroup>
        <inkml:traceGroup>
          <inkml:annotationXML>
            <emma:emma xmlns:emma="http://www.w3.org/2003/04/emma" version="1.0">
              <emma:interpretation id="{5A2EF5C4-995D-4DDE-9A10-A21F3CD3DB30}" emma:medium="tactile" emma:mode="ink">
                <msink:context xmlns:msink="http://schemas.microsoft.com/ink/2010/main" type="inkWord" rotatedBoundingBox="12804,14117 12882,14118 12881,14144 12803,14143"/>
              </emma:interpretation>
              <emma:one-of disjunction-type="recognition" id="oneOf6">
                <emma:interpretation id="interp30" emma:lang="zh-CN" emma:confidence="0">
                  <emma:literal>、</emma:literal>
                </emma:interpretation>
                <emma:interpretation id="interp31" emma:lang="zh-CN" emma:confidence="0">
                  <emma:literal>.</emma:literal>
                </emma:interpretation>
                <emma:interpretation id="interp32" emma:lang="zh-CN" emma:confidence="0">
                  <emma:literal>·</emma:literal>
                </emma:interpretation>
                <emma:interpretation id="interp33" emma:lang="zh-CN" emma:confidence="0">
                  <emma:literal>。</emma:literal>
                </emma:interpretation>
                <emma:interpretation id="interp34" emma:lang="zh-CN" emma:confidence="0">
                  <emma:literal>~</emma:literal>
                </emma:interpretation>
              </emma:one-of>
            </emma:emma>
          </inkml:annotationXML>
          <inkml:trace contextRef="#ctx0" brushRef="#br0" timeOffset="10062">15876 16750 9984,'-30'10'3680,"30"-16"-1984,26 19-1984,-16-8 576,0-1-384,-5-4 64,-5 0-1664,5 0-768,5-4-1216,2-8-544</inkml:trace>
        </inkml:traceGroup>
      </inkml:traceGroup>
    </inkml:traceGroup>
  </inkml:traceGroup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2:24.44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5BB3EA7-6BC2-479D-8309-6D8E3DC8B787}" emma:medium="tactile" emma:mode="ink">
          <msink:context xmlns:msink="http://schemas.microsoft.com/ink/2010/main" type="writingRegion" rotatedBoundingBox="26393,943 29928,1199 29709,4234 26173,3979"/>
        </emma:interpretation>
      </emma:emma>
    </inkml:annotationXML>
    <inkml:traceGroup>
      <inkml:annotationXML>
        <emma:emma xmlns:emma="http://www.w3.org/2003/04/emma" version="1.0">
          <emma:interpretation id="{B80C0822-CAF3-4AA9-89C9-F09919C891AA}" emma:medium="tactile" emma:mode="ink">
            <msink:context xmlns:msink="http://schemas.microsoft.com/ink/2010/main" type="paragraph" rotatedBoundingBox="26379,1090 29318,1136 29300,2292 26361,22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551247-959C-4C29-821A-3896FBD5B9C9}" emma:medium="tactile" emma:mode="ink">
              <msink:context xmlns:msink="http://schemas.microsoft.com/ink/2010/main" type="line" rotatedBoundingBox="26379,1090 29318,1136 29300,2292 26361,2247"/>
            </emma:interpretation>
          </emma:emma>
        </inkml:annotationXML>
        <inkml:traceGroup>
          <inkml:annotationXML>
            <emma:emma xmlns:emma="http://www.w3.org/2003/04/emma" version="1.0">
              <emma:interpretation id="{696A7B83-50E4-413A-B21D-4E651711C321}" emma:medium="tactile" emma:mode="ink">
                <msink:context xmlns:msink="http://schemas.microsoft.com/ink/2010/main" type="inkWord" rotatedBoundingBox="26379,1140 26996,1149 26982,2002 26365,1993"/>
              </emma:interpretation>
              <emma:one-of disjunction-type="recognition" id="oneOf0">
                <emma:interpretation id="interp0" emma:lang="zh-CN" emma:confidence="0">
                  <emma:literal>v</emma:literal>
                </emma:interpretation>
                <emma:interpretation id="interp1" emma:lang="zh-CN" emma:confidence="0">
                  <emma:literal>U</emma:literal>
                </emma:interpretation>
                <emma:interpretation id="interp2" emma:lang="zh-CN" emma:confidence="0">
                  <emma:literal>∪</emma:literal>
                </emma:interpretation>
                <emma:interpretation id="interp3" emma:lang="zh-CN" emma:confidence="0">
                  <emma:literal>V</emma:literal>
                </emma:interpretation>
                <emma:interpretation id="interp4" emma:lang="zh-CN" emma:confidence="0">
                  <emma:literal>Ⅴ</emma:literal>
                </emma:interpretation>
              </emma:one-of>
            </emma:emma>
          </inkml:annotationXML>
          <inkml:trace contextRef="#ctx0" brushRef="#br0">29421 3783 3968,'0'-3'1568,"0"-1"-832,0-2-288,0 6 544,0 0-128,0 0-32,0 0 32,0 0 64,0 0-480,5 10 160,-5-1 128,0 8-96,0 2-64,0 13-64,0 4 96,0-1-224,0 7 32,0 3-65,5 6 33,0 7-64,1 6-32,3 4-96,3-5-32,-3-3-96,6-21-64,-4-3 32,4 2 32,0-6-32,6-2-32,-6-2 32,10-11-32,-5-2 0,7-7 0,-3-3 0,7-14 0,15-10-96,-6-3 64,-5-1 32,1-7 0,-4-12 64,-7 1 96,1 5-64,-7 0 0,-2-5-32,-2 0-64,-6 1 32,-3 4-32,-6-1-96,0-3 64,0-2 32,0-3 0,0 9 0,3 4 0,4 4-160,-2 2 32,1 7-96,-3 2 0,3 4-320,-1 3-32,-5 1-575,5 5-193,-5 4-576,0 0-224</inkml:trace>
        </inkml:traceGroup>
        <inkml:traceGroup>
          <inkml:annotationXML>
            <emma:emma xmlns:emma="http://www.w3.org/2003/04/emma" version="1.0">
              <emma:interpretation id="{906AAF85-BB5C-4F21-89C0-8D88775AD28D}" emma:medium="tactile" emma:mode="ink">
                <msink:context xmlns:msink="http://schemas.microsoft.com/ink/2010/main" type="inkWord" rotatedBoundingBox="27306,1413 28016,1425 28003,2272 27292,2261"/>
              </emma:interpretation>
              <emma:one-of disjunction-type="recognition" id="oneOf1">
                <emma:interpretation id="interp5" emma:lang="zh-CN" emma:confidence="0">
                  <emma:literal>y</emma:literal>
                </emma:interpretation>
                <emma:interpretation id="interp6" emma:lang="zh-CN" emma:confidence="0">
                  <emma:literal>子</emma:literal>
                </emma:interpretation>
                <emma:interpretation id="interp7" emma:lang="zh-CN" emma:confidence="0">
                  <emma:literal>牛</emma:literal>
                </emma:interpretation>
                <emma:interpretation id="interp8" emma:lang="zh-CN" emma:confidence="0">
                  <emma:literal>尔</emma:literal>
                </emma:interpretation>
                <emma:interpretation id="interp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1007">30368 4061 5376,'-14'-10'2016,"8"6"-1088,6 1-448,0 3 640,0 0-128,0 0-32,0 0-256,0 0-32,6 3-384,-1 7 256,4 3 96,3 10 96,-3 3 32,2 6-161,-1 0-31,-1 4-128,3 9 32,-3 0-128,2-7-32,-1-6-64,-1-5 0,2-14-224,-1-4 0,-4-5-32,3-12 0,2-14-96,-1-1 64,1-5-32,4 2 0,-5 3 128,4 0 32,2 0-32,-5 5-64,-1-1-64,4 6 32,2 0-32,-5 3-64,-2 1 160,-3 1 32,0 3 64,-12 1 64,0 4 32,2 0-32,-12 4-32,16 5-32,0 4 64,0-3-32,0 12 0,11 5-96,-2 10 32,3 16-64,-3-2 64,0 4 64,-3-20 64,-1-9-32,1 22-32,-2-9-32,-4 2 0,0-5-64,-4 0-64,4-4 32,-11 0-32,1-6 0,-10 3 64,5-7-96,-6-3 0,6-2-32,-6-8-64,6 1 96,0-10 0,0 0-128,-6-10 32,6 7 0,0-20-32,0 8 128,-2-2 64,8-2-64,-1-3 0,5 3-32,5-8 0,5-8 64,11 3 0,4 3 0,10 7 0,6 5-96,0 3 64,0 0-32,-1 6 0,-1-2 64,2 1 64,-4-1-96,-2 7 0,0-3-256,0 3-128,-3-1-288,-3-2-32,-3-3-256,-1 5-32,1-2-543,0 3-225,-6-1-1568,9-6-1504,3 5 1792</inkml:trace>
        </inkml:traceGroup>
        <inkml:traceGroup>
          <inkml:annotationXML>
            <emma:emma xmlns:emma="http://www.w3.org/2003/04/emma" version="1.0">
              <emma:interpretation id="{D7A8A7DD-EB2B-449B-8412-DDC2C0DEEB50}" emma:medium="tactile" emma:mode="ink">
                <msink:context xmlns:msink="http://schemas.microsoft.com/ink/2010/main" type="inkWord" rotatedBoundingBox="28106,1571 28628,1579 28625,1763 28103,1755"/>
              </emma:interpretation>
              <emma:one-of disjunction-type="recognition" id="oneOf2">
                <emma:interpretation id="interp10" emma:lang="zh-CN" emma:confidence="0">
                  <emma:literal>=</emma:literal>
                </emma:interpretation>
                <emma:interpretation id="interp11" emma:lang="zh-CN" emma:confidence="0">
                  <emma:literal>二</emma:literal>
                </emma:interpretation>
                <emma:interpretation id="interp12" emma:lang="zh-CN" emma:confidence="0">
                  <emma:literal>工</emma:literal>
                </emma:interpretation>
                <emma:interpretation id="interp13" emma:lang="zh-CN" emma:confidence="0">
                  <emma:literal>亠</emma:literal>
                </emma:interpretation>
                <emma:interpretation id="interp14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1435">31190 4212 4352,'-15'-10'1664,"4"10"-896,1 0 224,10 0 768,-6 0-320,6 0-32,0 0-608,0 0-160,12 4-384,3 2 32,0-3 128,5-3-96,1 0 64,4 0-160,1 0 32,4 0-224,6 0-32,-6 0 0,-3 0 0,-3 0-288,-3 0-64,-1 0-928,-4 0-448,-7 0-1312,-4 3-1312,-5-3 1472</inkml:trace>
          <inkml:trace contextRef="#ctx0" brushRef="#br0" timeOffset="1674">31226 4374 5120,'-6'5'1920,"6"-5"-1024,6 4-480,-6-4 896,9 4-736,3-4 352,2 0-576,7 0 320,4 0-384,5-4 64,2 0-224,-2-11 64,6 11-96,-1-5-256,1 9 64,0-10-960,-6 10 608,0-3-2304,-3 6 1568,-9 3-2112,3 4 1888</inkml:trace>
        </inkml:traceGroup>
        <inkml:traceGroup>
          <inkml:annotationXML>
            <emma:emma xmlns:emma="http://www.w3.org/2003/04/emma" version="1.0">
              <emma:interpretation id="{1951C714-FCA3-44A6-A199-77479C98516F}" emma:medium="tactile" emma:mode="ink">
                <msink:context xmlns:msink="http://schemas.microsoft.com/ink/2010/main" type="inkWord" rotatedBoundingBox="28875,1129 29318,1136 29304,2005 28861,1998"/>
              </emma:interpretation>
              <emma:one-of disjunction-type="recognition" id="oneOf3">
                <emma:interpretation id="interp15" emma:lang="zh-CN" emma:confidence="0">
                  <emma:literal>b</emma:literal>
                </emma:interpretation>
                <emma:interpretation id="interp16" emma:lang="zh-CN" emma:confidence="0">
                  <emma:literal>了</emma:literal>
                </emma:interpretation>
                <emma:interpretation id="interp17" emma:lang="zh-CN" emma:confidence="0">
                  <emma:literal>弓</emma:literal>
                </emma:interpretation>
                <emma:interpretation id="interp18" emma:lang="zh-CN" emma:confidence="0">
                  <emma:literal>ㄎ</emma:literal>
                </emma:interpretation>
                <emma:interpretation id="interp1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2431">32026 3799 4352,'-11'-19'1664,"11"19"-896,0-4-192,0-1 1184,0 5-960,0 0 288,0-4-256,5-2 0,-5 6 0,6 0-32,4 19 256,1 4 95,-1 5-319,-5 11-160,-5 7-192,0-1-64,-5 6-96,-2 3 32,4 5-128,-2-4-64,-1-1-64,0-9 0,2-5-64,4-8-32,0-9-64,0-5 32,0-4-192,4-14 0,2-4-128,0-15 0,-1-4 32,5 1 128,-1-7 96,7 7 64,10-1-64,-6 6 64,10 4-32,-4 3-64,-1 5 96,2 5 0,-3 0 96,2 5 32,-5 5-32,-2 3-64,-2 1 32,-8 4-32,-9 9 128,-5 14 160,-5-5 32,-1 0 64,1 5-64,-4-15-32,2-3-160,-3 5-32,6-5-32,-12-6 32,6 2-128,-6-6-64,6-4-288,-9 1-96,3-7-96,-14-3-64,3 0 32,-8-3 32,-17-3-543,12 2-129,9 1-1696,42-13-2048</inkml:trace>
        </inkml:traceGroup>
      </inkml:traceGroup>
    </inkml:traceGroup>
    <inkml:traceGroup>
      <inkml:annotationXML>
        <emma:emma xmlns:emma="http://www.w3.org/2003/04/emma" version="1.0">
          <emma:interpretation id="{11A4C926-B4B0-4431-980C-D77D5A928FA8}" emma:medium="tactile" emma:mode="ink">
            <msink:context xmlns:msink="http://schemas.microsoft.com/ink/2010/main" type="paragraph" rotatedBoundingBox="26489,2874 29803,3365 29641,4457 26327,39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DB85EC-6393-46A8-A66A-DEE61394DD67}" emma:medium="tactile" emma:mode="ink">
              <msink:context xmlns:msink="http://schemas.microsoft.com/ink/2010/main" type="inkBullet" rotatedBoundingBox="26442,3162 27000,3203 26939,4034 26382,3994"/>
            </emma:interpretation>
            <emma:one-of disjunction-type="recognition" id="oneOf4">
              <emma:interpretation id="interp20" emma:lang="zh-CN" emma:confidence="0">
                <emma:literal>U</emma:literal>
              </emma:interpretation>
              <emma:interpretation id="interp21" emma:lang="zh-CN" emma:confidence="0">
                <emma:literal>V</emma:literal>
              </emma:interpretation>
              <emma:interpretation id="interp22" emma:lang="zh-CN" emma:confidence="0">
                <emma:literal>v</emma:literal>
              </emma:interpretation>
              <emma:interpretation id="interp23" emma:lang="zh-CN" emma:confidence="0">
                <emma:literal>Ⅴ</emma:literal>
              </emma:interpretation>
              <emma:interpretation id="interp24" emma:lang="zh-CN" emma:confidence="0">
                <emma:literal>ⅴ</emma:literal>
              </emma:interpretation>
            </emma:one-of>
          </emma:emma>
        </inkml:annotationXML>
        <inkml:trace contextRef="#ctx0" brushRef="#br0" timeOffset="4061">29513 5873 4352,'-26'-26'1664,"26"26"-896,0 0-64,0 0 1344,0 0-1088,-6 0 576,6 0-896,0 0 64,6 4-128,-6 1-64,5 8 0,1-3 0,-6 16-256,0-4-32,4 10 96,-4-5-65,5 15 97,1-11 0,3 19 32,-3-9-128,4 14 0,1-10-32,-2 9 96,1-8-32,1 12 0,-2-3-256,7-10 0,0-9-32,0-4 0,-2-4 0,8-5 64,-8-7-96,10-19 0,3-3 32,3-7 64,-3 0-32,-3-16 64,2 3-128,-1-6-64,-4 6 64,-1-20 64,1 5 0,-6-4-32,1 9 32,-8-5-32,4 5-96,-8 0 64,2 4 32,-6-9 0,0 9 0,0-5 0,0 5-288,0 0-64,0 6-448,0 0-128,0 3-159,5 1-33,-2 3-544,9 0-192,-6 6-1568,8 0-800,-4-1 2080</inkml:trace>
      </inkml:traceGroup>
      <inkml:traceGroup>
        <inkml:annotationXML>
          <emma:emma xmlns:emma="http://www.w3.org/2003/04/emma" version="1.0">
            <emma:interpretation id="{C54270FA-AFB3-4D04-85F6-2458DE8F99D9}" emma:medium="tactile" emma:mode="ink">
              <msink:context xmlns:msink="http://schemas.microsoft.com/ink/2010/main" type="line" rotatedBoundingBox="27178,2976 29803,3365 29680,4197 27055,3808"/>
            </emma:interpretation>
          </emma:emma>
        </inkml:annotationXML>
        <inkml:traceGroup>
          <inkml:annotationXML>
            <emma:emma xmlns:emma="http://www.w3.org/2003/04/emma" version="1.0">
              <emma:interpretation id="{08B64C63-2A54-4B84-9E57-84FAFB8111D5}" emma:medium="tactile" emma:mode="ink">
                <msink:context xmlns:msink="http://schemas.microsoft.com/ink/2010/main" type="inkWord" rotatedBoundingBox="27155,3134 27511,3187 27454,3568 27098,3515"/>
              </emma:interpretation>
              <emma:one-of disjunction-type="recognition" id="oneOf5">
                <emma:interpretation id="interp25" emma:lang="zh-CN" emma:confidence="0">
                  <emma:literal>个</emma:literal>
                </emma:interpretation>
                <emma:interpretation id="interp26" emma:lang="zh-CN" emma:confidence="0">
                  <emma:literal>ㄒ</emma:literal>
                </emma:interpretation>
                <emma:interpretation id="interp27" emma:lang="zh-CN" emma:confidence="0">
                  <emma:literal>丅</emma:literal>
                </emma:interpretation>
                <emma:interpretation id="interp28" emma:lang="zh-CN" emma:confidence="0">
                  <emma:literal>T</emma:literal>
                </emma:interpretation>
                <emma:interpretation id="interp29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4391">30200 5801 7040,'-9'4'2720,"9"-4"-1472,4 9-608,-4-5 864,5 2-448,1-6-32,15 3-608,-2 3-192,7-6-128,-1 0-96,7 0 96,-2 0 0,0-6 32,0 3-64,6-3-64,-4 2-608,-8 4-256,-3 0-768,-12 4-320,3-4-1632</inkml:trace>
          <inkml:trace contextRef="#ctx0" brushRef="#br0" timeOffset="4587">30416 5840 5120,'-12'-7'1920,"12"7"-1024,-4-6-192,4 6 640,0 0 0,0 0-32,0 6-160,0-6 0,0 7-640,0-1 192,0 17 63,0-6-127,4 11-32,-4-2-288,6 6-128,0-3-96,-3 6-96,2-8-416,1 10-128,-2-7-1119,2 3-449,0-5-2304</inkml:trace>
        </inkml:traceGroup>
        <inkml:traceGroup>
          <inkml:annotationXML>
            <emma:emma xmlns:emma="http://www.w3.org/2003/04/emma" version="1.0">
              <emma:interpretation id="{54A38730-0514-46B1-AE81-2A153141FF18}" emma:medium="tactile" emma:mode="ink">
                <msink:context xmlns:msink="http://schemas.microsoft.com/ink/2010/main" type="inkWord" rotatedBoundingBox="27864,3340 28945,3500 28867,4022 27786,3862"/>
              </emma:interpretation>
              <emma:one-of disjunction-type="recognition" id="oneOf6">
                <emma:interpretation id="interp30" emma:lang="zh-CN" emma:confidence="0">
                  <emma:literal>火</emma:literal>
                </emma:interpretation>
                <emma:interpretation id="interp31" emma:lang="zh-CN" emma:confidence="0">
                  <emma:literal>☆</emma:literal>
                </emma:interpretation>
                <emma:interpretation id="interp32" emma:lang="zh-CN" emma:confidence="0">
                  <emma:literal>沁</emma:literal>
                </emma:interpretation>
                <emma:interpretation id="interp33" emma:lang="zh-CN" emma:confidence="0">
                  <emma:literal>址</emma:literal>
                </emma:interpretation>
                <emma:interpretation id="interp34" emma:lang="zh-CN" emma:confidence="0">
                  <emma:literal>巩</emma:literal>
                </emma:interpretation>
              </emma:one-of>
            </emma:emma>
          </inkml:annotationXML>
          <inkml:trace contextRef="#ctx0" brushRef="#br0" timeOffset="6465">31614 6382 7040,'-26'0'2624,"26"0"-1408,-6-6-640,6 6 736,0 0-480,0 0-128,12-4-416,-9-1-192,18 1-64,-6 4-32,16 0 0,-5 0 0,14 0 0,-4 0-96,4 4 0,-4 1-800,0-1-288,0 2-1504,0-6-1728</inkml:trace>
          <inkml:trace contextRef="#ctx0" brushRef="#br0" timeOffset="6238">31647 6101 6144,'-19'0'2368,"19"0"-1280,-11 4-512,11 0 800,0 1-224,0-1 64,0-4-416,0 0-192,11 0-320,-1 0-64,5 0 0,-4 0 32,9 0-1,-4 0-127,8 0-32,-2 0-96,8 0-32,10-4-192,-9 4 1,-1 0-1121,-3 4-384,-13 1-1024,-4 3-1760,2-2 1088</inkml:trace>
          <inkml:trace contextRef="#ctx0" brushRef="#br0" timeOffset="17184">30920 6082 5120,'-20'-19'2016,"20"19"-1088,-6-10-608,6 10 544,6-3 288,-6-1 224,4-11-256,2 2-96,4 9-576,0-2 0,0 6 64,0 0-64,12 0 64,-7 0-225,9 6-31,-3-2-64,-1 9 32,-4-4-64,-7 14 0,2-4 96,-17 7 160,6 2-96,-14 8 64,-2-4-32,-4 9 32,-1-11-128,-3 12 0,3-6-160,0-1-64,0-3 0,7 1 32,4-15-384,4 0 160,6-9-832,6-4 544,4-14-1216,10 0 961,4-14-961,9 4 960,-3-20-480,5 10 672,-5-6 64,1 3 288,1-4 96,-2 4 64,-5-4 256,-5 13-128,-5-9 800,6 13-512,-10-3 800,-1 9-704,-5 0 416,5 3-576,-16 1 479,6 9-511,-4 0 352,4 9-384,-11 4 352,2 6-384,-6 4 384,3 3-384,-13 16 384,5-1-384,-6 8 224,10-4-256,8-3-128,8-3-64,0-1-128,8-12 64,4-7-672,8-2 384,0-7-1568,6 2 1056,-2-12-2591,8 7 1919,-2-14-3456,0 4 2816</inkml:trace>
        </inkml:traceGroup>
        <inkml:traceGroup>
          <inkml:annotationXML>
            <emma:emma xmlns:emma="http://www.w3.org/2003/04/emma" version="1.0">
              <emma:interpretation id="{1802B2D0-5C84-4748-90CA-53731EF8971A}" emma:medium="tactile" emma:mode="ink">
                <msink:context xmlns:msink="http://schemas.microsoft.com/ink/2010/main" type="inkWord" rotatedBoundingBox="29251,3284 29803,3365 29680,4197 29128,4115"/>
              </emma:interpretation>
              <emma:one-of disjunction-type="recognition" id="oneOf7">
                <emma:interpretation id="interp35" emma:lang="zh-CN" emma:confidence="0">
                  <emma:literal>车</emma:literal>
                </emma:interpretation>
                <emma:interpretation id="interp36" emma:lang="zh-CN" emma:confidence="0">
                  <emma:literal>y</emma:literal>
                </emma:interpretation>
                <emma:interpretation id="interp37" emma:lang="zh-CN" emma:confidence="0">
                  <emma:literal>g</emma:literal>
                </emma:interpretation>
                <emma:interpretation id="interp38" emma:lang="zh-CN" emma:confidence="0">
                  <emma:literal>牛</emma:literal>
                </emma:interpretation>
                <emma:interpretation id="interp39" emma:lang="zh-CN" emma:confidence="0">
                  <emma:literal>扌</emma:literal>
                </emma:interpretation>
              </emma:one-of>
            </emma:emma>
          </inkml:annotationXML>
          <inkml:trace contextRef="#ctx0" brushRef="#br0" timeOffset="18230">32301 6028 5504,'-11'-20'2112,"11"20"-1152,-4 0-352,-2 0 1440,12 0-1120,-6-7 608,0 2-896,0-9 352,0 10-576,0 4 479,4 4-511,1 6 512,1 3-512,-1 0 352,-1 6-416,2 3 256,0 5-320,-3 1 0,3 4-160,-1-5 0,5-5-32,-4 0 32,8-12-224,-4-1-32,11-23-288,-6 6-128,11-20 320,-5 5-32,3-3 128,3 3 96,-6-5 32,-6 5 32,0 6 64,0-1 32,-6 4 96,-3 1 96,-6 4 160,0-1-128,-6 1 0,6 0-64,-4 4 64,-1 2-96,-1 6-64,6 2 0,0 4 32,0 0-96,0 10 0,0-2 96,0 15 32,0-4-32,11 12-32,-1-4-32,1 15 0,-7-6-64,2 9 32,-1-5-64,-1 18-32,1-6 32,-5-2 32,0-11-32,-5 3-32,1-12 32,-7 0-32,1-9-96,-5-6 64,4-7-192,-9-12 0,4 0-64,-8-10 96,3 5 128,0-14 32,1 0-64,5-8 64,-1-1 96,7-3 96,-2 3-128,11-9-32,0 4-160,15-4 32,-4 5 128,14 1 64,-5 3-96,16 5-32,-6-1 32,6 6 64,-4 3 0,-2 3-32,-5 1-480,1 2-160,-1-2-1088,1 3-416,-5-3-2911,-6 2-1473,0 1 3264</inkml:trace>
        </inkml:traceGroup>
      </inkml:traceGroup>
    </inkml:traceGroup>
  </inkml:traceGroup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2:57.53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19052 9465 4864,'0'-31'1824,"0"-22"-960,0 16-320,0 29 704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3:52.25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D3E85FA-9611-4A68-97E2-65408266DA37}" emma:medium="tactile" emma:mode="ink">
          <msink:context xmlns:msink="http://schemas.microsoft.com/ink/2010/main" type="inkDrawing" rotatedBoundingBox="7233,11085 7685,16674 7344,16701 6893,11113" semanticType="callout" shapeName="Other">
            <msink:sourceLink direction="with" ref="{FE670DFC-6018-4BA1-B8F6-0D309CBC93BF}"/>
          </msink:context>
        </emma:interpretation>
      </emma:emma>
    </inkml:annotationXML>
    <inkml:trace contextRef="#ctx0" brushRef="#br0">10065 13735 3584,'-4'0'1408,"8"10"-768,-4-10-64,0 0 640,0 0-256,0 0 0,0 0-256,0 0-64,0 0-352,5 5 192,-5-5 128,6 8-32,-1 1 32,-1 1-128,2 3 32,-6 0-96,6 6 64,3 4-128,0-1 32,3 1-96,-3 5 63,3 2-63,-3 12 0,6 3-32,0 0 0,0 0-128,-4 10-32,-1-4 96,1 7 96,-2 4-192,-3 2-128,0 1 0,-6-3 64,0 2 0,0 3 64,-6-2-64,0-7-32,1-4-64,-5-5 32,1 2 32,-2-6 64,1-9-96,-1-4 0,-4-13-320,5 13-160,-4-9-96,2-1 33,-9-4 31,6 0 96,0-5-32,6 0 0,-2-7 160,7 2 192,-2-3 96,6-5-64,10 4 0,1 2 64,-2 2 64,3 1 0,-3 6 64,0-7-128,8 20 64,-1 8 128,-2-1 64,2 1 32,-7 6 0,6-1 64,-4 4 32,-1 0 32,1-3-128,-2 7 0,3 5-97,-9 1 65,3 3-64,0 1 64,-2 1-128,1-7-64,4 1 64,-3 1 0,0 0-32,-6 3-64,0 2 32,6-7 32,-3 7 32,3-1 96,-6-1-32,0 6 0,0 0-32,10-6 64,-10-3-32,0-6 0,11 6-32,-6 0 0,-1-1 0,-8 1 64,8-3-96,8 3-64,-9 9 64,3-5 0,-6-1 96,5-4 32,-5 7-96,0-9-32,0 3 32,0 0 0,0 0 0,0-1 0,4 1 0,-4 0 64,0-1-160,6 5-32,0-5 0,3-5 0,-9-4 0,12 0 64,-9 1-32,3-1-32,-1 6 96,-5-2 64,0-4-128,0-4-32,0 1 64,0-2 32,0 1-128,6 0 32,-6-1 0,4-4 64,2 2-32,-1 1-32,-1 12 32,1-6-32,1-5 0,-2-3 64,2-1-32,-1-4-32,5 0 32,1-2-32,-2 8 0,3-6 64,3-2-32,0 2-32,0-4-64,6-5 32,-1 0-32,-1-1 0,2-5 64,-1-2 0,-4-7-512,-1-3-128,5-33-3775,-10 2-1121</inkml:trace>
  </inkml:traceGroup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36:47.14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E9D50CF2-C6EC-414C-8C63-53C95FC6C4F9}" emma:medium="tactile" emma:mode="ink">
          <msink:context xmlns:msink="http://schemas.microsoft.com/ink/2010/main" type="writingRegion" rotatedBoundingBox="1181,561 29430,33 29639,11194 1389,11722"/>
        </emma:interpretation>
      </emma:emma>
    </inkml:annotationXML>
    <inkml:traceGroup>
      <inkml:annotationXML>
        <emma:emma xmlns:emma="http://www.w3.org/2003/04/emma" version="1.0">
          <emma:interpretation id="{53422AE2-4023-425D-A38D-9E107469C443}" emma:medium="tactile" emma:mode="ink">
            <msink:context xmlns:msink="http://schemas.microsoft.com/ink/2010/main" type="paragraph" rotatedBoundingBox="1208,517 8174,680 8141,2083 1176,19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0FEB00-691C-43FC-B819-E32FB31A27E0}" emma:medium="tactile" emma:mode="ink">
              <msink:context xmlns:msink="http://schemas.microsoft.com/ink/2010/main" type="line" rotatedBoundingBox="1208,517 8174,680 8141,2083 1176,1921"/>
            </emma:interpretation>
          </emma:emma>
        </inkml:annotationXML>
        <inkml:traceGroup>
          <inkml:annotationXML>
            <emma:emma xmlns:emma="http://www.w3.org/2003/04/emma" version="1.0">
              <emma:interpretation id="{C4F2A1D3-40C0-43FD-9D37-872E13A46A09}" emma:medium="tactile" emma:mode="ink">
                <msink:context xmlns:msink="http://schemas.microsoft.com/ink/2010/main" type="inkWord" rotatedBoundingBox="1208,542 2415,570 2387,1778 1180,1750"/>
              </emma:interpretation>
              <emma:one-of disjunction-type="recognition" id="oneOf0">
                <emma:interpretation id="interp0" emma:lang="zh-CN" emma:confidence="0">
                  <emma:literal>稀</emma:literal>
                </emma:interpretation>
                <emma:interpretation id="interp1" emma:lang="zh-CN" emma:confidence="0">
                  <emma:literal>䮎</emma:literal>
                </emma:interpretation>
                <emma:interpretation id="interp2" emma:lang="zh-CN" emma:confidence="0">
                  <emma:literal>稊</emma:literal>
                </emma:interpretation>
                <emma:interpretation id="interp3" emma:lang="zh-CN" emma:confidence="0">
                  <emma:literal>豨</emma:literal>
                </emma:interpretation>
                <emma:interpretation id="interp4" emma:lang="zh-CN" emma:confidence="0">
                  <emma:literal>䅻</emma:literal>
                </emma:interpretation>
              </emma:one-of>
            </emma:emma>
          </inkml:annotationXML>
          <inkml:trace contextRef="#ctx0" brushRef="#br0">4693 3183 5760,'0'0'2176,"5"0"-1152,-10 17-224,5-17 800,0 0-160,5 10-64,-5-1-288,6 0-32,-2-1-609,1 1 225,1 1 96,0-1-192,-6 1-96,0-2-64,0 10-32,-6-4-128,-5 0 0,-8 4-224,-7 4-32,5-4 64,-19 14 96,-7-2-992,-4 8-448,6-6-1055,3-5-385,7-8-1728</inkml:trace>
          <inkml:trace contextRef="#ctx0" brushRef="#br0" timeOffset="1200">4235 3831 3712,'0'3'1472,"0"-3"-768,5 4 160,-5-4 672,0 0-320,4 6-64,2-2-192,3 2-32,3-2-512,-3-1 160,6-3 160,0 0-96,6-3 0,0-1-160,5-6-33,4-3-63,6-6 0,9 0-128,0 2-96,-3-2 0,-1-8-32,-1-4-64,-4 8-64,-4 1 32,-14 3-32,-1 6-160,-2-1-32,-11 5-544,-4 0-159,-9 5-321,-1-2-64,-1-3 352,2 1 160,-6-1 352,3-1 192,3 0 160,3 2 96,1 0 0,1 2-32,4-3 288,0 5 128,0 1-64,0-3 32,0 2-32,0 4 96,0 0 64,0 0-32,0 0 128,0 10 0,0 3-64,0 0-1,0 9-31,0 10 96,4 0-224,1 8 32,-5 2-64,6 6 32,3 13-64,-3-6 32,0-3-64,-3 8 64,-3-5-192,0-6-96,0 0-32,0-8 32,-3-9-96,-3-6-64,0-6-576,-3-8-224,-2-12-512,1-8-159,1-10-289,-2-4-128,-10-6 32,5-8 0,7-6 448,-2-3-224,1 6 608,5-3 896,1 6 512,13 0 640,-3 4 288,4 4 352,-5 11 192,-1 2-96,-4 8 32,0 7-960,-9 13 288,-1 6 96,-5-2-193,-2 24-63,-2-5-224,-1 5 0,-1-1-288,0 1-128,0 1-128,-3-12-96,3-1-320,1-11-192,-1-10-896,5-12-351,2-10-481,4-4-224,4-1 352,6-8 224,6-8 928,4 6 512,4 7 480,2 5 256,10-2 704,4 6 320,12 4 160,-3 5 128,3 8-160,-1-4-32,-1 9-352,1 4-96,-5 1-257,-6 0-127,-4-6-256,-7 2-64,-2-2-192,-7-4-64,-10-4-512,0 0-192,0-4-1055,-6-4-481,2-10-1216,4 0-1184,0-5 1792</inkml:trace>
          <inkml:trace contextRef="#ctx0" brushRef="#br0" timeOffset="1660">5126 3218 17119,'0'13'704,"0"0"-32,-4 1 32,-2 5 32,-3 9-256,-2-2-64,-4 7-96,-1-1-32,1-2-160,-5 2-96,-1 5-96,-9-1-32,-1-4-928,6-10-384,4-14-1024,0-12-479,2-5-1601</inkml:trace>
          <inkml:trace contextRef="#ctx0" brushRef="#br0" timeOffset="1843">4776 3396 7296,'15'-6'2816,"0"6"-1536,6 6-736,0-2 800,9-1-288,0 7-64,6-1-352,6 1-65,-3-1-351,2-2 160,-5 3 96,0-4-32,-6-3 64,-4 3-224,-1-2-96,-4-4-192,3 0 0,-4 0-352,-20 0-96,0 0-832,-3 0-287,-2 4-1121,-7 1-352,-3 5-448</inkml:trace>
          <inkml:trace contextRef="#ctx0" brushRef="#br0" timeOffset="1478">5096 3226 7552,'0'-8'2880,"11"8"-1536,8 0-640,-19 0 896,11 0-480,0 0-160</inkml:trace>
          <inkml:trace contextRef="#ctx0" brushRef="#br0" timeOffset="2502">5087 3473 5888,'9'-9'2272,"-3"9"-1216,0 0-192,-6 0 928,0 0-224,0 0-32,0 9-384,0-1-97,0 1-575,0 5 128,0 0 64,-6 3-224,0 6-96,0 9-128,-2 4-64,-2 2-32,-2 1 64,-2-3-96,-2 15 0,-4-2-96,-4-8-32,-8 1 32,7-6 0,-2-4-800,3-6-320,3-4-832,0-8-383,7 0-1793,-2-22-1216,5-21 2400</inkml:trace>
          <inkml:trace contextRef="#ctx0" brushRef="#br0" timeOffset="3204">5050 3848 5632,'15'6'2176,"-5"-12"-1152,5 6-576,-4 0 704,4 0-160,1 0 64,-2 0-256,7-4-96,0-2-384,-1-1-64,-1 2 64,8-5-64,-1 0 96,4 6 0,-5 1 32,1 3-129,-5 3 1,-2 1 32,-2 6 160,-2 5 160,-12 2 96,3 11-160,-12-2 0,-8 6-192,-7 0 32,2 0-288,-7-6-64,1 1-96,-1-4 0,1-5-576,4-14-288,1-8-512,5-9-159,-1-19-129,2 1 32,3-1 288,1 0 224,4 1 672,1 3 352,1 1 352,-2 9 160,0 4 512,1 1 224,1 4 64,-1 3 96,5 12-192,0 3-96,0 1-161,5 17-127,-1 4 0,7 5-32,-5 5 0,-2 5 0,1 8-224,-5 4-96,-5 1-160,1 5-128,4-9-864,0-10-384,0-13-1248,0-9-479</inkml:trace>
          <inkml:trace contextRef="#ctx0" brushRef="#br0" timeOffset="2675">4800 3793 4864,'5'-4'1824,"1"4"-960,-2 10-32,7 3 736,-1 1 64,5 4 64,0 8-736,0 6-320,6 0-384,0-5-64,-7 1 32,-3-5-384,-1-6-128,5-2-1280,-9-12-576,0-12-1568</inkml:trace>
          <inkml:trace contextRef="#ctx0" brushRef="#br0" timeOffset="2122">4811 3680 5376,'-21'9'2112,"21"-5"-1152,-11 5-352,11-3 672,0 2 192,0-8 224,0 5-512,0-5-224,11 9-544,-1-9-64,5 4-1,11-4 65,5 0 96,-1-18-32,2 4 32,7 1-64,3-6-32,-3 3-160,-3-3 0,0 5-224,0 1-32,-4-2 0,1 2 64,-6 4-96,-6 1 0,-6-2-384,-10 5-224,-5 1-288,-5 4-96,-5 4 1,-7 5-1,-1 1-416,-3 8-192,0 5-128,1 0-32,-1-6-704,0-2-544,6-8 1344</inkml:trace>
        </inkml:traceGroup>
        <inkml:traceGroup>
          <inkml:annotationXML>
            <emma:emma xmlns:emma="http://www.w3.org/2003/04/emma" version="1.0">
              <emma:interpretation id="{99B30131-614F-481F-9338-CE73469F47DA}" emma:medium="tactile" emma:mode="ink">
                <msink:context xmlns:msink="http://schemas.microsoft.com/ink/2010/main" type="inkWord" rotatedBoundingBox="2665,647 3882,675 3861,1582 2644,1554"/>
              </emma:interpretation>
              <emma:one-of disjunction-type="recognition" id="oneOf1">
                <emma:interpretation id="interp5" emma:lang="zh-CN" emma:confidence="0">
                  <emma:literal>疏</emma:literal>
                </emma:interpretation>
                <emma:interpretation id="interp6" emma:lang="zh-CN" emma:confidence="0">
                  <emma:literal>硫</emma:literal>
                </emma:interpretation>
                <emma:interpretation id="interp7" emma:lang="zh-CN" emma:confidence="0">
                  <emma:literal>統</emma:literal>
                </emma:interpretation>
                <emma:interpretation id="interp8" emma:lang="zh-CN" emma:confidence="0">
                  <emma:literal>碗</emma:literal>
                </emma:interpretation>
                <emma:interpretation id="interp9" emma:lang="zh-CN" emma:confidence="0">
                  <emma:literal>砊</emma:literal>
                </emma:interpretation>
              </emma:one-of>
            </emma:emma>
          </inkml:annotationXML>
          <inkml:trace contextRef="#ctx0" brushRef="#br0" timeOffset="3754">5728 3526 6912,'-26'5'2624,"26"-2"-1408,6-3-512,-6 0 1536,14 0-544,8 0-577,2 0-319,8-3-480,2-2-64,8 1 64,-7 0-192,-4-2 0,-5 3-128,-6-3-96,-4 2-992,-16 4-415,-6 4-993,-10 5-352,-4 1-768</inkml:trace>
          <inkml:trace contextRef="#ctx0" brushRef="#br0" timeOffset="4419">5774 3626 6528,'6'-4'2464,"-2"-19"-1344,2 36-480,-1-9 768,0 2-160,-5 3 0,0 8-288,0 5-65,0 7-479,0-3 160,-5 3 96,0 1-96,-1 12 64,2-10-64,-2 12-64,-3-2-64,9-2 32,0-3-64,0-1 0,0-1-160,3-8-96,3-4 0,4-5-32,6-4 0,4-5 64,0-4-96,6-5-64,4-8-96,0-2-32,-3 0 64,-2 1 64,-5-4-640,-5 3-224,-4-2-576,-7 2-160,-4-4-448,-9-8-159,-2-10-385,1 0-160,-5 0 448,6 6 224,-3-1 1312,3 4 1216,-2 1 608,7 7 448,-2 2 192,6-1-224,0 6-128,0 3-768,0 5 352,10 5 192,1 3-192,-2 2-65,-3 4-383,0-6-96,-2 2-224,-4-2-128,0-8-480,0 0-192,5-4-607,0-6-193,5-2 384,0-2 192,1 1 512,-2-2 256,13 5 544,3 6 256,0 8 192,1 6 64,-5 5-160,-2 2-129,-4-4-191,2 2 0,-2-7-448,-6 1-96,3-9-1215,-8-9-513,-4-9-2144,5-10-1504,0 2 2272</inkml:trace>
          <inkml:trace contextRef="#ctx0" brushRef="#br0" timeOffset="6080">6339 3748 7808,'0'19'2880,"5"-6"-1536,-10 0-640,5-4 896,-5 10-480,0-2-160,-4 6-353,-9 9-127,10 3-288,-8-3 0,2 0 32,2-3-96,2-7-96,5-5-224,1-4-128,4 3-608,0-16-191,9-16-833,7 0-352,-2-17-544,2 1-1088,-2-3 1248</inkml:trace>
          <inkml:trace contextRef="#ctx0" brushRef="#br0" timeOffset="5859">6248 3290 5888,'-10'10'2176,"6"-1"-1152,-2-5-416,6 2 736,0-6-32,6 3 64,3 3-448,0-2-192,7 0-416,4 1-128,7-5 0,-2 0 32,7 0 31,-8 0-127,6 0-32,-4 0-32,-2 0 32,-2-5-128,-8 5 0,2 0 32,-5 0 64,-2 0-32,-3 5-32,0-1 32,-6 5 32,-6 1-96,-4 3 0,-1 6 32,-14-2 64,-1 5-32,2 7-32,-8-3 160,-4 10 128,6-4 128,0 0 128,0-6 0,9-1-32,10-8-192,1 1-64,4-8 0,12-3 64,4-1-160,6-6-32,3-6-128,13-6-32,-1 2 32,-1 2 0,0-11 0,-4 6 64,-2-2-384,-2 8-96,-8-3-736,-2 1-288,-8-1-159,1 1-65,1 5 640,-12 0 288,12 4 288,-6 0 224,0 0 320,5 17 256,-1-3 384,8 14 608,-3-6-224,2-3-512,-1-6-193,-5 1-287,0-5-32,-5-9-959,0 4-385,-5-4-2112,0 5-2016,-10-5 1856</inkml:trace>
          <inkml:trace contextRef="#ctx0" brushRef="#br0" timeOffset="6620">6396 3754 7296,'0'0'2720,"-6"13"-1472,12 9-672,-6-12 736,0 7-128,0 6 96,0 8-417,6 5-159,-6-4-384,0 1-128,5-5-64,-1-6-160,-4-8 32,0-11-928,0-3-319,0-22-673,6-1-224,-6-4-64,0-5 96,5 4 864,10 2 352,1 4 544,4 3 736,1 1 384,-6 4 448,0 6 224,0 2-288,-5 6-128,1 6-576,-2 2 288,-3 6 128,-6 0 32,0 5 96,0 7-64,0 0-1,0 6-319,0 1-32,0-5-224,6-2 32,-3 0-96,8-3 64,-1 5-64,5-11 0,0 2-96,6-6-32,5 2-96,-1-1-64,1-5 96,-5-2 64,-2-1 0,1-2 0,-4-4-32,4-4 64,-5-2 32,1-1 32,-2-8 0,-2 2 0,-3 0-64,-3-1-32,-1-1-96,-5 2 32,-5 0-128,-5-6-64,-1 2-864,-4-11-384,-6 2-1184,0-6-447,7-10-1825</inkml:trace>
        </inkml:traceGroup>
        <inkml:traceGroup>
          <inkml:annotationXML>
            <emma:emma xmlns:emma="http://www.w3.org/2003/04/emma" version="1.0">
              <emma:interpretation id="{CC58058C-C387-4544-A6CB-B4B237A38673}" emma:medium="tactile" emma:mode="ink">
                <msink:context xmlns:msink="http://schemas.microsoft.com/ink/2010/main" type="inkWord" rotatedBoundingBox="4493,810 5079,824 5066,1389 4480,1376"/>
              </emma:interpretation>
              <emma:one-of disjunction-type="recognition" id="oneOf2">
                <emma:interpretation id="interp10" emma:lang="zh-CN" emma:confidence="0">
                  <emma:literal>c</emma:literal>
                </emma:interpretation>
                <emma:interpretation id="interp11" emma:lang="zh-CN" emma:confidence="0">
                  <emma:literal>°</emma:literal>
                </emma:interpretation>
                <emma:interpretation id="interp12" emma:lang="zh-CN" emma:confidence="0">
                  <emma:literal>C</emma:literal>
                </emma:interpretation>
                <emma:interpretation id="interp13" emma:lang="zh-CN" emma:confidence="0">
                  <emma:literal>〇</emma:literal>
                </emma:interpretation>
                <emma:interpretation id="interp14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7615">7961 3612 5632,'-5'-9'2176,"-1"-14"-1152,6 1-576,0 18 704,-4-6 64,-2-3 128,1 0-384,-4-2-96,-1 2-512,-2-1 0,-2 2 64,-2 2-96,-4 4 63,-10 6-159,-6 10-64,0 4 0,0 4-32,0 1 0,0 13 64,6 7-32,4-3 0,7 2 96,-1-2 160,8-1-32,3 1 32,9 5-96,6 5 32,2-5-64,14-5 64,8-9-192,6-5-32,9-4-64,2-4-64,-2-8-192,0-12-128,6-11-672,2-2-224,-8-3-799,-4-10-257,-1-4-544,-4 0-160,0-24-96</inkml:trace>
        </inkml:traceGroup>
        <inkml:traceGroup>
          <inkml:annotationXML>
            <emma:emma xmlns:emma="http://www.w3.org/2003/04/emma" version="1.0">
              <emma:interpretation id="{88D1FE9E-352F-4689-B6FB-D3E9E262B087}" emma:medium="tactile" emma:mode="ink">
                <msink:context xmlns:msink="http://schemas.microsoft.com/ink/2010/main" type="inkWord" rotatedBoundingBox="5077,623 5624,636 5605,1444 5058,1431"/>
              </emma:interpretation>
              <emma:one-of disjunction-type="recognition" id="oneOf3">
                <emma:interpretation id="interp15" emma:lang="zh-CN" emma:confidence="0">
                  <emma:literal>h</emma:literal>
                </emma:interpretation>
                <emma:interpretation id="interp16" emma:lang="zh-CN" emma:confidence="0">
                  <emma:literal>卜</emma:literal>
                </emma:interpretation>
                <emma:interpretation id="interp17" emma:lang="zh-CN" emma:confidence="0">
                  <emma:literal>“</emma:literal>
                </emma:interpretation>
                <emma:interpretation id="interp18" emma:lang="zh-CN" emma:confidence="0">
                  <emma:literal>\</emma:literal>
                </emma:interpretation>
                <emma:interpretation id="interp19" emma:lang="zh-CN" emma:confidence="0">
                  <emma:literal>人</emma:literal>
                </emma:interpretation>
              </emma:one-of>
            </emma:emma>
          </inkml:annotationXML>
          <inkml:trace contextRef="#ctx0" brushRef="#br0" timeOffset="8126">8149 3273 7424,'-15'0'2816,"10"-19"-1536,-5 32-576,10-7 832,0-2-448,0 0-160,0 1-320,0 8-65,0 1-319,4 0 160,2 9 96,-1 7 64,4 8 32,3 11 0,-3 15-64,-3-2-128,-1 2-64,-1 4-128,-4 0 32,6-8-128,-6-15 0,0-5-32,0-12-64,0-11 32,0-2 32,6-21-544,-3-12-128,9-5-128,3-3 32,0-6 224,6 5 224,-1-1 160,-1 5 64,7 1-64,-5 5 64,9 2 32,0 7 0,2 3 128,-7 5 64,-4 9 288,-6 4 64,-6 10 0,3 5 64,-3 8-192,2 5 0,-1-5-256,-5 0-96,5-4-192,1-6 0,-2-3-928,1-8-416,1-8-992,-2-7-383,3-3-1537,3-24-704,-5-5 2560</inkml:trace>
        </inkml:traceGroup>
        <inkml:traceGroup>
          <inkml:annotationXML>
            <emma:emma xmlns:emma="http://www.w3.org/2003/04/emma" version="1.0">
              <emma:interpretation id="{4E34805D-4D31-4DAE-BCF9-3F9914750565}" emma:medium="tactile" emma:mode="ink">
                <msink:context xmlns:msink="http://schemas.microsoft.com/ink/2010/main" type="inkWord" rotatedBoundingBox="5599,653 6021,663 6003,1427 5581,1417"/>
              </emma:interpretation>
              <emma:one-of disjunction-type="recognition" id="oneOf4">
                <emma:interpretation id="interp20" emma:lang="zh-CN" emma:confidence="0">
                  <emma:literal>d</emma:literal>
                </emma:interpretation>
                <emma:interpretation id="interp21" emma:lang="zh-CN" emma:confidence="0">
                  <emma:literal>氏</emma:literal>
                </emma:interpretation>
                <emma:interpretation id="interp22" emma:lang="zh-CN" emma:confidence="0">
                  <emma:literal>山</emma:literal>
                </emma:interpretation>
                <emma:interpretation id="interp23" emma:lang="zh-CN" emma:confidence="0">
                  <emma:literal>屲</emma:literal>
                </emma:interpretation>
                <emma:interpretation id="interp24" emma:lang="zh-CN" emma:confidence="0">
                  <emma:literal>比</emma:literal>
                </emma:interpretation>
              </emma:one-of>
            </emma:emma>
          </inkml:annotationXML>
          <inkml:trace contextRef="#ctx0" brushRef="#br0" timeOffset="8444">8700 3708 6144,'-10'0'2272,"4"8"-1216,-9 6-256,10-6 864,1 10-128,-7 2 32,1 2-448,5 0-193,-1 11-543,6-3-32,6 2 64,3-3-96,8-13 0,2-6-288,13-6 0,-7-12-32,5-7 0,-4 2-96,-2-1 0,-3-8-32,-6 3 0,-3-4 0,-18-3 96,-10-2 0,2 5 32,-7 0-160,0 7 32,1 2-352,4-4-96,12 8-1343,-1-6-481,10-13-1760</inkml:trace>
          <inkml:trace contextRef="#ctx0" brushRef="#br0" timeOffset="8752">8903 3290 8960,'-24'10'3424,"18"-4"-1856,2-3-992,-1 1 896,-1 2-417,6 3-63,6-1-384,-6 7-128,5 2-256,-1 5 128,-4 10 128,6 0-32,-1 27 64,-1-1-96,2 6 64,-1-6-64,5 16 0,1-10-96,-2-11-32,1-3-256,1-10 0,-1-8-672,5-9-288,0-5-1088,5-8-384,-4-10-1503,4-10-577</inkml:trace>
        </inkml:traceGroup>
        <inkml:traceGroup>
          <inkml:annotationXML>
            <emma:emma xmlns:emma="http://www.w3.org/2003/04/emma" version="1.0">
              <emma:interpretation id="{3B010D94-6E9C-4F0F-8321-2FB640E9A2BD}" emma:medium="tactile" emma:mode="ink">
                <msink:context xmlns:msink="http://schemas.microsoft.com/ink/2010/main" type="inkWord" rotatedBoundingBox="6142,955 6658,967 6647,1422 6132,1410"/>
              </emma:interpretation>
              <emma:one-of disjunction-type="recognition" id="oneOf5">
                <emma:interpretation id="interp25" emma:lang="zh-CN" emma:confidence="0">
                  <emma:literal>e</emma:literal>
                </emma:interpretation>
                <emma:interpretation id="interp26" emma:lang="zh-CN" emma:confidence="0">
                  <emma:literal>日</emma:literal>
                </emma:interpretation>
                <emma:interpretation id="interp27" emma:lang="zh-CN" emma:confidence="0">
                  <emma:literal>〇</emma:literal>
                </emma:interpretation>
                <emma:interpretation id="interp28" emma:lang="zh-CN" emma:confidence="0">
                  <emma:literal>也</emma:literal>
                </emma:interpretation>
                <emma:interpretation id="interp2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9613">9180 3793 7040,'4'10'2720,"7"-6"-1472,13 10-608,-12-4 768,7 3-288,-2-3-32,7 6-480,3 7-352,-3-14 0,3 1 31,-3-16-223,-3-1-32,-6-16-256,0 1-95,-4-11-257,-7-8-32,2-4 160,-6 3 128,-6 7 32,-4 8 96,-5 5 192,-5 7 64,-1 11 0,-9 13-64,-6 14 224,6 9 160,0 4-64,3 5 64,6-1 192,7 5 191,4 0-127,4-4 0,6-5-288,6-3-128,9-5-128,10-11-96,7-4-256,3-4-96,-1-3-672,8-6-191,-1-9-321,5-10 0,5-4-288,-5-4-64,0-1-896,-1 2-512,-4-6 1632</inkml:trace>
        </inkml:traceGroup>
        <inkml:traceGroup>
          <inkml:annotationXML>
            <emma:emma xmlns:emma="http://www.w3.org/2003/04/emma" version="1.0">
              <emma:interpretation id="{96D0732C-6DF7-4A8D-A3CB-80DDCF3C57CA}" emma:medium="tactile" emma:mode="ink">
                <msink:context xmlns:msink="http://schemas.microsoft.com/ink/2010/main" type="inkWord" rotatedBoundingBox="6570,1005 6835,1011 6825,1449 6559,1443"/>
              </emma:interpretation>
              <emma:one-of disjunction-type="recognition" id="oneOf6">
                <emma:interpretation id="interp30" emma:lang="zh-CN" emma:confidence="0">
                  <emma:literal>s</emma:literal>
                </emma:interpretation>
                <emma:interpretation id="interp31" emma:lang="zh-CN" emma:confidence="0">
                  <emma:literal>S</emma:literal>
                </emma:interpretation>
                <emma:interpretation id="interp32" emma:lang="zh-CN" emma:confidence="0">
                  <emma:literal>了</emma:literal>
                </emma:interpretation>
                <emma:interpretation id="interp33" emma:lang="zh-CN" emma:confidence="0">
                  <emma:literal>∫</emma:literal>
                </emma:interpretation>
                <emma:interpretation id="interp3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9913">9877 3681 4736,'-9'-40'1824,"-3"40"-960,-6 0-448,6 13 608,-3 0-32,-6 1 64,0-2-96,-9 3 32,6-1-544,3-1 224,6 6 96,0-2-128,4 1 32,11-4-97,6 4-63,3-4-64,6-1-32,6 0-96,0 2-32,5-2-96,-8 4 32,3-2 0,-9 8 32,-12-1-128,-12 1 128,-2 0 64,-7-6-160,-4 1-32,-11-4-288,6-5-128,4-5-704,5-4-320,6-4-927,21-9-417,15-19-1568</inkml:trace>
        </inkml:traceGroup>
        <inkml:traceGroup>
          <inkml:annotationXML>
            <emma:emma xmlns:emma="http://www.w3.org/2003/04/emma" version="1.0">
              <emma:interpretation id="{8111E766-1073-43F0-8CB0-7A9A6C0BF7C7}" emma:medium="tactile" emma:mode="ink">
                <msink:context xmlns:msink="http://schemas.microsoft.com/ink/2010/main" type="inkWord" rotatedBoundingBox="6867,649 7392,661 7375,1422 6849,1410"/>
              </emma:interpretation>
              <emma:one-of disjunction-type="recognition" id="oneOf7">
                <emma:interpretation id="interp35" emma:lang="zh-CN" emma:confidence="0">
                  <emma:literal>k</emma:literal>
                </emma:interpretation>
                <emma:interpretation id="interp36" emma:lang="zh-CN" emma:confidence="0">
                  <emma:literal>反</emma:literal>
                </emma:interpretation>
                <emma:interpretation id="interp37" emma:lang="zh-CN" emma:confidence="0">
                  <emma:literal>贝</emma:literal>
                </emma:interpretation>
                <emma:interpretation id="interp38" emma:lang="zh-CN" emma:confidence="0">
                  <emma:literal>贞</emma:literal>
                </emma:interpretation>
                <emma:interpretation id="interp39" emma:lang="zh-CN" emma:confidence="0">
                  <emma:literal>欠</emma:literal>
                </emma:interpretation>
              </emma:one-of>
            </emma:emma>
          </inkml:annotationXML>
          <inkml:trace contextRef="#ctx0" brushRef="#br0" timeOffset="10705">9964 3281 7040,'-40'0'2720,"35"0"-1472,-5 0-672,10 0 800,0 0-288,0 0-64,0 0-448,0 0-128,4 9-256,2 10 95,3 0 33,2 7 96,-7 6 96,2 8-96,-1 24 0,1-6 32,-6 3 64,0-3-96,-6-3 0,1-16-224,-1 21-64,2-11-64,-1-7 32,-1-10-224,2-10 32,-1-17-480,-1-5-160,6-19-544,6-8 320,3 1 161,6-15 319,6 9 224,11-10 96,-2 6 0,0 0 192,0 14 32,0-5 64,3 18 0,-9-1 128,-4 7 96,-4 10-1,-1 8 33,-10-2 0,-5 10 64,-5 0-32,-10 3 0,-6 6-224,2-5-128,-7-3-32,-5-11 32,5 1-256,2-5-96,3-6-64,0 3-32,6-6-128,0-6-32,4 3 33,1-6 63,1-1 256,3 1 96,1 1 96,-1-2 64,2 1 160,-1 0 192,5 5 63,0-2 97,0 6-32,5 0-32,5 6-64,5 2-32,0 6-96,11 0 32,-2-1-128,3 0 32,3 10-32,0-1 96,3 6-160,-9-5-32,2 0-128,-1-4-32,7-2-192,-8-4-96,-3-4-672,0 0-224,3-5-672,2-4-159,-10 0-833,-2-13-320,2-13 96</inkml:trace>
        </inkml:traceGroup>
        <inkml:traceGroup>
          <inkml:annotationXML>
            <emma:emma xmlns:emma="http://www.w3.org/2003/04/emma" version="1.0">
              <emma:interpretation id="{DA1845BB-459C-44EA-AFE5-E5CAE5959F5E}" emma:medium="tactile" emma:mode="ink">
                <msink:context xmlns:msink="http://schemas.microsoft.com/ink/2010/main" type="inkWord" rotatedBoundingBox="7291,931 7754,942 7727,2074 7265,2063"/>
              </emma:interpretation>
              <emma:one-of disjunction-type="recognition" id="oneOf8">
                <emma:interpretation id="interp40" emma:lang="zh-CN" emma:confidence="0">
                  <emma:literal>g</emma:literal>
                </emma:interpretation>
                <emma:interpretation id="interp41" emma:lang="zh-CN" emma:confidence="0">
                  <emma:literal>y</emma:literal>
                </emma:interpretation>
                <emma:interpretation id="interp42" emma:lang="zh-CN" emma:confidence="0">
                  <emma:literal>牛</emma:literal>
                </emma:interpretation>
                <emma:interpretation id="interp43" emma:lang="zh-CN" emma:confidence="0">
                  <emma:literal>扌</emma:literal>
                </emma:interpretation>
                <emma:interpretation id="interp44" emma:lang="zh-CN" emma:confidence="0">
                  <emma:literal>车</emma:literal>
                </emma:interpretation>
              </emma:one-of>
            </emma:emma>
          </inkml:annotationXML>
          <inkml:trace contextRef="#ctx0" brushRef="#br0" timeOffset="11559">10382 3680 6400,'-6'0'2464,"6"-32"-1344,-31 41-384,28-12 768,-3 6 0,6 7 128,-5-1-481,5 4-223,0 0-512,11 6 64,4 4 96,0 0-192,0-1 32,0 1-128,0-1 64,-4-3-128,-1 7-64,-1-3-64,3-10 0,-3-13-64,2-3-448,-1-11-128,5-1-128,-4-7-96,4-5 160,0-1 32,-5-8 256,1-4 192,-2 9 32,1 2-32,-4 7 160,-6 5 96,0-2 32,0 6 0,-6 3 96,2 1 96,-7 5 224,1-1 96,5 1 32,-1 4-64,2 0-128,-1 13 64,5 19-32,0 0-96,5 4-256,-1 0-32,2 5-96,-1 14 32,1-1 64,3 5 64,-3 5-32,-2 4-32,2-1-96,-6 14 32,0-4 0,0-3 96,0-12-160,0 6-32,0-14 64,-6 1 32,2-13-128,-7-12-32,1-11-192,-5-6-64,0-20-416,0-9-96,-2-6 32,-2-10 64,-1-4 64,-7-10 96,18-2 256,-12-3 160,6 2 64,4-2-32,1 6 96,10 5 0,6 2 32,-2 3 64,13 8 96,-2 5 64,5 3 96,-1 6 128,8-16-128,3 13 0,-4 2-128,10 14-32,0 0-32,-6 4 64,0-4-160,0 0-32,-4 0-160,-5 4-32,-5-4-768,-2 0-256,-4 0-832,-4 0-319</inkml:trace>
        </inkml:traceGroup>
        <inkml:traceGroup>
          <inkml:annotationXML>
            <emma:emma xmlns:emma="http://www.w3.org/2003/04/emma" version="1.0">
              <emma:interpretation id="{ED43E818-52A5-4DAF-88A2-E4D67FC04A0C}" emma:medium="tactile" emma:mode="ink">
                <msink:context xmlns:msink="http://schemas.microsoft.com/ink/2010/main" type="inkWord" rotatedBoundingBox="8022,1199 8162,1203 8156,1475 8016,1471"/>
              </emma:interpretation>
              <emma:one-of disjunction-type="recognition" id="oneOf9">
                <emma:interpretation id="interp45" emma:lang="zh-CN" emma:confidence="0">
                  <emma:literal>;</emma:literal>
                </emma:interpretation>
                <emma:interpretation id="interp46" emma:lang="zh-CN" emma:confidence="0">
                  <emma:literal>:</emma:literal>
                </emma:interpretation>
                <emma:interpretation id="interp47" emma:lang="zh-CN" emma:confidence="0">
                  <emma:literal>〈</emma:literal>
                </emma:interpretation>
                <emma:interpretation id="interp48" emma:lang="zh-CN" emma:confidence="0">
                  <emma:literal>∴</emma:literal>
                </emma:interpretation>
                <emma:interpretation id="interp4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2241">11110 3838 8448,'0'-4'3232,"6"1"-1728,15 16-1536,-12-13 640,-14 9-128,1-5 0,4 0-448,0-4-224,4 5-1152,-8 5-3136,-2-3-320,-3 3 2368</inkml:trace>
          <inkml:trace contextRef="#ctx0" brushRef="#br0" timeOffset="12506">11066 4034 7168,'-6'0'2720,"12"4"-1472,0-4-896,-6 0 736,3 5-160,2-5 32,5 4-544,5 6-192,2-1-128,-2-2-352,6 9-1568,-3-9-352,4 2-1472</inkml:trace>
        </inkml:traceGroup>
      </inkml:traceGroup>
    </inkml:traceGroup>
    <inkml:traceGroup>
      <inkml:annotationXML>
        <emma:emma xmlns:emma="http://www.w3.org/2003/04/emma" version="1.0">
          <emma:interpretation id="{D367E32B-889E-4C83-9347-7E9EED02DDE4}" emma:medium="tactile" emma:mode="ink">
            <msink:context xmlns:msink="http://schemas.microsoft.com/ink/2010/main" type="paragraph" rotatedBoundingBox="2687,2322 25664,1478 25763,4184 2786,50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DC0A0B7-694A-4013-9F44-93FECB6CFBC0}" emma:medium="tactile" emma:mode="ink">
              <msink:context xmlns:msink="http://schemas.microsoft.com/ink/2010/main" type="line" rotatedBoundingBox="2687,2322 25664,1478 25763,4184 2786,5028"/>
            </emma:interpretation>
          </emma:emma>
        </inkml:annotationXML>
        <inkml:traceGroup>
          <inkml:annotationXML>
            <emma:emma xmlns:emma="http://www.w3.org/2003/04/emma" version="1.0">
              <emma:interpretation id="{DFAB6F61-C4C0-4AC9-A240-FEF1E2251B2D}" emma:medium="tactile" emma:mode="ink">
                <msink:context xmlns:msink="http://schemas.microsoft.com/ink/2010/main" type="inkWord" rotatedBoundingBox="2711,2977 3304,2955 3332,3701 2738,3723"/>
              </emma:interpretation>
              <emma:one-of disjunction-type="recognition" id="oneOf10">
                <emma:interpretation id="interp50" emma:lang="zh-CN" emma:confidence="0">
                  <emma:literal>c</emma:literal>
                </emma:interpretation>
                <emma:interpretation id="interp51" emma:lang="zh-CN" emma:confidence="0">
                  <emma:literal>C</emma:literal>
                </emma:interpretation>
                <emma:interpretation id="interp52" emma:lang="zh-CN" emma:confidence="0">
                  <emma:literal>[</emma:literal>
                </emma:interpretation>
                <emma:interpretation id="interp53" emma:lang="zh-CN" emma:confidence="0">
                  <emma:literal>。</emma:literal>
                </emma:interpretation>
                <emma:interpretation id="interp54" emma:lang="zh-CN" emma:confidence="0">
                  <emma:literal>(</emma:literal>
                </emma:interpretation>
              </emma:one-of>
            </emma:emma>
          </inkml:annotationXML>
          <inkml:trace contextRef="#ctx0" brushRef="#br0" timeOffset="23764">6329 5692 3584,'-9'-10'1408,"9"7"-768,-5-7 32,5 6 608,0-1 96,-12-8 128,8 3-416,-7 1-96,2 1-576,-3-2-32,-3 1 32,-9 5-32,-6-1 96,-2 5-192,-4 5-32,0-1 0,-3 5 64,-3 5 32,2-1 31,5 10 1,-1-1 64,4 7-96,2-3 32,5 2-160,5 17 32,4-5-96,5 5 64,11 6-64,0 4 64,11 7 64,5-2 64,4-7-96,11-8 0,4-4-96,5-9 0,7-5-96,9-12-64,-1-11-256,2-4-160,-7-14-576,-3 5-224,-1-14-991,4 1-417,-8-1-1664</inkml:trace>
        </inkml:traceGroup>
        <inkml:traceGroup>
          <inkml:annotationXML>
            <emma:emma xmlns:emma="http://www.w3.org/2003/04/emma" version="1.0">
              <emma:interpretation id="{D0C89727-B5B6-4F74-BF19-8E7BB8E586D1}" emma:medium="tactile" emma:mode="ink">
                <msink:context xmlns:msink="http://schemas.microsoft.com/ink/2010/main" type="inkWord" rotatedBoundingBox="3537,2746 4056,2726 4092,3701 3572,3720"/>
              </emma:interpretation>
              <emma:one-of disjunction-type="recognition" id="oneOf11">
                <emma:interpretation id="interp55" emma:lang="zh-CN" emma:confidence="0">
                  <emma:literal>h</emma:literal>
                </emma:interpretation>
                <emma:interpretation id="interp56" emma:lang="zh-CN" emma:confidence="0">
                  <emma:literal>卜</emma:literal>
                </emma:interpretation>
                <emma:interpretation id="interp57" emma:lang="zh-CN" emma:confidence="0">
                  <emma:literal>人</emma:literal>
                </emma:interpretation>
                <emma:interpretation id="interp58" emma:lang="zh-CN" emma:confidence="0">
                  <emma:literal>“</emma:literal>
                </emma:interpretation>
                <emma:interpretation id="interp59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24308">6589 5402 5248,'-9'-17'2016,"9"11"-1088,0 3-608,0 3 640,0 0 128,0 0 128,0 0-224,0 9-128,0 4-480,4 10 192,1 9 64,0 7-64,0 12 63,6 8 1,-2 18 0,-3 4-160,0 0-32,-3-4-192,3-3 0,0-3-96,-6-11 64,0-10-64,0-15 0,0-7-192,0-10 32,0-13-352,0-18-96,0-2 0,0-8 32,4-3 160,2 3 96,4-9 96,6 10 32,-2-1-64,8-5 64,-4 14 32,3-2 0,0-3 64,9 6 96,2 7 64,-2 12 32,0 7-64,-4 6 32,-1 7 160,2 6 64,-9 4-96,-1 0-32,-2 2-192,0-8-32,-6-2-32,3-6-64,-2-3-960,4-6-416,2-3-863,-2-3-353,2 3-1696</inkml:trace>
        </inkml:traceGroup>
        <inkml:traceGroup>
          <inkml:annotationXML>
            <emma:emma xmlns:emma="http://www.w3.org/2003/04/emma" version="1.0">
              <emma:interpretation id="{0443A089-95E2-4782-8129-153FEDC5B209}" emma:medium="tactile" emma:mode="ink">
                <msink:context xmlns:msink="http://schemas.microsoft.com/ink/2010/main" type="inkWord" rotatedBoundingBox="4179,3227 4477,3216 4489,3542 4191,3553"/>
              </emma:interpretation>
              <emma:one-of disjunction-type="recognition" id="oneOf12">
                <emma:interpretation id="interp60" emma:lang="zh-CN" emma:confidence="0">
                  <emma:literal>i</emma:literal>
                </emma:interpretation>
                <emma:interpretation id="interp61" emma:lang="zh-CN" emma:confidence="0">
                  <emma:literal>。</emma:literal>
                </emma:interpretation>
                <emma:interpretation id="interp62" emma:lang="zh-CN" emma:confidence="0">
                  <emma:literal>匕</emma:literal>
                </emma:interpretation>
                <emma:interpretation id="interp63" emma:lang="zh-CN" emma:confidence="0">
                  <emma:literal>6</emma:literal>
                </emma:interpretation>
                <emma:interpretation id="interp64" emma:lang="zh-CN" emma:confidence="0">
                  <emma:literal>心</emma:literal>
                </emma:interpretation>
              </emma:one-of>
            </emma:emma>
          </inkml:annotationXML>
          <inkml:trace contextRef="#ctx0" brushRef="#br0" timeOffset="24875">7298 5882 5504,'-30'-26'2112,"24"29"-1152,0-3-224,6 0 1472,-9 4-320,0 19-576,3 1-768,0 3-96,6 5 0,12 3-33,-3 1 65,6-4-128,6 0-32,3 0 0,8-5 32,-2-18-160,0-5-64,0-4-64,3-4-64,-9-9 32,-3 0 32,-6-6 32,-9 0 32,-6-4 0,-12-9 0,-3-3-160,-4 18-32,-1 1 96,-1 16 32,0 0-288,6 6-96,6-2-1120,3-4-479,6 6-1633,9-6-1888,12-19 1696</inkml:trace>
        </inkml:traceGroup>
        <inkml:traceGroup>
          <inkml:annotationXML>
            <emma:emma xmlns:emma="http://www.w3.org/2003/04/emma" version="1.0">
              <emma:interpretation id="{4C5BF697-C9EB-44C7-9165-44D076F7AA38}" emma:medium="tactile" emma:mode="ink">
                <msink:context xmlns:msink="http://schemas.microsoft.com/ink/2010/main" type="inkWord" rotatedBoundingBox="4529,2777 4817,2766 4849,3629 4561,3640"/>
              </emma:interpretation>
              <emma:one-of disjunction-type="recognition" id="oneOf13">
                <emma:interpretation id="interp65" emma:lang="zh-CN" emma:confidence="0">
                  <emma:literal>l</emma:literal>
                </emma:interpretation>
                <emma:interpretation id="interp66" emma:lang="zh-CN" emma:confidence="0">
                  <emma:literal>(</emma:literal>
                </emma:interpretation>
                <emma:interpretation id="interp67" emma:lang="zh-CN" emma:confidence="0">
                  <emma:literal>L</emma:literal>
                </emma:interpretation>
                <emma:interpretation id="interp68" emma:lang="zh-CN" emma:confidence="0">
                  <emma:literal>」</emma:literal>
                </emma:interpretation>
                <emma:interpretation id="interp69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25227">7600 5434 6528,'-16'-19'2464,"16"19"-1344,-5-4-608,5 4 768,0 0 32,0-4 160,0 4-320,0 0-129,0 31-383,0 1-64,0 9 0,0 8 32,0 6 32,5 18 0,-1-1-288,8 1-64,-3-6-160,2-3-32,5-10-32,8 6-64,2-11-64,-5-8-32,4-11-576,-5-1-288,0-16-288,2-3-96,-4-1-415,3-6-161,0-6-1152,-1-10-1568,-4-3 1344</inkml:trace>
        </inkml:traceGroup>
        <inkml:traceGroup>
          <inkml:annotationXML>
            <emma:emma xmlns:emma="http://www.w3.org/2003/04/emma" version="1.0">
              <emma:interpretation id="{BEABC3F0-ACBF-4449-9B65-761FA4F260C9}" emma:medium="tactile" emma:mode="ink">
                <msink:context xmlns:msink="http://schemas.microsoft.com/ink/2010/main" type="inkWord" rotatedBoundingBox="4831,3212 5493,3188 5508,3586 4846,3610"/>
              </emma:interpretation>
              <emma:one-of disjunction-type="recognition" id="oneOf14">
                <emma:interpretation id="interp70" emma:lang="zh-CN" emma:confidence="0">
                  <emma:literal>l</emma:literal>
                </emma:interpretation>
                <emma:interpretation id="interp71" emma:lang="zh-CN" emma:confidence="0">
                  <emma:literal>e</emma:literal>
                </emma:interpretation>
                <emma:interpretation id="interp72" emma:lang="zh-CN" emma:confidence="0">
                  <emma:literal>七</emma:literal>
                </emma:interpretation>
                <emma:interpretation id="interp73" emma:lang="zh-CN" emma:confidence="0">
                  <emma:literal>[</emma:literal>
                </emma:interpretation>
                <emma:interpretation id="interp74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26035">7889 6018 5504,'-9'-10'2112,"13"10"-1152,1 6-416,-5-6 704,6 4 0,9 2 128,0 1-416,6 2-96,3 5-512,8 0 0,-2 0 64,0-5-96,0-5 63,1 1-223,1-10-32,-8-4 0,-3-5 0,-6-12-64,-4-12 32,-7 2-224,-4 1-32,-9 3-96,-3-1 0,-3 11 65,0 9 127,0 9 96,-6 4 64,1 7-33,-11 25-63,7 6 96,-2 2 64,11-4 224,0 6 64,9-2 32,2 0 32,14-2-64,10-12 32,1-3-192,9 4-96,10-19-96,7-8 0,-2-3-352,6-7-64,5 1-608,-10-1-224,1-2-735,-8-2-321,-7 1-1856,-1 0-1024,-1-3 2528</inkml:trace>
        </inkml:traceGroup>
        <inkml:traceGroup>
          <inkml:annotationXML>
            <emma:emma xmlns:emma="http://www.w3.org/2003/04/emma" version="1.0">
              <emma:interpretation id="{F3AFCD6A-ACC5-472A-9511-A8480DE06021}" emma:medium="tactile" emma:mode="ink">
                <msink:context xmlns:msink="http://schemas.microsoft.com/ink/2010/main" type="inkWord" rotatedBoundingBox="5497,2718 6346,2686 6380,3623 5532,3655"/>
              </emma:interpretation>
              <emma:one-of disjunction-type="recognition" id="oneOf15">
                <emma:interpretation id="interp75" emma:lang="zh-CN" emma:confidence="0">
                  <emma:literal>水</emma:literal>
                </emma:interpretation>
                <emma:interpretation id="interp76" emma:lang="zh-CN" emma:confidence="0">
                  <emma:literal>返</emma:literal>
                </emma:interpretation>
                <emma:interpretation id="interp77" emma:lang="zh-CN" emma:confidence="0">
                  <emma:literal>及</emma:literal>
                </emma:interpretation>
                <emma:interpretation id="interp78" emma:lang="zh-CN" emma:confidence="0">
                  <emma:literal>火</emma:literal>
                </emma:interpretation>
                <emma:interpretation id="interp79" emma:lang="zh-CN" emma:confidence="0">
                  <emma:literal>乃</emma:literal>
                </emma:interpretation>
              </emma:one-of>
            </emma:emma>
          </inkml:annotationXML>
          <inkml:trace contextRef="#ctx0" brushRef="#br0" timeOffset="27273">9042 5330 7296,'-11'0'2816,"11"4"-1536,-5 0-640,5-4 864,0 9-320,0 1 32,0 8-321,0 8-159,5 10-416,-5 10 160,5 8 128,-5 10-128,0 23 0,0-25-160,-5 15 32,0-9-64,1-4 64,-8-9-128,-2-16-64,4-7-64,4-9 0,0-14-416,3-12-192,3-7-160,9-12 0,7-20 160,10 6 160,-2 1-32,2 3 96,-1 9 224,10 4 192,7 6-128,-6 3-64,-6 7 96,-4-3 32,-6 2 64,0 4 64,-5 0 192,-4 4 64,-11 11-32,-6-2 64,-8 10-192,-7 3-96,-4 3-192,-1-3 0,2-3 0,-3-1 0,0-3-160,9-6-32,-2 0-64,4-7 0,1-6 160,-2-6 32,8-1 64,0-3 0,-3 5 0,8-5 64,-2-3-32,1 9-32,5-1 160,0 5 32,11 5 64,-1-1 64,5 2-96,6 1-64,-1 8 64,10 2 64,-6 2-128,13 0-96,-5-2-128,-2 11-32,0-15-96,-3 10 32,-3-6-896,-4-2-352,2-6-1024,-2-14-415,-2-5-1633</inkml:trace>
          <inkml:trace contextRef="#ctx0" brushRef="#br0" timeOffset="26497">8777 5760 6144,'-41'-14'2272,"31"14"-1216,-5-4-544,10 4 768,-5 0 32,-7 4 96,2 5-352,0 1-160,0 3-512,0 4-33,5 2 65,5 0-96,-1 7 0,1 1-64,5 1 0,5-2-64,6 3-32,5-7-96,2 1-64,3-6 32,0 5-32,-6-3 0,0 0 64,-4-2-32,-7 2 64,-4 0 128,-10-2 128,-4 5-64,-7 6 0,-4-5-160,-1-6-32,-4 2-256,3-6-64,24-13-1856,6-4-895,13-15-545,10-3-544</inkml:trace>
        </inkml:traceGroup>
        <inkml:traceGroup>
          <inkml:annotationXML>
            <emma:emma xmlns:emma="http://www.w3.org/2003/04/emma" version="1.0">
              <emma:interpretation id="{32BA512E-49F9-4506-A6BA-EC0A974E470D}" emma:medium="tactile" emma:mode="ink">
                <msink:context xmlns:msink="http://schemas.microsoft.com/ink/2010/main" type="inkWord" rotatedBoundingBox="6487,3171 7048,3150 7077,3937 6516,3957"/>
              </emma:interpretation>
              <emma:one-of disjunction-type="recognition" id="oneOf16">
                <emma:interpretation id="interp80" emma:lang="zh-CN" emma:confidence="0">
                  <emma:literal>牛</emma:literal>
                </emma:interpretation>
                <emma:interpretation id="interp81" emma:lang="zh-CN" emma:confidence="0">
                  <emma:literal>y</emma:literal>
                </emma:interpretation>
                <emma:interpretation id="interp82" emma:lang="zh-CN" emma:confidence="0">
                  <emma:literal>g</emma:literal>
                </emma:interpretation>
                <emma:interpretation id="interp83" emma:lang="zh-CN" emma:confidence="0">
                  <emma:literal>子</emma:literal>
                </emma:interpretation>
                <emma:interpretation id="interp84" emma:lang="zh-CN" emma:confidence="0">
                  <emma:literal>尔</emma:literal>
                </emma:interpretation>
              </emma:one-of>
            </emma:emma>
          </inkml:annotationXML>
          <inkml:trace contextRef="#ctx0" brushRef="#br0" timeOffset="27984">9546 5814 7424,'-10'-9'2816,"4"5"-1536,6 4-736,0 0 800,0 0 0,0 4 64,6 5-417,0 4-127,8 10-512,-4 9 0,2 4 64,-4 1-96,2-7 0,2 3-192,-3-5-96,2-11 0,-1-2-32,1-11-160,-2-8 32,1-6-288,4 1-128,4-14 128,-3 1 160,0-10 96,0 9 96,0 1 32,1 3 32,-2 1 0,-2 4 0,-3 0 0,-4 1 64,-5 4 160,-5-1 128,0 3 224,-5 1 192,0 3-128,5 3 0,0 3 0,-2 7 0,7 9-224,7 11-96,3 7 32,0 3 0,5 5-96,0 6 0,0 4-96,0-1 0,-3-1-192,-3 7 32,-4-5 0,-5-3 0,0-4 64,-5-3 32,-4-15-128,-7-1-32,2-13-480,-8-1-128,2-7 0,0-8 64,-2-4 64,4-6 96,1 1 192,-2-4 128,-2 0 32,6-6 32,3 2 128,3-6 32,9 1 32,6-7 0,9 3 64,3-10 32,19 4-192,4 0 0,5 6-32,0 3 0,5 5-96,-6 4 64,-3 9-192,-6 1 0,-12-2-768,-3 6-288,-6 0-1183,-3-3-417,-4-1-1536</inkml:trace>
        </inkml:traceGroup>
        <inkml:traceGroup>
          <inkml:annotationXML>
            <emma:emma xmlns:emma="http://www.w3.org/2003/04/emma" version="1.0">
              <emma:interpretation id="{ABC45590-B975-4307-88A5-8E04E0A07EFB}" emma:medium="tactile" emma:mode="ink">
                <msink:context xmlns:msink="http://schemas.microsoft.com/ink/2010/main" type="inkWord" rotatedBoundingBox="7606,2783 8216,2760 8250,3700 7641,3723"/>
              </emma:interpretation>
              <emma:one-of disjunction-type="recognition" id="oneOf17">
                <emma:interpretation id="interp85" emma:lang="zh-CN" emma:confidence="0">
                  <emma:literal>分</emma:literal>
                </emma:interpretation>
                <emma:interpretation id="interp86" emma:lang="zh-CN" emma:confidence="0">
                  <emma:literal>务</emma:literal>
                </emma:interpretation>
                <emma:interpretation id="interp87" emma:lang="zh-CN" emma:confidence="0">
                  <emma:literal>今</emma:literal>
                </emma:interpretation>
                <emma:interpretation id="interp88" emma:lang="zh-CN" emma:confidence="0">
                  <emma:literal>合</emma:literal>
                </emma:interpretation>
                <emma:interpretation id="interp89" emma:lang="zh-CN" emma:confidence="0">
                  <emma:literal>犭</emma:literal>
                </emma:interpretation>
              </emma:one-of>
            </emma:emma>
          </inkml:annotationXML>
          <inkml:trace contextRef="#ctx0" brushRef="#br0" timeOffset="29112">11030 5515 6656,'-15'0'2464,"3"-4"-1344,3 8-256,9 5 864,-6 1-256,-4-1-64,0 0-545,0 5-127,-5 2-416,0 7 0,-5 6 96,-2 6-224,-8 1-32,0 1-96,-2 3-64,2 6 32,6-5 32,2-5-608,2-14-192,5-9-895,4-16-385,7-16-992,4-4-1760,10-12 1216</inkml:trace>
          <inkml:trace contextRef="#ctx0" brushRef="#br0" timeOffset="29639">10764 5982 6400,'-30'3'2464,"30"-33"-1344,6 15-1312,9 2 2208,9 4-768,6 1-352,3-2-224,2 1-448,1 4 160,3 10 32,9-1 64,-3 6 31,-4 12-63,-5 1-32,-6 5-96,-6-2-32,-8 1-96,-5 1-32,-6-2-96,-10 12 32,-6-8-128,-8 2 0,-2-9-544,-5-4-160,2-6-767,-3-13-257,2-10-640,5 1-160,-1-8-608</inkml:trace>
          <inkml:trace contextRef="#ctx0" brushRef="#br0" timeOffset="29328">10943 5411 5120,'15'-9'2016,"0"14"-1088,-4 3-320,-7 7 672,7 2 128,5 6 96,-2 5-320,17 8-160,-5 0-576,4-1-64,0 7-32,-3-1-129,-3-5 33,3-4-96,-7-6 0,-5-7-608,-6-1-223,-2 4-1089,-7-3-480,-7-19-1632</inkml:trace>
          <inkml:trace contextRef="#ctx0" brushRef="#br0" timeOffset="29830">10973 5982 7040,'11'-13'2624,"-11"22"-1408,-6-5-448,6-4 864,0 0-192,0 9 0,-5 4-385,0 6-95,-5 8-544,0 1-32,-16 8-32,-4 3-128,0 3 32,-6-7-224,4 3-96,2-8-960,0-7-384,4-4-1375,10-10-641,7-5-512</inkml:trace>
        </inkml:traceGroup>
        <inkml:traceGroup>
          <inkml:annotationXML>
            <emma:emma xmlns:emma="http://www.w3.org/2003/04/emma" version="1.0">
              <emma:interpretation id="{00F40F95-2620-40E8-8D87-4EC4A06540EB}" emma:medium="tactile" emma:mode="ink">
                <msink:context xmlns:msink="http://schemas.microsoft.com/ink/2010/main" type="inkWord" rotatedBoundingBox="8706,2659 9665,2623 9709,3813 8750,3848"/>
              </emma:interpretation>
              <emma:one-of disjunction-type="recognition" id="oneOf18">
                <emma:interpretation id="interp90" emma:lang="zh-CN" emma:confidence="0">
                  <emma:literal>解</emma:literal>
                </emma:interpretation>
                <emma:interpretation id="interp91" emma:lang="zh-CN" emma:confidence="0">
                  <emma:literal>祥</emma:literal>
                </emma:interpretation>
                <emma:interpretation id="interp92" emma:lang="zh-CN" emma:confidence="0">
                  <emma:literal>辞</emma:literal>
                </emma:interpretation>
                <emma:interpretation id="interp93" emma:lang="zh-CN" emma:confidence="0">
                  <emma:literal>旌</emma:literal>
                </emma:interpretation>
                <emma:interpretation id="interp94" emma:lang="zh-CN" emma:confidence="0">
                  <emma:literal>䜮</emma:literal>
                </emma:interpretation>
              </emma:one-of>
            </emma:emma>
          </inkml:annotationXML>
          <inkml:trace contextRef="#ctx0" brushRef="#br0" timeOffset="31122">11855 5288 5760,'6'-3'2176,"3"3"-1152,3 7-416,2-7 672,-14 0-96,16 6 32,-7-2-416,8 2-64,-2-2-448,-6-1 192,1 2 128,-5 5-129,1-2 65,0 1-128,-6 1 0,-6 3-96,-9 2-32,0 2-160,-6 5-96,-5-2 0,2 6-32,-3-4-288,3 1-128,-3-4 64,6-1 128,7-4 64,4-5 0,10-6 128,6 1 64,9-4-64,0-4 0,5 1 32,10-6 0,1-1-96,-1 0 64,-4 7-32,-5 6 0,-6 7 128,-6 0 32,-3 2-32,-12 8-64,-9 2 96,0 8 0,-5 12 96,-1-6 32,6 5 96,0 14 128,5-1-128,-1 5 64,7 0-96,-2 4 0,1-4-32,-1-1 0,3-4-128,-3-2-32,0-13-32,2-7 32,-1-13-288,-1-9-32,1-20-512,1-9-160,4-13-128,0-7 0,4-7 289,1-4 127,6 10 192,-1-6 128,-1 0 64,2 6 160,10 8-32,-2 6 32,2 3 192,0 4 64,-1 5 192,5 6 160,-5 2 64,7 6 31,-6 14-159,-2 10 32,1 2-96,1 6 64,-6-6-64,0 6 0,-3 0-224,-3-4-64,-4-5-64,-5-6-64,0 6 96,-5-10 64,-4-3-352,-7-4-96,1-6-96,-2 0 64,2-6 128,0-4 32,-6 6 96,3 0 96,1-5 0,-2 0-32,2-1-64,2 0 32,5 7 32,1-1 64,-2-1-32,1 1-32,-1 4 96,7 0 0,4 0-32,0 0 32,10-10-128,10-3 0,1-6-608,9-22-288,6-4-671,4-1-193,1-2-320,1-4-128,2 4-864,7 2-448,-3-4 1920</inkml:trace>
          <inkml:trace contextRef="#ctx0" brushRef="#br0" timeOffset="32034">12458 5366 6912,'0'-22'2624,"0"12"-1408,3 1-704,2 5 768,5 4-256,2-6 32,-4 12-288,4-2-160,3-4-352,-6 6 31,3 1 65,-3 8-64,-9-2 0,-5 6-32,-5 7 64,-5 7-32,-6-1 0,-5 3-96,1 1-32,-5-4 32,9-6 96,15-3-192,1-4-64,20-6 32,6-4-32,0-5-32,5 2 32,-7-6-32,-2 4 0,-2 1 0,-6 3 0,-3 7 64,-12 2-96,-3 5 0,-6 7 96,-11-3 96,2 2-128,2 2-32,-4-1-64,16-7-64,4-3 160,12-6 32,4-3-96,5-7 32,0-6 0,3 6 0,0-6 0,-3 6 64,-4 7-32,-5-6-32,-12 9-320,-5 2-64,-14 2-32,5-4 96,-10 6 128,3 0 96,8-6 128,-1 0 0,4-3 64,6-1 128,4-5 192,17 1-160,-2-5 0,12 0-128,6-5-96,3 1 0,5-5-32,2-1 0,-2-3 0,4 3-288,9 1-64,-9 5-384,-7-5-96,-7-1-255,-5 7-129,-10-3-32,-10 3 32,-4-17 384,-11 13 192,-2 2 288,-2-22 288,-2-1 128,7 5-96,-8 0 32,8 7 128,-2-3 64,6 0 192,0 6 96,-2-1 224,3 5 192,4 5-64,1-1 64,-2 1-224,6 4-33,0 4-159,0 5-32,0 5 96,0 4 32,0 8-160,6 6-96,-2 6-32,6 2 32,-6 5 32,2 9 32,0 5-192,-2 2-64,-4-3-64,6-4 32,-1-8-704,-5-7-224,0-11-1152,5-9-383,5-6-2529</inkml:trace>
        </inkml:traceGroup>
        <inkml:traceGroup>
          <inkml:annotationXML>
            <emma:emma xmlns:emma="http://www.w3.org/2003/04/emma" version="1.0">
              <emma:interpretation id="{C681A642-B46B-41D4-9730-7528E2143A06}" emma:medium="tactile" emma:mode="ink">
                <msink:context xmlns:msink="http://schemas.microsoft.com/ink/2010/main" type="inkWord" rotatedBoundingBox="10297,2548 11298,2511 11358,4146 10357,4183"/>
              </emma:interpretation>
              <emma:one-of disjunction-type="recognition" id="oneOf19">
                <emma:interpretation id="interp95" emma:lang="zh-CN" emma:confidence="0">
                  <emma:literal>样</emma:literal>
                </emma:interpretation>
                <emma:interpretation id="interp96" emma:lang="zh-CN" emma:confidence="0">
                  <emma:literal>祥</emma:literal>
                </emma:interpretation>
                <emma:interpretation id="interp97" emma:lang="zh-CN" emma:confidence="0">
                  <emma:literal>徉</emma:literal>
                </emma:interpretation>
                <emma:interpretation id="interp98" emma:lang="zh-CN" emma:confidence="0">
                  <emma:literal>詳</emma:literal>
                </emma:interpretation>
                <emma:interpretation id="interp99" emma:lang="zh-CN" emma:confidence="0">
                  <emma:literal>旆</emma:literal>
                </emma:interpretation>
              </emma:one-of>
            </emma:emma>
          </inkml:annotationXML>
          <inkml:trace contextRef="#ctx0" brushRef="#br0" timeOffset="34395">13653 5276 6016,'0'-10'2272,"0"10"-1216,6 0-608,-6 0 640,0 0 160,0 0 160,6 0-544,-6 0-256,6 4-352,-3 2-64,3-2 32,-6 5 32,-6 4 0,3 0-64,-15 10-33,4 0-31,-17 18 64,-5 1-96,-5 3 0,7-6 32,-2-1 0,4-6 0,8-6 64,3-3-96,6-4-64,9-12-96,1-7 32,10-4 32,7-5 64,3-8-32,9 2-32,7 8 32,0-3-32,0 4-96,-7 3 0,-3 3 64,-1 9 64,-4 4-64,-5 10 0,-11 13 32,-6-1 64,1 13 32,-11 10 32,2-3 64,-13-1 32,8-1 32,-2-8 64,6-4-32,0-8 0,4-7-160,2-3-96,-3-4 0,9-10-32,-3-5 0,0-8 0,3-2-160,-3-7 32,6 0 0,0-6-32,6 2 128,3-6 64,12-9-160,3-9-32,2 5-96,4 0 64,1 4 64,1 0-32,2 6 256,1 3 96,-3 4-320,-1 6-64,-7 8 32,3 5 64,-7 9 64,5 5 32,-10 8 0,6 10 64,-7 6 32,-2-8 32,-3 2 0,-9 0 0,-5-6 0,-5 2 0,1-1-64,-6-4 32,-6-5-64,0-8-32,0-6 32,1-8 32,-1-6-32,6 1-32,6-8-64,3-15 32,6-9-256,11-5-64,4-3-384,6-5-159,-2-1-225,13 0-64,4-12 96,3-1 96,-3 9 416,0-1 256,0 5 160,-6 6 96,-4-5 96,-1 9 64,-5-1 448,1 10 256,0 5-32,-6 8 0,-5 4-224,4 10 0,7 15-192,-15 7-32,-1 0-128,-5 6-32,-5 7 96,-4 2 95,-3 4-127,-3-2 32,-6 12-32,0-6 96,7-4 32,-2 0 96,7-6-96,3-7-32,6 0-128,6-6-32,-2-4-192,13-5 32,-2-8-64,0 8 0,0-4 64,0 6 64,-6-2-192,-3 5-32,-6 4 64,-6 6 32,-3 4 128,-6 3 96,0 6-128,-6-6-32,6 3 64,4-7 32,7-5-32,-2-2 32,12-2-64,3-3-32,7-7 32,-2-3 32,2 0-96,0 0 0,-6 5-32,-1 0 0,-9 4 64,-3 9 0,-8 4-96,-10 6 0,-4-2-32,-1 6 0,-10-5 160,2-5 32,2 1 0,11-4-64,6-10 96,11 1 64,14-7 0,5 3 0,6-6-192,-1 0 32,5-6 0,7 6 0,-2-9-96,10 5 64,7-5-32,-8-1-64,3 1-256,-12-8-160,-4-11-416,-5 15-127,-6-4-193,-5-2-32,-10 0 160,0 2 160,-16 2 544,1 2 256,-11 0 224,7 0 64,-2-1 224,1 0 192,4 0 96,2 5 32,-2 1-96,2-1 64,2-1-128,3 7 32,-2 3 64,1 3 95,-1 1-159,7 5-32,-2 1-32,0 3 128,3 1-192,3 8 32,0 6-64,0 4 32,3 0-64,3-1 32,0 6-128,3 2 32,-3 3-96,-1 7 64,5 6-64,-4-1 0,-3 10-96,3-5-64,0 5 32,0 7-32,-6-16-352,0 3-160,-6-12-1024,0-5-448,0-5-1567,3-8-705,-3-5 416</inkml:trace>
        </inkml:traceGroup>
        <inkml:traceGroup>
          <inkml:annotationXML>
            <emma:emma xmlns:emma="http://www.w3.org/2003/04/emma" version="1.0">
              <emma:interpretation id="{A84972A9-095F-4515-99CC-7A20428F21CD}" emma:medium="tactile" emma:mode="ink">
                <msink:context xmlns:msink="http://schemas.microsoft.com/ink/2010/main" type="inkWord" rotatedBoundingBox="11587,2719 12313,2692 12351,3713 11625,3739"/>
              </emma:interpretation>
              <emma:one-of disjunction-type="recognition" id="oneOf20">
                <emma:interpretation id="interp100" emma:lang="zh-CN" emma:confidence="0">
                  <emma:literal>方</emma:literal>
                </emma:interpretation>
                <emma:interpretation id="interp101" emma:lang="zh-CN" emma:confidence="0">
                  <emma:literal>示</emma:literal>
                </emma:interpretation>
                <emma:interpretation id="interp102" emma:lang="zh-CN" emma:confidence="0">
                  <emma:literal>舌</emma:literal>
                </emma:interpretation>
                <emma:interpretation id="interp103" emma:lang="zh-CN" emma:confidence="0">
                  <emma:literal>亏</emma:literal>
                </emma:interpretation>
                <emma:interpretation id="interp104" emma:lang="zh-CN" emma:confidence="0">
                  <emma:literal>亓</emma:literal>
                </emma:interpretation>
              </emma:one-of>
            </emma:emma>
          </inkml:annotationXML>
          <inkml:trace contextRef="#ctx0" brushRef="#br0" timeOffset="35261">14670 5695 7040,'-27'10'2624,"32"-1"-1408,17 0-352,-13 1 928,-3-1-352,3-1-128,8 2-481,2-1-95,1 0-448,2-5-32,4 2 64,-2-6 0,6 0 128,2-6-160,19-3-96,0-4-32,3-1-32,8-5-64,-1 3-64,-4 0 32,-10 3-32,-8 4-96,-9 1 64,-9 3-544,-10 5-160,-17 5-1120,-8-1-479,-12 6-1185,-4-7-1632,5 7 1632</inkml:trace>
          <inkml:trace contextRef="#ctx0" brushRef="#br0" timeOffset="35658">15061 5728 6912,'-3'9'2624,"21"-3"-1408,-27 7-640,9-3 736,0-3 32,0 8 128,0 2-449,0 6-159,0 12-480,0 3 32,-9-2 32,-3 5 32,3-1 128,-7 5-224,2 1-64,-4-5-256,9-5-96,0-14-576,-3-8-224,7-14-928,5-8-319,0-11-129,5-3 0,1-5 608,15 4 320,0-5 672,3 11 288,3-15 576,-3 23 288,2-10 576,-1 15 320,1 4 96,-5 0 96,-2 10-416,1 3-160,-4 4-193,-2 7 1,-2 3 0,-6 14 32,-6-11-224,-6 11-64,-6-4-352,3-5-96,0-4-448,-3-11-224,7-4-992,1-7-384,4-12-2207,9-20-1953,3-6 2208</inkml:trace>
          <inkml:trace contextRef="#ctx0" brushRef="#br0" timeOffset="34920">14944 5338 7936,'0'0'2976,"6"5"-1600,2 9-832,4-11 800,6 6-288,4 7 0,4-9-449,-2 2-127,3 5-288,-2 4-128,1-4-32,-6-1-32,1-3 0,-6-1-704,-5 0-255,-10 5-1505,-6-1-576,-4 6-672</inkml:trace>
        </inkml:traceGroup>
        <inkml:traceGroup>
          <inkml:annotationXML>
            <emma:emma xmlns:emma="http://www.w3.org/2003/04/emma" version="1.0">
              <emma:interpretation id="{106B8FE9-DC95-4D90-A370-9ACD493AA98C}" emma:medium="tactile" emma:mode="ink">
                <msink:context xmlns:msink="http://schemas.microsoft.com/ink/2010/main" type="inkWord" rotatedBoundingBox="12668,2640 13692,2603 13732,3704 12708,3742"/>
              </emma:interpretation>
              <emma:one-of disjunction-type="recognition" id="oneOf21">
                <emma:interpretation id="interp105" emma:lang="zh-CN" emma:confidence="0">
                  <emma:literal>程</emma:literal>
                </emma:interpretation>
                <emma:interpretation id="interp106" emma:lang="zh-CN" emma:confidence="0">
                  <emma:literal>税</emma:literal>
                </emma:interpretation>
                <emma:interpretation id="interp107" emma:lang="zh-CN" emma:confidence="0">
                  <emma:literal>稅</emma:literal>
                </emma:interpretation>
                <emma:interpretation id="interp108" emma:lang="zh-CN" emma:confidence="0">
                  <emma:literal>稃</emma:literal>
                </emma:interpretation>
                <emma:interpretation id="interp109" emma:lang="zh-CN" emma:confidence="0">
                  <emma:literal>艳</emma:literal>
                </emma:interpretation>
              </emma:one-of>
            </emma:emma>
          </inkml:annotationXML>
          <inkml:trace contextRef="#ctx0" brushRef="#br0" timeOffset="36886">15739 5782 7808,'-10'6'2880,"20"-2"-1536,1-4-1568,19-4 2560,1-2-1024,-1-3-576,11-4-385,1-1-287,3 2-128,-4-4 32,-5 3 32,-6 4 64,-5 1-319,-5-1-65,-8 3-128,-12 2 32,-6 1 160,-6-3 64,-2-4 192,-2 3 64,1-2 256,0 3 128,0 2 32,4 0 31,1-1 1,5 5 0,1 5-128,4 3 0,0 11-32,0 13 96,0 3 128,0 11 32,0 12-192,0 6 0,4 0-128,1 4 0,-5 0-96,6-4 32,-2-12-128,-4 0-64,0-11 0,0-11-32,0-7-576,0-9-256,-4-10-416,-2-8-192,-3-4-64,-2-24-31,1-4-193,-1-10-64,-4 2 352,6 2 160,-3-22 800,3 14 352,-6 10 384,0 3 256,-1 11 224,-4 3 192,-1 8-32,6 12 32,0 6-32,0 16 64,0 7 32,4 3 32,1-2-129,5 5-95,-1-1 0,6-4 32,0-5-320,6 0-64,9-12-128,0 0-32,11-10-256,-5-10 0,3-3-192,2-6 32,-1 2-160,5-15 32,-3-3-32,-3 3 32,2-1-352,-5 1-96,0 0-544,-2-7-159,2-7-1249,11 2-448,12-8-544</inkml:trace>
          <inkml:trace contextRef="#ctx0" brushRef="#br0" timeOffset="36153">15906 5376 8320,'-3'10'3072,"3"-16"-1664,0 12-736,0-6 896,0 0-480,3 3-161,9 1-319,3-4-128,0 5-288,6-5-64,3 0 64,8 0-32,-2 0 64,0 0-192,6 0-32,-5 0-64,-6 0 0,-9 0-864,-16 0-320,-6 4-1151,-4 6-481,-4 8-1024</inkml:trace>
          <inkml:trace contextRef="#ctx0" brushRef="#br0" timeOffset="38073">16376 5256 7424,'-15'-9'2816,"15"9"-1536,-4 6-576,4-6 832,0 0-160,0 9-33,4 4-319,7 4-160,-7 6-480,7 5 32,-1 4 96,1 0-128,-7 4 32,2-9-256,-1 0-32,-5-4-128,-5-6-96,-1-2-992,2-11-416,-2-4-1055,6-19-481,0-7 0,6-2-320,9 1 1408,0 1 1792,6 3 896,0 4 448,9 6 96,-6 4 64,8 0 32,-2 4-32,-5 0-64,-4 1-672,-6 4 128,0 0 32,-4 4-32,-7 1-64,-4 3-288,-9 7-161,-1-2-127,-22 29-96,-4-2-64,2 1-96,-1 0 1,-2-1 31,2-4-32,-6 1 128,-1-10 0,6-8 32,6-7 64,5-2-32,5-6 64,5-4 64,4 0 127,7-4-63,8-2 32,7 2-96,10-1 0,-3 1 32,9 1 32,-3-3-32,3 2-32,-1 4 160,-1 0 128,1 0-160,-8 0-96,3 4 32,6 2 0,-3 1-32,-3 2 32,-6 6 0,-4-2 32,-1 5 0,-5 1 0,-1-1-128,-4 5-96,-4 3 64,-7-3 0,-4 5-192,0-5 0,-6-1-480,0-8-160,-3-5-192,-3-9-64,9-6 192,-3 6 128,6-9 544,9 1 160,1-1 160,5-4 96,5-2 64,5 2-32,5-1 32,2 5-128,1-1-64,0 7-160,-4-3 0,-4 12 64,-1 3 96,-3 4-128,-6 10-32,0 9 128,-6-6 160,3 3 32,-8 1 64,1-2 0,4 4 64,3-9-160,-3-1-96,1-5 32,5 2 0,0 0 32,0-2 0,0 2-64,0-1 96,0-1-32,0 2-32,0-6-64,5 1-32,1-5 0,-3 0-64,8-5 32,5-4-64,8 0 64,8 6-64,-7-6-32,1 0 32,-7-6-32,2 2 0,0-5 64,-1 0-192,-5-1 32,1 3 32,-5-9 32,-2 3 32,1 0 64,-5 4-192,1-1-32,-6 1-384,0 1-32,0 3-480,-6 1-160,1-5-544,0 5-223,0-6-577,-1 5-160,6 1-992</inkml:trace>
        </inkml:traceGroup>
        <inkml:traceGroup>
          <inkml:annotationXML>
            <emma:emma xmlns:emma="http://www.w3.org/2003/04/emma" version="1.0">
              <emma:interpretation id="{2403D67C-BAA8-4A91-9BDB-6407328CA55B}" emma:medium="tactile" emma:mode="ink">
                <msink:context xmlns:msink="http://schemas.microsoft.com/ink/2010/main" type="inkWord" rotatedBoundingBox="14079,3371 14162,3368 14174,3690 14091,3693"/>
              </emma:interpretation>
              <emma:one-of disjunction-type="recognition" id="oneOf22">
                <emma:interpretation id="interp110" emma:lang="zh-CN" emma:confidence="0">
                  <emma:literal>:</emma:literal>
                </emma:interpretation>
                <emma:interpretation id="interp111" emma:lang="zh-CN" emma:confidence="0">
                  <emma:literal>;</emma:literal>
                </emma:interpretation>
                <emma:interpretation id="interp112" emma:lang="zh-CN" emma:confidence="0">
                  <emma:literal>︰</emma:literal>
                </emma:interpretation>
                <emma:interpretation id="interp113" emma:lang="zh-CN" emma:confidence="0">
                  <emma:literal>∶</emma:literal>
                </emma:interpretation>
                <emma:interpretation id="interp11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38908">17137 6214 9088,'-6'0'3424,"6"4"-1856,0 18-1280,0-12 800,0 0-608,6-2-96,-3 6-896,3-1-288,0-4-2080,4 1-928,1-2 480,-2-12 352</inkml:trace>
          <inkml:trace contextRef="#ctx0" brushRef="#br0" timeOffset="38732">17156 6004 8832,'-10'-3'3328,"10"3"-1792,0 0-1312,6 3 736,-6-3-320,0 0-32,10 10-352,0-10-161,0 9-63,0-5-735,0 0-321,-10-4-1536,4 9-608,-4 1-160</inkml:trace>
        </inkml:traceGroup>
        <inkml:traceGroup>
          <inkml:annotationXML>
            <emma:emma xmlns:emma="http://www.w3.org/2003/04/emma" version="1.0">
              <emma:interpretation id="{37EA080D-123D-4CB9-81F4-2FB486EAB70D}" emma:medium="tactile" emma:mode="ink">
                <msink:context xmlns:msink="http://schemas.microsoft.com/ink/2010/main" type="inkWord" rotatedBoundingBox="15311,2421 17127,2354 17174,3639 15359,3706"/>
              </emma:interpretation>
              <emma:one-of disjunction-type="recognition" id="oneOf23">
                <emma:interpretation id="interp115" emma:lang="zh-CN" emma:confidence="0">
                  <emma:literal>秘</emma:literal>
                </emma:interpretation>
                <emma:interpretation id="interp116" emma:lang="zh-CN" emma:confidence="0">
                  <emma:literal>№</emma:literal>
                </emma:interpretation>
                <emma:interpretation id="interp117" emma:lang="zh-CN" emma:confidence="0">
                  <emma:literal>规</emma:literal>
                </emma:interpretation>
                <emma:interpretation id="interp118" emma:lang="zh-CN" emma:confidence="0">
                  <emma:literal>枇</emma:literal>
                </emma:interpretation>
                <emma:interpretation id="interp119" emma:lang="zh-CN" emma:confidence="0">
                  <emma:literal>枷</emma:literal>
                </emma:interpretation>
              </emma:one-of>
            </emma:emma>
          </inkml:annotationXML>
          <inkml:trace contextRef="#ctx0" brushRef="#br0" timeOffset="115181">18569 5872 7040,'-36'-39'2720,"36"39"-1472,0-9-832,0 9 768,5-6-128,-1 2 96,17 0-448,-6-1-96,12 1-352,-3-1-33,12 1 97,-4 0-64,13 4 32,-3 0-160,2 4-96,-7 0 0,8 1-32,-10-1-352,7 1-96,-6-1-1055,-1 0-449,-5 2-2016,1 7-1120,-5-4 2464</inkml:trace>
          <inkml:trace contextRef="#ctx0" brushRef="#br0" timeOffset="114638">18906 5276 5888,'0'-14'2176,"19"18"-1152,-29-14-480,10 10 704,0 0-160,0 0 96,0 0-320,0-3-128,-5 6-416,1 3 0,-2-2 32,6 6 64,-5-1 159,-1-2-191,-4 3 32,5 3-64,-4 6 32,-7-1-64,2 0 32,-7 14-128,0 10 32,-4 6-160,-16 12 0,-1 8 32,3 23 0,-2-1-64,-1-5 32,6 1-64,6-4-32,6-9 32,3-8-32,6-11-160,-6-14 32,10-8-576,7-14-256,4-18-704,10-15-287,4-20-673,7 3-192,-12 5-416</inkml:trace>
          <inkml:trace contextRef="#ctx0" brushRef="#br0" timeOffset="114913">18900 5031 4352,'0'0'1664,"21"10"-896,-32 12 0,11-5 768,0 11-64,0-5 0,11 16-256,-8-1-96,9 20-640,-3-8 0,2 20 32,-1-12-64,-1 19 63,2-15-223,5 25-96,-6-19-96,6 0 0,0-10-128,-2 6-64,2-10-384,-8-4-63,4-4-801,-8-10-320,2-4-544,-6-24-224,0-2-608</inkml:trace>
          <inkml:trace contextRef="#ctx0" brushRef="#br0" timeOffset="115439">19348 5633 5376,'-26'-9'2016,"26"9"-1088,-4 4-512,4-4 544,4 9 64,-4-3 128,20 11-224,-4-4-96,10 9-448,-6-3-32,6 22 0,-6-8 0,10 6 32,-4-3-192,10 6-128,-6-7-128,-3 3-32,-2-8-448,-5-2-192,-5-5-1120,0-4-448,-3-2-1088</inkml:trace>
          <inkml:trace contextRef="#ctx0" brushRef="#br0" timeOffset="115692">19737 5660 5504,'-6'-32'2112,"6"32"-1152,-6-4-64,6 4 864,-9 0-64,3 0 64,-3 10-448,-3-1-161,-8 17-639,5-7 96,-10 17 64,4-4-160,-14 17 32,5-8-128,-6 5 0,6-5-320,-6-2-96,4-3-544,8 6-128,3-10-1056,5-10-415,2-3-993,8-12-352,0 3 32</inkml:trace>
          <inkml:trace contextRef="#ctx0" brushRef="#br0" timeOffset="116488">19868 5696 5120,'-6'-8'1920,"6"8"-1024,-3 0 64,3 0 832,0 0-256,0 0-32,0 0-448,0 0-160,3 0-512,3 0 95,4-6 161,1 3-64,4-3-32,0 2-288,12 1-96,-9 3-96,14-6-64,-7-4-192,5 7-128,2-1-1024,-2 4-383,-5 0-1249,7 0-448,-8 0 128</inkml:trace>
          <inkml:trace contextRef="#ctx0" brushRef="#br0" timeOffset="115959">19848 5905 6272,'-6'0'2368,"6"0"-1280,12 5-512,-6-5 736,2-5-128,-2 0 32,10 0-480,-8 2-192,14-3-320,-2 2-224,5 0-96,2-2 128,8 3 96,-5 3-384,1 0-224,-5 0-800,-6 9-384,-4-5-1760</inkml:trace>
        </inkml:traceGroup>
        <inkml:traceGroup>
          <inkml:annotationXML>
            <emma:emma xmlns:emma="http://www.w3.org/2003/04/emma" version="1.0">
              <emma:interpretation id="{C250F798-B848-42A7-B3D5-05B9097C5026}" emma:medium="tactile" emma:mode="ink">
                <msink:context xmlns:msink="http://schemas.microsoft.com/ink/2010/main" type="inkWord" rotatedBoundingBox="17474,2521 17947,2504 17984,3510 17511,3528"/>
              </emma:interpretation>
              <emma:one-of disjunction-type="recognition" id="oneOf24">
                <emma:interpretation id="interp120" emma:lang="zh-CN" emma:confidence="0">
                  <emma:literal>b</emma:literal>
                </emma:interpretation>
                <emma:interpretation id="interp121" emma:lang="zh-CN" emma:confidence="0">
                  <emma:literal>;</emma:literal>
                </emma:interpretation>
                <emma:interpretation id="interp122" emma:lang="zh-CN" emma:confidence="0">
                  <emma:literal>了</emma:literal>
                </emma:interpretation>
                <emma:interpretation id="interp123" emma:lang="zh-CN" emma:confidence="0">
                  <emma:literal>6</emma:literal>
                </emma:interpretation>
                <emma:interpretation id="interp124" emma:lang="zh-CN" emma:confidence="0">
                  <emma:literal>卜</emma:literal>
                </emma:interpretation>
              </emma:one-of>
            </emma:emma>
          </inkml:annotationXML>
          <inkml:trace contextRef="#ctx0" brushRef="#br0" timeOffset="117494">20628 5253 3456,'-10'-13'1408,"10"13"-768,-6-38-192,6 35 544,0-3 160,0 2 160,0-9-416,0 4-160,0-1-416,0 1 0,0 15 96,0-3 64,0 10 96,0 3 32,6 10 32,-2-4 0,2 29 64,-1-11-192,0 24-33,-1-9-159,-4 22-32,0-15-96,0 21 32,0-15-128,0-6-64,0-7 0,0-11-32,0-2-352,0-20-96,0-3-128,0-28-63,0 4 287,6-22 192,0 4 128,3-5 32,2 5 0,9 1 0,0 5 64,6 4 96,-2-2-64,18 11 0,-12 0 32,6 4 0,-6 0-64,6 4 32,-6 0 0,-9 14 32,0-4-1,-15 14 65,-6-5 96,-22 12 64,2-3-160,-16 4-64,6-4 224,-15 8 128,10-8-224,-13-4-128,12-5-448,-9-14-128,9-1-896,1-12-351,5 0-929,3-15-448,8 6-320</inkml:trace>
        </inkml:traceGroup>
        <inkml:traceGroup>
          <inkml:annotationXML>
            <emma:emma xmlns:emma="http://www.w3.org/2003/04/emma" version="1.0">
              <emma:interpretation id="{BE933D66-CD3E-4D75-97CC-2BC3ACF79104}" emma:medium="tactile" emma:mode="ink">
                <msink:context xmlns:msink="http://schemas.microsoft.com/ink/2010/main" type="inkWord" rotatedBoundingBox="18434,3234 18498,3232 18507,3458 18443,3460"/>
              </emma:interpretation>
              <emma:one-of disjunction-type="recognition" id="oneOf25">
                <emma:interpretation id="interp125" emma:lang="zh-CN" emma:confidence="0">
                  <emma:literal>l</emma:literal>
                </emma:interpretation>
                <emma:interpretation id="interp126" emma:lang="zh-CN" emma:confidence="0">
                  <emma:literal>,</emma:literal>
                </emma:interpretation>
                <emma:interpretation id="interp127" emma:lang="zh-CN" emma:confidence="0">
                  <emma:literal>.</emma:literal>
                </emma:interpretation>
                <emma:interpretation id="interp128" emma:lang="zh-CN" emma:confidence="0">
                  <emma:literal>、</emma:literal>
                </emma:interpretation>
                <emma:interpretation id="interp12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17985">21542 5892 7680,'-12'-29'2880,"12"29"-1536,-6 32-1088,6-26 672,0 11-128,0-2 0,-3 2-448,-3-3-224,1 4-64,1 5-704,-2-4-224,0-3-1664,3 7-704,-3 5 224</inkml:trace>
        </inkml:traceGroup>
        <inkml:traceGroup>
          <inkml:annotationXML>
            <emma:emma xmlns:emma="http://www.w3.org/2003/04/emma" version="1.0">
              <emma:interpretation id="{38292084-F000-49C8-AC8C-DDA93FF8FDD5}" emma:medium="tactile" emma:mode="ink">
                <msink:context xmlns:msink="http://schemas.microsoft.com/ink/2010/main" type="inkWord" rotatedBoundingBox="19986,2432 20723,2405 20755,3274 20018,3302"/>
              </emma:interpretation>
              <emma:one-of disjunction-type="recognition" id="oneOf26">
                <emma:interpretation id="interp130" emma:lang="zh-CN" emma:confidence="0">
                  <emma:literal>A</emma:literal>
                </emma:interpretation>
                <emma:interpretation id="interp131" emma:lang="zh-CN" emma:confidence="0">
                  <emma:literal>月</emma:literal>
                </emma:interpretation>
                <emma:interpretation id="interp132" emma:lang="zh-CN" emma:confidence="0">
                  <emma:literal>及</emma:literal>
                </emma:interpretation>
                <emma:interpretation id="interp133" emma:lang="zh-CN" emma:confidence="0">
                  <emma:literal>小</emma:literal>
                </emma:interpretation>
                <emma:interpretation id="interp134" emma:lang="zh-CN" emma:confidence="0">
                  <emma:literal>乃</emma:literal>
                </emma:interpretation>
              </emma:one-of>
            </emma:emma>
          </inkml:annotationXML>
          <inkml:trace contextRef="#ctx0" brushRef="#br0" timeOffset="130786">23534 5062 4096,'0'-9'1568,"0"5"-832,0-1-160,0 5 576,0 0 128,0 0 96,0 0-256,0 0-64,0 5-576,-6 3 128,0 1 64,6 1 0,-5-1-32,1 8-65,-2 11 33,-3-5-128,-6 9-32,-2 4 0,-2 5 64,-17 12-96,-5 7 64,11-11-128,-17 29-32,1-5-64,1-5 0,4 12-224,5-15 0,11-16-32,5-8-448,5-14-160,9-37-1248,6-7-63,9-15-1,7-9-64,0-4 32,3-10 448,13-7 192,-7 7 480,11 1 256,-6-1 416,2 6 256,-8-6-32,6 4-32,-3 2 416,-3 4 224,-3 7 320,0 8 96,-6 2-32,0 11 0,-4 2-96,4 8 32,-5 1-128,1 6-64,-2 13-64,6 15-97,0 8 33,6 15-32,-6-2-160,12 19-32,-7-1-192,-1 2 0,2-2-160,-1-3 0,1 0-32,0-11-64,0-6-64,-6 2 32,0-13-480,-6-4-192,3-19-640,-9-3-287,-3-15-257,0-4-96,-3-4-64,-9-6 96,3 0-640</inkml:trace>
          <inkml:trace contextRef="#ctx0" brushRef="#br0" timeOffset="131057">23385 5582 5248,'-21'-13'2016,"12"13"-1088,-2 0-160,7 0 704,-7 0-96,2 0 32,-1 0-224,4 0 0,1 6-672,5-6-97,11 0 257,4 0-128,0 0-256,9 0-96,-3 0-128,6 0-64,-8 0 32,22 3 32,4-3-256,2 0-96,-11 0-768,0 0-351,-6 0-897,-6 0-320,3 0-928</inkml:trace>
        </inkml:traceGroup>
        <inkml:traceGroup>
          <inkml:annotationXML>
            <emma:emma xmlns:emma="http://www.w3.org/2003/04/emma" version="1.0">
              <emma:interpretation id="{477DF363-67FB-4F09-94E1-CAA08F2E21B0}" emma:medium="tactile" emma:mode="ink">
                <msink:context xmlns:msink="http://schemas.microsoft.com/ink/2010/main" type="inkWord" rotatedBoundingBox="20912,2810 21361,2794 21369,3005 20920,3021"/>
              </emma:interpretation>
              <emma:one-of disjunction-type="recognition" id="oneOf27">
                <emma:interpretation id="interp135" emma:lang="zh-CN" emma:confidence="0">
                  <emma:literal>:</emma:literal>
                </emma:interpretation>
                <emma:interpretation id="interp136" emma:lang="zh-CN" emma:confidence="0">
                  <emma:literal>“</emma:literal>
                </emma:interpretation>
                <emma:interpretation id="interp137" emma:lang="zh-CN" emma:confidence="0">
                  <emma:literal>;</emma:literal>
                </emma:interpretation>
                <emma:interpretation id="interp138" emma:lang="zh-CN" emma:confidence="0">
                  <emma:literal>"</emma:literal>
                </emma:interpretation>
                <emma:interpretation id="interp139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131637">24013 5650 7936,'-41'-3'2976,"41"3"-1600,-10-4-960,10 4 704,0 0-288,0 0-96,10 0-288,-4 0-32,20-6-256,-2 3 31,6-3 33,2 6-96,8-4-96,-10 4 0,17 0 32,-8 0-735,9-4-257,-9-1-960,2 0-416,-5 0-1376</inkml:trace>
          <inkml:trace contextRef="#ctx0" brushRef="#br0" timeOffset="131414">24004 5447 7552,'-42'0'2816,"42"0"-1536,0 0-1344,0 0 544,5 0 128,-1 0 192,22 0-416,-5 0-160,15 0-128,-6 0-160,10-3 32,-4-3 32,11 2 64,-11 0-256,3 4-96,-3 0-768,-4 0-352,-8 0-1728,-14 4-1088,-14 14 1952</inkml:trace>
        </inkml:traceGroup>
        <inkml:traceGroup>
          <inkml:annotationXML>
            <emma:emma xmlns:emma="http://www.w3.org/2003/04/emma" version="1.0">
              <emma:interpretation id="{D7E3C950-814E-44AC-A858-AE2FBCB9FD2A}" emma:medium="tactile" emma:mode="ink">
                <msink:context xmlns:msink="http://schemas.microsoft.com/ink/2010/main" type="inkWord" rotatedBoundingBox="21933,2075 23508,2018 23550,3166 21975,3224"/>
              </emma:interpretation>
              <emma:one-of disjunction-type="recognition" id="oneOf28">
                <emma:interpretation id="interp140" emma:lang="zh-CN" emma:confidence="0">
                  <emma:literal>w</emma:literal>
                </emma:interpretation>
                <emma:interpretation id="interp141" emma:lang="zh-CN" emma:confidence="0">
                  <emma:literal>ⅶ</emma:literal>
                </emma:interpretation>
                <emma:interpretation id="interp142" emma:lang="zh-CN" emma:confidence="0">
                  <emma:literal>吠</emma:literal>
                </emma:interpretation>
                <emma:interpretation id="interp143" emma:lang="zh-CN" emma:confidence="0">
                  <emma:literal>泔</emma:literal>
                </emma:interpretation>
                <emma:interpretation id="interp144" emma:lang="zh-CN" emma:confidence="0">
                  <emma:literal>叫</emma:literal>
                </emma:interpretation>
              </emma:one-of>
            </emma:emma>
          </inkml:annotationXML>
          <inkml:trace contextRef="#ctx0" brushRef="#br0" timeOffset="310032">25082 4889 2560,'0'-25'1056,"0"20"-576,0 0 288,0 5 608,0 0 32,0-4 32,0 4-352,0 0-192,0 9-512,0 4 96,0 1 96,-4 8 32,-1 4 32,-1 6-160,1 10-32,-5 7 0,5 6 64,-5 3-160,-1 6 32,1 4-97,4-4 1,3 4-32,3 0 0,0-4-128,3-6-32,9-3-32,-2-6-64,5 1 96,0-18 0,11-9-32,4-6 32,0-17-64,6-4 64,-4-5-224,-2-4 32,0-6 96,0-4 64,-3-3 0,-2-6 32,-5 0-64,-4-13-32,-6-4 96,0-6 0,-4 4-32,0 3-64,-6-11-64,0-2 32,0 3 32,0 10 0,3-4 0,2 7 64,1 4-96,-2 5 0,2 4-32,0 10-64,-3 4-480,2 9-160,1 4-735,-6 5-321,0 0-2368</inkml:trace>
          <inkml:trace contextRef="#ctx0" brushRef="#br0" timeOffset="310679">25781 4950 4736,'-9'-6'1824,"12"12"-960,-6-2-224,3 0 672,0 4-64,0 2 32,0 4-352,-6 4-96,6-1-480,0 11 64,-6 14 32,1-3 32,5 7 128,-4-2-65,-2 2-31,6 4-128,0 6-64,0-2-64,0-5 0,0 0-64,0 1-32,6-4 32,3-1 32,3-12-96,-3-7-96,6-4 64,0-3 0,0-6-128,0-3 32,6-6 0,0-4 64,5-4-32,-7-6 64,2-3-64,-6-6-32,0-3 32,2-4 32,-2-3-32,-6-10-32,3-7 96,-3 1 64,-4-6-64,0 3-64,-5-11 64,0-2 0,0 3-128,0 4 32,-5 4 0,0 0 0,5 4 0,0 10 0,0 1 0,0 6 0,0 7-96,0 5 0,0-2-384,5 6-64,0 0-736,6 3-287,-2 2-1441,6 3-544,0 10-64</inkml:trace>
          <inkml:trace contextRef="#ctx0" brushRef="#br0" timeOffset="311039">26194 4699 7040,'-9'-26'2624,"12"52"-1408,-3-33-512,0 7 832,0 0-512,12 0-192,3 0-288,0 0-96,5-6-256,11 6 0,10-4 31,-5 4-95,0-6-96,-6 6 0,0 0 32,0 0-32,2 0-32,-13 6-767,-7-6-289,-7 13-1568,-5 0-704,-5 10-32</inkml:trace>
          <inkml:trace contextRef="#ctx0" brushRef="#br0" timeOffset="311378">26382 4677 13952,'-9'22'1728,"-3"1"-865,8-1-159,-1 7-32,-1-3-96,17 10 64,-7 11-352,2-2-96,5 4-128,4 6 32,-15 3-640,10-3-256,5-10-2975,0-4-1345,0-14 1120</inkml:trace>
          <inkml:trace contextRef="#ctx0" brushRef="#br0" timeOffset="311205">26437 4681 5632,'-49'-16'2176,"49"5"-1152,0 11-224,0 0 864</inkml:trace>
        </inkml:traceGroup>
        <inkml:traceGroup>
          <inkml:annotationXML>
            <emma:emma xmlns:emma="http://www.w3.org/2003/04/emma" version="1.0">
              <emma:interpretation id="{603F4B88-4E9A-4166-8B05-E1FC0D325AE2}" emma:medium="tactile" emma:mode="ink">
                <msink:context xmlns:msink="http://schemas.microsoft.com/ink/2010/main" type="inkWord" rotatedBoundingBox="25328,1490 25664,1478 25763,4184 25428,4196"/>
              </emma:interpretation>
              <emma:one-of disjunction-type="recognition" id="oneOf29">
                <emma:interpretation id="interp145" emma:lang="zh-CN" emma:confidence="0">
                  <emma:literal>l</emma:literal>
                </emma:interpretation>
                <emma:interpretation id="interp146" emma:lang="zh-CN" emma:confidence="0">
                  <emma:literal>{</emma:literal>
                </emma:interpretation>
                <emma:interpretation id="interp147" emma:lang="zh-CN" emma:confidence="0">
                  <emma:literal>|</emma:literal>
                </emma:interpretation>
                <emma:interpretation id="interp148" emma:lang="zh-CN" emma:confidence="0">
                  <emma:literal>丨</emma:literal>
                </emma:interpretation>
                <emma:interpretation id="interp149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382110">25001 10548 4480,'-15'-7'1760,"4"7"-960,11 0-928,0-9 1792,0 3 96,0 2-448,0 0-192,0-1-672,0 1 64,0-2 128,5-1 64,1 7 128,0-10-97,-2 1-63,1 5-160,5-1 0,1 10-160,-2-10-32,7 1-128,-2 4 32,3 0-128,8-6 0,5 16 32,6-5 0,0-10-64,-1 5-64,7 9 32,-3-13 32,3 4-32,-1 0-32,-1 0-64,11 8 32,0 1 32,1 1 0,-1-1 0,-6 0 0,12-1 0,-6 1 0,5-9 0,-1 6 0,2-12 0,-7 3 0,7 3 0,-1 3 0,4 3 0,-3-3 0,-1-6 0,-5-3 0,0-3 128,-6 1-288,-3 3-32,-3-8-416,-7 3-160,-13-3 416,2 4-960,-6-1-383,-3-3-1313,-12-1-480,0 1 192</inkml:trace>
        </inkml:traceGroup>
      </inkml:traceGroup>
    </inkml:traceGroup>
    <inkml:traceGroup>
      <inkml:annotationXML>
        <emma:emma xmlns:emma="http://www.w3.org/2003/04/emma" version="1.0">
          <emma:interpretation id="{689BC089-185A-4ED2-930D-4C258DF8E5C2}" emma:medium="tactile" emma:mode="ink">
            <msink:context xmlns:msink="http://schemas.microsoft.com/ink/2010/main" type="paragraph" rotatedBoundingBox="2234,6571 29544,6073 29591,8679 2282,91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EA16F2D-32E4-4DFE-BC17-6995B90EDCAF}" emma:medium="tactile" emma:mode="ink">
              <msink:context xmlns:msink="http://schemas.microsoft.com/ink/2010/main" type="line" rotatedBoundingBox="2234,6571 29544,6073 29591,8679 2282,9177"/>
            </emma:interpretation>
          </emma:emma>
        </inkml:annotationXML>
        <inkml:traceGroup>
          <inkml:annotationXML>
            <emma:emma xmlns:emma="http://www.w3.org/2003/04/emma" version="1.0">
              <emma:interpretation id="{FFDB64C9-88E1-4C96-821F-B72E2C7CF70E}" emma:medium="tactile" emma:mode="ink">
                <msink:context xmlns:msink="http://schemas.microsoft.com/ink/2010/main" type="inkWord" rotatedBoundingBox="2672,7233 2899,8974 2472,9030 2245,7288"/>
              </emma:interpretation>
              <emma:one-of disjunction-type="recognition" id="oneOf30">
                <emma:interpretation id="interp150" emma:lang="zh-CN" emma:confidence="0">
                  <emma:literal>坻</emma:literal>
                </emma:interpretation>
                <emma:interpretation id="interp151" emma:lang="zh-CN" emma:confidence="0">
                  <emma:literal>曲</emma:literal>
                </emma:interpretation>
                <emma:interpretation id="interp152" emma:lang="zh-CN" emma:confidence="0">
                  <emma:literal>恬</emma:literal>
                </emma:interpretation>
                <emma:interpretation id="interp153" emma:lang="zh-CN" emma:confidence="0">
                  <emma:literal>呷</emma:literal>
                </emma:interpretation>
                <emma:interpretation id="interp154" emma:lang="zh-CN" emma:confidence="0">
                  <emma:literal>沈</emma:literal>
                </emma:interpretation>
              </emma:one-of>
            </emma:emma>
          </inkml:annotationXML>
          <inkml:trace contextRef="#ctx0" brushRef="#br0" timeOffset="243751">5314 9938 5120,'-24'0'1920,"24"-6"-1024,0 6-288,6 0 736,3 0-96,-9-4-32,15 4-192,6-4-64,0-1-544,3-8-32,8 13-32,-8-4-64,7 4 0,1-6-160,-2 6-96,5 0 0,-5 0-32,-3-4 0,4 4 64,-11-5-384,-2 5-96,0 0-1632,-14 5-3072</inkml:trace>
          <inkml:trace contextRef="#ctx0" brushRef="#br0" timeOffset="244306">5488 9902 5120,'-19'8'1920,"19"-8"-1024,-5 18-416,5-8 576,-6 0 32,6-3 64,0 12-192,0-1-64,0 9-480,0 4 32,6 11 0,-6 7 32,5 6 32,0 3-64,0 16 31,0 1-63,-5 8 0,0 1-96,0 4-32,0-2 32,0 0 32,0-4-160,4-1-64,2-8 0,-6-5 64,6 0-96,0-14 0,2 1 32,-2-16 0,-2 3-160,2-16 32,0 3 64,-1 3 32,4-10-128,1 5 32,-4-9 0,-1 0 0,-1-6 0,7 4 0,-5-8 0,3 0 0,0-2 0,3-2 64,8 2 32,-4-2 32,8 0-224,2-4 64,0 0 0,-1-8 32,0-2 64,1 4-32,-1-6-32,-4 8-128,-7-12 0,-2 9-704,-6-8-256,-6 7-1087,-6-6-353,0 6-1856</inkml:trace>
        </inkml:traceGroup>
        <inkml:traceGroup>
          <inkml:annotationXML>
            <emma:emma xmlns:emma="http://www.w3.org/2003/04/emma" version="1.0">
              <emma:interpretation id="{04C83079-ADFD-4B06-8949-AFD202DDBE3D}" emma:medium="tactile" emma:mode="ink">
                <msink:context xmlns:msink="http://schemas.microsoft.com/ink/2010/main" type="inkWord" rotatedBoundingBox="3170,6950 4767,6920 4807,9102 3210,9131"/>
              </emma:interpretation>
            </emma:emma>
          </inkml:annotationXML>
          <inkml:trace contextRef="#ctx0" brushRef="#br0" timeOffset="256818">12539 11804 13824,'6'0'5183,"-3"0"-2815,3 0-2688,-6 0 800,0 0-512,5 0-32,-1 0 32,8 0 0,-3 0 32,2-5 64,-1 1 32,-1-2-128,18-1 32,3 1 64,0-3-32,-4 5-32,-1-6-64,1 7-32,1-3-32,-3 2 96,-3 1-288,-1-3-96,-5 2-576,-5-2-224,-4 3-640,-6-1-255,-6-2-2337,6 6-1024</inkml:trace>
          <inkml:trace contextRef="#ctx0" brushRef="#br0" timeOffset="367671">13634 11083 6272,'-20'-13'2368,"14"13"-1280,-4 0-992,10 0 544,-5 4 256,0 2 128,1-3-160,-2 7-64,-9-1-448,4 4 0,1 1 64,4 8-32,1 16 32,1-8-96,8 11 31,1 1-127,7 3-64,3 10 0,6 3-32,3-9-64,12-4-64,5-7-64,10-11 32,4-14-32,2-8-64,-1-23-128,-6-5-64,-4-13 1,-5-5 127,-5-14 96,-9 6 64,-9-2 32,-6 2 64,-8 4 32,-8 3 32,-8 10 128,-2 10 95,-8-1-127,-8 16 32,-9 1-160,-2 6 0,-5 9-320,-1 5-96,2-5-543,3 4-193,7 0-1344</inkml:trace>
          <inkml:trace contextRef="#ctx0" brushRef="#br0" timeOffset="366858">17008 9870 5632,'0'-15'2176,"-14"8"-1152,23-8-480,-4 11 704,1 0 0,10-2 128,-2 3-416,2-3-192,10-1-416,-2 1-32,3 2 32,-2 4 0,1-6 95,-8 6-95,4 0 32,-2 6-96,-5-2 64,-4 2 0,-1 1 32,-4 8 0,-3-2 0,2 10-64,-5-6 32,0 7-64,0 3 0,0 5-96,0 7 32,0 6-64,0 10 0,6 9-32,0 4 0,-2 13-160,2 9 32,-1-3 128,-5 4 64,10 5 0,1-2 32,-2-4-128,-4 6 0,0-9 96,0-6 32,1 0-192,-2-13-64,-4-14 0,0 1 0,0-10 32,-10-9 64,0 1-96,-4-14 0,-3-19-736,-2 9-320,-7-16-1344,2-7-575,-8-12-2177</inkml:trace>
          <inkml:trace contextRef="#ctx0" brushRef="#br0" timeOffset="256560">12482 9983 4864,'-9'4'1824,"13"-4"-960,-4 19-576,0-15 1376,0 14-32,0 8-320,0 2-160,0 9-672,0 4 0,0 5 32,0 2 32,0 3-32,0 17-129,0 3 1,0 7 64,0 2 96,0 4-160,0 0-64,0 0-32,0-4 32,0 2-96,5-6-64,5 2 64,-5-7 64,-5 3-128,6-7-96,-6-8-32,6-4 32,-6-10-32,3 0 64,3-7 64,0-2 128</inkml:trace>
          <inkml:trace contextRef="#ctx0" brushRef="#br0" timeOffset="251081">8711 10993 5120,'-6'-9'1920,"6"5"-1024,0 0-352,0 4 704,0 0 64,6 0 160,-6 0-320,0 0-64,0 8-608,0 7 64,3 2 96,3 11-65,-1-2 33,-1 10-32,2 19 0,0-5-96,-1 9 32,-1 9-224,-4-1-96,0-3-96,0-1 0,0-9 0,0-3 32,0-5-512,-4-11-192,-1-8-1280,-1-13-543,6-9-2497</inkml:trace>
          <inkml:trace contextRef="#ctx0" brushRef="#br0" timeOffset="256063">12482 9842 6400,'-20'0'2368,"9"0"-1280,-42 25-640,46-25 640,-4 13 0,11-13 64</inkml:trace>
          <inkml:trace contextRef="#ctx0" brushRef="#br0" timeOffset="362326">16166 9842 5120,'-3'-10'1920,"3"10"-1024,0 0-128,0 0 768,0 0 0,0 6 128,0 3-384,0-2-128,-6 9-640,6 0 31,0 3 33,0 13-64,0-5 32,0 9-160,0-4-64,6-4-192,-3-2-96,-3-4-224,0 2-32,6-6-960,-6-8-351,0-10-961,0 0-352,15-15-896</inkml:trace>
          <inkml:trace contextRef="#ctx0" brushRef="#br0" timeOffset="247247">6611 11402 6656,'3'3'2464,"3"-6"-1344,9 6-672,-4-3 704,5 0-160,4 0 64,5 0-544,1-3-224,10-7-160,4 1-128,1-4 32,-5-1-896,-6 0-288,-4-4-1760,-1 5-1664,-10-2 1472</inkml:trace>
          <inkml:trace contextRef="#ctx0" brushRef="#br0" timeOffset="417642">5642 12972 7808,'-11'-22'2880,"11"12"-1536,0-3-576,0 9 928,0 4-288,5-5-129,1 1-447,10 4-96,-2 4-448,2 1-256,-2 5-96,2-3 96,-1 3 96,0-1-1152,2 0-576,-2 5-2879,5-1-1729,0-3 2720</inkml:trace>
        </inkml:traceGroup>
        <inkml:traceGroup>
          <inkml:annotationXML>
            <emma:emma xmlns:emma="http://www.w3.org/2003/04/emma" version="1.0">
              <emma:interpretation id="{A57ADF5F-4CA4-4C40-93F5-EA8101BB7B81}" emma:medium="tactile" emma:mode="ink">
                <msink:context xmlns:msink="http://schemas.microsoft.com/ink/2010/main" type="inkWord" rotatedBoundingBox="5513,6963 6704,6941 6723,7966 5532,7987"/>
              </emma:interpretation>
              <emma:one-of disjunction-type="recognition" id="oneOf31">
                <emma:interpretation id="interp155" emma:lang="zh-CN" emma:confidence="0">
                  <emma:literal>小</emma:literal>
                </emma:interpretation>
                <emma:interpretation id="interp156" emma:lang="zh-CN" emma:confidence="0">
                  <emma:literal>*</emma:literal>
                </emma:interpretation>
                <emma:interpretation id="interp157" emma:lang="zh-CN" emma:confidence="0">
                  <emma:literal>"</emma:literal>
                </emma:interpretation>
                <emma:interpretation id="interp158" emma:lang="zh-CN" emma:confidence="0">
                  <emma:literal>才</emma:literal>
                </emma:interpretation>
                <emma:interpretation id="interp159" emma:lang="zh-CN" emma:confidence="0">
                  <emma:literal>犭</emma:literal>
                </emma:interpretation>
              </emma:one-of>
            </emma:emma>
          </inkml:annotationXML>
          <inkml:trace contextRef="#ctx0" brushRef="#br0" timeOffset="251081">8711 10993 5120,'-6'-9'1920,"6"5"-1024,0 0-352,0 4 704,0 0 64,6 0 160,-6 0-320,0 0-64,0 8-608,0 7 64,3 2 96,3 11-65,-1-2 33,-1 10-32,2 19 0,0-5-96,-1 9 32,-1 9-224,-4-1-96,0-3-96,0-1 0,0-9 0,0-3 32,0-5-512,-4-11-192,-1-8-1280,-1-13-543,6-9-2497</inkml:trace>
          <inkml:trace contextRef="#ctx0" brushRef="#br0" timeOffset="362326">16166 9842 5120,'-3'-10'1920,"3"10"-1024,0 0-128,0 0 768,0 0 0,0 6 128,0 3-384,0-2-128,-6 9-640,6 0 31,0 3 33,0 13-64,0-5 32,0 9-160,0-4-64,6-4-192,-3-2-96,-3-4-224,0 2-32,6-6-960,-6-8-351,0-10-961,0 0-352,15-15-896</inkml:trace>
          <inkml:trace contextRef="#ctx0" brushRef="#br0" timeOffset="247247">6611 11402 6656,'3'3'2464,"3"-6"-1344,9 6-672,-4-3 704,5 0-160,4 0 64,5 0-544,1-3-224,10-7-160,4 1-128,1-4 32,-5-1-896,-6 0-288,-4-4-1760,-1 5-1664,-10-2 1472</inkml:trace>
        </inkml:traceGroup>
        <inkml:traceGroup>
          <inkml:annotationXML>
            <emma:emma xmlns:emma="http://www.w3.org/2003/04/emma" version="1.0">
              <emma:interpretation id="{434567B1-9816-463B-B9C1-231398689C74}" emma:medium="tactile" emma:mode="ink">
                <msink:context xmlns:msink="http://schemas.microsoft.com/ink/2010/main" type="inkWord" rotatedBoundingBox="7195,7360 7794,7349 7825,9076 7227,9087"/>
              </emma:interpretation>
              <emma:one-of disjunction-type="recognition" id="oneOf32">
                <emma:interpretation id="interp160" emma:lang="zh-CN" emma:confidence="0">
                  <emma:literal>了</emma:literal>
                </emma:interpretation>
                <emma:interpretation id="interp161" emma:lang="zh-CN" emma:confidence="0">
                  <emma:literal>]</emma:literal>
                </emma:interpretation>
                <emma:interpretation id="interp162" emma:lang="zh-CN" emma:confidence="0">
                  <emma:literal>}</emma:literal>
                </emma:interpretation>
                <emma:interpretation id="interp163" emma:lang="zh-CN" emma:confidence="0">
                  <emma:literal>︰</emma:literal>
                </emma:interpretation>
                <emma:interpretation id="interp164" emma:lang="zh-CN" emma:confidence="0">
                  <emma:literal>岁</emma:literal>
                </emma:interpretation>
              </emma:one-of>
            </emma:emma>
          </inkml:annotationXML>
          <inkml:trace contextRef="#ctx0" brushRef="#br0" timeOffset="256560">12482 9983 4864,'-9'4'1824,"13"-4"-960,-4 19-576,0-15 1376,0 14-32,0 8-320,0 2-160,0 9-672,0 4 0,0 5 32,0 2 32,0 3-32,0 17-129,0 3 1,0 7 64,0 2 96,0 4-160,0 0-64,0 0-32,0-4 32,0 2-96,5-6-64,5 2 64,-5-7 64,-5 3-128,6-7-96,-6-8-32,6-4 32,-6-10-32,3 0 64,3-7 64,0-2 128</inkml:trace>
        </inkml:traceGroup>
        <inkml:traceGroup>
          <inkml:annotationXML>
            <emma:emma xmlns:emma="http://www.w3.org/2003/04/emma" version="1.0">
              <emma:interpretation id="{CBACD6FB-10BA-4CD4-883C-31460E73BE0C}" emma:medium="tactile" emma:mode="ink">
                <msink:context xmlns:msink="http://schemas.microsoft.com/ink/2010/main" type="inkWord" rotatedBoundingBox="9336,7187 9761,7179 9795,9024 9370,9032"/>
              </emma:interpretation>
              <emma:one-of disjunction-type="recognition" id="oneOf33">
                <emma:interpretation id="interp165" emma:lang="zh-CN" emma:confidence="0">
                  <emma:literal>:</emma:literal>
                </emma:interpretation>
                <emma:interpretation id="interp166" emma:lang="zh-CN" emma:confidence="0">
                  <emma:literal>「</emma:literal>
                </emma:interpretation>
                <emma:interpretation id="interp167" emma:lang="zh-CN" emma:confidence="0">
                  <emma:literal>i</emma:literal>
                </emma:interpretation>
                <emma:interpretation id="interp168" emma:lang="zh-CN" emma:confidence="0">
                  <emma:literal>ⅰ</emma:literal>
                </emma:interpretation>
                <emma:interpretation id="interp169" emma:lang="zh-CN" emma:confidence="0">
                  <emma:literal>丫</emma:literal>
                </emma:interpretation>
              </emma:one-of>
            </emma:emma>
          </inkml:annotationXML>
          <inkml:trace contextRef="#ctx0" brushRef="#br0" timeOffset="256063">12482 9842 6400,'-20'0'2368,"9"0"-1280,-42 25-640,46-25 640,-4 13 0,11-13 64</inkml:trace>
          <inkml:trace contextRef="#ctx0" brushRef="#br0" timeOffset="256274">12395 9861 15136,'21'-7'960,"0"7"-225,4-3-287,1-1-64,4-1-96,0 1 0,6-2-256,11 6 0,-8-3-192,-3-2 32,-6 0-800,-4 1-255,-4-1-961,-13 5-384,2 5-1216</inkml:trace>
          <inkml:trace contextRef="#ctx0" brushRef="#br0" timeOffset="256063">12482 9842 6400,'-20'0'2368,"9"0"-1280,-42 25-640,46-25 640,-4 13 0,11-13 64</inkml:trace>
        </inkml:traceGroup>
        <inkml:traceGroup>
          <inkml:annotationXML>
            <emma:emma xmlns:emma="http://www.w3.org/2003/04/emma" version="1.0">
              <emma:interpretation id="{A5448C2E-89A5-4E94-A408-0D30200B118F}" emma:medium="tactile" emma:mode="ink">
                <msink:context xmlns:msink="http://schemas.microsoft.com/ink/2010/main" type="inkWord" rotatedBoundingBox="11423,7121 11455,7120 11463,7588 11431,7588"/>
              </emma:interpretation>
              <emma:one-of disjunction-type="recognition" id="oneOf34">
                <emma:interpretation id="interp170" emma:lang="zh-CN" emma:confidence="0">
                  <emma:literal>1</emma:literal>
                </emma:interpretation>
                <emma:interpretation id="interp171" emma:lang="zh-CN" emma:confidence="0">
                  <emma:literal>'</emma:literal>
                </emma:interpretation>
                <emma:interpretation id="interp172" emma:lang="zh-CN" emma:confidence="0">
                  <emma:literal>‘</emma:literal>
                </emma:interpretation>
                <emma:interpretation id="interp173" emma:lang="zh-CN" emma:confidence="0">
                  <emma:literal>’</emma:literal>
                </emma:interpretation>
                <emma:interpretation id="interp17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360736">14470 9792 5504,'-4'-5'2112,"4"-18"-1152,0 10-1120,4 22 2784,1 5-896,-5-1-320,0-4-352,6 5-640,-6 0 96,6 4 63,-3 1-191,-3 3 32,6 0 96,-6 10 128,0 8-256,0-2-64,0-3-128,0 1 32,0-3-192,0-1-96,0-6-608,0-7-224,0-6-1343,0-4-641,10-9-1472</inkml:trace>
        </inkml:traceGroup>
        <inkml:traceGroup>
          <inkml:annotationXML>
            <emma:emma xmlns:emma="http://www.w3.org/2003/04/emma" version="1.0">
              <emma:interpretation id="{AB94EFB2-A56E-4C8B-B830-F0D1C6B2AE28}" emma:medium="tactile" emma:mode="ink">
                <msink:context xmlns:msink="http://schemas.microsoft.com/ink/2010/main" type="inkWord" rotatedBoundingBox="12522,6773 13608,6753 13622,7559 12537,7579"/>
              </emma:interpretation>
              <emma:one-of disjunction-type="recognition" id="oneOf35">
                <emma:interpretation id="interp175" emma:lang="zh-CN" emma:confidence="0">
                  <emma:literal>0</emma:literal>
                </emma:interpretation>
                <emma:interpretation id="interp176" emma:lang="zh-CN" emma:confidence="0">
                  <emma:literal>U</emma:literal>
                </emma:interpretation>
                <emma:interpretation id="interp177" emma:lang="zh-CN" emma:confidence="0">
                  <emma:literal>匕</emma:literal>
                </emma:interpretation>
                <emma:interpretation id="interp178" emma:lang="zh-CN" emma:confidence="0">
                  <emma:literal>▽</emma:literal>
                </emma:interpretation>
                <emma:interpretation id="interp179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361994">15632 9480 4224,'-4'-18'1664,"4"14"-896,0-6-192,0 6 640,0-2-32,0 3 0,-6-2-288,1 1-160,5 0-416,-4-2 224,-1 2 160,5-2-64,-6 3 0,0 3-160,2 0 32,4 0-97,-5 0 65,-1 3-64,2 3 0,4 4-96,0-2-32,0 6-96,0 9 32,0 4-64,0-1 64,-6 6-64,6 18 64,0 6-64,0-4 0,0 8-32,6-6 0,-2 9-64,7-2 32,-1-9 0,1-2 32,4-4-160,4-10 32,-2-4 0,8-10 64,-5-2-32,25-20 64,-3-6-128,-1-8-64,-5-12 64,3-12 64,-2 2-160,-7-8 32,2 2 32,-8-10 32,-3-9 32,-6 6 64,-6 7-96,-3 2 0,-1 4 32,-5 4 0,-5-4 0,-1 0 64,-3 12-32,-1 2-32,-1 2-64,7 6-32,-1 2-224,-1 4-128,0 2-320,6 2-160,0 6-544,0 4-287,0 0-1025,6 14-480,0 4 64</inkml:trace>
          <inkml:trace contextRef="#ctx0" brushRef="#br0" timeOffset="362708">16346 9833 5504,'0'0'2112,"6"-8"-1152,4 3-224,0 1 832,0 4-448,2 0-96,-4 0-224,8 0-64,-7 4-384,2 6 64,-5-2 32,-2 6 32,-4-1 31,-4 6 1,-2 7 96,0-4-64,1 7 32,2-2 0,-3-5 0,0 0-160,2-3 0,4 0-128,0-6 0,-6-3-96,6-3-32,0-7 32,0 10 32,6-5-96,4 0-32,-1-5-96,8-5-32,-2 0-32,6-5-64,9 6-352,10-14-64,-4 4-800,-4 5-256,-8 0-1215,-4 1-513</inkml:trace>
        </inkml:traceGroup>
        <inkml:traceGroup>
          <inkml:annotationXML>
            <emma:emma xmlns:emma="http://www.w3.org/2003/04/emma" version="1.0">
              <emma:interpretation id="{40C25DD1-55DC-4A91-AE64-3CB06EEFCE88}" emma:medium="tactile" emma:mode="ink">
                <msink:context xmlns:msink="http://schemas.microsoft.com/ink/2010/main" type="inkWord" rotatedBoundingBox="15058,6899 15517,6890 15518,6940 15058,6948"/>
              </emma:interpretation>
              <emma:one-of disjunction-type="recognition" id="oneOf36">
                <emma:interpretation id="interp180" emma:lang="zh-CN" emma:confidence="0">
                  <emma:literal>一</emma:literal>
                </emma:interpretation>
                <emma:interpretation id="interp181" emma:lang="zh-CN" emma:confidence="0">
                  <emma:literal>-</emma:literal>
                </emma:interpretation>
                <emma:interpretation id="interp182" emma:lang="zh-CN" emma:confidence="0">
                  <emma:literal>‘</emma:literal>
                </emma:interpretation>
                <emma:interpretation id="interp183" emma:lang="zh-CN" emma:confidence="0">
                  <emma:literal>“</emma:literal>
                </emma:interpretation>
                <emma:interpretation id="interp18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368380">18141 9544 6912,'-35'-15'2624,"35"15"-1408,-6 0-928,6 0 704,0 0 96,0 0 192,0 0-320,15 0-96,0 0-161,17 0-415,-2 5-64,6-1-32,0 2-32,4 2 0,1-3-192,-6-1 32,1 1-160,10-5 32,-16 0-928,6 0-415,-16 0-1569,-8 4-640</inkml:trace>
        </inkml:traceGroup>
        <inkml:traceGroup>
          <inkml:annotationXML>
            <emma:emma xmlns:emma="http://www.w3.org/2003/04/emma" version="1.0">
              <emma:interpretation id="{E399F7BC-3F64-4DBA-AB86-66A8152DD09C}" emma:medium="tactile" emma:mode="ink">
                <msink:context xmlns:msink="http://schemas.microsoft.com/ink/2010/main" type="inkWord" rotatedBoundingBox="15980,6320 17157,6299 17178,7424 16001,7445"/>
              </emma:interpretation>
              <emma:one-of disjunction-type="recognition" id="oneOf37">
                <emma:interpretation id="interp185" emma:lang="zh-CN" emma:confidence="0">
                  <emma:literal>浪</emma:literal>
                </emma:interpretation>
                <emma:interpretation id="interp186" emma:lang="zh-CN" emma:confidence="0">
                  <emma:literal>▲</emma:literal>
                </emma:interpretation>
                <emma:interpretation id="interp187" emma:lang="zh-CN" emma:confidence="0">
                  <emma:literal>识</emma:literal>
                </emma:interpretation>
                <emma:interpretation id="interp188" emma:lang="zh-CN" emma:confidence="0">
                  <emma:literal>灰</emma:literal>
                </emma:interpretation>
                <emma:interpretation id="interp189" emma:lang="zh-CN" emma:confidence="0">
                  <emma:literal>㳖</emma:literal>
                </emma:interpretation>
              </emma:one-of>
            </emma:emma>
          </inkml:annotationXML>
          <inkml:trace contextRef="#ctx0" brushRef="#br0" timeOffset="371110">19862 9519 7040,'-15'6'2624,"15"-2"-1408,0 5-704,0 1 704,0-1-352,0 4-96,6 10-256,0 3 0,-3 12-288,3 1-64,4-1-32,-5-2-64,1 0-64,-1-10-192,-1 3-128,2-13-960,0 3-416,-3-10-1888,8-5-1024,-1-11 2112</inkml:trace>
          <inkml:trace contextRef="#ctx0" brushRef="#br0" timeOffset="371991">19961 9077 5504,'-15'-9'2112,"9"9"-1152,1 0-416,5 0 704,-6 4 64,2 1 160,-2 0-384,6 3-160,0 2-544,0 4 96,0 4 95,0-4-191,6 2-64,-2 3-256,2 10-96,5-3-352,-2 6-159,1 0-1697,1-6-672,-2 0-992</inkml:trace>
          <inkml:trace contextRef="#ctx0" brushRef="#br0" timeOffset="371362">20119 9493 5504,'-21'4'2112,"21"1"-1152,0 5-288,0-3 704,0 3 32,0-1 96,0 4-416,0 6-160,4 4-544,7 3 32,-2 16 31,3-1-31,-2 4 64,4 0-256,-2 1-64,-3 3-96,0-4 32,3-3-704,-3-7-224,-4-6-1279,1-13-545</inkml:trace>
          <inkml:trace contextRef="#ctx0" brushRef="#br0" timeOffset="370782">19053 9316 11360,'0'-13'1376,"0"4"-96,-6 18-736,3 4-128,-3 6 32,0-2-64,6 11 32,0 4-97,0 4-31,6 6-96,0 20 32,3 2-64,6-6 0,0-7-96,6-2-64,0-4 96,3-10 64,2-6-128,1-6-32,-3-10 0,22-4 64,-5-13-32,0-4-32,-1-12-128,-4-15-64,-5-10-64,0-7 0,-7 4 224,3-20 64,-7 0 32,-5 8-64,-5 7-192,-4 12-32,-1-1-191,-1 10 31,-4 6-160,0-1 0,0-1-384,0 11-128,0 2-576,0 2-256,0 3-896,0 3-672,0 7 1568</inkml:trace>
          <inkml:trace contextRef="#ctx0" brushRef="#br0" timeOffset="371617">19813 9076 9216,'-71'-7'3424,"71"7"-1856,-11-57-1120,11 39 896</inkml:trace>
          <inkml:trace contextRef="#ctx0" brushRef="#br0" timeOffset="371785">19746 8972 17535,'16'-14'864,"4"5"-480,1 2-96,0 1-96,3 15-64,2-5-96,-2-8 64,7 8 64,2 1-576,-9-5-160,2 0-800,4 0-319,-4 0-1153,-6 4-512</inkml:trace>
        </inkml:traceGroup>
        <inkml:traceGroup>
          <inkml:annotationXML>
            <emma:emma xmlns:emma="http://www.w3.org/2003/04/emma" version="1.0">
              <emma:interpretation id="{4544F414-0F55-468C-B0AB-646E61163B3F}" emma:medium="tactile" emma:mode="ink">
                <msink:context xmlns:msink="http://schemas.microsoft.com/ink/2010/main" type="inkWord" rotatedBoundingBox="18397,6765 18871,6756 18881,7275 18406,7283"/>
              </emma:interpretation>
              <emma:one-of disjunction-type="recognition" id="oneOf38">
                <emma:interpretation id="interp190" emma:lang="zh-CN" emma:confidence="0">
                  <emma:literal>。</emma:literal>
                </emma:interpretation>
                <emma:interpretation id="interp191" emma:lang="zh-CN" emma:confidence="0">
                  <emma:literal>0</emma:literal>
                </emma:interpretation>
                <emma:interpretation id="interp192" emma:lang="zh-CN" emma:confidence="0">
                  <emma:literal>°</emma:literal>
                </emma:interpretation>
                <emma:interpretation id="interp193" emma:lang="zh-CN" emma:confidence="0">
                  <emma:literal>○</emma:literal>
                </emma:interpretation>
                <emma:interpretation id="interp19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379617">21550 9448 5632,'0'-18'2176,"0"14"-1152,0 0-480,0-2 704,0 2-352,0-2-128,6 3 0,-2 0-32,2-4-384,-1 7-64,4 0-64,3 0 32,3 0 0,0 7 0,15-7 0,0 3-128,6 6-32,-4 5-32,-2-2 32,0 8 0,0-4 96,-3 4-33,-6 2 1,-6 6-96,-6 2 32,-3 16 0,-6-1 32,-12-4-64,-3 1 32,-5-6-64,-11-1 64,-5-6 64,1-7 64,-1-5-96,1-2-96,1-7 0,1-8-32,3-4 128,6-6 64,-3-8-64,7-9-96,-1-8 0,6-1-32,0-2 0,0 2 0,5 4 0,4 0 0,1 2 0,5-8 0,0 12-96,5-2 64,5 5 32,5 0 0,2 7 0,-2 2 0,4 5-160,7 4 32,1 1-704,3 0-255,9-2-1153,3 6-416,0 0-1120</inkml:trace>
        </inkml:traceGroup>
        <inkml:traceGroup>
          <inkml:annotationXML>
            <emma:emma xmlns:emma="http://www.w3.org/2003/04/emma" version="1.0">
              <emma:interpretation id="{CF818123-BD5E-4E5D-8824-FD8DECE5A687}" emma:medium="tactile" emma:mode="ink">
                <msink:context xmlns:msink="http://schemas.microsoft.com/ink/2010/main" type="inkWord" rotatedBoundingBox="19287,7669 19690,7661 19697,8043 19294,8051"/>
              </emma:interpretation>
              <emma:one-of disjunction-type="recognition" id="oneOf39">
                <emma:interpretation id="interp195" emma:lang="zh-CN" emma:confidence="0">
                  <emma:literal>“</emma:literal>
                </emma:interpretation>
                <emma:interpretation id="interp196" emma:lang="zh-CN" emma:confidence="0">
                  <emma:literal>T</emma:literal>
                </emma:interpretation>
                <emma:interpretation id="interp197" emma:lang="zh-CN" emma:confidence="0">
                  <emma:literal>个</emma:literal>
                </emma:interpretation>
                <emma:interpretation id="interp198" emma:lang="zh-CN" emma:confidence="0">
                  <emma:literal>丁</emma:literal>
                </emma:interpretation>
                <emma:interpretation id="interp199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378488">22371 10341 7936,'-14'-5'2976,"2"5"-1600,3 0-608,3 0 864,6 0-288,0 0 31,0 0-447,6-4-96,-3 0-352,3-1 32,9 1-320,6-2 32,5 2-128,10 0 0,4-1-32,-14 1 32,10 4-64,-1 0-96,2 0 32,-7 0-256,-6 0-128,-3 4-576,-1-4-224,-5 5-863,-9-1-257,-6 0-2016</inkml:trace>
          <inkml:trace contextRef="#ctx0" brushRef="#br0" timeOffset="378718">22596 10322 6784,'-16'6'2528,"10"-3"-1344,1 7-480,5-7 832,0 7-384,0 9-32,0-6-288,0 0-65,0 10-415,5 9 0,1 0 64,-2-6-224,2 6-96,0 0-352,-3 0-96,8-6-1151,-5-3-513,4-4-2368</inkml:trace>
        </inkml:traceGroup>
        <inkml:traceGroup>
          <inkml:annotationXML>
            <emma:emma xmlns:emma="http://www.w3.org/2003/04/emma" version="1.0">
              <emma:interpretation id="{F4665956-C6E9-4997-A4AB-5ED3FFE693CB}" emma:medium="tactile" emma:mode="ink">
                <msink:context xmlns:msink="http://schemas.microsoft.com/ink/2010/main" type="inkWord" rotatedBoundingBox="20097,6828 20605,6819 20637,8591 20129,8600"/>
              </emma:interpretation>
              <emma:one-of disjunction-type="recognition" id="oneOf40">
                <emma:interpretation id="interp200" emma:lang="zh-CN" emma:confidence="0">
                  <emma:literal>’</emma:literal>
                </emma:interpretation>
                <emma:interpretation id="interp201" emma:lang="zh-CN" emma:confidence="0">
                  <emma:literal>了</emma:literal>
                </emma:interpretation>
                <emma:interpretation id="interp202" emma:lang="zh-CN" emma:confidence="0">
                  <emma:literal>}</emma:literal>
                </emma:interpretation>
                <emma:interpretation id="interp203" emma:lang="zh-CN" emma:confidence="0">
                  <emma:literal>]</emma:literal>
                </emma:interpretation>
                <emma:interpretation id="interp204" emma:lang="zh-CN" emma:confidence="0">
                  <emma:literal>〕</emma:literal>
                </emma:interpretation>
              </emma:one-of>
            </emma:emma>
          </inkml:annotationXML>
          <inkml:trace contextRef="#ctx0" brushRef="#br0" timeOffset="380918">23155 9512 6656,'-15'-15'2528,"15"15"-1344,0-8-896,0 3 1312,0 5-896,0-4 640,6 4-800,-1-6 384,11 2-576,-2-5 319,7 9-383,4-4 256,5 8-288,-4-4 128,5 0-224,-5 0 224,4 0-256,-4 0 256,-1 6-256,-5-3 96,1 1 0,-6 2 32,0-2 64,-5 5 128,1 0-256,-7 1-96,-4-3 0,5 8 0,-5-1 32,0 4 0,0 9 64,0-1-32,6 12 0,-6 1-32,6 7 0,-3-1-64,3 6 32,0 7-64,-2 6 64,1-2-64,10 2-32,-3 4 32,-3-4 32,1 8-32,1 1-32,4-1 32,-6-4 32,2-8-32,-1 2-32,-4 6 32,-1-8 32,-5-5 32,0-3 32,0-1-64,-5-1-64,-1-5 32,2-7-32,-2-3 0,-8-8 0,-2-5 0,0 1 0,0-1 0,1-6 0,0-3-448,0-4-96,-6 4-352,6-18-96,0 1-1152,6-6-447,3-6-2465</inkml:trace>
        </inkml:traceGroup>
        <inkml:traceGroup>
          <inkml:annotationXML>
            <emma:emma xmlns:emma="http://www.w3.org/2003/04/emma" version="1.0">
              <emma:interpretation id="{59EED878-8C04-4681-AB25-664FEFCB1171}" emma:medium="tactile" emma:mode="ink">
                <msink:context xmlns:msink="http://schemas.microsoft.com/ink/2010/main" type="inkWord" rotatedBoundingBox="21925,7495 23769,7462 23782,8191 21938,8225"/>
              </emma:interpretation>
              <emma:one-of disjunction-type="recognition" id="oneOf41">
                <emma:interpretation id="interp205" emma:lang="zh-CN" emma:confidence="0">
                  <emma:literal>”</emma:literal>
                </emma:interpretation>
                <emma:interpretation id="interp206" emma:lang="zh-CN" emma:confidence="0">
                  <emma:literal>叼</emma:literal>
                </emma:interpretation>
                <emma:interpretation id="interp207" emma:lang="zh-CN" emma:confidence="0">
                  <emma:literal>乛</emma:literal>
                </emma:interpretation>
                <emma:interpretation id="interp208" emma:lang="zh-CN" emma:confidence="0">
                  <emma:literal>灬</emma:literal>
                </emma:interpretation>
                <emma:interpretation id="interp20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382110">25001 10548 4480,'-15'-7'1760,"4"7"-960,11 0-928,0-9 1792,0 3 96,0 2-448,0 0-192,0-1-672,0 1 64,0-2 128,5-1 64,1 7 128,0-10-97,-2 1-63,1 5-160,5-1 0,1 10-160,-2-10-32,7 1-128,-2 4 32,3 0-128,8-6 0,5 16 32,6-5 0,0-10-64,-1 5-64,7 9 32,-3-13 32,3 4-32,-1 0-32,-1 0-64,11 8 32,0 1 32,1 1 0,-1-1 0,-6 0 0,12-1 0,-6 1 0,5-9 0,-1 6 0,2-12 0,-7 3 0,7 3 0,-1 3 0,4 3 0,-3-3 0,-1-6 0,-5-3 0,0-3 128,-6 1-288,-3 3-32,-3-8-416,-7 3-160,-13-3 416,2 4-960,-6-1-383,-3-3-1313,-12-1-480,0 1 192</inkml:trace>
          <inkml:trace contextRef="#ctx0" brushRef="#br0" timeOffset="382522">26378 10100 7040,'-5'19'2624,"5"-19"-1408,5 9-864,-5-9 736,4 4-224,12 2 32,-2-3-192,7 2-128,0 3-320,5-2-96,4 2 32,0 2-32,1-2 64,-6 2-65,12 0 65,2 2 0,-3 2 32,-4-1-64,-8 6-32,-2-1 32,-8 5 96,-2 0 160,-8-1 32,-29 27 160,-7-4-288,2 7-160,-15 0-640,9 2 224,-21 2-1312,6-2 864,-9-8-2271,19-11 1663,5-12-3552,15-9 2720</inkml:trace>
        </inkml:traceGroup>
        <inkml:traceGroup>
          <inkml:annotationXML>
            <emma:emma xmlns:emma="http://www.w3.org/2003/04/emma" version="1.0">
              <emma:interpretation id="{E5429317-4042-45B5-8CE6-68009B4AF0F7}" emma:medium="tactile" emma:mode="ink">
                <msink:context xmlns:msink="http://schemas.microsoft.com/ink/2010/main" type="inkWord" rotatedBoundingBox="24803,6986 25414,6974 25432,7994 24822,8006"/>
              </emma:interpretation>
              <emma:one-of disjunction-type="recognition" id="oneOf42">
                <emma:interpretation id="interp210" emma:lang="zh-CN" emma:confidence="0">
                  <emma:literal>“</emma:literal>
                </emma:interpretation>
                <emma:interpretation id="interp211" emma:lang="zh-CN" emma:confidence="0">
                  <emma:literal>H</emma:literal>
                </emma:interpretation>
                <emma:interpretation id="interp212" emma:lang="zh-CN" emma:confidence="0">
                  <emma:literal>凵</emma:literal>
                </emma:interpretation>
                <emma:interpretation id="interp213" emma:lang="zh-CN" emma:confidence="0">
                  <emma:literal>ㄐ</emma:literal>
                </emma:interpretation>
                <emma:interpretation id="interp214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383956">28426 9938 6656,'-9'-19'2464,"9"19"-1344,-10-9-544,10 9 800,0-4-224,0 4-32,0 0-352,0 0-128,0 0-384,0 0 127,0 4 97,0 2 64,0 7 32,0-4 64,0 23 64,0-6-96,4 10-64,2-4-160,0 13-64,-3 6-128,3 2-128,0 2-640,-3 0 288,3-5-1728,0-10 1120,-1-3-799,-1-10-1057,-4-4-448,6-5-480,-1-4-64</inkml:trace>
          <inkml:trace contextRef="#ctx0" brushRef="#br0" timeOffset="383436">27851 9639 5888,'-5'-14'2176,"5"14"-1152,0-5-640,0 1 1312,0 8-960,0-4 768,0 0-864,0 0 512,5 9-672,5 4 511,-5 6-543,-5 4 448,4 3-480,2 12 320,-1-2-416,-1 18 416,2 1-448,-6 13 224,5-1-288,-5 11-64,10-11-96,-4 11-128,3-10 32,-3 3-320,-1-7 192,-5-15-1216,6-4 768,-6-12-2751,0-5 1855,-11-15-3904,5 0 3072</inkml:trace>
          <inkml:trace contextRef="#ctx0" brushRef="#br0" timeOffset="383704">28008 10190 8448,'-4'0'3232,"4"0"-1728,10 0-1344,-4 0 1184,3 0-800,6 0 160,6 0-416,-1 0-192,7 0-32,3 0-64,0 0 0,6-4-864,5 4 480,-5-4-1824,0-1 1248,-6-5-2944,-6 10 2176,-3-7-1664,-6 1 1984</inkml:trace>
        </inkml:traceGroup>
        <inkml:traceGroup>
          <inkml:annotationXML>
            <emma:emma xmlns:emma="http://www.w3.org/2003/04/emma" version="1.0">
              <emma:interpretation id="{6374D311-652F-48F0-B8E2-FA0B99D54F68}" emma:medium="tactile" emma:mode="ink">
                <msink:context xmlns:msink="http://schemas.microsoft.com/ink/2010/main" type="inkWord" rotatedBoundingBox="25920,6804 27779,6770 27798,7819 25939,7853"/>
              </emma:interpretation>
              <emma:one-of disjunction-type="recognition" id="oneOf43">
                <emma:interpretation id="interp215" emma:lang="zh-CN" emma:confidence="0">
                  <emma:literal>成</emma:literal>
                </emma:interpretation>
                <emma:interpretation id="interp216" emma:lang="zh-CN" emma:confidence="0">
                  <emma:literal>忒</emma:literal>
                </emma:interpretation>
                <emma:interpretation id="interp217" emma:lang="zh-CN" emma:confidence="0">
                  <emma:literal>戒</emma:literal>
                </emma:interpretation>
                <emma:interpretation id="interp218" emma:lang="zh-CN" emma:confidence="0">
                  <emma:literal>乖</emma:literal>
                </emma:interpretation>
                <emma:interpretation id="interp219" emma:lang="zh-CN" emma:confidence="0">
                  <emma:literal>純</emma:literal>
                </emma:interpretation>
              </emma:one-of>
            </emma:emma>
          </inkml:annotationXML>
          <inkml:trace contextRef="#ctx0" brushRef="#br0" timeOffset="386494">29946 9448 8064,'-5'-4'2976,"5"4"-1600,5 0-832,-5 0 864,4 0-320,2 0-65,0 4-383,-1 0-64,5 6-352,-1-2 64,6 6 64,2-1-192,2 10-96,-3-5-32,3 24 32,-4-2-32,2-2-32,-1-8-896,-7 2-352,2-4-1087,-7-12-449,2 4-1120</inkml:trace>
          <inkml:trace contextRef="#ctx0" brushRef="#br0" timeOffset="386765">30174 9430 6016,'-4'-14'2272,"4"14"-1216,4-4-544,-4 4 768,6 0-32,-6 0 32,0 4-64,0-4 32,-6 10-673,2-1 97,-8 8 64,9 1-32,-12 9 32,3 2-256,-2 15-128,-2 2-288,1-1-96,0-10-448,0 7-64,4-10-864,1-6-383,-1-3-961,8-10-352,-3 3-512</inkml:trace>
          <inkml:trace contextRef="#ctx0" brushRef="#br0" timeOffset="387815">30389 10299 9088,'-21'6'3424,"21"-6"-1856,6 0-1536,0 0 672,3 0-160,2 0-32,8-6-256,-4 6-96,21-3-96,-4-3-64,8 2 32,1 0-128,1-1 64,-7 1-480,-1-2-192,-1 3-704,-3-2-320,0 0-1280,-4 1-1248,-2-1 1568</inkml:trace>
          <inkml:trace contextRef="#ctx0" brushRef="#br0" timeOffset="387561">30467 10070 8320,'-12'-6'3168,"12"6"-1728,6-19-1344,0 19 672,3 0-160,-4 0 96,11 0-320,-7 0-128,17 5-160,-1-1-96,7 2 32,-7-2-384,1 2-96,-2-2-1248,2 4-512,-5 2-1472</inkml:trace>
          <inkml:trace contextRef="#ctx0" brushRef="#br0" timeOffset="385436">29166 10146 6656,'-15'0'2528,"15"0"-1344,-32-5-736,32 5 704,-4 0 0,-1 0 0,-1 5-352,2 0-160,-7-1-352,1 1 0,-5 3 63,4 2-63,-4 2 64,0 4 96,0 0 32,4 0-128,1 0-32,1-2-192,9 9-32,0-5-32,4 9-64,1-5 32,10 16 32,0-12-96,12 2 0,-3-5-32,8-19 0,-7 0-96,5-12-32,-4-1-64,4-10 64,-9 2-96,-6-15 32,0 0 128,-9-9 128,-1 4 32,-5-11-32,0 6 32,-11-3 32,2 3-32,-6 3-32,4 1 32,-10 2-32,2 4 0,-8-7 0,7 7 64,-1-6 32,2 8 96,2 2 32,2 5-32,6 1-32,3 5-32,12 2 64,-1 1-96,10 5 0,-5 0-192,5 5 0,0 0 32,6 4 32,-1 0-256,7 0-64,-3 0-672,6 0-287,-3 0-865,-3 8-320,3 1-1280</inkml:trace>
          <inkml:trace contextRef="#ctx0" brushRef="#br0" timeOffset="386106">29827 10000 8320,'-30'-7'3072,"30"7"-1664,-9 7-672,9-1 928,0-2-385,0 2-95,-11 6-256,6-2-32,-9 13-512,3-6 128,-10 11 64,5-6-256,-8 14-32,3-4-224,-9 4-128,4-8-416,1 8-160,4-4-704,1 4-288,-1 0-703,6-18-257,0-4-1536</inkml:trace>
          <inkml:trace contextRef="#ctx0" brushRef="#br0" timeOffset="385854">29604 10054 5376,'-19'-22'2016,"19"22"-1088,-11-4-32,11 4 864,-6 0-256,6 0 0,0 0-384,0 0-128,0 0-545,0 0-63,0 10-32,0-7-128,11 10-64,-1 2 64,5 2 0,-4 2-32,10 8 32,-6-5-128,9 10-64,-3-5-96,5 5 32,-1-4-608,1 4-224,-1-6-1023,-5-3-417,-4 0-1824</inkml:trace>
          <inkml:trace contextRef="#ctx0" brushRef="#br0" timeOffset="387018">29854 9625 6400,'-5'-5'2368,"5"5"-1280,5 0-640,-5 0 704,10 0-96,1 0 32,-2 5-256,3-5-128,6 4-384,0 2-64,12-6 64,-6 0-256,23 0-96,-10 0 0,7 0 64,-2 0-288,-2 0-128,-5 0-672,-5-6-256,2 6-1024,-7-4-448,-5-1-128</inkml:trace>
        </inkml:traceGroup>
        <inkml:traceGroup>
          <inkml:annotationXML>
            <emma:emma xmlns:emma="http://www.w3.org/2003/04/emma" version="1.0">
              <emma:interpretation id="{E023E155-BB8A-46DE-B961-FD942F5B1204}" emma:medium="tactile" emma:mode="ink">
                <msink:context xmlns:msink="http://schemas.microsoft.com/ink/2010/main" type="inkWord" rotatedBoundingBox="28218,7504 28565,7497 28566,7528 28219,7534"/>
              </emma:interpretation>
              <emma:one-of disjunction-type="recognition" id="oneOf44">
                <emma:interpretation id="interp220" emma:lang="zh-CN" emma:confidence="0">
                  <emma:literal>一</emma:literal>
                </emma:interpretation>
                <emma:interpretation id="interp221" emma:lang="zh-CN" emma:confidence="0">
                  <emma:literal>-</emma:literal>
                </emma:interpretation>
                <emma:interpretation id="interp222" emma:lang="zh-CN" emma:confidence="0">
                  <emma:literal>‐</emma:literal>
                </emma:interpretation>
                <emma:interpretation id="interp223" emma:lang="zh-CN" emma:confidence="0">
                  <emma:literal>―</emma:literal>
                </emma:interpretation>
                <emma:interpretation id="interp224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388283">31282 10164 8576,'-12'-4'3232,"12"4"-1728,-9-5-1184,9 5 800,0 0-32,0 0 127,5 0-479,-1 0-96,8-9-384,-3 4-32,12 5 0,-6 0-32,12-3-32,-9-3-96,14 6-64,-7 0-64,5 0 32,-3 0-736,8 0-384,-5 0-1375,1 0-609,-5 0-992</inkml:trace>
        </inkml:traceGroup>
        <inkml:traceGroup>
          <inkml:annotationXML>
            <emma:emma xmlns:emma="http://www.w3.org/2003/04/emma" version="1.0">
              <emma:interpretation id="{9247317A-9AE2-442D-9F90-6E90782C70E0}" emma:medium="tactile" emma:mode="ink">
                <msink:context xmlns:msink="http://schemas.microsoft.com/ink/2010/main" type="inkWord" rotatedBoundingBox="29035,6799 29557,6789 29574,7750 29052,7759"/>
              </emma:interpretation>
              <emma:one-of disjunction-type="recognition" id="oneOf45">
                <emma:interpretation id="interp225" emma:lang="zh-CN" emma:confidence="0">
                  <emma:literal>”</emma:literal>
                </emma:interpretation>
                <emma:interpretation id="interp226" emma:lang="zh-CN" emma:confidence="0">
                  <emma:literal>b</emma:literal>
                </emma:interpretation>
                <emma:interpretation id="interp227" emma:lang="zh-CN" emma:confidence="0">
                  <emma:literal>万</emma:literal>
                </emma:interpretation>
                <emma:interpretation id="interp228" emma:lang="zh-CN" emma:confidence="0">
                  <emma:literal>子</emma:literal>
                </emma:interpretation>
                <emma:interpretation id="interp229" emma:lang="zh-CN" emma:confidence="0">
                  <emma:literal>与</emma:literal>
                </emma:interpretation>
              </emma:one-of>
            </emma:emma>
          </inkml:annotationXML>
          <inkml:trace contextRef="#ctx0" brushRef="#br0" timeOffset="388965">32102 9451 6144,'-10'-13'2272,"10"13"-1216,-15-9-384,15 9 704,0 0-32,0 0 32,0 0-448,0 0-256,0 0-384,0 0 95,5 9 33,0 1 64,6 16 32,-7-4 0,2 33 0,0-4-128,-3 21 0,2-8-160,-5 16-64,0-12-64,0 10-96,0-14 96,-5-6 0,2-7-128,-3-16-32,0-2-416,2-20-160,-2 1-160,6-24 0,0 0 32,16-16-31,-2 4 191,16-10 96,22-4 256,0 9 128,2 2 32,-12 19 32,-12 0 64,18 6 64,-9 0 96,2 9 128,-5 0 0,-12 10 0,3-6 192,-17 10 63,-5 0 161,-14 9 32,-2-6 32,-14 6 0,4-6-416,-15 12-128,6-8-224,-20-2-32,2-5-384,3-10-224,4-3-288,1-10-96,4 0-415,10-6-193,2 2-1056,6-14-352,10 10-32</inkml:trace>
        </inkml:traceGroup>
      </inkml:traceGroup>
    </inkml:traceGroup>
    <inkml:traceGroup>
      <inkml:annotationXML>
        <emma:emma xmlns:emma="http://www.w3.org/2003/04/emma" version="1.0">
          <emma:interpretation id="{C4B6567E-C896-49DC-AF33-6D02A9E460BF}" emma:medium="tactile" emma:mode="ink">
            <msink:context xmlns:msink="http://schemas.microsoft.com/ink/2010/main" type="paragraph" rotatedBoundingBox="3390,6840 20045,6529 20090,8976 3436,92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718F3B9-3D32-4649-906B-CC5BB03B7787}" emma:medium="tactile" emma:mode="ink">
              <msink:context xmlns:msink="http://schemas.microsoft.com/ink/2010/main" type="line" rotatedBoundingBox="3390,6840 20045,6529 20090,8976 3436,9288"/>
            </emma:interpretation>
          </emma:emma>
        </inkml:annotationXML>
        <inkml:traceGroup>
          <inkml:annotationXML>
            <emma:emma xmlns:emma="http://www.w3.org/2003/04/emma" version="1.0">
              <emma:interpretation id="{1A179128-91DE-47D9-8ED3-4116C5C55B62}" emma:medium="tactile" emma:mode="ink">
                <msink:context xmlns:msink="http://schemas.microsoft.com/ink/2010/main" type="inkWord" rotatedBoundingBox="3418,8369 3934,8359 3948,9111 3433,9121"/>
              </emma:interpretation>
              <emma:one-of disjunction-type="recognition" id="oneOf46">
                <emma:interpretation id="interp230" emma:lang="zh-CN" emma:confidence="0">
                  <emma:literal>r</emma:literal>
                </emma:interpretation>
                <emma:interpretation id="interp231" emma:lang="zh-CN" emma:confidence="0">
                  <emma:literal>卜</emma:literal>
                </emma:interpretation>
                <emma:interpretation id="interp232" emma:lang="zh-CN" emma:confidence="0">
                  <emma:literal>冫</emma:literal>
                </emma:interpretation>
                <emma:interpretation id="interp233" emma:lang="zh-CN" emma:confidence="0">
                  <emma:literal>:</emma:literal>
                </emma:interpretation>
                <emma:interpretation id="interp234" emma:lang="zh-CN" emma:confidence="0">
                  <emma:literal>氵</emma:literal>
                </emma:interpretation>
              </emma:one-of>
            </emma:emma>
          </inkml:annotationXML>
          <inkml:trace contextRef="#ctx0" brushRef="#br1" timeOffset="444853">20780 13427 5632,'6'0'2112,"-6"0"-1152,26 3-352,-10-3 1376,-2 0-1088,10-3 352,8 3-768,-7-6-128,2 2-224,-9-5-160,8 5 0,1-9-1024,3 7 576,-9-7-2496,-6 9 1664,-6-11-2304,3 11 2048</inkml:trace>
          <inkml:trace contextRef="#ctx0" brushRef="#br0" timeOffset="439012">17962 12860 5120,'-26'-14'1920,"26"10"-1024,-16 4-64,13 0 736,-2-15 128,-2 6 192</inkml:trace>
        </inkml:traceGroup>
        <inkml:traceGroup>
          <inkml:annotationXML>
            <emma:emma xmlns:emma="http://www.w3.org/2003/04/emma" version="1.0">
              <emma:interpretation id="{D87CC032-2EED-4427-8527-6FD7A72CB672}" emma:medium="tactile" emma:mode="ink">
                <msink:context xmlns:msink="http://schemas.microsoft.com/ink/2010/main" type="inkWord" rotatedBoundingBox="4276,8743 4341,8741 4348,9106 4283,9108"/>
              </emma:interpretation>
              <emma:one-of disjunction-type="recognition" id="oneOf47">
                <emma:interpretation id="interp235" emma:lang="zh-CN" emma:confidence="0">
                  <emma:literal>、</emma:literal>
                </emma:interpretation>
                <emma:interpretation id="interp236" emma:lang="zh-CN" emma:confidence="0">
                  <emma:literal>.</emma:literal>
                </emma:interpretation>
                <emma:interpretation id="interp237" emma:lang="zh-CN" emma:confidence="0">
                  <emma:literal>∶</emma:literal>
                </emma:interpretation>
                <emma:interpretation id="interp238" emma:lang="zh-CN" emma:confidence="0">
                  <emma:literal>,</emma:literal>
                </emma:interpretation>
                <emma:interpretation id="interp239" emma:lang="zh-CN" emma:confidence="0">
                  <emma:literal>·</emma:literal>
                </emma:interpretation>
              </emma:one-of>
            </emma:emma>
          </inkml:annotationXML>
          <inkml:trace contextRef="#ctx0" brushRef="#br1" timeOffset="444648">20729 12992 3712,'-3'-13'1472,"3"13"-768,0-10-256,0 4 896,0 6-736,0-3 480,0-1-640,0-5 544,3 9-576,-3-6 640,0 12-608,0-6 480,0 0-512,0 3 480,0 10-512,0 6 576,0 8-545,0 10 417,0 3-480,0 11 384,0 3-416,0 18 64,6-4-256,0 15 0,-2-12-64,-4 16 96,5-15-96,-5-5-96,6-3 0,-6-15-1312,0-8 736,0-12-3359,0-12 2207,0-21-3360,0-6 2912</inkml:trace>
        </inkml:traceGroup>
        <inkml:traceGroup>
          <inkml:annotationXML>
            <emma:emma xmlns:emma="http://www.w3.org/2003/04/emma" version="1.0">
              <emma:interpretation id="{58904841-F06E-4E6F-9BBD-DD58D97963E5}" emma:medium="tactile" emma:mode="ink">
                <msink:context xmlns:msink="http://schemas.microsoft.com/ink/2010/main" type="inkWord" rotatedBoundingBox="5662,8346 7121,8318 7137,9138 5678,9165"/>
              </emma:interpretation>
              <emma:one-of disjunction-type="recognition" id="oneOf48">
                <emma:interpretation id="interp240" emma:lang="zh-CN" emma:confidence="0">
                  <emma:literal>怔</emma:literal>
                </emma:interpretation>
                <emma:interpretation id="interp241" emma:lang="zh-CN" emma:confidence="0">
                  <emma:literal>灿</emma:literal>
                </emma:interpretation>
                <emma:interpretation id="interp242" emma:lang="zh-CN" emma:confidence="0">
                  <emma:literal>顷</emma:literal>
                </emma:interpretation>
                <emma:interpretation id="interp243" emma:lang="zh-CN" emma:confidence="0">
                  <emma:literal>咖</emma:literal>
                </emma:interpretation>
                <emma:interpretation id="interp244" emma:lang="zh-CN" emma:confidence="0">
                  <emma:literal>抓</emma:literal>
                </emma:interpretation>
              </emma:one-of>
            </emma:emma>
          </inkml:annotationXML>
          <inkml:trace contextRef="#ctx0" brushRef="#br0" timeOffset="416870">5101 13040 4480,'0'-7'1760,"6"7"-960,-2 0-160,-4 0 608,0 0 288,0 0 256,0 0-320,0 0-128,0 0-736,0 0 191,5 4 97,-5-1 0,0 7 96,-5 3-256,1 10-64,-7-1-256,-4 1-96,-1 5-96,-4 7-64,-5 7-96,-10 4-64,-7-1 32,1 0-32,1-3-448,8-7-160,7-3-544,10-28-3679,4-1 2623,11-15-512,6-2 1632,3-12 192,8 4 544,2-7 352,7 6 32,-5 1 992,4 9-576,-10 0 1536,5 3-1152,-4 4 1120,4 12-1120,-5 4 608,0 6-801,-3 7 353,3 0-576,-6 5 256,2-2-384,-1 6 0,1 4-192,-11 6-128,4-10 0,-4-6-736,0-4 384,-4-2-2335,4-8 1471,-6-12-4000,6 0 2944</inkml:trace>
          <inkml:trace contextRef="#ctx0" brushRef="#br0" timeOffset="417421">5234 13459 7040,'6'-6'2720,"-6"6"-1472,14-4-672,-8-1 1152,-2 1-960,13-6 256,8 1-640,1-8 160,4-2-320,-6-3 63,8 3-159,-7-3 0,1 4-64,-11-4-192,7 9 64,-14-6-671,8 9 415,-10-7-1024,2 2 768,-8 2-640,0 4 704,-8-5-160,2 11 384,-4-7 32,4 5 160,-2-9 64,-4 5 32,-3-4 64,5 3 96,-1-3 128,7 4-128,-1 1 320,-1-1 224,0-4 192,3 7 96,-3 2-256,6 4-32,0 0-65,0 13 257,6 6-128,-3 4-192,9 3-32,3 10-32,0 9-32,0 6 32,5-2 0,2 15-128,-2-9 0,-1-6-96,2 11 0,5-15-160,-6-5-96,0-4 0,0-8-32,1-5-96,-6-4 64,1-12-736,-6-2-384,0-5-544,2-9-224,-9-4-991,-3-6-417,5-26-544</inkml:trace>
          <inkml:trace contextRef="#ctx0" brushRef="#br0" timeOffset="417642">5642 12972 7808,'-11'-22'2880,"11"12"-1536,0-3-576,0 9 928,0 4-288,5-5-129,1 1-447,10 4-96,-2 4-448,2 1-256,-2 5-96,2-3 96,-1 3 96,0-1-1152,2 0-576,-2 5-2879,5-1-1729,0-3 2720</inkml:trace>
          <inkml:trace contextRef="#ctx0" brushRef="#br0" timeOffset="418292">6402 13246 9728,'-16'13'3680,"11"-9"-1984,-1 2-1280,6-3 895,0 7-255,-3-1 32,-3-1-256,0 1-128,-3 10-384,-2-2-128,1 7 0,1-1 96,-12 3 160,6 1-320,-2 5-64,2-13-64,5 13 64,1-23-384,-8 8-192,2-21-864,6-5-320,-3-10-799,3-13-289,3-4-64,2-3 96,-1-3 1088,10 1 768,-10 1 928,10-1 832,-1 5 416,2 4 256,-1 0 192,5 6-256,-4-3-96,3 7-768,2 5 192,-1 2 160,5 1 31,0 11 65,0 3-96,2 3-32,1 11-160,3 8-96,0 7-160,0-3 0,3 10-160,8 5 32,-1 4-160,-7 0-64,8 1-64,-2 5-96,0-3 32,-4-2-32,-1-1-96,1-7 0,-5-12-640,-2-4-320,-4-8-800,2-1-352,-2-7-2079,0-6-1889,-5-6 2272</inkml:trace>
          <inkml:trace contextRef="#ctx0" brushRef="#br0" timeOffset="439485">18105 12734 4992,'-11'-28'1824,"7"24"-960,-1 8-160,5-4 736,0 15-32,-6-2 32,2-4-224,4-1-32,0 20-256,0-5-97,4 3 33,7 6-352,-7 0-64,7 4-128,-7 5 32,2 4-192,5-3-32,-11-2-128,9-4-32,1-4-1184,1-4-448,-2-6-3391</inkml:trace>
        </inkml:traceGroup>
        <inkml:traceGroup>
          <inkml:annotationXML>
            <emma:emma xmlns:emma="http://www.w3.org/2003/04/emma" version="1.0">
              <emma:interpretation id="{3CC94C91-E539-489E-AB27-C7F06D48A958}" emma:medium="tactile" emma:mode="ink">
                <msink:context xmlns:msink="http://schemas.microsoft.com/ink/2010/main" type="inkWord" rotatedBoundingBox="8438,7675 8826,7668 8833,8042 8445,8050"/>
              </emma:interpretation>
              <emma:one-of disjunction-type="recognition" id="oneOf49">
                <emma:interpretation id="interp245" emma:lang="zh-CN" emma:confidence="0">
                  <emma:literal>:</emma:literal>
                </emma:interpretation>
                <emma:interpretation id="interp246" emma:lang="zh-CN" emma:confidence="0">
                  <emma:literal>;</emma:literal>
                </emma:interpretation>
                <emma:interpretation id="interp247" emma:lang="zh-CN" emma:confidence="0">
                  <emma:literal>“</emma:literal>
                </emma:interpretation>
                <emma:interpretation id="interp248" emma:lang="zh-CN" emma:confidence="0">
                  <emma:literal>二</emma:literal>
                </emma:interpretation>
                <emma:interpretation id="interp24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437884">17111 13127 5376,'-9'-9'2016,"9"-8"-1088,-6 11-256,6 6 800,0-3-128,-10-3 64,0 2-416,0 4-224,4 0-416,0 10-96,3-1 64,-4 4 0,7 0 127,0 6 65,0-2-32,-5 6-32,5 9 32,0 3-128,0 11 32,0 5-160,0 3-64,12 4 0,-3 1 32,1-14-96,6 6 0,0-6-32,-2 4 32,2 2-64,-2-6 64,8-5-64,-2 1 64,-5-9-64,6 4 64,-3-4-128,14-5 0,-7-5 32,6-7 64,-5-5-32,-2-10-32,2-10 32,1-9 32,-2-13-32,1-7 64,-2-3-128,2-3 0,-6 4 32,0-4 64,-5-5 32,2-1 32,-7 3-64,-5 2 32,-5-5-64,-5-3-32,-1 9-64,2-1-32,-1 7 64,0 2 64,-2 0-64,7 5 0,0 10-32,0-1-64,0 6-128,7 2 0,-2 2-512,0 4-224,5 5-1088,0 4-447,0 13-2049</inkml:trace>
          <inkml:trace contextRef="#ctx0" brushRef="#br0" timeOffset="438304">17788 13620 7552,'-26'6'2880,"32"1"-1536,20-10-992,-17 3 960,12 0-448,3 0-352,3 3-224,-1 3-192,-7-2-96,-4 15 160,-3-3 128,-7 7 32,-5 2 64,-5 1 63,-7 6 65,-6 4 192,2-4 128,-10-6-96,5 2-64,6-11-224,6 2-128,9-5-32,4-5-32,10-6-224,4 3-64,-4-2 64,7 2 32,-5-6-224,2 4-64,-1-4-864,-8 0-416,1 0-1119,-4-4-417</inkml:trace>
        </inkml:traceGroup>
        <inkml:traceGroup>
          <inkml:annotationXML>
            <emma:emma xmlns:emma="http://www.w3.org/2003/04/emma" version="1.0">
              <emma:interpretation id="{74A396F4-FB0A-4358-B463-868F7D14B221}" emma:medium="tactile" emma:mode="ink">
                <msink:context xmlns:msink="http://schemas.microsoft.com/ink/2010/main" type="inkWord" rotatedBoundingBox="9495,9084 9858,9077 9860,9168 9497,9174"/>
              </emma:interpretation>
              <emma:one-of disjunction-type="recognition" id="oneOf50">
                <emma:interpretation id="interp250" emma:lang="zh-CN" emma:confidence="0">
                  <emma:literal>一</emma:literal>
                </emma:interpretation>
                <emma:interpretation id="interp251" emma:lang="zh-CN" emma:confidence="0">
                  <emma:literal>_</emma:literal>
                </emma:interpretation>
                <emma:interpretation id="interp252" emma:lang="zh-CN" emma:confidence="0">
                  <emma:literal>-</emma:literal>
                </emma:interpretation>
                <emma:interpretation id="interp253" emma:lang="zh-CN" emma:confidence="0">
                  <emma:literal>ㄧ</emma:literal>
                </emma:interpretation>
                <emma:interpretation id="interp25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439237">17896 12796 16352,'-11'-14'1759,"11"5"-223,0 1-416,0 3-160,5-5-256,1 6-96,3 0-288,3-5-64,3-4-192,5 7-64,5-3 64,2 6 32,-3-1-128,12-2 32,0 2-64,-1-2 0,-5 6-288,-3 0-96,-7 0-992,-5 6-320,-5-2-672,-5 14-5855,-10 14 3231</inkml:trace>
        </inkml:traceGroup>
        <inkml:traceGroup>
          <inkml:annotationXML>
            <emma:emma xmlns:emma="http://www.w3.org/2003/04/emma" version="1.0">
              <emma:interpretation id="{9C76AFBC-1A49-48FD-8D57-D49215E81C20}" emma:medium="tactile" emma:mode="ink">
                <msink:context xmlns:msink="http://schemas.microsoft.com/ink/2010/main" type="inkWord" rotatedBoundingBox="10383,6709 11220,6694 11263,8998 10426,9014"/>
              </emma:interpretation>
              <emma:one-of disjunction-type="recognition" id="oneOf51">
                <emma:interpretation id="interp255" emma:lang="zh-CN" emma:confidence="0">
                  <emma:literal>台</emma:literal>
                </emma:interpretation>
                <emma:interpretation id="interp256" emma:lang="zh-CN" emma:confidence="0">
                  <emma:literal>%</emma:literal>
                </emma:interpretation>
                <emma:interpretation id="interp257" emma:lang="zh-CN" emma:confidence="0">
                  <emma:literal>€</emma:literal>
                </emma:interpretation>
                <emma:interpretation id="interp258" emma:lang="zh-CN" emma:confidence="0">
                  <emma:literal>℃</emma:literal>
                </emma:interpretation>
                <emma:interpretation id="interp259" emma:lang="zh-CN" emma:confidence="0">
                  <emma:literal>『</emma:literal>
                </emma:interpretation>
              </emma:one-of>
            </emma:emma>
          </inkml:annotationXML>
          <inkml:trace contextRef="#ctx0" brushRef="#br0" timeOffset="417642">5642 12972 7808,'-11'-22'2880,"11"12"-1536,0-3-576,0 9 928,0 4-288,5-5-129,1 1-447,10 4-96,-2 4-448,2 1-256,-2 5-96,2-3 96,-1 3 96,0-1-1152,2 0-576,-2 5-2879,5-1-1729,0-3 2720</inkml:trace>
          <inkml:trace contextRef="#ctx0" brushRef="#br0" timeOffset="368779">18099 9806 6912,'-9'4'2624,"13"-4"-1408,-8 22-800,4-6 768,0 0 96,4 7 96,-4 9-384,5 9-129,1 9-511,-3 4 64,3 14 96,6 0 96,-3 18 96,1-22-96,-5 44-64,1 1-160,-1-5-64,-5-5-64,-5-2 0,10-10-64,-10 3-32,-1-14-32,1-4 0,16-17-64,-6-10 32,5-9-64,5-4 64,0-6-128,0-3 0,6-4 32,5-6 0,-1-4-96,5 1 0,2-6-288,-2-4-96,0 0-320,6 0-64,-6 0-640,-4 0-256,-1 0-1343,7-4-2529</inkml:trace>
          <inkml:trace contextRef="#ctx0" brushRef="#br0" timeOffset="417642">5642 12972 7808,'-11'-22'2880,"11"12"-1536,0-3-576,0 9 928,0 4-288,5-5-129,1 1-447,10 4-96,-2 4-448,2 1-256,-2 5-96,2-3 96,-1 3 96,0-1-1152,2 0-576,-2 5-2879,5-1-1729,0-3 2720</inkml:trace>
        </inkml:traceGroup>
        <inkml:traceGroup>
          <inkml:annotationXML>
            <emma:emma xmlns:emma="http://www.w3.org/2003/04/emma" version="1.0">
              <emma:interpretation id="{FE683DF9-3EF3-4929-8948-36870E937392}" emma:medium="tactile" emma:mode="ink">
                <msink:context xmlns:msink="http://schemas.microsoft.com/ink/2010/main" type="inkWord" rotatedBoundingBox="12454,7214 13672,7191 13707,9047 12489,9070"/>
              </emma:interpretation>
              <emma:one-of disjunction-type="recognition" id="oneOf52">
                <emma:interpretation id="interp260" emma:lang="zh-CN" emma:confidence="0">
                  <emma:literal>山</emma:literal>
                </emma:interpretation>
                <emma:interpretation id="interp261" emma:lang="zh-CN" emma:confidence="0">
                  <emma:literal>攻</emma:literal>
                </emma:interpretation>
                <emma:interpretation id="interp262" emma:lang="zh-CN" emma:confidence="0">
                  <emma:literal>凸</emma:literal>
                </emma:interpretation>
                <emma:interpretation id="interp263" emma:lang="zh-CN" emma:confidence="0">
                  <emma:literal>让</emma:literal>
                </emma:interpretation>
                <emma:interpretation id="interp264" emma:lang="zh-CN" emma:confidence="0">
                  <emma:literal>改</emma:literal>
                </emma:interpretation>
              </emma:one-of>
            </emma:emma>
          </inkml:annotationXML>
          <inkml:trace contextRef="#ctx0" brushRef="#br0" timeOffset="436488">15825 13666 6400,'0'-9'2368,"0"9"-1280,-21 5-576,27-1 704,0 2-288,3-2-64,6 0-288,0 4-32,2-2-320,-2 2-128,0 2 0,-5-2 64,2 2 64,-4 0-32,-2 2-32,-6-2 96,-11 30 287,-10-2 1,-9-2 64,6-1 96,-3 1-32,2 2 64,5-8-128,5-2 0,4-5-192,7-5-96,4-4-160,4-1-128,10-4 0,13-5-32,-2 2 0,-5-2 64,1-4-192,-6 4-32,1-4-928,-6 0-416,0-4-832,2 0-319,-4-6-1089,2 1-1312,2 0 1952</inkml:trace>
          <inkml:trace contextRef="#ctx0" brushRef="#br0" timeOffset="436919">16121 13656 6912,'0'-4'2624,"12"1"-1408,-3 6-704,1 1 704,1-4-288,10 0 0,-3 9-384,8 1-160,-5-1-224,0 5 96,-6-1 128,-5 2 95,-5 2 97,-10 2-128,-11 7 0,1 6 96,-5-6 96,4 3-128,2-3-32,-2-4-96,5-3 0,8 0-128,-4-6 0,7-3-224,0-2-32,7-3 0,7-1 64,2-4-32,8 0 64,2-4-128,-5 4 0,0-5 32,4 1 64,1 0-192,-1-2-32,1-3-736,-2-4-256,3 3-480,-6 3-127,-7 1-737,-4 2-320,-1-2-832</inkml:trace>
          <inkml:trace contextRef="#ctx0" brushRef="#br0" timeOffset="435953">15123 13246 5376,'-5'-6'2112,"5"6"-1152,0 0-416,0 0 704,0 0-224,0 0 32,0 0-224,0 0-64,-6 0-128,-4 0-32,1 0-32,4 6-64,-1 1-65,0 3-31,2 3-160,-2 6 0,-2 3-32,-4 5 32,2 1 0,5-2 0,0 6-64,0 10 32,10 7-64,5 2 0,-6 3-32,14-1 64,-10 7-96,2-5 0,7-6-32,-2-4 32,0 1-64,6-5-32,-3-5 32,9-10 32,-2-7-32,7-6-32,-2-13 32,0-4 32,0-5-32,6-10 64,0-3-64,0-8-32,-6-16 32,-4 9-32,0-9 0,-6 1 64,-6-9-32,3-1-32,-8 2-64,-3-2 32,-2 1 32,2-5 64,-6 8-32,0 6-32,0 4 32,0 5 32,0 0-96,-6 10 0,6 3 96,0 8-96,0 8-64,6 1-448,-6 6-192,0 0-768,6 9-287,2 5-1185,4 5-448,-2 7-96</inkml:trace>
          <inkml:trace contextRef="#ctx0" brushRef="#br0" timeOffset="247247">6611 11402 6656,'3'3'2464,"3"-6"-1344,9 6-672,-4-3 704,5 0-160,4 0 64,5 0-544,1-3-224,10-7-160,4 1-128,1-4 32,-5-1-896,-6 0-288,-4-4-1760,-1 5-1664,-10-2 1472</inkml:trace>
        </inkml:traceGroup>
        <inkml:traceGroup>
          <inkml:annotationXML>
            <emma:emma xmlns:emma="http://www.w3.org/2003/04/emma" version="1.0">
              <emma:interpretation id="{E4DE2B6A-C360-4907-B2C9-B746D4E55AB9}" emma:medium="tactile" emma:mode="ink">
                <msink:context xmlns:msink="http://schemas.microsoft.com/ink/2010/main" type="inkWord" rotatedBoundingBox="13950,7160 14310,7153 14342,8909 13983,8916"/>
              </emma:interpretation>
              <emma:one-of disjunction-type="recognition" id="oneOf53">
                <emma:interpretation id="interp265" emma:lang="zh-CN" emma:confidence="0">
                  <emma:literal>)</emma:literal>
                </emma:interpretation>
                <emma:interpretation id="interp266" emma:lang="zh-CN" emma:confidence="0">
                  <emma:literal>]</emma:literal>
                </emma:interpretation>
                <emma:interpretation id="interp267" emma:lang="zh-CN" emma:confidence="0">
                  <emma:literal>了</emma:literal>
                </emma:interpretation>
                <emma:interpretation id="interp268" emma:lang="zh-CN" emma:confidence="0">
                  <emma:literal>}</emma:literal>
                </emma:interpretation>
                <emma:interpretation id="interp269" emma:lang="zh-CN" emma:confidence="0">
                  <emma:literal>∶</emma:literal>
                </emma:interpretation>
              </emma:one-of>
            </emma:emma>
          </inkml:annotationXML>
          <inkml:trace contextRef="#ctx0" brushRef="#br0" timeOffset="420770">7549 12878 5632,'4'-9'2176,"1"6"-1152,1-3-288,-6 6 768,0 0 0,0 0 64,-6 0-448,-3 0-128,-6 9-577,-2 0 33,-2 5 0,-7 4-32,1 0 0,-1 0-224,-16 8-64,6 2-64,6 5-64,6-10 32,3-1-32,6-5 0,4-4 0,7 3-96,8-13 0,11-3-96,5 0-32,1-13 32,6 3 128,-3 1-32,-3 6 32,0 6 0,-6 6-64,-6 5 96,-9 8 64,-4 1 0,-7 5-32,2 4-64,-3-5 32,3-1 32,3-4 64,2 2-96,4-6 0,4 1 32,8-6 0,-3 0 0,6 6 64,0-2 96,0 2 128,-3 22 352,-7 8-64,-5-7 0,0-7-192,0-8 0,4-9-224,1-4-96,5-4-192,1-24-64,4-18-704,6-4-256,0-9-352,-2-10-95,13-3-193,3-2-32,-5 1 32,6-8 64,-6-7 96,0 2-128,1-8 736,-5 6 1344,4 12 672,-9 11 672,0 10 320,-12 14-64,3 8 0,-9 15-352,8 14-96,-11 12-832,0 10 191,0 4 65,0 0-128,0 6-64,0-6-320,0-1-96,0-6-224,0-7-128,0-12-480,0-16-672,0-7-288,6-10-223,-2-9 31,7-10 416,-1 6 320,10 4 544,-5-3 256,1 3 192,4 9 64,1 6 576,-6 2 288,0 7 0,0 3 0,-4 5 0,-1 13 32,-1 10 95,-3 6 65,-6-3-224,0 12-32,0 0-288,0 8-32,-6-4-352,6-1-64,-3-11-96,3 2 32,-6-9-640,0-5-192,6-4-544,-4-14-224,-1-4-127,-1-11-33,1-2 128,1-2 96,-2 2 512,-9-5 288,3-1 416,3-2 192,4-1 352,-5 4 160,4 2 320,3 4 224,3 6-128,0 0 0,0 7-192,9 6 64,1 7-129,-5 4-223,-10 4 0,1 4-64,-8 2 32,3-8-192,-6 13 96,0-10-32,9-12-64,1 8-32,5-7-96,0-8 32,20 0-64,-4 0-32,-2 9 32,2-12-32,-11 11 0,1 0 0,-21 11 0,-6-6 0,0 1 0,-9 0 0,10-6 0,-1-2 64,6-2-96,5-4 0,10 0-32,4-10 0,11 2 64,6-6 0,9-4 0,2 0 0,-8 4-96,3 5 64,-12 6-480,-6 15-896,-23 11-831,-7 4 319,2-5 576,-2 2 384,0-6 480,1 0 224,-1-1 192,0 2 96,2-1 64,-7 0 32,5 1 352,-9-6 160,4 0 288,-5 2 160,7-1-32,3-5 64,6-2 31,4-1-31,7-6-320,4 0-160,15-6-224,6-1-32,9-2-224,6-1-32,4-3-128,-5-2-32,16 1 96,-4 1 32,-7 0-128,1-1 32,1 6 0,-6-2 0,-1 1 0,-10 4 0,1 0-160,-7 2 32,-2 3-160,-8 0 32,-9 0 128,-5 0 64,1 0 64,-7 0 64,-4 0-96,0 0 0,-1 0 32,2 0 64,2 0 96,-3 3 128,0 2 0,6 5 0,-3-2 32,3 6-96,3 4 32,6 4-32,-5 7 32,10-6-128,1-1-32,-1 10 96,-1 4 32,8-4-192,-9 4 0,3-10-96,-1 2 0,-1-5 128,-4 0 32,0-7-256,-4 0-128,-1-9-192,-16-2-64,1-10 96,-5 5 96,-1-3 160,1-7 96,-1-4 128,1 6 64,10-16 96,0 11 32,4 0-32,11-6 32,0 2-128,11-1 0,4-2 32,0 4 0,10 0-160,1 4 32,-5-2 0,-3 5-640,3 0-288,0 1-672,0 2-255,-1 2-1217,5-5-512,1 0 0</inkml:trace>
        </inkml:traceGroup>
        <inkml:traceGroup>
          <inkml:annotationXML>
            <emma:emma xmlns:emma="http://www.w3.org/2003/04/emma" version="1.0">
              <emma:interpretation id="{1165317B-CA59-4A5D-AD44-8A848A4FA94A}" emma:medium="tactile" emma:mode="ink">
                <msink:context xmlns:msink="http://schemas.microsoft.com/ink/2010/main" type="inkWord" rotatedBoundingBox="15046,7176 15485,7167 15517,8833 15078,8841"/>
              </emma:interpretation>
              <emma:one-of disjunction-type="recognition" id="oneOf54">
                <emma:interpretation id="interp270" emma:lang="zh-CN" emma:confidence="0">
                  <emma:literal>:</emma:literal>
                </emma:interpretation>
                <emma:interpretation id="interp271" emma:lang="zh-CN" emma:confidence="0">
                  <emma:literal>l</emma:literal>
                </emma:interpretation>
                <emma:interpretation id="interp272" emma:lang="zh-CN" emma:confidence="0">
                  <emma:literal>Ⅰ</emma:literal>
                </emma:interpretation>
                <emma:interpretation id="interp273" emma:lang="zh-CN" emma:confidence="0">
                  <emma:literal>I</emma:literal>
                </emma:interpretation>
                <emma:interpretation id="interp274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430658">12222 13444 6272,'-15'-8'2368,"10"8"-1280,1 0-352,4 0 768,0 0-352,0 4-32,0 0-160,4 5-32,1 4-513,1 6 33,3 22 64,1-5 32,1 9 32,-5 10-96,-3 3-32,3 0-128,0 7-32,-6-1-256,4-5 0,1-11-384,-5-6-96,0-10-1344,0-10-543,0-8-2497</inkml:trace>
        </inkml:traceGroup>
        <inkml:traceGroup>
          <inkml:annotationXML>
            <emma:emma xmlns:emma="http://www.w3.org/2003/04/emma" version="1.0">
              <emma:interpretation id="{B50A897E-5D3B-45D4-83A9-17E3D3A67C88}" emma:medium="tactile" emma:mode="ink">
                <msink:context xmlns:msink="http://schemas.microsoft.com/ink/2010/main" type="inkWord" rotatedBoundingBox="15969,7910 17176,7888 17195,8902 15988,8925"/>
              </emma:interpretation>
              <emma:one-of disjunction-type="recognition" id="oneOf55">
                <emma:interpretation id="interp275" emma:lang="zh-CN" emma:confidence="0">
                  <emma:literal>晚</emma:literal>
                </emma:interpretation>
                <emma:interpretation id="interp276" emma:lang="zh-CN" emma:confidence="0">
                  <emma:literal>昭</emma:literal>
                </emma:interpretation>
                <emma:interpretation id="interp277" emma:lang="zh-CN" emma:confidence="0">
                  <emma:literal>咣</emma:literal>
                </emma:interpretation>
                <emma:interpretation id="interp278" emma:lang="zh-CN" emma:confidence="0">
                  <emma:literal>晤</emma:literal>
                </emma:interpretation>
                <emma:interpretation id="interp279" emma:lang="zh-CN" emma:confidence="0">
                  <emma:literal>呷</emma:literal>
                </emma:interpretation>
              </emma:one-of>
            </emma:emma>
          </inkml:annotationXML>
          <inkml:trace contextRef="#ctx0" brushRef="#br0" timeOffset="431519">12957 13762 5376,'-6'-5'2112,"12"0"-1152,-3-4-352,-3 9 672,11 0 128,-1 0 160,1 6-352,-1-3-160,-1 7-608,8-1 63,-7 5 65,4 8-128,-8 5 64,0 1-160,-6-5 32,0-1-96,-6 1 0,0-1-32,-8 1 64,4-6 128,-1 2 32,5-6-64,3 0 64,3 2-128,0-5-32,3-3-128,8-1-32,5-2-192,4 1 32,1-5 0,3 0 0,3 0 0,-3 0 0,3-5-352,-3 1-96,2-2-480,-1-1-224,1-3-576,-5 1-191,0 3-897,-6 2-288,0 4-512</inkml:trace>
          <inkml:trace contextRef="#ctx0" brushRef="#br0" timeOffset="432089">13889 13685 7552,'-35'-6'2816,"29"12"-1536,-4-6-800,10 0 832,0 0-128,0 0 64,0 0-385,0 0-159,21 0-192,-2 3-64,7-3-64,1 0 0,-3 0-128,3 0-96,3 0-64,0 0 0,0 0-128,2 0-64,2 0 64,-2 0 64,-8 0-224,6 0-96,-3 0-896,-22 0-2559,-15 6-2145</inkml:trace>
          <inkml:trace contextRef="#ctx0" brushRef="#br0" timeOffset="432314">13986 13884 7552,'-10'4'2880,"10"-4"-1536,6 0-928,-2 0 704,7 0-160,-2 0 0,6-10-416,6 10-160,0-9-224,3 5-192,3-5 0,8-1 32,11 3 0,-5 1-352,1 2-96,-3 4-832,2 0-384,1-5-1568,-8 5-1376,-8 0 1856</inkml:trace>
        </inkml:traceGroup>
      </inkml:traceGroup>
    </inkml:traceGroup>
    <inkml:traceGroup>
      <inkml:annotationXML>
        <emma:emma xmlns:emma="http://www.w3.org/2003/04/emma" version="1.0">
          <emma:interpretation id="{75EDAAB6-1B14-4E67-8485-80C6E62E5398}" emma:medium="tactile" emma:mode="ink">
            <msink:context xmlns:msink="http://schemas.microsoft.com/ink/2010/main" type="paragraph" rotatedBoundingBox="1724,10164 5619,10096 5637,11099 1742,111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B7D554-75C5-4A00-99CA-D38EDB1EFDC0}" emma:medium="tactile" emma:mode="ink">
              <msink:context xmlns:msink="http://schemas.microsoft.com/ink/2010/main" type="line" rotatedBoundingBox="1724,10164 5619,10096 5637,11099 1742,11166"/>
            </emma:interpretation>
          </emma:emma>
        </inkml:annotationXML>
        <inkml:traceGroup>
          <inkml:annotationXML>
            <emma:emma xmlns:emma="http://www.w3.org/2003/04/emma" version="1.0">
              <emma:interpretation id="{97C66C8A-F2E3-437E-AD43-8FDED8DF7FAD}" emma:medium="tactile" emma:mode="ink">
                <msink:context xmlns:msink="http://schemas.microsoft.com/ink/2010/main" type="inkWord" rotatedBoundingBox="1727,10299 2776,10280 2790,11107 1741,11125"/>
              </emma:interpretation>
              <emma:one-of disjunction-type="recognition" id="oneOf56">
                <emma:interpretation id="interp280" emma:lang="zh-CN" emma:confidence="0">
                  <emma:literal>代</emma:literal>
                </emma:interpretation>
                <emma:interpretation id="interp281" emma:lang="zh-CN" emma:confidence="0">
                  <emma:literal>優</emma:literal>
                </emma:interpretation>
                <emma:interpretation id="interp282" emma:lang="zh-CN" emma:confidence="0">
                  <emma:literal>伐</emma:literal>
                </emma:interpretation>
                <emma:interpretation id="interp283" emma:lang="zh-CN" emma:confidence="0">
                  <emma:literal>我</emma:literal>
                </emma:interpretation>
                <emma:interpretation id="interp284" emma:lang="zh-CN" emma:confidence="0">
                  <emma:literal>䘝</emma:literal>
                </emma:interpretation>
              </emma:one-of>
            </emma:emma>
          </inkml:annotationXML>
          <inkml:trace contextRef="#ctx0" brushRef="#br0">4693 3183 5760,'0'0'2176,"5"0"-1152,-10 17-224,5-17 800,0 0-160,5 10-64,-5-1-288,6 0-32,-2-1-609,1 1 225,1 1 96,0-1-192,-6 1-96,0-2-64,0 10-32,-6-4-128,-5 0 0,-8 4-224,-7 4-32,5-4 64,-19 14 96,-7-2-992,-4 8-448,6-6-1055,3-5-385,7-8-1728</inkml:trace>
          <inkml:trace contextRef="#ctx0" brushRef="#br0" timeOffset="1200">4235 3831 3712,'0'3'1472,"0"-3"-768,5 4 160,-5-4 672,0 0-320,4 6-64,2-2-192,3 2-32,3-2-512,-3-1 160,6-3 160,0 0-96,6-3 0,0-1-160,5-6-33,4-3-63,6-6 0,9 0-128,0 2-96,-3-2 0,-1-8-32,-1-4-64,-4 8-64,-4 1 32,-14 3-32,-1 6-160,-2-1-32,-11 5-544,-4 0-159,-9 5-321,-1-2-64,-1-3 352,2 1 160,-6-1 352,3-1 192,3 0 160,3 2 96,1 0 0,1 2-32,4-3 288,0 5 128,0 1-64,0-3 32,0 2-32,0 4 96,0 0 64,0 0-32,0 0 128,0 10 0,0 3-64,0 0-1,0 9-31,0 10 96,4 0-224,1 8 32,-5 2-64,6 6 32,3 13-64,-3-6 32,0-3-64,-3 8 64,-3-5-192,0-6-96,0 0-32,0-8 32,-3-9-96,-3-6-64,0-6-576,-3-8-224,-2-12-512,1-8-159,1-10-289,-2-4-128,-10-6 32,5-8 0,7-6 448,-2-3-224,1 6 608,5-3 896,1 6 512,13 0 640,-3 4 288,4 4 352,-5 11 192,-1 2-96,-4 8 32,0 7-960,-9 13 288,-1 6 96,-5-2-193,-2 24-63,-2-5-224,-1 5 0,-1-1-288,0 1-128,0 1-128,-3-12-96,3-1-320,1-11-192,-1-10-896,5-12-351,2-10-481,4-4-224,4-1 352,6-8 224,6-8 928,4 6 512,4 7 480,2 5 256,10-2 704,4 6 320,12 4 160,-3 5 128,3 8-160,-1-4-32,-1 9-352,1 4-96,-5 1-257,-6 0-127,-4-6-256,-7 2-64,-2-2-192,-7-4-64,-10-4-512,0 0-192,0-4-1055,-6-4-481,2-10-1216,4 0-1184,0-5 1792</inkml:trace>
          <inkml:trace contextRef="#ctx0" brushRef="#br0" timeOffset="1660">5126 3218 17119,'0'13'704,"0"0"-32,-4 1 32,-2 5 32,-3 9-256,-2-2-64,-4 7-96,-1-1-32,1-2-160,-5 2-96,-1 5-96,-9-1-32,-1-4-928,6-10-384,4-14-1024,0-12-479,2-5-1601</inkml:trace>
        </inkml:traceGroup>
        <inkml:traceGroup>
          <inkml:annotationXML>
            <emma:emma xmlns:emma="http://www.w3.org/2003/04/emma" version="1.0">
              <emma:interpretation id="{952A2410-2E3E-4F2B-B7D9-79FEC8A11ED4}" emma:medium="tactile" emma:mode="ink">
                <msink:context xmlns:msink="http://schemas.microsoft.com/ink/2010/main" type="inkWord" rotatedBoundingBox="3108,10395 3705,10385 3716,11009 3119,11020"/>
              </emma:interpretation>
              <emma:one-of disjunction-type="recognition" id="oneOf57">
                <emma:interpretation id="interp285" emma:lang="zh-CN" emma:confidence="0">
                  <emma:literal>入</emma:literal>
                </emma:interpretation>
                <emma:interpretation id="interp286" emma:lang="zh-CN" emma:confidence="0">
                  <emma:literal>乄</emma:literal>
                </emma:interpretation>
                <emma:interpretation id="interp287" emma:lang="zh-CN" emma:confidence="0">
                  <emma:literal>㐅</emma:literal>
                </emma:interpretation>
                <emma:interpretation id="interp288" emma:lang="zh-CN" emma:confidence="0">
                  <emma:literal>ㄨ</emma:literal>
                </emma:interpretation>
                <emma:interpretation id="interp289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843">4776 3396 7296,'15'-6'2816,"0"6"-1536,6 6-736,0-2 800,9-1-288,0 7-64,6-1-352,6 1-65,-3-1-351,2-2 160,-5 3 96,0-4-32,-6-3 64,-4 3-224,-1-2-96,-4-4-192,3 0 0,-4 0-352,-20 0-96,0 0-832,-3 0-287,-2 4-1121,-7 1-352,-3 5-448</inkml:trace>
        </inkml:traceGroup>
        <inkml:traceGroup>
          <inkml:annotationXML>
            <emma:emma xmlns:emma="http://www.w3.org/2003/04/emma" version="1.0">
              <emma:interpretation id="{82FF8DB9-3D70-41D3-A127-2036B3334FD4}" emma:medium="tactile" emma:mode="ink">
                <msink:context xmlns:msink="http://schemas.microsoft.com/ink/2010/main" type="inkWord" rotatedBoundingBox="4189,10121 5185,10104 5201,11051 4205,11068"/>
              </emma:interpretation>
              <emma:one-of disjunction-type="recognition" id="oneOf58">
                <emma:interpretation id="interp290" emma:lang="zh-CN" emma:confidence="0">
                  <emma:literal>得</emma:literal>
                </emma:interpretation>
                <emma:interpretation id="interp291" emma:lang="zh-CN" emma:confidence="0">
                  <emma:literal>缧</emma:literal>
                </emma:interpretation>
                <emma:interpretation id="interp292" emma:lang="zh-CN" emma:confidence="0">
                  <emma:literal>倮</emma:literal>
                </emma:interpretation>
                <emma:interpretation id="interp293" emma:lang="zh-CN" emma:confidence="0">
                  <emma:literal>俱</emma:literal>
                </emma:interpretation>
                <emma:interpretation id="interp294" emma:lang="zh-CN" emma:confidence="0">
                  <emma:literal>俜</emma:literal>
                </emma:interpretation>
              </emma:one-of>
            </emma:emma>
          </inkml:annotationXML>
          <inkml:trace contextRef="#ctx0" brushRef="#br0" timeOffset="1478">5096 3226 7552,'0'-8'2880,"11"8"-1536,8 0-640,-19 0 896,11 0-480,0 0-160</inkml:trace>
        </inkml:traceGroup>
        <inkml:traceGroup>
          <inkml:annotationXML>
            <emma:emma xmlns:emma="http://www.w3.org/2003/04/emma" version="1.0">
              <emma:interpretation id="{70F90512-30C4-435F-B8A1-74050335E3FF}" emma:medium="tactile" emma:mode="ink">
                <msink:context xmlns:msink="http://schemas.microsoft.com/ink/2010/main" type="inkWord" rotatedBoundingBox="5476,10774 5631,10771 5637,11099 5482,11102"/>
              </emma:interpretation>
              <emma:one-of disjunction-type="recognition" id="oneOf59">
                <emma:interpretation id="interp295" emma:lang="zh-CN" emma:confidence="0">
                  <emma:literal>:</emma:literal>
                </emma:interpretation>
                <emma:interpretation id="interp296" emma:lang="zh-CN" emma:confidence="0">
                  <emma:literal>;</emma:literal>
                </emma:interpretation>
                <emma:interpretation id="interp297" emma:lang="zh-CN" emma:confidence="0">
                  <emma:literal>〈</emma:literal>
                </emma:interpretation>
                <emma:interpretation id="interp298" emma:lang="zh-CN" emma:confidence="0">
                  <emma:literal>乙</emma:literal>
                </emma:interpretation>
                <emma:interpretation id="interp299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2502">5087 3473 5888,'9'-9'2272,"-3"9"-1216,0 0-192,-6 0 928,0 0-224,0 0-32,0 9-384,0-1-97,0 1-575,0 5 128,0 0 64,-6 3-224,0 6-96,0 9-128,-2 4-64,-2 2-32,-2 1 64,-2-3-96,-2 15 0,-4-2-96,-4-8-32,-8 1 32,7-6 0,-2-4-800,3-6-320,3-4-832,0-8-383,7 0-1793,-2-22-1216,5-21 2400</inkml:trace>
          <inkml:trace contextRef="#ctx0" brushRef="#br0" timeOffset="3204">5050 3848 5632,'15'6'2176,"-5"-12"-1152,5 6-576,-4 0 704,4 0-160,1 0 64,-2 0-256,7-4-96,0-2-384,-1-1-64,-1 2 64,8-5-64,-1 0 96,4 6 0,-5 1 32,1 3-129,-5 3 1,-2 1 32,-2 6 160,-2 5 160,-12 2 96,3 11-160,-12-2 0,-8 6-192,-7 0 32,2 0-288,-7-6-64,1 1-96,-1-4 0,1-5-576,4-14-288,1-8-512,5-9-159,-1-19-129,2 1 32,3-1 288,1 0 224,4 1 672,1 3 352,1 1 352,-2 9 160,0 4 512,1 1 224,1 4 64,-1 3 96,5 12-192,0 3-96,0 1-161,5 17-127,-1 4 0,7 5-32,-5 5 0,-2 5 0,1 8-224,-5 4-96,-5 1-160,1 5-128,4-9-864,0-10-384,0-13-1248,0-9-479</inkml:trace>
        </inkml:traceGroup>
      </inkml:traceGroup>
    </inkml:traceGroup>
    <inkml:traceGroup>
      <inkml:annotationXML>
        <emma:emma xmlns:emma="http://www.w3.org/2003/04/emma" version="1.0">
          <emma:interpretation id="{AA41977E-AB5B-4362-8FCE-E0271A7DE6E6}" emma:medium="tactile" emma:mode="ink">
            <msink:context xmlns:msink="http://schemas.microsoft.com/ink/2010/main" type="paragraph" rotatedBoundingBox="8668,10371 27939,9412 28013,10903 8742,1186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3F3213E-C783-4570-9D89-B4712AE3C619}" emma:medium="tactile" emma:mode="ink">
              <msink:context xmlns:msink="http://schemas.microsoft.com/ink/2010/main" type="line" rotatedBoundingBox="8668,10371 27939,9412 28013,10903 8742,11863"/>
            </emma:interpretation>
          </emma:emma>
        </inkml:annotationXML>
        <inkml:traceGroup>
          <inkml:annotationXML>
            <emma:emma xmlns:emma="http://www.w3.org/2003/04/emma" version="1.0">
              <emma:interpretation id="{FE670DFC-6018-4BA1-B8F6-0D309CBC93BF}" emma:medium="tactile" emma:mode="ink">
                <msink:context xmlns:msink="http://schemas.microsoft.com/ink/2010/main" type="inkWord" rotatedBoundingBox="8688,10787 9200,10761 9236,11493 8725,11519">
                  <msink:destinationLink direction="with" ref="{6D3E85FA-9611-4A68-97E2-65408266DA37}"/>
                </msink:context>
              </emma:interpretation>
              <emma:one-of disjunction-type="recognition" id="oneOf60">
                <emma:interpretation id="interp300" emma:lang="zh-CN" emma:confidence="0">
                  <emma:literal>H</emma:literal>
                </emma:interpretation>
                <emma:interpretation id="interp301" emma:lang="zh-CN" emma:confidence="0">
                  <emma:literal>凵</emma:literal>
                </emma:interpretation>
                <emma:interpretation id="interp302" emma:lang="zh-CN" emma:confidence="0">
                  <emma:literal>ㄐ</emma:literal>
                </emma:interpretation>
                <emma:interpretation id="interp303" emma:lang="zh-CN" emma:confidence="0">
                  <emma:literal>什</emma:literal>
                </emma:interpretation>
                <emma:interpretation id="interp304" emma:lang="zh-CN" emma:confidence="0">
                  <emma:literal>门</emma:literal>
                </emma:interpretation>
              </emma:one-of>
            </emma:emma>
          </inkml:annotationXML>
          <inkml:trace contextRef="#ctx0" brushRef="#br0" timeOffset="1843">4776 3396 7296,'15'-6'2816,"0"6"-1536,6 6-736,0-2 800,9-1-288,0 7-64,6-1-352,6 1-65,-3-1-351,2-2 160,-5 3 96,0-4-32,-6-3 64,-4 3-224,-1-2-96,-4-4-192,3 0 0,-4 0-352,-20 0-96,0 0-832,-3 0-287,-2 4-1121,-7 1-352,-3 5-448</inkml:trace>
          <inkml:trace contextRef="#ctx0" brushRef="#br0" timeOffset="1478">5096 3226 7552,'0'-8'2880,"11"8"-1536,8 0-640,-19 0 896,11 0-480,0 0-160</inkml:trace>
          <inkml:trace contextRef="#ctx0" brushRef="#br0" timeOffset="2502">5087 3473 5888,'9'-9'2272,"-3"9"-1216,0 0-192,-6 0 928,0 0-224,0 0-32,0 9-384,0-1-97,0 1-575,0 5 128,0 0 64,-6 3-224,0 6-96,0 9-128,-2 4-64,-2 2-32,-2 1 64,-2-3-96,-2 15 0,-4-2-96,-4-8-32,-8 1 32,7-6 0,-2-4-800,3-6-320,3-4-832,0-8-383,7 0-1793,-2-22-1216,5-21 2400</inkml:trace>
        </inkml:traceGroup>
        <inkml:traceGroup>
          <inkml:annotationXML>
            <emma:emma xmlns:emma="http://www.w3.org/2003/04/emma" version="1.0">
              <emma:interpretation id="{5418AF2C-52D0-4FA7-9342-B6EB16B92102}" emma:medium="tactile" emma:mode="ink">
                <msink:context xmlns:msink="http://schemas.microsoft.com/ink/2010/main" type="inkWord" rotatedBoundingBox="9489,11134 10296,11094 10316,11491 9508,11531"/>
              </emma:interpretation>
              <emma:one-of disjunction-type="recognition" id="oneOf61">
                <emma:interpretation id="interp305" emma:lang="zh-CN" emma:confidence="0">
                  <emma:literal>2</emma:literal>
                </emma:interpretation>
                <emma:interpretation id="interp306" emma:lang="zh-CN" emma:confidence="0">
                  <emma:literal>工</emma:literal>
                </emma:interpretation>
                <emma:interpretation id="interp307" emma:lang="zh-CN" emma:confidence="0">
                  <emma:literal>乙</emma:literal>
                </emma:interpretation>
                <emma:interpretation id="interp308" emma:lang="zh-CN" emma:confidence="0">
                  <emma:literal>匚</emma:literal>
                </emma:interpretation>
                <emma:interpretation id="interp309" emma:lang="zh-CN" emma:confidence="0">
                  <emma:literal>、</emma:literal>
                </emma:interpretation>
              </emma:one-of>
            </emma:emma>
          </inkml:annotationXML>
          <inkml:trace contextRef="#ctx0" brushRef="#br0" timeOffset="1478">5096 3226 7552,'0'-8'2880,"11"8"-1536,8 0-640,-19 0 896,11 0-480,0 0-160</inkml:trace>
          <inkml:trace contextRef="#ctx0" brushRef="#br0" timeOffset="431519">12957 13762 5376,'-6'-5'2112,"12"0"-1152,-3-4-352,-3 9 672,11 0 128,-1 0 160,1 6-352,-1-3-160,-1 7-608,8-1 63,-7 5 65,4 8-128,-8 5 64,0 1-160,-6-5 32,0-1-96,-6 1 0,0-1-32,-8 1 64,4-6 128,-1 2 32,5-6-64,3 0 64,3 2-128,0-5-32,3-3-128,8-1-32,5-2-192,4 1 32,1-5 0,3 0 0,3 0 0,-3 0 0,3-5-352,-3 1-96,2-2-480,-1-1-224,1-3-576,-5 1-191,0 3-897,-6 2-288,0 4-512</inkml:trace>
        </inkml:traceGroup>
        <inkml:traceGroup>
          <inkml:annotationXML>
            <emma:emma xmlns:emma="http://www.w3.org/2003/04/emma" version="1.0">
              <emma:interpretation id="{4A485968-84B2-47B2-BFC3-4FD794613317}" emma:medium="tactile" emma:mode="ink">
                <msink:context xmlns:msink="http://schemas.microsoft.com/ink/2010/main" type="inkWord" rotatedBoundingBox="10795,11049 11409,11019 11420,11235 10806,11265"/>
              </emma:interpretation>
              <emma:one-of disjunction-type="recognition" id="oneOf62">
                <emma:interpretation id="interp310" emma:lang="zh-CN" emma:confidence="0">
                  <emma:literal>=</emma:literal>
                </emma:interpretation>
                <emma:interpretation id="interp311" emma:lang="zh-CN" emma:confidence="0">
                  <emma:literal>二</emma:literal>
                </emma:interpretation>
                <emma:interpretation id="interp312" emma:lang="zh-CN" emma:confidence="0">
                  <emma:literal>三</emma:literal>
                </emma:interpretation>
                <emma:interpretation id="interp313" emma:lang="zh-CN" emma:confidence="0">
                  <emma:literal>亠</emma:literal>
                </emma:interpretation>
                <emma:interpretation id="interp314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2675">4800 3793 4864,'5'-4'1824,"1"4"-960,-2 10-32,7 3 736,-1 1 64,5 4 64,0 8-736,0 6-320,6 0-384,0-5-64,-7 1 32,-3-5-384,-1-6-128,5-2-1280,-9-12-576,0-12-1568</inkml:trace>
          <inkml:trace contextRef="#ctx0" brushRef="#br0" timeOffset="2122">4811 3680 5376,'-21'9'2112,"21"-5"-1152,-11 5-352,11-3 672,0 2 192,0-8 224,0 5-512,0-5-224,11 9-544,-1-9-64,5 4-1,11-4 65,5 0 96,-1-18-32,2 4 32,7 1-64,3-6-32,-3 3-160,-3-3 0,0 5-224,0 1-32,-4-2 0,1 2 64,-6 4-96,-6 1 0,-6-2-384,-10 5-224,-5 1-288,-5 4-96,-5 4 1,-7 5-1,-1 1-416,-3 8-192,0 5-128,1 0-32,-1-6-704,0-2-544,6-8 1344</inkml:trace>
        </inkml:traceGroup>
        <inkml:traceGroup>
          <inkml:annotationXML>
            <emma:emma xmlns:emma="http://www.w3.org/2003/04/emma" version="1.0">
              <emma:interpretation id="{F5F07AF0-0186-4800-9206-789DCBDCCC16}" emma:medium="tactile" emma:mode="ink">
                <msink:context xmlns:msink="http://schemas.microsoft.com/ink/2010/main" type="inkWord" rotatedBoundingBox="11966,10594 13432,10521 13480,11477 12014,11550"/>
              </emma:interpretation>
              <emma:one-of disjunction-type="recognition" id="oneOf63">
                <emma:interpretation id="interp315" emma:lang="zh-CN" emma:confidence="0">
                  <emma:literal>2</emma:literal>
                </emma:interpretation>
                <emma:interpretation id="interp316" emma:lang="zh-CN" emma:confidence="0">
                  <emma:literal>工</emma:literal>
                </emma:interpretation>
                <emma:interpretation id="interp317" emma:lang="zh-CN" emma:confidence="0">
                  <emma:literal>乙</emma:literal>
                </emma:interpretation>
                <emma:interpretation id="interp318" emma:lang="zh-CN" emma:confidence="0">
                  <emma:literal>二</emma:literal>
                </emma:interpretation>
                <emma:interpretation id="interp319" emma:lang="zh-CN" emma:confidence="0">
                  <emma:literal>z</emma:literal>
                </emma:interpretation>
              </emma:one-of>
            </emma:emma>
          </inkml:annotationXML>
          <inkml:trace contextRef="#ctx0" brushRef="#br0" timeOffset="2122">4811 3680 5376,'-21'9'2112,"21"-5"-1152,-11 5-352,11-3 672,0 2 192,0-8 224,0 5-512,0-5-224,11 9-544,-1-9-64,5 4-1,11-4 65,5 0 96,-1-18-32,2 4 32,7 1-64,3-6-32,-3 3-160,-3-3 0,0 5-224,0 1-32,-4-2 0,1 2 64,-6 4-96,-6 1 0,-6-2-384,-10 5-224,-5 1-288,-5 4-96,-5 4 1,-7 5-1,-1 1-416,-3 8-192,0 5-128,1 0-32,-1-6-704,0-2-544,6-8 1344</inkml:trace>
          <inkml:trace contextRef="#ctx0" brushRef="#br0" timeOffset="436919">16121 13656 6912,'0'-4'2624,"12"1"-1408,-3 6-704,1 1 704,1-4-288,10 0 0,-3 9-384,8 1-160,-5-1-224,0 5 96,-6-1 128,-5 2 95,-5 2 97,-10 2-128,-11 7 0,1 6 96,-5-6 96,4 3-128,2-3-32,-2-4-96,5-3 0,8 0-128,-4-6 0,7-3-224,0-2-32,7-3 0,7-1 64,2-4-32,8 0 64,2-4-128,-5 4 0,0-5 32,4 1 64,1 0-192,-1-2-32,1-3-736,-2-4-256,3 3-480,-6 3-127,-7 1-737,-4 2-320,-1-2-832</inkml:trace>
          <inkml:trace contextRef="#ctx0" brushRef="#br0" timeOffset="436488">15825 13666 6400,'0'-9'2368,"0"9"-1280,-21 5-576,27-1 704,0 2-288,3-2-64,6 0-288,0 4-32,2-2-320,-2 2-128,0 2 0,-5-2 64,2 2 64,-4 0-32,-2 2-32,-6-2 96,-11 30 287,-10-2 1,-9-2 64,6-1 96,-3 1-32,2 2 64,5-8-128,5-2 0,4-5-192,7-5-96,4-4-160,4-1-128,10-4 0,13-5-32,-2 2 0,-5-2 64,1-4-192,-6 4-32,1-4-928,-6 0-416,0-4-832,2 0-319,-4-6-1089,2 1-1312,2 0 1952</inkml:trace>
        </inkml:traceGroup>
        <inkml:traceGroup>
          <inkml:annotationXML>
            <emma:emma xmlns:emma="http://www.w3.org/2003/04/emma" version="1.0">
              <emma:interpretation id="{ECF3F9A6-63C5-42F3-A022-ED1711A0D3EE}" emma:medium="tactile" emma:mode="ink">
                <msink:context xmlns:msink="http://schemas.microsoft.com/ink/2010/main" type="inkWord" rotatedBoundingBox="13963,10108 15368,10038 15435,11382 14030,11452"/>
              </emma:interpretation>
              <emma:one-of disjunction-type="recognition" id="oneOf64">
                <emma:interpretation id="interp320" emma:lang="zh-CN" emma:confidence="0">
                  <emma:literal>思</emma:literal>
                </emma:interpretation>
                <emma:interpretation id="interp321" emma:lang="zh-CN" emma:confidence="0">
                  <emma:literal>固</emma:literal>
                </emma:interpretation>
                <emma:interpretation id="interp322" emma:lang="zh-CN" emma:confidence="0">
                  <emma:literal>侶</emma:literal>
                </emma:interpretation>
                <emma:interpretation id="interp323" emma:lang="zh-CN" emma:confidence="0">
                  <emma:literal>忠</emma:literal>
                </emma:interpretation>
                <emma:interpretation id="interp324" emma:lang="zh-CN" emma:confidence="0">
                  <emma:literal>臣</emma:literal>
                </emma:interpretation>
              </emma:one-of>
            </emma:emma>
          </inkml:annotationXML>
          <inkml:trace contextRef="#ctx0" brushRef="#br0" timeOffset="6620">6396 3754 7296,'0'0'2720,"-6"13"-1472,12 9-672,-6-12 736,0 7-128,0 6 96,0 8-417,6 5-159,-6-4-384,0 1-128,5-5-64,-1-6-160,-4-8 32,0-11-928,0-3-319,0-22-673,6-1-224,-6-4-64,0-5 96,5 4 864,10 2 352,1 4 544,4 3 736,1 1 384,-6 4 448,0 6 224,0 2-288,-5 6-128,1 6-576,-2 2 288,-3 6 128,-6 0 32,0 5 96,0 7-64,0 0-1,0 6-319,0 1-32,0-5-224,6-2 32,-3 0-96,8-3 64,-1 5-64,5-11 0,0 2-96,6-6-32,5 2-96,-1-1-64,1-5 96,-5-2 64,-2-1 0,1-2 0,-4-4-32,4-4 64,-5-2 32,1-1 32,-2-8 0,-2 2 0,-3 0-64,-3-1-32,-1-1-96,-5 2 32,-5 0-128,-5-6-64,-1 2-864,-4-11-384,-6 2-1184,0-6-447,7-10-1825</inkml:trace>
          <inkml:trace contextRef="#ctx0" brushRef="#br0" timeOffset="7615">7961 3612 5632,'-5'-9'2176,"-1"-14"-1152,6 1-576,0 18 704,-4-6 64,-2-3 128,1 0-384,-4-2-96,-1 2-512,-2-1 0,-2 2 64,-2 2-96,-4 4 63,-10 6-159,-6 10-64,0 4 0,0 4-32,0 1 0,0 13 64,6 7-32,4-3 0,7 2 96,-1-2 160,8-1-32,3 1 32,9 5-96,6 5 32,2-5-64,14-5 64,8-9-192,6-5-32,9-4-64,2-4-64,-2-8-192,0-12-128,6-11-672,2-2-224,-8-3-799,-4-10-257,-1-4-544,-4 0-160,0-24-96</inkml:trace>
          <inkml:trace contextRef="#ctx0" brushRef="#br0" timeOffset="8126">8149 3273 7424,'-15'0'2816,"10"-19"-1536,-5 32-576,10-7 832,0-2-448,0 0-160,0 1-320,0 8-65,0 1-319,4 0 160,2 9 96,-1 7 64,4 8 32,3 11 0,-3 15-64,-3-2-128,-1 2-64,-1 4-128,-4 0 32,6-8-128,-6-15 0,0-5-32,0-12-64,0-11 32,0-2 32,6-21-544,-3-12-128,9-5-128,3-3 32,0-6 224,6 5 224,-1-1 160,-1 5 64,7 1-64,-5 5 64,9 2 32,0 7 0,2 3 128,-7 5 64,-4 9 288,-6 4 64,-6 10 0,3 5 64,-3 8-192,2 5 0,-1-5-256,-5 0-96,5-4-192,1-6 0,-2-3-928,1-8-416,1-8-992,-2-7-383,3-3-1537,3-24-704,-5-5 2560</inkml:trace>
          <inkml:trace contextRef="#ctx0" brushRef="#br0" timeOffset="6620">6396 3754 7296,'0'0'2720,"-6"13"-1472,12 9-672,-6-12 736,0 7-128,0 6 96,0 8-417,6 5-159,-6-4-384,0 1-128,5-5-64,-1-6-160,-4-8 32,0-11-928,0-3-319,0-22-673,6-1-224,-6-4-64,0-5 96,5 4 864,10 2 352,1 4 544,4 3 736,1 1 384,-6 4 448,0 6 224,0 2-288,-5 6-128,1 6-576,-2 2 288,-3 6 128,-6 0 32,0 5 96,0 7-64,0 0-1,0 6-319,0 1-32,0-5-224,6-2 32,-3 0-96,8-3 64,-1 5-64,5-11 0,0 2-96,6-6-32,5 2-96,-1-1-64,1-5 96,-5-2 64,-2-1 0,1-2 0,-4-4-32,4-4 64,-5-2 32,1-1 32,-2-8 0,-2 2 0,-3 0-64,-3-1-32,-1-1-96,-5 2 32,-5 0-128,-5-6-64,-1 2-864,-4-11-384,-6 2-1184,0-6-447,7-10-1825</inkml:trace>
          <inkml:trace contextRef="#ctx0" brushRef="#br0" timeOffset="7615">7961 3612 5632,'-5'-9'2176,"-1"-14"-1152,6 1-576,0 18 704,-4-6 64,-2-3 128,1 0-384,-4-2-96,-1 2-512,-2-1 0,-2 2 64,-2 2-96,-4 4 63,-10 6-159,-6 10-64,0 4 0,0 4-32,0 1 0,0 13 64,6 7-32,4-3 0,7 2 96,-1-2 160,8-1-32,3 1 32,9 5-96,6 5 32,2-5-64,14-5 64,8-9-192,6-5-32,9-4-64,2-4-64,-2-8-192,0-12-128,6-11-672,2-2-224,-8-3-799,-4-10-257,-1-4-544,-4 0-160,0-24-96</inkml:trace>
          <inkml:trace contextRef="#ctx0" brushRef="#br0" timeOffset="8126">8149 3273 7424,'-15'0'2816,"10"-19"-1536,-5 32-576,10-7 832,0-2-448,0 0-160,0 1-320,0 8-65,0 1-319,4 0 160,2 9 96,-1 7 64,4 8 32,3 11 0,-3 15-64,-3-2-128,-1 2-64,-1 4-128,-4 0 32,6-8-128,-6-15 0,0-5-32,0-12-64,0-11 32,0-2 32,6-21-544,-3-12-128,9-5-128,3-3 32,0-6 224,6 5 224,-1-1 160,-1 5 64,7 1-64,-5 5 64,9 2 32,0 7 0,2 3 128,-7 5 64,-4 9 288,-6 4 64,-6 10 0,3 5 64,-3 8-192,2 5 0,-1-5-256,-5 0-96,5-4-192,1-6 0,-2-3-928,1-8-416,1-8-992,-2-7-383,3-3-1537,3-24-704,-5-5 2560</inkml:trace>
        </inkml:traceGroup>
        <inkml:traceGroup>
          <inkml:annotationXML>
            <emma:emma xmlns:emma="http://www.w3.org/2003/04/emma" version="1.0">
              <emma:interpretation id="{0EBA627B-DE06-4CB3-9C2B-B6D2CF97BC97}" emma:medium="tactile" emma:mode="ink">
                <msink:context xmlns:msink="http://schemas.microsoft.com/ink/2010/main" type="inkWord" rotatedBoundingBox="17665,10312 18849,10253 18897,11222 17714,11280"/>
              </emma:interpretation>
              <emma:one-of disjunction-type="recognition" id="oneOf65">
                <emma:interpretation id="interp325" emma:lang="zh-CN" emma:confidence="0">
                  <emma:literal>·</emma:literal>
                </emma:interpretation>
                <emma:interpretation id="interp326" emma:lang="zh-CN" emma:confidence="0">
                  <emma:literal>卜</emma:literal>
                </emma:interpretation>
                <emma:interpretation id="interp327" emma:lang="zh-CN" emma:confidence="0">
                  <emma:literal>冫</emma:literal>
                </emma:interpretation>
                <emma:interpretation id="interp328" emma:lang="zh-CN" emma:confidence="0">
                  <emma:literal>Ⅴ</emma:literal>
                </emma:interpretation>
                <emma:interpretation id="interp329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8752">8903 3290 8960,'-24'10'3424,"18"-4"-1856,2-3-992,-1 1 896,-1 2-417,6 3-63,6-1-384,-6 7-128,5 2-256,-1 5 128,-4 10 128,6 0-32,-1 27 64,-1-1-96,2 6 64,-1-6-64,5 16 0,1-10-96,-2-11-32,1-3-256,1-10 0,-1-8-672,5-9-288,0-5-1088,5-8-384,-4-10-1503,4-10-577</inkml:trace>
          <inkml:trace contextRef="#ctx0" brushRef="#br1" timeOffset="445828">21637 13344 7040,'15'0'2720,"-15"0"-1472,42 10-832,-28-4 992,7 2-832,0 0 160,-2 8-448,-8-10 256,4 10-320,-9-3 512,-3 4-416,-12 6 767,-2 5-607,-8 4 480,-2 0-544,1-5 192,4-5-352,5-4-64,8 0-128,3-5-64,3 2 32,14-11 32,2 5-32,2-9-32,5 3 32,-11-6-320,6 3 160,-6-9-928,0 5 576,-6-6-1759,7 5 1247,-5-8-3616,4-1 2560,0-4-2432,0 4 2560</inkml:trace>
          <inkml:trace contextRef="#ctx0" brushRef="#br1" timeOffset="445475">21377 13385 5504,'9'6'2112,"-9"-6"-1152,21 3-288,-15-3 1216,-1 4-1056,5 2 320,5 4-704,-4-7 224,-1 6-384,-10 1 352,5 3-384,-10 0 576,-1 6-449,-4 4 513,-1 9-512,-4-6 288,11 0-384,-7-2 64,11-6-224,0-4 0,6 4-64,-1-4 32,5-2-64,-1-6-96,8 2 32,-2-8-480,0 6 288,-5-6-1888,1 0 1185,-7-6-3777,1 6 2656,1-8-2464,3 2 2592</inkml:trace>
          <inkml:trace contextRef="#ctx0" brushRef="#br1" timeOffset="445173">21147 13056 5760,'-10'-6'2176,"10"6"-1152,-5 6-416,-1-6 1376,12 3-1088,-6 1 704,0 11-960,0-1 512,0 2-672,0 3 447,5 0-511,-1 17 256,7 0-384,-5 5 128,-2 4-256,2 4-64,0 2-64,-6-2-320,0-3 160,0-2-1568,0-6 928,0-15-3487,0-1 2399,0-18-2848,8 0 2688</inkml:trace>
          <inkml:trace contextRef="#ctx0" brushRef="#br1" timeOffset="444853">20780 13427 5632,'6'0'2112,"-6"0"-1152,26 3-352,-10-3 1376,-2 0-1088,10-3 352,8 3-768,-7-6-128,2 2-224,-9-5-160,8 5 0,1-9-1024,3 7 576,-9-7-2496,-6 9 1664,-6-11-2304,3 11 2048</inkml:trace>
        </inkml:traceGroup>
        <inkml:traceGroup>
          <inkml:annotationXML>
            <emma:emma xmlns:emma="http://www.w3.org/2003/04/emma" version="1.0">
              <emma:interpretation id="{7C04C2DD-AF07-41D5-B394-FA4FEE03D36E}" emma:medium="tactile" emma:mode="ink">
                <msink:context xmlns:msink="http://schemas.microsoft.com/ink/2010/main" type="inkWord" rotatedBoundingBox="19142,10177 19713,10149 19757,11032 19186,11060"/>
              </emma:interpretation>
              <emma:one-of disjunction-type="recognition" id="oneOf66">
                <emma:interpretation id="interp330" emma:lang="zh-CN" emma:confidence="0">
                  <emma:literal>为</emma:literal>
                </emma:interpretation>
                <emma:interpretation id="interp331" emma:lang="zh-CN" emma:confidence="0">
                  <emma:literal>另</emma:literal>
                </emma:interpretation>
                <emma:interpretation id="interp332" emma:lang="zh-CN" emma:confidence="0">
                  <emma:literal>卐</emma:literal>
                </emma:interpretation>
                <emma:interpretation id="interp333" emma:lang="zh-CN" emma:confidence="0">
                  <emma:literal>￥</emma:literal>
                </emma:interpretation>
                <emma:interpretation id="interp334" emma:lang="zh-CN" emma:confidence="0">
                  <emma:literal>卝</emma:literal>
                </emma:interpretation>
              </emma:one-of>
            </emma:emma>
          </inkml:annotationXML>
          <inkml:trace contextRef="#ctx0" brushRef="#br0" timeOffset="23764">6329 5692 3584,'-9'-10'1408,"9"7"-768,-5-7 32,5 6 608,0-1 96,-12-8 128,8 3-416,-7 1-96,2 1-576,-3-2-32,-3 1 32,-9 5-32,-6-1 96,-2 5-192,-4 5-32,0-1 0,-3 5 64,-3 5 32,2-1 31,5 10 1,-1-1 64,4 7-96,2-3 32,5 2-160,5 17 32,4-5-96,5 5 64,11 6-64,0 4 64,11 7 64,5-2 64,4-7-96,11-8 0,4-4-96,5-9 0,7-5-96,9-12-64,-1-11-256,2-4-160,-7-14-576,-3 5-224,-1-14-991,4 1-417,-8-1-1664</inkml:trace>
          <inkml:trace contextRef="#ctx0" brushRef="#br0" timeOffset="24308">6589 5402 5248,'-9'-17'2016,"9"11"-1088,0 3-608,0 3 640,0 0 128,0 0 128,0 0-224,0 9-128,0 4-480,4 10 192,1 9 64,0 7-64,0 12 63,6 8 1,-2 18 0,-3 4-160,0 0-32,-3-4-192,3-3 0,0-3-96,-6-11 64,0-10-64,0-15 0,0-7-192,0-10 32,0-13-352,0-18-96,0-2 0,0-8 32,4-3 160,2 3 96,4-9 96,6 10 32,-2-1-64,8-5 64,-4 14 32,3-2 0,0-3 64,9 6 96,2 7 64,-2 12 32,0 7-64,-4 6 32,-1 7 160,2 6 64,-9 4-96,-1 0-32,-2 2-192,0-8-32,-6-2-32,3-6-64,-2-3-960,4-6-416,2-3-863,-2-3-353,2 3-1696</inkml:trace>
          <inkml:trace contextRef="#ctx0" brushRef="#br0" timeOffset="24875">7298 5882 5504,'-30'-26'2112,"24"29"-1152,0-3-224,6 0 1472,-9 4-320,0 19-576,3 1-768,0 3-96,6 5 0,12 3-33,-3 1 65,6-4-128,6 0-32,3 0 0,8-5 32,-2-18-160,0-5-64,0-4-64,3-4-64,-9-9 32,-3 0 32,-6-6 32,-9 0 32,-6-4 0,-12-9 0,-3-3-160,-4 18-32,-1 1 96,-1 16 32,0 0-288,6 6-96,6-2-1120,3-4-479,6 6-1633,9-6-1888,12-19 1696</inkml:trace>
        </inkml:traceGroup>
        <inkml:traceGroup>
          <inkml:annotationXML>
            <emma:emma xmlns:emma="http://www.w3.org/2003/04/emma" version="1.0">
              <emma:interpretation id="{F4CF502F-9288-41F3-BBDE-C337003477F2}" emma:medium="tactile" emma:mode="ink">
                <msink:context xmlns:msink="http://schemas.microsoft.com/ink/2010/main" type="inkWord" rotatedBoundingBox="20141,10334 20977,10292 21005,10851 20169,10892"/>
              </emma:interpretation>
              <emma:one-of disjunction-type="recognition" id="oneOf67">
                <emma:interpretation id="interp335" emma:lang="zh-CN" emma:confidence="0">
                  <emma:literal>对</emma:literal>
                </emma:interpretation>
                <emma:interpretation id="interp336" emma:lang="zh-CN" emma:confidence="0">
                  <emma:literal>對</emma:literal>
                </emma:interpretation>
                <emma:interpretation id="interp337" emma:lang="zh-CN" emma:confidence="0">
                  <emma:literal>村</emma:literal>
                </emma:interpretation>
                <emma:interpretation id="interp338" emma:lang="zh-CN" emma:confidence="0">
                  <emma:literal>拊</emma:literal>
                </emma:interpretation>
                <emma:interpretation id="interp339" emma:lang="zh-CN" emma:confidence="0">
                  <emma:literal>咐</emma:literal>
                </emma:interpretation>
              </emma:one-of>
            </emma:emma>
          </inkml:annotationXML>
          <inkml:trace contextRef="#ctx0" brushRef="#br0" timeOffset="25227">7600 5434 6528,'-16'-19'2464,"16"19"-1344,-5-4-608,5 4 768,0 0 32,0-4 160,0 4-320,0 0-129,0 31-383,0 1-64,0 9 0,0 8 32,0 6 32,5 18 0,-1-1-288,8 1-64,-3-6-160,2-3-32,5-10-32,8 6-64,2-11-64,-5-8-32,4-11-576,-5-1-288,0-16-288,2-3-96,-4-1-415,3-6-161,0-6-1152,-1-10-1568,-4-3 1344</inkml:trace>
          <inkml:trace contextRef="#ctx0" brushRef="#br0" timeOffset="26035">7889 6018 5504,'-9'-10'2112,"13"10"-1152,1 6-416,-5-6 704,6 4 0,9 2 128,0 1-416,6 2-96,3 5-512,8 0 0,-2 0 64,0-5-96,0-5 63,1 1-223,1-10-32,-8-4 0,-3-5 0,-6-12-64,-4-12 32,-7 2-224,-4 1-32,-9 3-96,-3-1 0,-3 11 65,0 9 127,0 9 96,-6 4 64,1 7-33,-11 25-63,7 6 96,-2 2 64,11-4 224,0 6 64,9-2 32,2 0 32,14-2-64,10-12 32,1-3-192,9 4-96,10-19-96,7-8 0,-2-3-352,6-7-64,5 1-608,-10-1-224,1-2-735,-8-2-321,-7 1-1856,-1 0-1024,-1-3 2528</inkml:trace>
          <inkml:trace contextRef="#ctx0" brushRef="#br0" timeOffset="26497">8777 5760 6144,'-41'-14'2272,"31"14"-1216,-5-4-544,10 4 768,-5 0 32,-7 4 96,2 5-352,0 1-160,0 3-512,0 4-33,5 2 65,5 0-96,-1 7 0,1 1-64,5 1 0,5-2-64,6 3-32,5-7-96,2 1-64,3-6 32,0 5-32,-6-3 0,0 0 64,-4-2-32,-7 2 64,-4 0 128,-10-2 128,-4 5-64,-7 6 0,-4-5-160,-1-6-32,-4 2-256,3-6-64,24-13-1856,6-4-895,13-15-545,10-3-544</inkml:trace>
        </inkml:traceGroup>
        <inkml:traceGroup>
          <inkml:annotationXML>
            <emma:emma xmlns:emma="http://www.w3.org/2003/04/emma" version="1.0">
              <emma:interpretation id="{F3327F90-5FF2-47C7-AF95-C1F3771CA3C1}" emma:medium="tactile" emma:mode="ink">
                <msink:context xmlns:msink="http://schemas.microsoft.com/ink/2010/main" type="inkWord" rotatedBoundingBox="21190,9885 21632,9863 21683,10888 21241,10910"/>
              </emma:interpretation>
              <emma:one-of disjunction-type="recognition" id="oneOf68">
                <emma:interpretation id="interp340" emma:lang="zh-CN" emma:confidence="0">
                  <emma:literal>角</emma:literal>
                </emma:interpretation>
                <emma:interpretation id="interp341" emma:lang="zh-CN" emma:confidence="0">
                  <emma:literal>甬</emma:literal>
                </emma:interpretation>
                <emma:interpretation id="interp342" emma:lang="zh-CN" emma:confidence="0">
                  <emma:literal>甭</emma:literal>
                </emma:interpretation>
                <emma:interpretation id="interp343" emma:lang="zh-CN" emma:confidence="0">
                  <emma:literal>商</emma:literal>
                </emma:interpretation>
                <emma:interpretation id="interp344" emma:lang="zh-CN" emma:confidence="0">
                  <emma:literal>甮</emma:literal>
                </emma:interpretation>
              </emma:one-of>
            </emma:emma>
          </inkml:annotationXML>
          <inkml:trace contextRef="#ctx0" brushRef="#br0" timeOffset="26497">8777 5760 6144,'-41'-14'2272,"31"14"-1216,-5-4-544,10 4 768,-5 0 32,-7 4 96,2 5-352,0 1-160,0 3-512,0 4-33,5 2 65,5 0-96,-1 7 0,1 1-64,5 1 0,5-2-64,6 3-32,5-7-96,2 1-64,3-6 32,0 5-32,-6-3 0,0 0 64,-4-2-32,-7 2 64,-4 0 128,-10-2 128,-4 5-64,-7 6 0,-4-5-160,-1-6-32,-4 2-256,3-6-64,24-13-1856,6-4-895,13-15-545,10-3-544</inkml:trace>
          <inkml:trace contextRef="#ctx0" brushRef="#br1" timeOffset="460585">25399 12986 6272,'-16'0'2368,"16"0"-1280,0 6-576,0-3 1408,0 3-1088,0-6 512,6 0-800,-2 0 64,7 0-352,-2-6 32,3 6-160,3-9 64,0 5-97,10-5-126,1 5-1,-1-9 32,7 7 0,-8 3 127,6 3-63,-4-6 128,-1 12-128,-4-6 192,-6 9-160,-4-2 384,-2 12-256,-9 0 224,6-2-224,-12 2 0,6 3-128,-9-3-128,-2 4 0,-8-6 32,2 5 0,-8-3-160,5-2 96,-10 2-96,9 0 64,-9-6 128,3 0 0,-3 0-32,9 3 32,-3-9 32,9 2-32,-6-3 128,10 2-96,1-8 192,5 5-160,5-5 96,5 0-96,5-5 96,5 5-128,6-8 192,5 2-160,4-7 32,6 4-64,0-4-64,5 9 32,-7-11-32,2 7 0,-4-11-512,-8 10 288,-3-10-1312,-6 12 864,-9-8-2047,0 11 1535,-12-9-2048,6 3 1824,-11-9-1472,7 12 1632,-7-12-320,11 10 928,-10-14 1280,10 10-320,-11-10 1568,11 4-1088,-9-3 1056,-1 9-1056,-5-6 992,3 11-1024,-2-7 800,4 7-896,-7 3 512,8 10-704,-1-5 512,5 4-545,-5 0 385,10 6-480,-11 3 384,11 6-416,-6 7 320,6 2-352,-3 14 192,3-3-256,-12 20-64,9 1-96,-14-2-128,7-3 32,-11-10-544,12-3 320,-12-12-1856,12-7 1152,-8-18-2239,8-1 1791,3-18-1152,6 5 1472,0-8 32,6 2 640,-1-2 1184,4 4-416,3 4 1600,3 3-1120,0 2 1248,0 8-1184,6 2 832,0 7-1024,3 0 575,2 0-767,-1 2 96,1 2-352,-5-3-96,-2 0-96,-4-6-544,6 2 256,-6-1-2431,2 10 1439,-8-16-4192,1 7 3040</inkml:trace>
        </inkml:traceGroup>
        <inkml:traceGroup>
          <inkml:annotationXML>
            <emma:emma xmlns:emma="http://www.w3.org/2003/04/emma" version="1.0">
              <emma:interpretation id="{980EB8FE-C94F-4907-BAC7-8FEFBD0EADF2}" emma:medium="tactile" emma:mode="ink">
                <msink:context xmlns:msink="http://schemas.microsoft.com/ink/2010/main" type="inkWord" rotatedBoundingBox="21941,10047 22704,10009 22749,10909 21986,10947"/>
              </emma:interpretation>
              <emma:one-of disjunction-type="recognition" id="oneOf69">
                <emma:interpretation id="interp345" emma:lang="zh-CN" emma:confidence="0">
                  <emma:literal>块</emma:literal>
                </emma:interpretation>
                <emma:interpretation id="interp346" emma:lang="zh-CN" emma:confidence="0">
                  <emma:literal>快</emma:literal>
                </emma:interpretation>
                <emma:interpretation id="interp347" emma:lang="zh-CN" emma:confidence="0">
                  <emma:literal>惧</emma:literal>
                </emma:interpretation>
                <emma:interpretation id="interp348" emma:lang="zh-CN" emma:confidence="0">
                  <emma:literal>垵</emma:literal>
                </emma:interpretation>
                <emma:interpretation id="interp349" emma:lang="zh-CN" emma:confidence="0">
                  <emma:literal>埂</emma:literal>
                </emma:interpretation>
              </emma:one-of>
            </emma:emma>
          </inkml:annotationXML>
          <inkml:trace contextRef="#ctx0" brushRef="#br1" timeOffset="462866">26113 13253 8064,'-15'0'2976,"15"0"-1600,4-3-704,1-1 1248,7 4-1088,3-6-1,4 3-511,13-7 0,-2 1-192,11-8 0,-1 2-64,1-2-64,-5 2 32,-6-2-192,0 7 96,-9-3-896,0 7 545,-16-7-1537,5 10 1120,-10-7-1120,6 6 1120,-6-11-64,0 11 544,0-5 352,0 9 32,-6-9 864,6 9-512,-10-4 1184,5 4-896,-10-4 896,9 8-896,-9-4 640,9 4-769,-3 1 577,9 5-640,-11-3 448,7 8-512,-11 2 192,9 6-352,-3-1 128,3 7-224,-5 3 0,7-2-96,-11 8-64,3 1 32,-8 6-672,5-3 352,-10-1-2272,10-1 1408,-5-12-3999,4 4 2879,1-28-2496,10-1 2784</inkml:trace>
          <inkml:trace contextRef="#ctx0" brushRef="#br1" timeOffset="462247">26215 12666 4992,'0'-6'1824,"0"6"-960,5-3-320,-5-3 1120,4 12-928,2-6 576,0 0-800,-3 0 576,3 3-608,-1-3 320,1 6-480,-2-2 480,2 5-480,-1 1 415,-1-1-415,-4 4 480,0 4-480,0-8 416,0 1-416,-4 3 192,4 0-288,-11 6-64,7 0-96,-13 4-128,8-1 32,-12 1-256,6 3 160,-6 2-2432,6-1 1441,0-5-4833,6-3 3328</inkml:trace>
          <inkml:trace contextRef="#ctx0" brushRef="#br1" timeOffset="462426">26316 12914 7040,'9'-9'2720,"-9"9"-1472,36-9-832,-24 5 1408,3 8-1024,0-8 384,5 4-704,1-4-128,0-2-224,-6-3-96,0 9 0,0-7-832,0 7 448,-9-6-3008,-3 12 1856,-6 1-3104,3 8 2624</inkml:trace>
        </inkml:traceGroup>
        <inkml:traceGroup>
          <inkml:annotationXML>
            <emma:emma xmlns:emma="http://www.w3.org/2003/04/emma" version="1.0">
              <emma:interpretation id="{17484AFD-9CD4-42CA-ACAB-587ACD4D5941}" emma:medium="tactile" emma:mode="ink">
                <msink:context xmlns:msink="http://schemas.microsoft.com/ink/2010/main" type="inkWord" rotatedBoundingBox="23026,10028 23947,9982 23991,10871 23070,10917"/>
              </emma:interpretation>
              <emma:one-of disjunction-type="recognition" id="oneOf70">
                <emma:interpretation id="interp350" emma:lang="zh-CN" emma:confidence="0">
                  <emma:literal>矩</emma:literal>
                </emma:interpretation>
                <emma:interpretation id="interp351" emma:lang="zh-CN" emma:confidence="0">
                  <emma:literal>知</emma:literal>
                </emma:interpretation>
                <emma:interpretation id="interp352" emma:lang="zh-CN" emma:confidence="0">
                  <emma:literal>䛌</emma:literal>
                </emma:interpretation>
                <emma:interpretation id="interp353" emma:lang="zh-CN" emma:confidence="0">
                  <emma:literal>詑</emma:literal>
                </emma:interpretation>
                <emma:interpretation id="interp354" emma:lang="zh-CN" emma:confidence="0">
                  <emma:literal>韶</emma:literal>
                </emma:interpretation>
              </emma:one-of>
            </emma:emma>
          </inkml:annotationXML>
          <inkml:trace contextRef="#ctx0" brushRef="#br1" timeOffset="464609">27296 12720 8320,'-6'0'3168,"6"0"-1728,0 7-832,0-7 1120,6 6-992,-2-2 287,2 1-639,2-1 352,4 9-416,-2 1 128,4 1-288,2-8 224,0 8-256,-6-2 320,-1 6-256,3-1 96,-3 4-160,-9-3 64,6 3-96,-12 5-192,2 1 32,-7-1-608,2 5 384,-13-6-1440,12-4 960,-10-3-1535,10 0 1279,-6-15-768,7 0 1056,-6-8 96,9 0 416,-9-11 480,10 7-96,-5-11 992,4 10-640,-3-4 832,4 3-768,-1 1 480,12 6-608,-6-1 607,0 4-607,0 0 640,0 7-640,0 8 480,0 2-512,0 11 256,0-1-384,0 9 192,0 1-256,0 8 64,0 0-160,0 1 64,0-7-96,0 3-128,5-6 0,-5-14-1248,3-3 704,3-19-2368,0 0 1632,-2-22-2975,7 3 2399,-2-17-2592,7 4 2560</inkml:trace>
          <inkml:trace contextRef="#ctx0" brushRef="#br1" timeOffset="465768">27433 13368 6144,'-14'-15'2368,"14"15"-1280,-18-9-416,15 5 1280,6 8-1088,-3-4 576,0 0-864,0 0 544,0 0-641,0 0 513,0 0-544,0 0 320,6 0-448,0-4 192,9 4-288,6-4 0,0-1-128,3-4 0,2 4-32,4-8-64,1 8 32,4-9-32,1 11 0,-1-7-96,1 10 64,0-9 32,-6 9 0,0-4-224,-3 4 128,3-6-1312,-10 12 800,-10-6-3359,1 4 2207,-7 2-3488,2-3 2944</inkml:trace>
          <inkml:trace contextRef="#ctx0" brushRef="#br1" timeOffset="464834">27443 12872 7296,'-6'-3'2816,"6"3"-1536,6 0-288,-6 0 1632,5 0-1408,-1 0 447,7 0-991,-1 0 96,5 3-448,2-3 32,2 0-224,1-3-64,7 3-32,-2-9-832,5-1 448,-9-3-2016,5 3 1281,-11-3-2945,0 9 2272,-9-5-2560,-3 9 2464</inkml:trace>
          <inkml:trace contextRef="#ctx0" brushRef="#br1" timeOffset="465435">27642 12773 6656,'-6'-4'2464,"6"4"-1344,0-23-544,0 19 1376,0 4-1120,0-5 480,6 10-800,-6-5 352,0 8-513,0 2 385,0 3-416,-6 6 320,6-1-352,-11 6 256,2-2-288,-12 0 288,12 4-320,-6-2 96,9-2-192,-3 0 64,9 6-96,-6-4 96,12-8-128,-3-6 32,9-1-32,-3-9-128,2 4 32,-1-8 32,5 4 0,-6-9-96,2-1 64,-1-3 32,1 10 0,-1-3-96,1 6 64,-7-4-32,1 8 0,1-4 64,-2 9 0,-4-3 64,6 1-32,-6 3 320,0-1-160,0 0 256,0 1-256,0-2 96,0 1-160,-6 0 160,6 1-192,-4 0 192,4-3-192,-6 2 256,12 5-224,-6 4 96,0 1-128,0 4 96,0 3-128,0 6-32,4 0 0,-4 8-128,6 1 64,-6 4 96,0 1-32,0 4-32,0-10 32,-6-2-608,6-2 320,-4-14-1728,4 0 1088,-6-12-2560,1-2 1953,-5-12-2881,10 0 2464,-11-11-2272,11 2 2368</inkml:trace>
          <inkml:trace contextRef="#ctx0" brushRef="#br1" timeOffset="466769">28216 13259 6656,'-4'0'2528,"4"0"-1344,0 10-544,0-7 1568,0 1-1248,0 2 480,0-3-896,0 3-161,0 2-223,0 1-128,0 0 0,-5 5-735,5-2 383,-5 4-3264,5 0 1984,-4 0-3264,-2 1 2752</inkml:trace>
          <inkml:trace contextRef="#ctx0" brushRef="#br0" timeOffset="416870">5101 13040 4480,'0'-7'1760,"6"7"-960,-2 0-160,-4 0 608,0 0 288,0 0 256,0 0-320,0 0-128,0 0-736,0 0 191,5 4 97,-5-1 0,0 7 96,-5 3-256,1 10-64,-7-1-256,-4 1-96,-1 5-96,-4 7-64,-5 7-96,-10 4-64,-7-1 32,1 0-32,1-3-448,8-7-160,7-3-544,10-28-3679,4-1 2623,11-15-512,6-2 1632,3-12 192,8 4 544,2-7 352,7 6 32,-5 1 992,4 9-576,-10 0 1536,5 3-1152,-4 4 1120,4 12-1120,-5 4 608,0 6-801,-3 7 353,3 0-576,-6 5 256,2-2-384,-1 6 0,1 4-192,-11 6-128,4-10 0,-4-6-736,0-4 384,-4-2-2335,4-8 1471,-6-12-4000,6 0 2944</inkml:trace>
        </inkml:traceGroup>
        <inkml:traceGroup>
          <inkml:annotationXML>
            <emma:emma xmlns:emma="http://www.w3.org/2003/04/emma" version="1.0">
              <emma:interpretation id="{347B0B5A-8185-46BD-83E5-5801435669A6}" emma:medium="tactile" emma:mode="ink">
                <msink:context xmlns:msink="http://schemas.microsoft.com/ink/2010/main" type="inkWord" rotatedBoundingBox="24163,10094 24856,10059 24905,11058 24213,11093"/>
              </emma:interpretation>
              <emma:one-of disjunction-type="recognition" id="oneOf71">
                <emma:interpretation id="interp355" emma:lang="zh-CN" emma:confidence="0">
                  <emma:literal>阵</emma:literal>
                </emma:interpretation>
                <emma:interpretation id="interp356" emma:lang="zh-CN" emma:confidence="0">
                  <emma:literal>陈</emma:literal>
                </emma:interpretation>
                <emma:interpretation id="interp357" emma:lang="zh-CN" emma:confidence="0">
                  <emma:literal>际</emma:literal>
                </emma:interpretation>
                <emma:interpretation id="interp358" emma:lang="zh-CN" emma:confidence="0">
                  <emma:literal>侍</emma:literal>
                </emma:interpretation>
                <emma:interpretation id="interp359" emma:lang="zh-CN" emma:confidence="0">
                  <emma:literal>恃</emma:literal>
                </emma:interpretation>
              </emma:one-of>
            </emma:emma>
          </inkml:annotationXML>
          <inkml:trace contextRef="#ctx0" brushRef="#br1" timeOffset="466769">28216 13259 6656,'-4'0'2528,"4"0"-1344,0 10-544,0-7 1568,0 1-1248,0 2 480,0-3-896,0 3-161,0 2-223,0 1-128,0 0 0,-5 5-735,5-2 383,-5 4-3264,5 0 1984,-4 0-3264,-2 1 2752</inkml:trace>
          <inkml:trace contextRef="#ctx0" brushRef="#br0" timeOffset="416870">5101 13040 4480,'0'-7'1760,"6"7"-960,-2 0-160,-4 0 608,0 0 288,0 0 256,0 0-320,0 0-128,0 0-736,0 0 191,5 4 97,-5-1 0,0 7 96,-5 3-256,1 10-64,-7-1-256,-4 1-96,-1 5-96,-4 7-64,-5 7-96,-10 4-64,-7-1 32,1 0-32,1-3-448,8-7-160,7-3-544,10-28-3679,4-1 2623,11-15-512,6-2 1632,3-12 192,8 4 544,2-7 352,7 6 32,-5 1 992,4 9-576,-10 0 1536,5 3-1152,-4 4 1120,4 12-1120,-5 4 608,0 6-801,-3 7 353,3 0-576,-6 5 256,2-2-384,-1 6 0,1 4-192,-11 6-128,4-10 0,-4-6-736,0-4 384,-4-2-2335,4-8 1471,-6-12-4000,6 0 2944</inkml:trace>
          <inkml:trace contextRef="#ctx0" brushRef="#br1" timeOffset="464834">27443 12872 7296,'-6'-3'2816,"6"3"-1536,6 0-288,-6 0 1632,5 0-1408,-1 0 447,7 0-991,-1 0 96,5 3-448,2-3 32,2 0-224,1-3-64,7 3-32,-2-9-832,5-1 448,-9-3-2016,5 3 1281,-11-3-2945,0 9 2272,-9-5-2560,-3 9 2464</inkml:trace>
          <inkml:trace contextRef="#ctx0" brushRef="#br1" timeOffset="465435">27642 12773 6656,'-6'-4'2464,"6"4"-1344,0-23-544,0 19 1376,0 4-1120,0-5 480,6 10-800,-6-5 352,0 8-513,0 2 385,0 3-416,-6 6 320,6-1-352,-11 6 256,2-2-288,-12 0 288,12 4-320,-6-2 96,9-2-192,-3 0 64,9 6-96,-6-4 96,12-8-128,-3-6 32,9-1-32,-3-9-128,2 4 32,-1-8 32,5 4 0,-6-9-96,2-1 64,-1-3 32,1 10 0,-1-3-96,1 6 64,-7-4-32,1 8 0,1-4 64,-2 9 0,-4-3 64,6 1-32,-6 3 320,0-1-160,0 0 256,0 1-256,0-2 96,0 1-160,-6 0 160,6 1-192,-4 0 192,4-3-192,-6 2 256,12 5-224,-6 4 96,0 1-128,0 4 96,0 3-128,0 6-32,4 0 0,-4 8-128,6 1 64,-6 4 96,0 1-32,0 4-32,0-10 32,-6-2-608,6-2 320,-4-14-1728,4 0 1088,-6-12-2560,1-2 1953,-5-12-2881,10 0 2464,-11-11-2272,11 2 2368</inkml:trace>
        </inkml:traceGroup>
        <inkml:traceGroup>
          <inkml:annotationXML>
            <emma:emma xmlns:emma="http://www.w3.org/2003/04/emma" version="1.0">
              <emma:interpretation id="{BFB2B9DC-4BA4-4EA5-88EE-36FF1B02257A}" emma:medium="tactile" emma:mode="ink">
                <msink:context xmlns:msink="http://schemas.microsoft.com/ink/2010/main" type="inkWord" rotatedBoundingBox="25142,10630 25173,10628 25181,10776 25150,10778"/>
              </emma:interpretation>
              <emma:one-of disjunction-type="recognition" id="oneOf72">
                <emma:interpretation id="interp360" emma:lang="zh-CN" emma:confidence="0">
                  <emma:literal>,</emma:literal>
                </emma:interpretation>
                <emma:interpretation id="interp361" emma:lang="zh-CN" emma:confidence="0">
                  <emma:literal>、</emma:literal>
                </emma:interpretation>
                <emma:interpretation id="interp362" emma:lang="zh-CN" emma:confidence="0">
                  <emma:literal>.</emma:literal>
                </emma:interpretation>
                <emma:interpretation id="interp363" emma:lang="zh-CN" emma:confidence="0">
                  <emma:literal>'</emma:literal>
                </emma:interpretation>
                <emma:interpretation id="interp364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416870">5101 13040 4480,'0'-7'1760,"6"7"-960,-2 0-160,-4 0 608,0 0 288,0 0 256,0 0-320,0 0-128,0 0-736,0 0 191,5 4 97,-5-1 0,0 7 96,-5 3-256,1 10-64,-7-1-256,-4 1-96,-1 5-96,-4 7-64,-5 7-96,-10 4-64,-7-1 32,1 0-32,1-3-448,8-7-160,7-3-544,10-28-3679,4-1 2623,11-15-512,6-2 1632,3-12 192,8 4 544,2-7 352,7 6 32,-5 1 992,4 9-576,-10 0 1536,5 3-1152,-4 4 1120,4 12-1120,-5 4 608,0 6-801,-3 7 353,3 0-576,-6 5 256,2-2-384,-1 6 0,1 4-192,-11 6-128,4-10 0,-4-6-736,0-4 384,-4-2-2335,4-8 1471,-6-12-4000,6 0 2944</inkml:trace>
        </inkml:traceGroup>
      </inkml:traceGroup>
    </inkml:traceGroup>
  </inkml:traceGroup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5:26.59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2CFFED78-5EB9-4BF7-8E73-4ECFD60CCFFE}" emma:medium="tactile" emma:mode="ink">
          <msink:context xmlns:msink="http://schemas.microsoft.com/ink/2010/main" type="inkDrawing"/>
        </emma:interpretation>
      </emma:emma>
    </inkml:annotationXML>
    <inkml:trace contextRef="#ctx0" brushRef="#br0">28844 12513 5120,'0'-13'2016,"0"13"-1088,6-6-160,0 6 768,-2 0 0,-4 0 64,5 6-544,0-6-192,-1 9-480,2-5 96,0 15 95,0-6 33,-3 19 32,-3-6-96,0 19 64,0-9-192,0 19-96,0-14-96,5 4-64,-5-8-192,0 4 32,0-6-160,0-12-32,0 0-960,0-14-448,0 0-927,6-18-417,-2 0-1056</inkml:trace>
  </inkml:traceGroup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5:26.98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C6A86A31-A3E9-414E-9FBE-2D49CAE1B853}" emma:medium="tactile" emma:mode="ink">
          <msink:context xmlns:msink="http://schemas.microsoft.com/ink/2010/main" type="inkDrawing"/>
        </emma:interpretation>
      </emma:emma>
    </inkml:annotationXML>
    <inkml:trace contextRef="#ctx0" brushRef="#br0">28982 12556 4992,'6'-12'1824,"-6"12"-960,14-14-160,-8 14 640,10-6-288,-8 3-64,14-3-288,-2 2-128,1-5-320,0 5 256,-3-1 128,0 1 32,-4-2 64,-4 6-1,1 0 33,-1 0 64,-1 6 32,-3-2-96,-6 5-32,0-4-256,0 9-64,0-5-32,0 8 0,0 2-128,0 3 0,0-4-96,0 23 0,0-6-32,0 16 0,0-15-64,0 5 32,0-5-64,-6-4 64,6-6-128,-9-3 0,2 0-832,4-10-288,-2 2-768,-1-11-320,0-4-831,-4-10-321,2 1-512</inkml:trace>
  </inkml:traceGroup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5:27.58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17F84D5C-0351-4E3B-9B8E-5AFC80E85769}" emma:medium="tactile" emma:mode="ink">
          <msink:context xmlns:msink="http://schemas.microsoft.com/ink/2010/main" type="inkDrawing"/>
        </emma:interpretation>
      </emma:emma>
    </inkml:annotationXML>
    <inkml:trace contextRef="#ctx0" brushRef="#br0">28892 12802 7296,'-18'-28'2816,"18"28"-1536,6 0-800,-6 0 832,6 0-480,0 0-160,2 0-320,2 0-96,7-8-128,-2 2-32,4 3 32,2-2-64,5 1 32,-5 0-64,-6 8 64,0 0 0,-20 14 32,5-4 0,-16 14 0,7-6 191,-18 10 129,7-6 32,-5 6 32,5-5-64,5 2-32,-1-7-224,10-9-128,1 0-32,16-7-32,-1-2-160,16-8 32,-7-2-224,13-4-32,-7 2-64,-5 0 32,1 2 224,-6 2 96,-5 4 96,-10 0 64,0 0 160,-4 0 128,-2 0-64,0 0 0,2 0-160,-1 0-96,0 0 0,-1 0 32,2 0-96,-2 4 0,0 2 32,3-2 64,-2 0 96,-1 4 64,2 2 96,-8 4 32,7 0 96,-4 0 128,-1-2-256,-7 8-96,8-8-128,-12 12 0,6-8 0,-15 16 32,4-3-160,-10 6-32,6-3-768,-6 8-320,6-2-1248,9-2-543,0-4-1761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13.637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12268 9436 4992,'-10'-9'1824,"10"9"-960,0 0-736,0 0 416,0 0-64,0 0 128,0 0 64,0 0 64,6 4-384,-2 1 128,1-1 160,6 6 0,-7-1 0,11 0-192,-4 5-32,-1-1-128,1 0 0,-8 0 96,-6 2 96,6-1-128,-6-2 31,-2 2-31,-1 4 32,0 2-128,2 2 0,-2 1-96,1 16 128,5-1-32,0-2-128,0-4 0,0-2 0,11 2 0,-1 0-64,1 0 32,-2 0 0,-3-6 32,-2 6-160,2-6 32,-1 3 0,10-6 64,-5-1-32,1 0-32,-7 5 32,1 2-32,-10-3 0,1 2 0,-2 4 128,1-6 64,1 10-64,-2-4-32,6-6-32,-5 12-64,5-11-64,0 1 32,-4-1 32,-7-5 0,-5 4 0,2-7 0,-2 0-640,2-9-224,-2-10-832,5-10-351,2-32-2593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5:2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7C772935-BCE6-46E6-85F9-E28354C231C6}" emma:medium="tactile" emma:mode="ink">
          <msink:context xmlns:msink="http://schemas.microsoft.com/ink/2010/main" type="inkDrawing"/>
        </emma:interpretation>
      </emma:emma>
    </inkml:annotationXML>
    <inkml:trace contextRef="#ctx0" brushRef="#br0">29029 13154 6784,'39'-27'2624,"-39"27"-1408,36-41-704,-30 37 704,9-5-512,0 5-128,11-6-160,-5 1 32,9 0-224,-6 1 160,3 2 32,-3 3 224,3 3 63,-7 0-95,1 0 32,-6 0-64,4 9-64,-2-1 0,-2 7 0,-5-2-128,-5 10 0,1-7 64,-6 7 32,0-4 0,0 7 128,0-1-224,-6 5 32,1-2-128,-1 8 0,2-9-160,-7 19-32,2-10-32,-7 0-64,1-4 32,0-5-32,-2 1-512,2-12-128,0 0-544,-6-16-192,6 0-320,0-19-160,0 0-735,0-13-289,4 10-1152</inkml:trace>
  </inkml:traceGroup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5:28.34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6D3883DA-BE96-47C7-9B73-63B7D3494EA9}" emma:medium="tactile" emma:mode="ink">
          <msink:context xmlns:msink="http://schemas.microsoft.com/ink/2010/main" type="inkDrawing"/>
        </emma:interpretation>
      </emma:emma>
    </inkml:annotationXML>
    <inkml:trace contextRef="#ctx0" brushRef="#br0">29154 13024 6912,'0'-18'2624,"0"18"-1408,0 0-448,0 0 928,0 0-224,0 0-64,-3 12-449,-2-2-191,-17 18-448,8-5 0,-7 12 96,0-8-288,0 5-160,6-4-320,6-11-192,-1 2-704,14-19-319,2 0-33,18-13 32,-3 4 512,5-14 288,-5 4 416,4 6 192,-5-1 672,1 9 320,-6 5 640,5 0 256,-10 0-64,-4 10 31,0-7-319,-6 7-64,0-1-448,-12 13-160,-3 1-1152,0 5 192,0-1-768,-6 14-2720,1-11-1311,4 12 543,2-6 416</inkml:trace>
  </inkml:traceGroup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5:30.68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7231436C-4673-428A-A04E-A5E05DD2BEFC}" emma:medium="tactile" emma:mode="ink">
          <msink:context xmlns:msink="http://schemas.microsoft.com/ink/2010/main" type="inkDrawing"/>
        </emma:interpretation>
      </emma:emma>
    </inkml:annotationXML>
    <inkml:trace contextRef="#ctx0" brushRef="#br0">30087 12431 7296,'6'-6'2816,"-6"6"-1536,6 0-576,-6 0 832,0 0-512,0 0-128,0 6-160,0-6-97,0 4-319,0-1 64,-6 3 64,6-2 32,-10 10 32,-1-6-64,-8 12 32,3-2-192,-21 8-96,7 1-32,-9 14-32,7-5-352,-4 2-96,6-8-256,9-2-128,2-5-192,8-10 0,1 1 129,5-14 63,5 0 320,0-4 224,0 4 128,15-10 32,-4 0 0,-1 2 0,-1 0 192,6-2 128,2-2-32,-2 2 0,0 4 95,-5 2 97,1 0-64,-7-1 64,2 2-128,-6 3-32,0 0-64,-6 12 64,2-2-96,-1 16-64,-1-7 64,2 8 0,-2 1-32,1 8-32,5-4 160,-6 16 128,6-6-32,-9 6 0,-1-2-160,-1 4 0,1-4-160,-1-4 0,8-6-32,-3-14-64,0 0-544,2-18-288,-1 2-192,5-16-96,0 1 160,0-10 128,0 6 256,5-10 192,-1 7 225,8-9 95,-3 8 64,6-2 0,0 2 0,0-1 0,2 4 64,2-4 95,-4 0 1,6 0 64,-6 4 0,5-4 96,-4 4 32,-2 5 32,4 0 0,-4 9 0,-4 0 64,1 13 64,-1-4-96,-1 19 64,-3-5-128,-1 4-32,-1-5-128,-4 10 32,0-6-128,-4 3 0,-1-3-32,-1-3-64,3-5-64,-9-4 32,8-1-128,-7-13 32,6 0 64,-5-4 32,4 1 32,3-7 64,-3 0-96,1 1 0,-2 0-32,7-14 0,0 0-288,7-9-160,-2 6-672,4-16-288,2 12-191,10-24-33,-5 8 64,2-8 160,3 8 512,5-4 320,-5 4 416,9-2 192,-5 6 416,7-3 224,-8 4 384,7 1 160,-5 4-96,4-2-96,-3 6-256,-3 6-32,2 4-97,-5 8-63,-2 1-64,-2 13-32,-8 0-32,-3 13 0,-6-3 64,-6 7 64,0 2-96,-9 3 0,6 1-96,-2 0-32,1-1-96,5 0-32,-1-2-96,6-4 32,0-2-64,11 0-32,-5 0 32,3-5-32,1-1 0,1 1 0,-5 1 0,-6 0 0,0-2 0,-6 9 0,0-2 0,-9 15 0,0-6 0,-6 4 0,1-6 0,5 4 0,-1-3 0,11-4 0,1 0 0,8-12 0,1 3 0,11-1 64,-5 0-96,4-5 0,0 2 32,0-6 0,-5 0-96,-5 4 0,1 0 64,-12 5 64,1 0-64,-5 5 0,-1-5-128,-4 10-32,6-6-256,-7 6-64,2-6 0,-7 10 0,0-7 128,0 4 96,6-2 64,-6-1 160,0-4 32,-3 6 96,3-6 384,1 3 192,5-3-64,5-4 0,-1-1-192,11-8 0,0 0-160,11 0 32,-1 0-224,20-4-32,-4 0 64,4-2 32,-4 3-128,11-7-32,-7 1 32,15-1 0,-9 7-128,11-3 32,-14 2-160,9 1 32,-12-3-96,2 2 0,-7-2-256,-4-2-64,-7 0-224,-4-2-64,-4 0-415,-12 6-97,2-1 96,-11 2 32,0-1 320,-6-2 160,6 2 512,-2-6 192,2 2 128,0-6 96,6 4 320,-6-6 224,0 0 96,3 0 128,3 1 256,-2 2 96,1-1-128,4 2-96,3 2-97,-3-4 1,0 1-192,1 8-32,5 1-160,0 4-32,0 0 0,0 9 64,0-1-160,0 7-32,0-1 0,0 8 32,0-5-32,5 14-32,1-2-96,0 10 32,-3-7-64,3 20 64,0-13-128,-2 22-64,-4-13 0,0 20-32,0-10-96,0 20 64,0-14 96,0 4 32,0-14-544,5 10-224,-5-11-1312,6 11-480,-6-9-3231</inkml:trace>
  </inkml:traceGroup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5:38.37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CB82A96-C3DA-47B8-931A-264CF881BD5E}" emma:medium="tactile" emma:mode="ink">
          <msink:context xmlns:msink="http://schemas.microsoft.com/ink/2010/main" type="inkDrawing"/>
        </emma:interpretation>
      </emma:emma>
    </inkml:annotationXML>
    <inkml:trace contextRef="#ctx0" brushRef="#br0">12028 15340 4224,'0'0'1664,"0"0"-896,12-10-256,-9 10 576,3-4 128,4-5 128,-5 0-192,1 5 32,-1-2-672,-1-3 64,2 5 0,-6 4-128,0 0 0,0 0-64,6 0 63,-3 0-223,3 0-64,5 0-32,-7 0 64,2 4-32,-6-4 0,5 5 32,-1-1 96,1 2-64,2 1 32,-4-1-32,3 7 96,-6 6-96,5 8 96,1-5-128,-2-4-96,7 18 32,4 23 32,0-1 128,0 12-128,-5-21-32,1-4 0,-2 10 0,3-6-64,-3 18 32,3 11-64,-9-14-32,3-15-768,-6-20-288,0-7-1280,0-12-607,9-20-1697</inkml:trace>
  </inkml:traceGroup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5:38.66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4BD6034-75F0-44B1-B21C-D6C66D2D287E}" emma:medium="tactile" emma:mode="ink">
          <msink:context xmlns:msink="http://schemas.microsoft.com/ink/2010/main" type="inkDrawing"/>
        </emma:interpretation>
      </emma:emma>
    </inkml:annotationXML>
    <inkml:trace contextRef="#ctx0" brushRef="#br0">12359 15698 7040,'-5'-6'2720,"5"6"-1472,5 0-1472,11 0 3040,-2 0-928,7-4-577,0 0-479,6-2-544,3 6-64,-6 0 0,-3 0-32,14 0-32,-5 0-192,7 6 32,9-2-64,-16 0-64,-5-4-608,1 0-256,5-4-831,-5 0-353,-7-2-1056,-2-2-1248,-2-6 1536</inkml:trace>
  </inkml:traceGroup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5:38.93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241B05E-E02A-49EF-998B-2D6C6C604A44}" emma:medium="tactile" emma:mode="ink">
          <msink:context xmlns:msink="http://schemas.microsoft.com/ink/2010/main" type="inkDrawing"/>
        </emma:interpretation>
      </emma:emma>
    </inkml:annotationXML>
    <inkml:trace contextRef="#ctx0" brushRef="#br0">12891 15362 4736,'-6'-36'1824,"6"36"-960,0-5-96,0 5 704,0 0-32,0 0 0,0 0 0,0 0-32,0 13-768,0 9-33,0 1 65,0 0 256,0-1 128,0-3-192,6 17-128,-6-4-224,3 9 0,3 23-160,0 8-32,-2-4-288,1-17 0,1-12-96,-2 16 0,7 0-704,-2-11-384,3-12-960,-3-18-415,3-10-2529</inkml:trace>
  </inkml:traceGroup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5:39.57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791A0BE-B9CA-4DCC-9C4C-8A7DD467C707}" emma:medium="tactile" emma:mode="ink">
          <msink:context xmlns:msink="http://schemas.microsoft.com/ink/2010/main" type="inkDrawing"/>
        </emma:interpretation>
      </emma:emma>
    </inkml:annotationXML>
    <inkml:trace contextRef="#ctx0" brushRef="#br0">13261 15710 8192,'-9'0'3072,"9"0"-1664,-5 0-736,5 0 896,0 0-480,0 3-65,5 7-255,-1-4-32,1 7-384,2 9 64,-4 20 96,-3-2-64,0 1 0,0-15-192,6 15 0,-6-5-160,0 5-64,0 14 0,0-15-32,0-8-928,0-9-320,0-23-1024,0 0-383,0-14-1217,11-9-1280,-1-5 2048</inkml:trace>
  </inkml:traceGroup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5:39.99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8A08A67-45B3-40AF-BCFB-C174BB7089F2}" emma:medium="tactile" emma:mode="ink">
          <msink:context xmlns:msink="http://schemas.microsoft.com/ink/2010/main" type="inkDrawing"/>
        </emma:interpretation>
      </emma:emma>
    </inkml:annotationXML>
    <inkml:trace contextRef="#ctx0" brushRef="#br0">13358 15760 6912,'0'-4'2624,"0"4"-1408,17 4-576,-8 1 864,1-1-320,1 2-32,4-3-448,-6 1-129,7 6-319,4 12-96,-9 1 32,-1-1 32,-5 11 96,-16-5 256,7-6 96,-1-4 96,-5 10 0,-6 8-64,6-5-64,1-4-128,9-9 0,0-4-160,0-1-32,3 2-192,13-7-96,0-2-96,3 2 32,-2-4 32,-2 6 0,-6 0 64,7-10 32,-1-6-128,0 6-32,6-14-64,-1 2 160,-5 2 96,-4 6-320,5-2-96,-1-6-736,0 2-192,0 0-736,-6 1-288,3 5-1759,-3-5-1985,-3-1 2048</inkml:trace>
  </inkml:traceGroup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5:43.80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17397 15223 5504,'0'-46'2112,"0"35"-1152,0-42-224,0 42 832,0-5-160,0 5-32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6:28.15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751A09A6-D940-4035-A353-09A5AFAFA9AB}" emma:medium="tactile" emma:mode="ink">
          <msink:context xmlns:msink="http://schemas.microsoft.com/ink/2010/main" type="inkDrawing" rotatedBoundingBox="26620,11876 26687,12187 26657,12194 26590,11883" semanticType="verticalRange" shapeName="Other">
            <msink:sourceLink direction="with" ref="{C976D345-042D-4897-A499-A4733ACE7924}"/>
          </msink:context>
        </emma:interpretation>
      </emma:emma>
    </inkml:annotationXML>
    <inkml:trace contextRef="#ctx0" brushRef="#br0">29646 14547 7296,'-10'-19'2816,"10"19"-1536,0-13-512,0 13 864,4 0-352,-4 0-32,6 0-289,-1 0-63,-1 4-480,2 2 256,-1 7 64,1-4-96,-2 18 32,1-5-320,1 10-64,-2-3-160,2 6-96,-1-8-288,1 5-160,-6-4-928,0-11-384,0 2-1311,3-16-545,-3 3-544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14.466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13334 9137 7424,'-6'4'2816,"12"-4"-1536,3 15-992,2-11 608,-7 5 32,7 0 160,-2-1-416,7-2-64,4 3-352,1-6-160,0 3-1,3-2-63,-2 0 64,-8-4-351,-2 0-65,-12 0-896,-6 0-352,-9 0-928,-6 10-448,0-2 32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6:41.68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B2BCD94-027D-49B9-ADBF-443FFA9FA129}" emma:medium="tactile" emma:mode="ink">
          <msink:context xmlns:msink="http://schemas.microsoft.com/ink/2010/main" type="inkDrawing"/>
        </emma:interpretation>
      </emma:emma>
    </inkml:annotationXML>
    <inkml:trace contextRef="#ctx0" brushRef="#br0">12243 17568 4480,'-6'-9'1760,"12"2"-960,-6-3-96,0 10 640,0-6 0,0 2 32,5 1-96,-5-2-96,4 1-640,2-2 160,-1 6 64,-1 0 31,7 0 1,-5 6-192,3 3 384,6 8-128,-5 5-256,1 20-96,-11 4-192,9 8-32,-3 8-96,4 6-32,-5 9-32,11 0 0,-5 1-160,-2 2-32,1-2 96,-5-14 32,1-10-704,-6-14-288,-11-34-2304,16-25-927,-14-8-481,18-18 928</inkml:trace>
  </inkml:traceGroup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6:41.87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D38DE0B-1BF5-491B-8D83-0D7EDEF301AA}" emma:medium="tactile" emma:mode="ink">
          <msink:context xmlns:msink="http://schemas.microsoft.com/ink/2010/main" type="inkDrawing"/>
        </emma:interpretation>
      </emma:emma>
    </inkml:annotationXML>
    <inkml:trace contextRef="#ctx0" brushRef="#br0">12488 17926 8320,'0'-4'3168,"14"4"-1728,2 0-1056,-6 0 832,10 0-512,0 0-64,10 0-384,7-5-160,-2 2-64,-8-2-256,8-4-96,-5-1-800,1 1-384,-5 0-800,-7-1-224,1 3-416</inkml:trace>
  </inkml:traceGroup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6:42.17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C6FE145-999E-4945-BBC3-E540D0007856}" emma:medium="tactile" emma:mode="ink">
          <msink:context xmlns:msink="http://schemas.microsoft.com/ink/2010/main" type="inkDrawing"/>
        </emma:interpretation>
      </emma:emma>
    </inkml:annotationXML>
    <inkml:trace contextRef="#ctx0" brushRef="#br0">12922 17646 5120,'-6'-41'2016,"6"37"-1088,-6-10-320,6 9 736,0 1-32,-3 0 64,3-1-192,-6 1 0,6 4-672,0 0 64,0 9 63,0-1 1,6 15 96,-3 5-128,3 4-64,4-2-96,1 11 32,-2 5-64,3 5 64,-3-3-192,3 3-96,-3 8-96,-3-1-96,-3-3 96,3-1 0,-6-8-736,0-1-288,0-13-832,-6-10-320,6-8-991,0-5-417,0-9-160</inkml:trace>
  </inkml:traceGroup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6:42.48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A2DEC21-6847-4742-AB6B-BC0A1C665D03}" emma:medium="tactile" emma:mode="ink">
          <msink:context xmlns:msink="http://schemas.microsoft.com/ink/2010/main" type="inkDrawing"/>
        </emma:interpretation>
      </emma:emma>
    </inkml:annotationXML>
    <inkml:trace contextRef="#ctx0" brushRef="#br0">13262 17946 6784,'-6'-6'2624,"6"6"-1408,0 9-512,0-9 896,0 10-256,6 3-96,-6 0-321,6 6-127,-2 0-448,1 3 64,6 10 96,-6-2-192,6 12-32,-2 3-32,-4 10 0,5-10-224,-4 0 0,-6-3-384,0-10-160,0-6-1024,0-13-351,0-17-1089,0-9-448,5-9 96</inkml:trace>
  </inkml:traceGroup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6:42.71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C1B3B8D-A8A9-4E29-ACAE-B273F59C2E9B}" emma:medium="tactile" emma:mode="ink">
          <msink:context xmlns:msink="http://schemas.microsoft.com/ink/2010/main" type="inkDrawing"/>
        </emma:interpretation>
      </emma:emma>
    </inkml:annotationXML>
    <inkml:trace contextRef="#ctx0" brushRef="#br0">13429 17958 8448,'5'0'3168,"22"4"-1728,-12 6-832,-11-2 928,2 6-193,-1 4 1,1 14-384,-2 0-192,1 14-448,5 3-128,1 2 0,-2 11-96,3-8-64,-8-8-512,7-5-224,-8-5-1056,9-4-479,-6-9-1857,3-1-1536,0-8 2368</inkml:trace>
  </inkml:traceGroup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7:28.29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31316 17809 10880,'-19'0'4128,"19"0"-2241,7 0-1791,-7 0 896,0 0-640,0 0-128,0 0-768,0 0-288,0 0 416,0 0-2271,12 0-929,-12 0-224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5:40.89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484BBA8-C696-4AC9-94C0-C9224FCAF725}" emma:medium="tactile" emma:mode="ink">
          <msink:context xmlns:msink="http://schemas.microsoft.com/ink/2010/main" type="writingRegion" rotatedBoundingBox="10879,12116 28392,11690 28540,17753 11027,18179"/>
        </emma:interpretation>
      </emma:emma>
    </inkml:annotationXML>
    <inkml:traceGroup>
      <inkml:annotationXML>
        <emma:emma xmlns:emma="http://www.w3.org/2003/04/emma" version="1.0">
          <emma:interpretation id="{D750B6DF-6013-4975-A779-081F20F83610}" emma:medium="tactile" emma:mode="ink">
            <msink:context xmlns:msink="http://schemas.microsoft.com/ink/2010/main" type="paragraph" rotatedBoundingBox="11035,12394 28360,11504 28433,12926 11108,138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82390D-B995-484B-8F8C-020D27D7D1C0}" emma:medium="tactile" emma:mode="ink">
              <msink:context xmlns:msink="http://schemas.microsoft.com/ink/2010/main" type="inkBullet" rotatedBoundingBox="11066,12993 11673,12961 11686,13212 11079,13243"/>
            </emma:interpretation>
            <emma:one-of disjunction-type="recognition" id="oneOf0">
              <emma:interpretation id="interp0" emma:lang="zh-CN" emma:confidence="0">
                <emma:literal>=</emma:literal>
              </emma:interpretation>
              <emma:interpretation id="interp1" emma:lang="zh-CN" emma:confidence="0">
                <emma:literal>二</emma:literal>
              </emma:interpretation>
              <emma:interpretation id="interp2" emma:lang="zh-CN" emma:confidence="0">
                <emma:literal>上</emma:literal>
              </emma:interpretation>
              <emma:interpretation id="interp3" emma:lang="zh-CN" emma:confidence="0">
                <emma:literal>工</emma:literal>
              </emma:interpretation>
              <emma:interpretation id="interp4" emma:lang="zh-CN" emma:confidence="0">
                <emma:literal>口</emma:literal>
              </emma:interpretation>
            </emma:one-of>
          </emma:emma>
        </inkml:annotationXML>
        <inkml:trace contextRef="#ctx0" brushRef="#br0">14173 15866 7296,'-30'0'2720,"21"8"-1472,-3-8-544,12-15 896,0 15-64,0-3 63,0 3 1,12-4 32,-3-2-864,6 2 128,5 4 0,-4 0-288,14 10-96,11-10-160,5 7-64,0-14-160,11 7-96,-12-10-160,-9 5-64,-6 2-896,12-2-320,3 0-512,-4 1-64,-10-2-639,-11 2-193,1-5-1280</inkml:trace>
        <inkml:trace contextRef="#ctx0" brushRef="#br0" timeOffset="-260">14118 15634 9344,'-5'-4'3520,"5"4"-1920,-6-6-960,6 6 959,0 0-159,0 0 0,6 6-160,3 3-64,3-5-672,-9-1-32,18 3 0,15-2-128,5-4-64,1 0-256,3 0-96,0-4 0,-4 4 0,-11 0-64,1 0 0,10-6-736,0 6-320,-10 0-736,-26 6-2527,-10 4 255,-5-2-192</inkml:trace>
      </inkml:traceGroup>
      <inkml:traceGroup>
        <inkml:annotationXML>
          <emma:emma xmlns:emma="http://www.w3.org/2003/04/emma" version="1.0">
            <emma:interpretation id="{C976D345-042D-4897-A499-A4733ACE7924}" emma:medium="tactile" emma:mode="ink">
              <msink:context xmlns:msink="http://schemas.microsoft.com/ink/2010/main" type="line" rotatedBoundingBox="12331,12328 28360,11504 28433,12926 12404,13749">
                <msink:destinationLink direction="with" ref="{751A09A6-D940-4035-A353-09A5AFAFA9A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E27F19E-F318-4DE9-B4BF-4CD2CBFA8369}" emma:medium="tactile" emma:mode="ink">
                <msink:context xmlns:msink="http://schemas.microsoft.com/ink/2010/main" type="inkWord" rotatedBoundingBox="12340,12504 12927,12474 12974,13383 12387,13413"/>
              </emma:interpretation>
              <emma:one-of disjunction-type="recognition" id="oneOf1">
                <emma:interpretation id="interp5" emma:lang="zh-CN" emma:confidence="0">
                  <emma:literal>U</emma:literal>
                </emma:interpretation>
                <emma:interpretation id="interp6" emma:lang="zh-CN" emma:confidence="0">
                  <emma:literal>▽</emma:literal>
                </emma:interpretation>
                <emma:interpretation id="interp7" emma:lang="zh-CN" emma:confidence="0">
                  <emma:literal>V</emma:literal>
                </emma:interpretation>
                <emma:interpretation id="interp8" emma:lang="zh-CN" emma:confidence="0">
                  <emma:literal>Ⅴ</emma:literal>
                </emma:interpretation>
                <emma:interpretation id="interp9" emma:lang="zh-CN" emma:confidence="0">
                  <emma:literal>∪</emma:literal>
                </emma:interpretation>
              </emma:one-of>
            </emma:emma>
          </inkml:annotationXML>
          <inkml:trace contextRef="#ctx0" brushRef="#br0" timeOffset="1816">15442 15204 4480,'-21'-22'1760,"21"22"-960,6-16-320,5 13 640,-1-7-192,-1 1-64,2 5 64,-7-5 64,-4 9-544,0 0 160,0 9 64,0 4 128,-4 0 64,-1 6-256,-1 0-33,2-6-159,-1 19 64,-5 17-128,-1 6 32,1 0-96,5-10 0,-1-9-96,6 28 32,0-10-64,6 1 64,-1 16-192,11-3-32,8-13 64,2-1 32,-1-8-128,1-10 32,4-14 0,0-9 64,2-7-32,-1-6-32,-7-9 32,3-1-32,-7 1 0,11-14 0,4-22 0,-5 0 0,0-10-96,-3 1 64,-6 1 32,0 2 0,-7-8 0,2 1 64,-7 3-32,-3 4-32,-6 12 32,0 11 32,0 5-96,0-3 0,-6-10 32,2 8 64,-1 1-96,-1 9 0,0-1-192,6 11-96,0-1-736,6 3-352,0 2-767,3 4-289,2 0-1664</inkml:trace>
        </inkml:traceGroup>
        <inkml:traceGroup>
          <inkml:annotationXML>
            <emma:emma xmlns:emma="http://www.w3.org/2003/04/emma" version="1.0">
              <emma:interpretation id="{A6034FF5-6DA2-4B8B-AB74-E6D061D866D6}" emma:medium="tactile" emma:mode="ink">
                <msink:context xmlns:msink="http://schemas.microsoft.com/ink/2010/main" type="inkWord" rotatedBoundingBox="13208,12906 13765,12877 13790,13354 13233,13382"/>
              </emma:interpretation>
              <emma:one-of disjunction-type="recognition" id="oneOf2">
                <emma:interpretation id="interp10" emma:lang="zh-CN" emma:confidence="0">
                  <emma:literal>n</emma:literal>
                </emma:interpretation>
                <emma:interpretation id="interp11" emma:lang="zh-CN" emma:confidence="0">
                  <emma:literal>几</emma:literal>
                </emma:interpretation>
                <emma:interpretation id="interp12" emma:lang="zh-CN" emma:confidence="0">
                  <emma:literal>口</emma:literal>
                </emma:interpretation>
                <emma:interpretation id="interp13" emma:lang="zh-CN" emma:confidence="0">
                  <emma:literal>幾</emma:literal>
                </emma:interpretation>
                <emma:interpretation id="interp14" emma:lang="zh-CN" emma:confidence="0">
                  <emma:literal>囗</emma:literal>
                </emma:interpretation>
              </emma:one-of>
            </emma:emma>
          </inkml:annotationXML>
          <inkml:trace contextRef="#ctx0" brushRef="#br0" timeOffset="2140">16334 15540 6912,'-14'-6'2624,"8"6"-1408,-20 6-576,26-3 864,-4 2-96,-2 3 32,-3 6-417,9 1-255,0 2-416,0 5 32,0 1 64,0-4 32,0 7 32,0 6-256,0 14-96,0-1-96,0-13-256,0 3-32,0-15-1024,0-8-448,0-24-2879,15-12 63</inkml:trace>
          <inkml:trace contextRef="#ctx0" brushRef="#br0" timeOffset="2565">16426 15607 6016,'21'-10'2272,"-6"1"-1216,2 5-736,-8 4 640,7 0-160,10 0 0,-8 0-64,4 0-96,-2 8-320,0 7 160,-4 2 64,-7 2 64,-9 3 96,-3 1 31,-13 9 97,-4-6-96,-1 10-64,0-4 0,6 0-32,0 0-160,9-13-32,0-2-128,3-4-32,-2 2-160,-1 2-96,6-2 64,0-7 0,0 1 32,6-3 0,-6-3-160,8-3 32,4 0 0,8 0 64,2-3-32,2 3 64,-4-6-64,5 6-32,-4 0-64,0-4-32,-1-1-288,1 1-96,0-6-512,-12 7-192,1-3-480,4 2-191,4-18-1313,0 3-512,0-13 160</inkml:trace>
        </inkml:traceGroup>
        <inkml:traceGroup>
          <inkml:annotationXML>
            <emma:emma xmlns:emma="http://www.w3.org/2003/04/emma" version="1.0">
              <emma:interpretation id="{9A2758D8-89D7-45D1-B1B6-CD98910ED90F}" emma:medium="tactile" emma:mode="ink">
                <msink:context xmlns:msink="http://schemas.microsoft.com/ink/2010/main" type="inkWord" rotatedBoundingBox="14291,12227 15699,12155 15761,13343 14352,13416"/>
              </emma:interpretation>
              <emma:one-of disjunction-type="recognition" id="oneOf3">
                <emma:interpretation id="interp15" emma:lang="zh-CN" emma:confidence="0">
                  <emma:literal>作</emma:literal>
                </emma:interpretation>
                <emma:interpretation id="interp16" emma:lang="zh-CN" emma:confidence="0">
                  <emma:literal>必</emma:literal>
                </emma:interpretation>
                <emma:interpretation id="interp17" emma:lang="zh-CN" emma:confidence="0">
                  <emma:literal>怡</emma:literal>
                </emma:interpretation>
                <emma:interpretation id="interp18" emma:lang="zh-CN" emma:confidence="0">
                  <emma:literal>哒</emma:literal>
                </emma:interpretation>
                <emma:interpretation id="interp19" emma:lang="zh-CN" emma:confidence="0">
                  <emma:literal>恆</emma:literal>
                </emma:interpretation>
              </emma:one-of>
            </emma:emma>
          </inkml:annotationXML>
          <inkml:trace contextRef="#ctx0" brushRef="#br0" timeOffset="5436">18033 15656 4224,'-6'-4'1664,"6"8"-896,6-4-416,-6 0 576,5 0 160,5 0 192,-5 0-384,-1 0-160,8 0-416,8 6-64,-1 2-32,7 0 96,-10 2 32,-2-6-96,2 11 0,-1-2-96,-4 9 64,-16-4-64,-1 14 64,-9-4 64,-1-6 64,7-5 32,-6 12 0,-6-7 63,6 4 129,0-6-128,4-2 64,7-10-224,4 7-96,4-12-32,7 7-32,-1-10-64,10 0-64,5-6-64,1 2 32,-1 1-320,1-2-160,0-5-896,-1 6-287,-4-9-1505,-1-2-1952,1-7 1408</inkml:trace>
          <inkml:trace contextRef="#ctx0" brushRef="#br0" timeOffset="6447">18011 14836 3200,'-5'-5'1216,"5"2"-640,0-1 160,0 4 576,0 0 96,0 0 96,0 0-192,0 0-96,0 0-672,0 4 160,0-4 64,0 0-128,0 0 32,5 3-256,1 2-97,-2-1-31,7-4 32,-1 0-96,5 0-64,11 0-160,4 0 0,1-4 0,-11 4 0,1 0 0,5 0 64,4-5-544,-5 2-192,1-1-1023,-5-2-449,-6 2-1888</inkml:trace>
          <inkml:trace contextRef="#ctx0" brushRef="#br0" timeOffset="6778">18215 14850 4096,'-30'-4'1568,"51"4"-832,-33 0-384,24 0 480,-12 0 256,0 0 160,6 0-224,-3 0-128,2 0-512,-5 0 32,0 0 96,6 4 32,-2 6 32,-4 2 0,6 2-64,0 4-192,-6 1-64,0 4-128,0 3-32,0-4 32,0 11 0,0 12-864,0 1-288,5-20-3072,5 2-1600,5-12 2784</inkml:trace>
          <inkml:trace contextRef="#ctx0" brushRef="#br0" timeOffset="5824">18451 15569 6272,'3'6'2368,"-3"-6"-1280,22 4-512,-12 1 736,6 3-480,8 2-64,8-1-320,-2 0-32,-5 5-256,-4-2 32,-1 8 32,-4-2-32,-5-1 32,-8 6 160,-3-5 64,0-4 32,-20 12 127,-4 2 1,-3 4 96,8-8-32,-1 7-32,4-14-256,11-3-160,0-6-64,5 2 32,10 0-160,0-1-32,10-9 0,2 3 64,-8-3-256,11 0-32,7-3-736,-7-2-256,1-5-639,-12 6-193,2 0-960,0-10-416,4-17 448</inkml:trace>
          <inkml:trace contextRef="#ctx0" brushRef="#br0" timeOffset="3337">17396 15089 15168,'0'5'1024,"-6"5"-129,0 0-223,0 16-64,-3 16 32,-1 6 64,5 7-320,10 4-128,0-1-160,0 6 0,1-6 64,-3-3 128,15 0-128,-9-14-32,0-6-64,3 7 32,3 13-64,0-10 64,0-5-64,-4-18-32,-1-3-64,5-6 32,5 1-32,1-6-64,0-11 160,-3-6 96,3-14-96,-5 0-32,-5 5-160,4-22 32,9-20-96,-3-2 0,5-6 32,-10 22 64,-1 5 64,-10-4 96,-1-19 0,2 9-32,-6 6 32,0 8 32,0 5-192,0 3-320,0 7-128,-6-15-1824,6 18-799,0 1-1473</inkml:trace>
        </inkml:traceGroup>
        <inkml:traceGroup>
          <inkml:annotationXML>
            <emma:emma xmlns:emma="http://www.w3.org/2003/04/emma" version="1.0">
              <emma:interpretation id="{C4A9C635-04CA-4ECB-AA12-34B9C2ECCFD8}" emma:medium="tactile" emma:mode="ink">
                <msink:context xmlns:msink="http://schemas.microsoft.com/ink/2010/main" type="inkWord" rotatedBoundingBox="17679,12272 18103,12250 18151,13185 17727,13207"/>
              </emma:interpretation>
              <emma:one-of disjunction-type="recognition" id="oneOf4">
                <emma:interpretation id="interp20" emma:lang="zh-CN" emma:confidence="0">
                  <emma:literal>。</emma:literal>
                </emma:interpretation>
                <emma:interpretation id="interp21" emma:lang="zh-CN" emma:confidence="0">
                  <emma:literal>U</emma:literal>
                </emma:interpretation>
                <emma:interpretation id="interp22" emma:lang="zh-CN" emma:confidence="0">
                  <emma:literal>Ⅴ</emma:literal>
                </emma:interpretation>
                <emma:interpretation id="interp23" emma:lang="zh-CN" emma:confidence="0">
                  <emma:literal>V</emma:literal>
                </emma:interpretation>
                <emma:interpretation id="interp24" emma:lang="zh-CN" emma:confidence="0">
                  <emma:literal>v</emma:literal>
                </emma:interpretation>
              </emma:one-of>
            </emma:emma>
          </inkml:annotationXML>
          <inkml:trace contextRef="#ctx0" brushRef="#br1" timeOffset="21963">20800 14936 4992,'-16'-5'1824,"11"5"-960,1 0-96,4 0 768,0 0-416,0 0-96,0 0-160,-6 0 0,0 5-480,3 0 128,-3 0 64,1-1-128,5 0 64,0 1-97,0 5 1,-6 3-96,6 13 32,-4 6-64,4 9 64,0 5-64,0-7 64,0-1-64,0 15 0,4 24-32,2 0 0,5-3-128,-2-29-32,-3-6-96,9 3-32,6 17 32,3-5 0,-3-18 0,9-8 0,0-19 0,-9 9 0,-6-4-96,6-28 64,9-18-128,2-8 32,-7-11 0,-11 21 64,2 2 32,0-27 96,3-26-32,-4 7 64,-3 3-64,-7 3-32,-5 10 32,0 20-32,0 8-96,0-8 64,-5-16 32,-1 14 0,0 4-96,2 8 64,4 6-128,-5 4 32,-1 3-576,6 2-192,0 4-927,6 5-449,-6 4-2112</inkml:trace>
        </inkml:traceGroup>
        <inkml:traceGroup>
          <inkml:annotationXML>
            <emma:emma xmlns:emma="http://www.w3.org/2003/04/emma" version="1.0">
              <emma:interpretation id="{EF673B91-8600-4BDF-8DC7-D50379B5F20E}" emma:medium="tactile" emma:mode="ink">
                <msink:context xmlns:msink="http://schemas.microsoft.com/ink/2010/main" type="inkWord" rotatedBoundingBox="18316,12606 18901,12576 18929,13117 18344,13147"/>
              </emma:interpretation>
              <emma:one-of disjunction-type="recognition" id="oneOf5">
                <emma:interpretation id="interp25" emma:lang="zh-CN" emma:confidence="0">
                  <emma:literal>现</emma:literal>
                </emma:interpretation>
                <emma:interpretation id="interp26" emma:lang="zh-CN" emma:confidence="0">
                  <emma:literal>汇</emma:literal>
                </emma:interpretation>
                <emma:interpretation id="interp27" emma:lang="zh-CN" emma:confidence="0">
                  <emma:literal>江</emma:literal>
                </emma:interpretation>
                <emma:interpretation id="interp28" emma:lang="zh-CN" emma:confidence="0">
                  <emma:literal>讧</emma:literal>
                </emma:interpretation>
                <emma:interpretation id="interp29" emma:lang="zh-CN" emma:confidence="0">
                  <emma:literal>记</emma:literal>
                </emma:interpretation>
              </emma:one-of>
            </emma:emma>
          </inkml:annotationXML>
          <inkml:trace contextRef="#ctx0" brushRef="#br1" timeOffset="22443">21367 15308 7424,'-6'0'2816,"6"3"-1536,6 13-800,-6-16 768,10 3-672,-1 1-224,8 11-160,1-15-64,3 23-64,6-6 96,-6 5 32,-3-3 128,-3 4 32,-3-1 192,-7 1 31,-1-4 65,-8 3 0,-7 8-96,-4 2 64,0-4-128,0-5 32,0-6-224,3-2-32,3-7 0,3 1 0,-3 0-128,3 1-32,0-1-32,6-5-64,0 0 32,12 1-32,3-1 0,0 2 0,6-6 0,-1 0 0,-1-6-448,2 2-96,0-9-992,-6-6-352,0-3-1727,-4-4-705,-7 3 640</inkml:trace>
          <inkml:trace contextRef="#ctx0" brushRef="#br1" timeOffset="22829">21717 15231 6528,'0'-10'2464,"33"6"-1344,-15 4-480,-6 0 768,-9 4-512,2-4-96,7 6-192,3 1-96,0 8-256,-5 2 192,1-2 96,-8-1-97,-3 12 65,0 15 0,-9 5-32,0-1 32,-12 4 96,0-4-160,7-17 64,-2-1-96,10 1 64,1-2-128,2-3-32,11-4-192,8-3-96,-2 0 64,2-9-128,4-1 0,1-2-32,-6 1 0,1-5-224,-2 0-128,2 0-480,0-5-160,-6 1-672,-1-2-223,2-1-2241,-1-9-1504,-4 0 2336</inkml:trace>
        </inkml:traceGroup>
        <inkml:traceGroup>
          <inkml:annotationXML>
            <emma:emma xmlns:emma="http://www.w3.org/2003/04/emma" version="1.0">
              <emma:interpretation id="{75D5CC75-0ABB-45A4-97BE-3EDB71AD48D9}" emma:medium="tactile" emma:mode="ink">
                <msink:context xmlns:msink="http://schemas.microsoft.com/ink/2010/main" type="inkWord" rotatedBoundingBox="19400,12206 19884,12181 19927,13014 19443,13039"/>
              </emma:interpretation>
              <emma:one-of disjunction-type="recognition" id="oneOf6">
                <emma:interpretation id="interp30" emma:lang="zh-CN" emma:confidence="0">
                  <emma:literal>已</emma:literal>
                </emma:interpretation>
                <emma:interpretation id="interp31" emma:lang="zh-CN" emma:confidence="0">
                  <emma:literal>己</emma:literal>
                </emma:interpretation>
                <emma:interpretation id="interp32" emma:lang="zh-CN" emma:confidence="0">
                  <emma:literal>巳</emma:literal>
                </emma:interpretation>
                <emma:interpretation id="interp33" emma:lang="zh-CN" emma:confidence="0">
                  <emma:literal>巴</emma:literal>
                </emma:interpretation>
                <emma:interpretation id="interp34" emma:lang="zh-CN" emma:confidence="0">
                  <emma:literal>包</emma:literal>
                </emma:interpretation>
              </emma:one-of>
            </emma:emma>
          </inkml:annotationXML>
          <inkml:trace contextRef="#ctx0" brushRef="#br1" timeOffset="24142">22574 14831 8704,'-15'9'3232,"15"-3"-1728,-26-3-832,22 1 896,4 2-641,0-6-95,4 4-224,7-4-96,4 0-256,0 0-96,0 0 32,-6 0-32,12 0 0,9 0-96,2 0-64,4-4 32,0 4-32,-6 0 64,0 0 32,-4 0-32,-7 4 32,-1 1-64,-9 3 64,-4 1-64,-1 1 64,-4-1-128,-15 4 0,-6 10 32,-3 5 0,-3-2-96,3 7 64,-3-7-32,3 10-64,-2-12 0,5 3 96,2-9 0,-1 5 32,4-10 128,2 0 64,2-3 64,6 3 0,6-4 0,0-9 0,0 0-128,18 0-32,0 0-32,-3-5 32,2 1-64,2 0-32,7-5-128,5-1-64,-17 1-608,-2 5-288,-8 4-416,-4 4-191,-10-4-481,-5 6-256,-6-6 192,1 0 96,-5-6 768,10 2 576,-2-2 768,-2 3 544,-7-6 288,5-5 64,6-4 96,6 4 32,-3 5 96,9 1-576,-3-7 416,6 11 160,-5-1-32,10-3 32,1 2-64,-6 6-1,0 0-191,3 19 224,-3 0-224,0-2-256,0 6-32,-3 5-192,-3-5 32,1-7-96,1 16 64,-2 14 0,-9-1 32,3-4-64,3-1-32,4 2-32,-1-7 64,12-3-160,5 0-96,8-5-128,2-3-32,-1-7-32,1-4 0,-6-3 160,12-4 96,12-6-32,8-6-64,-2 2-96,-3-2 32,-12-1 32,-6 1 64,-3 2-32,-6-1 64,-4 1-64,-7 0-32,2-1 32,-6 1-32,0-2-96,0 2 64,6-9-480,-3-6-192,3 1-864,-1-22-288,5 4-992,1-1-351,4 0-1281</inkml:trace>
        </inkml:traceGroup>
        <inkml:traceGroup>
          <inkml:annotationXML>
            <emma:emma xmlns:emma="http://www.w3.org/2003/04/emma" version="1.0">
              <emma:interpretation id="{DECF9C66-4C35-4D59-86EC-48DA2DCC319F}" emma:medium="tactile" emma:mode="ink">
                <msink:context xmlns:msink="http://schemas.microsoft.com/ink/2010/main" type="inkWord" rotatedBoundingBox="20055,12111 20777,12074 20822,12941 20100,12978"/>
              </emma:interpretation>
              <emma:one-of disjunction-type="recognition" id="oneOf7">
                <emma:interpretation id="interp35" emma:lang="zh-CN" emma:confidence="0">
                  <emma:literal>知</emma:literal>
                </emma:interpretation>
                <emma:interpretation id="interp36" emma:lang="zh-CN" emma:confidence="0">
                  <emma:literal>矩</emma:literal>
                </emma:interpretation>
                <emma:interpretation id="interp37" emma:lang="zh-CN" emma:confidence="0">
                  <emma:literal>缸</emma:literal>
                </emma:interpretation>
                <emma:interpretation id="interp38" emma:lang="zh-CN" emma:confidence="0">
                  <emma:literal>彩</emma:literal>
                </emma:interpretation>
                <emma:interpretation id="interp39" emma:lang="zh-CN" emma:confidence="0">
                  <emma:literal>叙</emma:literal>
                </emma:interpretation>
              </emma:one-of>
            </emma:emma>
          </inkml:annotationXML>
          <inkml:trace contextRef="#ctx0" brushRef="#br1" timeOffset="24497">23328 14737 5120,'0'-6'2016,"-4"6"-1088,4 0-96,0 0 800,0 0-96,-6 6-32,6-2-224,0-4 0,0 5-705,-5 5 97,1-3 64,-2 3 32,1-1 96,-1 5-128,6 4-64,-4 5-288,-2 0-160,0 3-64,-2 2-32,-8-1-64,5-5-64,2-3-320,-1 13-192,-7 3-1152,2-3-512,5-5-1151,5-14-385,5-13-128</inkml:trace>
          <inkml:trace contextRef="#ctx0" brushRef="#br1" timeOffset="24703">23288 15008 7424,'25'-4'2816,"-14"4"-1536,8-6-640,-14 6 1280,16-4-512,-1 0-449,1-1-191,-5 1-480,-2-1-96,7 1-64,0-6 64,-2 6 96,-4-1-128,-4 1-160,-5 4-32,-6 0-832,0 0-351,-12 9-961,3 5-320,-6 4-1344</inkml:trace>
          <inkml:trace contextRef="#ctx0" brushRef="#br1" timeOffset="25536">23155 15263 7296,'-19'13'2816,"13"-17"-1536,0 8-448,6-4 992,0 0-544,6 0-97,4 0-319,1-4-96,4 4-416,5-6 0,11 3 64,5-7-160,-1 7-64,-4-13-96,-7 9-96,3 1 32,-1-3 32,4-8-256,-6 8-32,-3-5-288,-6 5-160,-4 5-96,-7-1 96,-8 1-63,-1 8-33,-4-4 96,-3 5 0,3-5 224,-3 4 128,3-4 192,3 0 128,1-4-32,-5-1 0,4 1 32,-3-2 192,4 2 128,1-9 96,-2 4 96,6-1 64,0 1 32,0 5 32,0-1-1,-6-3 65,6 8 32,0-6-192,0 20-64,-5-9-96,5 8 64,0 1 64,0-5-32,0 0-160,0 10-64,-4 8 64,4 5 32,-5 0-96,-11 13-96,1-6-64,-5 3 0,-1-1-64,0-2 64,0-1-352,2-2-64,-1-10-608,5-12-288,3 1-512,3-12-192,-6-3-223,4-8-97,7-6 64,4 1 160,0 0 832,4-3 448,7-6 1120,-2-14 288,12 10 224,-6-2-224,11 5-64,-7 6-224,8 2 0,-7 8 64,1 1 96,-6 2 192,6 18 736,-11-6-160,-1 2-160,2 7-97,4 11-191,0-1 32,-5 1-224,1-6-96,-6-4-320,5 4-160,-1 6-160,3-10 32,-6-6-896,-6-12-416,0 0-927,3-7-353,-3-8-1696</inkml:trace>
          <inkml:trace contextRef="#ctx0" brushRef="#br1" timeOffset="26028">23593 15030 5376,'30'-22'2112,"-30"22"-1152,6 22-128,0-16 736,-2 11-128,7 2-64,-1 7-352,1 2-96,-8-1-512,3-4 31,-6 5 1,-6-2-160,3 1-32,-3-9-192,1 1-64,1-6-288,-2-3-64,6-10-223,10-6-129,1-7 224,-2 4 128,1-5 128,6 1 160,-6-6 32,5 6 96,0 0-96,0 3 0,0-3 96,2 7 32,-2 3-32,6 3 32,-12 0 64,-3 9 64,-6 8 160,-6 2 96,-9 0 95,-5 13 33,4-6 32,2 10 64,-2-4-32,5-5 64,8-5-352,3-3-64,0-10-256,9 1-128,6-10-128,0 0-32,0-10-672,6 1-192,-6-10-1727,-4 6-513,-7-1-224,1-4 256</inkml:trace>
        </inkml:traceGroup>
        <inkml:traceGroup>
          <inkml:annotationXML>
            <emma:emma xmlns:emma="http://www.w3.org/2003/04/emma" version="1.0">
              <emma:interpretation id="{7AD7B0E9-87CB-46B1-9585-E5190D06AB62}" emma:medium="tactile" emma:mode="ink">
                <msink:context xmlns:msink="http://schemas.microsoft.com/ink/2010/main" type="inkWord" rotatedBoundingBox="20925,12741 20960,12739 20970,12929 20935,12931"/>
              </emma:interpretation>
              <emma:one-of disjunction-type="recognition" id="oneOf8">
                <emma:interpretation id="interp40" emma:lang="zh-CN" emma:confidence="0">
                  <emma:literal>,</emma:literal>
                </emma:interpretation>
                <emma:interpretation id="interp41" emma:lang="zh-CN" emma:confidence="0">
                  <emma:literal>、</emma:literal>
                </emma:interpretation>
                <emma:interpretation id="interp42" emma:lang="zh-CN" emma:confidence="0">
                  <emma:literal>.</emma:literal>
                </emma:interpretation>
                <emma:interpretation id="interp43" emma:lang="zh-CN" emma:confidence="0">
                  <emma:literal>'</emma:literal>
                </emma:interpretation>
                <emma:interpretation id="interp44" emma:lang="zh-CN" emma:confidence="0">
                  <emma:literal>’</emma:literal>
                </emma:interpretation>
              </emma:one-of>
            </emma:emma>
          </inkml:annotationXML>
          <inkml:trace contextRef="#ctx0" brushRef="#br1" timeOffset="26236">23976 15372 9472,'0'30'3520,"5"-30"-1920,4 6-960,-9-6 1311,6 12-703,0 2-576,-2 4-256,-4 2-288,0-4-384,0 3-128,-4-2-1440,-8 1-575,-2 2-2273</inkml:trace>
        </inkml:traceGroup>
        <inkml:traceGroup>
          <inkml:annotationXML>
            <emma:emma xmlns:emma="http://www.w3.org/2003/04/emma" version="1.0">
              <emma:interpretation id="{DAC49E08-36C8-4B07-BCA5-E7C44829FF56}" emma:medium="tactile" emma:mode="ink">
                <msink:context xmlns:msink="http://schemas.microsoft.com/ink/2010/main" type="inkWord" rotatedBoundingBox="21457,12119 22306,12075 22345,12831 21496,12874"/>
              </emma:interpretation>
              <emma:one-of disjunction-type="recognition" id="oneOf9">
                <emma:interpretation id="interp45" emma:lang="zh-CN" emma:confidence="0">
                  <emma:literal>且</emma:literal>
                </emma:interpretation>
                <emma:interpretation id="interp46" emma:lang="zh-CN" emma:confidence="0">
                  <emma:literal>直</emma:literal>
                </emma:interpretation>
                <emma:interpretation id="interp47" emma:lang="zh-CN" emma:confidence="0">
                  <emma:literal>目</emma:literal>
                </emma:interpretation>
                <emma:interpretation id="interp48" emma:lang="zh-CN" emma:confidence="0">
                  <emma:literal>旦</emma:literal>
                </emma:interpretation>
                <emma:interpretation id="interp49" emma:lang="zh-CN" emma:confidence="0">
                  <emma:literal>冝</emma:literal>
                </emma:interpretation>
              </emma:one-of>
            </emma:emma>
          </inkml:annotationXML>
          <inkml:trace contextRef="#ctx0" brushRef="#br1" timeOffset="40077">24552 15502 7424,'-15'0'2816,"15"0"-1536,0-4-640,0 4 768,3 0-576,3 0-128,0 0-160,-2 0-64,2 0-224,-1 0 127,5 0 97,-5 0 128,5 0 32,1 0-96,-2 0 64,3 0-192,3 0-96,0 0-32,5 0-32,-4 0-64,20-4-32,-6-2-96,6 2-64,-6-1 32,10-2-32,-9-3 0,14-4 64,-3 0-32,3 0-32,-4 2 96,5 2 0,-11 0-128,12 10-32,-11 0 32,0 6 0,-6-2 32,-6-4 0,-2 0 64,-8 0 32,2 0-192,-11-4-64,0-2-576,-5-3-160,0 2-480,-5-9-160,0 9-799,1-12-289,4 6-1344</inkml:trace>
          <inkml:trace contextRef="#ctx0" brushRef="#br1" timeOffset="38787">24642 14886 4096,'0'-4'1568,"0"4"-832,0 0-384,0 0 480,0 4 96,0-4 160,0 5-128,0-1 64,6 5-576,-6-5 160,5 6 64,1-1 0,-2 4-32,2-3-64,-1 8-32,-1-4-96,2 18 31,-1-6-63,1 10 0,-2 2-224,-4 6-64,0-4-64,0 6-64,0-5 32,0-5 32,0-4-192,-4-9 32,4-1-736,0-18-351,0 2-641,0-30-224,0 2-736,4-19-1312,1 5 1216</inkml:trace>
          <inkml:trace contextRef="#ctx0" brushRef="#br1" timeOffset="32250">24648 14785 4992,'0'-3'1824,"0"3"-960,6-10-512,0 10 576,-3 0 0,3 0 96,-1-3-192,-1 3-64,-4-6-416,0 6 128,0 0 96,0 0-64,0 0 32,0 0-160,0 0 0,0 0-96,0 0 64,0 0-65,0 0 1,0 0-32,0 6 0,0-3 0,0 7 64,0-1-96,0 4-64,0 0 0,-4 6 32,-1-2-32,-1 6 0,6-4-96,0 0 32,0-6-128,0 0-64,0 0-448,0-4-192,0 1-959,0-6-449,0-4-1760,6-8-1248,-1 2 2208</inkml:trace>
          <inkml:trace contextRef="#ctx0" brushRef="#br1" timeOffset="39631">24730 15021 4352,'-10'-22'1664,"10"22"-896,0-5-256,0 5 512,6 0-128,-2 0 0,1-3-64,1-2-32,9 1-448,-6-2 0,12 6 64,-6 0-160,2 0 0,-2 0-64,0 6 32,-6-2-128,3 4 0,-8 2-32,-8 7-64,-2-2 160,-9 8 128,4-6 128,1 1 128,1-4 0,3-1-33,0-4-127,18 1 0,-3-6-160,12 2 32,-6-3-224,6-3-32,-6 0-64,6 0-64,-6 0-64,-6 5 32,3-1-128,-12 6 32,0 0 64,-6 2 97,0 2-97,-3-2 64,3-2-160,1 0 32,1-1-800,-2-6-256,0-3-896,6 0-352,0 0-384</inkml:trace>
          <inkml:trace contextRef="#ctx0" brushRef="#br1" timeOffset="39210">24818 14759 6784,'4'-13'2528,"-4"13"-1344,35-9-832,-30 9 736,5-6-448,2 6-32,-3 0-224,2 0 0,5 0-224,-2 0 128,2 0 32,-2 0 32,2 6 32,-5-2 0,-2 5 64,1 0 127,1 5 33,-7-5-128,1 10 32,1-6-96,0 4 0,-6 2-32,4 3 0,2-3 0,-1 4 64,-5-6-160,3 15-96,-3-4-32,0 2 32,0-2-96,0 18-64,0-10 0,0 5 32,0-5-96,0 5 0,0-5 32,0-4 0,0-5-576,-3-5-160,-2-3-416,-1-15-160,2 1-511,-8-14-193,3 0-320,-2-10-160,1 6-736</inkml:trace>
        </inkml:traceGroup>
        <inkml:traceGroup>
          <inkml:annotationXML>
            <emma:emma xmlns:emma="http://www.w3.org/2003/04/emma" version="1.0">
              <emma:interpretation id="{C4A4F60E-7B42-45E6-8AC1-23C8E6BA2D40}" emma:medium="tactile" emma:mode="ink">
                <msink:context xmlns:msink="http://schemas.microsoft.com/ink/2010/main" type="inkWord" rotatedBoundingBox="22350,11983 23022,11948 23064,12776 22393,12811"/>
              </emma:interpretation>
              <emma:one-of disjunction-type="recognition" id="oneOf10">
                <emma:interpretation id="interp50" emma:lang="zh-CN" emma:confidence="0">
                  <emma:literal>为</emma:literal>
                </emma:interpretation>
                <emma:interpretation id="interp51" emma:lang="zh-CN" emma:confidence="0">
                  <emma:literal>头</emma:literal>
                </emma:interpretation>
                <emma:interpretation id="interp52" emma:lang="zh-CN" emma:confidence="0">
                  <emma:literal>￥</emma:literal>
                </emma:interpretation>
                <emma:interpretation id="interp53" emma:lang="zh-CN" emma:confidence="0">
                  <emma:literal>另</emma:literal>
                </emma:interpretation>
                <emma:interpretation id="interp54" emma:lang="zh-CN" emma:confidence="0">
                  <emma:literal>卐</emma:literal>
                </emma:interpretation>
              </emma:one-of>
            </emma:emma>
          </inkml:annotationXML>
          <inkml:trace contextRef="#ctx0" brushRef="#br1" timeOffset="40335">25541 14750 7808,'-6'-4'2880,"6"4"-1536,6 0-736,-2 0 928,7 4-608,-2 2-192,3 1-320,-3 3-33,6 3-223,0 2-96,0 2 32,-4-4-224,-1 2-32,1-1-1215,-7-5-449,1-2-2400</inkml:trace>
          <inkml:trace contextRef="#ctx0" brushRef="#br1" timeOffset="40684">25771 14595 5888,'0'0'2176,"0"0"-1152,9 0-224,-3 0 864,-2 5-256,-4-1-128,5 2-224,1-6-32,-2 8-577,-4 1 225,0 4 192,0 3-128,0 0 32,0 3-64,-4 8-64,-2-5-64,1 10-32,1-4-96,-2 8-32,0-4-160,3 14-96,-3-11 0,0 14 32,1-7-96,1 16-64,-2-12-96,-9 8 32,0-9 32,-6 0 0,0-3-928,1-7-320,5-3-960,-6-13-288,2-1-1823,-1-22-1825,5 4 2272</inkml:trace>
          <inkml:trace contextRef="#ctx0" brushRef="#br1" timeOffset="41117">25424 15150 8704,'-5'0'3232,"5"0"-1728,15 0-1120,-10 0 768,5 0-608,-1 0-160,17-10-224,-4 0-64,13 1-32,-5 6-64,11-11 32,-11 4-32,12-3 64,-8 4-96,14-1 0,-9 2 32,2 3 64,-5 0-32,0 1 63,-6 0 225,-4 4 160,-5 0 64,-6 18-32,1-6 0,-11 11 0,-2-4-128,-3 9 0,0-6-96,-20 8 64,5-1-128,-6-6-64,7-6-64,-2-2 0,0-2-64,8-9-32,2 1 32,6-14 32,0 0-192,14-10 32,2 2-192,5-15-32,-6 6-352,5-6-128,-4 3-544,4 2-287,-4-1-865,-2 6-352,2 5-896</inkml:trace>
        </inkml:traceGroup>
        <inkml:traceGroup>
          <inkml:annotationXML>
            <emma:emma xmlns:emma="http://www.w3.org/2003/04/emma" version="1.0">
              <emma:interpretation id="{CE3148D4-209C-4536-ADB5-046D26DCF3B1}" emma:medium="tactile" emma:mode="ink">
                <msink:context xmlns:msink="http://schemas.microsoft.com/ink/2010/main" type="inkWord" rotatedBoundingBox="23269,12137 23948,12102 23973,12589 23294,12624"/>
              </emma:interpretation>
              <emma:one-of disjunction-type="recognition" id="oneOf11">
                <emma:interpretation id="interp55" emma:lang="zh-CN" emma:confidence="0">
                  <emma:literal>对</emma:literal>
                </emma:interpretation>
                <emma:interpretation id="interp56" emma:lang="zh-CN" emma:confidence="0">
                  <emma:literal>“</emma:literal>
                </emma:interpretation>
                <emma:interpretation id="interp57" emma:lang="zh-CN" emma:confidence="0">
                  <emma:literal>村</emma:literal>
                </emma:interpretation>
                <emma:interpretation id="interp58" emma:lang="zh-CN" emma:confidence="0">
                  <emma:literal>對</emma:literal>
                </emma:interpretation>
                <emma:interpretation id="interp59" emma:lang="zh-CN" emma:confidence="0">
                  <emma:literal>好</emma:literal>
                </emma:interpretation>
              </emma:one-of>
            </emma:emma>
          </inkml:annotationXML>
          <inkml:trace contextRef="#ctx0" brushRef="#br1" timeOffset="41552">26315 14795 7168,'0'0'2720,"0"0"-1472,0 5-544,0-5 896,6 4-480,-3-4-160,18 0-544,-6 0-192,6 0-160,0 0 32,5 0 63,-7 0-63,7 0-64,-5 0-96,4 0 32,-11 0 160,4 0 64,-4 0 352,-4 4 128,-1 2 64,-3 3 96,-1-2-160,-5 9-96,0-3-192,-5 4 0,-1-3-96,3 10 0,-3-8-160,-9 16-96,6-4 64,-12 8 0,0-4-32,-9 8 32,9-12-64,-5-2-32,5-2-608,2-12-320,-1 4-1152,4-16-448,2 0-1055,8-28-385,0 4 416</inkml:trace>
          <inkml:trace contextRef="#ctx0" brushRef="#br1" timeOffset="41735">26381 14895 9088,'6'0'3424,"-6"0"-1856,35 23-992,-29-18 896,10 3-577,-8 2-95,8 3-352,-1 2-128,0 2-160,6-4-128,-6 6 64,2 0-768,-8-7-352,1 2-1567,1-5-673,-8 0-704</inkml:trace>
          <inkml:trace contextRef="#ctx0" brushRef="#br1" timeOffset="42366">26748 14756 8704,'0'-10'3232,"0"10"-1728,30 0-1056,-24 0 896,3 0-672,2 0-129,5 0-319,-6 0-96,10 0-64,-5 0-64,6 0 32,-7 0-128,2 0 64,-2 0-128,4 0-31,-9 0 95,0-6 32,-3 6-32,-6 0 64,0 0 32,0 0 64,0 0 255,0-3 161,0 3-32,-6 0 64,6 0 0,0 0-32,0 0-32,0 9-32,0-5-32,0 15 0,0-6 0,0 13 0,0-3-64,0 9 32,0-4-64,0 11 0,0-7-160,0 10-96,0-6 0,0 0-32,0 2-512,-4-8-128,-1-2-544,-4-6-192,-3-4-64,3-10 97,-2-2 383,1-12 256,1 3 544,-8-6 320,2-1 512,5 0 224,-1 4 31,11-14 1,0 8-160,6-8-32,-1 4-384,10-4-128,1 2-224,4 1-32,1 2-320,0-2-96,-3 4-1248,4-2-511,-8 2-2593</inkml:trace>
        </inkml:traceGroup>
        <inkml:traceGroup>
          <inkml:annotationXML>
            <emma:emma xmlns:emma="http://www.w3.org/2003/04/emma" version="1.0">
              <emma:interpretation id="{9DCBFA34-8000-42B9-8B17-7ECD1B1C614E}" emma:medium="tactile" emma:mode="ink">
                <msink:context xmlns:msink="http://schemas.microsoft.com/ink/2010/main" type="inkWord" rotatedBoundingBox="24208,11798 24710,11772 24756,12654 24253,12680"/>
              </emma:interpretation>
              <emma:one-of disjunction-type="recognition" id="oneOf12">
                <emma:interpretation id="interp60" emma:lang="zh-CN" emma:confidence="0">
                  <emma:literal>角</emma:literal>
                </emma:interpretation>
                <emma:interpretation id="interp61" emma:lang="zh-CN" emma:confidence="0">
                  <emma:literal>甭</emma:literal>
                </emma:interpretation>
                <emma:interpretation id="interp62" emma:lang="zh-CN" emma:confidence="0">
                  <emma:literal>甬</emma:literal>
                </emma:interpretation>
                <emma:interpretation id="interp63" emma:lang="zh-CN" emma:confidence="0">
                  <emma:literal>商</emma:literal>
                </emma:interpretation>
                <emma:interpretation id="interp64" emma:lang="zh-CN" emma:confidence="0">
                  <emma:literal>啇</emma:literal>
                </emma:interpretation>
              </emma:one-of>
            </emma:emma>
          </inkml:annotationXML>
          <inkml:trace contextRef="#ctx0" brushRef="#br1" timeOffset="43380">27483 14605 7552,'36'-9'2816,"-36"9"-1536,39-4-512,-27 4 928,-3 9-512,2 1-128,-1-3 31,-5 3 65,-1 3-608,2-3 64,-6 3 32,0-4-224,-10 4 0,-1-4-224,-10 5-128,3-5-544,-9 10-160,27-19-4671,-30 32 2175,0-5 768,4-5 1728,5-3 800,0-2 832,6-2 416,0 2-736,6-4 640,-3 6 256,3-6-97,3 10 1,2-4-480,-1 13-128,-1-6-384,6 10-64,0 1-224,-6 9-64,6-7-416,-3 3-128,-3-7-1280,0-12-575,3-1-2849</inkml:trace>
          <inkml:trace contextRef="#ctx0" brushRef="#br1" timeOffset="42989">27432 14420 7936,'0'0'2976,"0"0"-1600,4 0-832,2 0 864,3 4-608,2 0-96,-1 1-96,1-2-1,-7 7-319,2 0 96,-12 2 64,6 2 32,-10 4 128,5 0-288,-11 14-96,7-4-224,-12 4 0,1-6-704,-5 6-320,5-6-1183,-7 3-513,3-6-1600</inkml:trace>
          <inkml:trace contextRef="#ctx0" brushRef="#br1" timeOffset="44385">27386 14976 8064,'-16'-14'3072,"16"14"-1664,12-9-576,-8 9 928,6-4-512,-6 1-65,22-3-703,-1 2-224,7-2-160,-7 3-96,5 3 96,-4 0-128,0 3 0,-6 3-320,-6 4-160,-2-7-320,-12 7-31,0-1-321,-15 14-128,0-6 480,-11 5 256,4-3 896,2-2 512,5-2 224,5 2 160,1-8-320,13 1-129,1-1-383,10-5-160,-5 2-480,7-16-160,-2 5-735,0-9-289,0 1-864,-5-6-320,-5 6-576,-5-6-288,0 6 1792,-5-9 6272,-5-10-1568,0 5-352,0 5-1088,4 3-480,2 6-192,-2 0 0,12 13-512,-6 0 191,0 13 97,0-4 128,0 23 64,0-6 32,-6 16 0,0-10-288,3 7-128,-3 3-192,1 3-128,-1-9-160,6-4 0,0-5-640,6-13-224,-1 0-1184,4-14-447,3 0-2625</inkml:trace>
          <inkml:trace contextRef="#ctx0" brushRef="#br1" timeOffset="43839">27472 14863 7040,'41'-23'2624,"-41"23"-1408,42-17-352,-33 17 864,1-6-480,1 3-64,4-3-289,-5 2 1,4 1-512,-2-3 64,3 6 64,-6 0-64,3 6 64,-3-6-96,2 3 0,-1 1-32,-1 5 64,2 1-160,-1 3-96,-4-4 32,-1 5 0,-1-1-32,2 6 32,-1-6-64,1 6 64,-2-6-64,-4 6 64,0-2-192,5 6-32,-5-5 64,5 5 96,-5-4-64,5 3-64,0 4 0,-5-3 32,0 0-32,0 0-32,0-1 32,0 0 32,0-3-256,-5-6-96,5 1-640,-5-9-256,0-1-800,-10-8-352,4-1-1151,-4-9-449,-1 5 128</inkml:trace>
        </inkml:traceGroup>
        <inkml:traceGroup>
          <inkml:annotationXML>
            <emma:emma xmlns:emma="http://www.w3.org/2003/04/emma" version="1.0">
              <emma:interpretation id="{FDE75169-725B-4E8A-B507-680209709C9D}" emma:medium="tactile" emma:mode="ink">
                <msink:context xmlns:msink="http://schemas.microsoft.com/ink/2010/main" type="inkWord" rotatedBoundingBox="24818,12059 25719,12013 25751,12645 24851,12692"/>
              </emma:interpretation>
              <emma:one-of disjunction-type="recognition" id="oneOf13">
                <emma:interpretation id="interp65" emma:lang="zh-CN" emma:confidence="0">
                  <emma:literal>块</emma:literal>
                </emma:interpretation>
                <emma:interpretation id="interp66" emma:lang="zh-CN" emma:confidence="0">
                  <emma:literal>快</emma:literal>
                </emma:interpretation>
                <emma:interpretation id="interp67" emma:lang="zh-CN" emma:confidence="0">
                  <emma:literal>坡</emma:literal>
                </emma:interpretation>
                <emma:interpretation id="interp68" emma:lang="zh-CN" emma:confidence="0">
                  <emma:literal>挟</emma:literal>
                </emma:interpretation>
                <emma:interpretation id="interp69" emma:lang="zh-CN" emma:confidence="0">
                  <emma:literal>坱</emma:literal>
                </emma:interpretation>
              </emma:one-of>
            </emma:emma>
          </inkml:annotationXML>
          <inkml:trace contextRef="#ctx0" brushRef="#br1" timeOffset="44890">27880 14868 9216,'-11'0'3520,"11"0"-1920,5 0-736,-5 0 1023,6 0-575,-6 0-192,10 0-384,1 0-64,8 0-384,1 0-160,10-5-96,-3 1-32,8-6 64,-4 1-96,10-4-64,-11 3-640,0 1-320,-3 5-672,-22 1-255,-1-3-801,-4 6-288,0 0-480</inkml:trace>
          <inkml:trace contextRef="#ctx0" brushRef="#br1" timeOffset="45182">28105 14701 6400,'-6'-23'2464,"6"23"-1344,0 0-480,0 0 864,0 0-160,0 0 0,0 8-256,0 1-129,6 4-511,-6 2 128,0 12 96,0-5 0,0 14-32,0-4-64,0 19 32,0-12 32,0 16 64,0-9-256,0 12-32,0-7 128,0-2 32,0-7-224,5-7-128,-1-6-64,7-20-32,-7-2-288,7-14-128,-1 1-768,16-26-288,-5 6-768,9-19-352,-5 9-1151,7-5-449,-8-1 192</inkml:trace>
          <inkml:trace contextRef="#ctx0" brushRef="#br1" timeOffset="45992">28344 14837 6528,'-41'4'2464,"41"-4"-1344,-10 5-256,10-1 864,0-4-352,0 0 0,0 0-353,0 0-95,10 0-512,1 0-32,5 0 32,-7 0-96,12-4 0,-7 4-192,13-5-32,-3 1-32,8-1 32,-7 1-128,5 0 0,-4-2 160,5 2 160,-5-1-32,4 1 96,-5 4-64,-9 4 64,0-4-64,-7 9 64,0-3-128,-13 7-64,-1-4 0,-10 9-32,0-6-352,-15 8-96,3-2-192,-3 4-32,4 2 384,-10 2 224,6-4 0,-6-2 32,6-4 96,4 0 96,7-4 0,19-2 0,0 3-32,9-13 0,-3 0-128,14-13-96,-4 3-96,8 1 32,2 0 32,-1-1 0,-4 3-352,-1-2-96,-5-1-352,-5 0-128,1 2-544,-2-10-224,-3 5-127,0-6-97,-2 0 512,1 2 288,1 2 640,-6 2 288,0-1 224,0 6 64,0-2-32,-6 2-64,1-1 32,-5 0 32,1 5-32,-8-6-32,7 1 96,1 0 64,-2-1 416,1 2 192,5 3 320,-1 2 96,2-3-128,4 2 0,0 0-65,0 4 97,0 0-160,0 8-96,0 1-96,0 14-96,0-5 32,0 14-32,0-6-160,0 20 32,0-10-224,-11 10-96,7-9-96,-13 8 0,8-5-352,-12-3-128,0-10-800,-9-5-352,6-3-832,3-15-287,1-1-481,4-6-192,5-1-160</inkml:trace>
          <inkml:trace contextRef="#ctx0" brushRef="#br1" timeOffset="46187">28440 15044 7296,'26'0'2720,"-26"0"-1472,30 10-480,-24-5 864,10 8-128,-2-4-33,7 14-255,0-6-96,9 6-640,0-4 0,-4 3-32,-4-3-224,-4-2-64,-1-4-512,-2-3-192,0-1-832,0-5-352,-5 2-1119,1-6-449,-2 0-512</inkml:trace>
        </inkml:traceGroup>
        <inkml:traceGroup>
          <inkml:annotationXML>
            <emma:emma xmlns:emma="http://www.w3.org/2003/04/emma" version="1.0">
              <emma:interpretation id="{79A301BE-F4FC-44F5-86D9-F1076C9165FE}" emma:medium="tactile" emma:mode="ink">
                <msink:context xmlns:msink="http://schemas.microsoft.com/ink/2010/main" type="inkWord" rotatedBoundingBox="25946,12528 25984,12526 25993,12697 25955,12699"/>
              </emma:interpretation>
              <emma:one-of disjunction-type="recognition" id="oneOf14">
                <emma:interpretation id="interp70" emma:lang="zh-CN" emma:confidence="0">
                  <emma:literal>,</emma:literal>
                </emma:interpretation>
                <emma:interpretation id="interp71" emma:lang="zh-CN" emma:confidence="0">
                  <emma:literal>、</emma:literal>
                </emma:interpretation>
                <emma:interpretation id="interp72" emma:lang="zh-CN" emma:confidence="0">
                  <emma:literal>'</emma:literal>
                </emma:interpretation>
                <emma:interpretation id="interp73" emma:lang="zh-CN" emma:confidence="0">
                  <emma:literal>’</emma:literal>
                </emma:interpretation>
                <emma:interpretation id="interp74" emma:lang="zh-CN" emma:confidence="0">
                  <emma:literal>)</emma:literal>
                </emma:interpretation>
              </emma:one-of>
            </emma:emma>
          </inkml:annotationXML>
          <inkml:trace contextRef="#ctx0" brushRef="#br1" timeOffset="46399">28992 15159 8576,'0'4'3232,"0"-4"-1728,9 9-544,-3-5 1088,-1 2-385,-1-2-95,2 5-672,0 0-288,-6 5-384,0-1-160,0 0 32,0 1-704,-6 4-288,0-4-1600,-3 8-703,-2-4-1601</inkml:trace>
        </inkml:traceGroup>
        <inkml:traceGroup>
          <inkml:annotationXML>
            <emma:emma xmlns:emma="http://www.w3.org/2003/04/emma" version="1.0">
              <emma:interpretation id="{D07DFB25-7452-4641-9822-A8E3DFB39D8C}" emma:medium="tactile" emma:mode="ink">
                <msink:context xmlns:msink="http://schemas.microsoft.com/ink/2010/main" type="inkWord" rotatedBoundingBox="26456,11845 27221,11806 27270,12760 26505,12799"/>
              </emma:interpretation>
              <emma:one-of disjunction-type="recognition" id="oneOf15">
                <emma:interpretation id="interp75" emma:lang="zh-CN" emma:confidence="0">
                  <emma:literal>易</emma:literal>
                </emma:interpretation>
                <emma:interpretation id="interp76" emma:lang="zh-CN" emma:confidence="0">
                  <emma:literal>芴</emma:literal>
                </emma:interpretation>
                <emma:interpretation id="interp77" emma:lang="zh-CN" emma:confidence="0">
                  <emma:literal>哥</emma:literal>
                </emma:interpretation>
                <emma:interpretation id="interp78" emma:lang="zh-CN" emma:confidence="0">
                  <emma:literal>芻</emma:literal>
                </emma:interpretation>
                <emma:interpretation id="interp79" emma:lang="zh-CN" emma:confidence="0">
                  <emma:literal>局</emma:literal>
                </emma:interpretation>
              </emma:one-of>
            </emma:emma>
          </inkml:annotationXML>
          <inkml:trace contextRef="#ctx0" brushRef="#br1" timeOffset="48770">29761 14611 7552,'-15'-15'2816,"15"15"-1536,-6 0-736,6 0 800,6 0-512,-6 0-128,11 0-416,-7 0-192,22-4-64,-5 0-32,4 4 64,-5 0-96,1 8 0,-6 1 32,-6 10 0,3-6 128,-18 6 64,0-2 128,-13 5 31,-1-3 97,-6 4 128,5-4-192,2-2-64,-2-4-160,10 2-64,7-7-192,4-3 0,0-1-320,25-4-64,-4 0-32,3-4 1,-3-1 127,-1 1 160,-5 4 128,-3 0 64,-9 0 224,-18 9 192,6 1 159,-17 7 129,5-4-64,-9 9-64,5-3-160,-7 9-64,8-5-192,-2 0-96,7-1-576,1 0-192,4-5-704,-5 6-223,2-4 127,2 3 32,0-3 704,-1-2 384,2-3 640,8-5 256,2 0 256,4-9 96,0 0-416,10-13-192,-1 0-64,6-6-32,2 6-288,7-10-128,-3 8 160,3-2 96,-3 4 64,21-6 64,-12 6 128,6-5 192,-6 5 64,11-6 0,-5 6-96,9-5-64,-9 3-128,6 6-32,-7 1 96,5 8 95,-8 0 65,4 8 160,-6-3 32,-6 9 32,3-1-96,-7 6 0,-4-6-96,-7 15 32,2-6-64,-11 8 0,0-1-32,-11 6 0,7-6-64,-7 1-32,1-2-96,-5 12 32,0-3-128,-5-5-64,4-5-96,-4-4-32,-1-1-576,0-9-224,0 1-512,1-22-224,5 2-416,-1-10-159,2 0-193,4-10-64,-1 3 384,7-13-64,-1 4 1088,-1-9 1120,0 9 672,2 2 704,-1 1 288,5-3-160,0 10 0,-6 9-224,2 0-64,-1 7-704,-1 2 160,-19 17 32,5 0-193,-10 10-95,3 0-352,7-8-128,-1-2-896,11-9-287,1-4-513,18-8-160,1-1 0,16-14 32,-5 8 736,3 2 384,3 3 1088,-3 3 448,-3 1 672,0 3 320,-6 3 32,0 0 32,-4 0-384,-11 16-161,0 0-383,-6 6-192,1 4-384,-10 3-160,5-7-640,-20 8-256,4-1-1664,-1-7-639,9 1-1569</inkml:trace>
          <inkml:trace contextRef="#ctx0" brushRef="#br1" timeOffset="47619">29766 14479 7040,'10'-14'2720,"-10"14"-1472,41-5-608,-32 5 864,13 0-448,-8 0-128,7 0-160,0 0-33,5 0-415,-7 0 160,2 0 96,-6 0 32,0 0 96,-3 0 32,-4 5 32,4-1-64,-8 6-64,2-7-128,-6 7-64,0-1-192,5 4 0,-5 0-224,5 16-96,-1-7 160,2 10 96,-6-5-192,0 8-32,0-3 64,0 4 96,0-4-192,-6 0 0,2-5-864,-1-9-320,0 1-864,-5-15-320,-2 0-1119,4-12-481,-4 3 320</inkml:trace>
        </inkml:traceGroup>
        <inkml:traceGroup>
          <inkml:annotationXML>
            <emma:emma xmlns:emma="http://www.w3.org/2003/04/emma" version="1.0">
              <emma:interpretation id="{49E23792-E202-4273-BA1F-F57C98C016BD}" emma:medium="tactile" emma:mode="ink">
                <msink:context xmlns:msink="http://schemas.microsoft.com/ink/2010/main" type="inkWord" rotatedBoundingBox="27494,11729 28370,11684 28433,12926 27558,12970"/>
              </emma:interpretation>
              <emma:one-of disjunction-type="recognition" id="oneOf16">
                <emma:interpretation id="interp80" emma:lang="zh-CN" emma:confidence="0">
                  <emma:literal>所</emma:literal>
                </emma:interpretation>
                <emma:interpretation id="interp81" emma:lang="zh-CN" emma:confidence="0">
                  <emma:literal>旆</emma:literal>
                </emma:interpretation>
                <emma:interpretation id="interp82" emma:lang="zh-CN" emma:confidence="0">
                  <emma:literal>砰</emma:literal>
                </emma:interpretation>
                <emma:interpretation id="interp83" emma:lang="zh-CN" emma:confidence="0">
                  <emma:literal>砗</emma:literal>
                </emma:interpretation>
                <emma:interpretation id="interp84" emma:lang="zh-CN" emma:confidence="0">
                  <emma:literal>解</emma:literal>
                </emma:interpretation>
              </emma:one-of>
            </emma:emma>
          </inkml:annotationXML>
          <inkml:trace contextRef="#ctx0" brushRef="#br1" timeOffset="50728">31132 14373 6912,'12'-17'2624,"-12"17"-1408,18-28-640,-12 28 736,5 0-480,-1 0-64,5 6-320,0-2-128,0-8-160,0 4 96,2 9 64,-7-5 32,-5 5 31,-2 1-63,-6 6-32,3 4-160,-15 6-32,3-4 32,-3 16 0,0-8-160,4 2 32,2-4 64,3-1 96,2-4-64,4-5 0,0-4-96,4-2-32,2 2 32,3-5 0,2 0 0,-5-5 64,-2 2-32,1 4-32,2-7 32,-14 10 32,2-3-96,-5 12-64,-1-3 64,-4 4 64,6-6 64,2 2 32,4-6-64,3 0-64,0 2 96,3-8 64,4-1-128,2-2-32,2 2-160,-1-6 32,1 0-160,-7 4 32,1 1 64,-5-1 32,0-1 0,-5 7 128,1 0-64,-13 2-32,2 2-64,-15 9-32,6-4 128,-3 3 96,6-3 32,1 3 64,0 1 128,0-6 128,5 2 160,0-1 64,3-4-32,4-1 64,-4 0-32,8-3 0,4-6-224,4-4-128,2 0-128,14-4 0,1 0 0,4-2 32,-5 2-160,6-2 32,-1 3 0,5-10 0,-3 3-96,-3-2 64,2 2 32,4 6 0,-3 4 0,3 0 0,0 0 0,-3 0 0,-9 0-160,3 4 32,-6-4-288,-3 4-128,-4-4-512,-2 6-192,0-6-543,-6 0-225,0 0-320,-12-10-160,4 0 384,-4-6 224,2 0 1088,2-6 1376,-4 8 736,-3-4 96,6 4-32,-7-2-288,5-4-32,-4 2-608,5 1 224,0 4 192,0-3-128,4 4 32,0 2 128,3 6 95,3-2-127,0 6-64,0 0-160,0 10 0,0 0-224,0 8-96,0 0 32,0 14 96,0-4-192,3 12 0,3-5-64,0 16-32,-2-6-32,-4 14 64,0-9-96,0 9 0,0-10-672,0 1-256,0-8-1504,0-2-639,0-8-2113</inkml:trace>
          <inkml:trace contextRef="#ctx0" brushRef="#br1" timeOffset="49598">30786 14482 8064,'5'-3'2976,"-5"3"-1600,15 3-832,-9-3 864,-2 6-448,2-2-96,-1-1-289,0 3-95,-1 4-288,2-7 160,-6 7 128,0-1-160,-15 8-32,4 2-160,-25 7-32,6-3-192,-6 9 0,6-4-128,0-2 64,3 1-192,12-3-96,0-7-96,10-4-96,1-3 97,13-4 63,-4-3 224,5-3 128,2 0 96,2 0 32,-4 0 416,1 0 192,-1 0-33,-5 13 1,-1-3-64,-8 12 0,4 1-128,-11 19-64,2-7-128,-7 20 32,5-10 0,2 10 96,-3-15-160,3 1-32,4-6-128,1-16-96,-2-1-448,6-26-128,0 2-224,10-26 0,0 6 65,12-10 95,-8 4 352,7-4 128,-2 8 192,7 2 96,-4 3 128,2 4 64,-4 6 96,1 9 32,-6-2 191,1 12 33,-2-2-32,-2 9 0,-3 1-96,-4 14 32,-5-6-128,-5 10-32,5 0-128,-5-1-32,1-3-96,-8-2-64,3-4 32,-2 7-32,7-7 0,-2-12 0,0-2-352,2-12-96,4 4-352,0-19-64,0 2-384,0-21-159,0 8-225,4-7-128,-4 6-160,6-10-64</inkml:trace>
        </inkml:traceGroup>
      </inkml:traceGroup>
    </inkml:traceGroup>
    <inkml:traceGroup>
      <inkml:annotationXML>
        <emma:emma xmlns:emma="http://www.w3.org/2003/04/emma" version="1.0">
          <emma:interpretation id="{9D5843F0-1520-4644-BB6C-FC5162982160}" emma:medium="tactile" emma:mode="ink">
            <msink:context xmlns:msink="http://schemas.microsoft.com/ink/2010/main" type="paragraph" rotatedBoundingBox="10933,14242 27816,13858 27856,15636 10973,160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10DF9F-FE4D-47F9-9365-CE308827626E}" emma:medium="tactile" emma:mode="ink">
              <msink:context xmlns:msink="http://schemas.microsoft.com/ink/2010/main" type="inkBullet" rotatedBoundingBox="10957,15293 11387,15282 11393,15528 10963,15538"/>
            </emma:interpretation>
            <emma:one-of disjunction-type="recognition" id="oneOf17">
              <emma:interpretation id="interp85" emma:lang="zh-CN" emma:confidence="0">
                <emma:literal>=</emma:literal>
              </emma:interpretation>
              <emma:interpretation id="interp86" emma:lang="zh-CN" emma:confidence="0">
                <emma:literal>二</emma:literal>
              </emma:interpretation>
              <emma:interpretation id="interp87" emma:lang="zh-CN" emma:confidence="0">
                <emma:literal>工</emma:literal>
              </emma:interpretation>
              <emma:interpretation id="interp88" emma:lang="zh-CN" emma:confidence="0">
                <emma:literal>䒑</emma:literal>
              </emma:interpretation>
              <emma:interpretation id="interp89" emma:lang="zh-CN" emma:confidence="0">
                <emma:literal>土</emma:literal>
              </emma:interpretation>
            </emma:one-of>
          </emma:emma>
        </inkml:annotationXML>
        <inkml:trace contextRef="#ctx0" brushRef="#br0" timeOffset="62176">14005 17993 7552,'-5'6'2880,"16"-2"-1536,-5-4-576,-6 0 864,3 0-288,9 0-65,-3-4-287,1-2-96,6 3-480,3-7-192,2 1-64,-1-1-96,11 3-64,-5 1 32,10 3-32,-6-7-224,0 6 0,-3-1-608,-7 1-256,-5-2-767,-5 6-353</inkml:trace>
        <inkml:trace contextRef="#ctx0" brushRef="#br0" timeOffset="62388">14076 18168 7936,'-9'0'2976,"9"-16"-1600,9 22-1120,1-12 672,1 6 224,-1-7 160,5 1-353,5 3-191,10-3-416,12-2-160,0 8 0,-3-5-96,-3 5-64,-4-10-640,-2 3-320,-9-3-1279,-6 5-609,-12-3-1184</inkml:trace>
      </inkml:traceGroup>
      <inkml:traceGroup>
        <inkml:annotationXML>
          <emma:emma xmlns:emma="http://www.w3.org/2003/04/emma" version="1.0">
            <emma:interpretation id="{D81EC8AF-B1DA-4F1A-B95F-8D66CAE579DB}" emma:medium="tactile" emma:mode="ink">
              <msink:context xmlns:msink="http://schemas.microsoft.com/ink/2010/main" type="line" rotatedBoundingBox="12155,14214 27816,13858 27856,15636 12195,15993"/>
            </emma:interpretation>
          </emma:emma>
        </inkml:annotationXML>
        <inkml:traceGroup>
          <inkml:annotationXML>
            <emma:emma xmlns:emma="http://www.w3.org/2003/04/emma" version="1.0">
              <emma:interpretation id="{D4C84683-0BA0-417C-94BA-C8E0E16F1527}" emma:medium="tactile" emma:mode="ink">
                <msink:context xmlns:msink="http://schemas.microsoft.com/ink/2010/main" type="inkWord" rotatedBoundingBox="12169,14848 12679,14836 12698,15657 12188,15669"/>
              </emma:interpretation>
              <emma:one-of disjunction-type="recognition" id="oneOf18">
                <emma:interpretation id="interp90" emma:lang="zh-CN" emma:confidence="0">
                  <emma:literal>U</emma:literal>
                </emma:interpretation>
                <emma:interpretation id="interp91" emma:lang="zh-CN" emma:confidence="0">
                  <emma:literal>ⅴ</emma:literal>
                </emma:interpretation>
                <emma:interpretation id="interp92" emma:lang="zh-CN" emma:confidence="0">
                  <emma:literal>Ⅴ</emma:literal>
                </emma:interpretation>
                <emma:interpretation id="interp93" emma:lang="zh-CN" emma:confidence="0">
                  <emma:literal>▽</emma:literal>
                </emma:interpretation>
                <emma:interpretation id="interp94" emma:lang="zh-CN" emma:confidence="0">
                  <emma:literal>v</emma:literal>
                </emma:interpretation>
              </emma:one-of>
            </emma:emma>
          </inkml:annotationXML>
          <inkml:trace contextRef="#ctx0" brushRef="#br0" timeOffset="64161">15274 17510 4992,'-5'-14'1824,"5"9"-960,0-4-160,0 9 736,0 0-320,0-4-64,0 4-352,0 0-96,-4 0-352,-2 4-96,0 5 32,1 0 192,1 10 64,-1-2-32,-1 21 0,2 6-32,-2 10 64,1 10-97,5 4-31,11-4-128,4 8-32,6-5-96,4-3-64,1-13 32,-1-2-32,5-8 0,5-1 0,-3-18 64,-2-6 32,-5-12-32,1-14-64,-1-22 32,1-8 32,-2-1-96,3-4 0,-6-5 32,0-4 0,-7 4 128,2-6 64,-7 2 0,2 5-32,-7 0-192,2 4 32,-6-2 64,0 7 32,0 4-128,0 4 32,-6 4-64,6 11-64,-4 2-768,-1 2-351,-1 9-1121,2 4-512,4 9-864</inkml:trace>
        </inkml:traceGroup>
        <inkml:traceGroup>
          <inkml:annotationXML>
            <emma:emma xmlns:emma="http://www.w3.org/2003/04/emma" version="1.0">
              <emma:interpretation id="{C24BFB87-BD28-48FC-BA07-D599C58B2F67}" emma:medium="tactile" emma:mode="ink">
                <msink:context xmlns:msink="http://schemas.microsoft.com/ink/2010/main" type="inkWord" rotatedBoundingBox="12853,15295 13107,15289 13117,15738 12863,15743"/>
              </emma:interpretation>
              <emma:one-of disjunction-type="recognition" id="oneOf19">
                <emma:interpretation id="interp95" emma:lang="zh-CN" emma:confidence="0">
                  <emma:literal>n</emma:literal>
                </emma:interpretation>
                <emma:interpretation id="interp96" emma:lang="zh-CN" emma:confidence="0">
                  <emma:literal>Ⅱ</emma:literal>
                </emma:interpretation>
                <emma:interpretation id="interp97" emma:lang="zh-CN" emma:confidence="0">
                  <emma:literal>八</emma:literal>
                </emma:interpretation>
                <emma:interpretation id="interp98" emma:lang="zh-CN" emma:confidence="0">
                  <emma:literal>"</emma:literal>
                </emma:interpretation>
                <emma:interpretation id="interp99" emma:lang="zh-CN" emma:confidence="0">
                  <emma:literal>ⅱ</emma:literal>
                </emma:interpretation>
              </emma:one-of>
            </emma:emma>
          </inkml:annotationXML>
          <inkml:trace contextRef="#ctx0" brushRef="#br0" timeOffset="64476">15910 17967 6144,'-8'5'2272,"2"0"-1216,6-2-672,0-3 608,0 10 128,0 0 96,6-3-384,-3 8-160,2 2-384,1 2 0,4 13 64,-4 4 0,-1 0 32,-1 5-129,-4 4 1,0-9-160,0 0-64,0-4-512,0-10-159,6-26-2785,-1-8-832</inkml:trace>
          <inkml:trace contextRef="#ctx0" brushRef="#br0" timeOffset="64714">16079 17922 5888,'0'0'2272,"5"4"-1216,-5 5-192,6 1 864,0-1-480,-2 4-64,2 4-352,-1 2-64,-2 7-416,9 6-65,-2 10 33,-5-1-128,0-1 64,0-3-224,0 3-96,-5-8-608,0 4-287,0-17-1345,0-6-512</inkml:trace>
        </inkml:traceGroup>
        <inkml:traceGroup>
          <inkml:annotationXML>
            <emma:emma xmlns:emma="http://www.w3.org/2003/04/emma" version="1.0">
              <emma:interpretation id="{B5E1A772-C66D-423D-A262-C4C2BA3C7221}" emma:medium="tactile" emma:mode="ink">
                <msink:context xmlns:msink="http://schemas.microsoft.com/ink/2010/main" type="inkWord" rotatedBoundingBox="13455,14879 13899,14869 13917,15637 13472,15648"/>
              </emma:interpretation>
              <emma:one-of disjunction-type="recognition" id="oneOf20">
                <emma:interpretation id="interp100" emma:lang="zh-CN" emma:confidence="0">
                  <emma:literal>v</emma:literal>
                </emma:interpretation>
                <emma:interpretation id="interp101" emma:lang="zh-CN" emma:confidence="0">
                  <emma:literal>U</emma:literal>
                </emma:interpretation>
                <emma:interpretation id="interp102" emma:lang="zh-CN" emma:confidence="0">
                  <emma:literal>V</emma:literal>
                </emma:interpretation>
                <emma:interpretation id="interp103" emma:lang="zh-CN" emma:confidence="0">
                  <emma:literal>Ⅴ</emma:literal>
                </emma:interpretation>
                <emma:interpretation id="interp104" emma:lang="zh-CN" emma:confidence="0">
                  <emma:literal>▽</emma:literal>
                </emma:interpretation>
              </emma:one-of>
            </emma:emma>
          </inkml:annotationXML>
          <inkml:trace contextRef="#ctx0" brushRef="#br0" timeOffset="65298">16503 17519 7040,'-6'0'2624,"12"-9"-1408,-12 18-704,6-9 704,0 9-288,0 5-64,6-2-128,-6 8-96,5 6-320,-5 10 159,0 5 129,4 8-128,2 6 64,-1 3-32,1-3-32,3-1-96,7 5-64,-1-4-352,11-5-32,-2-10 0,3 2 32,-3-6 96,2-14 32,-5-4 32,0-14 0,-2-8-224,1 1 0,1-16 32,0 6 96,0-16-64,-6 3-64,0 4 128,0-1 96,-6-6-32,3 3-64,-3-6 0,2-4-32,-1 1 0,-4-2 0,-3 0 64,-3-4 32,0 5-128,0-4-32,0 8-608,0 4-224,0 6-736,0 5-319,0 7-1281,-3 15-512,-3 3 576</inkml:trace>
        </inkml:traceGroup>
        <inkml:traceGroup>
          <inkml:annotationXML>
            <emma:emma xmlns:emma="http://www.w3.org/2003/04/emma" version="1.0">
              <emma:interpretation id="{40F35F05-C522-4A57-B3A8-590C7ABCC2E6}" emma:medium="tactile" emma:mode="ink">
                <msink:context xmlns:msink="http://schemas.microsoft.com/ink/2010/main" type="inkWord" rotatedBoundingBox="14063,14553 14388,14545 14415,15739 14090,15746"/>
              </emma:interpretation>
              <emma:one-of disjunction-type="recognition" id="oneOf21">
                <emma:interpretation id="interp105" emma:lang="zh-CN" emma:confidence="0">
                  <emma:literal>i</emma:literal>
                </emma:interpretation>
                <emma:interpretation id="interp106" emma:lang="zh-CN" emma:confidence="0">
                  <emma:literal>下</emma:literal>
                </emma:interpretation>
                <emma:interpretation id="interp107" emma:lang="zh-CN" emma:confidence="0">
                  <emma:literal>瓦</emma:literal>
                </emma:interpretation>
                <emma:interpretation id="interp108" emma:lang="zh-CN" emma:confidence="0">
                  <emma:literal>仄</emma:literal>
                </emma:interpretation>
                <emma:interpretation id="interp109" emma:lang="zh-CN" emma:confidence="0">
                  <emma:literal>氏</emma:literal>
                </emma:interpretation>
              </emma:one-of>
            </emma:emma>
          </inkml:annotationXML>
          <inkml:trace contextRef="#ctx0" brushRef="#br0" timeOffset="65600">17151 17926 6144,'0'6'2272,"0"2"-1216,3 6-320,-3-6 832,6 7-320,0-2-64,0 4-416,-6 2-128,4 9-384,-4-2 32,0 10 63,0-4-191,5 4-32,-5-4-64,0 4-64,0-14-256,5-2-95,-5-12-1089,0-8-416,4-5-736,2-2-224,0-16 32</inkml:trace>
          <inkml:trace contextRef="#ctx0" brushRef="#br0" timeOffset="65838">17288 17881 6528,'4'6'2464,"1"1"-1344,7 12-480,-12-6 768,3 6-224,13 3-64,-5 1-256,-2 17-160,2 7-384,-1-2-1,-1 4 97,-3-4-224,9 1-96,-4-1-288,-1-10-32,1-6-1119,-7-29-3681,7-6-704,-1-7 2720</inkml:trace>
          <inkml:trace contextRef="#ctx0" brushRef="#br0" timeOffset="66205">17110 17184 7808,'-6'0'2880,"6"0"-1536,6 0-576,-6 0 864,9 0-416,8 0-65,1 0-479,4 0-96,4 0-320,-2 0-96,8 0-32,-2 0-64,6 0-64,-6 0-320,-6 0-192,-2 0-1087,-8 0-481,-18 10-4896,-10-3 2912</inkml:trace>
          <inkml:trace contextRef="#ctx0" brushRef="#br0" timeOffset="66426">17237 17210 7680,'-11'-10'2880,"11"10"-1536,6 0-576,-6 0 864,9 10-288,2 3-65,-1 6-447,1 3-96,-7 14-448,2 0-32,-1 5-32,-1 1-192,1-2 0,1-3-1152,-6-10-544,6-5-2239,-6-3-2081</inkml:trace>
        </inkml:traceGroup>
        <inkml:traceGroup>
          <inkml:annotationXML>
            <emma:emma xmlns:emma="http://www.w3.org/2003/04/emma" version="1.0">
              <emma:interpretation id="{B448C700-8FFB-44CA-81D5-AA079DFDB0C1}" emma:medium="tactile" emma:mode="ink">
                <msink:context xmlns:msink="http://schemas.microsoft.com/ink/2010/main" type="inkWord" rotatedBoundingBox="14900,15108 15312,15098 15324,15622 14912,15632"/>
              </emma:interpretation>
              <emma:one-of disjunction-type="recognition" id="oneOf22">
                <emma:interpretation id="interp110" emma:lang="zh-CN" emma:confidence="0">
                  <emma:literal>f</emma:literal>
                </emma:interpretation>
                <emma:interpretation id="interp111" emma:lang="zh-CN" emma:confidence="0">
                  <emma:literal>十</emma:literal>
                </emma:interpretation>
                <emma:interpretation id="interp112" emma:lang="zh-CN" emma:confidence="0">
                  <emma:literal>+</emma:literal>
                </emma:interpretation>
                <emma:interpretation id="interp113" emma:lang="zh-CN" emma:confidence="0">
                  <emma:literal>÷</emma:literal>
                </emma:interpretation>
                <emma:interpretation id="interp114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66832">17957 17952 9216,'-11'0'3520,"11"0"-1920,11-7-1024,7 7 896</inkml:trace>
          <inkml:trace contextRef="#ctx0" brushRef="#br0" timeOffset="67041">17987 17945 18079,'19'0'1056,"7"4"-576,16 1 0,-2-5-64,1 0-192,-2 4-64,3-4-96,-6 0 32,-6 0-576,-4 0-128,-10-4-832,-7-1-384,-4 1-1471,-10-1-641,1 0 320</inkml:trace>
          <inkml:trace contextRef="#ctx0" brushRef="#br0" timeOffset="67200">18128 17758 7168,'-39'-9'2720,"39"-4"-1472,-5 26-480,5-4 928,-6 5-224,6 1-65,0 7-383,0 5-160,6 8-480,-1 7-96,5 3 32,-1 1-352,-3 8-32,8-5-896,2 2-320,-5-12-1055,-2-1-353,3-15-1344</inkml:trace>
        </inkml:traceGroup>
        <inkml:traceGroup>
          <inkml:annotationXML>
            <emma:emma xmlns:emma="http://www.w3.org/2003/04/emma" version="1.0">
              <emma:interpretation id="{A56DAE27-6F61-4ED4-B10B-094AAB16A000}" emma:medium="tactile" emma:mode="ink">
                <msink:context xmlns:msink="http://schemas.microsoft.com/ink/2010/main" type="inkWord" rotatedBoundingBox="15968,14743 16441,14732 16459,15526 15986,15537"/>
              </emma:interpretation>
              <emma:one-of disjunction-type="recognition" id="oneOf23">
                <emma:interpretation id="interp115" emma:lang="zh-CN" emma:confidence="0">
                  <emma:literal>U</emma:literal>
                </emma:interpretation>
                <emma:interpretation id="interp116" emma:lang="zh-CN" emma:confidence="0">
                  <emma:literal>▽</emma:literal>
                </emma:interpretation>
                <emma:interpretation id="interp117" emma:lang="zh-CN" emma:confidence="0">
                  <emma:literal>Ⅴ</emma:literal>
                </emma:interpretation>
                <emma:interpretation id="interp118" emma:lang="zh-CN" emma:confidence="0">
                  <emma:literal>V</emma:literal>
                </emma:interpretation>
                <emma:interpretation id="interp119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69954">19052 17419 4480,'-6'-10'1760,"3"-16"-960,-3 17 128,6 9 1504,-6 9-544,3-2-512,3 3-320,0 3-640,0-3-32,0 18 320,0-1-33,-6 5-223,6 12 0,0 11-160,0 4 64,0 4-64,0 0 64,0-3-64,0 8 0,6-13-160,3-3-32,0-5-32,7-7-64,4-12 32,6-11 32,4-12-96,6-19 0,6-3-32,3-6-64,0-9 0,-9-9 0,0-5 96,-6 1 64,-4-4-64,-5-5 0,-6-1 96,-5 6 32,-4-2-128,-6 6 32,0 4 0,0 5 0,0-4-224,-6 8 0,2 4-256,-2 11-96,0-6-544,2 14-223,-1-1-929,5 10-384,0 10-992</inkml:trace>
        </inkml:traceGroup>
        <inkml:traceGroup>
          <inkml:annotationXML>
            <emma:emma xmlns:emma="http://www.w3.org/2003/04/emma" version="1.0">
              <emma:interpretation id="{8762D0DF-E587-4EE4-B60D-B1796EF65F22}" emma:medium="tactile" emma:mode="ink">
                <msink:context xmlns:msink="http://schemas.microsoft.com/ink/2010/main" type="inkWord" rotatedBoundingBox="16544,15169 17043,15158 17052,15555 16553,15566"/>
              </emma:interpretation>
              <emma:one-of disjunction-type="recognition" id="oneOf24">
                <emma:interpretation id="interp120" emma:lang="zh-CN" emma:confidence="0">
                  <emma:literal>n</emma:literal>
                </emma:interpretation>
                <emma:interpretation id="interp121" emma:lang="zh-CN" emma:confidence="0">
                  <emma:literal>口</emma:literal>
                </emma:interpretation>
                <emma:interpretation id="interp122" emma:lang="zh-CN" emma:confidence="0">
                  <emma:literal>汇</emma:literal>
                </emma:interpretation>
                <emma:interpretation id="interp123" emma:lang="zh-CN" emma:confidence="0">
                  <emma:literal>江</emma:literal>
                </emma:interpretation>
                <emma:interpretation id="interp124" emma:lang="zh-CN" emma:confidence="0">
                  <emma:literal>几</emma:literal>
                </emma:interpretation>
              </emma:one-of>
            </emma:emma>
          </inkml:annotationXML>
          <inkml:trace contextRef="#ctx0" brushRef="#br0" timeOffset="70251">19598 17803 8320,'-12'10'3168,"18"-7"-1728,0 13-992,-6-16 832,3 13-288,3 4 63,4 11-479,-4-2-160,-1 6-256,-5 4 32,0 6 96,6-6-160,-6 9 0,0-13-224,0 0 0,0-6-896,0-26-1855,0 0 95,3-22-1280</inkml:trace>
          <inkml:trace contextRef="#ctx0" brushRef="#br0" timeOffset="70598">19795 17816 5248,'6'-7'2016,"3"1"-1088,7 3-320,-5 3 736,4 0-256,0-6-64,0 6-320,6 0-32,-6 6-384,0 3 96,-4 4 128,-11 4 160,-5 11 64,-7-1 95,-3 5 33,0 0 32,-5 0 0,4 3-128,1 1-96,6-7-224,3-13-32,6 3-256,6-6-96,3-3-32,12-6-32,5-8-96,-1 0 0,1-11-96,-1 8-32,1-3-320,-7 1-96,2-1-384,-6 7-96,-4-3-799,19 2-3745</inkml:trace>
        </inkml:traceGroup>
        <inkml:traceGroup>
          <inkml:annotationXML>
            <emma:emma xmlns:emma="http://www.w3.org/2003/04/emma" version="1.0">
              <emma:interpretation id="{E8193014-DAFA-4DA1-A55A-57024208C58A}" emma:medium="tactile" emma:mode="ink">
                <msink:context xmlns:msink="http://schemas.microsoft.com/ink/2010/main" type="inkWord" rotatedBoundingBox="17209,14099 18329,14074 18367,15713 17246,15739"/>
              </emma:interpretation>
              <emma:one-of disjunction-type="recognition" id="oneOf25">
                <emma:interpretation id="interp125" emma:lang="zh-CN" emma:confidence="0">
                  <emma:literal>d</emma:literal>
                </emma:interpretation>
                <emma:interpretation id="interp126" emma:lang="zh-CN" emma:confidence="0">
                  <emma:literal>后</emma:literal>
                </emma:interpretation>
                <emma:interpretation id="interp127" emma:lang="zh-CN" emma:confidence="0">
                  <emma:literal>咕</emma:literal>
                </emma:interpretation>
                <emma:interpretation id="interp128" emma:lang="zh-CN" emma:confidence="0">
                  <emma:literal>沼</emma:literal>
                </emma:interpretation>
                <emma:interpretation id="interp129" emma:lang="zh-CN" emma:confidence="0">
                  <emma:literal>吓</emma:literal>
                </emma:interpretation>
              </emma:one-of>
            </emma:emma>
          </inkml:annotationXML>
          <inkml:trace contextRef="#ctx0" brushRef="#br0" timeOffset="71543">20820 17839 7552,'-5'9'2816,"10"1"-1536,2 3-800,-4-4 832,-3 5-224,0 5 96,0 3-385,6 5-95,-6 5-416,5 10-96,1-2-64,-6 0 0,0 2 0,0-6-224,0 0 0,0-14-832,0-4-319,0-18-993,0-3-352,0-16-1088</inkml:trace>
          <inkml:trace contextRef="#ctx0" brushRef="#br0" timeOffset="71906">21009 17867 7424,'5'-9'2816,"5"5"-1536,2 4-800,-4 4 832,8 0-480,-5 1-96,8-2-224,1 7 0,6 0-288,-10 2-64,-1 8 31,-6-3 193,-3 5 128,-6 7 32,0-3 32,-6-4 192,-3 16 64,-6-8-64,3 8-32,3-2-192,4-4 0,-5 4-192,10-14-32,0 1-192,15-4-32,-6-6-32,9 0-64,-3-3-64,9-10-32,6 0-160,3 0 0,-9-6-512,2 2-128,-2-6-768,-2 2-192,-2-10-863,-5-1-289,0-13-1088</inkml:trace>
          <inkml:trace contextRef="#ctx0" brushRef="#br0" timeOffset="72326">20728 16758 8320,'-21'-10'3072,"18"14"-1664,-3-8-736,6 4 960,0 0-448,6 0-33,3-5-383,6 1-160,6 1-352,6-7 32,3 4 64,11 3-128,-1 3 32,1 0-96,4 0 0,-3 0-192,-3 0-32,-3 0-416,0 3-160,0-3-800,-21 6-255,1-2-1409,-12 5-480,-8 0 64</inkml:trace>
          <inkml:trace contextRef="#ctx0" brushRef="#br0" timeOffset="72565">21000 16752 7808,'-12'-9'2976,"12"9"-1600,0 0-768,0 0 928,0 0-256,6 9-33,0 5-287,-2 1-128,7 2-448,-2 11-160,3 8-96,-3 5 0,-4 4 0,-1 8-512,2 2-128,0 0-960,-1-1-383,-1 1-1793,1-1-1856</inkml:trace>
          <inkml:trace contextRef="#ctx0" brushRef="#br0" timeOffset="71246">20286 17433 6656,'-12'-10'2528,"12"1"-1344,0 5-608,0 4 736,0 0-256,0 0 352,0 0-288,0 13-608,0-3-65,0 12-31,0-3-32,0 4 32,0 3-96,0 10 32,0 5-64,0 4 64,0 10 0,0 3 32,6 1-128,0-5-96,-1 1-64,5 0-96,-1-6 32,8-2 32,-7-7-96,5-5 0,0-6 32,0-13 64,0 0-32,11-13 64,-2-6-224,3-16 32,-6-4-128,0-3 64,-3-7 32,3-2 64,-6-6-32,2-1 32,-2 2 128,-5-11 32,-1-3-128,2-1-32,-1 6 32,-5-2 64,-5 6 0,0 6 64,0-12-128,0 11 0,0-5 96,0 0-384,-5 7-192,1 8-224,-2 6-32,1 7-448,-1 4-159,2 3-1249,-1 4-544,5 16-256</inkml:trace>
        </inkml:traceGroup>
        <inkml:traceGroup>
          <inkml:annotationXML>
            <emma:emma xmlns:emma="http://www.w3.org/2003/04/emma" version="1.0">
              <emma:interpretation id="{A3238523-5F10-4478-82A4-09CBA37DC2E2}" emma:medium="tactile" emma:mode="ink">
                <msink:context xmlns:msink="http://schemas.microsoft.com/ink/2010/main" type="inkWord" rotatedBoundingBox="20319,14553 20865,14540 20883,15322 20337,15335"/>
              </emma:interpretation>
              <emma:one-of disjunction-type="recognition" id="oneOf26">
                <emma:interpretation id="interp130" emma:lang="zh-CN" emma:confidence="0">
                  <emma:literal>H</emma:literal>
                </emma:interpretation>
                <emma:interpretation id="interp131" emma:lang="zh-CN" emma:confidence="0">
                  <emma:literal>凵</emma:literal>
                </emma:interpretation>
                <emma:interpretation id="interp132" emma:lang="zh-CN" emma:confidence="0">
                  <emma:literal>ㄐ</emma:literal>
                </emma:interpretation>
                <emma:interpretation id="interp133" emma:lang="zh-CN" emma:confidence="0">
                  <emma:literal>什</emma:literal>
                </emma:interpretation>
                <emma:interpretation id="interp134" emma:lang="zh-CN" emma:confidence="0">
                  <emma:literal>“</emma:literal>
                </emma:interpretation>
              </emma:one-of>
            </emma:emma>
          </inkml:annotationXML>
          <inkml:trace contextRef="#ctx0" brushRef="#br1" timeOffset="90985">23369 17233 3456,'-6'-17'1312,"6"17"-704,0-15 128,0 15 576,0-3 32,0-1 32,0-2-96,0 2-32,0 4-672,0 0 160,0 0 32,0 0-128,0 4 32,0 2-33,0 7 1,0 0-96,0 19 0,0-6-160,6 16-64,0-6-128,-3 14-32,3 0-32,-1 8 64,1-7-32,-2 11 0,2-11-192,-6 7 32,0-7 0,0-2 64,0-7-800,0-6-384,0-10-1279,-6-17-449,6 0-1504</inkml:trace>
          <inkml:trace contextRef="#ctx0" brushRef="#br1" timeOffset="91211">23486 17618 8960,'6'0'3328,"-6"0"-1792,20 0-1088,-16 0 832,13 0-640,-2 0-97,9 0-351,-3 0-64,6-5-64,-3 1-64,6-1 32,-4 5-831,-1-4-321,-4 4-832,-1-4-384,-4 4-1312</inkml:trace>
          <inkml:trace contextRef="#ctx0" brushRef="#br1" timeOffset="91515">23880 17384 5376,'-12'-47'2112,"12"47"-1152,-5-27-224,5 24 832,0-3-160,0 6 32,0 0-384,0 0-160,0 9-512,0 1 32,5 7 95,-5 2 33,6 9-32,0-6-128,-3 8-64,3 2-64,-1 14 0,-1-5-128,2 8-96,0-3 64,0 8 0,-2-8-128,-4-2-32,0-2-896,0 0-384,0-6-1023,0-14-417,0-4-1216</inkml:trace>
        </inkml:traceGroup>
        <inkml:traceGroup>
          <inkml:annotationXML>
            <emma:emma xmlns:emma="http://www.w3.org/2003/04/emma" version="1.0">
              <emma:interpretation id="{06D2E956-6245-406F-A529-65F762E010BF}" emma:medium="tactile" emma:mode="ink">
                <msink:context xmlns:msink="http://schemas.microsoft.com/ink/2010/main" type="inkWord" rotatedBoundingBox="21209,15066 21438,15061 21449,15527 21220,15532"/>
              </emma:interpretation>
              <emma:one-of disjunction-type="recognition" id="oneOf27">
                <emma:interpretation id="interp135" emma:lang="zh-CN" emma:confidence="0">
                  <emma:literal>”</emma:literal>
                </emma:interpretation>
                <emma:interpretation id="interp136" emma:lang="zh-CN" emma:confidence="0">
                  <emma:literal>"</emma:literal>
                </emma:interpretation>
                <emma:interpretation id="interp137" emma:lang="zh-CN" emma:confidence="0">
                  <emma:literal>‖</emma:literal>
                </emma:interpretation>
                <emma:interpretation id="interp138" emma:lang="zh-CN" emma:confidence="0">
                  <emma:literal>“</emma:literal>
                </emma:interpretation>
                <emma:interpretation id="interp139" emma:lang="zh-CN" emma:confidence="0">
                  <emma:literal>川</emma:literal>
                </emma:interpretation>
              </emma:one-of>
            </emma:emma>
          </inkml:annotationXML>
          <inkml:trace contextRef="#ctx0" brushRef="#br1" timeOffset="91875">24256 17710 6400,'-5'-6'2368,"5"6"-1280,5 6-576,-5-6 704,6 0-224,-2 0-32,-4 10-32,0-4-32,6 10-480,-1-8 96,-5 6 63,0 0-127,4 8 64,-4-5-224,0 12-32,0-7-64,6 4-32,-6-3-192,6 6 32,-6-7-1216,0 0-511,0-4-1601,3-13-640,3-2 640</inkml:trace>
          <inkml:trace contextRef="#ctx0" brushRef="#br1" timeOffset="92143">24419 17700 4992,'0'-6'1824,"0"6"-960,0 0 128,0 0 832,0 6-128,0-2 32,0 11-416,0-2-160,0 4-641,0 2 33,0 3 32,0-3-256,11 8-32,-5-5-96,3 6 32,-3-1-192,-3 14-32,3-5 64,0 0 32,-2-4-832,1 0-288,1-6-1311,-1-4-609,-1-2-1184</inkml:trace>
        </inkml:traceGroup>
        <inkml:traceGroup>
          <inkml:annotationXML>
            <emma:emma xmlns:emma="http://www.w3.org/2003/04/emma" version="1.0">
              <emma:interpretation id="{B659CC86-C3FB-48CC-B0A4-1BB3D08707DC}" emma:medium="tactile" emma:mode="ink">
                <msink:context xmlns:msink="http://schemas.microsoft.com/ink/2010/main" type="inkWord" rotatedBoundingBox="21999,14592 23072,14568 23090,15370 22017,15395"/>
              </emma:interpretation>
              <emma:one-of disjunction-type="recognition" id="oneOf28">
                <emma:interpretation id="interp140" emma:lang="zh-CN" emma:confidence="0">
                  <emma:literal>规</emma:literal>
                </emma:interpretation>
                <emma:interpretation id="interp141" emma:lang="zh-CN" emma:confidence="0">
                  <emma:literal>现</emma:literal>
                </emma:interpretation>
                <emma:interpretation id="interp142" emma:lang="zh-CN" emma:confidence="0">
                  <emma:literal>蚬</emma:literal>
                </emma:interpretation>
                <emma:interpretation id="interp143" emma:lang="zh-CN" emma:confidence="0">
                  <emma:literal>規</emma:literal>
                </emma:interpretation>
                <emma:interpretation id="interp144" emma:lang="zh-CN" emma:confidence="0">
                  <emma:literal>觌</emma:literal>
                </emma:interpretation>
              </emma:one-of>
            </emma:emma>
          </inkml:annotationXML>
          <inkml:trace contextRef="#ctx0" brushRef="#br1" timeOffset="95642">25066 17645 7552,'-15'10'2880,"15"-10"-1536,0 17-576,0-12 864,5 0-640,-1 0-128,17-5-417,-6 0-31,17-5-256,-8 0-32,18-4 0,-12 5-160,6-5-32,-6-1-128,0 1-32,-4 0-671,-4-5-257,-8 5-704,2-4-256,-8 0-512,-2 0-1024,0-1 1056</inkml:trace>
          <inkml:trace contextRef="#ctx0" brushRef="#br1" timeOffset="95405">25066 17414 4480,'-5'0'1760,"5"0"-960,5-4 128,-5 4 736,6 0-192,0 0 0,3 0-128,-3 0-64,9 0-672,-6 0 63,12-4 1,-6-1-96,11 1 0,-10-2-192,8-1-64,-3-3-192,5 1-96,-7-1-96,8 1 32,-1 5-256,-7-5-128,1 5-704,-4-2-319,-5 3-993,-11 6-480,0 3-704</inkml:trace>
          <inkml:trace contextRef="#ctx0" brushRef="#br1" timeOffset="95941">25255 17219 6400,'-9'9'2464,"9"-9"-1344,0 17-608,0-11 768,5 11-96,-1-2 64,1 21-256,1-4-128,-2 17-481,2 2 33,-6 8 32,0-11-32,0 16 0,0-10-160,-10 5-96,-1-8-64,2-2-96,-3-4-320,-3-9-192,0-4-1151,0-19-513,5 2-640,-1-20-256,-4 0 32</inkml:trace>
          <inkml:trace contextRef="#ctx0" brushRef="#br1" timeOffset="96117">25285 17817 6912,'21'5'2624,"-21"-5"-1408,32 23-704,-28-19 704,10 9-224,-2-4-32,2 7-320,2-3-64,-2 4-352,-2-2-192,-2-7-64,0 1-672,0-9-320,-6 0-1824,2-9-2048,0 1 1216</inkml:trace>
          <inkml:trace contextRef="#ctx0" brushRef="#br1" timeOffset="96555">25494 17329 5632,'0'-28'2176,"0"28"-1152,6 6-480,-6-6 704,6 16-160,-1 3 32,-1 4-160,2-4-32,-1 11-512,-1 2-32,2 9-32,-1-9-128,-5 8-64,0-2-64,4-3-1,-4-8-702,0-4-225,0-1-1568,0-13-672,0 1-384</inkml:trace>
          <inkml:trace contextRef="#ctx0" brushRef="#br1" timeOffset="97110">25738 17478 5504,'0'-10'2112,"0"10"-1152,0 23-288,0-18 800,0 13-352,0-4 0,-3 22-288,-4-10-128,-7 20-384,-2-10-128,-10 14 0,6-8-96,-1-2-64,6-5-512,5-12-224,1-5-1568,9-18-608,0 0-320</inkml:trace>
          <inkml:trace contextRef="#ctx0" brushRef="#br1" timeOffset="96856">25678 17365 4224,'10'-29'1664,"-10"29"-896,15-17 160,-9 17 736,3-5-192,2 5 0,-1 0-352,1 0-64,-2 0-576,3 0 0,3 9 32,-6 0 95,6 10 33,-3-5-160,-3 8-32,0-3-192,3 3 0,-7 5-160,-1-1-64,-4-4 64,0 11 0,0-5-32,-4 4-64,-1-5-256,-11-1-96,5-4-928,2-6-383,-2-3-961,1-19-384,1 2-416</inkml:trace>
          <inkml:trace contextRef="#ctx0" brushRef="#br1" timeOffset="97321">25739 17745 4736,'11'27'1824,"-11"-27"-960,4 32-224,1-27 672,1 12 64,0-4 64,-3 16-320,3-7-128,4 4-544,-5-2 64,10-6 128,-3 1-160,6-12 63,3 3-191,9-4 32,-3-2-224,3-4-32,-4 0-64,4 0-64,-3 0 224,-3-4 96,-3-2-32,-6-4 64,0 3-128,-4-8-64,-1 1-64,-10-8-96,0 4-192,0-10-128,0 2-1216,0-6-543,0 4-2721</inkml:trace>
        </inkml:traceGroup>
        <inkml:traceGroup>
          <inkml:annotationXML>
            <emma:emma xmlns:emma="http://www.w3.org/2003/04/emma" version="1.0">
              <emma:interpretation id="{B6512581-A7E8-4E79-A6C5-990DA9892E15}" emma:medium="tactile" emma:mode="ink">
                <msink:context xmlns:msink="http://schemas.microsoft.com/ink/2010/main" type="inkWord" rotatedBoundingBox="23157,14466 24199,14442 24222,15434 23179,15458"/>
              </emma:interpretation>
              <emma:one-of disjunction-type="recognition" id="oneOf29">
                <emma:interpretation id="interp145" emma:lang="zh-CN" emma:confidence="0">
                  <emma:literal>模</emma:literal>
                </emma:interpretation>
                <emma:interpretation id="interp146" emma:lang="zh-CN" emma:confidence="0">
                  <emma:literal>摸</emma:literal>
                </emma:interpretation>
                <emma:interpretation id="interp147" emma:lang="zh-CN" emma:confidence="0">
                  <emma:literal>嫫</emma:literal>
                </emma:interpretation>
                <emma:interpretation id="interp148" emma:lang="zh-CN" emma:confidence="0">
                  <emma:literal>塻</emma:literal>
                </emma:interpretation>
                <emma:interpretation id="interp149" emma:lang="zh-CN" emma:confidence="0">
                  <emma:literal>慔</emma:literal>
                </emma:interpretation>
              </emma:one-of>
            </emma:emma>
          </inkml:annotationXML>
          <inkml:trace contextRef="#ctx0" brushRef="#br1" timeOffset="98092">26219 17529 9472,'-11'7'3520,"11"-7"-1920,6 15-1312,-1-11 864,5-4-577,-4 0-63,8 0-320,2 0-64,14-4-64,-4-1-64,4-5 96,-3 6-128,3-9 0,-6 4-192,3-4 0,-7-2-416,-4-2-127,4-2-161,-16-4 0,2 6 0,-6 2 96,0 2 320,-6 4 160,2 1 224,-2 2 128,-5 3 224,8-3 192,-3 2 128,0-1 128,2 1 0,4 8 64,0 1-128,0 14-64,0-6 64,4 19-1,2-5 33,0 22 64,-3-8-32,-3 10-32,0-6-192,0 8-128,0-6-160,0 2-128,0-8 0,-3-5 32,-3-4-800,6-15-384,0-3-768,-6-19-287,6 2-97,-4-16-32,4 0 288,-5-16-1152,-1 2 480,-3-6 5792,-3 3-768,9 4 160,-9 13-864,9 0-384,-14 15-160,2 4-32,-1 19-576,1-1 288,0 10 159,6-6-63,-3 4 32,3 3-288,4-3-128,5-3-256,5-10-96,-1-3-64,22-14 32,-5-2-352,9-21-64,-3 5-832,3-20-352,-6 10-511,12-7-193,-9 1-832,-3-11-1536,-4 4 1408</inkml:trace>
          <inkml:trace contextRef="#ctx0" brushRef="#br1" timeOffset="98312">26677 17206 7040,'-5'9'2720,"5"-9"-1472,0 9-480,0-4 928,5-1-384,-5 1-96,15-1-513,-3-4-191,8 0-288,-5 0-96,10 0 0,-4 0-160,5-4-32,-1-1 32,1 1 64,-1-1-416,-5 1-160,-5-1-575,-6 0-225,3 1-864,-12-5-352,0 5-672</inkml:trace>
          <inkml:trace contextRef="#ctx0" brushRef="#br1" timeOffset="98639">26814 17116 6528,'-3'8'2464,"3"-8"-1344,0 22-480,0-16 768,0 7-416,0 0-128,3 15-128,-3-5-96,0 12-320,0-3-192,-3 4-32,-3-8-128,0-4 0,0-2-1952,3-9-800,-3 0-1024</inkml:trace>
          <inkml:trace contextRef="#ctx0" brushRef="#br1" timeOffset="98937">27039 17078 8320,'-4'0'3168,"4"0"-1728,4 18-544,-4-14 1024,0 12-641,0-4-159,0 11-608,0-6-160,-4 21-224,-2-6-96,-5 8 0,1-4-32,-5 4 0,0-8-224,0 0 0,0 1-896,-2-16-383,2 1-609,-4-8-224,-2-3-96,6-7 64,-2 0 608,8-3 480,-1-1 960,-1-2 1344,2 2 608,-6-1 128,4 2 64,11-2-192,0 5-32,0 0-896,0 0 160,0 8 96,0 1-160,0 14-65,0-4-223,5 7 0,1-4-288,-3 10-64,3-3-160,0-6-96,0-6-1504,-12-8-607,0-5-2401</inkml:trace>
          <inkml:trace contextRef="#ctx0" brushRef="#br1" timeOffset="99582">26835 17536 5248,'5'-17'2016,"-5"17"-1088,15-16-96,-9 16 736,3 0-416,1 0-128,10-7-384,-4 2-64,10-5-352,-6 7 224,6-2 160,-6 0 32,6 1-1,-7-1 33,2 5 32,-6 0-32,0 5 64,2-1-64,-8 6 64,1-1-288,-4 4-96,0 0-64,-6 2-32,0-1-224,-6 8 0,0 0-32,-4 5 64,5-4-192,-10-1 32,0-3-544,-6-6-128,0-3-672,2-10-288,-1 0-287,-1-10-97,0 7 160,6-7 160,0 4 928,0-1 480,4 1 352,-5 3 192,8-3 832,-4-2 480,2 3 128,5-5 160,1 2-544,4-1-193,0 0-383,15-1-160,-5 1-256,10 1-96,1 3-64,4 1 32,-5 4-64,-4 4-32,-2 1 32,-8 3 32,-6 1-256,-10 10-32,0-5-32,-12 8 0,8-3 160,-8-2 96,8-4 32,-2 2-32,8-5-64,2-3-32,0 2 64,18-3 64,-7-2 0,14-8-32,-5-2-256,4 2-96,-4-1-671,-4 1-289,2 1-288,-18 10-160,6-2-1632</inkml:trace>
          <inkml:trace contextRef="#ctx0" brushRef="#br1" timeOffset="99889">26590 17894 9344,'-10'0'3520,"10"0"-1920,-5 0-960,5 0 959,5 0-511,-1 0-160,7 0-320,-4 0-64,7-4-320,2 4 0,19-10 96,-5 6-192,15-5-64,-9 0-32,11-1-32,-7 0-96,7 4 0,-7-4 64,6-4 0,-6 6-192,-4-6 0,-6 4-192,-4 2 32,-4-2-320,-8 6 0,2-2-288,-16 2-31,0 1-289,-10 6-32,4-3-640,-3 4-192,-2 2-864</inkml:trace>
          <inkml:trace contextRef="#ctx0" brushRef="#br1" timeOffset="100156">26948 17658 6784,'-20'-26'2528,"20"26"-1344,-12 0-608,12 0 800,0 10-224,0-3-32,0 12-128,0-5-65,0 8-511,0-4 96,-4 18 128,4-8 0,-11 12 0,8-4-256,-9 15-96,2-6-160,-4-3-32,-4-6-896,4-14-384,4-4-1695,1-27-705,3 4-672</inkml:trace>
          <inkml:trace contextRef="#ctx0" brushRef="#br1" timeOffset="100289">26957 17868 7552,'36'4'2816,"-36"-4"-1536,41 18-736,-31-14 800,10 6-352,-4 0-96,8 2-384,-3 2-96,6 0-225,-7 0-63,-2-1 64,0-4-96,-4 1 0,2-2-1375,-1-3-577,-6-2-2464</inkml:trace>
        </inkml:traceGroup>
        <inkml:traceGroup>
          <inkml:annotationXML>
            <emma:emma xmlns:emma="http://www.w3.org/2003/04/emma" version="1.0">
              <emma:interpretation id="{4D0CD58F-2D22-4827-9D4B-77DEA5174537}" emma:medium="tactile" emma:mode="ink">
                <msink:context xmlns:msink="http://schemas.microsoft.com/ink/2010/main" type="inkWord" rotatedBoundingBox="24449,14629 25266,14610 25281,15270 24464,15289"/>
              </emma:interpretation>
              <emma:one-of disjunction-type="recognition" id="oneOf30">
                <emma:interpretation id="interp150" emma:lang="zh-CN" emma:confidence="0">
                  <emma:literal>小</emma:literal>
                </emma:interpretation>
                <emma:interpretation id="interp151" emma:lang="zh-CN" emma:confidence="0">
                  <emma:literal>忄</emma:literal>
                </emma:interpretation>
                <emma:interpretation id="interp152" emma:lang="zh-CN" emma:confidence="0">
                  <emma:literal>山</emma:literal>
                </emma:interpretation>
                <emma:interpretation id="interp153" emma:lang="zh-CN" emma:confidence="0">
                  <emma:literal>水</emma:literal>
                </emma:interpretation>
                <emma:interpretation id="interp154" emma:lang="zh-CN" emma:confidence="0">
                  <emma:literal></emma:literal>
                </emma:interpretation>
              </emma:one-of>
            </emma:emma>
          </inkml:annotationXML>
          <inkml:trace contextRef="#ctx0" brushRef="#br1" timeOffset="101174">27642 17542 5760,'-18'-6'2176,"18"6"-1152,-9 10-480,9-5 640,-5 2 32,1 3 128,-8 18-32,3-6-32,-2 15-673,1-10-95,-5 10 32,4-7-96,1 7 0,1-10-256,-2-4-64,7-5-1632,8-18-703,-4 0-2529</inkml:trace>
          <inkml:trace contextRef="#ctx0" brushRef="#br1" timeOffset="101004">27729 17268 6656,'-12'-8'2528,"12"8"-1344,5-5-672,2 5 704,-4 0-288,3 0 0,3 0-224,-3 0-128,5 0-320,-7 0 128,1 5 32,1-1 63,-2 0 33,2 2 0,-1 7 96,-1 0-160,2 15 64,-1-5-160,1 9-32,-2-6 0,1 19 32,1-9-96,4 16-96,-5-14-64,1 18-96,3-6 160,-3 5 32,-2-10-160,-4-5 0,0-4-32,0-8 64,0-6-896,-4-22-352,-2 0-992,-9-18-319,4 0-417,-4-20-128,0 8-256</inkml:trace>
          <inkml:trace contextRef="#ctx0" brushRef="#br1" timeOffset="101351">28114 17664 10624,'26'26'4032,"-26"-26"-2177,25 10-1311,-19-7 1056,3 7-832,3-1-224,2 0-448,2 1-128,-2-6 0,2 0-1280,4 1-544,-4-1-1439,-1 6-577,2-1 224</inkml:trace>
        </inkml:traceGroup>
        <inkml:traceGroup>
          <inkml:annotationXML>
            <emma:emma xmlns:emma="http://www.w3.org/2003/04/emma" version="1.0">
              <emma:interpretation id="{4996C9D8-CD46-493E-AE02-88127AAE90B0}" emma:medium="tactile" emma:mode="ink">
                <msink:context xmlns:msink="http://schemas.microsoft.com/ink/2010/main" type="inkWord" rotatedBoundingBox="25550,15214 25588,15213 25591,15384 25554,15385"/>
              </emma:interpretation>
              <emma:one-of disjunction-type="recognition" id="oneOf31">
                <emma:interpretation id="interp155" emma:lang="zh-CN" emma:confidence="0">
                  <emma:literal>,</emma:literal>
                </emma:interpretation>
                <emma:interpretation id="interp156" emma:lang="zh-CN" emma:confidence="0">
                  <emma:literal>、</emma:literal>
                </emma:interpretation>
                <emma:interpretation id="interp157" emma:lang="zh-CN" emma:confidence="0">
                  <emma:literal>.</emma:literal>
                </emma:interpretation>
                <emma:interpretation id="interp158" emma:lang="zh-CN" emma:confidence="0">
                  <emma:literal>'</emma:literal>
                </emma:interpretation>
                <emma:interpretation id="interp159" emma:lang="zh-CN" emma:confidence="0">
                  <emma:literal>〕</emma:literal>
                </emma:interpretation>
              </emma:one-of>
            </emma:emma>
          </inkml:annotationXML>
          <inkml:trace contextRef="#ctx0" brushRef="#br1" timeOffset="101601">28614 17845 10368,'-10'4'3872,"10"-4"-2112,10 13-1408,-4-7 895,-1 3-671,0 1-224,-5 3-224,0 0-32,0 6-64,0-6-800,-5 4-352,0-2-1631,-11 8-609,7-7-544</inkml:trace>
        </inkml:traceGroup>
        <inkml:traceGroup>
          <inkml:annotationXML>
            <emma:emma xmlns:emma="http://www.w3.org/2003/04/emma" version="1.0">
              <emma:interpretation id="{54054CFD-C7FD-4114-9AE1-DA8BCD6E3D01}" emma:medium="tactile" emma:mode="ink">
                <msink:context xmlns:msink="http://schemas.microsoft.com/ink/2010/main" type="inkWord" rotatedBoundingBox="25945,14421 26602,14406 26622,15290 25966,15305"/>
              </emma:interpretation>
              <emma:one-of disjunction-type="recognition" id="oneOf32">
                <emma:interpretation id="interp160" emma:lang="zh-CN" emma:confidence="0">
                  <emma:literal>易</emma:literal>
                </emma:interpretation>
                <emma:interpretation id="interp161" emma:lang="zh-CN" emma:confidence="0">
                  <emma:literal>男</emma:literal>
                </emma:interpretation>
                <emma:interpretation id="interp162" emma:lang="zh-CN" emma:confidence="0">
                  <emma:literal>禺</emma:literal>
                </emma:interpretation>
                <emma:interpretation id="interp163" emma:lang="zh-CN" emma:confidence="0">
                  <emma:literal>杲</emma:literal>
                </emma:interpretation>
                <emma:interpretation id="interp164" emma:lang="zh-CN" emma:confidence="0">
                  <emma:literal>写</emma:literal>
                </emma:interpretation>
              </emma:one-of>
            </emma:emma>
          </inkml:annotationXML>
          <inkml:trace contextRef="#ctx0" brushRef="#br1" timeOffset="102323">28996 17065 6912,'-9'-9'2624,"9"9"-1408,5-4-512,-5 4 896,4 0-256,2 0-96,-1 4-257,1-4-159,4 9-448,-1 0 32,2 14 96,-1 0-192,1 22-32,-2-4-96,1 5-32,1-10-32,-5 4 0,-3-8-64,3-2-64,0-1-960,-6-12-480,0 2-1311,0-15-513,0 1-800</inkml:trace>
          <inkml:trace contextRef="#ctx0" brushRef="#br1" timeOffset="103504">29154 17460 7552,'-9'-4'2880,"9"4"-1536,0-10-992,0 10 736,6-17-448,-3 8-96,8-1-256,-1 1-32,11-1-160,-1 7 0,5-1 32,-4-2 0,0 6 64,-7 0-96,-4 10 0,1-1-32,-11 0 32,0-1 0,-15 7 96,4-8-160,-4 13-32,0-11 64,0 0 95,5-1-63,-1 2 0,1-5-32,10-2-64,0 1-64,10-4 32,1 0-32,4 0 0,0 0 64,1 0 64,-2 0-32,2 0-32,-5 0 32,-7 0 32,-4 0-96,-10 10 0,5-4 96,-11 6 96,2-2 64,-7 3 32,6 0 0,-16 10 0,1-4-224,4 3-64,6-4 0,-1 4 64,2-3-288,2-6-64,2 3-256,0-4-127,5-2 287,-1-2 160,7 0 192,-1-2 96,-1-2-64,6-4 0,0 0 32,21-10 64,-6 7-96,11-16 0,-5 6 32,9-6 0,0 6 64,15 0 32,-13-1-128,14 0-32,-5 0 32,4 2 0,-9 2 32,5 0 0,-7 6 0,2 4 64,-4 0 160,-8 4 192,-3 2-32,-1 8 31,-4-2 33,-7 11 64,2-4-96,-7 3 64,2-2-192,-12 2-96,2 0-32,-11 4 32,4-2-96,-14 2 0,-1-4-96,-4 3-32,4-8 32,-4-4 0,-1-4-992,1-9-448,4 0-671,1-12-321,5-2-640,-1-5-1280,6 6 1344</inkml:trace>
          <inkml:trace contextRef="#ctx0" brushRef="#br1" timeOffset="104091">29130 17423 6528,'0'-4'2464,"0"4"-1344,3-32-384,-3 29 832,7 10-224,-2-1 0,1 3-352,-3-5-65,8 5-511,-1 1-256,5-3-96,6 9 192,5-9 160,-7-1-288,7-3-32,-5 3-960,-1-2-288,-5 0-1119,1-4-417,-1 0-1184</inkml:trace>
          <inkml:trace contextRef="#ctx0" brushRef="#br1" timeOffset="103807">29273 17587 7552,'0'4'2880,"0"-4"-1536,-11 51-928,11-44 768,-10 16-256,5-4 0,-10 9-512,3-5-192,-12 3-128,9-4-288,4-8-32,1-1-1120,15-13-448,0 0 0,11-13 32,3-1 416,8 1 256,-7 4 416,11-1 384,-7 7 416,2 6 928,-5 3 512,-6 2-32,-5-3 32,-10 8-320,0 1-32,-16 9-704,7-5-160,-12 5-96,1-4-576,-1-6-160,2-4-1952,2-9-832,8 0 64</inkml:trace>
          <inkml:trace contextRef="#ctx0" brushRef="#br1" timeOffset="102720">29154 17165 6400,'6'-10'2464,"-6"10"-1344,20-9-832,-14 9 704,13-4-480,-4 4-32,11-4-160,-5-1 32,4 1-192,1-2 128,4 2 96,-4 1 96,-7 3 0,-2 0 192,-2 0 96,0 0 31,-5 3 1,2 1-192,-12 2-32,0-2-256,0 5-128,0 0 32,0 5 0,0-5-96,0 4-96,0 0 64,0 25 64,0-8-64,0 2-64,0-4 0,0 4-32,0-5 64,-6-1 96,0-3-224,-4 5 0,0-11-1056,-6-2-384,7-1-991,-6-14-353,-1 0-192,-4-7-1248,4 7 1248</inkml:trace>
        </inkml:traceGroup>
        <inkml:traceGroup>
          <inkml:annotationXML>
            <emma:emma xmlns:emma="http://www.w3.org/2003/04/emma" version="1.0">
              <emma:interpretation id="{BFEF7210-6BF6-4154-9A35-D40621F3508C}" emma:medium="tactile" emma:mode="ink">
                <msink:context xmlns:msink="http://schemas.microsoft.com/ink/2010/main" type="inkWord" rotatedBoundingBox="26817,14397 27828,14374 27856,15636 26846,15659"/>
              </emma:interpretation>
              <emma:one-of disjunction-type="recognition" id="oneOf33">
                <emma:interpretation id="interp165" emma:lang="zh-CN" emma:confidence="0">
                  <emma:literal>所</emma:literal>
                </emma:interpretation>
                <emma:interpretation id="interp166" emma:lang="zh-CN" emma:confidence="0">
                  <emma:literal>辞</emma:literal>
                </emma:interpretation>
                <emma:interpretation id="interp167" emma:lang="zh-CN" emma:confidence="0">
                  <emma:literal>徉</emma:literal>
                </emma:interpretation>
                <emma:interpretation id="interp168" emma:lang="zh-CN" emma:confidence="0">
                  <emma:literal>旆</emma:literal>
                </emma:interpretation>
                <emma:interpretation id="interp169" emma:lang="zh-CN" emma:confidence="0">
                  <emma:literal>祥</emma:literal>
                </emma:interpretation>
              </emma:one-of>
            </emma:emma>
          </inkml:annotationXML>
          <inkml:trace contextRef="#ctx0" brushRef="#br1" timeOffset="105139">30042 17070 7552,'0'-5'2816,"0"5"-1536,0 0-800,0 0 832,5 5-576,-5-1-128,5 0-320,-1 2-32,-4 3-160,0-2 0,-4 12 32,4-5 0,-10 18 0,0-4 128,-10 11 95,-2-3 1,-8 2 32,4-8-128,5-1 0,2-4-96,4-6 0,4-5-192,11-5-32,0 4-128,11-13 32,-1 0-64,5 0 0,0 0 32,6-17 64,-6 8-32,0-10 128,0 6 0,0 9 96,2-2-32,-8-6-32,1 2 96,1 10 0,-6 0-32,-1 13-64,2 2 160,-6 8 32,0-6 128,-6 15 32,2-9 96,-6 27 64,0-10-96,-2 15 64,4-10-128,-4 9 32,8-8-224,-2-5-96,1-5 32,1-10 0,-1-3-128,5-14-32,0 0-320,0-18-160,0 0 0,5-8 0,-1-2 32,7-13 0,-7 6 64,8-6 96,-4 5 64,8-1 96,0 5-31,4 4 63,-6 3 96,7 2 32,-6 5-64,6 3 64,0 3 96,-6 6 32,0 3 96,-9 17 31,0-7 33,-6 7 64,0 2 32,-6 1 32,0-3-128,-4-1 0,5-3-96,-1-2 64,3-4-64,-3-7 64,0-3-192,2-6-32,-1-3-416,-1-7-160,6 3-608,0-20-287,0 2-481,6-8-160,-1 4-64,5-3 0,-4 3-352</inkml:trace>
          <inkml:trace contextRef="#ctx0" brushRef="#br1" timeOffset="106244">30316 17097 4992,'36'-49'1824,"-36"49"-960,27-23-320,-24 23 640,9-5-256,-3 1-64,6 4-224,-3 0 0,2 0-352,2 0 32,-2 9 96,-2-1 128,-2 7 128,-1-2-224,-9 10-32,0-7-96,-4 7 32,-1-4-1,-1 13 33,2-6-64,4 6-32,0-3-96,0-3-32,0-3-32,10-5 0,-5-4-64,4-5 32,1 0-224,10-9-32,2 0-160,-8 0-32,-2 0 32,-12 14 128,0-5 32,-12 4 96,3 0 96,-18 6 64,13-2 384,-7 2 224,6-5 0,5-1-32,-1-1-288,11 4-160,0-7-128,11-1-96,-5 1 32,9-3 32,0-3-96,6 1-64,4 2-160,-11-2 0,2-4-32,-6 5 96,-6-1 64,-13 9-32,0-3-32,-12 8-32,6 0 32,-11 4 64,5-3 64,2-2 32,-1 2-64,-7-1 64,6 0 32,2 1 0,2-6 192,-1 0 192,0 2 0,4-8 96,-2 3 32,12-4-32,-1-3-96,14-3 0,-3 0-224,9-3-32,-6-3-64,12 2-64,-6-2 32,12-1-32,-6 1 64,9-7 32,-4 4-128,8-4 32,2 3-64,5-7 0,-11 2 64,12 2 64,-7 0-320,1 3-128,-6 1-96,0 5 32,-3-2 96,-6 3 160,-7-1-128,-4 4 64,2 0-384,-12 0-128,0 0-575,-6-6-193,0 6-544,-9-9-128,6 5 832,-7-5 384,0-1 768,0-3 384,7 4 768,-12-5 448,7 1 0,-2 4-32,5-1-256,2 3-128,-1-2-256,4 3-96,1 2-225,-1 4-63,2 0-64,8 4 64,-4-4-32,6 6 64,-6-3 0,5 6 96,-5 1-96,6 3-32,-2-4-64,2 18 0,-6-4-64,6 5-32,-3-5 96,2 12 96,1-8-192,0 14-32,-2-5-64,2 18 32,-1-8-64,-1 5 64,1-12-128,1 6 0,-2-3 32,2-7 0,-1-2-800,-5-7-256,0 6-1376,0-10-511,0-3-1793</inkml:trace>
        </inkml:traceGroup>
      </inkml:traceGroup>
    </inkml:traceGroup>
    <inkml:traceGroup>
      <inkml:annotationXML>
        <emma:emma xmlns:emma="http://www.w3.org/2003/04/emma" version="1.0">
          <emma:interpretation id="{32E01855-6B90-4CA2-9BB4-FDF9B577FC94}" emma:medium="tactile" emma:mode="ink">
            <msink:context xmlns:msink="http://schemas.microsoft.com/ink/2010/main" type="paragraph" rotatedBoundingBox="18439,15839 22862,16012 22815,17212 18392,170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E88BD14-CCC6-4789-A8E9-EC8B2E29E179}" emma:medium="tactile" emma:mode="ink">
              <msink:context xmlns:msink="http://schemas.microsoft.com/ink/2010/main" type="inkBullet" rotatedBoundingBox="18407,16621 18789,16622 18788,16673 18407,16671"/>
            </emma:interpretation>
            <emma:one-of disjunction-type="recognition" id="oneOf34">
              <emma:interpretation id="interp170" emma:lang="zh-CN" emma:confidence="0">
                <emma:literal>-</emma:literal>
              </emma:interpretation>
            </emma:one-of>
          </emma:emma>
        </inkml:annotationXML>
        <inkml:trace contextRef="#ctx0" brushRef="#br1" timeOffset="169232">21472 19300 7040,'-18'0'2720,"18"0"-1472,-6 3-768,6-3 832,0 0-224,0 0 32,10 0-384,1 0-33,4 0-415,5 0 96,5 0 64,2 0-160,9-3-32,2-2-128,4 0-32,-6 1-32,-6-5-64,-4 5-192,-6-1-128,0 0-1024,-4 0-479,-6 1-1857,-10 4-1696,0 0 2048</inkml:trace>
      </inkml:traceGroup>
      <inkml:traceGroup>
        <inkml:annotationXML>
          <emma:emma xmlns:emma="http://www.w3.org/2003/04/emma" version="1.0">
            <emma:interpretation id="{8606458B-5A63-4898-923A-AB94371C5E77}" emma:medium="tactile" emma:mode="ink">
              <msink:context xmlns:msink="http://schemas.microsoft.com/ink/2010/main" type="line" rotatedBoundingBox="20266,15910 22862,16012 22815,17212 20219,17111"/>
            </emma:interpretation>
          </emma:emma>
        </inkml:annotationXML>
        <inkml:traceGroup>
          <inkml:annotationXML>
            <emma:emma xmlns:emma="http://www.w3.org/2003/04/emma" version="1.0">
              <emma:interpretation id="{9A1B5F35-CBAD-4412-AA02-A98DCB6BAC98}" emma:medium="tactile" emma:mode="ink">
                <msink:context xmlns:msink="http://schemas.microsoft.com/ink/2010/main" type="inkWord" rotatedBoundingBox="20674,16195 20815,17060 20365,17134 20224,16268"/>
              </emma:interpretation>
              <emma:one-of disjunction-type="recognition" id="oneOf35">
                <emma:interpretation id="interp171" emma:lang="zh-CN" emma:confidence="0">
                  <emma:literal>U</emma:literal>
                </emma:interpretation>
                <emma:interpretation id="interp172" emma:lang="zh-CN" emma:confidence="0">
                  <emma:literal>Ⅴ</emma:literal>
                </emma:interpretation>
                <emma:interpretation id="interp173" emma:lang="zh-CN" emma:confidence="0">
                  <emma:literal>▽</emma:literal>
                </emma:interpretation>
                <emma:interpretation id="interp174" emma:lang="zh-CN" emma:confidence="0">
                  <emma:literal>V</emma:literal>
                </emma:interpretation>
                <emma:interpretation id="interp175" emma:lang="zh-CN" emma:confidence="0">
                  <emma:literal>v</emma:literal>
                </emma:interpretation>
              </emma:one-of>
            </emma:emma>
          </inkml:annotationXML>
          <inkml:trace contextRef="#ctx0" brushRef="#br1" timeOffset="171735">23328 18954 5120,'-4'0'2016,"-2"-3"-1088,-14-3-320,14 6 672,6 0-448,6 0-64,-1 0-96,-5 0-32,0 0-352,-5 0 96,5 0 64,0 6-32,5-3 0,1 7-32,-12-1 64,12 4-96,-2 1 32,-8 4-33,4-1 33,-6 6-64,12 5-32,-12 14 32,16-6 32,1 3-160,-2 12-64,1 3 0,7 2 64,-7 6-32,4 2 0,-2 0 32,2-16 32,2-2-96,4-10-96,-1-8 0,2-11-32,-1-8 0,10-3 64,3-12-192,-3-26 32,0-4 32,1 0 32,-1-5-64,-4-4 64,-6 0 32,1 5 0,-6-11 0,-5-3 64,-10 4-256,0 0-32,-6 4-32,2 7 64,-7-2 64,2 5 64,-1-6-32,4 6-32,0-14-128,1 14 64,2 4 32,-3 9-128,0 6 32,2 2-384,4 2-63,0 9-2305</inkml:trace>
        </inkml:traceGroup>
        <inkml:traceGroup>
          <inkml:annotationXML>
            <emma:emma xmlns:emma="http://www.w3.org/2003/04/emma" version="1.0">
              <emma:interpretation id="{74E475FD-A996-4091-B4D2-1916A752C3D9}" emma:medium="tactile" emma:mode="ink">
                <msink:context xmlns:msink="http://schemas.microsoft.com/ink/2010/main" type="inkWord" rotatedBoundingBox="21078,16201 21114,17020 20853,17032 20816,16212"/>
              </emma:interpretation>
              <emma:one-of disjunction-type="recognition" id="oneOf36">
                <emma:interpretation id="interp176" emma:lang="zh-CN" emma:confidence="0">
                  <emma:literal>F</emma:literal>
                </emma:interpretation>
                <emma:interpretation id="interp177" emma:lang="zh-CN" emma:confidence="0">
                  <emma:literal>i</emma:literal>
                </emma:interpretation>
                <emma:interpretation id="interp178" emma:lang="zh-CN" emma:confidence="0">
                  <emma:literal>ⅰ</emma:literal>
                </emma:interpretation>
                <emma:interpretation id="interp179" emma:lang="zh-CN" emma:confidence="0">
                  <emma:literal>「</emma:literal>
                </emma:interpretation>
                <emma:interpretation id="interp180" emma:lang="zh-CN" emma:confidence="0">
                  <emma:literal>『</emma:literal>
                </emma:interpretation>
              </emma:one-of>
            </emma:emma>
          </inkml:annotationXML>
          <inkml:trace contextRef="#ctx0" brushRef="#br1" timeOffset="172126">23904 19226 3712,'-6'6'1408,"12"16"-768,-1-2 32,-5-20 608,6 7-128,-2 2 64,7 1-224,-2 3 32,1 6-576,-4-3 160,-1 7 128,1 6-32,-2-3-32,2 2-288,-1-2-96,-1 10-96,1 6 32,-5-6-288,6-8 0,9-6-1056,-5-8-864,1-34-2880</inkml:trace>
          <inkml:trace contextRef="#ctx0" brushRef="#br1" timeOffset="172618">23867 18889 5120,'-8'-12'2016,"8"12"-1088,8 0 32,-8 0 832</inkml:trace>
          <inkml:trace contextRef="#ctx0" brushRef="#br1" timeOffset="172802">23874 18877 13824,'5'0'1664,"5"0"-832,-1 0-481,2 0-223,5 0-64,-2 0 32,2 0-128,10 0-64,4-9-224,0 1-127,-3 8-1025,-3-15-480,3 2-2016</inkml:trace>
        </inkml:traceGroup>
        <inkml:traceGroup>
          <inkml:annotationXML>
            <emma:emma xmlns:emma="http://www.w3.org/2003/04/emma" version="1.0">
              <emma:interpretation id="{458CC86A-F687-4CC7-BCDF-16B2D2817355}" emma:medium="tactile" emma:mode="ink">
                <msink:context xmlns:msink="http://schemas.microsoft.com/ink/2010/main" type="inkWord" rotatedBoundingBox="21031,17134 21119,16011 21475,16039 21386,17162"/>
              </emma:interpretation>
              <emma:one-of disjunction-type="recognition" id="oneOf37">
                <emma:interpretation id="interp181" emma:lang="zh-CN" emma:confidence="0">
                  <emma:literal>P</emma:literal>
                </emma:interpretation>
                <emma:interpretation id="interp182" emma:lang="zh-CN" emma:confidence="0">
                  <emma:literal>「</emma:literal>
                </emma:interpretation>
                <emma:interpretation id="interp183" emma:lang="zh-CN" emma:confidence="0">
                  <emma:literal>『</emma:literal>
                </emma:interpretation>
                <emma:interpretation id="interp184" emma:lang="zh-CN" emma:confidence="0">
                  <emma:literal>Y</emma:literal>
                </emma:interpretation>
                <emma:interpretation id="interp185" emma:lang="zh-CN" emma:confidence="0">
                  <emma:literal>义</emma:literal>
                </emma:interpretation>
              </emma:one-of>
            </emma:emma>
          </inkml:annotationXML>
          <inkml:trace contextRef="#ctx0" brushRef="#br1" timeOffset="172387">24214 19299 6272,'-5'0'2368,"5"4"-1280,-4 5-288,8-3 800,-4 2-320,5 6-96,-5 9-192,6 3-65,0 6-511,-3 0-32,9 23 32,-3-5-96,3-5 0,-3-4-288,0-5-64,-3-4-160,0-6-32,-2-3-800,-4-10-287,0-4-1313,0-9-544,0-13-384</inkml:trace>
          <inkml:trace contextRef="#ctx0" brushRef="#br1" timeOffset="173070">24180 18664 5504,'-21'0'2112,"26"6"-1152,-5-6-288,0 0 800,0 0-352,12 0 0,-2 0-288,4 0-64,2 0-416,10 0 0,-2 0 0,-3 0-64,20 0 0,-5 0-256,0 0-128,-6 0-128,-6 0-928,-2 0-448,-8 0-1792,2 0-1408,-6 0 1888</inkml:trace>
          <inkml:trace contextRef="#ctx0" brushRef="#br1" timeOffset="173273">24338 18670 5504,'-10'4'2112,"10"5"-1152,0 1-288,4-3 800,-4 3-192,6 3-32,-6 2-512,5 2-128,1 11-352,-2 4 32,1-2 64,1 2-192,3 0-96,1-3-32,-10-3-32,0 1-1216,11 1-448,-2-12-2336</inkml:trace>
        </inkml:traceGroup>
        <inkml:traceGroup>
          <inkml:annotationXML>
            <emma:emma xmlns:emma="http://www.w3.org/2003/04/emma" version="1.0">
              <emma:interpretation id="{95836F5A-B16E-45E9-88A5-72A99BA8D9A2}" emma:medium="tactile" emma:mode="ink">
                <msink:context xmlns:msink="http://schemas.microsoft.com/ink/2010/main" type="inkWord" rotatedBoundingBox="21919,15975 22862,16012 22818,17152 21874,17115"/>
              </emma:interpretation>
              <emma:one-of disjunction-type="recognition" id="oneOf38">
                <emma:interpretation id="interp186" emma:lang="zh-CN" emma:confidence="0">
                  <emma:literal>N</emma:literal>
                </emma:interpretation>
                <emma:interpretation id="interp187" emma:lang="zh-CN" emma:confidence="0">
                  <emma:literal>ⅲ</emma:literal>
                </emma:interpretation>
                <emma:interpretation id="interp188" emma:lang="zh-CN" emma:confidence="0">
                  <emma:literal>內</emma:literal>
                </emma:interpretation>
                <emma:interpretation id="interp189" emma:lang="zh-CN" emma:confidence="0">
                  <emma:literal>ⅶ</emma:literal>
                </emma:interpretation>
                <emma:interpretation id="interp190" emma:lang="zh-CN" emma:confidence="0">
                  <emma:literal>闪</emma:literal>
                </emma:interpretation>
              </emma:one-of>
            </emma:emma>
          </inkml:annotationXML>
          <inkml:trace contextRef="#ctx0" brushRef="#br1" timeOffset="174133">24995 18983 5120,'-15'0'2016,"9"0"-1088,-4 0-256,5 3 704,5-3-128,0 4 0,-3 2-352,-3-6-96,6 9-448,-6 4 64,6-3 96,0 4 32,6 8-33,0 0-63,-3 4 32,2 3-64,1 6 64,4 7-128,-4-2-32,3 5 0,2 0 128,4 15-320,-6-10-64,7 4 0,-2-8 96,4-2-64,-4-12-64,6 0 0,0-9-32,1 0 0,5-11 0,-11-2 0,1-10 0,-2 0-96,8-32 0,-2 0 64,-5-4-160,0-5 0,1-4-64,-8 0 0,4 0 64,-6-5 64,-6-4-32,0 3 128,-6 2-64,0 7 32,0 6 0,3 4 0,-2 6-160,-1-2 0,2 11-64,-2-2 32,0 7-192,1 2-128,5-4-383,0 1-193,0 8-608,0 5-160,0 0-1504</inkml:trace>
          <inkml:trace contextRef="#ctx0" brushRef="#br1" timeOffset="176366">25540 19398 3072,'-5'-9'1120,"5"9"-576,0 0-64,0 0 416,0 0-128,0 0-64,0 0-32,0 0 32,0 0-384,0 9 256,5 1 64,-5 3 96,4 6 32,-4-2-64,6 6 32,0 12-288,3 10-96,-9-3-192,5 0-64,1-10-32,-2-2 32,2-2-480,0-12-160,-1 0-992,10-8-448,1-8-1344</inkml:trace>
          <inkml:trace contextRef="#ctx0" brushRef="#br1" timeOffset="176623">25795 19377 5632,'-5'9'2176,"10"-1"-1152,-5 11-224,0-10 864,0 4-480,0 6-128,0 4-480,0 9-128,6 7-256,-6 2 0,4-5 128,7-8-192,-5-1 0,-6 5-128,0-10-96,0-9-928,0 1-448,0-14-5088,0 0 2976</inkml:trace>
          <inkml:trace contextRef="#ctx0" brushRef="#br1" timeOffset="177016">25371 18968 6272,'-15'-8'2368,"15"8"-1280,0 0-416,0 0 800,0 0-64,0 0 128,0 0-672,6 4-256,3-4-353,2 0-127,5 0 0,5-4-64,-1 4-64,-1-6-64,13-7-32,-8 0-383,13-1-65,-2-4-1024,-4-1-416,1 6-992,-8 0-1312,2 0 1472</inkml:trace>
          <inkml:trace contextRef="#ctx0" brushRef="#br1" timeOffset="177281">25862 18648 4224,'0'-6'1568,"6"6"-832,-6 0 64,0 0 704,0 0-160,0 9 0,0 0-352,0 5-128,0-2-480,0 8 192,0-3 128,0 15-224,0 5-32,5 3-192,-5 2-1,4 2-318,-4 2-1,0 0-640,0 2-192,0 3-1696,5-6-800,-5-3 64</inkml:trace>
        </inkml:traceGroup>
      </inkml:traceGroup>
    </inkml:traceGroup>
    <inkml:traceGroup>
      <inkml:annotationXML>
        <emma:emma xmlns:emma="http://www.w3.org/2003/04/emma" version="1.0">
          <emma:interpretation id="{4D6E35E4-925A-4511-97AB-88F1B19472E5}" emma:medium="tactile" emma:mode="ink">
            <msink:context xmlns:msink="http://schemas.microsoft.com/ink/2010/main" type="paragraph" rotatedBoundingBox="23575,17482 25765,17436 25773,17825 23583,1787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96250BF-B25A-4572-8B84-E45A9A416264}" emma:medium="tactile" emma:mode="ink">
              <msink:context xmlns:msink="http://schemas.microsoft.com/ink/2010/main" type="inkBullet" rotatedBoundingBox="23579,17674 23759,17664 23761,17711 23581,17720"/>
            </emma:interpretation>
            <emma:one-of disjunction-type="recognition" id="oneOf39">
              <emma:interpretation id="interp191" emma:lang="zh-CN" emma:confidence="0">
                <emma:literal>-</emma:literal>
              </emma:interpretation>
            </emma:one-of>
          </emma:emma>
        </inkml:annotationXML>
        <inkml:trace contextRef="#ctx0" brushRef="#br1" timeOffset="189697">26632 20351 6656,'-5'-23'2464,"5"23"-1344,-6-4-384,6 4 832,0 0-384,0-5-96,6 1-512,-1 4-192,1 0-224,3 0 96,-3 0 63,3 0-159,1 0-32,10 0-64,12-6-959,-7 2-865,2 0-416,-3-1-1696</inkml:trace>
      </inkml:traceGroup>
      <inkml:traceGroup>
        <inkml:annotationXML>
          <emma:emma xmlns:emma="http://www.w3.org/2003/04/emma" version="1.0">
            <emma:interpretation id="{0A93AD8D-563C-4DF5-9917-231C86EFA551}" emma:medium="tactile" emma:mode="ink">
              <msink:context xmlns:msink="http://schemas.microsoft.com/ink/2010/main" type="line" rotatedBoundingBox="23895,17475 25765,17436 25773,17825 23903,17865"/>
            </emma:interpretation>
          </emma:emma>
        </inkml:annotationXML>
        <inkml:traceGroup>
          <inkml:annotationXML>
            <emma:emma xmlns:emma="http://www.w3.org/2003/04/emma" version="1.0">
              <emma:interpretation id="{6157C5E9-D60D-4738-8081-EFF0CD7C9C54}" emma:medium="tactile" emma:mode="ink">
                <msink:context xmlns:msink="http://schemas.microsoft.com/ink/2010/main" type="inkWord" rotatedBoundingBox="23895,17487 24217,17480 24225,17858 23903,17865"/>
              </emma:interpretation>
              <emma:one-of disjunction-type="recognition" id="oneOf40">
                <emma:interpretation id="interp192" emma:lang="zh-CN" emma:confidence="0">
                  <emma:literal>T</emma:literal>
                </emma:interpretation>
                <emma:interpretation id="interp193" emma:lang="zh-CN" emma:confidence="0">
                  <emma:literal>下</emma:literal>
                </emma:interpretation>
                <emma:interpretation id="interp194" emma:lang="zh-CN" emma:confidence="0">
                  <emma:literal>丅</emma:literal>
                </emma:interpretation>
                <emma:interpretation id="interp195" emma:lang="zh-CN" emma:confidence="0">
                  <emma:literal>ㄒ</emma:literal>
                </emma:interpretation>
                <emma:interpretation id="interp196" emma:lang="zh-CN" emma:confidence="0">
                  <emma:literal>「</emma:literal>
                </emma:interpretation>
              </emma:one-of>
            </emma:emma>
          </inkml:annotationXML>
          <inkml:trace contextRef="#ctx0" brushRef="#br1" timeOffset="189996">26967 20128 6272,'-18'0'2368,"12"0"-1280,0 0-288,6 0 864,0 0-544,0 0-224,0 0-352,12 0-32,2 0-288,2 0 160,4 0 32,-1-4-129,2 4-31,11-6-128,2 3-96,-2 3 0,-2 0 32,-6 0-672,3 0-223,-12 0-929,0 0-384,-4 3-1632</inkml:trace>
          <inkml:trace contextRef="#ctx0" brushRef="#br1" timeOffset="190206">27121 20141 4608,'-26'6'1760,"26"-3"-960,-6 3-160,6-6 672,0 8-160,0 1 64,0 4-288,6 6-32,0 0-480,-3 3-96,3 8-96,5 12-96,-1-1-32,-1-9-448,3-1-192,2-3-1056,2-6-416,-2-3-1280</inkml:trace>
        </inkml:traceGroup>
        <inkml:traceGroup>
          <inkml:annotationXML>
            <emma:emma xmlns:emma="http://www.w3.org/2003/04/emma" version="1.0">
              <emma:interpretation id="{90DCD7EE-0879-4A84-A326-682A6E680760}" emma:medium="tactile" emma:mode="ink">
                <msink:context xmlns:msink="http://schemas.microsoft.com/ink/2010/main" type="inkWord" rotatedBoundingBox="25155,17683 25416,17655 25417,17666 25156,17694"/>
              </emma:interpretation>
              <emma:one-of disjunction-type="recognition" id="oneOf41">
                <emma:interpretation id="interp197" emma:lang="zh-CN" emma:confidence="0">
                  <emma:literal>-</emma:literal>
                </emma:interpretation>
                <emma:interpretation id="interp198" emma:lang="zh-CN" emma:confidence="0">
                  <emma:literal>一</emma:literal>
                </emma:interpretation>
                <emma:interpretation id="interp199" emma:lang="zh-CN" emma:confidence="0">
                  <emma:literal>ㄧ</emma:literal>
                </emma:interpretation>
                <emma:interpretation id="interp200" emma:lang="zh-CN" emma:confidence="0">
                  <emma:literal>—</emma:literal>
                </emma:interpretation>
                <emma:interpretation id="interp201" emma:lang="zh-CN" emma:confidence="0">
                  <emma:literal>_</emma:literal>
                </emma:interpretation>
              </emma:one-of>
            </emma:emma>
          </inkml:annotationXML>
          <inkml:trace contextRef="#ctx0" brushRef="#br1" timeOffset="193330">28201 20318 6144,'-4'0'2272,"4"0"-1216,0 0-320,0 0 832,0 0-320,0 0 0,4 0-512,7 0-192,8 0-320,7-4-96,1-1 64,-3 5-96,3 0-64,-9 0-288,3-4-96,0 0-1024,0-2-352,-1 3-4832,1-3 3200</inkml:trace>
        </inkml:traceGroup>
        <inkml:traceGroup>
          <inkml:annotationXML>
            <emma:emma xmlns:emma="http://www.w3.org/2003/04/emma" version="1.0">
              <emma:interpretation id="{C5E8B177-36CB-4A50-AEDE-4FD0ABCC097F}" emma:medium="tactile" emma:mode="ink">
                <msink:context xmlns:msink="http://schemas.microsoft.com/ink/2010/main" type="inkWord" rotatedBoundingBox="25482,17439 25766,17459 25765,17471 25481,17451"/>
              </emma:interpretation>
              <emma:one-of disjunction-type="recognition" id="oneOf42">
                <emma:interpretation id="interp202" emma:lang="" emma:confidence="0">
                  <emma:literal>-</emma:literal>
                </emma:interpretation>
                <emma:interpretation id="interp203" emma:lang="" emma:confidence="0">
                  <emma:literal>一</emma:literal>
                </emma:interpretation>
                <emma:interpretation id="interp204" emma:lang="" emma:confidence="0">
                  <emma:literal>—</emma:literal>
                </emma:interpretation>
                <emma:interpretation id="interp205" emma:lang="" emma:confidence="0">
                  <emma:literal>ㄧ</emma:literal>
                </emma:interpretation>
                <emma:interpretation id="interp206" emma:lang="" emma:confidence="0">
                  <emma:literal>」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8:26.50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D8758623-2AC7-43B5-B7AE-452A7DF352E8}" emma:medium="tactile" emma:mode="ink">
          <msink:context xmlns:msink="http://schemas.microsoft.com/ink/2010/main" type="writingRegion" rotatedBoundingBox="15872,16499 25708,17228 25570,19090 15734,18361"/>
        </emma:interpretation>
      </emma:emma>
    </inkml:annotationXML>
    <inkml:traceGroup>
      <inkml:annotationXML>
        <emma:emma xmlns:emma="http://www.w3.org/2003/04/emma" version="1.0">
          <emma:interpretation id="{9327A594-42A6-4251-8D74-700927225457}" emma:medium="tactile" emma:mode="ink">
            <msink:context xmlns:msink="http://schemas.microsoft.com/ink/2010/main" type="paragraph" rotatedBoundingBox="15872,16499 25708,17228 25570,19090 15734,183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FAE7EA-D4A9-4FC3-81F9-2470293599F4}" emma:medium="tactile" emma:mode="ink">
              <msink:context xmlns:msink="http://schemas.microsoft.com/ink/2010/main" type="line" rotatedBoundingBox="15872,16499 25708,17228 25570,19090 15734,18361"/>
            </emma:interpretation>
          </emma:emma>
        </inkml:annotationXML>
        <inkml:traceGroup>
          <inkml:annotationXML>
            <emma:emma xmlns:emma="http://www.w3.org/2003/04/emma" version="1.0">
              <emma:interpretation id="{20E60909-6F4F-403A-A142-CE65DBCB7C1F}" emma:medium="tactile" emma:mode="ink">
                <msink:context xmlns:msink="http://schemas.microsoft.com/ink/2010/main" type="inkWord" rotatedBoundingBox="15982,17181 16738,17837 16222,18432 15466,17775"/>
              </emma:interpretation>
              <emma:one-of disjunction-type="recognition" id="oneOf0">
                <emma:interpretation id="interp0" emma:lang="zh-CN" emma:confidence="0">
                  <emma:literal>义</emma:literal>
                </emma:interpretation>
                <emma:interpretation id="interp1" emma:lang="zh-CN" emma:confidence="0">
                  <emma:literal>止</emma:literal>
                </emma:interpretation>
                <emma:interpretation id="interp2" emma:lang="zh-CN" emma:confidence="0">
                  <emma:literal>好</emma:literal>
                </emma:interpretation>
                <emma:interpretation id="interp3" emma:lang="zh-CN" emma:confidence="0">
                  <emma:literal>女</emma:literal>
                </emma:interpretation>
                <emma:interpretation id="interp4" emma:lang="zh-CN" emma:confidence="0">
                  <emma:literal>凵</emma:literal>
                </emma:interpretation>
              </emma:one-of>
            </emma:emma>
          </inkml:annotationXML>
          <inkml:trace contextRef="#ctx0" brushRef="#br0">18858 20028 4352,'-4'-13'1664,"4"13"-896,-6 0 96,6 9 672,0-5-96,0 2 0,0 1-320,0 3-64,6-1-576,-2 4 288,2 6 96,-1 7-257,4 12-31,7 2 32,-1 24 0,-4 0-192,-2-2-96,3 2-256,3 13-32,-6-5-32,0-8 0,-3-10-576,0-5-160,0-13-1056,-3-8-383</inkml:trace>
          <inkml:trace contextRef="#ctx0" brushRef="#br0" timeOffset="218">19087 20483 7680,'-5'0'2880,"10"0"-1536,5 3-864,1 3 832,-1-2-224,5-4 32,6 0-640,5 0-225,-2 0-159,3-4-96,13-5 32,-5 3-383,1-11-97,-4 2-1120,-8-8-480,-3 1-992,0-1-1344,-6-3 1536</inkml:trace>
          <inkml:trace contextRef="#ctx0" brushRef="#br0" timeOffset="445">19443 20179 7552,'-9'-10'2816,"9"10"-1536,0 4-736,0-4 1440,-10 13-576,5 6-353,10 7-191,-1 6-512,2 10 64,3-1 32,-3 4-96,-1 1 32,5-1-224,-4 0-32,-1 0-128,-1 10-32,2-15-32,-1-3-64,-1-7-896,2-7-384,-1-4-1311,-5-10-577,6-28-608</inkml:trace>
        </inkml:traceGroup>
        <inkml:traceGroup>
          <inkml:annotationXML>
            <emma:emma xmlns:emma="http://www.w3.org/2003/04/emma" version="1.0">
              <emma:interpretation id="{E559B2ED-79C2-45F6-B12E-4E62ED5855AE}" emma:medium="tactile" emma:mode="ink">
                <msink:context xmlns:msink="http://schemas.microsoft.com/ink/2010/main" type="inkWord" rotatedBoundingBox="16434,17195 16846,17096 16968,17607 16555,17705"/>
              </emma:interpretation>
              <emma:one-of disjunction-type="recognition" id="oneOf1">
                <emma:interpretation id="interp5" emma:lang="zh-CN" emma:confidence="0">
                  <emma:literal>”</emma:literal>
                </emma:interpretation>
                <emma:interpretation id="interp6" emma:lang="zh-CN" emma:confidence="0">
                  <emma:literal>“</emma:literal>
                </emma:interpretation>
                <emma:interpretation id="interp7" emma:lang="zh-CN" emma:confidence="0">
                  <emma:literal>「</emma:literal>
                </emma:interpretation>
                <emma:interpretation id="interp8" emma:lang="zh-CN" emma:confidence="0">
                  <emma:literal>"</emma:literal>
                </emma:interpretation>
                <emma:interpretation id="interp9" emma:lang="zh-CN" emma:confidence="0">
                  <emma:literal>^</emma:literal>
                </emma:interpretation>
              </emma:one-of>
            </emma:emma>
          </inkml:annotationXML>
          <inkml:trace contextRef="#ctx0" brushRef="#br0" timeOffset="778">19530 19979 7040,'-15'14'2720,"15"-28"-1472,6 9-768,-6 14 768,6-13 32,3-1 160,2 1-704,4 0-257,4-1-319,2 1-128,5-2 0,-1 2-32,7-5-352,-8 5-95,-3-2-1185,0 6-544,-1-3-1760</inkml:trace>
          <inkml:trace contextRef="#ctx0" brushRef="#br0" timeOffset="1028">19893 19751 4736,'-11'-13'1760,"11"9"-960,0 4-32,0-5 704,0 5-192,0 0 64,0 9-224,0 4 32,0 2-640,0 2 128,6 12 96,-6-3-257,5 6-95,-2 10-224,-3-3-128,6 2-160,0 5-64,-2 2-1055,7 0-353,-1-8-1536,5 4-1824,-3-12 1440</inkml:trace>
        </inkml:traceGroup>
        <inkml:traceGroup>
          <inkml:annotationXML>
            <emma:emma xmlns:emma="http://www.w3.org/2003/04/emma" version="1.0">
              <emma:interpretation id="{B7661E72-B70C-45B0-A505-9842670985BD}" emma:medium="tactile" emma:mode="ink">
                <msink:context xmlns:msink="http://schemas.microsoft.com/ink/2010/main" type="inkWord" rotatedBoundingBox="17292,17497 17705,17528 17682,17843 17269,17812"/>
              </emma:interpretation>
              <emma:one-of disjunction-type="recognition" id="oneOf2">
                <emma:interpretation id="interp10" emma:lang="zh-CN" emma:confidence="0">
                  <emma:literal>。</emma:literal>
                </emma:interpretation>
                <emma:interpretation id="interp11" emma:lang="zh-CN" emma:confidence="0">
                  <emma:literal>“</emma:literal>
                </emma:interpretation>
                <emma:interpretation id="interp12" emma:lang="zh-CN" emma:confidence="0">
                  <emma:literal>"</emma:literal>
                </emma:interpretation>
                <emma:interpretation id="interp13" emma:lang="zh-CN" emma:confidence="0">
                  <emma:literal>二</emma:literal>
                </emma:interpretation>
                <emma:interpretation id="interp14" emma:lang="zh-CN" emma:confidence="0">
                  <emma:literal>〝</emma:literal>
                </emma:interpretation>
              </emma:one-of>
            </emma:emma>
          </inkml:annotationXML>
          <inkml:trace contextRef="#ctx0" brushRef="#br0" timeOffset="1865">20346 20441 7552,'-15'4'2880,"15"-4"-1536,6 0-800,-1 0 864,5-8-448,5-1-160,15-1-448,11-8-160,1 4-128,3 1-320,6 0-96,0 0-1088,-1 4-480,7-1-1920</inkml:trace>
          <inkml:trace contextRef="#ctx0" brushRef="#br0" timeOffset="1448">20346 20215 8576,'-19'0'3232,"19"0"-1728,0 0-1408,0 0 736,4 0-64,7 0 160,5-6-417,4 2-223,5-5-160,10-1-128,1 3 32,0-2-128,0-1 64,-6 6-192,0-1-95,-4 5-1089,-4 5-512,-8-1-2112</inkml:trace>
        </inkml:traceGroup>
        <inkml:traceGroup>
          <inkml:annotationXML>
            <emma:emma xmlns:emma="http://www.w3.org/2003/04/emma" version="1.0">
              <emma:interpretation id="{D61ECA2D-8508-4171-B1A5-800DC549404D}" emma:medium="tactile" emma:mode="ink">
                <msink:context xmlns:msink="http://schemas.microsoft.com/ink/2010/main" type="inkWord" rotatedBoundingBox="18729,16658 18950,18525 18507,18577 18286,16711"/>
              </emma:interpretation>
              <emma:one-of disjunction-type="recognition" id="oneOf3">
                <emma:interpretation id="interp15" emma:lang="zh-CN" emma:confidence="0">
                  <emma:literal>L</emma:literal>
                </emma:interpretation>
                <emma:interpretation id="interp16" emma:lang="zh-CN" emma:confidence="0">
                  <emma:literal>l</emma:literal>
                </emma:interpretation>
                <emma:interpretation id="interp17" emma:lang="zh-CN" emma:confidence="0">
                  <emma:literal>{</emma:literal>
                </emma:interpretation>
                <emma:interpretation id="interp18" emma:lang="zh-CN" emma:confidence="0">
                  <emma:literal>〔</emma:literal>
                </emma:interpretation>
                <emma:interpretation id="interp19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4206">21499 19322 5632,'-9'4'2112,"9"2"-1152,-6 3-352,6-2 736,0 3-192,0 9 64,0 3-352,0 5-128,6 1-416,-6 11 64,3 16 128,-3-4 95,0 4 97,0-3-256,0 9-32,0 6-32,0-5 0,0 12-128,0 4 0,0 2-96,0 1 0,6 2 32,-6-12 32,0-3-32,0 10 32,0-11-64,5 1 0,-5-4-192,4-6-32,2 3 96,0-9 32,-3-6 0,3-5 32,-6 1-64,6-7-32,-6-8 32,0-5-32,5-3 0,-1 7 64,2-7 32,-1-9-32,-1 3-64,2-13-64,5 0 32,-1 13 96,-1-13 32,2 10-192,-1-14 0,1-2 96,8 2 64,13 1-96,-8-7-32,6 1 32,2-1 64,-2 1-64,0-1 0,0 3-256,2-2-64,-7 3-448,1 2-128,-7 0-1216,-2-5-511,-7-5-1889</inkml:trace>
        </inkml:traceGroup>
        <inkml:traceGroup>
          <inkml:annotationXML>
            <emma:emma xmlns:emma="http://www.w3.org/2003/04/emma" version="1.0">
              <emma:interpretation id="{6C17F729-78C7-4CEC-9D6D-2270F1A83040}" emma:medium="tactile" emma:mode="ink">
                <msink:context xmlns:msink="http://schemas.microsoft.com/ink/2010/main" type="inkWord" rotatedBoundingBox="19252,18306 19651,18197 19663,18238 19264,18348"/>
              </emma:interpretation>
              <emma:one-of disjunction-type="recognition" id="oneOf4">
                <emma:interpretation id="interp20" emma:lang="zh-CN" emma:confidence="0">
                  <emma:literal>-</emma:literal>
                </emma:interpretation>
                <emma:interpretation id="interp21" emma:lang="zh-CN" emma:confidence="0">
                  <emma:literal>一</emma:literal>
                </emma:interpretation>
                <emma:interpretation id="interp22" emma:lang="zh-CN" emma:confidence="0">
                  <emma:literal>_</emma:literal>
                </emma:interpretation>
                <emma:interpretation id="interp23" emma:lang="zh-CN" emma:confidence="0">
                  <emma:literal>―</emma:literal>
                </emma:interpretation>
                <emma:interpretation id="interp2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14105">22338 20970 5120,'-19'-4'2016,"14"0"-1088,-1-1-736,6 5 480,0 0 480,-5 0 384,1 0-384,4 0-192,0 0-544,0 0 64,0 0 160,0 0-64,0 0-32,0-4-97,0 4 33,0-5-128,4 1 32,1 0-160,1 4 32,-6-6-32,5 6 32,-1-4-64,2 4 32,0 0-128,-3 0 0,9 0 32,-3 0 0,2 0 0,-1-5 64,-1 1-32,3 4 64,8-3-288,-5 3 0,1-6 0,4 2 32,4-2 32,3-1-160,-3-2-32,3-1-704,-3 0-192,-3 7-863,0-3-289,0 2-2048,-1-9-992,-5 13 2688</inkml:trace>
        </inkml:traceGroup>
        <inkml:traceGroup>
          <inkml:annotationXML>
            <emma:emma xmlns:emma="http://www.w3.org/2003/04/emma" version="1.0">
              <emma:interpretation id="{6A57CB0F-F0EB-4F54-ADA0-5D6D27B8B278}" emma:medium="tactile" emma:mode="ink">
                <msink:context xmlns:msink="http://schemas.microsoft.com/ink/2010/main" type="inkWord" rotatedBoundingBox="20630,17249 21522,18206 20603,19062 19711,18106"/>
              </emma:interpretation>
              <emma:one-of disjunction-type="recognition" id="oneOf5">
                <emma:interpretation id="interp25" emma:lang="zh-CN" emma:confidence="0">
                  <emma:literal>性</emma:literal>
                </emma:interpretation>
                <emma:interpretation id="interp26" emma:lang="zh-CN" emma:confidence="0">
                  <emma:literal>咭</emma:literal>
                </emma:interpretation>
                <emma:interpretation id="interp27" emma:lang="zh-CN" emma:confidence="0">
                  <emma:literal>岵</emma:literal>
                </emma:interpretation>
                <emma:interpretation id="interp28" emma:lang="zh-CN" emma:confidence="0">
                  <emma:literal>咕</emma:literal>
                </emma:interpretation>
                <emma:interpretation id="interp29" emma:lang="zh-CN" emma:confidence="0">
                  <emma:literal>怙</emma:literal>
                </emma:interpretation>
              </emma:one-of>
            </emma:emma>
          </inkml:annotationXML>
          <inkml:trace contextRef="#ctx0" brushRef="#br0" timeOffset="14814">23032 20559 2688,'-4'-9'1056,"4"3"-576,0-2 288,0 8 608,0-6-96,0 3 32,0-3-256,0 3 0,0-1-608,0-2 224,0 2 192,0 4 0,0-6 64,0 3-160,0-1-32,0 4-193,0 0-63,-5 0-224,-1 0-96,6 4 0,0-1 32,0 7-32,0 3 64,0 6-128,6 0 0,-1 11 32,-1 11 64,7 1-32,-1 3 0,1 0-96,-2 5 32,1 0-64,1-5 64,-1-5-64,1 5-32,-2-3 32,3 2 32,-3-7-96,1-5 0,1-10 160,-2-3 64,2-5-288,5-6-96,-7-16 160,6-2 64,5-3-64,1 0 32,0-6 0,0 2 0,-6-6 0,4 0 0,-3-5 0,0 2 0,-7-6 64,2 0 32,-7-4-128,2-9 32,-6-6-160,0 5-32,0 2 96,0 4 96,-6-2-32,6 10 0,-4 6-128,4-2-32,-6 11-192,6 2-96,-5 7-512,5-1-159,0 9-865,0 0-416,0 9-1376</inkml:trace>
          <inkml:trace contextRef="#ctx0" brushRef="#br0" timeOffset="15859">23521 20963 4992,'-9'-6'1824,"9"6"-960,0 0-384,0 0 640,0 0 96,0 0 64,9 6-512,2-3-192,-1 2-352,5 0 128,0-1 64,5 1-128,2-1-32,-2 0-128,-5 6-32,0-1 32,-5 0 64,2 1-96,-4-1 0,-2-2-32,-6 16-64,0 15 32,-11-12-32,1 1 0,1-3 0,3-1 0,-3-7 192,3 3 128,1-6-32,5 1-1,0-5-95,0 1 32,11-6 0,-2 1 32,1-5-128,2 0-32,2-5-32,2 1 32,-2 4-128,2-6 0,4 2-128,0 0 32,-4-1-1055,4 5-513,-4-4-1664,-2-1-1792,-4 0 1600</inkml:trace>
          <inkml:trace contextRef="#ctx0" brushRef="#br0" timeOffset="16254">23859 20984 5888,'-11'-5'2176,"16"5"-1152,5 0-576,-4 5 704,5-1-96,-2 0 32,6 6-416,1-1-160,-5 4-288,-2 3 128,1-4 64,-5 11 0,1-6 0,-12 15 128,1-4-193,-5-5 65,1 0 32,-2-7 32,-5 0-64,7-4 64,-3-2-320,9-2-96,3 1-64,3-4 0,9-1-96,3-4 64,0 0-320,0 0-96,11-4-480,-1 4-127,5-5-321,-4 2 0,-1-3-32,-4 2 64,-1-6-1024,7-6-1376,-8 0 1056</inkml:trace>
          <inkml:trace contextRef="#ctx0" brushRef="#br0" timeOffset="16643">23414 20563 6912,'-9'0'2624,"14"0"-1408,-1-3-704,-4 3 896,12-6-640,2 2-416,2-1-224,-2 5-96,7 0-32,0-4 0,9 4-96,6 0 64,-6 0-544,0-4-160,-3-2-992,-3 6-320,3 0-928</inkml:trace>
          <inkml:trace contextRef="#ctx0" brushRef="#br0" timeOffset="16960">23772 20392 4992,'-15'0'1824,"9"0"-960,1 0-384,5 0 576,0 0 256,0 0 224,0 0-640,11 0-192,-2-10-416,6 1 0,6-1 64,0 7 0,3-3 32,8-1-192,-7 1-64,10 3-128,7 3-96,-6-6-160,-6 6-64,-5 0-1184,-8 0-448,-8 6-1760</inkml:trace>
          <inkml:trace contextRef="#ctx0" brushRef="#br0" timeOffset="17221">23895 20315 4608,'-6'-6'1760,"12"6"-960,-2-4-32,-4 4 704,0 0-192,5 4 0,7 2-192,-8 3-32,1 8-576,1-4 0,-3 19 192,3 0-160,0 0-193,-2 1-31,1-1-192,1-6-64,-1 0-160,-5 3 0,0 3-1919,0-6-1185,0-4-1888</inkml:trace>
        </inkml:traceGroup>
        <inkml:traceGroup>
          <inkml:annotationXML>
            <emma:emma xmlns:emma="http://www.w3.org/2003/04/emma" version="1.0">
              <emma:interpretation id="{93D955A9-016D-4647-BC28-2814F8BF4774}" emma:medium="tactile" emma:mode="ink">
                <msink:context xmlns:msink="http://schemas.microsoft.com/ink/2010/main" type="inkWord" rotatedBoundingBox="22125,17342 23024,18253 22268,18999 21369,18088"/>
              </emma:interpretation>
              <emma:one-of disjunction-type="recognition" id="oneOf6">
                <emma:interpretation id="interp30" emma:lang="zh-CN" emma:confidence="0">
                  <emma:literal>治</emma:literal>
                </emma:interpretation>
                <emma:interpretation id="interp31" emma:lang="zh-CN" emma:confidence="0">
                  <emma:literal>埕</emma:literal>
                </emma:interpretation>
                <emma:interpretation id="interp32" emma:lang="zh-CN" emma:confidence="0">
                  <emma:literal>垤</emma:literal>
                </emma:interpretation>
                <emma:interpretation id="interp33" emma:lang="zh-CN" emma:confidence="0">
                  <emma:literal>哇</emma:literal>
                </emma:interpretation>
                <emma:interpretation id="interp34" emma:lang="zh-CN" emma:confidence="0">
                  <emma:literal>怡</emma:literal>
                </emma:interpretation>
              </emma:one-of>
            </emma:emma>
          </inkml:annotationXML>
          <inkml:trace contextRef="#ctx0" brushRef="#br0" timeOffset="18835">24632 20527 4480,'-9'-6'1664,"4"6"-896,-1 0-128,6 0 608,0 0-192,0 0-64,0 0-352,0 0-64,6 6-352,-1-2 224,-1 5 160,1-5-128,1 5 0,-6 1-32,0-1 128,0 8-192,0-2-64,0 2 32,0 6 95,0 9-127,4 0 64,2 0-96,-1 4 0,1 0-96,-3 5 32,9 1-128,-2-7 0,1-3-32,4-2 32,4 8-128,1-6 0,13-5 32,-9-1 64,2-11-32,-2-8-32,3-1-128,3-15 0,-5-4-96,1-6 0,0-4 32,-1-4 64,-4-4-32,-1 2 128,-4 3-160,-7-1 64,-4-10-96,-5 7 64,0-11-128,-5-1 32,-4 2-31,-3-1 31,3 0-64,-6 1 32,-1 2 160,2-1 64,2 7-32,3 5 64,3 8 32,1 1 64,5 4-320,0 5-64,5 5-1056,-5 4-352,15 10-1888</inkml:trace>
          <inkml:trace contextRef="#ctx0" brushRef="#br0" timeOffset="20513">25087 20292 6400,'0'-5'2368,"0"10"-1280,6-5-288,-6 0 800,0 0-320,0 0 256,19 0-608,13-5-353,3 1-191,2-2-352,-2 2-64,-1 0 0,2 4 64,0 0-352,-4 0-95,-8 0-801,-3 0-320,-6 0-1664,-6 0-1664,-9 0 1728</inkml:trace>
          <inkml:trace contextRef="#ctx0" brushRef="#br0" timeOffset="20720">25290 20351 7936,'-5'31'2976,"5"-27"-1600,0 2-1600,5 16 2048,1 1-1024,4 0-320,1 3-320,-2-3-128,3-1-256,-3 1-96,0 0-1216,-3-1-608,4-3-1504</inkml:trace>
          <inkml:trace contextRef="#ctx0" brushRef="#br0" timeOffset="19597">25382 20963 5120,'-14'-6'1920,"8"12"-1024,0-6-416,6 0 640,0 0 160,0 3 160,0 2-480,0 4-192,0 0-448,6 5 160,0 0 64,-3 0-160,3 2-64,-6 13-160,0 6-64,0 2-96,0-9-32,0-2-1184,-6-7-512,3-6-1888,3-4-1312,0-9 2112</inkml:trace>
          <inkml:trace contextRef="#ctx0" brushRef="#br0" timeOffset="20020">25388 20931 6016,'0'-9'2272,"10"5"-1216,4-2-320,-2 6 832,3 0-32,0 0 128,0 0-736,0 6-288,0-2-385,0 5 33,-3 0 32,-3-1-96,6 7 32,-9-2-32,-6 1 32,0 4-64,0-1 32,0-2-128,0-2 0,-6 10 160,1-6-128,1 2-64,-2-6-32,-3 10 32,-3-1 96,3-3 0,-2 0 0,1-6 96,5 0 96,1 1-64,4-6 0,0-3-256,4 0 0,1-1-32,5 2 64,1-2-96,10-4-64,-6 0 64,15-4 0,-4-6-416,5 5-160,-7-3-832,2 3-256,-1-13-703,-5 4-161,1 0-1376</inkml:trace>
        </inkml:traceGroup>
        <inkml:traceGroup>
          <inkml:annotationXML>
            <emma:emma xmlns:emma="http://www.w3.org/2003/04/emma" version="1.0">
              <emma:interpretation id="{EC2C7389-A6C7-4E03-B0B6-5929F22D307E}" emma:medium="tactile" emma:mode="ink">
                <msink:context xmlns:msink="http://schemas.microsoft.com/ink/2010/main" type="inkWord" rotatedBoundingBox="23543,17881 23613,18589 23081,18641 23011,17934"/>
              </emma:interpretation>
              <emma:one-of disjunction-type="recognition" id="oneOf7">
                <emma:interpretation id="interp35" emma:lang="zh-CN" emma:confidence="0">
                  <emma:literal>。</emma:literal>
                </emma:interpretation>
                <emma:interpretation id="interp36" emma:lang="zh-CN" emma:confidence="0">
                  <emma:literal>U</emma:literal>
                </emma:interpretation>
                <emma:interpretation id="interp37" emma:lang="zh-CN" emma:confidence="0">
                  <emma:literal>ⅴ</emma:literal>
                </emma:interpretation>
                <emma:interpretation id="interp38" emma:lang="zh-CN" emma:confidence="0">
                  <emma:literal>Ⅴ</emma:literal>
                </emma:interpretation>
                <emma:interpretation id="interp39" emma:lang="zh-CN" emma:confidence="0">
                  <emma:literal>v</emma:literal>
                </emma:interpretation>
              </emma:one-of>
            </emma:emma>
          </inkml:annotationXML>
          <inkml:trace contextRef="#ctx0" brushRef="#br0" timeOffset="21551">26082 20576 5888,'-6'0'2272,"6"0"-1216,-5 0-320,5 0 832,0 0-384,0 0-96,0 0-448,0 0-160,0 0-256,0 0 128,0 0 64,0 0 0,0 14 63,0-5 33,0 0-32,0-5-32,0 6-32,0-1-160,0 4 0,0 10-96,0 5 64,0-1-64,0 5 64,5 0-64,1 3 0,-2 7-96,7-3 32,-2-7 0,7 10 96,-1 3-32,0 0 0,2-3-96,1-6-64,-1-4 32,2-10 32,-4-5-32,2 2-32,2-6 32,7-8-32,4-5 0,-4-9 0,-1-10-160,1-7-32,-1-6-128,1-4 32,-1-5 96,7-1 32,-14 3 0,3-3 128,-5-3 0,-2 0 96,-3 3-96,-4 2 0,-7 3-192,0 2 0,0 3-256,-7 2-32,-4 1-480,8 2-191,-8-1-289,1 12-128,1 0-608,-3 3-256,3 0-448</inkml:trace>
        </inkml:traceGroup>
        <inkml:traceGroup>
          <inkml:annotationXML>
            <emma:emma xmlns:emma="http://www.w3.org/2003/04/emma" version="1.0">
              <emma:interpretation id="{8FA82FA9-4336-4A9F-8A40-29375631B76D}" emma:medium="tactile" emma:mode="ink">
                <msink:context xmlns:msink="http://schemas.microsoft.com/ink/2010/main" type="inkWord" rotatedBoundingBox="23915,18315 24056,18683 23824,18771 23683,18403"/>
              </emma:interpretation>
              <emma:one-of disjunction-type="recognition" id="oneOf8">
                <emma:interpretation id="interp40" emma:lang="zh-CN" emma:confidence="0">
                  <emma:literal>”</emma:literal>
                </emma:interpretation>
                <emma:interpretation id="interp41" emma:lang="zh-CN" emma:confidence="0">
                  <emma:literal>Ⅱ</emma:literal>
                </emma:interpretation>
                <emma:interpretation id="interp42" emma:lang="zh-CN" emma:confidence="0">
                  <emma:literal>"</emma:literal>
                </emma:interpretation>
                <emma:interpretation id="interp43" emma:lang="zh-CN" emma:confidence="0">
                  <emma:literal>“</emma:literal>
                </emma:interpretation>
                <emma:interpretation id="interp44" emma:lang="zh-CN" emma:confidence="0">
                  <emma:literal>凵</emma:literal>
                </emma:interpretation>
              </emma:one-of>
            </emma:emma>
          </inkml:annotationXML>
          <inkml:trace contextRef="#ctx0" brushRef="#br0" timeOffset="23340">26811 21011 4224,'-53'11'1664,"95"-11"-896,-62 0-192,40 0 640,-20 8-256,0-1 0</inkml:trace>
          <inkml:trace contextRef="#ctx0" brushRef="#br0" timeOffset="23631">26790 21034 11776,'4'13'1088,"1"10"32,1 9-512,0 4-192,-2-4-256,-4 0-64,0-4-32,0-2-64,5-7-544,1-2-288,-2 2-1184,2-10-544,-1-9-704</inkml:trace>
          <inkml:trace contextRef="#ctx0" brushRef="#br0" timeOffset="23804">26978 21002 5888,'0'0'2272,"0"0"-1216,0 6-736,0 2 544,0 0 480,0 8 288,0 10-448,0 15-160,0-5-576,0-4-224,0 0-1,6-2-191,-2-1-32,1-7-351,0 0-97,-1-8-1248,2-1-512,0-4-1600</inkml:trace>
        </inkml:traceGroup>
        <inkml:traceGroup>
          <inkml:annotationXML>
            <emma:emma xmlns:emma="http://www.w3.org/2003/04/emma" version="1.0">
              <emma:interpretation id="{6A2F07EE-26A8-4705-9630-F9AAE98C26BF}" emma:medium="tactile" emma:mode="ink">
                <msink:context xmlns:msink="http://schemas.microsoft.com/ink/2010/main" type="inkWord" rotatedBoundingBox="25136,17700 25233,18524 24702,18587 24604,17763"/>
              </emma:interpretation>
              <emma:one-of disjunction-type="recognition" id="oneOf9">
                <emma:interpretation id="interp45" emma:lang="zh-CN" emma:confidence="0">
                  <emma:literal>。</emma:literal>
                </emma:interpretation>
                <emma:interpretation id="interp46" emma:lang="zh-CN" emma:confidence="0">
                  <emma:literal>U</emma:literal>
                </emma:interpretation>
                <emma:interpretation id="interp47" emma:lang="zh-CN" emma:confidence="0">
                  <emma:literal>ㄩ</emma:literal>
                </emma:interpretation>
                <emma:interpretation id="interp48" emma:lang="zh-CN" emma:confidence="0">
                  <emma:literal>∪</emma:literal>
                </emma:interpretation>
                <emma:interpretation id="interp49" emma:lang="zh-CN" emma:confidence="0">
                  <emma:literal>ⅴ</emma:literal>
                </emma:interpretation>
              </emma:one-of>
            </emma:emma>
          </inkml:annotationXML>
          <inkml:trace contextRef="#ctx0" brushRef="#br0" timeOffset="26131">27681 20522 4736,'0'0'1760,"0"6"-960,5-6-448,-5 0 480,0 0 32,0 0 32,0 0-64,0 0-32,0 0-448,0 0 128,0 0 96,0 0-192,0 0 32,0 0-128,0 4 0,0 1-32,0-1 64,0-4-96,0 4 32,0-4-32,0 5 32,0-1-64,0 2-33,0-6-95,0 4 32,0 0-64,0 1 64,0-1-64,0 1-32,0 3 32,0-2 32,-5-6 32,5 4 96,0 1-96,0-1 0,0-1 32,0 3 0,0-2 0,0 2 0,0-2 0,0 5 0,0 0 64,0 9 32,0 10-96,5-6-96,1 1 64,-2 3 64,2 2-64,3-1 0,2 1-32,-1 2 32,1 2-128,-1 0 0,1 0 32,3-5 64,2 4 32,-1 11 32,0-20-64,-5 10-64,1-5 32,14-8-32,-11-6 0,8-4 64,-2-15-96,0 3-64,2 0-32,2-13 0,-3 3 96,4 0 64,-5-6-160,0 2 32,2-1-32,-2-6-32,-5 2 32,0-4 0,0-2-128,0 1 0,-3-5 128,-3-3 64,-4-7-32,-5-4 64,0 1-32,0 0 0,-5 0 0,1 0 0,-1 7 64,-1-7 0,6 5 0,-6 3 0,6 7 0,0 1 0,0 6-96,0 7 0,0 0-32,-4 9 96,4-2-416,-5 3-127,5 6-897,0 10-320,-6 2-2240</inkml:trace>
        </inkml:traceGroup>
        <inkml:traceGroup>
          <inkml:annotationXML>
            <emma:emma xmlns:emma="http://www.w3.org/2003/04/emma" version="1.0">
              <emma:interpretation id="{534434D8-665C-4A92-9EA4-4DECBDC76088}" emma:medium="tactile" emma:mode="ink">
                <msink:context xmlns:msink="http://schemas.microsoft.com/ink/2010/main" type="inkWord" rotatedBoundingBox="25390,18211 25634,18229 25604,18644 25359,18625"/>
              </emma:interpretation>
              <emma:one-of disjunction-type="recognition" id="oneOf10">
                <emma:interpretation id="interp50" emma:lang="zh-CN" emma:confidence="0">
                  <emma:literal>”</emma:literal>
                </emma:interpretation>
                <emma:interpretation id="interp51" emma:lang="zh-CN" emma:confidence="0">
                  <emma:literal>Ⅱ</emma:literal>
                </emma:interpretation>
                <emma:interpretation id="interp52" emma:lang="zh-CN" emma:confidence="0">
                  <emma:literal>"</emma:literal>
                </emma:interpretation>
                <emma:interpretation id="interp53" emma:lang="zh-CN" emma:confidence="0">
                  <emma:literal>“</emma:literal>
                </emma:interpretation>
                <emma:interpretation id="interp54" emma:lang="zh-CN" emma:confidence="0">
                  <emma:literal>n</emma:literal>
                </emma:interpretation>
              </emma:one-of>
            </emma:emma>
          </inkml:annotationXML>
          <inkml:trace contextRef="#ctx0" brushRef="#br0" timeOffset="27029">28437 20853 4352,'-6'-3'1664,"6"3"-896,6-6-64,-6 6 736,0 0-160,0 0-32,3 6-352,9-3-96,-7 1-448,-1 6 224,2 3 128,-1 6-160,-1 0 32,-4 3-288,6 1-33,-6 3-127,0-3-96,0 9 0,0-6-32,0-3-223,0-5-1,0-4-896,0-5-288,0-18-1984,-6-5-256</inkml:trace>
          <inkml:trace contextRef="#ctx0" brushRef="#br0" timeOffset="27314">28598 20866 5888,'11'-9'2176,"-1"9"-1152,-4 0-480,-6 0 640,0 0-128,0 9 96,0 0-288,0 1-64,0 3-448,0 6 64,0-2 32,0 6-32,0-1-1,0 1-95,0 9 32,0 0-128,5 9-64,-1-11-160,1 2-64,1-3 32,-6-7 64,0-5-416,0-2-160,0-1-991,0-5-353,0-9-960,0 0-1696,0-6 1120</inkml:trace>
        </inkml:traceGroup>
      </inkml:traceGroup>
    </inkml:traceGroup>
  </inkml:traceGroup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8:58.46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B2F9FB51-C0E1-411C-83E6-8B96AC6B3CE0}" emma:medium="tactile" emma:mode="ink">
          <msink:context xmlns:msink="http://schemas.microsoft.com/ink/2010/main" type="inkDrawing"/>
        </emma:interpretation>
      </emma:emma>
    </inkml:annotationXML>
    <inkml:trace contextRef="#ctx0" brushRef="#br0">28811 20113 4096,'-12'-19'1568,"24"12"-832,-12-1-288,0 8 480,7 0-256,15 0-32</inkml:trace>
  </inkml:traceGroup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8:58.94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213F651-D965-4510-91E6-56B71AA71869}" emma:medium="tactile" emma:mode="ink">
          <msink:context xmlns:msink="http://schemas.microsoft.com/ink/2010/main" type="inkDrawing"/>
        </emma:interpretation>
      </emma:emma>
    </inkml:annotationXML>
    <inkml:trace contextRef="#ctx0" brushRef="#br0">28830 20069 10048,'5'0'608,"-5"0"-64,0 0-128,0 0 32,0 9-32,-5-1 64,-1 7-64,-13-2 0,2 7-224,-7-4-64,3-2-64,0 0 32,6 0-224,0-5 32,6-2-256,3-1-96,0-2-32,2-4-32,4 0-224,0-4-64,10-2-32,-1 2 64,2-4 320,10-2 288,-2 2 32,-2-1 0,-2 0 96,0-1 0,0 1 96,-5 2 32,1 1-32,-1 2 32,1-2 288,-8 2 128,3 4 256,-6 0 64,0 0-64,6 10-32,-2 3-32,-4 0-64,5 6-128,-5 4 0,6-1-160,-6 4-32,0 6-192,3 4-32,4-4-96,-2 0-32,-5-5 32,0-4 64,0-5-544,0 1-192,-5-6-608,-2 1-160,-2-5-448,0 0-160,-3-5-384,-8 2-416,1-2 1248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15.116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13052 9485 5376,'0'13'2016,"6"-4"-1088,0 4-320,-3-7 672,3 3 0,-1 1 0,11-3-320,-1-1-128,0-2-480,5 1 224,1-1 64,-6 0-129,6-4 33,-6 0-128,6 0 64,-3-4 32,3-5-32,6-1-224,-3-3-96,3-6-96,18 2-64,-4-1-64,-1 1 32,1 1 32,1 3 0,-7 0 0,-5 4 64,-5-1-32,-4 7 64,-10-1-288,-11-2-32,-6 6-576,-3 6-224,-8-2-575,2 5-225,-9 0 224,3-1 128,0 1 576,6-3 288,5 1 448,-1 3 192,-4-4 352,0 1 128,0 3 320,4-1 128,1 0-32,1 5 64,-2-1-128,1 6-64,-1 3 0,1 5-33,1 14-63,-8 0-64,2 5-192,-6-1-128,6 0-96,0-6 0,0-1-192,0-11-32,5-5-992,5-8-224,-1-14-191,6-8-385,6-7-128,4-2-288,1-6-96,-2-8-416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8:59.15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B6B58D6C-5306-41E3-AF05-2791DA8F211B}" emma:medium="tactile" emma:mode="ink">
          <msink:context xmlns:msink="http://schemas.microsoft.com/ink/2010/main" type="inkDrawing"/>
        </emma:interpretation>
      </emma:emma>
    </inkml:annotationXML>
    <inkml:trace contextRef="#ctx0" brushRef="#br0">28614 20532 5120,'-9'0'1920,"9"0"-1024,0 0-288,0 0 736,0 0-256,5 0 0,-1-4-320,8-2-96,-3 2-384,12 1-32,5-2-32,-1 0-32,1 0-32,-1 1-96,1 0 32,4-5-64,0 3 64,0 2-128,2-1 0,4 5-736,-6-4-384,12 4-896,-8 0-384,-2 0-544</inkml:trace>
  </inkml:traceGroup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9:02.02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65E42143-E829-48A2-B2FB-7EF92984BC34}" emma:medium="tactile" emma:mode="ink">
          <msink:context xmlns:msink="http://schemas.microsoft.com/ink/2010/main" type="inkDrawing"/>
        </emma:interpretation>
      </emma:emma>
    </inkml:annotationXML>
    <inkml:trace contextRef="#ctx0" brushRef="#br0">29869 19307 5888,'0'0'2176,"0"0"-1152,0 0-576,0 0 640,0 0 0,11 4 64,-1 2-256,-5-3-96,5-3-448,-10 0 64,5 5 32,-1-5-96,7 0 31,-5 0-95,3 0 64,1 0-64,1 0 0,-2 0-160,3 0-96,-3-5 0,7 2 32,-2-3 96,2 2 64,4-1-192,1 1-64,0 0-288,3-5-128,8 0-320,-7 0-159,16 4-641,-11 0-256,0 5-448,2 0-192,-7 0-288</inkml:trace>
  </inkml:traceGroup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9:17.89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A9ED20B7-3EFF-43E7-A6F4-EC2AAF3ACBC4}" emma:medium="tactile" emma:mode="ink">
          <msink:context xmlns:msink="http://schemas.microsoft.com/ink/2010/main" type="inkDrawing"/>
        </emma:interpretation>
      </emma:emma>
    </inkml:annotationXML>
    <inkml:trace contextRef="#ctx0" brushRef="#br0">29584 20568 3968,'-5'-4'1472,"5"4"-768,0-4-128,0 4 640,0 0-256,0 0-64,0 0-320,0 0-96,0-6-288,0 6 160,0 0 128,0 0-96,5 6-64,-5 2-32,0 1 32,0 10 32,0-3 32,0 0-128,0 10 64,0 6-128,0-6 64,0 6-32,0 0 32,0 0 0,0 0-64,0 4 32,4 0 0,-4 0 31,6-4-223,-1 6 0,5-8-32,1-2 64,-1-11-32,-1-2-32,2-1-64,4-6-32,0-4 64,1-13 64,-2 0-64,7 1 0,6-7-32,-3 2-63,6-4-65,-3-2 32,-7 0 96,-5 2 96,1-1 0,-7-6-32,2 2-128,-7 0 0,-4-10 64,6-8 96,-6 2-64,-10 2-64,5 1 64,-1-1 0,2 4-64,-1 3 64,-1 7 32,2 0 64,4-1-96,0 10 0,0 3-256,0 6-128,0-1-480,0 5-160,0 0-800,0 5-256,0 5-864</inkml:trace>
  </inkml:traceGroup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9:18.36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888DCB92-FA2A-4125-9E81-9AFCBE8DE029}" emma:medium="tactile" emma:mode="ink">
          <msink:context xmlns:msink="http://schemas.microsoft.com/ink/2010/main" type="inkDrawing"/>
        </emma:interpretation>
      </emma:emma>
    </inkml:annotationXML>
    <inkml:trace contextRef="#ctx0" brushRef="#br0">29976 20863 4096,'-9'4'1568,"9"-4"-832,3 5-384,-3-5 480,0 0 96,12 4 160,-2 0-320,-2 2-64,4-3-416,-2 3 32,0-2 32,0-1 64,-4 7 160,0-1-128,-3 1 64,-3 3-160,0 0 32,-3 1-96,-3 0 0,0 4-32,1-4 0,-5 0 64,5-1 127,1-4-191,-2 1 0,1-3 0,5 2 64,0 1-32,0 9 0,0-6-160,0 0-32,0-3 96,5-1-96,1-5-64,-2 0 64,6 1 0,6-5-192,5-13-64,-2-2-512,7 7-192,4-1-415,0-4-161,6 3-832,-4-3-320,-2-2-736</inkml:trace>
  </inkml:traceGroup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9:18.71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A11B7D25-5CC7-4082-8265-FAE5C36633B7}" emma:medium="tactile" emma:mode="ink">
          <msink:context xmlns:msink="http://schemas.microsoft.com/ink/2010/main" type="inkDrawing"/>
        </emma:interpretation>
      </emma:emma>
    </inkml:annotationXML>
    <inkml:trace contextRef="#ctx0" brushRef="#br0">30367 20817 5632,'-3'0'2112,"6"3"-1152,3 7-576,0-6 672,-6 5-416,4 4-32,-4 2-224,0 2-64,0 2-192,0 4 320,-4-1 192,-2 1-64,-9-1 64,0-3 0,0-2 0,3 2-96,3 4 63,4-6-127,-1-2 32,2-2-224,4-4-96,10-1-96,1-2-96,4-12-64,0 2-32,0-5-512,0 0-224,6 1-863,0-2-289,-3-3-640,-1-2-192,-1 2-64</inkml:trace>
  </inkml:traceGroup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9:19.13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E3877FF9-48C6-47A9-8964-0E73B9C3DF3E}" emma:medium="tactile" emma:mode="ink">
          <msink:context xmlns:msink="http://schemas.microsoft.com/ink/2010/main" type="inkDrawing"/>
        </emma:interpretation>
      </emma:emma>
    </inkml:annotationXML>
    <inkml:trace contextRef="#ctx0" brushRef="#br0">30022 20476 5248,'-21'0'2016,"17"0"-1088,4-4-256,0 4 704,0 0-128,0 0 64,0 0-544,0 0-192,4 0-352,8 0 64,-3 0 32,2-13-96,4 3-64,1 1-160,-2 0 0,2 5-512,-2-2-192,2 2-1056,-5 0-480,-2-1-1152</inkml:trace>
  </inkml:traceGroup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9:19.75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2301F973-B58E-4BDE-AB08-7B558C0B0880}" emma:medium="tactile" emma:mode="ink">
          <msink:context xmlns:msink="http://schemas.microsoft.com/ink/2010/main" type="inkDrawing"/>
        </emma:interpretation>
      </emma:emma>
    </inkml:annotationXML>
    <inkml:trace contextRef="#ctx0" brushRef="#br0">30160 20214 4480,'-4'-5'1664,"4"5"-896,0 0 160,0 0 736,0 0-288,0 0-64,4 5-480,7-1-96,-2 2-448,12-2-32,0 0-32,3 1-96,3-5-96,-2 0-96,1 0 32,-2 0-32,-4 0-64,2 0-352,-8 0-160,-2 0 0,-8 0 32,-4 0 128,0 0 128,0 4 224,-4 5 64,-2-5 64,0 2 0,2-2-96,-1 1 0,0-1-160,-1-1-64,2 3-128,-2-2-32,0-4-32,6 0 64,0 0 192,0 0 128,0 0 32,0 0 32,0 0 128,0-4 96,0 4 224,0 0 128,0 0 32,0 0 32,-3 0 192,3 0 64,0 0 0,0 4 32,0 6-192,0-1-32,0 10-64,0-2-64,-5 12-192,5-3-128,0 0-192,5 2-64,-5-2-832,3-3-288,-3 0-1728,0-5-2016,0-4 1312</inkml:trace>
  </inkml:traceGroup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9:24.91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F9F98834-2AC1-470B-8D1C-80E63AFAFAA6}" emma:medium="tactile" emma:mode="ink">
          <msink:context xmlns:msink="http://schemas.microsoft.com/ink/2010/main" type="inkDrawing"/>
        </emma:interpretation>
      </emma:emma>
    </inkml:annotationXML>
    <inkml:trace contextRef="#ctx0" brushRef="#br0">21111 15643 4224,'-4'0'1568,"4"0"-832,0 0-288,0 0 480,0 0-160,0 0 0,0 0-224,0 0-64,0 0-288,0 0-64,0 0 0,0 0 64,0 0 32,0 0-96,0 0-32,0 0 32,0 0 64,0-4 32,0 2 32,0-1-128,0 3-32,0-11 96,0 6 32,4-1-192,1-1-64,-2 0 128,0 5 96,1-7-32,0-2 0,6 6 32,-3-2-96,1 3-64,5 2-96,2 2 128,-5-3 0,2-1-96,-5 4-32,3 0 32,-4 0 64,3 4 0,-9-4-32,4 9-480,-4-2-512,0-2-192,0 2-1088,2-1-1568,-2-6 896</inkml:trace>
  </inkml:traceGroup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9:27.42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A96E44A3-A71E-40EF-9B4F-2F7359A12912}" emma:medium="tactile" emma:mode="ink">
          <msink:context xmlns:msink="http://schemas.microsoft.com/ink/2010/main" type="inkDrawing"/>
        </emma:interpretation>
      </emma:emma>
    </inkml:annotationXML>
    <inkml:trace contextRef="#ctx0" brushRef="#br0">21656 15120 4224,'-7'0'1664,"7"0"-896,0-3-192,0 3 576,0 0-384,0 0-32,0 0-352,0 3-96,0 3-160,0 0 320,-4 0 192,0 4-256,2 2-128,-6 4 320,1 4 224,-1 2-192,2 12-32,-1 1-128,-1 3 32,2 0-64,-2 7-1,5 2-31,-1 4 0,4-3-192,4 0-64,3-1-128,-1 0-96,6 1 64,-1-7 0,-1-6-256,5-7-64,10-6-735,-1-8-321,0-5-1120,1-6-384,-2-11-384</inkml:trace>
  </inkml:traceGroup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9:27.72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DF8E2983-8D39-4FE2-94CC-35903A984236}" emma:medium="tactile" emma:mode="ink">
          <msink:context xmlns:msink="http://schemas.microsoft.com/ink/2010/main" type="inkDrawing"/>
        </emma:interpretation>
      </emma:emma>
    </inkml:annotationXML>
    <inkml:trace contextRef="#ctx0" brushRef="#br0">21903 15407 2688,'-7'-5'1056,"7"-3"-576,0-29-64,7 32 448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15.382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13498 9607 5632,'55'-9'2112,"-50"9"-1152,5 0-480,0 0 576,0 0-32,2 5 96,-3-1-256,0 5-64,-3 1-448,0 12 128,-1-4 160,0 10 0,-5 4 95,0 0-127,-5-2-64,0 2-32,-7 3 96,3-2-224,-12 8-64,6 0-160,0-14-128,0-8 0,-6-6-736,7-3-256,14-29-1791,5-8-961,14-5-1728,2-23 1632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9:03.01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3286A262-8D22-4202-9050-1F859AC86F50}" emma:medium="tactile" emma:mode="ink">
          <msink:context xmlns:msink="http://schemas.microsoft.com/ink/2010/main" type="writingRegion" rotatedBoundingBox="27728,15627 33458,15731 33407,18539 27677,18434">
            <msink:destinationLink direction="with" ref="{1554E365-FB0C-40B2-9AF0-691F25508D6B}"/>
          </msink:context>
        </emma:interpretation>
      </emma:emma>
    </inkml:annotationXML>
    <inkml:traceGroup>
      <inkml:annotationXML>
        <emma:emma xmlns:emma="http://www.w3.org/2003/04/emma" version="1.0">
          <emma:interpretation id="{B88665F6-8A87-4CBB-A916-AC828532B858}" emma:medium="tactile" emma:mode="ink">
            <msink:context xmlns:msink="http://schemas.microsoft.com/ink/2010/main" type="paragraph" rotatedBoundingBox="27758,15481 33050,15736 32980,17185 27689,169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6ABD7F-B2A7-48AD-A59E-CD4FDA86C07E}" emma:medium="tactile" emma:mode="ink">
              <msink:context xmlns:msink="http://schemas.microsoft.com/ink/2010/main" type="inkBullet" rotatedBoundingBox="27728,15930 28244,15946 28213,16949 27698,16934"/>
            </emma:interpretation>
            <emma:one-of disjunction-type="recognition" id="oneOf0">
              <emma:interpretation id="interp0" emma:lang="zh-CN" emma:confidence="0">
                <emma:literal>G</emma:literal>
              </emma:interpretation>
              <emma:interpretation id="interp1" emma:lang="zh-CN" emma:confidence="0">
                <emma:literal>i</emma:literal>
              </emma:interpretation>
              <emma:interpretation id="interp2" emma:lang="zh-CN" emma:confidence="0">
                <emma:literal>ⅵ</emma:literal>
              </emma:interpretation>
              <emma:interpretation id="interp3" emma:lang="zh-CN" emma:confidence="0">
                <emma:literal>j</emma:literal>
              </emma:interpretation>
              <emma:interpretation id="interp4" emma:lang="zh-CN" emma:confidence="0">
                <emma:literal>5</emma:literal>
              </emma:interpretation>
            </emma:one-of>
          </emma:emma>
        </inkml:annotationXML>
        <inkml:trace contextRef="#ctx0" brushRef="#br0">30798 18877 4480,'-5'0'1664,"5"0"-896,-6 32-608,6-23 416,0 1-32,0-6 32,0 2 128,0 1 32,-6-1-384,6 3 0,0-5 64,-3 0-32,-3 1 32,6 5 32,-5-3 64,5 3-160,-4 0 32,4 8-96,-6-4 64,6-2-128,0 2-64,0-2 64,0 8 0,0 8-32,0 8-32,0-1-32,0 1 64,0 2-32,6-3 64,-2 1-129,7 0-63,-2-4 64,2 0 64,-1-5-64,5-5-64,0 10-96,0-9-32,6-5 128,-1-14 32,1-4 0,9 0-64,-3-4-64,3-4-32,0-6-32,-4-5 96,-1-3-64,-4-1 33,-1-3-1,1-2 0,-6 1 128,-5-14 32,1 1-128,-1-2-32,-5 1 32,-5 5 0,0 1 96,0 3 32,-5 5-33,-2-1-63,4 5-63,-3 4 31,1 2-32,-1-1 0,2 4-224,-2 5-128,1 5-480,1-1-160,4 5-1024,0 0-320,4 9-736</inkml:trace>
        <inkml:trace contextRef="#ctx0" brushRef="#br0" timeOffset="1098">31149 18584 4864,'-21'-10'1824,"17"10"-960,-1 0-224,5 0 1312,-9 0-352,3 0-544,0 0-320,18 0-320,-3 0-96,0 0-192,3 0-32,2 0-32,2 0 32,-2 6-128,2-6-64,-1 0-736,6 0-224,-1 0-544,-4 0-192,-2 0-1248</inkml:trace>
      </inkml:traceGroup>
      <inkml:traceGroup>
        <inkml:annotationXML>
          <emma:emma xmlns:emma="http://www.w3.org/2003/04/emma" version="1.0">
            <emma:interpretation id="{A1D65778-8C16-4046-AF11-21A3AF2953F8}" emma:medium="tactile" emma:mode="ink">
              <msink:context xmlns:msink="http://schemas.microsoft.com/ink/2010/main" type="line" rotatedBoundingBox="28333,15509 33050,15736 32984,17101 28267,16875"/>
            </emma:interpretation>
          </emma:emma>
        </inkml:annotationXML>
        <inkml:traceGroup>
          <inkml:annotationXML>
            <emma:emma xmlns:emma="http://www.w3.org/2003/04/emma" version="1.0">
              <emma:interpretation id="{47BC931D-668F-4E89-9C89-9E5FFE4E7F9A}" emma:medium="tactile" emma:mode="ink">
                <msink:context xmlns:msink="http://schemas.microsoft.com/ink/2010/main" type="inkWord" rotatedBoundingBox="28321,15759 28715,15778 28662,16894 28267,16875"/>
              </emma:interpretation>
              <emma:one-of disjunction-type="recognition" id="oneOf1">
                <emma:interpretation id="interp5" emma:lang="zh-CN" emma:confidence="0">
                  <emma:literal>&amp;</emma:literal>
                </emma:interpretation>
                <emma:interpretation id="interp6" emma:lang="zh-CN" emma:confidence="0">
                  <emma:literal>下</emma:literal>
                </emma:interpretation>
                <emma:interpretation id="interp7" emma:lang="zh-CN" emma:confidence="0">
                  <emma:literal>召</emma:literal>
                </emma:interpretation>
                <emma:interpretation id="interp8" emma:lang="zh-CN" emma:confidence="0">
                  <emma:literal>匚</emma:literal>
                </emma:interpretation>
                <emma:interpretation id="interp9" emma:lang="zh-CN" emma:confidence="0">
                  <emma:literal>a</emma:literal>
                </emma:interpretation>
              </emma:one-of>
            </emma:emma>
          </inkml:annotationXML>
          <inkml:trace contextRef="#ctx0" brushRef="#br0" timeOffset="296">31343 19118 5632,'-9'10'2112,"9"-7"-1152,0 7-352,4-1 736,-4-1-384,5 10-160,1 9-96,0 1 0,-3-2-384,13 6-32,-5 0 32,-2 4-192,3-4 0,3-5-128,0 1-32,-6-6-608,3-3-288,-3-5-1504,0-10-608,-13-8 32</inkml:trace>
          <inkml:trace contextRef="#ctx0" brushRef="#br0" timeOffset="1381">31394 18393 5120,'-30'0'1920,"30"3"-1024,0-3-192,0 0 640,9 0-96,2 0 0,4 0-448,6 0-160,0 0-352,-2 0-128,7 0-32,-1 6-64,1-6-64,-2 0-64,3 0-32,-1 14-448,-7-14-128,-4 0-864,-4 9-288,-5 0-1376</inkml:trace>
          <inkml:trace contextRef="#ctx0" brushRef="#br0" timeOffset="1584">31511 18465 5504,'-10'0'2112,"10"5"-1152,6-5-352,-6 0 1248,4 17-480,1 2-480,1 0-256,-6 7-384,6 6-96,-6 0-32,0 0-64,0-2-64,4 12-128,2-10-64,-1-6-1184,-2-3-448,9-8-1696</inkml:trace>
          <inkml:trace contextRef="#ctx0" brushRef="#br0" timeOffset="504">31615 19226 8320,'9'6'3072,"-3"26"-1664,3-10-736,-3-8 896,-3-1-544,-3 6-129,0 3-511,6 4-256,0 2-64,-1-1-224,-1-4-32,2-1-703,0-2-193,3-8-928,2-2-416,-7-6-1152</inkml:trace>
        </inkml:traceGroup>
        <inkml:traceGroup>
          <inkml:annotationXML>
            <emma:emma xmlns:emma="http://www.w3.org/2003/04/emma" version="1.0">
              <emma:interpretation id="{EF1C732B-0B8C-42B5-8D98-D05AB77A4FC7}" emma:medium="tactile" emma:mode="ink">
                <msink:context xmlns:msink="http://schemas.microsoft.com/ink/2010/main" type="inkWord" rotatedBoundingBox="29131,15786 29976,15826 29928,16836 29082,16795"/>
              </emma:interpretation>
              <emma:one-of disjunction-type="recognition" id="oneOf2">
                <emma:interpretation id="interp10" emma:lang="zh-CN" emma:confidence="0">
                  <emma:literal>阿</emma:literal>
                </emma:interpretation>
                <emma:interpretation id="interp11" emma:lang="zh-CN" emma:confidence="0">
                  <emma:literal>闶</emma:literal>
                </emma:interpretation>
                <emma:interpretation id="interp12" emma:lang="zh-CN" emma:confidence="0">
                  <emma:literal>目</emma:literal>
                </emma:interpretation>
                <emma:interpretation id="interp13" emma:lang="zh-CN" emma:confidence="0">
                  <emma:literal>呵</emma:literal>
                </emma:interpretation>
                <emma:interpretation id="interp14" emma:lang="zh-CN" emma:confidence="0">
                  <emma:literal>吓</emma:literal>
                </emma:interpretation>
              </emma:one-of>
            </emma:emma>
          </inkml:annotationXML>
          <inkml:trace contextRef="#ctx0" brushRef="#br0" timeOffset="3883">32209 18719 4992,'0'0'1920,"0"0"-1024,0-4-288,0 4 736,0 0-256,0 0-64,0 0-384,-9 0-64,9 0-352,-11 8 0,1-3 96,5 5-128,1-1-32,-2-1 64,0 7 0,6 7 32,0-4 0,0 10-64,-5-2 32,5 0 0,0 2 32,0-1 0,0 5-1,0 1-127,11 2-32,-1-7-32,1 8 32,8 5-64,-2-1-32,-2-4 32,0-4 32,0-4 32,0-6 32,6 2-160,0-8 32,-1 0 0,-1-10 0,2 0 0,0-6 64,-1-6-32,1 0-32,-2-4-128,-2-4 0,-2-8 64,0-16 96,-6 6-64,3 2 0,-9-2 32,3 0 0,-6 0-96,0 0 0,0-8-32,-6-14 0,3 12 0,-3 6 97,0 4-161,3 6 64,-3 4-224,0 3-96,1 6-192,1-1-64,4 5-320,-6 0-160,6 5-992,0-2-1760,0 2 736</inkml:trace>
          <inkml:trace contextRef="#ctx0" brushRef="#br0" timeOffset="4948">32577 18683 6912,'-30'-9'2624,"30"9"-1408,0-4-640,0 4 736,0 0-320,4 0-96,2 0-512,8 0-160,2 0-160,5-6-64,-1 3 96,1-3-128,0 2 0,-1 0-672,-1-1-320,2 5-992,0 0-320,-1 0-800</inkml:trace>
          <inkml:trace contextRef="#ctx0" brushRef="#br0" timeOffset="4347">32740 19128 4608,'-11'0'1760,"6"8"-960,1-8-160,4 0 672,0 0 0,0 8 64,0 2-320,0 9-160,4-6-512,1 9 192,1 1 64,-6 0-192,5-1-32,-1 5-224,2 2-129,0-7-382,-3 0-129,3-4-768,0-4-320,0-6-896,-3-2-384,-3-6-64</inkml:trace>
          <inkml:trace contextRef="#ctx0" brushRef="#br0" timeOffset="4587">32857 19118 5376,'0'4'2016,"-5"6"-1088,10 2-256,-5-2 800,6 9-64,-2 7 32,2 1-576,-1 1-256,-1 4-384,7 0-96,-7-2 0,13-2-160,-2-5-32,-15 0-480,9-5-128,3-4-928,-18-2-2784</inkml:trace>
          <inkml:trace contextRef="#ctx0" brushRef="#br0" timeOffset="5346">32897 18465 6144,'-4'0'2368,"4"0"-1280,4-13-640,2 18 640,-1-1-352,11 0-96,-2 2-224,-2-3-96,-3 3 64,-3 1-192,-3 3 192,3-1 32,-6 1 64,0-1 128,0-1-224,0 1 31,-9 1-191,-2 3-64,7 6 0,8-1-192,1 5 32,1 0 0,-3-1 0,3 5 0,0-5 0,-2 10-448,1 10-159,1-12-1089,-1-2-512,-5-5-1664</inkml:trace>
        </inkml:traceGroup>
        <inkml:traceGroup>
          <inkml:annotationXML>
            <emma:emma xmlns:emma="http://www.w3.org/2003/04/emma" version="1.0">
              <emma:interpretation id="{FCF97D3E-D990-4A83-9FBD-007CFFC7E91F}" emma:medium="tactile" emma:mode="ink">
                <msink:context xmlns:msink="http://schemas.microsoft.com/ink/2010/main" type="inkWord" rotatedBoundingBox="30354,16214 30756,16233 30728,16810 30326,16790"/>
              </emma:interpretation>
              <emma:one-of disjunction-type="recognition" id="oneOf3">
                <emma:interpretation id="interp15" emma:lang="zh-CN" emma:confidence="0">
                  <emma:literal>V</emma:literal>
                </emma:interpretation>
                <emma:interpretation id="interp16" emma:lang="zh-CN" emma:confidence="0">
                  <emma:literal>U</emma:literal>
                </emma:interpretation>
                <emma:interpretation id="interp17" emma:lang="zh-CN" emma:confidence="0">
                  <emma:literal>Ⅴ</emma:literal>
                </emma:interpretation>
                <emma:interpretation id="interp18" emma:lang="zh-CN" emma:confidence="0">
                  <emma:literal>v</emma:literal>
                </emma:interpretation>
                <emma:interpretation id="interp19" emma:lang="zh-CN" emma:confidence="0">
                  <emma:literal>ⅴ</emma:literal>
                </emma:interpretation>
              </emma:one-of>
            </emma:emma>
          </inkml:annotationXML>
          <inkml:trace contextRef="#ctx0" brushRef="#br0" timeOffset="8379">33392 18960 3200,'6'-15'1216,"13"11"-640,-2-22-128,-14 20 480,3-3-160,3 5-64,-3-2-192,0 3 0,0-1 480,-2-2-544,-4 6 128,0 0 32,0 0-160,0 0 0,0 13 224,-4 3 128,4-3-224,0 6 0,-6 3-224,6 1-32,-6 4-64,6 5 64,0-6-33,0 11 1,0-1-32,0 0 0,0 0-64,6 0 32,0 1-128,3-5 0,0-2-32,3-1 32,2-7-128,2-5 0,-2-7 32,2-5 0,4-10-96,1 1 64,-6-10 32,12 0 64,-3-3-96,6-12 0,-3 7-32,-7-9 0,-4-1 64,-7 4 0,2 2-96,-7-3 64,-8 4 32,-2-8 0,1 7 0,0-2 0,-5 2-96,0-11 64,10 9-32,0-4 0,0 6-160,0 3-96,0 4-255,4 6-33,12 13-1440,0 0-512,0 4-224</inkml:trace>
        </inkml:traceGroup>
        <inkml:traceGroup>
          <inkml:annotationXML>
            <emma:emma xmlns:emma="http://www.w3.org/2003/04/emma" version="1.0">
              <emma:interpretation id="{820F4090-1EDB-4119-8480-07E33FB9F085}" emma:medium="tactile" emma:mode="ink">
                <msink:context xmlns:msink="http://schemas.microsoft.com/ink/2010/main" type="inkWord" rotatedBoundingBox="30963,16554 30997,16556 30984,16816 30951,16815"/>
              </emma:interpretation>
              <emma:one-of disjunction-type="recognition" id="oneOf4">
                <emma:interpretation id="interp20" emma:lang="zh-CN" emma:confidence="0">
                  <emma:literal>I</emma:literal>
                </emma:interpretation>
                <emma:interpretation id="interp21" emma:lang="zh-CN" emma:confidence="0">
                  <emma:literal>、</emma:literal>
                </emma:interpretation>
                <emma:interpretation id="interp22" emma:lang="zh-CN" emma:confidence="0">
                  <emma:literal>丨</emma:literal>
                </emma:interpretation>
                <emma:interpretation id="interp23" emma:lang="zh-CN" emma:confidence="0">
                  <emma:literal>!</emma:literal>
                </emma:interpretation>
                <emma:interpretation id="interp2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8658">34014 19186 6400,'-9'32'2464,"9"-28"-1344,0-1-1312,0 16 2336,0-1-736,0 0-320,0 4-192,3 2-544,-3-2-64,0 0-64,0 1-96,0-4-32,6-6-33,-6 2-63,0-7-959,0-8-481,6 0-1600,-2-8-1888,2-7 1408</inkml:trace>
        </inkml:traceGroup>
        <inkml:traceGroup>
          <inkml:annotationXML>
            <emma:emma xmlns:emma="http://www.w3.org/2003/04/emma" version="1.0">
              <emma:interpretation id="{BD5E09BC-43FB-4A24-BC07-57FD01DEFAA7}" emma:medium="tactile" emma:mode="ink">
                <msink:context xmlns:msink="http://schemas.microsoft.com/ink/2010/main" type="inkWord" rotatedBoundingBox="31159,16602 31452,16616 31440,16864 31147,16850"/>
              </emma:interpretation>
              <emma:one-of disjunction-type="recognition" id="oneOf5">
                <emma:interpretation id="interp25" emma:lang="zh-CN" emma:confidence="0">
                  <emma:literal>、</emma:literal>
                </emma:interpretation>
                <emma:interpretation id="interp26" emma:lang="zh-CN" emma:confidence="0">
                  <emma:literal>工</emma:literal>
                </emma:interpretation>
                <emma:interpretation id="interp27" emma:lang="zh-CN" emma:confidence="0">
                  <emma:literal>冫</emma:literal>
                </emma:interpretation>
                <emma:interpretation id="interp28" emma:lang="zh-CN" emma:confidence="0">
                  <emma:literal>二</emma:literal>
                </emma:interpretation>
                <emma:interpretation id="interp29" emma:lang="zh-CN" emma:confidence="0">
                  <emma:literal>乙</emma:literal>
                </emma:interpretation>
              </emma:one-of>
            </emma:emma>
          </inkml:annotationXML>
          <inkml:trace contextRef="#ctx0" brushRef="#br0" timeOffset="9010">34202 19235 6144,'26'0'2368,"-16"19"-1280,2-10-576,-9-4 768,8 0-384,-1 2-128,0 3-288,0 0-64,0-2-256,2 2 192,-9-2 64,-3 1 160,0 4 32,-3 3 31,-3 0 65,0 3-32,2-2 64,-7-2-224,6-2-32,5 1-96,-4-6 0,4 2-288,0-6-32,0-4-64,0 0 0,9 6-96,2-6 64,5-6-128,-2 2 32,2-6-576,4 2-256,0-2-640,0-4-191,12 2-2017,-8 2-1728,2 0 2080</inkml:trace>
        </inkml:traceGroup>
        <inkml:traceGroup>
          <inkml:annotationXML>
            <emma:emma xmlns:emma="http://www.w3.org/2003/04/emma" version="1.0">
              <emma:interpretation id="{E55768EF-B9E7-4020-BA9B-76DAA6A5C5EE}" emma:medium="tactile" emma:mode="ink">
                <msink:context xmlns:msink="http://schemas.microsoft.com/ink/2010/main" type="inkWord" rotatedBoundingBox="31805,15676 33050,15736 32994,16888 31750,16828"/>
              </emma:interpretation>
              <emma:one-of disjunction-type="recognition" id="oneOf6">
                <emma:interpretation id="interp30" emma:lang="zh-CN" emma:confidence="0">
                  <emma:literal>区</emma:literal>
                </emma:interpretation>
                <emma:interpretation id="interp31" emma:lang="zh-CN" emma:confidence="0">
                  <emma:literal>陡</emma:literal>
                </emma:interpretation>
                <emma:interpretation id="interp32" emma:lang="zh-CN" emma:confidence="0">
                  <emma:literal>吆</emma:literal>
                </emma:interpretation>
                <emma:interpretation id="interp33" emma:lang="zh-CN" emma:confidence="0">
                  <emma:literal>旺</emma:literal>
                </emma:interpretation>
                <emma:interpretation id="interp34" emma:lang="zh-CN" emma:confidence="0">
                  <emma:literal>沽</emma:literal>
                </emma:interpretation>
              </emma:one-of>
            </emma:emma>
          </inkml:annotationXML>
          <inkml:trace contextRef="#ctx0" brushRef="#br0" timeOffset="10024">34866 18742 6016,'-15'-4'2272,"9"4"-1216,1 0-384,5 0 704,0 0 32,0 0 32,0 0-320,0 0-128,0 0-545,0 0-63,0 0-32,0 0 0,0 4 32,0 5-64,0 1-32,0-1-96,-4-1 32,-2 14-192,0 10-32,6-4 128,-3-1 160,3 1-32,0 2 32,0-2-160,0 4-96,0 5 128,3 2 32,3 8-64,0-2-32,-2-6-32,1 3 32,7-7 0,-3 2 32,0-6-64,3-2 32,8-7-64,5 1 64,-4-10-64,3 0 64,3-4-128,-1-4 0,-2-5 32,3-5 64,-3-4-32,3-4-32,-8-6 32,1-4-32,12 1 0,-8-10 64,-3-4-96,0-3-64,0-3-32,-12 1 96,-3 5-64,-3 0 32,-3-1 0,-3-2 0,-8-12 0,1 11 0,-1 4-160,2 8 0,-1 5-128,4 4 64,-5 6-416,7 4-96,-2 1-640,1 3-223,1 5-1217,-1 13-480,5 9-64</inkml:trace>
          <inkml:trace contextRef="#ctx0" brushRef="#br0" timeOffset="11163">35248 18529 8960,'-21'-4'3424,"21"4"-1856,6 0-1280,-6 0 1152,21 0-449,3 4-511,6-4-192,2 0-224,4 0-64,0 0 32,-2 0-320,2 0-128,-4-9-927,-8 5-321,-3 8-1120,0 1-384,-7-1 192</inkml:trace>
          <inkml:trace contextRef="#ctx0" brushRef="#br0" timeOffset="10450">35464 19113 7936,'-12'0'2976,"12"5"-1600,6-5-768,-6 0 928,10 4-352,0 2-33,0-2-383,5 0-128,0 1-384,0-5 32,6 4 128,-6 9-96,2-13 0,-3 15-192,-4-15-32,-4 14 32,-12 2 64,-4 3-96,0 0-64,-6-2 128,-4 2 32,-1-1 128,2 0 128,5 1-128,-4-3 64,9 3-160,0 0 32,3-6-96,6 1 64,6-5-128,3 0-64,6-5 0,5-4-32,5 0 0,7-4 0,-7-1-448,5-5-160,-4 2-736,4-1-352,-4 0-960,-4-1-383,-8 1-1473</inkml:trace>
          <inkml:trace contextRef="#ctx0" brushRef="#br0" timeOffset="11360">35715 18381 5248,'11'-26'2016,"-41"19"-1088,49 14-160,-19-7 704</inkml:trace>
          <inkml:trace contextRef="#ctx0" brushRef="#br0" timeOffset="11536">35712 18365 13344,'-6'10'1856,"12"12"-928,-1 7-385,1-3-191,-6 2-288,0 2 0,4 8-128,-4 2 0,0 1-448,11 0-191,-2-1-1281,7 6-480,-2-6-1344</inkml:trace>
          <inkml:trace contextRef="#ctx0" brushRef="#br0" timeOffset="10792">35803 19135 6912,'0'0'2624,"6"5"-1408,9 5-800,-11-6 768,8 5-128,-3 8 32,2 5-416,-1 1-160,-5 0-288,-5 1 64,0 3 95,-5 0 225,-5 1 96,-5-6 64,4 0 64,-10-4-160,6 0-96,6-4-256,9 0 32,3-6-96,8-2-192,5-2-32,-1-4-192,5 0 32,-4 0-224,4-4-96,1-2-448,0-2-160,13-1-672,-2-4-223,-8-2-2145,-3 2-1440</inkml:trace>
        </inkml:traceGroup>
      </inkml:traceGroup>
    </inkml:traceGroup>
    <inkml:traceGroup>
      <inkml:annotationXML>
        <emma:emma xmlns:emma="http://www.w3.org/2003/04/emma" version="1.0">
          <emma:interpretation id="{00C17B3E-3846-4E6A-85FA-1BBBD971EE31}" emma:medium="tactile" emma:mode="ink">
            <msink:context xmlns:msink="http://schemas.microsoft.com/ink/2010/main" type="paragraph" rotatedBoundingBox="27961,17385 33426,17484 33407,18539 27942,184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5A57F2-4403-4934-8A97-F4AACAFC4D4F}" emma:medium="tactile" emma:mode="ink">
              <msink:context xmlns:msink="http://schemas.microsoft.com/ink/2010/main" type="line" rotatedBoundingBox="27961,17385 33426,17484 33407,18539 27942,18439"/>
            </emma:interpretation>
          </emma:emma>
        </inkml:annotationXML>
        <inkml:traceGroup>
          <inkml:annotationXML>
            <emma:emma xmlns:emma="http://www.w3.org/2003/04/emma" version="1.0">
              <emma:interpretation id="{67597772-9951-46CC-B634-C35E32182DDE}" emma:medium="tactile" emma:mode="ink">
                <msink:context xmlns:msink="http://schemas.microsoft.com/ink/2010/main" type="inkWord" rotatedBoundingBox="27895,18401 28006,17426 28749,17511 28638,18485"/>
              </emma:interpretation>
              <emma:one-of disjunction-type="recognition" id="oneOf7">
                <emma:interpretation id="interp35" emma:lang="zh-CN" emma:confidence="0">
                  <emma:literal>咕</emma:literal>
                </emma:interpretation>
                <emma:interpretation id="interp36" emma:lang="zh-CN" emma:confidence="0">
                  <emma:literal>垢</emma:literal>
                </emma:interpretation>
                <emma:interpretation id="interp37" emma:lang="zh-CN" emma:confidence="0">
                  <emma:literal>坫</emma:literal>
                </emma:interpretation>
                <emma:interpretation id="interp38" emma:lang="zh-CN" emma:confidence="0">
                  <emma:literal>怡</emma:literal>
                </emma:interpretation>
                <emma:interpretation id="interp39" emma:lang="zh-CN" emma:confidence="0">
                  <emma:literal>卡</emma:literal>
                </emma:interpretation>
              </emma:one-of>
            </emma:emma>
          </inkml:annotationXML>
          <inkml:trace contextRef="#ctx0" brushRef="#br0" timeOffset="37114">30995 20557 2816,'0'-19'1056,"0"15"-576,0 2-416,0 2 192,0 0 416,8 0 192,-8 0-160,4 0 0,2 0 64,-6 0 64,4 2-416,-1 5 96,1 6 128,-4 3-64,0 0 32,0-5-32,0 3 0,0 1-96,0-1 32,4 1-160,-4 1 32,3 0-224,0 0-32,1 3 0,0 0 0,-4 6-64,0 0-64,3-2 96,1-1 0,0 1 32,-2-5 64,3-2-96,-2-3-64,8-4 0,-1-3-32,5-6 0,-1 0 64,1-3-32,-2-4-32,2 2 96,-2-8 0,2 3-128,-5-5-32,1-1 32,0 0 0,-1 0 32,1-3 0,1 0-96,-2-1 64,1-5 32,-1-3 0,1-3 0,-5-2 64,2 5-96,-1-1-64,-3 4-32,0 0 96,-4-1-64,0 5 32,0 1 64,0 1 64,0 4-96,-4 1 0,4 1-128,-4 4-32,1 0-192,-1 2-96,0 5-352,0-2-128,2 4-1120,-2 6-416,0 3-384</inkml:trace>
          <inkml:trace contextRef="#ctx0" brushRef="#br0" timeOffset="37451">31337 20731 3968,'-4'7'1472,"4"-1"-768,4 7-192,-4-8 512,0 7 64,0-1 160,4 2-288,0 5-32,-1 2-512,-3-2 160,0-2 96,0 4-224,0-2-32,0 5-224,0 0-64,0-1-64,0-1-64,-3-1-608,3 3-320,-4-8-1792,0-3-1984,0-1 1344</inkml:trace>
          <inkml:trace contextRef="#ctx0" brushRef="#br0" timeOffset="38395">31422 20142 6144,'-25'0'2368,"23"0"-1280,-12 0-640,16 0 704,-2 0 128,8 2 96,-2 2-608,5-4-224,3-4-320,5 2-32,-2-1 32,2 3-96,-2-4-32,1 1-32,-1-1 32,1 2-128,-3-1 0,-4-1-832,-1 4-288,-3 0-1056,-7 0-416</inkml:trace>
          <inkml:trace contextRef="#ctx0" brushRef="#br0" timeOffset="37874">31408 20798 2688,'0'-2'1056,"18"8"-576,-7-2 64,0-4 512,-4 0 0,0 0 96,3 0-224,1 0-96,4 2-448,-1 7-96,-4-2 32,1-1-64,0 1 96,-3 0 96,-6 4 224,2 2-64,-4-1-256,-4 2-64,2-2-32,-6 0 0,1 2 0,3-2 64,0-2 32,1-1 32,3 0-64,0-1-32,0-2-33,3-4 1,1 2 0,0-1 64,3 0-160,1-3-32,2 0-64,0-3-64,8 0-128,0-1 0,3-2-640,0 0-287,-2 0-1089,-2-1-480,-3 1-992</inkml:trace>
          <inkml:trace contextRef="#ctx0" brushRef="#br0" timeOffset="38623">31523 20148 6528,'-11'2'2464,"3"-2"-1344,2 7-608,6-4 704,0 3 128,0 4 128,0 0-640,0 2-320,4 4-320,-2 4-224,2-2 0,0 4 32,0 1 0,0-4-224,-1 0-96,1 0-736,-1-3-352,-3-1-1184,0 1-1920,0-1 1088</inkml:trace>
        </inkml:traceGroup>
        <inkml:traceGroup>
          <inkml:annotationXML>
            <emma:emma xmlns:emma="http://www.w3.org/2003/04/emma" version="1.0">
              <emma:interpretation id="{29D68672-47BF-42F9-ACFA-04D08884ECFE}" emma:medium="tactile" emma:mode="ink">
                <msink:context xmlns:msink="http://schemas.microsoft.com/ink/2010/main" type="inkWord" rotatedBoundingBox="28619,18133 29055,17287 29716,17627 29279,18473"/>
              </emma:interpretation>
              <emma:one-of disjunction-type="recognition" id="oneOf8">
                <emma:interpretation id="interp40" emma:lang="zh-CN" emma:confidence="0">
                  <emma:literal>河</emma:literal>
                </emma:interpretation>
                <emma:interpretation id="interp41" emma:lang="zh-CN" emma:confidence="0">
                  <emma:literal>吓</emma:literal>
                </emma:interpretation>
                <emma:interpretation id="interp42" emma:lang="zh-CN" emma:confidence="0">
                  <emma:literal>ⅷ</emma:literal>
                </emma:interpretation>
                <emma:interpretation id="interp43" emma:lang="zh-CN" emma:confidence="0">
                  <emma:literal>卟</emma:literal>
                </emma:interpretation>
                <emma:interpretation id="interp44" emma:lang="zh-CN" emma:confidence="0">
                  <emma:literal>讣</emma:literal>
                </emma:interpretation>
              </emma:one-of>
            </emma:emma>
          </inkml:annotationXML>
          <inkml:trace contextRef="#ctx0" brushRef="#br0" timeOffset="39538">31833 20488 4992,'-13'0'1824,"9"3"-960,-4 0-96,5 0 768,0 0-192,-1 0 0,1 1-480,3-4-160,0 3-384,0 4 64,0-7 64,0 6-160,0-1-96,0 9 32,3-1 64,-3 5-65,0 2 33,4-2-96,-1-2 0,0 0-32,1 2 64,4 2-96,-2-1 0,1 0-32,1-3-64,-1 9 96,1 0 0,-2-2-128,-2-4 32,3-3 0,0 0 0,0-4 0,0-3 0,1-3 0,2 1 0,0-4 0,5-3 0,0 0-96,-2-3 64,1-4 32,1 1 0,-1-6 0,1-4 64,-1 1-96,-3-5 0,-1 1 32,-3 0 64,1 0 32,-1-3 32,-3 0-160,-4-11-32,0 6-64,0-2 0,0 0 96,0 2 64,0 0-64,0 2-64,-4 3 64,4 6 0,0 0-128,0 7-32,0 2-480,0 2-191,0 5-833,0 0-352,0 2-1728</inkml:trace>
          <inkml:trace contextRef="#ctx0" brushRef="#br0" timeOffset="41523">32207 20838 3712,'0'-42'1408,"0"42"-768,8 0-768,9 0 1312,-4 0-352</inkml:trace>
          <inkml:trace contextRef="#ctx0" brushRef="#br0" timeOffset="41702">32232 20796 8800,'0'0'768,"0"0"-128,-4 12 64,8 7-352,-8-3-96,1 0-160,-1 0 0,8 2-64,-1 0-32,1 2 32,-1-1 32,1-3-192,-4-3-32,0 0-736,5-4-192,-10-2-3616,1-4 1984</inkml:trace>
          <inkml:trace contextRef="#ctx0" brushRef="#br0" timeOffset="42018">32351 20763 3328,'0'0'1216,"0"4"-640,3-4-192,-3 0 512,0 0-160,4 7 32,0-2 64,0 8 96,-2 1-480,2 1 96,0 1 32,-2-1-128,-2 1 64,0 2-160,0 2 32,0-1-288,0 0-128,0-3 0,0-4 0,0 2-544,0-5-256,0-6-1952,0-3-1472,0 0 1632</inkml:trace>
          <inkml:trace contextRef="#ctx0" brushRef="#br0" timeOffset="42481">32125 20266 4736,'-2'3'1824,"4"0"-960,-2-6-224,0 0 608,0 3-128,8 0 0,-1-4-448,-1 2-96,7-1-320,-3-4-320,7 3-32,-3-1 160,1 2 128,-4-1-672,3 1-224,-3 0-768,-1 1-352,1-3-1024</inkml:trace>
          <inkml:trace contextRef="#ctx0" brushRef="#br0" timeOffset="42721">32365 20140 4352,'-12'-5'1664,"12"5"-896,0 0-192,0 0 576,0 0-288,0 0-32,8 5-288,3-5-64,-1 0-288,8 2-64,-4-2 64,4 2-96,4-2-64,-4 0 0,-4 0-32,-1 0-160,-2 0-32,1 0-704,-6 0-256,-2-2-928</inkml:trace>
          <inkml:trace contextRef="#ctx0" brushRef="#br0" timeOffset="42976">32439 20133 4096,'0'2'1568,"0"3"-832,0 0-288,0-5 544,0 6-192,0 1 0,4 2-256,-4 4 0,4 0-320,-1 3-64,-3 3-32,0 6 64,0-3 96,0-3-128,0 1-96,0-5-128,0 1 32,0-3-480,0-4-128,0 1-1376,0-4-1664,0 1 960</inkml:trace>
        </inkml:traceGroup>
        <inkml:traceGroup>
          <inkml:annotationXML>
            <emma:emma xmlns:emma="http://www.w3.org/2003/04/emma" version="1.0">
              <emma:interpretation id="{C978BAC1-FD76-4DC0-BE88-A07C993B4632}" emma:medium="tactile" emma:mode="ink">
                <msink:context xmlns:msink="http://schemas.microsoft.com/ink/2010/main" type="inkWord" rotatedBoundingBox="29748,17417 30320,17428 30302,18382 29731,18372"/>
              </emma:interpretation>
              <emma:one-of disjunction-type="recognition" id="oneOf9">
                <emma:interpretation id="interp45" emma:lang="zh-CN" emma:confidence="0">
                  <emma:literal>山</emma:literal>
                </emma:interpretation>
                <emma:interpretation id="interp46" emma:lang="zh-CN" emma:confidence="0">
                  <emma:literal>凡</emma:literal>
                </emma:interpretation>
                <emma:interpretation id="interp47" emma:lang="zh-CN" emma:confidence="0">
                  <emma:literal>圷</emma:literal>
                </emma:interpretation>
                <emma:interpretation id="interp48" emma:lang="zh-CN" emma:confidence="0">
                  <emma:literal>R</emma:literal>
                </emma:interpretation>
                <emma:interpretation id="interp49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45232">32789 20421 3712,'-4'-4'1472,"4"4"-768,4 0-416,-4 0 448,0 0 64,0 0 64,0 0-32,0 0-32,0 0-448,3 4 64,1-1 96,0 3-128,-2 1 32,-2 2-192,0 1-64,0-1-64,0 1-96,0-1 96,0 1 64,-2 2 0,-2 8 0,4 4-96,0 3 32,-4-6 0,4 1 96,0-2-32,0 1 0,0 1-96,0-2 32,0-1 64,0 6 64,0 6-32,0-4-32,0-5-96,4-3-64,0-3 96,-2-1 0,6-2-32,-2-3 32,3-2-64,-3-1 64,5 0-64,-1-5-32,1-2 32,-1-2 32,2-5-96,1 0-64,2 1 128,-1-6 32,1-4-96,-1-4 32,4 5 64,-4-1 32,-3-2-128,-1-2 32,-2-3 0,-1 2 0,-12-8-96,10-5 64,-10-2-128,-1 2-32,-1-1-64,0 6 64,0 4-32,-1 2 64,5 7-128,-1 4-32,1 4-192,0-4-96,3 8-448,0 0-128,0 4-832</inkml:trace>
          <inkml:trace contextRef="#ctx0" brushRef="#br0" timeOffset="47478">32957 20176 4096,'0'0'1568,"2"4"-832,3-4-224,-5 0 576,0 0-32,4 0 32,2 0-256,2 2-64,-6 2-288,9-1-256,11 4-160,-4-1-128,0 1 32,-1-4-256,2-3-128,-2 2-928,-3-2-320,5 0-1184</inkml:trace>
          <inkml:trace contextRef="#ctx0" brushRef="#br0" timeOffset="45752">33131 20784 3072,'-3'-2'1216,"3"4"-640,0-4-32,0 2 512,0 0-192,0 0-32,0 0-128,3 0 32,1 6-416,-4 1 96,4 2 32,-4 3-96,0 2-32,0-2-128,0 4-32,2 0-192,-2 0 32,0 0 0,0-4 64,4 0-544,-4-2-128,4-4-1472,-4-6-1632,4 4 896</inkml:trace>
          <inkml:trace contextRef="#ctx0" brushRef="#br0" timeOffset="46008">33234 20814 3840,'0'0'1472,"3"16"-768,-3-7-416,0-3 448,0 3 0,3 1 96,-3 0-256,4-1 0,-4 1-352,0-1 0,4 4 0,4 0-96,-8 3-96,6 0 64,-6-4 64,8 1-224,-2-4-96,-2 1-960,0-4-416,6-3-1024</inkml:trace>
        </inkml:traceGroup>
        <inkml:traceGroup>
          <inkml:annotationXML>
            <emma:emma xmlns:emma="http://www.w3.org/2003/04/emma" version="1.0">
              <emma:interpretation id="{A1C5ACA2-6381-4C74-A810-5C3023B25D47}" emma:medium="tactile" emma:mode="ink">
                <msink:context xmlns:msink="http://schemas.microsoft.com/ink/2010/main" type="inkWord" rotatedBoundingBox="30313,17427 30315,17719 30302,17720 30300,17428"/>
              </emma:interpretation>
              <emma:one-of disjunction-type="recognition" id="oneOf10">
                <emma:interpretation id="interp50" emma:lang="zh-CN" emma:confidence="0">
                  <emma:literal>!</emma:literal>
                </emma:interpretation>
                <emma:interpretation id="interp51" emma:lang="zh-CN" emma:confidence="0">
                  <emma:literal>‘</emma:literal>
                </emma:interpretation>
                <emma:interpretation id="interp52" emma:lang="zh-CN" emma:confidence="0">
                  <emma:literal>'</emma:literal>
                </emma:interpretation>
                <emma:interpretation id="interp53" emma:lang="zh-CN" emma:confidence="0">
                  <emma:literal>丨</emma:literal>
                </emma:interpretation>
                <emma:interpretation id="interp5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47826">33356 20086 3456,'-8'-23'1312,"8"19"-704,0 27-160,0-17 896,0 0-320,0-3-224,0-8-128,0 10-384,0 2 32,0-1 96,0 1-96,0 2 64,0 0-160,0 4 32,-3-1-32,3 4 32,0 1-224,0 10 0,0 6-96,0-4 0,3-5-1280,1-1-608,2 0-1056</inkml:trace>
        </inkml:traceGroup>
        <inkml:traceGroup>
          <inkml:annotationXML>
            <emma:emma xmlns:emma="http://www.w3.org/2003/04/emma" version="1.0">
              <emma:interpretation id="{A38C2547-D5E0-43FA-9121-04EEC3C02DAB}" emma:medium="tactile" emma:mode="ink">
                <msink:context xmlns:msink="http://schemas.microsoft.com/ink/2010/main" type="inkWord" rotatedBoundingBox="30481,18295 30516,17810 30857,17835 30822,18320"/>
              </emma:interpretation>
              <emma:one-of disjunction-type="recognition" id="oneOf11">
                <emma:interpretation id="interp55" emma:lang="zh-CN" emma:confidence="0">
                  <emma:literal>。</emma:literal>
                </emma:interpretation>
                <emma:interpretation id="interp56" emma:lang="zh-CN" emma:confidence="0">
                  <emma:literal>v</emma:literal>
                </emma:interpretation>
                <emma:interpretation id="interp57" emma:lang="zh-CN" emma:confidence="0">
                  <emma:literal>U</emma:literal>
                </emma:interpretation>
                <emma:interpretation id="interp58" emma:lang="zh-CN" emma:confidence="0">
                  <emma:literal>Ⅴ</emma:literal>
                </emma:interpretation>
                <emma:interpretation id="interp59" emma:lang="zh-CN" emma:confidence="0">
                  <emma:literal>V</emma:literal>
                </emma:interpretation>
              </emma:one-of>
            </emma:emma>
          </inkml:annotationXML>
          <inkml:trace contextRef="#ctx0" brushRef="#br0" timeOffset="48441">33592 20519 4480,'-37'-13'1760,"37"13"-960,29-6-512,-21 6 448,0 0-160,-3 0 64</inkml:trace>
          <inkml:trace contextRef="#ctx0" brushRef="#br0" timeOffset="48965">33594 20500 10752,'0'0'672,"0"0"-32,4 7-128,-1-1-96,-3 4 64,0 6-64,0 6 64,0-1-192,0 2-96,0 2-32,8 4-32,-2 0 0,2 2 0,-1 1 0,3 0 64,1-3-32,-3-4 64,-2-3-128,2-1 0,-1-1-32,0-5 31,0-1-63,0-5-32,1-7 32,2-2 32,1-2-32,-1-5-32,1 1-64,-1-4 32,5 4-32,-1-7 1,-3 1 126,0-8 33,-1 2-32,1-1-64,0 0 32,0-4-32,-4 1 0,-1-3 64,2-3-32,-4 6-32,-2-7 32,3 6-32,-5 5-96,4 2 0,-4 3 64,0 1 64,0-1 0,0 0 64,0 1-64,-4 1-32,-1 2 32,-1 0-32,-2-1-96,2 1 64,2 3-32,1-1-64,-1 4-255,-3 0-161,7 0-352,0-1-160,0 1-480,0 3-256,0 0-1472</inkml:trace>
        </inkml:traceGroup>
        <inkml:traceGroup>
          <inkml:annotationXML>
            <emma:emma xmlns:emma="http://www.w3.org/2003/04/emma" version="1.0">
              <emma:interpretation id="{4D157E30-060E-48DE-913C-26B01EB5FCD8}" emma:medium="tactile" emma:mode="ink">
                <msink:context xmlns:msink="http://schemas.microsoft.com/ink/2010/main" type="inkWord" rotatedBoundingBox="30970,18083 31221,18285 31088,18449 30838,18247"/>
              </emma:interpretation>
              <emma:one-of disjunction-type="recognition" id="oneOf12">
                <emma:interpretation id="interp60" emma:lang="zh-CN" emma:confidence="0">
                  <emma:literal>几</emma:literal>
                </emma:interpretation>
                <emma:interpretation id="interp61" emma:lang="zh-CN" emma:confidence="0">
                  <emma:literal>儿</emma:literal>
                </emma:interpretation>
                <emma:interpretation id="interp62" emma:lang="zh-CN" emma:confidence="0">
                  <emma:literal>口</emma:literal>
                </emma:interpretation>
                <emma:interpretation id="interp63" emma:lang="zh-CN" emma:confidence="0">
                  <emma:literal>囗</emma:literal>
                </emma:interpretation>
                <emma:interpretation id="interp64" emma:lang="zh-CN" emma:confidence="0">
                  <emma:literal>汇</emma:literal>
                </emma:interpretation>
              </emma:one-of>
            </emma:emma>
          </inkml:annotationXML>
          <inkml:trace contextRef="#ctx0" brushRef="#br0" timeOffset="49311">33983 20770 4224,'-10'-3'1568,"6"10"-832,1-7-224,3 0 512,0 2-128,-4 5-64,4 2-96,0 1-96,0 5-320,0-2 0,0 3 96,0 0-96,0-3 64,0 3-160,0-5-64,0 3 0,0-1-32,0-4-352,0-3-160,0-6-1440,0 0-640,0 0-576</inkml:trace>
          <inkml:trace contextRef="#ctx0" brushRef="#br0" timeOffset="49717">34040 20744 5376,'0'0'2016,"4"0"-1088,2 0-672,-2 3 512,4 7-384,-1-7-64,0 3 0,4 4 32,-4 3-160,-3-1 160,-2-2 64,-2 6 0,-2-4 0,-2 1 32,-3-1 128,-1-1 32,1-2 96,0 0-256,0 0-32,-1 0-96,6 2 32,-2-4-193,4-2-31,4 1-64,-2-2 32,6-4-64,-1 0 64,0 0-128,8-4 0,-4 2 32,5 2 0,0 0 0,2 0 64,-1 0-320,-2 0-63,-1 0-545,0 0-192,0 0-896,0 0-384,-4 0-1088</inkml:trace>
        </inkml:traceGroup>
        <inkml:traceGroup>
          <inkml:annotationXML>
            <emma:emma xmlns:emma="http://www.w3.org/2003/04/emma" version="1.0">
              <emma:interpretation id="{DCB15AA9-A410-4111-8FBC-F0B6C33C8264}" emma:medium="tactile" emma:mode="ink">
                <msink:context xmlns:msink="http://schemas.microsoft.com/ink/2010/main" type="inkWord" rotatedBoundingBox="31199,17966 31458,17939 31484,18191 31225,18218"/>
              </emma:interpretation>
              <emma:one-of disjunction-type="recognition" id="oneOf13">
                <emma:interpretation id="interp65" emma:lang="zh-CN" emma:confidence="0">
                  <emma:literal>十</emma:literal>
                </emma:interpretation>
                <emma:interpretation id="interp66" emma:lang="zh-CN" emma:confidence="0">
                  <emma:literal>+</emma:literal>
                </emma:interpretation>
                <emma:interpretation id="interp67" emma:lang="zh-CN" emma:confidence="0">
                  <emma:literal>÷</emma:literal>
                </emma:interpretation>
                <emma:interpretation id="interp68" emma:lang="zh-CN" emma:confidence="0">
                  <emma:literal>士</emma:literal>
                </emma:interpretation>
                <emma:interpretation id="interp69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50094">34276 20726 5888,'-18'-7'2272,"15"7"-1216,3 3-1248,3-6 2144,1 0-896,4-1-160,2 2-160,1-2-480,6 1 224,8 0 128,0-1-192,0 4 0,-4 0-160,1 0-96,0 0-64,-5 0-96,-3 0-256,1 0-160,-5 0-768,-2-2-288,-6 2-512,-2-4-192,-2-3-800</inkml:trace>
          <inkml:trace contextRef="#ctx0" brushRef="#br0" timeOffset="50328">34407 20582 4992,'-17'0'1920,"17"4"-1024,0-2-1056,0 12 1440,0-2-576,0 4-160,6-1-96,-6 5-288,7-2-96,-7 5-32,8 5-32,-1-2 0,-3 3-992,-1-6-384,0-3-1344</inkml:trace>
        </inkml:traceGroup>
        <inkml:traceGroup>
          <inkml:annotationXML>
            <emma:emma xmlns:emma="http://www.w3.org/2003/04/emma" version="1.0">
              <emma:interpretation id="{2DA72375-79B6-4ED4-B0B3-B521DF132D4B}" emma:medium="tactile" emma:mode="ink">
                <msink:context xmlns:msink="http://schemas.microsoft.com/ink/2010/main" type="inkWord" rotatedBoundingBox="31848,17752 31904,18149 31600,18192 31544,17795"/>
              </emma:interpretation>
              <emma:one-of disjunction-type="recognition" id="oneOf14">
                <emma:interpretation id="interp70" emma:lang="zh-CN" emma:confidence="0">
                  <emma:literal>工</emma:literal>
                </emma:interpretation>
                <emma:interpretation id="interp71" emma:lang="zh-CN" emma:confidence="0">
                  <emma:literal>I</emma:literal>
                </emma:interpretation>
                <emma:interpretation id="interp72" emma:lang="zh-CN" emma:confidence="0">
                  <emma:literal>ⅰ</emma:literal>
                </emma:interpretation>
                <emma:interpretation id="interp73" emma:lang="zh-CN" emma:confidence="0">
                  <emma:literal>Ⅰ</emma:literal>
                </emma:interpretation>
                <emma:interpretation id="interp74" emma:lang="zh-CN" emma:confidence="0">
                  <emma:literal>±</emma:literal>
                </emma:interpretation>
              </emma:one-of>
            </emma:emma>
          </inkml:annotationXML>
          <inkml:trace contextRef="#ctx0" brushRef="#br0" timeOffset="50680">34599 20453 5504,'-6'-9'2112,"2"5"-1152,8-3-64,-1 7 864,4-2-256,0-2-96,1 1-352,6 0-192,7-1-481,-3 2-159,4 2-96,2 0 0,1 0 64,0 0-160,0 0-32,4 0-576,-4 0-255,4 0-1761,-8 0-3296,-25 2 1760</inkml:trace>
          <inkml:trace contextRef="#ctx0" brushRef="#br0" timeOffset="50932">34767 20421 3712,'-3'0'1472,"-1"2"-768,8 1-128,-4-3 576,3 7-288,1-1-32,0 3-64,-2 2 0,3 1-416,-5 1 128,0 9 96,0-3-128,3 6 64,-3 2-96,0-7 64,0 3-192,0-1-32,0 1-192,0-5-64,0 2-160,0-4 32,0-1-864,-3-2-288,-4 2-4512,-1-1 2240</inkml:trace>
          <inkml:trace contextRef="#ctx0" brushRef="#br0" timeOffset="51127">34668 20798 5248,'-4'-2'2016,"8"4"-1088,-1-8-320,-3 6 736,11 0-256,0-3-64,2 3-224,6 0-128,-2 0-352,5-4-192,4 4-32,2 0-128,4 0 0,0 0-1024,-4 0-480,0-3-2048</inkml:trace>
        </inkml:traceGroup>
        <inkml:traceGroup>
          <inkml:annotationXML>
            <emma:emma xmlns:emma="http://www.w3.org/2003/04/emma" version="1.0">
              <emma:interpretation id="{CB605422-7B31-4A13-9976-2C65403AD1C6}" emma:medium="tactile" emma:mode="ink">
                <msink:context xmlns:msink="http://schemas.microsoft.com/ink/2010/main" type="inkWord" rotatedBoundingBox="32102,17524 32356,17529 32341,18341 32087,18336"/>
              </emma:interpretation>
              <emma:one-of disjunction-type="recognition" id="oneOf15">
                <emma:interpretation id="interp75" emma:lang="zh-CN" emma:confidence="0">
                  <emma:literal>,</emma:literal>
                </emma:interpretation>
                <emma:interpretation id="interp76" emma:lang="zh-CN" emma:confidence="0">
                  <emma:literal>)</emma:literal>
                </emma:interpretation>
                <emma:interpretation id="interp77" emma:lang="zh-CN" emma:confidence="0">
                  <emma:literal>丿</emma:literal>
                </emma:interpretation>
                <emma:interpretation id="interp78" emma:lang="zh-CN" emma:confidence="0">
                  <emma:literal>}</emma:literal>
                </emma:interpretation>
                <emma:interpretation id="interp79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53929">35149 20203 2816,'-4'-7'1120,"8"7"-576,0-6 0,-4 6 448,3-3-256,5-1-96,-1 1-224,3-3-32,1 4-224,3-6 256,5 4 128,-9 2 64,5 2 32,-5 0 0,0 2 64,1 2-192,0 4 32,0 0-256,-1 6-32,0 4 0,2 4 64,-1 6-96,-1 2 32,1 1-32,-5 4 96,2 2 32,-1 8 96,-3 7 64,-4-5-33,0 0-159,-4-3-128,0 0 96,-3-2 64,1 0-352,-4-8-64,-3 2 32,3-4 0,-5-6-672,-2 4-255,-8-8-929,4-3-416,3-6-1568</inkml:trace>
        </inkml:traceGroup>
        <inkml:traceGroup>
          <inkml:annotationXML>
            <emma:emma xmlns:emma="http://www.w3.org/2003/04/emma" version="1.0">
              <emma:interpretation id="{E95CCAB2-2EF1-4229-AA79-4377EEE93D1C}" emma:medium="tactile" emma:mode="ink">
                <msink:context xmlns:msink="http://schemas.microsoft.com/ink/2010/main" type="inkWord" rotatedBoundingBox="32934,17661 32940,18230 32595,18234 32590,17665"/>
              </emma:interpretation>
              <emma:one-of disjunction-type="recognition" id="oneOf16">
                <emma:interpretation id="interp80" emma:lang="zh-CN" emma:confidence="0">
                  <emma:literal>U</emma:literal>
                </emma:interpretation>
                <emma:interpretation id="interp81" emma:lang="zh-CN" emma:confidence="0">
                  <emma:literal>v</emma:literal>
                </emma:interpretation>
                <emma:interpretation id="interp82" emma:lang="zh-CN" emma:confidence="0">
                  <emma:literal>Ⅴ</emma:literal>
                </emma:interpretation>
                <emma:interpretation id="interp83" emma:lang="zh-CN" emma:confidence="0">
                  <emma:literal>∪</emma:literal>
                </emma:interpretation>
                <emma:interpretation id="interp84" emma:lang="zh-CN" emma:confidence="0">
                  <emma:literal>V</emma:literal>
                </emma:interpretation>
              </emma:one-of>
            </emma:emma>
          </inkml:annotationXML>
          <inkml:trace contextRef="#ctx0" brushRef="#br0" timeOffset="54732">35640 20405 4224,'-6'-11'1664,"6"9"-896,0-5-480,4 7 448,-2-3-160,2-1 64,1 2 64,-2 0 32,1-2-384,-1 0 64,1 0 96,-1 2 32,1 0 32,0-2 0,-4 4 0,0 0-224,0 0-64,0 0-32,0 6 64,0 4-96,0 2 32,0 7-32,0 3 32,0 3-64,0 7 31,0 6-127,-4 0-64,4 0 64,0 1 0,0-5-32,0 1 32,0 0-64,4-4-32,-2-4 32,6-6-32,-1-5 0,3-3 64,5-4-32,6-2-32,1-4 32,-1-6-32,1 0-96,-1-7 64,1 0-32,-1-2 0,0 0 64,-2-4 0,-6 0 0,1-4 0,-3-2 0,-1 0 64,-2-6-32,-1-7-32,-3 4 32,0-5-32,-1 2 0,-3 2 0,0 4-96,0 2 64,0 1 32,-3-2 0,3 5-96,0-2 0,-4 5-160,0 3-63,4 1-193,-3 5-96,-1 4-640,0-1-320,0 3-1792,2 24-1120,-2-2 1888</inkml:trace>
        </inkml:traceGroup>
        <inkml:traceGroup>
          <inkml:annotationXML>
            <emma:emma xmlns:emma="http://www.w3.org/2003/04/emma" version="1.0">
              <emma:interpretation id="{1A4DDC51-6DB4-47E0-9FB4-9E8D1BF24A11}" emma:medium="tactile" emma:mode="ink">
                <msink:context xmlns:msink="http://schemas.microsoft.com/ink/2010/main" type="inkWord" rotatedBoundingBox="33047,18396 33062,18115 33163,18120 33149,18401"/>
              </emma:interpretation>
              <emma:one-of disjunction-type="recognition" id="oneOf17">
                <emma:interpretation id="interp85" emma:lang="zh-CN" emma:confidence="0">
                  <emma:literal>2</emma:literal>
                </emma:interpretation>
                <emma:interpretation id="interp86" emma:lang="zh-CN" emma:confidence="0">
                  <emma:literal>工</emma:literal>
                </emma:interpretation>
                <emma:interpretation id="interp87" emma:lang="zh-CN" emma:confidence="0">
                  <emma:literal>冫</emma:literal>
                </emma:interpretation>
                <emma:interpretation id="interp88" emma:lang="zh-CN" emma:confidence="0">
                  <emma:literal>?</emma:literal>
                </emma:interpretation>
                <emma:interpretation id="interp89" emma:lang="zh-CN" emma:confidence="0">
                  <emma:literal>z</emma:literal>
                </emma:interpretation>
              </emma:one-of>
            </emma:emma>
          </inkml:annotationXML>
          <inkml:trace contextRef="#ctx0" brushRef="#br0" timeOffset="55406">36112 20747 4480,'-7'0'1664,"7"0"-896,0 0-192,0 0 576,0 0-512,7 4-96,0 2-288,4-1 0,0 2-160,-1 0 160,0-1 128,-1 8 96,-3-5 96,-6 6 448,0 1-480,-4-4-128,-3 2-256,1-2-128,-5 4 0,-1 0 32,2 0 160,3-4 128,0 1 0,0 0 96,3-1-96,1-2 31,3 0-95,0-1 0,0 0-96,3-2-32,5 0-96,-1-5-64,3 0 32,0-2-32,2 0-640,1-2-287,-2 0-1281,1-5-608,-2 0-896</inkml:trace>
        </inkml:traceGroup>
        <inkml:traceGroup>
          <inkml:annotationXML>
            <emma:emma xmlns:emma="http://www.w3.org/2003/04/emma" version="1.0">
              <emma:interpretation id="{651DDDF3-4401-456E-A509-0943B2EA2E2D}" emma:medium="tactile" emma:mode="ink">
                <msink:context xmlns:msink="http://schemas.microsoft.com/ink/2010/main" type="inkWord" rotatedBoundingBox="33287,18180 33413,18182 33409,18427 33282,18425"/>
              </emma:interpretation>
              <emma:one-of disjunction-type="recognition" id="oneOf18">
                <emma:interpretation id="interp90" emma:lang="zh-CN" emma:confidence="0">
                  <emma:literal>2</emma:literal>
                </emma:interpretation>
                <emma:interpretation id="interp91" emma:lang="zh-CN" emma:confidence="0">
                  <emma:literal>:</emma:literal>
                </emma:interpretation>
                <emma:interpretation id="interp92" emma:lang="zh-CN" emma:confidence="0">
                  <emma:literal>、</emma:literal>
                </emma:interpretation>
                <emma:interpretation id="interp93" emma:lang="zh-CN" emma:confidence="0">
                  <emma:literal>冫</emma:literal>
                </emma:interpretation>
                <emma:interpretation id="interp9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55784">36330 20811 5760,'14'3'2176,"-14"-1"-1152,7 9-992,0-8 448,1-1-64,-2 9 96,0-6 128,-2 6 128,0-2-384,-4 0 288,0 0 64,-4 0-96,4 4 32,-4 1-256,2 1 0,-8 1-128,2 0 64,1 0-65,0-4 1,3 1-96,0-4 32,8 5-64,3-5-96,1-3-32,-1 1 0,-1-5-32,4-2 0,2 0 0,2-2-704,0-5-255,4 1-1921,0-3-768</inkml:trace>
        </inkml:traceGroup>
      </inkml:traceGroup>
    </inkml:traceGroup>
  </inkml:traceGroup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49:15.26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1554E365-FB0C-40B2-9AF0-691F25508D6B}" emma:medium="tactile" emma:mode="ink">
          <msink:context xmlns:msink="http://schemas.microsoft.com/ink/2010/main" type="inkDrawing" rotatedBoundingBox="33673,16324 33805,18214 33540,18232 33408,16342" semanticType="verticalRange" shapeName="Other">
            <msink:sourceLink direction="with" ref="{3286A262-8D22-4202-9050-1F859AC86F50}"/>
          </msink:context>
        </emma:interpretation>
      </emma:emma>
    </inkml:annotationXML>
    <inkml:trace contextRef="#ctx0" brushRef="#br0">36505 18987 6656,'-51'-4'2464,"48"4"-1344,3 0-608,0 0 768,0 0-256,0-6 32,9 2-384,1 4-96,1 0-320,10 0-32,-3 0 0,3 0 32,5 0 63,-1 0-95,-5 0-64,7 0-64,-8 4-96,-2 2 160,-2-2 32,-6 0 64,3 1 64,-9-1-32,-3 6 0,6 2-32,-6 1 64,0 6-96,0-5 32,0 4-96,0 1 64,0 8-128,0-1-64,0 6 0,0 4 32,0 1-96,5 3-64,0 5 128,0 6 32,-5 17 0,0-4 32,6 4-64,-6-6 64,0 2-64,0-6-32,3 7 32,-3-11-32,0 1 0,0-1 64,6-1-96,-6-2-64,0-2 128,0 12 96,0-13-96,0 3-32,0-2 0,6-4 0,-1 1 0,-5-5 64,0-1-96,0 5 0,0-7-32,0 1 0,0-7 64,0-4 0,0-5-96,0 0 0,-5-7-160,5-2 0,0 1-32,-6-2 32,0-4-192,-3 1-128,-6-6-128,0-4-32,-6-4-1279,0-2-609,-14-26-1440</inkml:trace>
  </inkml:traceGroup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50:00.71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2DAF3BE6-803A-4CBE-A12B-B0D613EA9D64}" emma:medium="tactile" emma:mode="ink">
          <msink:context xmlns:msink="http://schemas.microsoft.com/ink/2010/main" type="inkDrawing"/>
        </emma:interpretation>
      </emma:emma>
    </inkml:annotationXML>
    <inkml:trace contextRef="#ctx0" brushRef="#br0">26940 14892 3712,'-2'2'1408,"2"-2"-768,0 4 32,0-4 544,0 0-160,0 0-64,7 0-128,0 0 0,0 3-480,0-3 128,1 3 64,-2-3-128,2 4 64,-2-4-224,1 2-96,1-2-96,-1 0 0,7 0-64,-3 0-32,-1 0-672,1 0-288,1 0-1088,-6 0-416,0 0-480</inkml:trace>
  </inkml:traceGroup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50:00.89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8B6BE8C8-4CEF-45E8-B8E9-EC06C8077FC3}" emma:medium="tactile" emma:mode="ink">
          <msink:context xmlns:msink="http://schemas.microsoft.com/ink/2010/main" type="inkDrawing"/>
        </emma:interpretation>
      </emma:emma>
    </inkml:annotationXML>
    <inkml:trace contextRef="#ctx0" brushRef="#br0">27250 14743 4224,'-12'0'1664,"12"6"-896,0 1-128,0-7 672,0 0-352,7 18-96</inkml:trace>
  </inkml:traceGroup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50:01.08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A45AA718-E6FC-4BCB-A824-944A37FABC7B}" emma:medium="tactile" emma:mode="ink">
          <msink:context xmlns:msink="http://schemas.microsoft.com/ink/2010/main" type="inkDrawing"/>
        </emma:interpretation>
      </emma:emma>
    </inkml:annotationXML>
    <inkml:trace contextRef="#ctx0" brushRef="#br0">27244 14786 11168,'4'16'384,"0"4"-96,0 2-32,-1 6 0,1 1 0,0 9 0,-4 3-224,0 0 0,3 1-192,-3-1 32,3-3-2688,1 12-1920,-4-5 1792</inkml:trace>
  </inkml:traceGroup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22:11.92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8625008-5BB0-4213-8762-47257C6D8A51}" emma:medium="tactile" emma:mode="ink">
          <msink:context xmlns:msink="http://schemas.microsoft.com/ink/2010/main" type="writingRegion" rotatedBoundingBox="3639,6124 8594,7816 7700,10434 2745,8742"/>
        </emma:interpretation>
      </emma:emma>
    </inkml:annotationXML>
    <inkml:traceGroup>
      <inkml:annotationXML>
        <emma:emma xmlns:emma="http://www.w3.org/2003/04/emma" version="1.0">
          <emma:interpretation id="{78F22DC5-4071-4C6F-A912-59B6DA88EC73}" emma:medium="tactile" emma:mode="ink">
            <msink:context xmlns:msink="http://schemas.microsoft.com/ink/2010/main" type="paragraph" rotatedBoundingBox="3878,5819 8594,7949 7787,9735 3071,76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C334CF-2497-49F2-8DF0-5DBAC9A7EB52}" emma:medium="tactile" emma:mode="ink">
              <msink:context xmlns:msink="http://schemas.microsoft.com/ink/2010/main" type="inkBullet" rotatedBoundingBox="3392,6849 4146,7106 3890,7855 3136,7598"/>
            </emma:interpretation>
            <emma:one-of disjunction-type="recognition" id="oneOf0">
              <emma:interpretation id="interp0" emma:lang="zh-CN" emma:confidence="0">
                <emma:literal>H</emma:literal>
              </emma:interpretation>
              <emma:interpretation id="interp1" emma:lang="zh-CN" emma:confidence="0">
                <emma:literal>凵</emma:literal>
              </emma:interpretation>
              <emma:interpretation id="interp2" emma:lang="zh-CN" emma:confidence="0">
                <emma:literal>计</emma:literal>
              </emma:interpretation>
              <emma:interpretation id="interp3" emma:lang="zh-CN" emma:confidence="0">
                <emma:literal>u</emma:literal>
              </emma:interpretation>
              <emma:interpretation id="interp4" emma:lang="zh-CN" emma:confidence="0">
                <emma:literal>“</emma:literal>
              </emma:interpretation>
            </emma:one-of>
          </emma:emma>
        </inkml:annotationXML>
        <inkml:trace contextRef="#ctx0" brushRef="#br0">3588 7846 5504,'-13'-19'2112,"13"19"-1152,0 0-416,0 0 1248,0 0-992,0 0 768,0 0-928,3 0 512,2 5-672,-5-2 384,5 6-513,-2 7 385,2 3-416,0 12 256,-2-1-320,2 14 64,0-2-192,-5 14-64,0-6-32,0 8 32,4-2-32,-4 2-224,4-8 96,-4-11-1024,5-8 640,-5-11-1919,0-2 1343,0-12-1920,0-6 1696,0-24-1152,5 0 1440,-2-14-64,2 2 640,-1-3 832,2 12-224,-3-7 1664,2 14-1056,-1-4 1568,0 12-1344,0 1 704,4 3-1024,8 0 320,-4 8-576,6-8 96,4 8-320,4-7 0,1 7-129,2-8-63,7 8 0,-1-8-383,-4 8 191,-1-8-1152,2 8 736,-12-8-1440,4 4 1152,-8-12-928,2 2 1024,-6-14-384,6 4 672,-8-7 224,3 8 128,-10-5 544,7 6-224,-10-6 960,4 9-608,-8-6 1216,4 11-992,-10-2 896,10 5-960,-3 2 576,3 6-768,-5 3 383,10 7-543,-5 9 320,0 4-384,0 10 352,3 6-384,2 14 96,0 0-224,-1 14-64,0-2-32,1 4-480,3 0 256,-3-11-1952,5-4 1185,-7-16-4193,2-8 2912,-1-11-2272,10 0 2624</inkml:trace>
      </inkml:traceGroup>
      <inkml:traceGroup>
        <inkml:annotationXML>
          <emma:emma xmlns:emma="http://www.w3.org/2003/04/emma" version="1.0">
            <emma:interpretation id="{BDF8BB7D-3D0E-4523-8854-F4D1AD5A2F58}" emma:medium="tactile" emma:mode="ink">
              <msink:context xmlns:msink="http://schemas.microsoft.com/ink/2010/main" type="line" rotatedBoundingBox="4694,6188 8594,7949 7787,9735 3887,7974"/>
            </emma:interpretation>
          </emma:emma>
        </inkml:annotationXML>
        <inkml:traceGroup>
          <inkml:annotationXML>
            <emma:emma xmlns:emma="http://www.w3.org/2003/04/emma" version="1.0">
              <emma:interpretation id="{99EAC9E0-D7A8-4174-8AFB-8B2380AF5BA9}" emma:medium="tactile" emma:mode="ink">
                <msink:context xmlns:msink="http://schemas.microsoft.com/ink/2010/main" type="inkWord" rotatedBoundingBox="4232,7211 4687,7416 4474,7886 4020,7680"/>
              </emma:interpretation>
              <emma:one-of disjunction-type="recognition" id="oneOf1">
                <emma:interpretation id="interp5" emma:lang="zh-CN" emma:confidence="0">
                  <emma:literal>"</emma:literal>
                </emma:interpretation>
                <emma:interpretation id="interp6" emma:lang="zh-CN" emma:confidence="0">
                  <emma:literal>“</emma:literal>
                </emma:interpretation>
                <emma:interpretation id="interp7" emma:lang="zh-CN" emma:confidence="0">
                  <emma:literal>”</emma:literal>
                </emma:interpretation>
                <emma:interpretation id="interp8" emma:lang="zh-CN" emma:confidence="0">
                  <emma:literal>∥</emma:literal>
                </emma:interpretation>
                <emma:interpretation id="interp9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248">4425 8121 7040,'0'8'2720,"0"-8"-1472,0 22-416,0-5 1536,0-3-1312,0 6 415,5 4-895,0 15-96,0-5-320,-2 10-96,2-3-32,-1-1-32,0-5 0,1 1-1504,4-6 833,-5-10-2817,5 0 1952,0-17-2912,-1-3 2528</inkml:trace>
          <inkml:trace contextRef="#ctx0" brushRef="#br0" timeOffset="452">4694 8110 5120,'3'-14'1920,"-3"14"-1024,5 9 0,-5-4 1632,0 6-1376,0 11 800,4 6-1184,-4 11 447,3 8-703,-3 3 0,5 1-320,-5 3-672,6 2 256,-6 2-2527,0-8 1503,0 1-3744,3-5 2784</inkml:trace>
        </inkml:traceGroup>
        <inkml:traceGroup>
          <inkml:annotationXML>
            <emma:emma xmlns:emma="http://www.w3.org/2003/04/emma" version="1.0">
              <emma:interpretation id="{0CC57C3E-C9FC-4999-9A68-D50DA8F289E5}" emma:medium="tactile" emma:mode="ink">
                <msink:context xmlns:msink="http://schemas.microsoft.com/ink/2010/main" type="inkWord" rotatedBoundingBox="5607,6600 8157,7752 7350,9538 4801,8386"/>
              </emma:interpretation>
              <emma:one-of disjunction-type="recognition" id="oneOf2">
                <emma:interpretation id="interp10" emma:lang="zh-CN" emma:confidence="0">
                  <emma:literal>烈</emma:literal>
                </emma:interpretation>
                <emma:interpretation id="interp11" emma:lang="zh-CN" emma:confidence="0">
                  <emma:literal>剁</emma:literal>
                </emma:interpretation>
                <emma:interpretation id="interp12" emma:lang="zh-CN" emma:confidence="0">
                  <emma:literal>钔</emma:literal>
                </emma:interpretation>
                <emma:interpretation id="interp13" emma:lang="zh-CN" emma:confidence="0">
                  <emma:literal>刽</emma:literal>
                </emma:interpretation>
                <emma:interpretation id="interp14" emma:lang="zh-CN" emma:confidence="0">
                  <emma:literal>剉</emma:literal>
                </emma:interpretation>
              </emma:one-of>
            </emma:emma>
          </inkml:annotationXML>
          <inkml:trace contextRef="#ctx0" brushRef="#br0" timeOffset="2014">5728 7827 3712,'-18'-3'1472,"18"3"-768,-8-3-320,3-2 1216,5 5-896,-5-3 864,2 3-896,-6-5 704,9 5-768,-9-3 512,9 6-640,-5-3 448,10 5-512,-5 3 319,0 3-415,0 9 320,0-1-352,0 12 256,5 0-288,-5 16 0,4 0-160,-4 8 96,0-1-128,0 4-32,0 2 0,0-10-896,0-3 480,0-8-2367,0-5 1503,0-10-3872,0-9 2880</inkml:trace>
          <inkml:trace contextRef="#ctx0" brushRef="#br0" timeOffset="2215">5671 8226 5376,'0'-6'2016,"0"6"-1088,13 6-384,-8-6 1120,3 0-928,5 0 352,5 0-640,5-6 96,-2 6-320,5-6-128,5 1-64,-1-3-480,6 5 256,0-8-1824,-5 2 1120,-6-2-2912,1 3 2112</inkml:trace>
          <inkml:trace contextRef="#ctx0" brushRef="#br0" timeOffset="2515">6140 7854 5376,'-13'-8'2112,"13"8"-1152,-8-3-288,3 0 1408,5 6-1120,-3-3 736,-2 8-1024,-5 0 640,10 7-768,-3 4 511,6 1-607,-3 7 256,0 1-416,0 11 64,0 3-224,0 13-128,5 0-32,0 7-320,0-3 192,-2-1-1984,7-6 1185,-7 2-4545,7-8 3104</inkml:trace>
          <inkml:trace contextRef="#ctx0" brushRef="#br0" timeOffset="8989">6342 8194 4608,'0'-20'1760,"0"20"-960,5 0-320,-5 5 1280,3-2-960,-3 3 864,4 5-960,-4 5 640,6 3-800,-6 15 160,5 5-416,-2 5-96,1-2-128,2-3-416,-4-3 224,4-2-2592,-2-2 1504,0-4-3424,6-6 2592</inkml:trace>
          <inkml:trace contextRef="#ctx0" brushRef="#br0" timeOffset="9289">6561 8293 3712,'14'-5'1472,"-14"5"-768,48 16-256,-35-8 1024,0-1-800,2 6 672,1 1-800,-3 6 448,1 4-576,-5 4 544,3-2-544,-12 6 640,5-1-608,-5-4 288,0 1-448,0-8-96,5-1-96,3-8-512,5-3 224,5-12-1184,3 0 768,2-7-1792,3 3 1376,0-3-2624,1 5 2048</inkml:trace>
          <inkml:trace contextRef="#ctx0" brushRef="#br0" timeOffset="9740">6021 9559 5888,'0'-11'2176,"0"11"-1152,18-17-640,-13 14 1152,3 3-864,2-8 608,2 5-768,10-9 96,5 4-352,-1-8-96,5 5-96,0-6-128,-5 6 32,0-3-1248,0 5 704,-3-10-3712,-1 3 2368</inkml:trace>
          <inkml:trace contextRef="#ctx0" brushRef="#br0" timeOffset="10014">6350 9173 6144,'-8'0'2272,"8"0"-1216,0 0-672,0 4 1440,0 3-1024,0 6 1056,5-2-1088,-2 9 735,7-1-863,-5 8 288,3 1-544,0 6 96,2 2-320,-7 11 0,2 0-96,0 3-256,0 0 96,-5 5-1504,3-4 864,2-7-3839,3-5 2559,2-13-2848,2-2 2784</inkml:trace>
          <inkml:trace contextRef="#ctx0" brushRef="#br0" timeOffset="10699">6702 9692 6016,'0'28'2272,"0"-28"-1216,13-20-608,-8 12 1280,3 8-992,1 0 512,5 4-736,-6 0 288,5 8-480,-4-1 320,-1 5-352,-3 3 415,4 1-415,-9-1 576,4 4-480,-8-3 352,4 1-416,-6-7 64,6 3-256,-3-7 160,6 7-192,3-14-32,-2 5-32,1-12-832,3 4 448,5-12-1760,5 0 1185,0-10-2273,0 3 1824,-2-14-1824,2 11 1856,-5-9-608,0 4 1152,1-5 736,0 8 64,-7-4 1696,1 9-928,3 0 1216,-4 7-1120,-2-8 768,3 10-960,2-2 576,-2 4-736,2 3 384,3 5-544,-5 5 544,2 3-512,-7 12 575,7 6-543,-15 1 576,5 4-576,-5-3 288,5-4-416,-3-2 256,3 3-288,0-6 128,3 1-224,-3-9 0,10-3-96,-2-8-64,10 3 32,-5-11-256,5 5 128,-6-16-1440,6 2 832,0-10-3071,-2 4 2111,7-8-3776,0 7 3104</inkml:trace>
          <inkml:trace contextRef="#ctx0" brushRef="#br0" timeOffset="11502">7386 8253 6272,'0'-8'2368,"0"8"-1280,12-5-928,-6 2 896,2 3-640,4-3 416,6-2-480,6-3 320,-4 8-384,3-6 192,3 0-256,-3-2 352,-2 8-320,-8-8 512,5 8-448,-10-3 415,6 3-415,-10 3 320,6 5-352,-10 6 256,2 0-288,-2 17 128,6 1-224,-2 10 128,-1 2-160,2 6 64,5 1-96,-2 12 96,0-2-128,2 14 32,3-2-32,-4 13 96,3-8-96,6 13 32,-5-18-32,-4 9-128,0-4 32,-4-11 32,3-9 0,-4-8 64,1 2-32,-5 10-224,4 1 96,-8-17-1152,-1-11 672,-7-7-1792,4-9 1345,-7 1-1569,7-4 1472,-15-5-1120,15 4 1280,-5-7-288,8 4 736,-7-4 736,6 0-96,-6 0 1472,8 0-896,-6-5 1600,10 5-1312,-8-5 864,8 2-1088,-4-5 383,4 3-671,4-6 64,4-2-288,6 2-96,4 3-96,-1-5-416,4 10 224,2-10-1951,0 5 1151,-7-3-4192,6 3 2880</inkml:trace>
        </inkml:traceGroup>
        <inkml:traceGroup>
          <inkml:annotationXML>
            <emma:emma xmlns:emma="http://www.w3.org/2003/04/emma" version="1.0">
              <emma:interpretation id="{E7D0C727-6FA5-4CDD-B3B8-A696DFFD622C}" emma:medium="tactile" emma:mode="ink">
                <msink:context xmlns:msink="http://schemas.microsoft.com/ink/2010/main" type="inkWord" rotatedBoundingBox="8093,7969 8502,8153 8309,8579 7901,8395"/>
              </emma:interpretation>
              <emma:one-of disjunction-type="recognition" id="oneOf3">
                <emma:interpretation id="interp15" emma:lang="zh-CN" emma:confidence="0">
                  <emma:literal>二</emma:literal>
                </emma:interpretation>
                <emma:interpretation id="interp16" emma:lang="zh-CN" emma:confidence="0">
                  <emma:literal>=</emma:literal>
                </emma:interpretation>
                <emma:interpretation id="interp17" emma:lang="zh-CN" emma:confidence="0">
                  <emma:literal>:</emma:literal>
                </emma:interpretation>
                <emma:interpretation id="interp18" emma:lang="zh-CN" emma:confidence="0">
                  <emma:literal>工</emma:literal>
                </emma:interpretation>
                <emma:interpretation id="interp19" emma:lang="zh-CN" emma:confidence="0">
                  <emma:literal>三</emma:literal>
                </emma:interpretation>
              </emma:one-of>
            </emma:emma>
          </inkml:annotationXML>
          <inkml:trace contextRef="#ctx0" brushRef="#br0" timeOffset="12752">8259 8942 6528,'0'-2'2464,"0"2"-1344,15-6-480,-15 3 1280,0 6-1088,0-3 384,8 0-736,0 0 160,6 0-384,2-3 0,8 3-161,6-3 97,1-5-128,3 0 32,2 4-32,3-4-256,1 4 96,-6 0-1663,-3 4 991,-8 0-4128,-5 8 2720</inkml:trace>
          <inkml:trace contextRef="#ctx0" brushRef="#br0" timeOffset="12968">8307 9230 8704,'-21'6'3328,"21"-6"-1792,-13 2-1440,13-2 1152,3 0-768,2-2 288,8 2-481,9-6 1,9 4-192,13-10-256,-1 4 64,15-12-1791,-6 9 1023,6-8-4064,-2 6 2752</inkml:trace>
        </inkml:traceGroup>
      </inkml:traceGroup>
    </inkml:traceGroup>
    <inkml:traceGroup>
      <inkml:annotationXML>
        <emma:emma xmlns:emma="http://www.w3.org/2003/04/emma" version="1.0">
          <emma:interpretation id="{42158763-990F-4005-B1E9-908939136FBE}" emma:medium="tactile" emma:mode="ink">
            <msink:context xmlns:msink="http://schemas.microsoft.com/ink/2010/main" type="paragraph" rotatedBoundingBox="3657,8019 5068,8872 4601,9645 3189,87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008421-A23B-4236-B02F-24D91381FBD4}" emma:medium="tactile" emma:mode="ink">
              <msink:context xmlns:msink="http://schemas.microsoft.com/ink/2010/main" type="line" rotatedBoundingBox="3657,8019 5068,8872 4601,9645 3189,8792"/>
            </emma:interpretation>
          </emma:emma>
        </inkml:annotationXML>
        <inkml:traceGroup>
          <inkml:annotationXML>
            <emma:emma xmlns:emma="http://www.w3.org/2003/04/emma" version="1.0">
              <emma:interpretation id="{2A717159-21CD-4E51-8C77-5A359F903934}" emma:medium="tactile" emma:mode="ink">
                <msink:context xmlns:msink="http://schemas.microsoft.com/ink/2010/main" type="inkWord" rotatedBoundingBox="3476,8319 3862,8552 3576,9026 3189,8792"/>
              </emma:interpretation>
              <emma:one-of disjunction-type="recognition" id="oneOf4">
                <emma:interpretation id="interp20" emma:lang="zh-CN" emma:confidence="0">
                  <emma:literal>l</emma:literal>
                </emma:interpretation>
                <emma:interpretation id="interp21" emma:lang="zh-CN" emma:confidence="0">
                  <emma:literal>丨</emma:literal>
                </emma:interpretation>
                <emma:interpretation id="interp22" emma:lang="zh-CN" emma:confidence="0">
                  <emma:literal>1</emma:literal>
                </emma:interpretation>
                <emma:interpretation id="interp23" emma:lang="zh-CN" emma:confidence="0">
                  <emma:literal>︰</emma:literal>
                </emma:interpretation>
                <emma:interpretation id="interp2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106">3732 9161 4736,'-8'-19'1760,"8"19"-960,0-17-224,0 11 1120,0 6-928,0-8 768,0 8-896,0-5 576,0 5-704,0 8 224,8 8-416,-3 12 224,4 6-288,-5 21 64,0 0-193,0 15 1,1-4-64,0 8-256,3-8 96,-3 0-1375,3-15 831,2-8-3552,-2-7 2336,0-14-2272,1-5 2368</inkml:trace>
        </inkml:traceGroup>
        <inkml:traceGroup>
          <inkml:annotationXML>
            <emma:emma xmlns:emma="http://www.w3.org/2003/04/emma" version="1.0">
              <emma:interpretation id="{F5933687-ECB5-45EF-B34F-6AE9442F67CC}" emma:medium="tactile" emma:mode="ink">
                <msink:context xmlns:msink="http://schemas.microsoft.com/ink/2010/main" type="inkWord" rotatedBoundingBox="4032,8246 4410,8474 4099,8989 3720,8761"/>
              </emma:interpretation>
              <emma:one-of disjunction-type="recognition" id="oneOf5">
                <emma:interpretation id="interp25" emma:lang="zh-CN" emma:confidence="0">
                  <emma:literal>l</emma:literal>
                </emma:interpretation>
                <emma:interpretation id="interp26" emma:lang="zh-CN" emma:confidence="0">
                  <emma:literal>丨</emma:literal>
                </emma:interpretation>
                <emma:interpretation id="interp27" emma:lang="zh-CN" emma:confidence="0">
                  <emma:literal>|</emma:literal>
                </emma:interpretation>
                <emma:interpretation id="interp28" emma:lang="zh-CN" emma:confidence="0">
                  <emma:literal>1</emma:literal>
                </emma:interpretation>
                <emma:interpretation id="interp2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353">4280 9072 4864,'0'-39'1824,"0"39"-960,5 31-160,-5-20 1568,5 1-1248,-5 4 1216,0 3-1312,0 9 608,0 3-897,0 7 193,0 6-480,0 7-64,3-1-160,2 8-96,0 0 0,-2 6-672,7-11 352,-5 6-2271,3-12 1407,0-9-3936,2-2 2848</inkml:trace>
        </inkml:traceGroup>
        <inkml:traceGroup>
          <inkml:annotationXML>
            <emma:emma xmlns:emma="http://www.w3.org/2003/04/emma" version="1.0">
              <emma:interpretation id="{3DDAFBAB-EB2B-4092-843B-677E97C56A9D}" emma:medium="tactile" emma:mode="ink">
                <msink:context xmlns:msink="http://schemas.microsoft.com/ink/2010/main" type="inkWord" rotatedBoundingBox="4434,8548 5042,8915 4734,9425 4126,9057"/>
              </emma:interpretation>
              <emma:one-of disjunction-type="recognition" id="oneOf6">
                <emma:interpretation id="interp30" emma:lang="zh-CN" emma:confidence="0">
                  <emma:literal>u</emma:literal>
                </emma:interpretation>
                <emma:interpretation id="interp31" emma:lang="zh-CN" emma:confidence="0">
                  <emma:literal>引</emma:literal>
                </emma:interpretation>
                <emma:interpretation id="interp32" emma:lang="zh-CN" emma:confidence="0">
                  <emma:literal>丬</emma:literal>
                </emma:interpretation>
                <emma:interpretation id="interp33" emma:lang="zh-CN" emma:confidence="0">
                  <emma:literal>凵</emma:literal>
                </emma:interpretation>
                <emma:interpretation id="interp34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8163">4522 9653 5632,'-13'-27'2176,"13"27"-1152,5-8-1120,-5 4 640,8 8-384,0-8 448,2 4-352,3 0 384,0 4-384,5-4 288,3 8-288,1 0 64,-1 8-192,-3-2 224,0 6-224,-8 0 256,3 4-256,-13 4 448,0 2-320,-10 1 384,2 0-384,-10-4 160,10 0-256,-7-3 224,7 0-256,0-5 95,8-4-127,0-7 0,8 5-32,0-10-64,7 5 32,1-8-735,2 4 383,5-8-1792,-2 0 1184,2-12-3456,3 4 2464</inkml:trace>
          <inkml:trace contextRef="#ctx0" brushRef="#br0" timeOffset="8383">4982 9516 6400,'-8'4'2368,"8"-4"-1280,0 27-512,0-11 1376,0-1-1120,0 17 704,0-2-928,0 10 160,0-2-449,0 10-127,3-2-96,-3 8-224,5 2 64,0 2-1599,3 0 927,1 8-4128,0-8 2688</inkml:trace>
        </inkml:traceGroup>
      </inkml:traceGroup>
    </inkml:traceGroup>
  </inkml:traceGroup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22:25.95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DE7F74F-F566-4673-ADCE-D74068717247}" emma:medium="tactile" emma:mode="ink">
          <msink:context xmlns:msink="http://schemas.microsoft.com/ink/2010/main" type="writingRegion" rotatedBoundingBox="10417,6474 13963,8573 13497,9360 9951,7261"/>
        </emma:interpretation>
      </emma:emma>
    </inkml:annotationXML>
    <inkml:traceGroup>
      <inkml:annotationXML>
        <emma:emma xmlns:emma="http://www.w3.org/2003/04/emma" version="1.0">
          <emma:interpretation id="{9DA37DAE-FD76-49FA-B132-589FBFFA12CD}" emma:medium="tactile" emma:mode="ink">
            <msink:context xmlns:msink="http://schemas.microsoft.com/ink/2010/main" type="paragraph" rotatedBoundingBox="10417,6474 13963,8573 13497,9360 9951,72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8C0D8D-819B-4AA4-96FA-93D2BB766F09}" emma:medium="tactile" emma:mode="ink">
              <msink:context xmlns:msink="http://schemas.microsoft.com/ink/2010/main" type="line" rotatedBoundingBox="10417,6474 13963,8573 13497,9360 9951,7261"/>
            </emma:interpretation>
          </emma:emma>
        </inkml:annotationXML>
        <inkml:traceGroup>
          <inkml:annotationXML>
            <emma:emma xmlns:emma="http://www.w3.org/2003/04/emma" version="1.0">
              <emma:interpretation id="{51E386BF-72E5-4981-AAE4-208663FBF504}" emma:medium="tactile" emma:mode="ink">
                <msink:context xmlns:msink="http://schemas.microsoft.com/ink/2010/main" type="inkWord" rotatedBoundingBox="10417,6474 11028,6836 10598,7563 9987,7201"/>
              </emma:interpretation>
              <emma:one-of disjunction-type="recognition" id="oneOf0">
                <emma:interpretation id="interp0" emma:lang="zh-CN" emma:confidence="0">
                  <emma:literal>∪</emma:literal>
                </emma:interpretation>
                <emma:interpretation id="interp1" emma:lang="zh-CN" emma:confidence="0">
                  <emma:literal>U</emma:literal>
                </emma:interpretation>
                <emma:interpretation id="interp2" emma:lang="zh-CN" emma:confidence="0">
                  <emma:literal>°</emma:literal>
                </emma:interpretation>
                <emma:interpretation id="interp3" emma:lang="zh-CN" emma:confidence="0">
                  <emma:literal>。</emma:literal>
                </emma:interpretation>
                <emma:interpretation id="interp4" emma:lang="zh-CN" emma:confidence="0">
                  <emma:literal>V</emma:literal>
                </emma:interpretation>
              </emma:one-of>
            </emma:emma>
          </inkml:annotationXML>
          <inkml:trace contextRef="#ctx0" brushRef="#br0">10524 7536 4608,'0'-17'1760,"0"17"-960,2-14-224,-2 6 1280,6 8-1024,-2-9 864,1 9-992,-5-8 640,0 8-800,0-3 384,0 3-576,-5 3 255,5 5-351,-4 9 352,4 2-352,-8 4 160,2 4-256,-2 9 64,8-2-128,-10 13 160,10-3-160,-2 6 96,2-3-96,-5 4 0,10-1-32,-5-3 32,8-3-64,0-2-96,4-3 32,11-4 96,3-1-32,5-6 64,0-4-64,0-9-32,5 4 32,-2-11 32,1-3-32,4-13 64,-3 0-64,-1-20 64,-4 6-64,-1-17-32,-4 7 32,0-14-32,0 10 0,-2-11 64,-7 12-32,-8-19-32,-1 11 32,-8-11 32,0 7-32,-4-5-32,4 13 32,-10 0-320,7 13 160,-6-1-864,9 2 544,-6 3-1568,6 10 1153,-2-1-2433,4 7 1856,4-7-2944,3 10 2496</inkml:trace>
        </inkml:traceGroup>
        <inkml:traceGroup>
          <inkml:annotationXML>
            <emma:emma xmlns:emma="http://www.w3.org/2003/04/emma" version="1.0">
              <emma:interpretation id="{9DFFFACC-9231-4536-ACF5-8DE76D586AB7}" emma:medium="tactile" emma:mode="ink">
                <msink:context xmlns:msink="http://schemas.microsoft.com/ink/2010/main" type="inkWord" rotatedBoundingBox="11215,7190 11392,7295 11209,7606 11031,7501"/>
              </emma:interpretation>
              <emma:one-of disjunction-type="recognition" id="oneOf1">
                <emma:interpretation id="interp5" emma:lang="zh-CN" emma:confidence="0">
                  <emma:literal>!</emma:literal>
                </emma:interpretation>
                <emma:interpretation id="interp6" emma:lang="zh-CN" emma:confidence="0">
                  <emma:literal>‘</emma:literal>
                </emma:interpretation>
                <emma:interpretation id="interp7" emma:lang="zh-CN" emma:confidence="0">
                  <emma:literal>'</emma:literal>
                </emma:interpretation>
                <emma:interpretation id="interp8" emma:lang="zh-CN" emma:confidence="0">
                  <emma:literal>「</emma:literal>
                </emma:interpretation>
                <emma:interpretation id="interp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546">11480 8027 4736,'-5'-8'1760,"5"8"-960,-5-3-224,2-2 1120,6 1-928,-3-4 832,0 5-928,-3-5 768,3 8-800,-5-8 576,10 8-704,-5 0 511,0 5-575,-5 1 384,5 10-480,-5 1 128,1 2-320,-5 9 128,9-3-160,-5 11 0,5 0-64,-3 5-480,6 7 224,-3-7-1728,5-1 1024,0-8-4799,3-9 3167</inkml:trace>
        </inkml:traceGroup>
        <inkml:traceGroup>
          <inkml:annotationXML>
            <emma:emma xmlns:emma="http://www.w3.org/2003/04/emma" version="1.0">
              <emma:interpretation id="{AEB32A3B-C3AF-457F-8FB5-B17CCE1F5F9E}" emma:medium="tactile" emma:mode="ink">
                <msink:context xmlns:msink="http://schemas.microsoft.com/ink/2010/main" type="inkWord" rotatedBoundingBox="12663,7923 13203,8243 12790,8941 12250,8621"/>
              </emma:interpretation>
              <emma:one-of disjunction-type="recognition" id="oneOf2">
                <emma:interpretation id="interp10" emma:lang="zh-CN" emma:confidence="0">
                  <emma:literal>。</emma:literal>
                </emma:interpretation>
                <emma:interpretation id="interp11" emma:lang="zh-CN" emma:confidence="0">
                  <emma:literal>U</emma:literal>
                </emma:interpretation>
                <emma:interpretation id="interp12" emma:lang="zh-CN" emma:confidence="0">
                  <emma:literal>凵</emma:literal>
                </emma:interpretation>
                <emma:interpretation id="interp13" emma:lang="zh-CN" emma:confidence="0">
                  <emma:literal>Ⅴ</emma:literal>
                </emma:interpretation>
                <emma:interpretation id="interp14" emma:lang="zh-CN" emma:confidence="0">
                  <emma:literal>∪</emma:literal>
                </emma:interpretation>
              </emma:one-of>
            </emma:emma>
          </inkml:annotationXML>
          <inkml:trace contextRef="#ctx0" brushRef="#br0" timeOffset="1759">12774 9048 4736,'-5'-28'1760,"5"28"-960,0-25-224,0 16 1344,0 5-1056,0-8 800,0 9-992,0-5 576,0 3-736,0 2 512,0 3-576,0 3 255,0 5-415,0 8 352,0 7-384,-3 5 288,3-1-288,-5 4 128,0 5-224,-3 2 64,8 2-128,-5 10 0,10-3-32,-5 3 32,3 2-64,2-5 64,8-8-64,0-5-32,0-3 32,5-7-32,-1-2 0,6-2 0,3-3 0,-5-14-96,7 1 64,-2-11-32,0-2 0,5-10 128,-1-4-32,1-4 64,5 2-64,-6-1-32,0 2 32,-8-4 32,1 9-32,-7-12 128,-3 9-96,-8-11-96,5 7 0,-10-9-32,3 7 0,-3-14 128,0 6-32,0-6-384,0 6 224,0 1-960,0 7 608,0-3-1567,0 12 1183,0-4-2240,5 10 1760,0-1-2880,8 5 2400</inkml:trace>
        </inkml:traceGroup>
        <inkml:traceGroup>
          <inkml:annotationXML>
            <emma:emma xmlns:emma="http://www.w3.org/2003/04/emma" version="1.0">
              <emma:interpretation id="{E13D582E-B3ED-4F24-9008-F39BDCEE9E44}" emma:medium="tactile" emma:mode="ink">
                <msink:context xmlns:msink="http://schemas.microsoft.com/ink/2010/main" type="inkWord" rotatedBoundingBox="13325,8386 13880,8714 13657,9091 13102,8762"/>
              </emma:interpretation>
              <emma:one-of disjunction-type="recognition" id="oneOf3">
                <emma:interpretation id="interp15" emma:lang="zh-CN" emma:confidence="0">
                  <emma:literal>江</emma:literal>
                </emma:interpretation>
                <emma:interpretation id="interp16" emma:lang="zh-CN" emma:confidence="0">
                  <emma:literal>口</emma:literal>
                </emma:interpretation>
                <emma:interpretation id="interp17" emma:lang="zh-CN" emma:confidence="0">
                  <emma:literal>以</emma:literal>
                </emma:interpretation>
                <emma:interpretation id="interp18" emma:lang="zh-CN" emma:confidence="0">
                  <emma:literal>讧</emma:literal>
                </emma:interpretation>
                <emma:interpretation id="interp19" emma:lang="zh-CN" emma:confidence="0">
                  <emma:literal>红</emma:literal>
                </emma:interpretation>
              </emma:one-of>
            </emma:emma>
          </inkml:annotationXML>
          <inkml:trace contextRef="#ctx0" brushRef="#br0" timeOffset="2662">13463 9372 3072,'-5'-4'1216,"5"4"-640,5-4-192,-5 0 704,3 4-608,2-4 576,0 0-640,0 0 928,-2 4-768,-3-4 992,5 4-896,-5-2 736,0 4-800,0-2 448,0 0-608,0 0 191,0 0-383,0 0 64,0 0-192,0 0 64,0 0-96,0 0 160,0 0-160,0 0 96,0 0-96,0-2 160,4 2-160,0-6 192,1 12-192,0-6 32,-1 0-64,0 0-64,6 2 32,-2 2 32,4 0-32,2 0-32,-2 4 32,3-4-32,1 4 0,-6 0 64,3 2-32,-8-1 64,-2 2-64,-11 5 64,3 0-64,-8 4 128,0 0-96,-5-1 320,5 0-192,-5-4 96,1 4-160,0-5 0,8 0-64,0-6 32,5 8-64,-1-9-32,10 6 32,-1-9-128,10-2 64,-2-4-128,6 2 96,8-4-896,-3-1 544,-2-3-1952,2 5 1345,-7-14-2881,7 11 2208,-10-10-2720,5 7 2528</inkml:trace>
          <inkml:trace contextRef="#ctx0" brushRef="#br0" timeOffset="3019">13738 9348 6016,'-3'-20'2272,"3"20"-1216,3-3-896,-3 0 1024,9 6-704,0-3 544,8 0-576,1 0 320,0 0-448,-2 3 256,7 5-320,-10 0 288,5 4-320,-10 0 320,5 0-320,-13 2 447,0 3-383,-8 2 640,0 4-512,-7-4 576,7 6-576,-10-6 288,10 1-416,-2-8 64,7 4-224,-2-8-64,10 3-32,-2-3-32,7-2 0,3-6 0,8 9 0,6-9-512,5 0 288,-1-9-1376,2 9 864,-7-6-3327,2 1 2271,-7-6-3552,2 2 3008</inkml:trace>
        </inkml:traceGroup>
      </inkml:traceGroup>
    </inkml:traceGroup>
  </inkml:traceGroup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22:30.64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1446699-5433-42EA-8D85-CA2536780638}" emma:medium="tactile" emma:mode="ink">
          <msink:context xmlns:msink="http://schemas.microsoft.com/ink/2010/main" type="writingRegion" rotatedBoundingBox="16108,7770 19545,7756 19549,8808 16112,8822"/>
        </emma:interpretation>
      </emma:emma>
    </inkml:annotationXML>
    <inkml:traceGroup>
      <inkml:annotationXML>
        <emma:emma xmlns:emma="http://www.w3.org/2003/04/emma" version="1.0">
          <emma:interpretation id="{533F7F2B-6CA7-4205-9D55-7AC3941DDB80}" emma:medium="tactile" emma:mode="ink">
            <msink:context xmlns:msink="http://schemas.microsoft.com/ink/2010/main" type="paragraph" rotatedBoundingBox="16108,7770 19545,7756 19549,8808 16112,88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F4B2FA-DADE-47C4-8F95-F19ED3E676F0}" emma:medium="tactile" emma:mode="ink">
              <msink:context xmlns:msink="http://schemas.microsoft.com/ink/2010/main" type="line" rotatedBoundingBox="16108,7770 19545,7756 19549,8808 16112,8822"/>
            </emma:interpretation>
          </emma:emma>
        </inkml:annotationXML>
        <inkml:traceGroup>
          <inkml:annotationXML>
            <emma:emma xmlns:emma="http://www.w3.org/2003/04/emma" version="1.0">
              <emma:interpretation id="{7FFF629D-0095-4BDA-A817-C8238F8F8F0A}" emma:medium="tactile" emma:mode="ink">
                <msink:context xmlns:msink="http://schemas.microsoft.com/ink/2010/main" type="inkWord" rotatedBoundingBox="16108,7966 16648,7963 16651,8789 16112,8791"/>
              </emma:interpretation>
              <emma:one-of disjunction-type="recognition" id="oneOf0">
                <emma:interpretation id="interp0" emma:lang="zh-CN" emma:confidence="0">
                  <emma:literal>U</emma:literal>
                </emma:interpretation>
                <emma:interpretation id="interp1" emma:lang="zh-CN" emma:confidence="0">
                  <emma:literal>▽</emma:literal>
                </emma:interpretation>
                <emma:interpretation id="interp2" emma:lang="zh-CN" emma:confidence="0">
                  <emma:literal>∪</emma:literal>
                </emma:interpretation>
                <emma:interpretation id="interp3" emma:lang="zh-CN" emma:confidence="0">
                  <emma:literal>V</emma:literal>
                </emma:interpretation>
                <emma:interpretation id="interp4" emma:lang="zh-CN" emma:confidence="0">
                  <emma:literal>。</emma:literal>
                </emma:interpretation>
              </emma:one-of>
            </emma:emma>
          </inkml:annotationXML>
          <inkml:trace contextRef="#ctx0" brushRef="#br0">16436 8831 4864,'-14'-8'1824,"14"8"-960,-7-5-448,2 2 1440,5 6-1024,-6-3 1184,4 0-1184,-8 0 704,10 8-864,-8 0 479,8 3-671,-8 6 448,8-2-512,-10 8 192,10 5-352,-5 6 192,5 2-224,-3 6 64,6 2-160,-3 6 160,0-3-192,0 0 96,5 0-96,0-5-64,2 2 0,7-5-32,-2 0 0,6-8 0,1-4 0,3-4 0,4-4 0,-5-2 64,7-6-32,-2-6-32,4 1 32,2-9-32,2 0 0,-4-18 0,-2 1 0,-2-11-96,-5 9 64,2-14 96,2 5-32,-7-7-32,0 1 32,-5-4-32,5 5 0,-15-11 0,6 13 0,-9-13 0,6 11 0,-12-6 0,6 9 0,-4-9-224,4 12 128,-8-14-448,8 13 288,-5 0-1152,10 12 800,-5-5-2143,3 9 1567,2-4-3904,-1 5 2848</inkml:trace>
        </inkml:traceGroup>
        <inkml:traceGroup>
          <inkml:annotationXML>
            <emma:emma xmlns:emma="http://www.w3.org/2003/04/emma" version="1.0">
              <emma:interpretation id="{2DF68FBD-6FF9-4AD0-990F-780CCA98427B}" emma:medium="tactile" emma:mode="ink">
                <msink:context xmlns:msink="http://schemas.microsoft.com/ink/2010/main" type="inkWord" rotatedBoundingBox="16887,7767 17421,7764 17425,8817 16891,8819"/>
              </emma:interpretation>
              <emma:one-of disjunction-type="recognition" id="oneOf1">
                <emma:interpretation id="interp5" emma:lang="zh-CN" emma:confidence="0">
                  <emma:literal>F</emma:literal>
                </emma:interpretation>
                <emma:interpretation id="interp6" emma:lang="zh-CN" emma:confidence="0">
                  <emma:literal>占</emma:literal>
                </emma:interpretation>
                <emma:interpretation id="interp7" emma:lang="zh-CN" emma:confidence="0">
                  <emma:literal>古</emma:literal>
                </emma:interpretation>
                <emma:interpretation id="interp8" emma:lang="zh-CN" emma:confidence="0">
                  <emma:literal>左</emma:literal>
                </emma:interpretation>
                <emma:interpretation id="interp9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2920">17178 9165 7552,'-13'0'2880,"13"0"-1536,-10 5-992,5-5 1152,5 3-864,-3 2 416,3 1-640,-5 2 256,5 8-385,-4 7 193,8 5-256,-4 7-64,5-1-96,-2 10-64,2-2 32,0 2-192,0-2 96,-2-6-1311,2-6 767,0-10-2784,3 0 1888,-3-20-2848,0-9 2496</inkml:trace>
          <inkml:trace contextRef="#ctx0" brushRef="#br0" timeOffset="3278">17271 9208 5376,'8'-5'2112,"-8"5"-1152,26 5-576,-13-2 960,0 2-768,1 2 288,2 1-544,-2 0 320,4 0-352,-1 4 352,1-1-384,-5 5 384,0 0-384,-8-1 512,3 4-448,-8 1 639,0-1-543,-8 0 576,-2 6-576,-6-6 416,6 4-480,-3-4 128,5 1-320,-1-4-64,9-1-64,4-7-32,4 3 0,7-6 0,6 3 0,2-8-512,3 3 288,5-6-1600,-1-2 1024,4-6-3455,-3-1 2367,0-7-3040,-5 8 2848</inkml:trace>
          <inkml:trace contextRef="#ctx0" brushRef="#br0" timeOffset="3611">17166 8557 8064,'-10'-3'3072,"10"3"-1664,5 0-1152,0 0 832,-2 3-672,2 2 0,7 1-256,6-1-96,0-2-32,3 2-256,7 1 128,-2-6-1216,4 6 704,-4-6-3616,-4 3 2368</inkml:trace>
          <inkml:trace contextRef="#ctx0" brushRef="#br0" timeOffset="3827">17366 8576 7040,'-21'0'2720,"21"0"-1472,-18 5-672,9 1 1216,9 8-992,-8 5 384,8 0-704,-5 9 159,10 3-383,-5 3-160,0 5-32,0 8-1567,8-3 831,1 3-4288,9-2 2752</inkml:trace>
        </inkml:traceGroup>
        <inkml:traceGroup>
          <inkml:annotationXML>
            <emma:emma xmlns:emma="http://www.w3.org/2003/04/emma" version="1.0">
              <emma:interpretation id="{1143E994-5B20-4CF4-9483-DD8D0F287B2C}" emma:medium="tactile" emma:mode="ink">
                <msink:context xmlns:msink="http://schemas.microsoft.com/ink/2010/main" type="inkWord" rotatedBoundingBox="18346,7829 18800,7827 18803,8554 18349,8555"/>
              </emma:interpretation>
              <emma:one-of disjunction-type="recognition" id="oneOf2">
                <emma:interpretation id="interp10" emma:lang="zh-CN" emma:confidence="0">
                  <emma:literal>U</emma:literal>
                </emma:interpretation>
                <emma:interpretation id="interp11" emma:lang="zh-CN" emma:confidence="0">
                  <emma:literal>0</emma:literal>
                </emma:interpretation>
                <emma:interpretation id="interp12" emma:lang="zh-CN" emma:confidence="0">
                  <emma:literal>▽</emma:literal>
                </emma:interpretation>
                <emma:interpretation id="interp13" emma:lang="zh-CN" emma:confidence="0">
                  <emma:literal>◇</emma:literal>
                </emma:interpretation>
                <emma:interpretation id="interp1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4803">18714 8667 6016,'-32'-8'2272,"32"8"-1216,-30 0-672,22 0 1152,3 3-864,-5-3 608,7 5-768,-7-5 320,10 6-512,-8 3 192,8 2-288,-10 2 224,10-2-256,-3 4 255,6 4-255,-3 8 160,0 6-192,0 6 224,6 3-256,-2 14 96,4-10-128,2 0 0,3-2-32,4-2-64,0 2 32,1-6 32,5-4-32,-5-2-32,2-4 32,-2-13 32,5 1-32,-2-13 128,2 3-96,2-23 32,7 6-32,-7-13 32,1 4-64,-3-8-32,-2 6 32,-4-17 32,1 8-32,-10-16 64,6 8-64,-14-5-32,4 10 32,-8-10-128,4 10 64,-8-4 32,2 5 0,-2-6 0,4 9 0,-4-6-352,8 13 192,-6 0-1088,6 7 704,-4-3-1791,8 7 1311,-4-3-3680,10 6 2624</inkml:trace>
        </inkml:traceGroup>
        <inkml:traceGroup>
          <inkml:annotationXML>
            <emma:emma xmlns:emma="http://www.w3.org/2003/04/emma" version="1.0">
              <emma:interpretation id="{5BD46BF2-ABEE-4AF2-99E0-BF73C7AB5444}" emma:medium="tactile" emma:mode="ink">
                <msink:context xmlns:msink="http://schemas.microsoft.com/ink/2010/main" type="inkWord" rotatedBoundingBox="19038,8219 19547,8217 19548,8553 19040,8555"/>
              </emma:interpretation>
              <emma:one-of disjunction-type="recognition" id="oneOf3">
                <emma:interpretation id="interp15" emma:lang="zh-CN" emma:confidence="0">
                  <emma:literal>江</emma:literal>
                </emma:interpretation>
                <emma:interpretation id="interp16" emma:lang="zh-CN" emma:confidence="0">
                  <emma:literal>红</emma:literal>
                </emma:interpretation>
                <emma:interpretation id="interp17" emma:lang="zh-CN" emma:confidence="0">
                  <emma:literal>冮</emma:literal>
                </emma:interpretation>
                <emma:interpretation id="interp18" emma:lang="zh-CN" emma:confidence="0">
                  <emma:literal>上</emma:literal>
                </emma:interpretation>
                <emma:interpretation id="interp19" emma:lang="zh-CN" emma:confidence="0">
                  <emma:literal>讧</emma:literal>
                </emma:interpretation>
              </emma:one-of>
            </emma:emma>
          </inkml:annotationXML>
          <inkml:trace contextRef="#ctx0" brushRef="#br0" timeOffset="5273">19298 9028 5120,'-11'-2'1920,"11"2"-1024,5-20-288,-5 20 1088,6 3-928,-3 2 256,11-2-640,2 0 224,7 3-352,-5-4 192,3 10-224,-3 1 224,0 2-256,-10-4 320,5 2-288,-8 1 384,-1 2-352,-13 1 639,1 2-479,-15 1 640,7-1-608,-12 0 288,12 4-448,-2-3-96,0 4-96,10-9-160,3 1 32,10-8-256,3 3 160,13-8-1152,2 3 704,0-12-2271,3 6 1567,-5-8-3776,1 5 2848</inkml:trace>
          <inkml:trace contextRef="#ctx0" brushRef="#br0" timeOffset="5620">19529 9111 5120,'5'-5'1920,"-5"5"-1024,18 8-192,-16-3 1152,4-2-1024,2 5 512,6 1-800,-6-3 544,0 7-608,-2-6 512,3 5-544,-9-5 447,3 6-479,-6-7 320,3 7-416,-5-6 256,1 6-320,-4-2 128,-2 1-224,-4-5 128,10 1-160,0 1 224,4 2-224,-4-3 256,8-2-256,-4-6-32,8 6-64,2-12-32,4 6 0,3-6-96,0 1 64,5-6-1312,0 3 736,5-7-4127,4 7 2623,-1-8-3648,4 5 3296</inkml:trace>
        </inkml:traceGroup>
      </inkml:traceGroup>
    </inkml:traceGroup>
  </inkml:traceGroup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22:39.71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4C5167D-635A-405A-B996-36FD30963EC9}" emma:medium="tactile" emma:mode="ink">
          <msink:context xmlns:msink="http://schemas.microsoft.com/ink/2010/main" type="writingRegion" rotatedBoundingBox="9262,10706 9946,10706 9946,11608 9262,11608"/>
        </emma:interpretation>
      </emma:emma>
    </inkml:annotationXML>
    <inkml:traceGroup>
      <inkml:annotationXML>
        <emma:emma xmlns:emma="http://www.w3.org/2003/04/emma" version="1.0">
          <emma:interpretation id="{682C6FA5-5B75-4995-BBC7-3B689D5E9A0B}" emma:medium="tactile" emma:mode="ink">
            <msink:context xmlns:msink="http://schemas.microsoft.com/ink/2010/main" type="paragraph" rotatedBoundingBox="9262,10706 9946,10706 9946,11608 9262,116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3EFB4B-6BF3-4492-90B3-DA1A391DE4E5}" emma:medium="tactile" emma:mode="ink">
              <msink:context xmlns:msink="http://schemas.microsoft.com/ink/2010/main" type="line" rotatedBoundingBox="9262,10706 9946,10706 9946,11608 9262,11608"/>
            </emma:interpretation>
          </emma:emma>
        </inkml:annotationXML>
        <inkml:traceGroup>
          <inkml:annotationXML>
            <emma:emma xmlns:emma="http://www.w3.org/2003/04/emma" version="1.0">
              <emma:interpretation id="{3462BFF1-A8C2-46C4-9D36-48A95F43D41B}" emma:medium="tactile" emma:mode="ink">
                <msink:context xmlns:msink="http://schemas.microsoft.com/ink/2010/main" type="inkWord" rotatedBoundingBox="9205,11568 9312,10675 9639,10715 9533,11608"/>
              </emma:interpretation>
              <emma:one-of disjunction-type="recognition" id="oneOf0">
                <emma:interpretation id="interp0" emma:lang="zh-CN" emma:confidence="0">
                  <emma:literal>十</emma:literal>
                </emma:interpretation>
                <emma:interpretation id="interp1" emma:lang="zh-CN" emma:confidence="0">
                  <emma:literal>丫</emma:literal>
                </emma:interpretation>
                <emma:interpretation id="interp2" emma:lang="zh-CN" emma:confidence="0">
                  <emma:literal>Y</emma:literal>
                </emma:interpretation>
                <emma:interpretation id="interp3" emma:lang="zh-CN" emma:confidence="0">
                  <emma:literal>亻</emma:literal>
                </emma:interpretation>
                <emma:interpretation id="interp4" emma:lang="zh-CN" emma:confidence="0">
                  <emma:literal>{</emma:literal>
                </emma:interpretation>
              </emma:one-of>
            </emma:emma>
          </inkml:annotationXML>
          <inkml:trace contextRef="#ctx0" brushRef="#br0">9816 11497 3712,'-4'-5'1408,"4"5"-768,-4 5-256,0-5 1120,8 3-800,-8 3 864,4 4-928,-6 2 736,3-1-768,-6 14 576,9 1-672,-8 6 384,8 2-544,-10 2 256,10-6-352,-8 9 191,8 5-223,-8 7 128,8-5-192,-10 10 0,10-3-96,-5 10-128,10-5 32,-5 0-608,5-2 352,0-10-2143,3 0 1343,0-14-3744,5-8 2720</inkml:trace>
          <inkml:trace contextRef="#ctx0" brushRef="#br0" timeOffset="-384">9514 11882 4224,'-4'0'1664,"4"0"-896,8 0-416,-8 0 928,5 0-736,-5 0 448,8 0-576,2 0 192,6 0-352,-1 0 0,1 0-160,-2-4 0,2 4-32,-2-4 32,4 4-64,-6-3-640,6-2 320,-4-3-2432,-2 5 1504,3-6-2080,-2 6 1888</inkml:trace>
        </inkml:traceGroup>
        <inkml:traceGroup>
          <inkml:annotationXML>
            <emma:emma xmlns:emma="http://www.w3.org/2003/04/emma" version="1.0">
              <emma:interpretation id="{F6653B23-98BE-43B1-AE31-8CF8280BD11E}" emma:medium="tactile" emma:mode="ink">
                <msink:context xmlns:msink="http://schemas.microsoft.com/ink/2010/main" type="inkWord" rotatedBoundingBox="9840,11046 9946,11456 9726,11513 9620,11102"/>
              </emma:interpretation>
              <emma:one-of disjunction-type="recognition" id="oneOf1">
                <emma:interpretation id="interp5" emma:lang="zh-CN" emma:confidence="0">
                  <emma:literal>二</emma:literal>
                </emma:interpretation>
                <emma:interpretation id="interp6" emma:lang="zh-CN" emma:confidence="0">
                  <emma:literal>2</emma:literal>
                </emma:interpretation>
                <emma:interpretation id="interp7" emma:lang="zh-CN" emma:confidence="0">
                  <emma:literal>z</emma:literal>
                </emma:interpretation>
                <emma:interpretation id="interp8" emma:lang="zh-CN" emma:confidence="0">
                  <emma:literal>乙</emma:literal>
                </emma:interpretation>
                <emma:interpretation id="interp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086">9904 11882 5248,'-8'0'2016,"8"0"-1088,0 3-800,0-3 704,0 0-512,0 0 288,0 0-352,5 5 192,3 2-224,10 1 0,3 0-128,-4 0 0,6 0-32,-7-1 96,7 1-96,-10 0 32,5 3-32,-5 2 160,-5 1-128,-8 6 448,0 0-288,-16 4 448,6 3-416,-11 0 352,8 0-352,-10-2 64,10-3-224,0-2-128,3-4-32,7-4 96,6-1-32,7 0-32,3 2 32,5-10-128,0 5 64,3-12-736,10 4 384,-5-7-1984,5 2 1280,-1-6-2944,6 3 2272</inkml:trace>
        </inkml:traceGroup>
      </inkml:traceGroup>
    </inkml:traceGroup>
  </inkml:traceGroup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22:48.26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1053BC04-7103-42C3-8102-EC5A6D1BD2C2}" emma:medium="tactile" emma:mode="ink">
          <msink:context xmlns:msink="http://schemas.microsoft.com/ink/2010/main" type="writingRegion" rotatedBoundingBox="19302,10155 23906,9939 23954,10960 19350,11177"/>
        </emma:interpretation>
      </emma:emma>
    </inkml:annotationXML>
    <inkml:traceGroup>
      <inkml:annotationXML>
        <emma:emma xmlns:emma="http://www.w3.org/2003/04/emma" version="1.0">
          <emma:interpretation id="{121AE24C-B602-4938-A8A7-5F910C3BB750}" emma:medium="tactile" emma:mode="ink">
            <msink:context xmlns:msink="http://schemas.microsoft.com/ink/2010/main" type="paragraph" rotatedBoundingBox="19302,10155 23906,9939 23954,10960 19350,111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54567D-BDB8-4A50-85CD-F444D517C723}" emma:medium="tactile" emma:mode="ink">
              <msink:context xmlns:msink="http://schemas.microsoft.com/ink/2010/main" type="line" rotatedBoundingBox="19302,10155 23906,9939 23954,10960 19350,11177"/>
            </emma:interpretation>
          </emma:emma>
        </inkml:annotationXML>
        <inkml:traceGroup>
          <inkml:annotationXML>
            <emma:emma xmlns:emma="http://www.w3.org/2003/04/emma" version="1.0">
              <emma:interpretation id="{91EEDBA4-E27F-44CD-85EB-34DD089AC302}" emma:medium="tactile" emma:mode="ink">
                <msink:context xmlns:msink="http://schemas.microsoft.com/ink/2010/main" type="inkWord" rotatedBoundingBox="19305,10220 19954,10189 19998,11135 19350,11165"/>
              </emma:interpretation>
              <emma:one-of disjunction-type="recognition" id="oneOf0">
                <emma:interpretation id="interp0" emma:lang="zh-CN" emma:confidence="0">
                  <emma:literal>为</emma:literal>
                </emma:interpretation>
                <emma:interpretation id="interp1" emma:lang="zh-CN" emma:confidence="0">
                  <emma:literal>疖</emma:literal>
                </emma:interpretation>
                <emma:interpretation id="interp2" emma:lang="zh-CN" emma:confidence="0">
                  <emma:literal>拘</emma:literal>
                </emma:interpretation>
                <emma:interpretation id="interp3" emma:lang="zh-CN" emma:confidence="0">
                  <emma:literal>扫</emma:literal>
                </emma:interpretation>
                <emma:interpretation id="interp4" emma:lang="zh-CN" emma:confidence="0">
                  <emma:literal>名</emma:literal>
                </emma:interpretation>
              </emma:one-of>
            </emma:emma>
          </inkml:annotationXML>
          <inkml:trace contextRef="#ctx0" brushRef="#br0">19735 11189 4864,'-4'0'1824,"4"0"-960,4 19-512,-4-15 480,4 4-448,1 3-160,-2 0-128,2 3-928,0 0 448,0-9-2432,3-2 1536</inkml:trace>
          <inkml:trace contextRef="#ctx0" brushRef="#br0" timeOffset="1047">19924 10990 4864,'0'3'1824,"0"-3"-960,3 5-320,-3-5 992,0 0-864,0 3 512,10 5-704,-7 4 672,2-1-672,0-3 544,0 5-576,-5-2 384,0 1-480,-5 4 319,5-1-383,-10 4 480,7 5-448,-7 2 352,7 2-384,-10 4 192,9 2-256,-10 10 64,5-2-160,-9 8 160,5 2-192,-3 2-32,1 1-32,-1 0-32,1-2 0,-1-5 0,3-4 0,-5-6-224,5 1 128,-5-8-736,9-4 448,-4-7-1152,5-5 864,-6-7-1535,5-3 1247,-4-13-1216,8-1 1248,-3-13-800,8-3 992,-8-5-160,8 7 512,-10-5 576,10 12-64,-8-6 928,8 5-576,-10-3 992,10 9-832,-8 0 448,8 3-608,-4 0 160,4 5-384,4-11 128,4 8-224,7-10 64,1 4-128,2-7-64,4 6 0,4-6-32,0 4 0,5-5 0,5 4 0,3-3 0,0 5 0,6-8 128,-6 11-64,0-4 192,2 7-160,-11-3 320,0 6-224,-3-3 256,-6 8-256,-3 0 319,0 5-287,-5-5 448,0 8-384,-4-1 288,-1 5-320,-2-5 128,-3 6-224,-3-2 288,0 6-256,0-3 160,0 5-192,-3-3 64,3 4-128,-10 0-64,6 2 0,-10 6-32,1-4 0,-5-1 0,5-4 0,-8-3 64,8-4-32,-10-4-160,6-2 64,-4-9-544,7 3 352,-8-16-736,9 1 544,-5-12-416,10 7 512,-5-2 32,3-3 192,2 6 96,8 3 32,0 1 64,5 4-32,-2 2 192,10 5-128,5 0 448,0 8-288,0-4 224,-1 8-256,-3 0 0,-2 3-128,-3-3-64,4 1 0,-4-1-1024,0 3 544,-5-3-2367,4 3 1567,-3-11-3712,5 4 2752</inkml:trace>
        </inkml:traceGroup>
        <inkml:traceGroup>
          <inkml:annotationXML>
            <emma:emma xmlns:emma="http://www.w3.org/2003/04/emma" version="1.0">
              <emma:interpretation id="{03B5072C-5DDD-4CF4-A106-D5F0A08775BE}" emma:medium="tactile" emma:mode="ink">
                <msink:context xmlns:msink="http://schemas.microsoft.com/ink/2010/main" type="inkWord" rotatedBoundingBox="20125,10366 20793,10335 20825,11014 20157,11045"/>
              </emma:interpretation>
              <emma:one-of disjunction-type="recognition" id="oneOf1">
                <emma:interpretation id="interp5" emma:lang="zh-CN" emma:confidence="0">
                  <emma:literal>对</emma:literal>
                </emma:interpretation>
                <emma:interpretation id="interp6" emma:lang="zh-CN" emma:confidence="0">
                  <emma:literal>對</emma:literal>
                </emma:interpretation>
                <emma:interpretation id="interp7" emma:lang="zh-CN" emma:confidence="0">
                  <emma:literal>対</emma:literal>
                </emma:interpretation>
                <emma:interpretation id="interp8" emma:lang="zh-CN" emma:confidence="0">
                  <emma:literal>村</emma:literal>
                </emma:interpretation>
                <emma:interpretation id="interp9" emma:lang="zh-CN" emma:confidence="0">
                  <emma:literal>吋</emma:literal>
                </emma:interpretation>
              </emma:one-of>
            </emma:emma>
          </inkml:annotationXML>
          <inkml:trace contextRef="#ctx0" brushRef="#br0" timeOffset="1775">20393 11340 6656,'-5'0'2464,"5"0"-1344,0 0-672,0 0 1056,0 0-832,0 0 96,5 0-480,-5 0 32,10 0-192,-3-3 0,7 3-64,-2-3-64,6-3 32,0-4-32,0 6 0,4-4 0,0 8 0,-4-8 416,-2 4-224,-2-4 416,0 4-352,-6 4 223,0 4-255,-8 0 224,4 0-256,-4 0 384,6 4-320,-12 0 384,6 4-384,-4-1 224,0 5-256,-5 7 64,0 5-160,-8 2 160,8 1-192,-13 4 96,9 5-96,-4-4-64,8-6 0,-14-2-960,15-8 512,-4-10-1952,6-2 1345,-6-16-1889,4 0 1664,-8-11-864,14-1 1216,-8-7 288,10 5 384,-8-6 864,8 5-320,-5-2 928,5 11-704,-5-2 800,10 4-768,-5 4 544,10 5-640,-3 3 320,7 3-480,4 9 256,0 4-321,-1-2 65,9 8-192,-8-8 0,-1 2-64,-3-4-831,2 4 415,-2-12-2592,0 4 1632,-6-14-3328,0 6 2656</inkml:trace>
          <inkml:trace contextRef="#ctx0" brushRef="#br0" timeOffset="2646">20704 11294 6144,'-3'-4'2368,"3"4"-1280,0 0-416,0 0 1216,3 0-1056,2-4 160,8 4-608,5 0 64,0 4-288,0-8 64,3 4-128,1-4 0,4 1-32,-4 0-64,0 3 32,-1-6-32,2 3 0,0-5 0,-2 5 0,-4-5 0,2 2 0,-12-4-224,7 6 128,-10-4-320,4 5 256,-11-5-96,3 8 160,-9-8 0,6 8 32,-12-8 128,12-1-32,-10-2 192,7 3-128,-6-3 192,7 3-192,-4 0 96,9 4-96,-4 2 0,8 2-32,-4-6 96,0 12-96,0-4 192,9 6-160,-4 0 320,3 0-225,-4-1 513,2 4-384,-6 3 512,0 0-512,-6 2 416,6 0-416,-4 4 192,8 3-288,-4 4 128,0 1-192,0 6 128,0 2-160,0 2 0,6 2-64,-3-2-64,2 1 32,-5 0-32,0 0 0,0-7 64,5-1-32,-10-3-224,5-6 96,-8-2-800,2-1 480,-6-10-928,2-1 736,-6-14-448,1 6 576,-1-11-127,6 0 319,-11-17 128,3 1 64,1-7 224,3 6-64,2-7 320,7 15-192,0-2 383,5 8-319,-4 0 448,8 2-416,-4-4 288,5 8-320,0 0 352,7 5-352,2 0 224,-2 6-256,2-3-64,-2 8-96,1 0-64,5-1 32,-5 1-608,2 0 320,-3-5-2304,2 5 1441,-2-11-4673,2 3 3232</inkml:trace>
        </inkml:traceGroup>
        <inkml:traceGroup>
          <inkml:annotationXML>
            <emma:emma xmlns:emma="http://www.w3.org/2003/04/emma" version="1.0">
              <emma:interpretation id="{090997C8-4FDB-49C9-8C83-3063BF16A444}" emma:medium="tactile" emma:mode="ink">
                <msink:context xmlns:msink="http://schemas.microsoft.com/ink/2010/main" type="inkWord" rotatedBoundingBox="21188,10067 21687,10043 21733,11026 21234,11050"/>
              </emma:interpretation>
              <emma:one-of disjunction-type="recognition" id="oneOf2">
                <emma:interpretation id="interp10" emma:lang="zh-CN" emma:confidence="0">
                  <emma:literal>角</emma:literal>
                </emma:interpretation>
                <emma:interpretation id="interp11" emma:lang="zh-CN" emma:confidence="0">
                  <emma:literal>甬</emma:literal>
                </emma:interpretation>
                <emma:interpretation id="interp12" emma:lang="zh-CN" emma:confidence="0">
                  <emma:literal>甭</emma:literal>
                </emma:interpretation>
                <emma:interpretation id="interp13" emma:lang="zh-CN" emma:confidence="0">
                  <emma:literal>扁</emma:literal>
                </emma:interpretation>
                <emma:interpretation id="interp14" emma:lang="zh-CN" emma:confidence="0">
                  <emma:literal>崗</emma:literal>
                </emma:interpretation>
              </emma:one-of>
            </emma:emma>
          </inkml:annotationXML>
          <inkml:trace contextRef="#ctx0" brushRef="#br0" timeOffset="3583">21673 10862 5120,'0'-13'2016,"0"13"-1088,19-3-320,-19-1 1248,4 8-1056,-4-4 896,5 0-992,-5 0 640,3 8-800,-3-5 447,0 8-575,-12 5 128,3 4-320,-8 8 0,-2 2-128,-2 1-64,7 5 0,-7-6-672,3-2 352,0-8-1087,5-1 767,0-3-768,8-5 800,2-7-160,6-4 448,-3-7 192,10 2 64,-2-6 96,10 8-32,5-5 128,-3 3-96,3-2 544,8 3-352,-15 0 544,7 8-480,-5-4 576,3 4-512,-8 0 511,5-1-511,-9 2 704,0 3-608,-9-8 704,5 3-704,-10 0 256,5 2-416,-5-2 32,1 2-224,-5-2-64,4 6-32,-11 2-256,3 0 128,-10 6-960,6 2 608,-5 0-1600,-1 1 1184,2-4-1599,4 3 1407,-6-12-1088,5 1 1216,-3-11-160,8-2 672,-5-2 384,10 3 32,-6-7 608,5 7-352,1-4 672,3 8-512,-4-5 832,9 5-672,0 5 768,5 3-768,-5 3 672,4 9-705,1 8 577,-2-1-640,2 7 256,0 2-448,-5 6 64,0 2-224,0-2-64,0 2-32,-5-6-608,5-10 320,-5-8-1664,5-1 1089,-3-8-2401,6 0 1824,-3-14-3072,5-1 2528</inkml:trace>
          <inkml:trace contextRef="#ctx0" brushRef="#br0" timeOffset="4583">21565 11294 5760,'3'-27'2176,"-3"27"-1152,15-5-640,-7 2 1024,0 3-800,10-8 256,5-1-512,3 3 160,0 1-288,-4-3 352,4 8-320,-4-3 448,5 3-416,-6-3 448,2 6-448,-10-3 287,4 3-319,-8 2 352,4 3-352,-9-2 384,5 3-384,-4 2 384,-1 6-384,0-6 160,0 5-256,1 3 128,0 1-160,-1 11 224,0-1-224,1 10 160,-2-2-160,2 3 0,0-2-64,0 0 32,-2-1-64,-3-10-32,5-2 32,-5-6-256,0-5 128,-5-6-864,5-1 512,-8-16-1280,-2 3 960,-6-10-1023,2 4 1023,-12-13-544,8 1 768,-13-16-64,5 12 384,-8-9 192,6 9 32,-3-5 512,11 10-288,-6-2 608,13 9-448,-5-4 288,8 5-384,2 3 192,3 3-256,10 1 0,3 3-128,5 0 0,10 4-33,-5-4-126,3 8 31,-3-4 95,-1 8-31,-9-1 192,6 9-128,-14 1 448,0-3-288,-14 2 800,6 3-608,-15-4 512,8 7-544,-8-11 192,10 4-352,-5-8-64,13 1-128,10-11-192,13 3 64,8-12-800,10 0 448,7-8-1504,1 9 1088,0-5-1759,-5 5 1503,-8-1-896,-4 4 1152,-24 0 160,2 8 416,-23-8 672,5 8-224,-13-6 640,4 0-448,-4-5 512,3 8-512,2-10 352,8 6-416,-5-5 256,10 5-320,-2-9 416,6 8-384,-4-4 511,8 7-479,-9 2 704,9 6-576,-9 2 640,9 4-640,-4-3 416,4 10-512,-4 8 256,4 2-352,-5 18 0,10-2-160,-5 5-128,0 0 0,0 0-1248,0-8 704,0 8-3583,4-5 2335,0-6-4160,8-8 3424</inkml:trace>
        </inkml:traceGroup>
        <inkml:traceGroup>
          <inkml:annotationXML>
            <emma:emma xmlns:emma="http://www.w3.org/2003/04/emma" version="1.0">
              <emma:interpretation id="{41DDFED0-82D9-41A6-ACAA-661E1FD48834}" emma:medium="tactile" emma:mode="ink">
                <msink:context xmlns:msink="http://schemas.microsoft.com/ink/2010/main" type="inkWord" rotatedBoundingBox="21891,10387 22190,10373 22217,10951 21918,10965"/>
              </emma:interpretation>
              <emma:one-of disjunction-type="recognition" id="oneOf3">
                <emma:interpretation id="interp15" emma:lang="zh-CN" emma:confidence="0">
                  <emma:literal>大</emma:literal>
                </emma:interpretation>
                <emma:interpretation id="interp16" emma:lang="zh-CN" emma:confidence="0">
                  <emma:literal>士</emma:literal>
                </emma:interpretation>
                <emma:interpretation id="interp17" emma:lang="zh-CN" emma:confidence="0">
                  <emma:literal>土</emma:literal>
                </emma:interpretation>
                <emma:interpretation id="interp18" emma:lang="zh-CN" emma:confidence="0">
                  <emma:literal>±</emma:literal>
                </emma:interpretation>
                <emma:interpretation id="interp19" emma:lang="zh-CN" emma:confidence="0">
                  <emma:literal></emma:literal>
                </emma:interpretation>
              </emma:one-of>
            </emma:emma>
          </inkml:annotationXML>
          <inkml:trace contextRef="#ctx0" brushRef="#br0" timeOffset="5315">22175 11384 7552,'-18'-4'2816,"18"4"-1536,-5 0-576,2 0 1472,6 0-1248,-3 0 287,10 0-735,-2-4-96,10 4-224,3-4-32,6 0-64,4-3-64,4-1 32,-5-8-192,-4-1 96,2 6-736,-7 3 416,-8-3-927,0 7 703,-9-7-384,2 3 576,-12-3 128,2 6 192,-9-4 160,4 9-32,-8-6 192,9 1-128,-5-6 320,8 3-224,-5-3 160,10 6-192,-8-7 416,8 9-320,-5-5 576,10 5-448,-5-2 639,0 10-575,0-2 544,0 5-544,0 4 320,0 7-448,0 5 128,0-1-288,-5 8 0,5-1-96,-8 6-128,8-5 32,-5 5-1184,2-1 672,-7 4-2527,2 0 1727,-5-5-3904,8 2 2944,-5-5-1888,10-7 2432</inkml:trace>
          <inkml:trace contextRef="#ctx0" brushRef="#br0" timeOffset="5546">22223 11739 6400,'0'3'2464,"0"-3"-1344,-5 8-320,0-8 1568,10 0-1280,-5 0 896,0 0-1185,0 0 705,0 0-864,0-3 448,8 3-640,5-13-32,5 6-256,5-17-224,3 5 0,5-15-2080,4 1 1184,-1-6-5343,2 5 3519</inkml:trace>
        </inkml:traceGroup>
        <inkml:traceGroup>
          <inkml:annotationXML>
            <emma:emma xmlns:emma="http://www.w3.org/2003/04/emma" version="1.0">
              <emma:interpretation id="{8946880B-8C06-47CF-9A92-378362430115}" emma:medium="tactile" emma:mode="ink">
                <msink:context xmlns:msink="http://schemas.microsoft.com/ink/2010/main" type="inkWord" rotatedBoundingBox="23263,10179 23916,10148 23954,10960 23302,10991"/>
              </emma:interpretation>
              <emma:one-of disjunction-type="recognition" id="oneOf4">
                <emma:interpretation id="interp20" emma:lang="zh-CN" emma:confidence="0">
                  <emma:literal>中</emma:literal>
                </emma:interpretation>
                <emma:interpretation id="interp21" emma:lang="zh-CN" emma:confidence="0">
                  <emma:literal>项</emma:literal>
                </emma:interpretation>
                <emma:interpretation id="interp22" emma:lang="zh-CN" emma:confidence="0">
                  <emma:literal>讵</emma:literal>
                </emma:interpretation>
                <emma:interpretation id="interp23" emma:lang="zh-CN" emma:confidence="0">
                  <emma:literal>垣</emma:literal>
                </emma:interpretation>
                <emma:interpretation id="interp24" emma:lang="zh-CN" emma:confidence="0">
                  <emma:literal>冱</emma:literal>
                </emma:interpretation>
              </emma:one-of>
            </emma:emma>
          </inkml:annotationXML>
          <inkml:trace contextRef="#ctx0" brushRef="#br0" timeOffset="6217">23543 11356 6912,'-13'-7'2624,"13"7"-1408,0 4-800,0-4 1472,4 0-1056,0 0 576,6 9-832,2-6 255,2 8-479,4 6 224,2 2-320,4 0-64,-4 4-128,-2-4-64,0 6 32,-5-3-1440,0 3 769,-3-14-4769,-2 1 3008</inkml:trace>
          <inkml:trace contextRef="#ctx0" brushRef="#br0" timeOffset="7200">23775 10994 6784,'-4'0'2624,"4"0"-1408,8 4-640,-3-4 1216,0 4-992,3-8 320,10 0-672,3-3-64,2 2-224,2-7-32,7 10-64,-2-6 96,9 2-96,-8-5 127,0 11-127,-5-3 32,-3 6-32,-10 2 96,0 7-96,-8-4 256,0 6-192,-15 6 256,2-1-256,-15 6-32,2-3-64,-10 2 96,8 2-64,-3-2 256,0-1-192,3-4 160,6 1-160,3-4 0,6 0-64,1-10-128,7 0 32,3-6 32,6 0 0,4 0 64,8 0-32,7 0-32,1 0 32,-1-6-32,3 6 0,-5 0 0,-5 6 0,-3-3 0,0 5 0,-10 3 256,2 1-128,-15 0 320,0 4-256,-11 0 160,-2 3-192,-5 0 128,5 5-160,-3-6-192,4-1 0,-5-9-1024,7 3 608,2-11-2272,5 4 1537,-10-16-2209,13 4 1952,-3-14-1184,3-2 1536,-3-11 128,3 8 576,-7-9 1216,6 13-448,-2-4 1312,4 7-928,-4-2 896,8 5-928,-10 2 704,10 3-800,-4 4 576,4 8-672,-4 4 512,8 4-577,-4 4 449,0 7-480,0 4 320,0 1-416,0 4 192,0 2-288,0 4 224,0 2-256,0 4 160,4-5-192,-4 4 64,4 0-128,2 0 160,-1-3-160,-2-11 96,6 8-96,-6-14 0,7 1-32,3-6 32,5-1-64,8-9-32,1 4 32,-2-8-32,6 0 0,-3-5 0,-7 2 0,2-6 64,-2 9-32,-8 0-224,5 5 96,-9-1-1024,-1-1 640,-13 2-3264,2 3 2081,-20 3-4289,6 0 3360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15.970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14164 9299 8064,'-6'-22'3072,"12"22"-1664,-6 22-864,0-22 864,5 4-256,4 0 63,3-4-415,7 0-96,1-4-416,7-5-160,-6 0-32,-3 5-64,-2 0 64,-16 12-224,-4 10-736,-17 5-416,0 0-735,-3 5-289,3-2 32,0 1 64,0 1 1120,7-2 576,-2-3 704,5-1 288,1-3 608,5-6 352,5-3-64,0-10-32,12 0-544,-3-4-160,6-6-448,0 1-128,6-4-1120,-1 4-480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57:23.44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861EE5C2-1A92-4971-AF37-578A9F0A1407}" emma:medium="tactile" emma:mode="ink">
          <msink:context xmlns:msink="http://schemas.microsoft.com/ink/2010/main" type="inkDrawing" rotatedBoundingBox="1240,4392 31972,4623 31968,5190 1236,4959" shapeName="Other"/>
        </emma:interpretation>
      </emma:emma>
    </inkml:annotationXML>
    <inkml:trace contextRef="#ctx0" brushRef="#br0">1491 5676 8448,'-6'0'3232,"12"8"-1728,3-2-1760,17 10 288,8-4-128,15-4 32,8-12 64,22 0 0,5-4 0,4-4 0,8 0-96,4 2 64,10-7 32,4 6 0,-4-1-96,4 4 64,4 0 32,5 5 64,8-2 32,2 2 32,7-2-160,5 2 32,8-5 64,1-1 96,3 3-224,10-2-96,13-3 160,0 2 128,-5-7 0,15 5 32,-10 3-192,3 5 32,2-2 0,16 2 0,-3 3 0,-11-5 64,16 1 32,-5 1 32,3-1 64,20 0 32,-16 0 32,9 0 0,15-4-64,0 4-32,-6-4-96,4-2-64,2-2 32,-5-8-32,12 8-96,50-8 64,-32 6 32,1 0 0,-14 0 0,-12 2 64,8 4-96,-19 0-64,1 0 128,5 0 96,-9 13-192,-4-5 0,8 0 0,-16 3 32,-2-3 96,9 0 32,-4 5-128,1-5 32,-5 0 0,4 0 64,-8 0-32,-2 0 64,20 3 0,-19-6 32,-9-2 64,-3 2 96,3-2-64,-3 5-64,-15 0-64,7 5-96,-2-5 32,-13 0 32,0 0-96,5 0 0,4 0 32,-8 0 64,-1 0-32,0 0-32,5 0 32,-4 0-32,-6-5 0,2 5 0,3 0 0,0 0 0,0 5 0,-5-2 0,5-3-96,-3 5 64,-5-2 32,-1 1 64,9-4-32,5 4-32,0 0 32,-13 0-32,3 0 0,10 4 64,-10-5-96,7 14 0,-2 1-32,5-1 0,-15 2 64,11 1 64,4-6-96,12 2 0,-4-4 32,-3 0 64,3-1-32,10-3-32,-1 3 32,-5-3 32,11-2-96,-7 2 0,-3 2 32,5-1 0,8-6 0,-8 5 0,-5 0-96,13-5 64,-10 0 32,1 6 0,-3-1 0,7-5 64,-9 2-32,7-2-32,-7 2 32,14-2-32,-5 1 0,-8 4 0,10-4 0,-10 0 0,3-2 0,2 4 0,8-3 0,-5-3 0,2 5 0,11 1 64,-9-6-96,-3 5 0,0 4 32,9-1 0,-10-6 0,0 6 64,20 8-96,-20-4-64,0 0 128,5-4 32,4-5-96,6 20 32,-2-7 0,5-12 64,-3 8-96,-10-6 0,3 8 32,6-6 0,-9 3 0,0 4 64,5-3-96,0 0 0,-2 2-32,15 0 0,-18-3 0,4 0-64,-9 1-832,2-1-384,-20-3-1536,-3 1-1824,-26-1 1248</inkml:trace>
  </inkml:traceGroup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55:36.071"/>
    </inkml:context>
    <inkml:brush xml:id="br0">
      <inkml:brushProperty name="width" value="0.05292" units="cm"/>
      <inkml:brushProperty name="height" value="0.05292" units="cm"/>
      <inkml:brushProperty name="color" value="#5B9BD5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7BB6DE0D-ECD2-4CF6-A6BA-AB2AB6C96FD5}" emma:medium="tactile" emma:mode="ink">
          <msink:context xmlns:msink="http://schemas.microsoft.com/ink/2010/main" type="writingRegion" rotatedBoundingBox="3000,2428 13272,2441 13264,9068 2992,9055">
            <msink:destinationLink direction="with" ref="{D06A1374-1B47-4D40-AFB5-8D1E02B2BDBD}"/>
          </msink:context>
        </emma:interpretation>
      </emma:emma>
    </inkml:annotationXML>
    <inkml:traceGroup>
      <inkml:annotationXML>
        <emma:emma xmlns:emma="http://www.w3.org/2003/04/emma" version="1.0">
          <emma:interpretation id="{AED535CA-D719-4130-9953-EBBAE53FA8D3}" emma:medium="tactile" emma:mode="ink">
            <msink:context xmlns:msink="http://schemas.microsoft.com/ink/2010/main" type="paragraph" rotatedBoundingBox="2990,2697 13007,2429 13044,3814 3027,40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E1B687-6E32-4A68-9384-EFC1645EF7DA}" emma:medium="tactile" emma:mode="ink">
              <msink:context xmlns:msink="http://schemas.microsoft.com/ink/2010/main" type="inkBullet" rotatedBoundingBox="2997,2849 4184,2836 4189,3303 3002,3316"/>
            </emma:interpretation>
            <emma:one-of disjunction-type="recognition" id="oneOf0">
              <emma:interpretation id="interp0" emma:lang="zh-CN" emma:confidence="0">
                <emma:literal>冖</emma:literal>
              </emma:interpretation>
              <emma:interpretation id="interp1" emma:lang="zh-CN" emma:confidence="0">
                <emma:literal>「</emma:literal>
              </emma:interpretation>
              <emma:interpretation id="interp2" emma:lang="zh-CN" emma:confidence="0">
                <emma:literal>九</emma:literal>
              </emma:interpretation>
              <emma:interpretation id="interp3" emma:lang="zh-CN" emma:confidence="0">
                <emma:literal>十</emma:literal>
              </emma:interpretation>
              <emma:interpretation id="interp4" emma:lang="zh-CN" emma:confidence="0">
                <emma:literal>+</emma:literal>
              </emma:interpretation>
            </emma:one-of>
          </emma:emma>
        </inkml:annotationXML>
        <inkml:trace contextRef="#ctx0" brushRef="#br0">5759 5521 3072,'-6'-5'1216,"6"10"-640,6-5-256,-6 0 384,0 0 160,0 0 192,11 0 64,-2-5 0,1 1-32,7-2-32,-2 2-576,3 0 0,2 4 32,6 0-128,-1 0 32,6 0-128,8 4 64,2 0-128,0 6 32,-2-2-96,2 6 0,-2-2-32,13-2 0,-8 0 0,1 2 63,2-2-95,-3-1-64,1-6-96,1-3 32,-7 0 32,2 0 64,-6-3-32,-5-2 64,-4 1-224,-2-6-31,-13 1-513,-1 2-128,-5-3-704,-5 1-256,-5 0-416,-1-8-96,2-11-320</inkml:trace>
        <inkml:trace contextRef="#ctx0" brushRef="#br0" timeOffset="369">6608 5311 4480,'0'0'1664,"0"3"-896,5-3-416,-5 0 480,6 4-96,3-4 0,2 6-96,-2-2-32,6 5-320,0-6 32,0 7 32,11 3 0,10 5 32,-7 1 0,1-2 64,-4 1-96,-2-5 32,3 6-32,-7-2 96,-5-3 64,-6-1-32,-4 0-96,-5 0-1,-5 0-95,-4 6 64,-12 3 0,-9 0 32,-5 1-128,0-1-96,-6 1-64,2-1-96,-2-4-256,5 5-160,1-6-928,5-12-319,4 8-2241,2-26-1568,9-6 2240</inkml:trace>
      </inkml:traceGroup>
      <inkml:traceGroup>
        <inkml:annotationXML>
          <emma:emma xmlns:emma="http://www.w3.org/2003/04/emma" version="1.0">
            <emma:interpretation id="{EB9AFA22-185A-463D-976D-48B1CBB53A23}" emma:medium="tactile" emma:mode="ink">
              <msink:context xmlns:msink="http://schemas.microsoft.com/ink/2010/main" type="line" rotatedBoundingBox="5042,2642 13007,2429 13044,3814 5079,4027"/>
            </emma:interpretation>
          </emma:emma>
        </inkml:annotationXML>
        <inkml:traceGroup>
          <inkml:annotationXML>
            <emma:emma xmlns:emma="http://www.w3.org/2003/04/emma" version="1.0">
              <emma:interpretation id="{3A895152-4CF5-4E43-A421-83A1DBDBED0E}" emma:medium="tactile" emma:mode="ink">
                <msink:context xmlns:msink="http://schemas.microsoft.com/ink/2010/main" type="inkWord" rotatedBoundingBox="5044,2714 6024,2687 6054,3805 5074,3831"/>
              </emma:interpretation>
              <emma:one-of disjunction-type="recognition" id="oneOf1">
                <emma:interpretation id="interp5" emma:lang="zh-CN" emma:confidence="0">
                  <emma:literal>误</emma:literal>
                </emma:interpretation>
                <emma:interpretation id="interp6" emma:lang="zh-CN" emma:confidence="0">
                  <emma:literal>俣</emma:literal>
                </emma:interpretation>
                <emma:interpretation id="interp7" emma:lang="zh-CN" emma:confidence="0">
                  <emma:literal>诶</emma:literal>
                </emma:interpretation>
                <emma:interpretation id="interp8" emma:lang="zh-CN" emma:confidence="0">
                  <emma:literal>保</emma:literal>
                </emma:interpretation>
                <emma:interpretation id="interp9" emma:lang="zh-CN" emma:confidence="0">
                  <emma:literal>俁</emma:literal>
                </emma:interpretation>
              </emma:one-of>
            </emma:emma>
          </inkml:annotationXML>
          <inkml:trace contextRef="#ctx0" brushRef="#br1" timeOffset="-144847">8278 6069 8320,'-11'9'3072,"17"-13"-1664,-1-1-928,-5 5 832,20-7-416,10-3-128,6-3-225,4-5-95,5-5-256,-4 1-64,9-6 64,-6-7 32,1 4 96,-4 5-224,-6 3-128,-5 0 0,-4 5 64,-11 5-352,-6 4-192,-3 5-352,-6-1-191,-6 5-289,-9 15-96,-9-3-512,-2 10-128,0-2-864</inkml:trace>
          <inkml:trace contextRef="#ctx0" brushRef="#br1" timeOffset="-144570">8505 5824 7040,'-6'-4'2624,"12"4"-1408,-6 4-704,0-4 1312,9 22-384,-4 5-160,-1 4-161,-4 9-639,0 1-64,-4 7 0,-7-3-96,2-4 64,0-1-224,-3-10-96,3-7-736,-2-8-352,2-15-1119,3-10-481,6-12-576,0 0-1248,6-1 1440</inkml:trace>
          <inkml:trace contextRef="#ctx0" brushRef="#br1" timeOffset="-145089">8284 5734 6656,'-11'13'2528,"11"-4"-1344,-6-5-480,6-4 896,0 0-256,11 6 0,4-2-352,11-4-65,3-4-511,1-6-96,12-2 0,-4-8-128,9 4 64,-8-2-160,7-2-64,-10 4 0,-1-2-32,-11 4 0,2 2 0,-11 2-512,0 5-192,-6 1-224,-3 4 1,-6 0-129,0 0 32,0 9-384,-10 1-64,-10 2-1248,0 5-1184,-6 20 1408</inkml:trace>
          <inkml:trace contextRef="#ctx0" brushRef="#br1" timeOffset="-144389">8569 6078 7936,'30'18'2976,"-15"-4"-1600,20 21-832,-15-16 864,1-1-256,-1-1 63,-5-4-639,0-4-192,0 0-224,0-5-128,-6-11 0,2-3-1535,4-12-4001</inkml:trace>
          <inkml:trace contextRef="#ctx0" brushRef="#br1" timeOffset="-145866">8293 5176 7168,'-6'-4'2720,"12"17"-1472,-6-7-672,5 1 800,-1 8-288,7 1 0,-2 3-192,3 4-97,2 2-415,2 3 32,-2 4 32,-4-6-224,1 0-64,-2-4-96,-4 1-64,1-5 32,-6 1-32,0-6-928,0-4-415,0-9-929,0-6-352,0 3-1216</inkml:trace>
          <inkml:trace contextRef="#ctx0" brushRef="#br1" timeOffset="-145402">8523 5176 7296,'5'-4'2816,"6"4"-1536,-1 9-736,-5-9 864,5 5-320,4 0-64,1-2-384,6 7-65,5 0-351,-6-4 64,-1 4 64,-4-1-128,-4 4 32,-11 0-32,-6 2 32,-9 1-128,-5 16-32,-4 0-96,-8 0-32,2-1 32,6-5 0,-2-3 0,6-5 0,5-2 0,6 0 0,3-9-96,1-2 64,5-5 96,0 0 32,0 0-32,11 0 32,-6 0 64,10-5 288,0 1-96,5 1-256,-1-7-128,1-3 0,6-2 0,-5 8 32,3-2 64,-4-1-672,-5 5-288,-15 14-1407,-9 1-353,-6 2-192,-5 3-800</inkml:trace>
          <inkml:trace contextRef="#ctx0" brushRef="#br1" timeOffset="-146128">7810 5649 5760,'5'-4'2176,"1"13"-1152,-3-9-480,-3 0 704,11 0-288,-1 0-64,10 0-320,0 0-96,1 0-288,-2 0-64,1 0 64,-5 10 32,1-3 96,0 8 32,-2 2 96,-4 1-32,1 27 64,-8-6-65,3 7 65,-6-1 32,0 0-32,0 9-96,0-3-64,-6-1 0,6-5 128,-3-4-128,3-6 64,0-3-32,0-10 32,3-5-192,3-8-64,3-9 0,2-4 64,4-5-96,0-9-64,6-14-96,-1-3 32,0-5-544,-1-9-256,2-9-896,-1-15-352,-5 3-895,-1 3-289,-2 4-416</inkml:trace>
          <inkml:trace contextRef="#ctx0" brushRef="#br1" timeOffset="-146543">7906 5287 5888,'-31'5'2272,"31"-5"-1216,-4 4-544,4-4 768,0 0 160,4 10 256,1-5-288,6-2-161,-1 1-671,5 2-160,-1-2 32,1-4-64,0 0 32,1 0-224,0 0-128,-2-4-32,2-2-32,-2 6-288,-4 0-64,0 0-1024,-10 10-351,-5-1-1537,0 14-576,-11 11 480</inkml:trace>
        </inkml:traceGroup>
        <inkml:traceGroup>
          <inkml:annotationXML>
            <emma:emma xmlns:emma="http://www.w3.org/2003/04/emma" version="1.0">
              <emma:interpretation id="{0C13650A-C399-4274-AC07-4A115CBF8146}" emma:medium="tactile" emma:mode="ink">
                <msink:context xmlns:msink="http://schemas.microsoft.com/ink/2010/main" type="inkWord" rotatedBoundingBox="6199,2764 6925,2745 6955,3875 6230,3894"/>
              </emma:interpretation>
              <emma:one-of disjunction-type="recognition" id="oneOf2">
                <emma:interpretation id="interp10" emma:lang="zh-CN" emma:confidence="0">
                  <emma:literal>差</emma:literal>
                </emma:interpretation>
                <emma:interpretation id="interp11" emma:lang="zh-CN" emma:confidence="0">
                  <emma:literal>羌</emma:literal>
                </emma:interpretation>
                <emma:interpretation id="interp12" emma:lang="zh-CN" emma:confidence="0">
                  <emma:literal>荖</emma:literal>
                </emma:interpretation>
                <emma:interpretation id="interp13" emma:lang="zh-CN" emma:confidence="0">
                  <emma:literal>䇭</emma:literal>
                </emma:interpretation>
                <emma:interpretation id="interp14" emma:lang="zh-CN" emma:confidence="0">
                  <emma:literal>善</emma:literal>
                </emma:interpretation>
              </emma:one-of>
            </emma:emma>
          </inkml:annotationXML>
          <inkml:trace contextRef="#ctx0" brushRef="#br1" timeOffset="-139114">8991 5738 4864,'-20'15'1824,"16"-12"-960,4 2-576,0-5 448,0 0-64,0 0 64,9 0 64,1 0 64,1-5-448,4 2 96,5-6 128,4-1-160,8 1 0,1 0-288,3-4-64,5 0 64,-1-6 32,-1 2-32,2-1-32,-5-1-32,4 6 0,-10 0-160,0-5 32,-4 10-64,-11-1 0,-6 3-288,-4 3-96,-10 3-704,-1 3-288,-8 3-800,-1 3-352,-6 14 0</inkml:trace>
          <inkml:trace contextRef="#ctx0" brushRef="#br1" timeOffset="-138817">9012 6011 4736,'-6'-3'1824,"12"3"-960,-1-6-448,-5 6 608,0 0-32,9 0 64,1 0-96,0 0 32,6-3-544,14-7 32,-4-3 32,3-9 32,6-1-32,1-8-128,4 5 0,5-2-160,0 2-65,-5-2-159,-4 2 0,-6 4-159,-4-1 31,-8 5-864,-1 1-352,-8 2-672,-3 2-192,-6 0-992</inkml:trace>
          <inkml:trace contextRef="#ctx0" brushRef="#br1" timeOffset="-138532">9339 5529 4864,'-12'-4'1824,"9"4"-960,-3 4-448,6-4 608,0 0-32,0 9 64,0 1-96,0 2 32,0 2-544,0 14 160,0-6 128,-5 4-32,1 6 32,-2 12-97,-5 10-95,-4 8-160,-3 0 0,-8 5-160,-4 2 32,4-8-160,2-2 0,3-7-96,1-7-96,5-4 64,1-9 0,-2-14-832,5-2-288,2-16-831,3-8-353,1-9-1664</inkml:trace>
          <inkml:trace contextRef="#ctx0" brushRef="#br1" timeOffset="-143593">9503 5234 6528,'21'-5'2464,"-16"5"-1344,-1-4-192,-4 4 960,0 0-192,0-5-32,0 5-513,0 0-223,0 0-544,0 0 192,0 0 128,-4 5-160,-1-1-64,-4 9-64,-12 2-224,1 2-128,-6 5-32,1 0-32,-10 10-224,0-1-96,5-5-736,-10 2-352,4-6-64,1-3 97,5-2 479,4-4 288,8 2 320,-3-8 160,6 2 160,4-3 64</inkml:trace>
          <inkml:trace contextRef="#ctx0" brushRef="#br1" timeOffset="-143903">9156 5287 5504,'-35'-17'2112,"35"17"-1152,-4 4-352,4-4 672,0 0 64,0 5 64,0-5-352,4 13-96,7 6-544,4-6-32,0 0 31,0 6-95,-4 2 0,-2 2-192,0-6-96,2 1-576,-5-5-191,3-13-4449</inkml:trace>
          <inkml:trace contextRef="#ctx0" brushRef="#br1" timeOffset="-137977">9212 6079 5376,'12'0'2016,"-9"5"-1088,12-5-448,-4 0 576,4 0-160,5-9 0,4-1-352,2 1-96,4-4-256,0 4-128,2 0-32,-8 5-32,-4 0 0,-5-2-288,-6 3-128,-9 3-576,-4 0-224,-1 3 352,-10 3 224,4 2 352,2 1 160,-1 4 224,0 2 96,6-2 288,-2 0 128,0 0 256,0 5 128,3 5-192,-2-1-32,-1 0-288,2 0-64,-2 1-160,-4-1-96,0 0 0,4-3-32,2-6-64,0 0 32,-2-4 0,2 1 96,4-10 96,0 0 160,0 0-64,0 0 31,0 0 33,0 0 64,0 0-96,10 0 64,-2-6-64,4 2 0,8-5-160,4 0 0,2-1-160,-2 3-64,6-2-96,2-1 32,-2 1-32,-6 0 0,2-4-448,-2 4-128,-4 1-608,-5-1-159,2-10-833,-8 2-256,0 3-1184</inkml:trace>
        </inkml:traceGroup>
        <inkml:traceGroup>
          <inkml:annotationXML>
            <emma:emma xmlns:emma="http://www.w3.org/2003/04/emma" version="1.0">
              <emma:interpretation id="{89AEE903-8CC9-4143-A810-A43B8245AE4A}" emma:medium="tactile" emma:mode="ink">
                <msink:context xmlns:msink="http://schemas.microsoft.com/ink/2010/main" type="inkWord" rotatedBoundingBox="7092,2874 8119,2846 8143,3719 7115,3746"/>
              </emma:interpretation>
              <emma:one-of disjunction-type="recognition" id="oneOf3">
                <emma:interpretation id="interp15" emma:lang="zh-CN" emma:confidence="0">
                  <emma:literal>项</emma:literal>
                </emma:interpretation>
                <emma:interpretation id="interp16" emma:lang="zh-CN" emma:confidence="0">
                  <emma:literal>浈</emma:literal>
                </emma:interpretation>
                <emma:interpretation id="interp17" emma:lang="zh-CN" emma:confidence="0">
                  <emma:literal>颀</emma:literal>
                </emma:interpretation>
                <emma:interpretation id="interp18" emma:lang="zh-CN" emma:confidence="0">
                  <emma:literal>顼</emma:literal>
                </emma:interpretation>
                <emma:interpretation id="interp19" emma:lang="zh-CN" emma:confidence="0">
                  <emma:literal>琐</emma:literal>
                </emma:interpretation>
              </emma:one-of>
            </emma:emma>
          </inkml:annotationXML>
          <inkml:trace contextRef="#ctx0" brushRef="#br1" timeOffset="-132574">9851 5547 7424,'15'0'2816,"-10"9"-1536,-1 5-928,1-2 736,11-2-288,4-1-64,0-6-288,4-3-128,2-3-160,-1-2-64,1-3 32,-2-7-64,2 8-64,3-3-320,-3 4-192,-22 3-608,2-1-224,-6 4-800,-6 0-224,2 4-448</inkml:trace>
          <inkml:trace contextRef="#ctx0" brushRef="#br1" timeOffset="-132159">10022 5627 4480,'0'5'1664,"-6"2"-896,6 8-192,0-5 576,0-3-32,6 3 64,-1-1-224,-1 4-64,2 0-480,-1 2 160,-1 7 96,1 0 0,1 8-32,-6-2-128,0 3-1,0 1-223,0-3-96,-6-1-96,1-2-96,-4 2-416,-1-5-127,-1-7-929,6 3-384,1-10 160,-1 1 224,-1-3 608,6 2 288,-4 1 448,4 2 160,-6-2 832,6-1 448,0 0 416,0 0 128,0-9-224,10 5-65,1-5-447,-2-10-128,6 1-448,0-4-160,5-6-320,1-10-32,8-3-960,1-13-320,6-9-1023,4 5-321,-5 0-1792</inkml:trace>
          <inkml:trace contextRef="#ctx0" brushRef="#br1" timeOffset="-131501">10399 5340 6144,'-15'6'2272,"10"4"-1216,-1-6-1248,6 8 3264,6 2-992,-1-14-672,5 8-513,4-11-607,6-2-192,2-3 0,2-2 0,2 2 32,4-2-160,-1 0 32,-3 4-64,3 0 0,-2 2 256,-4 4 128,-2 0 32,-6 0 32,-4 0 0,-2 4 64,-9-4-96,0 9 32,0 0-96,0 1 64,0 2-128,0 2-64,0-2 64,-9 8 64,-2-8 0,-9 7 64,-1-2-128,3 1-128,-9 0 32,-2 5-96,0-1-32,-7 5-608,0-1-256,6-8-672,4-5-256,0-4-383,8-9-97,4 0 384,2-4 192,7-1 896,1 1 416,-2 4 608,6 0 320,0 0 640,0 0 384,0 9-192,6 5-32,-2 4-352,1 4-65,1 4-223,0 15-128,-3 4-256,-3-7-128,0 0-96,0-2-96,0-10-416,0-4-192,-3-10-1087,3-2-449,0-10-800,0-10-224,3-2 224</inkml:trace>
          <inkml:trace contextRef="#ctx0" brushRef="#br1" timeOffset="-131207">10459 5690 5632,'15'-23'2112,"-4"14"-1152,4-4-288,-6 7 704,2-1-32,4-2-32,10-1-352,6 1-128,-2 6-480,1-3 64,0 6 95,2 6-63,-8 3 64,2-2-96,-8 8 64,3 2-64,-6 1 64,-4 5-64,-6 8 64,-5 9-320,-10-3-96,0-11-64,-1 5 64,-4-5-384,0-3-192,-9-14-1568,3-4-415,7-10-289,-7-9 0,10-7-1184,-9-2 832</inkml:trace>
          <inkml:trace contextRef="#ctx0" brushRef="#br1" timeOffset="-130997">10579 5721 6912,'-6'-9'2624,"6"5"-1408,6 4-704,-6 0 768,6 4-96,-6 5 0,5 0-160,-5 5-65,0 24-191,-5 4-96,-7 2-160,3 0 0,-6 1-160,-5 8 32,-1-2-288,1-12-64,2-7-320,-3-5-128,6-10-832,4-11-416,2-16-799,3-8-321,6 0-1024</inkml:trace>
          <inkml:trace contextRef="#ctx0" brushRef="#br1" timeOffset="-130795">10614 5963 7552,'36'4'2816,"-31"5"-1536,30 10-512,-20-12 864,0 7-352,0 9-33,6-6-511,-1 1-128,0 4-352,-1-4-160,-2 0 0,-3-5-352,-4-4-64,4 1-1183,-2-1-449,-4 0-1824,-2-1-1440,-6-8 2080</inkml:trace>
        </inkml:traceGroup>
        <inkml:traceGroup>
          <inkml:annotationXML>
            <emma:emma xmlns:emma="http://www.w3.org/2003/04/emma" version="1.0">
              <emma:interpretation id="{BBA43291-6D69-4153-A9BE-464A5276720D}" emma:medium="tactile" emma:mode="ink">
                <msink:context xmlns:msink="http://schemas.microsoft.com/ink/2010/main" type="inkWord" rotatedBoundingBox="8878,3051 9422,3036 9436,3588 8893,3603"/>
              </emma:interpretation>
              <emma:one-of disjunction-type="recognition" id="oneOf4">
                <emma:interpretation id="interp20" emma:lang="zh-CN" emma:confidence="0">
                  <emma:literal>e</emma:literal>
                </emma:interpretation>
                <emma:interpretation id="interp21" emma:lang="zh-CN" emma:confidence="0">
                  <emma:literal>兄</emma:literal>
                </emma:interpretation>
                <emma:interpretation id="interp22" emma:lang="zh-CN" emma:confidence="0">
                  <emma:literal>巳</emma:literal>
                </emma:interpretation>
                <emma:interpretation id="interp23" emma:lang="zh-CN" emma:confidence="0">
                  <emma:literal>G</emma:literal>
                </emma:interpretation>
                <emma:interpretation id="interp24" emma:lang="zh-CN" emma:confidence="0">
                  <emma:literal>C</emma:literal>
                </emma:interpretation>
              </emma:one-of>
            </emma:emma>
          </inkml:annotationXML>
          <inkml:trace contextRef="#ctx0" brushRef="#br1" timeOffset="-128168">11646 5633 5888,'-6'3'2176,"6"1"-1152,-5 6-416,5-1 736,5 0-256,1 5 0,4-2-320,4 3-96,-2-2 256,12 0-544,2 0 32,-2-4-33,2 0-159,4-9-64,-1 0 64,2-9 0,-1-4-192,0-5 0,-4-4 32,-2-4 32,-3-2-128,-6 6 32,-4-1-64,-8 6 0,-3-5 0,-8 7-64,-8 2 0,1 4 96,-5 5-64,-1 1-32,1-3 160,0 6 32,-4 0-96,-6 0-32,4 6 32,0 1 64,7 2-64,-1 4 0,5 6 96,1 7 96,2 2 64,2 7 32,5 6 128,0 7 96,5 2-64,5-2 0,10 2-96,0-4 32,5-12-192,6-8-96,-1 12-32,9-25 32,2 0-256,5-13-96,-2 0-768,-3-4-352,4-5-607,5-4-257,-4-5-480,-7-2-128,-4 4 96</inkml:trace>
        </inkml:traceGroup>
        <inkml:traceGroup>
          <inkml:annotationXML>
            <emma:emma xmlns:emma="http://www.w3.org/2003/04/emma" version="1.0">
              <emma:interpretation id="{A2650183-2DF3-418F-B5AF-ED54287E59F4}" emma:medium="tactile" emma:mode="ink">
                <msink:context xmlns:msink="http://schemas.microsoft.com/ink/2010/main" type="inkWord" rotatedBoundingBox="9552,3224 9953,3213 9968,3769 9567,3779"/>
              </emma:interpretation>
              <emma:one-of disjunction-type="recognition" id="oneOf5">
                <emma:interpretation id="interp25" emma:lang="zh-CN" emma:confidence="0">
                  <emma:literal>k</emma:literal>
                </emma:interpretation>
                <emma:interpretation id="interp26" emma:lang="zh-CN" emma:confidence="0">
                  <emma:literal>反</emma:literal>
                </emma:interpretation>
                <emma:interpretation id="interp27" emma:lang="zh-CN" emma:confidence="0">
                  <emma:literal>K</emma:literal>
                </emma:interpretation>
                <emma:interpretation id="interp28" emma:lang="zh-CN" emma:confidence="0">
                  <emma:literal>贝</emma:literal>
                </emma:interpretation>
                <emma:interpretation id="interp29" emma:lang="zh-CN" emma:confidence="0">
                  <emma:literal>文</emma:literal>
                </emma:interpretation>
              </emma:one-of>
            </emma:emma>
          </inkml:annotationXML>
          <inkml:trace contextRef="#ctx0" brushRef="#br1" timeOffset="-127390">12359 5699 6528,'-6'-5'2464,"6"5"-1344,-4 0-608,4 0 768,0 0-256,0 0-32,0 0-352,0 0-160,0 5-256,0-5 192,0 10 128,0-3-33,0 2 33,0 1-96,0-1-32,0 4-32,0 13 0,0 2-64,0 3 32,0 5-192,0 5-32,-5-2 64,5 2 32,0-1-96,-6-4-96,2-4 0,4-7-32,-5-6 0,-1-6 64,6-9-256,-5-12-96,5-7-352,0-7-160,5 0 160,6-10 128,-1 6 64,5 0 128,5 4 192,1-2 64,-1 1-31,4 16-1,2-12 64,4 19 64,-10 0 64,0 0 31,-4 4 65,-7 6 32,-9-10-32,-6 9-32,-8 0-32,-2 4 0,2-4-160,-7 4-32,1 0 32,1 2 64,-1-2 0,5-4 64,4-1-64,2 1-32,-3-3 32,3-3-32,0-3 0,3 0 64,1 0 96,-1-3 64,6 3-32,-4 0 32,4 0 0,0 0 32,0 0-64,4 0-32,2 0-32,5 3 64,-2 7-96,6-1 0,0-2-32,-1 3 32,12 8-128,-1-5 0,6 0-32,-1 6 0,0-6-288,-1 0-160,3 2-960,-8-8-319,2 3-1057,-2-1-352,-3 0-288</inkml:trace>
        </inkml:traceGroup>
        <inkml:traceGroup>
          <inkml:annotationXML>
            <emma:emma xmlns:emma="http://www.w3.org/2003/04/emma" version="1.0">
              <emma:interpretation id="{F328573F-497B-4699-BC39-13C7CE537CFD}" emma:medium="tactile" emma:mode="ink">
                <msink:context xmlns:msink="http://schemas.microsoft.com/ink/2010/main" type="inkWord" rotatedBoundingBox="10609,3305 11079,3293 11095,3867 10624,3879"/>
              </emma:interpretation>
              <emma:one-of disjunction-type="recognition" id="oneOf6">
                <emma:interpretation id="interp30" emma:lang="zh-CN" emma:confidence="0">
                  <emma:literal>(</emma:literal>
                </emma:interpretation>
                <emma:interpretation id="interp31" emma:lang="zh-CN" emma:confidence="0">
                  <emma:literal>〈</emma:literal>
                </emma:interpretation>
                <emma:interpretation id="interp32" emma:lang="zh-CN" emma:confidence="0">
                  <emma:literal>人</emma:literal>
                </emma:interpretation>
                <emma:interpretation id="interp33" emma:lang="zh-CN" emma:confidence="0">
                  <emma:literal>&lt;</emma:literal>
                </emma:interpretation>
                <emma:interpretation id="interp34" emma:lang="zh-CN" emma:confidence="0">
                  <emma:literal>ㄑ</emma:literal>
                </emma:interpretation>
              </emma:one-of>
            </emma:emma>
          </inkml:annotationXML>
          <inkml:trace contextRef="#ctx0" brushRef="#br2" timeOffset="-27784">13606 5779 4736,'0'-3'1824,"6"3"-960,-6 3-448,0-3 608,0 0-96,0 0 32,0 0-64,0 0 0,0 0-480,5 0-32,-2-3-32,-3 3 0,0-6 96,0 6-160,0 0-32,0 0 0,-3 0 0,-2 0 64,-7 6 32,3 0-97,-6 14-95,1 8 0,-8-2-32,2 0-64,0 2 32,2-2 0,-4 1 96,8-5-96,-3 1 0,2-7-32,6-1 32,0-2 0,-8 0 32,8-4 64,9-9-32,0 0-96,0 0-32,0 0 0,6 4 32,-6-4 32,3 6 32,3 1-64,5-2 32,-2-1-64,0 2-32,6-2 96,2 8 0,1 2-128,3 4 32,5 1 0,-1-2 64,1 1-32,8 1-32,6-2-64,0 5-32,-4-4-160,-6-1 0,-1-2-928,2-7-415,-6 0-6017,-4-2 3072</inkml:trace>
        </inkml:traceGroup>
        <inkml:traceGroup>
          <inkml:annotationXML>
            <emma:emma xmlns:emma="http://www.w3.org/2003/04/emma" version="1.0">
              <emma:interpretation id="{EF738EDC-7506-453C-9D09-EC6049AAAFDB}" emma:medium="tactile" emma:mode="ink">
                <msink:context xmlns:msink="http://schemas.microsoft.com/ink/2010/main" type="inkWord" rotatedBoundingBox="12164,2452 13007,2429 13036,3495 12192,3518"/>
              </emma:interpretation>
              <emma:one-of disjunction-type="recognition" id="oneOf7">
                <emma:interpretation id="interp35" emma:lang="zh-CN" emma:confidence="0">
                  <emma:literal>田</emma:literal>
                </emma:interpretation>
                <emma:interpretation id="interp36" emma:lang="zh-CN" emma:confidence="0">
                  <emma:literal>④</emma:literal>
                </emma:interpretation>
                <emma:interpretation id="interp37" emma:lang="zh-CN" emma:confidence="0">
                  <emma:literal>⑩</emma:literal>
                </emma:interpretation>
                <emma:interpretation id="interp38" emma:lang="zh-CN" emma:confidence="0">
                  <emma:literal>甲</emma:literal>
                </emma:interpretation>
                <emma:interpretation id="interp39" emma:lang="zh-CN" emma:confidence="0">
                  <emma:literal>@</emma:literal>
                </emma:interpretation>
              </emma:one-of>
            </emma:emma>
          </inkml:annotationXML>
          <inkml:trace contextRef="#ctx0" brushRef="#br2" timeOffset="-26581">15390 4940 6272,'-11'-23'2368,"2"18"-1280,3 5-768,6 0 640,-4 0-96,-1 0 128,-10 0-192,-5 5-96,-1-1-384,1 6 0,-1-1 96,3 0-32,-3-1 96,1 6-129,-1 0-31,1-2-128,2 11 32,-8 8-128,0 4 0,1 1-32,5 5 32,-1-1 64,1 22 64,1-3-96,5-1-32,-3-1 32,8 3 0,3-8-64,6 7 32,0 2-64,11-7-32,4-3-64,9-3 32,8-7 32,3-6 64,4-4-96,11-8 0,0-10 32,0-4 0,1-5 0,-1-8 0,6-5-96,-1 0 64,-5-13-32,1-10 0,-11 6 64,0-6 64,-5 0-256,-4-3-32,-7 0 192,-3-6 64,-6 2-64,-6-11 32,-3-8-64,-6 8 0,-6 2 64,-3-2 64,0 2 32,-7-6 32,-10-4-64,-3 4-64,-1 6 32,-2 7-32,3 6 0,-1 7 64,0 6-32,-5 8-32,4 5 32,6 0-32,-10 6-96,9 3 64,-9 0-384,11 0-224,-2 0-639,7 3-321,2 3-832,2 3-320,6 8-512</inkml:trace>
          <inkml:trace contextRef="#ctx0" brushRef="#br2" timeOffset="-26202">15034 5560 6016,'-14'0'2272,"8"5"-1216,6-5-672,0 0 672,0 0-64,0 0 64,9 4-224,2-4-64,4 0-416,0 0 0,-1 0 0,7 0 0,4 0 96,6-4-33,8-1 1,2 1-96,4-2-32,1-1-160,-2-2-32,6-1-32,6-8-64,0 5 32,-11 0 32,-10-6-96,-5 10 0,-10-8-608,-5 4-224,-10 4-1183,-5 0-449,-10-1-1440</inkml:trace>
          <inkml:trace contextRef="#ctx0" brushRef="#br2" timeOffset="-25861">15255 5091 4864,'0'-9'1824,"0"-13"-960,0 9-384,0 13 640,0 0-128,0 0-32,4 0-96,1 0 0,10 13-64,6 13 352,-6 9-288,-1 6-192,-3 13-97,-1 9-191,0 8 0,0 9-160,-1 1 32,2 8-160,-1-9 0,1-4-192,-2-12-64,0-11-992,2-14-383,-5-11-1825,3-11-2048,-3-8 1568</inkml:trace>
        </inkml:traceGroup>
      </inkml:traceGroup>
    </inkml:traceGroup>
    <inkml:traceGroup>
      <inkml:annotationXML>
        <emma:emma xmlns:emma="http://www.w3.org/2003/04/emma" version="1.0">
          <emma:interpretation id="{07A5F7C6-1ADE-45CB-B188-7C3CDC8E0589}" emma:medium="tactile" emma:mode="ink">
            <msink:context xmlns:msink="http://schemas.microsoft.com/ink/2010/main" type="paragraph" rotatedBoundingBox="5194,5056 11837,5110 11827,6269 5184,621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23B35C5-92D2-40D2-908A-A841276BE534}" emma:medium="tactile" emma:mode="ink">
              <msink:context xmlns:msink="http://schemas.microsoft.com/ink/2010/main" type="line" rotatedBoundingBox="5194,5056 11837,5110 11827,6269 5184,6215">
                <msink:destinationLink direction="with" ref="{5C0F9AE5-D330-4139-B656-2C4DB3FF777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E1614D2-0BA3-43FD-87B2-5F0EBE2EFC1D}" emma:medium="tactile" emma:mode="ink">
                <msink:context xmlns:msink="http://schemas.microsoft.com/ink/2010/main" type="inkWord" rotatedBoundingBox="5193,5072 6479,5083 6470,6226 5184,6215"/>
              </emma:interpretation>
              <emma:one-of disjunction-type="recognition" id="oneOf8">
                <emma:interpretation id="interp40" emma:lang="zh-CN" emma:confidence="0">
                  <emma:literal>雅</emma:literal>
                </emma:interpretation>
                <emma:interpretation id="interp41" emma:lang="zh-CN" emma:confidence="0">
                  <emma:literal>稚</emma:literal>
                </emma:interpretation>
                <emma:interpretation id="interp42" emma:lang="zh-CN" emma:confidence="0">
                  <emma:literal>糖</emma:literal>
                </emma:interpretation>
                <emma:interpretation id="interp43" emma:lang="zh-CN" emma:confidence="0">
                  <emma:literal>旌</emma:literal>
                </emma:interpretation>
                <emma:interpretation id="interp44" emma:lang="zh-CN" emma:confidence="0">
                  <emma:literal>旇</emma:literal>
                </emma:interpretation>
              </emma:one-of>
            </emma:emma>
          </inkml:annotationXML>
          <inkml:trace contextRef="#ctx0" brushRef="#br1" timeOffset="-122470">8590 7566 6784,'0'-13'2528,"3"13"-1344,-3-4-608,0 4 736,0 0-256,0 0 224,0 13-448,0 0-448,-3 9 64,3 1-33,0-1 65,0 1 128,0-5-160,3-1 64,8-3-224,-1-6-32,5-2-128,11 3-96,-2-9 0,2-9-32,-6-1-224,1 6-96,-3-1-672,-3 1-320,-4-1-447,-5 5-97,-6 0-64,0 0 0,-6 0 352,0 9 224,1 0 704,-10-5 288,6-8 608,0 8 288,-2 2 384,1-3 128,5 6-64,-10 1 512,0-1-256,4 4-160,1 0-64,1 5-160,4 5-64,-1-1-64,0 4-1,3 6-127,3-1-64,-6 5-96,6 8-32,0 6-96,0 2 32,0-1-64,0 7 0,0 5-160,-5-2-32,5-61 32,0 91-64,-4-20 32,-2-14-640,6-12-256,-5-13-736,5-10-223,-6-4 927,6-14-832,0-4-192,0-4-320,0-1-96,0 1-384</inkml:trace>
          <inkml:trace contextRef="#ctx0" brushRef="#br1" timeOffset="-123996">7966 7785 5120,'-21'-3'2016,"36"6"-1088,-4 1-160,-11-4 704,0 0-96,0 0-32,6 0-480,4 0-128,-1 0-416,2-4 224,4 4 96,5-3-65,4-3 65,2 2-224,4-2 0,-1-1-192,1-2 32,11-4-160,0-2 0,-2-2-32,-3 2-64,-5 2 96,-1 1 0,-6 2-192,-3-3-64,-7 4-448,-3-1-96,-11 3-671,-5 2-321,-1 1-800,-3 4-288,-12 4-480</inkml:trace>
          <inkml:trace contextRef="#ctx0" brushRef="#br1" timeOffset="-123139">8198 7718 6400,'-11'22'2464,"11"-18"-1344,-6 2-608,6-6 768,0 10-320,-4-4 0,-1 10-352,-1-4-32,2 11-352,-7 0 160,2 2 32,-2 7 0,-4-1-1,6-5 33,-3 6 64,3-14-32,4 5 32,1-4-128,4-3-64,4-3-128,7-4-32,4-13 32,5-1 32,0-2-192,5-3 0,1-2 32,9-7 32,4 0-128,-4 3-32,-5-7-256,-4 4-64,-11 1-288,0 5-32,-10 0 0,-10 0 32,-1 4 97,2-1 31,-1-2 96,-1 2 32,3-2 256,-3-2 0,6 5 96,0 0 0,0 5 0,0-2 64,0 6 64,0 10 320,-5 2 128,-5 8 32,10 2 63,0 4 33,0 11 0,0-8-224,4 16 0,2 2-128,-6-3 0,0 4-96,0 1 32,0 0-192,0 5-32,-10-8 0,-1-8 0,2-6-352,-1-10-96,-1-8-704,2-14-223,-2-14-321,7-3-160,-1-5 224,-1-5 128,6 1 416,0-2 288,0 2 448,0-10 224,6 8 96,-6 6 96,0-4 1504,0 4-64,0 3 64,-6 6-256,0 13-96,3 13-192,-8 0-64,1 2-193,1 7-31,-2 1-256,-4-1-64,0 4-160,0 2 0,-5 2-160,-1-2-64,1 6-96,-1-6-32,3-5-384,-3-7-64,1-16-1567,5-16-1761,15-12-512</inkml:trace>
          <inkml:trace contextRef="#ctx0" brushRef="#br1" timeOffset="-121198">8598 8059 6656,'-5'-19'2464,"16"19"-1344,-7 0-608,-4 0 768,6 0-384,8-4-32,1-1-160,11 1 32,-5-1-416,-1 1 96,4 0 32,2-2 31,4 3 33,0-7-192,5 1-64,6 0-128,-6 1-96,-6-6 0,-4 6-32,6-7 0,-7 8 64,-3-3-32,-6 1-32,-4 0-320,-2 5-192,-3-1-192,-17 5-383,2 0 319,-3-4 32,3 0 160,-6-1 96,4-5 128,-4 1 224,1 2 64,4-2 64,-1-1 0,2 1 128,-1 0 160,-1 5 32,6 0 128,1-2-32,-2 6 0,1 0 32,1 0 64,4 0-96,0 0 0,0 0-97,0 10-31,0-1 32,0 0 32,0 5-32,4 2 32,1 8-64,-5 6 0,0-2-32,6-2 64,-6 5-96,0 10-64,0-2 0,0 2-32,0-6-160,0 1-32,-6-8 96,1-3 32,1-2-160,-1-4 0,-1-10-544,2 0-192,-1-9-384,-6 0-31,7-6 159,-7-3 128,7-4-160,-7 4-96,1-4 512,5 3 320,-4 3 256,3 2 160,0-4 64,3-1 32,-2 3 352,5-3 160,0-3 32,0-1-32,5 6-64,4-10-32,1 4-32,4 9 0,7 1-128,-6 4 0,1 0-160,-1 0 31,0 13-31,-6 0-32,-9 2-32,0-2-32,-5 4 0,-5-2-224,1-2 0,-2 0 96,7-1 128,-1-2-96,0-1-96,5-5-64,0 1 96,5-1 0,0 2 96,-5-6 32,4 4 32,2-1-64,-1 3 32,-1 3-224,-4-1 32,0 1 32,-4 0 32,-1 1 96,-1-1 32,2 8 32,-1-5 64,0 3 32,5-5 96,0-3-32,0 3 0,5-5-96,0-1 32,-1-1-64,7 12 64,-2-7-64,-3 1 0,-2 0-32,1 1 0,0-1 64,5-2 32,1-2 32,-2-5-64,3 0-32,2 0-96,2-9-64,4-3 32,10-7-32,0 2-512,-4-1-128,-2 4-736,-4 2-256,0-4-1055,-10 4-417,4-7-832</inkml:trace>
        </inkml:traceGroup>
        <inkml:traceGroup>
          <inkml:annotationXML>
            <emma:emma xmlns:emma="http://www.w3.org/2003/04/emma" version="1.0">
              <emma:interpretation id="{C638DA88-8005-4F2D-82B8-E529E28B30B7}" emma:medium="tactile" emma:mode="ink">
                <msink:context xmlns:msink="http://schemas.microsoft.com/ink/2010/main" type="inkWord" rotatedBoundingBox="6745,5246 7299,5251 7291,6128 6738,6124"/>
              </emma:interpretation>
              <emma:one-of disjunction-type="recognition" id="oneOf9">
                <emma:interpretation id="interp45" emma:lang="zh-CN" emma:confidence="0">
                  <emma:literal>可</emma:literal>
                </emma:interpretation>
                <emma:interpretation id="interp46" emma:lang="zh-CN" emma:confidence="0">
                  <emma:literal>厉</emma:literal>
                </emma:interpretation>
                <emma:interpretation id="interp47" emma:lang="zh-CN" emma:confidence="0">
                  <emma:literal>河</emma:literal>
                </emma:interpretation>
                <emma:interpretation id="interp48" emma:lang="zh-CN" emma:confidence="0">
                  <emma:literal>石</emma:literal>
                </emma:interpretation>
                <emma:interpretation id="interp49" emma:lang="zh-CN" emma:confidence="0">
                  <emma:literal>玎</emma:literal>
                </emma:interpretation>
              </emma:one-of>
            </emma:emma>
          </inkml:annotationXML>
          <inkml:trace contextRef="#ctx0" brushRef="#br1" timeOffset="-120369">9518 7833 6912,'-3'0'2624,"-14"0"-1408,28 0-704,-11 0 768,0 0-384,0 0-32,6 0-224,3 0-96,1 0-288,1 0 32,-2-3 127,2-1-31,4-2 32,-1 3-32,2-3 0,4 2-128,0 0-96,-1-1 0,7 1 32,-1-1-96,6 1 0,-2-5-32,13-1-64,-4 3 32,4 2-32,-8-9 0,-4 5 64,0 9-96,-4-3 0,-6-3-128,-10 12-96,-10-6-32,0 9-544,-6-6-256,-3 7-575,-6-1-225,-11-2-832,-10 9-1664,7-4 1056</inkml:trace>
          <inkml:trace contextRef="#ctx0" brushRef="#br1" timeOffset="-119421">9589 7969 5120,'0'0'1920,"5"4"-1024,-5 0-192,0-4 736,6 6-96,-2-3 0,2 6-320,-1 1-96,-1-1-512,1-1 32,1 16 288,-6 15 31,-6 1-351,1-4-64,1-5-96,-1-4-128,-1-6-32,2-2-96,4-10-96,0-9-224,0-5-128,4-8-192,7 0 1,4-15 127,0 6 64,6-4 128,-1 4 128,-2-1 96,3 5 128,0 1 64,-7 4 32,1 4 0,-4-1 64,-2 7 192,-9 3 128,0 0-129,0 16-63,-5 12-96,1 2 0,-7 1-64,2 1 64,-3-6 0,9 2 96,-2-6-160,-1 1-96,6-11 32,0-2 0,0-10-128,6 0 32,-1-10-416,4-2-160,3-7-256,-4-11-127,7-7 191,6 6 32,-6 1 160,10 2 96,-6 2 128,2 4 64,-1-1 96,-5 1 128,-4 3 32,-1 1 32,-2 5 0,-2 0 64,0 4 96,-6-1 64,0 3 256,0 1 128,0 2-96,0 4 32,0 0-128,0 0 64,0 0-64,0 0 63,4 10 33,2-3 64,-2 8-192,2-2 32,-2 4-64,2 1 32,0 5 0,-3 8 0,-3 5-64,5-1 32,1 6-64,-6 0 0,0-3-32,6 7 0,-2 0-64,-4-1-32,0-2-96,0-2-64,-4-5 96,-2-3 0,-5-6-32,-4-4 32,-5-3-352,-4-10-64,-2-9-480,6-9-128,0-1-448,6-2-160,2-11-671,8 1-257</inkml:trace>
        </inkml:traceGroup>
        <inkml:traceGroup>
          <inkml:annotationXML>
            <emma:emma xmlns:emma="http://www.w3.org/2003/04/emma" version="1.0">
              <emma:interpretation id="{380262A5-A91A-4059-8499-A2E3673D475E}" emma:medium="tactile" emma:mode="ink">
                <msink:context xmlns:msink="http://schemas.microsoft.com/ink/2010/main" type="inkWord" rotatedBoundingBox="7678,5136 8459,5142 8453,5940 7671,5934"/>
              </emma:interpretation>
              <emma:one-of disjunction-type="recognition" id="oneOf10">
                <emma:interpretation id="interp50" emma:lang="zh-CN" emma:confidence="0">
                  <emma:literal>比</emma:literal>
                </emma:interpretation>
                <emma:interpretation id="interp51" emma:lang="zh-CN" emma:confidence="0">
                  <emma:literal>此</emma:literal>
                </emma:interpretation>
                <emma:interpretation id="interp52" emma:lang="zh-CN" emma:confidence="0">
                  <emma:literal>㳀</emma:literal>
                </emma:interpretation>
                <emma:interpretation id="interp53" emma:lang="zh-CN" emma:confidence="0">
                  <emma:literal>沌</emma:literal>
                </emma:interpretation>
                <emma:interpretation id="interp54" emma:lang="zh-CN" emma:confidence="0">
                  <emma:literal>浅</emma:literal>
                </emma:interpretation>
              </emma:one-of>
            </emma:emma>
          </inkml:annotationXML>
          <inkml:trace contextRef="#ctx0" brushRef="#br1" timeOffset="-118680">10455 7884 5888,'-16'0'2176,"11"4"-1152,0 1-704,5-5 544,0 0 224,0 0 160,0 13-288,5-4-96,0 1-512,6-3 0,-2 3 64,2-1 128,-2 4 127,0 0 65,3 5 32,-3-5-64,-4 10 32,1 8-224,-2 1 32,2-1-192,-6 1 32,0-2-160,0 2-64,-6-1 0,2 4 32,-2-3-96,1-4 0,1-2 32,-1-4 0,-1-13-64,6-5-64,0-4 32,6-7-32,3-3 0,2-8-96,4-5 64,9-3-256,11-5-64,1-14-736,-7 4-320,-3 6-832,-5 0-351,-1 3-1985,1 1-960,-6 8 2752</inkml:trace>
          <inkml:trace contextRef="#ctx0" brushRef="#br1" timeOffset="-118472">10770 8036 6144,'-5'4'2272,"1"2"-1216,4-6-192,0 0 928,0 0-288,0 7-96,0-7-352,0 0-193,9 0-479,0-4-32,3 1 0,2-7-128,-4 1 32,7-4-160,-2-2-64,-1 2-800,1 0-352,0 0-991,0 0-353</inkml:trace>
          <inkml:trace contextRef="#ctx0" brushRef="#br1" timeOffset="-118217">10896 8081 8704,'-20'9'3232,"20"-9"-1728,0 4-1760,9-4 2272,2-9-864,5-1-385,4 3-319,4-8-288,2 2-192,-2 0-64,-4 0-96,1-2 32,-6 2-480,-5 0-127,-6 4-609,-4 5-160,-9-1-768,-2 1-288,-9-5-288</inkml:trace>
          <inkml:trace contextRef="#ctx0" brushRef="#br1" timeOffset="-117766">10918 7620 5248,'-6'-9'2016,"6"18"-1088,-5-5-160,5-4 1472,0 18-448,-6 5-416,2-2-288,4-1-640,0 2 127,0 0 161,0 4-192,-6 2 32,6 2-160,0 7 0,0 2-32,0 1 64,0 9-32,0 1 64,0-9-64,6-2 64,-6 2-192,4-6-32,2-4-64,-1-5-32,4-3-96,3 0 32,2-9-64,1 0-32,5 2 32,1-10-32,-2-2-96,1-4 64,6-4 32,-2-2 0,2-2 0,-2 0 0,-3 2 0,-6-2 0,0-1 0,-4 4 0,-8-3 0,-3 2 0,0-3-352,-3 2-160,-3-9-608,-3 4-160,-2-5-1088,-4-11-479,5-7-1825</inkml:trace>
          <inkml:trace contextRef="#ctx0" brushRef="#br1" timeOffset="-117485">10535 8036 8320,'-15'4'3072,"15"2"-1664,0-6-800,0 0 832,0 0-448,0 0-193,10 0-319,4 0-64,2 0-256,4 0-96,10-6-32,-4 2-192,3-2-32,-3-2-1535,-1 0-673,1-7-1888</inkml:trace>
        </inkml:traceGroup>
        <inkml:traceGroup>
          <inkml:annotationXML>
            <emma:emma xmlns:emma="http://www.w3.org/2003/04/emma" version="1.0">
              <emma:interpretation id="{AB97A6BB-5A5B-4F2C-BA12-8EB727FB1C35}" emma:medium="tactile" emma:mode="ink">
                <msink:context xmlns:msink="http://schemas.microsoft.com/ink/2010/main" type="inkWord" rotatedBoundingBox="9110,5167 10222,5176 10214,6063 9103,6054"/>
              </emma:interpretation>
              <emma:one-of disjunction-type="recognition" id="oneOf11">
                <emma:interpretation id="interp55" emma:lang="zh-CN" emma:confidence="0">
                  <emma:literal>死</emma:literal>
                </emma:interpretation>
                <emma:interpretation id="interp56" emma:lang="zh-CN" emma:confidence="0">
                  <emma:literal>弘</emma:literal>
                </emma:interpretation>
                <emma:interpretation id="interp57" emma:lang="zh-CN" emma:confidence="0">
                  <emma:literal>孙</emma:literal>
                </emma:interpretation>
                <emma:interpretation id="interp58" emma:lang="zh-CN" emma:confidence="0">
                  <emma:literal>驭</emma:literal>
                </emma:interpretation>
                <emma:interpretation id="interp59" emma:lang="zh-CN" emma:confidence="0">
                  <emma:literal>孜</emma:literal>
                </emma:interpretation>
              </emma:one-of>
            </emma:emma>
          </inkml:annotationXML>
          <inkml:trace contextRef="#ctx0" brushRef="#br1" timeOffset="-112282">12486 7964 5632,'-6'-10'2176,"6"6"-1152,0 1-224,0 3 1440,0 0-544,0 0-544,0 0-352,0 0 287,15 7-607,-4 3 32,-1-1-32,-5 4-64,4 0 0,-3 2-96,-1 24 160,0 2-32,5-1-32,0 0-32,-10 0-128,0 5-96,6 4 0,-12-9-32,0-5-64,2-2-64,4-7 32,-5-3 32,5-6-96,0-4 0,-5-4-128,-5-9 32,10 0-352,-12-13-96,18-5-64,0-5 64,-1-6 96,0 1 128,9 2 64,1-2 32,2 2 160,1 3 96,3 1 32,-1 4-32,1-8-64,-1 16 32,0 1 96,-5 9 32,0 0 32,0 3 64,-6 7-32,-3 0 64,-6-2-128,-6 6 0,-3-2-32,-2 4 32,-4-4-128,0-2 0,0-2-32,0 0 0,1-2 0,-2-2-64,-4-4 96,15 0 0,0 0 32,-5 0 0,0-4 0,10 4 0,0-6 0,0 6 64,0 0 32,0 0 32,0 0 64,10 6 32,0-2 96,0 6 32,0-2-96,4 0 0,-2-2-96,8 10 64,0-1-128,4 2 0,2 1 32,-7 0 0,1 0-64,1-5-64,-1 2-480,10-8-160,-10-2-1024,4-1-447,2-4-5921,0 10 3360</inkml:trace>
          <inkml:trace contextRef="#ctx0" brushRef="#br1" timeOffset="-113190">11937 7683 6656,'-11'0'2464,"11"0"-1344,5-6-736,-5 6 608,6 0 192,3 0 128,6 6-416,0-6-128,6 0-448,5 0-64,9 0-33,4 0-31,2-9 32,-6 3-192,0 3-32,-5-7 64,-4 1 96,-5 5-288,-7 4-128,1 0-511,-15 0-161,0 9-160,-6 0-32,-3-1 256,-11 7 192,5-8 384,0 3 160,-5-1 128,-1 0 0,6-5 352,0 2 224,5-3 64,0 3 0,-1-3-64,7 1 32,-1 2-128,-1 3-32,6-2-64,0 9 64,0 0-33,0 6 65,11 6-64,-2 7 64,2 7-64,-1 6 64,-1-4 32,8 6-32,-2-10-96,-6 17 0,0-3-96,2 0 0,-16-4-96,-1-5 32,-3-7-64,-6-1 0,-5-11-96,0-3 32,-10-10-64,-6 0 64,1-8-64,0-1-32,0-4-64,5 0-32,6 0-96,-2-4 32,5-1-416,0 1-96,7-9-576,10-9-224,4 3-799,4 2-321,7-4-640,-2 2-1280,11 0 1504</inkml:trace>
        </inkml:traceGroup>
        <inkml:traceGroup>
          <inkml:annotationXML>
            <emma:emma xmlns:emma="http://www.w3.org/2003/04/emma" version="1.0">
              <emma:interpretation id="{8F49339B-C0FD-4226-A83B-D851D6C76A37}" emma:medium="tactile" emma:mode="ink">
                <msink:context xmlns:msink="http://schemas.microsoft.com/ink/2010/main" type="inkWord" rotatedBoundingBox="11117,5104 11837,5110 11832,5657 11112,5651"/>
              </emma:interpretation>
              <emma:one-of disjunction-type="recognition" id="oneOf12">
                <emma:interpretation id="interp60" emma:lang="zh-CN" emma:confidence="0">
                  <emma:literal>人</emma:literal>
                </emma:interpretation>
                <emma:interpretation id="interp61" emma:lang="zh-CN" emma:confidence="0">
                  <emma:literal>〈</emma:literal>
                </emma:interpretation>
                <emma:interpretation id="interp62" emma:lang="zh-CN" emma:confidence="0">
                  <emma:literal>&lt;</emma:literal>
                </emma:interpretation>
                <emma:interpretation id="interp63" emma:lang="zh-CN" emma:confidence="0">
                  <emma:literal>ㄑ</emma:literal>
                </emma:interpretation>
                <emma:interpretation id="interp64" emma:lang="zh-CN" emma:confidence="0">
                  <emma:literal>ㄥ</emma:literal>
                </emma:interpretation>
              </emma:one-of>
            </emma:emma>
          </inkml:annotationXML>
          <inkml:trace contextRef="#ctx0" brushRef="#br0" timeOffset="7235">14275 7594 4864,'-6'-15'1824,"6"20"-960,-4-1-320,4-4 640,-6 6-128,1-3 32,1 0-192,-7 17-96,-4-8-416,0 10-96,-15 1 32,-5 0-64,4-1 96,1 6 0,0-2 96,1 1-96,3 0 32,1-1-97,-1-2 1,6 2-32,1-8 0,2-5 0,8 0 0,0-3-64,3-2 32,6 0-288,6 2-96,-2-2 224,7 2 96,4 0-160,5-7 32,-1 6-96,21-5 0,2 2 64,2-2 0,6 1 0,0 8 64,12-4-256,8-2-96,-5-1-416,-5 4-191,1 6-673,-5-3-192,-12-4-2240</inkml:trace>
        </inkml:traceGroup>
      </inkml:traceGroup>
    </inkml:traceGroup>
    <inkml:traceGroup>
      <inkml:annotationXML>
        <emma:emma xmlns:emma="http://www.w3.org/2003/04/emma" version="1.0">
          <emma:interpretation id="{931B3691-F9DE-4020-86C5-EE4E2DDE2C0A}" emma:medium="tactile" emma:mode="ink">
            <msink:context xmlns:msink="http://schemas.microsoft.com/ink/2010/main" type="paragraph" rotatedBoundingBox="4187,7864 13265,7872 13264,9065 4186,90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2FE3FB-BE94-4AD0-8A49-5E755724E364}" emma:medium="tactile" emma:mode="ink">
              <msink:context xmlns:msink="http://schemas.microsoft.com/ink/2010/main" type="inkBullet" rotatedBoundingBox="4187,8182 4626,8183 4625,8929 4186,8928"/>
            </emma:interpretation>
            <emma:one-of disjunction-type="recognition" id="oneOf13">
              <emma:interpretation id="interp65" emma:lang="zh-CN" emma:confidence="0">
                <emma:literal>卪</emma:literal>
              </emma:interpretation>
              <emma:interpretation id="interp66" emma:lang="zh-CN" emma:confidence="0">
                <emma:literal>心</emma:literal>
              </emma:interpretation>
              <emma:interpretation id="interp67" emma:lang="zh-CN" emma:confidence="0">
                <emma:literal>为</emma:literal>
              </emma:interpretation>
              <emma:interpretation id="interp68" emma:lang="zh-CN" emma:confidence="0">
                <emma:literal>小</emma:literal>
              </emma:interpretation>
              <emma:interpretation id="interp69" emma:lang="zh-CN" emma:confidence="0">
                <emma:literal>饣</emma:literal>
              </emma:interpretation>
            </emma:one-of>
          </emma:emma>
        </inkml:annotationXML>
        <inkml:trace contextRef="#ctx0" brushRef="#br1" timeOffset="-107844">6950 10885 4480,'-4'9'1760,"4"-4"-960,-6 4-96,6-9 736,0 0-96,0 0 64,0 0-224,6 5 0,-2-1-672,6-1 192,-4 3 64,4-6-33,4 0-63,2 0-96,-2 0-32,6 0-224,6-6-64,-1 3-128,1-1-32,-3-1-32,-1 1 32,-8-6-224,1 7 32,-4-6-736,-7 3-352,2 3-511,-6-1-129,-10-6-1920,-1 5-1920,-4-3 2912</inkml:trace>
        <inkml:trace contextRef="#ctx0" brushRef="#br1" timeOffset="-107498">7070 10765 4480,'-4'-4'1664,"4"-1"-896,0 5-192,0 0 576,0 0 64,0 0 64,0 0-288,0 9-64,0 5-512,0 0 160,0 2 96,0 6-96,4 10 0,2-1 31,-1 1 1,1 13-64,-3 3 64,3-3-128,-6 5 32,0-10 64,6 9 96,-6-1-160,8 3 32,2-20-256,1 1-32,-2-6 0,7-17 64,0-15-160,-1-7-96,0-3-32,-1-7-128,2-5 64,-2-3-192,2-4-96,-2-6-800,3 5-384,-2 1-864,-1-6-287,1 2-257,0-6-32,-5 1-224</inkml:trace>
        <inkml:trace contextRef="#ctx0" brushRef="#br1" timeOffset="-106805">7312 10682 5376,'0'-6'2016,"5"-16"-1088,-5 35-96,6-8 736,-2-1 0,1 9 32,1 6-416,3-1-96,2 4-609,-7 4-63,1 6 0,1-1-224,0 1-32,-6-2-96,0-2-64,0-6-832,0-3-383,0-7-1153,-6-7-448,0-5-832</inkml:trace>
      </inkml:traceGroup>
      <inkml:traceGroup>
        <inkml:annotationXML>
          <emma:emma xmlns:emma="http://www.w3.org/2003/04/emma" version="1.0">
            <emma:interpretation id="{8A460C71-A2B5-4790-8F73-D43F78A7B099}" emma:medium="tactile" emma:mode="ink">
              <msink:context xmlns:msink="http://schemas.microsoft.com/ink/2010/main" type="line" rotatedBoundingBox="4615,7864 13265,7872 13264,9065 4614,9057">
                <msink:destinationLink direction="with" ref="{5C0F9AE5-D330-4139-B656-2C4DB3FF777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2F5971F-7281-4C9C-BC73-43FAFCBAFBA0}" emma:medium="tactile" emma:mode="ink">
                <msink:context xmlns:msink="http://schemas.microsoft.com/ink/2010/main" type="inkWord" rotatedBoundingBox="4615,7864 5233,7865 5232,9044 4614,9043"/>
              </emma:interpretation>
              <emma:one-of disjunction-type="recognition" id="oneOf14">
                <emma:interpretation id="interp70" emma:lang="zh-CN" emma:confidence="0">
                  <emma:literal>曾</emma:literal>
                </emma:interpretation>
                <emma:interpretation id="interp71" emma:lang="zh-CN" emma:confidence="0">
                  <emma:literal>菁</emma:literal>
                </emma:interpretation>
                <emma:interpretation id="interp72" emma:lang="zh-CN" emma:confidence="0">
                  <emma:literal>曽</emma:literal>
                </emma:interpretation>
                <emma:interpretation id="interp73" emma:lang="zh-CN" emma:confidence="0">
                  <emma:literal>妻</emma:literal>
                </emma:interpretation>
                <emma:interpretation id="interp74" emma:lang="zh-CN" emma:confidence="0">
                  <emma:literal>㑹</emma:literal>
                </emma:interpretation>
              </emma:one-of>
            </emma:emma>
          </inkml:annotationXML>
          <inkml:trace contextRef="#ctx0" brushRef="#br1" timeOffset="-107036">7739 10364 6144,'20'-28'2272,"-9"33"-1216,-1-1-256,-1-4 864,-9 0-64,0 0 576,6 19-577,-6 3-863,-6-5 0,-3 5-64,-1-3 0,-10 12 128,0 5-320,-6-1-224,-4 6-192,0-6-32,4-3-32,2-4-160,-2-6 32,-4 0-1056,6-5-416,-2-4-959,2 2-321,4-6-1504</inkml:trace>
          <inkml:trace contextRef="#ctx0" brushRef="#br1" timeOffset="-106383">7459 10774 7552,'15'-13'2816,"-6"8"-1536,6-3-864,1-2 704,9 1-384,10-4 0,-6-5-320,7-4-96,-1 4-160,6 0-64,-6 5 96,5 0 32,-5 3 32,0 2-1,-4 2 65,-12 2 32,2 4 96,-7 4-32,-2 2 64,-9 2 32,3 10-160,-12 9 160,3 0-224,-3-5-64,0 0 0,-3 0 0,-2 6-32,2-2-32,0-4-32,-2 1 0,1-2-64,-1 2-64,1 0 32,1-5 32,-2-2-96,-4 0-768,-5-7-256,5-6-608,-6-3-255,1-3-449,2-2-96,-3-5-256,-5 0-1088,6 4 1024</inkml:trace>
          <inkml:trace contextRef="#ctx0" brushRef="#br1" timeOffset="-105782">7482 10863 5120,'-14'-4'1920,"14"-1"-1024,6 1-128,-1 4 768,-2-4-64,9-1 0,-3 1-192,12-5 0,9 0-704,-1-1 159,2 3 129,5 1-192,-6 3-64,0-3-288,-4 2-128,-2 0-192,-10-1 0,-2 1-416,-8-1-160,-4 1-896,-4-1-319,-2-3-129,-9-1-32,4-1 928,1-8 448,5 5 384,2 3 192,3 3 512,-6 2 224,6 5 128,-6-4 96,6-2-96,0 12 384,-4 3-224,-1 4-257,0 0-127,-5 0-128,-2 0 0,4 5-128,-7 1-64,0-2-288,4 1-64,2 5 0,-7-5 0,2 5-192,-3-1-96,2-5-608,-9 1-255,4-1 31,4-2 128,2-2 512,-1-4 224,4 1 256,1-7 96,5-3 480,5 0 256,5-3 32,5-3-33,1-4-63,4 3 0,15-8-224,0 2-32,4 0-288,-4 0-64,2 4 0,-8-1 0,2 1-64,-6 0-64,-1 6-416,-8-1-192,-1 4-544,-10 4-159,0 5-769,-10 3-384,-1 2-1344</inkml:trace>
          <inkml:trace contextRef="#ctx0" brushRef="#br1" timeOffset="-104936">7473 11082 7040,'0'0'2624,"0"-12"-1408,0 21-640,6-2 736,-3 12-192,3-7 352,0 20-416,-3 3-577,-3 3-63,0 14 0,0-2-96,0-6 0,0-8-192,0-5-96,-3-8-224,-3-11-128,6-6-1088,0-24-511,6-9-641,-3-4-256,14-4-384,7-3-224,6-1 1792,-4-1 4896,9-5-768,-11 10-128,-3 3-704,-1 10-416,-5 3-160,0 3-32,-4 1-576,4 7 64,-6 3 32,6 1 31,0 4 33,1 4-96,0 5 0,-2 10-96,-4-3 32,10 6-64,-14 6 0,-2-2-32,1 6 64,6 3-96,-17 6-32,1 4-192,0-4-96,1-6 0,-2-4-32,0-4 0,-3-5 0,-2-4-512,2-5-192,0-9-352,-7-4-160,6-13 96,-5 0 129,5-9 319,-6-1 192,6-4 192,1 4 192,4-3 0,-1 4 32,6-4 192,-4 4 64,4 3 0,0 6 32,4-2 0,-4 8 32,6 1 0,-6 6 0,0 6 0,-6 11 63,-3 5-31,-2 0 64,1 6 160,1 4 128,3-3-32,1-1-64,-1-6 64,3 1 0,3-5-192,0-5 0,0-3-256,3-10-32,14-6-128,-2-16-32,0 5-256,9-24-64,7-3-800,4-7-352,5-10-640,0 7-191,-4 4-1569,-1 5-1248,-5 7 2144</inkml:trace>
          <inkml:trace contextRef="#ctx0" brushRef="#br1" timeOffset="-107291">7368 10475 5376,'0'0'2112,"5"0"-1152,1 0-224,-6 0 768,4 4-64,7 5 0,-8 4-288,9 2-96,-9-2-576,3 0-65,-1 0-63,1 0-192,-6 2-96,0-8-480,0 3-191,0-10-1601,0 0-704,4 0-896</inkml:trace>
        </inkml:traceGroup>
        <inkml:traceGroup>
          <inkml:annotationXML>
            <emma:emma xmlns:emma="http://www.w3.org/2003/04/emma" version="1.0">
              <emma:interpretation id="{18243F87-F402-40D2-A522-4A0C2B66B4D7}" emma:medium="tactile" emma:mode="ink">
                <msink:context xmlns:msink="http://schemas.microsoft.com/ink/2010/main" type="inkWord" rotatedBoundingBox="5363,8039 6223,8040 6222,9059 5362,9058"/>
              </emma:interpretation>
              <emma:one-of disjunction-type="recognition" id="oneOf15">
                <emma:interpretation id="interp75" emma:lang="zh-CN" emma:confidence="0">
                  <emma:literal>是</emma:literal>
                </emma:interpretation>
                <emma:interpretation id="interp76" emma:lang="zh-CN" emma:confidence="0">
                  <emma:literal>量</emma:literal>
                </emma:interpretation>
                <emma:interpretation id="interp77" emma:lang="zh-CN" emma:confidence="0">
                  <emma:literal>乫</emma:literal>
                </emma:interpretation>
                <emma:interpretation id="interp78" emma:lang="zh-CN" emma:confidence="0">
                  <emma:literal>贯</emma:literal>
                </emma:interpretation>
                <emma:interpretation id="interp79" emma:lang="zh-CN" emma:confidence="0">
                  <emma:literal>曼</emma:literal>
                </emma:interpretation>
              </emma:one-of>
            </emma:emma>
          </inkml:annotationXML>
          <inkml:trace contextRef="#ctx0" brushRef="#br1" timeOffset="-104364">8514 10568 5376,'-6'-22'2016,"12"18"-1088,-1 4-384,-1-4 704,-4 4 0,0 0 128,0 0-128,0 0-64,0 0-640,0 0 160,5 14 159,1-2-127,0 7-32,-2 3-192,-4 10-64,0-7-128,0 7-32,0 0-96,0-6 32,-4 2-128,4-6-64,0-5-864,-6-4-320,0-13-1056,6-4-415,0-9-1185,6-18-1152,4 3 1856</inkml:trace>
          <inkml:trace contextRef="#ctx0" brushRef="#br1" timeOffset="-103928">8655 10524 6144,'35'-13'2272,"-31"18"-1216,1-5-256,6 4 864,-1 0-128,-1 5-32,2-4-288,-2 3-33,3 1-671,-9 1 192,3-1 64,-6 4-128,0 9 32,0 10-320,0-1-128,-6 4-128,3 0 0,-9 2-64,3-1-32,-2-5-320,7-8-192,-1-7-736,-1-2-320,-9-14-1375,0-5 767,0-4 256,6-3 768,-2-2 384,2-4 480,3-4 160,1-1 256,1-8 64,-2 5 416,1 3 224,5 5 224,0 2 64,0 6-128,0 5 32,-6 1-160,6 13 32,-4 8-225,4 5-31,-5 0-224,-1 1-96,3 0-96,-3 0 0,-3-6-288,-2 1-96,1-5-960,-1-4-479,2 1-1377,-6-6-576,4 5 128</inkml:trace>
          <inkml:trace contextRef="#ctx0" brushRef="#br1" timeOffset="-103474">8122 10936 6528,'-6'4'2464,"6"-1"-1344,0-3-320,0 0 800,0 0-320,0 0-32,6 10-352,0-1-161,-3-3-415,3-3 160,5 1 64,-2 1-96,1 0 64,1 0-160,4-5-32,-1 0-128,1 0 32,6-5-64,3 0 64,7 0-128,-1-2-64,6-2 0,4-7-32,0 4 0,6-5 0,8-2 0,-4 1 64,0 4-96,0 2 0,-3 3-32,-3-1 0,-3 3 64,-2 1 64,-4 2-32,-9-2-32,-5 3 32,-7-1 32,-4 4-256,-5 0-96,-5 0-704,-9 0-320,-8 4-511,-1 5-161,-8 1-608,-15 2-288,8 2-192</inkml:trace>
          <inkml:trace contextRef="#ctx0" brushRef="#br1" timeOffset="-102677">8578 10926 5120,'-14'4'1920,"8"2"-1024,2-3-192,4-3 736,0 0-160,0 0-32,0 0-288,0 0-128,0 0-448,10 0 32,1 4 96,-2-4-64,0 0-1,2 0-127,10 0 32,9 0-64,-6 5-160,-4-1-64,-4 2-32,-5 3-128,-8-2 64,-6 9 32,-12 5 64,-2 5-32,-2 1-32,-1 0-64,5-4-32,0-4 128,4-7 32,1 2-96,10-5 32,0-9 64,0 0 32,10-6-32,10 6 32,-5 0-128,5 0 0,1 0-32,-6 0 0,-5 6 64,1 3 0,-17-2 64,1 8 32,-11-2-128,1 10 32,0-6 0,6-2 0,-2-2 0,5 0 0,3-8 0,3 3 0,0-8 64,3 5 96,9-1 0,-3 5 0,2 1-96,-7-1 32,-8-2-64,-7 12-32,2 0 32,-6 6-32,-6-2 0,1-1 0,-1-3 0,1-3 0,5-1 128,0-7 64,6 1 128,-2-4 32,7-5-256,4 0-32,0 0 0,4 0 96,7 0-64,-2 0-64,6 0 0,0 0-32,2 0 0,-2 0 0,9 0-96,5 0 0,3-5 128,-2 1 96,0-1-32,0 1-64,1 0 0,-1-2-32,-6-6 0,-4 12 64,1 0-192,-12 0 32,-9 0-384,0 0-96,0 3-352,-4-3-64,-1-13-735,0 4-321,1-17-4640,4-2 2880</inkml:trace>
        </inkml:traceGroup>
        <inkml:traceGroup>
          <inkml:annotationXML>
            <emma:emma xmlns:emma="http://www.w3.org/2003/04/emma" version="1.0">
              <emma:interpretation id="{526867E9-9C57-49EA-A624-28152BAE43B0}" emma:medium="tactile" emma:mode="ink">
                <msink:context xmlns:msink="http://schemas.microsoft.com/ink/2010/main" type="inkWord" rotatedBoundingBox="6500,8128 7083,8129 7082,8983 6499,8982"/>
              </emma:interpretation>
              <emma:one-of disjunction-type="recognition" id="oneOf16">
                <emma:interpretation id="interp80" emma:lang="zh-CN" emma:confidence="0">
                  <emma:literal>方</emma:literal>
                </emma:interpretation>
                <emma:interpretation id="interp81" emma:lang="zh-CN" emma:confidence="0">
                  <emma:literal>亏</emma:literal>
                </emma:interpretation>
                <emma:interpretation id="interp82" emma:lang="zh-CN" emma:confidence="0">
                  <emma:literal>亓</emma:literal>
                </emma:interpretation>
                <emma:interpretation id="interp83" emma:lang="zh-CN" emma:confidence="0">
                  <emma:literal>示</emma:literal>
                </emma:interpretation>
                <emma:interpretation id="interp84" emma:lang="zh-CN" emma:confidence="0">
                  <emma:literal>房</emma:literal>
                </emma:interpretation>
              </emma:one-of>
            </emma:emma>
          </inkml:annotationXML>
          <inkml:trace contextRef="#ctx0" brushRef="#br1" timeOffset="-101418">9274 10913 6144,'-16'7'2368,"16"-1"-1280,-5 4-352,5-10 768,5 3 0,-5 6 64,0-9-448,4 4-193,8 2-543,-3-2 96,6 1 96,-1-1 32,1-4 96,2 0-96,1 0 0,8-4-192,4-1 0,0-5-192,6-3 32,4 0-96,4-5 0,7 1-96,-4-1-64,3-1 32,-12 6-32,3 0 0,-11 4 64,-19 5-1248,-16 8-672,-4 5-320,-12 4-639,-5 0-225,-3 2 160,-1-2-1024,4-1 1088,2-2 6208,-2-1-832,5-2 32,6 3-832,5-1-512,0 0-128,0 1 0,4 3-608,3 0 127,-2 14 33,-1 4 0,0 6 64,-8-2-224,4 5-32,1-4-224,-12-1-96,7-3 0,-3-6-32,2-7-576,5-7-224,2-2-832,2-23-1215,6 0 447,10-11 832,4 1 544,6 6 512,1-10 224,-1-3 256,5 2 192,1 12 320,-2 0 192,2 4 64,-2 12 96,-4 0-96,0 18 32,-4-1-97,-2 5 1,-2 0-96,-8 6-64,-4-2-64,-4 15-32,-8-9-160,-2 3 0,-2-3-288,2-6-64,-1-4-192,4-4 32,1-8-704,1-16-352,4-11-927,5-1-417,5-4-1920</inkml:trace>
          <inkml:trace contextRef="#ctx0" brushRef="#br1" timeOffset="-102201">9574 10605 7808,'-14'-5'2976,"14"5"-1600,-6 5-608,6-5 864,0 4-288,0 9 31,0 2-447,6-2-160,2 4-448,4 1-64,2-5 64,2 0-64,-2 2 32,2-7-96,-2 1-32,1-4-192,-4-1-32,-1 0-896,-10-4-384,-4 6-1311,-13 3-545,2 4-1056</inkml:trace>
        </inkml:traceGroup>
        <inkml:traceGroup>
          <inkml:annotationXML>
            <emma:emma xmlns:emma="http://www.w3.org/2003/04/emma" version="1.0">
              <emma:interpretation id="{DB8B68E6-04DB-44AB-BAAA-6F75B69B3F52}" emma:medium="tactile" emma:mode="ink">
                <msink:context xmlns:msink="http://schemas.microsoft.com/ink/2010/main" type="inkWord" rotatedBoundingBox="7343,7985 8132,7986 8131,9037 7342,9036"/>
              </emma:interpretation>
              <emma:one-of disjunction-type="recognition" id="oneOf17">
                <emma:interpretation id="interp85" emma:lang="zh-CN" emma:confidence="0">
                  <emma:literal>程</emma:literal>
                </emma:interpretation>
                <emma:interpretation id="interp86" emma:lang="zh-CN" emma:confidence="0">
                  <emma:literal>稔</emma:literal>
                </emma:interpretation>
                <emma:interpretation id="interp87" emma:lang="zh-CN" emma:confidence="0">
                  <emma:literal>粒</emma:literal>
                </emma:interpretation>
                <emma:interpretation id="interp88" emma:lang="zh-CN" emma:confidence="0">
                  <emma:literal>殺</emma:literal>
                </emma:interpretation>
                <emma:interpretation id="interp89" emma:lang="zh-CN" emma:confidence="0">
                  <emma:literal>非</emma:literal>
                </emma:interpretation>
              </emma:one-of>
            </emma:emma>
          </inkml:annotationXML>
          <inkml:trace contextRef="#ctx0" brushRef="#br1" timeOffset="-100293">10113 11006 7296,'0'6'2816,"9"-6"-1536,0-6-736,2 6 800,10-8-352,3 0-96,6-2-512,-4 2-160,-2-5-160,2-2-64,-6 2 96,-5 0-128,0 0-64,-5 0-384,-10 3-64,0 2-32,-4-2 32,-2 0 320,0 3 192,3 2-32,-3 1-32,1-2 128,5 2 32,0 1 192,0 3 160,0 0 128,0 7 128,0 12-64,0 4-1,0 3 33,0 1 64,0 8-96,-6 15-64,6-2 64,0 6 0,-4-5-256,-1 10-64,-1 3-96,6-8-32,-3-4-96,3-11 32,0-2-64,-6-11-32,-3-14-1248,-2-6-256,-10-15-96,6-19 161,6-3 159,-2-5 448,-4-2 192,6 0 224,3 3 192,1-6 128,1 2 64,-2 4 160,1 7 64,1 6 352,-2 3 128,1 6 0,-1 9-32,-3 4 32,0 17-32,-3 2-97,3 8 65,4 3 160,-1-2 64,6-2-64,0-3-96,6-5-224,-1-5-128,4-13-256,6-4-32,17-5-384,-2-13-160,5-14-960,-6-8-384,7-6-671,-1-8-193,-5 0-352,0-10-1024,1 1 1408</inkml:trace>
          <inkml:trace contextRef="#ctx0" brushRef="#br1" timeOffset="-100986">10267 10586 7552,'-36'13'2880,"7"-7"-1536,14 7-928,15-9 768,0 5 32,0 4 128,0-4-385,11 0-95,4 1-512,3-6-64,3 1-64,-1-1 32,1-4 0,-1 3-128,1-3-96,-3 0 0,2 0 32,-4 0-544,-6 0-128,-10 0-1343,0 0-481,-10 19-2080</inkml:trace>
          <inkml:trace contextRef="#ctx0" brushRef="#br1" timeOffset="-99326">10559 10457 6272,'0'0'2368,"0"5"-1280,-4 5-352,4-3 832,0 8-96,0-2 64,0 9-352,-6 1-97,1 2-607,1 13 64,-2-12 96,1 0-352,5-4-64,0-3-96,0-7 0,0-2-992,0-6-384,0-21-1823,5-2 799,5 3 288,10 1 992,1-2 480,8 4 480,-2-2 192,-9 8 480,8-3 224,-6 1 64,1 4 0,-6 1-96,0 0-32,-1 4-256,-5 0 0,3 0-320,-7 4-64,-1 0-32,-4 5 0,0 13-160,-9 1-32,-6 4-128,-20 5-32,-1-2 32,1 1 64,6 1 64,2-4 96,7-6 128,5-6 64,0-2 320,6-5 128,9-4-161,4-5-31,7-5-224,9-4 0,-1 1-96,7-1 0,-2 3-96,-4 3-64,-5 3-64,-4 3 32,-5 12 32,-17 2 64,1 5-192,-10 1 32,0-1 32,5 0 32,0-3 32,4 7 0,7-8 64,13-5-96,12-4 0,-1 1 32,1-1 0,-3-9 0,-1 4 0,-8 9 0,-3 0 0,-6-4-160,0 6 32,-15-2 0,-11 4-32,5-3 128,1 3 64,1-4-64,3 2-64,1-2 192,6-3 96,3-7-32,0 1 64,6 1-64,0-5 0,6 10-96,0-3-64,-6-1 32,0 3 32,0 0-32,-6-1 64,0 1 64,3 0 64,-3 4 320,6-3 128,0-10-160,0 0 32,6 3-256,9 3-32,5-6-192,4 0-64,2-9 0,4 5 64,0-5-32,-4-1-32,-2 1-128,2 5-64,-6-1-352,1 1-32,-6 0-576,-6-1-128,0-5-671,-3 1-225,-1 2-928,1 1-1696,-3 2 1376</inkml:trace>
        </inkml:traceGroup>
        <inkml:traceGroup>
          <inkml:annotationXML>
            <emma:emma xmlns:emma="http://www.w3.org/2003/04/emma" version="1.0">
              <emma:interpretation id="{789842BE-8CE9-4614-BE9E-D334F5C5F288}" emma:medium="tactile" emma:mode="ink">
                <msink:context xmlns:msink="http://schemas.microsoft.com/ink/2010/main" type="inkWord" rotatedBoundingBox="8385,8620 8489,8621 8488,8839 8384,8838"/>
              </emma:interpretation>
              <emma:one-of disjunction-type="recognition" id="oneOf18">
                <emma:interpretation id="interp90" emma:lang="zh-CN" emma:confidence="0">
                  <emma:literal>:</emma:literal>
                </emma:interpretation>
                <emma:interpretation id="interp91" emma:lang="zh-CN" emma:confidence="0">
                  <emma:literal>;</emma:literal>
                </emma:interpretation>
                <emma:interpretation id="interp92" emma:lang="zh-CN" emma:confidence="0">
                  <emma:literal>?</emma:literal>
                </emma:interpretation>
                <emma:interpretation id="interp93" emma:lang="zh-CN" emma:confidence="0">
                  <emma:literal>乙</emma:literal>
                </emma:interpretation>
                <emma:interpretation id="interp94" emma:lang="zh-CN" emma:confidence="0">
                  <emma:literal>冫</emma:literal>
                </emma:interpretation>
              </emma:one-of>
            </emma:emma>
          </inkml:annotationXML>
          <inkml:trace contextRef="#ctx0" brushRef="#br1" timeOffset="-98763">11138 11118 6016,'0'-26'2272,"0"26"-1216,4 0-1248,-4 0 2912,5 0-928,0 4-608,5-4-416,1 13-512,-2-13-160,1 9-64,-4 1-384,-1-14-1440,-2-2-320</inkml:trace>
          <inkml:trace contextRef="#ctx0" brushRef="#br1" timeOffset="-98595">11168 11279 7680,'0'3'2880,"0"-3"-1536,6 10-992,-6-10 736,0 0-576,9 6-128,1-2-448,1-4-192,-2 3 128,2-3-1792,-2 5-704,0-5-640</inkml:trace>
        </inkml:traceGroup>
        <inkml:traceGroup>
          <inkml:annotationXML>
            <emma:emma xmlns:emma="http://www.w3.org/2003/04/emma" version="1.0">
              <emma:interpretation id="{8F9F4034-CBCF-42E5-806B-8B25D3DD379E}" emma:medium="tactile" emma:mode="ink">
                <msink:context xmlns:msink="http://schemas.microsoft.com/ink/2010/main" type="inkWord" rotatedBoundingBox="9314,8105 9777,8106 9776,8885 9313,8884"/>
              </emma:interpretation>
              <emma:one-of disjunction-type="recognition" id="oneOf19">
                <emma:interpretation id="interp95" emma:lang="zh-CN" emma:confidence="0">
                  <emma:literal>H</emma:literal>
                </emma:interpretation>
                <emma:interpretation id="interp96" emma:lang="zh-CN" emma:confidence="0">
                  <emma:literal>片</emma:literal>
                </emma:interpretation>
                <emma:interpretation id="interp97" emma:lang="zh-CN" emma:confidence="0">
                  <emma:literal>ⅱ</emma:literal>
                </emma:interpretation>
                <emma:interpretation id="interp98" emma:lang="zh-CN" emma:confidence="0">
                  <emma:literal>丬</emma:literal>
                </emma:interpretation>
                <emma:interpretation id="interp99" emma:lang="zh-CN" emma:confidence="0">
                  <emma:literal>什</emma:literal>
                </emma:interpretation>
              </emma:one-of>
            </emma:emma>
          </inkml:annotationXML>
          <inkml:trace contextRef="#ctx0" brushRef="#br1" timeOffset="-96136">12072 10586 6528,'-5'-3'2464,"5"3"-1344,0 0-544,0 0 800,0 0-288,0 0 0,5 0-192,1-6-96,-6 6-416,0 0 95,0 0 97,4 9-64,2 1 32,-6 12-96,0 4 32,0 2-64,5-2 0,-1 6-96,-4 8-32,5 5-96,-5 3 32,0 15-64,0 1 64,0 2-128,-5-4-64,5 4 0,-4-12 32,4 0-256,0-12-96,0-20-992,-5-22-352,5-10-1215,-6-2-449,6-11-928</inkml:trace>
          <inkml:trace contextRef="#ctx0" brushRef="#br1" timeOffset="-95909">12088 10948 7040,'0'-5'2624,"5"2"-1408,-1 3-576,-4 0 864,11 0-320,4-4-32,9 4-448,7-6-129,-1 2-319,0-2-160,0 3 0,2 0-64,-3-7 64,1 0-416,-4 2-191,-7-5-993,12 3-384,-6 1-2208</inkml:trace>
          <inkml:trace contextRef="#ctx0" brushRef="#br1" timeOffset="-95638">12470 10666 4736,'-5'-29'1760,"0"23"-960,1-3-32,-2 9 704,6-4-32,0 0 0,-6-1-160,6 1-64,-5 4-672,5 4 160,0 5 63,0 10-31,0-6-64,0 9 64,5 4 0,1 6-192,0 8 0,-2 5-192,6 3 32,6 3-224,-8 6-32,4-3-64,-3 0-64,-4-10-416,-1-5-128,-8-11-1120,8-2-448,2-8-1791</inkml:trace>
        </inkml:traceGroup>
        <inkml:traceGroup>
          <inkml:annotationXML>
            <emma:emma xmlns:emma="http://www.w3.org/2003/04/emma" version="1.0">
              <emma:interpretation id="{8BABD3DB-C2F1-4646-BE04-F52D429A77C4}" emma:medium="tactile" emma:mode="ink">
                <msink:context xmlns:msink="http://schemas.microsoft.com/ink/2010/main" type="inkWord" rotatedBoundingBox="10033,8226 10401,8227 10400,8675 10032,8674"/>
              </emma:interpretation>
              <emma:one-of disjunction-type="recognition" id="oneOf20">
                <emma:interpretation id="interp100" emma:lang="zh-CN" emma:confidence="0">
                  <emma:literal>o</emma:literal>
                </emma:interpretation>
                <emma:interpretation id="interp101" emma:lang="zh-CN" emma:confidence="0">
                  <emma:literal>△</emma:literal>
                </emma:interpretation>
                <emma:interpretation id="interp102" emma:lang="zh-CN" emma:confidence="0">
                  <emma:literal>。</emma:literal>
                </emma:interpretation>
                <emma:interpretation id="interp103" emma:lang="zh-CN" emma:confidence="0">
                  <emma:literal>乙</emma:literal>
                </emma:interpretation>
                <emma:interpretation id="interp104" emma:lang="zh-CN" emma:confidence="0">
                  <emma:literal>七</emma:literal>
                </emma:interpretation>
              </emma:one-of>
            </emma:emma>
          </inkml:annotationXML>
          <inkml:trace contextRef="#ctx0" brushRef="#br1" timeOffset="-92038">12968 10698 12256,'3'10'1888,"-3"-2"-960,0 2-224,0-2-64,0 0-161,-9 6 1,-2 4-224,2 4-96,0 1 0,-8 4 32,2 3-32,0 2 64,-5-4-64,1-2 0,3-4 32,1 10 96,5 0-128,1-6-32,3-18 0,1 12 0,5-14-64,5 9-64,1-15-64,3 10-32,1-3 128,5-1 32,1-6 0,14 0-64,-6-10-64,8 10 32,-8-9-32,2 9 0,-2 0 128,2 0 32,-2-4-128,-4-1 32,1 1 0,-6-2 0,0 0 64,-4 0 32,-2 6-32,-3-4 32,-6-6-128,0 2 0,0-2 96,-6 2 32,0 0-128,-3-6 32,-2-4 0,2-8 0,0-2 0,-2 2 64,-5-2-32,7 2 64,-6 4-128,-1-1-64,6 5-224,1 5-128,-2 0-608,5-6-256,12 7-671,5-2-193,-2 5-1376,6 4-1184,0 1 1952</inkml:trace>
          <inkml:trace contextRef="#ctx0" brushRef="#br1" timeOffset="-92563">12957 10754 4352,'11'-56'1664,"-11"56"-896,11 0 160,-11 0 736</inkml:trace>
        </inkml:traceGroup>
        <inkml:traceGroup>
          <inkml:annotationXML>
            <emma:emma xmlns:emma="http://www.w3.org/2003/04/emma" version="1.0">
              <emma:interpretation id="{1F9C413F-EC25-4620-931B-F74652C743F1}" emma:medium="tactile" emma:mode="ink">
                <msink:context xmlns:msink="http://schemas.microsoft.com/ink/2010/main" type="inkWord" rotatedBoundingBox="10460,8276 10813,8277 10813,8755 10459,8754"/>
              </emma:interpretation>
              <emma:one-of disjunction-type="recognition" id="oneOf21">
                <emma:interpretation id="interp105" emma:lang="zh-CN" emma:confidence="0">
                  <emma:literal>x</emma:literal>
                </emma:interpretation>
                <emma:interpretation id="interp106" emma:lang="zh-CN" emma:confidence="0">
                  <emma:literal>X</emma:literal>
                </emma:interpretation>
                <emma:interpretation id="interp107" emma:lang="zh-CN" emma:confidence="0">
                  <emma:literal>ⅹ</emma:literal>
                </emma:interpretation>
                <emma:interpretation id="interp108" emma:lang="zh-CN" emma:confidence="0">
                  <emma:literal>Ⅹ</emma:literal>
                </emma:interpretation>
                <emma:interpretation id="interp109" emma:lang="zh-CN" emma:confidence="0">
                  <emma:literal>×</emma:literal>
                </emma:interpretation>
              </emma:one-of>
            </emma:emma>
          </inkml:annotationXML>
          <inkml:trace contextRef="#ctx0" brushRef="#br1" timeOffset="-91083">13254 10752 5376,'-6'-4'2112,"1"4"-1152,1 0-480,4 0 576,0 0-96,0 0 64,0 0-96,0 0 0,0 0-512,0 0 96,0 0 128,0 0 64,15 8 127,-6 1-255,2 0 0,4 5-352,0 0-64,0 3-32,0 6 0,5-2-64,1 7 32,-1-2-128,-1 0 0,1 2 160,6 17 64,-5-10-224,-3 0-128,2-3-64,-4 0 32,-6-5-736,0-4-319,-4-7-769,-1-6-352,-5-10-1536</inkml:trace>
          <inkml:trace contextRef="#ctx0" brushRef="#br1" timeOffset="-90769">13566 10774 6400,'-21'0'2464,"11"0"-1344,-6 6-320,11-2 864,-4 5-256,0 0-64,-6 4-384,-2 0-129,2 6-479,0-3 128,0 7 96,-5 5-128,-1-2 64,-3 5-160,4 10 32,-1-11-224,1 7-32,1-11-128,3 6-32,1-10-672,5-4-256,1-4-640,4-5-223,-1-6-769,6-3-288,6-3-576</inkml:trace>
        </inkml:traceGroup>
        <inkml:traceGroup>
          <inkml:annotationXML>
            <emma:emma xmlns:emma="http://www.w3.org/2003/04/emma" version="1.0">
              <emma:interpretation id="{156962C4-5821-42A9-B6E9-342CDB06E209}" emma:medium="tactile" emma:mode="ink">
                <msink:context xmlns:msink="http://schemas.microsoft.com/ink/2010/main" type="inkWord" rotatedBoundingBox="10899,8486 11274,8487 11273,8580 10898,8579"/>
              </emma:interpretation>
              <emma:one-of disjunction-type="recognition" id="oneOf22">
                <emma:interpretation id="interp110" emma:lang="zh-CN" emma:confidence="0">
                  <emma:literal>=</emma:literal>
                </emma:interpretation>
                <emma:interpretation id="interp111" emma:lang="zh-CN" emma:confidence="0">
                  <emma:literal>二</emma:literal>
                </emma:interpretation>
                <emma:interpretation id="interp112" emma:lang="zh-CN" emma:confidence="0">
                  <emma:literal>土</emma:literal>
                </emma:interpretation>
                <emma:interpretation id="interp113" emma:lang="zh-CN" emma:confidence="0">
                  <emma:literal>」</emma:literal>
                </emma:interpretation>
                <emma:interpretation id="interp114" emma:lang="zh-CN" emma:confidence="0">
                  <emma:literal>下</emma:literal>
                </emma:interpretation>
              </emma:one-of>
            </emma:emma>
          </inkml:annotationXML>
          <inkml:trace contextRef="#ctx0" brushRef="#br1" timeOffset="-90261">13696 10970 6656,'-35'-3'2464,"29"3"-1344,3-5-384,3 5 768,0 0-224,0 0 0,3 0-480,3 0-161,14 0-223,4 0-96,3 0-288,-3 0 0,1 0 32,-4 0 32,-1-4-128,-1 4 32,-4 0-416,2 0-223,-8 0-1217,-9 0-480,0 0-1600</inkml:trace>
          <inkml:trace contextRef="#ctx0" brushRef="#br1" timeOffset="-90037">13762 11042 5760,'-35'5'2176,"29"-1"-1152,-18-8-288,18 4 832,0 0-160,6 0 256,12 0-672,-3 0-96,17 0-545,-2 0-287,2-5-64,3 5 0,-2-5 0,-3 2-160,2 3-31,-2 0-705,2-6-256,4 3-928,-4-3-256,7 3-960</inkml:trace>
        </inkml:traceGroup>
        <inkml:traceGroup>
          <inkml:annotationXML>
            <emma:emma xmlns:emma="http://www.w3.org/2003/04/emma" version="1.0">
              <emma:interpretation id="{1C4D94AC-8D64-4123-8E5E-DB62C92436DD}" emma:medium="tactile" emma:mode="ink">
                <msink:context xmlns:msink="http://schemas.microsoft.com/ink/2010/main" type="inkWord" rotatedBoundingBox="11400,8499 11747,8500 11746,8519 11400,8519"/>
              </emma:interpretation>
              <emma:one-of disjunction-type="recognition" id="oneOf23">
                <emma:interpretation id="interp115" emma:lang="zh-CN" emma:confidence="0">
                  <emma:literal>-</emma:literal>
                </emma:interpretation>
                <emma:interpretation id="interp116" emma:lang="zh-CN" emma:confidence="0">
                  <emma:literal>一</emma:literal>
                </emma:interpretation>
                <emma:interpretation id="interp117" emma:lang="zh-CN" emma:confidence="0">
                  <emma:literal>‐</emma:literal>
                </emma:interpretation>
                <emma:interpretation id="interp118" emma:lang="zh-CN" emma:confidence="0">
                  <emma:literal>ㄧ</emma:literal>
                </emma:interpretation>
                <emma:interpretation id="interp119" emma:lang="zh-CN" emma:confidence="0">
                  <emma:literal>—</emma:literal>
                </emma:interpretation>
              </emma:one-of>
            </emma:emma>
          </inkml:annotationXML>
          <inkml:trace contextRef="#ctx0" brushRef="#br1" timeOffset="-89755">14168 10985 7552,'-15'5'2816,"15"-5"-1536,0 0-640,0 0 864,0 0-224,0 0-32,6 0-225,-1 0-63,5 0-544,-1-5 32,8 5 64,-3-5-192,2 0-32,-2 5-96,1 0 32,6 0-192,-1 0-96,-2 0 32,8 0 64,-5 0-576,4 0-256,0 0-800,4 0-255,-2 0-1313,2-4-2208</inkml:trace>
        </inkml:traceGroup>
        <inkml:traceGroup>
          <inkml:annotationXML>
            <emma:emma xmlns:emma="http://www.w3.org/2003/04/emma" version="1.0">
              <emma:interpretation id="{8F1EE839-DF62-42B9-8613-9010B7FA45D5}" emma:medium="tactile" emma:mode="ink">
                <msink:context xmlns:msink="http://schemas.microsoft.com/ink/2010/main" type="inkWord" rotatedBoundingBox="11757,8118 12154,8119 12153,8821 11756,8820"/>
              </emma:interpretation>
              <emma:one-of disjunction-type="recognition" id="oneOf24">
                <emma:interpretation id="interp120" emma:lang="zh-CN" emma:confidence="0">
                  <emma:literal>b</emma:literal>
                </emma:interpretation>
                <emma:interpretation id="interp121" emma:lang="zh-CN" emma:confidence="0">
                  <emma:literal>小</emma:literal>
                </emma:interpretation>
                <emma:interpretation id="interp122" emma:lang="zh-CN" emma:confidence="0">
                  <emma:literal>与</emma:literal>
                </emma:interpretation>
                <emma:interpretation id="interp123" emma:lang="zh-CN" emma:confidence="0">
                  <emma:literal>卜</emma:literal>
                </emma:interpretation>
                <emma:interpretation id="interp124" emma:lang="zh-CN" emma:confidence="0">
                  <emma:literal>3</emma:literal>
                </emma:interpretation>
              </emma:one-of>
            </emma:emma>
          </inkml:annotationXML>
          <inkml:trace contextRef="#ctx0" brushRef="#br1" timeOffset="-89186">14610 10609 6144,'-18'-10'2368,"18"10"-1280,-6-9-352,6 9 768,0 0-224,0 0 0,0 6-480,-5-3-160,5 7-352,0-1 0,5 0 127,5 13 65,1 5 0,-2 4-32,2 10-32,-2 4-32,1 3 0,-4 5-64,-1 5-32,-1-4-96,-4-4 32,0-11-64,0 2 64,-4-18-128,-1-11-64,-1-2-224,2-20-32,-2-12-128,6 0 0,6-4 96,-2-2 96,7 2 0,4 4 128,0 3-64,5 3 32,4 6 64,2 4 0,4 6 0,0 6 64,-4 4-32,-6-3-32,1 7 32,-7 3 32,-5 2 96,-9 13 288,-9 3-96,-11-4-192,0 1-96,-6-6-32,1 0 32,-4-7-32,-3-1 64,2-5-640,1-4-192,-6-5-544,-7-4-224,4-4-1407,8-1-577,-2-8-224</inkml:trace>
        </inkml:traceGroup>
        <inkml:traceGroup>
          <inkml:annotationXML>
            <emma:emma xmlns:emma="http://www.w3.org/2003/04/emma" version="1.0">
              <emma:interpretation id="{76585548-67B7-4931-8D06-46DAB53BF41B}" emma:medium="tactile" emma:mode="ink">
                <msink:context xmlns:msink="http://schemas.microsoft.com/ink/2010/main" type="inkWord" rotatedBoundingBox="12747,8330 13265,8331 13265,8729 12746,8728"/>
              </emma:interpretation>
              <emma:one-of disjunction-type="recognition" id="oneOf25">
                <emma:interpretation id="interp125" emma:lang="zh-CN" emma:confidence="0">
                  <emma:literal>&lt;</emma:literal>
                </emma:interpretation>
                <emma:interpretation id="interp126" emma:lang="zh-CN" emma:confidence="0">
                  <emma:literal>〈</emma:literal>
                </emma:interpretation>
                <emma:interpretation id="interp127" emma:lang="zh-CN" emma:confidence="0">
                  <emma:literal>人</emma:literal>
                </emma:interpretation>
                <emma:interpretation id="interp128" emma:lang="zh-CN" emma:confidence="0">
                  <emma:literal>ㄑ</emma:literal>
                </emma:interpretation>
                <emma:interpretation id="interp129" emma:lang="zh-CN" emma:confidence="0">
                  <emma:literal>ㄥ</emma:literal>
                </emma:interpretation>
              </emma:one-of>
            </emma:emma>
          </inkml:annotationXML>
          <inkml:trace contextRef="#ctx0" brushRef="#br0" timeOffset="53607">15833 10815 3968,'0'-9'1472,"0"5"-768,0 4 96,0 0 640,0 0-64,-6 4 32,2-1-224,-7 7-64,1-1-640,0 0 128,0 4 64,-4 0-224,-1 0-96,0 5-64,-11 2-33,-10 2 65,6 0 128,1-6-64,3 7 96,1-4-64,5-7 0,6 2-224,2-5-128,-2-4-32,8 3 32,6-8-32,0 0-32,6 6 32,8-2-32,6 8-96,10-6 0,0-2 64,2 8 0,-2 3 32,5-2 64,6-3-192,-2 3 32,2-4-832,3-5-320,12 5-1279,-6 0-545,0 1-832</inkml:trace>
        </inkml:traceGroup>
      </inkml:traceGroup>
    </inkml:traceGroup>
  </inkml:traceGroup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54:56.05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FF821AD-4EA2-4BAC-A5CC-F812E1A11A54}" emma:medium="tactile" emma:mode="ink">
          <msink:context xmlns:msink="http://schemas.microsoft.com/ink/2010/main" type="writingRegion" rotatedBoundingBox="10557,-471 10587,-471 10587,-434 10557,-434"/>
        </emma:interpretation>
      </emma:emma>
    </inkml:annotationXML>
    <inkml:traceGroup>
      <inkml:annotationXML>
        <emma:emma xmlns:emma="http://www.w3.org/2003/04/emma" version="1.0">
          <emma:interpretation id="{56A4BF19-AA43-4228-80A0-3640C50C5AB5}" emma:medium="tactile" emma:mode="ink">
            <msink:context xmlns:msink="http://schemas.microsoft.com/ink/2010/main" type="paragraph" rotatedBoundingBox="10557,-471 10587,-471 10587,-434 10557,-4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F6D162-281C-42F1-96F2-0B436B49B06C}" emma:medium="tactile" emma:mode="ink">
              <msink:context xmlns:msink="http://schemas.microsoft.com/ink/2010/main" type="line" rotatedBoundingBox="10557,-471 10587,-471 10587,-434 10557,-434"/>
            </emma:interpretation>
          </emma:emma>
        </inkml:annotationXML>
        <inkml:traceGroup>
          <inkml:annotationXML>
            <emma:emma xmlns:emma="http://www.w3.org/2003/04/emma" version="1.0">
              <emma:interpretation id="{78191D9C-E6E9-4DD5-BA2D-2987E98C738E}" emma:medium="tactile" emma:mode="ink">
                <msink:context xmlns:msink="http://schemas.microsoft.com/ink/2010/main" type="inkWord" rotatedBoundingBox="10557,-471 10587,-471 10587,-434 10557,-434"/>
              </emma:interpretation>
              <emma:one-of disjunction-type="recognition" id="oneOf0">
                <emma:interpretation id="interp0" emma:lang="zh-CN" emma:confidence="0">
                  <emma:literal>/</emma:literal>
                </emma:interpretation>
                <emma:interpretation id="interp1" emma:lang="zh-CN" emma:confidence="0">
                  <emma:literal>'</emma:literal>
                </emma:interpretation>
                <emma:interpretation id="interp2" emma:lang="zh-CN" emma:confidence="0">
                  <emma:literal>,</emma:literal>
                </emma:interpretation>
                <emma:interpretation id="interp3" emma:lang="zh-CN" emma:confidence="0">
                  <emma:literal>’</emma:literal>
                </emma:interpretation>
                <emma:interpretation id="interp4" emma:lang="zh-CN" emma:confidence="0">
                  <emma:literal>0</emma:literal>
                </emma:interpretation>
              </emma:one-of>
            </emma:emma>
          </inkml:annotationXML>
          <inkml:trace contextRef="#ctx0" brushRef="#br0">13340 1999 3104,'-30'37'-1728</inkml:trace>
        </inkml:traceGroup>
      </inkml:traceGroup>
    </inkml:traceGroup>
  </inkml:traceGroup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54:42.43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6B273C2-AA14-4673-8353-0891B4AF9C9D}" emma:medium="tactile" emma:mode="ink">
          <msink:context xmlns:msink="http://schemas.microsoft.com/ink/2010/main" type="writingRegion" rotatedBoundingBox="5978,15756 6278,14528 7500,14827 7199,16055"/>
        </emma:interpretation>
      </emma:emma>
    </inkml:annotationXML>
    <inkml:traceGroup>
      <inkml:annotationXML>
        <emma:emma xmlns:emma="http://www.w3.org/2003/04/emma" version="1.0">
          <emma:interpretation id="{E8A26CD2-6DCD-45DB-AFC3-3DB296376340}" emma:medium="tactile" emma:mode="ink">
            <msink:context xmlns:msink="http://schemas.microsoft.com/ink/2010/main" type="paragraph" rotatedBoundingBox="5978,15756 6278,14528 7500,14827 7199,160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DB8A54-3C4E-4996-B17E-56F1E222FA74}" emma:medium="tactile" emma:mode="ink">
              <msink:context xmlns:msink="http://schemas.microsoft.com/ink/2010/main" type="line" rotatedBoundingBox="5978,15756 6278,14528 7500,14827 7199,16055"/>
            </emma:interpretation>
          </emma:emma>
        </inkml:annotationXML>
        <inkml:traceGroup>
          <inkml:annotationXML>
            <emma:emma xmlns:emma="http://www.w3.org/2003/04/emma" version="1.0">
              <emma:interpretation id="{EBAC34DE-2059-4005-AEB3-B9F2DE6D5B3D}" emma:medium="tactile" emma:mode="ink">
                <msink:context xmlns:msink="http://schemas.microsoft.com/ink/2010/main" type="inkWord" rotatedBoundingBox="5978,15756 6162,15004 6698,15135 6514,15887"/>
              </emma:interpretation>
              <emma:one-of disjunction-type="recognition" id="oneOf0">
                <emma:interpretation id="interp0" emma:lang="zh-CN" emma:confidence="0">
                  <emma:literal>尢</emma:literal>
                </emma:interpretation>
                <emma:interpretation id="interp1" emma:lang="zh-CN" emma:confidence="0">
                  <emma:literal>七</emma:literal>
                </emma:interpretation>
                <emma:interpretation id="interp2" emma:lang="zh-CN" emma:confidence="0">
                  <emma:literal>t</emma:literal>
                </emma:interpretation>
                <emma:interpretation id="interp3" emma:lang="zh-CN" emma:confidence="0">
                  <emma:literal>古</emma:literal>
                </emma:interpretation>
                <emma:interpretation id="interp4" emma:lang="zh-CN" emma:confidence="0">
                  <emma:literal>士</emma:literal>
                </emma:interpretation>
              </emma:one-of>
            </emma:emma>
          </inkml:annotationXML>
          <inkml:trace contextRef="#ctx0" brushRef="#br0">9040 17508 14688,'0'0'928,"0"0"-160,6 0-161,-6 0-63,0 0 128,6 4 32,-3 5-224,3 0-64,-6 5-32,5 4 0,-5-1-64,4 11-32,-4-2-160,0 5-32,0 10 32,0 4 64,0 9-32,0-2 0,0 1-96,0 7 32,-4 1 0,4-11 96,0-5-32,0-6 0,0-2-32,0-7 0,0-2 0,0-6 64,4-5-32,2-3 0,9-14 32,5-5-96,0-4-64,5 1-96,1-7 32,3-1-32,-3-7-64,-1-8-544,1-5-224,-6-4-928,-2-5-384,-1-9-1151,-2 6-513,0-12-128</inkml:trace>
          <inkml:trace contextRef="#ctx0" brushRef="#br0" timeOffset="-510">8846 17776 3840,'0'0'1472,"0"0"-768,-6 3-64,6-3 672,0 0 0,0 0 64,0 0-32,0 5-64,0-5-672,0 0 128,0 0 128,0 0 0,6 0 127,3 0-127,0 0-64,12 0-160,-6 0-64,5-5-192,6 2 0,4-7-224,5 0-96,6-2-32,-2-2 32,2-4-32,-1 5-32,-10 0-128,-6 3 0,-4 2-928,-4 4-352,-10 4-1087,-6 0-449,-6 0-1472</inkml:trace>
          <inkml:trace contextRef="#ctx0" brushRef="#br0" timeOffset="-331">9051 17534 6400,'-11'-18'2464,"11"10"-1344,0 8-672,0 0 704,0 0-224,0 0 0</inkml:trace>
        </inkml:traceGroup>
        <inkml:traceGroup>
          <inkml:annotationXML>
            <emma:emma xmlns:emma="http://www.w3.org/2003/04/emma" version="1.0">
              <emma:interpretation id="{2868C0F8-A822-4219-9A04-BCE2F48951E1}" emma:medium="tactile" emma:mode="ink">
                <msink:context xmlns:msink="http://schemas.microsoft.com/ink/2010/main" type="inkWord" rotatedBoundingBox="6439,15792 6722,14637 7500,14827 7217,15982"/>
              </emma:interpretation>
              <emma:one-of disjunction-type="recognition" id="oneOf1">
                <emma:interpretation id="interp5" emma:lang="zh-CN" emma:confidence="0">
                  <emma:literal>费</emma:literal>
                </emma:interpretation>
                <emma:interpretation id="interp6" emma:lang="zh-CN" emma:confidence="0">
                  <emma:literal>喾</emma:literal>
                </emma:interpretation>
                <emma:interpretation id="interp7" emma:lang="zh-CN" emma:confidence="0">
                  <emma:literal>婁</emma:literal>
                </emma:interpretation>
                <emma:interpretation id="interp8" emma:lang="zh-CN" emma:confidence="0">
                  <emma:literal>曾</emma:literal>
                </emma:interpretation>
                <emma:interpretation id="interp9" emma:lang="zh-CN" emma:confidence="0">
                  <emma:literal>鬯</emma:literal>
                </emma:interpretation>
              </emma:one-of>
            </emma:emma>
          </inkml:annotationXML>
          <inkml:trace contextRef="#ctx0" brushRef="#br0" timeOffset="719">9408 17378 8192,'3'-4'3072,"3"-2"-1664,14 6-800,-10 6 1472,5 20-609,1 0-255,-6 6-128,-1 5-640,-4-2-32,1 4 0,-6 2-160,0 0 0,0-10-192,0-4-64,-6-6-704,1-2-256,1-12-928,-1-7-415,-1-7-801,6-8-320,0-1 160</inkml:trace>
          <inkml:trace contextRef="#ctx0" brushRef="#br0" timeOffset="1776">9558 17664 7424,'-11'-9'2816,"11"5"-1536,0-2-448,0 6 992,6-3-320,-1-1-97,4-2-223,6-2-96,2-2-608,2 2-160,7-1 32,3 0-224,1-4 0,-9 4-64,5-1-64,3-2-192,-8 2-128,-17 6-1792,-4 4-415,-4 0-193,-8 0 96,3 0 128,0-6 896,-2 6 832,5-3 896,3 0 832,-3-3 448,6-4 0,0 3 0,0-2-64,6 3-64,-6 2-672,0 0 192,3-1 160,-3 10-33,0-1 33,0 0-64,0 6 64,-3-2-96,3-4 32,-6 6-448,0-1-96,3 0-224,-3 5-32,-5 4-96,-4 8-96,-3 5-928,-3 1-384,1-1-480,-1-4-95,6-6 127,0 5 128,4-3 864,2-4 512,0-1 896,3-4 416,6-6 384,0-8 128,9 0-161,6-5-63,11-2-512,4-9-128,5 0-288,6-6-64,-2 0-128,8-1-32,-12 0-96,-11 5-32,-4 5-672,-20 8-320,-9 5-896,-6 8-319,-5 6-865,-6 0-1760,2 0 1280</inkml:trace>
          <inkml:trace contextRef="#ctx0" brushRef="#br0" timeOffset="1161">9553 17552 6144,'5'-13'2272,"1"7"-1216,-3 3-256,3-3 864,0 3-192,-3-10-64,8 3-384,10 1-161,-2-8-479,12-1-96,-1-1 32,0 2 0,5-1 64,0-1-192,1 6-128,-7 0 96,-3 4 32,-2-4 64,-3 4 0,-6 0 64,-4 5 32,-2 4 96,-9 0 64,0 0-96,5 13 128,0 0-160,-5 2-128,0 1-64,0 6-64,0 1 64,0 5 32,-5-2 32,0 5-224,-4 4 0,-2 1 96,1 5 64,-4-6-160,-2-4 0,0-3-96,1-2 0,0-7 64,0-6 0,1 0-800,-1-9-256,0-4-736,0-4-320,0-5-479,-2-1-161,2-2-192,1-2-1344,-2 5 992</inkml:trace>
          <inkml:trace contextRef="#ctx0" brushRef="#br0" timeOffset="505">9704 17180 6784,'14'-9'2528,"-2"9"-1344,-4 5-256,-2-1 960,0 6-256,-2 3-1,1 0-223,0 1-96,-5 4-704,0 0 128,0 4 32,-5 0-128,0-3-32,-5 4-224,-4-1-64,-2 4-192,-4-4-96,0 0-96,-1 0 32,1-3-832,1 4-352,5-7-1152,-12-1-3103,5-8-961</inkml:trace>
          <inkml:trace contextRef="#ctx0" brushRef="#br0" timeOffset="245">9502 17292 5376,'12'-22'2016,"-29"13"-1088,22 5 32,-5 0 896,0 4-224,0 0 0,0 0-384,6 4-33,0 5-703,-2 4 192,1 0 160,4 6-192,-3-6-64,0 0-288,-6 9-64,0 0-128,0-3-928,0-10-416,0-14-3263,4-3-545</inkml:trace>
          <inkml:trace contextRef="#ctx0" brushRef="#br0" timeOffset="2631">9593 17893 6272,'-11'22'2368,"8"-44"-1280,-3 35-288,6-13 800,0 0-96,0 3-32,0-3-192,0-3-65,0 6-671,0 3 96,0 1 32,0 3 0,6 3-32,-3 11-128,-3 2-64,0 0-128,0 11-32,0 2-96,0-4 32,0 2-64,-3 3 0,-3-3-192,0-2 32,3-9 0,-3-4 0,1-3-800,5-15-256,0-8-800,0-9-288,0-6-191,5-13-65,1-3 448,3 4 320,0-1 864,2 2 352,4-1 576,0 3 320,0-4 384,6 10 224,5-8 96,-3 3 32,4 0-288,-3 9-96,2 14-64,-2-1 64,-3 1-33,-1 4 65,0 4 0,-5 5 32,-5 9-128,0 9-32,-6-5-32,2 6 32,0-2-224,-3 0-32,3 2-224,-1-6 0,-5 0-96,-5 0 0,-1 1-192,3-1 32,-9 0-224,-2-3-96,-2-6-448,2-4-160,-1-9-384,0 0-32,4-6 128,2-3 128,-2-4 97,1 0 159,1-5 288,3-4 256,1-1 192,1 1 128,4 5 0,-6 2-32,1 8 224,-1-2 160,3 9 224,-3 3 96,-3 16 63,-2 3 1,-5-3-160,7-3 32,-2 3 64,2-2 32,3-2-256,6-8-128,6 2 0,0-3 0,3-2-96,0-4 0,2 0-160,-1 0 0,4-4-32,1-2 32,2-7-64,7-9-32,12-13-256,4-19-160,5-9-1120,5-4-448,-5-4-1247,16 4-513,-5 8-448</inkml:trace>
        </inkml:traceGroup>
      </inkml:traceGroup>
    </inkml:traceGroup>
  </inkml:traceGroup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55:07.14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D06A1374-1B47-4D40-AFB5-8D1E02B2BDBD}" emma:medium="tactile" emma:mode="ink">
          <msink:context xmlns:msink="http://schemas.microsoft.com/ink/2010/main" type="inkDrawing" rotatedBoundingBox="7703,17220 9545,2863 17290,3857 15447,18214" semanticType="verticalRange" shapeName="Other">
            <msink:sourceLink direction="with" ref="{7BB6DE0D-ECD2-4CF6-A6BA-AB2AB6C96FD5}"/>
            <msink:sourceLink direction="with" ref="{CA190846-989F-4963-847A-EBE6EC1FDBFC}"/>
          </msink:context>
        </emma:interpretation>
      </emma:emma>
    </inkml:annotationXML>
    <inkml:trace contextRef="#ctx0" brushRef="#br0">10694 18513 6784,'-44'10'2528,"14"-7"-1344,15 3-1248,15-3 448,9 6-192,3-4-32,-3 0 32,-3 8-96,-3 0 224,3-4 160,0 8 256,-6 5 96,14 2-64,-14-1-96,0 3-160,0 5-64,0 5-129,0 5 33,10-3-192,0 3-32,0 0 0,-4 4 64,-1-1-160,-1 1-32,1-6 0,1 2 64,-2 0-32,2 3 64,-1 5-64,0-5 64,-1 1-64,2-1 64,0 1 64,-3-4 64,2 0-96,1-10-96,-2-1 0,2-2-32,-1-6 64,0-5 32,5-2-128,-4-2 32,-2 0 0,1 0 0,0-4 0,1-3 0,-2-3 64,2-3 32,-6 0-32,8 0-64,4 4 96,-3-4 0,2 5-128,4-5-32,0 4 96,5-4 32,-2 0-96,8 6-32,0-6 32,-1-6 0,4 6 32,7 6 0,5-6 0,4 0 64,10 0-32,4 0-32,3 0-64,-3 0 32,3 0 32,8 4 64,1-1-96,-1-3-64,-1 0 64,8 0 64,3 0-64,5 0 0,0 0-32,-3 0 0,3 0 128,4 0 32,-3 0-128,-1 0 32,0 0 0,13 0 64,-4 0-96,2 0 0,-6 0 32,6 0 0,-1 0 0,5 0 0,1 0 0,11-3 64,-12-1-96,9-2-64,-3 12 128,-1-6 96,2 4-96,2-4-96,12 3 96,-15 3 32,5-2-96,-5 1-32,-5-5-64,-1 0 96,-5 4 64,16-4 64,-10 3-128,-7 3-32,6-2 32,2 1 0,-1-1 32,4-4 64,0 0-96,1 0 0,-6 4 32,-3-4 64,3 5-96,-6-5-64,4 0 64,-4 0 64,1 0-64,7 0 0,-7 0 32,-5-5 64,17 1-32,-12-5-32,-1-1 32,3-2 32,-2-1-96,1-1-64,-10 2 64,-1 2 64,-10 1-64,0 0 0,0-1 32,-9 3 64,-6-2-96,1-1 0,-7 1 32,-3 0 64,-5 0 32,-2-5 32,-2 2-160,2-2 32,-9 2 0,-6-3 64,-3 2-32,-5-1-32,-2-4-64,-8-4 32,4-4 96,-9-19-192,8 4 32,-14 2 32,0-2 32,0-3-64,0-1 64,0 1 32,-6-1 0,6-18 0,-5 5 64,5-1-32,0 1-32,0-12-64,0-3 32,0 3 32,0 3 0,15-5-96,-19 4 64,-2 2 32,1-5 64,5-1-96,-3 1 0,-3-1-128,-4-18 32,0 1 64,4 4 96,12-1 64,-1-10 32,0 1-160,-1 6-32,2-9 32,14-10 64,-5-13-64,0 9-64,0-8 64,-4-1 64,4-4-64,0-8 0,-1-1 32,2-18 0,-2 12 0,1-3 0,0 0 0,-1 6 64,-2-6-96,3 0 0,-6 9-32,3-9 0,-4 9 64,-2-2 64,0-4-32,-2 0 64,-4-12-128,0 9-64,0 5 128,0-10 32,-4 14 0,-2 10-64,0-16 32,3 10-32,-8 6-96,1-10 64,0 9 32,-6-10 0,2 1 0,-7 0 64,1 0-96,1-4 0,-13 9 32,8-14 0,-11 4 128,6 5 64,3-22-64,5 17-96,0-14 0,7 7 32,-2 8-96,2-20-64,-1 24 64,0-21 64,-5 8 0,-4 4 64,4-9-64,-1 5 64,-5 4-128,1-6 0,5 6-32,-10-4-64,4-1 96,-3 1 64,0 4 64,7 0 32,2-9-160,6 5-32,-2 13-64,-4-9 96,5 0 0,0 13 96,-5-8-32,5 3-32,-6 1 32,7 9 32,-7 8-96,6 6 0,-5 13 32,-4-4 0,-2 9 0,-4 11 64,4 11-32,8-5-32,-3-4 32,0 13-32,7 8 0,-1 5 0,-6 2 0,7 6 0,-7 7 0,1 3 0,-1 5 0,7 3 64,-2 6-32,2 5 64,-1 2-64,4-7 64,1 5-128,5-1 0,0-5 32,1 1 0,-2 0-96,0 3 64,2 2 96,-1 5 32,0 2-32,5 1-64,-4 0 32,4-1-32,-6 3-96,0-2 64,1 3 32,2-2 64,-3-1-32,0 0-96,2 5 32,-1-2 96,0-3 96,-1 6-64,6-1-64,-4-2 64,-2 2 0,1 4-128,-10-5-32,5 1 32,0-1 64,0 1 0,-16 0-32,8-1 96,-3 1-64,1-2-32,-1 3 32,1 3 32,2-4-96,-8 4 0,5 0 32,-3 0 0,-11 4 0,-6 5 64,0-5-32,5-4-32,4-4 96,-10 4 0,2 0-128,0-6 32,0 6-64,-11-3 0,-4-1 64,5-1 0,0 5 0,-1 0 0,7 0 0,-7-5 64,-9 10-32,-12-5 64,8 5-64,-2-1 64,2 5-64,2-5 64,-18-4-128,16 0-64,-2 0-32,5 5 96,2-5 0,-12 4 96,0 0 32,7 1 32,-4-1-160,4 1 32,4-1-64,4 2-64,-3-6 96,-8 0 0,13 4 96,-2 5 96,6-9-128,0 0-32,4 0-64,-4 0 0,-4 0 0,4 0 0,-2 0 64,1 0 64,7-6-32,-1 3-32,-1 3 96,6 0 0,-10 0-32,-5-10-64,8 6-64,9 4 32,2 0-32,6 0 0,-2 0 0,8 0 0,-2 0 64,8 0 0,-2-5 0,5 5 64,-2 5-96,3-5 0,-11 0 32,4-5 0,1 5 64,6 0 32,4-4-192,-10 4 64,4 0 64,6 0 0,0 0-32,4 0-64,1 4-32,2-4 64,-3 0 0,0 5 32,6-5 0,0 0 0,0 0 64,0 0-96,0 0 0,-4 0 32,4 0 64,0 0-96,0 0-64,-5 0 64,0 0 64,1 4 0,-2-4-32,-5 10 32,2-10-32,-1 3 0,-6 3 64,1-3-32,0 3 64,1-2-128,-2 0-64,2 1 128,-2-1 32,2 1-96,2-5 32,-2 0 0,4 0 64,0 4-96,0-4 0,4 0 32,0 0 0,3 0 0,-2 0 0,-1 0-96,2 0 64,-2 0-192,1-4 0,2-5-832,-15-4-256,4-2-1503,4 2-673,-10 0-288</inkml:trace>
  </inkml:traceGroup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55:20.453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A2AE3082-608C-49F7-863A-F6316E0FA5DC}" emma:medium="tactile" emma:mode="ink">
          <msink:context xmlns:msink="http://schemas.microsoft.com/ink/2010/main" type="inkDrawing" rotatedBoundingBox="3190,4721 13893,4654 13894,4749 3191,4816" shapeName="Other"/>
        </emma:interpretation>
      </emma:emma>
    </inkml:annotationXML>
    <inkml:trace contextRef="#ctx0" brushRef="#br0">5951 7258 2304,'-6'-3'960,"12"-3"-512,-6-1-544,0 7 192,0 0 160,5 0 224,-1 0 64,7-6 32,4 6-160,0 0 128,11-3-160,-2-3-96,3 2 0,-4-5-160,3 5-96,-1-1 0,1 1 96,3 0 64,6 4-160,1 0 0,5 0-32,-8 4 0,-1 0 0,3 1 0,1-1 0,2-4 0,3 0 0,0 0 0,4 5 0,10-1 0,-4 0 0,-1 2 0,-6-3 0,1 3 0,-4-2 0,0-1 0,3 3 0,6-3 64,-9-3-96,-2 0-64,2 0 128,0 0 96,4 0-96,1 0-96,-2 0 224,7 0 192,5 0-224,-6 0-160,0 0 96,0 0 64,0 0 32,-6 0 64,7 0-128,-1-3 0,-4 3 32,-1-6 0,0 3-64,1 3-64,-1-4 32,5-2-32,0 3 64,15-3 32,-4-2-32,-5 3 32,-6 1-64,0-1 64,1 1 0,-2 0 32,2-1-64,-1 1 32,-6-2-64,3 3-32,-2 3 96,-1 0 64,-3 0-64,0 0 0,4 0 32,-1 0 0,8 0-160,-2 3 32,-5 3 0,-1-2 0,-3-4 0,0 0 0,-2 5 0,-4-1 0,0 0 0,7 1 64,-7-1-96,0 1 0,-5-1 32,5 0 0,1 2 0,2-3 64,3-3-96,0 0 0,9 0 32,10 0 64,-4 0-96,-1 0 0,1 0 32,-6 0 0,15 0 0,-6 0 64,-3 6 32,0-2 96,-11-1-96,5 3 0,0-6 32,0 0 0,11 0-160,4 3-32,-5-3 32,-5 0 64,7 0 0,-12 0 64,9 0-64,-3-3-32,-6 3 32,1 0 32,-7 0 32,8 0 32,2-6-160,2 3 32,5 3-64,4-4 0,0 4 64,-5-6 64,-5 3-32,1 3-32,-1-6 32,-1 2 32,-7 4-96,-3 0 0,-3 0 96,4-4 32,0 4-128,1-5-32,-2 1 32,12-1 64,9 1 0,-4 0-32,-7 4-64,-3 0-32,-5 0 128,-1 0 32,5 0 0,0 0 32,-4 0-128,-6 0 0,0 0 32,1 0 0,-2 0-96,2-5 64,-2 1 32,2-2 0,4 3 64,10-3 32,-8 6-128,-9-4 32,4 4 0,-7 0 0,4-3-96,-4 3 64,0-6 32,6 2 64,4 4-32,1-5-32,-7 5 32,8 0-32,-3-4 0,1 4 0,1 0 0,-7 0 0,23 0-96,-7 0 64,-1 0 96,-4 4 32,-3-4-128,-3 0 32,12 5 0,0-1 0,-2 2-96,-2-3 64,-2-3 32,4 0 64,7 0-32,-5 0-32,14 0 32,-10 0 32,-1 0-96,-3 0 0,-9 0-32,-3 0 0,6 4 64,6 2 64,-12-6-32,-3 0-32,-2 0 32,2 0 32,0 0-96,-2 0 0,2 0 32,0 0 0,9 0 0,4 0 0,-2 0 0,-8 0 0,-3 0-96,-2 0 64,2 0 96,-6 0 32,10 0-128,11 0 32,-16 3 0,0-3 64,-5 0-32,0 0 64,0 6-128,1-6 0,5 0 32,-6 0 64,-2 0-32,14 0 64,9 0-64,-12 0 64,-3 0-128,-2 0 0,-4 0 32,1 0 0,-1-6 0,-5 3 64,1 3-32,3 0 64,7 0-224,-6 0 32,-5 0 96,1 3 64,-7 3-96,2-6 32,-2 4 64,-3 1 32,-1-5-32,1 0-64,-6 0-256,0 0-160,-6-5-352,2 1-160,-2-2-352,-3 3-64,3-7-416,-4 7-1024,6-3 672</inkml:trace>
  </inkml:traceGroup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55:21.725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5C0F9AE5-D330-4139-B656-2C4DB3FF7770}" emma:medium="tactile" emma:mode="ink">
          <msink:context xmlns:msink="http://schemas.microsoft.com/ink/2010/main" type="inkDrawing" rotatedBoundingBox="13734,4697 14004,15070 13839,15074 13569,4701" semanticType="verticalRange" shapeName="Line">
            <msink:sourceLink direction="with" ref="{C23B35C5-92D2-40D2-908A-A841276BE534}"/>
            <msink:sourceLink direction="with" ref="{8A460C71-A2B5-4790-8F73-D43F78A7B099}"/>
            <msink:sourceLink direction="with" ref="{CA190846-989F-4963-847A-EBE6EC1FDBFC}"/>
          </msink:context>
        </emma:interpretation>
      </emma:emma>
    </inkml:annotationXML>
    <inkml:trace contextRef="#ctx0" brushRef="#br0">16460 7168 3456,'-10'0'1312,"5"3"-704,-19 3-288,18-2 384,1 1-32,5-1-32,-6 5-64,6 1 32,0 3-320,0 0 32,11 9 32,-2 13-128,2 10 32,-1 1-96,-1 16 64,2 10-128,-1 4 0,1 4-32,-2 0-64,-3 15 32,-1 3 32,-5-9-32,0 14-32,-5-9 32,-1-1-32,0 2 0,3-2 64,-3 5-96,1 4 0,1-12 32,-2 17 64,1-5-32,5-3-32,0-10-64,0 19 32,0-13 32,0 7 0,0 9 0,0-3 64,0-6-96,0-7 0,5 16 96,1-3 96,-6-6-224,0-4-96,0 1 160,0-6 128,4 2-64,1 3-32,1 4 128,-3-3 128,3-1-96,-6 4-32,6-12 0,-6-5-32,5 1-64,-1-7 32,1 7-64,1-3-32,-6 3 32,0-1-32,0 13 0,0-8 64,0-7 32,0-1 96,0-6 32,0-2 96,-6 8-96,6-5-64,0-7-160,0 3 0,-5-3 0,5 6 0,0-5 0,0 1 64,0-1-32,0 11-32,0 7 96,0-9 0,0-8 32,0 4 0,-4 13 64,-1-9 96,-1-3-192,6-7-64,0-3 32,0 5 32,6 5-32,-1-1-64,-1-9 32,1 9 32,1 7 32,3-1 32,1-2-64,0 0 32,0-8 0,-4-1 32,-1 5-160,-1-3 32,1-3 0,7 19 64,-3 10-32,0-10-32,-3-3 96,3-7 0,-4-6-128,1-12-32,0 15 32,-6-9 0,0-4 32,0 4 0,0-10 0,0 7 0,0 12-96,4-5 64,1 1-192,1-5 0,-3-4 96,-3-2 128,6 2 32,-6 0-32,6-1 32,-1 5-32,-1 5 0,7-1 64,-2-8-96,0-5 0,-3-18 32,-1 14 0,1-5-160,-2-5 32,2-3 0,-1 7 64,-5 12-32,0-8 32,0 2 64,0 0 64,-5-10-192,-1 10 32,2 3-192,-2-6-32,1-13-192,-4 0-96,3-12-288,-3-4-160,3-13-640,-3-31-192,-2-32-640</inkml:trace>
  </inkml:traceGroup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55:23.916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8CDD86BC-BE9F-4BD6-9DA9-87CEEA51ED3D}" emma:medium="tactile" emma:mode="ink">
          <msink:context xmlns:msink="http://schemas.microsoft.com/ink/2010/main" type="inkDrawing" rotatedBoundingBox="3199,5029 3533,16202 3124,16214 2790,5042" semanticType="callout" shapeName="Other"/>
        </emma:interpretation>
      </emma:emma>
    </inkml:annotationXML>
    <inkml:trace contextRef="#ctx0" brushRef="#br0">5880 7503 1152,'-10'24'512,"10"-17"-256,0 21-32,0-15 288,0 13-128,4 6-64,-4 3-32,0 3-32,0 0 64,0 7 32,0 0-96,0 1-96,0 16 128,0-5 64,0 12-128,0 5 32,6 12-96,-1-1 0,0 4-96,-1-3-64,2 6 160,0 10 128,-3-7-160,3 8 224,-1-5 64,-1 0 0,1-3 64,1 16-128,-6-9-32,0 10-128,0-8 32,0-14 64,-6-7 64,1 12-160,1-6-64,-1 22 0,-1 1 64,3 5-96,-3-15 0,0-3 32,-3 3 0,4 6 64,-1 3 96,2 0 0,-2 15 0,1-20-96,1 2 32,4-6-64,0 6 64,0 26-192,0-13-96,0 5 32,0-5 64,0-3-224,0 0-96,0 6 352,0-7 160,-5-6-160,-1 7 0,0-16-64,3-4 64,-3 0 32,6 1 96,-5 7-96,5-8-64,-4 13 0,-2-3 32,1 4-32,1-4-32,-1 12 32,-1-8 32,1-10-32,0 18 64,0-15-64,-1-7 64,3-5-64,3 5-32,0-4 32,0 0 32,0-4-32,0 26-32,0-14 32,3 6 32,8-10-32,-1 14-32,-4-10 32,-1-3-32,4 12 64,-3-13 32,3 2-32,0-2 32,3-13-64,2 12-32,2-3 32,-6-4-32,6 18 0,-7-20 64,5 2-32,-2-1-32,-3-9 32,0 15-32,2-15 0,10-4 0,-6-4 0,9 2 64,-4 2-96,7-9 0,-13 0 32,7 2 0,-7-2 0,7-5 0,-7-4 0,2 4 0,-7 1-96,2 0 64,-2-1 96,0 0 32,8-4-32,-13-4-64,-4-4 32,0-5-32,0-6-96,0-4 64,0-4 32,0 1 0,0-4 0,5-6 0,1 1 0,-2-1 64,2 0-96,-1-5-64,-1 2-96,1-1 32,1-5-128,0 9 32,-6-5 64,0-2 96,0-2 0,0 4 32,0 1 128,-6-4-32,0 0 64,6-6-64,0 1-32,-5-4-416,1-5-128,-1-14-832,-5-12-416,-5-10-1376</inkml:trace>
  </inkml:traceGroup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55:26.017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53B2F324-377F-4783-A3E0-4EDD218AD8C3}" emma:medium="tactile" emma:mode="ink">
          <msink:context xmlns:msink="http://schemas.microsoft.com/ink/2010/main" type="inkDrawing" rotatedBoundingBox="3780,16106 14447,16095 14448,16459 3781,16470" shapeName="Other"/>
        </emma:interpretation>
      </emma:emma>
    </inkml:annotationXML>
    <inkml:trace contextRef="#ctx0" brushRef="#br0">6554 18731 3200,'-12'-5'1216,"9"5"-640,-3 0-384,6 0 288,0 0 96,0 0 32,0 0-128,0 5 32,0-1-96,0 1 64,0-1-256,0-4 64,0 0 64,0 0-64,9 10 0,-3-7 96,3 3 96,2 1-64,4 3 64,0-1-128,5 0 32,4 1-160,2-3 32,15 2-224,4 1-96,0-1 32,4-6 0,7 3 96,10-6 96,-5 0-128,-2 0-96,7 0 32,4-6 64,-3 6-64,2 0 0,1 0 32,0 0 0,1 0 64,-9 0 32,3 0 32,-6-3 0,-3 3 0,-1-4 64,5-1-32,2 5 64,-4-4-128,8 4-64,4 4 0,-4-4 32,0 5-32,-1-1-32,0-1 32,5 3-32,-4-2 0,-1-4 0,6 5 0,-1-5 64,10 4-96,5 0 0,-5-4 32,2 0 0,3 0 64,1 0 32,0 5-192,2-5 0,9 4 32,4 2 96,-1-3 64,0 1 32,0-4-160,-4 0 32,5 0 0,9 0 0,1 6-96,-1-3 64,-8 3 32,2-6 64,2 7-32,0 3-32,0-1-64,8-5 32,-2-8 96,-2 4 32,2-13 96,-6 7 96,-6 3 0,-6-1 64,12 4-128,-6-6 32,-8 3-161,-7 3-63,15-6 0,-9 2 32,-5 4-96,-1-3-64,0 3 128,5 0 32,-5 0 0,-3 0-64,-2 3 32,-10-3-32,10 0-96,-3 0 64,-7 0 32,4 0 64,-3 0-32,5 4-32,24 2 32,-5-6-32,-9 0 0,-6 0 64,4-6-96,-2 2-64,-7 4 64,7 0 0,-3 0 32,13 4 64,-7 2-96,-5-6 0,0 3 32,1-6 64,-1-7-32,0 7-32,0-3 32,2 2-32,4 4 0,-1 0 64,-5 0-32,-1 0-32,-8 0 32,14-5-32,1 1-96,-6 0 0,5-5 64,6 3 64,6 3 0,-8-1-32,-3-1-64,4 1 32,-4-6 96,-6 5 32,2-2-32,-8 1-64,-4 2 32,1-5-32,0 5 0,-11-1 0,-5 1 0,-5-2 0,-5 6-96,-5-3 0,-4-1 128,-1-2 32,0 6 0,-5-3-64,-4-7 32,4 1-32,-6 0-575,2-17-257,-6-19-1888,-4 1-800,-46-1 64</inkml:trace>
  </inkml:traceGroup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55:27.193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2F8C2C72-EA40-429C-A65B-E5377AFCB058}" emma:medium="tactile" emma:mode="ink">
          <msink:context xmlns:msink="http://schemas.microsoft.com/ink/2010/main" type="writingRegion" rotatedBoundingBox="13271,14916 13955,14916 13955,16172 13271,16172"/>
        </emma:interpretation>
      </emma:emma>
    </inkml:annotationXML>
    <inkml:traceGroup>
      <inkml:annotationXML>
        <emma:emma xmlns:emma="http://www.w3.org/2003/04/emma" version="1.0">
          <emma:interpretation id="{7AEEF632-906E-4E82-8131-25CA285BFA44}" emma:medium="tactile" emma:mode="ink">
            <msink:context xmlns:msink="http://schemas.microsoft.com/ink/2010/main" type="paragraph" rotatedBoundingBox="13271,14916 13955,14916 13955,16172 13271,161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76C0AB-C73E-4854-B264-C5CEE9AA2AFE}" emma:medium="tactile" emma:mode="ink">
              <msink:context xmlns:msink="http://schemas.microsoft.com/ink/2010/main" type="line" rotatedBoundingBox="13271,14916 13955,14916 13955,16172 13271,16172"/>
            </emma:interpretation>
          </emma:emma>
        </inkml:annotationXML>
        <inkml:traceGroup>
          <inkml:annotationXML>
            <emma:emma xmlns:emma="http://www.w3.org/2003/04/emma" version="1.0">
              <emma:interpretation id="{7132F5FA-A6CE-4813-9C19-251B282A5708}" emma:medium="tactile" emma:mode="ink">
                <msink:context xmlns:msink="http://schemas.microsoft.com/ink/2010/main" type="inkWord" rotatedBoundingBox="13271,14916 13955,14916 13955,16172 13271,16172"/>
              </emma:interpretation>
              <emma:one-of disjunction-type="recognition" id="oneOf0">
                <emma:interpretation id="interp0" emma:lang="zh-CN" emma:confidence="0">
                  <emma:literal>q</emma:literal>
                </emma:interpretation>
                <emma:interpretation id="interp1" emma:lang="zh-CN" emma:confidence="0">
                  <emma:literal>丬</emma:literal>
                </emma:interpretation>
                <emma:interpretation id="interp2" emma:lang="zh-CN" emma:confidence="0">
                  <emma:literal>「</emma:literal>
                </emma:interpretation>
                <emma:interpretation id="interp3" emma:lang="zh-CN" emma:confidence="0">
                  <emma:literal>」</emma:literal>
                </emma:interpretation>
                <emma:interpretation id="interp4" emma:lang="zh-CN" emma:confidence="0">
                  <emma:literal>d</emma:literal>
                </emma:interpretation>
              </emma:one-of>
            </emma:emma>
          </inkml:annotationXML>
          <inkml:trace contextRef="#ctx0" brushRef="#br0">16708 17427 9664,'0'5'800,"0"17"128,0 0-320,0 4-192,0 6-96,0 0 0,0 9 128,0-2-128,0 5 64,0 10-32,0 10 32,0 6-64,0 6 32,0 0-192,0-3-32,0 3 0,0-2 0,0 3-64,0-1 32,0-13-128,0-9 0,0-10-320,-6-13-96,0-5-896,6-6-352</inkml:trace>
          <inkml:trace contextRef="#ctx0" brushRef="#br0" timeOffset="-243">16707 17474 3072,'0'0'1120,"0"-12"-576,0 5-224,0 7 448,0 0-64,0 0 480,0-18-256</inkml:trace>
          <inkml:trace contextRef="#ctx0" brushRef="#br0" timeOffset="177299">16390 17420 3328,'-4'-28'1216,"4"34"-640,0-6 32,0 0 512,0-6 160,0 2 96,0 4-256,0 0-128,0 0-544,0 0 64,0 26 320,-16-3-160,-4 5-128,0-2-32,-6 5-160,-4 4 32,1 1-96,0 1-1,-7-11 33,-5-4 32,12 0-32,2-3-32,6-6-32,7 0 0,-1-4-128,6 0-32,13 1-32,1-3 32,16 8 0,-1-2 32,0 0 0,4 6-160,2-2 32,-2 1-64,6 4 0,12-3 64,2 3 0,2 0 0,5 5 0,-2-5-992,2-3-384,-1-3-2047,6 6-897,-1-7 736</inkml:trace>
        </inkml:traceGroup>
      </inkml:traceGroup>
    </inkml:traceGroup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16.250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14138 9911 6528,'-3'32'2464,"-4"-18"-1344,14 14-384,-7-19 768,0 8-128,0 2-32,0-6-384,0-4-129,0-9-479,9 4 64,2-8 32,-1-5-32,-1-4 64,2-6-128,10-7 32,-2-6-384,13-14-64,-2-12-32,0-2 32,0-2-544,6-2-224,6 9-608,-12-3-319,-4 7-1441,-6 15-2016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55:31.247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256DC664-5BA5-4600-8FF1-B6678D2CF686}" emma:medium="tactile" emma:mode="ink">
          <msink:context xmlns:msink="http://schemas.microsoft.com/ink/2010/main" type="inkDrawing" rotatedBoundingBox="1155,7495 1190,9195 616,9207 581,7507" semanticType="callout" shapeName="Other">
            <msink:sourceLink direction="with" ref="{CB4AA257-5ECD-4985-8A6A-0E217977E4CB}"/>
          </msink:context>
        </emma:interpretation>
      </emma:emma>
    </inkml:annotationXML>
    <inkml:trace contextRef="#ctx0" brushRef="#br0">3735 10431 2816,'0'-5'1056,"3"1"-576,3-5-288,3 9 288,2-4-128,-1-5-32,1-10 64,-2 2 96,-3-5-64,0-6 0,-6-2-32,-12-7 64,3-1-224,-2 0 224,-10 8 96,3 2-96,-2 2 64,-6-1-96,-4 10 0,0-5-96,0 3-32,-5 1-32,3 10 0,2 8-64,6 8-32,-7 6-96,7 9-64,3 6 32,-3 18 32,13 5-32,-4 11 64,10 9-128,1-4 0,8-7 32,1 11 64,4-14-96,8-14-64,-2-8 64,9-9 0,2-10 32,4-11 64,-1-6-32,1-13-32,2-6-64,3-3 32,-5 0 32,-6-6 0,-4 2 0,-4-10 0,-6 5 128,0-4 64,-10-3-160,-6 12 0,2 4-32,-1 3 64,0 7 32,1 2 96,-2 3-32,0 1 64,1 6-64,1 6 0,4 23 32,0 9-96,4 1-64,1 5 64,7 16 0,2-8-32,2 7 32,4 2-64,-5 2 64,-1 1 64,-4-2 128,1 1-128,-2 13-32,3 0 0,-9-5 0,-3 1 0,0-5 64,-9 0-97,-2-4-63,1-9 64,-10-6 0,-1-7-32,3-6-64,-3-9 96,-5-7 0,2-6-32,-7-8-64,1-10-64,-5-4 32,5-8 32,4-2 64,2-3-96,4 0-64,5-10 64,5-3 0,-1 3 32,6 1 0,5 5-96,5-6 0,1 6 64,3-5 64,6-1 0,5 0-32,1 1-64,5 5-32,4 13 65,5 4 62,0-1-62,10 6-65,-5 4 64,-1 0 0,-3 4 96,-4 0 95,-8 5-127,-4 0-32,0-5 0,-4 2 0,-7-2-703,2 1-257,-2-5-1344,2-5-544,-2-9-544</inkml:trace>
  </inkml:traceGroup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55:31.816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E2A41AD7-0685-4AAF-83B0-7C399B965D94}" emma:medium="tactile" emma:mode="ink">
          <msink:context xmlns:msink="http://schemas.microsoft.com/ink/2010/main" type="writingRegion" rotatedBoundingBox="1247,7709 2243,7709 2243,8540 1247,8540"/>
        </emma:interpretation>
      </emma:emma>
    </inkml:annotationXML>
    <inkml:traceGroup>
      <inkml:annotationXML>
        <emma:emma xmlns:emma="http://www.w3.org/2003/04/emma" version="1.0">
          <emma:interpretation id="{64C7A7BA-C59E-40BA-9F98-A54D17603531}" emma:medium="tactile" emma:mode="ink">
            <msink:context xmlns:msink="http://schemas.microsoft.com/ink/2010/main" type="paragraph" rotatedBoundingBox="1247,7709 2243,7709 2243,8540 1247,85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82D5ED-D594-4481-BB2C-F41EBB3D41F4}" emma:medium="tactile" emma:mode="ink">
              <msink:context xmlns:msink="http://schemas.microsoft.com/ink/2010/main" type="line" rotatedBoundingBox="1247,7709 2243,7709 2243,8540 1247,8540"/>
            </emma:interpretation>
          </emma:emma>
        </inkml:annotationXML>
        <inkml:traceGroup>
          <inkml:annotationXML>
            <emma:emma xmlns:emma="http://www.w3.org/2003/04/emma" version="1.0">
              <emma:interpretation id="{CB4AA257-5ECD-4985-8A6A-0E217977E4CB}" emma:medium="tactile" emma:mode="ink">
                <msink:context xmlns:msink="http://schemas.microsoft.com/ink/2010/main" type="inkWord" rotatedBoundingBox="1247,7709 1825,7709 1825,8513 1247,8513">
                  <msink:destinationLink direction="with" ref="{256DC664-5BA5-4600-8FF1-B6678D2CF686}"/>
                </msink:context>
              </emma:interpretation>
              <emma:one-of disjunction-type="recognition" id="oneOf0">
                <emma:interpretation id="interp0" emma:lang="zh-CN" emma:confidence="0">
                  <emma:literal>2</emma:literal>
                </emma:interpretation>
                <emma:interpretation id="interp1" emma:lang="zh-CN" emma:confidence="0">
                  <emma:literal>乙</emma:literal>
                </emma:interpretation>
                <emma:interpretation id="interp2" emma:lang="zh-CN" emma:confidence="0">
                  <emma:literal>工</emma:literal>
                </emma:interpretation>
                <emma:interpretation id="interp3" emma:lang="zh-CN" emma:confidence="0">
                  <emma:literal>Z</emma:literal>
                </emma:interpretation>
                <emma:interpretation id="interp4" emma:lang="zh-CN" emma:confidence="0">
                  <emma:literal>之</emma:literal>
                </emma:interpretation>
              </emma:one-of>
            </emma:emma>
          </inkml:annotationXML>
          <inkml:trace contextRef="#ctx0" brushRef="#br0">4006 10198 4736,'-6'-9'1824,"12"6"-960,2-3-864,8 6 416,-2 0 64,7 0 96,0 0-96,-1 6-32,0-3-256,0 6-64,4 5 64,-3 4 32,0-5 96,-7 13 128,2 11 32,-8-2-64,-8 4 64,-4 2-64,0 4 64,-6 13-192,-7-5-32,2-2 64,1-3 32,-2-4-32,2-2 32,-7-8 0,1 2 32,1-8-65,3-6-31,6-5-32,1 1 64,-2-5-224,5-3-64,12-2-32,5-4 64,4 2-32,0-6-32,0 4-64,-1 2 32,6-3 96,2-3 32,2 3-128,5 3 32,2-2 0,-1-4 0,0 0 0,0 0 64,5 0-32,6 0-32,-5-4-608,-7-2-255,-3 0-897,-1-10-320,-5 0-1440,-6-3-1056,2-4 1984</inkml:trace>
        </inkml:traceGroup>
        <inkml:traceGroup>
          <inkml:annotationXML>
            <emma:emma xmlns:emma="http://www.w3.org/2003/04/emma" version="1.0">
              <emma:interpretation id="{DA987EF0-25C5-4832-883B-669E55826928}" emma:medium="tactile" emma:mode="ink">
                <msink:context xmlns:msink="http://schemas.microsoft.com/ink/2010/main" type="inkWord" rotatedBoundingBox="1875,7820 2243,7820 2243,8540 1875,8540"/>
              </emma:interpretation>
              <emma:one-of disjunction-type="recognition" id="oneOf1">
                <emma:interpretation id="interp5" emma:lang="zh-CN" emma:confidence="0">
                  <emma:literal>0</emma:literal>
                </emma:interpretation>
                <emma:interpretation id="interp6" emma:lang="zh-CN" emma:confidence="0">
                  <emma:literal>O</emma:literal>
                </emma:interpretation>
                <emma:interpretation id="interp7" emma:lang="zh-CN" emma:confidence="0">
                  <emma:literal>○</emma:literal>
                </emma:interpretation>
                <emma:interpretation id="interp8" emma:lang="zh-CN" emma:confidence="0">
                  <emma:literal>o</emma:literal>
                </emma:interpretation>
                <emma:interpretation id="interp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568">4719 10313 4736,'-15'-22'1824,"10"28"-960,1-6-1024,-2 12 1856,0-2-288,-3 12-384,4 0-576,-1 1-160,2 3 32,-1 5 0,-1 1 128,1 12-32,1 1 64,-1 0-128,-1 5-32,6 2-128,6 2-32,-1-4-96,4-6-64,6-4-64,0-9 32,6 1 32,-1-10 64,6 0-32,-2-17-32,6-5 32,-4-14 32,-2 1-32,2-4-32,-2-11 32,-4-3-32,1-4 0,-6-14 64,0-1 32,-4 2 32,-2 3-160,-3 1-32,-6 3 96,0 5 96,-6-8-32,-3-1-64,-2 8 0,1 5-32,-5 10 0,-5 5 64,-6 12 96,-4-2 0,10 7 63,1 0-127,-1 0 0,0 0-96,4 12-32,2 1-32,-1 0 0,4 6-703,5-6-321,3 6-896,3-7-384,0 11-1056</inkml:trace>
        </inkml:traceGroup>
      </inkml:traceGroup>
    </inkml:traceGroup>
  </inkml:traceGroup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55:37.624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92FBCB99-C2CE-46CE-9D76-ECB142D19EA0}" emma:medium="tactile" emma:mode="ink">
          <msink:context xmlns:msink="http://schemas.microsoft.com/ink/2010/main" type="writingRegion" rotatedBoundingBox="2440,2968 709,3197 541,1929 2272,1700"/>
        </emma:interpretation>
      </emma:emma>
    </inkml:annotationXML>
    <inkml:traceGroup>
      <inkml:annotationXML>
        <emma:emma xmlns:emma="http://www.w3.org/2003/04/emma" version="1.0">
          <emma:interpretation id="{B9D05E80-FE7F-446C-BB33-934030B768E2}" emma:medium="tactile" emma:mode="ink">
            <msink:context xmlns:msink="http://schemas.microsoft.com/ink/2010/main" type="paragraph" rotatedBoundingBox="2440,2968 709,3197 541,1929 2272,17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646AFB-ADD5-4A15-B4F6-DB903F05BFCD}" emma:medium="tactile" emma:mode="ink">
              <msink:context xmlns:msink="http://schemas.microsoft.com/ink/2010/main" type="line" rotatedBoundingBox="2440,2968 709,3197 541,1929 2272,1700"/>
            </emma:interpretation>
          </emma:emma>
        </inkml:annotationXML>
        <inkml:traceGroup>
          <inkml:annotationXML>
            <emma:emma xmlns:emma="http://www.w3.org/2003/04/emma" version="1.0">
              <emma:interpretation id="{AE1F1794-4B51-492B-A307-DDD139337757}" emma:medium="tactile" emma:mode="ink">
                <msink:context xmlns:msink="http://schemas.microsoft.com/ink/2010/main" type="inkWord" rotatedBoundingBox="1319,1674 1727,2669 769,3061 361,2066"/>
              </emma:interpretation>
              <emma:one-of disjunction-type="recognition" id="oneOf0">
                <emma:interpretation id="interp0" emma:lang="zh-CN" emma:confidence="0">
                  <emma:literal>用</emma:literal>
                </emma:interpretation>
                <emma:interpretation id="interp1" emma:lang="zh-CN" emma:confidence="0">
                  <emma:literal>闸</emma:literal>
                </emma:interpretation>
                <emma:interpretation id="interp2" emma:lang="zh-CN" emma:confidence="0">
                  <emma:literal>闱</emma:literal>
                </emma:interpretation>
                <emma:interpretation id="interp3" emma:lang="zh-CN" emma:confidence="0">
                  <emma:literal>闬</emma:literal>
                </emma:interpretation>
                <emma:interpretation id="interp4" emma:lang="zh-CN" emma:confidence="0">
                  <emma:literal>闽</emma:literal>
                </emma:interpretation>
              </emma:one-of>
            </emma:emma>
          </inkml:annotationXML>
          <inkml:trace contextRef="#ctx0" brushRef="#br0">3487 4430 3328,'-5'-14'1216,"5"10"-640,5 0-128,-5 4 480,0 0-160,5-9 0,-1 0-128,2-1-32,-1 7 224,1 12-448,-2-1 96,1 1-32,1 9 32,4-1 32,-5 7 96,0 2 0,-1 15-128,2 4-32,-6 3-128,0 10-32,0 4-96,0 6 32,-6-6-64,2 9 0,-6-4-32,0-3 0,-1-10-160,-4-6-32,0-17-192,0 0 0,1-9-736,2-8-288,3-8-832,-6-16-320,0-8-640</inkml:trace>
          <inkml:trace contextRef="#ctx0" brushRef="#br0" timeOffset="651">3664 4447 3328,'-6'-4'1312,"6"4"-704,6 4-576,-3 1 256,14-5-32,7 0 0,2 4 128,4-4 160,6 0 64,-2 0 32,6 0-224,6-4-96,-7-1-160,2 5 32,-6 0 0,-5-4 64,-4-1 0,-2 5 0,-4-4 64,1 4 128,-7 0 32,-2 0 0,-3 0 32,-9 0 96,0 0 0,0 0-192,0 0 0,0 0-192,0 9-64,0-9 0,0 9 32,0 1 32,0-3 32,0 2-128,0 5-96,0 4 64,0 1 0,0-3 32,0 12 63,5 2-95,-1 7 0,2-2-96,0 6-32,-3 4 32,8 3 64,-5-3 32,-2 6 32,2 6-64,-2-8 32,-4-5-64,0-7-32,0-1 96,-4-10 0,-2 1-32,2-10-64,-2 2-64,0-7 32,1 2 32,-4-5 64,-1-4-32,0-5-32,0 0-64,-4-5-32,-2-4-448,-4-5-191,0 2-769,0-14-224,-1-11-1088,0 1-1568,-3-5 1216</inkml:trace>
          <inkml:trace contextRef="#ctx0" brushRef="#br0" timeOffset="1102">3820 4672 4736,'-11'-6'1760,"16"6"-960,-10 0-736,5 0 384,0 0 192,5 6 352,11 1-224,4 2-416,4-9-64,8 0-64,-8 0-96,11-3-32,0 3-32,-5 0 32,-4 0 0,-6 0 96,-4 0-160,-16 13-160,-16 5-32,-4-1-256,0 5-64,-4-3 192,-2 4 128,-10 3 64,12-4 32,-11-4 128,3 1 32,-3-6 96,11-3 96,3-3 160,6-2 32,25-5 96,4 0-128,7 0 64,5 0-288,3-5-64,7 1-96,4 1-64,0-3 32,0-4-32,-4 3-96,-6-2 64,-4-1-736,-8 1-320,-1 0-992,-8 2-352</inkml:trace>
          <inkml:trace contextRef="#ctx0" brushRef="#br0" timeOffset="1369">4014 4532 4352,'-3'0'1664,"3"0"-896,0-3-544,0 6 416,-5 7 96,-1 0 96,0 2-64,6 2-32,0 8-384,0 9 128,-4 4 96,4 7 32,-5 6 96,0 11-256,1 12-32,-8 5-160,3 0 0,-6-9-160,1 4-64,2-13-288,3-12-96,9-34-2432,3-21-992</inkml:trace>
        </inkml:traceGroup>
        <inkml:traceGroup>
          <inkml:annotationXML>
            <emma:emma xmlns:emma="http://www.w3.org/2003/04/emma" version="1.0">
              <emma:interpretation id="{FA22CA75-22D4-406B-979A-008397605C99}" emma:medium="tactile" emma:mode="ink">
                <msink:context xmlns:msink="http://schemas.microsoft.com/ink/2010/main" type="inkWord" rotatedBoundingBox="1649,3053 1822,1754 2347,1824 2174,3123"/>
              </emma:interpretation>
              <emma:one-of disjunction-type="recognition" id="oneOf1">
                <emma:interpretation id="interp5" emma:lang="zh-CN" emma:confidence="0">
                  <emma:literal>户</emma:literal>
                </emma:interpretation>
                <emma:interpretation id="interp6" emma:lang="zh-CN" emma:confidence="0">
                  <emma:literal>戶</emma:literal>
                </emma:interpretation>
                <emma:interpretation id="interp7" emma:lang="zh-CN" emma:confidence="0">
                  <emma:literal>卢</emma:literal>
                </emma:interpretation>
                <emma:interpretation id="interp8" emma:lang="zh-CN" emma:confidence="0">
                  <emma:literal>产</emma:literal>
                </emma:interpretation>
                <emma:interpretation id="interp9" emma:lang="zh-CN" emma:confidence="0">
                  <emma:literal>广</emma:literal>
                </emma:interpretation>
              </emma:one-of>
            </emma:emma>
          </inkml:annotationXML>
          <inkml:trace contextRef="#ctx0" brushRef="#br0" timeOffset="1739">4597 4228 4480,'-5'6'1664,"1"3"-896,8-2-480,1-1 512,7 4 32,-3-7 128,6 6-160,5 1-32,1-1-416,3-2-64,6-1 32,1-2-192,-1 2-64,-6-3-32,2 0 32,-6-3-448,-5 6-224,-20 11-2304,-10-2-192</inkml:trace>
          <inkml:trace contextRef="#ctx0" brushRef="#br0" timeOffset="2477">4583 4581 4480,'-20'22'1664,"-4"-13"-896,9-9-192,15 0 640,0 0-480,0 0-64,9-3-224,0 3 32,6-6-256,6 2 0,10-5 96,-1 0-128,5 1 64,4-1-160,8 0 0,-3-1 32,-3 1 0,-2 2 128,8-2 96,-12-1-128,-5 6-64,-6-1 0,-4 5-32,-5 0 128,-4 5 96,-7-1-64,-4 9 0,-4 0-160,-11 15-96,-5 7 64,0 1 0,-1 1-128,-3-7 32,-8-3 128,3-1 64,-1-3 64,4-5 0,7 1-1,3-12 1,6 2-224,5-3 0,5-6-32,11-6 64,9 3-96,-1-3-64,1-1 128,1-3 32,5-3-96,-8 4-32,-1 0-415,-2 3-65,-6 3-512,-3-10-224,-6 0 128,-6-2 64,-3 7 96,-2-10 160,-10-1 288,-3 6 192,-2 0 128,8 0 96,-3 0 64,6 4 32,4 0 288,2 3 160,3 2 160,1 4 96,1 0 128,4 0 64,-5 4 32,5 20 416,-6-2-288,2 1-256,-2 3-96,1 5-193,-1 8 33,3 12-96,-9 2 64,3 14-256,-2 4-64,-4-4-96,-3 1 32,-3 3 0,1-4 96,-10-4-384,-5-5-160,3-10-1056,3-11-351,4-11-2081,-1-7-1696</inkml:trace>
        </inkml:traceGroup>
      </inkml:traceGroup>
    </inkml:traceGroup>
  </inkml:traceGroup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55:42.416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179494E1-8C0D-446A-A39A-408978EA8A3A}" emma:medium="tactile" emma:mode="ink">
          <msink:context xmlns:msink="http://schemas.microsoft.com/ink/2010/main" type="inkDrawing" rotatedBoundingBox="11238,5409 16400,5201 16406,5358 11244,5566" shapeName="Other"/>
        </emma:interpretation>
      </emma:emma>
    </inkml:annotationXML>
    <inkml:trace contextRef="#ctx0" brushRef="#br0">13994 7915 4480,'4'0'1664,"2"4"-896,28 2-608,-13-3 416,0-3 96,-3 4 128,8 1 0,4-5 64,0 0-480,10 0 128,-4 0 128,4-5-160,14 1 64,-4 1-128,2-3 64,-7 2-128,0-1-32,5 5-192,6 0-32,-16 0 32,14 0 0,2 0 0,0 0 0,-6 0-64,0 5 32,0-1-64,6 2 64,4 1-64,-5-2-32,-4-1 32,-1 2 32,0-3-96,11 1 0,-2 2 32,3-6 0,3 0 0,-6 0 64,3 0-32,-3 0-32,23 0 32,-8 0-32,-3-6 0,-1 2 64,16 1 32,-6-7 32,5 1-65,0-4 33,7-5-128,2 4 0,-3 5 32,-6 0 0,16 5 0,-16-1 0,1-3 0,0 3 64,-5 1-96,4-2 0,1 3 32,-1-1 64,-5-2-96,-5 3 0,10 3 32,-3-6 0,-3 2 64,1 0 32,-4-1-128,16 1 32,-4-1 0,-6 5 0,-8 0 0,3 0 0,-2 0-96,-5-4 64,-6 1 32,4-3 64,-8 2-32,0-2-32,-6 6 32,13-3-32,-13-1 0,-7-1 64,-9 1-96,-6-6-64,-8 1-799,-9 0-289,-4-4-1504,-22-6-608,-14 3 96</inkml:trace>
  </inkml:traceGroup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59:40.64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46B349C1-8C8E-42DB-99F9-EDA3E3872059}" emma:medium="tactile" emma:mode="ink">
          <msink:context xmlns:msink="http://schemas.microsoft.com/ink/2010/main" type="writingRegion" rotatedBoundingBox="16156,1059 33357,908 33503,17576 16302,17727"/>
        </emma:interpretation>
      </emma:emma>
    </inkml:annotationXML>
    <inkml:traceGroup>
      <inkml:annotationXML>
        <emma:emma xmlns:emma="http://www.w3.org/2003/04/emma" version="1.0">
          <emma:interpretation id="{3947A1E4-E4F7-41D7-9246-55089E45CB1D}" emma:medium="tactile" emma:mode="ink">
            <msink:context xmlns:msink="http://schemas.microsoft.com/ink/2010/main" type="paragraph" rotatedBoundingBox="16158,1035 27587,980 27594,2283 16164,23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A5654D-4EFE-4CAC-8D89-D02A585AFB5C}" emma:medium="tactile" emma:mode="ink">
              <msink:context xmlns:msink="http://schemas.microsoft.com/ink/2010/main" type="line" rotatedBoundingBox="16158,1035 27587,980 27594,2283 16164,2337"/>
            </emma:interpretation>
          </emma:emma>
        </inkml:annotationXML>
        <inkml:traceGroup>
          <inkml:annotationXML>
            <emma:emma xmlns:emma="http://www.w3.org/2003/04/emma" version="1.0">
              <emma:interpretation id="{D9AADF3C-4FAB-4169-9334-F4469BC38952}" emma:medium="tactile" emma:mode="ink">
                <msink:context xmlns:msink="http://schemas.microsoft.com/ink/2010/main" type="inkWord" rotatedBoundingBox="16159,1214 16982,1210 16986,2139 16163,2143"/>
              </emma:interpretation>
              <emma:one-of disjunction-type="recognition" id="oneOf0">
                <emma:interpretation id="interp0" emma:lang="zh-CN" emma:confidence="0">
                  <emma:literal>方</emma:literal>
                </emma:interpretation>
                <emma:interpretation id="interp1" emma:lang="zh-CN" emma:confidence="0">
                  <emma:literal>卞</emma:literal>
                </emma:interpretation>
                <emma:interpretation id="interp2" emma:lang="zh-CN" emma:confidence="0">
                  <emma:literal>亓</emma:literal>
                </emma:interpretation>
                <emma:interpretation id="interp3" emma:lang="zh-CN" emma:confidence="0">
                  <emma:literal>六</emma:literal>
                </emma:interpretation>
                <emma:interpretation id="interp4" emma:lang="zh-CN" emma:confidence="0">
                  <emma:literal>穴</emma:literal>
                </emma:interpretation>
              </emma:one-of>
            </emma:emma>
          </inkml:annotationXML>
          <inkml:trace contextRef="#ctx0" brushRef="#br0">19214 3709 3968,'0'-17'1472,"6"17"-768,2-9-128,-2 9 576,4 0-224,0 0 0,6 9-160,-2 0-32,2-1-384,-2 1 64,1 0 96,0 0-192,1 4-32,3-3-160,2 3-32,-7 0-32,-2-4-64,-4 0-320,4 0-128,-8 5-1056,-4-14-384,-10 9-1120</inkml:trace>
          <inkml:trace contextRef="#ctx0" brushRef="#br0" timeOffset="591">18913 4032 3968,'0'4'1568,"0"0"-832,4 1-96,-4-5 672,0 0 0,6 3 0,-1 3-288,5-2-96,1 0-512,-2-4 96,0 6 128,2-6-160,-1 0 64,0 0-32,6 0 63,-2 0-191,7 0 32,0 0-192,8-6 96,6 6-64,1-4-32,3 0-64,2-2-96,3 3 32,6-2-64,0-3 64,2-7-64,-2 8 64,4 1-64,-7 2-32,-8-2 32,-3 3-32,-5 0 0,-13 3 0,-3-6-512,-15 6-192,0 0-799,-10 6-225,-10 0-864,-4 4-352,-7 0-288</inkml:trace>
          <inkml:trace contextRef="#ctx0" brushRef="#br0" timeOffset="780">19344 4071 5888,'-4'0'2272,"4"0"-1216,-6 5-448,6-5 672,0 8-96,0 7 96,0-2-224,-5 5-96,2 5-512,3 3 63,-6 15 65,0 3-64,0 0 32,-2 2-224,2-12-128,2-2-96,-2 10-96,-3 9 32,4-20 32,-1-3-672,0-6-288,2-4-607,-1-18-193,5 0-736,0-14-224,5-8-544</inkml:trace>
          <inkml:trace contextRef="#ctx0" brushRef="#br0" timeOffset="1012">19344 4278 5632,'17'-32'2112,"-2"32"-1152,21 0-480,-28 0 640,13 0 32,-1 0 64,-1 4-160,7 1 0,-12 12-608,2 11 160,-2-2 63,-2 6 65,-8-1 32,-4 4-160,0-7-32,0-6-256,-4 10-64,-8 4-128,3-14-32,0-6-448,-3 3-256,4-10-1312,2-9-511,-3 0-2273</inkml:trace>
        </inkml:traceGroup>
        <inkml:traceGroup>
          <inkml:annotationXML>
            <emma:emma xmlns:emma="http://www.w3.org/2003/04/emma" version="1.0">
              <emma:interpretation id="{F7061C1E-6269-4657-9745-9D69A47953A2}" emma:medium="tactile" emma:mode="ink">
                <msink:context xmlns:msink="http://schemas.microsoft.com/ink/2010/main" type="inkWord" rotatedBoundingBox="17162,1339 18182,1335 18186,2178 17166,2183"/>
              </emma:interpretation>
              <emma:one-of disjunction-type="recognition" id="oneOf1">
                <emma:interpretation id="interp5" emma:lang="zh-CN" emma:confidence="0">
                  <emma:literal>框</emma:literal>
                </emma:interpretation>
                <emma:interpretation id="interp6" emma:lang="zh-CN" emma:confidence="0">
                  <emma:literal>柁</emma:literal>
                </emma:interpretation>
                <emma:interpretation id="interp7" emma:lang="zh-CN" emma:confidence="0">
                  <emma:literal>柜</emma:literal>
                </emma:interpretation>
                <emma:interpretation id="interp8" emma:lang="zh-CN" emma:confidence="0">
                  <emma:literal>㭱</emma:literal>
                </emma:interpretation>
                <emma:interpretation id="interp9" emma:lang="zh-CN" emma:confidence="0">
                  <emma:literal>栕</emma:literal>
                </emma:interpretation>
              </emma:one-of>
            </emma:emma>
          </inkml:annotationXML>
          <inkml:trace contextRef="#ctx0" brushRef="#br0" timeOffset="2072">20084 4131 7552,'-6'0'2880,"2"7"-1536,-2 9-800,1-4 800,2 5-160,-9 11 32,3 7-257,-2 1-127,-4 4-448,0 1-96,6-6-64,-6-9-96,4 2-96,-4-6-576,1-12-288,4-6-1247,4-14-513,6-16-1632</inkml:trace>
          <inkml:trace contextRef="#ctx0" brushRef="#br0" timeOffset="1889">20014 4048 3712,'-10'-3'1408,"16"3"-768,-12 0 224,6 0 672,0 0 96,0 0 128,0 0-320,6-6-96,3 6-768,6 0 96,0-3 0,5 3-97,1 0 65,9 0-224,-1 0-96,2 0-96,-6-4 0,1-6-128,-7 5 0,1 1-96,-5 0-32,1-1-544,-6-5-256,-5-2-479,-5-1-161,-5-10 96,-1 5 96,-9 9 448,0 1 192,6-7 384,-11 11 128,5-5 192,0 5 32,-1-1 160,6 1 96,0 0 352,5 4 256,0 0-128,-1 13 256,2 10 96,4 3-385,-6 11-127,6 2-128,6 11-32,-2 4 96,7 13-160,-11-6 0,0 2-128,0-5-32,0-1-160,0-16-96,0-5 0,-5 4-32,-1-8-224,2-1 0,-2-4-608,1-9-256,2-5-416,-3-17-191,0-1-417,2-12-128,-6-20-128,4-2-1184,2-11 896</inkml:trace>
          <inkml:trace contextRef="#ctx0" brushRef="#br0" timeOffset="2248">20045 4182 6400,'24'6'2368,"-9"-3"-1280,11 11-288,-11-5 800,6 0-160,8 13-64,-4-3-352,1 7-161,-2 2-479,1-6-96,1-5 32,-7-4-192,-4 2 0,2-12-1184,-9 1-575,8-34-3905,-2-1 1440</inkml:trace>
          <inkml:trace contextRef="#ctx0" brushRef="#br0" timeOffset="3721">20405 4093 4480,'-9'-4'1760,"9"4"-960,0 0-224,0 0 640,0 0 96,0 0 96,6 10-352,-6-1-160,3 4-512,3 3 32,-1 3 96,-1 4 96,2-1 32,-6 22-161,0-3 33,0-2-160,0 2 32,0 0 64,0-15 32,0-4-192,5 0-96,1-3 32,-3-2 64,3-2-64,9-2-64,-4 0 0,8-4 32,-5 0-32,18-1 0,-8 1-96,12-4-64,-7-1 32,7 0-32,-5 2 0,-1-3 64,0-3-96,-1 0 0,-3 0-480,-1-3-192,-5-3-576,0-2-160,6-6-991,-7 1-385,1-10-1120</inkml:trace>
          <inkml:trace contextRef="#ctx0" brushRef="#br0" timeOffset="2578">20531 3807 7168,'0'5'2720,"10"-10"-1472,1 14-608,-2-9 864,6 6-384,11-12-64,-2 6-256,8 0-65,-2 6-383,-6-2 64,7-1 32,-6-3-160,0 5-96,-4-5-96,-2 4 0,-9-4-352,-10 0-64,0 6-832,-10 1-287,-9 8-737,-2 2-320,-10-4-704,-3 9-736,3-4 1632</inkml:trace>
          <inkml:trace contextRef="#ctx0" brushRef="#br0" timeOffset="3288">20517 4014 6528,'-6'0'2464,"6"0"-1344,6 0-544,-6 0 800,5 0-224,4 0 64,1 0-416,10 0-192,1 0-320,5 0 0,3 0 127,1 0-95,-4 0 0,-2 4-128,-4 1-32,-4 8-96,-7 0 32,-3 6 224,-6 3 96,0 0 0,0 0 0,-6 1-160,2-4 0,-1-3-96,-1 3 0,2-6-96,-2-3-64,1-2 32,1 10-32,-12-13-512,6-2-128,-4-3-1152,-7 0 161,6-3 63,6-2 192,-2-5 128,1 2 480,-1-6 288,8 0 384,-3 6 128,1 0 224,5-2 160,0 2 256,11-2 160,-2 0-32,0 4 0,8-4-192,-2 4-32,0 2-64,0 4 0,-1 0-65,1 4 33,0 6-64,-4-1 0,-1 4-96,-5 0 32,-5 6-192,0 3-32,0 0 0,0 10 0,-5-6-64,5 5 32,-6-3 0,2-2 32,4-3 128,0 8 224,-6-8-128,1-5-32,5-5-32,0 0 32,5-9 32,1 2-256,4-6-32,5 0-64,-1-6 64,1-2-32,5-1-32,6 0-64,-5-1 32,-6-2-736,0 2-384,-6 0-608,-4 2-256,-5 0-831,-5-2-289,-4-8-576</inkml:trace>
        </inkml:traceGroup>
        <inkml:traceGroup>
          <inkml:annotationXML>
            <emma:emma xmlns:emma="http://www.w3.org/2003/04/emma" version="1.0">
              <emma:interpretation id="{02908EDA-E666-4A6C-9142-299A512F69F3}" emma:medium="tactile" emma:mode="ink">
                <msink:context xmlns:msink="http://schemas.microsoft.com/ink/2010/main" type="inkWord" rotatedBoundingBox="18346,1294 18992,1290 18997,2177 18350,2180"/>
              </emma:interpretation>
              <emma:one-of disjunction-type="recognition" id="oneOf2">
                <emma:interpretation id="interp10" emma:lang="zh-CN" emma:confidence="0">
                  <emma:literal>内</emma:literal>
                </emma:interpretation>
                <emma:interpretation id="interp11" emma:lang="zh-CN" emma:confidence="0">
                  <emma:literal>肉</emma:literal>
                </emma:interpretation>
                <emma:interpretation id="interp12" emma:lang="zh-CN" emma:confidence="0">
                  <emma:literal>禸</emma:literal>
                </emma:interpretation>
                <emma:interpretation id="interp13" emma:lang="zh-CN" emma:confidence="0">
                  <emma:literal>內</emma:literal>
                </emma:interpretation>
                <emma:interpretation id="interp14" emma:lang="zh-CN" emma:confidence="0">
                  <emma:literal>閃</emma:literal>
                </emma:interpretation>
              </emma:one-of>
            </emma:emma>
          </inkml:annotationXML>
          <inkml:trace contextRef="#ctx0" brushRef="#br0" timeOffset="4279">21139 4009 5888,'-19'-5'2272,"14"5"-1216,-5 0-384,10 0 800,0 5-288,-5-1 32,5 0-320,0 11-96,0-2-448,0 4 224,0 10 63,5 5-63,-5 12 0,4 10-128,-4-1 32,0 1-192,0-10-32,6 1-192,-6-17-64,0-2-512,0-4-128,0-3-1152,5-16-447,-1-6-897,2-10-288,3-19 384</inkml:trace>
          <inkml:trace contextRef="#ctx0" brushRef="#br0" timeOffset="4710">21185 4108 4608,'-6'-9'1760,"6"3"-960,6 2-160,-6 4 672,5-5 0,4 1 64,7 0-384,4-1-128,4 1-512,12-5-64,4-4 32,5 4-64,1-5 96,-1 5-64,-4 5 64,-6-1 0,-5 5 31,0 0 1,-4 0 0,-2 5 0,-4 3 64,1 7 64,-7-8-32,-4 8-32,1 2-32,-8 5-160,3 1-96,-12 4 128,12-1 64,-1 19-128,-10-5 32,-1 5-96,6 0 64,-3-1-64,3-12 0,0-6-96,0 11 32,0-7-128,-6 1 0,1-3 96,1-2 32,-2-3-544,1-10-224,1 1-832,-7-23-224,2 0-735,-6-19-193,-2-17-288,-1-16-1408,-3-2 1024</inkml:trace>
          <inkml:trace contextRef="#ctx0" brushRef="#br0" timeOffset="4935">21321 3763 6400,'0'9'2464,"6"5"-1344,-3 4-256,-3-14 864,0 14-256,0 18-64,0-1-321,-3 6-127,-3-9-512,6-7 0,-5 16 64,-5 8-192,-5-3-32,0-11-224,-1 1-64,1-10-768,0-17-384,0-4-1151,6-10-545,-3 2-1312</inkml:trace>
          <inkml:trace contextRef="#ctx0" brushRef="#br0" timeOffset="5128">21371 4201 7552,'41'18'2880,"-11"-4"-1536,-1-2-736,-14-3 832,0 8-320,5 11-32,0-5-481,1-5-191,-1-1-256,-1 2-128,-2-6 0,-2-9-959,-6 1-417,0-10-1632,2-8-736,-5-4 448</inkml:trace>
        </inkml:traceGroup>
        <inkml:traceGroup>
          <inkml:annotationXML>
            <emma:emma xmlns:emma="http://www.w3.org/2003/04/emma" version="1.0">
              <emma:interpretation id="{BCB62AAD-F7EC-4CD8-BED4-66D901CCA768}" emma:medium="tactile" emma:mode="ink">
                <msink:context xmlns:msink="http://schemas.microsoft.com/ink/2010/main" type="inkWord" rotatedBoundingBox="19295,1322 19898,1319 19901,2047 19299,2050"/>
              </emma:interpretation>
              <emma:one-of disjunction-type="recognition" id="oneOf3">
                <emma:interpretation id="interp15" emma:lang="zh-CN" emma:confidence="0">
                  <emma:literal>由</emma:literal>
                </emma:interpretation>
                <emma:interpretation id="interp16" emma:lang="zh-CN" emma:confidence="0">
                  <emma:literal>曲</emma:literal>
                </emma:interpretation>
                <emma:interpretation id="interp17" emma:lang="zh-CN" emma:confidence="0">
                  <emma:literal>甴</emma:literal>
                </emma:interpretation>
                <emma:interpretation id="interp18" emma:lang="zh-CN" emma:confidence="0">
                  <emma:literal>田</emma:literal>
                </emma:interpretation>
                <emma:interpretation id="interp19" emma:lang="zh-CN" emma:confidence="0">
                  <emma:literal>囡</emma:literal>
                </emma:interpretation>
              </emma:one-of>
            </emma:emma>
          </inkml:annotationXML>
          <inkml:trace contextRef="#ctx0" brushRef="#br0" timeOffset="5820">22054 3988 5376,'-5'0'2112,"5"0"-1152,0 0-224,0 0 768,0 3-224,0-3 64,0 4-288,0 2-96,0 3-512,0-5 64,5 18 63,-5-4 33,6 13 96,-2-4-192,2 21-32,-1-3-160,4 5-32,-3-9-160,3 3-32,-4-8-96,1-1-32,-2-9-672,8-1-256,-4-9-1215,-2-7-449,0 1-1792</inkml:trace>
          <inkml:trace contextRef="#ctx0" brushRef="#br0" timeOffset="6993">22146 4165 6400,'-32'4'2464,"32"-4"-1344,0 6-544,0-2 736,0-4-480,0 0-64,12-4-384,-4-2-96,22-7-160,-10 0-96,12 0 64,-8-1 64,12 0 64,-6 1 32,4 0 0,-4 4 0,6 0 64,-5-1 32,-2 7 31,1-3 1,0 3 0,-4-1 0,-6 4 0,0 0 0,-4 7 64,-1-1 64,-6 7-32,3-4-96,-9 13 0,2-3-32,-5 7 96,0-4-160,0 19-32,0-5-64,-5 2 32,2-6-128,-3 5-64,0-7 0,0 2 32,3-5-32,-12-5 64,4-5-128,-10 2 0,7-6-544,-7-8-256,6-1-416,-5-4-96,1 0-576,-2-9-127,1 0-321,0-5-128,0 5 32,1-4-224,2 4 1216,-1 0 1792,1 1 960,-2-7 576,5 3 224,-4 2-128,4 3-96,10-8-256,-2 2-128,12 0-800,-2 3 95,10 1 1,-2 2-192,8-3 0,-1 1-288,12 0-32,-6 0-192,4-4-128,-3-1-128,0 2-32,-7-3-864,-4 2-416,1 0-479,-12 0-161,2 0-96,-16-2 32,5 2 0,-6-4-512,1 3 896,1-3 4800,-6-11-800,4 5-64,2-8-576,-3 8-256,4 7-288,2 3-64,-3 7-512,3 3 256,1 3 160,1 0 32,-2 9 63,1-2-95,5 12-32,0-6-256,0 19 0,0-10-192,-4 13-32,4-7-128,-6 16 32,1-8-128,-5 8-64,5-8-864,-4 1-384,-8 7-896,8-8-255,-1-10-385,5-8-32,0-5-320,1-3-128,-2-1 1664,0 0 5600,0-1-1088,3 1-224,-2-4-960,5-1-384,0 0-384,0 2-128,5-6-480,-2 0-96,9 0-65,-2 0-191,10-6 0,-6 2-383,7 0-161,-1-1-896,5 1-288,1-1-1216,3 1-1536,12-9 1376</inkml:trace>
          <inkml:trace contextRef="#ctx0" brushRef="#br0" timeOffset="7620">22290 3920 4480,'-6'-8'1760,"6"8"-960,-3 0-224,3 0 576,0-10-96,0 5 96,0 1-352,0 1-96,0-7-416,0 1 32,0-4 32,0 0-128,3 4 32,3-1-96,-1 1 0,1 0 96,-6 5 96,0 4-128,0-4-64,0-2 128,0 3 64,-6 3-128,6 0 32,-5 0-161,5 3 1,0-3 160,0 0 96,0 0-128,-6 6 32,6 2-32,0-3 32,0-1-128,6 5-32,-1 1 32,1-1 0,-2-2 0,2 8 0,-1-2-64,5 9-64,-5-4-64,4 9 32,-3-4-32,3 8 0,-3 0-704,-1-1-384,-1-2-959,7 8-417,-5-8-1472</inkml:trace>
        </inkml:traceGroup>
        <inkml:traceGroup>
          <inkml:annotationXML>
            <emma:emma xmlns:emma="http://www.w3.org/2003/04/emma" version="1.0">
              <emma:interpretation id="{36E63548-0618-4848-8B96-2AAF26F91D96}" emma:medium="tactile" emma:mode="ink">
                <msink:context xmlns:msink="http://schemas.microsoft.com/ink/2010/main" type="inkWord" rotatedBoundingBox="20228,2223 20302,1474 20607,1505 20533,2253"/>
              </emma:interpretation>
              <emma:one-of disjunction-type="recognition" id="oneOf4">
                <emma:interpretation id="interp20" emma:lang="zh-CN" emma:confidence="0">
                  <emma:literal>g</emma:literal>
                </emma:interpretation>
                <emma:interpretation id="interp21" emma:lang="zh-CN" emma:confidence="0">
                  <emma:literal>8</emma:literal>
                </emma:interpretation>
                <emma:interpretation id="interp22" emma:lang="zh-CN" emma:confidence="0">
                  <emma:literal>尔</emma:literal>
                </emma:interpretation>
                <emma:interpretation id="interp23" emma:lang="zh-CN" emma:confidence="0">
                  <emma:literal>扌</emma:literal>
                </emma:interpretation>
                <emma:interpretation id="interp24" emma:lang="zh-CN" emma:confidence="0">
                  <emma:literal>手</emma:literal>
                </emma:interpretation>
              </emma:one-of>
            </emma:emma>
          </inkml:annotationXML>
          <inkml:trace contextRef="#ctx0" brushRef="#br0" timeOffset="8764">23200 4085 5632,'-5'15'2176,"10"-12"-1152,-5 2-352,0-5 800,0 0-128,0 0 0,0 0-480,6-5-128,-2 2-416,2-3 0,3 2 96,-4-9-225,1-2-31,-6-1-96,0 2 32,0-4-64,-6 5 64,1 0-64,-4-2-32,-1 2 32,-7 19-32,2-2 128,-9 8 64,4-2 0,-6 12 32,8 0 64,-3 4 160,6-3-192,4 4 0,7 5-64,4-16-32,0 0-96,4-9-64,1 2 32,5-9-32,1 0-224,4-9 0,-6 6 32,6-7 32,-4 0 96,4 7 96,0 0-64,-4 3 0,-1 0 32,-2 3 64,4 0 96,-9 7 64,3-4 32,-1-2 0,1-1 64,-6 2 32,0-1-32,0 6 32,0-6-64,-6 4 0,1 2-96,5 16-32,0-4 32,0 10 32,0-4-192,0 6 0,0-2 32,0 8 96,0-4-64,0 4-64,0-9-96,-6 4 32,3-7 32,-9-2 64,9-4-96,-12-3-64,-1-6-96,0-3 32,2-6 32,-7-4 64,2 0 96,3-14 64,1 1-128,15-6 32,0 3 0,5-6 0,1-1-96,9-4 0,-6 4 128,11-8 32,-4 5-160,4-6-64,-5 6-512,11-2-128,-8 6-576,9 0-256,-1 4-511,-2 0-193,-4 0-448,4 1-1440,-4 2 960</inkml:trace>
        </inkml:traceGroup>
        <inkml:traceGroup>
          <inkml:annotationXML>
            <emma:emma xmlns:emma="http://www.w3.org/2003/04/emma" version="1.0">
              <emma:interpretation id="{A06B0E88-0900-4508-ACAC-12D67B3A6BFE}" emma:medium="tactile" emma:mode="ink">
                <msink:context xmlns:msink="http://schemas.microsoft.com/ink/2010/main" type="inkWord" rotatedBoundingBox="20620,1583 21163,1457 21242,1799 20699,1925"/>
              </emma:interpretation>
              <emma:one-of disjunction-type="recognition" id="oneOf5">
                <emma:interpretation id="interp25" emma:lang="zh-CN" emma:confidence="0">
                  <emma:literal>w</emma:literal>
                </emma:interpretation>
                <emma:interpretation id="interp26" emma:lang="zh-CN" emma:confidence="0">
                  <emma:literal>比</emma:literal>
                </emma:interpretation>
                <emma:interpretation id="interp27" emma:lang="zh-CN" emma:confidence="0">
                  <emma:literal>氏</emma:literal>
                </emma:interpretation>
                <emma:interpretation id="interp28" emma:lang="zh-CN" emma:confidence="0">
                  <emma:literal>让</emma:literal>
                </emma:interpretation>
                <emma:interpretation id="interp29" emma:lang="zh-CN" emma:confidence="0">
                  <emma:literal>凵</emma:literal>
                </emma:interpretation>
              </emma:one-of>
            </emma:emma>
          </inkml:annotationXML>
          <inkml:trace contextRef="#ctx0" brushRef="#br0" timeOffset="9470">23487 4036 7040,'-21'-4'2720,"21"4"-1472,0 0-544,0 0 832,6 4-160,-1 0 32,10 1-481,-9-2-191,3 3-416,0-2-64,6 6-32,-4-7 32,-1 6 0,0 1 0,-10 2 64,0 2-32,-10 8 64,0-4 0,-10 14 96,5-6 64,0 6 64,-5-6-192,10 2-64,0-6-96,4-4 0,2-4-128,8-2-64,2 2 0,8-9-32,-3-2-160,10-6-32,-6-2-704,0-9-256,-1 2-416,1-2-96,0 0 1,11-4-1,-8 6 128,14-7 96,-8 6 224,2-5 192,-2 5 512,-3-6 288,-6 2 352,0-1 192,0-1 672,-10 7 320,1-2 160,-6 5 64,0 0-288,-11 5-33,7 4-223,-2 10-32,1-7-288,10 16 0,1-3-192,3 12-32,2-6-352,4 4-32,-6-3 0,11-5 32,-4-5-32,-2-13 32,2 0-128,-2-13 0,-2 0-128,-4-9 32,4 0 128,-2-6 64,-5 5-96,-2 2 32,-3 3 0,-3 0 64,3 5-32,-11-2 64,1 2-128,-16 10 0,8-3-192,-18 6-96,4 0-608,9 0-256,-3 0-960,11 0-319,0 0-2017</inkml:trace>
        </inkml:traceGroup>
        <inkml:traceGroup>
          <inkml:annotationXML>
            <emma:emma xmlns:emma="http://www.w3.org/2003/04/emma" version="1.0">
              <emma:interpretation id="{57FC287C-8ECE-47D2-8601-A5F38B35A43E}" emma:medium="tactile" emma:mode="ink">
                <msink:context xmlns:msink="http://schemas.microsoft.com/ink/2010/main" type="inkWord" rotatedBoundingBox="21435,1010 23234,1001 23240,2128 21440,2137"/>
              </emma:interpretation>
              <emma:one-of disjunction-type="recognition" id="oneOf6">
                <emma:interpretation id="interp30" emma:lang="zh-CN" emma:confidence="0">
                  <emma:literal>提</emma:literal>
                </emma:interpretation>
                <emma:interpretation id="interp31" emma:lang="zh-CN" emma:confidence="0">
                  <emma:literal>堤</emma:literal>
                </emma:interpretation>
                <emma:interpretation id="interp32" emma:lang="zh-CN" emma:confidence="0">
                  <emma:literal>捉</emma:literal>
                </emma:interpretation>
                <emma:interpretation id="interp33" emma:lang="zh-CN" emma:confidence="0">
                  <emma:literal>㮛</emma:literal>
                </emma:interpretation>
                <emma:interpretation id="interp34" emma:lang="zh-CN" emma:confidence="0">
                  <emma:literal>㨗</emma:literal>
                </emma:interpretation>
              </emma:one-of>
            </emma:emma>
          </inkml:annotationXML>
          <inkml:trace contextRef="#ctx0" brushRef="#br0" timeOffset="11324">24215 3978 8320,'-19'4'3168,"19"-4"-1728,0 10-640,0-7 992,4 3-481,2-6-95,3 0-512,2 0-192,10 0-288,-6 0-160,8-9 32,-2-1-64,5 1 64,-2 2-64,6-8-32,-4 2-320,-6 0-128,1 0-64,-6-2 64,-1 8 192,-4-3 128,1 1 96,-11 5 32,0-1 0,-5 1 64,-1-2-32,-4 2 64,-4 1 0,2-2 96,3 5 192,0-4 64,-2-2-32,2 6 64,3 0-64,1 6 0,0-6-96,0 12-32,-1-2-32,1 3 64,1-4-96,4 8 32,0 2-96,0 3 0,0 0-32,0 13 0,0-7 0,4 17 64,1-10-96,1 19-64,-6-9 0,0-1 32,0-3-32,-6-2-32,1-7-416,-4-4-192,-1-6-480,-4-15-192,-3 2 192,-2-9 96,3 0 416,-3-22 192,4 6 256,-2-4 128,3 2 320,4 5 96,-1 0 160,2 4 96,3 0 0,2 1-32,-1 3-192,10-4-32,-1-1-192,17-7 32,-6 4-576,16-15-192,-7 6-800,21-4-352,-4-2-703,9-2-257,-9 2 0,3-6 64,-3-2 32,4-1-224,5-16 1376,-9 7 5440,-26-20-1248,-6 12-320,2 15-672,-5-2-320,-6 19-288,0 5 0,0 2-705,0 15 129,0 15 96,0 2-32,3 11-32,3-2-160,-1-4 0,-1 0-96,2 10 0,-6-6-224,0 6-128,0-5-32,0-1-32,0-3-800,0-5-320,0-5-640,0-13-191,0 0-353,5-19-96,-1 7 192,2-20 128,9-7 832,-4-2 544,-2-9 736,-15 2 864,12 3 416,5 10 160,-7-1 128,1 8-96,4 6 32,-3 4-864,4 0 192,0 6 96,-4 3-33,-2 3 97,-4 6-160,6 6-64,-1 3-64,-1 8 0,1 14-128,1 1 0,-6-6-256,6 6-64,-3-1-32,-3-5 64,0-3-160,6 8-96,-6-3 32,0 7 64,0-3-64,0-1-64,0-5-96,0-3 32,0-5-672,-9-5-256,3 0-288,-9-7-128,0-2 64,-1-8 0,6-2 385,1-10 223,-2 0 352,-4 4 192,9-2 192,3 2 128,-3-4 128,6 4 160,0-5 32,9 2-1,8 7-31,-17 8 32,-11 4 32,2 10-160,3-2-128,-3 10-32,-2-3-128,1 0-64,5-6 32,5-4-32,0 1-224,5-7-96,-1 1-320,17-4-64,-7 0-511,12-4-97,-11 4-640,-5 0-288,0 0-1184</inkml:trace>
          <inkml:trace contextRef="#ctx0" brushRef="#br0" timeOffset="12442">24573 4131 8192,'-26'17'3072,"26"-17"-1664,-29 9-1088,23-6 800,1-3-192,5 0 96,0 0-385,0 0-127,11 0-288,-5 0 64,-3 6 96,3-3 0,-1 3 96,-1-6-64,1 0 0,1 0-160,3-6 0,2 3-224,4-6-32,0 5 64,6-5 96,-1-1-128,10-2-32,-6 2 0,8 1 0,-8 0-96,2 0 64,-8 4 32,8 2 64,-11-3-32,-5 3-32,0-3 32,-4 6-32,-2 0 64,-4 0 96,0 0 0,-4 6 64,4-3-64,4 11 64,-4-5-64,6 13 0,-6-4 32,5 14 32,-5-6-192,4 15-64,-4-9 0,0-1 0,0-5 32,5-8 0,-5-4-576,6-20-256,-6 3-352,6-20-64,-3 4 448,3-3 320,-1 6 128,-1-3 160,2 6 128,-1 0 96,-1 4 128,1 3 64,1 3 160,-1-2 160,-5 0-160,0 1-64,0-1-160,-5 1-128,-1 0-96,-18-2 32,4 3 32,0-3 0,-1 3-96,0 3 64,3 0 160,-8 3 64,11 3 288,-5 7 64,5 0-64,0 9 32,0-3-96,1 7 0,-3 2-32,2 4 0,0-6-288,0-1-32,0-2-64,-5-5 0,5 1-512,-9-6-128,3-4-800,7-5-384,-3 2-223,13-12-97,-1 2 192,5-14 64,0 4 512,0-8 192,0 4 608,0-5 288,0 6 800,-6-4 480,6 2 384,-10 0 224,5 6-256,5 4-64,0-1-256,11 7-64,-1-1-193,4 4-95,-2 0 64,2 7 64,1 3-224,5 3-96,-5-4-128,10 10 0,-5-6-64,6 9 0,-7-3-32,7 3 64,0-5-32,3 1 0,-4 1-96,10-3 32,-9 0-128,4-4 0,-4 1-96,3 0-32,-4-3 96,6 3 32,-7-4-128,6 4 32,-4 0 0,3-4 0,-3 1 0,4-1 0,-6 0-448,2-5-96,-1-1-352,1-3-96,-6 0-448,4-3-192,-3 3-895,-1 0-321,-5 0-1120</inkml:trace>
        </inkml:traceGroup>
        <inkml:traceGroup>
          <inkml:annotationXML>
            <emma:emma xmlns:emma="http://www.w3.org/2003/04/emma" version="1.0">
              <emma:interpretation id="{B2090E60-AAB1-40A8-B4F9-07666AE802AE}" emma:medium="tactile" emma:mode="ink">
                <msink:context xmlns:msink="http://schemas.microsoft.com/ink/2010/main" type="inkWord" rotatedBoundingBox="22457,2067 22514,1243 23271,1295 23214,2119"/>
              </emma:interpretation>
              <emma:one-of disjunction-type="recognition" id="oneOf7">
                <emma:interpretation id="interp35" emma:lang="zh-CN" emma:confidence="0">
                  <emma:literal>供</emma:literal>
                </emma:interpretation>
                <emma:interpretation id="interp36" emma:lang="zh-CN" emma:confidence="0">
                  <emma:literal>偎</emma:literal>
                </emma:interpretation>
                <emma:interpretation id="interp37" emma:lang="zh-CN" emma:confidence="0">
                  <emma:literal>俱</emma:literal>
                </emma:interpretation>
                <emma:interpretation id="interp38" emma:lang="zh-CN" emma:confidence="0">
                  <emma:literal>偌</emma:literal>
                </emma:interpretation>
                <emma:interpretation id="interp39" emma:lang="zh-CN" emma:confidence="0">
                  <emma:literal>倍</emma:literal>
                </emma:interpretation>
              </emma:one-of>
            </emma:emma>
          </inkml:annotationXML>
          <inkml:trace contextRef="#ctx0" brushRef="#br0" timeOffset="13327">25387 3822 5504,'5'-15'2112,"-1"20"-1152,-4-5 0,0 0 832,6 4-128,-1 2-32,0-6-352,0 0-65,0 0-703,1 0 192,3 4 160,-3-1-64,-3-3 0,3 0-224,0 0-32,-6 6-32,0-2-288,0 5-128,0-6-64,-6 12-32,6-7-96,-6 10 64,3 1 32,-8 7 0,1-4 0,-5 13 64,0 3-192,-16 6 32,7-4-480,-2-3-160,1-8-608,5-6-288,6-5-607,4-18-193,-1 0 256,16-13 192,-5 0 1056,10-2 512,1 2 736,4 4 288,-6 2 672,6 1 384,-4 2-96,-2 8-64,2 2-288,-1 6-97,-1-2-287,3 12-128,-4-5-128,-2 18-32,0-3-96,-3 9-32,3-6-96,-1 6-32,-5-6-256,0 0 0,0-3-448,0-10-224,0-3-800,0-16-352,0 3-735,0-21-289,0 8-1152</inkml:trace>
          <inkml:trace contextRef="#ctx0" brushRef="#br0" timeOffset="13757">25463 4032 8320,'3'-18'3072,"-3"18"-1664,6 0-672,0 0 992,-2 0-321,1 0-63,22 0-384,-9 0-192,8-4-448,-6-1 0,10 1 32,-4-2-288,4 3-64,-6-1-32,8-6 0,-8 2-480,-10-11-192,2 6-448,-11 3-64,0 2 225,-10 4 159,0 0 288,-5-2 192,0 2 192,-10-1 160,0 5 224,-6 5 192,7-1 192,-1 2 160,5-2 31,9 8 1,1-2-32,5 3 64,0 2-256,5 7 0,1-5-160,-2 10 64,1-10-256,1 6-64,-3-5-384,3-5-96,-6 0-1120,-6-7-480,3-2-1695,-3-14-673,1 6 352</inkml:trace>
          <inkml:trace contextRef="#ctx0" brushRef="#br0" timeOffset="14277">25734 3768 7552,'15'-15'2816,"-6"11"-1536,7 4-512,-11 0 864,4 4-128,8 2-33,-8-3-31,1 3-32,0 3-768,0-1 128,1 14 0,-7-3-192,-4 6 0,0-2-288,-4 5-32,-1-6-128,-5 4-32,-1 2-32,-4-2-64,6 6-128,-8-6-64,3-4-704,-2-4-256,2 1-416,-7-6-96,1-4-351,-4 1-161,3-3-384,1-2-64,0-1-512,1 2-160,4-2 1696,-5-1 5952,-1 6-1184,0 1-192,7-1-928,-2 0-512,6-5-320,0 0-97,4 2-639,3-3 0,6-3 32,3 0 32,24 0-32,-4 0-128,13-3 0,-4-3-160,15-2-64,-3-1-160,12-4 0,-9-2-64,1 2-64,-4 4-608,-13 2-320,-4-3-864,-20 10-319,0 0-1153,-24 4-1728,-3 2 1376</inkml:trace>
          <inkml:trace contextRef="#ctx0" brushRef="#br0" timeOffset="14638">25558 4309 6912,'-35'4'2624,"35"-4"-1408,-6 6-576,6-3 864,0 6-32,0 0 96,6 5-321,-1-5-31,10 4-704,-6 0-160,12 0 0,-6-1-224,0-2-64,0-1-832,1-9-352,-7 0-1119,6-13-513,-4 4-640,4-4-1152,0 4 1632</inkml:trace>
          <inkml:trace contextRef="#ctx0" brushRef="#br0" timeOffset="14638">25880 4376 7808,'14'35'2880,"-14"-35"-1536,21 9-736,-16-5 832,4 1-32,-3-1 31,4 0-383,0 1-96,0-1-544,1 1-32,-16 5 32,-1-3-736,-4 8-224,0-2-1568,-6 0-639,2-3-1985</inkml:trace>
        </inkml:traceGroup>
        <inkml:traceGroup>
          <inkml:annotationXML>
            <emma:emma xmlns:emma="http://www.w3.org/2003/04/emma" version="1.0">
              <emma:interpretation id="{C5EEA9F8-5D53-4A00-9723-73D2CE3AEE98}" emma:medium="tactile" emma:mode="ink">
                <msink:context xmlns:msink="http://schemas.microsoft.com/ink/2010/main" type="inkWord" rotatedBoundingBox="23552,1904 23585,1997 23560,2007 23526,1913"/>
              </emma:interpretation>
              <emma:one-of disjunction-type="recognition" id="oneOf8">
                <emma:interpretation id="interp40" emma:lang="zh-CN" emma:confidence="0">
                  <emma:literal>,</emma:literal>
                </emma:interpretation>
                <emma:interpretation id="interp41" emma:lang="zh-CN" emma:confidence="0">
                  <emma:literal>、</emma:literal>
                </emma:interpretation>
                <emma:interpretation id="interp42" emma:lang="zh-CN" emma:confidence="0">
                  <emma:literal>.</emma:literal>
                </emma:interpretation>
                <emma:interpretation id="interp43" emma:lang="zh-CN" emma:confidence="0">
                  <emma:literal>·</emma:literal>
                </emma:interpretation>
                <emma:interpretation id="interp4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5069">26291 4379 9856,'-9'6'3680,"9"-6"-1984,4 3-1408,1 1 799,1-4-319,-2 0-64,1 6-384,1-2-192,-1 5-96,-1 0-672,-4 4-288,0 0-1983,-4 6-833,-1-7-128</inkml:trace>
        </inkml:traceGroup>
        <inkml:traceGroup>
          <inkml:annotationXML>
            <emma:emma xmlns:emma="http://www.w3.org/2003/04/emma" version="1.0">
              <emma:interpretation id="{D983E5EF-71CD-4B91-BEF0-736DA5895322}" emma:medium="tactile" emma:mode="ink">
                <msink:context xmlns:msink="http://schemas.microsoft.com/ink/2010/main" type="inkWord" rotatedBoundingBox="23794,1322 24749,1317 24753,2080 23798,2084"/>
              </emma:interpretation>
              <emma:one-of disjunction-type="recognition" id="oneOf9">
                <emma:interpretation id="interp45" emma:lang="zh-CN" emma:confidence="0">
                  <emma:literal>但</emma:literal>
                </emma:interpretation>
                <emma:interpretation id="interp46" emma:lang="zh-CN" emma:confidence="0">
                  <emma:literal>怛</emma:literal>
                </emma:interpretation>
                <emma:interpretation id="interp47" emma:lang="zh-CN" emma:confidence="0">
                  <emma:literal>狙</emma:literal>
                </emma:interpretation>
                <emma:interpretation id="interp48" emma:lang="zh-CN" emma:confidence="0">
                  <emma:literal>俱</emma:literal>
                </emma:interpretation>
                <emma:interpretation id="interp49" emma:lang="zh-CN" emma:confidence="0">
                  <emma:literal>担</emma:literal>
                </emma:interpretation>
              </emma:one-of>
            </emma:emma>
          </inkml:annotationXML>
          <inkml:trace contextRef="#ctx0" brushRef="#br0" timeOffset="16059">26875 3804 6272,'0'-4'2368,"0"4"-1280,-6-9-512,6 9 800,0 0-224,0 0-32,0 0-256,0 9-96,0-1-416,0 1 64,-4 0 31,-1 0-95,-6 4 32,-8 10-160,-22 12-192,11-7-96,4-6-192,-9 13-64,-10 14-543,10-12-193,5-11-544,10-7-288,5-10-672,10-9-1440,5 0 1024</inkml:trace>
          <inkml:trace contextRef="#ctx0" brushRef="#br0" timeOffset="16285">26648 4013 6656,'15'-9'2464,"-15"9"-1344,11 5-384,-7 2 832,2 9-224,0-9 0,-2 16-288,0-5-97,2 10-511,0-6 64,-2 26 64,1-7-128,0 8 0,-5-9-256,0 5-64,0-6-64,0 5-64,0-6-192,0-7-128,0-5-736,-5-13-288,0-3-639,5-20-289,0 6-960,0-36-1344,0 4 1632</inkml:trace>
          <inkml:trace contextRef="#ctx0" brushRef="#br0" timeOffset="16525">26990 3826 6400,'6'9'2464,"-6"-9"-1344,9 17-320,-3-11 800,-6 16-32,0-5 32,0 11-641,0-2-159,0 11-480,0-11-128,0 9-64,0-7-64,0-2-64,0-4-320,0-3-128,0-6-703,0-10-225,0-3-480,0-12-192,0 2-32,5-6 32,-5-3-288</inkml:trace>
          <inkml:trace contextRef="#ctx0" brushRef="#br0" timeOffset="17586">27111 3826 4992,'36'-22'1824,"-11"22"-960,-6-4-320,-8 4 704,-1 0 0,0 0 32,0 0-192,-4 0-32,3 4-608,-4 0 160,5 4 128,-4-2 31,-1 7 33,-2 0-32,3 9 0,0-3-160,0 4-32,-6-1-128,0 9 32,0-5-128,0 19-32,0-10-192,0-4-32,0-3-192,-6-5 0,-6-1-672,4-5-224,-2-7-480,-1-7-192,2-3 193,-12-3 159,6-7 384,4 6 160,8-2 320,-9-1 192,8-2 96,-12-4 96,7 4 320,-1-1 128,-1 1 320,11 0 192,0 1-128,11-1 0,-1 4-224,-1 1-64,2-6-225,-2 6 1,3 4-160,-4 4 0,-2 6-96,-6 2-32,0 8 32,-14-4 0,-7 6 64,-5 0 96,7-2 224,-1-8 128,5 1 32,4-4 32,5-3-224,6-6-128,17 0-128,7-6-96,2-3 32,-1 2-32,4-3-448,-3 5-160,-1 5-320,-9 5-96,-6 5-479,-10-3-193,-10 8-64,-1 7 32,-24 0-96,-1 10-64,7-10 768,-2 0 672,6-8 576,1-2 288,3-2 160,1 3 224,5-10 224,0 7-128,4-4-64,2-2-448,-1-4 384,0 3 192,6 2 128,-8-1 64,6 2 0,3-2 96,3-4-353,0 0-127,9 0-192,3 0-32,2-4-224,2 4-64,-2-6-64,1 12 32,11-6-64,4 4 64,-1-4-64,1 0 0,11-4-96,0-6-64,-7 5-64,18-12 32,-8-11-128,0 12-32,3-3-416,-12 6-96,-11 3-384,-8 7-224,-16-6-479,-6-1-225,-4 6-960,1-4-1568,-12-6 1376</inkml:trace>
        </inkml:traceGroup>
        <inkml:traceGroup>
          <inkml:annotationXML>
            <emma:emma xmlns:emma="http://www.w3.org/2003/04/emma" version="1.0">
              <emma:interpretation id="{2ADB58AD-53B1-4EB1-86EE-9DB03C3CC192}" emma:medium="tactile" emma:mode="ink">
                <msink:context xmlns:msink="http://schemas.microsoft.com/ink/2010/main" type="inkWord" rotatedBoundingBox="25560,1230 25758,2214 25143,2338 24945,1354"/>
              </emma:interpretation>
              <emma:one-of disjunction-type="recognition" id="oneOf10">
                <emma:interpretation id="interp50" emma:lang="zh-CN" emma:confidence="0">
                  <emma:literal>可</emma:literal>
                </emma:interpretation>
                <emma:interpretation id="interp51" emma:lang="zh-CN" emma:confidence="0">
                  <emma:literal>厅</emma:literal>
                </emma:interpretation>
                <emma:interpretation id="interp52" emma:lang="zh-CN" emma:confidence="0">
                  <emma:literal>不</emma:literal>
                </emma:interpretation>
                <emma:interpretation id="interp53" emma:lang="zh-CN" emma:confidence="0">
                  <emma:literal>百</emma:literal>
                </emma:interpretation>
                <emma:interpretation id="interp54" emma:lang="zh-CN" emma:confidence="0">
                  <emma:literal>亍</emma:literal>
                </emma:interpretation>
              </emma:one-of>
            </emma:emma>
          </inkml:annotationXML>
          <inkml:trace contextRef="#ctx0" brushRef="#br0" timeOffset="18147">27724 3826 5248,'-10'0'2016,"10"-4"-1088,-5 4-160,5 0 768,0 4 0,-6 0 64,6 5-288,-3-9-64,3 0-705,0 0 97,9 6 384,2-3-128,4-3-320,3 0-192,18 0-96,4 0 32,1-3-224,4-3-64,0-3-32,1 5 64,-1 0-32,-5 4-32,0 0 32,0 0 32,-5 0-96,7 0 0,-13 0-32,-5 4 0,-3-4-512,-6 0-256,-15-4-416,-15 4-96,-6 0-767,-3 8-257,-5 1-1728</inkml:trace>
          <inkml:trace contextRef="#ctx0" brushRef="#br0" timeOffset="18810">27808 3972 4992,'-14'22'1824,"8"-16"-960,3-6-32,3 0 800,0 4-32,0 1 0,0-1-320,0-1-64,3 13-704,3 0 127,0 6 97,-1 6-32,-2-2-32,3 6-224,-6 3-32,6-4-64,-6 5 96,0-4-224,0-4-64,-6-16-160,0-12-96,6-8-288,0-6-96,6-8-256,4-6-64,4 2 256,-2 8 160,-3 5 160,12 0 160,-7-1 32,1 8 32,2 3-96,-3 3 64,-4 0 160,0 9 64,0-1 0,-4 6 32,-2-6-128,2 2-64,-6-2-352,0-8-192,0 0-607,5-12-225,-2-2 0,9-4 0,-6 0 672,2 1 320,2 4 160,1-1 160,-2 6 352,6 2 256,-4 2 192,4 8 96,-6 2-32,6 7 32,-4 0-64,-1 5-1,0-2-31,0 20 0,0-4-64,-5 8 32,0 14-128,1 4-64,-2 0-96,2 5-32,-6-10-160,0-4-96,0-8-64,-6-6-96,-4-7-256,-4-5-96,-7-7-736,-5-6-320,-13-10-416,-11-4-63,0-24-801,4-4-320,10-3-416</inkml:trace>
        </inkml:traceGroup>
        <inkml:traceGroup>
          <inkml:annotationXML>
            <emma:emma xmlns:emma="http://www.w3.org/2003/04/emma" version="1.0">
              <emma:interpretation id="{39DE9CF7-229D-4FDB-970A-3265B25B0108}" emma:medium="tactile" emma:mode="ink">
                <msink:context xmlns:msink="http://schemas.microsoft.com/ink/2010/main" type="inkWord" rotatedBoundingBox="26412,1330 26515,2035 25869,2130 25766,1425"/>
              </emma:interpretation>
              <emma:one-of disjunction-type="recognition" id="oneOf11">
                <emma:interpretation id="interp55" emma:lang="zh-CN" emma:confidence="0">
                  <emma:literal>设</emma:literal>
                </emma:interpretation>
                <emma:interpretation id="interp56" emma:lang="zh-CN" emma:confidence="0">
                  <emma:literal>没</emma:literal>
                </emma:interpretation>
                <emma:interpretation id="interp57" emma:lang="zh-CN" emma:confidence="0">
                  <emma:literal>绞</emma:literal>
                </emma:interpretation>
                <emma:interpretation id="interp58" emma:lang="zh-CN" emma:confidence="0">
                  <emma:literal>役</emma:literal>
                </emma:interpretation>
                <emma:interpretation id="interp59" emma:lang="zh-CN" emma:confidence="0">
                  <emma:literal>設</emma:literal>
                </emma:interpretation>
              </emma:one-of>
            </emma:emma>
          </inkml:annotationXML>
          <inkml:trace contextRef="#ctx0" brushRef="#br0" timeOffset="20343">28593 3950 7424,'0'15'2816,"0"-15"-1536,11 4-800,-6-1 768,5 3 32,-1-2 96,6 2-321,2-3-159,-3 0-512,1 3-160,1-6-32,-2 0-96,1 4-64,-4-4-288,-7 10-160,1-7-1279,-14 20-481,-2-9-864,-13 8-256,3 1 1056,-5 0 1792,6-1 1600,2 3 480,-3-2 288,6-5-288,4-1-64,7-8-864,-1-3-64,10-6 32,-1 0-192,11 0 64,1 0-320,3 0-65,-4 0-31,2 17 0,-3-4 352,-4 18 160,1-3 224,-11 11 192,0-7-160,0 8 0,0-4-288,0-1-32,0-4-352,4-8-128,2-4-160,3-19 32,-4 0-544,4-14-160,3 0-576,-3-22-128,-4 10 192,1-18 128,-2 3 289,1-13 95,1 9 224,3-13 64,6 9 288,-4-3 128,-1 1 0,1 3 0,3-18 96,1 15 96,-5 16 288,1 7 96,-2 12 96,-3 2 64,3 9-97,-3 10 1,-1-1-32,-1 9 0,1-4-96,1 13-32,-3-2-128,3 2 32,0-6-128,-6 3-64,0-6-64,-6-1 0,6 4-352,-6-9-128,3 8-160,3-15-96,0 0 288,3-10 192,-3 5 128,12 2 32,-3-1-96,6-6 0,-4 1 128,10 6 32,-7-3-96,7 2 32,-6-2 0,-6 12 64,-3-2-32,-12 14-32,1-4 32,-11 17 32,7-8 32,-6 3 32,1-4 0,-3 0 64,8-4-160,3-5-32,2 0 64,8-3 32,2 0-32,3-7-64,2 2 32,13-1-32,-4 2 0,1 1 64,-6 2 96,0 9 64,-4-4 160,-11 14 96,0-6 0,-11 8 32,2-2-192,-12-2-128,6 2-32,-11-6-32,8-6-416,-14-1-128,8-7-672,-2-3-224,2-5-320,-6-5-127,4 1 63,6 0 0,5 4 800,-6-5 352,6 1 640,10-2 352,1 3 192,4-6 96,0 5 32,4-14 0,1 4 0,10 2 0,0 2 127,6 4 97,-1 2-288,10 14 0,-4 0-64,3 2 0,-3-2-224,13 2-96,-3-2-96,5 3-64,-12-4-96,1-5-64,-4 1-128,-2-5-64,-3 0-608,-7 0-288,2 0-640,-6-5-191,0 1-1313,1-2-544,-7 3 288</inkml:trace>
        </inkml:traceGroup>
        <inkml:traceGroup>
          <inkml:annotationXML>
            <emma:emma xmlns:emma="http://www.w3.org/2003/04/emma" version="1.0">
              <emma:interpretation id="{60DE31B5-F953-41C3-A793-45F6E96345B4}" emma:medium="tactile" emma:mode="ink">
                <msink:context xmlns:msink="http://schemas.microsoft.com/ink/2010/main" type="inkWord" rotatedBoundingBox="27083,980 27251,2001 26670,2096 26502,1076"/>
              </emma:interpretation>
              <emma:one-of disjunction-type="recognition" id="oneOf12">
                <emma:interpretation id="interp60" emma:lang="zh-CN" emma:confidence="0">
                  <emma:literal>定</emma:literal>
                </emma:interpretation>
                <emma:interpretation id="interp61" emma:lang="zh-CN" emma:confidence="0">
                  <emma:literal>宓</emma:literal>
                </emma:interpretation>
                <emma:interpretation id="interp62" emma:lang="zh-CN" emma:confidence="0">
                  <emma:literal>宦</emma:literal>
                </emma:interpretation>
                <emma:interpretation id="interp63" emma:lang="zh-CN" emma:confidence="0">
                  <emma:literal>究</emma:literal>
                </emma:interpretation>
                <emma:interpretation id="interp64" emma:lang="zh-CN" emma:confidence="0">
                  <emma:literal>运</emma:literal>
                </emma:interpretation>
              </emma:one-of>
            </emma:emma>
          </inkml:annotationXML>
          <inkml:trace contextRef="#ctx0" brushRef="#br0" timeOffset="20795">29654 3482 9472,'-9'0'3520,"9"4"-1920,9 5-1088,-3-5 863,3 14-255,2 1 64,-1-3-480,0 3-96,6-1-352,4 5-96,4-6-32,-4-4-64,-4 5 32,-2-5-416,-2 0-96,-18-4-672,-3 1-160,-8-1-1055,-7 0-449,-6-5-1440</inkml:trace>
          <inkml:trace contextRef="#ctx0" brushRef="#br0" timeOffset="21078">29323 3753 6912,'0'-4'2624,"0"4"-1408,9 13-448,3-3 928,-9 3-32,3 2 63,8 7-543,1-5-256,0 14-512,0-5-128,2 11 32,-2-5-128,-6-3-32,2-1-352,-2 4-192,-3-10-1088,-12-9-415,1 0-1281,-10-13-544,6 0 224</inkml:trace>
          <inkml:trace contextRef="#ctx0" brushRef="#br0" timeOffset="21887">29333 3969 5120,'-6'19'1920,"6"-19"-1024,11-6-352,-5 6 704,-2-4 0,1-1 32,10 1-480,0 0-160,11-10-384,-6 0-96,4 2-32,-3 2 128,9 7 96,-4-3-128,9 2 32,-6-1-32,1 1 32,0 0 64,1 4 31,-6 0 33,1 4 0,-8 0-64,-1 11 32,-8-8-64,-9 11 0,0-4-160,-9 8-32,-2 0-32,-10 15 32,7-11-224,-11 6-32,5-6 128,0 11 160,-1-11-64,6 9 32,1-3-96,4-19-32,-1 0 32,5-4 64,6 1-96,6-14-64,-1-2-224,11-7-64,-2 0 64,12-5 32,-7 4 96,16-4 64,-3 5-32,3 0 128,-5 3 64,-6-2 64,2 3-128,-6-1-32,-5 6 224,-5-5 128,1 0-64,-2 1-64,-3 3-64,-6-4 0,0 5-64,-12-1-32,9 5 160,-18 5 32,6-1 0,-11 10-32,6 0 32,-10 8 32,6-6-32,-11 16 32,3-4 64,2 7 64,6-3-32,-7-6-32,6-4-96,-4-3 32,3-3-64,2 3 64,3-6-64,6 0 64,1-4 0,14 1 32,0-1-128,0 0-32,0-5 32,9 2 64,0-3-96,6 6 0,2-5-96,7 1-32,2-5 32,9 0 0,-5 0 0,14 0 0,-2 0 0,2 0 0,-9 0-96,6 0 64,-11 0-128,0 0-32,-4 0-192,-6-5-96,-1 5-352,-3-4-128,-6 4-416,-1-5-96,-3 5-895,-6-4-417,0 4-1248</inkml:trace>
          <inkml:trace contextRef="#ctx0" brushRef="#br0" timeOffset="22591">29624 4062 6528,'-10'-4'2464,"10"4"-1344,-5 4-384,5 1 768,0-1-128,0 1 32,0 3-352,0-3-161,5 8-511,-1 1-32,8 7 64,-7-2-32,10 16 96,-6-3-320,6 4-96,0-5-128,0 1-64,-4-6-704,-2 2-320,2-6-1375,4 0-545,-1-5-928</inkml:trace>
        </inkml:traceGroup>
        <inkml:traceGroup>
          <inkml:annotationXML>
            <emma:emma xmlns:emma="http://www.w3.org/2003/04/emma" version="1.0">
              <emma:interpretation id="{FAEC8156-FE15-4F0C-9F8B-8346B7D0B85C}" emma:medium="tactile" emma:mode="ink">
                <msink:context xmlns:msink="http://schemas.microsoft.com/ink/2010/main" type="inkWord" rotatedBoundingBox="27564,1743 27593,1835 27572,1842 27542,1750"/>
              </emma:interpretation>
              <emma:one-of disjunction-type="recognition" id="oneOf13">
                <emma:interpretation id="interp65" emma:lang="zh-CN" emma:confidence="0">
                  <emma:literal>、</emma:literal>
                </emma:interpretation>
                <emma:interpretation id="interp66" emma:lang="zh-CN" emma:confidence="0">
                  <emma:literal>·</emma:literal>
                </emma:interpretation>
                <emma:interpretation id="interp67" emma:lang="zh-CN" emma:confidence="0">
                  <emma:literal>.</emma:literal>
                </emma:interpretation>
                <emma:interpretation id="interp68" emma:lang="zh-CN" emma:confidence="0">
                  <emma:literal>‘</emma:literal>
                </emma:interpretation>
                <emma:interpretation id="interp69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22169">30314 4214 10624,'-6'19'3936,"6"-19"-2112,0 16-1920,0-11 703,6 9-255,-6-1 32,5-4-288,0 1-32,-1-7-64,2 2-1407,-2-10-641,2 2-1952</inkml:trace>
        </inkml:traceGroup>
      </inkml:traceGroup>
    </inkml:traceGroup>
    <inkml:traceGroup>
      <inkml:annotationXML>
        <emma:emma xmlns:emma="http://www.w3.org/2003/04/emma" version="1.0">
          <emma:interpretation id="{AD466BF8-E3AE-415F-B6D8-94632D8C87D5}" emma:medium="tactile" emma:mode="ink">
            <msink:context xmlns:msink="http://schemas.microsoft.com/ink/2010/main" type="paragraph" rotatedBoundingBox="17392,4518 33005,4217 33030,5534 17417,583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3C95F98-A1D1-468D-9840-0F6434FC6BC3}" emma:medium="tactile" emma:mode="ink">
              <msink:context xmlns:msink="http://schemas.microsoft.com/ink/2010/main" type="line" rotatedBoundingBox="17392,4518 33005,4217 33030,5534 17417,5835"/>
            </emma:interpretation>
          </emma:emma>
        </inkml:annotationXML>
        <inkml:traceGroup>
          <inkml:annotationXML>
            <emma:emma xmlns:emma="http://www.w3.org/2003/04/emma" version="1.0">
              <emma:interpretation id="{50C29886-B083-45AA-96A4-DA80EDBF32B6}" emma:medium="tactile" emma:mode="ink">
                <msink:context xmlns:msink="http://schemas.microsoft.com/ink/2010/main" type="inkWord" rotatedBoundingBox="17397,4752 18097,4738 18116,5712 17415,5726"/>
              </emma:interpretation>
              <emma:one-of disjunction-type="recognition" id="oneOf14">
                <emma:interpretation id="interp70" emma:lang="zh-CN" emma:confidence="0">
                  <emma:literal>用</emma:literal>
                </emma:interpretation>
                <emma:interpretation id="interp71" emma:lang="zh-CN" emma:confidence="0">
                  <emma:literal>闸</emma:literal>
                </emma:interpretation>
                <emma:interpretation id="interp72" emma:lang="zh-CN" emma:confidence="0">
                  <emma:literal>闲</emma:literal>
                </emma:interpretation>
                <emma:interpretation id="interp73" emma:lang="zh-CN" emma:confidence="0">
                  <emma:literal>闽</emma:literal>
                </emma:interpretation>
                <emma:interpretation id="interp74" emma:lang="zh-CN" emma:confidence="0">
                  <emma:literal>闰</emma:literal>
                </emma:interpretation>
              </emma:one-of>
            </emma:emma>
          </inkml:annotationXML>
          <inkml:trace contextRef="#ctx0" brushRef="#br1" timeOffset="-236088">20154 7222 4224,'-5'0'1568,"10"0"-832,1 0-448,-6 0 512,0 0 32,0 0 64,4 4-64,7 2 32,-2 2-480,2 0 128,-7 1 128,2 10-64,-1 7-32,10 2 64,-6 4 0,2 2-192,-1 6 0,1 0-128,-8 18 64,3 5-129,-6 0 33,0 5-224,-9-2-96,3 10 32,-14 4 0,5-9-767,5-2-257,0-21-1088,-6-13-480,2-12-864</inkml:trace>
          <inkml:trace contextRef="#ctx0" brushRef="#br1" timeOffset="-235166">20290 7399 4736,'0'0'1760,"5"-35"-960,4 17-512,3 8 448,-3 3-288,0 2-32,11-5-160,12-3 0,-8 4-160,2 1 0,9-1 96,-5 4-32,9 1 0,11 0 96,-14 4 160,-1 0 192,-14 4 96,-7-4 64,1 4 64,2 1-96,-8-1-64,1 5-160,-5 4-64,1 0-129,-3 2 33,3-2-128,0 0 32,-1 0-96,-1 6 0,-4-7 96,5 7 96,1-2-64,-6 5 0,4 0-160,1 6-32,1-2-32,-1 19 32,-1-1 0,1 1 96,5 1-160,-5 3-32,5-1 0,-5-3 64,1-8-32,-6-2 64,6-3-64,-6-6-32,0-8-544,0-5-352,-6-13-96,0 0-351,-9-13-97,0 0-352,-5-15-128,5 6 96,-14-4 96,2-2 256,-8-3 160,6 5 832,-7-6 992,7 6 544,-1-2 480,-2 6 160,3 5-192,4-2-128,5 1-768,5 5 64,9 0 64,1 4-192,10-1 32,1 3-224,9 2-32,0 1-128,9 4 32,-4 0-192,1 0-32,-6 0 0,0 4 64,-4 1-32,-11 18-32,0-7-64,-15 6-32,0-3 128,-11 3 96,6 0 255,-5 1 129,5-4 96,5-7 32,0 1-288,15-3-128,0-1-224,15-9 0,0 0-64,20-9 0,-5-1-512,5 1-256,-5 5-831,-4-5-321,-6 6-704,-10-3-256,-1 2-32</inkml:trace>
          <inkml:trace contextRef="#ctx0" brushRef="#br1" timeOffset="-234868">20451 7526 3200,'0'-19'1216,"0"19"-640,4-13-128,-4 13 544,5 0 288,-5 0 192,0 0 32,0 0 96,0 0-864,0 0 288,0 0 96,0 0-256,0 4-33,0 0-127,6 5-64,-1-4-128,-1 9 0,2-5-224,-1 22-32,-1-5-64,2 10-32,-1-4-96,-1 17-64,2-9 32,-6 13-32,0-8-448,5 13-160,1-14-896,-3-3-383,-3-6-1633,0-7-2048,0-6 1696</inkml:trace>
          <inkml:trace contextRef="#ctx0" brushRef="#br1" timeOffset="-234597">20316 7616 6784,'-11'-6'2624,"11"6"-1408,0 0-576,0 0 768,6 0-416,-1 0-128,5 0-416,-1 0-192,11-4-160,1-2-160,9 2 32,-4 1-32,14-2 0,-6 1-224,6-2-64,-4 2-1088,-1 0-416,-6-1-1728</inkml:trace>
        </inkml:traceGroup>
        <inkml:traceGroup>
          <inkml:annotationXML>
            <emma:emma xmlns:emma="http://www.w3.org/2003/04/emma" version="1.0">
              <emma:interpretation id="{C33C0385-C426-451A-91C6-0D75DA7EF762}" emma:medium="tactile" emma:mode="ink">
                <msink:context xmlns:msink="http://schemas.microsoft.com/ink/2010/main" type="inkWord" rotatedBoundingBox="18427,4632 18934,4622 18954,5661 18448,5671"/>
              </emma:interpretation>
              <emma:one-of disjunction-type="recognition" id="oneOf15">
                <emma:interpretation id="interp75" emma:lang="zh-CN" emma:confidence="0">
                  <emma:literal>户</emma:literal>
                </emma:interpretation>
                <emma:interpretation id="interp76" emma:lang="zh-CN" emma:confidence="0">
                  <emma:literal>戶</emma:literal>
                </emma:interpretation>
                <emma:interpretation id="interp77" emma:lang="zh-CN" emma:confidence="0">
                  <emma:literal>卢</emma:literal>
                </emma:interpretation>
                <emma:interpretation id="interp78" emma:lang="zh-CN" emma:confidence="0">
                  <emma:literal>产</emma:literal>
                </emma:interpretation>
                <emma:interpretation id="interp79" emma:lang="zh-CN" emma:confidence="0">
                  <emma:literal>戸</emma:literal>
                </emma:interpretation>
              </emma:one-of>
            </emma:emma>
          </inkml:annotationXML>
          <inkml:trace contextRef="#ctx0" brushRef="#br1" timeOffset="-233321">21481 7097 7552,'-15'0'2880,"15"0"-1536,-24 13-736,24-10 832,0 7-256,0 3-64,5-4-417,-1 0-191,7 1-288,-2-3-160,6 2-32,-3 1-32,2-1 64,1 0-256,-6 0-32,3-5-640,-9 6-255,3-7-545,-12 10-256,3 2-288,-18 7-160,6-5 32,-16 2 352,6-6 1376,-1 5 1568,3-5 864,2 0-128,0 0-32,7-4-320,-1 1-64,6-1-704,-2 0 288,5-5 192,2 0 0,-1 2 32,-1-3-257,6-3-127,0 0-192,6 0-64,-1 0-192,16-3 0,-7-3-96,16-7 64,-6 4-64,11 1 0,-3-1-96,4 0-64,-7 5 96,6 8 0,-5-1 32,0 3 0,-4-3 0,-6 7 0,-5-6-64,-11 10 32,2-6-64,-12 10-32,2-4 32,-16 7-32,-1-2 0,-8 7 0,-1-3-96,-5 5 0,3-6 64,2 0 0,6-5 32,-2-3 64,6 0-32,5-5 64,0-2-128,10-1 0,1-2 32,13-8 64,0 4-32,12-10 64,-1 1-224,6-3-32,-7 2-640,1 1-224,1 2-448,-7 1-191,-2 2-161,-9-2 0,-3 3 704,-3-1 416,-3-1 384,-14-5 192,5 3 448,-11-2 256,7 3 416,-1 2 160,-1 0-32,7-1 32,-2 1-288,2 4-64,2 0-33,3 4 65,-2 1-32,2 3 0,3 1-96,-3 19-64,4-5-256,-5 15-96,-1-1-96,-4 21-32,6-10-96,-6 19 32,4-7-704,-4-3-224,6-8-1280,-2 1-479,1-11-2465</inkml:trace>
        </inkml:traceGroup>
        <inkml:traceGroup>
          <inkml:annotationXML>
            <emma:emma xmlns:emma="http://www.w3.org/2003/04/emma" version="1.0">
              <emma:interpretation id="{2A46A61A-5B19-4418-A770-31B49FF3FCD2}" emma:medium="tactile" emma:mode="ink">
                <msink:context xmlns:msink="http://schemas.microsoft.com/ink/2010/main" type="inkWord" rotatedBoundingBox="19287,4747 19819,4737 19839,5763 19307,5773"/>
              </emma:interpretation>
              <emma:one-of disjunction-type="recognition" id="oneOf16">
                <emma:interpretation id="interp80" emma:lang="zh-CN" emma:confidence="0">
                  <emma:literal>可</emma:literal>
                </emma:interpretation>
                <emma:interpretation id="interp81" emma:lang="zh-CN" emma:confidence="0">
                  <emma:literal>开</emma:literal>
                </emma:interpretation>
                <emma:interpretation id="interp82" emma:lang="zh-CN" emma:confidence="0">
                  <emma:literal>厉</emma:literal>
                </emma:interpretation>
                <emma:interpretation id="interp83" emma:lang="zh-CN" emma:confidence="0">
                  <emma:literal>于</emma:literal>
                </emma:interpretation>
                <emma:interpretation id="interp84" emma:lang="zh-CN" emma:confidence="0">
                  <emma:literal>丐</emma:literal>
                </emma:interpretation>
              </emma:one-of>
            </emma:emma>
          </inkml:annotationXML>
          <inkml:trace contextRef="#ctx0" brushRef="#br1" timeOffset="-232193">22054 7457 6912,'-9'6'2624,"9"-6"-1408,0 4-864,0 2 672,0 1 160,0 2 224,4 4-480,1 2-160,1 2-449,-3-2 65,3 15 64,0-3-160,-3-1-32,3 2-64,-6-6-32,0-5-96,0-2-64,0-2-320,0-9-192,0 1-256,5-24 1,1 1 127,9-4 64,-6 5 256,17-5 128,-2 3 128,6 0 96,-4 7-64,-2 3 0,2 1 32,-6 8 0,1 0 192,-6 8 128,-6 1 192,-3 9 128,-6-1-33,-6 11 1,1-6-128,-4 1-32,3-5-256,2-5-128,-1-4-384,5-9-192,0 0-1151,9-19-513,2 1-1984,9-8-992,-5 4 2496</inkml:trace>
          <inkml:trace contextRef="#ctx0" brushRef="#br1" timeOffset="-232690">22095 7284 7040,'-17'-37'2720,"17"37"-1472,0 0-672,0 0 736,0 0 32,0 0 64,0 0-417,0 0-127,0 0-512,0 0 64,6 0 32,-1 0 32,1 0 32,-2 0-64,22 6-32,-6-3-160,15-3-96,-11 0-64,12 0-96,-6 0 32,16-3-32,-7-3 0,7-1 0,-10 1-352,-1-3-96,-5 1-352,-6 3-128,-4 1-416,-5 4-191,-4 0-929,-16 4-384,-1 1-736</inkml:trace>
          <inkml:trace contextRef="#ctx0" brushRef="#br1" timeOffset="-231862">22532 7320 8704,'-56'4'3232,"56"-4"-1728,-10 28-1056,10-24 832,0 4-416,0 2-97,0 3-319,0-4-128,6 4-160,-2 0 96,7 9 64,-2-3 32,1 6 96,1-2-32,-2 18 64,3-9 32,-4 6 64,-2 0-192,0 10 32,-2-3-128,1 18 64,0-9-192,-5 12-32,0-12-64,-5 0-64,0-9 96,-11-6 0,2-3-608,-6-9-288,4 0-640,-8-19-320,4 2-543,0-23-225,-1 4-1888</inkml:trace>
        </inkml:traceGroup>
        <inkml:traceGroup>
          <inkml:annotationXML>
            <emma:emma xmlns:emma="http://www.w3.org/2003/04/emma" version="1.0">
              <emma:interpretation id="{4A8E76D8-70E9-4CB7-AEB0-185CE9C1B6E4}" emma:medium="tactile" emma:mode="ink">
                <msink:context xmlns:msink="http://schemas.microsoft.com/ink/2010/main" type="inkWord" rotatedBoundingBox="20239,4464 21332,4442 21353,5510 20260,5532"/>
              </emma:interpretation>
              <emma:one-of disjunction-type="recognition" id="oneOf17">
                <emma:interpretation id="interp85" emma:lang="zh-CN" emma:confidence="0">
                  <emma:literal>提</emma:literal>
                </emma:interpretation>
                <emma:interpretation id="interp86" emma:lang="zh-CN" emma:confidence="0">
                  <emma:literal>摄</emma:literal>
                </emma:interpretation>
                <emma:interpretation id="interp87" emma:lang="zh-CN" emma:confidence="0">
                  <emma:literal>堤</emma:literal>
                </emma:interpretation>
                <emma:interpretation id="interp88" emma:lang="zh-CN" emma:confidence="0">
                  <emma:literal>摁</emma:literal>
                </emma:interpretation>
                <emma:interpretation id="interp89" emma:lang="zh-CN" emma:confidence="0">
                  <emma:literal>掼</emma:literal>
                </emma:interpretation>
              </emma:one-of>
            </emma:emma>
          </inkml:annotationXML>
          <inkml:trace contextRef="#ctx0" brushRef="#br1" timeOffset="-230994">23065 7480 8704,'-30'6'3328,"30"-6"-1792,-11 0-1024,11 0 864,0 0-385,0 0-31,6-6-416,-1 2-96,4-4-256,12-6-64,3 2 0,2-8 0,15 8 64,-11-7-32,9 12 64,-8-9-192,-13 13-32,0 3 64,-4-3 32,-4-3 32,-10-8 0,0 6 128,-16-6 96,-4 2 0,6 2 32,4 4 0,-4 3 0,-7-1-64,0 4-32,7 0-96,2 4-32,9 9-32,3 9 0,0-4 0,0 8 0,3 16 0,3 2 0,-6 4 64,6 6 32,-6 0-96,3 0-32,-3 0-32,0-18 32,0-5-128,6 0 0,-6 5 32,0-14 0,0-4-448,-6 0-160,3-10-384,-12-8-192,4 0 64,-9-8 128,4-6 480,-8 1 224,4 4 192,0-1 64,4 2 224,2 0 192,3-1 96,6 0 96,0 5-128,10-6 64,0 1-160,11-4 32,-7 4-288,17-14-64,-7 5-192,12-8 32,-6 4-928,10-10-416,-5 6-864,5-6-319,-6 5-33,3-9-32,-8 5-352</inkml:trace>
          <inkml:trace contextRef="#ctx0" brushRef="#br1" timeOffset="-230785">23487 7132 6784,'-10'-22'2624,"10"22"-1408,10-9-576,-10 9 768,5 0-224,1 0 32,-2 4-224,1 1 31,1 9-575,-2-2 224,1 11 96,1-4-192,-3 21 0,3-4-288,0-1-96,-6-4-96,5-5 0,-5 2-928,0-11-352,0-2-1120,4-11-479,1 0-1665</inkml:trace>
          <inkml:trace contextRef="#ctx0" brushRef="#br1" timeOffset="-230248">23613 6931 6656,'3'-9'2528,"-3"9"-1344,17 0-480,-13 0 832,10 4-160,-2 1 32,3 3-225,-6-2 1,11 3-672,-5-2 128,0 12 32,-4-6-96,-1 18 64,1-3 0,-2 8 0,0-5-288,-3 17-64,0-12-96,-6 1-32,0-7-192,-12 7 32,9-11-416,-12-4-224,0 0-640,-2-9-320,2-4 224,0-3 96,1-6 385,-1-9 127,0 0 480,0-10 224,0 6 256,4-6 224,2 7 192,3-2 160,6 1-97,6 0-95,-3-1-192,9 6 0,-7-1-160,10 3-64,0 3 0,-10 3-32,-5 0-64,-5 3-64,5 3 160,-12 11 128,3-3-96,-5 9 64,2-1-96,3-9 0,4 0-192,5-13-32,0 0-480,11-13-128,-8 4-576,23 0-223,0-1-641,-7 10-288,1 0-1440</inkml:trace>
          <inkml:trace contextRef="#ctx0" brushRef="#br1" timeOffset="-229372">23471 7552 9216,'-44'22'3424,"44"-22"-1856,-20 13-1056,20-7 928,0-3-481,0-3-159,0 0-256,0 0-32,9 0-288,-4 0-128,10 0-64,0 0 32,5-3 32,1-3-128,0 3 32,-3-3 0,8-7 0,-6 4 0,16-5 64,-7 2-32,1-2-32,-4 0-64,-5 0 32,-7 5 96,1 6 32,0-1 96,-5 8 32,1-1 96,-2 12 128,-3-2-192,-1 10 0,-1-5 64,-4 8 32,0-4-96,5 4 0,-5-3-160,6-1-64,-3 0-96,3 2 32,0-7 32,-1 2 0,-1-6-640,1-4-224,1 1-256,-6-10-128,0 0 192,0-16 96,0 9 449,0-12 319,0 7 128,0-7 64,0 0-96,0 6 64,0 1 96,-6 2 32,1 1 160,-10 2 95,0 1-63,-11 2 64,8-2 0,-8 16 96,5-1 256,-3 9 128,4-4-96,-7 2-64,9 3 0,-8 9-32,6-6-224,-5 8-96,5-2-96,0-2 0,5 2-128,0-6-64,-6 0-640,7-9-256,2 0-768,3-13-224,0 0-96,3-9 1,1 2 575,5-8 352,0-2 544,0 4 192,0-2 224,5 2 96,-5 0 352,6 0 128,-2 4 384,7-1 224,-2 1-160,11 5-96,1-1-1,3 5 1,-4 0-32,11 5 32,-6-1-128,16 9 0,-11-4-192,9 10 0,-4-6-256,6 6-96,-6-3-96,10 7-96,-10-8 32,6-3 32,-6 1-96,1-3-64,-6-1-736,-4-2-320,-8-1-896,-1-6-287,-8 0-1313,-9-6-512,0 3 768</inkml:trace>
          <inkml:trace contextRef="#ctx0" brushRef="#br1" timeOffset="-229180">23944 7596 7680,'-19'-12'2880,"19"12"-1536,-6 0-640,6 0 896,6 3-192,-6 3 31,3-3-447,3 1-128,4 6-512,1-5-224,3 8 0,-4-3-512,1-3-224,-2 2-1184,6-13-511,-4 4-2241</inkml:trace>
        </inkml:traceGroup>
        <inkml:traceGroup>
          <inkml:annotationXML>
            <emma:emma xmlns:emma="http://www.w3.org/2003/04/emma" version="1.0">
              <emma:interpretation id="{695391CF-590D-49F3-949D-76E303819CBB}" emma:medium="tactile" emma:mode="ink">
                <msink:context xmlns:msink="http://schemas.microsoft.com/ink/2010/main" type="inkWord" rotatedBoundingBox="21603,4758 22536,4740 22552,5545 21618,5563"/>
              </emma:interpretation>
              <emma:one-of disjunction-type="recognition" id="oneOf18">
                <emma:interpretation id="interp90" emma:lang="zh-CN" emma:confidence="0">
                  <emma:literal>供</emma:literal>
                </emma:interpretation>
                <emma:interpretation id="interp91" emma:lang="zh-CN" emma:confidence="0">
                  <emma:literal>借</emma:literal>
                </emma:interpretation>
                <emma:interpretation id="interp92" emma:lang="zh-CN" emma:confidence="0">
                  <emma:literal>倍</emma:literal>
                </emma:interpretation>
                <emma:interpretation id="interp93" emma:lang="zh-CN" emma:confidence="0">
                  <emma:literal>偎</emma:literal>
                </emma:interpretation>
                <emma:interpretation id="interp94" emma:lang="zh-CN" emma:confidence="0">
                  <emma:literal>偌</emma:literal>
                </emma:interpretation>
              </emma:one-of>
            </emma:emma>
          </inkml:annotationXML>
          <inkml:trace contextRef="#ctx0" brushRef="#br1" timeOffset="-228427">24547 7234 6528,'0'-9'2464,"0"9"-1344,0 0-544,0 0 736,0 0 32,0 0 64,6 0-288,-6 0-65,6 0-575,-3 0 128,3 0 128,-1 0 96,0 0 128,-5 0-320,0 0-128,0 0-96,0 6-32,0-3-192,-10 16-64,1-6-64,-12 19-64,7-6 32,-7 14-32,0-8-96,-5 13 64,8-10-384,-2 5-224,4-8-640,0-10-256,1-4-576,11-18-223,-1 0 63,5-14 128,0 5 896,5-4 480,-1 0 640,2 4 320,-1 5 928,10 4 448,0 0 192,5 16 32,-5-2-352,6 18-161,-7-4-287,2 10-160,-7-2-32,2 14-32,-2-9-224,-3 10-64,-6-4-448,0 5-96,0-11-1024,0-9-480,0-6-1759,0-30-673,0-2-224</inkml:trace>
          <inkml:trace contextRef="#ctx0" brushRef="#br1" timeOffset="-228004">24674 7406 9728,'-6'0'3680,"6"0"-1984,15 3-1056,-10-3 959,5 0-447,1 0-32,10 0-512,-7 0-128,16-9-288,-6 5-128,11-14-32,-4 5-192,0 0 32,-8 3-352,-2 1-192,0 0-320,-12-1-192,-4 7-159,-10-1-33,2-1 128,-9 1 96,8-2 448,-12 3 256,0-1 288,-2 4 96,2 0 192,12 7 160,-2-1 320,1 10 192,0 3 128,0 9 64,5-6-96,0 8 0,0-2-321,-11 4 1,7-6-352,-7-4-128,8-4-928,-3-14-319,0 2-2465,6-21-2112,0 2 1920</inkml:trace>
          <inkml:trace contextRef="#ctx0" brushRef="#br1" timeOffset="-227524">25131 7218 9856,'9'13'3680,"-9"-13"-1984,6 13-864,-1-9 1087,-5 11-319,0-2-64,0 9-512,0 0-256,0 0-416,0 1-160,-5-1 0,-1 0-96,-3 0-64,-1-3-160,-6-2 0,1 1-992,-3-1-384,-3-2-352,-11-2-96,8-4 97,-11 5 31,5-5 384,-5 0 160,5-1 640,-2 10 320,3-5 352,5 0 224,3 2 576,1-2 256,5 0 160,0-4 32,4-5-160,8 1 31,-3-1-159,6-4-32,0 0-288,15-4 0,-6-1-256,22-4 0,-6 1-320,21-1-64,-12 0-32,12-1 0,-7 1 0,13 2 0,-8 1 0,1 2 64,-4-2-320,-11 6-128,-4 0-608,-23 0-160,3 0-1023,-21 16-449,6-9-1760</inkml:trace>
          <inkml:trace contextRef="#ctx0" brushRef="#br1" timeOffset="-227341">24895 7819 9344,'-6'13'3520,"6"-13"-1920,6 18-896,0-14 991,-3 6-479,3-1-64,-1 0-672,-1-5-224,2 2-160,-1-2-992,-1-8-448,1-2-1855,1-7-737,-1 0-64</inkml:trace>
          <inkml:trace contextRef="#ctx0" brushRef="#br1" timeOffset="-227143">25160 7775 9088,'20'13'3424,"-20"-13"-1856,36 22-992,-31-16 896,10 3-353,0-2-95,-6 3-576,3-1-224,-3-5-128,2 1-800,-8-10-288,3 1-1855,-12-5-801,3-1-288</inkml:trace>
        </inkml:traceGroup>
        <inkml:traceGroup>
          <inkml:annotationXML>
            <emma:emma xmlns:emma="http://www.w3.org/2003/04/emma" version="1.0">
              <emma:interpretation id="{A170B906-DA9F-4618-B219-6A6029E14CD2}" emma:medium="tactile" emma:mode="ink">
                <msink:context xmlns:msink="http://schemas.microsoft.com/ink/2010/main" type="inkWord" rotatedBoundingBox="22847,4485 23840,4465 23863,5692 22871,5711"/>
              </emma:interpretation>
              <emma:one-of disjunction-type="recognition" id="oneOf19">
                <emma:interpretation id="interp95" emma:lang="zh-CN" emma:confidence="0">
                  <emma:literal>解</emma:literal>
                </emma:interpretation>
                <emma:interpretation id="interp96" emma:lang="zh-CN" emma:confidence="0">
                  <emma:literal>辞</emma:literal>
                </emma:interpretation>
                <emma:interpretation id="interp97" emma:lang="zh-CN" emma:confidence="0">
                  <emma:literal>仵</emma:literal>
                </emma:interpretation>
                <emma:interpretation id="interp98" emma:lang="zh-CN" emma:confidence="0">
                  <emma:literal>佯</emma:literal>
                </emma:interpretation>
                <emma:interpretation id="interp99" emma:lang="zh-CN" emma:confidence="0">
                  <emma:literal>祥</emma:literal>
                </emma:interpretation>
              </emma:one-of>
            </emma:emma>
          </inkml:annotationXML>
          <inkml:trace contextRef="#ctx0" brushRef="#br1" timeOffset="-225313">25820 7047 6656,'0'-9'2528,"0"9"-1344,14-8-608,-8 8 800,3 0-224,-3 0-32,3-6-352,0 2-128,3 4-384,-7 0-33,-1 0 1,1 0 96,-10 10 32,1-2-160,-16 14-64,5-4 64,-17 24 32,8-8 96,-17 11 128,6-4-128,5-2 0,6-4-192,4-7-96,-1-6 0,10-3-32,2-6-96,18-3 0,2-7-32,4-3 96,0 0-64,6-9 32,-1 5 64,0 8 0,-1 2 0,1 1 64,-5 2-32,0 10-32,-4-6 160,-5 13 32,-3-4 64,3 18 0,0-4 64,-6 14 32,0-5 32,0 9 0,0-6-64,0 9 32,0-7-192,0-1-32,0-12-64,0-20-64,0 2-416,0-33-128,0 6-288,3-24-32,3 6 32,5-28 96,-2 13 352,1-4 128,1 10 192,9 0 32,-1 3-64,12 4 64,-6 6 32,4 6 64,-3 0 96,4 12 128,-4 4 0,-2 10 0,-4-6 96,1 14 160,-12-1-160,-3 6 32,-1-5-192,-10 0 32,-1-5-96,-3-3 64,-2-1-128,-4-9-64,0 0-96,6-14 32,-2 0-128,11-8-32,0 4-544,11-12-160,-6 2-416,10-12-128,-6 4-127,12-13-1,-6 5 288,0-10 224,-1 9 544,1-13 224,0 8 192,11-7 128,0 3 352,4 9 224,-6 10 320,2 4 128,-5 3 0,-3 11 64,-1-2-256,-2 16-129,0-3-63,-10 15 32,-1 1-256,-8 3-32,-1 0-96,-1 5-32,0-5-32,3 6 64,-3-6-160,6 0-32,0 1-64,9-6-64,-3 2-64,9-2 32,-4-4 32,4 2 0,0-2 0,-6 5 64,2 4-192,-7 0-32,-4-4-96,-4 10 0,-1-6 160,-22 22 96,9-7 96,-2 3 96,-1-5-32,6 0 0,0-1-96,10-8-64,-1-5 96,21 4 0,-4-9-32,10-2-64,-1-1-64,-1-4-32,1 0-224,-5 6-128,-4-3 96,-11 7 128,0-1 128,-15 8 64,-2-4 160,-12 9 160,5-3 192,-3 8 96,7-5-224,5 4-64,1-3-96,8-4 32,2-7-128,25-2 0,-6-6-192,14-8 0,-5-2 96,8 2 64,-8-1-160,2 2 0,-5-1-320,-3-6-128,-3 4-160,-4 0-32,-2 0-448,2-8-128,-7 6-159,2-6 31,0 5 224,-6 0 128,0 1 608,-6-6 256,0 6 544,-3-7 192,0 6 352,-3 1 256,3-1-96,-2 0 32,2 5-192,0-1-65,-2 1-159,5 4 0,2 0 0,-1 0 64,-1 0-192,2 13 32,-1-4-32,5 14-32,0-5-96,0 21 0,0-8-32,5 18 32,-1-8-128,2 13-96,-1-10-64,-1 23 0,2-4-128,-1-5 0,1-10-832,-3-2-288,3-10-992,-6-10-320,0-4-1791,5-12-1921,-5-6 2144</inkml:trace>
        </inkml:traceGroup>
        <inkml:traceGroup>
          <inkml:annotationXML>
            <emma:emma xmlns:emma="http://www.w3.org/2003/04/emma" version="1.0">
              <emma:interpretation id="{85B1B823-1FC9-4EC7-86CA-717F6331E351}" emma:medium="tactile" emma:mode="ink">
                <msink:context xmlns:msink="http://schemas.microsoft.com/ink/2010/main" type="inkWord" rotatedBoundingBox="24169,4661 24993,4645 25013,5689 24189,5705"/>
              </emma:interpretation>
              <emma:one-of disjunction-type="recognition" id="oneOf20">
                <emma:interpretation id="interp100" emma:lang="zh-CN" emma:confidence="0">
                  <emma:literal>析</emma:literal>
                </emma:interpretation>
                <emma:interpretation id="interp101" emma:lang="zh-CN" emma:confidence="0">
                  <emma:literal>折</emma:literal>
                </emma:interpretation>
                <emma:interpretation id="interp102" emma:lang="zh-CN" emma:confidence="0">
                  <emma:literal>圻</emma:literal>
                </emma:interpretation>
                <emma:interpretation id="interp103" emma:lang="zh-CN" emma:confidence="0">
                  <emma:literal>所</emma:literal>
                </emma:interpretation>
                <emma:interpretation id="interp104" emma:lang="zh-CN" emma:confidence="0">
                  <emma:literal>柝</emma:literal>
                </emma:interpretation>
              </emma:one-of>
            </emma:emma>
          </inkml:annotationXML>
          <inkml:trace contextRef="#ctx0" brushRef="#br1" timeOffset="-224461">26934 7314 7936,'-9'-4'2976,"9"4"-1600,0 4-896,0 2 832,5-6 0,-1 0 159,8 0-511,-3 0-192,12-6-448,-7 2-128,21-4-64,-5-2-64,1 2-64,-7 0-416,2-2-192,-6 0-480,-4 2-95,-6 0-161,-5-1 0,-2 0 352,-6-1 160,-2 1 512,-11 2 256,2-3 416,2 4 160,3 3 128,4 6 64,1 3-32,8 7 64,1 0 0,4 28 96,3-10-161,-3 14-95,2-6 96,-7 21 32,2-12-224,-6 2-64,0-11-224,-6-4-128,2-3-480,-12-10-128,6-3-704,0-16-255,0 3-193,0-15 0,-1 0 288,2-10 160,-1 6 608,0-3 320,0 0 480,-1 0 320,2 2 448,-1 0 224,5 6 96,-6 2 96,1 3-320,1 12-129,4-5 33,-1 18 128,0 0-32,3 10 32,-2-6-160,-1 10 0,2-4-160,4-1-64,0-3-288,4-12-160,2-3-64,8-17-32,1 4-64,16-25-64,-1 2-896,9-21-448,-8 6-800,9-22-256,-5 6-1247,6-6-513,-11 12 256</inkml:trace>
          <inkml:trace contextRef="#ctx0" brushRef="#br1" timeOffset="-224044">27372 7123 10240,'-20'9'3872,"20"-9"-2112,0 4-1153,0 1 1025,6-5-544,-3 0-64,14 0-544,-2 0-128,9 0-224,-3 0-32,19-5 32,-9 5-160,-2-4 32,-3 4-160,-1 0 32,-5 0-640,-11 0-288,2 0-320,-11 4-95,0 1 159,-20 3 64,5-3 640,-6 5 288,7-7 352,-1 7 224,4-1 352,2 0 256,-1-1 192,5 6 63,-1 0-191,1 17-32,1-5-192,-3 10-64,2-5 64,1 4 32,-1-3-128,-4 9-32,3-6-320,0 6-160,1-10-64,-4-1-32,3-2-1216,-3-11-512,3 2-1536,1-24-671,1 0-641</inkml:trace>
          <inkml:trace contextRef="#ctx0" brushRef="#br1" timeOffset="-223542">27393 7502 9216,'-11'-3'3520,"11"3"-1920,0 0-1024,0 0 991,6 0-383,-1 0-32,10-4-384,0 4-64,20-10-416,1 1-96,8-4-64,-9 0-160,6-6 32,-5 7-64,-7-1-64,1-2-416,-15 7-192,-1-1-480,-8 3-192,0 3-31,-12 6 31,0 3 320,-2-2 288,-2-4 448,-1 5 224,2-1 352,-3 0 192,3 1 352,4-5 160,-1 0 0,2 0 64,-2 0-65,6 0 1,0 0-96,0 4-32,0 2-32,0 1 64,0-1-160,0 6-32,0-2-160,6 6 32,-6 3-160,4 4 32,2-5-96,-1 18 0,0-5-96,-1 8 32,2-2-64,0 8 0,-2-6-192,1 14-32,0-8 32,1 18 0,-2-14-608,2 1-224,-1-9-960,-5-6-384,0-4-800,0-4-351,0-5-1153</inkml:trace>
        </inkml:traceGroup>
        <inkml:traceGroup>
          <inkml:annotationXML>
            <emma:emma xmlns:emma="http://www.w3.org/2003/04/emma" version="1.0">
              <emma:interpretation id="{2D4D8B93-B05D-407D-9F5A-F334328F68DD}" emma:medium="tactile" emma:mode="ink">
                <msink:context xmlns:msink="http://schemas.microsoft.com/ink/2010/main" type="inkWord" rotatedBoundingBox="25299,4579 26060,4564 26080,5564 25318,5578"/>
              </emma:interpretation>
              <emma:one-of disjunction-type="recognition" id="oneOf21">
                <emma:interpretation id="interp105" emma:lang="zh-CN" emma:confidence="0">
                  <emma:literal>形</emma:literal>
                </emma:interpretation>
                <emma:interpretation id="interp106" emma:lang="zh-CN" emma:confidence="0">
                  <emma:literal>刊</emma:literal>
                </emma:interpretation>
                <emma:interpretation id="interp107" emma:lang="zh-CN" emma:confidence="0">
                  <emma:literal>钐</emma:literal>
                </emma:interpretation>
                <emma:interpretation id="interp108" emma:lang="zh-CN" emma:confidence="0">
                  <emma:literal>衫</emma:literal>
                </emma:interpretation>
                <emma:interpretation id="interp109" emma:lang="zh-CN" emma:confidence="0">
                  <emma:literal>彩</emma:literal>
                </emma:interpretation>
              </emma:one-of>
            </emma:emma>
          </inkml:annotationXML>
          <inkml:trace contextRef="#ctx0" brushRef="#br1" timeOffset="-222797">28092 7571 7936,'-26'3'2976,"26"-3"-1600,-4 10-1120,4-6 768,4 2 128,2-6 160,3 0-257,2 0-159,9 0-512,-5 0-96,24-6-64,-4 6-32,16-4-32,-11-1-96,11-3 32,-7-1-128,3 0 0,-9-1-608,-2 7-224,-4-3-671,-23 2-321,0 0-640,-18 0-256,3-1-512</inkml:trace>
          <inkml:trace contextRef="#ctx0" brushRef="#br1" timeOffset="-223046">28112 7240 8192,'-11'0'3072,"11"0"-1664,-4 4-672,4-4 928,0 4-384,0 1-33,9-1-415,1-4-128,10 0-416,-5 0-96,26 0 0,-11 0-32,16-9 0,-12 5-96,12-9-64,-11 4-416,0-1-128,-5 1-480,-6 5-256,-4 1-1279,-8 3-577,-2 0-768</inkml:trace>
          <inkml:trace contextRef="#ctx0" brushRef="#br1" timeOffset="-221983">28186 7422 7168,'-9'-10'2720,"9"10"-1472,5 10-608,-5-5 768,4-2-160,2 2 0,0 10-225,-3-3 1,8 14-576,-7-4 96,2 20 96,-1-7 0,0 0 0,-1-3-416,2-1-128,-6-3-224,6-15-64,-6-3-960,4-30-448,1 8-447,10-16-193,-4 6 896,8-10 416,-3 6 736,-1 4 352,-6 4 736,6 4 288,-4 5 32,4 9 0,-6 0-193,7 15 1,-2-2-384,3 10-64,-8-7-192,1 6 0,0-3-448,0-10-96,1-5-864,-2-17-352,1 4-447,1-27-129,-6 10-224,-1-37-64,2 9 512,0-9 640,-3 9 1152,8 6 576,-1 4 384,10-2 160,-5 6 128,11 4-704,-8 10 352,3 4 160,-6 4-128,1 8 64,-6 1-192,-5 9-65,-1 0-223,-8 9-32,-1 1-32,-5 12-32,-1-4-32,11 5-32,0-1-160,11 1-96,-1-7-160,5 6 0,-7-3 0,10 0 0,-4-7 0,-4 11 0,0-1 0,-6 5 0,2-5-160,-12 9 32,2-3 64,-1 2 32,0-3 32,-5-1 64,-1-4-96,11 6-64,0-5 64,5 0 64,1-7-64,4 6-64,0-3-32,10-1 96,-10-5 64,0 10 64,-4-5-32,-12 8-64,0-3 288,-3 11 128,-6-2 64,-15 18 32,4-4-256,2-12-96,4-2-1024,-10-6-384,4-4-2591,-4-26-1185,4-1 672</inkml:trace>
        </inkml:traceGroup>
        <inkml:traceGroup>
          <inkml:annotationXML>
            <emma:emma xmlns:emma="http://www.w3.org/2003/04/emma" version="1.0">
              <emma:interpretation id="{2579CC9A-D0A2-409C-8A51-A62421AB612B}" emma:medium="tactile" emma:mode="ink">
                <msink:context xmlns:msink="http://schemas.microsoft.com/ink/2010/main" type="inkWord" rotatedBoundingBox="26302,4466 26969,4453 26990,5533 26323,5546"/>
              </emma:interpretation>
              <emma:one-of disjunction-type="recognition" id="oneOf22">
                <emma:interpretation id="interp110" emma:lang="zh-CN" emma:confidence="0">
                  <emma:literal>式</emma:literal>
                </emma:interpretation>
                <emma:interpretation id="interp111" emma:lang="zh-CN" emma:confidence="0">
                  <emma:literal>弍</emma:literal>
                </emma:interpretation>
                <emma:interpretation id="interp112" emma:lang="zh-CN" emma:confidence="0">
                  <emma:literal>弎</emma:literal>
                </emma:interpretation>
                <emma:interpretation id="interp113" emma:lang="zh-CN" emma:confidence="0">
                  <emma:literal>术</emma:literal>
                </emma:interpretation>
                <emma:interpretation id="interp114" emma:lang="zh-CN" emma:confidence="0">
                  <emma:literal>弌</emma:literal>
                </emma:interpretation>
              </emma:one-of>
            </emma:emma>
          </inkml:annotationXML>
          <inkml:trace contextRef="#ctx0" brushRef="#br1" timeOffset="-221562">29152 7266 9088,'-5'4'3424,"5"-4"-1856,5 18-1120,-1-14 832,7 1-289,-2-1 65,17-8-416,-6-1-64,16-3-320,-6 3-160,9-4 0,-4 1-768,-4 2-256,-6 3-1023,-14 12-449,-7-1-1280,-19 19-1152,0-4 1856</inkml:trace>
          <inkml:trace contextRef="#ctx0" brushRef="#br1" timeOffset="-220981">29096 7588 7552,'-29'8'2816,"29"-8"-1536,9 4-928,-3-4 736,8 0-224,-4 0-32,10-4-192,-4 1-64,10-2-320,-6 1 31,0 4 65,-6 0 64,2 9 160,-7-2 32,-3 15 32,-1 1 192,-10 8 128,-1-3-96,1 4-64,1-6-288,4 0-160,0-4-128,9-7 0,-3-8-192,9-10-32,-1-1-416,12-15-224,-7 1-704,2-17-288,-7 4-352,-8-15-95,0 8 127,-6-22 64,0 12 736,-6-6 352,0 9 480,2-8 288,-1 8 320,0 0 192,1 5 256,-2 4 192,0 4-32,1-2 32,1 2-96,-1 6 32,-1 4-128,2 12-65,-2 1 1,6 9-32,0 0 0,0 13 64,0-4-192,6 14-32,-2-5-160,11 26-32,-4-8 32,13 14 32,2-11-96,4 24 0,-4-15-96,4 25 0,-6-15-96,8 17 32,-3-11-64,0 16 64,-2-14-64,-3-2-32,2-6-672,-6-18-352,-5-4-992,1-36-320,-8 0-1503,-2-22-673,0 2 896</inkml:trace>
          <inkml:trace contextRef="#ctx0" brushRef="#br1" timeOffset="-220741">29588 6954 10368,'-9'-28'3872,"9"28"-2112,9 6-1344,-3-6 959,4 7-191,-5 2 0,10 1-512,-4-1-160,4 4-320,0-4-256,-1 4-64,2-3-1216,-7-2-512,2 2-1823,-5 3-769,-3-4 480</inkml:trace>
        </inkml:traceGroup>
        <inkml:traceGroup>
          <inkml:annotationXML>
            <emma:emma xmlns:emma="http://www.w3.org/2003/04/emma" version="1.0">
              <emma:interpretation id="{AC7085CC-9053-4981-8CE1-8B2DEA2D7F82}" emma:medium="tactile" emma:mode="ink">
                <msink:context xmlns:msink="http://schemas.microsoft.com/ink/2010/main" type="inkWord" rotatedBoundingBox="27530,5314 27601,5313 27603,5408 27532,5409"/>
              </emma:interpretation>
              <emma:one-of disjunction-type="recognition" id="oneOf23">
                <emma:interpretation id="interp115" emma:lang="zh-CN" emma:confidence="0">
                  <emma:literal>,</emma:literal>
                </emma:interpretation>
                <emma:interpretation id="interp116" emma:lang="zh-CN" emma:confidence="0">
                  <emma:literal>.</emma:literal>
                </emma:interpretation>
                <emma:interpretation id="interp117" emma:lang="zh-CN" emma:confidence="0">
                  <emma:literal>、</emma:literal>
                </emma:interpretation>
                <emma:interpretation id="interp118" emma:lang="zh-CN" emma:confidence="0">
                  <emma:literal>'</emma:literal>
                </emma:interpretation>
                <emma:interpretation id="interp119" emma:lang="zh-CN" emma:confidence="0">
                  <emma:literal>’</emma:literal>
                </emma:interpretation>
              </emma:one-of>
            </emma:emma>
          </inkml:annotationXML>
          <inkml:trace contextRef="#ctx0" brushRef="#br1" timeOffset="-218135">30354 7784 8320,'-22'0'3072,"22"0"-1664,-11 7-928,11-7 768,0 11-192,0-11 31,0 7-543,0 4-256,0-3-160,0 0-128,-7 10 32,7-7-320,-23-3-128,16-1-991,7-7-417,0 0-2464</inkml:trace>
        </inkml:traceGroup>
        <inkml:traceGroup>
          <inkml:annotationXML>
            <emma:emma xmlns:emma="http://www.w3.org/2003/04/emma" version="1.0">
              <emma:interpretation id="{F5CE6E81-7302-4766-A12D-866020E94695}" emma:medium="tactile" emma:mode="ink">
                <msink:context xmlns:msink="http://schemas.microsoft.com/ink/2010/main" type="inkWord" rotatedBoundingBox="28001,4317 28818,4301 28839,5385 28022,5401"/>
              </emma:interpretation>
              <emma:one-of disjunction-type="recognition" id="oneOf24">
                <emma:interpretation id="interp120" emma:lang="zh-CN" emma:confidence="0">
                  <emma:literal>或</emma:literal>
                </emma:interpretation>
                <emma:interpretation id="interp121" emma:lang="zh-CN" emma:confidence="0">
                  <emma:literal>戓</emma:literal>
                </emma:interpretation>
                <emma:interpretation id="interp122" emma:lang="zh-CN" emma:confidence="0">
                  <emma:literal>域</emma:literal>
                </emma:interpretation>
                <emma:interpretation id="interp123" emma:lang="zh-CN" emma:confidence="0">
                  <emma:literal>㦯</emma:literal>
                </emma:interpretation>
                <emma:interpretation id="interp124" emma:lang="zh-CN" emma:confidence="0">
                  <emma:literal>㦶</emma:literal>
                </emma:interpretation>
              </emma:one-of>
            </emma:emma>
          </inkml:annotationXML>
          <inkml:trace contextRef="#ctx0" brushRef="#br1" timeOffset="-217555">30761 7180 4352,'0'-3'1664,"0"3"-896,0 0-128,0 0 672,4 0 128,-4 0 96,0 0 0,0 0 0,5 3-832,-5-3 287,6 0 129,-6 0-256,4 0-32,2 0-288,4 0 0,0 0-192,10-3 32,-5-3-224,15-1-96,0-3-32,10-2 32,-10-7-192,17 6 32,-12 0-320,4-2-64,-4 7-384,-5 0-160,-4-2-608,-11 6-223,-1-1-1057,-14 10-416,0-1 96</inkml:trace>
          <inkml:trace contextRef="#ctx0" brushRef="#br1" timeOffset="-216882">30871 7851 10752,'-25'19'4032,"25"-19"-2177,0 0-1599,0 0 928,4 0-320,1 0-32,5-9-320,1 3-96,9-7-224,-5 4-128,9-8 32,-3-2-128,14-12 0,-5 5-608,11-15-288,-6 6-512,6-13-223,-11 6-801,5-11-352,-6 8-960</inkml:trace>
          <inkml:trace contextRef="#ctx0" brushRef="#br1" timeOffset="-217077">30896 7171 6784,'0'6'2624,"0"-6"-1408,-5 13-704,5-7 768,5 7-32,-5-4 32,4 21-416,2-2-193,-6 7-383,0-4 0,0 5 64,0-5-192,0-4-96,0-6-192,0-5 0,0-4-512,6-12-127,-6 0 159,5-12 192,-2-4 192,13 0 64,-2-3 96,7-3 96,-6 0-64,5 12 0,-5 7 320,5-1 96,1-1-32,-1 14 32,-5 0-96,0 0 63,-6-1 1,-9 10 96,0-5 64,-3 6 64,-3-6-128,-3 0 0,-2 0-128,-4-4-32,5 1-256,10-7-64,0 3-160,10-6-32,1 0-736,7-6-256,-3 3-703,6 3-321,-7 0-1760,-2 9-928,-6-6 2400</inkml:trace>
          <inkml:trace contextRef="#ctx0" brushRef="#br1" timeOffset="-216549">31132 6913 7040,'-20'-67'2720,"20"67"-1472,-6-9-832,6 9 704,0-4-224,0 4 0,0-5-64,0 5-32,6 0-448,-1 0 223,-1 9 65,1-4-64,7 18 64,-3-7-64,6 12-64,-4-6 0,4 18 0,0-5-128,9 33-64,-3-6 0,5 14 128,-3-13-192,7 17-64,-4-8-32,4 8 32,-4-13-160,-2 9-32,2-13-288,-5-11-64,-7-7-1088,1-23-416,-5-3-800,1-23-351,-2-1-1409,2-31-704,-2 5 2656</inkml:trace>
          <inkml:trace contextRef="#ctx0" brushRef="#br1" timeOffset="-216367">31580 7240 8064,'-11'-9'2976,"11"9"-1600,-9 0-544,9 0 928,-6 9-384,3-5-1,-8 22-479,1-4-192,-16 15-384,6-10 0,-10 8 32,0-4-192,-5 14-96,5-4-960,-5-10-448,3-5-1503,8-20-641,4-3-736</inkml:trace>
          <inkml:trace contextRef="#ctx0" brushRef="#br1" timeOffset="-216135">31383 6802 8576,'6'-10'3232,"-6"10"-1728,30-12-1120,-16 6 832,7 6-288,-7 0-1,1 0-511,0 6-192,2 2-128,-8-4-992,6 6-447,-4-1-2753,-2 4-1696,1-3 2592</inkml:trace>
        </inkml:traceGroup>
        <inkml:traceGroup>
          <inkml:annotationXML>
            <emma:emma xmlns:emma="http://www.w3.org/2003/04/emma" version="1.0">
              <emma:interpretation id="{62C99852-1235-4C7B-9FDF-E55B3472D130}" emma:medium="tactile" emma:mode="ink">
                <msink:context xmlns:msink="http://schemas.microsoft.com/ink/2010/main" type="inkWord" rotatedBoundingBox="29280,4457 29795,4447 29813,5421 29299,5431"/>
              </emma:interpretation>
              <emma:one-of disjunction-type="recognition" id="oneOf25">
                <emma:interpretation id="interp125" emma:lang="zh-CN" emma:confidence="0">
                  <emma:literal>自</emma:literal>
                </emma:interpretation>
                <emma:interpretation id="interp126" emma:lang="zh-CN" emma:confidence="0">
                  <emma:literal>白</emma:literal>
                </emma:interpretation>
                <emma:interpretation id="interp127" emma:lang="zh-CN" emma:confidence="0">
                  <emma:literal>囟</emma:literal>
                </emma:interpretation>
                <emma:interpretation id="interp128" emma:lang="zh-CN" emma:confidence="0">
                  <emma:literal>臼</emma:literal>
                </emma:interpretation>
                <emma:interpretation id="interp129" emma:lang="zh-CN" emma:confidence="0">
                  <emma:literal>䏍</emma:literal>
                </emma:interpretation>
              </emma:one-of>
            </emma:emma>
          </inkml:annotationXML>
          <inkml:trace contextRef="#ctx0" brushRef="#br1" timeOffset="-215546">32328 7002 5760,'-5'-9'2176,"5"9"-1152,0-22-224,0 22 864,0-4-128,0-2-32,0 2-288,0 1-97,0-12-639,0 7 192,0 3 192,0 1-64,-3 4 96,-3 0-512,-6 9-160,4-1-128,-22 14 0,4-3-576,-13 12-128,3-5-992,-5 6-320,12-4-927,-1-6-353,4 0-544</inkml:trace>
          <inkml:trace contextRef="#ctx0" brushRef="#br1" timeOffset="-215362">32043 7177 7296,'9'13'2816,"-9"-13"-1536,11 31-640,-7-27 864,2 27-224,-1-3 32,-1 12-97,2-3-63,-6 20-608,0-8-192,0 5 0,0-5-288,-6 3-96,2-7-1056,-1-4-416,-1-6-2271,6-16-2337,0 0 1888</inkml:trace>
          <inkml:trace contextRef="#ctx0" brushRef="#br1" timeOffset="-214938">32273 7203 7040,'5'-22'2624,"-5"22"-1408,16-4-448,-11 4 864,4 0-64,3 0 31,-4 9-415,2-5-160,5 5-576,-4 1 0,4 6 64,0-1 32,5 2-32,-4-4-64,-2 9 32,1-3 32,-4-1-32,-2-5-96,6 6-64,-4-6 0,-7 0 128,1-4-64,1 8 32,-6-2-160,4 7-96,-4-5 0,0 15-32,0-5-160,11 12-32,-6-7 32,-1 9 0,2-6 32,0 9 0,-3-8 0,2-1 0,-5-3-576,-5-4-256,2-6-704,-13-9-224,6-4-416,-6-14-96,2 1-575,-7-15-225,6 6-672</inkml:trace>
          <inkml:trace contextRef="#ctx0" brushRef="#br1" timeOffset="-214465">32152 7413 8064,'0'0'3072,"0"0"-1664,30 0-1152,-25 0 768,6 0-288,-1 0 32,4 5-352,-2-1-160,2 2-160,-4-3-96,-1 10 96,2-3 0,-11 8 32,0-5-65,-6 4-63,1-3 224,-10 0 160,5-2 96,2-2 96,-4 0-192,6-7 32,3 2-256,12-5-32,3 0-128,6-5-96,-3 2 64,11 3 0,-5 0-128,-1 0 32,-5 0-224,-6 8-32,-3 0 160,-12 10 96,0-4 32,-8 8 32,-2-4 416,-4 5 160,2-6-64,1-3 64,8-1-224,9-3-96,0-7-96,14 3-96,-2-2 32,6-8 32,-1-2-192,2 3 32,-5-2-544,7-9-128,-6 5-736,16-8-255,-6-1-1761,9-14-1824,-4 6 1696</inkml:trace>
        </inkml:traceGroup>
        <inkml:traceGroup>
          <inkml:annotationXML>
            <emma:emma xmlns:emma="http://www.w3.org/2003/04/emma" version="1.0">
              <emma:interpretation id="{3F066EEC-4C09-4B01-BBD1-49F6FA20C28A}" emma:medium="tactile" emma:mode="ink">
                <msink:context xmlns:msink="http://schemas.microsoft.com/ink/2010/main" type="inkWord" rotatedBoundingBox="30008,4642 31022,4622 31035,5301 30021,5321"/>
              </emma:interpretation>
              <emma:one-of disjunction-type="recognition" id="oneOf26">
                <emma:interpretation id="interp130" emma:lang="zh-CN" emma:confidence="0">
                  <emma:literal>动</emma:literal>
                </emma:interpretation>
                <emma:interpretation id="interp131" emma:lang="zh-CN" emma:confidence="0">
                  <emma:literal>劫</emma:literal>
                </emma:interpretation>
                <emma:interpretation id="interp132" emma:lang="zh-CN" emma:confidence="0">
                  <emma:literal>玏</emma:literal>
                </emma:interpretation>
                <emma:interpretation id="interp133" emma:lang="zh-CN" emma:confidence="0">
                  <emma:literal>沙</emma:literal>
                </emma:interpretation>
                <emma:interpretation id="interp134" emma:lang="zh-CN" emma:confidence="0">
                  <emma:literal>幼</emma:literal>
                </emma:interpretation>
              </emma:one-of>
            </emma:emma>
          </inkml:annotationXML>
          <inkml:trace contextRef="#ctx0" brushRef="#br1" timeOffset="-213390">32791 7212 8832,'-29'0'3328,"29"0"-1792,0 0-1312,0 0 736,9 0-384,11 0-96,-4 0-256,10-4-160,-3 4-32,-2 0-32,3 0 0,17 0 0,-11 0 0,1 0-224,-12 4 0,-4 1-128,-4 2 64,-6 3-256,-10 8-64,-6 0-32,-8 9 0,-7-4 256,2-1 224,-2 0 256,2-4 96,4-4 352,8-5 192,3-2-32,3 3-32,1-5-224,5-2-32,0-3-256,11-3-32,-2-2-128,6 1-32,2-2 32,-2 6 64,0 0-32,-1-7-32,2-8 159,-7 15 33,2 0-64,-2 0-32,2-8 32,-2-1 0,-9 13 0,-5 5 0,1 1 0,-16 6 64,-10 16 320,10-10 224,-1-4-96,-8 14-64,2-6-64,3 6 96,-2-6-160,6 2 64,5-6-288,10-5-64,-5-2-96,30-8-64,-10 2 32,22-12 32,-3 3-96,7-13-64,-7 3-576,6-3-224,-5-2-288,-4-1-96,-2-12-64,-4 12-63,-4-4 351,-5 8 160,-11 2 448,0 6 192,0-1 384,0 5 224,0 0 832,0 0-384,4 9-1,1 1-287,1 2 0,-3-2-224,3 3-32,-6-4-192,0 5-128,0-6-1024,5-8-415,-1 0-1505,2-18-608,4-18 192</inkml:trace>
          <inkml:trace contextRef="#ctx0" brushRef="#br1" timeOffset="-212806">33190 7409 7680,'-12'0'2880,"12"0"-1536,0-18-864,6 10 832,-6 8-352,9-9 0,12 0-416,9-10-97,1 6-255,4 0-192,4 0-32,2 4 32,-1 0 64,0 5 32,0-2 96,0 6 32,6 0 96,-7 6 192,-4 7 128,-9-4 96,4 17 96,-10 6-96,1-1-64,-12 4 64,-3 1 0,-6-1-192,-6 12-64,-8-3-224,-10 1-96,-2-6-64,1-2-96,-1-11-128,0-4 0,7-9-1056,-1-13-416,5-9-1248,0-21-447,5-20-1825</inkml:trace>
          <inkml:trace contextRef="#ctx0" brushRef="#br1" timeOffset="-213142">33349 7101 8320,'0'0'3072,"6"4"-1664,-1 1-736,-5-5 960,4 10-289,2 2 1,-1 2-352,-2 4-128,-3-1-480,0 5 32,0 19 96,0 0 32,0-2 32,-3 2-160,-2 0-96,-1-2-256,2-11-32,4-6-448,-11 0-160,2-5-1248,-2-2-480,7-8-1215,-11-1-449,-2-6 96</inkml:trace>
        </inkml:traceGroup>
        <inkml:traceGroup>
          <inkml:annotationXML>
            <emma:emma xmlns:emma="http://www.w3.org/2003/04/emma" version="1.0">
              <emma:interpretation id="{C20D18E4-9A5C-4530-9109-7644998CCC08}" emma:medium="tactile" emma:mode="ink">
                <msink:context xmlns:msink="http://schemas.microsoft.com/ink/2010/main" type="inkWord" rotatedBoundingBox="31205,4520 31989,4505 32006,5382 31222,5397"/>
              </emma:interpretation>
              <emma:one-of disjunction-type="recognition" id="oneOf27">
                <emma:interpretation id="interp135" emma:lang="zh-CN" emma:confidence="0">
                  <emma:literal>计</emma:literal>
                </emma:interpretation>
                <emma:interpretation id="interp136" emma:lang="zh-CN" emma:confidence="0">
                  <emma:literal>汁</emma:literal>
                </emma:interpretation>
                <emma:interpretation id="interp137" emma:lang="zh-CN" emma:confidence="0">
                  <emma:literal>什</emma:literal>
                </emma:interpretation>
                <emma:interpretation id="interp138" emma:lang="zh-CN" emma:confidence="0">
                  <emma:literal>讨</emma:literal>
                </emma:interpretation>
                <emma:interpretation id="interp139" emma:lang="zh-CN" emma:confidence="0">
                  <emma:literal>汴</emma:literal>
                </emma:interpretation>
              </emma:one-of>
            </emma:emma>
          </inkml:annotationXML>
          <inkml:trace contextRef="#ctx0" brushRef="#br1" timeOffset="-211623">33967 7164 7296,'-6'-6'2816,"6"2"-1536,6-1-928,3 1 736,8 4 0,7 0 32,2-4-384,-7 4-192,7 0-321,0 0-159,-8 0-32,-3 4-383,-4 5-161,-5 1-1024,-6 3-352,-6 0-320,0 0-64,-8 5 896,-1 5 800,-11 8 768,17-5 800,3-3 320,2-1-32,4 0 32,10 0-96,-1-3 0,8-1-640,-8 5 224,0-1 160,-3 4-33,-1 9 97,-5 6 64,0 0 32,-5-11-256,5-2-64,0-6-320,9-22-128,8-13-192,1-10-256,8-8-32,4-10-512,-4-7-192,-2-6-512,-3 4-128,-1 5-191,-5 10-97,-6 9 480,-3 4 288,0 3 416,-1 6 288,-1 0 608,-4 4 320,0 3 480,5 3 192,1 3 0,3 0-33,0 0-255,12 0-96,11-4-384,1-2-96,8-3-256,0-4-128,-2 0-128,-4-6 32,6 6-480,-11 0-192,-4 0-448,-23 4-1183,-6 0 255,-9 5 352,-2 4 352,-7-6 640,-3 3 384,4-3 352,-11 2 192,6-5 96,1 0 64,3 1 96,7-6 64,2 1-160,8 0-32,-1-6 64,-1 10 160,6-4 128,-4 9 64,14-5 32,-16 9 64,6 3 31,11-3 33,-11 0-224,4 10-64,2 3-96,5 11 0,-2 6-64,-3 7 32,-3 15-128,3 11-32,3 4-64,-3 9 64,-1 4-96,5-4 32,-5 0-160,1-4 0,-2-10-32,6-12-64,-4-11-416,-2-11-192,2-11-960,-6-17-352,9-8-1183,2-20-513,-2-16-544</inkml:trace>
        </inkml:traceGroup>
        <inkml:traceGroup>
          <inkml:annotationXML>
            <emma:emma xmlns:emma="http://www.w3.org/2003/04/emma" version="1.0">
              <emma:interpretation id="{CB683DA2-7E25-4125-BEF3-8A5572877567}" emma:medium="tactile" emma:mode="ink">
                <msink:context xmlns:msink="http://schemas.microsoft.com/ink/2010/main" type="inkWord" rotatedBoundingBox="32078,4247 33005,4229 33027,5354 32100,5371"/>
              </emma:interpretation>
              <emma:one-of disjunction-type="recognition" id="oneOf28">
                <emma:interpretation id="interp140" emma:lang="zh-CN" emma:confidence="0">
                  <emma:literal>算</emma:literal>
                </emma:interpretation>
                <emma:interpretation id="interp141" emma:lang="zh-CN" emma:confidence="0">
                  <emma:literal>弈</emma:literal>
                </emma:interpretation>
                <emma:interpretation id="interp142" emma:lang="zh-CN" emma:confidence="0">
                  <emma:literal>魚</emma:literal>
                </emma:interpretation>
                <emma:interpretation id="interp143" emma:lang="zh-CN" emma:confidence="0">
                  <emma:literal>并</emma:literal>
                </emma:interpretation>
                <emma:interpretation id="interp144" emma:lang="zh-CN" emma:confidence="0">
                  <emma:literal>弅</emma:literal>
                </emma:interpretation>
              </emma:one-of>
            </emma:emma>
          </inkml:annotationXML>
          <inkml:trace contextRef="#ctx0" brushRef="#br1" timeOffset="-210506">35114 6712 7296,'-6'4'2816,"12"2"-1536,-1-3-800,-1 0 768,1 7-32,6 3 64,-1 2-353,-1-2-159,8 0-448,-2 0-192,9 0-32,-4-3-64,0-5-32,1-5 32,-2-5-32,1-5-160,-5-3-32,2 0-64,1 3 64,-3-2 128,1 2 96,-1 6 0,0-1-32,9 5 32,-9 0-32,2 5 128,7-1 64,-4 2 64,1-2 64,3 0-32,-4 1-160,-5-2 0,-4-3-128,-1 0-32,-4 6 96,-12-2 32,0 0-32,2 5 32,-1 0 64,-1 5 64,2 0 32,-1 3 0,-10-4-64,4 2-32,2 1-192,-6 3 32,0-6-640,0 0-288,-5 0-800,-6 2-351,1-8-513,-10 2-160,0 1 992,10-1 544,0 0 1120,5 5 512,5 4 960,4-2 480,2 7 96,3 5 0,2 1-448,-2-1-129,1 8-287,5 8-128,0-8-256,0 0-96,-5-4-288,5-6-128,-4-16-544,-2-10-704,6-14-320,0-8-351,15-6-129,0 2 320,0 4 192,0 0 608,1 4 384,3-2 288,-2 8 192,-2 2 384,-1 3 160,1 2 128,0 5 128,-1 5-64,-2-2 32,2 11-96,-4-2-1,-4 11-31,-3 8 64,-3 1-160,0 0-96,-3-6-416,-3 5-160,-4-8-448,-4 5-96,2-12-1024,3-3-415,-2-4-577,2-9-256,-2-4 32,7-4-224,-1-6 1376,-1 2 1792,3-16 1024,-3 5 544,1-8 224,5 5 0,0 4-32,0 3-416,0 6-128,0 3-768,0 7 128,0 3 128,0 13-193,0 9-63,-4 4-160,-2 2-32,-5-2-224,2 6-128,-6-4-480,0-6-128,0 0-1279,-6-6-545,7 0-1952</inkml:trace>
          <inkml:trace contextRef="#ctx0" brushRef="#br1" timeOffset="-210156">34893 7610 8320,'-16'0'3168,"-4"5"-1728,11-1-832,9-4 832,9 0-384,0 0-65,2 0-383,-1 0-32,5 0-352,5-4 64,1 4 64,8-5 0,3 1 32,1-2-192,8 2-128,9-5-32,1 0 32,-1-4-32,5 4-32,-5-5-64,6 5 32,9 2-32,-3 2 0,-12 0 64,-6 0 0,-3 1 64,-6 4 32,-5-5-256,-6 5-64,-3 0-224,-10 5-128,-11-5-736,-11 4-351,-19 1-1249,-15 5-544,-6-3-32</inkml:trace>
          <inkml:trace contextRef="#ctx0" brushRef="#br1" timeOffset="-209975">35148 7552 8320,'0'-10'3072,"6"10"-1664,3-3-864,-4 3 864,5 3-448,1 3-97,-1 2-351,-1 1-96,7 4-224,-6 9-128,-5-3 32,-5 0-832,0-7-319,0-2-1281,9-20-2912</inkml:trace>
          <inkml:trace contextRef="#ctx0" brushRef="#br1" timeOffset="-209799">35390 7508 7040,'15'9'2720,"-6"4"-1472,2-3-544,-5-1 832,4 4-160,-1 13 32,-4 6-353,1-1-159,-2 4-512,-4 7-384,0-8-160,0 2-2207,5-4-961</inkml:trace>
        </inkml:traceGroup>
      </inkml:traceGroup>
    </inkml:traceGroup>
    <inkml:traceGroup>
      <inkml:annotationXML>
        <emma:emma xmlns:emma="http://www.w3.org/2003/04/emma" version="1.0">
          <emma:interpretation id="{79EAA079-9BC3-460F-9D53-2450B6DB6FF2}" emma:medium="tactile" emma:mode="ink">
            <msink:context xmlns:msink="http://schemas.microsoft.com/ink/2010/main" type="paragraph" rotatedBoundingBox="17465,6412 21601,6430 21597,7502 17460,74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1CC0AC1-256A-4CCE-851D-E4258F15929E}" emma:medium="tactile" emma:mode="ink">
              <msink:context xmlns:msink="http://schemas.microsoft.com/ink/2010/main" type="line" rotatedBoundingBox="17465,6412 21601,6430 21597,7502 17460,7484"/>
            </emma:interpretation>
          </emma:emma>
        </inkml:annotationXML>
        <inkml:traceGroup>
          <inkml:annotationXML>
            <emma:emma xmlns:emma="http://www.w3.org/2003/04/emma" version="1.0">
              <emma:interpretation id="{02B80F94-552B-4939-B522-92EB983C494F}" emma:medium="tactile" emma:mode="ink">
                <msink:context xmlns:msink="http://schemas.microsoft.com/ink/2010/main" type="inkWord" rotatedBoundingBox="17465,6412 18389,6416 18385,7457 17460,7453"/>
              </emma:interpretation>
              <emma:one-of disjunction-type="recognition" id="oneOf29">
                <emma:interpretation id="interp145" emma:lang="zh-CN" emma:confidence="0">
                  <emma:literal>数</emma:literal>
                </emma:interpretation>
                <emma:interpretation id="interp146" emma:lang="zh-CN" emma:confidence="0">
                  <emma:literal>數</emma:literal>
                </emma:interpretation>
                <emma:interpretation id="interp147" emma:lang="zh-CN" emma:confidence="0">
                  <emma:literal>類</emma:literal>
                </emma:interpretation>
                <emma:interpretation id="interp148" emma:lang="zh-CN" emma:confidence="0">
                  <emma:literal>䴳</emma:literal>
                </emma:interpretation>
                <emma:interpretation id="interp149" emma:lang="zh-CN" emma:confidence="0">
                  <emma:literal>焱</emma:literal>
                </emma:interpretation>
              </emma:one-of>
            </emma:emma>
          </inkml:annotationXML>
          <inkml:trace contextRef="#ctx0" brushRef="#br1" timeOffset="-207776">20607 8954 5248,'24'-8'2016,"2"13"-1088,-11-2-320,-5-3 736,-5 10 32,1-1 64,-3 0-320,-3-1-64,-9 10-576,-6 1 0,-5-2-33,-6 14-223,-4 5-128,-9 1-64,-7 1-32,1 4 0,4-7 0,2-4 0,-7-5 0,10-3-96,6-5 64,5 1 32,6-6 64,4-4 96,15-9 128,0 0-64,15-5-64,4-4 128,12-5 64,8-2-288,8-2 0,-3-2-64,6-6 64,6 4-96,-6 0-64,-5 0-512,-10 3-160,-5 6-383,-10 0-161,-5 4-224,-9 5 0,-12-6 64,-9 2 96,-5-6 256,1-4 224,-1 1 224,-1-5 96,1-2 416,0 1 96,1 1 32,2-13 256,2-4 160,1 21 352,-1 4 256,5 0 256,-1 6 512,7 21-512,4 10-672,4 3 160,2 5 96,3 14-96,2 8-32,-1 4-192,1 7-64,-2 3-256,0 5-129,-3-1-31,-1-4-32,1-10-95,-2-12-1,-4-8-576,0-11-288,0-16-640,0-20-192,-4-12 256,4 0 128,0 0 640,0-1 320,0 0 192,0 5 192,0 2 160,4 2 192,-4 0 256,5 6 224,-5-2-128,0 5-64,-5 10 32,-5 9-288,-1-1-32,-4 0-32,1 9 64,-1-4 128,5 14 96,5 0 64,-1 3 96,6 0-96,6 7 0,3-8-128,6 16 32,2-10-224,7-4-97,-4-9-734,1-18-2113,3-31-2464</inkml:trace>
          <inkml:trace contextRef="#ctx0" brushRef="#br1" timeOffset="-208670">20355 8960 6400,'-15'4'2368,"10"0"-1280,1 1-512,4 5 800,0-3-64,0 3 64,0 2-448,0 7-192,4 0-417,7 6-127,-2 3 0,2-2-96,-2 0 0,6-3-384,0-4-127,0-7-1217,2-3-448,-8-12-1984</inkml:trace>
          <inkml:trace contextRef="#ctx0" brushRef="#br1" timeOffset="-206034">20284 9412 6656,'-15'3'2528,"-5"7"-1344,5 3-608,15-4 736,-4 8-128,-1-3 32,5 0-416,0 8-64,0 10-449,9-6-159,2 2-32,-2-6-128,2 0 0,-2-9-319,1-4-97,1-5-1184,4-4-448,0-19-1824</inkml:trace>
          <inkml:trace contextRef="#ctx0" brushRef="#br1" timeOffset="-206259">20864 9552 5120,'9'-12'2016,"-4"30"-1088,-1-4-384,-4-14 1184,-4 22-384,-10 6-416,-7-6-224,-8 8-448,-7 1-32,-10 0 0,2-3-32,-7 8 32,4-10 224,3 6 96,9-14-64,6 4-32,2-5-65,8-12 65,3-1-224,12-13-64,4-4-32,4 0 0,7-10-64,4 1-64,5-9-192,0-14-128,16-5-160,3-2-127,8-11-1,3 0-32,0 5 0,0-9 64,9 4 256,2 9 160,-16 6-32,-10 12 64,-5 5 0,-15 12 320,-15 10 288,-15 18 96,1 10 128,-2 4-96,2-1-64,-2 0-33,6-4 1,10 0-192,0 0-128,14-5-96,12 0-96,0-3 32,-2 2 32,2 1-32,-1 2 64,-5 2 0,-5 1 96,-4 5 32,-7 3 96,-8 5-96,-1 4-64,-7 3 0,-6-12-32,-8-4-64,2-4-64,-2-8-256,6-10-160,-1-10-128,6 1-96,0-4 224,6 1 160,-3-4 160,4 7 64,-4 2 32,3 1 0,0 2 64,3-2 96,0 3 64,6 3 96,0 0 32,12 0 32,2 9-64,10 1 32,6-3-192,2 12-32,-2-1 0,0 4 64,-4 4-96,-2-4-64,-4-2-96,-5-4-32,0 2-1152,-4-4-448,-8-5-1471,-3 0-545,0 1 32</inkml:trace>
        </inkml:traceGroup>
        <inkml:traceGroup>
          <inkml:annotationXML>
            <emma:emma xmlns:emma="http://www.w3.org/2003/04/emma" version="1.0">
              <emma:interpretation id="{D6A7172C-0F57-47F7-81E2-4396372E1B48}" emma:medium="tactile" emma:mode="ink">
                <msink:context xmlns:msink="http://schemas.microsoft.com/ink/2010/main" type="inkWord" rotatedBoundingBox="18630,6513 19689,6518 19685,7444 18626,7439"/>
              </emma:interpretation>
              <emma:one-of disjunction-type="recognition" id="oneOf30">
                <emma:interpretation id="interp150" emma:lang="zh-CN" emma:confidence="0">
                  <emma:literal>值</emma:literal>
                </emma:interpretation>
                <emma:interpretation id="interp151" emma:lang="zh-CN" emma:confidence="0">
                  <emma:literal>伛</emma:literal>
                </emma:interpretation>
                <emma:interpretation id="interp152" emma:lang="zh-CN" emma:confidence="0">
                  <emma:literal>佤</emma:literal>
                </emma:interpretation>
                <emma:interpretation id="interp153" emma:lang="zh-CN" emma:confidence="0">
                  <emma:literal>侦</emma:literal>
                </emma:interpretation>
                <emma:interpretation id="interp154" emma:lang="zh-CN" emma:confidence="0">
                  <emma:literal>征</emma:literal>
                </emma:interpretation>
              </emma:one-of>
            </emma:emma>
          </inkml:annotationXML>
          <inkml:trace contextRef="#ctx0" brushRef="#br1" timeOffset="-205858">21612 9103 7552,'-11'-9'2880,"11"9"-1536,0 0-928,0 0 768,0 0 32,0 0 128,6 4-321,-6 5-63,0 0-544,0 13 96,-6 0 128,-9 4 0,-5 10 0,-10 5-256,-5 0-160,5-2-224,6-2-64,3-11-192,7-4-64,-3-4-768,7-4-320,5-18-479,16-11-97,10-1 0,-7-7 32,1 1 512,0 3 224,0 1 640,-6 5 352,3 3 800,-3 7 320,2 3 544,-2 3 224,6 12-96,0 8-32,-4 3-192,-2 5-65,2 18-351,-7 5-96,2-14-128,-6 18 32,0-8-416,0-6-96,-6-4-224,2 0-32,4-17-896,-5-10-320,5-13-736,0-4-287,0-14-673,0-8-288,5-24 96</inkml:trace>
          <inkml:trace contextRef="#ctx0" brushRef="#br1" timeOffset="-204600">21999 9406 6784,'5'-13'2528,"1"13"-1344,-2 4-544,-4-4 864,6 9-320,-6 4 32,0 6-384,-6 3-225,2 4-319,-12 15-64,0 4 96,-2-5-256,-2-1-32,-1-1-32,6-9 64,1-7-96,-1 3 0,4-12 32,-4 0 64,0 0-32,0-4-96,-6 4 32,1 0 96,0-4 32,-1 1 96,2 8 96,5-5 160,-3-3 32,2-3 96,6-2 96,-2-10-224,7 1-32,4 1-96,4-3-32,7-4-96,-2 7-32,12-1-96,-1-1 32,4-4 0,-3 5 32,5 0-160,-2-2-32,8 3 32,-2-3 64,-1-1 0,6 7 64,1-6-64,-2 6-32,8-4 32,2 4-32,1 0-96,1 4 0,-7 2 64,2 1 64,-6-1 0,-5 3 64,-4-5-64,-2 5 64,-3-5-128,-6 5 0,-1-9 32,-2 0 64,-12-4-1440,-6-5-320,-5 0-192,2-4-863,-6 0-225,0-10-1088</inkml:trace>
          <inkml:trace contextRef="#ctx0" brushRef="#br1" timeOffset="-205661">21687 9197 7296,'0'-5'2816,"11"0"-1536,19 5-512,-10 0 864,1 0-352,3-9-32,5-4-513,3 0-191,3 4-320,5-1-160,-5 3 32,-6-2 0,3 3 96,-8 2-160,-9 0-96,-4-1-672,-7 5-320,-8 0-735,-1 0-321,-5 5-256,-4-5-160,-3 0-224</inkml:trace>
          <inkml:trace contextRef="#ctx0" brushRef="#br1" timeOffset="-205172">21908 9012 4864,'-9'-12'1824,"3"8"-960,2-6-224,4 10 672,0 0 128,-5 0 160,-1 4-384,3 6-96,-3-5-640,6 2 64,0 3 95,0 8-159,6-1 0,-3 10-32,3 9 128,-1 4-128,-1 6 0,2 8-128,-1 0-32,-5 3 32,0 13 32,0-3-160,-5-3-64,-1-11-64,6-8-64,-4-13-64,4-10 32,0-10-896,0-12-320,0-12-448,4-16-159,7-11-321,4-6-96,0-5 320,0 6 160,0 4 864,-1 0 384,-2 8 736,-3 6 256,2 4 704,-2 4 320,1 4 0,7 5-32,-3 6-288,1 3-160,6 3-128,-3 6 0,-1 8-192,-2 5-97,0 6-127,-6 4-32,-4 7-160,-19 15-96,-12-10-1919,5-6-801,3-13-832,-3-12-1376,1-22 1440</inkml:trace>
        </inkml:traceGroup>
        <inkml:traceGroup>
          <inkml:annotationXML>
            <emma:emma xmlns:emma="http://www.w3.org/2003/04/emma" version="1.0">
              <emma:interpretation id="{F4BAF4ED-0E4B-4850-A430-CE7CE99C560A}" emma:medium="tactile" emma:mode="ink">
                <msink:context xmlns:msink="http://schemas.microsoft.com/ink/2010/main" type="inkWord" rotatedBoundingBox="19670,6471 20631,6475 20627,7498 19665,7494"/>
              </emma:interpretation>
              <emma:one-of disjunction-type="recognition" id="oneOf31">
                <emma:interpretation id="interp155" emma:lang="zh-CN" emma:confidence="0">
                  <emma:literal>形</emma:literal>
                </emma:interpretation>
                <emma:interpretation id="interp156" emma:lang="zh-CN" emma:confidence="0">
                  <emma:literal>敌</emma:literal>
                </emma:interpretation>
                <emma:interpretation id="interp157" emma:lang="zh-CN" emma:confidence="0">
                  <emma:literal>邢</emma:literal>
                </emma:interpretation>
                <emma:interpretation id="interp158" emma:lang="zh-CN" emma:confidence="0">
                  <emma:literal>彩</emma:literal>
                </emma:interpretation>
                <emma:interpretation id="interp159" emma:lang="zh-CN" emma:confidence="0">
                  <emma:literal>彪</emma:literal>
                </emma:interpretation>
              </emma:one-of>
            </emma:emma>
          </inkml:annotationXML>
          <inkml:trace contextRef="#ctx0" brushRef="#br1" timeOffset="-202708">23300 8964 6400,'0'-13'2464,"6"7"-1344,-6 12-384,0-6 832,0 9-384,-14 4-96,2 3-448,3 7-64,-2-4-352,2-1-128,0 14 0,-3-6 0,7 5 32,1-5-160,4 6 32,0-6 0,4-2 0,1-7 0,16 1 63,-6-5-94,-1 0-1,6 6 32,-4-2 63,-5 1-31,-8 1-32,3-6 96,-12 13 0,-8 24 160,-2-11 160,2-2-224,2-7-32,9 1-96,6-3 32,9-5-128,2-7 0,2 3 32,-2-1 0,2-5 0,-2 4 0,-2 2 0,-4-1 64,-8-1 256,0 14 96,-14 5 0,-1-4 64,-14-5-192,3-5-32,1-5-128,5-8-96,5-25-1984,9-12-1471,6-7-737,6-1 128</inkml:trace>
          <inkml:trace contextRef="#ctx0" brushRef="#br1" timeOffset="-203891">22803 9097 6400,'-9'5'2464,"9"-10"-1344,0 5-544,0 0 736,0 0-128,0 0 32,3 0-416,3-3-64,-1 3-448,5-6 32,1 6 95,-8 0-31,3 0 32,-1 0-32,0 0 0,-5 0-128,0 0 0,0 0 32,0 0 64,0 0-160,5 6-64,-5-6 64,6 0 96,3 0-64,-9 0 32,5 0-160,1 0 0,-2 0-32,-4 0 32,0 0-128,0 0-64,-4 3-864,-7 6-320,-4 10-992,-9 7-319,-2-3-449,-4 3-128,-5 2 256</inkml:trace>
          <inkml:trace contextRef="#ctx0" brushRef="#br1" timeOffset="-203630">22452 9411 6400,'-21'17'2368,"16"-8"-1280,-1 0-416,6-9 704,0 0-128,6 10 0,-6-10-224,5 4-1,4-1-575,11 3 96,6-6 32,-1 0-64,4 0 96,7-6-128,10 3-32,4-11-192,0 5-96,10-3-64,1-2 0,-5 0-64,-6 0-32,-11 2-64,-3 2-32,-16 1-576,-5 5-224,-10-1-512,-5 5-159,-10 5-513,-10-1-128,-14 5-224,-2 1-1440,-5-7 800</inkml:trace>
          <inkml:trace contextRef="#ctx0" brushRef="#br1" timeOffset="-203190">22591 9286 5376,'0'-14'2112,"5"14"-1152,1 0-288,-6 0 800,9 4-192,2 6-32,-1 8-352,4 8-96,2 5-448,-6 5 128,0 27 160,1-9-65,-8 0-31,-3-6-288,0-4-160,0-8-224,0-4-64,0-10-480,0-26-1183,6-2-65,-6 2 128,6-30 192,3-17 768,2 22 352,-1 1 448,-1-4 192,2 6 544,4 4 288,-6 3 320,6 6 160,-4 0-192,4 8-32,-6 1-288,2 4-65,-1 0-127,-5 13-32,-5 14-192,0 13-64,0 0-224,0 5-96,0-4 0,0-11-32,0 2-160,6-10-32,-2-4-672,10-8-256,3-16-416,2-2-95,-4-10-577,1-4-224,-1 3-1440</inkml:trace>
        </inkml:traceGroup>
        <inkml:traceGroup>
          <inkml:annotationXML>
            <emma:emma xmlns:emma="http://www.w3.org/2003/04/emma" version="1.0">
              <emma:interpretation id="{D6895004-6232-4C4C-B99E-605630AE8484}" emma:medium="tactile" emma:mode="ink">
                <msink:context xmlns:msink="http://schemas.microsoft.com/ink/2010/main" type="inkWord" rotatedBoundingBox="20898,6505 21601,6508 21597,7482 20894,7479"/>
              </emma:interpretation>
              <emma:one-of disjunction-type="recognition" id="oneOf32">
                <emma:interpretation id="interp160" emma:lang="zh-CN" emma:confidence="0">
                  <emma:literal>式</emma:literal>
                </emma:interpretation>
                <emma:interpretation id="interp161" emma:lang="zh-CN" emma:confidence="0">
                  <emma:literal>忒</emma:literal>
                </emma:interpretation>
                <emma:interpretation id="interp162" emma:lang="zh-CN" emma:confidence="0">
                  <emma:literal>代</emma:literal>
                </emma:interpretation>
                <emma:interpretation id="interp163" emma:lang="zh-CN" emma:confidence="0">
                  <emma:literal>术</emma:literal>
                </emma:interpretation>
                <emma:interpretation id="interp164" emma:lang="zh-CN" emma:confidence="0">
                  <emma:literal>弍</emma:literal>
                </emma:interpretation>
              </emma:one-of>
            </emma:emma>
          </inkml:annotationXML>
          <inkml:trace contextRef="#ctx0" brushRef="#br1" timeOffset="-202312">23719 9295 7808,'0'0'2976,"0"0"-1600,39 0-896,-28 0 768,4 0-256,-6 0 64,17 0-672,-5 0-225,3 3-127,-4 3-383,0-2-97,-4 2-1248,-8 1-576,4 2-1568</inkml:trace>
          <inkml:trace contextRef="#ctx0" brushRef="#br1" timeOffset="-201597">23648 9540 6400,'15'-32'2368,"-15"32"-1280,74 0-768,-57 0 544,-2 0 224,0 0 96,5 6-256,-5-2-160,0 14-448,-6-1 288,2 11 223,-7-6 33,-4 10 64,0-6-96,-4 5-32,-2-5-256,6 2-64,0-6-288,6-3-64,-2-6-64,11-9 32,-4 1-64,4-10-32,0 5-320,-1-13-128,-3 4-352,-1-14-64,-1 4-160,-3-16-96,-1 4 65,-5-18-1,0 9-96,0-22-96,0 8 352,0-12 128,0-23 448,0 12 192,0 14 576,0 15 352,-5 7 224,-1 9 160,3 6-96,-3 8 0,1 5-129,0 0-31,0 7-256,5 6 0,10 6-192,1 7 32,3 3-160,1 3 32,-6-6-96,12 24 0,-6-7-96,5 24 32,-5-10 0,5 33 96,-5-14-32,6 13 0,-6-9-96,5 9-32,10 17-96,-10-36-64,-5-7 32,6-5 32,-1 4-320,0-9-64,-5-12-1056,-5-15-352,-5-4-1056,0-27-383,0 5-1569</inkml:trace>
          <inkml:trace contextRef="#ctx0" brushRef="#br1" timeOffset="-201431">24232 9030 8320,'-21'-22'3072,"16"18"-1664,-1-1-800,6 5 832,0 0 32,6 5 63,3-1-575,2 5-224,-1 0-448,1-1-256,4 1-128,5 0-864,-5 1-320,0-6-2591,5 4-2433,1-2 2016</inkml:trace>
        </inkml:traceGroup>
      </inkml:traceGroup>
    </inkml:traceGroup>
    <inkml:traceGroup>
      <inkml:annotationXML>
        <emma:emma xmlns:emma="http://www.w3.org/2003/04/emma" version="1.0">
          <emma:interpretation id="{AB5311D4-F273-4379-99CB-90F0722222B6}" emma:medium="tactile" emma:mode="ink">
            <msink:context xmlns:msink="http://schemas.microsoft.com/ink/2010/main" type="paragraph" rotatedBoundingBox="18166,8184 33408,7898 33433,9237 18191,952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BB6CA6F-6218-4275-A0B9-B00B1F85B2DC}" emma:medium="tactile" emma:mode="ink">
              <msink:context xmlns:msink="http://schemas.microsoft.com/ink/2010/main" type="line" rotatedBoundingBox="18166,8184 33408,7898 33433,9237 18191,9522"/>
            </emma:interpretation>
          </emma:emma>
        </inkml:annotationXML>
        <inkml:traceGroup>
          <inkml:annotationXML>
            <emma:emma xmlns:emma="http://www.w3.org/2003/04/emma" version="1.0">
              <emma:interpretation id="{96492642-5278-4A44-8E22-CFBC8511895F}" emma:medium="tactile" emma:mode="ink">
                <msink:context xmlns:msink="http://schemas.microsoft.com/ink/2010/main" type="inkWord" rotatedBoundingBox="18168,8314 18688,8304 18711,9513 18191,9522"/>
              </emma:interpretation>
              <emma:one-of disjunction-type="recognition" id="oneOf33">
                <emma:interpretation id="interp165" emma:lang="zh-CN" emma:confidence="0">
                  <emma:literal>g</emma:literal>
                </emma:interpretation>
                <emma:interpretation id="interp166" emma:lang="zh-CN" emma:confidence="0">
                  <emma:literal>与</emma:literal>
                </emma:interpretation>
                <emma:interpretation id="interp167" emma:lang="zh-CN" emma:confidence="0">
                  <emma:literal>寸</emma:literal>
                </emma:interpretation>
                <emma:interpretation id="interp168" emma:lang="zh-CN" emma:confidence="0">
                  <emma:literal>q</emma:literal>
                </emma:interpretation>
                <emma:interpretation id="interp169" emma:lang="zh-CN" emma:confidence="0">
                  <emma:literal>8</emma:literal>
                </emma:interpretation>
              </emma:one-of>
            </emma:emma>
          </inkml:annotationXML>
          <inkml:trace contextRef="#ctx0" brushRef="#br1" timeOffset="-189270">21245 11016 6400,'-4'-5'2368,"8"5"-1280,1-5-704,1 5 608,-2-10 128,7 4 160,-2-4-192,2-3-32,-1-2-576,-1-1-1,2-4 33,-2 2 32,-3 2-32,-1-4-64,-5 8-32,-5-2-160,-1 2-96,-3-4-160,-6 10 0,-6-4 0,-4 1 64,1 5-96,-6 4-64,-2 4-32,-7 5 0,-7 7-128,7 12 0,3 4 128,7-2 128,3 2-32,11 5-64,4 2 64,7 2 0,8-10 32,13 5 0,7-10-96,2-4 64,-2-8 32,2-6 64,3-16-32,1-6 64,0-8 0,1-4 32,-1-2-160,-6 2-32,2 0 32,-5 3 64,-1 2-64,-5 5 0,0 9 224,-6 2 128,-3 5 32,-6 0 32,0 8-128,0 6 0,0 8 32,0 9 64,0 5-96,0 8-96,0 1 64,0 22 0,5 2-32,-5 1-32,0 6 32,0-5 32,0-8-96,0 9-32,0-10-32,0-4 32,-5-4-128,-1-10 0,-3-8 32,-6-6 64,-6-7-32,-4-4 64,-5-11-128,0-4-64,-11-11-32,-3-8 0,3-7 0,6 0 96,5-4 0,6-6 32,3 0-160,7-2 32,8-12 64,0 2 32,18 3 32,-3-4 64,11 5-32,1-8-32,-1 6 32,-1 13 32,7-3-32,3 10 64,1 3-64,5 7-32,-3-2-64,-2 9-32,-6 1-32,2 4 96,4 0-864,-4 0-256,9 0-1952,-6-5-447,1 1-289,0-6 160</inkml:trace>
        </inkml:traceGroup>
        <inkml:traceGroup>
          <inkml:annotationXML>
            <emma:emma xmlns:emma="http://www.w3.org/2003/04/emma" version="1.0">
              <emma:interpretation id="{78B29A04-3E50-4DF6-937B-FC8783FF192A}" emma:medium="tactile" emma:mode="ink">
                <msink:context xmlns:msink="http://schemas.microsoft.com/ink/2010/main" type="inkWord" rotatedBoundingBox="18881,8558 19521,8546 19530,9054 18890,9066"/>
              </emma:interpretation>
              <emma:one-of disjunction-type="recognition" id="oneOf34">
                <emma:interpretation id="interp170" emma:lang="zh-CN" emma:confidence="0">
                  <emma:literal>a</emma:literal>
                </emma:interpretation>
                <emma:interpretation id="interp171" emma:lang="zh-CN" emma:confidence="0">
                  <emma:literal>比</emma:literal>
                </emma:interpretation>
                <emma:interpretation id="interp172" emma:lang="zh-CN" emma:confidence="0">
                  <emma:literal>Ⅳ</emma:literal>
                </emma:interpretation>
                <emma:interpretation id="interp173" emma:lang="zh-CN" emma:confidence="0">
                  <emma:literal>化</emma:literal>
                </emma:interpretation>
                <emma:interpretation id="interp174" emma:lang="zh-CN" emma:confidence="0">
                  <emma:literal>凹</emma:literal>
                </emma:interpretation>
              </emma:one-of>
            </emma:emma>
          </inkml:annotationXML>
          <inkml:trace contextRef="#ctx0" brushRef="#br1" timeOffset="-188807">21657 11047 5760,'-5'-19'2176,"5"19"-1152,0 0-480,0 0 704,0 0 64,5 0 96,6 6-352,-1-3-160,10 2-512,0 9-32,-2 0 63,4 7-31,-8 2 96,3-1 32,-8 4-32,-3-4-32,-12 6 32,0-6 32,-8 4 64,-6 12-32,-5 0 32,-1-2 0,5-8 0,3-2-224,2-4-64,6-4-96,10 1-32,0-12-192,10 9 32,6-9 0,2 2 0,8-3 0,-2-2 0,-2-4-96,-2 0 64,0 0-608,-5-4-288,0-2-576,0 2-192,0-14-320,1-8 1,3-2-129,1 11 64,1-5-416,-1 3-1088,0-3 1024</inkml:trace>
          <inkml:trace contextRef="#ctx0" brushRef="#br1" timeOffset="-188501">22079 11091 6656,'-4'-54'2528,"4"54"-1344,-5 0-480,5 0 832,0 13-96,-6 10 0,2 5-289,-1 3-159,-1 4-544,6 0 128,0 29 96,6-11-96,-1-4 0,5-8-256,-1-6-128,11-13-32,-5-9 32,2-7-96,1-15-64,8-19 0,-5-4-32,-1-12 0,-1 5 64,-4-12-96,1 13 0,-6 0 160,-10 8 64,0 8-160,-15 0 0,-11 3-32,2 7 64,-12 2-192,-8 4 32,3 6-608,6 6-192,5-12-512,9 6-224,16-7-1759,10-8-737,5-1 384</inkml:trace>
        </inkml:traceGroup>
        <inkml:traceGroup>
          <inkml:annotationXML>
            <emma:emma xmlns:emma="http://www.w3.org/2003/04/emma" version="1.0">
              <emma:interpretation id="{E9AD527F-ABD4-4E36-8653-E8EE421BE026}" emma:medium="tactile" emma:mode="ink">
                <msink:context xmlns:msink="http://schemas.microsoft.com/ink/2010/main" type="inkWord" rotatedBoundingBox="19855,8376 20758,8359 20771,9101 19869,9118"/>
              </emma:interpretation>
              <emma:one-of disjunction-type="recognition" id="oneOf35">
                <emma:interpretation id="interp175" emma:lang="zh-CN" emma:confidence="0">
                  <emma:literal>构</emma:literal>
                </emma:interpretation>
                <emma:interpretation id="interp176" emma:lang="zh-CN" emma:confidence="0">
                  <emma:literal>枸</emma:literal>
                </emma:interpretation>
                <emma:interpretation id="interp177" emma:lang="zh-CN" emma:confidence="0">
                  <emma:literal>拘</emma:literal>
                </emma:interpretation>
                <emma:interpretation id="interp178" emma:lang="zh-CN" emma:confidence="0">
                  <emma:literal>杓</emma:literal>
                </emma:interpretation>
                <emma:interpretation id="interp179" emma:lang="zh-CN" emma:confidence="0">
                  <emma:literal>杨</emma:literal>
                </emma:interpretation>
              </emma:one-of>
            </emma:emma>
          </inkml:annotationXML>
          <inkml:trace contextRef="#ctx0" brushRef="#br1" timeOffset="-186757">22638 11094 9216,'-15'-4'3424,"10"-1"-1856,-1 10-1184,6-10 832,0 5-353,6-3-95,-1-1-32,4-2 64,6 3-416,6 3 0,5 0 32,3 0-32,1-6 32,0 2-32,5 4 0,-5 0-128,5 0-96,-18-3-64,-2-3 0,-6 2-64,-15-6 64,3 2-288,-8-2-96,1-3-192,-1-3-64,2 1 160,0 7 96,-2 0 64,1 2 96,-1 2 128,7-2 64,-1 6-96,-1 6 32,6 4 128,0 2 160,0 7 32,6 16 128,-1 4-96,-1 11 32,1 4-160,-5 3 32,0 7-96,0-3 64,0-2-192,0-5-96,-5-9-416,1-10-64,-1-13-736,-1-8-224,2-14-64,-1-10 1,-6-16 319,2-15 192,-1 2 448,5-1 288,-1-2 288,1 11 96,0 5 192,0 4 160,0-1 64,1 5 96,4 5 96,-6 10 64,1-7-128,1 10-33,-2 10 33,1 6 0,-1 2 96,3 1 96,-3 10 0,0 9 0,3-12-320,3-4-64,0-4-224,9-4-64,0-20-224,12-10 0,-1-12-544,6-2-192,9-24-736,-5 10-256,15-10-1503,-5 4 863,-4 4 448,-1 8 928,-5-4 480,-6 2 384,2 5 128,-6 4 352,-5 5 160,0 3 512,-5 4 192,1 7 192,-6 2 64,-1 6-128,-4 4-32,0 14-193,-4 4 1,-7 4-160,2 0-64,-2 1-288,11-6-96,0-3-224,5-6-128,5-8-32,6-4-32,3-5-96,12 0 0,5-1 64,-3 3 0,-2 2-64,0 1 64,-2-2-32,-3 6 0,-5 6 64,-3 3 64,-3-2 32,-4 9 32,-2-4 192,2 2 128,-1-2 32,-5 16 128,1-2-64,-2 9-32,1 2-64,1 3-32,-2 0-96,-4 24-32,0-11-256,0 0 0,-4-3-32,-7-6 64,1-9-384,-10-3-96,5-10-736,0-9-224,-11-7-256,-9-12-32,5-7-31,1-9 95,-1-13 192,9-1 128,1 0 448,0 4 256,5-13 288,5 15 160,-1-7 224,2 5 96,-2 3 192,7 1 160,-1 2 256,-1 7 224,2 3 160,-1 10 64,-1 6-129,1 10-31,-5 8-128,1 4 32,3 4-128,1 6 32,-1-6-320,6 11 0,0-8-224,6-6-192,5-4-96,-2-15-32,1-4-32,1 0 0,-2-4 0,2-10-352,4-4-160,0 1-32,-6-1 64,2-5 128,10 11 64,-6 2 96,3 1 192,3 9 0,-6 3 0,1 3 160,-6 4 32,-5-7 64,-10 6 0,10 1-288,-10-1-128,-1-5-1472,2-1-608,-12 7-3135</inkml:trace>
        </inkml:traceGroup>
        <inkml:traceGroup>
          <inkml:annotationXML>
            <emma:emma xmlns:emma="http://www.w3.org/2003/04/emma" version="1.0">
              <emma:interpretation id="{0AD0F93A-E45C-468D-9C63-9EE727CA67D9}" emma:medium="tactile" emma:mode="ink">
                <msink:context xmlns:msink="http://schemas.microsoft.com/ink/2010/main" type="inkWord" rotatedBoundingBox="20956,8313 21920,8295 21936,9159 20972,9177"/>
              </emma:interpretation>
              <emma:one-of disjunction-type="recognition" id="oneOf36">
                <emma:interpretation id="interp180" emma:lang="zh-CN" emma:confidence="0">
                  <emma:literal>建</emma:literal>
                </emma:interpretation>
                <emma:interpretation id="interp181" emma:lang="zh-CN" emma:confidence="0">
                  <emma:literal>迪</emma:literal>
                </emma:interpretation>
                <emma:interpretation id="interp182" emma:lang="zh-CN" emma:confidence="0">
                  <emma:literal>迩</emma:literal>
                </emma:interpretation>
                <emma:interpretation id="interp183" emma:lang="zh-CN" emma:confidence="0">
                  <emma:literal>廸</emma:literal>
                </emma:interpretation>
                <emma:interpretation id="interp184" emma:lang="zh-CN" emma:confidence="0">
                  <emma:literal>䢘</emma:literal>
                </emma:interpretation>
              </emma:one-of>
            </emma:emma>
          </inkml:annotationXML>
          <inkml:trace contextRef="#ctx0" brushRef="#br1" timeOffset="-184424">23722 11336 6528,'-3'-4'2464,"3"4"-1344,3 4-480,3 1 864,3-5-96,2 0 128,-1 4-448,1-1-97,4 13-575,0-4 96,5 2 128,9-2-224,1 7-64,0-2 0,6 1 96,4-5-128,-4 2 0,-1-2-128,-6 0 32,1-3-64,2 2 0,-8 2-32,2-2 64,-2 4-32,-3-4 64,0 2-64,-1-6 64,-2 2-64,3-2 0,-1-3-192,1-2 32,3-3 0,2 0 0,0 0 0,-2 0 0,2-3 64,-2-2 32,-4 1-128,6 0-32,-6-2-192,0 2 0,0-4-1152,0 4-416,0-2-1471,-4 2-641,-2 4-448</inkml:trace>
          <inkml:trace contextRef="#ctx0" brushRef="#br1" timeOffset="-184814">23914 11011 7552,'-20'0'2880,"20"0"-1536,-4 5-1088,4-2 672,0 6 160,0 0 96,4 4-256,1 1-97,1 4-479,-3-5 0,3 9 64,0-3 128,-1 7 64,-5 2 32,0 7 0,0-4-160,0 5-32,-5 14-64,-1-5 0,0-6-128,6-7 0,0-5-224,-3 3-32,-3-2-64,1-2 0,1-4-512,-7-3-256,2-3-608,-12-10-256,6-2-415,0-14-129,1 6-256,2-8-128,3-2-416</inkml:trace>
          <inkml:trace contextRef="#ctx0" brushRef="#br1" timeOffset="-185144">23964 10836 6784,'-5'0'2528,"5"0"-1344,5 0-480,-5 0 896,0 0-256,0 0-96,0 0-416,6 4-97,4 2-447,0 1-96,11-2 0,-6-1-96,9 2-64,6-6 0,5-6-32,6 2 0,3-4 0,3-2 0,3 0 0,6 4 0,-7 0 64,-9 2-32,-5 4-32,-5 0 32,-4 4 32,-5 5 256,-7 0 96,2 5 0,-8-2 64,-2 7-64,0-2 64,-6 1-128,0 1-32,-6-2-128,0 1 32,2 1-128,0 2 0,-12-7-32,2-2-64,-2 2 32,-15-1-32,1 6 0,1-16-512,-1 12-192,-6-15-448,7 13-64,-2-18-416,1-9-95,6 2 63,3-1 160,0 3 672,7-3 416,-2 3 352,6 2 192,0-2 512,4 2 224,1 3 128,5-4 96,5 5-96,7 1-32,2-2-289,6 0 1,6 0-256,3 1 0,1 0-192,-4 4-64,0-5 0,-2 5-32,-15 0-160,-9 0 32,0 0-576,-9 0-160,0-3-352,-3-3-63,9 2-1,-8-9 0,5 4 288,2-10 192,-6-7 320,5 3 128,0 1 160,-1 10 96,6 2 352,-5 0 224,1-2 224,-1 2 160,-1 6-64,2-1 64,-2 5-65,6 0 65,0 9-192,0 5-96,0 4-128,6 8 32,-2 6-128,7 3-32,-2 19-128,-3 0 32,-1 0-64,0 3 0,-5-3-160,0 0-32,0 4-96,-5-4-32,0-10-32,-1-8 0,1-9-640,-4-10-320,-1-8-480,4-4-128,1-10-863,2 2 511,-3-16 192,0 0 448,0 3 288,3-3 544,-2 2 288,-1-1 352,-4-1 192,0 2 448,0-5 320,0-10 192,5 23 160,0 0-288,5-4-64,0-6-256,0 12-65,10-2-127,0 3-32,5 6-128,0 6 32,-1-2-224,-2 4-96,-3 2-32,-4 3-32,-5 6 64,-5-3 96,2 3 0,-9 6 0,3 13-96,-2-12 32,1-4-192,5-4-96,0-18-544,5-14-224,5-3-1152,0 4-479,1 4-1441,-2-10-1632,2 7 1888</inkml:trace>
        </inkml:traceGroup>
        <inkml:traceGroup>
          <inkml:annotationXML>
            <emma:emma xmlns:emma="http://www.w3.org/2003/04/emma" version="1.0">
              <emma:interpretation id="{CC7AFA4D-F209-4D60-8CD9-7BD1A2F1B71C}" emma:medium="tactile" emma:mode="ink">
                <msink:context xmlns:msink="http://schemas.microsoft.com/ink/2010/main" type="inkWord" rotatedBoundingBox="22222,8996 22251,8995 22254,9161 22225,9162"/>
              </emma:interpretation>
              <emma:one-of disjunction-type="recognition" id="oneOf37">
                <emma:interpretation id="interp185" emma:lang="zh-CN" emma:confidence="0">
                  <emma:literal>,</emma:literal>
                </emma:interpretation>
                <emma:interpretation id="interp186" emma:lang="zh-CN" emma:confidence="0">
                  <emma:literal>、</emma:literal>
                </emma:interpretation>
                <emma:interpretation id="interp187" emma:lang="zh-CN" emma:confidence="0">
                  <emma:literal>︰</emma:literal>
                </emma:interpretation>
                <emma:interpretation id="interp188" emma:lang="zh-CN" emma:confidence="0">
                  <emma:literal>月</emma:literal>
                </emma:interpretation>
                <emma:interpretation id="interp189" emma:lang="zh-CN" emma:confidence="0">
                  <emma:literal>世</emma:literal>
                </emma:interpretation>
              </emma:one-of>
            </emma:emma>
          </inkml:annotationXML>
          <inkml:trace contextRef="#ctx0" brushRef="#br1" timeOffset="-184167">24980 11488 9728,'-5'0'3584,"5"-22"-1920,5 35-1024,1-16 959,-2 11-319,-4-8 64,6 8-640,-1-2-160,-2 3-352,-3-2-192,0 3-32,-3 3-384,-2 5-224,-1 1-928,2-3-416,-2 3-2783,6-6-1569,6-3 3008</inkml:trace>
        </inkml:traceGroup>
        <inkml:traceGroup>
          <inkml:annotationXML>
            <emma:emma xmlns:emma="http://www.w3.org/2003/04/emma" version="1.0">
              <emma:interpretation id="{A5F67A57-4F8F-4438-95DE-51ABA260E8E3}" emma:medium="tactile" emma:mode="ink">
                <msink:context xmlns:msink="http://schemas.microsoft.com/ink/2010/main" type="inkWord" rotatedBoundingBox="22775,8423 23438,8410 23455,9269 22791,9281"/>
              </emma:interpretation>
              <emma:one-of disjunction-type="recognition" id="oneOf38">
                <emma:interpretation id="interp190" emma:lang="zh-CN" emma:confidence="0">
                  <emma:literal>可</emma:literal>
                </emma:interpretation>
                <emma:interpretation id="interp191" emma:lang="zh-CN" emma:confidence="0">
                  <emma:literal>厉</emma:literal>
                </emma:interpretation>
                <emma:interpretation id="interp192" emma:lang="zh-CN" emma:confidence="0">
                  <emma:literal>历</emma:literal>
                </emma:interpretation>
                <emma:interpretation id="interp193" emma:lang="zh-CN" emma:confidence="0">
                  <emma:literal>坷</emma:literal>
                </emma:interpretation>
                <emma:interpretation id="interp194" emma:lang="zh-CN" emma:confidence="0">
                  <emma:literal>百</emma:literal>
                </emma:interpretation>
              </emma:one-of>
            </emma:emma>
          </inkml:annotationXML>
          <inkml:trace contextRef="#ctx0" brushRef="#br1" timeOffset="-180625">25532 10942 7808,'-4'-4'2880,"4"4"-1536,30 0-736,-24 0 928,-3 4-256,3-4-33,-1 6-351,1-2-160,4 2-416,-1-3 64,2 2 64,-2-5-96,2 0 32,-2 0-96,6 0 0,-4 0-32,4-5 0,0 5-128,9-3-32,-3-3 32,9 2 0,-4-2-64,18 2-64,-8 1 32,10-2-32,-13 1 0,8-6 64,-6 1-96,1 6 0,-7-3 32,-3 2 64,-1 0-192,-10-2 32,1 3-672,-12 3-224,1 0-704,-14 3-191,-2 3-993,-18 2-320,-1 1-480</inkml:trace>
          <inkml:trace contextRef="#ctx0" brushRef="#br1" timeOffset="-179873">25729 11072 4480,'-20'0'1664,"20"0"-896,-6 6-128,6-6 672,0 12 0,0 2 0,0-2-224,0 4-32,0 0-608,0-3 160,0 9 128,0-3 32,0 7 31,0-4-191,0 15-32,0-6-128,0-1-32,0-2-160,0-6-96,0-4-64,0-13 0,0-1-416,11-17-96,-2-1-160,6-8 32,2 4 128,2-4 192,-5 4 128,7 0 64,-6 5 32,5 4 0,-5-1 64,-4 14 32,-1-4 224,-5 15 128,1-6-32,-12 21 0,1-2-32,-5-2 64,5-4-224,-1 1-64,2-5-96,-1-5-64,5-3-768,5-24-288,-1 5-512,7-9-159,-7 1-193,7-5-32,-2 3 96,3-7 96,-3 3 480,5 1 160,2 4 512,4-14 480,0 6 256,1-5 736,-6 3 384,-1 5 192,2 7 96,-2-2 64,-3 4 128,-1 5-960,-5 6 128,1 6 96,-3-3-65,3 13 97,0 0-160,-3 12 32,3-9-384,-1 12-64,-1-6-64,13 17 0,-8-8-128,1 14 0,1-4-32,-6 7 96,-1-7-96,1 8-64,-5-9 0,-5 2 32,5-8-96,-9 2-64,-2-4 0,-25-7-32,12-2-512,-6-13-192,5-2-800,0-8-288,-1 0-927,11-13-257,1 4-1312</inkml:trace>
        </inkml:traceGroup>
        <inkml:traceGroup>
          <inkml:annotationXML>
            <emma:emma xmlns:emma="http://www.w3.org/2003/04/emma" version="1.0">
              <emma:interpretation id="{7E2043CD-362D-4950-B352-1949C6CA934B}" emma:medium="tactile" emma:mode="ink">
                <msink:context xmlns:msink="http://schemas.microsoft.com/ink/2010/main" type="inkWord" rotatedBoundingBox="23922,8282 24646,8268 24662,9129 23938,9143"/>
              </emma:interpretation>
              <emma:one-of disjunction-type="recognition" id="oneOf39">
                <emma:interpretation id="interp195" emma:lang="zh-CN" emma:confidence="0">
                  <emma:literal>用</emma:literal>
                </emma:interpretation>
                <emma:interpretation id="interp196" emma:lang="zh-CN" emma:confidence="0">
                  <emma:literal>闸</emma:literal>
                </emma:interpretation>
                <emma:interpretation id="interp197" emma:lang="zh-CN" emma:confidence="0">
                  <emma:literal>闽</emma:literal>
                </emma:interpretation>
                <emma:interpretation id="interp198" emma:lang="zh-CN" emma:confidence="0">
                  <emma:literal>阐</emma:literal>
                </emma:interpretation>
                <emma:interpretation id="interp199" emma:lang="zh-CN" emma:confidence="0">
                  <emma:literal>闺</emma:literal>
                </emma:interpretation>
              </emma:one-of>
            </emma:emma>
          </inkml:annotationXML>
          <inkml:trace contextRef="#ctx0" brushRef="#br1" timeOffset="-179349">26678 10942 6912,'0'-12'2624,"0"12"-1408,5-10-640,-5 10 800,0 0-224,0 0-32,6 0-352,-1 0-128,-1 0-385,-4 0 257,6 6 192,-6-2-64,5 1 0,-5-1-160,0 9-32,0-4-64,4 23 64,-4-1-32,6 4 64,-6-9-192,0 15-96,0-9 32,0 22 64,0-10-192,0 1-64,0-4-32,0-2 0,0-8-288,0-5-128,0-1-832,0-12-416,0-4-736,0-15-351,0 3-961,0-16-1312,0 6 1856</inkml:trace>
          <inkml:trace contextRef="#ctx0" brushRef="#br1" timeOffset="-177878">26810 10939 7040,'-26'-9'2624,"26"9"-1408,0-10-512,0 10 896,5 0-352,1 0-64,3-4-416,0 1-129,8-6-383,-2-1-96,9-2 32,-3 2-96,5-3 0,-3 0 32,7-2 64,2 2-160,3 3-96,-5 4 32,5-9 0,-5 2-64,-6 0 64,2 3 320,-6 7 96,1-3 32,-6 6 0,0 0-96,0 6-32,-6-3 32,2 10 32,-2-3 32,2 8 0,-7-2-128,7 12-96,-7-5 64,7 22 64,-2-7 0,3 13 0,-9-7-96,3 5 32,-1-3 0,1 12 32,-2-10-128,1 2-32,1-11-96,-3 6-32,3-5 32,0 2 64,-2-11-32,-4-1-32,0-2 32,0-6 32,0-5-96,-4-8 0,4 0-480,-6-9-128,0 0-96,-3-9-64,0 0-32,-8 1 32,8-1-128,-6-10 32,0 3-224,-11-12-95,6 6-321,-10-4-96,6 3-96,-11-4 32,3 4 640,-1-3 384,1 4 768,3-1 384,4 5 640,-10 0 256,3 4 192,8 2 64,4-2-256,-1 5-96,7 0-321,8-1-127,6 3-96,11-2 0,-2-1-416,12-2-96,-1-2-160,10 0 32,-4 6 0,4 2 32,0 2-64,-5-1 32,-1 2-64,-9 6 64,0 2-64,-3-1 64,-3 2-128,-9 2 0,0 1 32,-15 4 0,5 1 0,-4 4 0,2-6 0,3 4 0,-2-4-96,2 5 0,3-2 64,1-7 64,1 0 0,4 2 64,0 0-128,-5-2-64,-1 2 64,2-3 64,-2 2-64,-3 1 0,-2-1 32,2 0 0,-2-5 0,1 0 64,5 2-32,-1-6 64,3 0-64,-3 0-32,0 0 96,6-6 64,0 2 0,6 0 64,0-1-128,3-4 0,2 5-32,7-6 32,3 1-64,9 2 64,-4-3-128,0 2-64,-2-2-448,-4 0-192,1 2-544,-12 0-160,2 2-351,-7 2-161,-4-1-448,-10-2-160,5 1 352,-15-3-512,5 2 960,-6-13 1600,6 2 832,0-4 608,1 0 288,-1-1-96,0 7 64,0-3-96,4 1 0,2 4-800,3 1 320,0 4 160,3 0-192,-3 6 0,1-2-33,5 5 65,0 0-160,0 17-96,0-3-192,11 14 0,-8-7-96,9 14 64,-7-3-192,-1 16-96,1-3-96,1 6-96,-2-11-64,2 5 32,-1-10-544,-1 1-160,-4-9-1344,11-4-479,-2-7-2561</inkml:trace>
        </inkml:traceGroup>
        <inkml:traceGroup>
          <inkml:annotationXML>
            <emma:emma xmlns:emma="http://www.w3.org/2003/04/emma" version="1.0">
              <emma:interpretation id="{57B4547C-247D-44CB-98D7-FE0C8AD2415E}" emma:medium="tactile" emma:mode="ink">
                <msink:context xmlns:msink="http://schemas.microsoft.com/ink/2010/main" type="inkWord" rotatedBoundingBox="25389,8447 25745,8440 25755,8971 25399,8978"/>
              </emma:interpretation>
              <emma:one-of disjunction-type="recognition" id="oneOf40">
                <emma:interpretation id="interp200" emma:lang="zh-CN" emma:confidence="0">
                  <emma:literal>s</emma:literal>
                </emma:interpretation>
                <emma:interpretation id="interp201" emma:lang="zh-CN" emma:confidence="0">
                  <emma:literal>9</emma:literal>
                </emma:interpretation>
                <emma:interpretation id="interp202" emma:lang="zh-CN" emma:confidence="0">
                  <emma:literal>S</emma:literal>
                </emma:interpretation>
                <emma:interpretation id="interp203" emma:lang="zh-CN" emma:confidence="0">
                  <emma:literal>∫</emma:literal>
                </emma:interpretation>
                <emma:interpretation id="interp204" emma:lang="zh-CN" emma:confidence="0">
                  <emma:literal>g</emma:literal>
                </emma:interpretation>
              </emma:one-of>
            </emma:emma>
          </inkml:annotationXML>
          <inkml:trace contextRef="#ctx0" brushRef="#br1" timeOffset="-175896">28463 11132 4736,'6'-19'1824,"-6"19"-960,9-50-320,-3 46 704,-1-5-288,-1 0-64,1-4-320,-5 0-32,0-6-320,0 7 64,0-2 64,0 2 0,-9-4 96,4 4 64,-16 2-32,1 3 32,-10 7 0,4 0-128,-4 3-1,6-3-95,-7 4 0,7 2-96,3 3 32,6-2-128,10 3 0,1-1 32,8 14 0,-4-2 0,15 11 0,1-6 0,8 6 64,-3-5-96,-1 5 0,-5-6 160,-6 6 160,3-6 64,-18 5 96,6-3-128,-20 2 64,5-2-224,-11-6-32,7 0-128,-12-5-96,6-2-96,-1-8 32,8 3-672,1-10-320,2 0-768,15-10-320,0 3-895,12-8-353,-3 8-320</inkml:trace>
        </inkml:traceGroup>
        <inkml:traceGroup>
          <inkml:annotationXML>
            <emma:emma xmlns:emma="http://www.w3.org/2003/04/emma" version="1.0">
              <emma:interpretation id="{A4E6EAD1-3F6A-4FA1-BD2E-36FC00A5C4A8}" emma:medium="tactile" emma:mode="ink">
                <msink:context xmlns:msink="http://schemas.microsoft.com/ink/2010/main" type="inkWord" rotatedBoundingBox="25751,8517 26061,8511 26068,8852 25757,8858"/>
              </emma:interpretation>
              <emma:one-of disjunction-type="recognition" id="oneOf41">
                <emma:interpretation id="interp205" emma:lang="zh-CN" emma:confidence="0">
                  <emma:literal>e</emma:literal>
                </emma:interpretation>
                <emma:interpretation id="interp206" emma:lang="zh-CN" emma:confidence="0">
                  <emma:literal>匕</emma:literal>
                </emma:interpretation>
                <emma:interpretation id="interp207" emma:lang="zh-CN" emma:confidence="0">
                  <emma:literal>ㄈ</emma:literal>
                </emma:interpretation>
                <emma:interpretation id="interp208" emma:lang="zh-CN" emma:confidence="0">
                  <emma:literal>。</emma:literal>
                </emma:interpretation>
                <emma:interpretation id="interp209" emma:lang="zh-CN" emma:confidence="0">
                  <emma:literal>世</emma:literal>
                </emma:interpretation>
              </emma:one-of>
            </emma:emma>
          </inkml:annotationXML>
          <inkml:trace contextRef="#ctx0" brushRef="#br1" timeOffset="-175449">28508 11229 8064,'26'5'2976,"-26"-5"-1600,23 10-768,-17-7 832,5 1-384,-2 1-129,17-5-415,-7 0-96,2 0-224,-1 0-192,0-9-32,-4 0 96,-2-23 32,1 6-128,0-6-32,-4 6-128,-2-6-32,-3 5 128,-6 0 32,0 6 64,-6 2 64,6 6 96,-9 13 64,-2 0 96,-10 13 128,3 6-64,-8 7 96,5-4 32,-3 9 64,4-3 32,5 3 32,0-4-224,9-1 0,1-3-256,10-1-32,1-4-128,9-5-32,0 2-32,9-7 0,-4 1-352,6-4-224,-5-1-352,3-4-192,-4 0-352,1 0-159,-6 0-417,5-4-192,-10-1-1440</inkml:trace>
        </inkml:traceGroup>
        <inkml:traceGroup>
          <inkml:annotationXML>
            <emma:emma xmlns:emma="http://www.w3.org/2003/04/emma" version="1.0">
              <emma:interpretation id="{7559CA3B-4BCF-467A-9623-5F86EEEB1BE6}" emma:medium="tactile" emma:mode="ink">
                <msink:context xmlns:msink="http://schemas.microsoft.com/ink/2010/main" type="inkWord" rotatedBoundingBox="26064,8303 26452,8296 26463,8861 26074,8868"/>
              </emma:interpretation>
              <emma:one-of disjunction-type="recognition" id="oneOf42">
                <emma:interpretation id="interp210" emma:lang="zh-CN" emma:confidence="0">
                  <emma:literal>t</emma:literal>
                </emma:interpretation>
                <emma:interpretation id="interp211" emma:lang="zh-CN" emma:confidence="0">
                  <emma:literal>“</emma:literal>
                </emma:interpretation>
                <emma:interpretation id="interp212" emma:lang="zh-CN" emma:confidence="0">
                  <emma:literal>£</emma:literal>
                </emma:interpretation>
                <emma:interpretation id="interp213" emma:lang="zh-CN" emma:confidence="0">
                  <emma:literal>七</emma:literal>
                </emma:interpretation>
                <emma:interpretation id="interp214" emma:lang="zh-CN" emma:confidence="0">
                  <emma:literal>匕</emma:literal>
                </emma:interpretation>
              </emma:one-of>
            </emma:emma>
          </inkml:annotationXML>
          <inkml:trace contextRef="#ctx0" brushRef="#br1" timeOffset="-175003">29016 10783 6784,'-5'-13'2528,"5"13"-1344,-6 0-544,6 0 864,0 0-224,0 0 32,0 0-320,0 0-129,0 0-479,0 0 192,0 3 128,0 3-64,6 11-64,-6 1-64,5 21 96,-5-2-160,4 21 64,2-10-160,-1 15-32,1-14-192,9 10-96,0-10 64,0-9 0,-1-4-384,1-14-224,-4-3-864,4-25-320,-5 2-864,-1-14-383,-4 5-1601</inkml:trace>
          <inkml:trace contextRef="#ctx0" brushRef="#br1" timeOffset="-174784">28845 10983 8960,'-20'0'3424,"20"0"-1856,-5 0-928,5 0 1024,5 0-417,1 0 1,3 0-416,0 0-224,17 0-320,-5 0-64,8-4 96,1-2-192,11 3 0,-6-1-576,4-5-160,-7 3-1184,-3-3-447,1 5-1729,-4 1-1824,-5-3 2048</inkml:trace>
        </inkml:traceGroup>
        <inkml:traceGroup>
          <inkml:annotationXML>
            <emma:emma xmlns:emma="http://www.w3.org/2003/04/emma" version="1.0">
              <emma:interpretation id="{A76024CB-EE81-4D32-99E8-EAA6A5AE5BF9}" emma:medium="tactile" emma:mode="ink">
                <msink:context xmlns:msink="http://schemas.microsoft.com/ink/2010/main" type="inkWord" rotatedBoundingBox="26812,8411 28035,8388 28044,8884 26821,8907"/>
              </emma:interpretation>
              <emma:one-of disjunction-type="recognition" id="oneOf43">
                <emma:interpretation id="interp215" emma:lang="zh-CN" emma:confidence="0">
                  <emma:literal>心</emma:literal>
                </emma:interpretation>
                <emma:interpretation id="interp216" emma:lang="zh-CN" emma:confidence="0">
                  <emma:literal>慨</emma:literal>
                </emma:interpretation>
                <emma:interpretation id="interp217" emma:lang="zh-CN" emma:confidence="0">
                  <emma:literal>呲</emma:literal>
                </emma:interpretation>
                <emma:interpretation id="interp218" emma:lang="zh-CN" emma:confidence="0">
                  <emma:literal>毗</emma:literal>
                </emma:interpretation>
                <emma:interpretation id="interp219" emma:lang="zh-CN" emma:confidence="0">
                  <emma:literal>吣</emma:literal>
                </emma:interpretation>
              </emma:one-of>
            </emma:emma>
          </inkml:annotationXML>
          <inkml:trace contextRef="#ctx0" brushRef="#br1" timeOffset="-173012">29580 10912 5760,'-12'-9'2176,"12"9"-1152,-3-5-480,3 5 640,0 0-192,0 0-32,0-5-96,0 2 0,0-3-480,0 3 192,3 3 96,-3 0 63,6 3 97,-6 3-32,0 7 0,0 0-192,0 13 32,0-2-160,0 15 32,0-8-160,0 11 32,0-7-160,0 5-64,0-4-64,0 8-96,0-4 32,0-3 32,0-11-96,0-4 0,0-3-192,6-25-96,-6 6-160,3-17-128,3 4 64,5-15 64,-7 6 64,7-19 32,-2 12 224,3-3 64,-3 4 0,6 2 64,-6 4 32,7 3 64,-6 3 32,-1 7 96,3-1 32,-3 20 96,2-7 32,-2 19 32,-3-3-64,-3 7 32,3-4-128,-6 6 32,0-6-160,0 0 0,0-5-96,0-2-32,0-7-256,5-12-64,1 4-320,3-13-32,1 0 128,10-15 128,-5 2 96,0-2 64,1 6 256,-1 5 64,0-1 96,0 8 0,0 1 192,0 9 128,-4 0-32,-2 19 64,1-7 32,1 11-32,-6-1-160,-1 6-128,2-6-96,-1 0-96,-1-5-64,1-2-32,1-7-512,3-3-160,2-1-256,4-4 0,-5 0 32,16 0 65,-8 0 319,14-4 128,-12-1 288,4-3 160,-4-1 0,1-4 0,-1 3 32,-1-12 64,-4 4 256,1-14 160,-6 6-32,-1-5 63,-4 5 65,-5-2 96,0 5-64,-5 6-64,5-4-96,-9 5-32,-1 9-96,-10 7 32,5 0-128,0 13-64,-2 0 0,2 19-32,6-10 64,-2 13 96,8-9 0,-3 6 64,1-4-192,5-2-96,0-4-32,11-9 32,-2 2-192,5-15-32,1 0-288,6-6-64,-6 2 64,0-5 32,1 0 96,-1 5 128,0-1 160,-5 5 96,0 0 64,0 9 0,-1 0 0,2 4 64,-5-3-96,-3-1-64,3 0-96,0-5-32,-3 0-800,3-8-352,-1-9-2687,5 4 2143,1-17-608,-2 3 1472,1-8 320,1 8 384,-2-5 1024,2 12-448,-7-3 1216,7 7-896,-6 2 896,-1 6-896,2-1 160,3 1-96,-3 4 95,-1 17-31,-1-2 0,2 1-448,-1-3 64,1 12 32,-3-4 128,3 6 96,-6-5-224,6 0-32,-6 1-224,3-5-128,3-5-32,5-4 32,-2 1-192,1-16 32,0 2 32,6-14 32,-7 5-64,6-15 0,-4 6 64,4-8 0,-1 2-256,2-4-64,-2 6-512,1-1-192,-4 5-704,4 5-319,-6 3-1217,6 0-1824,-4 10 1408</inkml:trace>
        </inkml:traceGroup>
        <inkml:traceGroup>
          <inkml:annotationXML>
            <emma:emma xmlns:emma="http://www.w3.org/2003/04/emma" version="1.0">
              <emma:interpretation id="{CE75179D-932A-44BE-8C3E-2C24E376715C}" emma:medium="tactile" emma:mode="ink">
                <msink:context xmlns:msink="http://schemas.microsoft.com/ink/2010/main" type="inkWord" rotatedBoundingBox="27991,8227 28549,8217 28568,9244 28010,9254"/>
              </emma:interpretation>
              <emma:one-of disjunction-type="recognition" id="oneOf44">
                <emma:interpretation id="interp220" emma:lang="zh-CN" emma:confidence="0">
                  <emma:literal>和</emma:literal>
                </emma:interpretation>
                <emma:interpretation id="interp221" emma:lang="zh-CN" emma:confidence="0">
                  <emma:literal>j</emma:literal>
                </emma:interpretation>
                <emma:interpretation id="interp222" emma:lang="zh-CN" emma:confidence="0">
                  <emma:literal>们</emma:literal>
                </emma:interpretation>
                <emma:interpretation id="interp223" emma:lang="zh-CN" emma:confidence="0">
                  <emma:literal>i</emma:literal>
                </emma:interpretation>
                <emma:interpretation id="interp224" emma:lang="zh-CN" emma:confidence="0">
                  <emma:literal>永</emma:literal>
                </emma:interpretation>
              </emma:one-of>
            </emma:emma>
          </inkml:annotationXML>
          <inkml:trace contextRef="#ctx0" brushRef="#br1" timeOffset="-172212">31174 11085 8448,'0'0'3232,"0"0"-1728,4 41-992,1-31 864,1 3-320,-3 0-65,3 5-287,0 1-96,-3 3-352,2-5-224,-5 1-64,0-5-672,0-3-256,0-7-1503,0-12-641,0 2-832</inkml:trace>
          <inkml:trace contextRef="#ctx0" brushRef="#br1" timeOffset="-172008">31274 10688 9344,'-6'6'3520,"6"-6"-1920,6 4-1024,-6-4 991,0 9-383,0 0-32,4 1-736,1-3-224,0 8-160,-5-7-1536,4 6-575,-4-1-1985,6 6-1760,0-3 2240</inkml:trace>
          <inkml:trace contextRef="#ctx0" brushRef="#br1" timeOffset="-172392">30986 10973 7552,'0'-16'2880,"0"16"-1536,6-15-1088,-6 15 768,0-4-352,0 1 0,0-3-96,0 2 0,-16 4-288,7 0 192,-12 10 63,7-3 129,-6 21 128,4-6-288,6 10-64,0-10-192,10 1-96,0-2-160,6-4 0,-2 2-352,10-10-160,3 0-256,-2-5 0,-6-4 256,0 0 160,3 0 225,-7 0 63,-1 0 255,-8 0 129,-1 0 192,5 5 128,0 0-128,5 7-32,-1-2-96,1 12 64,-5-3-32,6 10 0,-6-1-96,0 13-32,0-5-96,-6 8 32,1-5-128,-10 12 0,5-11-32,-10 9-64,6-8 32,-12-6 32,5-3-32,2-16 64,-1-1-64,0-11 64,5-1-128,4-15 0,1-2 32,4-12 0,3 4-160,6-19 32,3 6 0,10-6 64,-6 9-32,9-6 32,-2 6 0,7 0-64,-4 5-256,10 1-96,-4 3-384,-2 1-160,-4 3-672,6 2-255,-7 2-1377,1 8-1856,-5-3 1472</inkml:trace>
        </inkml:traceGroup>
        <inkml:traceGroup>
          <inkml:annotationXML>
            <emma:emma xmlns:emma="http://www.w3.org/2003/04/emma" version="1.0">
              <emma:interpretation id="{EC231A75-52A6-4DB0-AC17-BC2DE4292F96}" emma:medium="tactile" emma:mode="ink">
                <msink:context xmlns:msink="http://schemas.microsoft.com/ink/2010/main" type="inkWord" rotatedBoundingBox="28645,8482 29465,8466 29471,8804 28651,8820"/>
              </emma:interpretation>
              <emma:one-of disjunction-type="recognition" id="oneOf45">
                <emma:interpretation id="interp225" emma:lang="zh-CN" emma:confidence="0">
                  <emma:literal>心</emma:literal>
                </emma:interpretation>
                <emma:interpretation id="interp226" emma:lang="zh-CN" emma:confidence="0">
                  <emma:literal>以</emma:literal>
                </emma:interpretation>
                <emma:interpretation id="interp227" emma:lang="zh-CN" emma:confidence="0">
                  <emma:literal>吐</emma:literal>
                </emma:interpretation>
                <emma:interpretation id="interp228" emma:lang="zh-CN" emma:confidence="0">
                  <emma:literal>址</emma:literal>
                </emma:interpretation>
                <emma:interpretation id="interp229" emma:lang="zh-CN" emma:confidence="0">
                  <emma:literal>吒</emma:literal>
                </emma:interpretation>
              </emma:one-of>
            </emma:emma>
          </inkml:annotationXML>
          <inkml:trace contextRef="#ctx0" brushRef="#br1" timeOffset="-171285">31398 10952 8704,'0'6'3232,"0"-6"-1728,0 12-832,0-8 896,6 15-353,-6-1 1,9 8-320,-3-4-96,-1 14-448,1-9 0,-2 9 64,1-5-160,0-5 0,5-4-128,-4-9-32,-1-3-320,4-20-96,-3 7-416,3-23-160,0 3-32,8-8 0,-2 3 544,0 2 192,0 4 64,-1 4 96,1 1 224,0 11 192,0 3 96,6 15 96,-1 2 32,-6 4 32,2-1 0,-6 10 0,0-4-288,2 2-64,-9-2-320,8-1-32,-7-3-928,10-6-288,4 0-704,0-8-191,-1-1-609,2-4-192,-5 0-128,6-4-288,2-1 1632,-2-3 6880,4-20-1888,-4 6-512,0-10-1056,1 7-480,-6-7-256,-1 7-97,-2-3-447,-3 5-32,-9 6 64,0 3 64,-9 6 0,3 2-96,-8 12-64,-2-6-64,2 22 64,-3-5-32,8 6 0,-1-1-160,4 0-96,6 0 64,6-3 0,-2-7-192,7-2 0,-2-1-192,7-5-32,-6-4 0,6 0 128,-8 0 160,4 0 96,-3 0 128,0 5 96,3-1 64,-3 5 32,2-5-192,13 2-64,-4-3-224,1-3 0,-6 0-1088,5-9-416,-5 5-1183,0-14-385,-1 1-1088</inkml:trace>
        </inkml:traceGroup>
        <inkml:traceGroup>
          <inkml:annotationXML>
            <emma:emma xmlns:emma="http://www.w3.org/2003/04/emma" version="1.0">
              <emma:interpretation id="{F60DF93C-6F8F-48CE-99BC-92A6A8574B4A}" emma:medium="tactile" emma:mode="ink">
                <msink:context xmlns:msink="http://schemas.microsoft.com/ink/2010/main" type="inkWord" rotatedBoundingBox="29648,7969 30586,7951 30603,8859 29665,8876"/>
              </emma:interpretation>
              <emma:one-of disjunction-type="recognition" id="oneOf46">
                <emma:interpretation id="interp230" emma:lang="zh-CN" emma:confidence="0">
                  <emma:literal>呕</emma:literal>
                </emma:interpretation>
                <emma:interpretation id="interp231" emma:lang="zh-CN" emma:confidence="0">
                  <emma:literal>佩</emma:literal>
                </emma:interpretation>
                <emma:interpretation id="interp232" emma:lang="zh-CN" emma:confidence="0">
                  <emma:literal>讽</emma:literal>
                </emma:interpretation>
                <emma:interpretation id="interp233" emma:lang="zh-CN" emma:confidence="0">
                  <emma:literal>诅</emma:literal>
                </emma:interpretation>
                <emma:interpretation id="interp234" emma:lang="zh-CN" emma:confidence="0">
                  <emma:literal>岖</emma:literal>
                </emma:interpretation>
              </emma:one-of>
            </emma:emma>
          </inkml:annotationXML>
          <inkml:trace contextRef="#ctx0" brushRef="#br1" timeOffset="-169740">32405 10500 4096,'0'-22'1568,"9"15"-832,-9-8-96,0 15 608,6-4-64,-2-5 96,-4 5-224,0 4 0,0 0 384,0 17-800,0 11 32,0-6-64,0 0-161,-4 23 1,-2-4-128,0 16 32,6-9-64,0 25 0,0-12-96,6 6-32,0-8-32,8-1 64,2-13-320,4-10-128,0-3-672,4-14-192,-3-5-543,3-13-193,-3 0-384,5-22-128,-6 0 0,-2-1-256,3 1 1248,-6 4 1952,0 1 960,-4 2 384,-2 7 96,2 8-384,-1 0-224,1 17-288,-8 2-160,3 3-512,0-5 0,-3 7 0,2-2-160,5-5-32,-10 2-704,0-10-256,0-2-1696,0-11-672,0 1-128</inkml:trace>
          <inkml:trace contextRef="#ctx0" brushRef="#br1" timeOffset="-169540">32797 10760 6272,'0'4'2368,"0"-4"-1280,10 8-512,-5-2 800,-1-2-416,2 0-96,-1 2-704,1-3-256,-3 2 32,-3-1-1824,6 0-800,0 2-480</inkml:trace>
          <inkml:trace contextRef="#ctx0" brushRef="#br1" timeOffset="-167905">32871 11158 8576,'-9'-4'3232,"9"4"-1728,3-5-1056,-3 5 832,6 0-512,-1 0-97,5 0-255,1 0-96,9 5-192,-5-1-96,9 0 64,-3 1-288,5-1-32,-8-4-1439,8 0-641,-5 0-1920</inkml:trace>
          <inkml:trace contextRef="#ctx0" brushRef="#br1" timeOffset="-169039">32968 11161 8704,'-32'28'3328,"32"-28"-1792,-9 22-864,9-18 896,-5 5-417,1 0-31,8 1-576,-4-3-160,11 3-256,-2-1-96,6-5 64,-4 1 64,4-1 64,0 1-192,5 5 0,-5-6 32,5-1 32,-1-3-32,7-3-64,-6-1-128,4-11 0,3 6-288,2-8-128,-3 4-64,-1-24-32,-5 7 192,-5-2 128,-6 4 96,2-3 161,-5 5 94,-17 0 129,1 3 128,-4 2 64,-2 5 96,-4 9 64,5-2-96,-1 9 64,6 0-128,1 9-32,4-5-64,-1 18 64,2 4-32,4 2 0,0-5-160,4 2-32,2-3 32,3 6 0,-4-2-64,10-3-64,-4-1 32,8-4-32,-3-4-288,0-1-64,-2 0-672,1-4-288,-6 0-512,3-3-223,-3-2-1441,2-4-1664,-1 0 1664</inkml:trace>
          <inkml:trace contextRef="#ctx0" brushRef="#br1" timeOffset="-168121">32956 10916 7040,'-20'-3'2720,"20"3"-1472,20 3-672,-14-3 800,0 0-576,-6 0-96,10 4-448,-6 2-96,6-2-96,1 2 32,-2 0 64,1 0 0,0 4 64,0-1 64,1 8 64,-7-5 31,-4 20 65,0-10-96,-4 6 32,-1-5-32,-1 2 96,0-2-32,-8 4 64,4-4-128,1 0-32,-2-7-192,1 2-96,0 0 0,6-4-32,-2 0 0,6-6 0,0 2 64,6-3 32,-2 2-128,10-9-32,-2 0-320,2-3-96,1 3-800,6-9-288,-7-1-1247,2-2-449,-2 2-544</inkml:trace>
        </inkml:traceGroup>
        <inkml:traceGroup>
          <inkml:annotationXML>
            <emma:emma xmlns:emma="http://www.w3.org/2003/04/emma" version="1.0">
              <emma:interpretation id="{6EF694AC-7D30-4C91-9FF6-6C5F70E850B5}" emma:medium="tactile" emma:mode="ink">
                <msink:context xmlns:msink="http://schemas.microsoft.com/ink/2010/main" type="inkWord" rotatedBoundingBox="30811,8296 31019,8292 31030,8874 30822,8878"/>
              </emma:interpretation>
              <emma:one-of disjunction-type="recognition" id="oneOf47">
                <emma:interpretation id="interp235" emma:lang="zh-CN" emma:confidence="0">
                  <emma:literal>(</emma:literal>
                </emma:interpretation>
                <emma:interpretation id="interp236" emma:lang="zh-CN" emma:confidence="0">
                  <emma:literal>[</emma:literal>
                </emma:interpretation>
                <emma:interpretation id="interp237" emma:lang="zh-CN" emma:confidence="0">
                  <emma:literal>〔</emma:literal>
                </emma:interpretation>
                <emma:interpretation id="interp238" emma:lang="zh-CN" emma:confidence="0">
                  <emma:literal>{</emma:literal>
                </emma:interpretation>
                <emma:interpretation id="interp239" emma:lang="zh-CN" emma:confidence="0">
                  <emma:literal>l</emma:literal>
                </emma:interpretation>
              </emma:one-of>
            </emma:emma>
          </inkml:annotationXML>
          <inkml:trace contextRef="#ctx0" brushRef="#br1" timeOffset="-165523">33690 10764 3712,'-8'0'1408,"-18"6"-768,5-3 96,18 2 672,-3-1-288,0 0 0,2 2-288,-2-2-64,1 4-416,2 6 128,-3 4 160,0 4 0,1 4 96,1 2-64,-1 12-32,-1 13-65,6-2-31,0-3-160,6-4 0,-1 1-224,4-10-96,3 6-128,6-6-32,14-7-512,-2-14-223,5-14-1153,-6-10-480,7-7-1440</inkml:trace>
        </inkml:traceGroup>
        <inkml:traceGroup>
          <inkml:annotationXML>
            <emma:emma xmlns:emma="http://www.w3.org/2003/04/emma" version="1.0">
              <emma:interpretation id="{8DDB04C0-95C4-4762-844C-E2AF74D5AFAD}" emma:medium="tactile" emma:mode="ink">
                <msink:context xmlns:msink="http://schemas.microsoft.com/ink/2010/main" type="inkWord" rotatedBoundingBox="31179,8294 31291,8291 31302,8861 31190,8863"/>
              </emma:interpretation>
              <emma:one-of disjunction-type="recognition" id="oneOf48">
                <emma:interpretation id="interp240" emma:lang="zh-CN" emma:confidence="0">
                  <emma:literal>)</emma:literal>
                </emma:interpretation>
                <emma:interpretation id="interp241" emma:lang="zh-CN" emma:confidence="0">
                  <emma:literal>1</emma:literal>
                </emma:interpretation>
                <emma:interpretation id="interp242" emma:lang="zh-CN" emma:confidence="0">
                  <emma:literal>‵</emma:literal>
                </emma:interpretation>
                <emma:interpretation id="interp243" emma:lang="zh-CN" emma:confidence="0">
                  <emma:literal>丨</emma:literal>
                </emma:interpretation>
                <emma:interpretation id="interp244" emma:lang="zh-CN" emma:confidence="0">
                  <emma:literal>l</emma:literal>
                </emma:interpretation>
              </emma:one-of>
            </emma:emma>
          </inkml:annotationXML>
          <inkml:trace contextRef="#ctx0" brushRef="#br1" timeOffset="-165267">33932 10770 7040,'0'-6'2720,"6"6"-1472,-1 6-544,-2 2 896,3 6-256,4 2 0,4 12-353,4 8-127,-4 18-480,1-1 192,-6 9 128,2-9-64,-7-3-64,1-4-320,-5-8-96,0 7-320,0-21-128,-9-7-1536,-2-5-703,2-6-2689</inkml:trace>
        </inkml:traceGroup>
        <inkml:traceGroup>
          <inkml:annotationXML>
            <emma:emma xmlns:emma="http://www.w3.org/2003/04/emma" version="1.0">
              <emma:interpretation id="{EB795C29-367C-476A-9F75-49CD3773B600}" emma:medium="tactile" emma:mode="ink">
                <msink:context xmlns:msink="http://schemas.microsoft.com/ink/2010/main" type="inkWord" rotatedBoundingBox="31664,8184 32264,8173 32282,9091 31681,9102"/>
              </emma:interpretation>
              <emma:one-of disjunction-type="recognition" id="oneOf49">
                <emma:interpretation id="interp245" emma:lang="zh-CN" emma:confidence="0">
                  <emma:literal>才</emma:literal>
                </emma:interpretation>
                <emma:interpretation id="interp246" emma:lang="zh-CN" emma:confidence="0">
                  <emma:literal>扌</emma:literal>
                </emma:interpretation>
                <emma:interpretation id="interp247" emma:lang="zh-CN" emma:confidence="0">
                  <emma:literal>牛</emma:literal>
                </emma:interpretation>
                <emma:interpretation id="interp248" emma:lang="zh-CN" emma:confidence="0">
                  <emma:literal>寸</emma:literal>
                </emma:interpretation>
                <emma:interpretation id="interp249" emma:lang="zh-CN" emma:confidence="0">
                  <emma:literal>y</emma:literal>
                </emma:interpretation>
              </emma:one-of>
            </emma:emma>
          </inkml:annotationXML>
          <inkml:trace contextRef="#ctx0" brushRef="#br1" timeOffset="-162284">34420 10853 6656,'0'0'2464,"0"5"-1344,4-1-608,7-4 704,4 0-160,5 0 96,4 0-352,6-4-192,5-1-320,1-3 0,5-1 63,9 0-127,-5 0-64,-4-1 0,-6 3-32,-5-2-64,-1 3 32,-8-2-64,-1 3 64,-8 1-576,-9-10-127,-3 0-353,0 5-128,-3 5 256,-14 1 64,2-3 480,-9 2 64,3-9 160,1 4 128,5 0 96,0 0 288,4-1 96,7 6 96,-7 1 64,7 3-32,-1-6-32,-1 6-129,6-4 1,0 4-160,0 0 32,0 0-32,0 10 96,6-3-32,-6 3 0,0 2-96,0 3 32,5 2 0,-5 2 96,0 3-96,0 10 32,0 3-32,0 10 32,0 12-64,0 6-32,0 8-96,0-2 32,-5-3-64,-1 1 64,6-6-128,-5-1-64,1-12 0,-2-3 32,1-10-96,-4-7 0,-1-12-960,-7-6-448,8-10-544,-1-10-224,-6-2 1,1-11 95,0-3 864,5-5 480,0 3 448,0 2 128,1 4 672,-2-1 320,2 5 320,-6-5 800,0 7-416,4-3-417,5 6-191,18 0 96,2 4-288,7 0-96,8-5-192,1 2-96,0-7-128,10-3-32,2-10-256,-3 0-64,2 1-800,0 1-320,-2-1-832,-4-1-319,-3 6-1121,-2-2-1600,-7 6 1696</inkml:trace>
        </inkml:traceGroup>
        <inkml:traceGroup>
          <inkml:annotationXML>
            <emma:emma xmlns:emma="http://www.w3.org/2003/04/emma" version="1.0">
              <emma:interpretation id="{8AE9B834-B9CC-4529-8E04-121F99543DCF}" emma:medium="tactile" emma:mode="ink">
                <msink:context xmlns:msink="http://schemas.microsoft.com/ink/2010/main" type="inkWord" rotatedBoundingBox="32319,8082 32779,8073 32795,8917 32334,8925"/>
              </emma:interpretation>
              <emma:one-of disjunction-type="recognition" id="oneOf50">
                <emma:interpretation id="interp250" emma:lang="zh-CN" emma:confidence="0">
                  <emma:literal>有</emma:literal>
                </emma:interpretation>
                <emma:interpretation id="interp251" emma:lang="zh-CN" emma:confidence="0">
                  <emma:literal>旨</emma:literal>
                </emma:interpretation>
                <emma:interpretation id="interp252" emma:lang="zh-CN" emma:confidence="0">
                  <emma:literal>孝</emma:literal>
                </emma:interpretation>
                <emma:interpretation id="interp253" emma:lang="zh-CN" emma:confidence="0">
                  <emma:literal>者</emma:literal>
                </emma:interpretation>
                <emma:interpretation id="interp254" emma:lang="zh-CN" emma:confidence="0">
                  <emma:literal>育</emma:literal>
                </emma:interpretation>
              </emma:one-of>
            </emma:emma>
          </inkml:annotationXML>
          <inkml:trace contextRef="#ctx0" brushRef="#br1" timeOffset="-161990">35084 10621 8320,'-11'0'3168,"11"28"-1728,5-37-704,1 18 928,3 0-449,6-1-127,5-12-384,6 8-32,4-8-384,0 0-96,5-5-64,-5 4-160,1-3-32,-7-1-64,-3-1 0,-6 7-544,-6-3-288,-3 2-128,-6-1-63,-6 5-1,3-4 64,-9 4-32,3-5 0,0 1-192,-3 4-32,-8-4-320,5-2-1088,0 3 576</inkml:trace>
          <inkml:trace contextRef="#ctx0" brushRef="#br1" timeOffset="-161665">35208 10550 6400,'0'4'2464,"-16"-4"-1344,13 5-320,3-5 800,0 0-160,0 0-64,0 8-352,0 1-97,0 0-511,0 14 160,-5 5 96,-1-3-96,2 1 0,-7 6 32,6 0 0,1 0-192,-2-1-96,6-4-96,0-6 0,6 2-128,3-10-64,2 2-96,4-12 32,9-3 32,2-3 0,-1-3 0,1-3 0,-3 1-160,3-1 32,-5 0-224,-3-1-32,-1 1-288,-8 2-32,1 2-416,-10 5-96,-4 0-639,-2 5-161,-3-1-512,-2-1-96,-4 6-384</inkml:trace>
          <inkml:trace contextRef="#ctx0" brushRef="#br1" timeOffset="-161109">35278 10903 5248,'-9'3'2016,"-6"3"-1088,4-2-160,11-1 768,-4 3-64,-7-2 0,7 5-192,-1 0-64,-1 4-673,1 15 97,1 11 96,-1-4-96,-1 3 0,2-3-160,-1-4-32,-1 1-256,6-6-64,0-4-64,0-3 32,0-6-224,-4-4-32,4-9-736,0-5-256,0-5-128,0-2 33,4-5 191,7-6 192,-1-5 320,-1 6 256,7 5 192,-1-4 128,0 1 0,0 12-32,0-6 224,5 2 96,-5 6-32,5-4 64,-4 10 224,-2 0 96,1 6-64,0 7-33,0 0-127,-4 5 32,4 2 96,-6 1 32,-3 6-192,0-1 0,-6 1-256,0 0-96,-6 0 96,0 4 32,2-4-64,-10-8-96,-3-7 0,8 2-32,-6-18 64,0-6-32,0 1-32,4 0 160,1-4 32,5-6 0,5 3 32,11-3-128,-1-4-64,4-2-288,7-12-96,-1-3-928,10 0-384,0-2-1119,-1 4-385,12-4-864</inkml:trace>
        </inkml:traceGroup>
        <inkml:traceGroup>
          <inkml:annotationXML>
            <emma:emma xmlns:emma="http://www.w3.org/2003/04/emma" version="1.0">
              <emma:interpretation id="{EFED0579-6F69-4698-A3C9-E8EE1CE0855C}" emma:medium="tactile" emma:mode="ink">
                <msink:context xmlns:msink="http://schemas.microsoft.com/ink/2010/main" type="inkWord" rotatedBoundingBox="32817,8062 33411,8051 33427,8897 32833,8909"/>
              </emma:interpretation>
              <emma:one-of disjunction-type="recognition" id="oneOf51">
                <emma:interpretation id="interp255" emma:lang="zh-CN" emma:confidence="0">
                  <emma:literal>定</emma:literal>
                </emma:interpretation>
                <emma:interpretation id="interp256" emma:lang="zh-CN" emma:confidence="0">
                  <emma:literal>芷</emma:literal>
                </emma:interpretation>
                <emma:interpretation id="interp257" emma:lang="zh-CN" emma:confidence="0">
                  <emma:literal>空</emma:literal>
                </emma:interpretation>
                <emma:interpretation id="interp258" emma:lang="zh-CN" emma:confidence="0">
                  <emma:literal>企</emma:literal>
                </emma:interpretation>
                <emma:interpretation id="interp259" emma:lang="zh-CN" emma:confidence="0">
                  <emma:literal>它</emma:literal>
                </emma:interpretation>
              </emma:one-of>
            </emma:emma>
          </inkml:annotationXML>
          <inkml:trace contextRef="#ctx0" brushRef="#br1" timeOffset="-160855">35832 10528 6656,'0'0'2528,"6"0"-1344,3 0-384,-4 3 864,4 3-128,3 1 32,-3 3-385,1 3-95,6 2-608,-7 7 64,1-5 96,1-2-224,4-3 0,-6 5-224,2-7-128,-1 2-384,-10-12-192,-6 15-1024,-4-15-448,-4 8-1343,-7-12-545,-3 4 288</inkml:trace>
          <inkml:trace contextRef="#ctx0" brushRef="#br1" timeOffset="-160658">35682 10627 5760,'-6'0'2176,"6"26"-1152,0-7-1184,6-3 2848,-1 6-640,-1 6-288,2 4-289,-1 3-895,-5 6 32,0-5-32,0 2-256,0 12-32,0-4-320,0-15-32,0-8-928,0-7-288,0-16-1119,0-13-417,0-4-1120</inkml:trace>
          <inkml:trace contextRef="#ctx0" brushRef="#br1" timeOffset="-160474">35605 10836 8704,'-29'27'3232,"40"-20"-1728,-11 11-896,0-18 832</inkml:trace>
          <inkml:trace contextRef="#ctx0" brushRef="#br1" timeOffset="-159756">35605 10858 16479,'30'-8'448,"5"-2"-256,6-3-160,0 4 32,-2-1-96,8 3 0,-9-2 96,3-1 32,-5 6-128,-12-1-32,2 5 32,-11 0 0,-1 5 96,-2-1 32,-9 6 224,-6-1 128,-3 4-32,0 3 0,-8 4-96,-1 2-32,0 0-160,0 4-32,0 12 32,0 0 64,-1 2-160,6-7-32,1-8-64,4-3 0,-1-2 128,6-8 32,0-12-32,6 0-64,3-9 32,2-14-32,4 1-160,5 6-32,5-3 96,-5 1 32,0 5-32,1 3 64,-7 2 32,1 3 0,-5-4 0,1 5 64,-7 4-32,-4 0-32,0 0 32,0 0 32,-4 0-32,-11 0-32,-2 0 32,-1 0 32,-8 4-96,1 5 0,-1-4-32,2 13 0,-7 10 192,1-2 64,0 0 128,1 5 128,-3 0-128,8-3 0,3-2-64,-4 0 64,0-3 32,10 1 32,10 2-128,5-17-96,5 8 64,5-12-128,1-5 0,3 4-96,7-4-32,3 0 32,6-4 0,5 4 0,6-5 64,4 2-32,1-1 64,-7-2-128,2 2-64,-6 4-288,-5 0-96,-9 0-96,-1 4-64,-5 2-64,-6 1-32,-3 2-224,-1 1-64,-5-10-1407,0 0-353,0-4-192,0-2-512</inkml:trace>
        </inkml:traceGroup>
      </inkml:traceGroup>
    </inkml:traceGroup>
    <inkml:traceGroup>
      <inkml:annotationXML>
        <emma:emma xmlns:emma="http://www.w3.org/2003/04/emma" version="1.0">
          <emma:interpretation id="{A792FE33-4AC0-4448-8FC4-CD5988257447}" emma:medium="tactile" emma:mode="ink">
            <msink:context xmlns:msink="http://schemas.microsoft.com/ink/2010/main" type="paragraph" rotatedBoundingBox="18112,9767 22288,9771 22287,11004 18111,110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1A64D15-B1FB-48AE-A70E-83088820D03A}" emma:medium="tactile" emma:mode="ink">
              <msink:context xmlns:msink="http://schemas.microsoft.com/ink/2010/main" type="line" rotatedBoundingBox="18112,9767 22288,9771 22287,11004 18111,11001"/>
            </emma:interpretation>
          </emma:emma>
        </inkml:annotationXML>
        <inkml:traceGroup>
          <inkml:annotationXML>
            <emma:emma xmlns:emma="http://www.w3.org/2003/04/emma" version="1.0">
              <emma:interpretation id="{4310BB1F-4052-4F30-8E7F-9D30883D42AE}" emma:medium="tactile" emma:mode="ink">
                <msink:context xmlns:msink="http://schemas.microsoft.com/ink/2010/main" type="inkWord" rotatedBoundingBox="18112,9866 19524,9867 19523,10926 18111,10925"/>
              </emma:interpretation>
              <emma:one-of disjunction-type="recognition" id="oneOf52">
                <emma:interpretation id="interp260" emma:lang="zh-CN" emma:confidence="0">
                  <emma:literal>排</emma:literal>
                </emma:interpretation>
                <emma:interpretation id="interp261" emma:lang="zh-CN" emma:confidence="0">
                  <emma:literal>挑</emma:literal>
                </emma:interpretation>
                <emma:interpretation id="interp262" emma:lang="zh-CN" emma:confidence="0">
                  <emma:literal>挪</emma:literal>
                </emma:interpretation>
                <emma:interpretation id="interp263" emma:lang="zh-CN" emma:confidence="0">
                  <emma:literal>悱</emma:literal>
                </emma:interpretation>
                <emma:interpretation id="interp264" emma:lang="zh-CN" emma:confidence="0">
                  <emma:literal>揶</emma:literal>
                </emma:interpretation>
              </emma:one-of>
            </emma:emma>
          </inkml:annotationXML>
          <inkml:trace contextRef="#ctx0" brushRef="#br1" timeOffset="-139472">21578 12468 6400,'-6'-10'2464,"6"10"-1344,6-6-544,-6 6 736,5 0-192,-1 0 64,1 0-384,1 0-192,-2 0-320,2 0 160,-6 6 159,0-6 97,0 0 64,0 0-160,0 10 32,0-7 0,0 6 0,0 1-224,0-1-96,0-2-96,0 15 0,0 6 0,0 4 32,0-6-128,5 14-32,0 14-32,-5 8 32,0 2-64,0-24 64,0-4-128,0 2 0,0 0 32,0-3 64,-5 6-384,5-19-96,0 0-864,-5-8-384,5-6-448,-6-8-159,2-8-385,-7-2-96,2-3-608</inkml:trace>
          <inkml:trace contextRef="#ctx0" brushRef="#br1" timeOffset="-138977">21295 12806 6016,'-4'-14'2272,"8"2"-1216,2 15-320,-6-3 768,9 0-352,-3 0-32,19-3-224,-4 3-96,3-4-416,11-2-96,-9 6 31,-7 0-63,1 0 96,1 0-192,-6 6-32,-1-2-64,-8 4 32,0 2-128,-12 3 0,0 0 96,-8 5 32,-1 0 160,-6-4 96,6 0-128,10-6 32,1-8-96,13 0 64,-3 0-128,9-5 0,0 5-32,5-3-64,4 3-64,-9 0-32,-3 12-96,-7 1-32,-5 0 128,-11 5 96,-4 14 160,-6-10 64,7 1 256,-7-1 128,1-3 0,10-7-64,5 2-288,10-14-96,16-10-96,-6 1-64,0 6-64,5-16 32,0 6-544,1-9-256,3-14-832,-4 1-384,1-2-1247,-1 15-481,-5 5 192</inkml:trace>
          <inkml:trace contextRef="#ctx0" brushRef="#br1" timeOffset="-139879">20888 13097 6656,'-10'-13'2464,"5"7"-1344,-4 6-192,9 0 896,0 0-160,0 0 32,0 0-385,0 0-95,0 0-672,0 0 32,0 0 64,9 0-224,0 0 0,3 0-288,12-4-96,-4-1-96,16-12 0,14-18-1280,0 3-608,0-5-1695,-4 8-737,20 1 416</inkml:trace>
          <inkml:trace contextRef="#ctx0" brushRef="#br1" timeOffset="-140082">20908 12757 6144,'-6'9'2272,"6"-9"-1216,-3 10-544,3-10 768,3 7-256,-3-7 320,6 9-384,0-4-544,-2 0-32,16-10-32,6-4-64,-6 4 64,-1 5-129,8-7-63,-7 1 64,9-7 0,6-19-32,1 10-32,-6-10-96,-10 25-64,-5-3-64,0-4-32,-1 1 64,-2 3 64,-3-2-416,-4 12-703,-5 0 63,0 0-64,-5 0 128,-4-10 192,3 10 64,0 0 192,3 0 160,-2 0 128,-1-4 128,0 1 64,2-3 32,-6-3 64,6 1 32,-2 3 32,0 1 0,2-1 128,-1-3 160,0 8 128,-1 0 64,2 0-128,4 0-32,0 0-64,0 13 0,0-4 0,0-9 64,-6 0-32,6 8 64,0 1-128,0 4 159,0 6-127,0-6-96,0 0 64,0 6-64,0-1 0,0-5 32,0 9 32,0-3 32,0 10 64,6 22-32,-6-3 64,4 2-192,-4-14-32,0-4-64,0 8 32,0-4-128,0 8-64,0-5 0,0-2 32,-4 3-32,-2-3-224,1-11-128,-4-17-864,-3-6-384,4-3-512,-2-9-159,-1 2-193,-4-3-96,6 1-704</inkml:trace>
          <inkml:trace contextRef="#ctx0" brushRef="#br1" timeOffset="-138542">21857 12360 7040,'-9'-13'2720,"9"13"-1472,0-6-768,0 6 832,0 0-288,5-4 32,-1 4-448,1 0-128,1 0-288,0 0 95,-2 4 33,1-4 192,0 6 64,-5-6 64,0 9 0,0-2 64,0 3 32,0-5-256,0 3-64,0 7-96,0-2-32,0-4-96,0 8 32,0-5-128,4 26 0,-4-12-32,6 27 32,0 27 64,-3 6 128,-3 3-128,0-25-96,0-11 32,5 18 64,1 23-64,0-14 0,-2-13-32,1-26-64,0-2 32,-1-11 32,2-2-896,0-17-288,0-22-864,-3-5-352,2-5-735,1-12-225,-2-6-704</inkml:trace>
          <inkml:trace contextRef="#ctx0" brushRef="#br1" timeOffset="-138077">21949 12690 7424,'6'-22'2816,"-6"22"-1536,20 0-736,-17 0 800,9 0-512,2 0-64,1 4-384,-5 1-96,7 4-160,-8-5 64,0 6 96,2 2-160,-11 7-65,-5-2-31,-1-5 32,2 4 32,-7 0 32,2-2 128,-6 8 160,4-4-32,7-8 96,-2-1-192,6-6-32,0 3-64,10-6-32,5 0-96,5-6-64,-5 6 32,0 0-32,-4 0 0,-5 14 64,-12 8 32,-5 10 224,-4-1 192,0 0 96,6-8 96,3-4-96,1-3-64,1 2-288,13-8-96,12-6-160,3-8-32,17-6-672,-15 5-256,3 2-1216,-4-11-512,6 5-2111,-7 6-1377,-3-13 2784</inkml:trace>
        </inkml:traceGroup>
        <inkml:traceGroup>
          <inkml:annotationXML>
            <emma:emma xmlns:emma="http://www.w3.org/2003/04/emma" version="1.0">
              <emma:interpretation id="{76F30249-4E81-4AC9-B0FD-7578A0EFC6EA}" emma:medium="tactile" emma:mode="ink">
                <msink:context xmlns:msink="http://schemas.microsoft.com/ink/2010/main" type="inkWord" rotatedBoundingBox="19860,9768 20419,9769 20418,11003 19859,11002"/>
              </emma:interpretation>
              <emma:one-of disjunction-type="recognition" id="oneOf53">
                <emma:interpretation id="interp265" emma:lang="zh-CN" emma:confidence="0">
                  <emma:literal>序</emma:literal>
                </emma:interpretation>
                <emma:interpretation id="interp266" emma:lang="zh-CN" emma:confidence="0">
                  <emma:literal>原</emma:literal>
                </emma:interpretation>
                <emma:interpretation id="interp267" emma:lang="zh-CN" emma:confidence="0">
                  <emma:literal>庳</emma:literal>
                </emma:interpretation>
                <emma:interpretation id="interp268" emma:lang="zh-CN" emma:confidence="0">
                  <emma:literal>庘</emma:literal>
                </emma:interpretation>
                <emma:interpretation id="interp269" emma:lang="zh-CN" emma:confidence="0">
                  <emma:literal>庠</emma:literal>
                </emma:interpretation>
              </emma:one-of>
            </emma:emma>
          </inkml:annotationXML>
          <inkml:trace contextRef="#ctx0" brushRef="#br1" timeOffset="-137294">22683 12239 9856,'-21'0'3680,"21"0"-1984,6 0-1280,0 0 895,-2 3-319,6 3-32,6-2-320,4 2-160,0-3-256,-1 1-224,1 1-96,1-1-32,-7 2 96,1-2 0,-4-1 96,-7 6-448,-4 1-224,0-7-480,-4 7-192,-10 8-95,-7 5-33,1-1 352,-6 0 256,1-4 512,-1 0 256,8 0 416,-2-2 128,4 0 384,6 6 672,10-13-384,5-5-225,4-1-223,12-3-352,5 0-96,-2-3-224,1-6-64,0-1 0,-4 3 0,-7 2 64,1-5 32,0 0-256,-3 4-64,-12 0-96,0 2 32,0 4 160,-6 0 64,0 0 64,-4 4 64,-4 5 32,4 0 32,0 1 64,0-1 32,5-2 96,-4 21 128,-8 7-128,7 1 0,-5-1 160,6-3 64,4-4-64,-7 16-32,4-5-192,-8 12-96,-4 19 0,5-4 32,6-2-160,3-24-32,0-8 0,1-2 64,2 2-896,-3-10-288,0-7-864,6-12-287,0-12-705,0-4-192,0 0-480</inkml:trace>
          <inkml:trace contextRef="#ctx0" brushRef="#br1" timeOffset="-136089">22818 12792 7680,'5'-9'2880,"1"9"-1536,-3 0-512,-3 0 992,6 5-320,4 5-97,1-6-415,-2 5-224,6 0-448,11-1-64,-12 1-32,2-4-96,-2-1-96,7 6-1056,-7-1-512,-2-6-2399,-3 7-2401,1-10 2048</inkml:trace>
          <inkml:trace contextRef="#ctx0" brushRef="#br1" timeOffset="-136470">22933 12637 7040,'61'-49'2720,"-46"30"-1472,0 7-416,-10 12 928,5 3-224,1 6 31,4-4-223,-6 0-128,-3-1-672,-1 1 32,-1 8 64,1-3-288,-5 2-32,-5 5-192,1-2-96,-1-2-224,-5 10-32,-1-5-608,-13 4-256,-17 8 64,6 11 128,5-9 448,0-1 160,4-5 288,12-7 64,3-6 480,1-4 192,4-5 544,6-14-544,6 3-160,-1 1-352,16-7-96,9 1-64,-1-2-64,1 0-64,-4 6 32,-5 2 32,-2-3 64,1 6-32,0-7-32,1-3 160,-7 8 32,-5 1 128,8 0 128,-7-1-128,-1 1 0,2-2-64,-2 6 0,-9 0-128,6 6-32,0-2 96,-6 5 96,0 0-288,-6 0-64,-3 8 96,3-2 96,-5 2-32,8-4-64,-3-4-352,-4 0-192,-1 1-672,2-10-288,-6 0-64,0 0 64,-5-10 384,5 7 257,4 3 415,6-6 160,-5 3 384,1-3 224,-3 6 256,12 6 671,6 3-127,0-2-320,-3 12-160,8 3-160,-6 4 0,0 5-128,0-3-64,1-5 0,-2 8 128,-4 14-128,0-10 0,0-3 0,0 7 128,-4 11-128,4-19 0,0 1-192,0-2-96,-16 2 64,0-5 0,-2-10-608,1-8-288,2 1-992,-9-10-416,-2 0-1216,-9-6-543,-4-16-513</inkml:trace>
        </inkml:traceGroup>
        <inkml:traceGroup>
          <inkml:annotationXML>
            <emma:emma xmlns:emma="http://www.w3.org/2003/04/emma" version="1.0">
              <emma:interpretation id="{6A74182F-A74C-4F6D-B21C-7654116E8170}" emma:medium="tactile" emma:mode="ink">
                <msink:context xmlns:msink="http://schemas.microsoft.com/ink/2010/main" type="inkWord" rotatedBoundingBox="20750,10004 21318,10005 21317,10802 20749,10801"/>
              </emma:interpretation>
              <emma:one-of disjunction-type="recognition" id="oneOf54">
                <emma:interpretation id="interp270" emma:lang="zh-CN" emma:confidence="0">
                  <emma:literal>方</emma:literal>
                </emma:interpretation>
                <emma:interpretation id="interp271" emma:lang="zh-CN" emma:confidence="0">
                  <emma:literal>舌</emma:literal>
                </emma:interpretation>
                <emma:interpretation id="interp272" emma:lang="zh-CN" emma:confidence="0">
                  <emma:literal>示</emma:literal>
                </emma:interpretation>
                <emma:interpretation id="interp273" emma:lang="zh-CN" emma:confidence="0">
                  <emma:literal>云</emma:literal>
                </emma:interpretation>
                <emma:interpretation id="interp274" emma:lang="zh-CN" emma:confidence="0">
                  <emma:literal>亏</emma:literal>
                </emma:interpretation>
              </emma:one-of>
            </emma:emma>
          </inkml:annotationXML>
          <inkml:trace contextRef="#ctx0" brushRef="#br1" timeOffset="-135016">23522 12842 7040,'-15'0'2624,"15"0"-1408,-5 4-288,5-4 960,0 5-320,0-1-65,5 0-351,-5 2-160,6-6-544,-2 0 224,7 3 64,-2-3 0,6 6-64,0-6-288,20 3-96,-3-3-96,7-3-32,-4 3-96,11-9 32,-7-1-64,7-8 64,-7 5-128,8 0 0,-14-1-256,2 0-64,-3 1-864,-13 3-416,-2 3-832,-23 7-319,0 0-417,-8 4-64,-2-1 128</inkml:trace>
          <inkml:trace contextRef="#ctx0" brushRef="#br1" timeOffset="-135330">23764 12484 8064,'-36'-9'2976,"36"9"-1600,0 5-1120,0-1 768,6 2 416,-3-2 287,14 5-543,-2-6-224,4 7-576,1-5-32,6 8 64,-6-3-32,4 3 32,-3-4-224,0-1-64,-7-3-64,2-1-64,-8 1-544,-2-1-288,0 0-1184,-12 5-479,0 0-1313,-8 10-1600,4-6 1760</inkml:trace>
          <inkml:trace contextRef="#ctx0" brushRef="#br1" timeOffset="-134583">23869 12828 7808,'-11'9'2880,"11"-9"-1536,0 9-736,0-3 928,6-2-192,-6 0 63,5 10-127,-5-6-32,0 10-672,0-5-64,-5 10 32,5-5-96,-10 14 0,4-6-192,-8 9-96,-2-3-160,-4-5 0,0-4-576,5-7-256,0-2-960,15-14-480,0 0-191,10-14-33,0 5 608,6-4 320,-2 0 928,6 0 384,-4 0 800,4-5 384,-2 5 384,8 0 224,-5-2 0,4 11 32,0 0-320,-1 4-33,-3 0-223,-1 8-32,-5 1-288,-4 10 0,-1-6-96,-16 13-64,2-4-128,-7 9 0,6-3-224,-5-2-32,0 2-128,5-11-96,0 1-992,5-14-480,0 2-1536,10-21-671,0 8-897</inkml:trace>
        </inkml:traceGroup>
        <inkml:traceGroup>
          <inkml:annotationXML>
            <emma:emma xmlns:emma="http://www.w3.org/2003/04/emma" version="1.0">
              <emma:interpretation id="{332C750C-52E3-4870-B0CD-B3514F7C20E8}" emma:medium="tactile" emma:mode="ink">
                <msink:context xmlns:msink="http://schemas.microsoft.com/ink/2010/main" type="inkWord" rotatedBoundingBox="21589,9848 22288,9849 22287,10980 21588,10979"/>
              </emma:interpretation>
              <emma:one-of disjunction-type="recognition" id="oneOf55">
                <emma:interpretation id="interp275" emma:lang="zh-CN" emma:confidence="0">
                  <emma:literal>式</emma:literal>
                </emma:interpretation>
                <emma:interpretation id="interp276" emma:lang="zh-CN" emma:confidence="0">
                  <emma:literal>忒</emma:literal>
                </emma:interpretation>
                <emma:interpretation id="interp277" emma:lang="zh-CN" emma:confidence="0">
                  <emma:literal>术</emma:literal>
                </emma:interpretation>
                <emma:interpretation id="interp278" emma:lang="zh-CN" emma:confidence="0">
                  <emma:literal>代</emma:literal>
                </emma:interpretation>
                <emma:interpretation id="interp279" emma:lang="zh-CN" emma:confidence="0">
                  <emma:literal>武</emma:literal>
                </emma:interpretation>
              </emma:one-of>
            </emma:emma>
          </inkml:annotationXML>
          <inkml:trace contextRef="#ctx0" brushRef="#br1" timeOffset="-134037">24347 12722 9984,'0'0'3776,"0"0"-2048,24 0-1088,-18 0 959,8-5-575,2 5-192,15-4-352,-7 0-160,6-2-160,-4 3-64,-2 3 32,-4 0-64,-4 0-64,-2 0-416,-14 9-192,0-1-1088,-19 10-511,5-5-897,-18 9-320,3-3 864,-1 7 1120,4-4 1568,2 6 1408,3-5 768,1-1 0,5-6 32,6-1-736,-3-2-257,12-4-767,0-5 0,12-8 64,-3 4-224,11-9-64,-5 4-64,9 5-32,2 0-128,-5 5-96,-1-1 64,-10 9 0,-1-4 160,-18 19 160,3-6 64,-9 10 96,6-6-32,-3 0-32,3 2-192,4-6-64,1-3-128,19-12-96,0-1-224,5-19-128,-1 3-1024,1-12-480,0 4-672,-5-23-287,1 11-193,-11-15 0,0 5-288</inkml:trace>
          <inkml:trace contextRef="#ctx0" brushRef="#br1" timeOffset="-133722">24506 12446 5120,'-30'-42'1920,"30"42"-1024,-3-31-352,3 28 704,0-7 64,0 6 160,0-5-160,0 0-32,0 5-704,0-2 287,3 3 129,3 3-32,4 3 0,1 3-192,3 16-32,-4-5-192,4 18 0,3-7-128,2 16 64,-4-2-128,11 19 32,9 28-32,-11-26 32,2-9-64,4 13 32,-4-9-192,-2 14-32,17 30-128,-6-7-32,-5-21 32,-4-11 0,-7-9-800,-9-28-320,0-4-1056,1-6-448,-2-4-1439,-3-24-577,0-4 736</inkml:trace>
          <inkml:trace contextRef="#ctx0" brushRef="#br1" timeOffset="-133436">24930 12328 11392,'-6'-9'4224,"6"9"-2305,10 5-1183,-6-5 1184,2 10-704,0-7-192,4 6-608,4 8-288,1 2-64,0-7-512,-4-2-96,-2 0-2528,2-2-1151,-6 0-961</inkml:trace>
        </inkml:traceGroup>
      </inkml:traceGroup>
    </inkml:traceGroup>
    <inkml:traceGroup>
      <inkml:annotationXML>
        <emma:emma xmlns:emma="http://www.w3.org/2003/04/emma" version="1.0">
          <emma:interpretation id="{A7E1E769-375C-444E-9525-51D44AB80938}" emma:medium="tactile" emma:mode="ink">
            <msink:context xmlns:msink="http://schemas.microsoft.com/ink/2010/main" type="paragraph" rotatedBoundingBox="18253,11525 26748,11451 26761,12883 18265,1295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052236C-414E-4C3C-AC10-0DD424FFC3D5}" emma:medium="tactile" emma:mode="ink">
              <msink:context xmlns:msink="http://schemas.microsoft.com/ink/2010/main" type="line" rotatedBoundingBox="18253,11525 26748,11451 26761,12883 18265,12958"/>
            </emma:interpretation>
          </emma:emma>
        </inkml:annotationXML>
        <inkml:traceGroup>
          <inkml:annotationXML>
            <emma:emma xmlns:emma="http://www.w3.org/2003/04/emma" version="1.0">
              <emma:interpretation id="{6A3E561D-5264-4A06-A092-0A11F2DF783E}" emma:medium="tactile" emma:mode="ink">
                <msink:context xmlns:msink="http://schemas.microsoft.com/ink/2010/main" type="inkWord" rotatedBoundingBox="18254,11643 19242,11634 19251,12647 18263,12656"/>
              </emma:interpretation>
              <emma:one-of disjunction-type="recognition" id="oneOf56">
                <emma:interpretation id="interp280" emma:lang="zh-CN" emma:confidence="0">
                  <emma:literal>曲</emma:literal>
                </emma:interpretation>
                <emma:interpretation id="interp281" emma:lang="zh-CN" emma:confidence="0">
                  <emma:literal>闆</emma:literal>
                </emma:interpretation>
                <emma:interpretation id="interp282" emma:lang="zh-CN" emma:confidence="0">
                  <emma:literal>鸹</emma:literal>
                </emma:interpretation>
                <emma:interpretation id="interp283" emma:lang="zh-CN" emma:confidence="0">
                  <emma:literal>鴟</emma:literal>
                </emma:interpretation>
                <emma:interpretation id="interp284" emma:lang="zh-CN" emma:confidence="0">
                  <emma:literal>鸱</emma:literal>
                </emma:interpretation>
              </emma:one-of>
            </emma:emma>
          </inkml:annotationXML>
          <inkml:trace contextRef="#ctx0" brushRef="#br1" timeOffset="-126457">21044 14330 7808,'-36'-6'2880,"36"3"-1536,0-2-800,0 1 864,0 4 32,0 0 159,0 0-383,11 0-160,-1 9-608,-1 14 224,-3-7 64,-1-1 0,-2 11 0,3 15-256,0-5-128,3-2-128,-4-2-64,1-4-256,-2-12 0,2-2-608,-1-5-192,0 0-1088,-1-9-480,2-4-1087,0-1-417,-2 1 128</inkml:trace>
          <inkml:trace contextRef="#ctx0" brushRef="#br1" timeOffset="-126752">21250 14137 6912,'-5'-26'2624,"10"29"-1408,1 29-448,-6-23 864,4-14-64,7 1 96,3 8-577,2-8-255,4 8-480,-5 1-32,11-5 32,-2 0-128,2-9 32,4-4-224,-6 7-96,-4-1-256,-5 1-64,-4 6-896,-7 13-383,2-3-1761,-12 3-736,-18 5 672</inkml:trace>
          <inkml:trace contextRef="#ctx0" brushRef="#br1" timeOffset="-124821">21230 14446 6144,'10'-5'2272,"0"-22"-1216,4 14-320,-2 9 768,2-1-128,11 1 32,16 0-576,3-5-160,2-6-416,5-2-96,-1-2 31,3 3 33,-2 1 96,-4 2-96,-18 10-64,-3-3 128,-1 2 64,9-5 64,-8 5 96,-2-1-96,-3 1 64,-6 0 32,-6 12 320,-4 1-160,-5 4-128,-5 5-32,-4 5-160,3 3-32,2 2-64,-6 3 0,-11 8-64,2 2-32,-7-6-96,6-3 32,0-4-64,5-12-32,5 3-64,-5-10-32,-11-5-864,6-8-320,2-11-416,-3-1-96,6-12 0,1-4 65,-4-3 255,4 0 160,5 0 608,-2-1 288,1-1 256,4 20 160,3 2 384,-3-2 128,-3-4 384,3 2 160,1 6-64,-1 9 32,6-2-161,0 16-63,0 3 0,0 9 32,0 10-96,0 3-64,0 6-160,0-9 0,0-6-224,0 9-32,0 9-128,0 3-32,0-12-32,0-13-64,0-5-672,-3-8-352,-12-9-480,10-9-128,-7-8-31,2-5-1,2-10 128,2 6 96,0 2 576,-8-2 288,-7-15 416,6 12 192,0 6 0,0 1 64,6 4 224,4 4 96,-1 5 64,0 0 128,-3-4 64,4 4 128,1 5-64,-2 4 0,6 4 32,0 5 63,0 0 33,0 13 32,0 1-224,0 8 0,0-1-96,0-8 0,0 1-288,0 8-96,-5 10-64,-1-9 0,6-6-64,0-8 32,0-9-288,6-14-96,5-8-480,7-9-224,18-13-288,-10 7-64,-6 5 161,10-12 95,-6 4 160,8-1 128,12-13 352,-8 10 288,4 4 160,-10 5 96,-6 3 448,-4 10 256,-4 4 96,-6 3 32,-15 6-160,0 9-33,1 10-95,-2-6-32,0 0 96,3 5 96,-2 14-224,5-2-96,5-6-192,10 2-32,-1-13-160,-4-4 0,-5 0-32,5-4-64,5 7 96,-15-12 64,-10 10-288,1-1-64,-8 4-320,-1 0-96,-2 2 96,-6 2 160,1 5 128,10-4 128,1-5 128,-4 6 64,4-2 96,5-3 96,-2 0 0,7-1 0,4-13-256,4 3-64,1-3 0,6-3 64,4-7 0,0 7 64,-1-7-64,-4 6 64,-4 4 0,-1-5 32,-1 1 288,-4 4 96,-4 0 32,-1 4 64,-1 1 32,-4 3 0,2 1-288,-4 4-128,3 2 0,-2 2 0,-4 1-192,0 1 0,-9-2-96,-2-4 0,0-4-864,-8 4-320,-18 15-672,8-11-160,3-21-224,8 0 1,1-2 735,12 3 384,1-3 640,4 3 352,4-1 320,2-2 256,3 3 448,0 3 256,3 0 64,3 0 0,0 0-65,3 13 33,9-1-64,-8 16 0,1 8-320,0-10-32,1-4-288,-6 9 0,0 20-256,0-12-32,0-7-640,0-11-224,0-2-1088,0-28-2623,4-1 255,1-6 0</inkml:trace>
          <inkml:trace contextRef="#ctx0" brushRef="#br1" timeOffset="-124084">21280 14970 7680,'15'-15'2880,"-4"11"-1536,4-5-864,5 5 832,1-9-352,8-6-64,7 1-384,3-4-160,2-1-193,0 1-63,3 0 96,1 0 32,-4-1 96,-1 7 32,0-3 32,0 0 0,-5 6 0,-5 0-128,-9 4-96,-1 5 128,1-1 128,-3-5-96,3 7 64,-7 3-32,-2 0 32,-9 3-64,3 7-32,-6 3 32,0 5 128,0 1-128,0-2 64,0 1-96,0-5 0,0 0-96,0 15 32,-6 7 0,3 6 96,-3-6-160,0 1-32,-3-4 0,0-6 64,-2-5-96,-4 2-64,0 8 0,0-15-128,4-4 0,7 2-640,-10-14-256,-7-10-480,-5-6-128,-4-12-256,4 2-64,-4-11 129,1 7 63,3-2 480,2 4 288,3 2 480,-3-5 192,4 8 480,5 5 288,4 5 640,1 3 352,5 7-64,-1 6-65,3 7-191,-3 3 0,0 15-224,6-15-96,0 0-448,0 9-160,-3-4-320,3-4 0,0-14-960,9-14-352,6-8-128,0-5-31,5 4 671,1 1 288,-1 5 384,-5 4 192,0 4 704,0 9 256,0 0 255,-4 9 65,3-2-128,-14 25 320,-5 25-384,-1-10-1344,3-8-640,-3-7-4031</inkml:trace>
        </inkml:traceGroup>
        <inkml:traceGroup>
          <inkml:annotationXML>
            <emma:emma xmlns:emma="http://www.w3.org/2003/04/emma" version="1.0">
              <emma:interpretation id="{2525D848-668F-4428-9074-80869119CF91}" emma:medium="tactile" emma:mode="ink">
                <msink:context xmlns:msink="http://schemas.microsoft.com/ink/2010/main" type="inkWord" rotatedBoundingBox="19616,11668 20594,11660 20603,12732 19626,12740"/>
              </emma:interpretation>
              <emma:one-of disjunction-type="recognition" id="oneOf57">
                <emma:interpretation id="interp285" emma:lang="zh-CN" emma:confidence="0">
                  <emma:literal>指</emma:literal>
                </emma:interpretation>
                <emma:interpretation id="interp286" emma:lang="zh-CN" emma:confidence="0">
                  <emma:literal>描</emma:literal>
                </emma:interpretation>
                <emma:interpretation id="interp287" emma:lang="zh-CN" emma:confidence="0">
                  <emma:literal>措</emma:literal>
                </emma:interpretation>
                <emma:interpretation id="interp288" emma:lang="zh-CN" emma:confidence="0">
                  <emma:literal>㨊</emma:literal>
                </emma:interpretation>
                <emma:interpretation id="interp289" emma:lang="zh-CN" emma:confidence="0">
                  <emma:literal>㨚</emma:literal>
                </emma:interpretation>
              </emma:one-of>
            </emma:emma>
          </inkml:annotationXML>
          <inkml:trace contextRef="#ctx0" brushRef="#br1" timeOffset="-122993">22532 14544 5888,'-9'-4'2176,"-11"4"-1152,4 0-64,16 0 832,-5 4-128,0 1 32,1-5-289,4 0-159,0 0-704,0 0 96,9 0 96,0 0-192,6 0 32,5-5-288,1 5-32,5-4-192,-11-1-64,0 1 0,5-2 0,1-10-224,-3-7 0,-3 5-256,-4 5-96,-6-1 160,-5 5 160,0 0 160,0 0 64,-5 1 160,-1-1 160,1-4 128,1 4 64,-1 3-64,-1 3 0,2 3-32,-1 0 64,-1 0-96,3 3 32,-3 16-32,6-1 32,0-1-64,0 11-32,0 20-32,0 6 0,0 4 0,0-8 0,0-5-64,0 12 32,0 19-128,0 17 0,-6-17-32,1-13 32,1-9-224,-1-22 32,-1-6-960,-3-7-352,-12-12-384,6-20-128,0-4 352,1-11 160,-1-3 577,4 8 255,2 7 448,-3-3 224,-2-3 384,-7-1 255,6 11 97,6 2 64,-2 1-64,1 5-32,-4-5-32,4-1 64,4-2-160,1 2-32,10-3 0,1 4 0,-2 5-96,11-5 0,11-9-288,9-5-96,1 6-96,-7 3-64,-3 6 32,13-14-32,17-15-800,-6 1-256,-1-4-800,7 4-288,-11 5-608,-4-14-223,-12 6-545,-3 8-1344,-10-1 1600</inkml:trace>
          <inkml:trace contextRef="#ctx0" brushRef="#br1" timeOffset="-122345">22966 14361 8448,'-36'5'3232,"10"-10"-1728,6 19-768,16-10 1632,-2 18-705,0-9-255,3 2-256,3-2-672,3 0-64,13-13 0,10-3-32,4-3 32,-1-7-224,-3 0-128,-1 3-32,6-2-32,8-11 0,-8 0 0,-6 5-288,1 5-64,-8 4-384,-7 0-160,-6-8-224,-1 2-128,-8 7-224,4 3-127,-5-4-161,0 5-64,-1 4 256,-4 0 128,-4-4 544,-1-2 224,0-3 480,0 6 192,-2-1 576,3-6 352,4 1 224,1-4 160,-2-2 0,2 8 64,3-3-288,1 1-96,1 6-65,4-3-31,-6 2 64,6 17 384,0-4-352,0-5-192,0 9-96,0 10-224,0 1 32,-6-2-160,6 4 32,-4 5-96,4-8 0,0-6-160,0 11-32,0 7-32,0 0-64,0-3 32,4 0 32,2-6-32,0-8-32,-2-5-64,7 2-32,4-7 128,5-3 32,-2-5-96,-1-5 32,-2 1-64,9-5 0,6-5-224,6-4-64,-5 1-160,-7 2-32,-4 8-96,-15 1-1152,-15 16-64,-14 3-831,-2 0-289,-4 2-1376</inkml:trace>
          <inkml:trace contextRef="#ctx0" brushRef="#br1" timeOffset="-121382">23024 14557 8192,'-9'-4'3072,"9"4"-1664,0 0-736,0 0 896,0 0-480,0 4-161,0 2-159,0-2-32,0 5-416,0 10 160,0 3 96,0 4 32,0-4 32,0-3-96,0 7 0,0 5-96,0 10 32,0-6-128,0-9 32,0-3-224,0 8-96,0-8-128,0-1 32,0 0-32,0-3 0,0-6-640,0-23-1120,0-2 128,0-11 0,0-3 161,0-2 383,5 2 160,-1 4 352,8 0 160,-3-6 288,0 6 160,8-5 128,-2 5 96,-1 0 256,7 0 96,-2-1 224,1 8 64,-5 2-65,0 4-31,5 2 32,-8 1 64,-8 2-96,-4 4-64,0 0 0,5 10-32,0 3-160,1 0 32,-6 5-96,10-1 64,-2 2-192,-2-1-96,0-5-32,-3 13 32,3 9 32,-1 10 32,1-1-64,-6-12 32,0-4-64,0 4 0,-11 7-96,2 1-64,-3-8 32,9-15-32,3-2-576,-5-11-256,-1-1-768,-4-6-256,-10-11-256,5 5-32,-6-10-1375,-3 3 1599,4 1 608,-6-2 1088,11-1 512,0 1 512,6-1 320,-2-5 96,11 4 64,0 7-352,11-2-160,-2-4-97,1 1-31,0 3-160,6 6-32,-7 2-64,-4 20 160,-5 13-192,-5-5 64,-4 1-64,-3 3 96,3-7 128,4-1 32,-5-1 96,1 1-256,9-5-32,0-13-160,9 0 0,6-9-224,0-1-96,0 3-128,6-11-32,13-8-800,-4-6-288,-4 4-320,-5 12-1599,-3-12 287,8-4-672,1 6-1024,-3 0 1696</inkml:trace>
        </inkml:traceGroup>
        <inkml:traceGroup>
          <inkml:annotationXML>
            <emma:emma xmlns:emma="http://www.w3.org/2003/04/emma" version="1.0">
              <emma:interpretation id="{FC6E3113-D1B6-4C8D-8EAD-C542073DC194}" emma:medium="tactile" emma:mode="ink">
                <msink:context xmlns:msink="http://schemas.microsoft.com/ink/2010/main" type="inkWord" rotatedBoundingBox="20931,11565 21807,11557 21816,12618 20940,12626"/>
              </emma:interpretation>
              <emma:one-of disjunction-type="recognition" id="oneOf58">
                <emma:interpretation id="interp290" emma:lang="zh-CN" emma:confidence="0">
                  <emma:literal>定</emma:literal>
                </emma:interpretation>
                <emma:interpretation id="interp291" emma:lang="zh-CN" emma:confidence="0">
                  <emma:literal>突</emma:literal>
                </emma:interpretation>
                <emma:interpretation id="interp292" emma:lang="zh-CN" emma:confidence="0">
                  <emma:literal>宓</emma:literal>
                </emma:interpretation>
                <emma:interpretation id="interp293" emma:lang="zh-CN" emma:confidence="0">
                  <emma:literal>戾</emma:literal>
                </emma:interpretation>
                <emma:interpretation id="interp294" emma:lang="zh-CN" emma:confidence="0">
                  <emma:literal>宠</emma:literal>
                </emma:interpretation>
              </emma:one-of>
            </emma:emma>
          </inkml:annotationXML>
          <inkml:trace contextRef="#ctx0" brushRef="#br1" timeOffset="-120465">23768 14388 6144,'-40'4'2368,"40"4"-1280,-30 15-288,24-14 1504,1 5-544</inkml:trace>
          <inkml:trace contextRef="#ctx0" brushRef="#br1" timeOffset="-120665">23722 14308 7680,'-9'4'2880,"9"4"-1536,6-4-1568,-3 10 2912,18 0-736,-6 8-417,-4 4-351,4 2-736,0 2-64,-10 2 32,-1-1-160,1 0 0,-5-4-288,0 0-32,0-4-1120,0-6-416,0 1-543,0-8-193,0-1-288,0-6-32,0-3-256</inkml:trace>
          <inkml:trace contextRef="#ctx0" brushRef="#br1" timeOffset="-119386">23699 14458 16224,'24'0'1119,"-4"0"-287,1-7-352,3-3-64,2 1-256,3-3-32,7-8-64,-1 4-64,10 1 32,1 2-32,-7 0 0,2 4 64,-6-1-96,-5 1 0,2 6 96,-14-1 96,3 4 128,-6 4 160,-4-1-64,-8 6 32,-3 1-32,0 2 64,0-2-160,-3 3-160,-3 10-96,-9 8 0,0-3-32,0-2-288,-11-1-64,-3 3-384,-7-2-160,1 2 128,0-2 96,5 2 416,4-6 224,6 1 96,1-6 64,4 1 352,-2-5 160,8-4-128,9-5-32,0-4-224,9-4-96,3-5-64,8-4-96,-1 1-64,16-8-32,-4 2 64,-1 2 64,-6 2-64,-3 0 0,-1 6 96,-5 2 32,-3 6-32,-9 10 32,-3 2 64,0 8 128,0 2 64,0-6 32,0 0-64,6 9-32,-1 3-96,4 7-128,-3-3-32,0-10-224,-3-5-32,3-20-1312,-1-20-512,-1 0 832,2 5 416,-1 5 544,-5-6 160,0-3 352,0 0 224,0 6 64,0 6 32,0 4 128,-5 2 32,-1 1-192,2 3 0,-1 3-192,-4 7-32,-3 3-128,-2 0-32,-12 5-96,1 5 32,-4 8 0,-7 1 32,1 7 0,0 6 0,-1-9 64,-4 0 32,5-4 32,10-10 64,5-5-224,5 1-64,0-5-32,4-3 64,11-10-96,11-4-64,-2-2-32,3-10-256,-3 1-160,0 2 0,-3 3 128,-1 0 128,4-2 160,2 3-64,-1-4 32,-1 3 96,3 3 96,-3-8-64,2 7 0,-2 3 32,2 2 0,-2-3 0,1 6 64,1 0 256,4 6 96,5 2 0,1 6 0,3-1-96,2 0 32,-2-4-64,2 4 64,-2-1-128,2 4-64,4-9-64,0 8 0,-1-11-128,-8 5-64,-7-6 128,7 3 32,14-6 0,6 10-64,-5-10-320,-7 0-128,-3-6-480,-1 2-128,-5-5-672,0 0-224,-5 5-607,-6-6-225,-3 2-1536</inkml:trace>
          <inkml:trace contextRef="#ctx0" brushRef="#br1" timeOffset="-121050">24087 14039 7680,'-52'0'2880,"52"0"-1536,0-7-1568,18 7 3456,4 0-1153</inkml:trace>
          <inkml:trace contextRef="#ctx0" brushRef="#br1" timeOffset="-120868">24076 14044 19135,'15'13'1248,"-1"10"-384,7 3-448,-6-5-192,0-2-64,-6-1-32,2-4-64,-5 2-64,-6-6-672,-12 4-288,-2-6-1504,-16 6-575,-5-6-1921</inkml:trace>
          <inkml:trace contextRef="#ctx0" brushRef="#br1" timeOffset="-119132">24377 14652 7552,'-10'-13'2816,"10"13"-1536,4 0-384,-4 0 960,0 0-192,11 4 31,-2 5-575,2 1-288,5-3-480,-2 2-224,-4 1-96,1-1-192,-2 0-32,-3-5-1312,-6-4-607,14 6-2945</inkml:trace>
        </inkml:traceGroup>
        <inkml:traceGroup>
          <inkml:annotationXML>
            <emma:emma xmlns:emma="http://www.w3.org/2003/04/emma" version="1.0">
              <emma:interpretation id="{CF07E278-C68C-4308-A328-75CC600B81D1}" emma:medium="tactile" emma:mode="ink">
                <msink:context xmlns:msink="http://schemas.microsoft.com/ink/2010/main" type="inkWord" rotatedBoundingBox="22219,11707 23107,11700 23116,12756 22229,12764"/>
              </emma:interpretation>
              <emma:one-of disjunction-type="recognition" id="oneOf59">
                <emma:interpretation id="interp295" emma:lang="zh-CN" emma:confidence="0">
                  <emma:literal>稀</emma:literal>
                </emma:interpretation>
                <emma:interpretation id="interp296" emma:lang="zh-CN" emma:confidence="0">
                  <emma:literal>旆</emma:literal>
                </emma:interpretation>
                <emma:interpretation id="interp297" emma:lang="zh-CN" emma:confidence="0">
                  <emma:literal>琋</emma:literal>
                </emma:interpretation>
                <emma:interpretation id="interp298" emma:lang="zh-CN" emma:confidence="0">
                  <emma:literal>浠</emma:literal>
                </emma:interpretation>
                <emma:interpretation id="interp299" emma:lang="zh-CN" emma:confidence="0">
                  <emma:literal>狶</emma:literal>
                </emma:interpretation>
              </emma:one-of>
            </emma:emma>
          </inkml:annotationXML>
          <inkml:trace contextRef="#ctx0" brushRef="#br1" timeOffset="-97507">25055 14219 5376,'0'-9'2016,"0"9"-1088,5 13-320,1-9 736,0-4-256,-2 0 0,6 0-416,0 0-160,4 0-288,-2 0 64,6-4 96,0 4-128,-4 0 0,1 0-128,5 0-96,-5 0-160,0 0-64,0 0-896,-6 4-416,2 1-1184,-7 4-1600,2-5 1248</inkml:trace>
          <inkml:trace contextRef="#ctx0" brushRef="#br1" timeOffset="-96791">24990 14526 5760,'-15'0'2176,"15"0"-1152,0 9-352,0-4 704,5-5-320,1 0-128,9 0-352,-6 0-32,11-5-320,1 5 0,3 0 0,-4 0-96,6-9-96,-1 1 0,1-1 32,-2 3-448,-4-7-160,-5 4-640,-9-8-288,0 5 224,-12-8 160,0 8 480,1-2 288,1 0 416,-2 10 256,0 0 480,3 4 256,-3 0-32,1 17 96,-1 2-160,6 3-32,0 0-128,0 14-32,0-10-97,0 14-63,0-4-192,0 14-128,0-11-96,-3 11-64,-3-9-96,0 7 32,3-7-128,-3-2 0,6-7-608,0-10-224,0 0-479,0-16-193,0-2-320,0-23-96,0 6 192,-5-13 192,1 4 608,-2-10 320,1 0 608,-1-3 256,2 7 544,-1-1 320,0 1 192,-5 2 160,4 4-64,-3 6-64,-2 9-224,-4 11-32,0-1 31,1 16 33,-2-6-128,2 15-32,2-6-192,3 10-96,0-6-224,3-4-128,6-4-160,6-10-64,-2 2-32,10-14-64,-2-2-192,8-2-128,-5 0-608,6-12-192,-3 8-480,8-10-127,-6 3-481,10-7-224,-6 3-864,2-8-864,-5 5 1728</inkml:trace>
          <inkml:trace contextRef="#ctx0" brushRef="#br1" timeOffset="-95119">25281 14638 6784,'-45'17'2624,"45"-17"-1408,-20 9-352,20-5 928,0-4-352,0 0-64,15-4-417,0 0-127,11-4-480,-6-2 64,15-3 32,-4 0-224,13-2-64,-3 2-96,-2 4-64,-7 2 32,-3-3-32,-5 4-448,-3 2-96,-1 1-640,-10 3-287,0 0-481,-10 0-224,0 0-32,0-5 0,0 1 736,0-6 672,0 1 864,-5 0 768,0 5 448,5-5 192,0 5 64,0-1-224,0 1-64,-4-10-704,4 6 224,-12-2 128,4 7-128,-2 3-65,-2 0 33,4 0 64,2 0-128,-4 7-96,5 3 32,-6 2 64,7-2-288,-7 8-64,8-1-64,-9 14 0,2-3 0,-4 8 0,2-4-224,-8 12 0,6-3-32,-11 7 0,5-3-224,-6-5-96,7 0-736,-1-12-352,0-6-672,4-13-255,6-2 63,15-10 128,0-1 416,1-15 256,-2 7 896,7-7 416,-2 2 768,2-1 352,-1-1 288,-1 6 96,3 3-96,-4 7-32,4-2-192,-3 10 0,0-2-224,-9 17-33,0-4-351,0 8-96,0-7-192,0-4-32,0 1-672,6-14-255,-1 0-641,5-18-224,1 0 160,7 1 32,-1 2 512,7-1 192,-3 2 608,3 5 256,-4 0 576,0-1 320,-4 6 256,-2-4 192,2 4-32,4-6 0,-6 1-448,13-4-193,-3 0-287,7-2-128,-7 2-32,2 10 32,-2-3-32,-3 6 64,-6 0-64,-4 9 0,-2 0-32,-14 10 0,1-2-224,-11 15-64,-1-6-224,-3-4-64,-2 0-480,7-7-192,-2-2-767,6-26-257,0 4 448,-1-13 192,8 8 608,-3-4 288,0-1 448,1-4 192,1 7 640,-1-6 256,-1 0 96,2 0 96,-1 2-128,-1 8 32,6-2-161,0 6-31,0 2-64,0 15 0,0-4-128,0 18-96,0-6 0,0 27-32,0-6-288,0 22-128,0-6-128,0 10 0,0-10-832,0 6-320,0-6-1376,6 0-575,-6-8-2305</inkml:trace>
          <inkml:trace contextRef="#ctx0" brushRef="#br1" timeOffset="-96463">25508 14204 5888,'5'-26'2272,"-5"26"-1216,9-5-256,-3 5 864,-2 5-128,-4-1-32,0-4-480,0 0-161,0 6-511,0-6 0,0 13 64,0-4-32,0 4 96,0-4 96,0 4 32,0 0-64,-4 6 0,-2-3-160,1 12 0,1-5-160,-11 8-64,4-5-64,-10 6-96,7-6-192,-16 5-32,4-3-768,-4-5-288,1-7-1024,3-10-479,7-2-1889,13-14-800,1 6 2912</inkml:trace>
          <inkml:trace contextRef="#ctx0" brushRef="#br1" timeOffset="-96280">25378 14303 8448,'15'-13'3168,"-15"13"-1728,20 19-704,-16-16 992,7 6-481,-2-5-63,6 6-416,0-1-160,11 0-352,-6-1-96,4 6-32,-4 0-224,1-14 0,0 0-832,-7 0-320,1 0-703,-6 0-225,3 0-1248,-12 3-1312,0 3 1696</inkml:trace>
        </inkml:traceGroup>
        <inkml:traceGroup>
          <inkml:annotationXML>
            <emma:emma xmlns:emma="http://www.w3.org/2003/04/emma" version="1.0">
              <emma:interpretation id="{327C5AD7-D560-48F8-B5F0-99076A512E67}" emma:medium="tactile" emma:mode="ink">
                <msink:context xmlns:msink="http://schemas.microsoft.com/ink/2010/main" type="inkWord" rotatedBoundingBox="23331,11735 24288,11726 24295,12544 23338,12553"/>
              </emma:interpretation>
              <emma:one-of disjunction-type="recognition" id="oneOf60">
                <emma:interpretation id="interp300" emma:lang="zh-CN" emma:confidence="0">
                  <emma:literal>疏</emma:literal>
                </emma:interpretation>
                <emma:interpretation id="interp301" emma:lang="zh-CN" emma:confidence="0">
                  <emma:literal>玩</emma:literal>
                </emma:interpretation>
                <emma:interpretation id="interp302" emma:lang="zh-CN" emma:confidence="0">
                  <emma:literal>阮</emma:literal>
                </emma:interpretation>
                <emma:interpretation id="interp303" emma:lang="zh-CN" emma:confidence="0">
                  <emma:literal>㟋</emma:literal>
                </emma:interpretation>
                <emma:interpretation id="interp304" emma:lang="zh-CN" emma:confidence="0">
                  <emma:literal>㡆</emma:literal>
                </emma:interpretation>
              </emma:one-of>
            </emma:emma>
          </inkml:annotationXML>
          <inkml:trace contextRef="#ctx0" brushRef="#br1" timeOffset="-94214">26096 14414 7424,'-11'0'2816,"11"0"-1536,6-4-512,-1 4 864,4 0-128,-3 0 31,9-3-479,6-3-192,3 3-480,2 3-32,3-6 64,-5 3-32,12-2 96,-5 0-256,-6 5-128,1 0-64,-12 5 32,1-5-672,-15 14-224,0-5-800,-15 8-223,1-5-865,-1 7-288,-2-6 672,2-3 352,6-1 1248,3-6 1280,1 3 608,1-2 448,-2-1 160,6-3-256,0 0-128,0 0-768,0 0 192,0 0 160,0 0-161,0 0 1,0 0-256,0 0-64,0 0-96,0 0 0,0 0 0,6 6 0,-6-6 0,0 4 0,0 1-64,0 3 32,0 1-64,0 6 0,0-8-160,-6 12-96,6 0 0,-5 7-32,1-4 0,4 4 0,0-4 64,0 6 32,0-6-128,0 4-32,0-4-416,0-3-160,0-6-864,0-13-384,0 0-863,0-4-257,0-1-1088</inkml:trace>
          <inkml:trace contextRef="#ctx0" brushRef="#br1" timeOffset="-93864">26120 14639 6144,'0'0'2272,"0"0"-1216,6 4-256,-6-1 864,4 7-192,7-4 0,-11 6-288,0-2-65,6 6-639,-6 0 128,0 10 128,0 0 32,3 10 96,3-6-192,-1 14-96,-1-12-128,2 0-32,-1-4-96,4-6 32,-3-5-128,9-8-64,-6-5-160,8-12-64,-2 3-192,9-21-64,-4-2-704,10-11-192,-4 7-672,-2-18-224,2 12-1087,-2-12-417,2 10-128</inkml:trace>
          <inkml:trace contextRef="#ctx0" brushRef="#br1" timeOffset="-93038">26562 14201 6400,'0'0'2464,"0"0"-1344,12 9-256,-8-5 928,6 2-288,-6-2-96,8-1-289,-3-3-63,6 5-608,-1-1 32,4-4-32,-4 0-96,6 0-32,-4 0-192,2 6-32,-1-2-32,-8 5 32,-3-6-128,-12 11-64,0 0-224,-8 12-128,-1-3-32,-14 12-32,2-3 288,-2 8 192,5-8 96,2 4 128,2-5 96,6-5 64,2-4 32,12-3 64,0-6-224,15-13-128,-4 0-64,9-9-32,2-1 0,2-3 0,2 4-160,-8 1-32,2 0-64,-4 2 64,-6 2 128,-10 4 96,0 0 0,-5 0-32,0 0 32,-5 4 32,4 2 160,2-3 128,0 2-128,-2-1 32,0 0-96,6 2 0,0-3-96,0 3-64,0-3 96,0 1 0,0-4-32,0 0 32,0 0-128,0 0 0,0 0 32,-4 6 0,-2-2 0,-2 5 64,2 0 32,-9 7 32,4 4-64,-4 2 32,0 0-64,-5 18-32,4-8 32,2 4-32,4-5 0,0-8 64,6-1-672,4-13-224,0-6-352,9-21-160,-4 2 96,11-7 33,-8 4 543,8-3 256,-2 4 160,4 5 192,-10 0 384,2 9 192,1-2 160,-8 16 64,3-6-193,-6 18-63,0 0-160,-6 0-32,3 1-320,3-8-32,0-3-1343,3-30-513,3 5-1472,6-13-1664,-4 3 1664</inkml:trace>
          <inkml:trace contextRef="#ctx0" brushRef="#br1" timeOffset="-92749">26795 14674 8960,'0'41'3424,"0"-41"-1856,0 39-992,0-29 896,0 12-289,0-4 33,0 12-416,0-2-192,9 4-320,1-10-128,0-9-32,0 0 0,10-8 64,-4-1-160,4-8-96,0-1 32,0-8 0,1 4 96,-2-5 32,-5 2-32,7-4 32,-1 0 0,-9 3 96,-1 4-96,-10-4 0,0 3-96,-6-3-96,6-2-736,-4-1-224,-1 3-1312,5-9-511,0 3-1793</inkml:trace>
        </inkml:traceGroup>
        <inkml:traceGroup>
          <inkml:annotationXML>
            <emma:emma xmlns:emma="http://www.w3.org/2003/04/emma" version="1.0">
              <emma:interpretation id="{4AB4AD3C-73CA-4B38-9588-DA064965B21D}" emma:medium="tactile" emma:mode="ink">
                <msink:context xmlns:msink="http://schemas.microsoft.com/ink/2010/main" type="inkWord" rotatedBoundingBox="24322,11472 24649,11469 24662,12902 24335,12905"/>
              </emma:interpretation>
              <emma:one-of disjunction-type="recognition" id="oneOf61">
                <emma:interpretation id="interp305" emma:lang="zh-CN" emma:confidence="0">
                  <emma:literal>,</emma:literal>
                </emma:interpretation>
                <emma:interpretation id="interp306" emma:lang="zh-CN" emma:confidence="0">
                  <emma:literal>1</emma:literal>
                </emma:interpretation>
                <emma:interpretation id="interp307" emma:lang="zh-CN" emma:confidence="0">
                  <emma:literal>l</emma:literal>
                </emma:interpretation>
                <emma:interpretation id="interp308" emma:lang="zh-CN" emma:confidence="0">
                  <emma:literal>丨</emma:literal>
                </emma:interpretation>
                <emma:interpretation id="interp309" emma:lang="zh-CN" emma:confidence="0">
                  <emma:literal>丿</emma:literal>
                </emma:interpretation>
              </emma:one-of>
            </emma:emma>
          </inkml:annotationXML>
          <inkml:trace contextRef="#ctx0" brushRef="#br1" timeOffset="-92373">27368 13949 7808,'11'-9'2976,"-11"9"-1600,9 0-480,-3 0 960,-3 6-480,-3-3-65,5 7-223,-5-6-32,0 5-576,0 0 128,-5 4 64,2-4-96,-3 19 0,0-6-128,-3 14-32,-2-5-160,-4 8 0,6-3-32,-6 27 32,0-9-64,1 22-32,-4-13-192,-11 35 32,4-14 0,-1 28 0,6-14-96,0 19 0,1-24-928,4 5-448,-1-12-1088,6-10-384,1-14-2367</inkml:trace>
        </inkml:traceGroup>
        <inkml:traceGroup>
          <inkml:annotationXML>
            <emma:emma xmlns:emma="http://www.w3.org/2003/04/emma" version="1.0">
              <emma:interpretation id="{CD9910A0-1406-4262-A4B9-FF4EEF9B3E45}" emma:medium="tactile" emma:mode="ink">
                <msink:context xmlns:msink="http://schemas.microsoft.com/ink/2010/main" type="inkWord" rotatedBoundingBox="24797,11724 25881,11714 25889,12569 24805,12579"/>
              </emma:interpretation>
              <emma:one-of disjunction-type="recognition" id="oneOf62">
                <emma:interpretation id="interp310" emma:lang="zh-CN" emma:confidence="0">
                  <emma:literal>稠</emma:literal>
                </emma:interpretation>
                <emma:interpretation id="interp311" emma:lang="zh-CN" emma:confidence="0">
                  <emma:literal>碉</emma:literal>
                </emma:interpretation>
                <emma:interpretation id="interp312" emma:lang="zh-CN" emma:confidence="0">
                  <emma:literal>稒</emma:literal>
                </emma:interpretation>
                <emma:interpretation id="interp313" emma:lang="zh-CN" emma:confidence="0">
                  <emma:literal>惆</emma:literal>
                </emma:interpretation>
                <emma:interpretation id="interp314" emma:lang="zh-CN" emma:confidence="0">
                  <emma:literal>椆</emma:literal>
                </emma:interpretation>
              </emma:one-of>
            </emma:emma>
          </inkml:annotationXML>
          <inkml:trace contextRef="#ctx0" brushRef="#br1" timeOffset="-91450">27579 14544 8064,'-26'0'3072,"26"0"-1664,0 6-672,0-3 992,5-3-480,-5 0-161,9 4-351,3-4-64,8 0-384,-5 0-96,9-4 0,-4 1-96,10-3-64,-4 3-96,13-3 32,-3 2-544,-1-9-256,-4 4-480,-6-10-223,-5 6-673,-5 0-256,0 0-1088</inkml:trace>
          <inkml:trace contextRef="#ctx0" brushRef="#br1" timeOffset="-90084">27754 14617 5248,'-10'0'2016,"10"0"-1088,-5 4-320,5-4 736,-3 9-96,3-5 32,-6 8-160,0-2-32,2 8-608,-1-4 192,0 4 95,-1-1 33,2 6 0,-1-5-192,-1 8 32,2-4-160,4-4-32,0 1-192,0-6 0,0-3-224,10-10-96,-1 0-480,11-19-192,-5 6-608,26-19-288,-11 6-511,10-10-289,-4 6-288,-1-20-1408,-6 8 1056</inkml:trace>
          <inkml:trace contextRef="#ctx0" brushRef="#br1" timeOffset="-90668">27906 14241 6912,'0'-18'2624,"0"18"-1408,4 9-448,-4-6 928,0-3-384,0 0-32,0 0-257,0 0 1,-10-3-576,4 3 96,-2 0 32,-4 0-192,-2 3-64,4 3-160,-10 2-128,5-3-448,-6 4-128,1-1-992,0 7-447,4-3-929,8 2-416,-2-5-192</inkml:trace>
          <inkml:trace contextRef="#ctx0" brushRef="#br1" timeOffset="-90397">27764 14325 6272,'-5'13'2368,"5"-13"-1280,0-7-288,0 7 800,0 7-256,0-1 32,0 3-448,0-1-161,5 15-447,1 0 224,-2 6 96,1-1 32,5 18 64,-5-12-128,1 17 0,-1-12-128,-1 19-32,2-8-256,-6 4-128,0-6-32,0 2-32,0-12-512,0-10-192,0-5-800,0-10-288,0-3-831,0-16-289,0 2-1120</inkml:trace>
          <inkml:trace contextRef="#ctx0" brushRef="#br1" timeOffset="-89871">28112 14321 8320,'-11'-9'3072,"11"9"-1664,-4 3-800,4-3 832,0 6-320,0-3-97,0 3-223,0-2-128,0 14-352,0-4 160,4 12 128,1-4-32,1 19 32,-3-6-128,3 19-32,-1-10-192,0 14 0,-5-8-160,0-1-64,0-9-352,0-5-128,0-3-896,0-19-416,0 6-927,0-38-385,0 6-1312</inkml:trace>
          <inkml:trace contextRef="#ctx0" brushRef="#br1" timeOffset="-89402">28062 14258 8064,'-11'13'3072,"11"-13"-1664,0-13-800,0 13 928,5 0-544,1 0-97,9-4-447,0-1-192,9 1-160,2 0-160,18-5-32,-8 0 128,4-5 96,-4 0-96,-1 10-32,-5 0 128,-1 4 64,-3 0 288,-2 0 128,-3 0 0,-6 4-64,-1 0-160,2 10 0,-5 0-96,-2 8 0,3-4-32,-4 12 64,2-2-160,1 7-32,-6-3 0,-1 16 64,2-7 32,0 13 32,-2-6 0,1 16 64,0-16-160,5 11-32,1-10-224,-2 1 0,-3-2 160,-6-7 128,0-5-384,0-10-96,0-5-800,-6-11-320,0-1-608,-2-18-192,2-1-863,-4-19-353,0 1-288</inkml:trace>
          <inkml:trace contextRef="#ctx0" brushRef="#br1" timeOffset="-88550">28116 14521 8192,'-39'-9'3072,"39"9"-1664,-15-4-512,15 4 960,0 0-545,0 0-127,10-9-480,-1 5-192,17-11-288,-6 3-32,25-2 128,-10 6-64,10-2 32,-5 2-160,1 0-32,-11 2-32,-1-2-64,-3 2-128,-2 3 0,-3-2-448,-12-3-96,2 2-288,-5 2-64,-6-1-287,-6 2-33,1-3-288,-1 6-96,2 0-256,-1 0-96,-1 0 416,3-4 320,-3 0 864,0-5 1344,3 4 736,-3 1 256,1 0 64,-1-6-64,6 5-32,0 2-992,0-1 224,-4 8 63,-2-1-127,1 6 64,5 1-320,-9 8-64,3-1-256,0 6-96,3-1-256,-3 0-32,1-4-32,1 0 0,-1 0-576,-1 0-256,2-5-352,-1 0-128,-1 2-287,-3-2-65,-2-3 576,1-3 288,-1 2 512,2-3 160,0-2 608,4-1 320,-1 2 128,6-5 160,0 0-160,11-5-97,-2 5-255,11-3-96,-5-1-384,6-2-32,-6 2-64,5 4 64,-5 0-96,-1 4 0,-4 2 32,-4 6 64,-6-2-32,-6 6 64,2 4 128,-7-4 128,2 2-64,3-4 0,0 0-160,12-6-96,0 1 0,8-3-32,2-6-160,-2 0-32,1 0-128,0 0 32,2 0 160,-8 3 128,-3 1 96,-6 6 96,0-1 192,-12 4 64,3-4-160,-2 0-96,2 1-320,3-10-96,6 0-1152,11-16-511,-1 4-3073</inkml:trace>
        </inkml:traceGroup>
        <inkml:traceGroup>
          <inkml:annotationXML>
            <emma:emma xmlns:emma="http://www.w3.org/2003/04/emma" version="1.0">
              <emma:interpretation id="{0EB1EE06-7359-4324-9EFC-1B0EB843383A}" emma:medium="tactile" emma:mode="ink">
                <msink:context xmlns:msink="http://schemas.microsoft.com/ink/2010/main" type="inkWord" rotatedBoundingBox="26067,11491 26749,11485 26758,12559 26076,12565"/>
              </emma:interpretation>
              <emma:one-of disjunction-type="recognition" id="oneOf63">
                <emma:interpretation id="interp315" emma:lang="zh-CN" emma:confidence="0">
                  <emma:literal>密</emma:literal>
                </emma:interpretation>
                <emma:interpretation id="interp316" emma:lang="zh-CN" emma:confidence="0">
                  <emma:literal>寫</emma:literal>
                </emma:interpretation>
                <emma:interpretation id="interp317" emma:lang="zh-CN" emma:confidence="0">
                  <emma:literal>慕</emma:literal>
                </emma:interpretation>
                <emma:interpretation id="interp318" emma:lang="zh-CN" emma:confidence="0">
                  <emma:literal>審</emma:literal>
                </emma:interpretation>
                <emma:interpretation id="interp319" emma:lang="zh-CN" emma:confidence="0">
                  <emma:literal>窟</emma:literal>
                </emma:interpretation>
              </emma:one-of>
            </emma:emma>
          </inkml:annotationXML>
          <inkml:trace contextRef="#ctx0" brushRef="#br1" timeOffset="-88221">29137 13959 10240,'0'9'3872,"0"-9"-2112,15 13-1344,-11-9 959,7 5-639,-5-3-64,3 7-416,-3 0-160,3-1-64,2 4 32,-7 6 32,1-6-128,-5 4 32,0-8-352,-5-2-96,5-1-640,-4-2-160,-1-1-767,-10-2-321,0-4-1568</inkml:trace>
          <inkml:trace contextRef="#ctx0" brushRef="#br1" timeOffset="-88010">28831 14066 7936,'-11'-22'2976,"11"22"-1600,5 32-544,-5-28 928,6 18-512,-3-4-65,8 4-415,-7 0-160,7 5-352,-1-6-32,1 7 0,-2-5-192,-3 6-64,-3-1-928,3-5-384,0-6-1247,-6-11-417,0-6-960</inkml:trace>
          <inkml:trace contextRef="#ctx0" brushRef="#br1" timeOffset="-84631">28831 14526 6016,'0'0'2272,"0"0"-1216,0 6-384,0-6 704,0 4-192,0-4-64,0 0-256,0 0-96,3 0-416,3 0 0,4 0 0,-5 0-65,6 0 65,-1 0-128,4 0 32,1 0-96,0 5 64,-1-2 64,4 7 64,-4-6-32,5 5-32,-2 0-96,1 1 32,2-7 0,7 6 32,-6-5-224,3 6 0,-4-5-32,0-1 0,1-1 0,-3 3 0,3-2 0,-1 5 0,-5 0 0,6 1 64,-7-3-32,12 2-32,-7 1 32,2-1-32,-7 0 0,12 1 0,-6-7-96,1 1 0,-6 1-288,0-1-160,-6 2-64,2-2-32,-2 0-96,-3-4 1,-2 0-865,2 0-320,-2 0-2112</inkml:trace>
          <inkml:trace contextRef="#ctx0" brushRef="#br1" timeOffset="-87002">28920 14293 4992,'6'6'1920,"-6"-6"-1024,20-9 64,-14 9 896,2-4-224,2-1-64,10-5-640,-4 6-160,15-8-448,-6 2 0,4 1 31,2 0 1,-1 1 32,-6 2 0,8 3 64,-8 3 64,2 3 64,-8-3-32,0 6 32,-4-2-96,-4 9 32,-1 0-224,2 2-32,-1-2 0,-5 3 0,0 0-128,-5 0-32,0-3-32,-5 10 32,0-5-224,-5-5-32,-1 2-736,-4-8-256,0 3-832,-6-14-287,7 4-481,-10-10-128,3 1-480,-8 0-480,3 1 1856,2-1 6016,-8 4-1152,8 5-224,4 0-832,-2 0-480,8 5-192,-1-1 0,10 9-641,1-4 129,4 10 32,0-3 0,9 3-32,-4-1-64,19-1 32,-2-4-256,4 2-64,-8-2-96,8-3-32,-6-1-384,1-6-96,-6 1-704,-6-8-192,2 4-448,-7-3-159,1-3-225,-5-3 0,0 0 192,-9 5 192,3 0 992,-5-1 544,2 5 768,-5-4 384,2-2 128,3-1 64,4 1 128,1-6 32,-2 2-320,6 6-160,0-1-448,6-2-129,-2 1-191,6-4-96,-6 7-351,8-6-193,-4-1-256,4 6 0,-3 1 256,2-3 224,-2 3 192,1-3 128,1 3 352,-2 3 128,2 0 128,-7 0 0,2 0 64,-1 3 31,-2-3-127,-3 9-32,0 0-128,-8 1 32,-2-1-128,-6 14 32,1-7-160,-15 16-64,6-6 0,-11 15-32,3-6 0,-7 15 64,9-5-160,-5-1-96,3-3-64,8-6 96,4-3-512,-1-3-96,6-4-960,6-18-383,-2 3-1377,11-27-512,0 2 480</inkml:trace>
          <inkml:trace contextRef="#ctx0" brushRef="#br1" timeOffset="-86118">29147 14674 7040,'-15'-10'2624,"15"10"-1408,-20-9-448,20 9 928,0 0-224,0 0-64,0 9-257,0 1 1,0 2-640,0 2 64,0 8 0,0 0-256,5 6-32,1-2-224,-6 2-64,0-6-416,0 0-160,0 1-960,-6-14-352,1-1-511,-1-16-129,2 2 736,-7-6 416,8-7 960,-9 10 480,7 1 928,-4-1 480,3 4 32,-4 1-32,1 4-192,-2 4-64,5 1-193,-3 8 1,4-3-224,1 6-32,-1-1-64,-1-2-64,6-4-192,6 0-32,-6-1-64,9-2 32,2-3-128,9-6 0,-1-3-160,7 2-64,-2 0-96,8-5 32,-8 0-608,2-4-224,-6 4-544,-1-5-224,1 6-416,-5-2-95,0 0-385,-4 2-160,-2 4 64,-3 0-352,-1-2 1312,-1 2 2304,2-1 1152,-6 2 96,0-1 32,5-2-256,-1 2-64,2-2-352,-6 3-128,5 0-608,-5-3 32,6 6 96,-2 0 64,1 0 127,1 0 33,-3 6 32,3-3 0,0 16 64,-1-7-160,4 6-32,1-4-224,1 8-64,-2 1-384,6-1-96,-4-5-384,4 5-96,-6-3-1152,2-1-544,-1-5-1535,-1 0-705,2 0 384</inkml:trace>
          <inkml:trace contextRef="#ctx0" brushRef="#br1" timeOffset="-86827">29173 14601 7424,'18'6'2816,"-18"-6"-1536,31 4-512,-26 1 928,10-1-448,1 0-64,-1 1-705,0-1-223,-1 2-160,2-2 0,-7 5 0,2-5-320,-5 1-96,-2-1-959,-8 0-449,4 1-1440,-12-5-1760,3 0 1568</inkml:trace>
        </inkml:traceGroup>
      </inkml:traceGroup>
    </inkml:traceGroup>
    <inkml:traceGroup>
      <inkml:annotationXML>
        <emma:emma xmlns:emma="http://www.w3.org/2003/04/emma" version="1.0">
          <emma:interpretation id="{A0598C10-F72F-4FAE-81B2-25F7A0872CF0}" emma:medium="tactile" emma:mode="ink">
            <msink:context xmlns:msink="http://schemas.microsoft.com/ink/2010/main" type="paragraph" rotatedBoundingBox="18570,14427 32928,14384 32938,17650 18580,176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DCECDD9-FB54-4A33-BC79-4C657858EAC1}" emma:medium="tactile" emma:mode="ink">
              <msink:context xmlns:msink="http://schemas.microsoft.com/ink/2010/main" type="line" rotatedBoundingBox="18793,14426 32928,14384 32933,16099 18798,16141"/>
            </emma:interpretation>
          </emma:emma>
        </inkml:annotationXML>
        <inkml:traceGroup>
          <inkml:annotationXML>
            <emma:emma xmlns:emma="http://www.w3.org/2003/04/emma" version="1.0">
              <emma:interpretation id="{35CECE32-1775-4FB8-A5D6-D133AB46F168}" emma:medium="tactile" emma:mode="ink">
                <msink:context xmlns:msink="http://schemas.microsoft.com/ink/2010/main" type="inkWord" rotatedBoundingBox="18794,14701 19556,14699 19560,15745 18797,15747"/>
              </emma:interpretation>
              <emma:one-of disjunction-type="recognition" id="oneOf64">
                <emma:interpretation id="interp320" emma:lang="zh-CN" emma:confidence="0">
                  <emma:literal>可</emma:literal>
                </emma:interpretation>
                <emma:interpretation id="interp321" emma:lang="zh-CN" emma:confidence="0">
                  <emma:literal>石</emma:literal>
                </emma:interpretation>
                <emma:interpretation id="interp322" emma:lang="zh-CN" emma:confidence="0">
                  <emma:literal>府</emma:literal>
                </emma:interpretation>
                <emma:interpretation id="interp323" emma:lang="zh-CN" emma:confidence="0">
                  <emma:literal>河</emma:literal>
                </emma:interpretation>
                <emma:interpretation id="interp324" emma:lang="zh-CN" emma:confidence="0">
                  <emma:literal>矴</emma:literal>
                </emma:interpretation>
              </emma:one-of>
            </emma:emma>
          </inkml:annotationXML>
          <inkml:trace contextRef="#ctx0" brushRef="#br1" timeOffset="-74424">21562 17260 5504,'-15'9'2112,"15"-9"-1152,0 6-416,0-3 640,4 3-128,-4-3 96,5 1-288,1 2-128,-2-3-416,1-3 160,6 0 64,-7 0 64,7 0 31,-1 0-223,1 0 0,-2 0-192,6 0-64,-6 0 64,17 0 0,0 0-320,7 0-160,-1 0 320,13-9 256,-5 2-160,11-8-64,-6 2-64,5-6-32,-3 6 0,-3 0 64,-8-5-32,-1 5-32,-11 3-64,-4 16 32,-5-2-320,-9-4-96,-1 0-640,-20 9-223,-1-5-737,-3 14-256,-1-8-1376</inkml:trace>
          <inkml:trace contextRef="#ctx0" brushRef="#br1" timeOffset="-73539">21677 17529 6144,'-5'0'2368,"5"0"-1280,5 0-512,-5 0 800,6 0-576,-3 0-96,9 3-32,-3 3 32,2 8-352,-2-6 224,6 15 128,-4-6-65,-1 11 1,-1-6-224,2 4-96,-5-4-160,-3 6-64,3-6-32,-1 1 32,-1-6-64,-4-13-32,0 1-256,6-14-96,-6-1-224,5-12-128,-1 0 161,7-4 95,-5 4 160,3-1 192,0 4 64,3 3 96,-3 0-96,6 10 0,-4 0 160,3 15 160,-4 0 128,1 13 63,-2-2 1,-3 6 128,0-4-64,-6 13-32,0-4-256,0 1-160,0-6-160,-6-12-32,6 0-736,0-28-320,0 6-383,6-20-129,-3 6 0,3-5 64,-1 6 256,5-7 96,-1 5 384,2-3 96,-2 3 480,6-17 224,-3 8 64,8 2 96,-5 3 224,5-5 160,-5 6 544,0-1 224,-6 4-160,2 6-32,4 4-96,-11 4 32,1 3-192,6 12-32,-1-2 0,-1 18 64,2-4-33,-1 14 1,1-6-96,4 15-64,-6-6-64,6 13-32,-4-6-96,-2 15-32,2-6-96,-7 11 32,2-10-64,-6 2 64,0-4-128,-6-2 32,2-6-160,-13-7 0,8-4-96,-11-5-32,-1-4 96,-3-3 32,4 0-320,-6-11-96,2 0-768,3-20-320,6 2-544,6-12-159,3 0-1249,12-10-576,-2 6 480</inkml:trace>
        </inkml:traceGroup>
        <inkml:traceGroup>
          <inkml:annotationXML>
            <emma:emma xmlns:emma="http://www.w3.org/2003/04/emma" version="1.0">
              <emma:interpretation id="{E9E4092C-816A-4335-A4CA-DCE157FF1B37}" emma:medium="tactile" emma:mode="ink">
                <msink:context xmlns:msink="http://schemas.microsoft.com/ink/2010/main" type="inkWord" rotatedBoundingBox="19903,14698 20717,14696 20719,15614 19906,15616"/>
              </emma:interpretation>
              <emma:one-of disjunction-type="recognition" id="oneOf65">
                <emma:interpretation id="interp325" emma:lang="zh-CN" emma:confidence="0">
                  <emma:literal>指</emma:literal>
                </emma:interpretation>
                <emma:interpretation id="interp326" emma:lang="zh-CN" emma:confidence="0">
                  <emma:literal>措</emma:literal>
                </emma:interpretation>
                <emma:interpretation id="interp327" emma:lang="zh-CN" emma:confidence="0">
                  <emma:literal>描</emma:literal>
                </emma:interpretation>
                <emma:interpretation id="interp328" emma:lang="zh-CN" emma:confidence="0">
                  <emma:literal>揭</emma:literal>
                </emma:interpretation>
                <emma:interpretation id="interp329" emma:lang="zh-CN" emma:confidence="0">
                  <emma:literal>㨊</emma:literal>
                </emma:interpretation>
              </emma:one-of>
            </emma:emma>
          </inkml:annotationXML>
          <inkml:trace contextRef="#ctx0" brushRef="#br1" timeOffset="-72750">22673 17520 6656,'-11'3'2528,"11"-3"-1344,6 6-384,-6-6 800,5 3-256,-1-3-64,13 0-448,-8 0-97,11 0-447,1 0-32,9 0 64,-6 0-128,11 0-32,-3 0-64,-3-3-96,-5-3-64,-3-6 32,-6-2-320,-4-4-96,-2 5-192,-9-6-95,0 3 255,-9-3 192,-2 6 192,-4 0 64,5 0 96,-4 4 32,3-1 32,1 7 64,-1-3 96,2 6 64,3 0-33,3 9 33,-3-5 0,6 18 32,0-3 64,0 3 64,0 0-96,0 14 0,0-4 128,6 12 96,-3-3-32,3 17 0,0-9-192,-3 9 0,3-10-192,-1 6-64,-5-9-160,0 5 0,0-5 0,0-14 64,0-5-608,-5-13-256,-1 0-800,-3-16-352,0-1-95,-2-15-1,1 1 320,-5-8 288,4 3 640,-4-2 416,1 0 544,-7 8 192,6 5 640,-5 6 224,5 2 96,0-1 64,0 1-65,4 0-31,2-1-256,3 1-160,2-2-288,8-1-32,-4-2-320,21-5-64,-1 0-96,21-9 32,-11 1-128,20-10 0,-9 6-672,3 0-256,-3 4-928,-6-9-415,-5 3-865,-6-4-352,2 6 192</inkml:trace>
          <inkml:trace contextRef="#ctx0" brushRef="#br1" timeOffset="-72440">23125 17284 6656,'-9'0'2528,"9"0"-1344,-12 13-256,12-9 960,0 2-128,0-3-1,0 1-543,0 2-288,12-3-512,-7-3-128,10 0 32,0 0-256,9-9-32,-3 5-32,9-9 64,-4 4-256,-3-4-32,-2 4-384,-1-1-96,-5 1-256,-4 0-127,-1 1-257,-5 3-32,-2 1-384,-6 4-96,-2 0 64,-10 0 160,0 0-160,-1 0-416,2 0 768</inkml:trace>
          <inkml:trace contextRef="#ctx0" brushRef="#br1" timeOffset="-71166">23189 17587 6016,'-9'0'2272,"9"0"-1216,-6 0-448,6 0 736,0 4-256,0 1 0,0-1-256,0 2-64,-3 6-416,3-2 224,0 12 63,0-5 33,0 11-32,0-5-64,0 11-32,0-8-96,0 12 32,0-7-320,-6-5-96,6-3-64,0-11 0,0 2-640,6-22-288,-3-1-576,8-13-191,-7 3 31,7-7 96,-1-2 352,5-4 256,-4 6 512,4 0 256,-6 4 320,2 4 192,-2-1 320,6 6 224,-4 3 96,-1 4 64,1-4-192,-2 5-128,0 0-32,2 0 32,-1 5-193,1 0 33,-2 0-128,1 10 64,-5-5 32,6 8-32,-2 0-96,1 5-64,1 0 0,-2 10 128,-3-6-64,-1 10 96,-1-6-128,1 5-32,-5-5-192,0 5-32,0-3-32,-5-2-64,5-4-64,-4 1-32,-1-10-576,-1-4-224,0-4-576,3-10-288,-3 2-191,-3-7-1,3 6-128,-8-18 32,-2 7 544,-4-2 288,0-1 608,-1 0 384,7 1 512,-2-2 288,2 6 480,2 0 288,3 1 64,4-4 32,1 9-384,4-3-160,0 5-320,4 1-96,1-2-224,1 12 0,-3-2-96,-6 11 64,3-8 64,-6 15 159,1-3 97,1 3 64,-1-3 160,-5 3 64,5 0-160,-1-5 0,1 6-192,5-9 32,0-6-288,5-2-64,1-3-96,14-3-64,-5 0 32,0-3-32,-1-3-288,2-11-128,-2-2-928,1-7-384,0 4-1215,5-6-545,-4 6-768</inkml:trace>
          <inkml:trace contextRef="#ctx0" brushRef="#br1" timeOffset="-72036">23185 17170 4736,'-5'-3'1824,"5"3"-960,0 3-160,0 3 736,0-2 96,0 1 128,0-1-352,0 0-96,0 10-672,0-6 223,0 7 129,0-8-128,0 8 0,0-2-224,5 0 0,-5 0-128,0 6 0,0-6-96,0 9-32,0-3-32,-5 6 0,-1-2-64,3 5 32,-3-6-128,0 0 0,3-5-32,3-2-64,0-2-64,3-4 32,3-1 96,3-3 32,2-1-128,10-4-32,-6 0 32,9-4 64,-4-1-64,6 1 0,-7 0-128,1-11-32,-5 8-128,0-2-32,2-1-384,-8 7-96,1-3-320,-10 2-96,0 4-671,-5 10-289,5-7-736,-11 7-1632,2-1 1120</inkml:trace>
        </inkml:traceGroup>
        <inkml:traceGroup>
          <inkml:annotationXML>
            <emma:emma xmlns:emma="http://www.w3.org/2003/04/emma" version="1.0">
              <emma:interpretation id="{2EF9FE6E-2713-4B04-A6A0-D6E388ABF28C}" emma:medium="tactile" emma:mode="ink">
                <msink:context xmlns:msink="http://schemas.microsoft.com/ink/2010/main" type="inkWord" rotatedBoundingBox="20824,14555 21410,14553 21414,15679 20827,15681"/>
              </emma:interpretation>
              <emma:one-of disjunction-type="recognition" id="oneOf66">
                <emma:interpretation id="interp330" emma:lang="zh-CN" emma:confidence="0">
                  <emma:literal>定</emma:literal>
                </emma:interpretation>
                <emma:interpretation id="interp331" emma:lang="zh-CN" emma:confidence="0">
                  <emma:literal>宫</emma:literal>
                </emma:interpretation>
                <emma:interpretation id="interp332" emma:lang="zh-CN" emma:confidence="0">
                  <emma:literal>宝</emma:literal>
                </emma:interpretation>
                <emma:interpretation id="interp333" emma:lang="zh-CN" emma:confidence="0">
                  <emma:literal>皂</emma:literal>
                </emma:interpretation>
                <emma:interpretation id="interp334" emma:lang="zh-CN" emma:confidence="0">
                  <emma:literal>齿</emma:literal>
                </emma:interpretation>
              </emma:one-of>
            </emma:emma>
          </inkml:annotationXML>
          <inkml:trace contextRef="#ctx0" brushRef="#br1" timeOffset="-70806">23950 17027 6784,'-6'-3'2528,"6"3"-1344,6 0-480,-1 0 896,-1 3-256,1-3-96,7 6-416,-9-2-97,8 9-447,-7 1-96,13 9 0,-8-6 96,6 5 160,-6-4-192,8 5-64,-8-5-96,-3 4 0,-3-8-224,-3-1 32,0-4-832,-9 0-256,0-1-959,-8-3-321,8-1-1504</inkml:trace>
          <inkml:trace contextRef="#ctx0" brushRef="#br1" timeOffset="-70567">23586 17237 6912,'-9'-7'2624,"9"7"-1408,0 7-352,0-1 864,5 3-480,-5-5-64,4 9-353,2 2-127,4 15-384,-5-3 0,4 9 32,3-10-192,-4 11-96,-2-6-128,0-1 32,-3-2-384,3-6-224,-1 1-927,5-11-417,2 2-896,-4-9-256,2-1 192</inkml:trace>
          <inkml:trace contextRef="#ctx0" brushRef="#br1" timeOffset="-69492">23684 17532 6656,'-32'6'2464,"32"-6"-1344,0 4-544,0-4 800,6 0-224,-1 0 64,16-4-640,-3-2-192,8-10-224,-5 1-192,14-2-64,-5 5 64,-1-3 0,1 2-64,5 0 64,-3 4 96,-8 5 32,-3-2-128,-7 2 32,1-1 128,-9 14 160,-1 1 32,-5-1 63,0 0-127,-5 8-96,-1-2 0,6 1-32,0-3-64,0 6-64,0-1-64,0-1-32,0-4-32,-3 2 96,-3-2-224,-5-3-64,11-10-447,-15 12 479,0-2 192,1-1 96,4-2 96,-5 3 0,4-1 32,2 0-64,-2 1 160,7-3 96,-1 2-97,-1 1 33,6-6-32,0 1 32,0-2-64,6 3-32,-1-2-32,4-4 0,0 0 0,8 0 64,-2 0-32,0 0 0,0 0-96,5 4 32,-5 2-128,5-3 0,-5 2 32,0 3 64,0 2-32,0 2 64,-4 2-224,-2-4 32,1-2-384,1-8-192,-7 0-607,1-8-257,1-2-32,0-4 96,-3 2 512,3-2 320,-1 2 416,-1-2 128,-4 5 352,0 0 160,0 5 416,-4-2 192,-1 2 32,-4 4 64,3 0-192,-9 4-32,4 2-193,-4-2-63,0 0-288,0 4-64,0 2-32,-5 8 64,5 0 128,-6 8 96,7-3 0,-7 3-32,7-3-64,-2 5-32,2-6-32,-1 4 0,4-4-128,2 10 0,-3-10-160,3 0 0,-1-3 32,5-2 64,-1-5-32,3 4 64,-3-4 0,6-2 32,0-3-128,9 2-96,2-3 0,5-2 32,-1-4-96,8 0 0,-2 0 32,5-4 0,-2 4 0,2-6 64,-1 2-256,0-1-96,-4 2-416,-1-1-192,-5-2-736,-6 2-320,1 4-1055,1 0-449,-2 0-832</inkml:trace>
        </inkml:traceGroup>
        <inkml:traceGroup>
          <inkml:annotationXML>
            <emma:emma xmlns:emma="http://www.w3.org/2003/04/emma" version="1.0">
              <emma:interpretation id="{06ED9EA2-4A9D-413A-850E-9EDEA9C106D7}" emma:medium="tactile" emma:mode="ink">
                <msink:context xmlns:msink="http://schemas.microsoft.com/ink/2010/main" type="inkWord" rotatedBoundingBox="22035,14866 22896,14864 22897,15436 22037,15439"/>
              </emma:interpretation>
              <emma:one-of disjunction-type="recognition" id="oneOf67">
                <emma:interpretation id="interp335" emma:lang="zh-CN" emma:confidence="0">
                  <emma:literal>比</emma:literal>
                </emma:interpretation>
                <emma:interpretation id="interp336" emma:lang="zh-CN" emma:confidence="0">
                  <emma:literal>氏</emma:literal>
                </emma:interpretation>
                <emma:interpretation id="interp337" emma:lang="zh-CN" emma:confidence="0">
                  <emma:literal>q</emma:literal>
                </emma:interpretation>
                <emma:interpretation id="interp338" emma:lang="zh-CN" emma:confidence="0">
                  <emma:literal>G</emma:literal>
                </emma:interpretation>
                <emma:interpretation id="interp339" emma:lang="zh-CN" emma:confidence="0">
                  <emma:literal>民</emma:literal>
                </emma:interpretation>
              </emma:one-of>
            </emma:emma>
          </inkml:annotationXML>
          <inkml:trace contextRef="#ctx0" brushRef="#br1" timeOffset="-66500">25071 17501 5632,'0'-4'2176,"0"4"-1152,9-26-480,-3 21 640,-3-8-544,3 3-192,0-2-128,-3 2 0,3-3-160,-1 4 128,-5-4 96,0 4 0,-5-1 32,5 1-96,-9 2 32,-3 1 0,-6 2 96,1-1-32,-2 5 64,3 0-193,-8 9-31,3-3-64,-3 10 32,-2-3-64,2 15 0,4-5 96,-1 17 96,1-4-64,5 12 0,-6-7 32,12 7 32,4-7-96,10 0-96,-1-6-64,16-9-96,-5 2 96,16-18 0,-6-3-32,16-7-64,-6 0-256,4-7-96,-3 1-512,4-4-192,-5 7-479,-5-6-161,-4-1-736,-11-3-288,0 0-512</inkml:trace>
          <inkml:trace contextRef="#ctx0" brushRef="#br1" timeOffset="-66098">24966 17641 6912,'-22'0'2624,"22"0"-1408,-5 3-704,5-3 704,0 0-288,0 0 0,5 0-96,-5 0-32,10 0-448,2 0-65,8-3-63,-6 0-32,10-7 32,-2 0-192,4 2-32,-8-2 0,8 1 64,-6 5-96,1 1 0,-6-3 32,-7 6 0,2 0 0,-4 0 64,-6 0-192,0 0 32,0 0 96,0 6 64,0-3 128,0 6 96,0 1-128,0 2-96,0 2 160,5 8 160,-5-4-128,9 14-64,-3-6-32,0 10-32,-2-4-64,12-4-64,-6-3-768,-2-3-288,4-3-1087,2-11-385,-4 0-1664</inkml:trace>
          <inkml:trace contextRef="#ctx0" brushRef="#br1" timeOffset="-65882">25407 17704 6784,'-15'-15'2624,"15"15"-1408,-11-3-288,11 3 960,6-4-672,-6 4-288,9-6-480,-3 2-224,9-5-128,-1 0-1,12-1 65,-1 3-64,6-2-64,-7 3-703,6-4-289,-4 7-1920,4 0-832,-4-3 352</inkml:trace>
        </inkml:traceGroup>
        <inkml:traceGroup>
          <inkml:annotationXML>
            <emma:emma xmlns:emma="http://www.w3.org/2003/04/emma" version="1.0">
              <emma:interpretation id="{E59D08E0-DE3E-4F91-8EBC-0DF407DC0B83}" emma:medium="tactile" emma:mode="ink">
                <msink:context xmlns:msink="http://schemas.microsoft.com/ink/2010/main" type="inkWord" rotatedBoundingBox="23141,14903 23176,14902 23177,15227 23142,15228"/>
              </emma:interpretation>
              <emma:one-of disjunction-type="recognition" id="oneOf68">
                <emma:interpretation id="interp340" emma:lang="zh-CN" emma:confidence="0">
                  <emma:literal>1</emma:literal>
                </emma:interpretation>
                <emma:interpretation id="interp341" emma:lang="zh-CN" emma:confidence="0">
                  <emma:literal>,</emma:literal>
                </emma:interpretation>
                <emma:interpretation id="interp342" emma:lang="zh-CN" emma:confidence="0">
                  <emma:literal>'</emma:literal>
                </emma:interpretation>
                <emma:interpretation id="interp343" emma:lang="zh-CN" emma:confidence="0">
                  <emma:literal>‘</emma:literal>
                </emma:interpretation>
                <emma:interpretation id="interp344" emma:lang="zh-CN" emma:confidence="0">
                  <emma:literal>′</emma:literal>
                </emma:interpretation>
              </emma:one-of>
            </emma:emma>
          </inkml:annotationXML>
          <inkml:trace contextRef="#ctx0" brushRef="#br1" timeOffset="-65596">25929 17377 7680,'-9'-4'2880,"9"4"-1536,0 0-576,0 0 864,0 0-480,0 0-192,0 4-193,0-1-127,0 12-320,0-7 0,0 14 96,0-4-160,0 10 0,0-2-128,0 9-96,0-3 0,0 0 32,0-6-384,-5 2-96,5-6-736,-6-9-223,3 0-1025,-3-13-416,0 0-960</inkml:trace>
        </inkml:traceGroup>
        <inkml:traceGroup>
          <inkml:annotationXML>
            <emma:emma xmlns:emma="http://www.w3.org/2003/04/emma" version="1.0">
              <emma:interpretation id="{EC5183D9-3636-47DD-A464-BE5EC8DB5483}" emma:medium="tactile" emma:mode="ink">
                <msink:context xmlns:msink="http://schemas.microsoft.com/ink/2010/main" type="inkWord" rotatedBoundingBox="23041,14841 23696,14840 23697,15223 23043,15225"/>
              </emma:interpretation>
              <emma:one-of disjunction-type="recognition" id="oneOf69">
                <emma:interpretation id="interp345" emma:lang="zh-CN" emma:confidence="0">
                  <emma:literal>)</emma:literal>
                </emma:interpretation>
                <emma:interpretation id="interp346" emma:lang="zh-CN" emma:confidence="0">
                  <emma:literal>~</emma:literal>
                </emma:interpretation>
                <emma:interpretation id="interp347" emma:lang="zh-CN" emma:confidence="0">
                  <emma:literal>“</emma:literal>
                </emma:interpretation>
                <emma:interpretation id="interp348" emma:lang="zh-CN" emma:confidence="0">
                  <emma:literal/>
                </emma:interpretation>
                <emma:interpretation id="interp349" emma:lang="zh-CN" emma:confidence="0">
                  <emma:literal>v</emma:literal>
                </emma:interpretation>
              </emma:one-of>
            </emma:emma>
          </inkml:annotationXML>
          <inkml:trace contextRef="#ctx0" brushRef="#br1" timeOffset="-65191">25800 17351 4992,'-6'-19'1824,"6"19"-960,0-4-32,0 4 800,6 0-160,-6 0-64,5 0-384,-2 0-160,9 4-480,-3 0 96,6 6 96,0-2-129,11 15 65,-5-4-96,13 3 0,-4-6-160,6 12-96,-7-6 0,6 5-32,-5-6 64,0 7 32,2-5 32,-8 0 0,-4-7-64,0 2 32,-4 2 64,-2-8 64,-2 2 32,2-11 64,1 2-96,-6-13 32,3 4-96,-3-18 0,0 2-160,3-14-96,-7 2 0,4-4-32,-3 5-96,3-1 64,0 4-672,3-1-320,-3 1-992,2 2-320,-1 4-863,0 3-385,0 6-128</inkml:trace>
        </inkml:traceGroup>
        <inkml:traceGroup>
          <inkml:annotationXML>
            <emma:emma xmlns:emma="http://www.w3.org/2003/04/emma" version="1.0">
              <emma:interpretation id="{ACEB1BD4-3D61-4EFB-BC63-797D94395D69}" emma:medium="tactile" emma:mode="ink">
                <msink:context xmlns:msink="http://schemas.microsoft.com/ink/2010/main" type="inkWord" rotatedBoundingBox="23966,15318 24066,15318 24067,15527 23967,15528"/>
              </emma:interpretation>
              <emma:one-of disjunction-type="recognition" id="oneOf70">
                <emma:interpretation id="interp350" emma:lang="zh-CN" emma:confidence="0">
                  <emma:literal>,</emma:literal>
                </emma:interpretation>
                <emma:interpretation id="interp351" emma:lang="zh-CN" emma:confidence="0">
                  <emma:literal>、</emma:literal>
                </emma:interpretation>
                <emma:interpretation id="interp352" emma:lang="zh-CN" emma:confidence="0">
                  <emma:literal>.</emma:literal>
                </emma:interpretation>
                <emma:interpretation id="interp353" emma:lang="zh-CN" emma:confidence="0">
                  <emma:literal>′</emma:literal>
                </emma:interpretation>
                <emma:interpretation id="interp354" emma:lang="zh-CN" emma:confidence="0">
                  <emma:literal>⺁</emma:literal>
                </emma:interpretation>
              </emma:one-of>
            </emma:emma>
          </inkml:annotationXML>
          <inkml:trace contextRef="#ctx0" brushRef="#br1" timeOffset="-64936">26819 17788 10112,'-30'9'3776,"30"-9"-2048,-20 32-1184,20-29 959,-6 16-671,6-6-128,-4 6-448,-1-3-160,-4 6-64,3 1-1088,-5 8-480,2-8-3551</inkml:trace>
        </inkml:traceGroup>
        <inkml:traceGroup>
          <inkml:annotationXML>
            <emma:emma xmlns:emma="http://www.w3.org/2003/04/emma" version="1.0">
              <emma:interpretation id="{375D6321-882F-46FE-A98F-CE31A33F5E57}" emma:medium="tactile" emma:mode="ink">
                <msink:context xmlns:msink="http://schemas.microsoft.com/ink/2010/main" type="inkWord" rotatedBoundingBox="24573,14745 25016,14743 25018,15421 24575,15422"/>
              </emma:interpretation>
              <emma:one-of disjunction-type="recognition" id="oneOf71">
                <emma:interpretation id="interp355" emma:lang="zh-CN" emma:confidence="0">
                  <emma:literal>L</emma:literal>
                </emma:interpretation>
                <emma:interpretation id="interp356" emma:lang="zh-CN" emma:confidence="0">
                  <emma:literal>(</emma:literal>
                </emma:interpretation>
                <emma:interpretation id="interp357" emma:lang="zh-CN" emma:confidence="0">
                  <emma:literal>乚</emma:literal>
                </emma:interpretation>
                <emma:interpretation id="interp358" emma:lang="zh-CN" emma:confidence="0">
                  <emma:literal>l</emma:literal>
                </emma:interpretation>
                <emma:interpretation id="interp359" emma:lang="zh-CN" emma:confidence="0">
                  <emma:literal>[</emma:literal>
                </emma:interpretation>
              </emma:one-of>
            </emma:emma>
          </inkml:annotationXML>
          <inkml:trace contextRef="#ctx0" brushRef="#br1" timeOffset="-64152">27342 17224 8064,'-10'-3'3072,"10"3"-1664,-6-6-672,6 6 992,0 0-544,0 0-129,0 6-319,0-3-160,6 11-320,-1 0 192,0 9 160,-1-6-128,2 19 64,0-6-128,-3 15 0,-3-8-32,0 11 0,0-7-128,0 4-96,0-7 64,0 4 0,0-10-192,0 2 0,0-2 32,5-6 32,-5-2-32,6-7-64,0 2 96,-2-7 0,1 2-32,4-6-64,3 2-64,2-6 32,-4 2 96,16-6 32,3 0-128,1-6 32,-4 2 0,3-2 0,-3 2-160,-1 1-32,1-2-544,-7 1-160,-3-2-480,0 2-160,-2 0-672,1-1-191,-6 2-1601,6-3-1280,2 2 2208</inkml:trace>
        </inkml:traceGroup>
        <inkml:traceGroup>
          <inkml:annotationXML>
            <emma:emma xmlns:emma="http://www.w3.org/2003/04/emma" version="1.0">
              <emma:interpretation id="{2E01DFD5-CFA4-4D10-96C1-078CEC34F6D6}" emma:medium="tactile" emma:mode="ink">
                <msink:context xmlns:msink="http://schemas.microsoft.com/ink/2010/main" type="inkWord" rotatedBoundingBox="25082,15158 25359,15157 25360,15223 25083,15224"/>
              </emma:interpretation>
              <emma:one-of disjunction-type="recognition" id="oneOf72">
                <emma:interpretation id="interp360" emma:lang="zh-CN" emma:confidence="0">
                  <emma:literal>-</emma:literal>
                </emma:interpretation>
                <emma:interpretation id="interp361" emma:lang="zh-CN" emma:confidence="0">
                  <emma:literal>一</emma:literal>
                </emma:interpretation>
                <emma:interpretation id="interp362" emma:lang="zh-CN" emma:confidence="0">
                  <emma:literal>‘</emma:literal>
                </emma:interpretation>
                <emma:interpretation id="interp363" emma:lang="zh-CN" emma:confidence="0">
                  <emma:literal>―</emma:literal>
                </emma:interpretation>
                <emma:interpretation id="interp364" emma:lang="zh-CN" emma:confidence="0">
                  <emma:literal>ㄧ</emma:literal>
                </emma:interpretation>
              </emma:one-of>
            </emma:emma>
          </inkml:annotationXML>
          <inkml:trace contextRef="#ctx0" brushRef="#br1" timeOffset="-63866">27871 17694 7808,'-32'-5'2976,"32"5"-1600,-4-7-480,4 7 960,0-6-416,0 6-33,4-4-383,-4-2-96,11 3-512,-1 0-96,1-3 0,-7 2-128,12-2-32,-1 2-160,0 1 0,0-2-64,5 1-64,1 4-544,3 0-288,-4 0-640,5 0-255,-5 0-865,6 0-256,-6 0-608</inkml:trace>
        </inkml:traceGroup>
        <inkml:traceGroup>
          <inkml:annotationXML>
            <emma:emma xmlns:emma="http://www.w3.org/2003/04/emma" version="1.0">
              <emma:interpretation id="{7BDB96C3-D324-4A64-A1D8-9FA5465B383C}" emma:medium="tactile" emma:mode="ink">
                <msink:context xmlns:msink="http://schemas.microsoft.com/ink/2010/main" type="inkWord" rotatedBoundingBox="25489,14724 26236,14722 26238,15379 25491,15382"/>
              </emma:interpretation>
              <emma:one-of disjunction-type="recognition" id="oneOf73">
                <emma:interpretation id="interp365" emma:lang="zh-CN" emma:confidence="0">
                  <emma:literal>M</emma:literal>
                </emma:interpretation>
                <emma:interpretation id="interp366" emma:lang="zh-CN" emma:confidence="0">
                  <emma:literal>川</emma:literal>
                </emma:interpretation>
                <emma:interpretation id="interp367" emma:lang="zh-CN" emma:confidence="0">
                  <emma:literal>水</emma:literal>
                </emma:interpretation>
                <emma:interpretation id="interp368" emma:lang="zh-CN" emma:confidence="0">
                  <emma:literal>m</emma:literal>
                </emma:interpretation>
                <emma:interpretation id="interp369" emma:lang="zh-CN" emma:confidence="0">
                  <emma:literal>入</emma:literal>
                </emma:interpretation>
              </emma:one-of>
            </emma:emma>
          </inkml:annotationXML>
          <inkml:trace contextRef="#ctx0" brushRef="#br1" timeOffset="-63463">28442 17373 5632,'-3'-9'2112,"3"9"-1152,0-19-64,0 19 864,0 0-128,0 0 0,0-4-480,0 4-161,0 0-575,0 0 32,0 0 64,0 0 96,0 4 96,0 2-256,0 7-32,0 0-32,0 9 0,0-4-192,0 12-128,0-2 32,0 13 64,0-11-128,0 10-96,0-4-64,0 1 96,0-7-768,-6-2-352,6-6-448,-5-6-159,5 3-737,-6-15-256,6 1-928</inkml:trace>
          <inkml:trace contextRef="#ctx0" brushRef="#br1" timeOffset="-62923">28252 17364 5632,'-10'-18'2176,"10"18"-1152,0-26-128,0 26 864,0-10-416,0 6-32,6-10-480,-2 6-224,16-1-320,-6 0 96,7 3 95,0 2-31,5 8 64,-8 2 0,8 6 64,-6 2-128,4 4 64,-3 0-96,0 8 64,-7-3-128,2 3-32,-2-3-128,1-5-32,0 0-96,5-5 32,-4-4-128,4-5 0,-6 2-32,7-21-64,-6 2-64,5-6-32,-5 3 128,0-3 32,-1 3-32,4-3 0,-4 0-32,1 3 96,0 2 0,5-4 96,-10 5-96,1 0 0,-2-2 32,1-2 64,0-1 32,-4 8 32,-2 7 128,2-10 160,-1-2 64,-5 15 0,0 0-96,0 9 0,0-3-160,4 7 32,-4-4-96,5 8 0,1 2-32,-2 15 0,1-2 0,1 4 0,-1-4-160,5 12 32,-5-9-64,4 10 0,-3-9 0,4 4-64,-6-8-896,6 2-448,-4-2-576,0 10-256,-3-8-1375,2 7-577,-5-6 544</inkml:trace>
        </inkml:traceGroup>
        <inkml:traceGroup>
          <inkml:annotationXML>
            <emma:emma xmlns:emma="http://www.w3.org/2003/04/emma" version="1.0">
              <emma:interpretation id="{ACFE5669-8973-4CC3-B6A5-8F1A3008F138}" emma:medium="tactile" emma:mode="ink">
                <msink:context xmlns:msink="http://schemas.microsoft.com/ink/2010/main" type="inkWord" rotatedBoundingBox="26559,15269 26635,15268 26636,15503 26560,15504"/>
              </emma:interpretation>
              <emma:one-of disjunction-type="recognition" id="oneOf74">
                <emma:interpretation id="interp370" emma:lang="zh-CN" emma:confidence="0">
                  <emma:literal>1</emma:literal>
                </emma:interpretation>
                <emma:interpretation id="interp371" emma:lang="zh-CN" emma:confidence="0">
                  <emma:literal>,</emma:literal>
                </emma:interpretation>
                <emma:interpretation id="interp372" emma:lang="zh-CN" emma:confidence="0">
                  <emma:literal>;</emma:literal>
                </emma:interpretation>
                <emma:interpretation id="interp373" emma:lang="zh-CN" emma:confidence="0">
                  <emma:literal>'</emma:literal>
                </emma:interpretation>
                <emma:interpretation id="interp374" emma:lang="zh-CN" emma:confidence="0">
                  <emma:literal>”</emma:literal>
                </emma:interpretation>
              </emma:one-of>
            </emma:emma>
          </inkml:annotationXML>
          <inkml:trace contextRef="#ctx0" brushRef="#br1" timeOffset="-43028">29374 17739 10272,'14'0'1120,"-14"3"-128,0 7-192,0-2-128,0 2-96,0-2-32,0 6 320,0-4-320,0-3-65,0 2-159,0-3 32,0-6 0,0 0 32,0 4-64,0-4 32,-5 0-128,5 0-64,0 0-64,0 0 0,0 0-64,0 4 64,0 1-128,0 8 0,-4 0-480,-7 0-128,2 5-1152,-6 2-543,-2 2-1377,8-6-1440,3 6 1952</inkml:trace>
          <inkml:trace contextRef="#ctx0" brushRef="#br1" timeOffset="-43300">29380 17746 2816,'-12'-7'1056,"24"7"-576,-12 0 192,0 0 544,0 0 64,0 0 96</inkml:trace>
        </inkml:traceGroup>
        <inkml:traceGroup>
          <inkml:annotationXML>
            <emma:emma xmlns:emma="http://www.w3.org/2003/04/emma" version="1.0">
              <emma:interpretation id="{7AC52F41-78A1-4808-9783-A3CA9D03DE6B}" emma:medium="tactile" emma:mode="ink">
                <msink:context xmlns:msink="http://schemas.microsoft.com/ink/2010/main" type="inkWord" rotatedBoundingBox="27243,14719 27752,14717 27754,15405 27245,15406"/>
              </emma:interpretation>
              <emma:one-of disjunction-type="recognition" id="oneOf75">
                <emma:interpretation id="interp375" emma:lang="zh-CN" emma:confidence="0">
                  <emma:literal>0</emma:literal>
                </emma:interpretation>
                <emma:interpretation id="interp376" emma:lang="zh-CN" emma:confidence="0">
                  <emma:literal>D</emma:literal>
                </emma:interpretation>
                <emma:interpretation id="interp377" emma:lang="zh-CN" emma:confidence="0">
                  <emma:literal>力</emma:literal>
                </emma:interpretation>
                <emma:interpretation id="interp378" emma:lang="zh-CN" emma:confidence="0">
                  <emma:literal>▽</emma:literal>
                </emma:interpretation>
                <emma:interpretation id="interp379" emma:lang="zh-CN" emma:confidence="0">
                  <emma:literal>『</emma:literal>
                </emma:interpretation>
              </emma:one-of>
            </emma:emma>
          </inkml:annotationXML>
          <inkml:trace contextRef="#ctx0" brushRef="#br1" timeOffset="-41530">29996 17247 5632,'5'-13'2112,"5"3"-1152,1 1-704,-2 9 512,2-4 160,4 0 224,0-1-128,0-4-64,0 5-512,14 4 0,3 4 0,-2 5 128,-1-4 96,1 3-161,2 1-31,3 4 64,-1 2 32,1 2-160,-4 1 0,-1 1-128,-6 7 64,-4 9-64,-8 1 0,-12 4-96,-6 5-32,-3-1-32,-11 7 0,-1-6 0,-5 2 64,2-5-96,3 2 0,1-3-96,-4-15-96,3-4 128,-8-9 32,3-4-224,1-9-128,5-3-352,-6-3-64,11 3-224,1-11-544,-2 5-447,5 9 287,8 0-672,3 0-256</inkml:trace>
          <inkml:trace contextRef="#ctx0" brushRef="#br1" timeOffset="-41981">30252 17269 6400,'-24'-13'2464,"18"4"-1344,1 0-384,-4 9 768,-1-4-224,-1 0 64,2-2-416,-2 3-161,2 3-447,-1-6 64,-1 6 128,5 0-128,3 0 32,-9 0-64,12 0 32,0 0-128,0 6-96,0 3 0,12 4 32,-9 4-32,3 7 0,-1 2 32,1 10 32,-2 8 32,7 6 0,-2-2-128,1 6-96,-5 0-96,1 0 32,3 8 32,-3-8 64,-1-10-384,-5-13-192,4-8-928,-4-11-352,0-19-831,0-16-353,0-4-800,-15-4-576,6-5 2144</inkml:trace>
        </inkml:traceGroup>
        <inkml:traceGroup>
          <inkml:annotationXML>
            <emma:emma xmlns:emma="http://www.w3.org/2003/04/emma" version="1.0">
              <emma:interpretation id="{E1A8D507-2ED6-4AC1-B5A8-966243AEC0F6}" emma:medium="tactile" emma:mode="ink">
                <msink:context xmlns:msink="http://schemas.microsoft.com/ink/2010/main" type="inkWord" rotatedBoundingBox="27896,15037 28423,15035 28425,15933 27899,15934"/>
              </emma:interpretation>
              <emma:one-of disjunction-type="recognition" id="oneOf76">
                <emma:interpretation id="interp380" emma:lang="zh-CN" emma:confidence="0">
                  <emma:literal>岁</emma:literal>
                </emma:interpretation>
                <emma:interpretation id="interp381" emma:lang="zh-CN" emma:confidence="0">
                  <emma:literal>g</emma:literal>
                </emma:interpretation>
                <emma:interpretation id="interp382" emma:lang="zh-CN" emma:confidence="0">
                  <emma:literal>车</emma:literal>
                </emma:interpretation>
                <emma:interpretation id="interp383" emma:lang="zh-CN" emma:confidence="0">
                  <emma:literal>y</emma:literal>
                </emma:interpretation>
                <emma:interpretation id="interp384" emma:lang="zh-CN" emma:confidence="0">
                  <emma:literal>朱</emma:literal>
                </emma:interpretation>
              </emma:one-of>
            </emma:emma>
          </inkml:annotationXML>
          <inkml:trace contextRef="#ctx0" brushRef="#br1" timeOffset="-40441">30714 17511 5888,'-9'-4'2272,"9"4"-1216,-11 0-384,1 4 704,1 1-320,4 3-64,-1 6-224,2 3-32,-2 6-384,1 5 224,5 3 64,11-2-193,-7 3-95,7 0-64,-2-6-32,1-8-224,1-8 0,-2-6 32,3-8 32,-4-6-128,4-3-32,-3-5-64,0-5 0,-3 1 0,-1 0 96,-5 0 0,0 5 96,-5-2-96,-1 1-64,2 4-32,-1 6-192,-1 4-64,6 4-479,-3 4-193,6 4-480,3 2-160,3 0 32,6-4 160,2 4 256,1 0 224,2-5 512,1-5 416,9-5 256,5 1 480,-5-6 320,-4 1 192,-6-4 96,-5 0 32,0 4 0,-6-1-704,-4 1 32,-13 0 32,-13 1-160,-4 2 0,0 6-160,-4 6 32,-3-2 0,8 6 96,-2-2 63,7 0-31,8 2-160,5 2-128,6 4 32,12-4 64,2-2-128,1-1-96,11-6-32,-1 1-32,4-4 0,-3 0 0,-5 0-96,-7 0 64,-4 0 96,1 0 32,-8-4-32,-3 4-64,0 0 96,0 10 64,0 3 288,6 6 160,0 3 0,-6 22-64,3 5-96,2 0-32,1 4-160,0 0 0,-2 15-96,2-14 0,-6 0-96,0-4 32,-6-2-128,2-4-64,-8-3 64,-2-6 64,-6-8-224,0-9-32,0-5-96,0-13-32,-6-4 32,6-8 32,1-8 32,-2 2 0,1-4 160,6 0 96,2-10-32,3 2-64,4-1 128,5-4 32,10-3 0,6 3-64,4 0 32,10 3-32,5-3-96,0 0 64,1-3 32,-1 12 0,-6 4-160,1 0-32,-4 3-896,-2 6-320,-4 0-1279,-4 4-449,-2-5-960</inkml:trace>
        </inkml:traceGroup>
        <inkml:traceGroup>
          <inkml:annotationXML>
            <emma:emma xmlns:emma="http://www.w3.org/2003/04/emma" version="1.0">
              <emma:interpretation id="{E2C8AFAD-7B8A-4993-B1FD-6971FCBD2BE1}" emma:medium="tactile" emma:mode="ink">
                <msink:context xmlns:msink="http://schemas.microsoft.com/ink/2010/main" type="inkWord" rotatedBoundingBox="28524,15167 28771,15166 28772,15201 28525,15202"/>
              </emma:interpretation>
              <emma:one-of disjunction-type="recognition" id="oneOf77">
                <emma:interpretation id="interp385" emma:lang="zh-CN" emma:confidence="0">
                  <emma:literal>的</emma:literal>
                </emma:interpretation>
                <emma:interpretation id="interp386" emma:lang="zh-CN" emma:confidence="0">
                  <emma:literal>一</emma:literal>
                </emma:interpretation>
                <emma:interpretation id="interp387" emma:lang="zh-CN" emma:confidence="0">
                  <emma:literal>-</emma:literal>
                </emma:interpretation>
                <emma:interpretation id="interp388" emma:lang="zh-CN" emma:confidence="0">
                  <emma:literal>‐</emma:literal>
                </emma:interpretation>
                <emma:interpretation id="interp389" emma:lang="zh-CN" emma:confidence="0">
                  <emma:literal>」</emma:literal>
                </emma:interpretation>
              </emma:one-of>
            </emma:emma>
          </inkml:annotationXML>
          <inkml:trace contextRef="#ctx0" brushRef="#br1" timeOffset="-40009">31353 17637 8448,'-41'0'3168,"32"7"-1728,-6 3-1696,10-4 576,-1-3 352,6-3 256,0 0-32,0 0-1,11 4-479,-2 1-96,12-5-96,9 0-96,1 0-32,-1 0-32,-6-5-64,8 5-672,-14 0-351,-3 0-1537,-4 0-608,4-4-512</inkml:trace>
        </inkml:traceGroup>
        <inkml:traceGroup>
          <inkml:annotationXML>
            <emma:emma xmlns:emma="http://www.w3.org/2003/04/emma" version="1.0">
              <emma:interpretation id="{72144F52-AE2A-47B0-84C0-C432A8896BB7}" emma:medium="tactile" emma:mode="ink">
                <msink:context xmlns:msink="http://schemas.microsoft.com/ink/2010/main" type="inkWord" rotatedBoundingBox="28907,14639 29982,14635 29985,15798 28911,15802"/>
              </emma:interpretation>
              <emma:one-of disjunction-type="recognition" id="oneOf78">
                <emma:interpretation id="interp390" emma:lang="zh-CN" emma:confidence="0">
                  <emma:literal>心</emma:literal>
                </emma:interpretation>
                <emma:interpretation id="interp391" emma:lang="zh-CN" emma:confidence="0">
                  <emma:literal>烁</emma:literal>
                </emma:interpretation>
                <emma:interpretation id="interp392" emma:lang="zh-CN" emma:confidence="0">
                  <emma:literal>的</emma:literal>
                </emma:interpretation>
                <emma:interpretation id="interp393" emma:lang="zh-CN" emma:confidence="0">
                  <emma:literal>屿</emma:literal>
                </emma:interpretation>
                <emma:interpretation id="interp394" emma:lang="zh-CN" emma:confidence="0">
                  <emma:literal>玛</emma:literal>
                </emma:interpretation>
              </emma:one-of>
            </emma:emma>
          </inkml:annotationXML>
          <inkml:trace contextRef="#ctx0" brushRef="#br1" timeOffset="-39654">31666 17135 5120,'-6'-26'1920,"12"52"-1024,-6-39-416,0 23 640,3-1 96,-3-9 64,0 7-352,0 8-96,0-2-480,5 4 288,-5 11 192,0-2-96,0 11-33,0 11-127,0 9 32,0 11-128,-5 4-32,5 8-128,5-8-32,-5-10-96,6-3-32,0-15-192,12-8-512,8-14-288,-2-9-736,2-13-255,1-22-1249,-8-4-512,1-2 288</inkml:trace>
          <inkml:trace contextRef="#ctx0" brushRef="#br1" timeOffset="-38558">31896 17586 5888,'-9'10'2176,"9"-1"-1152,5 4-480,-1-3 704,7-1 128,4 4 128,-1 0-544,7-1-224,0-2-448,3-1-192,2-5 0,4-4-64,-6-4-32,-4-5 32,6-4 32,-17-5-320,2 1-128,-7-8-96,-8 9 32,-7-3 192,2 6 128,-5 4 288,-4 0 160,4 5 192,-1 4 64,0 9 64,-5 4-1,4 6 65,2 3 32,4 4-32,0 2-64,6-2-192,4 0-128,4 2-160,6-2-64,0 6-32,4-14 32,7-5-576,5-4-128,-1-9-768,9 0-320,2 0-159,-1-9-1,-6-4 160,1 0 128,2-6 288,-8 1 224,-4 1 608,2-2 320,-8-2 544,-4-2 288,0 1 288,0-1 96,-4 1-96,-1 0 32,-5 3-160,0 2-64,-5 3-160,-1 10-64,0 4-128,-3 4 32,0 5 95,-8 10 33,8 3-128,-1 0 32,4 4-96,1-4 64,5 1-256,5-4-64,5-10-96,2-6-64,2-3-256,1-3-160,0-6-128,-1-5-96,2 1 288,-6-2 192,-6 8 64,2-2 32,0 9 352,-6 0 32,14 9 128,-4 4 64,0 4-32,0 2-32,1 6 32,-2 16-64,7 0 64,-6-2-128,-10 2 32,10 0-96,-16 7 0,2 2-96,-12-5-32,1-6-32,0-2 64,0-2-160,0-9-32,1-3 0,-2-5 0,-4-9-96,0-5 0,0-8-224,-1-11-128,2-1 160,-1-3 96,5-3 32,0-4 128,9-2 0,6 2 32,6-2 0,4-1 64,10-3-96,4-4-64,17-10 64,4 7 64,1 4-224,-2 3-96,1 4-640,-4 2-192,-5 4-480,-7 0-127,-3 0-1537,-2 3-2016,-3 2 1440</inkml:trace>
        </inkml:traceGroup>
        <inkml:traceGroup>
          <inkml:annotationXML>
            <emma:emma xmlns:emma="http://www.w3.org/2003/04/emma" version="1.0">
              <emma:interpretation id="{314B6599-28EE-4F06-9F67-38C70DC5459F}" emma:medium="tactile" emma:mode="ink">
                <msink:context xmlns:msink="http://schemas.microsoft.com/ink/2010/main" type="inkWord" rotatedBoundingBox="30192,14411 30886,14409 30890,15577 30196,15579"/>
              </emma:interpretation>
              <emma:one-of disjunction-type="recognition" id="oneOf79">
                <emma:interpretation id="interp395" emma:lang="zh-CN" emma:confidence="0">
                  <emma:literal>等</emma:literal>
                </emma:interpretation>
                <emma:interpretation id="interp396" emma:lang="zh-CN" emma:confidence="0">
                  <emma:literal>筹</emma:literal>
                </emma:interpretation>
                <emma:interpretation id="interp397" emma:lang="zh-CN" emma:confidence="0">
                  <emma:literal>寻</emma:literal>
                </emma:interpretation>
                <emma:interpretation id="interp398" emma:lang="zh-CN" emma:confidence="0">
                  <emma:literal>号</emma:literal>
                </emma:interpretation>
                <emma:interpretation id="interp399" emma:lang="zh-CN" emma:confidence="0">
                  <emma:literal>㝵</emma:literal>
                </emma:interpretation>
              </emma:one-of>
            </emma:emma>
          </inkml:annotationXML>
          <inkml:trace contextRef="#ctx0" brushRef="#br1" timeOffset="-38060">33022 16881 6656,'5'40'2528,"10"-8"-1344,0 30-672,-4-40 704,-1 13 0,1 2 128,4-5-544,-1-6-128,-4 0-416,1 2-161,-8-12-63,3-6-383,-6-10-161,6-4-1088,-2-9-416,1-28-224,1 6-64,3 3 1056</inkml:trace>
          <inkml:trace contextRef="#ctx0" brushRef="#br1" timeOffset="-36426">33018 17654 5376,'-32'9'2016,"28"0"-1088,-22-5-96,21 2 736,1-2-288,4-4-96,9 3-256,2-3-128,4 0-416,6 0 96,-3 0 96,8 0-129,4-3 65,11-1-224,9-2-96,6-4 32,-2 4 0,7-4-32,-5-3 32,-2 4-192,-4-1-96,-4 1 96,-11 0 32,-11-1 0,-3 3-64,-5-2-480,-16-1-160,-7 6-96,4-1 33,-8 2 223,-5-3 160,2 6 192,-1 0 64,0 0 64,0 0 64,0 0 96,4 0 64,2 0 96,3 6 127,1-3-63,1 6 32,4 1-160,0 2-96,4 8 352,1-4 192,6 6-160,-1 6-64,-1 8-64,2-4 32,-7 6-96,2 3 32,5-6-160,-8-3-64,-3 0 0,0-6-32,0-2-64,-3-2-64,-3-6 96,-5-2 0,2 0-256,-6-6-64,-6-2-224,1-12-128,-1-2 32,3 0 0,-3-2 160,-5-3 96,6 0 64,2-2 160,-14-11 32,8 7 32,3 3 0,7 1 0,-2 2 0,6-4 64,0 2 32,4 7-128,3 0-32,-3-2 96,21 1 32,-5 0 0,0 5 32,11-5 0,-6 4-128,0 1-32,-6 0-128,2 4-32,-7 0-512,1 0-160,1 0-671,-1-6-225,-1 2-2496</inkml:trace>
          <inkml:trace contextRef="#ctx0" brushRef="#br1" timeOffset="-37190">33208 17078 7872,'20'-14'2848,"12"9"-416,-8 14-1280,2 1-352,-7 12-192,1-4-224,-5-1 31,-4-4-255,-2-4-32,3-3-352,-4-15-95,-2-13-609,4-1-288,0 1 416,0 3 288,5 1 320,0 5 128,-1 3 480,2 7 256,0 3 160,3 3 64,2 16-288,-7-6-129,1 15 161,-4-6-384,-5-5-32,-12 1-320,-5-5 0,-4 0-736,-5-3-255,-4-1-33,-2 4 128,2-4 480,3 1 224,0-1 320,1-2 160,-4 3 160,4-1 192,5 4 64,-11 2 32,1-2-160,5 0 32,0 0-160,0 0-33,4 2 1,7-12 32,-2 7-32,7-7 32,4-3 0,4 0 96,12-3-160,9-3-96,1 2-32,3-5-32,1 0-64,0 1 32,2-1-128,-3 4 0,-4 1 32,-5 0 64,-6-2-448,-2 6-160,-8 0-288,-4-3-128,0-3 193,-4 2 95,-8 1 192,4 3 128,-4-6 224,3 3 64,0 3 64,-3 0 0,8 0 64,-1 3 96,0 6 0,-1 1 0,2-1 32,-2-1 96,1 1-64,2 0-64,-3 0 64,0 1 64,0-3-65,3 2 33,-2 1 32,-1-7 160,6 12-64,0-2-32,0 0-64,0-3-96,6-1-32,-6-9-192,8 13 32,4-13 64,2 0-32,2 0-32,-2 0-64,2-13-32,4 4-96,-6-1-32,2 1-384,-6 5-160,-4-1-575,-6 1-289,-6 13-448,-8 0-224,-6 5-960</inkml:trace>
        </inkml:traceGroup>
        <inkml:traceGroup>
          <inkml:annotationXML>
            <emma:emma xmlns:emma="http://www.w3.org/2003/04/emma" version="1.0">
              <emma:interpretation id="{B66FC39E-8129-47FA-A55C-9D05BEDE6A61}" emma:medium="tactile" emma:mode="ink">
                <msink:context xmlns:msink="http://schemas.microsoft.com/ink/2010/main" type="inkWord" rotatedBoundingBox="31309,14815 31976,14813 31978,15549 31312,15551"/>
              </emma:interpretation>
              <emma:one-of disjunction-type="recognition" id="oneOf80">
                <emma:interpretation id="interp400" emma:lang="zh-CN" emma:confidence="0">
                  <emma:literal>下</emma:literal>
                </emma:interpretation>
                <emma:interpretation id="interp401" emma:lang="zh-CN" emma:confidence="0">
                  <emma:literal>不</emma:literal>
                </emma:interpretation>
                <emma:interpretation id="interp402" emma:lang="zh-CN" emma:confidence="0">
                  <emma:literal>卞</emma:literal>
                </emma:interpretation>
                <emma:interpretation id="interp403" emma:lang="zh-CN" emma:confidence="0">
                  <emma:literal>乍</emma:literal>
                </emma:interpretation>
                <emma:interpretation id="interp404" emma:lang="zh-CN" emma:confidence="0">
                  <emma:literal>工</emma:literal>
                </emma:interpretation>
              </emma:one-of>
            </emma:emma>
          </inkml:annotationXML>
          <inkml:trace contextRef="#ctx0" brushRef="#br1" timeOffset="-32327">34062 17336 4480,'0'0'1664,"6"0"-896,20-4-128,-12 8 672,-4 1 128,0 5 160,0-3-384,0 2-160,0 10-608,6-16 0,-2 11 0,1-5 32,6-13 127,-1-1-159,4 1 0,2-6 0,-2 1 64,2 2-224,4-2-96,5-1-192,0 1-64,-5 0 32,2 1 64,-2-1 0,-6 0-32,2-1 32,-6 7-32,0-3-96,-10 2 64,-4 1-256,-6 3-64,-6 3-800,-4 1-351,-6 5-993,-23 1-448,4-1-608</inkml:trace>
          <inkml:trace contextRef="#ctx0" brushRef="#br1" timeOffset="-32096">34324 17364 5888,'0'0'2272,"0"7"-1216,11-7-544,-11 0 704</inkml:trace>
          <inkml:trace contextRef="#ctx0" brushRef="#br1" timeOffset="-31913">34344 17390 13216,'9'22'1536,"3"1"-768,-7 5-64,-1-2-33,1 5 1,1 4-32,-3 6-64,3 0 32,0-2-128,-3 19 32,3-4-96,-1-10 0,-5 1-224,0-8-64,0-7-64,0 1 32,0-8-224,0-9 32,0-6-832,-5-8-320,-1-8-1120,3-10-447,-3-32-1825</inkml:trace>
          <inkml:trace contextRef="#ctx0" brushRef="#br1" timeOffset="-31621">34600 17530 8960,'6'-6'3424,"-6"12"-1856,9 7-1120,-4-4 832,5 4-161,1 6 65,-1-3-512,-1 7-160,2-2-320,-2-1-128,2-2 32,-2-5-576,3 0-128,-3-3-928,-9-10-287,6 0-1729,-3-10-1792,-3-3 1760</inkml:trace>
        </inkml:traceGroup>
        <inkml:traceGroup>
          <inkml:annotationXML>
            <emma:emma xmlns:emma="http://www.w3.org/2003/04/emma" version="1.0">
              <emma:interpretation id="{893B1B71-2856-4424-86FB-39AB48D9391D}" emma:medium="tactile" emma:mode="ink">
                <msink:context xmlns:msink="http://schemas.microsoft.com/ink/2010/main" type="inkWord" rotatedBoundingBox="32194,14386 32928,14384 32933,16099 32199,16101"/>
              </emma:interpretation>
              <emma:one-of disjunction-type="recognition" id="oneOf81">
                <emma:interpretation id="interp405" emma:lang="zh-CN" emma:confidence="0">
                  <emma:literal>降</emma:literal>
                </emma:interpretation>
                <emma:interpretation id="interp406" emma:lang="zh-CN" emma:confidence="0">
                  <emma:literal>涤</emma:literal>
                </emma:interpretation>
                <emma:interpretation id="interp407" emma:lang="zh-CN" emma:confidence="0">
                  <emma:literal>除</emma:literal>
                </emma:interpretation>
                <emma:interpretation id="interp408" emma:lang="zh-CN" emma:confidence="0">
                  <emma:literal>洚</emma:literal>
                </emma:interpretation>
                <emma:interpretation id="interp409" emma:lang="zh-CN" emma:confidence="0">
                  <emma:literal>哞</emma:literal>
                </emma:interpretation>
              </emma:one-of>
            </emma:emma>
          </inkml:annotationXML>
          <inkml:trace contextRef="#ctx0" brushRef="#br1" timeOffset="-31282">34952 17247 6912,'-4'0'2624,"13"9"-1408,6 1-640,-4-7 800,5 3-64,-2 3 0,7-1-288,-1 6-161,-1 0-479,1-2-96,-5 10 32,0 10 0,-4-6 64,-6 2-128,-5-6-96,-5 0-160,-1-5 0,-3 2-576,-6-7-160,-5-2-416,-1-10-159,1 0-353,-1-13-160,3 0 640,1-2 288,2 8 608,6-3 832,3 5 288,1 10 288,5 5 128,0-3-128,0 8-32,5 7-129,1 8 33,0 8-192,-6 0-96,0 7-192,0 6 0,0-7-224,0-3-96,0-12-192,0-7 0,0-3-512,0-10-192,0-18-704,0-14-255,0-8-929,3-8-448,3-7-704</inkml:trace>
          <inkml:trace contextRef="#ctx0" brushRef="#br1" timeOffset="-30106">35440 16855 7680,'-9'0'2880,"18"7"-1536,-18 9-992,9-10 736,-6 10-224,-5 6 32,-4 4-192,0 9-65,1 6-351,-1-6-32,0-4 64,3-8-192,9-4 0,3-7-64,3-2 32,9 0-64,3-4-32,0 0-64,5-2 32,0 2 32,1-2 64,3-1 96,-9 16 128,-4-7 64,-2 7 96,-3-2 64,-6 1-32,0 4 32,-6 1 0,-3 0-64,-8 4-32,3 0-224,-11-5-64,5-4-64,-6-5-64,-7 0-896,-3 0-352,1-4-800,-6-3-255,6-2-225,4-8-64,6-2 1088,4 2 480,7-1 768,4 1 416,5 1 480,5-12 256,5 2 96,5 0 96,4 4-32,7-1 64,10 6-128,3-1-32,2 2-193,4 3-95,1-4-160,-2-2-64,7 2-192,14-2-96,-14 6 0,-6-3-32,0 3-160,-10-4-32,-4 4 32,-8 0 0,-6 0-64,-12 4 0,-6 15-224,-14 7-64,-10-4 224,-6 0 64,-4 0 96,0 1 0,0-2 0,1 2 0,-2-4 0,1-3 64,4 3 160,12-6 128,4 2-128,4-8 32,6 3-96,0-1 0,10 0-32,6 1 64,2-3-96,8 2-64,-2-3 0,7-2 32,5 0 32,-1-4 32,1 0-160,3-4-32,16 0 32,1-2 0,-11-3-192,0 2-96,-5 1-384,-6 2-128,-3-2-128,-6 6-31,-4 0-97,-2 0-32,-9 0 384,0 0 256,-6-3 160,-8 0 128,-10-3 128,3-4 96,0 3-64,1-8 0,0 2 32,5 0 64,0 3 32,0 2 32,6-2 128,-3 2 96,4 3 0,2 2 96,0-3 64,3 6-32,3 0-32,0 6-32,-6-3 128,6 6 32,0 1-161,0 2-95,0 8 192,0 2 96,0 4 0,6 2-64,-6 7-96,3 9-32,3 5-32,0 5 0,-1-4-128,-2 4-96,-3 7 0,6-7-32,-6 3 0,0 7 64,0-2-160,0-4-32,6 0 0,-6-8 0,-6-11-512,6 2-192,0-10-800,0-4-288,-9-37-2591,-2-2-257</inkml:trace>
          <inkml:trace contextRef="#ctx0" brushRef="#br1" timeOffset="-29595">35192 17908 6016,'-18'6'2272,"18"-34"-1216,4 41-608,-4-13 1408,0 0-320,11 0-352,-2 5-192,-3-1-576,-2 5 32,1 0 63,-10 1-63,5-3 0,-4 8-64,-2-5 0,0 2-128,6-3-96,0-5-64,0 0 0,0-4 0,0 0 32,0 0 64,12 0 32,-3 0-32,17-4-32,4 0-96,5-1 32,6-4 0,9-4-320,9-6-96,-3 2-960,-6 5-448,-5-3-1087,-4 7-385,-11-1-576</inkml:trace>
        </inkml:traceGroup>
      </inkml:traceGroup>
      <inkml:traceGroup>
        <inkml:annotationXML>
          <emma:emma xmlns:emma="http://www.w3.org/2003/04/emma" version="1.0">
            <emma:interpretation id="{9760FD6C-F2E2-4D69-8FAB-63CC54399FAF}" emma:medium="tactile" emma:mode="ink">
              <msink:context xmlns:msink="http://schemas.microsoft.com/ink/2010/main" type="line" rotatedBoundingBox="18566,16545 21017,16484 21047,17685 18596,17746"/>
            </emma:interpretation>
          </emma:emma>
        </inkml:annotationXML>
        <inkml:traceGroup>
          <inkml:annotationXML>
            <emma:emma xmlns:emma="http://www.w3.org/2003/04/emma" version="1.0">
              <emma:interpretation id="{AFFE879E-4D51-43D2-9BB9-13C5B71A8C5B}" emma:medium="tactile" emma:mode="ink">
                <msink:context xmlns:msink="http://schemas.microsoft.com/ink/2010/main" type="inkWord" rotatedBoundingBox="18566,16545 19843,16513 19869,17536 18591,17568"/>
              </emma:interpretation>
              <emma:one-of disjunction-type="recognition" id="oneOf82">
                <emma:interpretation id="interp410" emma:lang="zh-CN" emma:confidence="0">
                  <emma:literal>方</emma:literal>
                </emma:interpretation>
                <emma:interpretation id="interp411" emma:lang="zh-CN" emma:confidence="0">
                  <emma:literal>亓</emma:literal>
                </emma:interpretation>
                <emma:interpretation id="interp412" emma:lang="zh-CN" emma:confidence="0">
                  <emma:literal>示</emma:literal>
                </emma:interpretation>
                <emma:interpretation id="interp413" emma:lang="zh-CN" emma:confidence="0">
                  <emma:literal>卡</emma:literal>
                </emma:interpretation>
                <emma:interpretation id="interp414" emma:lang="zh-CN" emma:confidence="0">
                  <emma:literal>学</emma:literal>
                </emma:interpretation>
              </emma:one-of>
            </emma:emma>
          </inkml:annotationXML>
          <inkml:trace contextRef="#ctx0" brushRef="#br1" timeOffset="-27839">21365 19472 5120,'-35'4'1920,"35"5"-1024,6-4-896,-6-5 320,9 8 224,8 2 128,-3 8 128,10-5 128,2 6-480,-2-3 96,2 3 96,-1 0-224,1-7 0,-5 2-160,-3-5 0,8-6-96,-6-3 0,10 0-32,0-3 0,2-10-160,0-5 32,10-2 0,8-2 64,6 0-32,8-22-32,12-1 32,-4 6-32,2 2 0,-10 2 64,4 3-96,-4 6 0,-10 4 32,-2 3 64,-12 6-96,-6 3 0,-8 7 32,-6 3 64,-10 3-608,-10 7-256,-10 12-736,-10 14-288,-6 1-448,-3-8-1184,-6-1 896</inkml:trace>
          <inkml:trace contextRef="#ctx0" brushRef="#br1" timeOffset="-28265">21984 19017 7040,'-6'-18'2720,"6"18"-1472,0 5-1248,0-5 512,12 4 64,2 0 96,1 1-128,6-1 0,-1 2-320,4-3-128,6 1 0,2 5-128,3 1-64,-11-1-96,-3 0 32,-1 4-1248,-5 0-576,-10 6-1376</inkml:trace>
          <inkml:trace contextRef="#ctx0" brushRef="#br1" timeOffset="-27597">22255 19476 5504,'-5'-7'2112,"10"10"-1152,0 1-480,-5-4 576,6 6-96,-2 2 64,-4 0-160,6 10-64,-6 10-416,-6-2 96,2 6 96,-12 4-64,-3 4 96,-2 0-193,1 4 1,0 6-256,-4-2-32,8-6 0,0 2 0,1-9-416,6-7-128,3-25-1727,6-6-449,0-12-288,6-7-448</inkml:trace>
          <inkml:trace contextRef="#ctx0" brushRef="#br1" timeOffset="-27344">22296 19701 5760,'21'-28'2176,"-6"33"-1152,5-5-640,-11 0 672,0 10 32,8-3 128,-2 8-256,0-2-32,-6 4-512,2 5 32,-7 0 0,-4 10-96,0 0 31,0-1-223,-4 0-32,-1-4 0,-1-5 0,1 0-224,1-3 0,-2-10-735,1-6-353,1-6-864,4-12-288,4-1-1184</inkml:trace>
        </inkml:traceGroup>
        <inkml:traceGroup>
          <inkml:annotationXML>
            <emma:emma xmlns:emma="http://www.w3.org/2003/04/emma" version="1.0">
              <emma:interpretation id="{C4B2E846-CCF8-4FD1-9138-6FC0F4335B68}" emma:medium="tactile" emma:mode="ink">
                <msink:context xmlns:msink="http://schemas.microsoft.com/ink/2010/main" type="inkWord" rotatedBoundingBox="19881,16561 21019,16533 21047,17685 19910,17713"/>
              </emma:interpretation>
              <emma:one-of disjunction-type="recognition" id="oneOf83">
                <emma:interpretation id="interp415" emma:lang="zh-CN" emma:confidence="0">
                  <emma:literal>式</emma:literal>
                </emma:interpretation>
                <emma:interpretation id="interp416" emma:lang="zh-CN" emma:confidence="0">
                  <emma:literal>甙</emma:literal>
                </emma:interpretation>
                <emma:interpretation id="interp417" emma:lang="zh-CN" emma:confidence="0">
                  <emma:literal>弐</emma:literal>
                </emma:interpretation>
                <emma:interpretation id="interp418" emma:lang="zh-CN" emma:confidence="0">
                  <emma:literal>武</emma:literal>
                </emma:interpretation>
                <emma:interpretation id="interp419" emma:lang="zh-CN" emma:confidence="0">
                  <emma:literal>我</emma:literal>
                </emma:interpretation>
              </emma:one-of>
            </emma:emma>
          </inkml:annotationXML>
          <inkml:trace contextRef="#ctx0" brushRef="#br1" timeOffset="-27160">22939 19384 3712,'0'-19'1408,"0"19"-768,11 0-320,-11 0 384,10-19 448,9 12 288</inkml:trace>
          <inkml:trace contextRef="#ctx0" brushRef="#br1" timeOffset="-26980">22980 19342 10912,'9'10'864,"2"8"-352,-7-1-320,2 1-160,-6-4-96,0 4 32,0-5 96,0 0 32,5 0 320,-5 2 192,9-7 96,-9 1-288,12-4-96,-8-1-128,7-4-32,-11 0-192,3 13 32,-3-4-992,-3 4-448,-8 6-2080,-14 0-1312,-10 10 2112</inkml:trace>
          <inkml:trace contextRef="#ctx0" brushRef="#br1" timeOffset="-26787">22662 19772 6656,'-10'-4'2464,"10"8"-1344,0-4-672,0 0 640,6 0-64,3 0 32,6-4-384,11-6-160,9-8-288,10-4-96,10-1 64,1 1-96,-2-1-64,-4 1 0,-3 6-32,-12 0-288,-5 10-64,-6 0-1024,-13 18-2112,-11-2-1056,-5 3 1184</inkml:trace>
          <inkml:trace contextRef="#ctx0" brushRef="#br1" timeOffset="-26168">23000 19726 5376,'-5'-3'2112,"-16"3"-1152,12 0-1120,9 9 2144,0-1-608,0 6-192,-11 4-160,11 0-640,0 4 128,-4 0 64,4 1-128,0-4 64,0-7-225,9-2-95,6-10-96,0-10-96,0-2 32,5-7-32,1 0-863,-1-7-289,-5-9-640,0-6-224,0 0-64,0-7 96,-4-9 672,-7-17 288,-4 17 704,0 3 416,-4 10 192,-2-1 480,-3 5 320,-2 4 64,1 0 0,-1 5 0,8 3 96,-3 6-704,0 0 64,6 9 32,0 0-64,6 4-32,0 5-32,-3-2 96,8 6-288,-7 6-96,2 3 64,5 4 63,-2 4-63,1 10 0,1 5-32,-2 12 64,2 10-32,4 4 0,0 5-32,5-11 0,1 2-128,3 9-96,-4-9 64,0-6 64,5 6-64,1 0 0,-3-6 32,9 3 0,-2-10 0,5 3 0,4-5-64,-4 6 32,-3-8-128,1-11 0,8-3-192,-5-5 0,-7-5-896,-3-4-384,-5-5-1055,-6-14-449,0-16-864</inkml:trace>
          <inkml:trace contextRef="#ctx0" brushRef="#br1" timeOffset="-25930">23452 19048 7296,'-6'-31'2816,"12"31"-1536,-1-6-1504,4 6 512,2 0 448,4 0 384,0 0-384,0 6-128,0-2-384,0 5-160,-4 0-32,-2 0-256,2 4-96,-7 1-1088,2-2-512,-6 7-1632</inkml:trace>
          <inkml:trace contextRef="#ctx0" brushRef="#br1" timeOffset="-25495">22808 19484 3968,'-5'-3'1568,"10"3"-832,1 3 128,-6-3 736,10 6-64,-2-2 32,4 6-320,-2-2-32,10 6-704,0-5 0,4 0 0,-3-5-128,8-4 31,3-4-191,3-2 32,4 3-160,7-6 0,5-5-32,-1 6-64,0 2-544,1 2-191,-7 0-1569,2-2-576,-12 3-896</inkml:trace>
        </inkml:traceGroup>
      </inkml:traceGroup>
    </inkml:traceGroup>
  </inkml:traceGroup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56:28.819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BCE8F3EB-3E96-409B-AC85-B533E6BA4D59}" emma:medium="tactile" emma:mode="ink">
          <msink:context xmlns:msink="http://schemas.microsoft.com/ink/2010/main" type="inkDrawing" rotatedBoundingBox="12807,8488 17217,8875 17202,9039 12792,8652" shapeName="Other"/>
        </emma:interpretation>
      </emma:emma>
    </inkml:annotationXML>
    <inkml:trace contextRef="#ctx0" brushRef="#br0">15551 11124 6400,'-4'0'2464,"8"0"-1344,28-18-1088,-23 14 448,11-11-64,1 2 160,-1 0 96,-1 0 64,1 3-384,0 1 128,1 6 160,3-3-160,2 6 64,4 0-256,0 0-96,10 0-96,5 6 0,1-6 0,-1 0 96,-1 9-33,3-9 1,-2 8-32,16 1 0,-2 0-160,3 10 32,-3-16-64,1 1 0,1 11 128,10-8 32,-1-1-128,-5-3 32,0 3 0,0 4 64,0-7-32,6 6 64,-6-5-64,-4 1-32,-2 3-64,3-2 32,-3 3 32,12-5 0,-1-1 0,1 3 0,-6-2 0,-4 5 0,4-5 0,6 5 0,-6 0 0,0 0 0,-4 1 0,-1 3 0,5 0 0,5 0 0,1 2 0,-6-8 0,-4 8-96,-1-8 64,1 3 32,4-5 64,-6-1-32,2 0 64,-1-4-128,2 0 0,-3 0 32,17 5 0,-11-1 0,0 2 64,-4-6-32,-1 3-32,5-3-64,0 0 32,2 0 96,-2 13 32,0-3-32,5-14 32,-10-2-64,5 12-32,-4 1 32,-5-10 32,-11 3-32,-5-4-32,-5-2-256,-10 3-96,-10-7-1151,-10 1-513,-10-4-2240</inkml:trace>
  </inkml:traceGroup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54:11.52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4E1D4463-7ACC-43F3-8F37-96C0D74BC4F5}" emma:medium="tactile" emma:mode="ink">
          <msink:context xmlns:msink="http://schemas.microsoft.com/ink/2010/main" type="writingRegion" rotatedBoundingBox="6096,11441 13774,11379 13785,12729 6107,12791"/>
        </emma:interpretation>
      </emma:emma>
    </inkml:annotationXML>
    <inkml:traceGroup>
      <inkml:annotationXML>
        <emma:emma xmlns:emma="http://www.w3.org/2003/04/emma" version="1.0">
          <emma:interpretation id="{AF6C372C-48E9-4B07-97BE-EC9E9680F340}" emma:medium="tactile" emma:mode="ink">
            <msink:context xmlns:msink="http://schemas.microsoft.com/ink/2010/main" type="paragraph" rotatedBoundingBox="6096,11441 13774,11379 13785,12729 6107,127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62231C-55FD-4ECD-AC6E-775CC00E378B}" emma:medium="tactile" emma:mode="ink">
              <msink:context xmlns:msink="http://schemas.microsoft.com/ink/2010/main" type="line" rotatedBoundingBox="6096,11441 13774,11379 13785,12729 6107,12791"/>
            </emma:interpretation>
          </emma:emma>
        </inkml:annotationXML>
        <inkml:traceGroup>
          <inkml:annotationXML>
            <emma:emma xmlns:emma="http://www.w3.org/2003/04/emma" version="1.0">
              <emma:interpretation id="{031521E1-725E-4950-A1DD-9CAB1FC04549}" emma:medium="tactile" emma:mode="ink">
                <msink:context xmlns:msink="http://schemas.microsoft.com/ink/2010/main" type="inkWord" rotatedBoundingBox="6097,11584 7111,11576 7119,12602 6105,12611"/>
              </emma:interpretation>
              <emma:one-of disjunction-type="recognition" id="oneOf0">
                <emma:interpretation id="interp0" emma:lang="zh-CN" emma:confidence="0">
                  <emma:literal>增</emma:literal>
                </emma:interpretation>
                <emma:interpretation id="interp1" emma:lang="zh-CN" emma:confidence="0">
                  <emma:literal>螬</emma:literal>
                </emma:interpretation>
                <emma:interpretation id="interp2" emma:lang="zh-CN" emma:confidence="0">
                  <emma:literal>蹭</emma:literal>
                </emma:interpretation>
                <emma:interpretation id="interp3" emma:lang="zh-CN" emma:confidence="0">
                  <emma:literal>憎</emma:literal>
                </emma:interpretation>
                <emma:interpretation id="interp4" emma:lang="zh-CN" emma:confidence="0">
                  <emma:literal>槽</emma:literal>
                </emma:interpretation>
              </emma:one-of>
            </emma:emma>
          </inkml:annotationXML>
          <inkml:trace contextRef="#ctx0" brushRef="#br0">8881 14586 7040,'-21'-5'2624,"21"10"-1408,-5-5-576,5 0 864,0 0-160,0 0 0,0 0-385,5-5-127,5 1-480,5 0 224,0-1 128,5-5-64,6 3 0,-2-2-224,22-10 0,-6-3-256,0 3-96,-4-3 32,-1 5 0,-5-1-128,-4 4 32,-8 5-416,-7 6-1216,-5 3-96,-12 0-255,0 0-1,-2 0 192,-4 0 64,-8 0 352,2 0 192,-3 0 608,0 0 256,7-6 224,-1 3 64,4-2 384,1 0 224,1 1 256,4 4 224,-1 0 128,0 0 128,2 0-160,4 4-32,0-4-224,0 19 256,0 3-257,0 0-223,0 0-32,0 4-64,0 6 0,0-4-96,0 17-32,0-7-128,0 3 32,0 0-128,0 4 32,0-1-32,0 1 32,0-6-64,0-7 32,0-1 0,0-8 32,0-5-128,4-5-32,2-4 32,5-9 0,-2-5-64,7-8 32,4-9-224,-6-1 32,7-3-832,0-2-320,-7-7-768,7 3-288,-3-3-1023,3 0-353,-1-2-96</inkml:trace>
          <inkml:trace contextRef="#ctx0" brushRef="#br0" timeOffset="237">9398 14202 7680,'-4'12'2880,"4"-12"-1536,10-12-736,-5 6 928,-2 15-352,3 0 31,6 5-319,-8 0-96,0 3-448,2-4 0,-2 2 64,2-2-160,0 0-64,-3-4-672,-3-5-320,0 2-1503,5-16-577,11-8-1568</inkml:trace>
          <inkml:trace contextRef="#ctx0" brushRef="#br0" timeOffset="724">9363 14309 6912,'0'4'2624,"6"5"-1408,-1 8-512,-5-12 896,4 4-192,2 14-32,-6-1-353,0-5-159,0 10-480,0-4-96,0 3-64,0-4-96,0 1-32,0-1-608,0-7-224,0-2-1247,0-10-481,0-3-1408,0 0-928,0 0 2112</inkml:trace>
          <inkml:trace contextRef="#ctx0" brushRef="#br0" timeOffset="1317">9483 14421 6784,'0'-36'2624,"15"27"-1408,1 0-800,-12 9 768,7-5-256,-7 0 0,11-4-224,-4 0-64,13-4-352,7-9 32,-6 12 95,-4 6-95,5-8 64,7-7-96,-2 6 64,-1 0 0,-16 13 32,2 0 64,-2 3 64,-2 3 64,-3-2 32,-4 0-256,1 2-64,-2 6-32,2-2-64,-6-1 32,0-2 0,-6 9 32,2 13-128,-2-6-32,1 0-96,-4 0-32,3-7 32,-3 7 64,-8 4-96,7-5 0,2-4 32,-7-6 64,-2 4-672,-1-8-224,1 0-576,-2-2-224,-13-2-639,8-4-225,4 0 0,5 0 0,6 0 1120,-8 0 480,-2 0 640,-1 0 320,5 0 1248,0 0 320,4 0 160,2 0-192,3-4-128,6-2-256,10 2-32,0-5-257,0 6-31,1-3-352,4-8-160,0 6-224,9-15-128,7-8-160,-6 5 0,1 3-928,-17 10-415,3 5-865,-9 3-384,-6-4-1088</inkml:trace>
          <inkml:trace contextRef="#ctx0" brushRef="#br0" timeOffset="523">9701 14049 6016,'9'5'2272,"-3"-1"-1216,-2 22-96,-4-20 896,5 11-96,1-3 96,-6-14-513,0 0-95,0 0 288,-6 13-864,6 0-64,-5-4-64,-10 5-224,0-2-96,-6 2-224,6 4 0,6-5 0,-5 6 0,-2-1-160,-4-1 32,-6 11-640,-4 2-224,0-2-544,10-6-256,5 0-511,1-12-161,-7-1-3808,6-15 2944</inkml:trace>
          <inkml:trace contextRef="#ctx0" brushRef="#br0" timeOffset="1677">9639 14322 6016,'6'-9'2272,"-6"9"-1216,0 3-384,0-3 800,0 6 0,0 3 96,0-5-320,-6 0-129,1 5-607,1 0-96,-7 10 0,7-6-224,-7 9-32,1-3-160,-1 3-32,-3 4-32,10-4-64,-2-3-64,1-2-32,-1-3 192,6 0 64,-3-2 32,3-8 32,0 2 64,3-6 64,3 0 32,5-6 64,4-1-96,5-2 32,-1-10-224,-4 15-32,1-1-64,3-9 0,-2 5-352,-3 9-224,1 0-640,-11 6-255,2-6-865,-12 7-320,2 3-896</inkml:trace>
          <inkml:trace contextRef="#ctx0" brushRef="#br0" timeOffset="2522">9565 14640 7296,'-5'4'2816,"5"0"-1536,0 10-576,0-10 896,0 6-192,0 6-33,-6 3-351,6 0-160,0 3-480,0-6 96,0 16 96,0-4-256,-6 2-32,3 16-160,3-20-96,0-4 0,0-3 32,0-2-384,0-8-96,0 0-448,0-14-160,0-8-160,0-13 1,0-6-1,3 0 32,3 1 416,5 5 192,-2-2 352,1 11 160,-5 5 64,10-7-32,-4 0 384,4 3 128,0 2 96,6 0 96,3-3 96,-4 8 64,-5-1-192,0 6-1,-1-1 33,-2 10 32,-3 3-32,2 7-64,-7 2-128,1 5-64,1 0-64,-2-3 64,-4 0-96,0 7-32,0 8-128,0 8-32,0-11-96,0-8 32,0-7-128,-4 3 0,-2-6-32,1 0-64,-5-4-256,2-3-160,-4-16-160,6 5-32,3 1 128,-8-15 32,1-11 128,0 3 32,6 4 96,-2 11 128,0-7 96,6 6 64,0 0-64,0 0 64,0-2-32,0 8 0,-4 1 128,4 6 32,0 0 32,-5 6 0,0-2 192,-5 18 192,-4 4-64,-2 11 64,6-11-96,4-4 0,2-3-96,-2 3 32,-3 4-64,4-8 64,-1-1-128,6-2-64,0-5 0,0-4 32,0-6-96,6 0 0,-1 0-32,4-12 32,1-2-576,10-17-192,-5 5-1088,11-5-416,25-14-1183,-7 0-513,2 5 32</inkml:trace>
        </inkml:traceGroup>
        <inkml:traceGroup>
          <inkml:annotationXML>
            <emma:emma xmlns:emma="http://www.w3.org/2003/04/emma" version="1.0">
              <emma:interpretation id="{91D54D53-8013-4FE7-BD13-CB35670515D7}" emma:medium="tactile" emma:mode="ink">
                <msink:context xmlns:msink="http://schemas.microsoft.com/ink/2010/main" type="inkWord" rotatedBoundingBox="7215,11703 7965,11697 7973,12646 7222,12652"/>
              </emma:interpretation>
              <emma:one-of disjunction-type="recognition" id="oneOf1">
                <emma:interpretation id="interp5" emma:lang="zh-CN" emma:confidence="0">
                  <emma:literal>量</emma:literal>
                </emma:interpretation>
                <emma:interpretation id="interp6" emma:lang="zh-CN" emma:confidence="0">
                  <emma:literal>是</emma:literal>
                </emma:interpretation>
                <emma:interpretation id="interp7" emma:lang="zh-CN" emma:confidence="0">
                  <emma:literal>乲</emma:literal>
                </emma:interpretation>
                <emma:interpretation id="interp8" emma:lang="zh-CN" emma:confidence="0">
                  <emma:literal>贯</emma:literal>
                </emma:interpretation>
                <emma:interpretation id="interp9" emma:lang="zh-CN" emma:confidence="0">
                  <emma:literal>罗</emma:literal>
                </emma:interpretation>
              </emma:one-of>
            </emma:emma>
          </inkml:annotationXML>
          <inkml:trace contextRef="#ctx0" brushRef="#br0" timeOffset="3375">10370 14196 6272,'-11'-14'2368,"11"11"-1280,0 3-416,0 0 800,0 3-64,0 3 32,0-2-288,0 0-97,0 10-575,0 9 64,0-6 32,0-3-128,0 12 64,0-3 0,-6 8-32,2 10-224,-2-5-96,1-10-160,1-4-32,4-9-608,0-7-224,0-3-896,0-20-319,4-15-385,1 1-96,5 0 480,1 5 320,-2-2 704,3 6 768,-3 0 608,6 4 736,-1 0 352,-3 0 64,-1 4 64,5 2-160,-4 2 0,4 0-736,5-2 256,-1 12 96,-3 4 31,-6 1 97,-1-2-128,2 7-32,-1 0-288,-5 8 0,1-5-256,-3 10 0,-3 3-256,0 2-32,0-6-64,-3 8-64,-8 10-128,1-5 0,-4-7-992,2-15-384,8 0-512,-6-8-127,0-1 63,-1-16 0,-4-11 704,6 0 448,-2 2 672,7 8 320,-1-2 640,-1 2 288,2-5 192,-1 4 64,5 5-64,0 6 0,0-1-289,0 8-159,0-4-224,0 8 0,-11 15-224,1 3-32,-5 2-192,-5-2-128,-1 1-672,12-10-320,-2-4-1439,-4 2-545,-6 8-960</inkml:trace>
          <inkml:trace contextRef="#ctx0" brushRef="#br0" timeOffset="4400">9992 14646 6272,'-16'0'2368,"16"6"-1280,-4-6-416,4 0 704,0 4-32,0-4 32,0 6-320,0-6-97,0 4-543,0-1 96,4 2 128,2-5-64,-1 0 32,4 0-32,3-5 0,2 2-224,-4-1-64,1-2-96,8 2-32,16-9-96,5-2-64,2-1-64,7-3 32,7 2 32,-17 9 64,-3-2-96,8-12-64,27-10-160,-25 19-64,-7 0 64,2-2 96,-11 2-64,-1 3 0,-3 4 32,-11 0 64,0 6-224,-9 6-96,-27 6-384,6 2-128,1-6-63,-12 6 63,-14 8 384,0 0 256,-1 0 224,5 1 128,7-1 128,9-3 64,4-6 448,2 0 192,-1-1-161,6-2-63,3 0-192,6-10 32,6 0-256,3-4-64,6-2-96,5-4-64,1 7 32,-1-1 32,-5-1-32,-6 5 64,2 0 0,-11 9 32,-5 10-160,-7 3 32,-2 0 0,-1-5 64,6-2 32,-7 7 32,5-5 0,2 5 64,-2 6-96,7-6-64,4-22 0,4 8 32,2 1-96,5 3 0,3-12 32,2 10 64,-1 0-96,-6-2 0,-9 6 32,-4-2 64,-7 8-32,2-2 64,-7 4-64,2 0 64,-3 1-64,2-6-32,6-3 96,0 0 0,3-5 32,1-2 64,5 2 32,0-9 32,0 0-128,5 6-96,-5-2 64,6-4 64,3 3 0,0-3 0,2 0-32,4 0 0,0 0-64,0 0-64,0 0 96,5-3 0,15-1-32,-5 4-64,11-6 32,-17 6-32,-3 0-96,-1 0 0,1 0-224,-7 0-128,-5 0-544,3 0-160,-7-9-672,-10 5-191,-1 1-2177,0-6-1536,-3-10 2368</inkml:trace>
        </inkml:traceGroup>
        <inkml:traceGroup>
          <inkml:annotationXML>
            <emma:emma xmlns:emma="http://www.w3.org/2003/04/emma" version="1.0">
              <emma:interpretation id="{7CF4581B-9B81-4C57-9006-F56B2BFEE943}" emma:medium="tactile" emma:mode="ink">
                <msink:context xmlns:msink="http://schemas.microsoft.com/ink/2010/main" type="inkWord" rotatedBoundingBox="8336,11776 8826,11772 8832,12599 8343,12603"/>
              </emma:interpretation>
              <emma:one-of disjunction-type="recognition" id="oneOf2">
                <emma:interpretation id="interp10" emma:lang="zh-CN" emma:confidence="0">
                  <emma:literal>方</emma:literal>
                </emma:interpretation>
                <emma:interpretation id="interp11" emma:lang="zh-CN" emma:confidence="0">
                  <emma:literal>亏</emma:literal>
                </emma:interpretation>
                <emma:interpretation id="interp12" emma:lang="zh-CN" emma:confidence="0">
                  <emma:literal>示</emma:literal>
                </emma:interpretation>
                <emma:interpretation id="interp13" emma:lang="zh-CN" emma:confidence="0">
                  <emma:literal>市</emma:literal>
                </emma:interpretation>
                <emma:interpretation id="interp14" emma:lang="zh-CN" emma:confidence="0">
                  <emma:literal>亓</emma:literal>
                </emma:interpretation>
              </emma:one-of>
            </emma:emma>
          </inkml:annotationXML>
          <inkml:trace contextRef="#ctx0" brushRef="#br0" timeOffset="5297">11104 14526 7936,'-12'0'2976,"18"6"-1600,-6-6-608,0 0 928,6 4-288,-6-4-129,3 5-351,8-1-128,-2-4-448,6 0 128,0 0 160,11 0-160,-5-4 0,-7 4-224,22-9-96,20-4-64,-2-2-96,-5 2-64,-13 0 32,-5 0-128,-1 4 32,5-5-800,-14 5-320,-7 6-768,-14 6-287,-10 11-801,0-5-288,-1 0 128</inkml:trace>
          <inkml:trace contextRef="#ctx0" brushRef="#br0" timeOffset="5703">11328 14536 7040,'-4'0'2720,"4"0"-1472,0 9-608,0-9 864,0 9-96,4 1 32,-4 2-161,0 11 1,0-4-704,0-3 32,-4 12-32,-6 17-128,0-10 64,4-3-224,-8 6-32,-1-6-128,0 3-96,-5-3-512,5-10-160,4-13-960,7-9-384,4-16-383,4-3-97,1 6 384,10-9 160,5-10 864,6 4 384,10 2 576,3 8 288,-4 1 640,-9 8 320,-6-1 256,5 7 96,4 3 32,3 3 64,-2 7-320,-16 3-129,-4-4-95,1 17-32,-8 15-128,-3 0-96,-8 3-288,-2 1-96,-1 0-224,-4-23-128,-5-6-480,5 0-192,-6-7-1312,-3-6-512,-2-6-2847</inkml:trace>
          <inkml:trace contextRef="#ctx0" brushRef="#br0" timeOffset="4995">11248 14246 8704,'0'0'3232,"5"10"-1728,5-2-832,-5 0 896,5 2-353,1-2-63,-2-4-448,2 2-128,7 4-320,-1-4-96,8 4 32,4 0-96,-3-7 0,-6 2-96,-4-1-96,-7 2-928,2-6-384,-7-6-1183,-13 6-417,-3 6-1120</inkml:trace>
        </inkml:traceGroup>
        <inkml:traceGroup>
          <inkml:annotationXML>
            <emma:emma xmlns:emma="http://www.w3.org/2003/04/emma" version="1.0">
              <emma:interpretation id="{840F99C6-20F7-4932-AA7D-249FB4EB9D99}" emma:medium="tactile" emma:mode="ink">
                <msink:context xmlns:msink="http://schemas.microsoft.com/ink/2010/main" type="inkWord" rotatedBoundingBox="9169,11658 9996,11651 10005,12668 9177,12674"/>
              </emma:interpretation>
              <emma:one-of disjunction-type="recognition" id="oneOf3">
                <emma:interpretation id="interp15" emma:lang="zh-CN" emma:confidence="0">
                  <emma:literal>程</emma:literal>
                </emma:interpretation>
                <emma:interpretation id="interp16" emma:lang="zh-CN" emma:confidence="0">
                  <emma:literal>稅</emma:literal>
                </emma:interpretation>
                <emma:interpretation id="interp17" emma:lang="zh-CN" emma:confidence="0">
                  <emma:literal>稆</emma:literal>
                </emma:interpretation>
                <emma:interpretation id="interp18" emma:lang="zh-CN" emma:confidence="0">
                  <emma:literal>稔</emma:literal>
                </emma:interpretation>
                <emma:interpretation id="interp19" emma:lang="zh-CN" emma:confidence="0">
                  <emma:literal>稳</emma:literal>
                </emma:interpretation>
              </emma:one-of>
            </emma:emma>
          </inkml:annotationXML>
          <inkml:trace contextRef="#ctx0" brushRef="#br0" timeOffset="7113">11947 14558 6400,'-15'18'2464,"9"-14"-1344,6 2-480,0-2 864,6-4-320,5 0 32,4-4-256,3-6-64,9 2-481,-1-2-31,7-3-32,8-6-192,0 7-32,-12-6-128,1 10-32,-10-6 32,-5 5 64,-4 0-320,-7 0-64,-4-1-192,-9 3-31,-12-8 383,12 11 160,-2 1-64,2-3 64,-2-3 128,1 6 160,5-2 31,1 18 417,8 4-128,-8 10 64,13 0 32,-3 14-32,-2 3-32,1 10-192,1 0-128,0 8 32,-6-12 0,0-6-96,0 10-96,0 16-64,0-6 0,-12-10-128,3-16-64,-6-6-1152,-2-18-224,2-19-128,1-13-64,4-5 33,-1-6-161,2-12-96,-1-3 256,5 2 192,-1 4 544,6-3 288,0 6 512,0 3 288,0 10 640,-5 3 256,1 6 160,-1 9 32,-1 4-160,-3 4 32,0 5-160,3 0-32,0-1-65,1 14 65,-4 10-96,3-4-64,6 1-288,0-14-96,0-5-160,11-7-96,-7 1-64,7-17 0,9-13-416,-1-2-96,12-4-512,-6 6-224,-5 4-351,6-10-193,4-16-288,-1-2-32,1-4-544,-4 6-1056,-2-6 1056</inkml:trace>
          <inkml:trace contextRef="#ctx0" brushRef="#br0" timeOffset="6414">12088 14256 7808,'-21'4'2880,"21"-4"-1536,-6 5-800,6-5 864,0 3-160,0-3 31,0 10-223,6-6-96,5 2-512,-1-6-64,4 0-32,1 0-64,11-6 0,4-4-160,0 3-96,-4-2-160,-11 3 0,0 2-864,-6 0-352,2-1-607,-11 5-161,0 9-672,-15 5-256,-16 4 64</inkml:trace>
          <inkml:trace contextRef="#ctx0" brushRef="#br0" timeOffset="8318">12435 14125 7040,'-5'22'2624,"-1"-18"-1408,6 18-512,0-22 896,0 19-128,6 3 0,-1-3-257,-5-6-95,4 13-640,1 6 0,1 8-32,-6-5-160,0-3-32,0-6-128,0-4-96,0-3-576,-6-6-192,1-8-768,5-10-255,0-12-65,0 2 0,0 3 928,11-5 448,9-6 224,10-5 192,0 2 288,5-2 128,0 12 32,-9 1 64,-7 2 288,7 4 224,3 1-160,-3-1-96,-10 4-160,-12 5-33,1 0-159,-10 9-64,-15 10-192,-6 2-32,-8 2-192,-6 8-64,5 1 64,15-10 96,-1-5 32,6 1 64,0 5-64,4-10 64,8 0-64,12-8 128,0-5-32,7-5-64,-16 5-224,-10 5-160,-5 3 32,0 1 0,-5 4 32,0 6 160,4-6 32,2 2 64,4-2 0,-1-4 128,11-5 160,0-1-32,5-3 96,5-3-192,5-7-96,6 1 32,-1 5 64,-6 1 64,12 3 256,-6 3-64,0 1 0,-6 5 32,3 1-96,-2-1-32,-1 4-128,-4 0-32,1 0-32,-7 6 0,1-1-64,-5-5-64,-5 6-64,-10-3-32,-5-2-736,-4 0-320,-2-1-96,1-9-64,5-4 385,-1 0 223,7 0 352,4-4 128,5-1 224,0 1 128,5 4 160,0-4 160,0-1-64,5 1 96,0-1-65,11 1 129,-2 0-160,-5 4-64,-12 4 32,-3 5-128,0 0-128,1-1 32,2 1 96,3 0 128,0 1 0,8-1 96,4 4-96,6 9-128,-2 1-32,-11-1-64,0-4 0,5 8-64,-14-3 32,4 3 64,-16-4 64,0 0 160,7-3 96,3-1-128,3-8 32,12-3-160,-9-7-64,9 6 64,12-6 0,-6-6-192,-1 6-64,-2 0-160,2-4 32,12 1 160,-7-7 128,2 1-32,-7 3-64,-2-1-96,-4 2-32,-2 1-448,0-6-192,-2-2-416,1-2-64,0 0-768,-1 0-319,2-2-1601,4-3-1696,0 1 1920</inkml:trace>
        </inkml:traceGroup>
        <inkml:traceGroup>
          <inkml:annotationXML>
            <emma:emma xmlns:emma="http://www.w3.org/2003/04/emma" version="1.0">
              <emma:interpretation id="{CDE9C160-80CD-44D6-9B64-D647EDCF6472}" emma:medium="tactile" emma:mode="ink">
                <msink:context xmlns:msink="http://schemas.microsoft.com/ink/2010/main" type="inkWord" rotatedBoundingBox="10294,11698 10827,11693 10834,12608 10301,12612"/>
              </emma:interpretation>
              <emma:one-of disjunction-type="recognition" id="oneOf4">
                <emma:interpretation id="interp20" emma:lang="zh-CN" emma:confidence="0">
                  <emma:literal>求</emma:literal>
                </emma:interpretation>
                <emma:interpretation id="interp21" emma:lang="zh-CN" emma:confidence="0">
                  <emma:literal>术</emma:literal>
                </emma:interpretation>
                <emma:interpretation id="interp22" emma:lang="zh-CN" emma:confidence="0">
                  <emma:literal>式</emma:literal>
                </emma:interpretation>
                <emma:interpretation id="interp23" emma:lang="zh-CN" emma:confidence="0">
                  <emma:literal>忒</emma:literal>
                </emma:interpretation>
                <emma:interpretation id="interp24" emma:lang="zh-CN" emma:confidence="0">
                  <emma:literal>和</emma:literal>
                </emma:interpretation>
              </emma:one-of>
            </emma:emma>
          </inkml:annotationXML>
          <inkml:trace contextRef="#ctx0" brushRef="#br0" timeOffset="9741">13093 14500 9216,'-24'0'3424,"18"0"-1856,0 0-1056,6 0 928,6 0-193,-6 0-31,6 4-416,8-8-160,7 4-352,3 0-64,2-9 0,19-8-192,-4-1 0,-2 4-32,-8-4 64,-1-4-192,-10 9-32,-5 0-512,-5-2-192,-5 7-352,-5 3-32,-15-4-543,4-5 639,-10 11 320,3-3 512,-2 3 192,5-1 256,0-1 64,-2-5 192,8 6 160,0-5 256,-3 9-64,3-3 32,-2 3-1,7 0 65,-1 0-96,-1 3-64,6-3-96,0 6 32,0-3-256,6 6-128,3 5-64,2-2 32,-2 2-96,3 0-64,-3-6 64,0 1 64,2 6 64,-1 7 32,-5-5 0,1 1 64,-12-4 32,6-5-96,-5 8 0,1 5-160,4 10 0,-6 5 32,16 2 64,-5 5-96,1 16 0,-2-3 96,1 1 32,-5 0-96,0-8-32,-5-6-32,1 1-64,-2-19 32,1-11 32,1-2-384,-8-13-96,-2-13-736,-1-12-288,0-1-288,0-9-96,0 0 320,-1 3 193,1 5 319,0-5 128,0 10 512,0 5 192,1-2 384,2 10 256,3 2 416,3-3 128,-3-3-96,3 4-97,3 0-191,3 5 0,0-2-224,3 12 128,3 2-160,0 6-96,-3 3 0,-3 5 32,0 6 128,-3 2 32,-3 7 96,0-5 32,3-6 32,3-4-288,0-4-64,3-4-160,3-11-32,0 3-96,8-15-96,7-19-384,3-2-160,-3-2-288,14 1-96,-5-5 224,5 5 128,-5 3 352,-4 2 160,-2 0 128,2 4 32,-6 3 64,-5 6 96,0 4 128,5 3 64,5 6 32,1 10 64,-6 3 64,-2 2-32,-1 1-32,-2-1 32,-5-2-256,1-4-128,-2-5 0,-3-22-2240,-6-9-1088,-6-17-863,0-14-225,-3-1 608</inkml:trace>
          <inkml:trace contextRef="#ctx0" brushRef="#br0" timeOffset="9918">13464 14174 8704,'-15'-8'3232,"15"8"-1728,0 0-1760,6 8 3328,-1 0-961,5 2-735,1 3-512,-2-4-608,6 1-160,-6-1-64,2 0-736,-1-1-256,4 1-1856,3 0-799,-2 5-865</inkml:trace>
        </inkml:traceGroup>
        <inkml:traceGroup>
          <inkml:annotationXML>
            <emma:emma xmlns:emma="http://www.w3.org/2003/04/emma" version="1.0">
              <emma:interpretation id="{1EC7ECE3-0A26-41A3-9C9C-C5D1C3A82D0A}" emma:medium="tactile" emma:mode="ink">
                <msink:context xmlns:msink="http://schemas.microsoft.com/ink/2010/main" type="inkWord" rotatedBoundingBox="11081,11401 11948,11394 11958,12744 11091,12751"/>
              </emma:interpretation>
              <emma:one-of disjunction-type="recognition" id="oneOf5">
                <emma:interpretation id="interp25" emma:lang="zh-CN" emma:confidence="0">
                  <emma:literal>解</emma:literal>
                </emma:interpretation>
                <emma:interpretation id="interp26" emma:lang="zh-CN" emma:confidence="0">
                  <emma:literal>徉</emma:literal>
                </emma:interpretation>
                <emma:interpretation id="interp27" emma:lang="zh-CN" emma:confidence="0">
                  <emma:literal>辞</emma:literal>
                </emma:interpretation>
                <emma:interpretation id="interp28" emma:lang="zh-CN" emma:confidence="0">
                  <emma:literal>祥</emma:literal>
                </emma:interpretation>
                <emma:interpretation id="interp29" emma:lang="zh-CN" emma:confidence="0">
                  <emma:literal>併</emma:literal>
                </emma:interpretation>
              </emma:one-of>
            </emma:emma>
          </inkml:annotationXML>
          <inkml:trace contextRef="#ctx0" brushRef="#br0" timeOffset="11685">13998 14014 8704,'0'0'3232,"10"0"-1728,-6 4-992,-4-4 864,0 0-320,0 9-1,0 0-287,-4 4-160,-1 6-352,0-3-32,-11 22 96,-13 0-64,-1 7 32,4-4-96,6-5-32,-4-14-32,13 6 0,7-16-160,4 1 32,0-3 64,9-15 32,0 5-320,8-8-96,1-14-64,3 12 64,-6 1 192,0 6 128,-4-3-32,-5 15 0,-6 0 224,0 13 192,-6 10 96,0 3 0,1 10-32,1 3 32,-1 6-64,-1 0 0,6 0-160,0 0 0,0 0-32,0 0 32,0-10-128,0-5-96,-4-11 0,4-15 32,0-1-192,-5-15-32,-1-19-512,2-10-192,4-17-192,4 3 0,7-2 224,-1 4 96,4 3 288,1 6 128,11-1 192,-6 14 64,10 4 64,-9 8 64,-6 6 32,5 0 96,4-1 32,2 10 96,-5 3 32,-7 7 96,7 8 64,-12 3 64,-3 5-192,-6 0 32,0 5-128,-6 4 64,6-10-64,0-8 0,0-3-160,0-6-32,-5-17-32,1-5-64,-1-10-192,-7-3-128,-3-8-160,0-10-64,1-10-320,5-8-96,-3-4-192,7 0-96,16 4-159,-2-10-65,6 0-64,5 10 0,7 10 512,-7 4 256,-2 3 480,8-4 160,0 10 256,-2-2 160,2 7 480,-7 2 224,12 6-32,-7 5 0,-3 2-288,-1 12-64,-5-1 0,-6 11 64,3 12-64,-12 7-65,-12 2-95,-2 17 32,-7 3 32,6-11-32,0-2 192,1-3 32,-1 6-224,5-6-128,5-4-128,5-11-64,9-4-96,6-3 32,5-5-128,10-5 0,-4 0-32,-2 0 0,-7 0 0,-2 3-64,-6-3 0,-33 23 96,-2 3 64,6 5-64,-1-3 0,6-5 32,12-7 0,3-1 0,3-2 0,12-4 0,2-5 64,7-8-96,-4 8 0,-5 0 32,0 2 64,0-3-96,-9 6 0,-12 5 32,-9-2 64,6-2-192,-12 8 32,-14 8-128,0 6 0,5-4 128,4-6 32,2 0 64,3-5 64,7 2 96,3-7 64,7 2 96,4-5 128,4-4-128,1-1 0,4-4-192,8-4-32,-2-1-32,5-4-64,10-5-64,5 2 32,4-1 32,-13 4 64,-2-1-96,8 1 0,7-4 32,-4 0 0,-8 0-512,-7 3-128,-5 5-384,-6 2-96,-3-1-448,-6-2-223,-6 2-65,0-5-64,-3 0 480,0-1 320,-2 3 640,2-2 288,-3-1 768,3-2 352,0-4 160,-3 4 64,3-2 512,-2 5-512,-4-8 256,10 12-97,-4 5-383,9 0-128,0 9-64,0 4-128,0 6 0,5 3 32,-1 14 0,1 4-288,1 8-128,3 12-64,-3 2-32,-1 4-64,-5 10-64,4-4-320,-4-10-192,5-12-1312,-5-5-544,6-14-2111,0-5-2081,-3-16 2272</inkml:trace>
        </inkml:traceGroup>
        <inkml:traceGroup>
          <inkml:annotationXML>
            <emma:emma xmlns:emma="http://www.w3.org/2003/04/emma" version="1.0">
              <emma:interpretation id="{9ADA14AF-B440-403C-82B0-4531F5834C67}" emma:medium="tactile" emma:mode="ink">
                <msink:context xmlns:msink="http://schemas.microsoft.com/ink/2010/main" type="inkWord" rotatedBoundingBox="12210,11524 13036,11517 13044,12571 12218,12577"/>
              </emma:interpretation>
              <emma:one-of disjunction-type="recognition" id="oneOf6">
                <emma:interpretation id="interp30" emma:lang="zh-CN" emma:confidence="0">
                  <emma:literal>器</emma:literal>
                </emma:interpretation>
                <emma:interpretation id="interp31" emma:lang="zh-CN" emma:confidence="0">
                  <emma:literal>畿</emma:literal>
                </emma:interpretation>
                <emma:interpretation id="interp32" emma:lang="zh-CN" emma:confidence="0">
                  <emma:literal>蹉</emma:literal>
                </emma:interpretation>
                <emma:interpretation id="interp33" emma:lang="zh-CN" emma:confidence="0">
                  <emma:literal>噐</emma:literal>
                </emma:interpretation>
                <emma:interpretation id="interp34" emma:lang="zh-CN" emma:confidence="0">
                  <emma:literal>瞿</emma:literal>
                </emma:interpretation>
              </emma:one-of>
            </emma:emma>
          </inkml:annotationXML>
          <inkml:trace contextRef="#ctx0" brushRef="#br0" timeOffset="13738">15170 14496 8192,'-47'30'3072,"32"-24"-1664,-9 3-576,12-6 928,4 3-161,-2-2 97,-1 0-480,6 2-160,1-6-608,4 0-64,0 0 32,9-6-32,6 2 96,-1 0-128,8-2 32,4-2-96,8-2 0,6-3-96,6 0-32,-1-9-96,-1 3-64,3-4 32,-9 11 32,3-10-192,-14 9 32,-3 3-896,-4 1-288,-14-8-480,-6 2-128,-6 8 96,-9-2 65,0-1 767,1 7 320,-7 3 544,6 3 288,-1-3 576,0 10 288,2-1 95,4-2 65,0 8-96,6-2-32,-2 10-256,0 2-64,2-3-224,-1 6 0,-10 4-192,-5 4 32,-6-1-160,-4 0-64,0 2-224,-4-7-32,4-7-544,4-5-192,10-5-448,8 2-64,2-7 192,6-8 160,0 0 352,9 0 161,2-8-289,-1-7-64,4-8-480,-2 1-128,8-10-512,10-6-128,-6 6 960,2 10 544,-6 4 1824,0 4 832,-4 5 96,8 14 992,2 3-801,4 2-607,-6 4-384,11 0-448,-4-2-128,8 1-448,-8 0-128,-6-3-224,-4-1-32,-7-9-1184,-4-4-448,0-5-1280,-14-4-543,-2-10-1121</inkml:trace>
          <inkml:trace contextRef="#ctx0" brushRef="#br0" timeOffset="13042">15029 13995 6656,'-6'0'2464,"6"5"-1344,0-1-608,0-4 768,6 10-32,-1 2 128,4 20-288,3 0-97,-3 12-543,0-5 64,-4 8 64,1 1 32,-6-12 32,0-5-224,0 0-96,-6 5-256,-3-8-96,-2-12-288,8-16-128,-3 0-448,6-16-256,6-22 128,3 2 65,5-11 255,7 6 96,0-3 384,-7 21 96,1 4 256,6 10 64,14-4 416,-11 19 160,-4 1 32,-5 8 63,-15 1-127,-5 7 0,-5 0-32,-4 5-64,-1 6-128,0-8 0,0 6-160,9-13-32,1-6-192,0-5-32,5-8-96,0-8-96,5-5-512,6-6-224,4-7-576,-6 4-224,2 4-479,4-18-129,9-12 224,-3 1 192,-1 12 864,-5 3 416,0 2 864,0 12 352,-4 5 640,-2 7 320,1 6-32,1 6 0,-2 7-352,-3 5-33,-1-4-223,-1 17-32,1 4-288,-5 1 0,0-4-320,0-6-64,0-8-224,-5-18-544,1-10-192,4-6-288,4-12-64,1-4 224,5 0 64,6 6 353,-1 4 159,0 0 160,0 9 32,15 4 160,-10 5 160,-5-2 127,-4 6 129,-1 0 64,-5 10 32,-10-6 0,-5 18 0,-1 6-160,-4-12-32,0 3-192,0 4 0,10-5-96,5-5 0,0-4-96,15 1-64,5-10-256,1 4-96,3-1-864,-4 6-416,-5 1-543,-30 2-2369,-5 8-704,-4 1 1568</inkml:trace>
          <inkml:trace contextRef="#ctx0" brushRef="#br0" timeOffset="13959">15582 14290 8064,'24'-4'2976,"-24"-1"-1600,11 10-704,4-1 960,-5 5-288,4-4-1,-2 7-415,2 3-96,-4 7-480,0-5-128,0 2-32,-4-6-96,-6-1 0,0-2-800,0-1-416,-6 0-1055,-9-5-449,4-17-1792</inkml:trace>
          <inkml:trace contextRef="#ctx0" brushRef="#br0" timeOffset="15160">14987 14666 7552,'-18'-4'2816,"18"8"-1536,0-4-736,0 0 864,0 4-256,0 5-32,4 0-193,1 4-31,4 6-512,3-1 288,-3 8 160,2 6-32,-7 7 0,2-2-64,-1 2-96,-1-8-320,1 1-128,1-10-64,-6-3 0,0-6-416,0-3-128,0-20-2208,6-3 96,-3-6-31,3-7 543,3-5 416,2 3 736,-1 6 448,4-4 288,1 3 96,2 5 288,-2 1 160,0-2 0,20 1 64,-5 1-128,-1 4 32,-2-1-160,-3 6 32,-4 2-96,-5 6 64,-4 6 64,-7 7 160,-4 4 224,-15 5 160,-9 10 96,3-1 63,1 1 193,-1 9 96,6-15-256,6 0-64,4-4-416,5-4-96,9-8-256,2-6-64,9-4-224,-4-10 0,-2-6-896,1-7-288,-6-8-640,2-1-223,-1-8-545,5 4-224,-4 0 576,-2 10 128,2-2 1152,-1 6 864,-1 4 544,2 5 640,-2 0 1088,6 13-256,-4 9-128,-1 4-128,1 6-896,-2 3 320,-3-5 128,-3 1-1,-3 14 65,-3 7-448,-3-2-192,-3-11-256,3-8-128,1-8-512,-1-10-224,6-6-352,0-10-160,6-9 160,-1 4 97,4 3 319,3 0 160,2 1 224,10 2 128,-3 3-32,5 2 0,-2 2 160,-4-1 64,1 4 128,-6 1 32,0 4-96,0 0 0,-4 4-32,-2 1 31,-3 4 1,-2-1 64,-4 2 128,0 8 32,0-5-64,-4 13 288,-2 2-128,0-2-160,-8-4 0,-1 0-64,0-3 96,-11 3 192,7-4-224,2-4-64,3-5-64,5-2-32,3 3 64,2-1 32,4-9-96,15 3-96,3-6-160,3 0 0,5-13 0,-2 4 64,2-2-960,-1-4-416,-5-4-960,0 5-416,-5-2-1247,-4 19-545,-2 0 832</inkml:trace>
        </inkml:traceGroup>
        <inkml:traceGroup>
          <inkml:annotationXML>
            <emma:emma xmlns:emma="http://www.w3.org/2003/04/emma" version="1.0">
              <emma:interpretation id="{9CF2E042-8C37-488A-8335-E44A5604870E}" emma:medium="tactile" emma:mode="ink">
                <msink:context xmlns:msink="http://schemas.microsoft.com/ink/2010/main" type="inkWord" rotatedBoundingBox="13328,12000 13779,11996 13783,12433 13332,12436"/>
              </emma:interpretation>
              <emma:one-of disjunction-type="recognition" id="oneOf7">
                <emma:interpretation id="interp35" emma:lang="zh-CN" emma:confidence="0">
                  <emma:literal>、</emma:literal>
                </emma:interpretation>
                <emma:interpretation id="interp36" emma:lang="zh-CN" emma:confidence="0">
                  <emma:literal>〈</emma:literal>
                </emma:interpretation>
                <emma:interpretation id="interp37" emma:lang="zh-CN" emma:confidence="0">
                  <emma:literal>&lt;</emma:literal>
                </emma:interpretation>
                <emma:interpretation id="interp38" emma:lang="zh-CN" emma:confidence="0">
                  <emma:literal>C</emma:literal>
                </emma:interpretation>
                <emma:interpretation id="interp39" emma:lang="zh-CN" emma:confidence="0">
                  <emma:literal>ㄑ</emma:literal>
                </emma:interpretation>
              </emma:one-of>
            </emma:emma>
          </inkml:annotationXML>
          <inkml:trace contextRef="#ctx0" brushRef="#br1" timeOffset="198737">16422 14526 4480,'24'-4'1664,"-24"1"-896,0 3 0,-6-5 704,6-5-192,0 2 64,0 3-352,0 2-64,0-3-512,0 2 160,0 0 160,-10-1 256,2 5-257,-13 0-127,1 9-128,-7 1-64,-2 2-160,0 2 0,-1-2-32,-2 7 96,-4 0-96,6-3 32,6 3-96,-7 0 64,12-7-192,8 2 32,16-5 96,1 0-64,4-5-64,-1 0 64,12 5-64,5 0-32,-6 4 32,4 2-32,2-2 0,-6 4 0,10 5 0,6-4 64,-2 8-672,6 2-224,6-5-1056,4-1-479,0-3-2497</inkml:trace>
        </inkml:traceGroup>
      </inkml:traceGroup>
    </inkml:traceGroup>
  </inkml:traceGroup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54:58.041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A190846-989F-4963-847A-EBE6EC1FDBFC}" emma:medium="tactile" emma:mode="ink">
          <msink:context xmlns:msink="http://schemas.microsoft.com/ink/2010/main" type="writingRegion" rotatedBoundingBox="7574,15784 7121,4052 8186,4011 8639,15743">
            <msink:destinationLink direction="with" ref="{5C0F9AE5-D330-4139-B656-2C4DB3FF7770}"/>
            <msink:destinationLink direction="with" ref="{D06A1374-1B47-4D40-AFB5-8D1E02B2BDBD}"/>
          </msink:context>
        </emma:interpretation>
      </emma:emma>
    </inkml:annotationXML>
    <inkml:traceGroup>
      <inkml:annotationXML>
        <emma:emma xmlns:emma="http://www.w3.org/2003/04/emma" version="1.0">
          <emma:interpretation id="{704F74E6-5737-4964-832B-2B94FA9FBB34}" emma:medium="tactile" emma:mode="ink">
            <msink:context xmlns:msink="http://schemas.microsoft.com/ink/2010/main" type="paragraph" rotatedBoundingBox="7574,15784 7121,4052 8186,4011 8639,157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027025-CEAB-43B7-AD1A-BA6220B59E32}" emma:medium="tactile" emma:mode="ink">
              <msink:context xmlns:msink="http://schemas.microsoft.com/ink/2010/main" type="line" rotatedBoundingBox="7574,15784 7121,4052 8186,4011 8639,15743"/>
            </emma:interpretation>
          </emma:emma>
        </inkml:annotationXML>
        <inkml:traceGroup>
          <inkml:annotationXML>
            <emma:emma xmlns:emma="http://www.w3.org/2003/04/emma" version="1.0">
              <emma:interpretation id="{2CE9E4E5-D9F3-44D7-A58F-3F209F217660}" emma:medium="tactile" emma:mode="ink">
                <msink:context xmlns:msink="http://schemas.microsoft.com/ink/2010/main" type="inkWord" rotatedBoundingBox="7653,14157 7262,4046 7996,4018 8386,14129"/>
              </emma:interpretation>
              <emma:one-of disjunction-type="recognition" id="oneOf0">
                <emma:interpretation id="interp0" emma:lang="zh-CN" emma:confidence="0">
                  <emma:literal>ⅰ</emma:literal>
                </emma:interpretation>
                <emma:interpretation id="interp1" emma:lang="zh-CN" emma:confidence="0">
                  <emma:literal>{</emma:literal>
                </emma:interpretation>
                <emma:interpretation id="interp2" emma:lang="zh-CN" emma:confidence="0">
                  <emma:literal>}</emma:literal>
                </emma:interpretation>
                <emma:interpretation id="interp3" emma:lang="zh-CN" emma:confidence="0">
                  <emma:literal>广</emma:literal>
                </emma:interpretation>
                <emma:interpretation id="interp4" emma:lang="zh-CN" emma:confidence="0">
                  <emma:literal>氵</emma:literal>
                </emma:interpretation>
              </emma:one-of>
            </emma:emma>
          </inkml:annotationXML>
          <inkml:trace contextRef="#ctx0" brushRef="#br0">10222 7083 2816,'0'-3'1056,"0"3"-576,0-4 352,0 4 576,0 0-128,6-6 64,-6 6-352,3-4-64,3-1-224,5 5-128,-2 0-64,1 0 96,1 0-160,-2 5 64,2-1-160,-1 6 32,-2-1-96,4 0 64,2-1 0,2 0 31,-2 11-127,2-6 0,-2 1 128,3-6 64,-2 2-32,0-1 64,-6 0-128,3-1-32,-4 1-192,2-4-32,-4-1 32,-1-4 0,0 0-64,-1 0-64,2-4 96,4-1 0,-5-4-32,0 1-64,1-6 32,3-3 32,0-6-96,12-8 0,-1-4 32,10 3 0,-4 0-288,-2 1-64,2 5-672,-5 7-192,-1 1-2207,-2 1-1249</inkml:trace>
          <inkml:trace contextRef="#ctx0" brushRef="#br0" timeOffset="-533">10372 6593 3584,'0'-9'1408,"0"-14"-768,0 5-192,0 14 544,0 0 0,0-1 64,0 1-224,0-1-128,0 1-384,0 0 64,0-2 128,0 3 32,0 3 32,0 0-96,0 0 32,0 0-96,0 9 64,6-1-64,0 19 0,-3 0-32,2 4-1,5 4-63,1 6-32,-2 13-96,2 3 32,-1 1-64,1 6 0,-1-7-96,-2 3-64,-2-12-64,0-7 32,-6-2-32,0-12 0,-6-10-928,0-2-383,3-15-1217,-8-9-512,7-4-320</inkml:trace>
          <inkml:trace contextRef="#ctx0" brushRef="#br0" timeOffset="947">10342 9283 3840,'-9'-10'1472,"9"10"-768,0 0-192,0 0 512,0 0-128,0 0-64,0 0-32,0 0 32,0 0-448,0 0 128,3 10 128,3 3 64,0 6 64,4 7-64,0 9-64,6 5 32,-2 28-33,1-5-223,0 3 0,-5 1-256,0 0-32,0-4-64,-4-5 32,-6-4-64,0-10-32,0-9-192,-6-9-32,2-7-895,-2-10-385,6-9-608,0-9-320,-5-10-992</inkml:trace>
          <inkml:trace contextRef="#ctx0" brushRef="#br0" timeOffset="1389">10181 9795 5120,'-39'6'1920,"39"-3"-1024,0 3-480,0-6 544,0 0-192,4 4 0,1 0-64,6 1-64,5-2-320,4 3 160,4 2 64,-9 10-96,5 8 0,1-4 0,-1 6 64,-2-2-160,3 2 32,0-2-33,5 2 97,-2-6 64,-4 0-32,1-4 32,-6-4 0,-1-6-64,-5-2-32,2-6-160,-2-6 0,-3 2-96,-1-6 64,0 2-128,0 0-64,6-2-96,-2-4 32,1-3-32,10-5-64,0-13 0,10-10 0,5-5-352,1-4-160,-6-7-512,5 7-160,-4 4-1055,-6 5-417,1 10-1152</inkml:trace>
          <inkml:trace contextRef="#ctx0" brushRef="#br0" timeOffset="3855">10469 15578 3456,'-6'-32'1312,"6"26"-704,0-1 128,0 1 576,6 3 96,-6-3 96,0 6-480,0 0-224,0 0-448,0 9 256,0 4 224,0 6-256,0 13-64,3-6-160,3 18 0,-1-3 0,5 22 95,1-2-95,-2 7-32,1 7-128,1 2 32,-2 5-128,3-2 0,-9-1-32,3-25-64,-1-9 96,-5 12 0,0 6-32,0-14-64,0-12-608,-5-15-320,-1-13-735,3-14-225,-3-8-1056,0-6-1568,2-7 1280</inkml:trace>
        </inkml:traceGroup>
        <inkml:traceGroup>
          <inkml:annotationXML>
            <emma:emma xmlns:emma="http://www.w3.org/2003/04/emma" version="1.0">
              <emma:interpretation id="{D0838A82-F4B1-4499-8E00-95850C630699}" emma:medium="tactile" emma:mode="ink">
                <msink:context xmlns:msink="http://schemas.microsoft.com/ink/2010/main" type="inkWord" rotatedBoundingBox="7574,15784 7338,9662 8402,9621 8639,15743"/>
              </emma:interpretation>
              <emma:one-of disjunction-type="recognition" id="oneOf1">
                <emma:interpretation id="interp5" emma:lang="zh-CN" emma:confidence="0">
                  <emma:literal>查</emma:literal>
                </emma:interpretation>
                <emma:interpretation id="interp6" emma:lang="zh-CN" emma:confidence="0">
                  <emma:literal>杳</emma:literal>
                </emma:interpretation>
                <emma:interpretation id="interp7" emma:lang="zh-CN" emma:confidence="0">
                  <emma:literal>盛</emma:literal>
                </emma:interpretation>
                <emma:interpretation id="interp8" emma:lang="zh-CN" emma:confidence="0">
                  <emma:literal>曹</emma:literal>
                </emma:interpretation>
                <emma:interpretation id="interp9" emma:lang="zh-CN" emma:confidence="0">
                  <emma:literal>柰</emma:literal>
                </emma:interpretation>
              </emma:one-of>
            </emma:emma>
          </inkml:annotationXML>
          <inkml:trace contextRef="#ctx0" brushRef="#br0" timeOffset="2940">10549 13454 3456,'-6'6'1312,"6"2"-704,-4 1-160,4-9 480,0 0 96,0 0 192,4 9-256,-4-9-32,12 4-512,-3 2 96,11 3 480,-5-2-192,0 8-128,11-2-32,-11 6-64,5-3-64,-2 6-65,3 1-31,0-1-96,-1 0-32,-5-3-96,0 0-32,0-3-96,0-3 32,1 2 0,-1-8 32,0 3 0,0-5 0,-6-5 0,2-5 64,-1-5-32,1-3 0,-2-3-192,11-12-32,4-4 96,-3-3 32,0-6-160,-1-11 0,4-2-128,2 0 64,-2 0-480,2-3-128,-2 7-1023,-3 5-449,-1 6-1920</inkml:trace>
          <inkml:trace contextRef="#ctx0" brushRef="#br1" timeOffset="-10512">10384 17696 6784,'-26'0'2624,"20"0"-1408,-4 3-352,4 3 928,3-2-288,-2 5-96,-1-5-289,0 5-63,2-5-608,-1 5 96,5-9 32,0 0-128,0 0 64,0 0-160,9 0 32,3 0-96,2 0 64,2-3-128,4-3-64,4-2-64,7-1 0,5-4-64,18-9-32,1 0-64,7-1 32,-3-1 32,6 2 64,2-4-96,-14 4-64,-2 3-32,-5 6 96,-7 0-64,-7 4-32,-8-1 96,-4 6 64,-4 1-160,-11 10-32,-2-1-224,-6 7-96,-8 0 0,-8 5-32,-7-1 288,-3 6 96,3 4 32,-4 0 0,0 4 64,4-3 0,2-6 32,4 0 64,-1-5 160,12-4 128,-3-3-128,9-5 32,6-5-160,9-5 0,2-5-32,7 3-64,-2-8 32,7 7-32,-6-1 0,4 0-96,-8 9 64,-6 4-32,-10 5 0,-10 10 0,-6-3 0,-4 6 0,2 10 0,-3-4 0,0-3 0,12-2 128,-2-1 32,5-4-192,6-1 0,12-8 96,-4-3 64,8-6 0,0 0-64,3 0-64,-4 0 32,1 4 32,-6 2 0,-20 10-96,-6-3 0,-2 6-32,-3 7 160,-6-4 96,3 0-96,-2 0-32,6-3 64,6 0 96,-2-6 0,10-4 64,-2 0-64,2-1 0,2-3-96,4-5 32,0 0-64,0 0 64,0 4 0,0 2 32,-5-3-160,-1 1-32,3-4 160,3 0 96,0 0-32,0 0 0,0 0 32,9 6-96,-9-6 0,9 3-32,-9-3 32,0 0-64,11 6 64,-11-6-64,3 3 64,-3-3-64,12 4-32,-2 2 32,0-6-32,0 0-96,1 0 64,-2 0 96,1-6 32,0 2-128,6 1 32,-2-3 0,2-3 0,4 2 0,0-3 0,4 1 0,-3 0 0,0-1-96,-1 3 0,0-2 64,-1 3 64,1 2 0,-5 4 64,-1-5-128,4 5 0,-4 0 32,1 0 0,0 5 0,0-1 64,-6-4-96,3 9 0,-4-9 32,-2 10 0,0-10 0,-6 0 64,0 0-96,0 0 0,-6-4-320,-3 4-96,-8 0-768,-1-6-256,-8 6-1408,-16 0-575,-2 0-1057</inkml:trace>
          <inkml:trace contextRef="#ctx0" brushRef="#br0" timeOffset="4276">10328 16243 4096,'-12'-10'1568,"12"6"-832,0 4-448,0 0 512,0 0 32,0 0 128,6 10-96,0-3 32,-1 3-512,-2-1 288,9 0 64,-2 4-96,0 0-32,0 2-96,4 11 0,2 0-64,-2 6-32,2 9-96,4-1 31,-6 5-63,1-10 0,2 1-160,-3-5-32,2-5 160,-2-3 96,-4-5-192,1-5-32,10-13 0,-3-9 0,8-8 0,-2-14-160,8-11 32,-2-6 0,-1-9 0,0-16-512,7-7-128,0-5-895,4-4-289,2 3-960,-4 16-384,4 3 64</inkml:trace>
          <inkml:trace contextRef="#ctx0" brushRef="#br1" timeOffset="-12480">10660 17270 6144,'0'-18'2272,"-11"10"-1216,22 8-320,-11 0 768</inkml:trace>
          <inkml:trace contextRef="#ctx0" brushRef="#br1" timeOffset="-11836">10841 17171 7040,'14'-16'2624,"-5"-6"-1408,12 3-512,-6 10 896,2-1-192,1 3-32,-3 1-161,2 6-31,-8 9-640,6 10 160,-4 4 160,-7-1-128,2 4 32,-6 9-224,0-3 0,0-1-192,0 10-32,0-2-128,0-2-32,-6-7-192,-3-2 32,-2-2-64,1-4 0,4-3-800,-8-7-352,-1-6-544,0-6-160,6-6-127,-2-3-1,1-3 96,-1-11 64,2 1 640,3-1 256,6 1 608,0 0 224,0 3 736,0 6 416,6 0 640,-6 10 256,5-3-224,-5 6-128,0 13-385,0 9-95,-5 1-288,-1 5-96,0-6-320,-3 0-128,0 0-480,4 1-160,-1-5-1504,2-5-639,-1 0-2209</inkml:trace>
          <inkml:trace contextRef="#ctx0" brushRef="#br0" timeOffset="2446">10579 12176 3840,'-6'-7'1472,"6"-15"-768,0 7-320,0 11 416,6-1 64,-6 1 96,0 4-96,0 0 32,0 0-512,0-4 128,0 4 64,0 0 160,0 13 384,0 13-96,5 11-256,1 2-320,8 15-33,1 0-127,6 3 64,-3 11-64,3 7 64,-1 11-128,1-1 32,-6 4-96,5 5 0,-5-5-32,0-7 64,-4 1-32,-2 3 0,1-6-96,1 2 32,-6-12-64,-1-6-32,7-11 32,-7-5-32,-4-6 0,0-11 64,0-9-192,0-5-32,-4-12-576,4-10-160,0-12-607,0-10-193,0-9-768,0 1-288,0-2-576</inkml:trace>
          <inkml:trace contextRef="#ctx0" brushRef="#br1" timeOffset="-12270">10655 17244 14272,'0'0'1696,"0"0"-865,0 10-191,3-3 0,3 8-160,5 1 0,-2 7 64,0 8 32,-3 5-96,5 4 32,-11 5-160,4 6-32,-8-7-192,8 0-32,-4-8-32,6-10-64,-6-8-768,0-18-352,5-13-1056,-1-9-447,-4-15-673,6-2-192,5-2 192</inkml:trace>
        </inkml:traceGroup>
      </inkml:traceGroup>
    </inkml:traceGroup>
  </inkml:traceGroup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57:29.352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3EB87AC9-395C-4CA9-A267-B8133B1AE4E4}" emma:medium="tactile" emma:mode="ink">
          <msink:context xmlns:msink="http://schemas.microsoft.com/ink/2010/main" type="inkDrawing" rotatedBoundingBox="13510,12096 17530,12397 17514,12620 13493,12320" shapeName="Other"/>
        </emma:interpretation>
      </emma:emma>
    </inkml:annotationXML>
    <inkml:trace contextRef="#ctx0" brushRef="#br0">16266 14698 4736,'-6'-10'1824,"6"10"-960,-6 0-320,6 0 640,0 0-192,0 0 64,0 0-64,0 0 32,0 0-544,0 0 128,0 0 128,6 4-96,4 2-64,0-3-129,0 6 33,10-3-64,0-2 64,4 0-192,3 1-32,-4 4-64,9-1 32,4 1-64,2 0 64,3-5-192,4 2-32,17 3 64,-4-6 96,4 1-128,-2 2-32,20-6 64,-10 0 96,6 0 0,4 0 0,0 0-96,11 9-64,-6-2 96,1 3 0,0-1 32,4 10 0,-20-6-64,22 3-64,-24-1 32,29-5 32,-2 2 32,5-2 96,-9-3-160,4 2-32,-4 1 0,-6-1 0,7 0 0,-7-5 64,10 0-96,-5 2 0,-4 2 32,-6-4 0,2 0 0,-8 2 64,-3-2-32,-1 1-32,1-2-64,3-3 32,-7 0 32,-2 0 64,0 0-32,-6 0-32,-3 0 32,0 0 32,-6 0-96,-6 0 0,-2 0 32,2-3 0,2 3-96,-6 0 0,-9-5-160,-1 1 0,-6-2-448,-3 2-96,-7-5-864,-8-4-287,-12-13-2785,-18-15-1248,-6-3 3040</inkml:trace>
  </inkml:traceGroup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58:23.593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7F8F8434-0D6F-40BF-8718-B119A856BE86}" emma:medium="tactile" emma:mode="ink">
          <msink:context xmlns:msink="http://schemas.microsoft.com/ink/2010/main" type="inkDrawing" rotatedBoundingBox="13448,15049 18401,15260 18397,15362 13444,15151" shapeName="Other"/>
        </emma:interpretation>
      </emma:emma>
    </inkml:annotationXML>
    <inkml:trace contextRef="#ctx0" brushRef="#br0">16215 17613 4480,'-17'-13'1664,"23"9"-896,-12-1-480,6 5 448,0-4 288,0 0 224,6-1-32,0 1-32,-1-1-640,-2 1-32,3 0 0,3 4-128,2 0-64,-1 0 32,1 0 0,-2 0-96,12 0-96,-1 0 64,9 0-1,-4 0-95,6 0-32,-1 0 32,0 0 0,5 0-64,0 4 32,7 0 0,-4 1 32,4-1-64,8 1-64,-6 3 32,6 1 32,2 0-96,-2 0 0,10-4 96,1 0 32,-2-1-128,7-4 32,-2 0 0,4 5 64,6-1-96,2-1-64,-2 3 128,-3-2 32,4 2 0,0-6-64,2 0-64,2 0 32,3 0 32,-7 0 0,10 0 0,0 0 64,-9 0-32,-5 0 64,0 0-128,-3-6 0,3 2 32,-1-2 0,1 3 0,-6 3 64,0 0-96,5 0-64,-4 3 64,-5 3 64,-2-2 0,-3 2-32,0-3 32,0 1-32,3-4-96,-4 0 64,5 0 96,2 0 32,2 0-32,-8 0 32,4 0-64,1 5-32,-5-1 32,-3 2-32,-3-2 0,1-1 64,-4 3 32,3-3 32,0 3 0,0-2 0,-6 0-64,3 1 32,-3-1-64,1 5 64,1 1-64,-1-7-32,0 6 32,5 0-32,-4 1 64,-1-3 32,1-1-128,-7 7 32,7-7 0,-6 1 0,15-7 0,1 9 64,-6-13-96,-5 14 0,11-16-128,-16 16 32,-4-14-928,-12-2-351,-4-3-3201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16.804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14572 9403 8192,'-11'9'3072,"11"-5"-1664,0 6-928,0-10 832,0 0-224,11 0 31,4-4-383,10-6-96,5-2-384,6-17-160,0 7-64,-1-5-32,-5 4 0,-3 1-160,-6 3-32,-6-4-416,-6 1-160,-3 3-31,-6 2 95,-6-2 32,2 1 160,-1 0 160,-5 5 128,-1-2 128,1-8 64,-10 7 160,5-3 64,-1 6 192,5-6 96,2 2 96,-3 2 32,9 7 32,-12-1 127,3 26 1,3 1-128,4 1-128,-1-2-32,12 2 32,-12 4 64,2-1-256,4 10-96,0-5 0,4 8 0,-8 13 32,14-9 0,-5 7-64,-1-2 32,-4 2-192,-4-1-32,-1-3-64,-1-7 0,2-7-352,-7-5-224,1 0-704,-1-10-288,2-9-831,-1-4-289,-7-4-1568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23:33.0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9136 5907 4224,'-23'-14'1664,"23"14"-896,-4-3-416,0 3 992,4 3-768,-10-3 800,7 5-800,-6-2 544,4 3-640,-8-6 256,9 0-448,-5 0 192,6 0-256,-7 0 224,5 0-256,-3 0 96,3 3-160,-3 0 224,3 5-224,-8 0 160,8 0-160,-8 3 159,5 6-191,-10 2 32,1 4-64,-18 4 96,8 4-96,-16 13 128,9 3-128,-25 23 128,12-4-128,-24 15 128,14 2-128,-18 14 192,14-8-160,-22 25 96,14-9-96,-21 20 0,16-16-32,-9 15 32,13-10-64,-1 6-32,19-15 32,-5 6-32,14-19 0,-6 7 128,10-13-64,-2-2 192,10-4-160,1-2 32,4-6-128,8-17-32,5-4 32,0-13 64,5-2-32,3-8 64,5-6-64,0-2 64,8-4-64,2-4-32,8-1 32,-2-6-32,2 3 0,10-8 64,-2 0-32,12-5-32,1 2 32,19-5-32,4 0 0,13-4 0,-5 4 0,9-8-96,-4 9 64,15-12 32,-5 6 0,20-10 64,-9 7-32,9-7-32,-13 7 32,14-6-32,-11 5 0,25-10 64,-16 7-32,6-6-32,-13 7 32,4-14-32,-14 14 0,14-4 0,-14 7 0,6 1 64,-9 3-32,-6-3 64,-7 7-64,-9-3-224,-6 5 96,-12 0-1152,-10 1 672,-11-6-3263,-2 3 2143,-16-12-3648,0 4 3040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23:33.6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9492 6712 5120,'-13'-19'1920,"13"19"-1024,-5 5-768,1-2 992,4 2-672,-4 1 800,4 2-736,-9 6 768,0 5-768,-3 7 672,2 9-672,-11 16 384,8 4-544,-15 7 255,12 0-351,-12 14 288,8-4-320,-12 22 224,10 0-224,-9 14 224,5 2-256,-5 8 160,5-10-192,-4 20 128,7-6-160,-3 20 224,8-15-224,-3 18 160,8-13-160,-5 16 0,10-20-64,-7 16 32,12-18-64,-10 11 64,4-20-64,-4 11-32,8-6 32,-12 5 32,13-14-32,-6 5-32,10-21 32,-8-3-672,8-8 352,-5-17-1856,5-13 1184,5-18-3103,3-10 2303,10-22-3168,13-6 2816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23:33.9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10647 9122 8960,'-53'20'3424,"53"-20"-1856,-8 27-1824,3-16 640,10 5-320,-5 7 192,0 0-160,0 5 32,0 4-64,0-2-672,3-2 320,7 3-2720,8-4 1696,3-7-2848,1 0 2368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23:34.9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14462 7172 3456,'4'-46'1408,"-4"46"-768,10-78-128,-6 44 1280,0 9-960,-4-14 928,0 5-1024,-8-18 832,2 10-896,-12-8 576,0 11-736,-16-2 384,4 15-544,-27-1 255,8 10-351,-25 7 64,8 6-192,-22 10 160,14 8-192,-14 5 256,13 4-224,-17 15 32,14 6-96,-19 26 32,17 0-64,-8 32 64,19-4-64,-6 26 128,19 0-96,-1 36 32,8 3-192,13-13 0,6-3 32,8 5 160,13-10-32,9 2 32,5-16-32,8 0-64,4-14 32,19-6-32,4-9 0,21-14 64,4-15-32,19-16 64,-4-7-64,15-12-32,2-7 32,-9-16-320,-10-10 160,-4-4-864,0-6 544,37-31-1759,-6-4 1215,-17-23-4064,-18 8 2848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23:35.2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13551 8008 7040,'-23'0'2720,"23"0"-1472,10 0-1248,3-3 704,5-2-448,16-3 448,10 2-416,27-11 640,-1 1-512,22-6 224,0 2-384,14-7 0,-10 3-160,9-3-128,-8 2 0,-1 3-1664,-12 10 928,-6 0-3936,-7 5 2656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23:35.4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14476 7933 8064,'-26'8'3072,"26"-8"-1664,-15 35-1024,12-19 1536,3 0-1088,-10 11 735,7 0-927,-7 24 224,10 8-512,-3 23 224,3-9-320,-5 24 128,10-6-224,-5 18 0,8-7-96,-3 6-128,8-2 32,-1-6 32,2-6-576,-6-19-1504,6-6 1088,-6-11-3007,6-10 2271,4-18-3008,2-10 2688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23:36.2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15613 7150 3584,'-31'-20'1408,"31"20"-768,0-16 32,0 8 1376,3 8-1088,7-6 1184,3 1-1280,5 2 768,8 3-928,13 3 384,9 8-608,19 5 287,7 8-447,9 8 256,-8-2-320,-1 6 192,-4 3-224,1 8 128,-9 3-192,-10 16 64,-3 1-128,-23 22 0,-4-7-32,-27 20 224,-3-5-160,-27 24 384,4-9-288,-26 6 384,8-9-352,-20-4 288,12-15-288,-15-4 128,16-16-224,-1-12 64,13-6-128,4-10-64,10-3 0,13-12-128,12-4 64,18-7 32,18-5 0,13-5 0,9 2 0,12-8 0,-4 2 0,6-2 64,-11 0-32,9 0-32,-3 0 32,31-8-608,-6 6 320,-8-12-1856,-12 11 1152,-2-8-3295,-9 6 2367,11-14-3648,-6 7 3168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23:37.0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18389 7972 8064,'-66'4'2976,"66"-4"-1600,-44 0-1888,26-4 448,10 4-64,-10-12 288,5 4-96,-9-14 288,8-3-224,-7-20 320,7-2-256,0-25 512,11 8-384,3-22 576,3 8-512,8-16 288,6 16-384,12-16 127,2 16-255,13-5 224,2 19-256,14-11 96,1 17-128,13 3 96,1 12-128,10 0 192,-8 15-160,13 5 192,-13 12-192,15 6 192,-7 10-192,2 14 256,-12 9-224,0 14 320,-1 8-256,-12 25 320,-6-5-288,-8 21 224,-8-2-224,-9 31 128,-1-7-192,-12 23 224,-4-6-256,-14 18 96,3-15-128,-16 14 96,5-14-128,-18 11 32,3-19-32,-21 8-64,5-16 32,-27 5 160,4-19-96,-20 3 192,2-16-192,-20-4 96,12-16-96,-30-12 96,16-11-128,-25-19-32,17-14 0,-30-20-32,4-13 0,21-9-96,7 1 64,2-21-32,22 6 0,1-21 0,17 13 0,1-25-96,21 9 96,4-20-32,14 8 32,13-16 0,8 13 0,15-22 0,3 14 0,13-16-512,9 16 320,14-16-672,3 19 512,14-8-896,-1 16 704,10 4-1856,-6 15 1345,6 0-4321,-4 21 3040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23:56.23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F30CADE-E07A-45DB-8026-63F61E4A6A73}" emma:medium="tactile" emma:mode="ink">
          <msink:context xmlns:msink="http://schemas.microsoft.com/ink/2010/main" type="writingRegion" rotatedBoundingBox="2029,1249 26168,318 26226,1835 2088,2765"/>
        </emma:interpretation>
      </emma:emma>
    </inkml:annotationXML>
    <inkml:traceGroup>
      <inkml:annotationXML>
        <emma:emma xmlns:emma="http://www.w3.org/2003/04/emma" version="1.0">
          <emma:interpretation id="{BEB18EFD-3BC3-4290-BC6F-5346A70560C8}" emma:medium="tactile" emma:mode="ink">
            <msink:context xmlns:msink="http://schemas.microsoft.com/ink/2010/main" type="paragraph" rotatedBoundingBox="2029,1249 26168,318 26226,1835 2088,27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31C706-399D-45CD-A4D5-9D4FEC52D497}" emma:medium="tactile" emma:mode="ink">
              <msink:context xmlns:msink="http://schemas.microsoft.com/ink/2010/main" type="line" rotatedBoundingBox="2029,1249 26168,318 26226,1835 2088,2765"/>
            </emma:interpretation>
          </emma:emma>
        </inkml:annotationXML>
        <inkml:traceGroup>
          <inkml:annotationXML>
            <emma:emma xmlns:emma="http://www.w3.org/2003/04/emma" version="1.0">
              <emma:interpretation id="{9E9FF166-3C99-4EB7-93B1-DF1BD17DFD42}" emma:medium="tactile" emma:mode="ink">
                <msink:context xmlns:msink="http://schemas.microsoft.com/ink/2010/main" type="inkWord" rotatedBoundingBox="2031,1297 3535,1239 3575,2268 2071,2326"/>
              </emma:interpretation>
              <emma:one-of disjunction-type="recognition" id="oneOf0">
                <emma:interpretation id="interp0" emma:lang="zh-CN" emma:confidence="0">
                  <emma:literal>a</emma:literal>
                </emma:interpretation>
                <emma:interpretation id="interp1" emma:lang="zh-CN" emma:confidence="0">
                  <emma:literal>和</emma:literal>
                </emma:interpretation>
                <emma:interpretation id="interp2" emma:lang="zh-CN" emma:confidence="0">
                  <emma:literal>紅</emma:literal>
                </emma:interpretation>
                <emma:interpretation id="interp3" emma:lang="zh-CN" emma:confidence="0">
                  <emma:literal>后</emma:literal>
                </emma:interpretation>
                <emma:interpretation id="interp4" emma:lang="zh-CN" emma:confidence="0">
                  <emma:literal>虹</emma:literal>
                </emma:interpretation>
              </emma:one-of>
            </emma:emma>
          </inkml:annotationXML>
          <inkml:trace contextRef="#ctx0" brushRef="#br0">3005 2268 4224,'-5'-20'1568,"5"20"-832,0-16-288,0 8 960,0 8-768,0-11 832,0 2-864,-4-7 672,4 4-736,-9-15 512,4 13-608,-7-6 192,7 4-384,-12 0 0,3 4-160,-12 4 96,5 5-128,-15 6 128,10 5-128,-23 4 191,11 4-159,-21 8 192,12-1-192,-10 16 96,9-4-96,-1 19 96,10 1-128,-1 4 128,14-1-128,0 5 192,8-5-160,0 3 96,13-5-96,5 2 0,10-8-32,11 5-64,7-8 32,15-8-32,5-5 0,10-6 128,-6-4-64,5-9-160,-4-2 32,-1-13-1024,-8 0 608,-4-16-2079,-1 4 1439,-8-15-1952,0 7 1760,-10-7-2112,-3 4 1952</inkml:trace>
          <inkml:trace contextRef="#ctx0" brushRef="#br0" timeOffset="434">2764 2652 6144,'-44'-8'2272,"44"8"-1216,-26 4-608,12-4 1280,10 4-992,-6-4 448,7 0-704,6-4 160,7 0-384,3-4 128,8 5-224,7-5 64,2 3-128,4-1 0,7 0-32,3-2-64,-5 6 32,0-6 96,-4 4-64,-3-4 128,-2 8-129,-8-8 257,-5 8-192,-7-4 384,3 4-288,-13-4 320,0 8-320,-13-4 224,8 4-224,-3 0 64,3 3-160,-8 6-64,8 1-32,-3 6 96,8 4-64,-5 2 128,10 2-128,-5 4-32,3 2 0,2 5 32,4 5-32,-5-5-384,6 0 224,-2 0-1664,10-1 992,-10-6-3039,5-5 2143,-4-18-3104,5-7 2752</inkml:trace>
          <inkml:trace contextRef="#ctx0" brushRef="#br0" timeOffset="857">3417 2582 5120,'10'-7'1920,"-10"7"-1024,16 0-352,-6 0 1248,-2 0-992,9 0 768,1 4-928,0-1 448,4 2-640,-4 3 96,4-2-288,-6 2 96,7 4-192,-10 1 128,0 2-161,-13 0 353,5 5-256,-15 3 448,2 1-384,-14 4 352,5-3-352,-10 3 256,5 0-288,-4-4 192,8-1-224,0-4 64,6-3-160,2-4 0,7-1-64,6-3-64,7 4 32,2-4-128,6 0 64,4-5 32,0 5 0,0-8-576,5 3 320,4-6-1664,3 0 1088,2-5-2271,2 0 1759,6-9-3456,4 3 2720</inkml:trace>
        </inkml:traceGroup>
        <inkml:traceGroup>
          <inkml:annotationXML>
            <emma:emma xmlns:emma="http://www.w3.org/2003/04/emma" version="1.0">
              <emma:interpretation id="{ED264A54-CC37-4935-A0D4-47F09538E790}" emma:medium="tactile" emma:mode="ink">
                <msink:context xmlns:msink="http://schemas.microsoft.com/ink/2010/main" type="inkWord" rotatedBoundingBox="3883,1632 4447,1611 4466,2120 3903,2141"/>
              </emma:interpretation>
              <emma:one-of disjunction-type="recognition" id="oneOf1">
                <emma:interpretation id="interp5" emma:lang="zh-CN" emma:confidence="0">
                  <emma:literal>c</emma:literal>
                </emma:interpretation>
                <emma:interpretation id="interp6" emma:lang="zh-CN" emma:confidence="0">
                  <emma:literal>〇</emma:literal>
                </emma:interpretation>
                <emma:interpretation id="interp7" emma:lang="zh-CN" emma:confidence="0">
                  <emma:literal>○</emma:literal>
                </emma:interpretation>
                <emma:interpretation id="interp8" emma:lang="zh-CN" emma:confidence="0">
                  <emma:literal>0</emma:literal>
                </emma:interpretation>
                <emma:interpretation id="interp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1378">4299 2512 4608,'-13'-35'1760,"13"35"-960,-9-3-320,-4-1 1344,13 0-992,-9-4 928,1 8-1024,-6-4 544,6 4-736,-5-3 128,8 6-384,-8 5 96,8 4-224,-8 4 287,10 4-255,-12 2 96,12 6-160,-6 2 0,9 1-64,-4 5 96,8-1-96,0 5 32,9-6-32,5 1-64,0-4 32,3 1 96,6-6-64,12-10-32,-3-4 0,3-12-192,5 0 96,7-14 160,-2-3-32,-1-10 32,1-1-32,-15-6 96,-3 2-96,-13-19 32,0 9-32,-18-13-64,0 8 32,-23-4-32,7 16 0,-25 1 0,7 15 0,-15 3 64,6 12-32,-11-1-384,16 10 224,-1 1-1248,8 8 769,3 0-2401,12 6 1664,6-4-3264,10 4 2624</inkml:trace>
        </inkml:traceGroup>
        <inkml:traceGroup>
          <inkml:annotationXML>
            <emma:emma xmlns:emma="http://www.w3.org/2003/04/emma" version="1.0">
              <emma:interpretation id="{E69AEB63-5F0C-44FF-B29D-5B6F1280A48A}" emma:medium="tactile" emma:mode="ink">
                <msink:context xmlns:msink="http://schemas.microsoft.com/ink/2010/main" type="inkWord" rotatedBoundingBox="4872,1812 4947,1809 4959,2127 4884,2130"/>
              </emma:interpretation>
              <emma:one-of disjunction-type="recognition" id="oneOf2">
                <emma:interpretation id="interp10" emma:lang="zh-CN" emma:confidence="0">
                  <emma:literal>i</emma:literal>
                </emma:interpretation>
                <emma:interpretation id="interp11" emma:lang="zh-CN" emma:confidence="0">
                  <emma:literal>:</emma:literal>
                </emma:interpretation>
                <emma:interpretation id="interp12" emma:lang="zh-CN" emma:confidence="0">
                  <emma:literal>∶</emma:literal>
                </emma:interpretation>
                <emma:interpretation id="interp13" emma:lang="zh-CN" emma:confidence="0">
                  <emma:literal>︰</emma:literal>
                </emma:interpretation>
                <emma:interpretation id="interp1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670">5142 2598 8320,'-15'3'3072,"15"-3"-1664,0 5-1632,0-2 512,5 3-256,0-3 64,0 5-64,-2 0-864,7-2 448,-2-1-3424,0 3 2080</inkml:trace>
          <inkml:trace contextRef="#ctx0" brushRef="#br0" timeOffset="1886">5202 2739 6400,'-16'19'2464,"16"-19"-1344,-18 23-608,8-15 1408,10 3-1088,-8 0 384,2 1-736,-2 4-128,8 0-224,-4-4-448,8 4 192,2-5-2016,6 1 1184,2-9-3552,4 2 2528</inkml:trace>
        </inkml:traceGroup>
        <inkml:traceGroup>
          <inkml:annotationXML>
            <emma:emma xmlns:emma="http://www.w3.org/2003/04/emma" version="1.0">
              <emma:interpretation id="{E88992B4-5120-4A84-B9FB-E684E214044B}" emma:medium="tactile" emma:mode="ink">
                <msink:context xmlns:msink="http://schemas.microsoft.com/ink/2010/main" type="inkWord" rotatedBoundingBox="5876,1323 6447,1301 6497,2595 5926,2617"/>
              </emma:interpretation>
              <emma:one-of disjunction-type="recognition" id="oneOf3">
                <emma:interpretation id="interp15" emma:lang="zh-CN" emma:confidence="0">
                  <emma:literal>g</emma:literal>
                </emma:interpretation>
                <emma:interpretation id="interp16" emma:lang="zh-CN" emma:confidence="0">
                  <emma:literal>牛</emma:literal>
                </emma:interpretation>
                <emma:interpretation id="interp17" emma:lang="zh-CN" emma:confidence="0">
                  <emma:literal>车</emma:literal>
                </emma:interpretation>
                <emma:interpretation id="interp18" emma:lang="zh-CN" emma:confidence="0">
                  <emma:literal>y</emma:literal>
                </emma:interpretation>
                <emma:interpretation id="interp19" emma:lang="zh-CN" emma:confidence="0">
                  <emma:literal>与</emma:literal>
                </emma:interpretation>
              </emma:one-of>
            </emma:emma>
          </inkml:annotationXML>
          <inkml:trace contextRef="#ctx0" brushRef="#br0" timeOffset="3167">6382 2345 4480,'18'11'1664,"-18"-11"-896,22 15 0,-14-11 1472,5 0-1216,-2-4 928,1 5-1152,1-14 480,5 5-736,-5-11 192,5 4-417,-5-14 161,4 11-256,-9-10 0,1 4-128,-9-8-64,0 9 0,-13-12-32,0 4 0,-13-1-160,0 13 96,-9 4-96,3 6 64,-6 13-64,2 4 64,-8 12 0,8 7 32,2 3 0,12 7 0,4 4 0,14-1 0,4-2 64,8 2 0,6-10 0,8-7 0,4-10 64,0-6-32,10-14-32,0-5 32,2-17-128,-2 6 64,-2-12 32,-3 8 0,0-5 64,-5 4-32,4-1 192,-7 5-128,-5 0 320,-5 4-224,-10 0 160,-3 5-192,-8 2 288,0 6-256,-7-2 160,7 10-192,-10 4 64,1 2-128,0 5-64,3 6 0,-2 15-32,6 1 0,-3 13 0,5-5 0,3 8 0,5 1 0,0 8 0,5-1 0,-2 13 64,2-6-32,-5 6-32,5-6 32,-10 1 32,5-11-32,-5-4 128,2-5-96,-10-3 32,-2-8-32,-6-6 160,3-8-128,-8-9 96,8 1-96,-12-14 96,8-3-128,-8-12-32,2 4 0,-2-11-128,8 3 64,-4-10 32,14 1 0,-3-13 0,12 2 0,3-17 0,3 5 0,6-2-96,9 11 64,4-8-32,4 8 0,4-5 64,6 14 0,3-9 0,5 11 0,4 1-576,-3 7 320,-2-2-1728,1 10 1088,-1-1-3679,-7 7 2559,0-2-2912,-6 3 2848</inkml:trace>
        </inkml:traceGroup>
        <inkml:traceGroup>
          <inkml:annotationXML>
            <emma:emma xmlns:emma="http://www.w3.org/2003/04/emma" version="1.0">
              <emma:interpretation id="{EAFC109F-EF2A-4318-9CEE-0C43D3DE9478}" emma:medium="tactile" emma:mode="ink">
                <msink:context xmlns:msink="http://schemas.microsoft.com/ink/2010/main" type="inkWord" rotatedBoundingBox="6589,1416 8819,1330 8841,1898 6611,1984"/>
              </emma:interpretation>
              <emma:one-of disjunction-type="recognition" id="oneOf4">
                <emma:interpretation id="interp20" emma:lang="zh-CN" emma:confidence="0">
                  <emma:literal>的</emma:literal>
                </emma:interpretation>
                <emma:interpretation id="interp21" emma:lang="zh-CN" emma:confidence="0">
                  <emma:literal>毗</emma:literal>
                </emma:interpretation>
                <emma:interpretation id="interp22" emma:lang="zh-CN" emma:confidence="0">
                  <emma:literal>屾</emma:literal>
                </emma:interpretation>
                <emma:interpretation id="interp23" emma:lang="zh-CN" emma:confidence="0">
                  <emma:literal>玼</emma:literal>
                </emma:interpretation>
                <emma:interpretation id="interp24" emma:lang="zh-CN" emma:confidence="0">
                  <emma:literal>咃</emma:literal>
                </emma:interpretation>
              </emma:one-of>
            </emma:emma>
          </inkml:annotationXML>
          <inkml:trace contextRef="#ctx0" brushRef="#br0" timeOffset="5108">6843 2313 3584,'0'-7'1408,"0"7"-768,5 0 32,-5 0 1312,4 0-1056,2 0 832,2 4-1056,4-4 480,2 3-672,-2 2 224,6 3-448,0-2 128,0 7-256,3-6 224,2 1-256,3-3 160,4 1-160,2-6 0,-2 0-64,1-6-64,-5-2 32,5-9 32,-5 6-32,-9-8 128,-3 2-97,-14-2-31,0 4 0,-14-4-32,2 6 0,-14-1 0,0 5 0,-10 1 0,10 5 0,-9 3 128,3 3-64,-3 8 128,9 6-128,-5 10 192,10 4-160,-6 16 256,13 0-224,2 8 256,9-5-256,3 1 32,3-4-96,6-5-64,8-3 32,5-7-32,1-9 0,6-7-160,7-5 96,8-14-736,-1-5 416,6-11-927,0 2 703,-1-14-672,-4 4 736,-10-15 0,1 6 320,-13-8 224,0 10 0,-14-4 0,2 7 32,-10-10 384,0 15-224,-5-6 608,0 12-416,-3-2 416,8 10-448,-8-4 256,8 8-353,-4 0 129,8 8-224,-4 5 224,4 6-256,0 8 256,1 6-256,-2 9 256,7 5-256,-2 8 32,5 0-96,-3-5-128,-2 2 32,2-9 160,-2-1-64,0-9 128,2-2-128,-2-12-160,2-3 32,-7-11-192,7-6 160,-3-15-96,4 2 96,-8-17 64,6 8 32,0-13-96,-1 10 64,1-5 32,5 11 0,-7-4 128,8 13-64,-2-1 32,0 14-32,0 6 160,5 6-128,-5 7 384,4 7-256,-8 7 224,4 4-224,0 8 0,-4 0-128,-5-3 0,5-2-32,0-4-64,3 3 32,2-7-320,0 1 160,-1-7-928,5-4 576,-5-13-1280,3 2 993,2-16-961,5-2 992,-6-10-416,0-1 672,0-15 0,1 5 288,-8-10 192,3 10 0,-5-2 352,0 9-160,-3-1 608,0 9-448,0-1 448,-2 9-448,-3 0 192,5 6-320,-1 5 128,5 8-192,1-3 128,2 6-160,1 5 287,5-1-223,-2 4 96,7 6-160,-2-6 64,2 0-96,-5-12 0,3 1-32,1-16-64,0 1 32,-4-9-32,4 0 0,-4-7-96,-2 7 64,-6-10-32,-2 5 0,-11-5-96,3 7 96,-15-5 32,7 9 32,-14-4 64,8 5-32,-12 3 64,9 8-64,-14 6 128,10 5-96,-5 12 192,8 2-160,0 14 192,5 3-192,3 5 96,10-2-96,5 0 0,5-1-32,3-7 32,8-4-64,5-5-32,2-6 32,3-7-832,3-1 448,1-11-1535,4 5 1055,-3-18-1536,-1 6 1344,-5-17-960,0 4 1120,-2-18 64,-7 7 448,-3-16 544,-5 11-128,-8-6 1024,-1 11-640,-8-8 1184,4 12-960,-10-4 832,10 12-864,-4-6 448,8 14-640,-4-1 320,10 5-448,-2-2 255,1 9-319,0 9 288,3 5-320,2 13 224,-2 6-224,-2 9 64,-2 5-160,2 8 224,-2-5-224,0-2 96,2-10-128,-5-4 160,3-6-160,-3-12 192,3-1-192,-3-15 96,0 0-96,-5-23 0,3 4-32,2-20 32,3 8-64,2-13-96,-3 5 32,7-8-32,-2 8 0,7 0 64,3 9 0,-1-1-576,2 6 320,3-2-1504,-3 13 960,-2-6-2111,1 12 1663,-5-1-2464,5 9 2112,1 0-1984,-3 6 2080</inkml:trace>
        </inkml:traceGroup>
        <inkml:traceGroup>
          <inkml:annotationXML>
            <emma:emma xmlns:emma="http://www.w3.org/2003/04/emma" version="1.0">
              <emma:interpretation id="{111FE5F3-C917-4006-A1F8-86D48D1A8236}" emma:medium="tactile" emma:mode="ink">
                <msink:context xmlns:msink="http://schemas.microsoft.com/ink/2010/main" type="inkWord" rotatedBoundingBox="8750,990 9589,958 9625,1870 8785,1902"/>
              </emma:interpretation>
              <emma:one-of disjunction-type="recognition" id="oneOf5">
                <emma:interpretation id="interp25" emma:lang="zh-CN" emma:confidence="0">
                  <emma:literal>d</emma:literal>
                </emma:interpretation>
                <emma:interpretation id="interp26" emma:lang="zh-CN" emma:confidence="0">
                  <emma:literal>u</emma:literal>
                </emma:interpretation>
                <emma:interpretation id="interp27" emma:lang="zh-CN" emma:confidence="0">
                  <emma:literal>a</emma:literal>
                </emma:interpretation>
                <emma:interpretation id="interp28" emma:lang="zh-CN" emma:confidence="0">
                  <emma:literal>U</emma:literal>
                </emma:interpretation>
                <emma:interpretation id="interp29" emma:lang="zh-CN" emma:confidence="0">
                  <emma:literal>计</emma:literal>
                </emma:interpretation>
              </emma:one-of>
            </emma:emma>
          </inkml:annotationXML>
          <inkml:trace contextRef="#ctx0" brushRef="#br0" timeOffset="5860">9356 2312 7168,'0'6'2720,"0"-6"-1472,6-6-768,-6 4 1248,0 2-992,-10-8 512,6-1-768,-14-2 447,6 3-511,-16-4 256,12 4-384,-15-3 128,8 8-256,-13-3-64,10 6-64,-8 0 96,12 9-64,-4 2 192,8 5-160,0 7-32,10 2-32,-1 9-32,9 2 0,5 2 0,3 1 0,6-8 0,2-4 0,7-8 0,-2 1 0,1-15-96,0-2 64,0-17 96,4-2-32,-8-9 64,5 6-64,-6-1 64,5 6-64,-4 2 192,0 4-128,-6 0 192,2 8-192,-2 3 96,2 6-96,-2 2 96,6 5-128,0 0-160,4-1 32,-4-7-800,-1-5 448,-4-14-1440,5-4 1056,-5-17-1407,4 1 1279,1-11-1056,0 6 1152,-5-14-320,5 3 640,-10-8 256,5 5 128,-5-6 672,2 10-288,-6-8 960,4 7-672,-8-3 992,6 14-864,-12 1 864,6 9-864,-4 1 351,0 14-575,-5 3 0,9 11-256,-8 13 192,8 9-256,-5 9 256,10 4-256,-5 9 384,3 4-288,2 11 224,4-3-224,-1 19 0,1-3-128,0-3 0,5-5-32,4-4-320,0-13 128,-2-2-1280,6-10 768,0-7-3103,0-6 2079,14-14-3616,-2 0 2976</inkml:trace>
        </inkml:traceGroup>
        <inkml:traceGroup>
          <inkml:annotationXML>
            <emma:emma xmlns:emma="http://www.w3.org/2003/04/emma" version="1.0">
              <emma:interpretation id="{790F2F2E-62FD-488E-92C1-A8C4543886DD}" emma:medium="tactile" emma:mode="ink">
                <msink:context xmlns:msink="http://schemas.microsoft.com/ink/2010/main" type="inkWord" rotatedBoundingBox="10613,1272 11151,1251 11195,2396 10658,2417"/>
              </emma:interpretation>
              <emma:one-of disjunction-type="recognition" id="oneOf6">
                <emma:interpretation id="interp30" emma:lang="zh-CN" emma:confidence="0">
                  <emma:literal>g</emma:literal>
                </emma:interpretation>
                <emma:interpretation id="interp31" emma:lang="zh-CN" emma:confidence="0">
                  <emma:literal>8</emma:literal>
                </emma:interpretation>
                <emma:interpretation id="interp32" emma:lang="zh-CN" emma:confidence="0">
                  <emma:literal>y</emma:literal>
                </emma:interpretation>
                <emma:interpretation id="interp33" emma:lang="zh-CN" emma:confidence="0">
                  <emma:literal>乎</emma:literal>
                </emma:interpretation>
                <emma:interpretation id="interp34" emma:lang="zh-CN" emma:confidence="0">
                  <emma:literal>扌</emma:literal>
                </emma:interpretation>
              </emma:one-of>
            </emma:emma>
          </inkml:annotationXML>
          <inkml:trace contextRef="#ctx0" brushRef="#br0" timeOffset="8325">11116 2235 4096,'5'-15'1568,"-5"15"-832,8-13-96,-3 7 1376,0 6-1088,-2-13 768,2 1-1024,-5-10 352,0 11-576,-5-9 0,5 4-256,-8-4 32,-2 9-128,-6-2-128,-2 7 0,-13 1 32,5 5 0,-14 11 64,9 9-32,-3 7-96,6 6 32,7 9-128,13-3 96,8 5-32,8-2 32,10 0 0,8-2 0,13-17 64,1-7 0,7-21-96,7-3 64,-2-14-32,2 2 0,-6-11 64,-9 7 0,-8-7 128,-5 12-64,-8-9 128,0 12-128,-10-4 192,1 9-160,-9-3 320,0 5-224,-4 4 96,4 5-160,-8 5 64,-2 4-96,-3 2 96,5 3-128,-7 11 191,7-3-159,-10 6 96,10 3-96,-5 13 96,8-2-128,-3 10 32,8-2-32,-9 5 96,9-5-96,-5 8 192,5 1-160,-4-1 96,8 1-96,-4-1 160,0-8-160,-4 2 32,4-5-64,-9-13 32,1-3-64,-10-10 128,0-2-96,-8-7 192,5 2-160,-10-6 32,8 1-64,-8-18 32,5-2-64,-5-12 128,5 4-96,-5-17 32,13 9-32,6-12-128,7 3 32,10-11-32,3 9 0,5-5 0,4 4 0,9 1 0,2 10 0,6-8-224,2 14 160,13-18-1024,-2 10 672,11-14-2015,-6 13 1407,-3-5-3776,-10 9 2688</inkml:trace>
        </inkml:traceGroup>
        <inkml:traceGroup>
          <inkml:annotationXML>
            <emma:emma xmlns:emma="http://www.w3.org/2003/04/emma" version="1.0">
              <emma:interpretation id="{B7547B06-526D-414E-BE76-47300682202C}" emma:medium="tactile" emma:mode="ink">
                <msink:context xmlns:msink="http://schemas.microsoft.com/ink/2010/main" type="inkWord" rotatedBoundingBox="11293,1332 11644,1319 11664,1832 11313,1846"/>
              </emma:interpretation>
              <emma:one-of disjunction-type="recognition" id="oneOf7">
                <emma:interpretation id="interp35" emma:lang="zh-CN" emma:confidence="0">
                  <emma:literal>r</emma:literal>
                </emma:interpretation>
                <emma:interpretation id="interp36" emma:lang="zh-CN" emma:confidence="0">
                  <emma:literal>v</emma:literal>
                </emma:interpretation>
                <emma:interpretation id="interp37" emma:lang="zh-CN" emma:confidence="0">
                  <emma:literal>Ⅴ</emma:literal>
                </emma:interpretation>
                <emma:interpretation id="interp38" emma:lang="zh-CN" emma:confidence="0">
                  <emma:literal>V</emma:literal>
                </emma:interpretation>
                <emma:interpretation id="interp39" emma:lang="zh-CN" emma:confidence="0">
                  <emma:literal>ⅴ</emma:literal>
                </emma:interpretation>
              </emma:one-of>
            </emma:emma>
          </inkml:annotationXML>
          <inkml:trace contextRef="#ctx0" brushRef="#br0" timeOffset="11731">11545 2173 5632,'0'-19'2176,"0"19"-1152,5-16-1056,-5 8 1024,5 8-608,-5-7 704,3 7-640,-3-5 352,0 10-480,5-5 320,3 7-352,2 1 256,-2 8-288,2 6 128,3 2-224,-5 8 224,2 4-256,-2 8 96,0 8-128,-3-1 96,0-1-128,0-6 32,-2-5-32,-3-9 95,0-7-95,0-6 256,4-7-192,-4-10 256,5-2-256,-5-26 384,3 5-288,3-16 224,3 4-224,4-9-64,0 10-96,5-10-64,3 10 32,2-1-544,-2 7 288,2-3-1951,2 6 1215,-3 3-4320,5 6 2944</inkml:trace>
        </inkml:traceGroup>
        <inkml:traceGroup>
          <inkml:annotationXML>
            <emma:emma xmlns:emma="http://www.w3.org/2003/04/emma" version="1.0">
              <emma:interpretation id="{A2F9026B-2131-413B-9F54-B17D48389010}" emma:medium="tactile" emma:mode="ink">
                <msink:context xmlns:msink="http://schemas.microsoft.com/ink/2010/main" type="inkWord" rotatedBoundingBox="11683,1374 12615,1338 12653,2311 11721,2347"/>
              </emma:interpretation>
              <emma:one-of disjunction-type="recognition" id="oneOf8">
                <emma:interpretation id="interp40" emma:lang="zh-CN" emma:confidence="0">
                  <emma:literal>作</emma:literal>
                </emma:interpretation>
                <emma:interpretation id="interp41" emma:lang="zh-CN" emma:confidence="0">
                  <emma:literal>怡</emma:literal>
                </emma:interpretation>
                <emma:interpretation id="interp42" emma:lang="zh-CN" emma:confidence="0">
                  <emma:literal>押</emma:literal>
                </emma:interpretation>
                <emma:interpretation id="interp43" emma:lang="zh-CN" emma:confidence="0">
                  <emma:literal>均</emma:literal>
                </emma:interpretation>
                <emma:interpretation id="interp44" emma:lang="zh-CN" emma:confidence="0">
                  <emma:literal>咛</emma:literal>
                </emma:interpretation>
              </emma:one-of>
            </emma:emma>
          </inkml:annotationXML>
          <inkml:trace contextRef="#ctx0" brushRef="#br0" timeOffset="12816">12172 2282 6656,'0'4'2528,"0"-4"-1344,-8 0-544,4 0 1280,4 0-1088,-8-4 448,2 4-768,-6-4 128,2 0-353,-12 0-31,5 4-160,-9 0 96,8 8-128,-8 0 32,3 4-32,3 2-64,10 3 32,2 10 32,3 1-32,0 3-96,5 4 32,5-4-32,4 0 0,5-4 128,-2-4-32,2-7-32,-2-4 32,2-8-32,-2-4 0,6-13 64,0 2-32,-5-12 192,0 7-128,0 0 192,0 10-192,-3 1 96,2 10-96,6 1 0,4 7-32,-4-2-64,4 0 32,-1 1-384,5 1 192,-8-10-1216,5 0 769,-5-14-1697,2 3 1280,-2-15-928,8-1 1152,-8-7-96,5 8 544,-2-12 224,1 4 96,-5 0 384,1 12-192,-5-14 704,5 10-480,-1-12 800,1 7-672,-10 2 832,5 10-768,-3 0 768,-2 2-768,-8 2 607,4 4-671,-8 8 448,4 8-544,-4 4 128,8 7-320,-4 8 64,4 4-160,5 31 0,0 4-64,-1 17 32,2-2-64,-2 13 64,0-8-64,2 8-32,-2-5 32,-2-11-896,2-15 480,-8-21-1664,4-14 1121,-4-20-1601,6-8 1440,-6-16-1312,0-4 1376,0-15-448,0 1 864,-10-18 64,2 10 320,-10-20 288,10 7-32,-6-8 640,4 13-384,2-9 896,4 17-704,-1-10 800,10 18-768,-1-5 672,10 7-672,-2-2 384,2 9-544,4-5 320,0 10-384,-1 4 352,4 9-384,2 3 447,-2 4-415,-3 4 352,4 8-352,-8 7 352,2 4-384,-12 1 224,-4-1-256,-12 5 224,4-1-256,-24 4 160,2 0-192,-10-7 0,8-2-96,-6 3-544,6-6 256,6-12-1440,14 1 896,2-11-2815,15-2 2015,8-18-3392,9 4 2816</inkml:trace>
        </inkml:traceGroup>
        <inkml:traceGroup>
          <inkml:annotationXML>
            <emma:emma xmlns:emma="http://www.w3.org/2003/04/emma" version="1.0">
              <emma:interpretation id="{43256C0E-022F-486E-A0BA-B1EC93EEDB51}" emma:medium="tactile" emma:mode="ink">
                <msink:context xmlns:msink="http://schemas.microsoft.com/ink/2010/main" type="inkWord" rotatedBoundingBox="12718,1141 13467,1112 13493,1783 12744,1811"/>
              </emma:interpretation>
              <emma:one-of disjunction-type="recognition" id="oneOf9">
                <emma:interpretation id="interp45" emma:lang="zh-CN" emma:confidence="0">
                  <emma:literal>的</emma:literal>
                </emma:interpretation>
                <emma:interpretation id="interp46" emma:lang="zh-CN" emma:confidence="0">
                  <emma:literal>沁</emma:literal>
                </emma:interpretation>
                <emma:interpretation id="interp47" emma:lang="zh-CN" emma:confidence="0">
                  <emma:literal>代</emma:literal>
                </emma:interpretation>
                <emma:interpretation id="interp48" emma:lang="zh-CN" emma:confidence="0">
                  <emma:literal>心</emma:literal>
                </emma:interpretation>
                <emma:interpretation id="interp49" emma:lang="zh-CN" emma:confidence="0">
                  <emma:literal>公</emma:literal>
                </emma:interpretation>
              </emma:one-of>
            </emma:emma>
          </inkml:annotationXML>
          <inkml:trace contextRef="#ctx0" brushRef="#br0" timeOffset="13526">13016 1943 6400,'-12'-8'2368,"12"8"-1280,-10-3-576,2-2 1312,8 10-1024,-10-5 416,10 0-736,-4 0 160,4 0-384,-4 0 352,8 0-353,-4 3 289,9 5-288,-4 3 192,-1 5-224,0 7 128,0 5-192,2 13 128,-3 3-160,-3 15 160,5 0-192,-5 3 256,4-3-224,0 8 32,0-9-96,2-19-128,-2-8 32,0-9-384,0-6 192,2-16-288,2-3 256,-4-16-64,4-1 192,2-12 0,3 4 64,0-2 64,5 2 0,-5 2 0,5 5 0,-5 6 0,5 11 0,-2 4 192,6 4-96,-4 8 384,0 4-256,-5 3 224,4 9-224,0 3-64,1 3-96,-5-7-256,5-2 96,-6-11-1024,2-1 640,-2-10-2143,3 1 1471,2-11-2144,5 2 1856,-4-15-1760,0 2 1856,-6-13-736,6 6 1216,-10-1 1888,6 10-512,-10-3 2400,10 7-1632,-10-3 1312,0 6-1504,-4-2 704,4 3-1056,-4 0 448,8 8-672,2 0 288,-2 8-481,2 8 129,4 4-288,-6 2 0,1 6-96,-1-1-544,5 1 256,-8-9-2367,0 1 1439,-5-10-3840,0 2 2816</inkml:trace>
          <inkml:trace contextRef="#ctx0" brushRef="#br0" timeOffset="13727">13595 2024 5888,'21'-15'2176,"-21"15"-1152,5 3-576,0 2 1344,3-2-992,2 5 384,-2 7-704,1 4-544,4 1 0,-5-4-2336,5 4 1312,0-4-3008,5 4 2336</inkml:trace>
        </inkml:traceGroup>
        <inkml:traceGroup>
          <inkml:annotationXML>
            <emma:emma xmlns:emma="http://www.w3.org/2003/04/emma" version="1.0">
              <emma:interpretation id="{A73867BF-2A81-4FD5-9C69-AF1E6ABCE7BB}" emma:medium="tactile" emma:mode="ink">
                <msink:context xmlns:msink="http://schemas.microsoft.com/ink/2010/main" type="inkWord" rotatedBoundingBox="13650,1422 13985,1409 13996,1715 13662,1728"/>
              </emma:interpretation>
              <emma:one-of disjunction-type="recognition" id="oneOf10">
                <emma:interpretation id="interp50" emma:lang="zh-CN" emma:confidence="0">
                  <emma:literal>。</emma:literal>
                </emma:interpretation>
                <emma:interpretation id="interp51" emma:lang="zh-CN" emma:confidence="0">
                  <emma:literal>c</emma:literal>
                </emma:interpretation>
                <emma:interpretation id="interp52" emma:lang="zh-CN" emma:confidence="0">
                  <emma:literal>C</emma:literal>
                </emma:interpretation>
                <emma:interpretation id="interp53" emma:lang="zh-CN" emma:confidence="0">
                  <emma:literal>(</emma:literal>
                </emma:interpretation>
                <emma:interpretation id="interp54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13984">14074 2216 7296,'-11'-12'2816,"11"12"-1536,-29 0-640,15 0 1472,5 9-1152,-13-6 735,6 8-1023,-7 5 352,10 0-576,0 4 224,3 3-384,2 1 192,8 2-256,0 1 64,8 6-160,7-8-64,6 0-32,5-10-128,2 1 64,2-8-736,-1 0 384,2-13-1504,-3 5 1056,3-15-3007,-1-1 2143,0-11-3168,0 7 2752</inkml:trace>
        </inkml:traceGroup>
        <inkml:traceGroup>
          <inkml:annotationXML>
            <emma:emma xmlns:emma="http://www.w3.org/2003/04/emma" version="1.0">
              <emma:interpretation id="{31137302-24FA-497B-A5BD-6D5E923BF660}" emma:medium="tactile" emma:mode="ink">
                <msink:context xmlns:msink="http://schemas.microsoft.com/ink/2010/main" type="inkWord" rotatedBoundingBox="14822,962 15292,944 15315,1541 14845,1559"/>
              </emma:interpretation>
              <emma:one-of disjunction-type="recognition" id="oneOf11">
                <emma:interpretation id="interp55" emma:lang="zh-CN" emma:confidence="0">
                  <emma:literal>。</emma:literal>
                </emma:interpretation>
                <emma:interpretation id="interp56" emma:lang="zh-CN" emma:confidence="0">
                  <emma:literal>0</emma:literal>
                </emma:interpretation>
                <emma:interpretation id="interp57" emma:lang="zh-CN" emma:confidence="0">
                  <emma:literal>°</emma:literal>
                </emma:interpretation>
                <emma:interpretation id="interp58" emma:lang="zh-CN" emma:confidence="0">
                  <emma:literal>○</emma:literal>
                </emma:interpretation>
                <emma:interpretation id="interp5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16434">15302 1894 6400,'-28'-9'2368,"28"9"-1280,-13-27-512,5 19 1152,8 8-960,-10-8 480,7 8-768,-10-4 448,3 4-512,-7 4 127,3 8-319,-4 3 128,6 1-192,-6 7 128,5 1-160,-5 7 64,10 4-96,0 8-64,3-4 0,5 5 32,5 0-32,3 1 64,10-6-64,8-4-32,-1-9 32,16-9 32,-2-7-32,10-12-96,0-6 32,-6-20-32,-4 0 0,0-14 192,-3 3-64,-14-16 256,0 13-192,-18-16 384,-4 10-288,-10-6 224,2 14-224,-9-2-288,-1 14 32,-8-2-1408,8 8 800,-3 4-3071,8 6 2079,3 4-3488,7 8 2912</inkml:trace>
        </inkml:traceGroup>
        <inkml:traceGroup>
          <inkml:annotationXML>
            <emma:emma xmlns:emma="http://www.w3.org/2003/04/emma" version="1.0">
              <emma:interpretation id="{F8E7BD73-751F-4B21-9EA7-8E577B23EE93}" emma:medium="tactile" emma:mode="ink">
                <msink:context xmlns:msink="http://schemas.microsoft.com/ink/2010/main" type="inkWord" rotatedBoundingBox="15233,1091 16259,1052 16298,2070 15273,2110"/>
              </emma:interpretation>
              <emma:one-of disjunction-type="recognition" id="oneOf12">
                <emma:interpretation id="interp60" emma:lang="zh-CN" emma:confidence="0">
                  <emma:literal>阳</emma:literal>
                </emma:interpretation>
                <emma:interpretation id="interp61" emma:lang="zh-CN" emma:confidence="0">
                  <emma:literal>北</emma:literal>
                </emma:interpretation>
                <emma:interpretation id="interp62" emma:lang="zh-CN" emma:confidence="0">
                  <emma:literal>㧃</emma:literal>
                </emma:interpretation>
                <emma:interpretation id="interp63" emma:lang="zh-CN" emma:confidence="0">
                  <emma:literal>㧄</emma:literal>
                </emma:interpretation>
                <emma:interpretation id="interp64" emma:lang="zh-CN" emma:confidence="0">
                  <emma:literal>※</emma:literal>
                </emma:interpretation>
              </emma:one-of>
            </emma:emma>
          </inkml:annotationXML>
          <inkml:trace contextRef="#ctx0" brushRef="#br0" timeOffset="16849">15691 2032 6144,'-9'-3'2272,"9"3"-1216,-17 3-448,12-3 1152,10 5-960,-5-5 320,5 0-672,-1-5 160,4 5-352,-3-3 192,-1 6-224,-4-3 479,5 0-383,-5 9 416,4 2-416,-4 8 256,0 9-320,0 8 288,0 2-320,-4 16 96,4 6-192,-5 1 64,10-2-96,-10 4 0,5-10-32,-4 14-128,4-8 32,-5-1-480,10-6 288,-5-10-1088,0-3 704,0-12-1343,0-7 1119,-5-17-1856,5-3 1504,-4-14-2528,4-3 2112,-8-38-1376,-2 10 1760</inkml:trace>
          <inkml:trace contextRef="#ctx0" brushRef="#br0" timeOffset="17602">15498 2091 5888,'-8'-31'2272,"8"31"-1216,0-8-608,0 5 992,5 3-800,-2-5 96,7 5-448,3-3 96,8 0-224,6-6 128,4 9-160,4 0 224,0 3-224,9 6 256,-5 2-256,1 5 320,-1-1-256,0 1 384,-8 3-320,-13 1 511,-5 0-447,-13 7 352,0-4-384,-21 1 192,3-2-256,-21 3 0,11-2-128,-6-4-480,7-2 192,-4-9-1120,10-2 736,-2-10-1727,15 2 1311,8-14-1856,8 4 1600,7-8-1440,1 4 1568,6-4-224,0 6 800,1-2 1536,-2 4-512,-4 0 1952,1 8-1344,5-4 1248,-7 8-1344,2-8 544,5 8-896,3-3 64,-1 3-416,7-3 32,-2 6-192,6-6-64,-5 3-32,3-8-320,-4 2 160,1-8-1280,-3 3 768,-15-5-1408,0 4 1152,-18-4-192,5 5 640,-13-9 544,5 9-32,-15-5 928,10 4-544,-13 1 928,3 3-768,-3-8 672,9 8-736,-1-4 512,5 9-608,-5-2 383,5 10-479,0-2 320,8 9-384,2 7 480,6 5-448,-3 7 416,5 0-416,0 8 128,8 7-288,5-2 64,0-4-128,3-10-192,2 1 32,2-12-896,6 1 544,0-12-1792,0-4 1217,0-11-2657,-5 2 2080,-1-9-2944,1-2 2560</inkml:trace>
          <inkml:trace contextRef="#ctx0" brushRef="#br0" timeOffset="17817">16490 2037 7424,'-9'0'2816,"9"0"-1536,-8 3-736,3-3 1440,5 4-1152,-4 8 416,0 3-769,-1 10 65,5-3-288,0 6-96,5 8-96,-5-6-480,8-2 224,2-6-1727,7-2 1023,-4-9-3968,5-2 2720</inkml:trace>
          <inkml:trace contextRef="#ctx0" brushRef="#br0" timeOffset="18033">16473 1900 7040,'-21'-16'2624,"21"16"-1408,-10-27-1152,5 19 768,10 8-544,-5-8-64,0 8-128,0 5-2208,10 3 1184,-2 4-2976,0-2 2208</inkml:trace>
        </inkml:traceGroup>
        <inkml:traceGroup>
          <inkml:annotationXML>
            <emma:emma xmlns:emma="http://www.w3.org/2003/04/emma" version="1.0">
              <emma:interpretation id="{95A60B6A-FDC7-44A1-A71E-D6632798809E}" emma:medium="tactile" emma:mode="ink">
                <msink:context xmlns:msink="http://schemas.microsoft.com/ink/2010/main" type="inkWord" rotatedBoundingBox="16377,967 17129,938 17151,1503 16399,1532"/>
              </emma:interpretation>
              <emma:one-of disjunction-type="recognition" id="oneOf13">
                <emma:interpretation id="interp65" emma:lang="zh-CN" emma:confidence="0">
                  <emma:literal>的</emma:literal>
                </emma:interpretation>
                <emma:interpretation id="interp66" emma:lang="zh-CN" emma:confidence="0">
                  <emma:literal>沁</emma:literal>
                </emma:interpretation>
                <emma:interpretation id="interp67" emma:lang="zh-CN" emma:confidence="0">
                  <emma:literal>仙</emma:literal>
                </emma:interpretation>
                <emma:interpretation id="interp68" emma:lang="zh-CN" emma:confidence="0">
                  <emma:literal>汕</emma:literal>
                </emma:interpretation>
                <emma:interpretation id="interp69" emma:lang="zh-CN" emma:confidence="0">
                  <emma:literal>讪</emma:literal>
                </emma:interpretation>
              </emma:one-of>
            </emma:emma>
          </inkml:annotationXML>
          <inkml:trace contextRef="#ctx0" brushRef="#br0" timeOffset="18708">16696 1966 7808,'-30'0'2880,"30"0"-1536,-18 0-736,10 0 1344,8 5-1120,-5-5 447,10 3-767,-5 2 288,8-2-480,2 5 128,8 3-288,-6 6 128,2-3-160,-6 6 64,1 4-96,-1 4 0,1-2-32,-5 9-64,6 1 32,-7-5-32,7-4 0,-7-7-96,7-1 64,-7-11-320,7-1 192,-5-14-288,-2 3 256,2-16-64,3 6 160,-4-14-224,6 8 192,-6-7-32,6 2 96,-2-5 0,4 15 0,-2-1 64,4 5 0,-6 2 64,1 5-32,0 8 64,3 8-64,-7 4 192,4 7-128,-9 4 96,0-4-96,0 2 96,0-3-128,0-6-32,0 1 0,0-11-256,9-1 128,-6-13-256,7 5 224,-2-14-160,2 6 160,-2-9 0,5 7 64,-5-9 128,1 5-32,5-5 64,-6 6-64,-4 1 64,6 4-64,-6 6 128,6 5-96,-2 5 256,0 6-192,2 1 256,-2 4-256,2-2 96,-2 5-128,1-2-128,-1 3 0,1-6-672,0 2 384,-1-5-1983,2 3 1279,-2-14-2464,0 0 1984,2-9-2304,3 1 2176</inkml:trace>
          <inkml:trace contextRef="#ctx0" brushRef="#br0" timeOffset="18939">17341 2068 6400,'5'0'2368,"-5"0"-1280,3 28-704,2-18 1088,3 2-832,-3 4 256,3-2-544,-3 6-128,-1 0-128,1-8-1568,-1 4 800,-4-12-3520,5 0 2336</inkml:trace>
          <inkml:trace contextRef="#ctx0" brushRef="#br0" timeOffset="19155">17193 1740 6656,'-10'-8'2528,"10"8"-1344,10 0-736,-6 0 1152,0 4-928,5 0 320,4 0-608,0 4-544,5 8 64,-5 4-3392,5 2 1920,-2-2-3008,7 4 2592</inkml:trace>
        </inkml:traceGroup>
        <inkml:traceGroup>
          <inkml:annotationXML>
            <emma:emma xmlns:emma="http://www.w3.org/2003/04/emma" version="1.0">
              <emma:interpretation id="{3DF36526-965D-4DFF-8A76-EFD56E45A3AC}" emma:medium="tactile" emma:mode="ink">
                <msink:context xmlns:msink="http://schemas.microsoft.com/ink/2010/main" type="inkWord" rotatedBoundingBox="17310,1216 17574,1206 17591,1649 17327,1660"/>
              </emma:interpretation>
              <emma:one-of disjunction-type="recognition" id="oneOf14">
                <emma:interpretation id="interp70" emma:lang="zh-CN" emma:confidence="0">
                  <emma:literal>工</emma:literal>
                </emma:interpretation>
                <emma:interpretation id="interp71" emma:lang="zh-CN" emma:confidence="0">
                  <emma:literal>2</emma:literal>
                </emma:interpretation>
                <emma:interpretation id="interp72" emma:lang="zh-CN" emma:confidence="0">
                  <emma:literal>℃</emma:literal>
                </emma:interpretation>
                <emma:interpretation id="interp73" emma:lang="zh-CN" emma:confidence="0">
                  <emma:literal>‘</emma:literal>
                </emma:interpretation>
                <emma:interpretation id="interp74" emma:lang="zh-CN" emma:confidence="0">
                  <emma:literal>z</emma:literal>
                </emma:interpretation>
              </emma:one-of>
            </emma:emma>
          </inkml:annotationXML>
          <inkml:trace contextRef="#ctx0" brushRef="#br0" timeOffset="19613">17648 2028 8064,'-4'-7'3072,"4"7"-1664,-17-11-928,7 5 1312,10 6-1024,-8-3 351,3 3-671,-8 0 0,8 3-256,-8-3 32,10 6-128,-1-6 160,4 3-160,-6-3 192,12 0-192,-6 0 192,4 8-192,-4-8 192,3 3-192,2-3 192,3 4-192,5 0 96,2 1-96,-2-5 0,0 3-32,0-3 32,4 4-64,-3 0 128,3 8-96,-4-4 32,0 3-32,-5 0-128,5 3 32,-8-4 160,0 6-64,-10 0 32,0 6-32,-3-2 160,0 4-128,-10 4 192,0 0-192,-4-6 256,9 0-224,0 3 32,5-2-96,3 1-128,5-5 32,5-4 32,3-2 0,5-10-96,10 5 64,-3-13-672,8 5 384,-7-6-1504,5 1 1024,-3-6-2463,-5 2 1855,-10-5-3808,2 1 2944</inkml:trace>
        </inkml:traceGroup>
        <inkml:traceGroup>
          <inkml:annotationXML>
            <emma:emma xmlns:emma="http://www.w3.org/2003/04/emma" version="1.0">
              <emma:interpretation id="{A54A1E94-E101-42CB-8195-40B419B4BA0A}" emma:medium="tactile" emma:mode="ink">
                <msink:context xmlns:msink="http://schemas.microsoft.com/ink/2010/main" type="inkWord" rotatedBoundingBox="17334,998 18554,951 18576,1524 17356,1571"/>
              </emma:interpretation>
              <emma:one-of disjunction-type="recognition" id="oneOf15">
                <emma:interpretation id="interp75" emma:lang="zh-CN" emma:confidence="0">
                  <emma:literal>地</emma:literal>
                </emma:interpretation>
                <emma:interpretation id="interp76" emma:lang="zh-CN" emma:confidence="0">
                  <emma:literal>球</emma:literal>
                </emma:interpretation>
                <emma:interpretation id="interp77" emma:lang="zh-CN" emma:confidence="0">
                  <emma:literal>吠</emma:literal>
                </emma:interpretation>
                <emma:interpretation id="interp78" emma:lang="zh-CN" emma:confidence="0">
                  <emma:literal>㺴</emma:literal>
                </emma:interpretation>
                <emma:interpretation id="interp79" emma:lang="zh-CN" emma:confidence="0">
                  <emma:literal>娥</emma:literal>
                </emma:interpretation>
              </emma:one-of>
            </emma:emma>
          </inkml:annotationXML>
          <inkml:trace contextRef="#ctx0" brushRef="#br0" timeOffset="20496">17627 2184 7040,'-28'-2'2720,"28"2"-1472,0 0-608,0 0 1344,0 0-1120,0 0 512,10 2-832,-2-2 63,10 4-351,-6 0-320,6 0 32,0-4-991,0 4 575,3-4-1664,5 0 1184,5 0-1600,0 0 1440,-1 0-960,6 0 1184,0 0 64,-2 0 448,-3 0 608,-1 0-128,-4-4 1024,-3 4-640,-2-8 1248,-3 2-992,-5-8 1120,0 3-1088,-8-4 800,4 7-928,-13-8 640,4 4-768,-13-7 447,3 8-575,-11-5 192,3 8-352,-5-4 64,7 9-192,-7-2 160,5 5-192,-3 5 192,8 6-192,1 3 32,2 6-64,2 8-64,8 0 32,0 7 96,8-4-64,2-3-32,6-1 0,2-8-128,-1 1 64,1-16-192,3 0 128,-3-17-32,0 6 64,-5-11 64,0 1 0,-3-2 128,3 7-64,-5-1 192,1 6-160,0-1 256,-1 8-224,1 4 160,5 4-160,3 4-64,-4 4-32,0-5-544,5 0 288,-5-11-1792,5 5 1088,-1-21-2751,0-1 2079,1-13-2368,-1 2 2272,-3-14-1344,-2 12 1760,6-38 4864,-8 6-1216,-7 11 448,2 10-1664,-5 1 640,0 16-1088,0 4 864,0 10-897,0 4 513,0 14-704,0 8 320,5 8-480,-2 8 320,7-2-352,-2 13 192,2 0-256,-2 8 0,5-1-128,-3 2-128,2 1 0,2-9-736,3-5 384,-4-12-1728,5-3 1184,-5-16-2527,5-6 1919,-10-12-3200,5-2 2656</inkml:trace>
          <inkml:trace contextRef="#ctx0" brushRef="#br0" timeOffset="20934">18237 1931 6912,'-26'3'2624,"26"-3"-1408,-18 8-512,13-4 1600,5 4-1280,-5-4 512,-3 3-961,3-2 353,10 3-576,8-4 192,0-2-320,13-2-128,4 6-64,11-6-192,-2 0 96,5-6-1152,-1 6 640,1-6-2143,-1 1 1535,1-3-2656,-3 5 2208,-7-5-1856,-4 8 2016,11-3 5568,-41 3-1312,-5 0 512,1 3-1888,-5 1 224,0 8-961,1 0 417,2-2-640,6 10 256,6 0-416,2 4-96,6 2-96,-1 2-352,5 4 128,-5-2-1152,0-2 704,0-5-2687,0-4 1791,-5-11-3488,2 0 2816</inkml:trace>
          <inkml:trace contextRef="#ctx0" brushRef="#br0" timeOffset="21135">18745 1748 7680,'-4'-8'2880,"4"8"-1536,4 3-992,-4 2 736,3 7-640,3-1-800,-1 0 160,-1 2-1856,9 2 1120,0-4-2880,5 6 2112</inkml:trace>
        </inkml:traceGroup>
        <inkml:traceGroup>
          <inkml:annotationXML>
            <emma:emma xmlns:emma="http://www.w3.org/2003/04/emma" version="1.0">
              <emma:interpretation id="{17D74536-EE17-40F1-BBC6-8CCD58B8EA76}" emma:medium="tactile" emma:mode="ink">
                <msink:context xmlns:msink="http://schemas.microsoft.com/ink/2010/main" type="inkWord" rotatedBoundingBox="18686,1155 18844,1149 18856,1442 18697,1448"/>
              </emma:interpretation>
              <emma:one-of disjunction-type="recognition" id="oneOf16">
                <emma:interpretation id="interp80" emma:lang="zh-CN" emma:confidence="0">
                  <emma:literal>。</emma:literal>
                </emma:interpretation>
                <emma:interpretation id="interp81" emma:lang="zh-CN" emma:confidence="0">
                  <emma:literal>0</emma:literal>
                </emma:interpretation>
                <emma:interpretation id="interp82" emma:lang="zh-CN" emma:confidence="0">
                  <emma:literal>·</emma:literal>
                </emma:interpretation>
                <emma:interpretation id="interp83" emma:lang="zh-CN" emma:confidence="0">
                  <emma:literal>乚</emma:literal>
                </emma:interpretation>
                <emma:interpretation id="interp84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21440">18972 1940 6272,'15'15'2368,"-15"-15"-1280,-18 24-512,9-13 1504,9 0-1152,-8 12 960,2 5-1088,3 3 415,3 1-703,0-4 0,9 2-320,-1-7-32,9-3-96,-4-12-192,5 0 64,0-16-192,3 4 160,-4-12-96,1 5 96,-8-17-64,-2 6 64,-8-6 192,0 4-32,-13 1 128,4 7-128,-13-4-224,10 9 64,-11 0-1088,10 2 641,0-2-2017,5 6 1440,3-1-3296,10 6 2496</inkml:trace>
        </inkml:traceGroup>
        <inkml:traceGroup>
          <inkml:annotationXML>
            <emma:emma xmlns:emma="http://www.w3.org/2003/04/emma" version="1.0">
              <emma:interpretation id="{922E03A7-05F5-4AB3-BAAD-CC18B16B89F8}" emma:medium="tactile" emma:mode="ink">
                <msink:context xmlns:msink="http://schemas.microsoft.com/ink/2010/main" type="inkWord" rotatedBoundingBox="18939,1168 19300,1154 19312,1454 18950,1467"/>
              </emma:interpretation>
              <emma:one-of disjunction-type="recognition" id="oneOf17">
                <emma:interpretation id="interp85" emma:lang="zh-CN" emma:confidence="0">
                  <emma:literal>“</emma:literal>
                </emma:interpretation>
                <emma:interpretation id="interp86" emma:lang="zh-CN" emma:confidence="0">
                  <emma:literal>〝</emma:literal>
                </emma:interpretation>
                <emma:interpretation id="interp87" emma:lang="zh-CN" emma:confidence="0">
                  <emma:literal>"</emma:literal>
                </emma:interpretation>
                <emma:interpretation id="interp88" emma:lang="zh-CN" emma:confidence="0">
                  <emma:literal>”</emma:literal>
                </emma:interpretation>
                <emma:interpretation id="interp8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21759">19188 1954 6528,'8'0'2464,"-8"0"-1344,4 4-480,-4-4 1568,0 0-1248,0 0 736,11 7-992,-8 1 383,6 3-607,-6 5 288,7 1-448,-5 6 416,-2-1-448,2 2-64,0 4-128,-2-8 0,2 0-64,0-2-32,-2-6 32,2-8-192,0-4 96,0-12-256,8 0 192,5-15-96,-2 12 128,7-4 0,-6 2 32,1 1 64,-2 8 0,-2 8 192,0 8-96,-1 4 384,0 9-256,-5-2 320,5 4-320,-3 4 32,3 1-160,0-8-704,0-6 352,0-8-3008,5-6 1793</inkml:trace>
        </inkml:traceGroup>
        <inkml:traceGroup>
          <inkml:annotationXML>
            <emma:emma xmlns:emma="http://www.w3.org/2003/04/emma" version="1.0">
              <emma:interpretation id="{A9F40DF4-5900-4774-920A-A5FDBFA5CF3D}" emma:medium="tactile" emma:mode="ink">
                <msink:context xmlns:msink="http://schemas.microsoft.com/ink/2010/main" type="inkWord" rotatedBoundingBox="20597,614 21696,571 21731,1492 20632,1535"/>
              </emma:interpretation>
              <emma:one-of disjunction-type="recognition" id="oneOf18">
                <emma:interpretation id="interp90" emma:lang="zh-CN" emma:confidence="0">
                  <emma:literal>通</emma:literal>
                </emma:interpretation>
                <emma:interpretation id="interp91" emma:lang="zh-CN" emma:confidence="0">
                  <emma:literal>匣</emma:literal>
                </emma:interpretation>
                <emma:interpretation id="interp92" emma:lang="zh-CN" emma:confidence="0">
                  <emma:literal>画</emma:literal>
                </emma:interpretation>
                <emma:interpretation id="interp93" emma:lang="zh-CN" emma:confidence="0">
                  <emma:literal>逾</emma:literal>
                </emma:interpretation>
                <emma:interpretation id="interp94" emma:lang="zh-CN" emma:confidence="0">
                  <emma:literal>適</emma:literal>
                </emma:interpretation>
              </emma:one-of>
            </emma:emma>
          </inkml:annotationXML>
          <inkml:trace contextRef="#ctx0" brushRef="#br0" timeOffset="23224">21140 1394 4480,'-5'-5'1760,"5"5"-960,0 5-320,0-5 1216,0 0-960,0 3 608,0 5-832,0 3 512,5 6-576,1-6 448,2 5-480,1-9 128,4 5-320,0-8 0,0 4-128,9-16 0,4 4-32,5-4 160,3 8-128,2-7 191,-5 3-191,-1-9 192,2 10-192,-6-5 192,0 5-192,-4-3 320,-1 6-224,-3 0 256,-1 9-256,-3-4 256,3 1-256,-12 2 320,3 1-288,-12 2 384,0 5-352,-8-5 32,2 6-192,-12-6-128,5 5 0,-14-5-384,9 4 192,-13-2-736,4 1 544,-5-5-576,10 2 544,-4-6-96,12 1 320,-3-6 32,12 5 128,0-5 128,4 0-32,1 0 192,8 4-128,4-4 256,7 4-224,6 0 96,1 0-128,0-4-64,4 3 0,-4-3-544,2 0 288,-12 0-1663,4 0 1055,-6 0-3680,-2 0 2528,-8 0-2208,0 4 2432</inkml:trace>
          <inkml:trace contextRef="#ctx0" brushRef="#br0" timeOffset="23457">21224 1701 7680,'-23'0'2880,"23"0"-1536,-4 3-864,0-3 1184,8 8-960,-4 4 512,4 7-737,-4 8 385,6 4-512,-6 2 320,0-2-384,0 0 192,0 4-256,0-1-64,0 5-96,-6 0-608,6-4 288,-4-10-1600,8-2 1057,-4-7-3905,6-4 2656,-6-12-2720,3-6 2752</inkml:trace>
          <inkml:trace contextRef="#ctx0" brushRef="#br0" timeOffset="24450">21245 1713 5504,'9'-8'2112,"-9"8"-1152,22 0-704,-4 0 992,2 0-704,8 0 512,3 0-608,0 0 448,0 0-480,-2 0 384,2 0-448,0 0 480,-3 0-512,-3 0 575,-4 5-511,-3-5 512,-6 3-512,-1 0 352,-4 3-416,7-4 192,-4 4-288,-2 0 128,0 10-192,-3 4 128,4-1-160,-5 6 64,0-3-96,1 0 96,4 3-128,-5-2 128,1 1-128,-2-1 32,2 4-32,0 1 32,-2 0-64,2-6-32,0 1 32,-5-2-320,3-7 160,-3-2-864,0 4 544,-3-13-928,3 6 768,-5-9-608,0 0 704,-11-9-287,1 3 447,-10-10 128,4-1 128,-28-13 160,13 7-32,-13-5 256,11 4-160,-6-7 384,13 9-288,5-11 159,9 10-223,3-4 224,14 8-256,5-1 96,8 12-128,5 2-64,-2 6 0,2 2 32,4 10-32,-8 0 64,4 4-64,-15 0 64,6-2-64,-18 6 192,6 0-128,-15-4 384,0 3-256,-8-8 384,4 5-352,-4-4 224,8 0-256,0-4 0,10-1-128,2-7-192,12 3 32,6-6-448,11-2 256,8-9-864,3-2 640,2 2-1056,-1 0 865,-9-6-801,-5 10 832,-8-10-160,-3 8 480,-15-12 416,5 4-64,-8-2 608,-2 6-384,-8-4 608,6 9-480,-5-6 288,3 11-384,1-6 63,5 8-223,-2-4 224,6 8-224,0-4 256,4 8-256,0 1 384,4 6-288,-4 9 384,4 2-352,-4 6 224,5 0-256,-5-1-64,5-4-96,-5 5-256,4-1 96,-4 8-960,0-1 608,0-6-2143,0-5 1439,0 1-4000,0-4 2912,-4-4-2080,4-5 2496</inkml:trace>
          <inkml:trace contextRef="#ctx0" brushRef="#br0" timeOffset="25012">20895 1927 5888,'-18'5'2272,"18"-5"-1216,-5 8-672,0-5 1152,10 0-864,-5 3 608,0-4-768,0 6 512,0 4-576,0-1 192,0 5-384,0 7 128,5 1-225,-5 7 65,4 4-128,-4-3-64,4-2 0,1-6 32,0 0-32,-5 0-32,0-4 32,0-6 32,0-3-32,0-2-32,3 1 32,2-4-128,3-4 64,2-4 32,2 2 0,6-6-96,0 4 64,3-6-128,5-1 96,5-2-32,5 3 32,8-4 64,-1 4 0,6 2 0,-5 1 0,-1-4-95,-4 9 63,2-2 95,-2 2-31,0-6-32,6 12 32,-1-6-127,0 0 63,-5 0 32,4 2 0,1-2-160,-5 0 96,1-2-672,0 2 416,0-6-1728,-6 4 1152,-3-6-3392,0-1 2400</inkml:trace>
        </inkml:traceGroup>
        <inkml:traceGroup>
          <inkml:annotationXML>
            <emma:emma xmlns:emma="http://www.w3.org/2003/04/emma" version="1.0">
              <emma:interpretation id="{8449A218-940F-43A0-9909-6CF6650E85C9}" emma:medium="tactile" emma:mode="ink">
                <msink:context xmlns:msink="http://schemas.microsoft.com/ink/2010/main" type="inkWord" rotatedBoundingBox="21993,785 22829,753 22862,1597 22025,1630"/>
              </emma:interpretation>
              <emma:one-of disjunction-type="recognition" id="oneOf19">
                <emma:interpretation id="interp95" emma:lang="zh-CN" emma:confidence="0">
                  <emma:literal>用</emma:literal>
                </emma:interpretation>
                <emma:interpretation id="interp96" emma:lang="zh-CN" emma:confidence="0">
                  <emma:literal>開</emma:literal>
                </emma:interpretation>
                <emma:interpretation id="interp97" emma:lang="zh-CN" emma:confidence="0">
                  <emma:literal>周</emma:literal>
                </emma:interpretation>
                <emma:interpretation id="interp98" emma:lang="zh-CN" emma:confidence="0">
                  <emma:literal>闽</emma:literal>
                </emma:interpretation>
                <emma:interpretation id="interp99" emma:lang="zh-CN" emma:confidence="0">
                  <emma:literal>闸</emma:literal>
                </emma:interpretation>
              </emma:one-of>
            </emma:emma>
          </inkml:annotationXML>
          <inkml:trace contextRef="#ctx0" brushRef="#br0" timeOffset="25613">22250 1662 6144,'-5'-16'2368,"5"16"-1280,5-8-704,-5 5 1376,5 6-992,-5-3 832,3 0-928,-3 0 576,0 0-737,0 5 449,5 3-544,0 3 256,-2 4-384,2 17 256,0 2-288,-2 10 128,7-5-224,-2 3 64,2 5-128,-2 23-192,5 4 32,-4-7-960,4-9 576,-4-11-2303,0-11 1567,-6-14-4160,7-5 3008</inkml:trace>
          <inkml:trace contextRef="#ctx0" brushRef="#br0" timeOffset="26675">22394 1596 6144,'10'-8'2272,"-10"8"-1216,29-8-672,-11 4 1152,0 4-864,12-5 672,6 2-800,8-5 384,0 8-576,4-4 256,-4 4-352,0-4 415,0 8-383,5-4 448,-11 8-448,1-1 512,-3 6-480,-10-1 512,-4 2-512,-5 6 352,0 0-384,-7 6 192,3 2-256,-8 8 64,3 3-160,-3 3 160,-2-3-192,-3 8 192,0 0-192,0 3 32,0-3-64,0 5-64,0-1 32,0-1-32,5-6 0,0-10-352,-2-4 192,-3-6-992,5-1 640,-5-12-1408,0 3 1088,-8-20-1663,3 3 1439,-12-13-1408,3 5 1408,-12-11-512,4-3 928,-25-22 128,3 8 320,-18-8 640,4 5-256,-2-2 992,6 13-640,-2-11 928,17 11-832,-5-8 544,16 7-704,2 1 384,14 11-512,-1 2 255,13 6-351,5 0 192,7 4-224,10 8 64,4 4-160,4 4 0,1 3-64,5 0 96,-6 5-96,-12 1 32,-5-3-32,-18 3 224,1 2-160,-18 0 672,5 4-448,-14 2 544,5 2-512,-5-4 288,9-1-384,-4-2-160,12-4-64,2-4-64,12-4 0,8-12-288,10 0 160,12-8-928,6 0 576,21-15-1344,-1 8 1024,-7-4-1247,-10 4 1183,-13-9-352,2 4 704,-25-8 672,-3 10-64,-21-10 768,-2 6-480,-11-7 448,3 14-480,-5-9 255,10 14-351,0-6 0,9 9-160,-1-2 0,10 7-32,3-2 96,5 8-96,5 0 256,3 8-192,0-2 608,2 10-448,-2 7 544,1 4-512,0 6 352,-1 1-384,-3 2 0,-1-5-192,-4 7-64,0 1 0,0 8-896,9 1 480,-4 13-2176,3 2 1440,1-13-4575,0-6 3167</inkml:trace>
        </inkml:traceGroup>
        <inkml:traceGroup>
          <inkml:annotationXML>
            <emma:emma xmlns:emma="http://www.w3.org/2003/04/emma" version="1.0">
              <emma:interpretation id="{D9A231EB-78B3-4ECB-BEA0-0457BB9AEDC7}" emma:medium="tactile" emma:mode="ink">
                <msink:context xmlns:msink="http://schemas.microsoft.com/ink/2010/main" type="inkWord" rotatedBoundingBox="23113,553 24052,517 24102,1833 23164,1869"/>
              </emma:interpretation>
              <emma:one-of disjunction-type="recognition" id="oneOf20">
                <emma:interpretation id="interp100" emma:lang="zh-CN" emma:confidence="0">
                  <emma:literal>图</emma:literal>
                </emma:interpretation>
                <emma:interpretation id="interp101" emma:lang="zh-CN" emma:confidence="0">
                  <emma:literal>囹</emma:literal>
                </emma:interpretation>
                <emma:interpretation id="interp102" emma:lang="zh-CN" emma:confidence="0">
                  <emma:literal>圖</emma:literal>
                </emma:interpretation>
                <emma:interpretation id="interp103" emma:lang="zh-CN" emma:confidence="0">
                  <emma:literal>阁</emma:literal>
                </emma:interpretation>
                <emma:interpretation id="interp104" emma:lang="zh-CN" emma:confidence="0">
                  <emma:literal>囵</emma:literal>
                </emma:interpretation>
              </emma:one-of>
            </emma:emma>
          </inkml:annotationXML>
          <inkml:trace contextRef="#ctx0" brushRef="#br0" timeOffset="28866">23829 1557 5248,'-13'-30'2016,"13"30"-1088,-4-14-320,-1 8 1504,10 6-1152,-10-5 1024,5 5-1152,-9 5 480,5 1-769,-9 11 417,8 2-544,-11 4 128,6 1-320,-11-1 0,8 1-128,-2-9-128,7 1 0,8-8-192,5 1 128,3-9-96,5 0 96,0-9 0,2 4 32,6-1 0,1 1 0,0 2 128,0 3-32,-1 0 320,1 8-160,-3-2 512,-7 2-384,-9 4 512,3 1-512,-15 1 352,4 11-384,-17 9-96,1 1-96,-18 1-576,8-5 256,-17-1-1536,7-2 992,-15-5-2495,8-4 1855,-5-6-1824,9-1 1856,6-12-448,7 3 1088,3-15 160,15 4 352,10-11 480,11 4-96,0-17 992,10 9-640,0-7 960,0 5-832,2-2 736,3 12-768,8-1 576,5 5-672,3-1 576,0 7-608,9-3 383,-4 8-511,13-6 256,-1 6-352,2-5 0,-1 5-160,0-4 96,-8 4-128,-6 0-32,-4 4 0,-8-4-832,-5 5 448,-13-2-1663,2 8 1087,-20-3-2368,0 4 1856,-16-4-2432,-2 0 2208,-56 19 3776,-9 1-224,13-8 736,10-1-1504,12-4 192,15-4-800,7-3 352,18 5-512,8-7 320,10 3-384,8-5 128,5 0-256,13-4 63,-1 0-127,9 0 0,-1 0-32,3 0 32,-2 0-64,-13 0-96,-3 3 32,-18 2-256,-2 3 160,-16-2-223,0 7 191,-10-1 288,7-1-64,-25 5 479,10 4-287,1-6 224,14 6-256,-2-7 64,8 1-160,7-5 64,6 2-96,10-11-64,5 0 0,5-3-256,-3-2 128,3-2-448,3 7 288,-3-5-576,-10 10 481,-10-1-353,-3 7 416,-13 0 384,-3 5-64,-15 4 800,0-1-449,-4 1 737,9 4-640,0-10 416,9 6-544,-1-9 32,8 6-224,7-9-32,3 0-64,8-8-416,9 3 224,9-11-960,5 5 608,5-9-1823,-2 4 1279,6-8-2560,4 5 2016,0-6-2432,0 6 2304</inkml:trace>
          <inkml:trace contextRef="#ctx0" brushRef="#br0" timeOffset="27267">23408 1627 7808,'-21'-11'2880,"21"11"-1536,0-11-1504,3 5 768,7 6-448,-2-3 576,5-2-416,-3 2 576,3 6-512,-6 5 416,7 4-448,-2 12 543,3 7-511,-11 8 512,5 5-512,-6 9 224,3 2-352,-2 7 0,1-2-160,-2 2 0,2-7-32,0-8-832,-2-2 416,2-13-2112,0-9 1377,-2-15-3457,2-5 2528,0-25-2272,0-3 2432</inkml:trace>
          <inkml:trace contextRef="#ctx0" brushRef="#br0" timeOffset="27666">23754 1366 5504,'22'-16'2112,"-22"16"-1152,45-15-416,-29 7 1344,7 8-1056,8-8 672,3 8-896,6-3 512,-1 3-640,-3 0 607,-5 3-639,-1 0 544,1 5-544,-5 0 256,0 4-416,-3 0 352,-7 4-384,-1 2 288,1 7-288,-6 6 352,-2 8-352,-4 3 160,4 2-256,-8 9 64,5 7-128,-5 13 96,0-2-128,0 10 32,0-6-32,0 11-64,5-8 32,-1 11-32,5-14 0,-1-5-96,2-12 64,-2-8-736,2-10 384,-7-6-1568,2-6 1088,-10-12-2239,2-10 1759,-12-20-3936,7-2 2976</inkml:trace>
        </inkml:traceGroup>
        <inkml:traceGroup>
          <inkml:annotationXML>
            <emma:emma xmlns:emma="http://www.w3.org/2003/04/emma" version="1.0">
              <emma:interpretation id="{BCD00130-7999-45CF-A8DD-DF93B57F2056}" emma:medium="tactile" emma:mode="ink">
                <msink:context xmlns:msink="http://schemas.microsoft.com/ink/2010/main" type="inkWord" rotatedBoundingBox="24331,663 25237,628 25267,1396 24360,1431"/>
              </emma:interpretation>
              <emma:one-of disjunction-type="recognition" id="oneOf21">
                <emma:interpretation id="interp105" emma:lang="zh-CN" emma:confidence="0">
                  <emma:literal>优</emma:literal>
                </emma:interpretation>
                <emma:interpretation id="interp106" emma:lang="zh-CN" emma:confidence="0">
                  <emma:literal>優</emma:literal>
                </emma:interpretation>
                <emma:interpretation id="interp107" emma:lang="zh-CN" emma:confidence="0">
                  <emma:literal>伏</emma:literal>
                </emma:interpretation>
                <emma:interpretation id="interp108" emma:lang="zh-CN" emma:confidence="0">
                  <emma:literal>代</emma:literal>
                </emma:interpretation>
                <emma:interpretation id="interp109" emma:lang="zh-CN" emma:confidence="0">
                  <emma:literal>犹</emma:literal>
                </emma:interpretation>
              </emma:one-of>
            </emma:emma>
          </inkml:annotationXML>
          <inkml:trace contextRef="#ctx0" brushRef="#br0" timeOffset="29467">24874 1657 5504,'0'-11'2112,"0"11"-1152,8-3-288,-8-2 1632,0 10-1280,0-5 960,0 0-1184,-4 0 287,0 8-639,-5-2 96,0 11-320,-13 2-64,5 9-96,-27 11-544,4-1 256,6-10-895,8-1 639,-2-7-992,15-6 832,-5-5-512,10 2 640,0-11 0,8 5 320,0-13 448,8 3-96,0-1 992,10 0-640,0 6 896,0 9-800,-1-1 480,0 6-641,-3 3 385,3 2-480,-8 6 384,4 0-416,-8 8 64,3-2-256,-3 4-416,-2-4 160,-6-8-1600,3 1 960,-5-9-2847,0-4 2047,-3-6-3104,8-5 2656</inkml:trace>
          <inkml:trace contextRef="#ctx0" brushRef="#br0" timeOffset="30115">24925 1924 7296,'22'-12'2816,"-22"12"-1536,44-8-640,-31 0 1280,5 0-1088,8-12 160,0 6-608,5-6-160,4 8-129,1-8-350,-2 8 127,10-10-1280,0 6 768,-22 0-2400,-4 9 1696,-13-6-1984,-5 9 1888,-9-6 736,0 4 480,-4 0 2464,-1 1-1216,-7-3 1760,3 8-1568,-8-3 704,8 3-1120,0 0 576,5 3-832,0-3 639,5 8-671,-2 3 448,5 9-544,-3 8 480,8-1-512,-12 4 512,6 5-512,-2 2 160,-1 1-320,-7 5-128,-2-2-64,-5-3-736,5-3 384,-3-8-1504,8-2 1024,-5-14-1599,10 0 1343,-1-18-736,9 0 1024,4-10 128,4 0 416,6-7 480,8 7-96,-4 1 704,3 7-480,-3 0 800,5 8-672,-7 0 608,1 4-641,6 4 385,-5 8-512,-2-2 384,2 8-416,-5-8 128,5 2-288,0-4 64,0 7-128,0-11 0,3 1-32,1-9-256,-1 2 96,2-4-800,-2-4 480,-3-13-1696,0 8 1153,-1-25-2657,1 5 2048,-14-20-2720,0 5 2432</inkml:trace>
          <inkml:trace contextRef="#ctx0" brushRef="#br0" timeOffset="30316">25326 1491 8704,'-14'-39'3328,"14"39"-1792,-4-28-960,4 25 1536,4 3-1217,-4 0 513,8 3-864,0 0 416,10 11-544,-4-3 32,4 1-256,0-1-448,-1 8 128,-4-6-1600,0-1 960,0-1-3263,0 0 2239,0-3-3328,1 0 2912</inkml:trace>
        </inkml:traceGroup>
        <inkml:traceGroup>
          <inkml:annotationXML>
            <emma:emma xmlns:emma="http://www.w3.org/2003/04/emma" version="1.0">
              <emma:interpretation id="{6DF20BF8-2E7D-4B80-BC33-AECE07E8B19A}" emma:medium="tactile" emma:mode="ink">
                <msink:context xmlns:msink="http://schemas.microsoft.com/ink/2010/main" type="inkWord" rotatedBoundingBox="25305,768 26184,734 26212,1449 25332,1483"/>
              </emma:interpretation>
              <emma:one-of disjunction-type="recognition" id="oneOf22">
                <emma:interpretation id="interp110" emma:lang="zh-CN" emma:confidence="0">
                  <emma:literal>化</emma:literal>
                </emma:interpretation>
                <emma:interpretation id="interp111" emma:lang="zh-CN" emma:confidence="0">
                  <emma:literal>比</emma:literal>
                </emma:interpretation>
                <emma:interpretation id="interp112" emma:lang="zh-CN" emma:confidence="0">
                  <emma:literal>㲺</emma:literal>
                </emma:interpretation>
                <emma:interpretation id="interp113" emma:lang="zh-CN" emma:confidence="0">
                  <emma:literal>他</emma:literal>
                </emma:interpretation>
                <emma:interpretation id="interp114" emma:lang="zh-CN" emma:confidence="0">
                  <emma:literal>巶</emma:literal>
                </emma:interpretation>
              </emma:one-of>
            </emma:emma>
          </inkml:annotationXML>
          <inkml:trace contextRef="#ctx0" brushRef="#br0" timeOffset="30894">25838 1624 9472,'-4'0'3520,"4"0"-1920,0 3-1440,0 0 1280,0 2-897,-4 3 609,4 0-672,-11 4 256,8 7-448,-15 4 64,0 4-224,-12 12-416,4 0 160,0-3-1120,4-5 704,-4-4-1791,2 1 1311,4-14-1568,6-1 1472,2-9-288,2-1 832,10-10 416,4 3 128,2-5 1024,2 9-544,4-3 1376,2 6-1024,-2 6 832,6 2-960,0 8 416,0 9-608,-10 3-65,5 1-255,-3 2-863,3 2 351,-5-9-3008,2-7 1856,2-20-3232,2-5 2688</inkml:trace>
          <inkml:trace contextRef="#ctx0" brushRef="#br0" timeOffset="31583">26285 1526 9216,'18'3'3424,"-18"-3"-1856,10 8-928,-10-5 1855,3 5-1407,-3 0 992,0 0-1248,-3 8 544,-2 0-800,-8 3 128,0 8-416,-18 15-256,3 6-32,-11-6-576,4 2 320,1-14-1376,8-2 896,-2-8-1632,10-4 1344,-2-10-1567,2 2 1503,-4-8-960,8 0 1184,-2-14-160,6 1 608,-3-13 96,8 6 192,-3-7 96,8 7 32,-5-7 608,5 8-320,0-6 800,5 10-608,0-9 768,3 4-736,2 1 832,-2 12-768,0-5 480,2 8-609,-7-4 257,2 8-416,0-3 352,3 3-384,-4 0 384,5 3-384,0 5 384,-1 4-384,2 4 224,-2 6-256,0 6 224,2 0-256,-2 6 256,5 6-256,-8-6 32,0 2-128,0 3-64,-2-4 0,2 5 96,0-6-64,-2 2 256,2-6-192,0-2 96,3 0-128,1-1-128,5-8 0,3-4-32,0-4 0,5-6 0,4 4 0,0-9 64,5 2 0,0-4-160,0 2 96,-5-9-384,1 4 224,-6-6-1152,-3 8 768,-10-9-2560,3 4 1793,-11-12-4481,0 4 3296</inkml:trace>
        </inkml:traceGroup>
      </inkml:traceGroup>
    </inkml:traceGroup>
  </inkml:traceGroup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25:11.10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A3D065E-0834-43A1-9479-6E137DC47CDC}" emma:medium="tactile" emma:mode="ink">
          <msink:context xmlns:msink="http://schemas.microsoft.com/ink/2010/main" type="inkDrawing" rotatedBoundingBox="1403,3226 29493,2483 29502,2822 1412,3565" shapeName="Other"/>
        </emma:interpretation>
      </emma:emma>
    </inkml:annotationXML>
    <inkml:trace contextRef="#ctx0" brushRef="#br0">1652 4017 4352,'0'0'1664,"0"0"-896,10 0-608,-6 0 704,0 0-480,6 0 352,3 0-416,0-3 256,5 3-320,2-4 128,4 4-224,6 0 128,4 4-160,7-1 160,2 2-192,9-5 192,-3 0-192,8 0 32,-3 0-64,15 3 32,1 6-64,14-2 64,-1 1-64,9 4 128,-4-1-96,12 0 128,-8 6-128,19-6 128,-10 5-128,11-5 192,-10 1-160,3-4 256,-8 0-224,13-5 96,-10 6-128,14-5 96,-13 0-128,14-4-32,-15 0 0,18-4 32,-7 4-32,7-4 128,-13 8-96,14-8 128,-14 4-128,14-9 192,-6 9-160,19 0 96,-10-3 32,7-2 32,6 2-128,-7 0 64,8 3-129,13 3 33,-10-3-32,-3 0 32,5 0-128,-9 3 0,4 5 32,-9-8 64,5 0 32,8 0-32,-4 0 32,0 5 0,-5-5 32,6 0-64,7 0 32,2 0-64,-12 4-32,2-4 32,0 0 32,10-4-32,4-1-32,-11 2 32,5-2 32,20-1-32,-15 1-32,-5 2 96,-4-2 0,14-7-32,0 4 32,0-3 0,-2 0 96,8-9-96,6 4-64,0-4 0,0 6 32,10-6-32,-4 1 64,-2 3-64,2-1-32,0-2 32,-7 4-32,-6-1 0,-2 5 64,2 3-96,3-3 0,-5-1 32,-3 8 0,3 0 0,6-12 0,-10 12 0,6-6 0,4 1 0,7 1 64,-8 11-32,0 13 64,5-8-64,0-4-32,-5 4 32,5 4 32,8-4-32,5-6-32,-13 4-64,0 2 32,8-5 32,5-3 0,-13 5 0,3-2 64,2-3-32,8 0 64,-5 0-64,-3-3 64,-20-5-128,11 2 0,31 4 32,-6-6 0,-26-9 0,10 6 0,24-17 0,7 6 64,-20 2-32,-7 8-32,21-4 32,-17 8-32,17-6 64,-21 6-32,34-8-96,-30 8 32,31-8 32,-23 8 0,28-2 64,-23 1-32,31-2-32,-27 6 32,27-6-32,-31 3 0,31-4 0,-24 4 0,39-3-96,-30 3 64,33-4-32,-26 4 0,33-3 128,-34 8-32,35-10 64,-26 7-64,35-11-96,-27 9 32,27-3 96,-35 7-32,39 0-32,-32 4 32,43-4 32,-42 8-32,39-8 64,-32 4-64,41-4-96,-38 4 32,33-4 32,-28 8 0,28-4 0,-34 0 0,32 0-96,-28 8 64,40 3 32,-12 2-800,-19 7-256,-12-1-1023,-24 3-353,-12 3-1824,-26-3-736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17.259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14286 9648 5632,'-5'10'2112,"10"-6"-1152,21 22-480,-16-16 576,0-1 32,1 0 576,-2 11-448,3-8-608,-2 2-160,-2-1-32,10-8 64,-4-1 95,2-13-127,-2 0 64,2 1-224,5-7-32,-1 2-128,-1-1-96,7 2 64,5-4 0,10 0-32,1 2 32,-3-4 0,3-2 32,-3 4-64,3-7 32,-6 0 0,5 4 32,-6 6-64,1 1 32,-5 2-64,-6 0-32,-5 6 32,-20-1-480,-10 5-96,-5 5-1056,-12 3-415,3 8-1121,-8-4-448,8 1 352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25:18.31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29581AB-E494-4473-8B98-31DE5B1C36B6}" emma:medium="tactile" emma:mode="ink">
          <msink:context xmlns:msink="http://schemas.microsoft.com/ink/2010/main" type="inkDrawing" rotatedBoundingBox="17610,3719 18017,16804 17893,16808 17485,3723" semanticType="callout" shapeName="Other"/>
        </emma:interpretation>
      </emma:emma>
    </inkml:annotationXML>
    <inkml:trace contextRef="#ctx0" brushRef="#br0">17740 4516 3456,'-6'-3'1408,"6"3"-768,0-3-192,0 3 960,6 3-768,-6-3 608,4 9-736,0-1 512,5 6-576,-4 2 448,3 4-480,-3 7 192,3 4-352,1 8 128,0 0-224,-4 11 128,3-3-160,0 20 160,2-4-192,-2 10 192,1-2-192,0 10 192,0-3-192,-1 16 320,1-5-224,-5 8 159,1-2-191,-5 7 224,3-13-256,-3 19 256,0-5-256,0 5 96,0-6-128,0 10 96,0-10-128,0 23-160,0-11 32,0 14 96,0-4 0,0 21 128,0-1-160,0-11 0,5-5 0,-5 21 0,5-21 0,0 28 0,-2-12 0,2 20 64,0-15-32,-2 15-96,2-20 32,-1 20 32,2-16 0,-6 35 0,3-20 0,2 20-96,-1-7 64,-4 23-32,4-52 96,-4 6 32,4 3 0,-4 20-64,6-17 32,2 13-32,-4 11 0,-4-22 0,8-6 0,2 17 64,-2-16-32,2 16 64,-2-25-64,0 28-96,2-14 32,-6 14 32,6-20 0,-6 22 64,4-18-32,-3 13-32,-2-20 32,2 15-32,5-18 0,-7 15-160,7-24 96,-7 12 32,7-16 32,-2 28 0,1-23 0,0 14 64,-1-18-32,-3 12-32,-1-13 32,2 11-32,-4-13 0,-2 21-96,6-11 64,-6 17 32,8-17 0,-8 28 64,4-16-32,-4 30-32,0-14 32,0 24-32,0-13-992,-4-44-3679,4-2 2463,-8-27-3104,8-29 3072,-6-30 352</inkml:trace>
  </inkml:traceGroup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25:12.82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CD67E5E-105C-41AE-8A17-E065CEA7D9CF}" emma:medium="tactile" emma:mode="ink">
          <msink:context xmlns:msink="http://schemas.microsoft.com/ink/2010/main" type="writingRegion" rotatedBoundingBox="1202,3969 13055,3568 13428,14581 1575,14982"/>
        </emma:interpretation>
      </emma:emma>
    </inkml:annotationXML>
    <inkml:traceGroup>
      <inkml:annotationXML>
        <emma:emma xmlns:emma="http://www.w3.org/2003/04/emma" version="1.0">
          <emma:interpretation id="{6687BE76-D13A-4F43-9893-AF830D428AFE}" emma:medium="tactile" emma:mode="ink">
            <msink:context xmlns:msink="http://schemas.microsoft.com/ink/2010/main" type="paragraph" rotatedBoundingBox="5506,3944 8555,3686 8661,4943 5612,52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AAA6499-DF8F-4CC8-80E2-AF26A9EA330B}" emma:medium="tactile" emma:mode="ink">
              <msink:context xmlns:msink="http://schemas.microsoft.com/ink/2010/main" type="line" rotatedBoundingBox="5506,3944 8555,3686 8661,4943 5612,5200"/>
            </emma:interpretation>
          </emma:emma>
        </inkml:annotationXML>
        <inkml:traceGroup>
          <inkml:annotationXML>
            <emma:emma xmlns:emma="http://www.w3.org/2003/04/emma" version="1.0">
              <emma:interpretation id="{AAB33BAD-EF11-4AD6-88BE-7F8E5B334BF8}" emma:medium="tactile" emma:mode="ink">
                <msink:context xmlns:msink="http://schemas.microsoft.com/ink/2010/main" type="inkWord" rotatedBoundingBox="5507,3953 6982,3829 7087,5076 5612,5200"/>
              </emma:interpretation>
              <emma:one-of disjunction-type="recognition" id="oneOf0">
                <emma:interpretation id="interp0" emma:lang="zh-CN" emma:confidence="0">
                  <emma:literal>和</emma:literal>
                </emma:interpretation>
                <emma:interpretation id="interp1" emma:lang="zh-CN" emma:confidence="0">
                  <emma:literal>托</emma:literal>
                </emma:interpretation>
                <emma:interpretation id="interp2" emma:lang="zh-CN" emma:confidence="0">
                  <emma:literal>㸩</emma:literal>
                </emma:interpretation>
                <emma:interpretation id="interp3" emma:lang="zh-CN" emma:confidence="0">
                  <emma:literal>轩</emma:literal>
                </emma:interpretation>
                <emma:interpretation id="interp4" emma:lang="zh-CN" emma:confidence="0">
                  <emma:literal>扦</emma:literal>
                </emma:interpretation>
              </emma:one-of>
            </emma:emma>
          </inkml:annotationXML>
          <inkml:trace contextRef="#ctx0" brushRef="#br0">6080 5022 4992,'3'-14'1824,"-3"14"-960,9-14-448,-5 6 1024,6 5-800,-6-13 608,4 4-736,-3-12 448,-2 9-544,-3-12 128,0-1-320,-8-3-64,0 7-96,-14-2 32,-1 5-64,-11 2 128,3 7-96,-13 9-32,9 6 0,-14 13-192,15 4 96,3 3-32,8 4 32,10 4 64,9 8 0,13-7 0,4-1 0,18-3 0,5-6 0,7-11 0,5 3 0,-4-14 0,-4-5 0,-1-7 64,-3 1-32,-6-8 64,-4 7-64,-8-7 128,0 6-96,-10 1 320,5 4-192,-13 0 320,5 8-288,-10 5 223,5 6-223,-5 6 64,2 2-160,-7 12 64,10 5-96,-8 6 96,8 5-128,-5 8 128,10-5-128,-5 12 128,0-4-128,0 9-32,0-4 0,0 7 32,5-4-32,-5-4 64,3-7-64,-3-5 64,0-3-64,-3-8 128,3-7-96,-10-6 32,2 2-32,-15-17-64,6 2 32,-13-18 160,8 2-96,-17-16 256,8 2-224,-5-21 96,10 4-128,4-26 0,9 9-32,8-10-64,10 14 32,4-9-32,8 15 0,10-3 0,-1 13 0,5 0-96,0 7 64,3 1 32,1 7 0,1 1-160,-2 2 96,2 2-1600,-6 3 928,6-3-5055,-5 7 3199,-5-4-2720,0 5 3072</inkml:trace>
          <inkml:trace contextRef="#ctx0" brushRef="#br0" timeOffset="739">6530 4858 6656,'10'-12'2464,"-10"12"-1344,34-4-832,-16 1 1312,0 6-896,0-3 576,2 4-768,-2 0 224,5 4-416,-10-2 160,0 14-256,-13 0 351,5 4-319,-23 7 512,0 4-448,-12 4 640,4-4-544,-10-3 352,5-2-448,0-2 192,15-6-288,-2-2 64,9 0-160,9-4-64,4-4-32,9-4 32,10 0-32,8-6-32,3 4 32,2-6-1024,-1 0 544,4-6-1664,-4 6 1184,5-8-1599,-2 6 1439,3-10-1664,-2 4 1568,0-12-1312,2 1 1440,-8-8-288,3 3 768,-15-8 1056,2 6-224,-15-2 1760,-3 10-1120,-13-2 1568,3 12-1408,-13-4 832,5 8-1120,-13 4 384,8 8-672,-5 8 223,8 7-415,1 12 64,5-1-224,9 5 160,5-3-192,7 3 32,9-3-64,10-9-64,0-1 32,5-18 224,3 1-128,1-18 320,-6 1-256,-6-15 160,-2 4-192,-13-20 64,-5 3-128,-11-11 0,3 13-32,-18-9 32,5 9-64,-15-2 64,12 8-64,-20 6-32,10 5 32,-9 6-608,9 7 320,-5 4-2368,8 4 1473,3 4-4609,6 3 3232</inkml:trace>
        </inkml:traceGroup>
        <inkml:traceGroup>
          <inkml:annotationXML>
            <emma:emma xmlns:emma="http://www.w3.org/2003/04/emma" version="1.0">
              <emma:interpretation id="{02428AFE-F7ED-4AD7-B9BB-25C1DC8EA63B}" emma:medium="tactile" emma:mode="ink">
                <msink:context xmlns:msink="http://schemas.microsoft.com/ink/2010/main" type="inkWord" rotatedBoundingBox="7697,3759 8555,3686 8650,4811 7792,4883"/>
              </emma:interpretation>
              <emma:one-of disjunction-type="recognition" id="oneOf1">
                <emma:interpretation id="interp5" emma:lang="zh-CN" emma:confidence="0">
                  <emma:literal>库</emma:literal>
                </emma:interpretation>
                <emma:interpretation id="interp6" emma:lang="zh-CN" emma:confidence="0">
                  <emma:literal>庫</emma:literal>
                </emma:interpretation>
                <emma:interpretation id="interp7" emma:lang="zh-CN" emma:confidence="0">
                  <emma:literal>庨</emma:literal>
                </emma:interpretation>
                <emma:interpretation id="interp8" emma:lang="zh-CN" emma:confidence="0">
                  <emma:literal>辱</emma:literal>
                </emma:interpretation>
                <emma:interpretation id="interp9" emma:lang="zh-CN" emma:confidence="0">
                  <emma:literal>庤</emma:literal>
                </emma:interpretation>
              </emma:one-of>
            </emma:emma>
          </inkml:annotationXML>
          <inkml:trace contextRef="#ctx0" brushRef="#br0" timeOffset="2056">8202 4706 5120,'-13'0'2016,"13"0"-1088,-5 14-448,2-8 1440,3 2-1088,-5-2 1120,10 7-1152,-10-6 736,5 5-896,-5 3 575,5 4-703,-3 9 512,-2 0-576,-3 18 320,3-4-448,-8 14 256,4-2-320,-5 0 0,6 2-160,-10-2-64,11-3 0,-8-1 32,7-6-32,-5-2-512,8-6 256,-3-5-1792,8-9 1088,-5-14-3583,5 0 2495,0-19-3168,8 0 2976</inkml:trace>
          <inkml:trace contextRef="#ctx0" brushRef="#br0" timeOffset="1756">8001 4628 4864,'-5'9'1824,"5"-9"-960,5 6-384,-5-1 1344,5-2-992,-2 2 864,7 1-992,-2-1 480,5-1-672,0 0 352,5-1-512,-5 1 319,5 0-383,-1-4 352,4 4-384,2-4 224,3 8-256,0-8 64,2 3-160,3-6 0,-1 0-64,4-6 32,7 5-64,-2-7-32,0 7 32,-4-7-128,1 6 64,-10-6-1184,-5 8 672,-16-6-2879,-1 9 1919,-16-5-3488,2 5 2816</inkml:trace>
          <inkml:trace contextRef="#ctx0" brushRef="#br0" timeOffset="1387">8140 4545 4736,'-3'-8'1760,"3"8"-960,3-3 32,-3 0 1728,10 6-1408,-2-3 960,10 3-1248,0 2 384,3-2-737,6 2 289,4-2-480,3-3 128,2 4-288,2-4-64,-2 0-64,-5-4-672,0 4 352,-10-3-2207,1 3 1375,-13-5-3872,-4 10 2784</inkml:trace>
          <inkml:trace contextRef="#ctx0" brushRef="#br0" timeOffset="3403">8194 5350 4736,'-23'-5'1824,"23"5"-960,-16 0-384,6 0 1440,5 8-1088,-8-5 960,10 2-1056,-7-5 480,5 0-704,2 0 288,3 0-480,-5 0 319,10 0-351,-5 0 256,8 3-288,2-3 64,-2 0-192,5 0 224,0 0-224,5-3 160,0 3-160,3-5 0,1 2-64,-1-5-128,7 8 32,-2-8 32,5 8 0,-1-7 64,1 7-32,3-8-96,2 8 32,8-8-32,-5 8 0,2-8 64,-3 8 0,3-3-96,-7 3 64,-3-5 96,0 5-32,-5-4-160,-3 8 64,-3-8-544,-2 4 352,-8-3-1024,-7 6 705,-6-3-1697,3 0 1280,-5 0-3488,0 0 2496</inkml:trace>
          <inkml:trace contextRef="#ctx0" brushRef="#br0" timeOffset="2945">8119 4917 8320,'-5'3'3072,"5"-3"-1664,14 4-864,-10-4 1280,4 0-1024,10-4 255,8 4-671,2-8 160,2 0-320,10-6 0,-2 6-128,3-12-64,-2 12 0,-4-4-480,-1 10 256,-11-7-960,-2 9 641,-12-8-929,0 8 832,-12-8-320,3 8 544,-10-9 64,2 9 192,-6-6 96,10-2 32,-9-3 352,8 2-192,-3-3 640,8 8-448,-10-4 448,10 8-448,-8-3 608,8 3-545,-4 0 577,4 9-576,-6-7 352,3 6-448,-6 4 192,5 0-288,-10 6-64,6 2-96,-10 8 32,10 2-64,-10 10-32,10 4 32,-6-6 32,5 2-32,-4-10 192,9-2-128,-4-4 256,2-5-224,2-4 96,8-4-128,2-6-64,6 3 0,6-8-128,3 4 64,15-8-32,-1 4 0,9-8 64,0 3 0,0-6-160,-6 3 96,-2-12-544,-2 8 352,-11-2-544,-2 1 480,-11-1-224,-6 6 352,-13-4-64,4 4 160,-11-3 64,-2 6 32,-4-3 192,4 5-96,-4-1 256,4 4-224,-2 0 256,4 4-256,0-4 256,7 3-256,0 5 160,5 3-160,-4 5 224,8 4-224,-5 0 320,10-2-256,-5 7 96,3-2-160,2 5 160,-1 2-192,2 6-32,2-2-32,-4 5-32,0 2 0,0-3 0,2 2 0,-6-6-704,2 1 384,-4-4-1632,2-4 1088,-6-7-2303,6-4 1791,-8-9-3648,4-3 2816</inkml:trace>
        </inkml:traceGroup>
      </inkml:traceGroup>
    </inkml:traceGroup>
    <inkml:traceGroup>
      <inkml:annotationXML>
        <emma:emma xmlns:emma="http://www.w3.org/2003/04/emma" version="1.0">
          <emma:interpretation id="{B54F12CA-9D26-48E4-B40E-9DE67079816E}" emma:medium="tactile" emma:mode="ink">
            <msink:context xmlns:msink="http://schemas.microsoft.com/ink/2010/main" type="paragraph" rotatedBoundingBox="1738,5476 13098,5023 13234,8425 1873,88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6C68F7-0BD4-4B9D-883F-DF5200736C3C}" emma:medium="tactile" emma:mode="ink">
              <msink:context xmlns:msink="http://schemas.microsoft.com/ink/2010/main" type="inkBullet" rotatedBoundingBox="1766,5708 2253,5691 2278,6432 1791,6448"/>
            </emma:interpretation>
            <emma:one-of disjunction-type="recognition" id="oneOf2">
              <emma:interpretation id="interp10" emma:lang="zh-CN" emma:confidence="0">
                <emma:literal>*</emma:literal>
              </emma:interpretation>
              <emma:interpretation id="interp11" emma:lang="zh-CN" emma:confidence="0">
                <emma:literal>※</emma:literal>
              </emma:interpretation>
              <emma:interpretation id="interp12" emma:lang="zh-CN" emma:confidence="0">
                <emma:literal>女</emma:literal>
              </emma:interpretation>
              <emma:interpretation id="interp13" emma:lang="zh-CN" emma:confidence="0">
                <emma:literal>¥</emma:literal>
              </emma:interpretation>
              <emma:interpretation id="interp14" emma:lang="zh-CN" emma:confidence="0">
                <emma:literal>火</emma:literal>
              </emma:interpretation>
            </emma:one-of>
          </emma:emma>
        </inkml:annotationXML>
        <inkml:trace contextRef="#ctx0" brushRef="#br0" timeOffset="11101">2035 6814 5632,'-10'-3'2112,"10"3"-1152,5 3-832,-5-3 1056,0 0-704,0 0 736,9 4-736,5-4 192,2 0-384,12 0-96,3 4-128,7-4-128,1 0 32,10-4-32,-5 4 0,13-4-1696,-4 1 960,4 3-3296,-9 3 2304</inkml:trace>
        <inkml:trace contextRef="#ctx0" brushRef="#br0" timeOffset="10854">2478 6584 4992,'-5'-35'1920,"5"35"-1024,-3-3 0,-3 3 1568,6 3-1344,-9 5 736,1 5-1120,-10 7 800,5-1-865,-13 12 417,8 3-608,-12 13 64,4 0-288,-14 17-32,10-6-128,-11 11-64,15-10 0,-5-5-192,11-6 96,-8-10-1376,10-4 800,2-9-3263,6-6 2175,2-19-3328,8-4 2880</inkml:trace>
        <inkml:trace contextRef="#ctx0" brushRef="#br0" timeOffset="10582">2184 6510 5888,'0'-11'2176,"0"11"-1152,-5-4-576,0 0 1280,10 8-992,-5-4 448,0 0-704,0 0 288,0 0-448,0 4 320,8 3-352,2 5 256,-2-1-289,2 6 193,-2 2-224,0 12 128,7 5-192,-8 6 64,7 5-128,3 5-128,1-7 0,0 10-192,3 0 128,-3-4-1151,3-8 671,-3-9-2144,0-3 1536,-5-12-3200,0-2 2464</inkml:trace>
      </inkml:traceGroup>
      <inkml:traceGroup>
        <inkml:annotationXML>
          <emma:emma xmlns:emma="http://www.w3.org/2003/04/emma" version="1.0">
            <emma:interpretation id="{CDCEED59-9B1C-49AC-A276-BB4979182AD9}" emma:medium="tactile" emma:mode="ink">
              <msink:context xmlns:msink="http://schemas.microsoft.com/ink/2010/main" type="line" rotatedBoundingBox="3319,5413 13098,5023 13161,6616 3382,7006"/>
            </emma:interpretation>
          </emma:emma>
        </inkml:annotationXML>
        <inkml:traceGroup>
          <inkml:annotationXML>
            <emma:emma xmlns:emma="http://www.w3.org/2003/04/emma" version="1.0">
              <emma:interpretation id="{C13F152E-586F-47AA-82CD-D83B6ECAD22B}" emma:medium="tactile" emma:mode="ink">
                <msink:context xmlns:msink="http://schemas.microsoft.com/ink/2010/main" type="inkWord" rotatedBoundingBox="3319,5413 3840,5392 3894,6763 3373,6784"/>
              </emma:interpretation>
              <emma:one-of disjunction-type="recognition" id="oneOf3">
                <emma:interpretation id="interp15" emma:lang="zh-CN" emma:confidence="0">
                  <emma:literal>多</emma:literal>
                </emma:interpretation>
                <emma:interpretation id="interp16" emma:lang="zh-CN" emma:confidence="0">
                  <emma:literal>穸</emma:literal>
                </emma:interpretation>
                <emma:interpretation id="interp17" emma:lang="zh-CN" emma:confidence="0">
                  <emma:literal>爹</emma:literal>
                </emma:interpretation>
                <emma:interpretation id="interp18" emma:lang="zh-CN" emma:confidence="0">
                  <emma:literal>变</emma:literal>
                </emma:interpretation>
                <emma:interpretation id="interp19" emma:lang="zh-CN" emma:confidence="0">
                  <emma:literal>亨</emma:literal>
                </emma:interpretation>
              </emma:one-of>
            </emma:emma>
          </inkml:annotationXML>
          <inkml:trace contextRef="#ctx0" brushRef="#br0" timeOffset="18578">3662 6253 3072,'0'-7'1120,"0"7"-576,0 0-64,0 0 832,0 0-704,0 0 352,0 0-608,0 0 384,0 0-416</inkml:trace>
          <inkml:trace contextRef="#ctx0" brushRef="#br0" timeOffset="26251">3622 6218 6400,'-8'-11'2464,"8"11"-1344,13-5-1248,-8 2 896,-2 6-480,6-3 800,5 0-640,-2 0 448,2 5-544,4-2 384,0 13-416,-6-8 480,6 3-480,-5 4 575,0 1-511,-8 4 288,3-1-384,-13 9 192,2 0-256,-10 2 64,3 1-160,-16 2 0,8-3-64,-8-2-64,8-2 32,-2-5-32,2-7 0,0-6 0,5 1 0,0-9-160,8 0 96,5-5-256,5 1 192,3-7-320,5 0 288,13-16-96,5-1 160,9-8 0,4 5 32,5 0 0,-2 7 0,-3 2 64,-1 10 0,-12-1 128,-1 7-64,-6 6 320,-6 3-192,-10 8 384,0 9-320,-8-1 288,0 5-288,-8 4 64,0-2-192,-16 9 160,4 2-192,-16 1 32,5-4-64,-8 5 32,9 0-64,-11 2 64,15-8-64,-9-2-32,13-3 32,-4-9-320,14-2 160,-6-14-736,8 2 480,2-18-224,8 1 320,0-10-160,8 6 256,2-12-256,2 9 256,2-12 0,4 8 128,-6-9 64,6 12 0,-5-2-96,5 5 64,-5 3 96,0 2-32,-5-1 128,5 10-96,-3 0 128,-2 3-128,5 3 192,1 5-160,-1 0 192,0 4-192,0-1-320,0 0 128,0-2-608,0 2 384,-4-11-703,5 5 575,-2-5-256,2 0 384,-2 0 128,2 3 96,-2-3 96,6 0 0,-4 0 64,-2 0-32,-2 0 192,-2 3-128,-8 2 448,0 6-288,-12 6 512,3 2-449,-18 9 353,1-2-384,-18 9 256,10 4-288,-15 0 128,14 5-224,-9-5-64,8-5-64,2-2-32,12-1 0,4-16-288,10-3 160,8-20-512,12-3 352,11-8-64,8-1 192,3-8 96,2 9 64,2-8-96,6 7 64,-4 1 32,0 3 0,-10 7 64,2 6-32,-12 6 128,-2 6-96,-8 7 384,-2 3-224,-8 9 160,0 6-224,-8 4 224,-2 6-256,-11 7 96,-2-4-128,-11 8-64,6-5 0,-10 0 32,2 0-32,-3 2-96,14-9 32,-11-8-960,10-4 544,0-14-2207,8-3 1471,0-17-2368,6-2 2016,2-21-2112,6 2 2048</inkml:trace>
          <inkml:trace contextRef="#ctx0" brushRef="#br0" timeOffset="26467">3758 7150 5888,'18'-24'2176,"-18"24"-1152,26-26-416,-16 18 1248,2 8-1056,2 3 544,4 8-800,2 6 192,3 2-416,-2 1-32,7 4-192,-8 2-1120,4 2 576,-4 2-3872,6-2 2400,2-17-2400,-2 2 2464</inkml:trace>
        </inkml:traceGroup>
        <inkml:traceGroup>
          <inkml:annotationXML>
            <emma:emma xmlns:emma="http://www.w3.org/2003/04/emma" version="1.0">
              <emma:interpretation id="{2692C542-E363-4662-A0B2-170B8CD74F5B}" emma:medium="tactile" emma:mode="ink">
                <msink:context xmlns:msink="http://schemas.microsoft.com/ink/2010/main" type="inkWord" rotatedBoundingBox="4256,5761 5274,5721 5321,6913 4303,6954"/>
              </emma:interpretation>
              <emma:one-of disjunction-type="recognition" id="oneOf4">
                <emma:interpretation id="interp20" emma:lang="zh-CN" emma:confidence="0">
                  <emma:literal>种</emma:literal>
                </emma:interpretation>
                <emma:interpretation id="interp21" emma:lang="zh-CN" emma:confidence="0">
                  <emma:literal>神</emma:literal>
                </emma:interpretation>
                <emma:interpretation id="interp22" emma:lang="zh-CN" emma:confidence="0">
                  <emma:literal>種</emma:literal>
                </emma:interpretation>
                <emma:interpretation id="interp23" emma:lang="zh-CN" emma:confidence="0">
                  <emma:literal>耽</emma:literal>
                </emma:interpretation>
                <emma:interpretation id="interp24" emma:lang="zh-CN" emma:confidence="0">
                  <emma:literal>忡</emma:literal>
                </emma:interpretation>
              </emma:one-of>
            </emma:emma>
          </inkml:annotationXML>
          <inkml:trace contextRef="#ctx0" brushRef="#br0" timeOffset="28282">4676 6585 6528,'-23'-8'2464,"23"8"-1344,5 5-896,-5-5 1280,0 0-864,0 0 832,8 0-864,5-5 192,5 2-480,5-5-128,-3 0-96,8 0-96,-2 4 32,0-4 32,5 8-32,-10-3-96,2 6 32,-11-3-320,1 8 192,-13 0-224,-13 12-192,-8-1-192,4 4 384,-14-3 160,5 4 128,-15-2 448,7 2-192,-9 0 352,7-5-288,5-3 448,8-1-384,7-3 352,6 0-352,10-8 63,5 4-223,8-8 64,10 2-96,3-4 0,0-2-32,0-4-64,0 3 32,-4-6 32,1-1-32,-10-4 128,0 10-96,-5-8 128,2 12-128,-10-6 320,3 4-192,-6 0 256,3 8-256,-5 4 32,0 4-128,0 7 0,5 8-32,-3 16 32,6 4-64,-3 11 128,0-3-96,0-1 32,0-2-32,0-2 32,0-8-64,0 2-32,0-10 32,0-1-320,5-6 160,-5-8-512,5-4 352,-5-10-640,5-2 512,-10-19-416,0 5 481,-3-17-257,-2 0 352,-6-14 96,6 4 64,-11-10 96,7 13 0,-12-4 256,8 13-128,-8-7 512,8 11-352,-3-3 447,8 14-447,-5 0 224,8 7-288,-6 8-64,7 4-96,-5 12 224,10 2-160,0 6 384,4 2-288,0-2 320,4-4-320,0-2 160,6 2-224,-2-4 224,5 0-256,5-8 160,3-2-160,2-6 0,3 1-64,-3-14-64,-2 1 32,2-14-128,2 3 64,1-18-320,0 7 192,-3-9-288,3 4 256,-3-8-256,-3 8 256,-2-4 0,0 8 128,-5-1 0,0 12 0,-3-2 128,-2 10-32,-3 0-96,3 4 32,-3 8 160,0 4-64,-2 4 128,2 4-128,-1 6-32,5 7 0,-1-2 32,1 5-32,0-9-224,0 0 96,-1-3-608,2-4 416,-6-9-736,0 2 576,-4-10-416,5 2 513,-5-9-193,3 0 352,-3-8-64,0 6 160,0-11 64,5 10 32,0-4 0,8 6 0,0-1 64,5 2-32,8-4 192,10 4-128,2-4 96,1 5-96,2-8 0,-2 7-32,0 0 96,1 4-96,-9 0 191,-5 4-159,-8 0 256,-1 8-224,-13 4 256,-4 4-256,-16 8 32,1 3-96,-16 4 96,2 1-96,-16 3 256,11-4-192,-10 5 160,8-10-160,-2-2 160,7-4-192,-1 0 32,15 3-64,-1-12-64,10 1 32,8-11-32,5 3 0,8-12-160,8 5 96,9-13-544,1 0 352,5-7-800,-5 8 576,-5-9-479,0 8 575,-4-8-160,-5 10 320,-8-10 32,5 5 128,-10-8 128,0 7-32,-8-7 256,0 8-160,-5-5 448,0 13-320,-9 0 224,5 2-257,-5-2 129,5 7-192,0 0 288,5 6-256,-2 2 160,7 2-192,-2 6 128,5 9-160,0 2 224,8 4-224,2 12 320,-2 5-256,-3 18 96,3 0-160,2 16 0,-2 4-64,-3 0-64,0-5 32,-2 2 32,2-9-32,-1 4-224,0-4 96,1 1-864,3-4 512,-8-9-1696,5 1 1185,-5-20-3361,4-4 2432,1-20-2688,4-3 2656</inkml:trace>
        </inkml:traceGroup>
        <inkml:traceGroup>
          <inkml:annotationXML>
            <emma:emma xmlns:emma="http://www.w3.org/2003/04/emma" version="1.0">
              <emma:interpretation id="{D15DCB62-0596-46C7-9518-AEDA66E7ABD6}" emma:medium="tactile" emma:mode="ink">
                <msink:context xmlns:msink="http://schemas.microsoft.com/ink/2010/main" type="inkWord" rotatedBoundingBox="5294,5574 6250,5536 6296,6698 5340,6736"/>
              </emma:interpretation>
              <emma:one-of disjunction-type="recognition" id="oneOf5">
                <emma:interpretation id="interp25" emma:lang="zh-CN" emma:confidence="0">
                  <emma:literal>类</emma:literal>
                </emma:interpretation>
                <emma:interpretation id="interp26" emma:lang="zh-CN" emma:confidence="0">
                  <emma:literal>贵</emma:literal>
                </emma:interpretation>
                <emma:interpretation id="interp27" emma:lang="zh-CN" emma:confidence="0">
                  <emma:literal>莫</emma:literal>
                </emma:interpretation>
                <emma:interpretation id="interp28" emma:lang="zh-CN" emma:confidence="0">
                  <emma:literal>奊</emma:literal>
                </emma:interpretation>
                <emma:interpretation id="interp29" emma:lang="zh-CN" emma:confidence="0">
                  <emma:literal>異</emma:literal>
                </emma:interpretation>
              </emma:one-of>
            </emma:emma>
          </inkml:annotationXML>
          <inkml:trace contextRef="#ctx0" brushRef="#br0" timeOffset="29569">5807 6616 5120,'-23'-15'1920,"23"15"-1024,-8-9-64,3 7 1248,10 4-1152,-5-2 352,5 9-800,-5-1 64,8 3-288,0 4-96,7 1-96,1 1-64,2 2 32,4-8-544,4 1 288,-4-9-672,5 2 480,-1-17-192,0 4 320,0-12-32,1 4 192,-1-6 0,6 6 64,-7-4 128,6 8-32,-5 2 544,-4 2-320,-4 4 736,-2 4-544,-1 0 704,-2 4-672,-5-4 544,0 2-577,-8-2 193,0 8-384,-3 0-160,-2 4-32,-13 4-64,0-1 0,-12 1 64,9 3-32,-10-2-96,5 2 32,-10-4 32,6 4 0,-4-3 0,10 1 0,2-10 256,14 5-128,0-8 256,8-2-256,3-2 32,6 0-96,5-2 32,4-2-64,2-8-32,4 0 32,-4-10-608,8 5 320,-2-10-448,5 7 384,-5-8-255,-5 9 319,-7-7-64,-6 7 192,-12-14 0,4 10 64,-14-12 0,6 4 0,-9-5 128,8 9-32,-8 1 320,4 9-160,-5 1 160,5 10-193,-4 6 65,7 12-128,-4 10 160,12 9-160,-8 12 96,10 5-96,-6 10 0,6-3-32,0 10 96,6 1-96,-6 6-32,4-10 0,-4 0-32,0-8 0,0-10-352,0-10 192,-4-10-736,4-4 513,-6-20-385,4 0 448,-8-16-128,6 0 288,-6-11 0,8 8 96,-8-5 0,2 4 0,-10 6 128,8 0-32,-3 8 320,5 1-160,-5 5 320,3 8-288,2 0 96,8 4-192,5-1 0,3 1-64,5-8 32,0 4-64,10-12-96,-2 4 32,6-8-32,-1 0 0,0-4-160,5 6 128,-5-8-384,-3 8 256,-10-6-512,0 8 416,-13 0-928,0 4 736,-13 4-1344,4 4 1056,-18 3-1792,6 9 1440,-23 7-1408,8 4 1472</inkml:trace>
          <inkml:trace contextRef="#ctx0" brushRef="#br0" timeOffset="29853">5592 7389 4224,'-8'14'1664,"8"-14"-896,5 0-192,-2 0 1056,7 0-896,-2-3 352,5-2-640,4-6 224,6 0-384,6-8 352,7 7-384,13-7 384,3 6-384,9-7 288,1 9-288,4-9 64,-4 9-192,8-9 64,-9 9-96,4-5-64,-7 5 0,-6-6-32,-3 9 0,-10-3-288,-8 8 160,-13-6-1280,-10 9 768,-12 0-1920,-5 9 1440,-12-6-2432,3 5 2016</inkml:trace>
          <inkml:trace contextRef="#ctx0" brushRef="#br0" timeOffset="30102">6168 7154 4352,'-18'-12'1664,"18"12"-896,-14-2-256,10-3 1216,4 10-928,-6-5 864,6 0-960,-2 0 704,4 0-800,-2 2 512,0 10-640,-2 4 319,2 7-479,-6 4 128,2 1-288,-4 3 224,-2 0-256,-3 5 256,4 0-256,-13-2-320,9-2 96,-13-10-2015,9 3 1151,-5-18-3264,10 1 2368,2-16-2240,5 4 2368</inkml:trace>
          <inkml:trace contextRef="#ctx0" brushRef="#br0" timeOffset="30302">6096 7322 7168,'41'0'2720,"-41"0"-1472,48 23-768,-31-18 1376,0 1-1056,6 2 704,-2 0-896,5 1 383,2-1-575,-2-2-96,4 2-192,-8 0-576,0 0 224,-9-4-1535,0 4 991,-8-8-2336,3 3 1728,-8-6-2720,5 3 2304</inkml:trace>
        </inkml:traceGroup>
        <inkml:traceGroup>
          <inkml:annotationXML>
            <emma:emma xmlns:emma="http://www.w3.org/2003/04/emma" version="1.0">
              <emma:interpretation id="{9112E8B6-CE31-4D5C-AEF8-8367B4A513F5}" emma:medium="tactile" emma:mode="ink">
                <msink:context xmlns:msink="http://schemas.microsoft.com/ink/2010/main" type="inkWord" rotatedBoundingBox="6314,5777 7395,5734 7433,6687 6352,6730"/>
              </emma:interpretation>
              <emma:one-of disjunction-type="recognition" id="oneOf6">
                <emma:interpretation id="interp30" emma:lang="zh-CN" emma:confidence="0">
                  <emma:literal>型</emma:literal>
                </emma:interpretation>
                <emma:interpretation id="interp31" emma:lang="zh-CN" emma:confidence="0">
                  <emma:literal>堲</emma:literal>
                </emma:interpretation>
                <emma:interpretation id="interp32" emma:lang="zh-CN" emma:confidence="0">
                  <emma:literal>塱</emma:literal>
                </emma:interpretation>
                <emma:interpretation id="interp33" emma:lang="zh-CN" emma:confidence="0">
                  <emma:literal>塑</emma:literal>
                </emma:interpretation>
                <emma:interpretation id="interp34" emma:lang="zh-CN" emma:confidence="0">
                  <emma:literal>製</emma:literal>
                </emma:interpretation>
              </emma:one-of>
            </emma:emma>
          </inkml:annotationXML>
          <inkml:trace contextRef="#ctx0" brushRef="#br0" timeOffset="30713">6797 6702 5632,'-20'-4'2176,"20"4"-1152,-18 0-352,13-4 1344,5 4-1120,0-4 448,5 1-832,3-6 64,6 9-320,8-8 96,0 8-192,9-8 128,0 8-160,3-8 64,2 8-96,2-6 0,-2 6-33,-5-8-478,0 8 223,-14-5-1376,0 5 832,-12 5-2336,-5 6 1728,-18 6-2336,5 2 2080</inkml:trace>
          <inkml:trace contextRef="#ctx0" brushRef="#br0" timeOffset="31852">6646 7029 5120,'-41'39'2016,"41"-39"-1088,-21 33-320,21-27 1440,13 2-1120,0-8 768,5 5-1024,8-13 224,5 3-544,8-14 32,4-1-256,6-6 64,0 7-96,3-9 96,1 4-128,-1-3 32,-3 7-33,-9-2-63,-1 2 32,-8 4-735,-5 8 383,-18 1-1376,1 2 960,-18 2-1280,-4 3 1152,-18 0-480,5 8 768,-13-1 256,8 1 192,-7-8 192,2 4-32,-3-8 320,8 4-160,0-8 608,8 4-448,3-7 608,5 6-544,2 2 640,5 3-608,0 0 640,3 3-640,0 5 480,5 8-512,0 7 320,5 10-416,0 1 191,3 2-287,0 2 0,2 2-128,-7-10-64,6 1 0,-3-7-384,2-5 192,0-10-1151,1-2 735,0-19-1088,0-3 960,4-17-160,0 1 512,0-8 352,0 5 32,-3-1 640,3 10-384,-5 6 800,5 12-608,-3 2 608,3 10-608,-5 10 447,5 4-511,-4 8 320,-1 4-416,1-3 128,0-1-288,-1-4-768,2-3 320,-6-7-1407,5-7 959,-4-20-992,-2-3 992,7-17-480,-2-1 704,0-16-128,2 8 352,-2-7 384,5 2-32,5 2 704,0 14-416,4 5 736,-1 8-608,2 3 704,-2 8-704,-3 8 768,0 4-737,-10 8 545,5 4-608,-8 6 96,0 6-288,-10 2-96,5 6-96,-5-5-64,5 2 32,-3-11-736,6-2 384,-3-12-1503,0 0 1023,0-16-1408,10 0 1280,-2-23-960,2 4 1088,-2-24-288,4 12 640,-6-13 160,2 14 192,-4-5 576,4 8-256,-3 4 1024,4 8-672,-5-1 928,1 12-864,-5 2 544,5 1-704,-5 4 448,3 5-512,-3 5 480,10 4-513,-2 1 417,2 10-448,-7 2 320,2 2-384,-5 4 192,5 3-256,-5 0 64,3 5-160,-3 2 160,0-4-192,0 10 32,0-2-64,0-2-192,0-2 64,-3 3-1088,-2-7 608,-3-3-2495,3-4 1695,-8-7-3840,0-4 2912</inkml:trace>
          <inkml:trace contextRef="#ctx0" brushRef="#br0" timeOffset="32284">6964 7283 6400,'-30'3'2368,"30"-3"-1280,13-3-864,-13-2 1280,5 10-864,0-5 608,2 0-736,7-5 224,9 5-416,8-8 32,3 5-224,10-9-64,4 1-32,0-8-608,-4 6 320,-4-10-1248,-5 4 864,-9-5-992,1 9 928,-19-5-288,0 4 608,-16 1 640,4 3-128,-14 5 1248,2 7-768,-12 0 1088,7 4-992,-2-4 512,11 3-704,-6 5 128,10 8-352,-6 3 95,4 1-223,2 3 128,4 1-160,-4 4 0,2-3-64,-2 3-320,4 3 128,-10-4-1023,6 1 671,-6-4-1792,6-1 1280,-10 0-3264,5-4 2368</inkml:trace>
          <inkml:trace contextRef="#ctx0" brushRef="#br0" timeOffset="32652">6816 7510 4480,'-3'-4'1664,"3"4"-896,0-4-896,0 0 1088,8 8-576,0-4 1056,5 0-832,2 0 224,1 0-512,6 0 96,0 0-256,5-4 288,4 4-256,3-8 160,2 4-192,8-6 288,4 2-256,4-9 32,1 6-128,-5-5 160,0 8-160,1-4 320,-6 8-224,1-4 256,-5 8-256,-4-2 160,-3 2-192,-7-6 64,-2 12-129,-5-6 1,-5 6-32,-5-6-192,2 4 65,-10-8-1377,0 0 800,0-6-4128,0 1 2656</inkml:trace>
        </inkml:traceGroup>
        <inkml:traceGroup>
          <inkml:annotationXML>
            <emma:emma xmlns:emma="http://www.w3.org/2003/04/emma" version="1.0">
              <emma:interpretation id="{D82E3265-906F-4D17-8C8B-F6E867660C4E}" emma:medium="tactile" emma:mode="ink">
                <msink:context xmlns:msink="http://schemas.microsoft.com/ink/2010/main" type="inkWord" rotatedBoundingBox="7774,5446 8580,5414 8635,6797 7829,6829"/>
              </emma:interpretation>
              <emma:one-of disjunction-type="recognition" id="oneOf7">
                <emma:interpretation id="interp35" emma:lang="zh-CN" emma:confidence="0">
                  <emma:literal>图</emma:literal>
                </emma:interpretation>
                <emma:interpretation id="interp36" emma:lang="zh-CN" emma:confidence="0">
                  <emma:literal>圖</emma:literal>
                </emma:interpretation>
                <emma:interpretation id="interp37" emma:lang="zh-CN" emma:confidence="0">
                  <emma:literal>罔</emma:literal>
                </emma:interpretation>
                <emma:interpretation id="interp38" emma:lang="zh-CN" emma:confidence="0">
                  <emma:literal>阕</emma:literal>
                </emma:interpretation>
                <emma:interpretation id="interp39" emma:lang="zh-CN" emma:confidence="0">
                  <emma:literal>圓</emma:literal>
                </emma:interpretation>
              </emma:one-of>
            </emma:emma>
          </inkml:annotationXML>
          <inkml:trace contextRef="#ctx0" brushRef="#br0" timeOffset="33209">8049 6609 6400,'-5'-5'2464,"5"5"-1344,5 0-608,-5 0 1472,0 0-1120,0 0 736,0 0-960,0 5 160,3-2-481,-3 0 321,5 5-384,0 4 224,3 4-256,-8 7 64,5 1-160,-5 12 352,0 3-256,-5 14 32,5 5-160,-8 17-64,8-9 0,-5 1 32,10-9-32,-5-8-640,3-2 320,2-13-2080,5-9 1313,-7-13-3681,7-5 2656,-2-21-2368,0-1 2560</inkml:trace>
          <inkml:trace contextRef="#ctx0" brushRef="#br0" timeOffset="33677">8194 6320 5504,'8'-8'2112,"-8"8"-1152,54-11-992,-36 3 896,-2 8-544,11-11 512,4-3-512,8 0 512,4 6-512,6-4 576,-6 8-512,7-8 416,-7 9-448,-4-2 480,-3 5-512,-6-3 575,-4 6-511,-8 2 352,-2 6-416,0 1 256,-4 8-320,-9 10 128,8 6-224,-11 6 224,4 2-256,0 6 96,0 0-128,1 14 96,-2-3-128,-3 17 32,6-3-32,-2 11 32,-1-1-64,2 1 128,0-8-96,-5 5-32,5-13 0,-5-1 32,0-11-32,0-7-448,0-7 224,0-9-1600,0-9 992,-5-10-3391,0-5 2335,-7-22-3232,3-8 2880</inkml:trace>
          <inkml:trace contextRef="#ctx0" brushRef="#br0" timeOffset="34631">8189 6640 5504,'5'-8'2112,"-5"8"-1152,12 8-416,-3-8 1248,6 3-992,5 2 640,4-2-896,6 6 224,0 1-448,10 2 320,-2 4-384,11-4 224,-5-1-256,5 2-65,-5-1-95,-10-2 32,1 2-64,-9 0-447,-3 0 223,-11 0-1248,2-1 800,-14-3-1760,0 3 1344,-22-3-1280,0 4 1376,-17 0 32,8 0 576,-9-6 736,8 11-192,-6-9 928,12 1-640,-5-9 928,14 2-800,-1-4 480,14 2-640,4-9 256,4 4-416,8-6 128,6 8-256,0-6 64,4 6-128,-5-1 0,6 4-32,-11 0-128,6 7 32,-12 2-32,-6 5 0,-16 0 128,4 0-32,-4-2 192,1 3-128,-2-7 384,8 4-256,1-4 96,3-1-192,10-7 0,3 4-64,5-4-64,9 0 32,4-4-544,0 4 288,-2 0-1440,-7 4 896,-17 4-3392,0 4 2336</inkml:trace>
          <inkml:trace contextRef="#ctx0" brushRef="#br0" timeOffset="34078">8540 6448 6784,'-9'-35'2624,"9"35"-1408,-9 35-704,5-23 960,-1-1-832,-8 9 256,0-1-544,-5 9 96,5-1-288,-5 0-64,10 1-64,0-8 32,3-6-32,5-6 64,5-2-64,8-14-160,8 2 64,5-5-32,2 0 32,2-5 128,4 4-32,2-2 256,0 6-160,-11 2 384,-3 6-288,-9 8 223,-4 4-223,-13 8 288,-5 4-288,-13-2 160,1 6-224,-20 3 0,11 2-96,-10-3-320,5 1 128,-9-4-1280,10 1 769,-10-5-2753,8 2 1888,-7-19-3040,12 2 2560</inkml:trace>
          <inkml:trace contextRef="#ctx0" brushRef="#br0" timeOffset="34869">8202 7278 5504,'0'-2'2112,"0"2"-1152,13 2-480,-8-4 1088,5 2-896,6-6 544,6 4-736,10-7 256,2 1-448,14-7-96,5 7-96,4-8-160,0 4 32,0-2-544,-9 6 320,1-5-1600,-5 6 1056,-6-5-2976,-1 8 2112</inkml:trace>
        </inkml:traceGroup>
        <inkml:traceGroup>
          <inkml:annotationXML>
            <emma:emma xmlns:emma="http://www.w3.org/2003/04/emma" version="1.0">
              <emma:interpretation id="{832F2E8A-9AB9-4471-8350-133F4813B144}" emma:medium="tactile" emma:mode="ink">
                <msink:context xmlns:msink="http://schemas.microsoft.com/ink/2010/main" type="inkWord" rotatedBoundingBox="9156,5334 9790,5309 9839,6530 9205,6555"/>
              </emma:interpretation>
              <emma:one-of disjunction-type="recognition" id="oneOf8">
                <emma:interpretation id="interp40" emma:lang="zh-CN" emma:confidence="0">
                  <emma:literal>节</emma:literal>
                </emma:interpretation>
                <emma:interpretation id="interp41" emma:lang="zh-CN" emma:confidence="0">
                  <emma:literal>芾</emma:literal>
                </emma:interpretation>
                <emma:interpretation id="interp42" emma:lang="zh-CN" emma:confidence="0">
                  <emma:literal>芇</emma:literal>
                </emma:interpretation>
                <emma:interpretation id="interp43" emma:lang="zh-CN" emma:confidence="0">
                  <emma:literal>㠿</emma:literal>
                </emma:interpretation>
                <emma:interpretation id="interp44" emma:lang="zh-CN" emma:confidence="0">
                  <emma:literal>芕</emma:literal>
                </emma:interpretation>
              </emma:one-of>
            </emma:emma>
          </inkml:annotationXML>
          <inkml:trace contextRef="#ctx0" brushRef="#br0" timeOffset="35501">9439 6360 5760,'-13'-28'2176,"13"28"-1152,-8 0-640,3 0 1440,10 0-1024,-5 0 704,0 0-896,0 0 224,8 3-480,2 6 224,-2 7-320,1-2 287,5 5-319,-2-7 160,6 1-224,-5-5 224,5-1-256,-1-7-32,5 4-64,-1-15 96,7 3-64,6-11 128,2 2-128,7-5-96,6 6 0,3-7 32,-4 6 0,-4-2 0,-5 8 0,-8-2-640,-4 6 352,-13 2-1663,-2 5 1119,-21 5-3328,-4 2 2336,-13 1-2464,0 0 2432</inkml:trace>
          <inkml:trace contextRef="#ctx0" brushRef="#br0" timeOffset="36424">9852 6105 7808,'12'12'2880,"-12"-12"-1536,18 43-640,-14-23 1664,6-1-1312,-10 23 639,4-1-1023,-8 1-32,-2 0-352,-12 2-544,6-5 128,-14-3-2016,3-2 1185,-11-4-2913,3 3 2176,-9-6-1664,10-4 1952,-10-1-64,14-2 896,-10-4 1280,16 4-352,-6-4 1728,8-2-1152,0 0 1056,4 0-1152,5-6 704,6 0-896,-2-8 352,10 0-544,3-8-64,10 0-224,3-11 128,6 4-192,5-9 320,2 4-224,6 1 160,-1 8-192,9-6 351,-4 9-287,5-3 224,-5 3-224,-6 1 224,2 3-256,-10 4 384,1 4-320,-8 7 224,-5 4-256,-10 4 0,-4 6-128,-16 2-64,-3 1 0,-11-2-480,5 6 256,-15-6-1312,6-1 832,-10-10-1695,10 1 1343,-11-12-1408,15-4 1376,-5-12-448,13 4 896,2-15 64,2 3 320,1-11 704,5 4-256,-1-4 1056,9 11-704,-4 1 928,8 6-864,-4 2 736,9 8-768,-4-3 512,3 6-640,0 6 511,2 2-543,-2 3 32,1 8-288,-6 4 192,7 5-256,-5 11 384,3-1-288,-8 21 32,5 7-160,-10 9-416,5 0 192,-5-6-3487,10-7 1983,-5-7 4607,8-11-1503</inkml:trace>
          <inkml:trace contextRef="#ctx0" brushRef="#br0" timeOffset="35801">9541 6230 6400,'-13'8'2464,"13"-8"-1344,8 30-608,-3-10 1184,-2 4-960,2 8 288,0 3-640,-2-1-64,6 1-192,0-12-1152,0 2 576</inkml:trace>
        </inkml:traceGroup>
        <inkml:traceGroup>
          <inkml:annotationXML>
            <emma:emma xmlns:emma="http://www.w3.org/2003/04/emma" version="1.0">
              <emma:interpretation id="{4291A900-A9F4-4066-8EA5-1F270BAE6879}" emma:medium="tactile" emma:mode="ink">
                <msink:context xmlns:msink="http://schemas.microsoft.com/ink/2010/main" type="inkWord" rotatedBoundingBox="10012,5352 10746,5323 10787,6358 10054,6387"/>
              </emma:interpretation>
              <emma:one-of disjunction-type="recognition" id="oneOf9">
                <emma:interpretation id="interp45" emma:lang="zh-CN" emma:confidence="0">
                  <emma:literal>点</emma:literal>
                </emma:interpretation>
                <emma:interpretation id="interp46" emma:lang="zh-CN" emma:confidence="0">
                  <emma:literal>點</emma:literal>
                </emma:interpretation>
                <emma:interpretation id="interp47" emma:lang="zh-CN" emma:confidence="0">
                  <emma:literal>桌</emma:literal>
                </emma:interpretation>
                <emma:interpretation id="interp48" emma:lang="zh-CN" emma:confidence="0">
                  <emma:literal>莫</emma:literal>
                </emma:interpretation>
                <emma:interpretation id="interp49" emma:lang="zh-CN" emma:confidence="0">
                  <emma:literal>奌</emma:literal>
                </emma:interpretation>
              </emma:one-of>
            </emma:emma>
          </inkml:annotationXML>
          <inkml:trace contextRef="#ctx0" brushRef="#br0" timeOffset="38014">10352 6968 7808,'-26'12'2880,"26"-12"-1536,-23 8-640,15-6 1376,8 3-1152,0-10 191,5 5-703,3-2-96,5-4-192,9-5 192,9 0-192,18-12 160,-2-2-160,15-9-64,-6 10-32,6-6-384,-6 10 192,-2-8-1088,-6 9 705,-8-4-1793,-10 7 1312,-12 0-1440,-10 12 1408,-12-4-224,-5 8 736,-8-8 544,-1 8 32,-8-3 1312,4 6-768,-13-3 1408,9 8-1152,-9 0 800,13 0-928,-6 0 480,16 4-705,-6 0 385,5 4-512,0 6 256,8 1-352,-8 10 128,5 1-224,-14 18 64,8-7-128,-6 2 0,6-3-32,-8-10-1024,4 2 512,0-14-2783,5 2 1791,4-24-3712,5-8 2880</inkml:trace>
          <inkml:trace contextRef="#ctx0" brushRef="#br0" timeOffset="37582">10468 6526 7808,'-11'22'2976,"11"-22"-1600,0 44-1312,0-28 1248,0-1-768,0 4 448,0 1-576,0-4-320,0-1-64,0-7-1152,0 3 576,0-14-1312,11 0 1056,-4-13-256,1 0 640,7-8 448,-2 8 0,3-6 608,7 2-384,3-2 480,0 6-448,4-4 224,-2 4-96,-12 1 64,7 7-256,-10 0-64,5 5-96,-14 3-128,4 3 32,-12 0-32,0 10 0,-18 2 64,4 9 0,-8-2 416,5 6-224,-2 0 768,5-6-544,6-2 448,4-4-513,-2-8 193,10-1-320,10-10-128,2 3-64,10-8-384,0 4 192,-1-7-1279,2 6 799,-5 2-2336,-6 6 1664,-6 2-2848,-3 2 2368</inkml:trace>
          <inkml:trace contextRef="#ctx0" brushRef="#br0" timeOffset="36961">10566 6152 5632,'-9'-14'2176,"9"14"-1152,0-6-640,0 3 1248,0 6-960,0-3 928,5 6-960,-5-3 448,10 8-608,-2 6 160,4 5-384,-4 14 63,8-5-191,-8 7 0,0 1-64,-4-3-1023,2-5 511,-6-7-2784,0-1 1792,0-7-3008,0-5 2496</inkml:trace>
          <inkml:trace contextRef="#ctx0" brushRef="#br0" timeOffset="38229">10712 6881 8704,'26'23'3328,"-26"-23"-1792,35 20-864,-22-8 1440,5 0-1185,3 2 417,2 6-832,3 0-64,0 4-288,1-5-736,-1 4 320,-5-7-2591,2-4 1567,-5-16-4224,0-4 3072</inkml:trace>
          <inkml:trace contextRef="#ctx0" brushRef="#br0" timeOffset="37163">10734 6293 6656,'16'-8'2528,"-16"8"-1344,31-9-832,-17 6 1216,3 3-896,10-5 480,-1 2-704,0-5-160,0 0-192,-3-3-2752,-2 3 1440</inkml:trace>
        </inkml:traceGroup>
        <inkml:traceGroup>
          <inkml:annotationXML>
            <emma:emma xmlns:emma="http://www.w3.org/2003/04/emma" version="1.0">
              <emma:interpretation id="{CA5D5528-D7F3-4F5E-B291-37C171465586}" emma:medium="tactile" emma:mode="ink">
                <msink:context xmlns:msink="http://schemas.microsoft.com/ink/2010/main" type="inkWord" rotatedBoundingBox="11153,5409 11736,5386 11771,6278 11189,6301"/>
              </emma:interpretation>
              <emma:one-of disjunction-type="recognition" id="oneOf10">
                <emma:interpretation id="interp50" emma:lang="zh-CN" emma:confidence="0">
                  <emma:literal>与</emma:literal>
                </emma:interpretation>
                <emma:interpretation id="interp51" emma:lang="zh-CN" emma:confidence="0">
                  <emma:literal>芍</emma:literal>
                </emma:interpretation>
                <emma:interpretation id="interp52" emma:lang="zh-CN" emma:confidence="0">
                  <emma:literal>占</emma:literal>
                </emma:interpretation>
                <emma:interpretation id="interp53" emma:lang="zh-CN" emma:confidence="0">
                  <emma:literal>打</emma:literal>
                </emma:interpretation>
                <emma:interpretation id="interp54" emma:lang="zh-CN" emma:confidence="0">
                  <emma:literal>䒒</emma:literal>
                </emma:interpretation>
              </emma:one-of>
            </emma:emma>
          </inkml:annotationXML>
          <inkml:trace contextRef="#ctx0" brushRef="#br0" timeOffset="39347">11470 6458 6784,'-21'-12'2624,"21"12"-1408,-18 14-512,9-8 1536,6-4-1248,-3 2 576,6 0-929,0-4 193,9 4-480,5-4 96,3 0-288,10-8 64,4 2-128,12-19 0,1 6-32,3-13-544,-1 8 256,-2-2-1536,-5 2 993,-13-4-2337,0 14 1728,-17-6-1888,-1 12 1856,-16 0-832,-1 5 1312,-13-5 384,0 8 320,-12-11 1728,6 11-800,-6-6 1344,8 6-1184,-5-2 576,13-4-864,-5 0 544,11 6-640,-6-5 672,10 10-672,0-5 832,3 0-736,-5 0 832,10 0-801,-8 4 385,8 4-544,-5 11 224,5 4-384,-3 9 192,3 2-256,-5 10 64,5-5-160,-5 3 0,5-3-64,-5 0 160,10-4-128,-5-4 32,10 0-64,-7-7-64,7-4 32,8-12-32,8-5 0,8-11 0,1 5 0,4-9-96,2 8 64,-2-4 32,-4 4 0,0-4 0,-5 8 0,1-4 0,0 8 0,-5 1 0,-3 2 0,-6 5 64,-4 0-32,-8 2 256,-2 6-160,-6 4 320,3-2-256,-10 12 96,7-4-160,-11 4 0,6 2-64,-6 2-64,5-6 32,-8 4-672,5-6 352,-16-2-1568,7-4 1024,-23-18-2879,4 2 2079,-17-18-1568,13-2 1856,0-8 928,9 4 288,-4-4 1472,13 10-768,-5-7 1408,8 6-1152,2-5 800,8 4-928,3-2 319,10 0-575,0-5 0,10 8-256,3-5-160,5 9-64,8-9-608,5 7 352,3-1-2143,1 2 1343,1-4-3744,-2 8 2720</inkml:trace>
        </inkml:traceGroup>
        <inkml:traceGroup>
          <inkml:annotationXML>
            <emma:emma xmlns:emma="http://www.w3.org/2003/04/emma" version="1.0">
              <emma:interpretation id="{D1C80DCC-4789-4E6B-9F1C-AA097B7866B0}" emma:medium="tactile" emma:mode="ink">
                <msink:context xmlns:msink="http://schemas.microsoft.com/ink/2010/main" type="inkWord" rotatedBoundingBox="11971,5222 13104,5177 13142,6132 12009,6177"/>
              </emma:interpretation>
              <emma:one-of disjunction-type="recognition" id="oneOf11">
                <emma:interpretation id="interp55" emma:lang="zh-CN" emma:confidence="0">
                  <emma:literal>也</emma:literal>
                </emma:interpretation>
                <emma:interpretation id="interp56" emma:lang="zh-CN" emma:confidence="0">
                  <emma:literal>边</emma:literal>
                </emma:interpretation>
                <emma:interpretation id="interp57" emma:lang="zh-CN" emma:confidence="0">
                  <emma:literal>世</emma:literal>
                </emma:interpretation>
                <emma:interpretation id="interp58" emma:lang="zh-CN" emma:confidence="0">
                  <emma:literal>乜</emma:literal>
                </emma:interpretation>
                <emma:interpretation id="interp59" emma:lang="zh-CN" emma:confidence="0">
                  <emma:literal>地</emma:literal>
                </emma:interpretation>
              </emma:one-of>
            </emma:emma>
          </inkml:annotationXML>
          <inkml:trace contextRef="#ctx0" brushRef="#br0" timeOffset="39985">12616 6398 7296,'-22'0'2720,"22"0"-1472,0 0-608,0 0 1056,0 0-960,4 0 0,5 0-448,4-8-64,9 3-128,0-9 0,0 3-32,4-5-128,0 4 32,10-8 96,3 9-32,1-5 192,-6 7-128,2-1 447,0 2-287,-6-1 384,-4 6-384,-4-2 384,0 10-384,-9 3 288,0 4-288,-13 15 288,5 4-320,-15 11 384,7 5-352,-15 8 160,0-5-256,-8 8 128,8-2-160,-8-6 0,9-3-64,-6-8-896,7-9 448,-7-5-2176,5-10 1440,-3-15-2751,4-4 2175,-2-23-3040,7 0 2688</inkml:trace>
          <inkml:trace contextRef="#ctx0" brushRef="#br0" timeOffset="40200">12794 6047 5504,'-3'-59'2112,"3"59"-1152,0 9-64,0-6 1408,0 5-1248,0 8 640,3 3-1024,-6 12 480,3 0-673,-9 24 321,5 0-480,-8 15 64,6-8-256,-12 1-64,10-5-32,-9-3-736,7-7 384,-11-10-2143,3-4 1375</inkml:trace>
          <inkml:trace contextRef="#ctx0" brushRef="#br0" timeOffset="40785">12401 6218 6784,'-8'20'2528,"8"-20"-1344,0 28-672,0-18 1312,0 7-1024,0 10 640,0 7-896,0 5 224,0 5-449,-5-2-191,-5 2-64,2 3-64,3-1 0,-3-2 0,3-6 0,-8-7 64,8 0-32,-7-11 64,7-2-64,-9-4-96,7-3 32,-6-8-320,3 3 192,-3-12-287,10 6 255,-2-3-64,10 3 160,-2-5 0,10 10 32,-3-5 64,-2 0 0,1 0 64,-1 3-32,1-3 320,5 6-160,-6-4 255,5 6-255,5 0 256,5 4-256,-2 0 256,2 4-256,3-2 160,0 0-192,9-8 224,4 2-256,0-4 96,1 4-128,-1-8 0,-3 0-32,3 0 96,-4 0-96,14-4 128,-3 0-128,11-8 32,-3 6-32,3-8-64,-4 11 32,4-14-32,-5 14 0,1-8-576,-9 7 320,-5-4-2208,-3 4 1345</inkml:trace>
        </inkml:traceGroup>
      </inkml:traceGroup>
      <inkml:traceGroup>
        <inkml:annotationXML>
          <emma:emma xmlns:emma="http://www.w3.org/2003/04/emma" version="1.0">
            <emma:interpretation id="{37DCCD0E-C971-45F4-9D09-DC49B9C0CC79}" emma:medium="tactile" emma:mode="ink">
              <msink:context xmlns:msink="http://schemas.microsoft.com/ink/2010/main" type="line" rotatedBoundingBox="1824,7300 8891,7179 8916,8661 1849,8782"/>
            </emma:interpretation>
          </emma:emma>
        </inkml:annotationXML>
        <inkml:traceGroup>
          <inkml:annotationXML>
            <emma:emma xmlns:emma="http://www.w3.org/2003/04/emma" version="1.0">
              <emma:interpretation id="{5E9C300B-9113-491E-9528-255DC6748CF8}" emma:medium="tactile" emma:mode="ink">
                <msink:context xmlns:msink="http://schemas.microsoft.com/ink/2010/main" type="inkWord" rotatedBoundingBox="1830,7648 2335,7639 2345,8196 1839,8205"/>
              </emma:interpretation>
              <emma:one-of disjunction-type="recognition" id="oneOf12">
                <emma:interpretation id="interp60" emma:lang="zh-CN" emma:confidence="0">
                  <emma:literal>*</emma:literal>
                </emma:interpretation>
                <emma:interpretation id="interp61" emma:lang="zh-CN" emma:confidence="0">
                  <emma:literal>※</emma:literal>
                </emma:interpretation>
                <emma:interpretation id="interp62" emma:lang="zh-CN" emma:confidence="0">
                  <emma:literal>女</emma:literal>
                </emma:interpretation>
                <emma:interpretation id="interp63" emma:lang="zh-CN" emma:confidence="0">
                  <emma:literal>义</emma:literal>
                </emma:interpretation>
                <emma:interpretation id="interp64" emma:lang="zh-CN" emma:confidence="0">
                  <emma:literal>卐</emma:literal>
                </emma:interpretation>
              </emma:one-of>
            </emma:emma>
          </inkml:annotationXML>
          <inkml:trace contextRef="#ctx0" brushRef="#br0" timeOffset="41991">2218 8456 5888,'-3'-4'2272,"3"4"-1216,-18 0-544,13 0 1312,5 0-1024,-5 0 640,10 0-896,-5 0 224,10 4-448,-7 3 96,10 6-256,0 1 64,5 6-128,0 8-64,4 2 0,-1 6 31,2 3-31,-2 5-223,5-5 95,-3 0-1152,-1-5 672,-9-2-2336,4-6 1600,-8-10-2688,4 1 2240</inkml:trace>
          <inkml:trace contextRef="#ctx0" brushRef="#br0" timeOffset="42299">2490 8429 5888,'-8'4'2176,"8"-4"-1152,-9 19-352,0-11 1504,9 0-1216,-9 7 672,1 5-960,-10 12 128,10 2-480,-15 5 31,10 5-223,-8 2 0,8 2-64,-5-3-64,8 2 32,-3-8-735,5-3 383,-2-9-1984,7-5 1280,-7-5-2368,7-6 1920</inkml:trace>
          <inkml:trace contextRef="#ctx0" brushRef="#br0" timeOffset="42501">2082 8668 5888,'5'-8'2176,"-5"8"-1152,13-16-480,-3 16 1120,-2 4-928,5 0 576,4 4-800,1 0 224,4-2-416,0 3-128,4 2-96,10-6 0,-2-2-64,11-6-640,-1-2 320,8-1-2080,-4 6 1312,1-5-3040,-5 5 2304</inkml:trace>
        </inkml:traceGroup>
        <inkml:traceGroup>
          <inkml:annotationXML>
            <emma:emma xmlns:emma="http://www.w3.org/2003/04/emma" version="1.0">
              <emma:interpretation id="{54E5DB1C-46AF-43D6-A1CD-63CC0D2D72F2}" emma:medium="tactile" emma:mode="ink">
                <msink:context xmlns:msink="http://schemas.microsoft.com/ink/2010/main" type="inkWord" rotatedBoundingBox="3142,7430 4122,7413 4140,8475 3161,8492"/>
              </emma:interpretation>
              <emma:one-of disjunction-type="recognition" id="oneOf13">
                <emma:interpretation id="interp65" emma:lang="zh-CN" emma:confidence="0">
                  <emma:literal>数</emma:literal>
                </emma:interpretation>
                <emma:interpretation id="interp66" emma:lang="zh-CN" emma:confidence="0">
                  <emma:literal>數</emma:literal>
                </emma:interpretation>
                <emma:interpretation id="interp67" emma:lang="zh-CN" emma:confidence="0">
                  <emma:literal>鼓</emma:literal>
                </emma:interpretation>
                <emma:interpretation id="interp68" emma:lang="zh-CN" emma:confidence="0">
                  <emma:literal>教</emma:literal>
                </emma:interpretation>
                <emma:interpretation id="interp69" emma:lang="zh-CN" emma:confidence="0">
                  <emma:literal>䴳</emma:literal>
                </emma:interpretation>
              </emma:one-of>
            </emma:emma>
          </inkml:annotationXML>
          <inkml:trace contextRef="#ctx0" brushRef="#br0" timeOffset="43401">3842 8211 6144,'8'5'2272,"-8"-5"-1216,5 11-384,-5-8 1632,0 2-1280,-5 2 736,5 9-1056,-13-5 191,4 1-543,-12 7 160,3 9-288,-13 3-288,10 4 32,-15 1-1056,10-5 609,-9 7-1665,4 2 1216,-3-10-1184,11-2 1216,-3-12-320,13-1 704,-10-7 256,10 0 128,-4-8 544,3 0-224,-3-4 896,8 0-608,-3 1 928,7 6-800,0-3 480,5 0-640,0-3 256,10 3-416,-2-5 192,5 5-256,4-3 0,6-1-128,3-4 0,5 0-32,0-3-64,3 2 32,2-10 32,3 8-32,-4-5-576,1 7 288,-5-5-1728,-6 1 1088,-7-2-2336,-5 7 1824</inkml:trace>
          <inkml:trace contextRef="#ctx0" brushRef="#br0" timeOffset="42963">3442 8300 7680,'-3'-11'2880,"3"11"-1536,0 5-1216,0-2 1312,3 0-864,-3 5 640,10 8-704,-2 7 96,2 2-353,-2-3-159,4 6-64,-2-1-479,4 1 255,-2-6-1472,6-2 928,-5-9-2976,5-2 2048,-5-13-2272,3 4 2272</inkml:trace>
          <inkml:trace contextRef="#ctx0" brushRef="#br0" timeOffset="44049">3571 8261 5248,'-14'-20'2016,"14"20"-1088,-22-6-384,14 1 992,8 5-864,0-3 288,3 3-576,7 0 448,3 8-512,-5-2 512,6 11-512,-6 10 288,6 4-352,-2 11 192,1 5-224,-3 5 127,-2-2-191,2 0 0,-2 1-96,-3-4 32,-2-4-64,2-3-224,0-6 96,-5-7-959,0-3 607,-5-12-1152,5-4 896,-5-13-640,5 5 768,-8-11-64,3 2 416,-8-10 128,5-1 64,-5-2 32,8 6 0,-4-12 64,5 9-32,0-7 64,8 5-64,-4 1 128,8 9-96,-3-1 256,0 4-192,-5 13 384,3 2-288,-6 9 448,-2 3-384,-12 6 512,3 1-480,-8 6 576,9 2-512,-5-3 288,5 1-384,5-4 128,3-6-257,2 1-63,6 2-64,7-3-32,3-3 0,5-2 64,-2-1-32,-2-1-32,2 1 32,-6 3-32,3 1 0,-8-1 64,3 4-32,-8-7-384,5 1 225,-5-6-1313,0 0 800,0-11-1920,0 0 1440,0-16-1632,8 1 1536,2-17-1472,-2 6 1536</inkml:trace>
          <inkml:trace contextRef="#ctx0" brushRef="#br0" timeOffset="44863">3758 8838 6016,'10'-3'2272,"-10"3"-1216,4 3-384,-4 2 1408,4-2-1120,-4 3 576,0 5-896,0 4 128,0 4-448,-4 13 95,0-1-255,-6 5 64,2 3-128,-10-5-64,1 1 0,-9-4-32,8 0 0,-13-4 64,5 1-32,-5-5 128,5 1-96,-4-16 32,7-5-32,2-6-128,11 3 32,7-11-128,3 3 96,3-20-256,7 4 192,8-15-511,3 5 351,10-18-768,-1 7 576,6-14-608,3 12 608,0-19-160,1 15 352,-1-12 32,0 13 160,2-2 192,-2 13-32,-13 0 480,1 17-320,-11 2 544,-3 9-448,-8 3 416,0 3-416,-10 10 256,0 6-320,-8 5 0,10-1-160,-2 4 0,10 0-32,-2-2 32,7 3-64,3-5 128,0 0-97,5 1 129,0 1-128,-2-3 32,2 6-32,-6-1 224,6 0-160,-8 6 320,3-2-256,-13 1 32,3 2-128,-10-2 0,1 4-32,-14-2-480,2-7 224,-18 2-608,10 2 448,-5-15-479,10-5 479,-7-11-192,16 2 352,-2-7 0,6 6 128,4-9 64,4 8 0,4-8 128,10 9-64,3-9 384,1 13-224,-2-2 448,7 5-384,-2 0 351,2 8-351,3 0 256,-1 12-288,3-1 128,3 4-224,0 1 0,-2 4-96,2-6-64,-3 1 32,2-7-1184,-9 1 640,2-9-2879,-2-2 1887,-8-6-3424,5 0 2784</inkml:trace>
        </inkml:traceGroup>
        <inkml:traceGroup>
          <inkml:annotationXML>
            <emma:emma xmlns:emma="http://www.w3.org/2003/04/emma" version="1.0">
              <emma:interpretation id="{BAA1EB99-8F03-4669-8B95-69A224BC6DAE}" emma:medium="tactile" emma:mode="ink">
                <msink:context xmlns:msink="http://schemas.microsoft.com/ink/2010/main" type="inkWord" rotatedBoundingBox="4318,7480 5430,7461 5446,8394 4334,8413"/>
              </emma:interpretation>
              <emma:one-of disjunction-type="recognition" id="oneOf14">
                <emma:interpretation id="interp70" emma:lang="zh-CN" emma:confidence="0">
                  <emma:literal>值</emma:literal>
                </emma:interpretation>
                <emma:interpretation id="interp71" emma:lang="zh-CN" emma:confidence="0">
                  <emma:literal>侑</emma:literal>
                </emma:interpretation>
                <emma:interpretation id="interp72" emma:lang="zh-CN" emma:confidence="0">
                  <emma:literal>洧</emma:literal>
                </emma:interpretation>
                <emma:interpretation id="interp73" emma:lang="zh-CN" emma:confidence="0">
                  <emma:literal>缜</emma:literal>
                </emma:interpretation>
                <emma:interpretation id="interp74" emma:lang="zh-CN" emma:confidence="0">
                  <emma:literal>㥀</emma:literal>
                </emma:interpretation>
              </emma:one-of>
            </emma:emma>
          </inkml:annotationXML>
          <inkml:trace contextRef="#ctx0" brushRef="#br0" timeOffset="45517">4826 8378 7424,'-6'-32'2816,"6"32"-1536,8-11-992,-2 11 1184,4 3-864,-8 2 576,4 3-704,-6 4 32,0 7-320,-14 9 31,4 2-127,-10 10-192,2 3 33,-18 2-673,2-1 416,-10-4-1440,14-10 992,-1-6-1408,12-9 1248,2-10-352,12-5 768,5-8 320,10 3 128,2-10 672,7 4-320,-2-2 1152,5 7-800,-4 0 1120,-1 6-992,-4 6 864,5 5-928,-5 4 415,0 4-639,-5 14 416,2-3-480,-10 20 384,4 6-448,-8 5 32,4-9-224,-5-7-96,5-1-32,-5-8-832,10-6 448,-5-10-1952,5 0 1281,-1-18-3073,4 4 2304,-2-34-2624,2 0 2528</inkml:trace>
          <inkml:trace contextRef="#ctx0" brushRef="#br0" timeOffset="46253">4965 8480 7424,'-4'0'2816,"4"0"-1536,8 0-928,-3 0 1440,-2 3-1024,12-3 640,1 0-864,7-6 95,3 0-383,9-5-96,0 8-96,5-13-128,4 0 32,-5-4-608,1 6 352,-11-3-1375,-1 6 927,-10 3-1568,-5 4 1312,-10 0-864,-3 8 1088,-13-12-32,5 4 480,-14-8 576,3 9-128,-1-8 1088,7 6-672,-5-7 1312,10 9-1056,-7-5 736,7 3-864,0-1 416,3 6-640,-3-9 384,8 9-481,-10-4 673,10 4-576,-5-3 544,10 6-544,-10 1 384,5 5-480,-3 10 128,-2 4-320,-3 8 64,-2 1-128,-7 2-64,3 5 0,-12 8-32,4 0 0,-4 3-704,5-3 384,-2 0-1504,10-4 1024,0-8-1343,5-7 1247,-1-12-704,3-5 928,3-11-32,3-5 384,0-6 160,3 0 64,3-6 512,3 10-224,-1-5 1056,5 4-704,-5 2 608,7 6-672,-7 3 383,5 5-511,-8 11 128,3 4-320,-8 13 224,5-1-256,-10-1 32,5 2-96,-3-5-1184,3-3 608,-5-1-2303,5 1 1535,-5-14-3264,10-2 2560,-5-27-1472,5-2 2016</inkml:trace>
          <inkml:trace contextRef="#ctx0" brushRef="#br0" timeOffset="47146">5228 8596 5888,'26'-14'2176,"-26"14"-1152,8-24-576,-3 16 1216,8 8-960,0-4 800,0 4-864,0-3 576,2 6-704,-7-3 447,6 8-543,-5 1 384,4 2-448,-5 3 384,0 6-416,2 8 256,-2-1-320,2 8 128,3 5-224,-9 6 64,0-3-128,-4 8 96,5 0-128,-10-9-32,5-3 0,-4-9-672,0-5 352,-9-6-1376,8-4 928,-3-15-1407,-2 0 1215,-8-19-1120,2-1 1184,-12-14-608,10 7 864,-8-17 32,5 5 352,-2-7 416,5 8-96,3-6 704,0 13-448,-1-4 736,6 11-608,-3 8 544,8 14-576,-3 2 320,8 8-448,-5-2 192,10 7-288,-5 2 0,5 4-128,-2 0 0,7 5-32,-2-4 32,2 0-64,-2-6 64,4 2-64,-1-4-32,1 0 32,2 0-192,3-1 96,-14-2-736,7 2 416,-20 0-928,7 1 704,-14 4-672,3 6 736,-13-8-160,5-3 416,-8-4 384,7 5-32,-7 2 704,8 6-416,-4-7 736,13 2-608,-4-7 352,7 3-512,2-2 128,3-1-288,-3-8 352,8 2-288,-5-2 224,10 0-224,-5-2 287,5 2-287,-2-8 224,6-1-224,5 6-64,-2 3-96,6 0 160,0 3-128,3-3 192,5 0-192,10-11 32,0 3-64,7-12-64,1 9 32,0-6-128,-4 11 64,-2-2 32,7 8 0,-5-5 0,-5 2 0,-6-5 0,2 5 0,-3 6 0,-7 8 0,-4-2 64,1 1-32,-5-10-736,0 0 416,-8 6-2719,-2 2 1663,-6-8-3808,-2 3 2912</inkml:trace>
        </inkml:traceGroup>
        <inkml:traceGroup>
          <inkml:annotationXML>
            <emma:emma xmlns:emma="http://www.w3.org/2003/04/emma" version="1.0">
              <emma:interpretation id="{3DCC5CF9-4494-4469-BAAE-704FC1CC1E13}" emma:medium="tactile" emma:mode="ink">
                <msink:context xmlns:msink="http://schemas.microsoft.com/ink/2010/main" type="inkWord" rotatedBoundingBox="5555,7236 6533,7219 6559,8701 5580,8718"/>
              </emma:interpretation>
              <emma:one-of disjunction-type="recognition" id="oneOf15">
                <emma:interpretation id="interp75" emma:lang="zh-CN" emma:confidence="0">
                  <emma:literal>雅</emma:literal>
                </emma:interpretation>
                <emma:interpretation id="interp76" emma:lang="zh-CN" emma:confidence="0">
                  <emma:literal>璀</emma:literal>
                </emma:interpretation>
                <emma:interpretation id="interp77" emma:lang="zh-CN" emma:confidence="0">
                  <emma:literal>確</emma:literal>
                </emma:interpretation>
                <emma:interpretation id="interp78" emma:lang="zh-CN" emma:confidence="0">
                  <emma:literal>瘫</emma:literal>
                </emma:interpretation>
                <emma:interpretation id="interp79" emma:lang="zh-CN" emma:confidence="0">
                  <emma:literal>催</emma:literal>
                </emma:interpretation>
              </emma:one-of>
            </emma:emma>
          </inkml:annotationXML>
          <inkml:trace contextRef="#ctx0" brushRef="#br0" timeOffset="47594">5838 8445 8704,'-13'-7'3328,"13"7"-1792,13-5-1440,-10 5 1088,7 8-736,8-8 480,8 0-513,4-3 33,6 3-256,-2-8-160,7 0-64,-3-12-1023,-2 4 575,-6-3-2784,0 4 1824</inkml:trace>
          <inkml:trace contextRef="#ctx0" brushRef="#br0" timeOffset="48348">6000 8371 6400,'-9'3'2368,"9"-3"-1280,9 39-352,-9-27 1472,5 4-1216,-15 6 704,6 3-992,-13 5 319,4 1-575,-9 2 352,8-3-448,-3-7 320,8 2-384,-3-6 128,2-4-256,5-2 128,5-2-160,0-3 64,10 4-96,7-12-64,5 3 0,4-6-128,4 3 64,2-9-320,-2 1 192,1-6-864,-5 1 576,-3-10-864,-5 7 768,-1-4-543,0 9 639,-8-5-32,-1 4 288,-11-7 192,3 8 0,-5-6 352,10 11-160,-10-2 448,5 3-352,-4 1 351,-1 8-351,2 4 256,3 3-288,-6 3 288,6 0-320,-4 5 320,8 6-320,-8 1 160,4 6-224,-4 2 0,0 2-96,-6 6 32,7 2-64,-7-2-32,10 2 32,-8-6-672,3-10 352,-3-5-1376,3-4 928,-3-14-1631,3-2 1343,-3-19-1472,3 5 1408,0-17-800,5 5 1120,-5-15 128,10 10 384,-10-8 384,5 14-64,-3-6 928,-2 12-576,-3-3 1376,3 7-992,-8 4 896,4 5-992,-13 11 480,-1 3-672,-3 12 224,5 4-448,-6 9 0,6 0-193,-2 3-830,10-6 383,0-8-2368,5-5 1472,3-25-3104,10 2 2464</inkml:trace>
          <inkml:trace contextRef="#ctx0" brushRef="#br0" timeOffset="49034">6306 8016 5760,'10'0'2176,"-10"0"-1152,8 22-288,-8-14 1664,5 4-1312,-5 4 768,0 0-1120,-5 7 255,5 0-607,-4 9 96,0 2-320,0 5 64,4 5-128,-6-13 96,12-4-128,-6-7-32,8-5 0,1-15-192,10-4 96,-1-12-256,2 4 192,3-2-320,3 6 288,-5-4-288,1 4 256,-4 0 1,-4 5 127,-10-2 64,4 5 0,-12 0 64,4 5-32,-8-2 191,2 0-127,-6 2 320,4 3-224,-10 4 256,8 2-256,-6 2 320,6 4-288,-8-9 224,10 6-224,-5-7 224,8 7-256,-8-6 256,8 1-256,-8-1 256,8 2-256,-3-1 160,4-2-192,-5 2 64,9 1-128,-9-2 0,9 4-32,-8 10 96,8-3-96,-6 14-32,6 0 0,-3 14 32,6 4-32,-3 8-32,0 0 32,0 12-128,0-10 64,0 8 32,0-4 0,0-2-288,6-8 160,-6-3-1024,4-8 672,0-13-1568,0-2 1152,1-17-1919,0 2 1599,-1-17-2240,0-6 1984,2-20-2112,-4-1 2048</inkml:trace>
          <inkml:trace contextRef="#ctx0" brushRef="#br0" timeOffset="49965">6368 8635 6912,'-14'25'2624,"14"-25"-1408,-4 0-704,1 0 1248,6 0-992,1 0 352,7 0-672,2-5 0,3 2-256,11-9-32,4-1-96,8-2-64,0 7 32,5-8-384,0 5 192,-8 0-512,-1 2 384,-14-2-224,1 3 320,-8-4-64,-6 9 160,-8-5 288,0 8-128,-8-8 480,-1 8-288,-8-8 640,3 5-480,-8-5 415,4 8-479,-3-8 256,8 8-352,-1 0 128,6 3-224,0-3 224,2 5-256,-6-2 320,12 9-256,0 3 160,8 2-192,-4 5 224,2 3-256,-4 1 32,4 6-96,-6-1 32,4 5-64,-4-2 64,0 1-64,-4 1-384,4-5 224,-6 8-1024,4-5 640,-8-7-1056,10-8 896,-14-13-671,10-6 799,-10-6-224,6 6 448,-4-7 128,2 0 96,-3-9 224,5 5-64,-2-9 256,7 9-192,3-9 256,3 4-256,2-3 256,8 2-256,4 3 96,7 1-128,-4 1 0,6 9-32,-8 3 224,-4 3-160,-10 5 319,-4 9-255,-12 2 160,2 1-192,-12-1 64,4 4-128,-2 5 0,5 7-32,2-15 96,9-6-96,0-6 32,8 1-32,10-6-128,4 2 32,2-2 32,12 1 0,-10 0 0,0-1 0,-5 2 64,1 6-32,-15 6 128,2 2-96,-13 4 480,-2 1-320,-6-1 544,1 4-448,-1-7 160,6-6-320,2-6 64,8 4-128,4-7-128,10 3 0,2-8-192,7 0 128,-2-5-864,7 2 512,-7-6-1856,1 1 1313,-4-3-4513,3 3 3104</inkml:trace>
        </inkml:traceGroup>
        <inkml:traceGroup>
          <inkml:annotationXML>
            <emma:emma xmlns:emma="http://www.w3.org/2003/04/emma" version="1.0">
              <emma:interpretation id="{67819296-2909-4B75-9A2F-E373D85D4957}" emma:medium="tactile" emma:mode="ink">
                <msink:context xmlns:msink="http://schemas.microsoft.com/ink/2010/main" type="inkWord" rotatedBoundingBox="6798,7542 7655,7527 7671,8458 6814,8472"/>
              </emma:interpretation>
              <emma:one-of disjunction-type="recognition" id="oneOf16">
                <emma:interpretation id="interp80" emma:lang="zh-CN" emma:confidence="0">
                  <emma:literal>可</emma:literal>
                </emma:interpretation>
                <emma:interpretation id="interp81" emma:lang="zh-CN" emma:confidence="0">
                  <emma:literal>厅</emma:literal>
                </emma:interpretation>
                <emma:interpretation id="interp82" emma:lang="zh-CN" emma:confidence="0">
                  <emma:literal>河</emma:literal>
                </emma:interpretation>
                <emma:interpretation id="interp83" emma:lang="zh-CN" emma:confidence="0">
                  <emma:literal>坷</emma:literal>
                </emma:interpretation>
                <emma:interpretation id="interp84" emma:lang="zh-CN" emma:confidence="0">
                  <emma:literal>厉</emma:literal>
                </emma:interpretation>
              </emma:one-of>
            </emma:emma>
          </inkml:annotationXML>
          <inkml:trace contextRef="#ctx0" brushRef="#br0" timeOffset="50634">7057 8468 5888,'-8'-8'2272,"8"8"-1216,3 3-800,-3 2 1152,5-2-832,0-3 832,-1 6-832,5-3 192,-1 0-448,5-3 96,1 5-256,3-2 224,1 5-256,5-8 96,-3 4-128,6-8 96,2 4-128,-2-8 32,5 5-32,0-8 31,3 2-63,6-7-32,4 5 32,0-9-127,0 4 63,0-7-32,-1 7 0,1 1 128,-1 7-32,1-3-32,-8 3 32,-5 3 31,0 5-31,-10-3-32,-4 6 32,-7 2-1023,-6 3 543,-12-1-2784,-2 1 1792,-12 3-2944,0 5 2464</inkml:trace>
          <inkml:trace contextRef="#ctx0" brushRef="#br0" timeOffset="51353">7430 8535 5504,'-13'8'2112,"13"-8"-1152,-5 15-576,2-10 1600,6-2-1152,-3 8 992,0 6-1088,0 1 480,0 6-704,0 3 479,0 0-543,-3 5 384,3 3-480,-5-4 32,0-1-224,-3-5 32,8-2-96,-5-11-192,10 0 32,-5-16-608,8-4 384,2-12-256,-2 5 352,5-12 96,5 3 64,3-2-64,2 9 64,2-6 32,1 7 0,-3-4 0,-2 4 0,-6 13 0,-2 6 0,-13 11 64,3 0-32,-11 10 64,0-1-64,-10 4-96,8 1 32,2-5-384,3-4 192,2-7-927,3 0 639,0-16-1344,8-4 1056,0-12-736,10 6 864,-5-18 160,5 8 320,-5-11 128,5 4 64,-5 0 128,0 7-64,-4-2 544,4 9-352,-8-2 960,3 8-672,-8 0 640,5 2-672,-10 1 320,5 8-512,-5 4 320,5 4-352,-3 8 351,3 6-383,-5 6 288,10 3-288,-5 4 192,3 1-224,2 10 224,4 0-256,-5 2 160,1-1-192,-5 0 224,3-8-256,-6 0 256,3-4-256,-9-1 96,0-1-128,-8-3-352,3 2 160,-16-10-832,8-2 512,-8-16-1280,2 0 928,-3-8-1727,15 0 1407,-7-8-3584,16 4 2624</inkml:trace>
        </inkml:traceGroup>
        <inkml:traceGroup>
          <inkml:annotationXML>
            <emma:emma xmlns:emma="http://www.w3.org/2003/04/emma" version="1.0">
              <emma:interpretation id="{7A592DE5-B183-42D5-9226-96F633873B69}" emma:medium="tactile" emma:mode="ink">
                <msink:context xmlns:msink="http://schemas.microsoft.com/ink/2010/main" type="inkWord" rotatedBoundingBox="8010,7372 8894,7357 8907,8144 8024,8159"/>
              </emma:interpretation>
              <emma:one-of disjunction-type="recognition" id="oneOf17">
                <emma:interpretation id="interp85" emma:lang="zh-CN" emma:confidence="0">
                  <emma:literal>以</emma:literal>
                </emma:interpretation>
                <emma:interpretation id="interp86" emma:lang="zh-CN" emma:confidence="0">
                  <emma:literal>叱</emma:literal>
                </emma:interpretation>
                <emma:interpretation id="interp87" emma:lang="zh-CN" emma:confidence="0">
                  <emma:literal>比</emma:literal>
                </emma:interpretation>
                <emma:interpretation id="interp88" emma:lang="zh-CN" emma:confidence="0">
                  <emma:literal>此</emma:literal>
                </emma:interpretation>
                <emma:interpretation id="interp89" emma:lang="zh-CN" emma:confidence="0">
                  <emma:literal>片</emma:literal>
                </emma:interpretation>
              </emma:one-of>
            </emma:emma>
          </inkml:annotationXML>
          <inkml:trace contextRef="#ctx0" brushRef="#br0" timeOffset="51886">8264 8469 6144,'0'-8'2368,"0"8"-1280,4 8-928,2-8 1152,2 0-768,0 0 832,6 0-800,0 0 544,-2 9-640,-4 1 448,6 6-513,-4 7 481,-2 0-512,-8 9 512,4-1-512,-4 4 416,0 0-448,0 0 256,0-3-352,0-5 64,0-4-192,0-4-64,5-2-32,-2-15-736,11 4 384,-2-18-1632,3-1 1088,1-10-2079,2 4 1663,0-12-2208,-1 3 1984</inkml:trace>
          <inkml:trace contextRef="#ctx0" brushRef="#br0" timeOffset="52102">8444 8585 6144,'-21'8'2272,"21"-8"-1216,-10 8-192,5-8 1408,10 3-1248,-5-3 96,5 0-736,3-3-288,5-2-96,9-6-1216,4 3 672,10-12-2368,3 6 1600,4-6-2496,-2 4 2176</inkml:trace>
          <inkml:trace contextRef="#ctx0" brushRef="#br0" timeOffset="52664">8796 8563 7936,'-31'14'2976,"31"-14"-1600,-10 0-960,7 0 1216,3 5-960,0-5 256,3 0-576,2-13-129,8 7-127,13-14-287,5 3 95,4-13-672,4 2 448,2-7-1152,-7 7 832,-4-3-960,-4 12 896,-11-4-1184,-2 7 1056,-13-4-1408,-5 10 1248,-13-7-480,5 6 864,-17-9 1184,8 12-288,-8-6 1696,2 6-1088,-6-6 832,11 8-992,-3-7 608,8 6-800,1-1 640,9 4-672,-2 0 512,7 8-576,-2 4 448,10 3-480,-5 6 480,0 1-513,0 10 225,0 8-352,0 3 352,0 3-352,-5 5 640,5 0-480,-5 3 288,10-3-416,-5 3 256,0-2-288,0 2 64,0-3-192,0-4 64,8-3-96,2-10 96,3-2-128,-1-9-32,6-4 0,3-2 32,7-6-32,6-7-32,-3 0 32,0-7-32,4-6 0,1-2-160,-7 7 96,-2-7-608,-5 7 384,-9-4-1728,0 6 1120,-13-8-3679,0 11 2559,-13-5-3328,0 5 3072</inkml:trace>
        </inkml:traceGroup>
      </inkml:traceGroup>
    </inkml:traceGroup>
    <inkml:traceGroup>
      <inkml:annotationXML>
        <emma:emma xmlns:emma="http://www.w3.org/2003/04/emma" version="1.0">
          <emma:interpretation id="{F02E981D-7CC3-46AA-BC33-655F18288551}" emma:medium="tactile" emma:mode="ink">
            <msink:context xmlns:msink="http://schemas.microsoft.com/ink/2010/main" type="paragraph" rotatedBoundingBox="1868,9023 12968,8529 13059,10572 1959,110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71F984-5B4E-48F4-AF28-87EFA16908BD}" emma:medium="tactile" emma:mode="ink">
              <msink:context xmlns:msink="http://schemas.microsoft.com/ink/2010/main" type="inkBullet" rotatedBoundingBox="1901,9755 2362,9734 2383,10212 1922,10232"/>
            </emma:interpretation>
            <emma:one-of disjunction-type="recognition" id="oneOf18">
              <emma:interpretation id="interp90" emma:lang="zh-CN" emma:confidence="0">
                <emma:literal>*</emma:literal>
              </emma:interpretation>
              <emma:interpretation id="interp91" emma:lang="zh-CN" emma:confidence="0">
                <emma:literal>丹</emma:literal>
              </emma:interpretation>
              <emma:interpretation id="interp92" emma:lang="zh-CN" emma:confidence="0">
                <emma:literal>斗</emma:literal>
              </emma:interpretation>
              <emma:interpretation id="interp93" emma:lang="zh-CN" emma:confidence="0">
                <emma:literal>乎</emma:literal>
              </emma:interpretation>
              <emma:interpretation id="interp94" emma:lang="zh-CN" emma:confidence="0">
                <emma:literal>※</emma:literal>
              </emma:interpretation>
            </emma:one-of>
          </emma:emma>
        </inkml:annotationXML>
        <inkml:trace contextRef="#ctx0" brushRef="#br0" timeOffset="54354">2166 10824 5120,'-5'-17'1920,"5"17"-1024,0-3-416,0-2 1280,0 10-960,0-5 608,5 0-864,3 0 224,10 3-448,8-3 96,2 4-256,10-4 0,0 0-96,16-4-544,3 1 256,0-10-4000,-1 7 2336</inkml:trace>
        <inkml:trace contextRef="#ctx0" brushRef="#br0" timeOffset="53886">2249 10539 5248,'-18'11'2016,"18"-11"-1088,15-11-608,-12 11 1056,2 8-800,-1 7 512,5 5-640,0 4 256,-1 3-416,10 0 64,0 5-224,4 2 0,3 6-64,-2-6-64,3-3 32,-4 2-1024,0-7 544,-4-10-3552,4 0 2208</inkml:trace>
        <inkml:trace contextRef="#ctx0" brushRef="#br0" timeOffset="54117">2614 10602 5504,'-32'-21'2112,"32"21"-1152,-4-3-416,0 0 1408,0 3-1088,-6-5 864,2 10-1024,-5 1 416,8 7-640,-8 7 223,5 2-415,-5 9 192,3 2-256,-3 5-64,5 1-96,-10 0-64,9-5 32,-8 10-736,8-5 384,-9 3-2623,10-6 1631</inkml:trace>
      </inkml:traceGroup>
      <inkml:traceGroup>
        <inkml:annotationXML>
          <emma:emma xmlns:emma="http://www.w3.org/2003/04/emma" version="1.0">
            <emma:interpretation id="{B36E704E-9095-4337-92F5-ACF47EE52125}" emma:medium="tactile" emma:mode="ink">
              <msink:context xmlns:msink="http://schemas.microsoft.com/ink/2010/main" type="line" rotatedBoundingBox="2831,8980 12968,8529 13059,10572 2922,11023"/>
            </emma:interpretation>
          </emma:emma>
        </inkml:annotationXML>
        <inkml:traceGroup>
          <inkml:annotationXML>
            <emma:emma xmlns:emma="http://www.w3.org/2003/04/emma" version="1.0">
              <emma:interpretation id="{BB1EB056-4E0B-45AD-8E45-9AE0E8B033EF}" emma:medium="tactile" emma:mode="ink">
                <msink:context xmlns:msink="http://schemas.microsoft.com/ink/2010/main" type="inkWord" rotatedBoundingBox="2845,9282 3816,9239 3868,10400 2897,10443"/>
              </emma:interpretation>
              <emma:one-of disjunction-type="recognition" id="oneOf19">
                <emma:interpretation id="interp95" emma:lang="zh-CN" emma:confidence="0">
                  <emma:literal>增</emma:literal>
                </emma:interpretation>
                <emma:interpretation id="interp96" emma:lang="zh-CN" emma:confidence="0">
                  <emma:literal>憎</emma:literal>
                </emma:interpretation>
                <emma:interpretation id="interp97" emma:lang="zh-CN" emma:confidence="0">
                  <emma:literal>噌</emma:literal>
                </emma:interpretation>
                <emma:interpretation id="interp98" emma:lang="zh-CN" emma:confidence="0">
                  <emma:literal>蹭</emma:literal>
                </emma:interpretation>
                <emma:interpretation id="interp99" emma:lang="zh-CN" emma:confidence="0">
                  <emma:literal>増</emma:literal>
                </emma:interpretation>
              </emma:one-of>
            </emma:emma>
          </inkml:annotationXML>
          <inkml:trace contextRef="#ctx0" brushRef="#br0" timeOffset="56331">3118 10621 4608,'0'3'1760,"0"-3"-960,8 4-32,-4-4 1408,2 8-1184,2-8 640,2 4-960,2-8 416,6 4-640,4-8 384,0 4-480,4-4 191,0 0-319,0-6-64,1 6-96,-1-12 32,0 8-64,-3-7-32,-2 6 32,-4-7-895,2 9 479,-12 0-2080,7 7 1344,-10 0-3360,2 4 2528</inkml:trace>
          <inkml:trace contextRef="#ctx0" brushRef="#br0" timeOffset="56746">3347 10422 4608,'0'-17'1760,"0"17"-960,-10-8-224,6 5 1280,4 3-1024,-4-3 864,4 3-992,-5-5 640,10 10-800,-5-5 512,0 6-608,0 2 383,0 3-479,0 5 320,4 1-384,-4 6 352,4 5-384,-4 2 288,5 6-288,-10 6 0,5 2-160,-4 6 0,4-3-32,-9 3 32,9-3-64,-8-5-32,8-1 32,-5-10-32,5-9 0,-5-14 0,10 0 0,-10-4 128,5 4-64,-3-4-32,6 4 0,-3-4-32,10 0 0,-5-12 64,3 4-32,0-16-288,2 4 128,8-18-2080,-2 10 1248,6-15-4287,1 4 2943,6-16-2688,7 4 2880</inkml:trace>
          <inkml:trace contextRef="#ctx0" brushRef="#br0" timeOffset="57431">3987 10036 7040,'-5'-5'2624,"5"5"-1408,10 0-352,-10 0 1408,0 0-1248,-5 0 575,0 8-959,-3 0 352,8 3-576,-13 1 192,3 4-352,-11 4 64,4 2-192,-15 11-128,10-2-32,-12 7-672,3 5 384,-9 0-1568,10-7 1057,-10-10-1825,14-2 1504,-10-9-832,15-2 1152,-5-10-128,12 1 576,-2-8 224,1 1 128,2-10 800,5 1-416,0-2 1248,8 6-864,-5 3 832,10 10-896,-5 3 352,3 6-576,2 11 96,8-2-320,-8 4 0,-2 1-128,-3 2-352,0 6 160,0-5-1760,10 0 1056,-2-7-3008,1-1 2144,-5-12-1984,1 1 2112</inkml:trace>
          <inkml:trace contextRef="#ctx0" brushRef="#br0" timeOffset="59161">3632 10416 6144,'3'8'2368,"-3"-8"-1280,15-14-416,-12 6 1216,6 3-1056,5-9 160,4-3-608,2-3 64,6 6-288,2-5 224,3 3-256,3-9 384,6 11-288,-6-2 319,2 8-319,-11-4 320,1 4-320,-2 5 320,-6 3-320,-6 0 320,2 3-320,-10 2 224,4 6-224,-8 5 128,0-1-192,0 9 128,0-1-160,-4 5 224,4 2-224,-4 1 96,4 2-128,-10-6 0,6-1-32,-4 1 32,0-2-64,-10-2-448,5-1 224,-10 0-1312,9-3 832,-6-4-1824,2-4 1409,-10-6-1185,7-5 1312,-10-5-224,9 2 736,-7-5 384,6 0 64,-3-7 1024,4 6-576,0-1 1184,10 4-960,-4-2 704,8 5-832,0-5 447,8 5-575,0-9 32,8 4-256,6-8-32,4 4-96,4-4-672,0 5 320,0-4-1503,-1 7 991,-3-3-1184,3 6 1120,-7-6-128,-6 6 608,-8-1 448,0 0-32,-8-2 960,4 2-576,-10-7 1024,10 7-800,-4-7 608,8 9-736,-10-4 319,10 8-511,-3-3 128,3 3-288,-5 3 64,10 5-128,-5 1 96,0 2-128,-5 5-32,0-2 0,-8 3-320,0 2 160,-4-3 32,8 4 96,-4 0 0,3-1 0,2-4 0,4 4 0,-2-11 416,6-5-224,6-3 256,6 0-224,6-3 0,0 3-128,0-8-128,3 5 0,2-9-544,-2 8 320,-4-4-1728,1 4 1089,-10 1-2273,-3 3 1792,-10 0-1760,5 7 1824,-3 1-1184,-2 3 1440,-4 2-352,6 1 832,-7 0 1184,6 0-320,-10-2 1696,6 4-1088,-10-5 1472,10 0-1344,-10 3 1248,5-4-1280,-4 6 800,8-1-1024,-4 5 448,3 5-704,-2-3 415,6 6-511,-6 6 32,6 1-256,-2 9-256,4 1 32,-4-5-128,8-8 64,-5-10-768,10-2 448,-5-12-1279,0-4 927,0-12-832,0 4 928,0-10-224,4-3 544,0-10 64,6 7 160,-2-11 96,4 7 32,2-11 352,4 8-192,0-4 544,-1 4-384,1-4 704,3 7-576,-8 4 704,5 9-672,-1-5 608,1 4-608,0-3 447,3 8-511,-8-2 320,-3 9-416,-2 0 320,2 4-352,-2 4 416,4 4-416,-12 7 288,6 6-320,-6 5 64,3 1-192,2 8 64,-1 5-96,-4-2 96,0 4-128,0-6 32,0-5-32,0-4-64,0-3 32,-4-6-384,-1 2 192,-8-12-992,9 0 640,-8-12-1344,7 2 1056,-13-4-1087,5-2 1055,-5-9-544,5 6 800,-9-9 32,9 5 320,-9-14 416,5 7-96,-6-8 416,11 1-288,-2 2 384,6 3-352,-2-4 288,10 5-288,0-8-64,10 11-128,-2 1-64,2 3 32,-2 1 96,5 6-64,-3 5 32,3 8-32,-10 3 288,2 9-160,-13 8 671,3 2-479,-8 2 672,3 0-608,-6-5 480,6-4-512,2-7 128,8-4-320,4-20-288,5 0 32,12-12-1472,7 5 800,6-18-2847,6 3 1983,-1-12-3680,0-2 2976</inkml:trace>
          <inkml:trace contextRef="#ctx0" brushRef="#br0" timeOffset="56999">3635 10087 5888,'-3'-8'2272,"3"8"-1216,0 0-192,0 4 1472,3 0-1280,2-1 416,0 10-896,0 1 160,3 3-417,0 2-31,5 0-192,-3 1-256,3 0 64,-5-4-1791,2-2 1023,-2-6-4064,1 4 2752</inkml:trace>
        </inkml:traceGroup>
        <inkml:traceGroup>
          <inkml:annotationXML>
            <emma:emma xmlns:emma="http://www.w3.org/2003/04/emma" version="1.0">
              <emma:interpretation id="{B42124C5-31E9-40EC-B4AF-0DEAB1C7D18C}" emma:medium="tactile" emma:mode="ink">
                <msink:context xmlns:msink="http://schemas.microsoft.com/ink/2010/main" type="inkWord" rotatedBoundingBox="4060,9283 5002,9241 5048,10270 4106,10312"/>
              </emma:interpretation>
              <emma:one-of disjunction-type="recognition" id="oneOf20">
                <emma:interpretation id="interp100" emma:lang="zh-CN" emma:confidence="0">
                  <emma:literal>量</emma:literal>
                </emma:interpretation>
                <emma:interpretation id="interp101" emma:lang="zh-CN" emma:confidence="0">
                  <emma:literal>是</emma:literal>
                </emma:interpretation>
                <emma:interpretation id="interp102" emma:lang="zh-CN" emma:confidence="0">
                  <emma:literal>悬</emma:literal>
                </emma:interpretation>
                <emma:interpretation id="interp103" emma:lang="zh-CN" emma:confidence="0">
                  <emma:literal>遑</emma:literal>
                </emma:interpretation>
                <emma:interpretation id="interp104" emma:lang="zh-CN" emma:confidence="0">
                  <emma:literal>湟</emma:literal>
                </emma:interpretation>
              </emma:one-of>
            </emma:emma>
          </inkml:annotationXML>
          <inkml:trace contextRef="#ctx0" brushRef="#br0" timeOffset="61126">4395 10636 5376,'-27'0'2112,"27"0"-1152,-18 0-480,15 0 1344,3 0-992,-5 0 736,0 8-928,2-8 512,3 3-672,0-6 320,8 3-481,0-8 257,10 4-320,0-4 288,0 8-320,3-3 96,6 6-192,7-11-64,2 5-32,12-8 32,1-2-32,3-7-32,-3 9 32,7-5-32,-4 5 0,7-4 0,-3 2 0,1-2 64,-5 4-32,2-5-32,-11 4 32,-4 0-32,-8 5 0,-8-1-512,-2 8 288,-16-5-672,-5 10 480,-18-2-127,0 9 319,-13 0-224,5 0 256,-13 4-64,9-2 160,-14 6 64,8 4 32,-13-4 64,15-1-32,-1-4 192,9 4-128,3-6 256,10-2-224,5-7 160,3 1-160,10-10 63,8 5-95,5-8 0,3 4-32,6-7-64,-1 6 32,0-1-32,0 1 0,-3 5 0,-5 5 0,-15 1 0,2 10 0,-13 4 64,3-1-32,-13 1-32,0-1 32,-3 0 96,4 1-64,-1-3 32,5-6-32,8-8-64,10 5 32,0-8-32,7 5 0,2-10 0,-2 5 0,2-3 64,-2 3-32,-7 0 64,3 8-64,-8 3 64,0 4-64,-13 4 256,5 6-160,-14 9 448,4 1-320,-3 1 224,8-5-256,0-8 0,3-4-128,7-6-64,6-2 0,2-8 32,8 2-32,5-2-224,-1 3 96,1-15-960,4 4 608,-5 2-1791,1 3 1247,0-3-2496,-2-2 1952,-1-18-2560,-2 4 2304</inkml:trace>
          <inkml:trace contextRef="#ctx0" brushRef="#br0" timeOffset="59817">4771 10156 6400,'-3'-23'2464,"3"23"-1344,-5-8-192,0 5 1600,10 3-1376,-5-8 416,5 2-961,-2 0 321,2 6-576,0 0 256,-2 4-352,2 4 192,3 3-224,2 5 0,3 7-128,-5 5 0,2 2-32,-6 1 32,4 8-64,-3-7-736,-2-1 416,2-3-2016,0-6 1281,-5-11-2881,0 3 2208,0-20-2656,0-2 2496</inkml:trace>
          <inkml:trace contextRef="#ctx0" brushRef="#br0" timeOffset="60245">4943 10090 5632,'26'-20'2176,"-26"20"-1152,18-12-352,-13 9 1568,3 3-1248,-3-5 896,3 5-1152,-3-6 639,3 6-831,-3-5 512,3 10-608,-8-5 384,5 0-480,-5 0 320,5 6-384,-5-1 256,3 6-288,-3 5 0,0 8-160,-3 6 0,3 2-32,-5 8 96,5-2-96,-5 13 32,2-9-32,-7-3-64,5-3 32,-8-9-672,10 0 352,-10-12-1376,4 2 928,-5-15-1056,6 4 1024,-10-14-415,9-1 703,-4-6 64,5 7 256,-2-11 256,7 6-64,-2-7 416,10 9-224,-5 3 448,3 5-384,-3 0 287,0 6-319,0-3 192,0 0-224,0 0-224,0 0 0,-3 3-992,-2 5 545,-3 1-1953,-2 1 1376,-3 2-3584,0 4 2592</inkml:trace>
          <inkml:trace contextRef="#ctx0" brushRef="#br0" timeOffset="61373">4943 10266 6784,'-26'4'2528,"26"-4"-1344,0 2-608,0-2 1792,0 0-1312,0 8 704,9 0-1057,-4 1 129,3 2-512,-4-6-32,0 1-192,1-6-64,4 0 0,-5 5-256,5 7 128,-6 4-1024,7-2 640,-5-2-2271,3 4 1535,5-5-3424,0 0 2624</inkml:trace>
        </inkml:traceGroup>
        <inkml:traceGroup>
          <inkml:annotationXML>
            <emma:emma xmlns:emma="http://www.w3.org/2003/04/emma" version="1.0">
              <emma:interpretation id="{01FBB303-80C2-44C5-90C0-D8A267B04F12}" emma:medium="tactile" emma:mode="ink">
                <msink:context xmlns:msink="http://schemas.microsoft.com/ink/2010/main" type="inkWord" rotatedBoundingBox="5293,9273 5861,9248 5908,10318 5341,10343"/>
              </emma:interpretation>
              <emma:one-of disjunction-type="recognition" id="oneOf21">
                <emma:interpretation id="interp105" emma:lang="zh-CN" emma:confidence="0">
                  <emma:literal>方</emma:literal>
                </emma:interpretation>
                <emma:interpretation id="interp106" emma:lang="zh-CN" emma:confidence="0">
                  <emma:literal>亏</emma:literal>
                </emma:interpretation>
                <emma:interpretation id="interp107" emma:lang="zh-CN" emma:confidence="0">
                  <emma:literal>云</emma:literal>
                </emma:interpretation>
                <emma:interpretation id="interp108" emma:lang="zh-CN" emma:confidence="0">
                  <emma:literal>六</emma:literal>
                </emma:interpretation>
                <emma:interpretation id="interp109" emma:lang="zh-CN" emma:confidence="0">
                  <emma:literal>示</emma:literal>
                </emma:interpretation>
              </emma:one-of>
            </emma:emma>
          </inkml:annotationXML>
          <inkml:trace contextRef="#ctx0" brushRef="#br0" timeOffset="62090">5561 10500 7552,'13'16'2816,"-13"-16"-1536,10 12-640,-6-12 1280,4 0-1088,10-5 96,4 1-576,13-4-161,1 5-95,11-13 0,7 4-64,2-4 128,1 5-96,-4-5 32,-9 9-32,-5-1-1023,-8 8 511,-13-5-2304,0 5 1568,-16 0-3232,-2 8 2496</inkml:trace>
          <inkml:trace contextRef="#ctx0" brushRef="#br0" timeOffset="62494">5878 10519 8064,'-9'9'3072,"9"-9"-1664,-5 14-928,0-6 1184,5 4-960,-3 7 447,-1 5-703,-7 4 320,4 3-448,-12 5 128,6 2-288,-5 4 0,6-2-96,-6-5-608,10-1 288,-5-13-1663,3-1 1087,2-17-1760,8-3 1472,5-16-672,3 1 1056,5-12 192,10 2 352,7-5 832,10 7-320,4-5 1056,-1 12-768,-2 1 832,-3 7-800,-2 0 704,-7 8-736,-6 4 448,-1 8-609,-8 3 449,-6 9-480,-14 7 192,4 0-352,-16 8-64,4 4-128,-13 5-672,1-6 320,-5-6-1919,5-9 1215,0-8-3872,14-4 2720,7-10-2336,13-2 2592</inkml:trace>
          <inkml:trace contextRef="#ctx0" brushRef="#br0" timeOffset="61828">5663 10056 8448,'0'0'3232,"0"0"-1728,13 12-1056,-5-4 1376,0 0-1056,10 3 127,0 0-543,4 1 64,4 4-256,6-5 224,-2 1-256,4-5 32,-2 5-96,-10-4-832,-1 0 416,-6-4-1951,-3 4 1279</inkml:trace>
        </inkml:traceGroup>
        <inkml:traceGroup>
          <inkml:annotationXML>
            <emma:emma xmlns:emma="http://www.w3.org/2003/04/emma" version="1.0">
              <emma:interpretation id="{49C8373A-E243-44D1-8B62-2DB524412A7F}" emma:medium="tactile" emma:mode="ink">
                <msink:context xmlns:msink="http://schemas.microsoft.com/ink/2010/main" type="inkWord" rotatedBoundingBox="6222,9234 7020,9198 7070,10320 6272,10356"/>
              </emma:interpretation>
              <emma:one-of disjunction-type="recognition" id="oneOf22">
                <emma:interpretation id="interp110" emma:lang="zh-CN" emma:confidence="0">
                  <emma:literal>程</emma:literal>
                </emma:interpretation>
                <emma:interpretation id="interp111" emma:lang="zh-CN" emma:confidence="0">
                  <emma:literal>稳</emma:literal>
                </emma:interpretation>
                <emma:interpretation id="interp112" emma:lang="zh-CN" emma:confidence="0">
                  <emma:literal>糕</emma:literal>
                </emma:interpretation>
                <emma:interpretation id="interp113" emma:lang="zh-CN" emma:confidence="0">
                  <emma:literal>稅</emma:literal>
                </emma:interpretation>
                <emma:interpretation id="interp114" emma:lang="zh-CN" emma:confidence="0">
                  <emma:literal>說</emma:literal>
                </emma:interpretation>
              </emma:one-of>
            </emma:emma>
          </inkml:annotationXML>
          <inkml:trace contextRef="#ctx0" brushRef="#br0" timeOffset="62894">6497 10211 8576,'3'0'3232,"-3"0"-1728,28 11-1536,-12-6 1120,6 2-672,14-2 448,-5-2-512,0-3-32,-2 5-193,2-5-31,-3 3-32,-2-3-415,-6 0 223,-5 0-1664,-2 0 992,-13 0-3808,0 8 2560</inkml:trace>
          <inkml:trace contextRef="#ctx0" brushRef="#br0" timeOffset="64561">6518 10562 7552,'5'0'2816,"-5"0"-1536,12 4-800,-3-4 1024,0 4-864,9-4 0,8 0-448,0-8-320,0 4 64,1-8-832,4 2 480,-10-7-512,2 6 544,-10-5 32,-5 4 224,-13-4 736,5 10-352,-8-2 1056,0 3-736,-10 5 640,9 8-704,1 3 447,2 5-543,3 7 384,3 2-448,0 5 256,9 6-352,-5 6 192,4 2-224,-3 6-64,0-3-96,-5 4-64,0-5 32,-5 1-32,5 0 0,-5-1-224,5-2 128,-4-9-960,0-9 608,-6-13-1248,10-9 993,-3-8-1313,3 4 1152,-5-24-992,5-4 1088,-4-19-256,-1 5 608,-3-13 384,-1 16 32,-8 0 608,-1 11-352,-5 2 736,10 8-544,-8-2 832,12 12-704,-8 0 832,8 8-800,-9 0 607,5 8-703,5 3 384,3 8-544,5-3 128,10 4-320,2-8 0,5-1-96,5-14-544,9-3 256,-5-12-1184,5-2 800,0-19-1215,0 4 1023,-1-19-864,-4 4 960,0-26-544,1 14 704,-1-20 96,0 16 256,0-12 704,2 15-288,-7 2 1056,2 13-704,-7 10 864,2 10-832,-5 14 544,2 5-672,-7 12 320,-1 9-481,-7 7 129,5 6-288,-10-3 64,5 2-128,-3 0-480,-1-6 192,-4-1-1311,8-6 831,-10-7-1120,10 4 1024,-5-16-256,5 4 608,0-12 160,10 4 160,-2 2 640,9 2-288,1-1 736,0 6-544,3-2 704,2 10-672,-5-2 544,3 8-576,-8-3 255,5 4-415,-13-4 128,3 5-256,-8-2 0,0 4-96,-13 2-416,4-1 224,-13 10-480,4 6 353,-8-2-97,5 6 224,-7-4 64,11-2 64,0-7 0,5-2 0,-6-7 64,5-2-32,-2-8-96,7 0 32,0-8-128,8 0 96,0-3-32,3-1 32,2-3 128,8 6-32,5-3 256,0 8-160,-1-3 256,5 3-256,-4 0 255,4 8-255,-9 0 32,3 3-96,-11 0-64,0 1 32,-15-1-672,7 5 353,-15 1-1025,0 2 736,-3 0-576,4 4 672,-6-6 32,5-7 288,2-6 512,1 0-160,2-4 704,10 4-512,-2-4 448,5 0-480,0 0 192,8 0-320,2 0 64,3 0-160,-5 0 63,5 0-95,-3 0 0,-2 8-32,-3 0 32,2 0-64,-2-1 128,1 6-96,-3-2 256,2 0-192,-5 5 96,0 4-128,-5 0 0,5 2-32,-9 6 32,4 0-64,-7-9-96,9 0 32,-12-4 96,7 6-32,-15 5 128,10 6-96,0-9 128,5 0-128,3-11 32,5 0-32,0-4 96,10 0-96,-2-4 128,10-2-128,0-12-32,3 1 0,4-6-32,3 3 0,-7 0 64,5 9-32,-3-5 64,-2 8-64,-3-9-96,5 9 32,-6 6 32,0 5 0,-8-11-160,4 3 96,-8-6-800,3-2 448,-3-1-1855,3 0 1279,2-4-4064,-2-2 2816</inkml:trace>
        </inkml:traceGroup>
        <inkml:traceGroup>
          <inkml:annotationXML>
            <emma:emma xmlns:emma="http://www.w3.org/2003/04/emma" version="1.0">
              <emma:interpretation id="{95435BA4-FF96-4BC9-801A-E5DB3535BE9B}" emma:medium="tactile" emma:mode="ink">
                <msink:context xmlns:msink="http://schemas.microsoft.com/ink/2010/main" type="inkWord" rotatedBoundingBox="7382,9331 8300,9290 8342,10249 7425,10290"/>
              </emma:interpretation>
              <emma:one-of disjunction-type="recognition" id="oneOf23">
                <emma:interpretation id="interp115" emma:lang="zh-CN" emma:confidence="0">
                  <emma:literal>构</emma:literal>
                </emma:interpretation>
                <emma:interpretation id="interp116" emma:lang="zh-CN" emma:confidence="0">
                  <emma:literal>枸</emma:literal>
                </emma:interpretation>
                <emma:interpretation id="interp117" emma:lang="zh-CN" emma:confidence="0">
                  <emma:literal>杓</emma:literal>
                </emma:interpretation>
                <emma:interpretation id="interp118" emma:lang="zh-CN" emma:confidence="0">
                  <emma:literal>柑</emma:literal>
                </emma:interpretation>
                <emma:interpretation id="interp119" emma:lang="zh-CN" emma:confidence="0">
                  <emma:literal>桐</emma:literal>
                </emma:interpretation>
              </emma:one-of>
            </emma:emma>
          </inkml:annotationXML>
          <inkml:trace contextRef="#ctx0" brushRef="#br0" timeOffset="70696">7693 10469 4608,'0'15'1760,"0"-15"-960,5-11-384,-1 7 1312,1 8-960,3-8 896,1 4-960,3-5 576,11 5-768,0-3 320,-2 6-512,1-3 256,4 0-320,5-6 127,0-2-223,3-9 64,-3 1-128,-4-3 0,-6 5-32,-3-3-128,-5 9 32,-8-4-256,-2 5 160,-6-13-223,-2 9 191,-12-9 0,-1 4 96,-8 1 64,4 4 0,-5-5 64,6 8-32,-2-3 128,10 2-96,-4-5 191,8 6-159,1-4 32,3 7-64,1-6 96,4 7-96,0 0 32,9 4-32,-6 0 96,2 4-96,4 0 256,0 7-192,-6 1 320,7 4-256,-5 7 256,3 9-256,-3 10 320,3-3-288,2 12 320,-2 0-320,-3 8 96,3-6-192,-3 10 64,-2-4-96,-3 11-64,5-7 0,0-2 32,-1-6-32,-4-7-96,4-14 32,-8-7-896,4-8 512,-9-5-1376,4-3 992,-8-27-895,0-1 991,-5-28-640,10-7 800,-5-9-160,3 10 416,2-7 192,8 14 64,-4-3 576,4 17-288,-4-1 832,8 11-640,-4 4 736,0 8-704,0 5 543,0 3-575,-4 11 320,4 5-448,-10 12 256,2-2-320,-10 9-64,10 4-128,-14 0-192,9 0 64,-10 5-1152,7-5 640,-11-5-2783,13-2 1887,-3-17-2944,4-10 2496,5-25-672,3 1 1536,5-14 1600,9 11-256,-1-9 2176,6 11-1376,8-4 1600,9 13-1504,-5-1 800,4 4-1152,2 0 256,-2 8-640,9-8 96,5 8-320,-8 0-65,-6 5-95,-8-5-1183,0 0 607,-4-5-3008,-5 5 1920,-10-8-2720,7 1 2464</inkml:trace>
          <inkml:trace contextRef="#ctx0" brushRef="#br0" timeOffset="71676">8198 10116 5632,'-9'-14'2176,"9"14"-1152,5-4 0,-5 0 1664,0 8-1472,0-4 608,0 0-1088,0 4 511,4 8-735,-4 7 448,0 4-544,0 9-32,0 2-224,-4 5-32,4 5-64,-5-3-416,0 4 224,-3-12-2016,8 0 1184,-5-10-2911,5-1 2175,-3-14-1440,6 0 1792,-3-16 256,9 0 640,0-3 960,8 3-288,7-15 960,-4 4-704,4-8 640,2 7-640,-1-3 448,6 7-512,0-3 544,0 7-544,-1-7 928,-4 6-768,-4-7 1120,-5 14-928,-2-7 735,-3 10-863,-8-1 512,6 8-672,-10-4 384,2 8-512,-2 6 320,0 11-384,0-3 192,0 5-256,0 1 64,0 0-160,0 6 160,6 6-192,-6 0-32,4-2-32,-4 4-32,6-2 0,-6 4 64,0-3-32,-6 10-512,6 1 256,-10-18-1376,8-4 864,-12-16-2272,5-6 1697,-12-13-2209,-2 2 2016,2-14-960,3 6 1440,-4-9 192,8 1 544,-11-17 736,2 5-224,7-4 1216,2 12-832,0-7 1280,6 10-1056,0-4 864,4 12-992,-2 1 480,6 2-672,-4 7 223,4 4-447,-4 7 416,4 2-416,-4 5 512,-2-1-480,4 2 416,2 1-416,-6-2 416,12 3-448,-6-6 96,2 1-256,4-6 0,-2 4-64,0-12-544,6 4 256,-6-14-1024,4 2 672,0-17-640,6 6 704,-5-9-160,4 5 384,-5 0 256,6 11 32,-5 0 448,-1 4-256,1 2 544,-1 6-416,2 2 352,3 7-384,-4 2-96,0 5-96,-6-1-224,2 4 64,-10 1-2208,2 4 1217,-6 2-4833,3 2 3296</inkml:trace>
        </inkml:traceGroup>
        <inkml:traceGroup>
          <inkml:annotationXML>
            <emma:emma xmlns:emma="http://www.w3.org/2003/04/emma" version="1.0">
              <emma:interpretation id="{7359AE57-B019-4526-A74B-FF26D20E3B94}" emma:medium="tactile" emma:mode="ink">
                <msink:context xmlns:msink="http://schemas.microsoft.com/ink/2010/main" type="inkWord" rotatedBoundingBox="8485,9104 9668,9052 9718,10193 8536,10245"/>
              </emma:interpretation>
              <emma:one-of disjunction-type="recognition" id="oneOf24">
                <emma:interpretation id="interp120" emma:lang="zh-CN" emma:confidence="0">
                  <emma:literal>建</emma:literal>
                </emma:interpretation>
                <emma:interpretation id="interp121" emma:lang="zh-CN" emma:confidence="0">
                  <emma:literal>蓬</emma:literal>
                </emma:interpretation>
                <emma:interpretation id="interp122" emma:lang="zh-CN" emma:confidence="0">
                  <emma:literal>霆</emma:literal>
                </emma:interpretation>
                <emma:interpretation id="interp123" emma:lang="zh-CN" emma:confidence="0">
                  <emma:literal>逮</emma:literal>
                </emma:interpretation>
                <emma:interpretation id="interp124" emma:lang="zh-CN" emma:confidence="0">
                  <emma:literal>違</emma:literal>
                </emma:interpretation>
              </emma:one-of>
            </emma:emma>
          </inkml:annotationXML>
          <inkml:trace contextRef="#ctx0" brushRef="#br0" timeOffset="73930">8930 10314 6528,'-8'-25'2464,"8"25"-1344,5 75-608,-5-67 1408,0-8-1088,0 0 576,0 0-832,0-8 192,0 0-449,0-8 97,8 9-256,2-6 64,6 7-128,2-2-128,0 2 0,-1 4 32,4 2 0,-3 8 64,0 2-32,-10 2-32,2 0 32,-15 4 224,5 0-128,-13 10 320,5 1-256,-10-2 96,8-3-160,2-2 64,4-1-96,0-2-64,8 1 0,5-9-128,4-2 64,5-7 32,-2 4 0,2 0 0,5 4 0,-11 3 64,2 8-32,-19 1 256,2 4-160,-15 4 256,4-2-256,-8 6 32,4-4-96,-3-6-608,3 2 288,-8-6-2368,8-1 1473,-8 6-4545,9 1 3200</inkml:trace>
          <inkml:trace contextRef="#ctx0" brushRef="#br0" timeOffset="73429">9094 10047 6656,'-15'-3'2464,"15"3"-1344,0 3-544,0-3 1440,0 0-1120,0 0 480,9 3-832,-3-3 287,6 5-511,6-10 128,-2 5-288,12-3-64,3 0-64,3-13-32,7 4 0,-8-8 64,4 8-32,-2-3-32,-6 7 32,-1-3-32,-7 3 0,-4-4 192,-3 8-96,-5-3 256,4 7-224,-9-5 384,0 5-288,-4 8 320,0 4-320,0 7 160,0 0-224,0 1 128,0 4-160,0-1 224,0 4-224,0 1 96,0 0-128,-4 2 0,4 2-32,-9 3 32,4-4-64,-3-11-160,4 2 64,-10-9-1312,10 1 768,-9-9-2432,0 3 1697,-13-8-2625,2 4 2240,-6-4-1888,4 3 2080,0 2-288,4 3 1120,-4-5 1472,4 0-384,-5-9 1856,6 0-1248,-5-4 1184,8 6-1280,0-9 896,6 10-1056,2-8 480,10 6-704,4-3 128,10 4-352,8-12 160,4 14-224,10-10 224,-2 4-256,6-4 255,-6 4-255,2-3 96,0 6-160,-10-1 64,0 0-96,-8 4 96,-1 2-128,-13 2-32,1 7 0,-14 10 32,0 9-32,-17 6 64,4-2-64,-13-1-96,4-3 32,-5-1 32,10-5 0,0 3 192,14-6-96,-2-4 96,10 2-96,8-15-64,10-2 0,4-10-544,2-2 288,6-8-1311,2 9 863,-2-22-1120,0 6 1024,-8-12-480,-5 5 736,-8-5 64,-2 4 288,-11-7 256,3 9-64,-13-14 512,2 9-320,-6-5 768,8 8-576,2 1 448,1 6-512,3 4 192,3 8-320,-3 1 224,8 3-256,-5 4 320,10 5-288,-5-2 223,0 10-223,0 6 352,0 6-320,0 5 288,8 1-288,2 12 192,-2 1-224,-2 14 128,1 6-192,-2 6 64,0 0-128,-2 8 0,3-8-32,-2 4 32,4-8-64,-3 6-32,2-6 32,-7-2 32,6-6-32,-6-12-160,0-2 64,0-13-1248,0-4 736,-6-15-2239,6 0 1599,-12-15-2016,4 3 1856,-15-16-928,5 9 1344,-3-5 160,3 4 512,-2-6 896,5 5-320,-2 2 1152,8 8-800,-4-6 1056,8 7-992,-8-14 672,10 4-832,-2 0 448,10 4-576,3 0 192,10 10-352,3-6 128,1 2-224,0-2 128,0 8-160,-1-3 0,2 6-64,-5 3 160,-5 4-128,-8 7 447,-5 2-287,-18 4 576,5 2-448,-15-6 416,13 3-448,-3-2 32,4-3-224,4-9-160,8-6-32,10-10-544,4 0 320,12-14-1440,2 2 928,-6-8-2463,3 9 1823,-5-12-3392,-5 7 2720</inkml:trace>
          <inkml:trace contextRef="#ctx0" brushRef="#br0" timeOffset="74418">8764 10574 4736,'0'-19'1824,"0"19"-960,8 14-32,-3-14 1440,3 5-1216,5-2 672,0 9-1024,10-4 544,-2 0-736,2 3 511,2 1-575,1 1 256,2-2-416,-2 0 256,0 1-288,5-1 352,-1 5-352,1 3 288,0 1-288,0 0 128,-5 4-224,4-5 128,1 4-160,-5-3 0,0-1-64,-3-3 32,0-1-64,-7-2 64,2 1-64,0-2-96,-1 1 32,-3-7 96,3 2-32,1-3 64,-1-2-64,0 5-32,6 7 32,-2-10-128,1-5 64,4-5-32,0 2 0,5-6-288,0 6 192,5-8-1280,3 3 800,1-3-1632,-6 6 1281,7 2-2465,-7 6 1920,-4-6-3008,1 3 2592</inkml:trace>
        </inkml:traceGroup>
        <inkml:traceGroup>
          <inkml:annotationXML>
            <emma:emma xmlns:emma="http://www.w3.org/2003/04/emma" version="1.0">
              <emma:interpretation id="{A8F01FAC-A4CB-4CF8-A7E8-68C5BD78CF78}" emma:medium="tactile" emma:mode="ink">
                <msink:context xmlns:msink="http://schemas.microsoft.com/ink/2010/main" type="inkWord" rotatedBoundingBox="9830,9123 10423,9096 10469,10121 9876,10148"/>
              </emma:interpretation>
              <emma:one-of disjunction-type="recognition" id="oneOf25">
                <emma:interpretation id="interp125" emma:lang="zh-CN" emma:confidence="0">
                  <emma:literal>与</emma:literal>
                </emma:interpretation>
                <emma:interpretation id="interp126" emma:lang="zh-CN" emma:confidence="0">
                  <emma:literal>马</emma:literal>
                </emma:interpretation>
                <emma:interpretation id="interp127" emma:lang="zh-CN" emma:confidence="0">
                  <emma:literal>芍</emma:literal>
                </emma:interpretation>
                <emma:interpretation id="interp128" emma:lang="zh-CN" emma:confidence="0">
                  <emma:literal>写</emma:literal>
                </emma:interpretation>
                <emma:interpretation id="interp129" emma:lang="zh-CN" emma:confidence="0">
                  <emma:literal>䒒</emma:literal>
                </emma:interpretation>
              </emma:one-of>
            </emma:emma>
          </inkml:annotationXML>
          <inkml:trace contextRef="#ctx0" brushRef="#br0" timeOffset="75003">10132 10254 7296,'-8'-34'2816,"8"34"-1536,0 42-512,0-37 1280,4-2-1120,0 1 256,4 4-737,2-8 289,3 0-416,8-12 416,2 4-448,3-6 160,5 6-288,8-12 64,1 4-128,4-4 96,-5 6-128,-3-7-32,0 9 0,-10-2-736,-1 5 384,-11 1-1216,-2 5 864,-12-2-1727,0 5 1343,-8-3-1888,-1 6 1664,-8-6-1568,3 3 1632,-7-8-1056,8 0 1312</inkml:trace>
          <inkml:trace contextRef="#ctx0" brushRef="#br0" timeOffset="75930">10339 9942 3712,'-5'23'1408,"5"-23"-768,-3-26-256,-2 18 864,10 8-704,-5-8 672,0 4-736,0-4 704,0 3-704,0 2 608,3 3-608,-3-3 256,0 6-448,0-3 128,0 0-256,0 0 288,9 0-256,-3 0 160,-3 0-192,-3 3 224,5 5-256,-1-3 319,0-1-255,-4-8 160,4 4-192,-4-5 288,0 5-256,0-3-96,0 6-64,0-3 96,0 0-64,0 0 256,0 0-192,0 0 160,0 0-160,0 9 64,0 7-96,-4 3 0,4 1-32,-8-1 96,3 4-96,-8 7 32,8 3-32,-12 9-64,8 2 32,-9-5 32,10-5-32,-5-6 64,8-1-64,0-5-32,5 3 32,0-2-32,5-4 0,5-8 64,3 3-32,3-11-96,7 5 32,3-8-32,5 0 0,4-5 64,-1 5 0,2-6 0,-5 0 0,-1 3 0,-4 6 0,0 6 0,-3 2 0,-5 1 128,-5 0-64,-5-4 256,5 4-192,-8 2 448,0 6-320,-1 4 224,5-1-256,-9 4 128,5 1-192,-5-1 64,0 4-128,0 0 0,0-4-32,-10 1-128,6-5 32,-13 1-384,4-1 192,-15-4-1344,12-2 832,-19 2-1696,3 0 1376,-11-2-1119,4-6 1247,-15-16-576,15 2 896,-9-17 96,12 4 320,-8-6 544,14 2-160,-4-4 544,11 4-416,2-2 704,8 2-576,3 1 480,10 10-512,5-2 256,3 7-384,10-3 127,4 7-255,4-8-64,5 0-64,3-3-256,2 6 128,-5-7-1375,-5 4 831,-4-3-2848,4 3 1952,5-4-2560,0 9 2336</inkml:trace>
        </inkml:traceGroup>
        <inkml:traceGroup>
          <inkml:annotationXML>
            <emma:emma xmlns:emma="http://www.w3.org/2003/04/emma" version="1.0">
              <emma:interpretation id="{CDD85EEB-EEFF-4468-A98A-18873904BD74}" emma:medium="tactile" emma:mode="ink">
                <msink:context xmlns:msink="http://schemas.microsoft.com/ink/2010/main" type="inkWord" rotatedBoundingBox="10788,9090 11737,9048 11780,10027 10832,10070"/>
              </emma:interpretation>
              <emma:one-of disjunction-type="recognition" id="oneOf26">
                <emma:interpretation id="interp130" emma:lang="zh-CN" emma:confidence="0">
                  <emma:literal>求</emma:literal>
                </emma:interpretation>
                <emma:interpretation id="interp131" emma:lang="zh-CN" emma:confidence="0">
                  <emma:literal>龙</emma:literal>
                </emma:interpretation>
                <emma:interpretation id="interp132" emma:lang="zh-CN" emma:confidence="0">
                  <emma:literal>或</emma:literal>
                </emma:interpretation>
                <emma:interpretation id="interp133" emma:lang="zh-CN" emma:confidence="0">
                  <emma:literal>垅</emma:literal>
                </emma:interpretation>
                <emma:interpretation id="interp134" emma:lang="zh-CN" emma:confidence="0">
                  <emma:literal>戓</emma:literal>
                </emma:interpretation>
              </emma:one-of>
            </emma:emma>
          </inkml:annotationXML>
          <inkml:trace contextRef="#ctx0" brushRef="#br0" timeOffset="77157">11071 10122 5888,'-13'-5'2272,"13"5"-1216,-5 11-544,0-6 1312,10-2-1024,-5 5 640,5 4-896,0-4 448,3 0-576,0 0 319,7 0-415,1-8 416,2 4-448,0-4 96,4 0-256,4-4 0,8 4-64,2-8 96,-1 3-96,5-6-32,-2 8 0,6-10-128,1 9 64,-1-7 32,-5 3 0,-3-3 64,-2 6-32,-8-2-32,-4 7 32,-8-8-608,-2 8 320,-12-4-1088,0 4 737,-12-4-1185,-2 8 992,-11-4-512,2 0 768,-8-4 96,10 4 256,-5-8 192,3 5 32,1-5 256,6 5-160,-2-11 384,8 11-288,2-8 448,8 3-384,-8 0 448,8 8-448,-5-4 512,5 8-480,-5-4 512,5 0-512,-8 0 511,8 4-511,-5 0 512,10 4-512,-10 0 416,5-2-416,-5 11 320,10 2-352,-5 12 128,8 0-256,2 9 128,-2 2-160,2 1 160,-2 0-192,-3 4 192,3-5-192,-3 6 32,0-1-64,-5-1 32,0-3-64,-5-4-32,5-4 32,-9 1-32,5-5 0,-6-3-160,10-6 96,-8 2-736,3-1 416,-8-15-1632,8 0 1088,-16-21-2239,3-1 1791,-13-14-2176,11 6 2048,-16-19-1024,10 10 1472,-5-8 576,5 12 320,-2-4 1280,12 11-608,-2-2 1184,6 5-928,2-2 1088,5 8-1056,5-6 736,10 9-896,-2-3 288,4 3-544,3 1 288,1 7-384,-2 0 415,0 4-415,-6-1 512,5 5-480,-13 3 576,0 3-512,-5 5 640,-3 7-576,0-2 480,-2 4-512,-2-9-32,3 4-224,-8 4-32,3 4-64,2-7 32,2-4-64,2-6-512,3 0 256,0-14-2080,5 3 1248,0-11-4319,10 5 3007,16-25-3104,9 0 3168</inkml:trace>
          <inkml:trace contextRef="#ctx0" brushRef="#br0" timeOffset="77646">11496 10472 7680,'14'25'2880,"-14"-25"-1536,16-25-640,-6 25 1472,3 11-1248,5 3 575,0-3-927,-2 0 352,7 1-576,-5 3 256,3 5-352,2 0 128,-2-1-224,1-3 0,4-1-96,-8-4-64,0 2 32,-5-6-128,5 6 64,7-2-320,1 0 192,0-7-1856,5 0 1120,-3-8-4255,-2 4 2847,-5-12-2688,-3 1 2880</inkml:trace>
          <inkml:trace contextRef="#ctx0" brushRef="#br0" timeOffset="77362">11756 10347 9856,'-18'64'3680,"18"-64"-1984,-14-32-1056,10 28 1439,4 13-1183,-8-6 128,3 8-640,-8 2-96,9-2-160,-14 4-384,1 6 160,-9-6-1312,8 1 768,-13-5-2751,9 0 1887,-4-6-3616,8-2 2880</inkml:trace>
          <inkml:trace contextRef="#ctx0" brushRef="#br0" timeOffset="77862">11616 9853 8704,'4'11'3232,"-4"-11"-1728,22 16-832,-19-13 1184,7 6-1089,-2 2 161,5 5-608,2-4-128,-2 2-96,0-6-512,5 0 224,-5 0-2015,-1 1 1215</inkml:trace>
        </inkml:traceGroup>
        <inkml:traceGroup>
          <inkml:annotationXML>
            <emma:emma xmlns:emma="http://www.w3.org/2003/04/emma" version="1.0">
              <emma:interpretation id="{B727B178-6F2E-4AE1-ADF3-17FDDAE8BBE7}" emma:medium="tactile" emma:mode="ink">
                <msink:context xmlns:msink="http://schemas.microsoft.com/ink/2010/main" type="inkWord" rotatedBoundingBox="11895,8577 12968,8529 13059,10572 11986,10620"/>
              </emma:interpretation>
              <emma:one-of disjunction-type="recognition" id="oneOf27">
                <emma:interpretation id="interp135" emma:lang="zh-CN" emma:confidence="0">
                  <emma:literal>解</emma:literal>
                </emma:interpretation>
                <emma:interpretation id="interp136" emma:lang="zh-CN" emma:confidence="0">
                  <emma:literal>觯</emma:literal>
                </emma:interpretation>
                <emma:interpretation id="interp137" emma:lang="zh-CN" emma:confidence="0">
                  <emma:literal>鲜</emma:literal>
                </emma:interpretation>
                <emma:interpretation id="interp138" emma:lang="zh-CN" emma:confidence="0">
                  <emma:literal>䚝</emma:literal>
                </emma:interpretation>
                <emma:interpretation id="interp139" emma:lang="zh-CN" emma:confidence="0">
                  <emma:literal>觧</emma:literal>
                </emma:interpretation>
              </emma:one-of>
            </emma:emma>
          </inkml:annotationXML>
          <inkml:trace contextRef="#ctx0" brushRef="#br0" timeOffset="78369">12437 9720 4992,'0'-31'1824,"0"31"-960,0 34-32,0-29 1728,0-2-1408,0-11 896,3 2-1216,2-7 384,3 5-705,-3 4 353,5 8-512,-7 0 192,6 8-320,-9-1 64,4 5-160,-12 4 0,3-1-64,-16 4-64,3 1 32,-12 7-960,-2 1 512,2 3-2943,4-4 1887,0-7-3744,11-5 2944</inkml:trace>
          <inkml:trace contextRef="#ctx0" brushRef="#br0" timeOffset="79725">12480 9880 6656,'26'-16'2464,"-26"16"-1344,21 11-192,-16-6 1600,5 2-1376,-2-2 703,0 3-1119,-4-2 448,5 7-672,-9-1 288,5-1-480,-10 0 128,1 1-288,-9 4 0,1 3-96,-16-3-480,2 4 224,-13-1-1376,8 1 832,-17-5-2175,17 1 1599,-5-8-1696,15 3 1728,-5-8-352,11 2 992,3-10 512,3 5 96,1-3 1120,8 0-576,-5-5 1600,5 8-1184,-4-8 1184,8 8-1216,-4 0 544,5 8-865,-5 3 481,3 5-608,-3 4 384,5 3-480,1 7 256,1 3-352,-2 9 64,-2-3-192,-6 4 64,3-3-96,-5 2-64,5-4 0,-4 2-672,1-5 352,-8-12-1664,11 1 1120,-8-13-2271,8-3 1759,-4-16-1824,4 0 1824,-5-19-960,10-1 1344,-5-14 320,0 3 384,0 0 1472,0 12-672,0-1 1568,9 13-1184,-1-20 960,5 7-1088,10-14 64,-2 6-96,-3 9 480,3 8-672,2-1 416,-1 9-577,18-9 321,-5 4-416,-4 1 416,-5 7-448,-5-3 448,1 3-448,-4 0 288,-1 5-320,-3-3 288,-1 6-320,-9-3 384,5 6-352,-9 3 288,5-3-288,-5 0 64,0 5-192,0 0 64,0 8-96,0 4 96,3-1-128,2 1 32,0-1-32,-2 4 96,10 1-96,-3 15 32,3 3-32,-5-3-128,1 0 32,-3 0 96,-3 0-32,-6-3 64,3-1-64,-6-9-224,2 2 96,-4-9-800,3 1 480,-8-16-1152,3-4 896,-11-4-1248,8 0 1088,-13-7-576,8 0 833,-13-17 159,9 9 256,-9-17 128,10 8 32,-5-10 128,11 7-64,3-5 256,4 13-192,2-4 255,6 7-255,0-4 32,10 5-96,-2 4 32,10 7-64,-5 0 64,5 8-64,-10 5 128,2 1-96,-15 11 320,5 10-192,-13 1 448,3 2-352,-6-2 448,1 0-448,3-9 160,4 0-288,-1-7-64,4-1-64,5-11-384,5 5 192,4-21-992,8 4 640,1-15-992,3 2 865,-8-9-609,5 7 736,-13-9-160,-2 6 384,-11-10 320,3 13 0,-11-4 416,1 7-224,-1 1 512,7 12-416,-5-1 352,10 8-385,0 12 353,4 3-384,-4 8 384,8 9-384,-4 8 288,0 3-288,-4 27 64,-2-4-192,-2-7-480,8-8 160,-9-5-1664,18-7 1025,-9 0-929,5-3-2624</inkml:trace>
          <inkml:trace contextRef="#ctx0" brushRef="#br0" timeOffset="81264">12791 9337 4992,'-4'0'1920,"4"0"-1024,0 20-416,0-12 1152,4 3-928,-4 1 800,4 4-864,0-5 448,7 6-640,-4-1 320,1 3-448,3-8 416,-4 4-448,3-7 223,-1 0-287,3-8 0,11 4-128,-2-4-64,5 0 0,-3-4 224,3 4-128,-4-3-96,4 6-64,-3-3 32,-3 0 0,-6 0 256,3 4-128,-8-4-192,0 8 32,-14-1-128,5 10 64,-13 2 64,5 9 32,-15 6 64,6 2-32,-14-2 320,10-2-160,-9-1 256,7-4-256,2-3 96,3 0-160,0-5-64,10 0-32,3-7-128,10-4 64,3-8 32,5 0 0,10-5 0,-2 5 0,2-3 64,-3-1-32,-2 0 64,5 8-64,-15-4-32,-4 4 32,-8 8-128,-1 6 64,-11 10 32,-2 0 0,-8-1 192,4 0-96,-4-1 96,8-1-96,0-6-64,10-4 0,3-2-32,5-1 0,8-10-96,10 4 64,5-12 32,-2 6 0,2-2-96,-3-4 64,-7 4-32,2 4 0,-12 4 64,2 4 0,-23 10 0,0 8 0,-12 2 64,4 6-32,-8-2-32,6-1 32,-3-14-32,11 1 0,-3-9 64,9-2-32,2-1-96,4-2 32,-2 7 96,7 6-32,-7-4 256,10 4-160,-8-11 256,8-3-256,-10 2 96,10 1-128,0 3 160,10 2-160,-2-13-32,10 3-32,-1-11-32,5 0 0,8-3 64,6 3-32,3 1-32,5 2 32,-1-9-32,-2-2 0,-3-1-96,-2 14 64,-2-5 32,2 5 0,-10-6 64,-3 9-32,-11-4-32,2 8 32,-14-4-320,0 0 160,-6-4-800,3 0 512,-11 2-1216,1 4 928,-8 2-1599,8 0 1311,-15-22-1408,12-2 1344,-15-19-800,4 3 1088,-12-11 32,8 13 480,-3-2 640,7 12-192,1-7 992,8 12-640,0-1 704,10 9-704,0 2 512,3 9-608,5 0 384,5 9-480,-2-1 256,2 3-352,0 1 128,3 4-224,2-2 64,-2 2-128,0 9 0,5 1-32,-3 7 159,3-3-127,-5-15 96,2 12 192,-6 1 352,0 8-416,-4-2 160,4 1-320,-4 9 288,0 2-256,0 9 320,5-5-288,-2 5 160,2-8-224,-5 3 0,0-6-96,0 10 32,0-2-64,0 6 128,0-8-96,0 0-96,0 0 0,0 2-608,0-10 352,0 2-1792,0-10 1152,-5-2-4799,2 0 3199</inkml:trace>
        </inkml:traceGroup>
      </inkml:traceGroup>
    </inkml:traceGroup>
    <inkml:traceGroup>
      <inkml:annotationXML>
        <emma:emma xmlns:emma="http://www.w3.org/2003/04/emma" version="1.0">
          <emma:interpretation id="{897C5F67-1899-4DAB-A92C-A2A0912CB614}" emma:medium="tactile" emma:mode="ink">
            <msink:context xmlns:msink="http://schemas.microsoft.com/ink/2010/main" type="paragraph" rotatedBoundingBox="1752,11293 9043,11232 9056,12772 1765,128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5B3156-94CC-449E-8C97-887148E88404}" emma:medium="tactile" emma:mode="ink">
              <msink:context xmlns:msink="http://schemas.microsoft.com/ink/2010/main" type="line" rotatedBoundingBox="1752,11293 9043,11232 9056,12772 1765,12832"/>
            </emma:interpretation>
          </emma:emma>
        </inkml:annotationXML>
        <inkml:traceGroup>
          <inkml:annotationXML>
            <emma:emma xmlns:emma="http://www.w3.org/2003/04/emma" version="1.0">
              <emma:interpretation id="{26DF26DF-BB69-4D2E-A2D7-406BD9746F84}" emma:medium="tactile" emma:mode="ink">
                <msink:context xmlns:msink="http://schemas.microsoft.com/ink/2010/main" type="inkWord" rotatedBoundingBox="1756,11722 2287,11717 2293,12374 1761,12379"/>
              </emma:interpretation>
              <emma:one-of disjunction-type="recognition" id="oneOf28">
                <emma:interpretation id="interp140" emma:lang="zh-CN" emma:confidence="0">
                  <emma:literal>*</emma:literal>
                </emma:interpretation>
                <emma:interpretation id="interp141" emma:lang="zh-CN" emma:confidence="0">
                  <emma:literal>女</emma:literal>
                </emma:interpretation>
                <emma:interpretation id="interp142" emma:lang="zh-CN" emma:confidence="0">
                  <emma:literal>※</emma:literal>
                </emma:interpretation>
                <emma:interpretation id="interp143" emma:lang="zh-CN" emma:confidence="0">
                  <emma:literal>卐</emma:literal>
                </emma:interpretation>
                <emma:interpretation id="interp144" emma:lang="zh-CN" emma:confidence="0">
                  <emma:literal>卝</emma:literal>
                </emma:interpretation>
              </emma:one-of>
            </emma:emma>
          </inkml:annotationXML>
          <inkml:trace contextRef="#ctx0" brushRef="#br0" timeOffset="85193">2404 12555 4992,'-8'7'1920,"8"-7"-1024,0-4-192,0 8 1440,0 4-1184,0 3 672,0 5-960,-6-4 544,6-1-704,-4 2 575,-2-2-607,-2 1 320,4 4-480,-9 4 192,4 2-288,-3 9 128,2 5-192,-8 6 64,5 5-128,-8 5-64,8-7 0,-10 2-256,5-8 128,2-7-1152,2-6 672,-2-6-2495,6-4 1727,-4-5-3648,10-3 2848</inkml:trace>
          <inkml:trace contextRef="#ctx0" brushRef="#br0" timeOffset="84839">2156 12556 4736,'-13'-13'1760,"13"13"-960,-3 0-224,-2 0 1184,10 0-960,-5 0 832,0 0-960,0-4 512,3 0-704,-3-3 512,0 2-544,0-3 543,0 8-575,0-3 224,0 3-384,0-3 0,0 6-160,0 0 96,5 10-128,0 2 32,8 9-32,-1 3 160,6 4-128,0 4 192,-2 0-192,2 12 32,0 3-64,-5-3-64,5-3 32,-5-10-480,5-7 256,-5 1-1472,0-1 928,-3-7-2495,-2 0 1823</inkml:trace>
          <inkml:trace contextRef="#ctx0" brushRef="#br0" timeOffset="85495">2016 12816 4736,'-9'0'1760,"9"0"-960,0 4-160,0-4 1536,0 3-1216,0-3 768,0 5-1024,0-5 320,9 0-576,-1 0 288,6 0-416,4-5 127,0 5-287,8-3 64,4 3-128,1-4 96,0 4-128,-1-4 32,6 8-32,3-4-608,5 0 288,5-4-1663,-1 4 1087,4-8-3872,-4 4 2624</inkml:trace>
        </inkml:traceGroup>
        <inkml:traceGroup>
          <inkml:annotationXML>
            <emma:emma xmlns:emma="http://www.w3.org/2003/04/emma" version="1.0">
              <emma:interpretation id="{975F1FEA-4684-45ED-BAA4-580DE036AD90}" emma:medium="tactile" emma:mode="ink">
                <msink:context xmlns:msink="http://schemas.microsoft.com/ink/2010/main" type="inkWord" rotatedBoundingBox="3188,11564 3626,11560 3635,12676 3197,12679"/>
              </emma:interpretation>
              <emma:one-of disjunction-type="recognition" id="oneOf29">
                <emma:interpretation id="interp145" emma:lang="zh-CN" emma:confidence="0">
                  <emma:literal>多</emma:literal>
                </emma:interpretation>
                <emma:interpretation id="interp146" emma:lang="zh-CN" emma:confidence="0">
                  <emma:literal>岁</emma:literal>
                </emma:interpretation>
                <emma:interpretation id="interp147" emma:lang="zh-CN" emma:confidence="0">
                  <emma:literal>穸</emma:literal>
                </emma:interpretation>
                <emma:interpretation id="interp148" emma:lang="zh-CN" emma:confidence="0">
                  <emma:literal>宵</emma:literal>
                </emma:interpretation>
                <emma:interpretation id="interp149" emma:lang="zh-CN" emma:confidence="0">
                  <emma:literal>变</emma:literal>
                </emma:interpretation>
              </emma:one-of>
            </emma:emma>
          </inkml:annotationXML>
          <inkml:trace contextRef="#ctx0" brushRef="#br0" timeOffset="99897">3552 12371 4224,'23'-15'1568,"-23"15"-832,16 11 64,-16-11 1344,5 0-1152,-5-8 640,5 5-960,-2-2 608,2 10-736,-5-2 384,0 2-576,0-2 192,0 1-321,-5 4 65,5 8-160,-13 0-64,5 4-32,-15 6-32,11 1 0,-14 9-160,8-1 96,-3-1-735,8-3 415,-2-7-1216,6-1 896,2-15-1088,7 0 1024,3-16-416,10 5 704,10-17 64,3 4 256,4-6 32,2 2 64,-7-4 416,2 9-192,-5-1 832,0 5-544,-6-2 992,2 6-800,-8 2 800,4 5-800,-10 0 448,0 8-640,-8 1 447,4 2-479,-10 8-32,6 1-224,-10 4-160,12 2-32,-14 6 160,8 2-64,-12 2-1088,2 0 576,-5-5-2655,5-4 1727,2-12-3264,1 1 2624</inkml:trace>
          <inkml:trace contextRef="#ctx0" brushRef="#br0" timeOffset="100098">3465 12667 6400,'0'-3'2464,"0"3"-1344,13 3-832,-8-3 1408,-2 5-992,1-2 512,6 0-704,-6 2-416,6-2-96,2 3-2496,2-3 1376,-2 2-3360,2-2 2528</inkml:trace>
          <inkml:trace contextRef="#ctx0" brushRef="#br0" timeOffset="100714">3490 13034 7808,'13'-7'2880,"-13"7"-1536,26 3-736,-16-3 1472,-2 4-1184,5 1 383,1 6-799,0 0 64,2 0-288,-2 5-160,0 1-64,3 2-4191,0 4 2271,1-6-4256,4-3 3488</inkml:trace>
          <inkml:trace contextRef="#ctx0" brushRef="#br0" timeOffset="100514">3877 12640 5760,'-4'19'2176,"4"-19"-1152,-9 8-64,1-3 1408,3 6-1312,-18 9 512,2 3-992,-10 9 192,5 2-449,-9 10 97,4-5-256,-8-1 64,8-3-128,0-8-128,9 6 0,6-19-256,6 3 160,10-17-384,5-5 289,8-15-97,5 0 192,2-7 0,8 8 64,-2-4 128,0 7-32,0 1-96,5 4 32,-9 3 96,0 3-32,-5 5 544,-4 5-321,-8 9 673,3 6-512,-11 7 416,3 1-480,-10 10 256,2-1-352,-14 4 64,8 3-192,-7 6 0,8-2-64,-14-1-192,9-1 64,-11-3-896,6-8 544,-3-9-2591,8 2 1695,-4-15-4096,6-6 3040</inkml:trace>
        </inkml:traceGroup>
        <inkml:traceGroup>
          <inkml:annotationXML>
            <emma:emma xmlns:emma="http://www.w3.org/2003/04/emma" version="1.0">
              <emma:interpretation id="{44E87C48-5CF4-4C19-A134-873517652022}" emma:medium="tactile" emma:mode="ink">
                <msink:context xmlns:msink="http://schemas.microsoft.com/ink/2010/main" type="inkWord" rotatedBoundingBox="3980,11620 4985,11612 4995,12806 3989,12814"/>
              </emma:interpretation>
              <emma:one-of disjunction-type="recognition" id="oneOf30">
                <emma:interpretation id="interp150" emma:lang="zh-CN" emma:confidence="0">
                  <emma:literal>种</emma:literal>
                </emma:interpretation>
                <emma:interpretation id="interp151" emma:lang="zh-CN" emma:confidence="0">
                  <emma:literal>神</emma:literal>
                </emma:interpretation>
                <emma:interpretation id="interp152" emma:lang="zh-CN" emma:confidence="0">
                  <emma:literal>種</emma:literal>
                </emma:interpretation>
                <emma:interpretation id="interp153" emma:lang="zh-CN" emma:confidence="0">
                  <emma:literal>砷</emma:literal>
                </emma:interpretation>
                <emma:interpretation id="interp154" emma:lang="zh-CN" emma:confidence="0">
                  <emma:literal>秧</emma:literal>
                </emma:interpretation>
              </emma:one-of>
            </emma:emma>
          </inkml:annotationXML>
          <inkml:trace contextRef="#ctx0" brushRef="#br0" timeOffset="101207">4250 12581 7424,'-18'25'2816,"18"-25"-1536,14 0-640,-10 0 1280,0 0-1088,4 0 448,10 0-769,-4-6 65,-2 3-320,11-8 96,-2 6-192,7-2 64,-2 3-128,-6-4-128,8 8 0,-7-7-480,-3 7 288,-5-5-1663,-3 10 1055,-16-2-2560,6 5 1920,-9 4-2528,1 7 2240</inkml:trace>
          <inkml:trace contextRef="#ctx0" brushRef="#br0" timeOffset="103167">4254 12870 7040,'-22'19'2720,"22"-19"-1472,18 5-832,-14-5 1120,2 0-864,2-5 288,9 5-576,1-11 0,3 3-224,5-12-32,5 6-64,4-11-128,1 6 32,-6-4-192,2 7 128,-12-3-320,-2 7 256,-10 1-96,-2 3 160,-12-9 0,6 9 32,-8-6 192,4 6-64,-10-4 384,10 8-224,-10 0 512,12 4-416,-8 4 575,5 8-511,-3 3 416,8 10-448,-5 9 384,5 9-416,-4 11 256,4 6-320,-4 5 0,-1 6-160,-3-13 0,8-4-32,-10-11-320,7-3 128,-7-10-928,10-5 576,-8-11-1408,8-1 1057,-10-13-1441,10-5 1280,-8-17-1184,8 2 1248,-8-19-96,4 0 608,-5-13 320,4 10 96,-4-1 576,6 8-320,-11-3 1024,10 13-704,-9 2 768,8 7-736,-13 5 640,10 11-704,-5 3 576,4 10-641,-5 2 513,10 9-544,-10-1 544,14 7-576,0-2 416,6 0-480,2-1 128,1-4-320,0-4 64,0 1-128,-1-4 0,2-5-32,-7-3-64,7 1 32,-2-9 32,5 0-32,0-9-384,5 6 224,0-13-1376,-1 0 832,9-15-1920,5 0 1473,7-16-2145,4 8 1856,1-19-2208,-4 14 2048,-3-6-1120,-2 8 1568,24-41 3648,-50 52-576,-2 7 864,2 5-1600,-8 4 832,4 10-1184,-4 2 672,0 6-864,0 2 416,4 3-641,-4-1 257,0 5-416,0-5 352,4 6-384,-8-2 384,4 1-384,-4-4 288,8 3-288,0 5 192,2-1-224,-6 4 128,4 6-192,0-6 0,0 4-96,1 4-64,-2 1 32,2-1-480,5-4 256,-7-3-1248,7-4 800,-10-1-1344,3-3 1121,-3-9-929,0 3 1056,-3-12-416,-2 3 672,-3-16-64,3 6 320,-8-6 32,4 7 128,-9-2 128,10 1-32,-10-2-32,4 4 32,-6-5 32,2 7-32,-8-2 672,3 3-352,0-4 608,7 8-544,3-3 288,13 2-416,-5-2 352,10 7-384,-2-7 160,7 2-256,3-3 63,5 5-127,3-6 0,5 6-32,4-8-64,6 3 32,0-4 32,3 4-32,0-8 64,1 8-64,-1-3 128,0 8-96,1-6 256,-6 4-192,2-1 320,-5 6-256,-5 0 256,-3 3-256,-5 0 256,-6 11-256,-8-3 32,0 0-128,-12 9 0,4-1-32,-14 0 32,0 6-64,-12-6-32,4 4 32,-10 1 32,6 2-32,-6 2-96,6-1 32,-6-7 32,10-4 0,0-5 64,9 0-32,-1-2 64,10-1-64,-2-8 64,10 3-64,5-11-96,8 2 32,5-11 32,4-2 0,7-5-96,7 4 64,3-6-736,2 7 384,-3-6-1280,-2 11 896,-10-3-1375,0 6 1215,-16-5-1056,-2 8 1152,-13-6-128,5 5 576,-13-10 96,5 3 160,-14-12 224,8 5-32,-7-8 320,8 4-192,-9-4 608,4 12-448,-4-9 800,10 12-640,-6-4 608,8 4-640,-6-3 608,6 8-640,-3-4 351,5 2-479,-7 1 416,12 9-448,-6-5 448,9 5-448,-4-2 288,4 5-320,-4-3 288,8 6-320,-4-3 320,0 8-320,0 0 224,4 4-224,-4 4 64,4 3-160,-4 4 64,0 5-96,0 7 0,5-1-32,-2 13-64,3 3 32,-2 17-32,4 3 0,-3 16-96,0 4 64,-2 3-608,2-7 352,0 5-1664,0-11 1120,-2-2-2687,6-11 1983,-5-12-3712,6-8 2944</inkml:trace>
        </inkml:traceGroup>
        <inkml:traceGroup>
          <inkml:annotationXML>
            <emma:emma xmlns:emma="http://www.w3.org/2003/04/emma" version="1.0">
              <emma:interpretation id="{80AC23F6-EDFC-4863-A3D4-F4E792E867D6}" emma:medium="tactile" emma:mode="ink">
                <msink:context xmlns:msink="http://schemas.microsoft.com/ink/2010/main" type="inkWord" rotatedBoundingBox="5278,11786 5880,11781 5884,12340 5282,12345"/>
              </emma:interpretation>
              <emma:one-of disjunction-type="recognition" id="oneOf31">
                <emma:interpretation id="interp155" emma:lang="zh-CN" emma:confidence="0">
                  <emma:literal>下</emma:literal>
                </emma:interpretation>
                <emma:interpretation id="interp156" emma:lang="zh-CN" emma:confidence="0">
                  <emma:literal>不</emma:literal>
                </emma:interpretation>
                <emma:interpretation id="interp157" emma:lang="zh-CN" emma:confidence="0">
                  <emma:literal>卞</emma:literal>
                </emma:interpretation>
                <emma:interpretation id="interp158" emma:lang="zh-CN" emma:confidence="0">
                  <emma:literal>乍</emma:literal>
                </emma:interpretation>
                <emma:interpretation id="interp159" emma:lang="zh-CN" emma:confidence="0">
                  <emma:literal>㓀</emma:literal>
                </emma:interpretation>
              </emma:one-of>
            </emma:emma>
          </inkml:annotationXML>
          <inkml:trace contextRef="#ctx0" brushRef="#br0" timeOffset="105493">5558 12667 5376,'-27'8'2112,"27"-8"-1152,-4 3-640,8 2 1344,5-2-960,4 3 864,0-3-896,5-3 416,0 5-608,3-10 352,5 5-480,5-9 255,-1 6-351,6-5 64,3 5-192,2-10 0,-3 6-64,-2-5 32,-5 5-64,-5-9-96,0 8 32,-3-4-544,-7 9 320,-2-5-2143,-6 3 1311,-8-1-3808,0 1 2720</inkml:trace>
          <inkml:trace contextRef="#ctx0" brushRef="#br0" timeOffset="105709">5785 12695 5120,'-3'5'1920,"3"-5"-1024,3 11 0,-3-3 1696,5-1-1408,0 12 800,-2 5-1216,-3 11 383,5 0-671,-5 9 224,0-2-416,0 0 64,0 2-224,0-13-768,0-1 352,0-5-2527,0-6 1567,0-11-3808,0-1 2816</inkml:trace>
          <inkml:trace contextRef="#ctx0" brushRef="#br0" timeOffset="105924">5913 12831 7552,'31'13'2816,"-31"-13"-1536,30 31-512,-17-20 1504,0 0-1280,0 5 479,5 4-927,-5 0-64,5 2-320,-6-3-736,2-2 320,-2-9-2879,2 0 1727,-4-1-3840,-2 1 2976</inkml:trace>
        </inkml:traceGroup>
        <inkml:traceGroup>
          <inkml:annotationXML>
            <emma:emma xmlns:emma="http://www.w3.org/2003/04/emma" version="1.0">
              <emma:interpretation id="{F4CA0CCB-236C-4F7D-918E-98D46F120806}" emma:medium="tactile" emma:mode="ink">
                <msink:context xmlns:msink="http://schemas.microsoft.com/ink/2010/main" type="inkWord" rotatedBoundingBox="6248,11256 6950,11250 6962,12709 6260,12715"/>
              </emma:interpretation>
              <emma:one-of disjunction-type="recognition" id="oneOf32">
                <emma:interpretation id="interp160" emma:lang="zh-CN" emma:confidence="0">
                  <emma:literal>降</emma:literal>
                </emma:interpretation>
                <emma:interpretation id="interp161" emma:lang="zh-CN" emma:confidence="0">
                  <emma:literal>洚</emma:literal>
                </emma:interpretation>
                <emma:interpretation id="interp162" emma:lang="zh-CN" emma:confidence="0">
                  <emma:literal>䧏</emma:literal>
                </emma:interpretation>
                <emma:interpretation id="interp163" emma:lang="zh-CN" emma:confidence="0">
                  <emma:literal>隆</emma:literal>
                </emma:interpretation>
                <emma:interpretation id="interp164" emma:lang="zh-CN" emma:confidence="0">
                  <emma:literal>绛</emma:literal>
                </emma:interpretation>
              </emma:one-of>
            </emma:emma>
          </inkml:annotationXML>
          <inkml:trace contextRef="#ctx0" brushRef="#br0" timeOffset="106607">6515 12531 7552,'-15'-8'2816,"15"8"-1536,0-11-928,0 8 1088,0 6-832,5-3 416,5 0-608,6 0 320,7 8-417,3 0 417,4 3-448,-4 9 448,5 0-448,-8-1 288,-3 0-320,-6 4 0,4 1-160,-14-1-416,4 4 192,-10-2-1376,-4-2 832,-2-7-1759,4-2 1375,-14-9-1408,4-2 1408,-12-14-224,4 3 736,-4-11 640,8 7-64,-8-7 960,14 8-544,-6-3 1088,8 8-896,2-2 1056,3 8-992,2 3 800,3 5-865,-5 12 641,10 3-736,-5 15 448,0 6-576,0 6 192,0 1-352,0 7 0,0-3-160,0-4-256,0-8 64,0-4-1376,3-8 832,-3-12-2719,5-7 1887,0-16-3680,8 1 2880</inkml:trace>
          <inkml:trace contextRef="#ctx0" brushRef="#br0" timeOffset="107840">6996 12048 7680,'5'-8'2880,"-5"8"-1536,0 8-640,0-5 1472,0 6-1248,-5 7 511,5 3-895,-8 4 64,-2 5-352,-6 7-32,6 4-128,-8 0 0,10-5-32,-10 2-128,10-6 32,-2-10-32,10-1 0,5-6 64,8-6 0,5-7-160,3 5 96,7-10 32,3 5 32,-5-3 64,4 3-32,-4-4 64,-4 8-64,-5-4 64,-4 0-64,-8 3 64,0 5-64,-15 3 64,6 5-64,-13 1-32,-1 2 32,-8 4-128,3 4 64,-7 1-960,4-1 544,-8-4-1727,6-3 1215,-3-1-1440,10-3 1344,-5-4-512,8-4 928,-4-8 128,9 3 320,-5-6 704,10 3-288,3-8 1120,5 3-736,0-6 768,10 7-768,2-12 288,6 8-512,8-7 160,0 4-320,5-2 64,0 6-160,5 0 0,-2 2-64,2-2 32,-2 7-64,-7-5 64,-6 5-64,-8 5 64,0 2-64,-13 5 64,-4 3-64,-18 10 64,4-3-64,-16 6 256,8-1-161,-9 1 513,4-2-352,-1-7 288,10 1-320,6-7 0,6-2-160,10-8 0,10 2-32,2-10-64,10 2 32,1-5-192,-2 5 96,2-5-32,-2 3 32,-7 5 0,-1 5 0,-18 9-96,5 7 96,-12 5-32,-2 2 32,-14 3 192,13-4-64,-13-2 192,12-3-160,-3-2 256,10-1-224,1-8 160,8 6-160,5-9 0,7 0-64,7-8 32,2 0-64,9-16-288,2 4 128,-2-7-800,6 3 512,-6 1-1343,-4 7 959,-4-11-1792,-4 10 1440,-8-10-1696,2 7 1632,-8-4-1088,0 5 1344,-8-5 128,4 4 544,-8-7 1312,2 7-544,-6-7 1312,4 6-1024,-6-1 960,5 2-992,-9-4 768,10 8-864,-10-3 800,10 7-832,-5-4 736,8 4-736,-8 0 447,8 8-607,-3 4 384,3 3-480,-3 5 320,8 3-384,-4 9 352,4-1-384,0 13 96,4 2-224,-4 16 0,4 0-64,-4 5-320,0 0 128,0 0-1632,0-5 960,0-3-4095,4-10 2719,1 7 5824,3-5-1857</inkml:trace>
        </inkml:traceGroup>
        <inkml:traceGroup>
          <inkml:annotationXML>
            <emma:emma xmlns:emma="http://www.w3.org/2003/04/emma" version="1.0">
              <emma:interpretation id="{0F240AED-95A3-4B25-9520-C081D685EDB7}" emma:medium="tactile" emma:mode="ink">
                <msink:context xmlns:msink="http://schemas.microsoft.com/ink/2010/main" type="inkWord" rotatedBoundingBox="7262,11640 7914,11634 7921,12455 7269,12461"/>
              </emma:interpretation>
              <emma:one-of disjunction-type="recognition" id="oneOf33">
                <emma:interpretation id="interp165" emma:lang="zh-CN" emma:confidence="0">
                  <emma:literal>方</emma:literal>
                </emma:interpretation>
                <emma:interpretation id="interp166" emma:lang="zh-CN" emma:confidence="0">
                  <emma:literal>六</emma:literal>
                </emma:interpretation>
                <emma:interpretation id="interp167" emma:lang="zh-CN" emma:confidence="0">
                  <emma:literal>亓</emma:literal>
                </emma:interpretation>
                <emma:interpretation id="interp168" emma:lang="zh-CN" emma:confidence="0">
                  <emma:literal>示</emma:literal>
                </emma:interpretation>
                <emma:interpretation id="interp169" emma:lang="zh-CN" emma:confidence="0">
                  <emma:literal>亏</emma:literal>
                </emma:interpretation>
              </emma:one-of>
            </emma:emma>
          </inkml:annotationXML>
          <inkml:trace contextRef="#ctx0" brushRef="#br0" timeOffset="108372">7782 12432 8960,'-10'-6'3424,"10"6"-1856,18 8-1056,-10-8 1440,2 4-1153,8 0 353,-2 4-704,6 4-128,4 0-192,0-5-32,5 5-32,-8-9-256,-2 5 96,-4 0-1312,-3 4 800,-10-8-3135,2 0 2079,-16-1-3264,2 2 2784</inkml:trace>
          <inkml:trace contextRef="#ctx0" brushRef="#br0" timeOffset="109080">7513 12695 6144,'10'0'2272,"-10"0"-1216,-5 0-896,5 0 1376,10 5-896,-7-5 992,10 0-960,5 0 384,0 0-608,4-5 224,0 5-385,4-3 193,1-2-256,7-3 64,7 5-160,3-9 64,2 1-96,8-8 96,-6 5-128,0 0-96,-5 2 0,-2-3-960,-7 6 544,-6 1-2015,-8 5 1375,-14 3-1824,-6 3 1664,-8 2-576,2-2 1056,-12 6 864,6 2 0,-14 0 1504,8 5-896,-8-5 1376,3 1-1184,-3 1 928,9-2-1088,-6 1 704,10 4-833,-8 3 449,8 1-608,-10 7 384,6-1-480,-9 13 256,8 2-352,-8 1 0,8 0-160,-4 10-192,10-5 32,-11-13-1088,14-3 608,0-15-2015,6-5 1439,-2-14-1952,10-2 1760,3-10-768,5 4 1216,10-16 320,-7-1 352,6-7 800,0 1-352,8-2 1120,6 13-768,3-4 1120,-4 10-960,1 3 800,-5 9-896,-5 5 576,0 5-736,-3 6 575,-7 4-607,-2 9 384,-6 3-512,-12 7 192,0 10-320,-10-5-352,0 0 64,-6 0-1120,2-3 640,-5-10-2623,10 1 1727,5-15-3616,3-4 2816</inkml:trace>
        </inkml:traceGroup>
        <inkml:traceGroup>
          <inkml:annotationXML>
            <emma:emma xmlns:emma="http://www.w3.org/2003/04/emma" version="1.0">
              <emma:interpretation id="{BC2174B2-A85B-4FE8-AA5B-D7BBF8F8BDAF}" emma:medium="tactile" emma:mode="ink">
                <msink:context xmlns:msink="http://schemas.microsoft.com/ink/2010/main" type="inkWord" rotatedBoundingBox="8198,11548 9046,11541 9054,12516 8206,12523"/>
              </emma:interpretation>
              <emma:one-of disjunction-type="recognition" id="oneOf34">
                <emma:interpretation id="interp170" emma:lang="zh-CN" emma:confidence="0">
                  <emma:literal>法</emma:literal>
                </emma:interpretation>
                <emma:interpretation id="interp171" emma:lang="zh-CN" emma:confidence="0">
                  <emma:literal>请</emma:literal>
                </emma:interpretation>
                <emma:interpretation id="interp172" emma:lang="zh-CN" emma:confidence="0">
                  <emma:literal>诰</emma:literal>
                </emma:interpretation>
                <emma:interpretation id="interp173" emma:lang="zh-CN" emma:confidence="0">
                  <emma:literal>诱</emma:literal>
                </emma:interpretation>
                <emma:interpretation id="interp174" emma:lang="zh-CN" emma:confidence="0">
                  <emma:literal>誌</emma:literal>
                </emma:interpretation>
              </emma:one-of>
            </emma:emma>
          </inkml:annotationXML>
          <inkml:trace contextRef="#ctx0" brushRef="#br0" timeOffset="109654">8469 12481 10368,'-21'15'3872,"21"-15"-2112,0-3-2048,0-1 1055,8 8-543,2-4 544,-2 0-448,5 0-64,0 0-160,5 0-160,4 3 32,0 2-128,0-2 96,-9 5-544,-5 8 352,-16 4-735,-1 2 543,-13 6-128,4-1 352,-3 0 32,4-1 128,-1-1 128,5-6-32,3-7 192,7-1-128,6-11 32,7 5-64,3-10-128,0 1 32,9-3-896,4-1 512,-5 4-2240,7 4 1504,-15 8-2752,-5 3 2208</inkml:trace>
          <inkml:trace contextRef="#ctx0" brushRef="#br0" timeOffset="109865">8510 13089 6528,'-10'36'2464,"10"-36"-1344,-3 34-192,-2-14 1536,10-1-1376,-5 8 767,3 1-1119,-3-9 672,5 1-800,0-9 448,3-3-608,2-11 96,3-2-288,3-18-384,7 4 64,3-28-1120,0 5 640,1-25-2080,4 12 1473,-5-20-2593,0 22 2144,-3-18-2624,-3 17 2400</inkml:trace>
          <inkml:trace contextRef="#ctx0" brushRef="#br0" timeOffset="110323">8930 12540 6400,'-3'16'2464,"3"-16"-1344,-26 0 384,16 0 1760,10 3-1760,0-3 127,10 3-1023,3-3 128,3 0-448,2-3 128,0 3-256,4-8 0,-1 1-96,2-9-480,-2 8 224,-8-8-1120,5 8 736,-8-4-1087,-2 9 959,-8-8-384,0 7 672,-8-8 0,3 8 256,-8-4 256,3 8-64,-3-8 512,5 0-320,-5-6 608,8 0-448,-8-4 416,8 6-449,-3-4 609,4 10-544,-5-3 640,4 4-608,-7 5 416,7 5-512,-4 6 384,9 5-416,-9 0 320,9 2-352,-8 7-96,3 2-96,-3 4-96,8 4 32,-10 0-192,10 1 96,-13-5-1024,13-1 608,-8 1-2208,8-4 1504,-10-2-3199,7-2 2463,-7-4-2912,7-2 2784</inkml:trace>
          <inkml:trace contextRef="#ctx0" brushRef="#br0" timeOffset="110940">8724 12886 6528,'-3'8'2464,"3"-8"-1344,8-5-960,-3 2 1088,3 3-736,5-8 416,5 0-576,8-8 32,5 6-224,4-12-96,4 8-32,5-6 32,-4 4-32,-5 2-384,0 1 224,-9 2-832,0 3 544,-12 4-800,-6 4 704,-12 0-256,4 4 448,-4 0 256,0 0 64,-6 0 512,2 3-288,-5 1 1024,3 3-672,-3-3 928,5 4-864,-5-4 736,3 4-768,-6 0 575,6-1-671,-11 9 384,8 7-544,-9 1 320,4 2-384,-3 2 256,3-2-288,0-6 288,10 0-320,-7-8 32,8-2-160,-2-1 0,9 2-32,0-7-64,9 3 32,3-11-128,6 0 64,5-8-32,6 5 0,2-9 64,-1 8 0,6-3-96,0 2 64,3-3 32,0 2 0,1-8 128,-6 8-64,-3 2-32,-3 4 0,-15 0-32,0 8 0,-13-6 0,-5 6 0,-8 4-96,0 4 64,-13 0-1248,8 4 704,-13 0-2943,5 2 1983,-4-10-4128,2-4 3200</inkml:trace>
          <inkml:trace contextRef="#ctx0" brushRef="#br0" timeOffset="111341">8795 12624 4736,'-5'-4'1760,"5"4"-960,5 4-32,-5-4 1472,0 0-1216,0-4 928,0 0-1152,0-4 704,0 8-864,0-2 575,0 4-703,-5-2 512,5 0-576,-6 0 256,6 0-416,-4 0 128,1 6-256,-2-6-64,5 0-64,-5 0-128,10 0 64,0-6-384,8 6 192,7-11-1504,12 3 960,12-11-3615,4 4 2431</inkml:trace>
        </inkml:traceGroup>
      </inkml:traceGroup>
    </inkml:traceGroup>
    <inkml:traceGroup>
      <inkml:annotationXML>
        <emma:emma xmlns:emma="http://www.w3.org/2003/04/emma" version="1.0">
          <emma:interpretation id="{653D3552-3566-4648-978C-439222F510F6}" emma:medium="tactile" emma:mode="ink">
            <msink:context xmlns:msink="http://schemas.microsoft.com/ink/2010/main" type="paragraph" rotatedBoundingBox="1532,13544 8121,13371 8158,14797 1569,149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9AD160-23AB-4102-91BF-2D225122CCD0}" emma:medium="tactile" emma:mode="ink">
              <msink:context xmlns:msink="http://schemas.microsoft.com/ink/2010/main" type="line" rotatedBoundingBox="1532,13544 8121,13371 8158,14797 1569,14969"/>
            </emma:interpretation>
          </emma:emma>
        </inkml:annotationXML>
        <inkml:traceGroup>
          <inkml:annotationXML>
            <emma:emma xmlns:emma="http://www.w3.org/2003/04/emma" version="1.0">
              <emma:interpretation id="{EF9D77C8-52BC-4408-A52E-1C611304431B}" emma:medium="tactile" emma:mode="ink">
                <msink:context xmlns:msink="http://schemas.microsoft.com/ink/2010/main" type="inkWord" rotatedBoundingBox="1540,13847 2117,13831 2139,14666 1561,14681"/>
              </emma:interpretation>
              <emma:one-of disjunction-type="recognition" id="oneOf35">
                <emma:interpretation id="interp175" emma:lang="zh-CN" emma:confidence="0">
                  <emma:literal>女</emma:literal>
                </emma:interpretation>
                <emma:interpretation id="interp176" emma:lang="zh-CN" emma:confidence="0">
                  <emma:literal>*</emma:literal>
                </emma:interpretation>
                <emma:interpretation id="interp177" emma:lang="zh-CN" emma:confidence="0">
                  <emma:literal>※</emma:literal>
                </emma:interpretation>
                <emma:interpretation id="interp178" emma:lang="zh-CN" emma:confidence="0">
                  <emma:literal>卐</emma:literal>
                </emma:interpretation>
                <emma:interpretation id="interp179" emma:lang="zh-CN" emma:confidence="0">
                  <emma:literal>卝</emma:literal>
                </emma:interpretation>
              </emma:one-of>
            </emma:emma>
          </inkml:annotationXML>
          <inkml:trace contextRef="#ctx0" brushRef="#br0" timeOffset="113141">2311 14718 7168,'-13'-6'2720,"13"6"-1472,-13 22-672,5-6 1152,3-1-960,-8 21 480,0 2-768,-10 13 255,10 1-447,-9 6 128,5 0-256,-6 4-64,6-4-64,-4 1-320,8-4 160,-5-5-1151,8-3 703,-3-16-2208,10-4 1568,-11-19-3072,10 1 2432</inkml:trace>
          <inkml:trace contextRef="#ctx0" brushRef="#br0" timeOffset="112887">2144 14632 6528,'-8'-6'2464,"8"6"-1344,-8 3-832,3-3 832,5 3-672,-5 2 512,0-2-576,2 5 640,3 4-576,0 8 416,3 6-512,2 18 255,5 4-351,-2 16 128,0 3-224,5 8 0,2-1-96,-3-4-64,2-4 32,-6-4-896,2-10 481,-2-10-2081,0-6 1344,2-14-3488,-2-6 2560</inkml:trace>
          <inkml:trace contextRef="#ctx0" brushRef="#br0" timeOffset="113357">1820 15035 5888,'-18'-20'2272,"18"20"-1216,-4 0-544,4 0 1184,4 8-960,-4 0 512,10 0-768,7-4 320,9 4-480,8-5-32,7 2-160,11-5-96,-4 0 0,9-5-320,0 5 160,4-3-1376,-4 3 864,4-5-3712,-7 5 2432</inkml:trace>
        </inkml:traceGroup>
        <inkml:traceGroup>
          <inkml:annotationXML>
            <emma:emma xmlns:emma="http://www.w3.org/2003/04/emma" version="1.0">
              <emma:interpretation id="{AD66B060-A4F2-400C-A5E5-24DC8A28F404}" emma:medium="tactile" emma:mode="ink">
                <msink:context xmlns:msink="http://schemas.microsoft.com/ink/2010/main" type="inkWord" rotatedBoundingBox="2859,13858 3653,13837 3682,14914 2888,14935"/>
              </emma:interpretation>
              <emma:one-of disjunction-type="recognition" id="oneOf36">
                <emma:interpretation id="interp180" emma:lang="zh-CN" emma:confidence="0">
                  <emma:literal>可</emma:literal>
                </emma:interpretation>
                <emma:interpretation id="interp181" emma:lang="zh-CN" emma:confidence="0">
                  <emma:literal>开</emma:literal>
                </emma:interpretation>
                <emma:interpretation id="interp182" emma:lang="zh-CN" emma:confidence="0">
                  <emma:literal>丌</emma:literal>
                </emma:interpretation>
                <emma:interpretation id="interp183" emma:lang="zh-CN" emma:confidence="0">
                  <emma:literal>河</emma:literal>
                </emma:interpretation>
                <emma:interpretation id="interp184" emma:lang="zh-CN" emma:confidence="0">
                  <emma:literal>石</emma:literal>
                </emma:interpretation>
              </emma:one-of>
            </emma:emma>
          </inkml:annotationXML>
          <inkml:trace contextRef="#ctx0" brushRef="#br0" timeOffset="125538">3118 14726 6656,'-8'5'2464,"8"-5"-1344,8 11-608,-8-7 1248,0 0-992,0 3 576,4 2-832,0-1 320,0 0-512,2-6 191,2 6-287,2-8 288,2 0-288,2-2 96,4 2-192,2-8 64,3 2-96,-2-4 96,7 1-128,-2-2-32,4 3 0,-4-7 32,5 7-32,5-9 64,-3 11-64,9-6-32,-4 4 32,1-4 32,2 8-32,-3-4-32,-2 5 32,-2-2-32,-2 5 0,-5-3 64,-2 3-32,-3-8-32,0 8 32,-4-3-480,-5 6 256,-10-3-1312,-3 0 832,-8 0-3231,0 0 2175</inkml:trace>
          <inkml:trace contextRef="#ctx0" brushRef="#br0" timeOffset="126056">3402 14914 6144,'-22'0'2368,"22"0"-1280,-4 7-928,0-3 1312,8 4-864,-8 1 1056,4 2-960,-5-3 576,5 4-736,-3 7 351,6 8-543,-3-1 480,0 2-512,0 7 288,0 1-352,0-2 128,0 2-224,0-13-64,0 1-64,0-10-192,0 0 96,0-14-448,0 0 256,5-20-352,3 0 320,7-15 32,-2 7 128,5-10 96,-2 10 32,6-6 0,0 10 0,-5 1 64,6 6-32,-5 9 192,-2 13-128,-6 7 320,-6 7-224,-8 4 160,-1 1-192,-8 7 224,5 0-256,-7 4-32,12-4-64,-10-3-736,8-6 384,-3-5-1504,3-6 1025,0-19-1953,10 2 1536,3-19-1600,5 2 1600,5-12-1824,0 4 1728</inkml:trace>
          <inkml:trace contextRef="#ctx0" brushRef="#br0" timeOffset="126324">3653 14809 5120,'-4'-12'2016,"4"12"-1088,0 4-96,0-1 1440,4 5-1216,1 0 736,-1 8-1056,0 10 544,5 10-769,-6 2 449,3 7-544,-2 5 384,1-8-448,-5 10 256,3-2-352,-6 4 192,3-3-224,-9 3 64,3-7-160,-2 8 64,4-5-96,-9 5 96,4-8-128,-13-8-512,9-8 224,-8-11-1536,3 4 992,-5-18-2911,5-1 2047,-2-21-3520,1-7 2880</inkml:trace>
        </inkml:traceGroup>
        <inkml:traceGroup>
          <inkml:annotationXML>
            <emma:emma xmlns:emma="http://www.w3.org/2003/04/emma" version="1.0">
              <emma:interpretation id="{349A526C-1407-4473-AC28-152F62F17792}" emma:medium="tactile" emma:mode="ink">
                <msink:context xmlns:msink="http://schemas.microsoft.com/ink/2010/main" type="inkWord" rotatedBoundingBox="3824,13923 4924,13894 4946,14724 3846,14753"/>
              </emma:interpretation>
              <emma:one-of disjunction-type="recognition" id="oneOf37">
                <emma:interpretation id="interp185" emma:lang="zh-CN" emma:confidence="0">
                  <emma:literal>能</emma:literal>
                </emma:interpretation>
                <emma:interpretation id="interp186" emma:lang="zh-CN" emma:confidence="0">
                  <emma:literal>视</emma:literal>
                </emma:interpretation>
                <emma:interpretation id="interp187" emma:lang="zh-CN" emma:confidence="0">
                  <emma:literal>祝</emma:literal>
                </emma:interpretation>
                <emma:interpretation id="interp188" emma:lang="zh-CN" emma:confidence="0">
                  <emma:literal>砚</emma:literal>
                </emma:interpretation>
                <emma:interpretation id="interp189" emma:lang="zh-CN" emma:confidence="0">
                  <emma:literal>袍</emma:literal>
                </emma:interpretation>
              </emma:one-of>
            </emma:emma>
          </inkml:annotationXML>
          <inkml:trace contextRef="#ctx0" brushRef="#br0" timeOffset="128601">4236 14718 6528,'0'-11'2464,"0"11"-1344,23 0-672,-15 0 1696,5 8-1184,0 0 1088,0 0-1185,5 4 321,-1-1-672,6 1-32,-2 4-288,2-5-32,-3 0-96,-2-3-192,0 0 64,-4-4-896,-2 4 544,-6-8-1791,-4 5 1215,-4-5-1856,-4 0 1600,-6 0-864,-2 3 1216,-8 0 352,8 5 352,-6 1 864,2 2-352,-5-3 1280,10 3-896,-8 0 1152,4 6-1056,-6 2 864,10 5-960,-8-12 416,8-1-641,-1-8 1,5 5-288,4-2 96,10 0-160,0 2 160,8-3-192,5-5 32,3 3-64,1-11-64,0-3 32,4-9 32,1 4-32,-1-3-96,5 7 32,-11-4 96,4 10-32,-6-3 416,-6 4-256,-7 5 480,4 8-384,-9 4 288,0 9-320,-9-2 192,0 1-224,-9 0 0,2 6-128,-8-7-64,6 5 0,-7 7 96,7 0-64,-13 4 32,10 1-32,-14-2-64,4 2 32,-4 6 32,13 2-32,-8 3-288,12-5 128,-4-18-928,8-4 576,-2-25-1408,6-3 1056,2-12-1151,8 1 1119,0-12-384,8 4 704,2-13 192,2 9 192,2-4 128,-2 9 32,2-2 544,-2 9-288,2 0 736,-2 11-544,-2-4 704,-2 7-672,2 2 543,-2 3-575,2 3 320,3 9-448,-5 7 192,9 5-288,-3-1 64,-2 5-160,-2 3 0,3 1-64,-5 2 32,5 1-64,-8 5 64,3-2-64,-8-10-384,5-8 224,-5-12-896,0-5 576,-5-14-1152,5-1 929,-3-16-1121,6 1 1056,-3-20-704,10 8 832,-7-11-32,7 11 384,-2 0 576,5 11-160,-4 1 928,5 7-608,-2 9 928,2 6-800,-2 13 544,6 12-673,-4-1 321,-2 1-480,2-9 128,4-3-288,-6-3-480,1 3 128,-8-8-960,5 3 641,-7-14-1281,2-2 1024,-1-10-1024,0 7 1024,1-10-416,8 2 704,0-10 128,0 6 224,-3-7 160,2 7 0,-4-3 544,2 12-320,-2-4 1024,2 10-704,-2 10 992,0 11-896,-2 3 608,-2 9-768,-4-1 447,0 4-543,-4 1-32,4-1-224,-6-7-96,6 4-32,-2-4-480,4-1 256,-4-8-767,2-3 543,-6-11-864,12 3 736,-6-8-896,2 1 832,-2-17-320,6 4 544,-2-18 128,1 6 160,-2-6 160,7 11-32,-2-4 256,5 7-160,0-3 608,0 12-448,5-1 672,-1 9-544,1 6 576,4 5-576,-5 0 352,6 8-448,-5 0 480,-2 7-481,-2 1 289,0 0-352,-12 12 288,8 6-320,-10 4 384,0 2-352,-10 3 32,2 4-192,-9-8-192,8 0 32,-8-5-736,4-1 416,-5-14-1088,5 0 833,-5-23-705,10 0 800,-1-12 0,5 2 320,-6-14 128,10 8 96,-4-15 64,4 7-32,-4-2 608,8 10-352,-4 12 736,0 8-576,-4 8 479,4 8-511,-9 4 192,6 2-352,-12 14 192,12-2-224,-15 13-64,10-3-96,-10-2-416,8 2 224,-2-10-1248,4-2 769,2-25-1985,6-2 1440,6-25-1440,6 1 1504,6-14-288,0 10 800,-2-4 288,2 8 160,0-1 1024,4 12-480,-6 8 1664,7 13-1152,-10 10 1248,5 4-1248,-10 4 736,2 0-960,-2-4 383,0 1-607,6-12 0,0-1-288,6-15 96,4 0-160,2-15 224,0-1-224,0-4 256,0 5-256,-4-8 256,-4 3-256,-10-4 96,6 9-128,-14-1-192,4 5 32,-8-9-1504,-1 4 832,-4-7-4607,5 7 2975,-5-6-3200,6 5 3200</inkml:trace>
        </inkml:traceGroup>
        <inkml:traceGroup>
          <inkml:annotationXML>
            <emma:emma xmlns:emma="http://www.w3.org/2003/04/emma" version="1.0">
              <emma:interpretation id="{39BB4B63-A6BF-4F1A-9C25-8BFAE963139F}" emma:medium="tactile" emma:mode="ink">
                <msink:context xmlns:msink="http://schemas.microsoft.com/ink/2010/main" type="inkWord" rotatedBoundingBox="5075,14016 5981,13992 5997,14624 5092,14648"/>
              </emma:interpretation>
              <emma:one-of disjunction-type="recognition" id="oneOf38">
                <emma:interpretation id="interp190" emma:lang="zh-CN" emma:confidence="0">
                  <emma:literal>化</emma:literal>
                </emma:interpretation>
                <emma:interpretation id="interp191" emma:lang="zh-CN" emma:confidence="0">
                  <emma:literal>代</emma:literal>
                </emma:interpretation>
                <emma:interpretation id="interp192" emma:lang="zh-CN" emma:confidence="0">
                  <emma:literal>优</emma:literal>
                </emma:interpretation>
                <emma:interpretation id="interp193" emma:lang="zh-CN" emma:confidence="0">
                  <emma:literal>亿</emma:literal>
                </emma:interpretation>
                <emma:interpretation id="interp194" emma:lang="zh-CN" emma:confidence="0">
                  <emma:literal>氏</emma:literal>
                </emma:interpretation>
              </emma:one-of>
            </emma:emma>
          </inkml:annotationXML>
          <inkml:trace contextRef="#ctx0" brushRef="#br0" timeOffset="129171">5648 14801 8448,'-2'8'3232,"2"-8"-1728,0 8-768,0-5 1696,0 0-1345,-6 17 673,2 4-1056,-14 4 320,4-2-576,-12 1-64,6 6-224,-12 5-384,6-7 128,-14 5-1472,5-2 864,-4-3-2431,13 1 1759,8-25-2208,10-3 2080,8-20-1024,8-3 1472,0-9 128,10 9 576,-5-4 1376,5 7-544,-9 5 2144,5 7-1472,-2 8 1664,2 4-1600,-6 11 864,1 9-1217,-9 3 321,3 4-704,-3 4 160,0 0-384,0 3-288,0-3 0,0-3-1632,0-9 928,0-12-4223,0-2 2783,6-21-2944,3-4 2976</inkml:trace>
          <inkml:trace contextRef="#ctx0" brushRef="#br0" timeOffset="129372">5684 15078 9472,'13'3'3520,"-13"-3"-1920,41-19-1440,-26 16 992,3 3-736,13-5 255,0 10-415,5-21-64,-2 4-128,-3-18-832,0 5 417,-9 2-2177,-4 12 1408</inkml:trace>
          <inkml:trace contextRef="#ctx0" brushRef="#br0" timeOffset="129772">5784 14798 5888,'-17'-5'2272,"17"5"-1216,0 5-384,0-1 1408,0-2-1120,0 6 864,5 9-1088,-1 2 639,2 1-831,-4 0 576,4 2-640,-6 10 448,4 0-512,-4 17 256,0-2-384,0 4 192,4-1-256,0 1 128,6-8-192,4-4 64,-2-9-128,9-5 160,7-2-160,1-15-32,2 0-32,4-16-32,1 0 0,3-7 0,0 7 0,1-3 64,-6 3-32,-6-8-160,-7 8 64,-8-16-544,-3 8 352,-15-6-1248,0 6 864,-8-8-2112,5 5 1537,-9-12-3681,3 3 2784,2-7-2560,2 4 2688</inkml:trace>
        </inkml:traceGroup>
        <inkml:traceGroup>
          <inkml:annotationXML>
            <emma:emma xmlns:emma="http://www.w3.org/2003/04/emma" version="1.0">
              <emma:interpretation id="{45918C0F-59AA-41B6-ABB7-8D9DCB2F443F}" emma:medium="tactile" emma:mode="ink">
                <msink:context xmlns:msink="http://schemas.microsoft.com/ink/2010/main" type="inkWord" rotatedBoundingBox="6231,14052 7102,14030 7114,14471 6243,14494"/>
              </emma:interpretation>
              <emma:one-of disjunction-type="recognition" id="oneOf39">
                <emma:interpretation id="interp195" emma:lang="zh-CN" emma:confidence="0">
                  <emma:literal>工</emma:literal>
                </emma:interpretation>
                <emma:interpretation id="interp196" emma:lang="zh-CN" emma:confidence="0">
                  <emma:literal>土</emma:literal>
                </emma:interpretation>
                <emma:interpretation id="interp197" emma:lang="zh-CN" emma:confidence="0">
                  <emma:literal>上</emma:literal>
                </emma:interpretation>
                <emma:interpretation id="interp198" emma:lang="zh-CN" emma:confidence="0">
                  <emma:literal>亠</emma:literal>
                </emma:interpretation>
                <emma:interpretation id="interp199" emma:lang="zh-CN" emma:confidence="0">
                  <emma:literal></emma:literal>
                </emma:interpretation>
              </emma:one-of>
            </emma:emma>
          </inkml:annotationXML>
          <inkml:trace contextRef="#ctx0" brushRef="#br0" timeOffset="130791">6715 14878 8704,'-23'-8'3232,"23"8"-1728,-8 55-992,3-44 1440,10-2-1153,-5-9 769,8 3-928,2-3 448,-2 5-640,5 3-32,1-1-256,3-7-96,1 5-32,-1-22-256,1 3 128,0-14-512,-2 9 320,-6-6-512,3 14 480,-13-1-224,5 4 352,-10 0 160,5 8 32,-5 0 352,2 8-160,-7 0 608,10 1-448,-8 5 448,8 6-448,-9 7 192,9 1-320,-4 0 0,4-6-128,-10 9-416,10-4 192,-3-2-1376,3-3 832,-9-5-2271,3-3 1663,-2-6-2272,4 1 1984,-9-6-1376,8 5 1664,-3 0-864,3 8 1248,-8-5-96,9 4 608,-10-7 1280,6 0-448,-10 1 960,10-2-800,-15-3 320,11 0-544,-10-4 800,4 0-704,-4 0 1280,4 0-992,2 0 1184,6 7-1120,-8-2 864,10-2-992,-5-3 575,8 5-767,-3-2 384,8 0-544,-5-3 192,10 0-320,-2 0 128,2 0-192,0 0 224,3 5-256,2-5 160,6 0-160,7 0 224,3 0-224,0-8 32,1 0-96,4-7-128,0 7 32,8-4 32,0 5 0,5-6 64,-1 7-32,6-7-96,-1 6 32,1 2 96,-2 5-32,2-3-32,-1 3 32,-4-5 32,-5 10-32,-8-5-32,-4 8 32,-5-8-128,-5 3 64,-8-6-896,0 3 512,-9-8-2304,0 3 1537,-13-6-4417,3 8 3136</inkml:trace>
        </inkml:traceGroup>
        <inkml:traceGroup>
          <inkml:annotationXML>
            <emma:emma xmlns:emma="http://www.w3.org/2003/04/emma" version="1.0">
              <emma:interpretation id="{74075425-ACB1-4370-AAD5-857005D7FDF8}" emma:medium="tactile" emma:mode="ink">
                <msink:context xmlns:msink="http://schemas.microsoft.com/ink/2010/main" type="inkWord" rotatedBoundingBox="7207,13395 8121,13371 8152,14554 7238,14578"/>
              </emma:interpretation>
              <emma:one-of disjunction-type="recognition" id="oneOf40">
                <emma:interpretation id="interp200" emma:lang="zh-CN" emma:confidence="0">
                  <emma:literal>具</emma:literal>
                </emma:interpretation>
                <emma:interpretation id="interp201" emma:lang="zh-CN" emma:confidence="0">
                  <emma:literal>县</emma:literal>
                </emma:interpretation>
                <emma:interpretation id="interp202" emma:lang="zh-CN" emma:confidence="0">
                  <emma:literal>典</emma:literal>
                </emma:interpretation>
                <emma:interpretation id="interp203" emma:lang="zh-CN" emma:confidence="0">
                  <emma:literal>㖵</emma:literal>
                </emma:interpretation>
                <emma:interpretation id="interp204" emma:lang="zh-CN" emma:confidence="0">
                  <emma:literal>艰</emma:literal>
                </emma:interpretation>
              </emma:one-of>
            </emma:emma>
          </inkml:annotationXML>
          <inkml:trace contextRef="#ctx0" brushRef="#br0" timeOffset="131307">7839 14574 7168,'-5'-50'2720,"5"50"-1472,-5-8-544,2 5 1472,6 3-1248,-3-9 703,0 9-959,0-3 672,0 6-736,0-3 512,0 0-640,0 9 256,5 7-448,0 6 256,3 6-288,-3 3 128,0-1-224,-2 14 0,2-2-96,0 25-128,3 0 32,-3-18-736,-2-9 384,2-13-1792,0-8 1216,-5-13-2815,0-6 2111,0-25-3584,0 2 2976</inkml:trace>
          <inkml:trace contextRef="#ctx0" brushRef="#br0" timeOffset="132054">8034 14180 7552,'18'-12'2816,"-18"12"-1536,23 0-640,-15 0 1568,5 5-1248,-3-2 895,3 8-1119,-5 3 704,5 5-832,-3-7 512,-2 2-640,2-1 384,-2 1-512,-4 6 480,0 0-512,-4 7 352,5-2-384,-10 1 128,5 6-256,-4 2 0,0 5-96,-4 8 32,8-4-64,-10 11-32,10 1 32,-3 7-32,3 1 0,-5-16 64,10-13-32,-10-2-288,5-4 128,-5 3-928,10 3 576,-10-21-1280,0-2 992,-3-19-1088,3 0 1024,-8-12-832,8 1 960,-11-15-543,6 2 703,-11-15-64,8 4 384,-14-12 128,11 9 64,-2-8 288,5 15-128,-1-5 512,5 13-352,1 4 512,8 7-480,-9 12 351,9 8-383,-8 8 544,8 9-448,-10-3 352,6 6-416,-5-1-32,6 0-160,-2 1-160,5 1 0,5-6 96,3 1-32,4-5 64,6 6-64,-5-6-96,5 4 32,-10 4 32,5 5 0,-16 7 128,-2 4-64,-13-12 32,5 2-32,-4-11-64,9 6 32,-2-13-192,6-1 96,0-12-256,4 6 192,0 6-736,4 0 480,-4-1-1631,4-2 1087,-12 2-2592,3-2 1984,-16 9-2752,3 4 2464</inkml:trace>
          <inkml:trace contextRef="#ctx0" brushRef="#br0" timeOffset="132437">7505 15046 5888,'-13'-65'2176,"13"65"-1152,-8 69-480,3-54 1248,10 1-992,-5-7 768,3 1-928,2-4 512,3-4-672,-3-2 447,3 0-511,7 0 192,5 0-352,3-2 192,-2 2-224,2-6 128,-1 12-192,3-14 64,6 2-128,0 0-128,9 1 0,-1 2-32,5 3 0,5 0 64,-1 3 0,4-11 64,-3 5-32,2-5 64,-2 4-64,-5 0-32,-3 4 32,-3-4 32,-2 4-32,-6-4-288,-3 0 128,-14-4-1152,0 5 704,-13-2-1983,5 10 1407,-15-14-2624,2 1 2144,-15-2-2144,2 10 2176</inkml:trace>
          <inkml:trace contextRef="#ctx0" brushRef="#br0" timeOffset="132655">7798 15204 6144,'-13'26'2272,"13"-26"-1216,5-26-192,-1 20 1760,0 14-1440,0 0 800,5 4-1217,0 0 385,-1 4-672,2-5-64,3 0-256,-5-3-864,2 4 352,-2-8-2463,0 4 1567,7-16-3616,1 0 2752,6-11-1696,4 3 2208</inkml:trace>
          <inkml:trace contextRef="#ctx0" brushRef="#br0" timeOffset="132855">8181 15144 7552,'13'0'2880,"-13"0"-1536,36 46-448,-28-33 1728,0-7-1441,-3 10 705,0 0-1152,-2 4 256,2 2-608,-10-2-1056,2 0 352,-7-9-4767,2 2 2815,-10-18-3840,10 2 3488</inkml:trace>
        </inkml:traceGroup>
      </inkml:traceGroup>
    </inkml:traceGroup>
  </inkml:traceGroup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25:19.31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B0770EC-4E21-40E7-8EAF-CCD7017E1535}" emma:medium="tactile" emma:mode="ink">
          <msink:context xmlns:msink="http://schemas.microsoft.com/ink/2010/main" type="writingRegion" rotatedBoundingBox="17817,3556 30331,2868 30911,13432 18398,14120"/>
        </emma:interpretation>
      </emma:emma>
    </inkml:annotationXML>
    <inkml:traceGroup>
      <inkml:annotationXML>
        <emma:emma xmlns:emma="http://www.w3.org/2003/04/emma" version="1.0">
          <emma:interpretation id="{2E8ECD6F-A229-4FAE-A022-03821C93F4B1}" emma:medium="tactile" emma:mode="ink">
            <msink:context xmlns:msink="http://schemas.microsoft.com/ink/2010/main" type="paragraph" rotatedBoundingBox="23129,3440 25638,3037 25797,4025 23288,44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660D60D-8A2C-4645-9E25-8A759FEC10BC}" emma:medium="tactile" emma:mode="ink">
              <msink:context xmlns:msink="http://schemas.microsoft.com/ink/2010/main" type="line" rotatedBoundingBox="23129,3440 25638,3037 25797,4025 23288,4428"/>
            </emma:interpretation>
          </emma:emma>
        </inkml:annotationXML>
        <inkml:traceGroup>
          <inkml:annotationXML>
            <emma:emma xmlns:emma="http://www.w3.org/2003/04/emma" version="1.0">
              <emma:interpretation id="{4F217EBB-1234-4CF9-A966-6E887E470657}" emma:medium="tactile" emma:mode="ink">
                <msink:context xmlns:msink="http://schemas.microsoft.com/ink/2010/main" type="inkWord" rotatedBoundingBox="23129,3440 23945,3309 24086,4183 23270,4314"/>
              </emma:interpretation>
              <emma:one-of disjunction-type="recognition" id="oneOf0">
                <emma:interpretation id="interp0" emma:lang="zh-CN" emma:confidence="0">
                  <emma:literal>用</emma:literal>
                </emma:interpretation>
                <emma:interpretation id="interp1" emma:lang="zh-CN" emma:confidence="0">
                  <emma:literal>闸</emma:literal>
                </emma:interpretation>
                <emma:interpretation id="interp2" emma:lang="zh-CN" emma:confidence="0">
                  <emma:literal>闱</emma:literal>
                </emma:interpretation>
                <emma:interpretation id="interp3" emma:lang="zh-CN" emma:confidence="0">
                  <emma:literal>闰</emma:literal>
                </emma:interpretation>
                <emma:interpretation id="interp4" emma:lang="zh-CN" emma:confidence="0">
                  <emma:literal>闬</emma:literal>
                </emma:interpretation>
              </emma:one-of>
            </emma:emma>
          </inkml:annotationXML>
          <inkml:trace contextRef="#ctx0" brushRef="#br0">23468 4214 6528,'-8'8'2464,"8"-8"-1344,-4 20-960,-2-14 1024,12 8-704,-6 0 704,4 2-704,0 3 544,0 4-576,1 9 320,-2-1-448,3 20 255,3 3-319,-6 5 64,7-8-192,-10-5 0,0 2-64,0 13-256,0 2 96,0-1-1375,0-10 831,0-10-2784,3-4 1920,-3-30-2784,5-12 2464</inkml:trace>
          <inkml:trace contextRef="#ctx0" brushRef="#br0" timeOffset="1090">23700 4268 4992,'28'-26'1824,"-28"26"-960,26-24-224,-13 16 1088,5 5-928,3-9 544,2 4-832,7-3 448,1 6-544,3-6 320,2 8-416,2-5 320,-7 8-352,0-6 351,0 6-383,-8-3 448,-2 0-416,-3 3 448,-1 3-448,-8 0 288,5 6-320,-11-1 192,2 0-224,0 3 128,-1 8-192,-4 1 224,4 4-256,-4 2 160,0 2-160,0 8 0,0-1-64,0 8 96,0 3-96,0 5 32,5-1-32,-5 5-64,0-5 32,0 5 32,0 0-32,0-4-160,0-1 64,-5-6-608,5-10 384,-8-10-1024,3-9 736,-8-10-928,4-5 864,-8-12-671,-1-1 767,-12-13-288,4-1 480,-15-12 128,10 3 128,-7 0 448,2 6-192,-11-29 480,6 9-352,2-5 512,13 16-481,4-3 417,14 10-416,-2 1-96,10 11-128,0-3 64,10 11-96,3-3 320,4 7-192,5 0-96,0 5-64,-1-3-32,2 12 0,-10-3 128,0 5-64,-13 3 320,0 9-192,-18-1 320,5 6-288,-10-3 384,3 2-352,-16 2 96,10 2-224,5-8 0,6-1-64,12-11-64,11 0 32,5-8-32,10 0 0,2-8-448,7 0 256,-2-3-1024,6 7 640,-7-9-992,-1 10 896,-15-8-383,5 6 639,-18-1 0,-5 0 256,-18-8 256,10 1-64,-13-10 352,8 7-192,-8-4 319,8 6-287,1-2 384,3 5-352,2-6 224,4 9-256,-2-6 128,10 5-192,-4-2 352,8 6-288,-4-1 224,10 1-224,-7 2 224,6 3-256,-1 0 160,2 8-192,-6-2 288,0 7-256,-4 10 160,5 8-192,-10 16-64,5 0-64,-4 14-384,4 0 192,-4 3-1856,0-1 1120,-2-4-4415,12-4 2975,-2-1-3264,4-8 3200</inkml:trace>
        </inkml:traceGroup>
        <inkml:traceGroup>
          <inkml:annotationXML>
            <emma:emma xmlns:emma="http://www.w3.org/2003/04/emma" version="1.0">
              <emma:interpretation id="{C5D8D2F0-523F-42D4-B5CB-B286CA4FA7A6}" emma:medium="tactile" emma:mode="ink">
                <msink:context xmlns:msink="http://schemas.microsoft.com/ink/2010/main" type="inkWord" rotatedBoundingBox="24820,3220 25647,3088 25797,4025 24971,4157"/>
              </emma:interpretation>
              <emma:one-of disjunction-type="recognition" id="oneOf1">
                <emma:interpretation id="interp5" emma:lang="zh-CN" emma:confidence="0">
                  <emma:literal>户</emma:literal>
                </emma:interpretation>
                <emma:interpretation id="interp6" emma:lang="zh-CN" emma:confidence="0">
                  <emma:literal>泸</emma:literal>
                </emma:interpretation>
                <emma:interpretation id="interp7" emma:lang="zh-CN" emma:confidence="0">
                  <emma:literal>¥</emma:literal>
                </emma:interpretation>
                <emma:interpretation id="interp8" emma:lang="zh-CN" emma:confidence="0">
                  <emma:literal>沪</emma:literal>
                </emma:interpretation>
                <emma:interpretation id="interp9" emma:lang="zh-CN" emma:confidence="0">
                  <emma:literal>戶</emma:literal>
                </emma:interpretation>
              </emma:one-of>
            </emma:emma>
          </inkml:annotationXML>
          <inkml:trace contextRef="#ctx0" brushRef="#br0" timeOffset="1692">25538 3937 7040,'-3'-3'2624,"3"3"-1408,3 6-864,-3 0 1440,10-3-1024,-2 5 768,5 0-896,5 0 223,0-1-511,3-3-64,7 0-160,-7-4-160,5 0 0,-8 0-1024,0 0 577,-10 0-2913,6 0 1888,-24 0-3136,-2 8 2624</inkml:trace>
          <inkml:trace contextRef="#ctx0" brushRef="#br0" timeOffset="2443">25121 4215 7040,'-17'0'2720,"17"0"-1472,0 8-1024,0-5 1216,0 0-864,0-3 736,9 5-768,-1-5 160,15 4-416,-2-8-32,2 4-161,11-5-63,2 2 0,3-8 32,6 3-32,2-4 128,2 1-96,7-2 128,-2 10-128,3-5 128,-1 5-128,-2-5 128,-7 8-128,-3-6 192,-4 6-160,-9-3 192,-5 6-192,-8-3 256,0 6-224,-18 2 96,0 3-128,-23 8 0,5 4-32,-21 1 160,-2 4-128,-5-2 256,5 6-224,-3-1 160,10 0-160,-1-7 224,9-1-224,0-12 160,8 0-160,5-11-64,8 5-32,5-16-192,8 3 96,2-8-384,8 5 224,-2-6-512,2 11 416,-5-11-416,0 9 416,-8-3-192,-1 3 320,-8-8-64,4 4 160,-5-2 128,2 1 0,-7-7 64,10 9-64,-8-8 64,3 7-64,-8-4 416,5 4-256,-10-2 544,8 6-416,-6 3 416,6 5-416,-7 5 256,8 6-320,-8 9 192,3-1-224,-3 4 224,8 4-256,-3 12 160,7 5-192,-8 3 128,3-2-160,-3 11 64,5-6-96,-10 8-256,5 2 64,-4 5-1792,3 1 1024,-8 6-5951,6-14 3775</inkml:trace>
        </inkml:traceGroup>
      </inkml:traceGroup>
    </inkml:traceGroup>
    <inkml:traceGroup>
      <inkml:annotationXML>
        <emma:emma xmlns:emma="http://www.w3.org/2003/04/emma" version="1.0">
          <emma:interpretation id="{111788D6-BF3A-4AFD-B4C2-17D51B38C4C6}" emma:medium="tactile" emma:mode="ink">
            <msink:context xmlns:msink="http://schemas.microsoft.com/ink/2010/main" type="paragraph" rotatedBoundingBox="18573,4699 28561,4142 28637,5507 18649,60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50CE0F-846C-4BED-A295-D9C395A0B704}" emma:medium="tactile" emma:mode="ink">
              <msink:context xmlns:msink="http://schemas.microsoft.com/ink/2010/main" type="line" rotatedBoundingBox="18573,4699 28561,4142 28637,5507 18649,6065"/>
            </emma:interpretation>
          </emma:emma>
        </inkml:annotationXML>
        <inkml:traceGroup>
          <inkml:annotationXML>
            <emma:emma xmlns:emma="http://www.w3.org/2003/04/emma" version="1.0">
              <emma:interpretation id="{37C233E0-1D97-4E6B-8366-46436612B14D}" emma:medium="tactile" emma:mode="ink">
                <msink:context xmlns:msink="http://schemas.microsoft.com/ink/2010/main" type="inkWord" rotatedBoundingBox="18584,4905 19141,4874 19174,5461 18617,5492"/>
              </emma:interpretation>
              <emma:one-of disjunction-type="recognition" id="oneOf2">
                <emma:interpretation id="interp10" emma:lang="zh-CN" emma:confidence="0">
                  <emma:literal>*</emma:literal>
                </emma:interpretation>
                <emma:interpretation id="interp11" emma:lang="zh-CN" emma:confidence="0">
                  <emma:literal>头</emma:literal>
                </emma:interpretation>
                <emma:interpretation id="interp12" emma:lang="zh-CN" emma:confidence="0">
                  <emma:literal>北</emma:literal>
                </emma:interpretation>
                <emma:interpretation id="interp13" emma:lang="zh-CN" emma:confidence="0">
                  <emma:literal>长</emma:literal>
                </emma:interpretation>
                <emma:interpretation id="interp14" emma:lang="zh-CN" emma:confidence="0">
                  <emma:literal>夨</emma:literal>
                </emma:interpretation>
              </emma:one-of>
            </emma:emma>
          </inkml:annotationXML>
          <inkml:trace contextRef="#ctx0" brushRef="#br0" timeOffset="130008">19254 5774 6784,'-13'-31'2528,"13"31"-1344,-6 7-544,2-7 1632,4 4-1280,-5-1 800,5 9-1057,-8 4 385,3 4-640,-3 4 224,3-1-416,-8 4 192,5 4-256,-10 8 0,5 0-128,-9 5 96,8-2-128,-7 0-512,7-2 224,-3-9-1536,8 0 992,-4-8-2847,5-4 2047,-5-11-3392,3-3 2816</inkml:trace>
          <inkml:trace contextRef="#ctx0" brushRef="#br0" timeOffset="129707">18932 5692 6272,'-5'-4'2368,"5"4"-1280,0 23-640,0-18 1056,0 3-832,0-5 384,10 0-640,-2 3 384,10 2-448,0-2 544,3 10-512,-3 7 415,4 1-447,-4 4 256,3 2-352,-3 7-160,0 1-32,0 1-288,-2 0 128,-6-5-1568,2-1 897,-3-11-3137,0 3 2208,-5-14-2688,5 0 2496</inkml:trace>
          <inkml:trace contextRef="#ctx0" brushRef="#br0" timeOffset="130291">18858 6082 5248,'-5'-24'2016,"5"24"-1088,0-3-160,0 0 1344,9-3-1184,-3-2 640,2 2-928,0-2 352,2 2-576,7 0 128,4 6-320,5 0 63,5 4-159,4-8 0,1 4-64,8-8-64,3 4 32,6-8-831,-3 4 447,-6-3-2592,2 2 1632,-16 1-3328,2 5 2656</inkml:trace>
          <inkml:trace contextRef="#ctx0" brushRef="#br0" timeOffset="130790">19130 6052 3840,'-5'0'1472,"5"0"-768,0-5-128,0 1 1184,0 8-960,0-4 768,0 0-928,0 0 640,0 0-736,0 0 512,5 8-608,-5 0 96,5 3-288,-2 1 32,6-1-160,0 5 0,4 0-64,0-1 32,4 4-64,-3-2-96,-1 2 32,2-8-960,-2 9 544,-6-12-3904,2 3 2400,1-11-2688,2 0 2688</inkml:trace>
        </inkml:traceGroup>
        <inkml:traceGroup>
          <inkml:annotationXML>
            <emma:emma xmlns:emma="http://www.w3.org/2003/04/emma" version="1.0">
              <emma:interpretation id="{21CDBC0E-5079-41B6-A58B-7835A85D02B7}" emma:medium="tactile" emma:mode="ink">
                <msink:context xmlns:msink="http://schemas.microsoft.com/ink/2010/main" type="inkWord" rotatedBoundingBox="19487,4739 20599,4677 20647,5545 19535,5607"/>
              </emma:interpretation>
              <emma:one-of disjunction-type="recognition" id="oneOf3">
                <emma:interpretation id="interp15" emma:lang="zh-CN" emma:confidence="0">
                  <emma:literal>构</emma:literal>
                </emma:interpretation>
                <emma:interpretation id="interp16" emma:lang="zh-CN" emma:confidence="0">
                  <emma:literal>枸</emma:literal>
                </emma:interpretation>
                <emma:interpretation id="interp17" emma:lang="zh-CN" emma:confidence="0">
                  <emma:literal>杓</emma:literal>
                </emma:interpretation>
                <emma:interpretation id="interp18" emma:lang="zh-CN" emma:confidence="0">
                  <emma:literal>柏</emma:literal>
                </emma:interpretation>
                <emma:interpretation id="interp19" emma:lang="zh-CN" emma:confidence="0">
                  <emma:literal>枘</emma:literal>
                </emma:interpretation>
              </emma:one-of>
            </emma:emma>
          </inkml:annotationXML>
          <inkml:trace contextRef="#ctx0" brushRef="#br0" timeOffset="133900">20460 5595 4096,'-10'-12'1568,"10"12"-832,0-3 64,0-2 1472,0 10-1216,0-5 768,0 0-1088,-4 0 544,4 0-768,-4 0 512,4 6-576,-6 3 383,6-1-479,-2 0 256,4 3-352,-4 5 64,2 7-192,-6 8-128,2 1-32,-4-6-1664,8 2 929,-10-4-4769,7 4 3072</inkml:trace>
          <inkml:trace contextRef="#ctx0" brushRef="#br0" timeOffset="134807">20520 5910 6784,'-9'-3'2528,"9"3"-1344,-3 11-480,-3-8 1600,12 2-1280,-6 2 512,0 6-961,-6-2 65,6 1-384,-4 4 192,-4 3-256,-2 1 448,10 2-352,-8-2 352,8-1-352,-10-3 352,10-1-384,-3-2 224,3 2-256,0-7-64,3 3-96,2-6-416,8-2 224,5-11-1600,-5 5 960,4-13-2271,7 4 1695,2-16-2048,0 9 1952,-4 0-768,-6 8 1280,-1-9 1184,-2 9-128,-10-6 2016,7 9-1184,-7 2 1568,2 1-1472,0 2 896,-1 6-1120,0 2 511,0 1-767,2 2 192,2 3-448,1 3-384,0 0 0,-5-2-2112,4 4 1217,-3-5-4769,-2 0 3200</inkml:trace>
          <inkml:trace contextRef="#ctx0" brushRef="#br0" timeOffset="134341">20568 5711 6784,'4'-31'2624,"-4"31"-1408,24 0-704,-16 0 896,0 0-800,6 0 0,7 0-416,2 0 192,3 0-256,0 0 320,4 5-256,-7-2 448,-7 0-352,-1 2 351,-3 3-351,-3-1 416,-1 6-416,-3-7 352,5 7-352,-10-2 192,2 1-256,-2-1 128,6 6-192,-2-3 224,0 7-256,-4-1 160,4-1-160,-4 7 160,0 6-192,-4-1 320,4 0-224,-4 8 96,0-3-160,-4-5-64,8-4-32,-10 1 32,10-5-32,-8 1-288,3-5 128,-8-4-1504,5-4 896,-10-6-3263,0-2 2207,-8-11-3808,4 2 3136</inkml:trace>
          <inkml:trace contextRef="#ctx0" brushRef="#br0" timeOffset="133081">19858 5762 4736,'0'50'1824,"0"-50"-960,0 9-224,0-9 1248,5 0-1056,-2 0 544,7 0-832,-2 0 352,4 3-544,6-3 192,5 5-320,3-10 64,0 2-160,0-6 64,-3 9-96,-5-11-64,3 4 0,-4-10-256,1 9 128,0-7-960,0 4 608,-10-2-1728,5 9 1216,-13-6-1248,5 4 1280,-15 0-96,7 1 608,-10-6 320,0 7 96,-5-8 352,9 0-160,-9-8 448,10 4-352,-1 2 352,4 2-352,1-7 416,4 6-416,0-1 512,9 2-480,-5-1 512,1 5-512,-1 1 704,0 7-576,-4-4 704,4 8-672,-4 0 480,0-1-544,0 2 255,5 3-383,-5 6 352,0 3-384,0 2 160,5 1-256,-1 2 224,0 6-256,1 8 320,-2 2-256,2 10 160,0-1-192,-5 2 64,5 7-128,-5 10 96,0-4-128,-5-6-96,5-6 0,-5-4-672,5 2 384,-5-14-1568,2-2 1056,-6-6-2111,5 2 1695,-6-24-2176,2-4 1952,-5-24-1888,4-4 1920</inkml:trace>
          <inkml:trace contextRef="#ctx0" brushRef="#br0" timeOffset="133300">19964 5910 7424,'-5'0'2816,"5"0"-1536,-4 11-736,0-6 1216,8 2-992,-8 1 480,4 8-768,-5 4 447,0 2-511,-8 11 32,5-3-256,-10 4-96,5 2-64,-10 0-608,10-2 320,-13 9-2207,5-3 1343,4-24-4032,7-5 2912</inkml:trace>
          <inkml:trace contextRef="#ctx0" brushRef="#br0" timeOffset="133515">20012 6043 7808,'62'3'2976,"-62"-3"-1600,34 28-832,-24-20 1216,-2 0-992,2 4 32,2-1-480,-4 0-416,6 3 32,-5-4-1696,4 5 992,-5-6-4064,2-1 2688</inkml:trace>
        </inkml:traceGroup>
        <inkml:traceGroup>
          <inkml:annotationXML>
            <emma:emma xmlns:emma="http://www.w3.org/2003/04/emma" version="1.0">
              <emma:interpretation id="{EF1B7A32-44E3-465C-9A82-CE969CD6564C}" emma:medium="tactile" emma:mode="ink">
                <msink:context xmlns:msink="http://schemas.microsoft.com/ink/2010/main" type="inkWord" rotatedBoundingBox="20734,4610 21840,4549 21894,5511 20788,5573"/>
              </emma:interpretation>
              <emma:one-of disjunction-type="recognition" id="oneOf4">
                <emma:interpretation id="interp20" emma:lang="zh-CN" emma:confidence="0">
                  <emma:literal>建</emma:literal>
                </emma:interpretation>
                <emma:interpretation id="interp21" emma:lang="zh-CN" emma:confidence="0">
                  <emma:literal>速</emma:literal>
                </emma:interpretation>
                <emma:interpretation id="interp22" emma:lang="zh-CN" emma:confidence="0">
                  <emma:literal>霆</emma:literal>
                </emma:interpretation>
                <emma:interpretation id="interp23" emma:lang="zh-CN" emma:confidence="0">
                  <emma:literal>違</emma:literal>
                </emma:interpretation>
                <emma:interpretation id="interp24" emma:lang="zh-CN" emma:confidence="0">
                  <emma:literal>莛</emma:literal>
                </emma:interpretation>
              </emma:one-of>
            </emma:emma>
          </inkml:annotationXML>
          <inkml:trace contextRef="#ctx0" brushRef="#br0" timeOffset="136225">21362 5494 7424,'-57'2'2816,"57"-2"-1536,-8 0-928,4 0 1216,8 4-896,-4-4 608,0 5-768,0-5 95,8 3-351,6-3 32,8 0-160,-4-3 0,3 3-64,1-5-64,4 1 32,0-3 32,5 7-32,5-8-96,-2 8 32,-6-7 32,-2 2 0,0-3 64,5 5-32,-11-5 128,3 8-96,-5-3 32,0 3-32,-5 0 160,0 3-128,-5 2 448,5-2-288,-8 0 288,4 5-288,-9 1 288,4-1-320,-8 2 96,4 7-192,-5-2 0,1 4-64,-4-2-64,8 1 32,-10-1-128,6-2 64,-5 4-192,1 0 128,-10 6-960,5-2 608,-10-7-1248,11 4 992,-20-6-1247,7 6 1119,-1-12-928,3 0 1024,-3-12-256,8 0 576,0-8 384,5 4 32,-4-4 800,3 10-416,2-12 672,3 11-608,4-8 416,5 6-512,0-6 256,9 3-352,0-4 64,9 9-192,-5-10 64,5 9-96,3-6-64,2 4 0,-5 3 96,-2 3-64,-6 0 256,-2 3-192,-13 5 511,2 4-351,-10 4 800,3 4-640,-11 4 512,8-2-544,-2-5-32,7-6-224,0-3-320,8 4 96,3-9-896,7 2 512,3-13-1696,5 3 1185,3-10-2017,2 4 1696,-3-8-1152,8 2 1408,-12-6 544,-3 4 320,-7-2 1408,-2 7-672,-17-14 1248,3 5-1024,-6-4 448,-1 7-736,3-12 128,5 12-352,1-2 32,2 2-192,2 0 160,4 4-192,-3 2 256,6 2-224,-3-4 447,4 8-319,-4 5 512,6 3-448,-6-5 512,0 10-512,0-2 416,0 5-416,0 8 192,0 4-288,0 2 224,0 6-256,0 11 32,3 3-128,-3 2-64,5-2 0,-5 10-32,5-1 0,-5 2 64,0-2-32,0 0-384,0-4 224,0-5-1248,0-4 768,0-1-2272,0-6 1601,-5-13-3841,5 2 2880,-5-12-2144,2 0 2560</inkml:trace>
          <inkml:trace contextRef="#ctx0" brushRef="#br0" timeOffset="136625">21393 5902 7040,'-34'-8'2624,"34"8"-1408,0 0-512,0 0 1312,3 5-1120,2-5 64,8 3-608,5-3-64,3 6-192,2-6 96,-2 2-129,6-4-31,-1 2 0,-4-6-32,5 6 0,-6-3 0,2 6 0,-15-3-159,-3 8 95,-10 0-32,0 0 32,-8 4 479,5 7-223,-15 4 768,11 1-544,-10-4 320,10-6-448,-2 3 64,4-2-224,6-8 64,4 6-96,4-13-192,10 4 32,12-21-320,4 6 224,1-3-992,5 0 640,-11 3-2463,-1 8 1663,-12-9-3712,2 8 2816</inkml:trace>
          <inkml:trace contextRef="#ctx0" brushRef="#br0" timeOffset="137211">21244 5835 6528,'-18'0'2464,"18"0"-1344,-8 0-608,4-3 1184,8 3-960,-4-3 224,0 6-608,0-3 160,6 0-288,-6 0 224,2 0-256,4 0 320,2 0-289,-4 0 33,6 3-160,-2-3-64,0 5 0,6-5 96,0 3-64,-1-3-32,5 6 0,-5-6-128,5 3 64,-15 0-32,2 10 0,-18 2 352,3 9-192,-11-2 544,8 1-352,-10 2 352,5-3-352,2-6-96,2 4-96,0-9-96,6 5 32,8-12-32,8 0 0,2-8 0,4 4 0,4-4 0,-2 8 0,2-4 0,4 4 0,-9 3 192,0 6-96,-13 1 448,5 6-288,-15 0 288,7 4-288,-10-2 0,4 6-160,-9-5-704,10-4 352,-16-3-2240,12 1 1376,-14-3-3167,8 6 2399,-13-7-2848,10 1 2720</inkml:trace>
          <inkml:trace contextRef="#ctx0" brushRef="#br0" timeOffset="137674">21016 5996 7424,'4'0'2816,"-4"0"-1536,24 28-576,-22-20 1472,8 2-1248,-2-1 575,6 2-927,-2 1 352,6-1-576,5-3 128,-2 3-320,10-3 128,0 0-160,5 0 160,2 4-192,11 0 96,-5 4-96,-9-5 96,-9 0-128,0-3 128,-3 4-128,-2-4 256,5 4-192,-4-4 160,4-1-160,-2 2 64,2 2-96,-4-8 0,-6 2-32,2-2-64,0 3 32,0-6-128,2 2 64,-2-2 32,6 0 0,-7 0-96,4 0 64,2 0-32,3 0 0,-5-2-448,1 2 288,14-6-672,-2 3 480,-3-5-416,0 8 480,-9-5-384,0 5 416,-10-3-1247,2 6 895,-4-3-4160,-2 0 2688</inkml:trace>
        </inkml:traceGroup>
        <inkml:traceGroup>
          <inkml:annotationXML>
            <emma:emma xmlns:emma="http://www.w3.org/2003/04/emma" version="1.0">
              <emma:interpretation id="{A426CC7B-B09E-46DF-875E-1BD92D23FC2E}" emma:medium="tactile" emma:mode="ink">
                <msink:context xmlns:msink="http://schemas.microsoft.com/ink/2010/main" type="inkWord" rotatedBoundingBox="22250,5365 22342,5359 22348,5461 22256,5466"/>
              </emma:interpretation>
              <emma:one-of disjunction-type="recognition" id="oneOf5">
                <emma:interpretation id="interp25" emma:lang="zh-CN" emma:confidence="0">
                  <emma:literal>、</emma:literal>
                </emma:interpretation>
                <emma:interpretation id="interp26" emma:lang="zh-CN" emma:confidence="0">
                  <emma:literal>.</emma:literal>
                </emma:interpretation>
                <emma:interpretation id="interp27" emma:lang="zh-CN" emma:confidence="0">
                  <emma:literal>·</emma:literal>
                </emma:interpretation>
                <emma:interpretation id="interp28" emma:lang="zh-CN" emma:confidence="0">
                  <emma:literal>丶</emma:literal>
                </emma:interpretation>
                <emma:interpretation id="interp29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138163">22517 6152 12032,'-18'8'4479,"18"-8"-2431,5 9-2464,-2-6 928,2 1-448,0 0 288,0-1-224,3 2-96,5 3-64,-4-2-896,4 2 512,-5 0-2431,0 4 1567,-3-4-3776,5 3 2816</inkml:trace>
        </inkml:traceGroup>
        <inkml:traceGroup>
          <inkml:annotationXML>
            <emma:emma xmlns:emma="http://www.w3.org/2003/04/emma" version="1.0">
              <emma:interpretation id="{2C901E59-AB65-41B5-8881-522825B27F09}" emma:medium="tactile" emma:mode="ink">
                <msink:context xmlns:msink="http://schemas.microsoft.com/ink/2010/main" type="inkWord" rotatedBoundingBox="22840,4522 23674,4475 23747,5780 22913,5827"/>
              </emma:interpretation>
              <emma:one-of disjunction-type="recognition" id="oneOf6">
                <emma:interpretation id="interp30" emma:lang="zh-CN" emma:confidence="0">
                  <emma:literal>维</emma:literal>
                </emma:interpretation>
                <emma:interpretation id="interp31" emma:lang="zh-CN" emma:confidence="0">
                  <emma:literal>涯</emma:literal>
                </emma:interpretation>
                <emma:interpretation id="interp32" emma:lang="zh-CN" emma:confidence="0">
                  <emma:literal>渡</emma:literal>
                </emma:interpretation>
                <emma:interpretation id="interp33" emma:lang="zh-CN" emma:confidence="0">
                  <emma:literal>酒</emma:literal>
                </emma:interpretation>
                <emma:interpretation id="interp34" emma:lang="zh-CN" emma:confidence="0">
                  <emma:literal>液</emma:literal>
                </emma:interpretation>
              </emma:one-of>
            </emma:emma>
          </inkml:annotationXML>
          <inkml:trace contextRef="#ctx0" brushRef="#br0" timeOffset="138989">23201 5556 4864,'5'-8'1824,"-5"8"-960,18-14-224,-15 8 1184,6 6-1024,-1-3 544,1 3-800,0 0 416,-1 0-544,-3-5 384,4 5-448,-9 0 256,0 8-352,-14 0 127,2 12-223,-10-9 224,10 5-256,-11-4 320,10 4-256,-9-5-32,8 1-96,-4-4-256,10 3 96,0-6-32,8 1 64,0-1-96,8-2 96,0 6-192,2 6 160,-2 5-32,2 0 64,-10-1 128,4 4-32,-8-3 256,-1 4-160,-3-2 320,3 6-256,-5 0 96,7-6-160,-2-2 0,5-1-64,0-2 96,8-1-96,-2-5 32,3 3-32,4 6 96,0-1-96,-10-3 544,7 1-352,-5-3 544,-2 3-480,-3-7 160,0 7-320,0-14-480,5 5 128,0-19-1664,7 0 1024,2-17-3167,-2 1 2239,6-17-3424,4 5 2944</inkml:trace>
          <inkml:trace contextRef="#ctx0" brushRef="#br0" timeOffset="139504">23432 5291 8320,'-13'7'3072,"13"-7"-1664,-17 5-864,14-5 1568,6 8-1184,-6-2 543,3 11-895,0-6 0,3 5-384,1 0 32,6 4-128,-1-9 0,3 4-32,6-7-192,0 3 64,0-6-608,3 3 384,-3-5-1024,3 0 736,-3 2-1279,4-2 1055,-9-3-1088,0 6 1056,-8-6-64,-1 3 544,-8-3 576,4 0-96,-10 0 736,7 3-480,-10-3 864,3 5-672,2-5 672,4 0-704,-5 0 576,9 3-641,-9 2 513,9 6-544,-8 4 544,8 6-576,-10 10 416,10 0-480,-4 7 544,4 6-512,-4 7 224,-1-5-352,-3 16 64,8 2-192,-10 16-64,10-2-32,-8-3-128,8-14 64,-5 11-608,10-6 352,-10 4-1664,5-12 1120,0-19-2400,5-3 1825,0-5-4001,-2-9 3040</inkml:trace>
          <inkml:trace contextRef="#ctx0" brushRef="#br0" timeOffset="140574">23494 5816 8064,'-8'-10'3072,"8"10"-1664,-10 10-1088,7-4 1280,6-3-928,-3-3 480,6 0-705,-2 0 97,9 0-288,5-3-32,3 3-128,7-6-64,-2 4 0,4-10 32,4 0-32,2-8 128,0 8-96,-2-2-320,1 6 160,4-8-960,-3 8 577,-10-4-1345,-4 8 1024,-8-4-800,-6 8 896,-8-7 256,4 4 256,-12-6 1280,4 4-576,-10-1 1472,2 1-1120,-12-6 735,7 7-927,-1-4 256,5 4-544,0-3 224,10 7-352,-7-5 0,6 5-160,0-3 0,4 6-32,0-3 32,4 8-64,-4 0 192,4 4-128,1-1 320,0 8-224,-2 9 320,2 0-288,-5-1 160,0 4-224,0 5 64,0-2-128,0 10-64,0-2 0,0-10-672,0-1 352,0-4-1664,0-3 1120,-5-6-2207,5-1 1727,-3-11-1696,-2 7 1728,-8-9-704,8 4 1184,-8-16 640,9-1 128,-14-10 1088,5 7-608,-8-4 896,8 5-768,-2-8 768,7 4-768,4-4 256,8 5-480,1 0 160,8 1-288,-5 2 64,5 3-160,2 1 0,-3 2-64,-4 2 160,6 6-128,-10 2 384,1 2-257,-10 1 577,5 8-416,-9 0 352,0 4-416,-3-9 128,7 0-288,2 1-64,3 4-64,3-8-128,6 3 64,5-11-256,3 0 160,0 0-384,5 3 288,-9 2-96,5-2 192,-10 1 416,1 4-128,-13 3 704,-1 6-480,-8-1 672,0-2-608,-8 6 416,3-1-512,0-6 32,9 1-224,0-6-96,9 9-32,6-14-256,2 1 128,4-8-320,6 4 256,0-3-288,3-2 256,-3-7-768,-1 12 544,1-8-2048,4 8 1345,-8-8-4481,2 8 3104</inkml:trace>
        </inkml:traceGroup>
        <inkml:traceGroup>
          <inkml:annotationXML>
            <emma:emma xmlns:emma="http://www.w3.org/2003/04/emma" version="1.0">
              <emma:interpretation id="{76E6A9E4-F56B-426E-816A-E532515769ED}" emma:medium="tactile" emma:mode="ink">
                <msink:context xmlns:msink="http://schemas.microsoft.com/ink/2010/main" type="inkWord" rotatedBoundingBox="24062,4574 24903,4527 24955,5463 24114,5510"/>
              </emma:interpretation>
              <emma:one-of disjunction-type="recognition" id="oneOf7">
                <emma:interpretation id="interp35" emma:lang="zh-CN" emma:confidence="0">
                  <emma:literal>护</emma:literal>
                </emma:interpretation>
                <emma:interpretation id="interp36" emma:lang="zh-CN" emma:confidence="0">
                  <emma:literal>扔</emma:literal>
                </emma:interpretation>
                <emma:interpretation id="interp37" emma:lang="zh-CN" emma:confidence="0">
                  <emma:literal>扩</emma:literal>
                </emma:interpretation>
                <emma:interpretation id="interp38" emma:lang="zh-CN" emma:confidence="0">
                  <emma:literal>抒</emma:literal>
                </emma:interpretation>
                <emma:interpretation id="interp39" emma:lang="zh-CN" emma:confidence="0">
                  <emma:literal>抄</emma:literal>
                </emma:interpretation>
              </emma:one-of>
            </emma:emma>
          </inkml:annotationXML>
          <inkml:trace contextRef="#ctx0" brushRef="#br0" timeOffset="141607">24543 5744 8192,'-26'-5'3072,"26"5"-1664,-17 5-1088,11-10 1504,6 2-1056,-2-6 479,2 6-735,-6-5 128,12 8-352,-6-8 32,8 8-192,0-8-64,10 4-32,-1-4-128,9 5 64,5-10-832,5 5 480,-10-3-1311,-4 8 927,0-9-1024,-4 7 1024,-14-6-192,0 8 576,-12-5 640,-1 3-96,-8-6 992,3 7-608,-8-7 864,8 3-800,-8-3 480,9 2-641,-4-7 97,3 8-288,1 0 192,10 8-256,-2 0 448,5 5-352,0 3 448,5 11-448,-5 4 512,3 8-480,2 16 768,0 5-608,-5-7 256,3-1-416,-3-5-320,5-1-32,-5 2 0,0-5 32,0-1-352,0-1 192,-5-7-1216,5 1 768,-3-2-1568,3-6 1216,-10-8-1215,7 0 1247,-11-5-672,5-3 928,-8-15-192,3 4 512,-6-11 352,2 0 0,-6-6 800,6 10-416,-2-4 1088,6 3-832,-3-4 896,4 6-865,0 1 641,8 5-768,0 1 576,5 2-640,-3-2 256,6 7-448,2-7 64,8 7-224,5-8-64,3 8-32,1-8-1536,4-1 832,6-5-4447,-2 1 2847,10-18-3648,4 9 3360</inkml:trace>
          <inkml:trace contextRef="#ctx0" brushRef="#br0" timeOffset="142484">24903 5342 9472,'-13'-6'3520,"13"6"-1920,8-6-1248,-3 6 1407,0 4-1055,-2-4 384,6 2-640,5 4 96,4-4-320,0-2 64,2 8-160,4 4 64,-4 4-96,-2-8-128,-5 4 0,-8-4-896,3 0 512,-8 3-1024,5 0 800,-14 1-383,0-1 607,-8 6 224,-1-1 128,-4-5 768,10 4-384,-12-2 927,7 6-703,0-11 288,8 4-480,0-4 96,5-2-288,4-6-64,4 5-64,18-10-32,6 5 0,-2-4-96,0 2 64,0-6-128,0 8 96,4-6 32,1 6 32,-18 0 128,1 8-64,-10 0 192,-4 9-160,-14 2 384,2 1-256,-10 2 320,5 3-320,-10 1 32,10 1-160,-1-7 0,9-4-32,-5-4-192,6 4 64,-2-10-96,10 2 64,-2-8-352,2 0 224,-6-8-800,12 2 576,-12-7-640,6 2 608,-8-13 32,4 8 288,-4-3 160,8 4 32,-10-4-32,10 2 32,-8 1-128,2 5 64,-2 0 320,8 3-192,-9-4 544,4 4-352,-3 5 512,8 3-480,-8 0 416,8 3-416,-5-3 416,5 4-448,-5 0 288,10 4-320,-5-1 128,0 6-224,0-1 128,0 2-160,0 10 224,0-1-224,0 10 256,0-3-256,-5 9 32,5 0-96,-8 8-416,3 0 224,-8 7-1952,5 1 1152,-10 3-4191,5-3 2879,-9-5-3872,4 6 3488</inkml:trace>
        </inkml:traceGroup>
        <inkml:traceGroup>
          <inkml:annotationXML>
            <emma:emma xmlns:emma="http://www.w3.org/2003/04/emma" version="1.0">
              <emma:interpretation id="{D0A4CD63-EA4B-443D-9258-97905827F416}" emma:medium="tactile" emma:mode="ink">
                <msink:context xmlns:msink="http://schemas.microsoft.com/ink/2010/main" type="inkWord" rotatedBoundingBox="25211,4428 26016,4383 26070,5353 25265,5398"/>
              </emma:interpretation>
              <emma:one-of disjunction-type="recognition" id="oneOf8">
                <emma:interpretation id="interp40" emma:lang="zh-CN" emma:confidence="0">
                  <emma:literal>图</emma:literal>
                </emma:interpretation>
                <emma:interpretation id="interp41" emma:lang="zh-CN" emma:confidence="0">
                  <emma:literal>囹</emma:literal>
                </emma:interpretation>
                <emma:interpretation id="interp42" emma:lang="zh-CN" emma:confidence="0">
                  <emma:literal>圈</emma:literal>
                </emma:interpretation>
                <emma:interpretation id="interp43" emma:lang="zh-CN" emma:confidence="0">
                  <emma:literal>囵</emma:literal>
                </emma:interpretation>
                <emma:interpretation id="interp44" emma:lang="zh-CN" emma:confidence="0">
                  <emma:literal>圓</emma:literal>
                </emma:interpretation>
              </emma:one-of>
            </emma:emma>
          </inkml:annotationXML>
          <inkml:trace contextRef="#ctx0" brushRef="#br0" timeOffset="143243">25500 5438 4736,'-8'-3'1760,"8"3"-960,3-13-224,-3 10 1408,5 3-1088,-5-8 928,5 0-1088,-5 1 544,3 7-736,-3-5 480,5 10-577,-5-5 385,5 3-480,-5 1 320,0 4-384,0 3 352,3 2-384,-3 7 288,5-1-288,-5 7 288,0 10-320,0 27 32,0-5-160,0-7-64,0-5 0,0-3-192,0-5 96,-5 10-800,5-2 448,-3-15-1504,6-3 1088,-6-9-2015,3 1 1599,-5-9-2720,0-3 2240,2-22-1920,3-6 2112</inkml:trace>
          <inkml:trace contextRef="#ctx0" brushRef="#br0" timeOffset="144199">25893 5217 8832,'-8'-9'3328,"8"9"-1792,-4 9-1152,0-6 1120,4 2-864,-10 3 159,7 3-479,-11 1 96,10-1-256,-9 5-64,4-1-64,-4 1-192,8 0 96,-8-9-256,9 1 192,0-8-384,8 0 288,0-3-287,9 3 255,5-5 0,4 2 160,9-6 0,3 6 32,2-2 64,-5 5 0,-10 0 480,2 8-256,-15 1 895,1-1-639,-9 3 704,0 5-672,-13 4 448,0 2-544,-10 2 128,6-1-320,-9 0-64,3 5-96,-8-1-256,10 4 96,-10 1-1152,5-1 672,-4-3-2336,4-1 1601,-15-4-4257,10-1 3136</inkml:trace>
          <inkml:trace contextRef="#ctx0" brushRef="#br0" timeOffset="143759">25698 5248 6400,'0'-12'2464,"0"12"-1344,26-3-1024,-18-2 1120,5 5-736,5-3 448,5 3-576,-3-5-32,8 5-192,3-3 128,3 3-160,1-5 384,0 1-256,10-4 512,-1 0-416,-10 2 511,-4 1-511,-6 2 416,-7 6-416,-4 2 416,3 1-448,-6 2 352,3 4-352,-8-4 192,3 0-256,-3 3 128,0 6-192,-2-6 64,6 5-128,-5 4 160,6 2-160,-10-2 96,3 4-96,-3-1 96,5 5-128,-1 2 128,2 1-128,-6 16 32,0 5-32,0-2-64,3-3 32,-3 3-32,9 0 0,-9 2 0,0-7 0,0 2-96,0-3 64,0-5-608,0 0 352,-9-8-1664,9-4 1120,-3-7-2335,-3-1 1791,-3-15-3712,1-4 2848,-5-15-1760,5-1 2336</inkml:trace>
          <inkml:trace contextRef="#ctx0" brushRef="#br0" timeOffset="144821">25631 5516 5632,'0'-8'2176,"0"8"-1152,31 8-352,-18-5 1408,0 2-1120,5-2 576,4 2-896,4-1 128,0 0-448,12 2-32,4 0-192,-8-4 96,1 4-129,1-3-31,-2 0 0,-3-3-255,-1 5 127,-6-5-960,-7 3 608,-8 2-2016,-1 2 1376,-16-3-2528,-1 4 2048,-18-1-1312,5 1 1696,-8 1 2016,4-1-352,-5 0 2496,5-2-1664,-1 2 1312,5 0-1536,0 0 768,4 4-1088,5-4 320,10 3-640,-2-11 96,10 5-320,3-10 0,10 2-129,0-5 1,2 8-32,-2-4-64,5 8 32,-10-4-319,0 8 159,-10 4-320,2 4 288,-13-2 64,3 2 64,-8-1 576,0 4-288,-9-3 735,8 1-543,-3-3 288,4 3-448,5-9 0,8 2-192,4-6 0,10 4-32,2-8-480,11 5 224,-1-5-960,0 0 640,0 0-1471,-3 0 1119,-11 0-1920,-4 0 1568,-16 0-2656,0 3 2176</inkml:trace>
          <inkml:trace contextRef="#ctx0" brushRef="#br0" timeOffset="145121">25706 6000 4352,'-8'-4'1664,"8"4"-896,0 28-352,0-25 1440,0 5-1024,0-5 1184,0 2-1184,0-2 864,3 3-992,-3-6 703,5 0-799,0-6 96,3 6-416,1-3-320,5-2 0,-2 2-64,2 3 32,3-3 128,4 6-32,7-6-32,-2-2 32,5-4-32,3 7 0,1-10 0,4 8 0,-3-8-288,-5 9 160,-5-8-864,0 6 545,-4-4-2049,1 6 1376,-10-5-3488,-5 8 2560</inkml:trace>
        </inkml:traceGroup>
        <inkml:traceGroup>
          <inkml:annotationXML>
            <emma:emma xmlns:emma="http://www.w3.org/2003/04/emma" version="1.0">
              <emma:interpretation id="{22DABF17-5D74-4242-894D-A7C2ACBC0B94}" emma:medium="tactile" emma:mode="ink">
                <msink:context xmlns:msink="http://schemas.microsoft.com/ink/2010/main" type="inkWord" rotatedBoundingBox="26304,4268 27392,4207 27449,5228 26361,5289"/>
              </emma:interpretation>
              <emma:one-of disjunction-type="recognition" id="oneOf9">
                <emma:interpretation id="interp45" emma:lang="zh-CN" emma:confidence="0">
                  <emma:literal>模</emma:literal>
                </emma:interpretation>
                <emma:interpretation id="interp46" emma:lang="zh-CN" emma:confidence="0">
                  <emma:literal>槎</emma:literal>
                </emma:interpretation>
                <emma:interpretation id="interp47" emma:lang="zh-CN" emma:confidence="0">
                  <emma:literal>梭</emma:literal>
                </emma:interpretation>
                <emma:interpretation id="interp48" emma:lang="zh-CN" emma:confidence="0">
                  <emma:literal>栚</emma:literal>
                </emma:interpretation>
                <emma:interpretation id="interp49" emma:lang="zh-CN" emma:confidence="0">
                  <emma:literal>楧</emma:literal>
                </emma:interpretation>
              </emma:one-of>
            </emma:emma>
          </inkml:annotationXML>
          <inkml:trace contextRef="#ctx0" brushRef="#br0" timeOffset="146190">26724 5461 7424,'-10'-3'2816,"10"3"-1536,-21 0-576,13 0 1536,8 0-1248,-5 0 639,10 0-959,-5-3 320,8 3-544,0-5 160,5 5-352,10-8 192,-1 5-224,4-5 0,0 0-128,13-7-64,2 4 0,-10-6-256,0 9 128,-5-8-608,0 10 416,-14-7-672,-2 10 544,-15-9-192,5 7 320,-13-9 256,0 5 32,-4-2 96,3 6-64,-3-6 256,4 8-160,-5-9 320,10 8-256,-7-5 160,7 9-192,-5-3 352,8 3-288,-3-3 320,8 6-320,-5-3 160,10 8-224,-5 0 288,0 4-256,0 2 160,0 6-192,0 7 64,3 1-128,2 11 96,0 0-128,0 11 32,-2 2-32,2 14 32,0-4-64,-5 1 64,0-5-64,0-7-384,0-1 224,-5 8-1248,0-2 768,-3-21-1856,8-12 1408,-10-15-2079,10-8 1791,-3-16-1312,-2 1 1536,-3-17-64,3 6 736,-3-14 768,8 8-160,-10-10 960,2 12-640,-1-14 928,5 13-800,-1-8 896,10 11-864,-10-16 672,5 14-768,-5 7 735,10 7-767,-5 5 768,0 11-768,-5 3 608,1 10-640,-4 2 256,3 4-448,-8 8 64,0 1-224,-8-1-640,6 1 288,-11-2-2112,8-2 1280,-8-4-3199,8-1 2399,2-10-3136,2-1 2816</inkml:trace>
          <inkml:trace contextRef="#ctx0" brushRef="#br0" timeOffset="146406">26685 5633 7808,'44'-8'2976,"-44"8"-1600,47 5-544,-30-2 1632,1 2-1377,0-2 321,0 0-864,-5 3-32,4-4-320,9 4-736,0-4 288,-3-2-2239,-2 0 1375,-3-2-4160,0 2 2944</inkml:trace>
          <inkml:trace contextRef="#ctx0" brushRef="#br0" timeOffset="146607">27105 5166 9216,'0'6'3520,"0"-6"-1920,5 20-960,-5-12 1375,4 4-1151,0 0 0,1 0-544,-5-1-576,5 0 160,-1 3-1984,0-4 1153,0-6-4257,1 4 2880,4-12-2272,-1 4 2656</inkml:trace>
          <inkml:trace contextRef="#ctx0" brushRef="#br0" timeOffset="147584">27402 5009 7808,'0'5'2880,"0"-5"-1536,28 3-512,-25-3 1472,7 8-1280,-2-4 575,-3 0-959,-5 0 544,4 1-672,-4 1 224,4 10-416,-12-4-128,3 4-96,-16 0-160,3-2 32,-8 3-192,8-3 128,-12 3-32,6 2 64,-2-3 0,4 4 0,-4-6-96,13 3 96,5-9 32,8 3 32,3-3-96,7 0 64,3-8-192,5 3 128,3-3-96,5 0 96,-4 0 0,2 0 32,-12 0-288,6 0 192,-14 0-384,0 9 320,-22 5-96,0 6 192,-12 4 224,8 4-64,-13-6 576,9 2-352,3-9 256,11 1-288,3-7-128,9 2-64,5-11-128,3 3 64,10-6-320,3 3 192,6-5-640,-1 2 448,0-6-480,-2 9 480,-12 0-191,-4 6 351,-12 0 160,0 7 32,-18-2 224,4 9-128,-16 2 319,6 3-223,-2-6 160,8 1-192,-8 7 64,4-1-128,0-2 224,11-4-192,2-4 256,5-4-256,-2-4 384,7 3-288,-6-3 384,9 3-352,-4-3 224,4-1-256,0-2 64,4 3-160,0-13 64,10 2-96,-2-9-64,6 0 0,13-8-128,0 6 64,4-3-128,-1 9 96,1-3-384,1 3 224,-2-7-864,-2 7 608,-2-8-1344,1 7 1024,-8-2-1375,-7 8 1247,-6-8-832,-2 6 1024,-8-6 96,4 7 416,-12-9 1280,4 10-576,-14-8 1376,5 6-1056,-13-7 896,13 9-993,-5-8 577,5 11-768,0-5 224,3 5-416,2 0 160,4 11-256,-2-3 64,6 9-160,-2-3 224,2 3-224,-10 13 256,2 9-256,-10-3 96,8 0-128,-12-10-192,5 1 32,-14 6-1248,10-7 736,-2-7-3135,6-3 2047,-4-5-4032,3 6 3200</inkml:trace>
          <inkml:trace contextRef="#ctx0" brushRef="#br0" timeOffset="147815">27289 5750 8704,'9'-3'3232,"-9"3"-1728,23 39-1344,-11-31 1472,1 0-960,10-2 799,3 8-831,0-3-128,5 0-320,-1 1-128,1 0-32,13 3-192,0 1 96,-13-7-1088,-5 2 608,-13-8-2207,1 5 1535,-11-8-3552,2 0 2688</inkml:trace>
        </inkml:traceGroup>
        <inkml:traceGroup>
          <inkml:annotationXML>
            <emma:emma xmlns:emma="http://www.w3.org/2003/04/emma" version="1.0">
              <emma:interpretation id="{0F39F8DF-2880-456B-B3C1-DFE3F6AD50A4}" emma:medium="tactile" emma:mode="ink">
                <msink:context xmlns:msink="http://schemas.microsoft.com/ink/2010/main" type="inkWord" rotatedBoundingBox="27537,4218 28562,4161 28617,5146 27592,5204"/>
              </emma:interpretation>
              <emma:one-of disjunction-type="recognition" id="oneOf10">
                <emma:interpretation id="interp50" emma:lang="zh-CN" emma:confidence="0">
                  <emma:literal>型</emma:literal>
                </emma:interpretation>
                <emma:interpretation id="interp51" emma:lang="zh-CN" emma:confidence="0">
                  <emma:literal>製</emma:literal>
                </emma:interpretation>
                <emma:interpretation id="interp52" emma:lang="zh-CN" emma:confidence="0">
                  <emma:literal>䖽</emma:literal>
                </emma:interpretation>
                <emma:interpretation id="interp53" emma:lang="zh-CN" emma:confidence="0">
                  <emma:literal>垒</emma:literal>
                </emma:interpretation>
                <emma:interpretation id="interp54" emma:lang="zh-CN" emma:confidence="0">
                  <emma:literal>堑</emma:literal>
                </emma:interpretation>
              </emma:one-of>
            </emma:emma>
          </inkml:annotationXML>
          <inkml:trace contextRef="#ctx0" brushRef="#br0" timeOffset="148336">28105 5153 6400,'-31'-3'2464,"31"3"-1344,-3 12-320,-2-12 1728,0 5-1408,2-3 959,6 6-1215,-3-5 448,5 3-768,3-6 128,5 3-384,10-6-96,3 3-128,0-6-128,5 3 32,0-5-544,4 6 320,1-12-1440,-6 11 928,-4 0-2879,-4 3 2015,-18 0-3168,-4 6 2688</inkml:trace>
          <inkml:trace contextRef="#ctx0" brushRef="#br0" timeOffset="149592">27868 5396 6784,'-39'42'2528,"39"-42"-1344,-13 12-608,8-7 1568,10-2-1184,-2 0 896,7 2-1121,3-5 129,8 3-512,10-11-352,9 2-32,4-11 0,5 6 32,3-8-160,-4 3 96,1-4-384,-5 9 224,-10-6-288,2 9 257,-15-3-353,-3 8 352,-8-5-704,-7 8 512,-11-4-704,-1 8 672,-8-4-256,-1 3 416,-8-3 192,-2 0 96,-11 0 448,3 0-224,7-3 832,7 3-576,-4-4 800,3 8-736,5-8 480,5 4-576,0-4 383,8 4-447,2-4 320,3 8-384,0-4 256,8 4-288,2-4 288,-2 4-320,0 4 320,7 4-320,-2 6 160,3 10-224,-7 0 128,5-1-160,-10-1 0,-1 2-64,-3-4-416,5-1 224,-5 1-1120,5-10 704,-5-6-1440,5-4 1120,-5-10-1503,4 0 1343,0-13-480,1 0 896,-5-9 416,3 9 128,2-9 768,3 9-352,-3-3 960,5 5-736,-2 2 704,5 7-736,-3 0 511,3 8-607,-5 0 448,5 8-480,-8 0 320,3 7-416,-8-2 64,5 1-256,-5 3-544,5-3 192,-5-6-1376,3 1 864,-3-9-1983,0 0 1535,0-12-2560,10 1 2144,-2-17-1984,10 4 2048,26-69 5088,-18 27-672,-8 14 896,-1 13-2144,-4 14 383,0 11-1247,-3 14 512,-2 14-736,0-4 416,2 10-544,-6 0 192,0 2-352,1 10 64,0 0-192,-5 6 0,3-4-64,-3-6-480,0 0 224,0-4-1312,0-5 832,0-7-1344,0-1 1152,0-14-1407,0-2 1279,0-18-1248,5 4 1280,-1-25-736,10 10 992,-6-18 96,5 10 384,-4-5 992,4 8-416,-4 0 1632,0 12-1088,-4-1 1184,-2 8-1184,2 1 672,3 4-896,-3-1 479,8 5-671,-3 3 512,-2 5-544,0-2 384,2 10-480,-5 1 384,3 7-416,-3 10 480,-2 4-480,-3 8 160,4 0-320,-4-4 128,0-3-160,0-1 224,0 0-224,-4 5-32,4 3-64,-3 7-736,-2-3 384,-3 0-1216,3 0 864,-13 13-1536,10 1 1248,-7-14-2207,7-7 1791,-5-12-3520,5-8 2784</inkml:trace>
          <inkml:trace contextRef="#ctx0" brushRef="#br0" timeOffset="150550">27878 5961 6144,'-18'5'2368,"18"-5"-1280,0 8-576,0-8 1312,3 4-1024,2-4 416,5 2-736,-2-2-64,5 0-256,0 0-96,5 0-32,0 0 32,0 0-32,2 0 192,3 0-128,-2 0 192,7 0-192,-2-2 96,0-2-96,0-4-64,0 3 0,14-6 32,-1 3-32,2-4-32,-3 9 32,11-10-32,-2 7 0,-3-8 0,2 8 0,10-10 0,1 8 0,-18 0 191,-9 4-95,-4-4 256,2 8-224,-2-3 448,0 6-320,-4-3 224,-5 0-256,-3 0-64,-5 0-96,-9 0-608,4 0 288,-8 0-1791,4 0 1119,-9 0-4160,4 0 2848</inkml:trace>
          <inkml:trace contextRef="#ctx0" brushRef="#br0" timeOffset="150128">28159 5730 6912,'-18'6'2624,"18"-6"-1408,-8 3-704,3 2 1600,5 1-1184,-5-1 768,10 3-993,-5-8 129,5 0-512,-2 0 32,10 7-224,0-7 64,1 0-96,3-7-192,0-1 32,6-8-608,3 4 384,0-4-672,0 10 545,-4-11-769,1 10 672,-7-5-192,2 4 416,-8-3 608,2 5-160,-8 0 928,1 1-608,-10-3 1055,5 8-863,-8-6 672,0 6-800,-7-5 288,7 5-480,-5-3 96,8 6-288,-3-3 64,3 0-128,0 0-64,5 5 0,-3-2 160,6 5-96,-3 3 320,5 6-224,-5 6 32,0 1-128,-5-2 96,5 1-128,-3-3-224,3 4 64,-5-5-1376,5 1 832,-5-4-2496,5 3 1761,-3-7-3873,3 2 2944,-10-6-2304,2 1 2656</inkml:trace>
        </inkml:traceGroup>
      </inkml:traceGroup>
    </inkml:traceGroup>
    <inkml:traceGroup>
      <inkml:annotationXML>
        <emma:emma xmlns:emma="http://www.w3.org/2003/04/emma" version="1.0">
          <emma:interpretation id="{ADF16A50-3C0D-4F72-8774-7E7D854C01DB}" emma:medium="tactile" emma:mode="ink">
            <msink:context xmlns:msink="http://schemas.microsoft.com/ink/2010/main" type="paragraph" rotatedBoundingBox="18564,6282 30505,5824 30561,7269 18620,77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B4C47A-EAE7-448E-B869-0CD3E32C1B1B}" emma:medium="tactile" emma:mode="ink">
              <msink:context xmlns:msink="http://schemas.microsoft.com/ink/2010/main" type="line" rotatedBoundingBox="18564,6282 30505,5824 30561,7269 18620,7728"/>
            </emma:interpretation>
          </emma:emma>
        </inkml:annotationXML>
        <inkml:traceGroup>
          <inkml:annotationXML>
            <emma:emma xmlns:emma="http://www.w3.org/2003/04/emma" version="1.0">
              <emma:interpretation id="{5E7433C3-1535-4F20-9970-D7F56552591F}" emma:medium="tactile" emma:mode="ink">
                <msink:context xmlns:msink="http://schemas.microsoft.com/ink/2010/main" type="inkWord" rotatedBoundingBox="18578,6659 18999,6643 19022,7234 18601,7251"/>
              </emma:interpretation>
              <emma:one-of disjunction-type="recognition" id="oneOf11">
                <emma:interpretation id="interp55" emma:lang="zh-CN" emma:confidence="0">
                  <emma:literal>女</emma:literal>
                </emma:interpretation>
                <emma:interpretation id="interp56" emma:lang="zh-CN" emma:confidence="0">
                  <emma:literal>*</emma:literal>
                </emma:interpretation>
                <emma:interpretation id="interp57" emma:lang="zh-CN" emma:confidence="0">
                  <emma:literal>※</emma:literal>
                </emma:interpretation>
                <emma:interpretation id="interp58" emma:lang="zh-CN" emma:confidence="0">
                  <emma:literal>义</emma:literal>
                </emma:interpretation>
                <emma:interpretation id="interp59" emma:lang="zh-CN" emma:confidence="0">
                  <emma:literal>北</emma:literal>
                </emma:interpretation>
              </emma:one-of>
            </emma:emma>
          </inkml:annotationXML>
          <inkml:trace contextRef="#ctx0" brushRef="#br0" timeOffset="152864">19199 7447 7040,'-8'-13'2720,"8"13"-1472,-9 0-480,5 0 1376,8 5-1216,-8-2 480,4 5-865,-9 3 545,5 6-608,-5 2 384,4 0-512,-3 9 192,3 7-320,-8 0 0,5 4-128,-15 16 0,10-1-32,-13 1-256,9-9 96,-5 2-1312,4-10 800,1-7-2943,7-7 2015,2-9-3712,3 1 2976</inkml:trace>
          <inkml:trace contextRef="#ctx0" brushRef="#br0" timeOffset="152580">18998 7475 4864,'-4'-5'1824,"4"5"-960,0-3-96,0-2 1344,0 10-1184,0-10 704,0 5-960,0-3 544,0 3-704,0-5 320,8 10-513,2-5 193,-2 3-288,2 5 224,-2 3-256,0 6 96,6 5-160,0 11 0,-2 1-64,2 5-64,3-1 32,-4 6-544,0-5 288,-5-8-1727,7-3 1055,-12-9-3264,2-2 2336,3-6-2464,2 0 2432</inkml:trace>
          <inkml:trace contextRef="#ctx0" brushRef="#br0" timeOffset="153154">18845 7712 5376,'-8'-4'2016,"8"4"-1088,8-4-256,-3 0 1152,-2 4-1024,2-3 384,5-2-704,2-3 416,5 4-480,5-4 256,1 8-384,-2-8 0,5 8-192,-3 0-64,3 8 0,0-8-192,4 6 96,11-14-1504,2-1 832,-3-2-3904,-2 3 2592</inkml:trace>
        </inkml:traceGroup>
        <inkml:traceGroup>
          <inkml:annotationXML>
            <emma:emma xmlns:emma="http://www.w3.org/2003/04/emma" version="1.0">
              <emma:interpretation id="{C642A6F6-5F04-43AA-B8C3-5F3F16390268}" emma:medium="tactile" emma:mode="ink">
                <msink:context xmlns:msink="http://schemas.microsoft.com/ink/2010/main" type="inkWord" rotatedBoundingBox="19568,6418 20595,6379 20636,7450 19609,7490"/>
              </emma:interpretation>
              <emma:one-of disjunction-type="recognition" id="oneOf12">
                <emma:interpretation id="interp60" emma:lang="zh-CN" emma:confidence="0">
                  <emma:literal>何</emma:literal>
                </emma:interpretation>
                <emma:interpretation id="interp61" emma:lang="zh-CN" emma:confidence="0">
                  <emma:literal>阿</emma:literal>
                </emma:interpretation>
                <emma:interpretation id="interp62" emma:lang="zh-CN" emma:confidence="0">
                  <emma:literal>诃</emma:literal>
                </emma:interpretation>
                <emma:interpretation id="interp63" emma:lang="zh-CN" emma:confidence="0">
                  <emma:literal>饲</emma:literal>
                </emma:interpretation>
                <emma:interpretation id="interp64" emma:lang="zh-CN" emma:confidence="0">
                  <emma:literal>偷</emma:literal>
                </emma:interpretation>
              </emma:one-of>
            </emma:emma>
          </inkml:annotationXML>
          <inkml:trace contextRef="#ctx0" brushRef="#br0" timeOffset="159219">20218 7415 4608,'-8'-3'1760,"8"3"-960,0-12-32,0 12 1184,0 3-1056,0-3 416,0 9-800,0-6 288,4 5-480,0-3 256,2-2-320,-4 1 128,8 1-224,-2-5 64,6 3-128,3-3 160,1 0-160,0 0 32,3 0-64,1-3-64,0 3 32,6-5 32,-3 1-32,6-4-32,8 0 32,0-4-32,6 4 0,-1-3 0,-5 8 0,-1-9 0,-2 5 0,-4-1-96,-6 8 64,-4-4-1024,-6-1 576,-6 2-3072,-6 6 1984,-13 2-2688,4 2 2432</inkml:trace>
          <inkml:trace contextRef="#ctx0" brushRef="#br0" timeOffset="159705">20398 7517 3968,'-14'3'1568,"14"-3"-832,-22 9 128,22-4 1376,5 1-1184,0 2 608,-2 4-992,2 12 544,-1 4-704,0-1 672,1 4-704,-5-1 415,5 2-543,-5-2 32,0-2-224,0-4 32,0-2-96,0 3-480,0-6 192,0-12-832,5-2 577,-5-10-577,3 2 576,1-13 32,10 1 256,-2-16 96,6 3 64,-5 1 0,0 10 0,5-1 64,-5 10-32,0 0 320,0 8-160,2 4 384,-3 8-320,-3 4 384,0 3-385,-5 4 289,0 5-288,-8-4 0,4-5-160,-4 0-256,0 1 64,-1-8-1375,5-2 831,-5-10-2304,10-2 1664,-5-12-1728,9 8 1728,-5-14-1408,6 4 1568</inkml:trace>
          <inkml:trace contextRef="#ctx0" brushRef="#br0" timeOffset="159969">20648 7553 4352,'0'-17'1664,"0"17"-896,4-8 0,-4 5 1472,0 6-1216,0-3 928,6 5-1152,-3-2 544,6 9-768,-5-4 415,6 11-575,-2 4 128,4 5-320,-2-1 288,-2 0-288,5 21 512,0 2-416,-8 0 288,3 2-352,-3-2 64,0 0-192,-5 0 64,5-6-96,-10-2-352,0-6 160,-8-5-1248,0-4 736,-5-10-2271,5-2 1599,0-11-3968,4-4 2944</inkml:trace>
          <inkml:trace contextRef="#ctx0" brushRef="#br0" timeOffset="158636">19995 7210 6528,'-23'-9'2464,"23"9"-1344,-3 5-608,-2-5 960,5 4-832,-5-2 256,5 4-544,-4-4 288,0 6-352,-6 4 352,10 4-384,-8 4 224,3 2-257,-8 6 417,5 3-352,-5 4 288,3 5-320,-8 6 128,10 5-224,-5 15 128,8-3-160,2 11 0,6-8-64,2 4-768,8-7 416,5-4-1887,0-10 1215,8-5-3168,5-10 2304,-1-7-2528,4 1 2496</inkml:trace>
        </inkml:traceGroup>
        <inkml:traceGroup>
          <inkml:annotationXML>
            <emma:emma xmlns:emma="http://www.w3.org/2003/04/emma" version="1.0">
              <emma:interpretation id="{5737ACB1-C23A-4D6E-9022-6D0FB2C0AD6C}" emma:medium="tactile" emma:mode="ink">
                <msink:context xmlns:msink="http://schemas.microsoft.com/ink/2010/main" type="inkWord" rotatedBoundingBox="20988,6399 21799,6368 21833,7246 21022,7277"/>
              </emma:interpretation>
              <emma:one-of disjunction-type="recognition" id="oneOf13">
                <emma:interpretation id="interp65" emma:lang="zh-CN" emma:confidence="0">
                  <emma:literal>来</emma:literal>
                </emma:interpretation>
                <emma:interpretation id="interp66" emma:lang="zh-CN" emma:confidence="0">
                  <emma:literal>选</emma:literal>
                </emma:interpretation>
                <emma:interpretation id="interp67" emma:lang="zh-CN" emma:confidence="0">
                  <emma:literal>遗</emma:literal>
                </emma:interpretation>
                <emma:interpretation id="interp68" emma:lang="zh-CN" emma:confidence="0">
                  <emma:literal>迷</emma:literal>
                </emma:interpretation>
                <emma:interpretation id="interp69" emma:lang="zh-CN" emma:confidence="0">
                  <emma:literal>迭</emma:literal>
                </emma:interpretation>
              </emma:one-of>
            </emma:emma>
          </inkml:annotationXML>
          <inkml:trace contextRef="#ctx0" brushRef="#br0" timeOffset="160841">21516 7256 5888,'-4'-19'2176,"4"19"-1152,0 0-352,0-5 1280,0 5-1088,0-4 672,0 4-928,0 0 448,10 4-608,-7-4 447,6 5-479,-9-2 384,4 5-448,0 3 320,2 1-384,-1 4 128,-2 0-256,1-1 128,4 1-160,7 0 64,-2-1-96,0-7 0,5 3-32,-2-14-128,12-2 32,-12-6-544,7 3 320,-5-12-1152,-1 9 768,-8-5-896,3 4 865,-7-10-129,0 5 448,-10 3 288,0 1 64,-7-2 512,3 7-288,-8-3 672,3 3-481,2-3 353,7 5-448,0 3 256,5 3-320,-5 3 416,10 6-384,-5 2 352,0 5-352,0 3 64,5 4-224,0 13 160,-2 3-192,-3-11-32,5-1-32,-10-5-608,5 6 320,-8 3-1792,-2 2 1120,-3-11-3103,5 1 2271,0-7-3168,-2-5 2816</inkml:trace>
          <inkml:trace contextRef="#ctx0" brushRef="#br0" timeOffset="162148">21254 7513 6144,'-5'-12'2368,"5"12"-1280,0-4-512,0 1 1312,5 6-1088,-5-3 480,3 4-768,2 0 416,0 7-512,-2 1 319,2 7-415,-5 13 320,5-5-352,-5 5 192,3 2-256,-3 13 0,0 0-128,0-8 0,5-3-32,0-2 96,0 2-96,-2-9 32,6 1-32,0-9 96,8-4-96,6 1-32,-2-2 0,-3 0-32,3-3 0,2-11 0,-2 3 0,10-11-96,-1 2 64,2-3 96,3 9-32,9-8-32,-1 5 32,-7-10-32,-2 10 0,2-5 64,3 5-32,14-14-288,-4 9 128,-10 2-864,-9 1 544,-4 2-1855,-2 3 1311,-8-5-4160,2 5 2912</inkml:trace>
          <inkml:trace contextRef="#ctx0" brushRef="#br0" timeOffset="161663">21394 7567 6272,'-31'0'2368,"31"0"-1280,0 12-352,0-7 1312,0-3-1120,0 4 480,5 0-864,-5-6 416,8 4-545,-3 0 257,3 1-384,1-2 256,0 2-288,4-5 64,5 3-192,-1-6 64,1-2-96,3-3 0,7 0-32,3-4 32,0 5-64,-3-13-96,8 9 32,0-4-480,-2 7 288,2-8-672,0 5 480,-16-1-1183,-2 7 895,-13 2-1024,-2 6 992,-6-3 96,-2 8 384,-7-3 384,3 2-64,-8 1 768,7-1-448,-8-3 736,10 4-640,-10 0 416,5 0-544,-5-4 383,10 4-415,-5 3 416,3 6-448,-3-3 288,10 2-320,-15 8 192,14 2-224,-10 7 0,4-2-128,-2-9 0,4 2-32,-6 4-768,4-5 416,2-12-1952,4 1 1249,1-8-1953,3 0 1664,-5-12-1152,10 2 1440,-2-22-128,7 4 672,-2-8 352,2 13 64,-2-4 896,4 11-480,2-8 1248,4 8-896,-6 1 896,6 3-928,-5 5 768,0 3-832,0 11 640,0 8-736,-3 9 639,-2 0-671,-4-6 384,2 3-544,-4-6 192,8 1-320,4-6-64,6 2-96,4-12-64,-4 4 32,-2-8-544,5 4 288,-10-8-1088,5 4 704,-6-4-1823,2 4 1375,-10 0-3840,0 0 2752,-8-4-2048,0 4 2432</inkml:trace>
        </inkml:traceGroup>
        <inkml:traceGroup>
          <inkml:annotationXML>
            <emma:emma xmlns:emma="http://www.w3.org/2003/04/emma" version="1.0">
              <emma:interpretation id="{9C1DB5F6-4B37-44E3-8F17-C460335310C3}" emma:medium="tactile" emma:mode="ink">
                <msink:context xmlns:msink="http://schemas.microsoft.com/ink/2010/main" type="inkWord" rotatedBoundingBox="21841,6526 22002,6519 22025,7129 21864,7135"/>
              </emma:interpretation>
              <emma:one-of disjunction-type="recognition" id="oneOf14">
                <emma:interpretation id="interp70" emma:lang="zh-CN" emma:confidence="0">
                  <emma:literal>,</emma:literal>
                </emma:interpretation>
                <emma:interpretation id="interp71" emma:lang="zh-CN" emma:confidence="0">
                  <emma:literal>)</emma:literal>
                </emma:interpretation>
                <emma:interpretation id="interp72" emma:lang="zh-CN" emma:confidence="0">
                  <emma:literal>、</emma:literal>
                </emma:interpretation>
                <emma:interpretation id="interp73" emma:lang="zh-CN" emma:confidence="0">
                  <emma:literal>∶</emma:literal>
                </emma:interpretation>
                <emma:interpretation id="interp7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62481">22100 7323 8064,'-10'-9'2976,"10"9"-1600,0 9-1056,0-6 1216,5 2-896,0 1 416,3 2-640,2 1 191,3-1-351,0 3 288,5 0-320,-5 5 384,0-1-352,0 5 448,0 4-416,0 18 352,-1 5-352,-1 11 128,1-3-256,-12-8-224,5-8 32,-10 4-2048,0-5 1152,-7 6-5343,-1 3 3487</inkml:trace>
        </inkml:traceGroup>
        <inkml:traceGroup>
          <inkml:annotationXML>
            <emma:emma xmlns:emma="http://www.w3.org/2003/04/emma" version="1.0">
              <emma:interpretation id="{0416E317-C49A-47E9-8EA3-940CE6252F87}" emma:medium="tactile" emma:mode="ink">
                <msink:context xmlns:msink="http://schemas.microsoft.com/ink/2010/main" type="inkWord" rotatedBoundingBox="22595,6182 23828,6134 23871,7239 22637,7287"/>
              </emma:interpretation>
              <emma:one-of disjunction-type="recognition" id="oneOf15">
                <emma:interpretation id="interp75" emma:lang="zh-CN" emma:confidence="0">
                  <emma:literal>提</emma:literal>
                </emma:interpretation>
                <emma:interpretation id="interp76" emma:lang="zh-CN" emma:confidence="0">
                  <emma:literal>擾</emma:literal>
                </emma:interpretation>
                <emma:interpretation id="interp77" emma:lang="zh-CN" emma:confidence="0">
                  <emma:literal>捑</emma:literal>
                </emma:interpretation>
                <emma:interpretation id="interp78" emma:lang="zh-CN" emma:confidence="0">
                  <emma:literal>摆</emma:literal>
                </emma:interpretation>
                <emma:interpretation id="interp79" emma:lang="zh-CN" emma:confidence="0">
                  <emma:literal>撰</emma:literal>
                </emma:interpretation>
              </emma:one-of>
            </emma:emma>
          </inkml:annotationXML>
          <inkml:trace contextRef="#ctx0" brushRef="#br0" timeOffset="163707">23070 7453 6656,'-10'0'2528,"10"0"-1344,-16-3-544,10 0 1408,12 6-1152,-12-3 512,6 0-864,0 0 415,0 3-543,-4-3 480,4 5-512,-5-5 352,10 0-416,-1-5 192,10 5-288,-2-3-64,6 0-96,0-5-64,0 0 32,-2-4-384,7 1 192,-2-8-640,2 5 448,-10 3-128,0 3 288,-8-11 32,3 7 96,-12 1 128,4 3-32,-9-3 544,0 6-320,-3-7 544,2 9-480,-3-5 224,5 8-320,-1 0 0,5 3-128,-6 10 160,7 7-160,-2 7 32,5 4-64,0 0 224,5 0-160,-2 7 320,2 2-256,0 18 96,-1 2-160,-4-10 160,0-3-192,-4 20-32,4-6-32,-5-14-256,5-8 128,-5-3-736,5-10 448,-3-2-1216,-2-5 896,-5-4-1184,10-2 1088,-8-10-799,0-3 927,-10-11-288,0 0 576,-4-6 128,6 6 160,-7-8 384,10 2-192,-10-10 768,7 7-480,-7 1 864,11 8-673,-11-6 609,10 11-672,0-11 736,8 6-736,2 0 480,6 3-576,-3-11 32,10 7-256,-2-7-32,10 2-96,4-2-960,-1 3 480,10-7-2784,0 7 1761,4-12-4641,5 9 3424</inkml:trace>
          <inkml:trace contextRef="#ctx0" brushRef="#br0" timeOffset="163986">23460 7173 9088,'-18'-8'3424,"18"8"-1856,-10 5-992,7-2 1120,6 6-993,-3-1 289,0 0-608,0 0 512,5-2-512,0 7 352,3-1-416,-3 2 256,3 11-320,-3 2 64,3 1-192,-3-5 0,0 4-64,0 4-768,-2-3 416,2-9-1952,0 0 1248,-5-8-3231,3 1 2367,-3-12-3072,5 0 2784</inkml:trace>
          <inkml:trace contextRef="#ctx0" brushRef="#br0" timeOffset="165654">23551 7007 8064,'0'-40'2976,"0"40"-1600,15-16-896,-7 13 1120,0 3-928,6-4 288,0 4-577,2-4 353,2 8-416,0-4 608,-1 7-512,-4-2 704,0 2-640,-8 1 544,3 3-576,-8 2 384,5 2-480,-5 9 256,0 4-352,0 3 64,0-1-192,0-2 64,0 0-96,0-1-64,0 4 0,-5 8-32,2 3 0,-7-10-288,10-6 160,-8-2-1024,3-4 672,-8 0-1152,5-6 928,-1-6-800,3 0 864,-6-11-640,4-2 736,-6-10-351,10-1 511,-10-12 128,10 9 160,-4-3 96,2 2 0,-2-4 192,8 4-96,-9 1 448,6 11-288,-7 5 799,5 3-607,-3 3 448,8 10-544,-5-2-32,5 4-192,5-7-96,3 0 0,10-8-128,5 0 64,-3-3-320,4-2 192,-4-3-640,3 4 448,-10 1-416,0 3 449,-13 3-193,5 5 320,-18 4 0,4 7 128,-17 1 256,4 4-96,-6-10 256,8 6-224,-3-8 96,5 4-129,-3-5 97,8 5-128,0-13-32,8 5 0,0-8-128,5 6 64,0-6 96,0 3-32,-3 0 64,-2 5-64,-5 3 320,2 2-160,-4-1 608,3-1-448,-6-3 192,8 7-320,-2-7 64,5 0-160,4-5 160,4 5-192,0-8 32,6 0-64,-2-3 32,4 3-64,2-5-96,4 2 32,-1-5 32,6 5 0,3-6 0,0 1 0,4-6-352,2 6 192,-12-4-864,3 4 576,-5-3-864,3 6 768,-8-3-319,2 5 511,-15-6 128,3 9 128,-6-3 576,-3 6-256,-6-3 607,2 0-447,-11 0 352,8 9-416,-5-6 320,8 5-352,2 0 192,4 8-256,0 7 64,4 5-160,-4 3 0,8-1-64,-4 6 32,8-5-64,-8-4-96,0 1 32,-4-9-736,0-3 384,0-9-864,8-2 704,-4-5-256,8 3 481,-3-11 191,8 1 96,0-12 32,5 3 0,0-9 64,-2 6-32,-1 0-32,1 7 32,-3-7-736,4 4 384,-12 2-1920,0 7 1248,-10-3-1248,0 5 1280,-12 1 352,0 3 384,-13-4 1312,2 4-576,2 4 1536,5 3-1120,-6 5 864,5-1-1024,-4 0 735,8 6-863,-8 6 576,9 4-704,-1 1 448,5-1-544,-17 12 32,6 0-256,-2-8-384,14 2 96,-6-11-1600,4 1 928,-3-7-2495,4 0 1855,-5-16-2048,10-5 1984,0-9-864,8 1 1344,0-7 704,3 6 192,2-14 1824,3 8-960,2-3 1600,3 3-1344,5-3 960,0 7-1120,-3 1 672,9 4-896,-4 3 703,4 11-735,6 5 736,6 4-768,-2-1 320,2 5-512,-6-5 224,-4 6-352,0-6 64,0 5-192,14-1 0,0 1-64,-5-5-64,-1 6 32,-3-6-32,5 5 0,0-5-512,2 1 288,-12-9-1664,2 5 1056,-12-8-2975,6 5 2143,-4-13-3680,0 3 3040</inkml:trace>
        </inkml:traceGroup>
        <inkml:traceGroup>
          <inkml:annotationXML>
            <emma:emma xmlns:emma="http://www.w3.org/2003/04/emma" version="1.0">
              <emma:interpretation id="{5A2AFBB5-7676-4AC9-9740-787100746642}" emma:medium="tactile" emma:mode="ink">
                <msink:context xmlns:msink="http://schemas.microsoft.com/ink/2010/main" type="inkWord" rotatedBoundingBox="24004,6346 24777,6317 24805,7059 24033,7089"/>
              </emma:interpretation>
              <emma:one-of disjunction-type="recognition" id="oneOf16">
                <emma:interpretation id="interp80" emma:lang="zh-CN" emma:confidence="0">
                  <emma:literal>供</emma:literal>
                </emma:interpretation>
                <emma:interpretation id="interp81" emma:lang="zh-CN" emma:confidence="0">
                  <emma:literal>洪</emma:literal>
                </emma:interpretation>
                <emma:interpretation id="interp82" emma:lang="zh-CN" emma:confidence="0">
                  <emma:literal>浜</emma:literal>
                </emma:interpretation>
                <emma:interpretation id="interp83" emma:lang="zh-CN" emma:confidence="0">
                  <emma:literal>䧆</emma:literal>
                </emma:interpretation>
                <emma:interpretation id="interp84" emma:lang="zh-CN" emma:confidence="0">
                  <emma:literal>偎</emma:literal>
                </emma:interpretation>
              </emma:one-of>
            </emma:emma>
          </inkml:annotationXML>
          <inkml:trace contextRef="#ctx0" brushRef="#br0" timeOffset="166325">24473 7270 8320,'-13'-26'3072,"13"26"-1664,4-4-1088,-4 0 1280,4 8-928,1-8 671,-2 0-799,-3 0 576,5 4-640,-10 4 448,5 4-512,-3 3 256,3 8-384,-13 1 64,3 4-224,-16 7 0,9 0-64,-4-4-768,3 4 416,-8-3-1760,8-1 1152,0-15-1151,5 1 1183,0-13-128,8 0 608,1-5 512,4 2-64,-4-2 1152,8 5-672,-4 5 1087,4 5-927,1 2 512,-2 4-704,2 7 224,0 8-448,-5 5 128,4 2-256,0-6-64,6 0-64,-7-6-608,2-2 320,-5 4-1792,0-6 1120,0-6-3039,0-4 2239,0-8-3232,0 4 2816</inkml:trace>
          <inkml:trace contextRef="#ctx0" brushRef="#br0" timeOffset="167362">24448 7584 5888,'-23'0'2176,"23"0"-1152,-8 3-288,3-3 1536,10 0-1248,-5 0 704,0 0-1024,0 0 479,0 0-703,0 0 448,3 0-512,2 0 320,3 0-416,2 0 192,3 0-288,5-3 0,3 3-128,7-9 0,1 1-32,11-3-64,4 8 32,0-10-32,-6 10 0,3-9 64,-2 4-32,-4-3-32,5 3 32,-2-4-256,3 4 128,-15 0-672,-5 8 448,-3-8-1856,-1 8 1216,-12 0-4351,-5 5 2943,-17-2-2528,3 8 2816</inkml:trace>
          <inkml:trace contextRef="#ctx0" brushRef="#br0" timeOffset="166772">24526 7381 10112,'-9'19'3776,"9"-19"-2048,26-25-1600,-17 19 1183,5 6-799,7-8 96,5 0-352,5-4-96,0 8-96,9-11 32,4 7-64,-10-8 64,2 8-64,-15-4-864,-3 9 448,-9-2-1727,-1 5 1151,-8-3-1088,0 3 1152,-8-3 256,4-2 416,-14-3 1024,10 8-448,-10-3 1216,10-1-896,-20-4 768,10 8-832,2 0 383,3 4-575,-1 0 256,10 7-384,-6 1 192,7 7-256,-6 1-128,9 4-64,-5-4-736,5 2 384,-3-5-2687,3 2 1663,-6-8-4000,6-3 3008</inkml:trace>
          <inkml:trace contextRef="#ctx0" brushRef="#br0" timeOffset="167565">24566 7677 8704,'-18'31'3232,"18"-31"-1728,0 47-768,0-40 1504,4 0-1281,0 1 129,6 1-704,-2-1-512,5 0 64,-4-5-1984,5 6 1121,-6-9-4481,0 0 3040</inkml:trace>
          <inkml:trace contextRef="#ctx0" brushRef="#br0" timeOffset="167013">24829 7115 7296,'8'5'2720,"-8"-5"-1472,13-8-608,-8 11 1696,4 6-1312,0 2 1151,-1 0-1279,-3 5 736,4 4-928,-5 4 480,5 2-704,-9 2 256,4 2-448,-8-2-96,4-4-96,-4-1-224,4 2 64,-5-3-1312,1 1 768,-10 4-2432,1 1 1696,-8-4-3807,3-4 2879</inkml:trace>
          <inkml:trace contextRef="#ctx0" brushRef="#br0" timeOffset="167797">24867 7692 7552,'23'8'2880,"-23"-8"-1536,21 31-736,-12-23 1632,0 0-1280,4 0 671,0-1-959,-4 0 64,4 1-448,-4 1-192,0-1-32,-9 0-1632,3-2 864,-6-6-4927,-2 6 3135</inkml:trace>
        </inkml:traceGroup>
        <inkml:traceGroup>
          <inkml:annotationXML>
            <emma:emma xmlns:emma="http://www.w3.org/2003/04/emma" version="1.0">
              <emma:interpretation id="{11DA2C0A-960E-4D63-AEC9-65209E22BC8A}" emma:medium="tactile" emma:mode="ink">
                <msink:context xmlns:msink="http://schemas.microsoft.com/ink/2010/main" type="inkWord" rotatedBoundingBox="25094,6032 25967,5998 26022,7443 25149,7477"/>
              </emma:interpretation>
              <emma:one-of disjunction-type="recognition" id="oneOf17">
                <emma:interpretation id="interp85" emma:lang="zh-CN" emma:confidence="0">
                  <emma:literal>解</emma:literal>
                </emma:interpretation>
                <emma:interpretation id="interp86" emma:lang="zh-CN" emma:confidence="0">
                  <emma:literal>斛</emma:literal>
                </emma:interpretation>
                <emma:interpretation id="interp87" emma:lang="zh-CN" emma:confidence="0">
                  <emma:literal>觯</emma:literal>
                </emma:interpretation>
                <emma:interpretation id="interp88" emma:lang="zh-CN" emma:confidence="0">
                  <emma:literal>醉</emma:literal>
                </emma:interpretation>
                <emma:interpretation id="interp89" emma:lang="zh-CN" emma:confidence="0">
                  <emma:literal>觧</emma:literal>
                </emma:interpretation>
              </emma:one-of>
            </emma:emma>
          </inkml:annotationXML>
          <inkml:trace contextRef="#ctx0" brushRef="#br0" timeOffset="169139">25536 6929 6400,'8'-25'2368,"-8"25"-1280,22-14-640,-18 9 1216,5 10-960,-1-10 384,5 1-640,-3 4 288,3 4-416,-5-4 416,5 8-448,-13 8 223,5-1-287,-18 12 64,0 4-160,-10 5 224,2 3-224,-20 0 96,11-4-128,-4-7-64,6-1 0,2-12-192,13 1 96,-8-5-96,7 6 64,6-14-64,3 0 64,10-3 64,3 0 32,6-3 64,7 3-32,-3-3-96,-1-2 32,-3-3 32,4 1 0,0-6 0,2 7 0,6-10 0,2 8 0,-7-1 64,5 6-32,-3-5-32,-2 8 32,-3-8 160,-1 8-96,-11-3 256,-6 6-224,-10-3 256,6 8-256,-10 0 320,6 8-256,-5-4 96,4 2-160,-5 2-64,11 1-32,-10 2-32,3 1 0,-3-1 0,8 1 0,-7-1 0,-2 1 0,-6 2 64,2 3-32,-6-3-32,12 1 32,-6-2-32,10-7 0,-6-5-96,10 2 64,-1-6-480,5 1 288,-3-9-608,6 3 480,-3-8-352,0 5 416,0-5-192,5 5 288,-5-11-191,4 11 223,0-8-128,1 3 160,0-8-288,-1 8 256,0-7-160,0 7 192,2-4-224,-3 4 224,-3 0-96,5 5 128,-5-2 0,0 5 32,-5 0 256,5 5-96,-3-2 448,3 2-288,-6-2 448,6 0-416,-4 2 448,8 4-449,-4 2 289,0 0-320,0 5 192,0 4-224,0 8 64,0-3-160,0 3 0,0 8-64,0 3-256,0-1 96,0-10-1152,0-1 672,0-12-1983,0 1 1407,-4-13-2048,4-3 1792,-4-11-1984,8 3 1952</inkml:trace>
          <inkml:trace contextRef="#ctx0" brushRef="#br0" timeOffset="170044">25433 7478 5120,'0'-16'2016,"0"16"-1088,5-15-800,-1 11 992,10 4-672,-6-8 672,5 4-672,4-7 352,1 0-480,6-6 544,-4 6-480,11-5 416,0 5-448,8-9 480,-4 9-512,-9-2 511,0 9-511,-8-7 512,0 6-512,-4-1 416,-2 6-416,-2 0 256,3 3-320,-5 0 192,1 10-224,-5-2 128,1 6-192,0 2 64,-1 0-128,0 7 96,0 2-128,-4 0 32,6 2-32,-6 5 96,0-4-96,0 1-32,0-9 0,-6 5-672,2 0 352,0-9-1440,0 1 960,-10-14-1536,5-1 1281,-10-13-961,12 0 1120,-14-4-160,3 9 608,-12-10 672,4 7-128,-10-10 1184,10 4-736,-2 1 960,12 3-896,-2-5 383,5 6-575,0-9-64,3 5-224,10 0-96,6 2-32,6-10 96,10 7-64,0 0-96,4 6 0,-4-3-384,4 4 192,-2-1-160,-9 6 224,-10 3 288,1 5-64,-20 4 768,2 3-448,-6 5 736,0 3-640,-8 7 256,3-2-416,2-9-128,11-2-96,6-14-512,4 2 224,9-18-1376,9 1 832,-1-7-1919,5 3 1503,-4-3-1280,0-1 1376,-10-6 224,2 6 512,-20-4 1120,4 5-416,-6-4 1280,-1 7-928,-13-6 896,8 2-928,0 0 223,5 8-575,0 0 32,8 9-256,5-2 160,5 5-192,0 5 384,3 7-256,2 3 384,3 8-352,-5 5 384,5-1-384,-8 24 96,0-2-224,-5 2-192,0-11 0,-5-9-1088,5-8 608,-5-7-2431,10-1 1663,-5-10-3072,8-5 2464</inkml:trace>
          <inkml:trace contextRef="#ctx0" brushRef="#br0" timeOffset="171045">25925 6824 6784,'18'-20'2624,"-18"20"-1408,22-5-640,-14 2 1216,2 6-992,-2-3 384,5 9-704,-3 1 352,3 7-481,-13-1 193,3 3-320,-6 1 0,-2 8-128,-8 10 352,3 1-224,-6-5 384,6-1-352,2-14-128,3 1-64,0-9-160,10 4 64,4-7 32,8 3 0,6-6 0,-2-2 0,-3-3-160,4 5 96,-8-2-320,3 9 224,-14-4-224,7 3 224,-14-3 64,-2 3 96,-6 5 256,-2 4-128,-3 0 448,4 2-320,-5-6 96,5 4-224,0-4 0,5-1-64,3-10-192,10-2 64,3-6-256,10 3 192,0-5-224,0 5 192,-2 0-288,2 5 288,-9-2-96,0 5 160,-15 1 64,3 5 32,-14 2 352,-1 4-192,-5-4 544,7 4-384,-12-2 352,7 6-384,3-8 0,13-2-192,2 0-64,3-4 0,8-6-128,5 4 64,10-16-192,3 8 128,-5-4-256,6 0 224,-5-2-384,4 0 288,-4-5-864,4 3 608,-8-4-1631,5 5 1183,-11-8-1312,2 6 1280,-9-1-224,-2 4 704,-3-2 288,0 5 128,-3-8 608,-2 3-288,-9-12 736,5 9-544,-4-8 416,8 5-512,-8 0 384,10 6-416,-7-8 416,7 9-448,-7-6 576,5 5-480,-3 2 639,8 0-575,-8 4 544,8 2-544,-5 2 384,10 6-480,-10 4 320,5 4-384,-5 4 192,10-1-256,-5 20 128,5 3-192,-5 10 0,3-4-96,-3 10-64,5 0 32,-5 28-128,0 0 64,0-8-832,0-8 480,0-12-2176,5-8 1440,-2-11-3679,2-4 2719,0-4-2848,0 2 2816</inkml:trace>
        </inkml:traceGroup>
        <inkml:traceGroup>
          <inkml:annotationXML>
            <emma:emma xmlns:emma="http://www.w3.org/2003/04/emma" version="1.0">
              <emma:interpretation id="{0683A2A7-2EA7-447F-A73F-3ABFE2C4212D}" emma:medium="tactile" emma:mode="ink">
                <msink:context xmlns:msink="http://schemas.microsoft.com/ink/2010/main" type="inkWord" rotatedBoundingBox="26287,6255 27102,6224 27137,7146 26322,7177"/>
              </emma:interpretation>
              <emma:one-of disjunction-type="recognition" id="oneOf18">
                <emma:interpretation id="interp90" emma:lang="zh-CN" emma:confidence="0">
                  <emma:literal>析</emma:literal>
                </emma:interpretation>
                <emma:interpretation id="interp91" emma:lang="zh-CN" emma:confidence="0">
                  <emma:literal>㸫</emma:literal>
                </emma:interpretation>
                <emma:interpretation id="interp92" emma:lang="zh-CN" emma:confidence="0">
                  <emma:literal>浙</emma:literal>
                </emma:interpretation>
                <emma:interpretation id="interp93" emma:lang="zh-CN" emma:confidence="0">
                  <emma:literal>忻</emma:literal>
                </emma:interpretation>
                <emma:interpretation id="interp94" emma:lang="zh-CN" emma:confidence="0">
                  <emma:literal>斨</emma:literal>
                </emma:interpretation>
              </emma:one-of>
            </emma:emma>
          </inkml:annotationXML>
          <inkml:trace contextRef="#ctx0" brushRef="#br0" timeOffset="172035">26592 7251 9856,'-31'5'3680,"31"-5"-1984,-17 8-1760,17-8 1056,4 4-641,0-4 257,5 0-352,12-4-64,7-1-128,1 2-128,2-2 32,0-1-736,4-2 385,1-9-1153,-5 9 864,-15-3-1024,2 8 960,-8-5-352,-7 8 672,-6-8 128,-2-1 192,-3 1 384,2 5-192,-3-5 544,1 8-352,-5-8 448,3 8-448,-3-7 448,10-1-448,-2-3 512,10 6-480,-5 2 640,3 3-544,-3 3 415,5 5-479,0 4 384,-2 7-416,2 9 320,0 2-352,0 14 128,-2-2-256,-3 10 0,5-2-96,-5 9-416,0-4 224,0-10-1248,0-1 768,0-13-1983,0-4 1439,0-15-1568,0-7 1568,-5-19-416,2 3 928,-7-12 160,2 4 288,-10-17 544,10 1-160,-10 4 1056,8 8-704,-2-4 1088,3 8-928,-8-9 576,8 5-736,-5 3 640,11 13-704,-11 7 544,10 7-576,-9 5 543,8 7-575,-8 1 640,8 3-608,-3-4 480,8 5-512,-5-4 128,5-1-320,0-7-64,10 4-96,-2-10-256,10 2 96,3-11-864,6-5 512,12-19-1760,0 4 1216,-3-16-2783,-6 7 2111,2-8-2944,-1 14 2624</inkml:trace>
          <inkml:trace contextRef="#ctx0" brushRef="#br0" timeOffset="172235">26973 7073 10624,'-5'28'4032,"5"-28"-2177,5-20-1727,0 15 896,8 10-640,5-5-256,3 0-128,6-8-576,-1 3 320,5-10-1663,0 4 1087,-10-2-3104,-3 10 2208,-5-5-2304,-3 8 2304</inkml:trace>
          <inkml:trace contextRef="#ctx0" brushRef="#br0" timeOffset="172456">27052 7150 8064,'-17'12'3072,"17"-12"-1664,-23 19-864,20-11 1440,6 0-1152,-6 7 767,3 9-959,0 4 288,3 3-544,-3-1 160,5 6-320,-5 3-64,5-5-96,-5 2-1184,0-5 608,-10-4-3231,7 1 2079,-10-17-3776,8 5 3072</inkml:trace>
          <inkml:trace contextRef="#ctx0" brushRef="#br0" timeOffset="172788">27079 7365 7424,'39'-8'2816,"-39"8"-1536,40-23-992,-22 15 960,-2 5-704,12-10 64,-2 9-352,-4-7-384,0 6 64,-4-1-1536,3 1 864,-4-3-2976,-3 5 2048,-14-6-1632,0 9 1920,-14-3 5504,2 11-1408,-6-4 640,10 4-1952,-2 0 736,7-2-1249,-7 10 609,10 1-864,-8-3 352,8 6-576,-9 4 544,9-2-544,-9 6 288,9 0-416,-5 2 128,10 1-256,-5 5 0,5 6-96,-1 5-128,0-3 32,-4-2-480,0 2 288,0-2-1376,0 2 864,0-5-2624,0 0 1889</inkml:trace>
        </inkml:traceGroup>
        <inkml:traceGroup>
          <inkml:annotationXML>
            <emma:emma xmlns:emma="http://www.w3.org/2003/04/emma" version="1.0">
              <emma:interpretation id="{346896AE-54E1-4B02-8219-FE39BD8D8D4D}" emma:medium="tactile" emma:mode="ink">
                <msink:context xmlns:msink="http://schemas.microsoft.com/ink/2010/main" type="inkWord" rotatedBoundingBox="27332,5998 28390,5958 28434,7114 27376,7154"/>
              </emma:interpretation>
              <emma:one-of disjunction-type="recognition" id="oneOf19">
                <emma:interpretation id="interp95" emma:lang="zh-CN" emma:confidence="0">
                  <emma:literal>雅</emma:literal>
                </emma:interpretation>
                <emma:interpretation id="interp96" emma:lang="zh-CN" emma:confidence="0">
                  <emma:literal>稚</emma:literal>
                </emma:interpretation>
                <emma:interpretation id="interp97" emma:lang="zh-CN" emma:confidence="0">
                  <emma:literal>椎</emma:literal>
                </emma:interpretation>
                <emma:interpretation id="interp98" emma:lang="zh-CN" emma:confidence="0">
                  <emma:literal>旇</emma:literal>
                </emma:interpretation>
                <emma:interpretation id="interp99" emma:lang="zh-CN" emma:confidence="0">
                  <emma:literal>裤</emma:literal>
                </emma:interpretation>
              </emma:one-of>
            </emma:emma>
          </inkml:annotationXML>
          <inkml:trace contextRef="#ctx0" brushRef="#br0" timeOffset="173304">27606 7201 9728,'-10'0'3584,"10"0"-1920,14 0-1664,-6 0 960,0 0-640,10-3 159,6 3-319,1-8-128,1 4-64,5-12-256,-1 5 160,2-13-575,-2 9 383,-4-1-1344,-4 5 928,-4-6-2048,-2 6 1568,-10 3-2336,-2 8 2016</inkml:trace>
          <inkml:trace contextRef="#ctx0" brushRef="#br0" timeOffset="173970">27829 7068 6144,'-4'0'2272,"4"0"-1216,0 32-448,0-28 1376,0 4-1088,0-6 704,0 7-960,-5-1 512,5 0-673,-8 7 449,3 1-512,-8 4 544,8-1-544,-9-3 416,11 3-480,-10 5 32,3 3-224,6-4-96,8 1-32,2-10-128,6-1 64,1-6-608,6 1 352,-6-8-1088,4 0 768,-3-8-832,-2 1 801,-4-8-417,7 3 576,-12-4 0,7 4 288,-10-4 256,3 8-32,-6-6 512,3 6-320,-5-1 672,5 6-480,-5-2 351,5 10-447,-3 3 480,6 4-480,-3 2 576,0 10-512,0 7 0,5 5-224,-5 14-32,5 5-64,-5-5-128,0 0 32,-5 6-960,5-10 544,-5-11-1856,2-8 1281,-6-7-1793,3-4 1600,-2-8-1024,4-4 1312,-4-16-160,8-4 672,-9-15 224,9 4 160,-5-7 448,5 1-224,-4-6 1312,8 12-800,-4-4 1344,0 11-1152,-4 1 992,4 11-1088,-5 1 767,2 7-895,-7 4 512,2 7-704,-11 5 256,6-1-448,-5 4-512,6 14 128,-11-6-2336,7 4 1345,-2-20-4673,8 0 3200</inkml:trace>
          <inkml:trace contextRef="#ctx0" brushRef="#br0" timeOffset="175604">27973 7286 9472,'-13'12'3520,"13"-12"-1920,5 0-1440,-5 0 928,3 5-704,2-5 191,8 3-351,5-3 0,8 0-128,2-3-64,1-2 0,16-3-32,-1 2 0,0-8 0,-5 12 0,-1-7-96,4 6 64,4-5 32,0 4 0,-7-4-448,-3 4 256,-2-8-1247,-4 9 799,-4-5-1632,2 8 1280,-15-9-1216,-5 9 1280,-8-8-160,0 8 640,-8-6 1120,-2 6-352,-8-4 768,2 0 352,3-1 768,-1 5-1152,-3-3 384,8 3-896,-5-5 128,6 2-384,-1-1 159,9 4-223,-9-4 224,9 8-256,-4-4 320,4 4-288,-5-1 448,10 10-384,-5-1 448,4 4-448,2 6 288,-3 1-320,2 10 64,-1 1-192,-4 4-64,0 1-32,0 6-192,0-7 96,0 4-608,0-3 384,-4 0-1440,4-3 960,-5-9-640,2-8-927,-7-15-1633,5 4 2080,-8-20-672,5 4 1568,-10-11 960,5 4 96,-5-4 1728,5 2-992,-4-1 1280,8-2-1184,0 0 608,5 4-864,-5-6 0,5 2-384,8 1-160,9 6-64,-1 1-32,6 4 0,0-3 64,0 8-32,0-5 64,-1 8-64,-8 0-32,4 3 32,-13 2 384,4 6-224,-16 0 608,2 1-416,-11 4 511,8 0-511,-5-1 352,5 0-416,8-3 64,5 0-256,8-4-192,7 0 0,1-5-256,2 5 192,5-8-320,-2 8 288,1-8-160,4 4 192,-17 1 64,0 3 64,-14 2 416,1 7-224,-10 2 768,2 1-544,-10 2 672,4 2-640,-4-5 192,4 0-352,5-5-32,10 0-160,3-6-192,8 0 32,10-4-32,3-4-96,-3-4-384,-1 1 320,1-6-256,4 1-480,0-2-2335,14-4 1791,-10-5-3904,-1 4 3104</inkml:trace>
          <inkml:trace contextRef="#ctx0" brushRef="#br0" timeOffset="174534">28071 6768 8704,'3'6'3232,"-3"-6"-1728,5 18-832,-5-11 1440,0 6-1185,0 7 545,0-1-896,0 4 192,0 7-448,0-2-128,8 0-96,-3-6-160,5 3 32,2-6-32,2-3 0,4-4-448,-2 0 288,2-10-736,4 3 512,-8-10-1248,3 3 929,-9-7-1665,5 6 1376,-8-2-1184,3 10 1280,-8-5 64,5 8 544,-10-2 1152,5 2-416,-8-3 1504,0 2-1088,-2-2 1056,5 3-1056,-7-5 640,8 0-832,-6 2 447,10 3-607,-8-1 608,8 8-608,-10 5 416,10 0-512,-8 4 320,8 2-384,-8 6 256,8 2-288,-10 30 64,10-2-192,-4-4 0,8-3-64,-4 3 32,0-11-64,0 3-448,0-2 224,0-2-1376,6-6 832,-6-5-1824,0-9 1408,-6-7-2111,6-3 1855,-4-16-3040,0 0 2496</inkml:trace>
        </inkml:traceGroup>
        <inkml:traceGroup>
          <inkml:annotationXML>
            <emma:emma xmlns:emma="http://www.w3.org/2003/04/emma" version="1.0">
              <emma:interpretation id="{27B361B8-AE9A-4579-8AB4-92ED949B3DB2}" emma:medium="tactile" emma:mode="ink">
                <msink:context xmlns:msink="http://schemas.microsoft.com/ink/2010/main" type="inkWord" rotatedBoundingBox="28727,6122 29387,6096 29424,7037 28763,7063"/>
              </emma:interpretation>
              <emma:one-of disjunction-type="recognition" id="oneOf20">
                <emma:interpretation id="interp100" emma:lang="zh-CN" emma:confidence="0">
                  <emma:literal>可</emma:literal>
                </emma:interpretation>
                <emma:interpretation id="interp101" emma:lang="zh-CN" emma:confidence="0">
                  <emma:literal>万</emma:literal>
                </emma:interpretation>
                <emma:interpretation id="interp102" emma:lang="zh-CN" emma:confidence="0">
                  <emma:literal>石</emma:literal>
                </emma:interpretation>
                <emma:interpretation id="interp103" emma:lang="zh-CN" emma:confidence="0">
                  <emma:literal>不</emma:literal>
                </emma:interpretation>
                <emma:interpretation id="interp104" emma:lang="zh-CN" emma:confidence="0">
                  <emma:literal>百</emma:literal>
                </emma:interpretation>
              </emma:one-of>
            </emma:emma>
          </inkml:annotationXML>
          <inkml:trace contextRef="#ctx0" brushRef="#br0" timeOffset="176213">29009 6963 8704,'-27'5'3328,"23"-2"-1792,4 2-1376,0-5 704,13 4-288,-13 4 64,13-6-224,-5 3-1,10-5-127,0 3 64,0-3 0,3 0 32,2 0-128,2-3 0,11-2-448,3-3-160,5 2 416,4-2 320,1 0-160,0 0-32,-5-4-192,-6 4-32,2-3-256,0 0-64,-6 3-448,-7-4-128,-18 7-2047,-5 5-1441</inkml:trace>
          <inkml:trace contextRef="#ctx0" brushRef="#br0" timeOffset="176933">29246 7126 8704,'-9'0'3232,"6"4"-1728,-2 8-1824,5-4 512,0 4 576,5 4 352,-2-2-416,1 2-161,-4 4-319,0 0-96,-7 18 416,-4-2 128,-6-2-192,1-2-128,3-1 64,-2-11 64,2-6-256,5-6-64,3-8-448,10-8-224,8-6-160,5-14-64,3 5 256,6 3 192,-1 5 128,0 3 96,5 7 32,-8 10 96,-2 7-32,5-1-32,-16 0 160,-2 6 128,-13 2 128,-3 0 64,0 1-64,-2-4 64,2-2-256,-2-6-128,2-2-864,3-12-288,5-4-927,5-10-385,3 1-288,15-12-96,-2-2 96,2 8-96,-2 0 1376,-4-2 1728,1 12 928,0-1 672,-5-1 256,0 3-128,-3-2-96,-7 4-480,7 4-128,-7 0-768,2 5 192,0 3 160,0 3-97,3 17 385,-4-1-256,0 14-256,6 1-128,-2 1-224,-4 4-64,1 8-192,4-5-32,-9-3 32,0 19 64,0-6 32,-6 2 160,-2-7-64,-4-3-160,-2-13-96,-3-12-256,4-3-32,-10-5-672,-8-11-224,0-4-640,5-3-224,9-17-863,-1-15-353,5 0-608</inkml:trace>
        </inkml:traceGroup>
        <inkml:traceGroup>
          <inkml:annotationXML>
            <emma:emma xmlns:emma="http://www.w3.org/2003/04/emma" version="1.0">
              <emma:interpretation id="{29DA8323-45D1-4EF5-881B-C6A4EEDD1CA0}" emma:medium="tactile" emma:mode="ink">
                <msink:context xmlns:msink="http://schemas.microsoft.com/ink/2010/main" type="inkWord" rotatedBoundingBox="29721,6107 30515,6077 30541,6761 29747,6792"/>
              </emma:interpretation>
              <emma:one-of disjunction-type="recognition" id="oneOf21">
                <emma:interpretation id="interp105" emma:lang="zh-CN" emma:confidence="0">
                  <emma:literal>比</emma:literal>
                </emma:interpretation>
                <emma:interpretation id="interp106" emma:lang="zh-CN" emma:confidence="0">
                  <emma:literal>氏</emma:literal>
                </emma:interpretation>
                <emma:interpretation id="interp107" emma:lang="zh-CN" emma:confidence="0">
                  <emma:literal>此</emma:literal>
                </emma:interpretation>
                <emma:interpretation id="interp108" emma:lang="zh-CN" emma:confidence="0">
                  <emma:literal>叱</emma:literal>
                </emma:interpretation>
                <emma:interpretation id="interp109" emma:lang="zh-CN" emma:confidence="0">
                  <emma:literal>出</emma:literal>
                </emma:interpretation>
              </emma:one-of>
            </emma:emma>
          </inkml:annotationXML>
          <inkml:trace contextRef="#ctx0" brushRef="#br0" timeOffset="177449">30005 7006 8960,'-18'-5'3424,"13"10"-1856,2 17-1472,3-25 736,0 12-192,0-1 96,0-2-225,0 14 33,0 4-320,0-2-64,0 10-32,3 0 416,2 18 192,0-3 0,-1 0 0,0-1-96,1 0-96,0-2-224,-2-8-64,2-6-64,-1-2-32,10-14-192,-2-2-864,11-24-448,-2-2-832,2-14-287,-10 1-1441,0-12-1696,0 3 1952</inkml:trace>
          <inkml:trace contextRef="#ctx0" brushRef="#br0" timeOffset="177665">30005 7256 10368,'-8'3'3872,"8"16"-2112,13-19-1696,-5 0 735,10 0-287,8-2 32,5-4-448,4 4-192,4-7 32,-3 1-1120,8 1-479,4-1-1057,-9 0-448,-3 5-160</inkml:trace>
          <inkml:trace contextRef="#ctx0" brushRef="#br0" timeOffset="177887">30342 7255 9856,'-8'9'3680,"12"-22"-1984,22 6-1824,-7-1 576,1 0-320,16 5-96,0-5-224,3 0-32,0-9 96,4-5-576,1 11-224,-8 3-320,-10-1-32,-21-6-1280,-19 3-352</inkml:trace>
          <inkml:trace contextRef="#ctx0" brushRef="#br0" timeOffset="178218">30373 6940 8064,'-31'-20'2976,"31"12"-1600,0-3-1184,5 3 704,-5 5-352,0-3-64,8 3 0,2 3 32,-2 0-288,2 3 64,3 6 127,-8 2 129,3 5 64,0 15 160,2 8 160,-15-1-160,0 6 0,2-2-128,-7 2-32,10 10-192,0-2-96,0-6-96,10-2 0,-2-6-192,4-2-32,2-6 64,-2-7 32,7-3 32,3-5 64,-1-3-256,7-4-96,1-8 96,2-3 0,0-2 64,-4-3 64,4-3 32,-5 3 32,-5-4 0,-8 1-160,-3-9-32,-6 4-416,0-11-160,-4 4-1152,4-5-512,-8 6-2239,8 2-2145,-16 1 2400</inkml:trace>
        </inkml:traceGroup>
      </inkml:traceGroup>
    </inkml:traceGroup>
    <inkml:traceGroup>
      <inkml:annotationXML>
        <emma:emma xmlns:emma="http://www.w3.org/2003/04/emma" version="1.0">
          <emma:interpretation id="{1B516C9B-7787-48DC-A967-EB444B44D625}" emma:medium="tactile" emma:mode="ink">
            <msink:context xmlns:msink="http://schemas.microsoft.com/ink/2010/main" type="paragraph" rotatedBoundingBox="18456,8282 29874,7654 29957,9173 18540,98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8B0950-D481-4A49-B4ED-45039FB53553}" emma:medium="tactile" emma:mode="ink">
              <msink:context xmlns:msink="http://schemas.microsoft.com/ink/2010/main" type="line" rotatedBoundingBox="18456,8282 29874,7654 29957,9173 18540,9800"/>
            </emma:interpretation>
          </emma:emma>
        </inkml:annotationXML>
        <inkml:traceGroup>
          <inkml:annotationXML>
            <emma:emma xmlns:emma="http://www.w3.org/2003/04/emma" version="1.0">
              <emma:interpretation id="{E5BE9496-2281-4C66-8B61-A3CD8493A88F}" emma:medium="tactile" emma:mode="ink">
                <msink:context xmlns:msink="http://schemas.microsoft.com/ink/2010/main" type="inkWord" rotatedBoundingBox="18480,8711 18996,8683 19033,9352 18517,9380"/>
              </emma:interpretation>
              <emma:one-of disjunction-type="recognition" id="oneOf22">
                <emma:interpretation id="interp110" emma:lang="zh-CN" emma:confidence="0">
                  <emma:literal>女</emma:literal>
                </emma:interpretation>
                <emma:interpretation id="interp111" emma:lang="zh-CN" emma:confidence="0">
                  <emma:literal>*</emma:literal>
                </emma:interpretation>
                <emma:interpretation id="interp112" emma:lang="zh-CN" emma:confidence="0">
                  <emma:literal>义</emma:literal>
                </emma:interpretation>
                <emma:interpretation id="interp113" emma:lang="zh-CN" emma:confidence="0">
                  <emma:literal>北</emma:literal>
                </emma:interpretation>
                <emma:interpretation id="interp114" emma:lang="zh-CN" emma:confidence="0">
                  <emma:literal>卝</emma:literal>
                </emma:interpretation>
              </emma:one-of>
            </emma:emma>
          </inkml:annotationXML>
          <inkml:trace contextRef="#ctx0" brushRef="#br0" timeOffset="180384">19126 9662 5888,'-14'-70'2272,"14"70"-1216,-8-16-192,4 8 1472,4 8-1280,-5-3 512,5 6-992,-9 2 415,5 6-575,-4 12 480,8 2-512,-10 9 416,2 1-448,-10 12 256,10 0-352,-15 4 0,10-1-160,-5 0-64,5-3 0,-5 0-1248,6-8 672,-6-8-2879,10-7 1919,-5-9-3840,8-2 3008</inkml:trace>
          <inkml:trace contextRef="#ctx0" brushRef="#br0" timeOffset="180121">18858 9506 5120,'-5'-13'1920,"5"13"-1024,5 0-416,-5 0 1280,0 0-960,0 0 608,0 0-864,0 0 384,0 0-576,0 0 384,4 5-416,2-2 256,-3 5-320,2 4 127,3 3-223,2 13 288,2 3-256,1 16 256,5-5-256,0 10 32,-2-2-128,2 4-64,-1-7 0,1-3-320,0-6 160,-4-7-1631,-2 0 959,-4-4-2848,2-2 2080,-5-10-2624,4-4 2400</inkml:trace>
          <inkml:trace contextRef="#ctx0" brushRef="#br0" timeOffset="180623">18758 9845 7552,'-11'-5'2816,"11"5"-1536,6-6-800,-1-2 1184,-1 8-960,4-8 160,6 4-544,8-4-32,-1 8-192,15-8 0,-2 8-32,11-8 32,-1 8-64,3-8-288,2 8 128,-1-6-1632,-4 6 960,0-9-3904,-1 9 2656</inkml:trace>
        </inkml:traceGroup>
        <inkml:traceGroup>
          <inkml:annotationXML>
            <emma:emma xmlns:emma="http://www.w3.org/2003/04/emma" version="1.0">
              <emma:interpretation id="{0C592D32-7F9C-4283-9F49-29D85F369D8E}" emma:medium="tactile" emma:mode="ink">
                <msink:context xmlns:msink="http://schemas.microsoft.com/ink/2010/main" type="inkWord" rotatedBoundingBox="19469,8484 20565,8423 20614,9321 19518,9382"/>
              </emma:interpretation>
              <emma:one-of disjunction-type="recognition" id="oneOf23">
                <emma:interpretation id="interp115" emma:lang="zh-CN" emma:confidence="0">
                  <emma:literal>选</emma:literal>
                </emma:interpretation>
                <emma:interpretation id="interp116" emma:lang="zh-CN" emma:confidence="0">
                  <emma:literal>造</emma:literal>
                </emma:interpretation>
                <emma:interpretation id="interp117" emma:lang="zh-CN" emma:confidence="0">
                  <emma:literal>迷</emma:literal>
                </emma:interpretation>
                <emma:interpretation id="interp118" emma:lang="zh-CN" emma:confidence="0">
                  <emma:literal>迭</emma:literal>
                </emma:interpretation>
                <emma:interpretation id="interp119" emma:lang="zh-CN" emma:confidence="0">
                  <emma:literal>遗</emma:literal>
                </emma:interpretation>
              </emma:one-of>
            </emma:emma>
          </inkml:annotationXML>
          <inkml:trace contextRef="#ctx0" brushRef="#br0" timeOffset="183330">20015 9256 7936,'-3'0'2976,"3"0"-1600,3 0-832,2 0 1376,0 4-1120,-5 0 415,5 7-735,-2 4 224,6 1-416,0 4 352,0-1-384,-9 9 160,0 0-256,-4 2 0,-1 1-96,-4 0-128,0-3 32,-9 0-1248,10-1 704,-10 4-3999,10 0 2559,-2-7-3360,7-5 3072</inkml:trace>
          <inkml:trace contextRef="#ctx0" brushRef="#br0" timeOffset="183716">20112 9471 8320,'13'-8'3168,"-13"8"-1728,13-12-1120,-3 4 736,2 8-640,6-11-160,-1-1-160,10-4-288,-1 5 96,0-8-800,0 7 480,-4-7-864,-4 6 736,-10-2-256,6 7 480,-14-3 320,4 3 32,-12-1 864,-2 6-512,-8-5 1056,10 5-832,-4-5 768,2 3-768,-3 1 447,10 4-607,-7 0 320,10 9-448,-8 2 192,8 9-288,-5-1 128,5 4-192,-5 1 128,10 4-160,-5-1 64,0-1-96,0 2-192,0-4 32,-5-2-1248,5 1 736,-3 5-3359,-2 4 2175</inkml:trace>
          <inkml:trace contextRef="#ctx0" brushRef="#br0" timeOffset="185133">19880 9626 3712,'-18'-39'1472,"18"39"-768,-12-3-416,2-2 928,10 10-672,-8-5 736,2 3-768,-6 2 832,6-2-768,-2 8 896,8 1-832,-4 1 672,4 2-768,0 4 447,4 0-575,2 9 320,2 2-416,-3 4 64,2-8-256,-7 9-64,6 4-32,-12-1-192,6 2 96,-7-5-608,2-4 384,-9-3-799,10-6 607,-4-2-416,8-4 544,-10-5-96,10 0 256,-8-5 96,8 2 96,-5-8 64,10 2-32,-5-4-32,4 2 32,0-6 160,9 4-96,-4-6 256,5 8-224,4-4 256,0 8-256,12-4 384,4 0-288,6 0 223,-5 0-223,0 0 288,-3 0-288,-2 0 224,-4 0-224,0 0 64,5 0-160,0 0 224,4 0-224,-1 0 96,-3 0-128,-1 0-64,2 0 0,-2 0 96,2 0-64,-2 0 128,1 0-128,8 0 32,-3 0-32,8-4-64,-6 4 32,3-5-128,-7 2 64,1-5-320,-4 8 192,-5-4-928,-3 4 608,-11-4-1631,2 8 1183,-14-4-3712,4 0 2592,-4-4-2336,0 4 2528</inkml:trace>
          <inkml:trace contextRef="#ctx0" brushRef="#br0" timeOffset="184417">19999 9684 7808,'-22'0'2976,"22"0"-1600,0 44-768,4-36 1280,5-4-1088,8-8 32,6 4-513,3-16-287,5 5-32,3-8-223,1 3 127,5-8-736,-5 9 448,1-5-928,-6 3 704,-8 7-672,-4 2 736,-6 1-288,-2 2 480,-10 2 0,0 3 192,-10 0 320,2 8-96,-10-5 928,9 5-576,-4 4 1024,9 4-800,-8 4 896,2 2-896,-3 0 671,8 3-767,-8 2 448,5 1-576,-15 14 32,10 6-256,-5-10-96,10-2-64,-5-10-896,4-2 480,5-16-2015,4-1 1311,4-19-1600,5 1 1536,4-17-416,0 6 928,0-9 640,0 6 32,-3-2 1248,3 8-704,-5-1 1216,2 12-992,-7 2 800,7 6-928,-10 3 351,3 5-575,2 3 288,8 9-416,-4 0 256,-1 4-320,1 2 192,5 1-224,-1-2 64,5-6-160,-2-5 0,2-2-64,5-7-64,-2-5 32,5-12 32,2 4-32,2-8-32,-4 4 32,-4-4-320,-5 10 160,-4-7-1024,0 10 672,-13-1-2143,5 4 1471,-18-4-4000,5 4 2912</inkml:trace>
        </inkml:traceGroup>
        <inkml:traceGroup>
          <inkml:annotationXML>
            <emma:emma xmlns:emma="http://www.w3.org/2003/04/emma" version="1.0">
              <emma:interpretation id="{29EB0DF0-C6E9-4943-8FDC-6F2FB83FAF65}" emma:medium="tactile" emma:mode="ink">
                <msink:context xmlns:msink="http://schemas.microsoft.com/ink/2010/main" type="inkWord" rotatedBoundingBox="20575,8384 21611,8327 21667,9346 20631,9403"/>
              </emma:interpretation>
              <emma:one-of disjunction-type="recognition" id="oneOf24">
                <emma:interpretation id="interp120" emma:lang="zh-CN" emma:confidence="0">
                  <emma:literal>择</emma:literal>
                </emma:interpretation>
                <emma:interpretation id="interp121" emma:lang="zh-CN" emma:confidence="0">
                  <emma:literal>驿</emma:literal>
                </emma:interpretation>
                <emma:interpretation id="interp122" emma:lang="zh-CN" emma:confidence="0">
                  <emma:literal>挣</emma:literal>
                </emma:interpretation>
                <emma:interpretation id="interp123" emma:lang="zh-CN" emma:confidence="0">
                  <emma:literal>捀</emma:literal>
                </emma:interpretation>
                <emma:interpretation id="interp124" emma:lang="zh-CN" emma:confidence="0">
                  <emma:literal>掻</emma:literal>
                </emma:interpretation>
              </emma:one-of>
            </emma:emma>
          </inkml:annotationXML>
          <inkml:trace contextRef="#ctx0" brushRef="#br0" timeOffset="186059">20871 9548 7040,'-13'0'2624,"13"0"-1408,-8 8-512,3-8 1600,10 0-1280,-5 0 416,3 0-865,2-4 33,8 4-352,0-7-32,5 2-128,8-7-64,1 5 0,-1-8-192,5 2 96,0-2-448,-5 7 256,-5-3-448,1 3 417,-8-3-65,-2 6 192,-12-2 96,6 7 64,-12-8 256,1 8-128,-7-5 511,3 5-351,-3-3 512,2 3-480,-3-3 416,10 6-416,-7-3 128,-3 0-192,0-3 64,5 6-192,3 0 160,5 10-192,0 7 96,8 6-96,-3 6 96,3-2-128,-3 18 256,3 2-192,-3 12 32,0-2-96,0-10 32,-2-3-64,-3-13-288,5-7 128,-5 1-1152,0 0 704,-5-6-1376,5 2 1120,-3-12-511,-2-4 767,-13-13 128,5 2 256,-5-9 544,5 2-160,-5-7 896,5 9-609,-13-11 801,8 3-768,-4 1 608,6 4-640,2-3 256,10 8-448,-1-7 256,5 10-288,0-5 64,9 4-192,5-4-416,7 6 160,4-15-1600,3 6 960,3-13-3135,3 0 2207,20-26-3680,3 4 3040</inkml:trace>
          <inkml:trace contextRef="#ctx0" brushRef="#br0" timeOffset="186658">21386 9260 7552,'-31'-12'2816,"31"12"-1536,0-18-736,0 6 1376,5 7-1120,3-10 352,10 7-705,3-8 1,1 8-256,4-4 32,0 5-128,-3 0 224,3 2-192,-3 2 608,2 6-448,-3 2 800,-4 2-608,-9 6 608,4 1-608,-13 2 384,0 4-512,-10 0 320,2-2-384,-10 6 0,10 3-192,-14 0 0,4 1-32,-13-5-672,10 2 320,-15-7-1920,10 6 1216,-18 0-2944,9-2 2209,1-14-2561,11 0 2432,-3-16-1024,8-2 1664,0-10 672,10 4 384,-4-7 1760,6 4-864,-6-14 2048,6 6-1600,2 1 1088,4 9-1344,0 1 704,10 9-928,-2 3 543,10 4-735,0 0 448,2 8-544,8 0 320,3 6-416,0 2 256,-2 1-320,16 2 64,2 4-192,-6-6 0,-7 1-64,-4-2 32,6 0-64,13 0 64,-2 4-64,-7-14-640,0 6 320,-10-8-1440,-4 4 960,-12-8-1983,0 4 1567,-14 0-3104,0-1 2400,-18 0-2048,0 5 2240</inkml:trace>
          <inkml:trace contextRef="#ctx0" brushRef="#br0" timeOffset="187345">21419 9592 5120,'-56'0'2016,"56"0"-1088,-31-6-96,23 4 1792,3 4-1408,-3-4 896,3 2-1248,5-6 319,8 4-703,10-7 160,9 9-384,3-8 64,0 8-192,6-8 64,0 8-96,-2-3-64,1 3 0,-4 0-32,-5 3 0,-16 5-352,-2 5 192,-16-1-384,3 2 320,-13 6-32,0-1 160,-8 0 352,4 1-160,-12 4 480,3 4-320,8-6 384,10-2-384,5-8 224,13 0-256,8-9-64,3 1-96,7-8-256,3 4 96,4-11-800,1 3 480,5-12-1344,-2 4 961,-11 5-1441,-5 11 1248,-10-8-960,-3 1 1088,-15-9-32,7 8 544,-10-4 224,3 4 96,-8-8 224,15 5-96,-10-8 256,3 4-224,2-4 736,3 11-480,-8-12 1024,8 7-800,-3 2 992,3 7-928,-3-4 863,8 8-863,-9-3 576,6 3-736,-2 0 320,5 7-512,0 1 256,5 8-320,-2 0 192,1 4-224,1 6 128,-2 1-192,2 0 64,0 5-128,0 6 0,-2 2-32,2 11-64,0-1 32,-5-7-896,3 0 480,-3 8-2080,0-5 1344,0-14-3839,0-5 2751,0-11-2976,0-5 2944</inkml:trace>
        </inkml:traceGroup>
        <inkml:traceGroup>
          <inkml:annotationXML>
            <emma:emma xmlns:emma="http://www.w3.org/2003/04/emma" version="1.0">
              <emma:interpretation id="{DFDB651D-2659-4AFE-A266-8893AE90F5BA}" emma:medium="tactile" emma:mode="ink">
                <msink:context xmlns:msink="http://schemas.microsoft.com/ink/2010/main" type="inkWord" rotatedBoundingBox="21860,8211 22596,8171 22653,9208 21917,9249"/>
              </emma:interpretation>
              <emma:one-of disjunction-type="recognition" id="oneOf25">
                <emma:interpretation id="interp125" emma:lang="zh-CN" emma:confidence="0">
                  <emma:literal>求</emma:literal>
                </emma:interpretation>
                <emma:interpretation id="interp126" emma:lang="zh-CN" emma:confidence="0">
                  <emma:literal>术</emma:literal>
                </emma:interpretation>
                <emma:interpretation id="interp127" emma:lang="zh-CN" emma:confidence="0">
                  <emma:literal>朮</emma:literal>
                </emma:interpretation>
                <emma:interpretation id="interp128" emma:lang="zh-CN" emma:confidence="0">
                  <emma:literal>发</emma:literal>
                </emma:interpretation>
                <emma:interpretation id="interp129" emma:lang="zh-CN" emma:confidence="0">
                  <emma:literal>式</emma:literal>
                </emma:interpretation>
              </emma:one-of>
            </emma:emma>
          </inkml:annotationXML>
          <inkml:trace contextRef="#ctx0" brushRef="#br0" timeOffset="188835">22254 9408 4224,'-10'-4'1568,"10"4"-832,-8-4 128,3-1 1440,5 10-1216,-5-10 800,10 5-1120,-10-3 736,5 3-864,-3-5 799,3 5-831,-5-3 608,5 3-704,-10-8 320,10 8-512,-3 0 256,6 5-320,-3-5 192,0 3-224,0 0-64,10 2-96,-2-2 32,10 2-64,5-5 64,3 0-64,13-5-32,4 5 32,-2-14-384,-2 1 192,-8-7-736,-1 6 512,-8-2-864,-5 7 704,-7-5-544,3 6 640,-10-4-160,2 7 320,-10-1 129,2 2 63,-15-8 287,5 7-95,-4-6 448,3 3-288,-4-4 448,10 4-416,-4-4 448,2 10-448,-3-6 160,8 8-288,-3-4 352,8 4-288,-5 0 160,5 6-224,-5 2 288,10 1-256,-5 2 320,0 5-288,0 4 96,0 2-192,0 3 160,0 2-192,0 7 192,5 2-192,0 6-160,-2 5 0,2 31-96,3 5 64,-3-5 192,0-12-32,0-16 128,-2-6-128,-3-14-512,5 2 224,-5-5-1184,0 0 800,-5-15-1088,5 0 992,-8-12-928,3 0 928,-16-20-895,-2 0 895,-3-7-288,3 8 608,2-5 128,4 6 160,-9-13 160,8 3-32,0 1 608,5 3-352,-5-2 736,10 6-576,-2 0 416,7 8-512,-2 0 127,5 9-319,0-6 0,8 9-96,2 0 32,-2 9-64,2-2-32,-2 1 32,-8 0 224,5 0-128,-10 8 672,0 6-448,-3 6 608,-2 0-544,-6-2 576,6 1-576,-3-2 288,5-7-416,-5 2-96,3 3-96,3-12-96,7-3 32,0-8-480,7 0 256,3-11-896,3 3 608,8-11-1056,5 4 864,2-9-512,3 9 672,8-25 65,-1 6 287,3-6 32,-7 10 64,-3-2 192,0 8-64,-9 0 479,-1 13-319,-3-4 544,-5 7-448,-8 0 512,0 8-512,-5 4 576,0 8-512,0 3 288,3 4-384,2-3 192,8 4-256,5 0 64,3 2-160,2-6-64,-1 1-32,-6-6-384,7 4 192,-2-7-1440,2 3 896,-5-11-2783,8 5 1951,-13-16-3968,0-2 3104</inkml:trace>
          <inkml:trace contextRef="#ctx0" brushRef="#br0" timeOffset="189051">22592 9143 3712,'-14'-51'1408,"14"51"-768,4-78 224,1 54 1600,4 16-1344,4 2 1056,5 1-1312,3 13 896,5 12-1024,1 7 479,-1 1-703,-4-2-64,1 1-288,-5-2-736,-3-3 320,3-2-1951,-5-1 1215,-3-8-3936,3 5 2752</inkml:trace>
        </inkml:traceGroup>
        <inkml:traceGroup>
          <inkml:annotationXML>
            <emma:emma xmlns:emma="http://www.w3.org/2003/04/emma" version="1.0">
              <emma:interpretation id="{7A78B2CB-023D-4C2C-8817-B85D11315681}" emma:medium="tactile" emma:mode="ink">
                <msink:context xmlns:msink="http://schemas.microsoft.com/ink/2010/main" type="inkWord" rotatedBoundingBox="22940,8229 23888,8177 23953,9367 23006,9419"/>
              </emma:interpretation>
              <emma:one-of disjunction-type="recognition" id="oneOf26">
                <emma:interpretation id="interp130" emma:lang="zh-CN" emma:confidence="0">
                  <emma:literal>解</emma:literal>
                </emma:interpretation>
                <emma:interpretation id="interp131" emma:lang="zh-CN" emma:confidence="0">
                  <emma:literal>旌</emma:literal>
                </emma:interpretation>
                <emma:interpretation id="interp132" emma:lang="zh-CN" emma:confidence="0">
                  <emma:literal>祥</emma:literal>
                </emma:interpretation>
                <emma:interpretation id="interp133" emma:lang="zh-CN" emma:confidence="0">
                  <emma:literal>族</emma:literal>
                </emma:interpretation>
                <emma:interpretation id="interp134" emma:lang="zh-CN" emma:confidence="0">
                  <emma:literal>許</emma:literal>
                </emma:interpretation>
              </emma:one-of>
            </emma:emma>
          </inkml:annotationXML>
          <inkml:trace contextRef="#ctx0" brushRef="#br0" timeOffset="191007">23522 9041 8576,'-15'28'3232,"15"-28"-1728,-12-23-1184,8 23 1280,4 8-928,-9-1 383,3 9-607,-6 0-192,4-2-160,-5 6 192,0 4-160,-18 10 384,0 5-288,0-6-128,13-2-32,-8-9-64,8-2 0,-8-1-224,9 1 128,-1-7-320,13-7 256,5-6-288,5 5 256,0-10-128,8 2 192,0-8 64,9 2 64,0-7 0,0 10 0,-6-3 0,2 9 0,0-8 256,0 8-128,-13 4 448,-2 3-320,-6 5 384,3 4-384,-10 1 288,7 2-288,-12 9 192,12-3-224,-7 11 128,10 3-192,-8 5 64,8 1-128,-10 13 0,10-2-32,-8-6 32,8-6-64,-8-5-96,8-4 32,-10-9-320,10-1 192,-8-11-512,8 2 384,-9-16-416,9-3 384,-3-13-192,3 0 320,-6-7-64,12 3 160,-6-7-64,3 4 64,6-24-64,9 8 64,3-8 0,2 8 32,3-4 64,0 12 0,-3 0 192,-6 15-96,0 1 320,6 2-224,-6 7 160,4 1-192,-3 5 288,0 8-256,0 3 320,-1 6-288,-3 2 96,-2 3-192,-3 11 64,0-2-96,-9 3 0,4-2-32,-8-9-64,0 2 32,-6-6 32,2 0-32,-5-12-32,8 1 32,-8-11-32,5 3 0,-2-20-448,7 1 256,-2-12-960,5 3 640,0-16-1184,8 6 960,10-43-639,8 9 799,5-1-128,-1 10 416,6-6 32,-5 13 160,0-2 352,-6 11-160,1 5 832,-3 11-512,-5 4 448,-5 7-512,-5 4 255,2 8-351,-15 4 352,5 8-352,-13 12 288,3 3-288,-8 9 192,10-1-224,-4-1-64,6 2-96,3-8-64,6-1 32,3-6-32,6-7 0,6 2-160,0 1 96,0-6-96,3 5 64,-3-3-64,0 1 64,-5 2 0,5 4 32,-23 4 128,-8 3-32,-5 6 416,5-3-256,-5-2 416,5-1-352,-10 1 96,10-1-224,0-8 0,8-3-64,5-2-192,5 0 64,0-6-192,8 5 160,0-5-384,5 0 256,0 0-448,0 0 384,-10 3-288,0 5 320,-11 8 288,-2 4 0,-8 6 512,0 1-320,-5 1 480,5-1-416,-5 1 352,10-9-352,-7 1 0,12 2-192,6-10-128,7-4 0,8-11-320,8-2 192,13-15-928,9 6 608,-12-2-1472,-2 5 1089,-6-1-1729,-7 4 1504,2-9-1408,-7 14 1440,-6-5-224,-2 8 736,-8-8 288,4 5 128,-12-13 608,-1 1-256,-9-9 896,10 9-640,-10-4 928,10 6-800,-5-2 1024,3 4-928,-8-5 1024,10 4-1024,-9 1 735,8 3-831,-1 3 448,7 5-608,-6 0 384,9 8-480,-6 0 256,6 9-352,0 13 288,11 4-320,-4 10 96,3 3-192,-1 4 0,3-10-64,-2 11-480,-2-4 224,-3 10-1536,3 0 960,-3 4-2623,3-4 1887,2 20-3936,-2-7 3040</inkml:trace>
        </inkml:traceGroup>
        <inkml:traceGroup>
          <inkml:annotationXML>
            <emma:emma xmlns:emma="http://www.w3.org/2003/04/emma" version="1.0">
              <emma:interpretation id="{AA805B00-9E3B-46C0-BDD5-51BB8335D24C}" emma:medium="tactile" emma:mode="ink">
                <msink:context xmlns:msink="http://schemas.microsoft.com/ink/2010/main" type="inkWord" rotatedBoundingBox="24145,8196 24960,8151 25011,9078 24196,9122"/>
              </emma:interpretation>
              <emma:one-of disjunction-type="recognition" id="oneOf27">
                <emma:interpretation id="interp135" emma:lang="zh-CN" emma:confidence="0">
                  <emma:literal>器</emma:literal>
                </emma:interpretation>
                <emma:interpretation id="interp136" emma:lang="zh-CN" emma:confidence="0">
                  <emma:literal>嚣</emma:literal>
                </emma:interpretation>
                <emma:interpretation id="interp137" emma:lang="zh-CN" emma:confidence="0">
                  <emma:literal>噐</emma:literal>
                </emma:interpretation>
                <emma:interpretation id="interp138" emma:lang="zh-CN" emma:confidence="0">
                  <emma:literal>畿</emma:literal>
                </emma:interpretation>
                <emma:interpretation id="interp139" emma:lang="zh-CN" emma:confidence="0">
                  <emma:literal>箔</emma:literal>
                </emma:interpretation>
              </emma:one-of>
            </emma:emma>
          </inkml:annotationXML>
          <inkml:trace contextRef="#ctx0" brushRef="#br0" timeOffset="192266">24433 9054 4480,'-8'-39'1760,"8"39"-960,0-24-160,0 16 1376,0 8-1088,0 4 832,5 8-1056,-2 4 640,7 4-800,-2-1 512,5 4-609,-3 4 193,2 4-384,-3 0 288,1 5-320,-7-1 160,7-1-224,-5-9-352,-2-6 96,-3-8-896,4-3 544,-4-12-703,0-3 639,0-9 64,6 0 256,-4-4 64,8 6 64,-2-6 256,2 7-96,4-6 320,-2 7-224,1 1 256,0 3-256,5 0 160,3 8-193,-3 5 289,-1 3-256,-11 3 448,2 4-352,-13 4 288,5 1-320,-3 1-64,-3-2-128,-2-7-320,8-4 128,-4-8-1024,4 0 672,0-13-1023,8 1 863,2-15-160,8 4 448,-6-13 160,6 9 96,-10-12 160,6 11-32,-2-2 416,2 7-256,-5-2 704,4 11-512,-5-2 448,5 8-481,-3 4 481,-2 12-512,1 7 352,0 10-384,-4-3 0,-2 6-192,2-6-256,-1 3 64,-4-2-672,0 1 448,0-16-1024,5-2 769,-5-9-641,4 3 704,-4-16-96,5 4 384,-1-15 128,4 4 64,1-16 288,5 9-128,-1 2 608,5 8-448,-2 4 320,2 13-352,0 6 352,0 5-353,-10 4 577,4 7-448,-2 9 160,-2-1-320,-12-4-64,4-4-96,-8-2-192,0 2 64,-16 0-800,7 4 448,-4-6-1983,8-6 1311,-10 5-2528,10-1 2048,-13 1-2144,4 3 2112</inkml:trace>
          <inkml:trace contextRef="#ctx0" brushRef="#br0" timeOffset="192683">24574 9462 9728,'-22'8'3584,"22"-8"-1920,-4 0-1376,4 0 1503,4 0-1055,0-3 480,9 3-704,5-8-128,5 3-256,16-9-160,0 6 0,1-9-544,4 3 320,13-13-1376,-1 2 896,-7 2-1695,-10 7 1375,-13 2-1280,-8 2 1376,-13-1 320,-1 10 416,-16-5 1312,-3 4-576,-1 0 1408,6 4-1088,-8-4 960,10 8-1056,-14 0 543,8 4-735,2-1 352,3 6-544,0-1 384,9-2-416,-8 10 416,8 0-448,-9 2 352,4 6-352,-7-1 128,-2 1-256,-13 19 64,6 0-128,-5-5-608,3 2 256,2-18-1856,4-2 1152,-6-9-2879,10-3 2143,0-12-3200,5-4 2752,-2-24-1408,5 2 2080</inkml:trace>
          <inkml:trace contextRef="#ctx0" brushRef="#br0" timeOffset="192900">24798 9415 7296,'23'5'2720,"-23"-5"-1472,26 12-608,-18-4 1632,5 0-1280,0 3 895,9 1-1151,9 7 352,-1 0-640,1 1-64,-5 0-224,0-4-1024,-3-2 480,-10-6-2687,5 3 1727,-6-11-4000,2 0 3008</inkml:trace>
          <inkml:trace contextRef="#ctx0" brushRef="#br0" timeOffset="193120">25088 9224 7808,'-5'-14'2880,"5"14"-1536,5 3-992,-5-3 1376,3 5-992,2-2 480,8 0-705,5 3 1,3 2-320,-3-6-96,0 6-64,-6-4-960,1 9 513,-2 2-2721,-3 4 1728,-14-2-3232,6 1 2624</inkml:trace>
          <inkml:trace contextRef="#ctx0" brushRef="#br0" timeOffset="193950">24443 9545 6912,'-18'3'2624,"18"-3"-1408,0 3-512,0-3 1728,5 8-1344,-2 0 479,7 9-959,-2 5 384,5 3-576,0 6 384,2-1-448,-2-2 192,-1 0-320,-3-1 0,3 4-128,-2 0-256,3-1 64,-8-14-960,3 1 608,-3-17-1152,-2-5 896,2-7-447,0 1 671,0-5 64,3 5 256,0-14 96,5 11 64,2-10 256,-2 9-128,5-1 384,2 13-288,-2-3 160,0 12-224,-5-3 223,0 5-255,-5 0 384,5 3-288,-8 0 512,0 6-416,-10-3 512,0 6-512,-3-4 0,0 3-192,-5-7-448,3-4 192,6-11-1120,8-6 704,6-7-1439,6 2 1119,-3-14-1024,5 4 1120,5-21-128,3 6 544,-9 6 576,-3 19-96,-2-3 1088,2 9-672,-5 5 1024,-1 6-896,-3 9 799,3 4-831,-8 3 512,5 1-672,-5 4 32,0 2-320,0-6-384,5-1 96,-5-11-832,3 0 512,2-11-576,0 3 544,-2-8 33,12-1 255,-7-2 160,5 7 32,-5-8 191,7 4-127,-3 2 192,1 1-192,0 2 96,0 6-96,5-3 96,0 5-128,-10-2 256,5 5-192,-8 0 512,3-1-352,-16 5 352,8 0-352,-5-1 64,2 0-224,-7-2 0,2 2-64,-2-6-64,7 3 32,-7-8-320,10 3 160,0-6-864,10 3 544,-7-8-1568,10 3 1153,5-10-2241,8 2 1760,2-13-2944,-2-1 2400</inkml:trace>
        </inkml:traceGroup>
        <inkml:traceGroup>
          <inkml:annotationXML>
            <emma:emma xmlns:emma="http://www.w3.org/2003/04/emma" version="1.0">
              <emma:interpretation id="{6104307F-7BF1-4A7B-8A22-D068DE4E402F}" emma:medium="tactile" emma:mode="ink">
                <msink:context xmlns:msink="http://schemas.microsoft.com/ink/2010/main" type="inkWord" rotatedBoundingBox="25365,8226 25879,8198 25925,9036 25411,9064"/>
              </emma:interpretation>
              <emma:one-of disjunction-type="recognition" id="oneOf28">
                <emma:interpretation id="interp140" emma:lang="zh-CN" emma:confidence="0">
                  <emma:literal>与</emma:literal>
                </emma:interpretation>
                <emma:interpretation id="interp141" emma:lang="zh-CN" emma:confidence="0">
                  <emma:literal>马</emma:literal>
                </emma:interpretation>
                <emma:interpretation id="interp142" emma:lang="zh-CN" emma:confidence="0">
                  <emma:literal>写</emma:literal>
                </emma:interpretation>
                <emma:interpretation id="interp143" emma:lang="zh-CN" emma:confidence="0">
                  <emma:literal>芍</emma:literal>
                </emma:interpretation>
                <emma:interpretation id="interp144" emma:lang="zh-CN" emma:confidence="0">
                  <emma:literal>䒒</emma:literal>
                </emma:interpretation>
              </emma:one-of>
            </emma:emma>
          </inkml:annotationXML>
          <inkml:trace contextRef="#ctx0" brushRef="#br0" timeOffset="195221">25635 9166 6016,'-9'0'2272,"9"0"-1216,-3 12-192,3-8 1760,3 4-1440,-3 0 864,0-2-1217,0 0 449,5 2-736,4-6 288,8 2-512,5-8 192,4 4-288,0-8 0,5 6-128,0-10-128,5 4 0,-1-8-480,-1 8 288,-3-7-1440,0 7 896,-9-11-2111,0 7 1631,-18-1-1984,1 10 1856,-10 3-416,-7 3 896,-6 2 736,0-2 128,-3-3 1120,3 5-576,-10-10 1088,12 5-896,-15-11 736,3 3-832,3-7 448,12 7-608,0-3 448,5 3-480,3-4 672,5 8-608,0-8 767,5 4-735,-5 5 608,3 6-640,2 5 384,0 8-512,-2-2 480,2 3-512,-5 2 160,0 4-320,0 2 128,0 2-160,0 7 64,0 2-96,-5-5-64,5 5 0,-3 5-32,3-2 0,0-6 0,3-7 0,2-10 0,8 0 0,0-13 128,5 1-64,-1-8 32,6 1-32,3-5-192,0 0 64,0-3-32,0 3 32,5-4 64,0 7 0,-9-1 128,-1 6-64,-6-5-32,1 10 0,-3-5 96,5 6-64,-13 2 384,3 1-224,-8 2 160,5 0-224,-5 9 64,0-1-128,0 1 0,0 3-32,0 1 96,0 3-96,-5 8-32,5 0 0,-3-8-192,3-3 96,-10 0-896,6 0 544,-13-2-1888,4-2 1312,-10-8-1888,2-2 1632,-14-4-735,9 2 1183,-5-8 576,5 0 160,-20-8 1024,12 2-544,-7-4 959,12 6-767,-6-8 672,9 8-736,-2-4 384,12 4-576,-2-4 192,9 5-320,9-5 128,4 0-192,14-11 64,3 4-128,7-2-64,-2 7 0,5-7-960,-1 9 512,1-3-2368,4 3 1536,0-4-4415,-4 9 3135,-5-6-2272,0 5 2784</inkml:trace>
        </inkml:traceGroup>
        <inkml:traceGroup>
          <inkml:annotationXML>
            <emma:emma xmlns:emma="http://www.w3.org/2003/04/emma" version="1.0">
              <emma:interpretation id="{7F84E39B-05BD-4ECE-A220-9E69FFFEEDFA}" emma:medium="tactile" emma:mode="ink">
                <msink:context xmlns:msink="http://schemas.microsoft.com/ink/2010/main" type="inkWord" rotatedBoundingBox="26284,8268 26762,8241 26800,8934 26322,8960"/>
              </emma:interpretation>
              <emma:one-of disjunction-type="recognition" id="oneOf29">
                <emma:interpretation id="interp145" emma:lang="zh-CN" emma:confidence="0">
                  <emma:literal>下</emma:literal>
                </emma:interpretation>
                <emma:interpretation id="interp146" emma:lang="zh-CN" emma:confidence="0">
                  <emma:literal>不</emma:literal>
                </emma:interpretation>
                <emma:interpretation id="interp147" emma:lang="zh-CN" emma:confidence="0">
                  <emma:literal>乍</emma:literal>
                </emma:interpretation>
                <emma:interpretation id="interp148" emma:lang="zh-CN" emma:confidence="0">
                  <emma:literal>丫</emma:literal>
                </emma:interpretation>
                <emma:interpretation id="interp149" emma:lang="zh-CN" emma:confidence="0">
                  <emma:literal>干</emma:literal>
                </emma:interpretation>
              </emma:one-of>
            </emma:emma>
          </inkml:annotationXML>
          <inkml:trace contextRef="#ctx0" brushRef="#br0" timeOffset="196452">26539 9135 4096,'-3'-8'1568,"3"8"-832,0 0-32,0 0 1568,3 0-1248,-3 0 1088,10 5-1248,-2-5 608,10 3-832,-5-3 256,5 0-513,-1-8 97,9 5-320,5-13 64,3 4-128,-3 1-192,-3 6 32,-3-9-544,-4 6 352,-3-4-1087,-1 7 735,-8 2-896,5 3 832,-14 0-128,3 8 448,-6 0 352,3-1 32,-5-2 768,1 3-416,-4-5 864,2 0-672,-6-3 672,7 5-704,-4-5 383,5 3-575,-4-3 256,8 5-352,-10-5 128,10 3-224,-3 1 128,3 4-160,-5 5 288,10-2-224,-5 4 384,0 4-320,0 5 288,0 4-288,-5 11 288,5 3-320,-5 5 32,10-5-160,-5 6 0,0 4-32,0 6-672,0-8 320,0-8-1664,0-10 1120,0-6-1983,0 2 1599,0-20-1376,0-4 1472,0-12-320,0-2 832,0-18 352,5 4 192,-5-7 896,3 8-448,-3-13 1408,10 17-1024,-2-6 1056,5 11-1024,-3-2 351,3 4-671,-1 4 160,7 5-384,-2-2-64,-1 5-128,2-3-1024,0 6 512,5-3-2783,-2 0 1791,-3 0-3360,-5 0 2688</inkml:trace>
        </inkml:traceGroup>
        <inkml:traceGroup>
          <inkml:annotationXML>
            <emma:emma xmlns:emma="http://www.w3.org/2003/04/emma" version="1.0">
              <emma:interpretation id="{106BA09F-6687-4249-805B-DD12B97588C0}" emma:medium="tactile" emma:mode="ink">
                <msink:context xmlns:msink="http://schemas.microsoft.com/ink/2010/main" type="inkWord" rotatedBoundingBox="27049,7809 27810,7768 27894,9287 27132,9328"/>
              </emma:interpretation>
              <emma:one-of disjunction-type="recognition" id="oneOf30">
                <emma:interpretation id="interp150" emma:lang="zh-CN" emma:confidence="0">
                  <emma:literal>降</emma:literal>
                </emma:interpretation>
                <emma:interpretation id="interp151" emma:lang="zh-CN" emma:confidence="0">
                  <emma:literal>洚</emma:literal>
                </emma:interpretation>
                <emma:interpretation id="interp152" emma:lang="zh-CN" emma:confidence="0">
                  <emma:literal>咩</emma:literal>
                </emma:interpretation>
                <emma:interpretation id="interp153" emma:lang="zh-CN" emma:confidence="0">
                  <emma:literal>绛</emma:literal>
                </emma:interpretation>
                <emma:interpretation id="interp154" emma:lang="zh-CN" emma:confidence="0">
                  <emma:literal>峰</emma:literal>
                </emma:interpretation>
              </emma:one-of>
            </emma:emma>
          </inkml:annotationXML>
          <inkml:trace contextRef="#ctx0" brushRef="#br0" timeOffset="197085">27333 9104 7296,'-8'-5'2816,"8"5"-1536,0 0-640,0 0 1216,4 0-1056,0-3 32,9-1-512,5 0-128,5 4-128,-7 0 160,7 4-128,3 0 383,-3 7-255,-8 2 384,3 7-352,-5 2 384,2 1-384,-12 1-128,2-1-64,-10-4-864,5 5 448,-8-4-1471,-2 0 1023,-3-20-992,6 0 1056,-12-12-64,7 4 480,-14-8 640,13 4-160,-5 5 864,8 3-576,-3-1 800,10 5-736,-7 5 480,5 6-577,2 9 385,3 2-448,0 6 384,3 3-416,2 2 192,0 1-288,0 1-128,-2-4-64,2-4-736,3-4 384,2-7-1568,-2-4 1057,2-12-2241,-2-3 1728,5-17-1760,0 0 1792,0-23-1536,-1 4 1632</inkml:trace>
          <inkml:trace contextRef="#ctx0" brushRef="#br0" timeOffset="198268">27817 8577 8320,'8'-8'3168,"-8"8"-1728,4 5-832,-4-5 1536,5 8-1185,-10 4 577,5 6-896,-4 6 352,-1 0-576,-3-2-32,3 6-224,-3 0-160,3 0-32,0-10-32,5-2 0,0-4 64,10 3 0,-6-7-96,10 0 64,-2-5 96,6 5-32,-5-4-32,5 4 32,-6 0 32,6 0-32,-10 0 256,6 3-160,-10-2 320,0 2-256,-12 16 96,2 1-160,-6-2-128,-1-2-32,-8-4-544,3 2 320,-17 2-1504,4 0 960,-3-6-2303,6 2 1727,-11 0-1120,8-4 1472,5-8 544,14-4 320,-6-4 1280,5 2-608,3-2 1184,7 0-928,-2-2 512,10 2-736,-2-9 127,7 1-383,8-7-32,7-1-160,7 2 0,-2 0-32,4-5-64,2 8 32,3-5-128,-4 9 64,-4-1 96,0 8-32,-11 0 256,3 3-160,-10 5 256,-5 8-256,-16 4-256,0 0 64,-14-6 224,4 6-96,-8-1 576,8 0-384,-8 1 192,9 0-288,-1-4 128,5 3-160,8-8-192,5 3 0,5-12-320,8 2 224,5-8-384,4 4 320,-1-2-512,1-4 416,0 6-416,0 6 416,-14 0 32,-3 10 161,-14 0 510,1 4-191,-14 6 1120,0 1-736,-1-2 960,7-3-896,-6 6 96,4-5-416,5-10-128,13-3-128,5-6-320,3 1 128,10-10-576,4 5 384,4-8-832,5 2 640,-1-7-736,1 6 704,0-6-512,-5 7 609,-5-7-609,-3 9 608,-5-7-704,4 3 672,-12-3-608,4 3 608,-9-9-160,0 3 352,-9-11 192,0 11 64,-4-6 512,5 4-256,-10-6 896,5 6-640,0-4 704,3 8-672,-3-4 512,5 5-576,0 2 383,8 7-479,-10-4 608,10 6-544,-8 0 576,8 8-576,-5 1 480,1 6-480,-5 9 320,4-2-416,1 6 64,4 3-256,-4 12 0,8 0-64,-4 12 32,4 0-64,-4 12-736,0-6 416,0 8-1888,0-1 1216,0 9-3519,0-6 2495,0-1-3360,0-12 3008</inkml:trace>
        </inkml:traceGroup>
        <inkml:traceGroup>
          <inkml:annotationXML>
            <emma:emma xmlns:emma="http://www.w3.org/2003/04/emma" version="1.0">
              <emma:interpretation id="{D9923BD5-449B-4AFF-99B6-594F0B1545F6}" emma:medium="tactile" emma:mode="ink">
                <msink:context xmlns:msink="http://schemas.microsoft.com/ink/2010/main" type="inkWord" rotatedBoundingBox="28167,8108 28656,8081 28700,8867 28211,8894"/>
              </emma:interpretation>
              <emma:one-of disjunction-type="recognition" id="oneOf31">
                <emma:interpretation id="interp155" emma:lang="zh-CN" emma:confidence="0">
                  <emma:literal>方</emma:literal>
                </emma:interpretation>
                <emma:interpretation id="interp156" emma:lang="zh-CN" emma:confidence="0">
                  <emma:literal>云</emma:literal>
                </emma:interpretation>
                <emma:interpretation id="interp157" emma:lang="zh-CN" emma:confidence="0">
                  <emma:literal>示</emma:literal>
                </emma:interpretation>
                <emma:interpretation id="interp158" emma:lang="zh-CN" emma:confidence="0">
                  <emma:literal>亓</emma:literal>
                </emma:interpretation>
                <emma:interpretation id="interp159" emma:lang="zh-CN" emma:confidence="0">
                  <emma:literal>关</emma:literal>
                </emma:interpretation>
              </emma:one-of>
            </emma:emma>
          </inkml:annotationXML>
          <inkml:trace contextRef="#ctx0" brushRef="#br0" timeOffset="199470">28490 9127 7296,'-26'5'2816,"26"-5"-1536,-30 20-1216,26-18 1408,8 6-896,0 1 1088,1-1-960,-5-5 319,4 5-639,1-8 160,3 4-320,6-4 224,2 0-256,7-4 96,3 0-160,18-11 0,4 4-64,1-9-64,-5 4 32,0-8-544,-5 12 288,-4 12-384,-9-3-736,-3-5-255,-10 11-737,-10 2-1248,7-2 1920,-15 2 416,0-2 800,-8 5 992,0 1 960,-5-6 1632,6 5-1632,-10-5 864,9 5-1408,-4 4 479,3 3-863,-3 2 416,7-2-576,-3 9 320,10-2-416,-10 14 64,3 4-256,-8 10 0,-3 16 0,-2-19 0,10 0-64,0-13-64,1-2-768,-11 2-1344,10 2 1120,0-22-607,8-14-33,5-14-512,5 2 1120,5-20 0,3 2 640,7-9 160,3 4 128,11-5 160,2-2 512,-10 6 992,5 6-832,0 7 416,-6 6-256,-7 7 352,5 1-672,-2 6 95,-3 9 33,-5 10 96,-3 4 0,-7 8 64,-3 8-480,0 8 64,-3-8 64,-2 14-128,0-22-832,5 11-384,5-11-1536,3-21-607,1-14-1921</inkml:trace>
          <inkml:trace contextRef="#ctx0" brushRef="#br0" timeOffset="198784">28474 8893 9728,'-14'4'3680,"14"-4"-1984,0 8-1344,0-3 1247,10-2-927,-2 5 96,10 3-352,0-2-32,2-1-192,12-2 0,-2 2-96,10-3-256,-1-2 64,-2-6-800,-4-2 480,-5-3-1919,-7 8 1311,-8 0-960,-4-3-2016</inkml:trace>
        </inkml:traceGroup>
        <inkml:traceGroup>
          <inkml:annotationXML>
            <emma:emma xmlns:emma="http://www.w3.org/2003/04/emma" version="1.0">
              <emma:interpretation id="{69C824EA-400C-411E-BE94-53A912901A31}" emma:medium="tactile" emma:mode="ink">
                <msink:context xmlns:msink="http://schemas.microsoft.com/ink/2010/main" type="inkWord" rotatedBoundingBox="29030,8092 29895,8045 29934,8755 29069,8802"/>
              </emma:interpretation>
              <emma:one-of disjunction-type="recognition" id="oneOf32">
                <emma:interpretation id="interp160" emma:lang="zh-CN" emma:confidence="0">
                  <emma:literal>法</emma:literal>
                </emma:interpretation>
                <emma:interpretation id="interp161" emma:lang="zh-CN" emma:confidence="0">
                  <emma:literal>洁</emma:literal>
                </emma:interpretation>
                <emma:interpretation id="interp162" emma:lang="zh-CN" emma:confidence="0">
                  <emma:literal>诘</emma:literal>
                </emma:interpretation>
                <emma:interpretation id="interp163" emma:lang="zh-CN" emma:confidence="0">
                  <emma:literal>请</emma:literal>
                </emma:interpretation>
                <emma:interpretation id="interp164" emma:lang="zh-CN" emma:confidence="0">
                  <emma:literal>结</emma:literal>
                </emma:interpretation>
              </emma:one-of>
            </emma:emma>
          </inkml:annotationXML>
          <inkml:trace contextRef="#ctx0" brushRef="#br0" timeOffset="200227">29290 8901 8064,'-10'3'3072,"15"3"-1664,0-3-672,-5-3 928,8 3-512,5 2-193,5-5-351,5 8-128,3-8-288,0 0-128,-4 0 32,-4 3-480,-1-3-224,-8 4-671,-4 4-257,-19 27-2208,-3 0 1696,-6-3 608,3-10 1632,2 6 704,0-8 768,5-2 320,3-1-320,7-2-224,3 1-608,3-5-257,7 0-447,3-3-64,0 9-703,4-14-289,-3 13-672,-10-8-256,4 20 768,-8-2 448,-8 6 768,8 0 320,-9 3 768,0-4 416,0-4-128,6-1-97,-2-1-255,0-7-64,5-2-352,0-4-32,13-8-128,5-8-480,-1-12-128,1-11-768,4-12-384,-5-8-864,6-4-287,-2-7-193,-8 16-32,5 2-1856,5 8 2016,-11 5 2976,-4-7 1568</inkml:trace>
          <inkml:trace contextRef="#ctx0" brushRef="#br0" timeOffset="201128">29579 9264 10368,'-9'-4'3872,"1"34"-2112,12-36-1632,6 10 767,-2-13-447,4 6-32,6-5-448,8-4-192,15 0 96,3-3-448,5 4-159,-6 3-417,-4-4-128,-8 4-32,-5 3 64,-13 2-160,-13 3 1024,-3 8 384,-7 0 704,-3-2 384,0 8 256,0-8 224,0 2-384,3-3-64,2 2-353,3-3-95,0 4-192,5 0-32,-3 18 96,-2 2-96,-3 0-32,-10 2 128,0 3 96,-8-2 96,8-9 96,1 3-320,8-6-64,0-7-256,14-9-64,13-3-64,3-8-64,10-4-192,4 1-128,1-5-32,3 4 32,5 1-32,4 0 0,-4-1 96,-10 4 160,-3-3 0,-4 6 32,-6 2 128,-3 3 32,-5 0 160,-5 3 160,-8 5 128,-3 3 64,-10 6-256,0 2-64,-5 0-224,-4 1-64,4-5-992,-3 4-448,-2-6-1536,2-6-639</inkml:trace>
          <inkml:trace contextRef="#ctx0" brushRef="#br0" timeOffset="200580">29614 9107 10624,'5'-23'3680,"3"12"-1888,15 3-417,-5 0-223,8-1-512,4-5-96,1-2-352,8 0-128,-9 4-256,2 1-128,-6 0-672,-4-2-320,-4 1-447,-10 4-97,-8 2 64,-4-7 64,-5 6 832,-4-1 352,1-3 992,-4 3 448,4-1 320,-2 1 192,2 0-96,4 5-32,-2 0-288,7 3-129,-2 3-127,5 0 0,0 10-224,0-1-32,0 2-96,5 19 0,-5 9-128,3-6-96,1-6 0,2 1-32,-6-3-288,0-1-128,-6 1-1056,2-9-384,-9 1-1759,-13-6-641,0-1 352</inkml:trace>
        </inkml:traceGroup>
      </inkml:traceGroup>
    </inkml:traceGroup>
    <inkml:traceGroup>
      <inkml:annotationXML>
        <emma:emma xmlns:emma="http://www.w3.org/2003/04/emma" version="1.0">
          <emma:interpretation id="{2A8D5436-9FFD-4219-9F73-57779BDF8D67}" emma:medium="tactile" emma:mode="ink">
            <msink:context xmlns:msink="http://schemas.microsoft.com/ink/2010/main" type="paragraph" rotatedBoundingBox="18458,10695 24010,10453 24060,11608 18508,118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7BF7CE-6E10-44DB-8D3F-07E6F97A0FB1}" emma:medium="tactile" emma:mode="ink">
              <msink:context xmlns:msink="http://schemas.microsoft.com/ink/2010/main" type="line" rotatedBoundingBox="18458,10695 24010,10453 24060,11608 18508,11850"/>
            </emma:interpretation>
          </emma:emma>
        </inkml:annotationXML>
        <inkml:traceGroup>
          <inkml:annotationXML>
            <emma:emma xmlns:emma="http://www.w3.org/2003/04/emma" version="1.0">
              <emma:interpretation id="{03307861-CFCD-452B-9874-423DCFBAF986}" emma:medium="tactile" emma:mode="ink">
                <msink:context xmlns:msink="http://schemas.microsoft.com/ink/2010/main" type="inkWord" rotatedBoundingBox="18470,10979 18883,10961 18910,11587 18498,11605"/>
              </emma:interpretation>
              <emma:one-of disjunction-type="recognition" id="oneOf33">
                <emma:interpretation id="interp165" emma:lang="zh-CN" emma:confidence="0">
                  <emma:literal>女</emma:literal>
                </emma:interpretation>
                <emma:interpretation id="interp166" emma:lang="zh-CN" emma:confidence="0">
                  <emma:literal>*</emma:literal>
                </emma:interpretation>
                <emma:interpretation id="interp167" emma:lang="zh-CN" emma:confidence="0">
                  <emma:literal>北</emma:literal>
                </emma:interpretation>
                <emma:interpretation id="interp168" emma:lang="zh-CN" emma:confidence="0">
                  <emma:literal>卐</emma:literal>
                </emma:interpretation>
                <emma:interpretation id="interp169" emma:lang="zh-CN" emma:confidence="0">
                  <emma:literal>卝</emma:literal>
                </emma:interpretation>
              </emma:one-of>
            </emma:emma>
          </inkml:annotationXML>
          <inkml:trace contextRef="#ctx0" brushRef="#br0" timeOffset="246565">18906 11760 4224,'0'12'1664,"0"-12"-896,-5-12-192,1 12 1344,4 8-1056,-4-8 800,8 4-992,-4-4 512,0 0-704,0 0 320,0 2-480,0 4 320,4 4-352,1 2 191,0 1-255,-2 6 128,7 5-192,-2 11 64,5-1-128,0 10-128,5-5 0,-5 3-128,0 2 96,1-6-959,-1-3 575,-4 0-2368,3 1 1568,-2-14-3232,-2-6 2528</inkml:trace>
          <inkml:trace contextRef="#ctx0" brushRef="#br0" timeOffset="247075">19130 11830 5120,'0'-23'1920,"0"23"-1024,-4-13 64,-2 9 1600,6 4-1376,-2-3 768,-4 3-1184,-2 3 511,4 6-735,-4 2 416,2 5-544,-6 12 256,7 3-384,-8 7 0,3 4-192,-6 6-64,3-4 0,-5-2-128,5 2 64,-5 1-736,9 2 384,-4-12-1504,5-7 1057,-5 0-1537,3-9 1344,-3 0-1184,5 4 1280,-10-23-320,10-8 736,-10-15 160,6 4 224,-12-5 448,6 1-160,-2-5 704,6 9-480,5-9 736,4 9-640,-3-4 896,8 7-768,-5-4 736,5 9-736,5 0 512,3 2-640,2 2 383,-2 3-511,5-4 256,10 8-352,3-8 0,4 8-160,6-8 96,-2 5-128,6-5-320,-1 8 160,0-9-896,-3 9 544,-6-3-2047,2 3 1375</inkml:trace>
        </inkml:traceGroup>
        <inkml:traceGroup>
          <inkml:annotationXML>
            <emma:emma xmlns:emma="http://www.w3.org/2003/04/emma" version="1.0">
              <emma:interpretation id="{F3B10CC7-4EB0-4A1E-BCB7-33E769D9CEE9}" emma:medium="tactile" emma:mode="ink">
                <msink:context xmlns:msink="http://schemas.microsoft.com/ink/2010/main" type="inkWord" rotatedBoundingBox="19399,10744 20424,10699 20463,11595 19438,11640"/>
              </emma:interpretation>
              <emma:one-of disjunction-type="recognition" id="oneOf34">
                <emma:interpretation id="interp170" emma:lang="zh-CN" emma:confidence="0">
                  <emma:literal>执</emma:literal>
                </emma:interpretation>
                <emma:interpretation id="interp171" emma:lang="zh-CN" emma:confidence="0">
                  <emma:literal>㐜</emma:literal>
                </emma:interpretation>
                <emma:interpretation id="interp172" emma:lang="zh-CN" emma:confidence="0">
                  <emma:literal>极</emma:literal>
                </emma:interpretation>
                <emma:interpretation id="interp173" emma:lang="zh-CN" emma:confidence="0">
                  <emma:literal>㭄</emma:literal>
                </emma:interpretation>
                <emma:interpretation id="interp174" emma:lang="zh-CN" emma:confidence="0">
                  <emma:literal>救</emma:literal>
                </emma:interpretation>
              </emma:one-of>
            </emma:emma>
          </inkml:annotationXML>
          <inkml:trace contextRef="#ctx0" brushRef="#br0" timeOffset="252800">20077 11736 9472,'0'0'0,"-26"-4"160,13-4 448,8 0-320,-8-7 800,8-1-640,-3-3 512,3 8-544,-3-6 384,8 3-448,-5-3 480,5 9-512,-3-3 511,6 8-511,-3-2 512,10 5-512,-7 0 416,2 5-416,-5 1 416,0 7-448,0 7 288,5 11-320,-2-4 128,2 4-224,-5-4 224,5 1-256,-5-2 160,0 6-160,0 7 64,0 0-96,-5 36 0,0 3-32,-3-9 32,8-11-64,-5-7-160,5-4 64,-3 0-1088,-2-9 608,0-10-2496,5-8 1696</inkml:trace>
          <inkml:trace contextRef="#ctx0" brushRef="#br0" timeOffset="253321">19683 11952 6272,'-18'-8'2368,"18"8"-1280,0-28-160,0 20 1600,0 8-1376,0-4 480,0 4-961,0-4 161,9 4-480,0-4 224,4 4-320,5-8 64,3 5-192,10-8 0,0 3-64,9-9-64,4 6 32,3-5-192,-3 4 96,-4-4-1088,-5 4 608,-8-2-2623,-1 6 1727,-8 3-3488,-6 5 2784</inkml:trace>
          <inkml:trace contextRef="#ctx0" brushRef="#br0" timeOffset="253594">19774 12145 5760,'-12'16'2176,"12"-16"-1152,0 15-224,0-7 1792,3 3-1440,-3-2 896,5-1-1216,-5-14 607,8 6-831,2-2 512,2-2-640,7-9 160,-2 2-352,5-9-32,4 6-160,4-19-256,6 10 64,3-13-1792,-4 6 1024,1-9-3199,-6 12 2239,0-13-3232,-2 13 2880</inkml:trace>
          <inkml:trace contextRef="#ctx0" brushRef="#br0" timeOffset="254465">20210 12029 6784,'-23'-5'2528,"23"5"-1344,-5 0-480,2 0 1600,6 0-1280,-3 0 576,10 0-961,-6 0 257,10 0-512,7 0 96,5 5-320,-3-2 0,2 1-96,-7 0-832,3 4 416,7 0-3231,-2 3 1983,-6 0-3680,4 6 2976</inkml:trace>
          <inkml:trace contextRef="#ctx0" brushRef="#br0" timeOffset="254251">20328 11541 7296,'0'-12'2816,"0"12"-1536,17-19-384,-17 16 1312,4 3-1216,-4-5 191,0 10-703,0-2 544,5 5-576,-10 3 640,5 6-640,-8 6 192,8 7-352,-4 14-96,-2-5-128,-2 8 32,-1-2-64,-4 11 64,9-1-64,-8-2-224,7-1 96,-5-5-1088,10-5 640,-8-6-1920,8-8 1345,-5-14-1377,10 2 1440,-10-13-512,5-3 928,-8-14 128,-2 1 320,-3-10 64,10 3 64,-10-3 480,8 8-224,-4-10 768,5 6-544,-6-4 672,10 4-640,-3-1 544,3 9-544,0-9 544,8 8-576,-3-3 351,8 4-447,5-6 192,3 9-288,2-6 224,-2 5-256,2-2 256,3 7-256,-4-4 32,-1 8-128,-3 0 224,3 8-192,-6-4 256,1 7-256,-11 9 320,0 8-256,-5 2 96,0 6-160,0 3 0,3 0-64,2 0 32,8-5-64,5-7-32,0 1 32,-1-9 32,4 1-32,2-9-32,3 1 32,-3-7-544,-2-2 288,-3-6-1536,3 3 992,-12-9-2975,-1 1 2079,-16-6-3520,-1 1 2912</inkml:trace>
        </inkml:traceGroup>
        <inkml:traceGroup>
          <inkml:annotationXML>
            <emma:emma xmlns:emma="http://www.w3.org/2003/04/emma" version="1.0">
              <emma:interpretation id="{5CD40345-2FE7-4232-BE1B-6802CDDC774B}" emma:medium="tactile" emma:mode="ink">
                <msink:context xmlns:msink="http://schemas.microsoft.com/ink/2010/main" type="inkWord" rotatedBoundingBox="20728,10596 21564,10560 21614,11714 20778,11751"/>
              </emma:interpretation>
              <emma:one-of disjunction-type="recognition" id="oneOf35">
                <emma:interpretation id="interp175" emma:lang="zh-CN" emma:confidence="0">
                  <emma:literal>行</emma:literal>
                </emma:interpretation>
                <emma:interpretation id="interp176" emma:lang="zh-CN" emma:confidence="0">
                  <emma:literal>纡</emma:literal>
                </emma:interpretation>
                <emma:interpretation id="interp177" emma:lang="zh-CN" emma:confidence="0">
                  <emma:literal>許</emma:literal>
                </emma:interpretation>
                <emma:interpretation id="interp178" emma:lang="zh-CN" emma:confidence="0">
                  <emma:literal>佇</emma:literal>
                </emma:interpretation>
                <emma:interpretation id="interp179" emma:lang="zh-CN" emma:confidence="0">
                  <emma:literal>彷</emma:literal>
                </emma:interpretation>
              </emma:one-of>
            </emma:emma>
          </inkml:annotationXML>
          <inkml:trace contextRef="#ctx0" brushRef="#br0" timeOffset="255138">21244 11732 7168,'-5'12'2720,"5"-12"-1472,-13 11-416,5-3 1632,8 0-1376,-13 0 383,3 3-895,-6 6-256,1-2-192,-11 8-1312,6 0 641,-12 5-3233,5-1 2112,-2 1-3072,6 0 2688</inkml:trace>
          <inkml:trace contextRef="#ctx0" brushRef="#br0" timeOffset="254932">21206 11479 8192,'-6'-8'3072,"6"8"-1664,0-5-736,0 2 1376,0 6-1152,0-3 191,0 0-671,-4 0 320,4 0-416,-4 0 416,0 8-448,-9 1 160,3 2-288,-11 5 0,8 0-96,-13 10-960,3 7 480,-8 0-2719,11 4 1727,-8-10-4160,15-5 3136</inkml:trace>
          <inkml:trace contextRef="#ctx0" brushRef="#br0" timeOffset="255441">21077 11895 5632,'5'0'2112,"-5"0"-1152,5 43-64,-2-35 1568,2-3-1344,0-2 736,0 2-1120,-2 1 543,2 7-767,0 1 448,-2 3-544,2 6 256,0 1-384,-2 2 256,2 1-288,-5 1 128,5 3-224,0-4 128,-2-3-160,2-4 0,0-6-64,-2-8-192,7-3 64,-5-18-1024,3-1 608,0-20-2560,5 2 1697,1-40-3777,3 7 2880,-3-19-2112,2 9 2528</inkml:trace>
          <inkml:trace contextRef="#ctx0" brushRef="#br0" timeOffset="255975">21428 11854 7424,'-4'11'2816,"4"-11"-1536,4 3-640,-4-3 1344,6 5-1120,2-10 320,4 5-737,12-11-63,6 3-224,4-11-32,7 4-64,2-10-64,5 6 32,-8-4-736,0 4 385,-14 3-1921,0 7 1248,-12 6-3712,-6 6 2624</inkml:trace>
          <inkml:trace contextRef="#ctx0" brushRef="#br0" timeOffset="255696">21494 11362 5888,'-4'7'2272,"4"-7"-1216,4 16-256,-4-13 1504,4 2-1248,1 3 608,3-2-992,2-1 255,3 4-543,0-6 288,0 0-384,9 2 64,-1-2-224,2-3-64,8 0-32,-15 0 32,7 0-32,-5 0-512,0 0 256,-10 0-1727,5 0 1055,-13 5-3616,5 2 2528,-19 12-2400,2 8 2496</inkml:trace>
          <inkml:trace contextRef="#ctx0" brushRef="#br0" timeOffset="256247">21626 11748 5632,'4'-13'2176,"-4"13"-1152,0 8-224,0-8 1440,10 5-1248,-10-5 672,3 3-992,2 0 544,5 5-705,-8 4 577,8 1-608,-2 1 448,0 6-512,2 7 320,-2 1-416,-2 11 256,-2 0-320,-1 19 288,2-3-320,1 0 96,-2-9-192,-4 1 64,4 0-96,-4 0 96,0-8-128,-4 3 32,4-1-32,-15-11-544,8-7 256,-17-7-1952,12-5 1216,-19-11-3679,14-3 2591,-10-16-3584,11 3 3232</inkml:trace>
        </inkml:traceGroup>
        <inkml:traceGroup>
          <inkml:annotationXML>
            <emma:emma xmlns:emma="http://www.w3.org/2003/04/emma" version="1.0">
              <emma:interpretation id="{19977428-AEEC-463F-87C3-EE046EA83323}" emma:medium="tactile" emma:mode="ink">
                <msink:context xmlns:msink="http://schemas.microsoft.com/ink/2010/main" type="inkWord" rotatedBoundingBox="21820,10642 22878,10596 22919,11537 21861,11583"/>
              </emma:interpretation>
              <emma:one-of disjunction-type="recognition" id="oneOf36">
                <emma:interpretation id="interp180" emma:lang="zh-CN" emma:confidence="0">
                  <emma:literal>优</emma:literal>
                </emma:interpretation>
                <emma:interpretation id="interp181" emma:lang="zh-CN" emma:confidence="0">
                  <emma:literal>優</emma:literal>
                </emma:interpretation>
                <emma:interpretation id="interp182" emma:lang="zh-CN" emma:confidence="0">
                  <emma:literal>伏</emma:literal>
                </emma:interpretation>
                <emma:interpretation id="interp183" emma:lang="zh-CN" emma:confidence="0">
                  <emma:literal>忧</emma:literal>
                </emma:interpretation>
                <emma:interpretation id="interp184" emma:lang="zh-CN" emma:confidence="0">
                  <emma:literal>犹</emma:literal>
                </emma:interpretation>
              </emma:one-of>
            </emma:emma>
          </inkml:annotationXML>
          <inkml:trace contextRef="#ctx0" brushRef="#br0" timeOffset="256987">22406 11510 6144,'-8'-2'2272,"8"2"-1216,5 0-192,-5 0 1408,0 0-1248,0-6 512,3 6-960,2-3 543,0 6-639,-5-3 608,4 6-640,-4-4 352,0 6-480,-4 8 128,4 7-288,-10 5 0,2-3-96,-10 17-128,1-4 32,-27 24-256,5 1 160,-9-4-1088,8-6 672,0-9-2271,9-5 1535,15-19-2080,6-10 1920,10-10-832,10 0 1312,-2-10 128,5 1 480,0-2 1376,5 6-544,5-2 1920,-3 2-1312,4 2 1440,-4 3-1440,-7 3 864,6 6-1121,-7-1 673,6 6-864,-5 6 512,5 7-672,-10 1 32,1-1-320,-5 4-32,1 0-96,-5 13-608,5-6 288,-5-10-2208,0 3 1344,0-14-4799,0-3 3327</inkml:trace>
          <inkml:trace contextRef="#ctx0" brushRef="#br0" timeOffset="257322">22516 11806 6656,'-9'4'2464,"9"-4"-1344,-3 12-256,3-8 1472,3 0-1280,2 0 512,5 0-993,-2-2 257,0 3-480,10-5 384,4 3-448,4-6 160,5 3-288,13-15 64,-1 3-128,-3-8 0,-5 9-32,1-14-480,-10 11 224,-8-14-1600,-1 9 992,-9 0-2623,-2 3 1919,-12 1-3104,6 2 2624</inkml:trace>
          <inkml:trace contextRef="#ctx0" brushRef="#br0" timeOffset="257525">22792 11526 6400,'-3'-8'2368,"3"8"-1280,-5 3-576,5-3 1536,5 8-1152,-5 1 928,3 1-1088,-3 10 703,4 3-831,-4 4 576,0 9-672,-4-5 224,1 4-416,-8-1 32,9 2-224,-13 0 0,2 3-64,-18 14-192,10 3 64,-1-13-1088,4-4 608,1-8-2144,4 0 1505,-1-12-2497,6-2 2080,3-17-2592,5-6 2368</inkml:trace>
          <inkml:trace contextRef="#ctx0" brushRef="#br0" timeOffset="257869">22823 11887 5120,'13'5'1920,"-13"-5"-1024,0 7-64,0-3 1312,0 5-1184,0 2 608,5 0-928,-1 6 480,2-3-640,-3 5 511,2 1-543,-1 0 448,-1 4-480,2-4 384,4 3-448,-4-4 320,4 5-384,-1-4 128,5 2-256,-3-6 128,3-1-160,3-7 160,2 0-192,0-8 192,0 0-192,0-8 96,-1 0-96,-4-7 96,5 7-128,-5-7 32,0 3-32,-5-8-544,2 9 256,-10-9-1952,0 9 1216,-10-13-3615,5 10 2559,-11-19-3360,3 7 3040</inkml:trace>
          <inkml:trace contextRef="#ctx0" brushRef="#br0" timeOffset="258064">22925 11396 8576,'4'-3'3232,"-4"3"-1728,0 8-768,0-5 1568,10 0-1313,-2 5 481,10 4-928,-1-4 64,4 4-352,-3 0-96,5 3-96,-7-3-192,7 4 64,-10-5-1856,5 5 1024,-10-4-5023,4-1 3263</inkml:trace>
        </inkml:traceGroup>
        <inkml:traceGroup>
          <inkml:annotationXML>
            <emma:emma xmlns:emma="http://www.w3.org/2003/04/emma" version="1.0">
              <emma:interpretation id="{9A7BCCE7-D172-4A62-820A-B75DF930A03E}" emma:medium="tactile" emma:mode="ink">
                <msink:context xmlns:msink="http://schemas.microsoft.com/ink/2010/main" type="inkWord" rotatedBoundingBox="23145,10613 24015,10575 24052,11432 23182,11470"/>
              </emma:interpretation>
              <emma:one-of disjunction-type="recognition" id="oneOf37">
                <emma:interpretation id="interp185" emma:lang="zh-CN" emma:confidence="0">
                  <emma:literal>化</emma:literal>
                </emma:interpretation>
                <emma:interpretation id="interp186" emma:lang="zh-CN" emma:confidence="0">
                  <emma:literal>伦</emma:literal>
                </emma:interpretation>
                <emma:interpretation id="interp187" emma:lang="zh-CN" emma:confidence="0">
                  <emma:literal>他</emma:literal>
                </emma:interpretation>
                <emma:interpretation id="interp188" emma:lang="zh-CN" emma:confidence="0">
                  <emma:literal>伯</emma:literal>
                </emma:interpretation>
                <emma:interpretation id="interp189" emma:lang="zh-CN" emma:confidence="0">
                  <emma:literal>佔</emma:literal>
                </emma:interpretation>
              </emma:one-of>
            </emma:emma>
          </inkml:annotationXML>
          <inkml:trace contextRef="#ctx0" brushRef="#br0" timeOffset="258514">23728 11388 9472,'-10'0'3584,"10"0"-1920,-18 0-1088,18 0 1535,5 8-1215,-5 0 512,5 3-864,-10 0 128,5 5-384,-13 4 32,5 0-192,-14 16-64,4-2-32,-13 12-1024,10 2 544,-15-10-2496,10-6 1633,-9 0-3777,9-6 2848,-10 1-2240,15-2 2560</inkml:trace>
          <inkml:trace contextRef="#ctx0" brushRef="#br0" timeOffset="258728">23587 11716 8448,'5'20'3232,"-5"-20"-1728,8 24-768,-8-13 1696,5 5-1345,-5 3 609,5 1-1024,-5 2 128,3 6-480,-3 3-32,0 5-192,0-1-192,0-1 32,0-3-1600,0 2 928,0-11-4223,0 2 2783</inkml:trace>
          <inkml:trace contextRef="#ctx0" brushRef="#br0" timeOffset="259418">23771 11432 8576,'0'8'3232,"0"-8"-1728,3 23-768,2-12 1344,0 5-1153,-1 4 321,4-1-768,1 12 224,6 0-416,-7 4 128,0 1-256,2-2 128,-2-2-160,-4 8 224,2-2-224,-6 21 256,0-6-256,0-6 96,0-8-128,0-3 96,0 0-128,0-6 128,8 1-128,0-4 32,2-3-32,2-8-64,6 0 32,3-13-32,6 6 0,8-9 64,-4 0-32,-1-9-32,6 1 32,-5-3-32,3 3 0,1-12 64,1 8-32,-15-4-288,2 5 128,-15-4-1632,0 3 960,-11-8-4511,-2 6 2943,-8-19-3616,5 7 3424</inkml:trace>
          <inkml:trace contextRef="#ctx0" brushRef="#br0" timeOffset="258998">24104 11486 7552,'14'-31'2816,"-14"31"-1536,4-15-224,-4 10 1696,0 10-1505,0-5 737,0 7-1216,-4 1 672,4 7-832,-14 5 224,0 0-480,-12 10-64,8 2-160,-2 3-96,2 0 0,-8-3-1024,-2-5 544,-2 0-2560,8-3 1664,-4-5-4351,8-3 3231,0-5-2496,6-3 2880</inkml:trace>
        </inkml:traceGroup>
      </inkml:traceGroup>
    </inkml:traceGroup>
    <inkml:traceGroup>
      <inkml:annotationXML>
        <emma:emma xmlns:emma="http://www.w3.org/2003/04/emma" version="1.0">
          <emma:interpretation id="{AD51F149-DEF8-473D-9682-385D8F2699C7}" emma:medium="tactile" emma:mode="ink">
            <msink:context xmlns:msink="http://schemas.microsoft.com/ink/2010/main" type="paragraph" rotatedBoundingBox="18334,12969 24270,12634 24336,13794 18399,141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520B49-AD8D-41F9-912F-3F962A25659E}" emma:medium="tactile" emma:mode="ink">
              <msink:context xmlns:msink="http://schemas.microsoft.com/ink/2010/main" type="line" rotatedBoundingBox="18334,12969 24270,12634 24335,13794 18399,14128"/>
            </emma:interpretation>
          </emma:emma>
        </inkml:annotationXML>
        <inkml:traceGroup>
          <inkml:annotationXML>
            <emma:emma xmlns:emma="http://www.w3.org/2003/04/emma" version="1.0">
              <emma:interpretation id="{D8D6A021-A728-4B0D-8A46-AC7E13AF44F5}" emma:medium="tactile" emma:mode="ink">
                <msink:context xmlns:msink="http://schemas.microsoft.com/ink/2010/main" type="inkWord" rotatedBoundingBox="18351,13278 18852,13250 18884,13813 18383,13841"/>
              </emma:interpretation>
              <emma:one-of disjunction-type="recognition" id="oneOf38">
                <emma:interpretation id="interp190" emma:lang="zh-CN" emma:confidence="0">
                  <emma:literal>*</emma:literal>
                </emma:interpretation>
                <emma:interpretation id="interp191" emma:lang="zh-CN" emma:confidence="0">
                  <emma:literal>※</emma:literal>
                </emma:interpretation>
                <emma:interpretation id="interp192" emma:lang="zh-CN" emma:confidence="0">
                  <emma:literal>兆</emma:literal>
                </emma:interpretation>
                <emma:interpretation id="interp193" emma:lang="zh-CN" emma:confidence="0">
                  <emma:literal>吒</emma:literal>
                </emma:interpretation>
                <emma:interpretation id="interp194" emma:lang="zh-CN" emma:confidence="0">
                  <emma:literal>唌</emma:literal>
                </emma:interpretation>
              </emma:one-of>
            </emma:emma>
          </inkml:annotationXML>
          <inkml:trace contextRef="#ctx0" brushRef="#br0" timeOffset="262826">19046 14098 4992,'-3'-18'1824,"3"18"-960,0-4 32,0-1 1696,0 10-1408,-5-5 992,0 4-1280,-8 4 575,10 2-831,-12 10 352,12 0-576,-15 10 192,5 6-352,-4 6 128,3 2-224,-8 6 0,9-3-96,-8 0-480,3-8 224,0-8-1472,10-3 928,-10-9-2271,9-2 1663,-5-11-2752,6-2 2336,-5-14-1760,8-7 2016</inkml:trace>
          <inkml:trace contextRef="#ctx0" brushRef="#br0" timeOffset="263068">18629 14430 7168,'-4'-20'2720,"4"20"-1472,-4-38-480,-1 26 1568,10 4-1280,-5 4 383,0 8-863,4 9 96,5 6-384,8-12-32,5 1-160,8-16-64,1 4 0,10 1-128,3 3 64,-1-8-192,1 0 128,-5 0-672,2 4 448,-11 0-1567,0 8 1055,-8-12-2464,-4 6 1888,-5-15-2624,5 12 2304</inkml:trace>
          <inkml:trace contextRef="#ctx0" brushRef="#br0" timeOffset="262525">18801 14076 6656,'-8'-8'2464,"8"8"-1344,-5-8-736,0 4 1152,10 8-864,-5-4 672,0 0-800,0 0 288,5 0-480,-2 0 287,2 8-351,3 0 352,2 3-384,-2 4 224,5 4-256,0 8-64,1 5-96,-1 3-64,4-4 32,-3 1-192,2-6 96,2 10-1024,0-5 608,-5-4-2559,0 1 1695,-8-9-3424,-1-2 2688</inkml:trace>
          <inkml:trace contextRef="#ctx0" brushRef="#br0" timeOffset="264475">18924 14318 2560,'4'-5'960,"-4"5"-512,-4-15-192,-1 11 960,10 4-672,-5-4 832,0 8-800,0 4 608,0 8-672,0-5 448,0 6-544,0-11 256,0 2-384,0 0 416,0 3-416,0 1 352,4 1-352,0-7 192,1 7-256,-5-10 288,5 5-288,-2 4 160,7 4-224,-2-1 128,0 4-160,2 1 0,3-1-65,-5-3-126,2 3 31,-2-7 32,4 0 0,-2-8-352,-2 4 192,2-12-1632,-2 4 992</inkml:trace>
        </inkml:traceGroup>
        <inkml:traceGroup>
          <inkml:annotationXML>
            <emma:emma xmlns:emma="http://www.w3.org/2003/04/emma" version="1.0">
              <emma:interpretation id="{2E488523-F399-42E3-BD28-8CE6041C2B31}" emma:medium="tactile" emma:mode="ink">
                <msink:context xmlns:msink="http://schemas.microsoft.com/ink/2010/main" type="inkWord" rotatedBoundingBox="19341,12975 19503,12966 19564,14033 19401,14042"/>
              </emma:interpretation>
              <emma:one-of disjunction-type="recognition" id="oneOf39">
                <emma:interpretation id="interp195" emma:lang="zh-CN" emma:confidence="0">
                  <emma:literal>(</emma:literal>
                </emma:interpretation>
                <emma:interpretation id="interp196" emma:lang="zh-CN" emma:confidence="0">
                  <emma:literal>丨</emma:literal>
                </emma:interpretation>
                <emma:interpretation id="interp197" emma:lang="zh-CN" emma:confidence="0">
                  <emma:literal>l</emma:literal>
                </emma:interpretation>
                <emma:interpretation id="interp198" emma:lang="zh-CN" emma:confidence="0">
                  <emma:literal>‵</emma:literal>
                </emma:interpretation>
                <emma:interpretation id="interp199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265297">19753 13774 5120,'-8'-19'1920,"8"19"-1024,0 0-128,0 0 1472,0 0-1216,0 0 992,0 0-1184,-5 0 768,5 0-929,-8 5 705,3 3-768,-8 3 384,3 9-576,-7 10 192,3 6-352,-2 11 64,1 4-192,2 15 64,5-5-96,3 17-64,5-7 0,5 3-128,3-3 64,5-1-480,2-9 288,1 2-1312,2-9 864,5 1-2111,-2-8 1567,1 0-4032,4-5 2976</inkml:trace>
        </inkml:traceGroup>
        <inkml:traceGroup>
          <inkml:annotationXML>
            <emma:emma xmlns:emma="http://www.w3.org/2003/04/emma" version="1.0">
              <emma:interpretation id="{CADE80C6-ED37-4A86-868F-5B44152683FA}" emma:medium="tactile" emma:mode="ink">
                <msink:context xmlns:msink="http://schemas.microsoft.com/ink/2010/main" type="inkWord" rotatedBoundingBox="19957,12993 20543,12960 20592,13828 20006,13861"/>
              </emma:interpretation>
              <emma:one-of disjunction-type="recognition" id="oneOf40">
                <emma:interpretation id="interp200" emma:lang="zh-CN" emma:confidence="0">
                  <emma:literal>自</emma:literal>
                </emma:interpretation>
                <emma:interpretation id="interp201" emma:lang="zh-CN" emma:confidence="0">
                  <emma:literal>白</emma:literal>
                </emma:interpretation>
                <emma:interpretation id="interp202" emma:lang="zh-CN" emma:confidence="0">
                  <emma:literal>向</emma:literal>
                </emma:interpretation>
                <emma:interpretation id="interp203" emma:lang="zh-CN" emma:confidence="0">
                  <emma:literal>囱</emma:literal>
                </emma:interpretation>
                <emma:interpretation id="interp204" emma:lang="zh-CN" emma:confidence="0">
                  <emma:literal>囟</emma:literal>
                </emma:interpretation>
              </emma:one-of>
            </emma:emma>
          </inkml:annotationXML>
          <inkml:trace contextRef="#ctx0" brushRef="#br0" timeOffset="266486">20218 14009 5504,'6'-12'2112,"-6"12"-1152,20 4-288,-14-4 1632,2 3-1280,1 2 1024,4 7-1216,-5-1 607,2 1-799,-7 4 544,7 3-672,-7 9 384,2-1-544,0 4 192,-1 0-320,-4 8 128,0 5-192,0 6 128,0 0-160,0 0 0,0-2-64,0-5-256,0-4 96,0-8-960,0-9 608,-4-8-2080,-1-3 1408,0-22-3295,5-6 2495,0-10-2784,10 4 2688</inkml:trace>
          <inkml:trace contextRef="#ctx0" brushRef="#br0" timeOffset="266156">20555 13779 5248,'5'-8'2016,"-5"8"-1088,8 0-256,-3 0 1280,0 0-1088,-5-3 736,4 3-960,-4-5 1056,4 5-928,-4-3 863,0 6-927,-4-3 416,0 5-640,-10-5 352,5 3-480,-12 0 32,8 2-224,-18-2-96,13 9-32,-13 1-1184,5 1 640,-17 11-2880,7-3 1889,-8 9-4353,9 2 3296</inkml:trace>
          <inkml:trace contextRef="#ctx0" brushRef="#br0" timeOffset="266955">20416 14063 5120,'3'-15'2016,"-3"15"-1088,23-16-448,-10 5 1088,0 6-896,10-9 320,7 6-608,-4-9 224,5 11-352,0-7 416,3 9-384,-3-4 576,-1 8-480,-7-3 576,-2 6-545,-3-3 641,-5 8-608,-8 1 640,3-1-640,-3 3 416,0 1-512,-5 4 320,5-2-384,-5 2 128,0 4-256,-5 0 224,5 2-256,-5 6 32,10-1-96,-5 0 96,0 5-96,0 6 192,0 6-160,0 6 32,0-2-64,0-6 32,0-3-64,0-4 64,0 1-64,-5-14-384,5 2 224,-8-8-1376,-2-6 832,-8-10-2624,2 0 1856,-7-22-2431,5 2 2207,-8-15-1792,9 8 1984,-9-7-1280,8 9 1600</inkml:trace>
          <inkml:trace contextRef="#ctx0" brushRef="#br0" timeOffset="267420">20429 14235 7424,'-10'-27'2816,"10"27"-1536,0-4-800,0 1 1312,0 6-1024,0-3 480,10 0-736,-2-3 127,10 3-351,0-5 160,0 10-224,2-5 64,3 3-160,-5 1 0,-2 0-64,-6 0-64,-2 4 32,-12 8-32,0 4 0,-19 2 192,5 1-96,-8-4 384,1 5-256,2-12 32,10 0-160,0-5-192,10 1 32,3-4 32,8 1 32,10-10 0,8 1 0,4-11 0,-4 3 0,-4 0-96,0 10 64,-12 8-320,-2 10 192,-16 3-224,-2 1 224,-16 7 224,3 4-32,-3 0 288,1 1-192,7-9 320,5 0-256,5-7 96,3-4-160,5-8-128,8 0-32,2-12 96,7 0-32,-3-4-384,6 4 224,-7-4-1120,0 9 704,2-5-2431,-3 5 1663</inkml:trace>
        </inkml:traceGroup>
        <inkml:traceGroup>
          <inkml:annotationXML>
            <emma:emma xmlns:emma="http://www.w3.org/2003/04/emma" version="1.0">
              <emma:interpretation id="{993925BC-3F4C-45DA-A641-1C335D0AE46C}" emma:medium="tactile" emma:mode="ink">
                <msink:context xmlns:msink="http://schemas.microsoft.com/ink/2010/main" type="inkWord" rotatedBoundingBox="20821,12829 21572,12786 21632,13844 20881,13886"/>
              </emma:interpretation>
              <emma:one-of disjunction-type="recognition" id="oneOf41">
                <emma:interpretation id="interp205" emma:lang="zh-CN" emma:confidence="0">
                  <emma:literal>定</emma:literal>
                </emma:interpretation>
                <emma:interpretation id="interp206" emma:lang="zh-CN" emma:confidence="0">
                  <emma:literal>实</emma:literal>
                </emma:interpretation>
                <emma:interpretation id="interp207" emma:lang="zh-CN" emma:confidence="0">
                  <emma:literal>突</emma:literal>
                </emma:interpretation>
                <emma:interpretation id="interp208" emma:lang="zh-CN" emma:confidence="0">
                  <emma:literal>庭</emma:literal>
                </emma:interpretation>
                <emma:interpretation id="interp209" emma:lang="zh-CN" emma:confidence="0">
                  <emma:literal>㝚</emma:literal>
                </emma:interpretation>
              </emma:one-of>
            </emma:emma>
          </inkml:annotationXML>
          <inkml:trace contextRef="#ctx0" brushRef="#br0" timeOffset="268047">21446 13616 7424,'-12'-8'2816,"12"8"-1536,-6 0-640,2-4 1408,8 0-1152,-4 1 799,0 3-1023,0 3 512,6 9-704,-3 0 384,10 2-512,0 3 128,4 2-320,-7-4-64,4 2-64,-10-1-544,4 3 288,-2-8-1664,-4 5 1056,-2-4-3327,0 0 2335,-8-10-3168,0 4 2816</inkml:trace>
          <inkml:trace contextRef="#ctx0" brushRef="#br0" timeOffset="268273">21156 13818 7424,'-8'15'2816,"8"-15"-1536,0 35-448,0-26 1344,4 2-1216,0 0 383,4 5-831,2 1-64,-2-3-288,-3 3-320,3 2 96,-3 0-544,0 1 320,-2-1-1695,2 4 1087,-5-4-2976,5 1 2176</inkml:trace>
          <inkml:trace contextRef="#ctx0" brushRef="#br0" timeOffset="269327">21126 13997 7424,'-5'-6'2816,"5"6"-1536,9 0-928,-5 0 864,0 0-704,10-6 32,4 6-352,12-8 192,2 2-256,6-10 320,2 4-256,4-4 320,4 8-288,4-6 319,-2 2-319,-12-1 448,-2 5-384,-5 1 512,-5 7-480,-1-4 576,-7 8-512,-10-4 416,8 7-448,-16 1 32,2 8-224,-10-4-96,-2 4-32,-2-1-320,-2 4 160,-11 0-928,2 1 576,-11 0-1120,4 4 896,-6-5-288,4 1 576,-2-4 161,7-1 159,-4-4 447,10 5-191,-5-8 416,9 3-320,-6-2 160,10-1-256,5-8 64,8 0-128,3-8 96,7 3-128,3-2 192,9-1-160,0-8 96,4 8-96,-9-3-64,6 7 0,-5-7 32,-2 6-32,-3-3 256,2 8-160,-7-6 320,4 6-256,-6 0 320,-2 3-288,-4 5 224,4 3-224,0 8 64,2 4-160,-4 2 64,4 2-96,-2 1 0,0-2-32,-4 1-64,4-3 32,-4-1-832,6 5 448,-6-12-1408,0-5 992,-6-8-832,6 2 896,-4-13 97,8 0 383,-4-11 64,6 8 96,-2-6 192,4 9-64,0-3 256,10 7-192,5-12 319,-2 5-255,-8-5 32,10 8-128,-15-4-832,4 9 385,-12-8-2593,6 6 1632,-20-7-2624,6 9 2272,-22-2 0,7 5 1024,-11-3 2496,3 6-1024,-13-3 2400,8 8-1824,6-4 1152,12 9-1472,-8 6 799,8 7-1055,0-2 672,10-1-864,-5 5 352,8-4-544,-12 2 0,8 6-256,-8-6-320,-1 2 64,-8 4-1600,3-6 896,3-2-2495,6-4 1855,-8-5-2112,4 1 2016,0-13-2208,10-3 2112</inkml:trace>
          <inkml:trace contextRef="#ctx0" brushRef="#br0" timeOffset="269536">21156 14352 7168,'18'-31'2720,"-18"31"-1472,18 8-320,-15 1 1728,7-1-1440,-2-2 767,5 7-1215,0-6 608,10 5-832,3 3 384,4 4-576,1-2 192,0 2-320,13 0-64,4 4-96,-9-6 32,-3 2-64,-1-8-32,-1 5 32,20-4-128,-8 4 64,-9-9-672,-6 6 384,-5-7-2496,-4 2 1568,-1-3-5023,6 1 3519</inkml:trace>
        </inkml:traceGroup>
        <inkml:traceGroup>
          <inkml:annotationXML>
            <emma:emma xmlns:emma="http://www.w3.org/2003/04/emma" version="1.0">
              <emma:interpretation id="{18837FB6-E472-4854-A9ED-3B28EE7CA64C}" emma:medium="tactile" emma:mode="ink">
                <msink:context xmlns:msink="http://schemas.microsoft.com/ink/2010/main" type="inkWord" rotatedBoundingBox="21797,13030 22468,12992 22514,13794 21842,13831"/>
              </emma:interpretation>
              <emma:one-of disjunction-type="recognition" id="oneOf42">
                <emma:interpretation id="interp210" emma:lang="zh-CN" emma:confidence="0">
                  <emma:literal>义</emma:literal>
                </emma:interpretation>
                <emma:interpretation id="interp211" emma:lang="zh-CN" emma:confidence="0">
                  <emma:literal>又</emma:literal>
                </emma:interpretation>
                <emma:interpretation id="interp212" emma:lang="zh-CN" emma:confidence="0">
                  <emma:literal>火</emma:literal>
                </emma:interpretation>
                <emma:interpretation id="interp213" emma:lang="zh-CN" emma:confidence="0">
                  <emma:literal>乂</emma:literal>
                </emma:interpretation>
                <emma:interpretation id="interp214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270617">22060 14077 6912,'30'-17'2624,"-30"17"-1408,10 3-352,-5 2 1472,-2-2-1280,2 3 639,3 5-1023,5 4 416,5 4-640,5 0 320,-2 6-448,10 5 256,4 1-320,5 2 288,0-7-320,7 6 96,-3 2-192,4 1 0,-4-4-64,0 0 32,-4 2-64,-6-6-576,-3-4 288,0 0-2144,-5-4 1312,-8-14-5087,-5-2 3455</inkml:trace>
          <inkml:trace contextRef="#ctx0" brushRef="#br0" timeOffset="270329">22521 13802 6144,'9'-11'2272,"-9"11"-1216,8 3-320,-4-3 1664,1 5-1312,-5-2 1056,5 2-1281,-5-2 833,0 5-992,0 4 768,0 8-832,-5-5 512,5 5-672,-9-1 320,1 1-480,-6 7 128,5-1-288,-8 13 0,5 5-96,-24 18-128,10 4 32,-5-11-480,9-8 288,-9 3-1536,5-11 992,-10 0-1984,10-3 1536,-13-8-2527,8-1 2143,-4-20-3200,4 1 2720</inkml:trace>
          <inkml:trace contextRef="#ctx0" brushRef="#br0" timeOffset="270044">22270 13872 7552,'-8'13'2880,"8"-13"-1536,5 0-928,-5 0 1408,3 8-1024,3-2 512,1 7-769,3-1 1,-1-1-352,0 5-96,4-1-64,-5 1-1088,2-1 577,-2-8-3777,0 5 2368,2-7-2912,2-2 2752</inkml:trace>
        </inkml:traceGroup>
        <inkml:traceGroup>
          <inkml:annotationXML>
            <emma:emma xmlns:emma="http://www.w3.org/2003/04/emma" version="1.0">
              <emma:interpretation id="{1E72B26C-562B-41FC-B56B-8081D0399F70}" emma:medium="tactile" emma:mode="ink">
                <msink:context xmlns:msink="http://schemas.microsoft.com/ink/2010/main" type="inkWord" rotatedBoundingBox="22620,13025 23582,12971 23620,13659 22659,13713"/>
              </emma:interpretation>
              <emma:one-of disjunction-type="recognition" id="oneOf43">
                <emma:interpretation id="interp215" emma:lang="zh-CN" emma:confidence="0">
                  <emma:literal>边</emma:literal>
                </emma:interpretation>
                <emma:interpretation id="interp216" emma:lang="zh-CN" emma:confidence="0">
                  <emma:literal>也</emma:literal>
                </emma:interpretation>
                <emma:interpretation id="interp217" emma:lang="zh-CN" emma:confidence="0">
                  <emma:literal>迈</emma:literal>
                </emma:interpretation>
                <emma:interpretation id="interp218" emma:lang="zh-CN" emma:confidence="0">
                  <emma:literal>圯</emma:literal>
                </emma:interpretation>
                <emma:interpretation id="interp219" emma:lang="zh-CN" emma:confidence="0">
                  <emma:literal>辸</emma:literal>
                </emma:interpretation>
              </emma:one-of>
            </emma:emma>
          </inkml:annotationXML>
          <inkml:trace contextRef="#ctx0" brushRef="#br0" timeOffset="272192">22947 13822 5888,'-8'0'2176,"8"0"-1152,0-12-480,0 12 1536,0 8-1152,0 0 928,0 4-1120,0 8 352,0 2-641,0 10 289,0 2-416,0 2 320,0-6-352,0 10 0,0-2-192,-5 6-64,5-2 0,-5 6-32,1-2 0,-5-14 64,9-5-32,-5-4-32,5-7 32,-8 3-128,8 4 64,0-10 32,5-2 0,-5-7-96,0 0 64,0-4 32,8 0 0,1-4 0,8 4 0,0-4 0,6 4 0,-5-4 0,3 4 0,-3-7 0,3 7 0,2-5 0,-2 10 0,1-5 0,4 0 0,-3 0 0,3 0 0,10 0 0,2 3 0,-2 1 64,-2 4-32,-6-4-32,-8 3 32,3-2 32,3 3-32,-5-5-32,7 0 32,-2-6-192,5 3 96,7-3 32,2-2 32,-5-3-288,1 8 160,-2-7-1504,-4 7 897,1-8-3265,-3 4 2208,-7-8-2912,5 9 2688</inkml:trace>
          <inkml:trace contextRef="#ctx0" brushRef="#br0" timeOffset="271625">23183 13938 8448,'-26'25'3232,"26"-25"-1728,-13 3-832,8-3 1248,5 5-1089,0-5-63,5 0-480,3-5-192,5 2-64,5-9 32,8-1-32,4-2-32,6 4 32,0-5-32,3 5 0,0-6 192,2 6-96,-15 0 384,0 6-256,-4 1 384,-1 4-352,-3-8 448,0 8-416,-10 0 448,5 4-448,-8 4 352,0 3-352,-5 5 192,4 4-256,-13 15 0,1 5-128,-5-6-128,3 1 0,-8 4 32,10-3 0,-9-2-928,3 1 512,-9-10-2016,8-2 1344,-13-15-2527,12-1 2047,-2-26-1792,8 0 1920,-6-25-160,1 2 960,7-13 672,3 11 0,5 2 1248,5 11-704,0 0 1440,-2 12-1152,1-9 1152,2 9-1152,-1 2 960,-2 9-1025,-3 8 705,5 5-864,-10 6 512,5 4-672,-14 18 96,7 1-320,-6 1-96,-2 4-96,-6 12-960,8 0 480,-5-12-2304,10 0 1536,-10-5-3583,5-2 2687,0-17-2560,3-7 2688</inkml:trace>
        </inkml:traceGroup>
        <inkml:traceGroup>
          <inkml:annotationXML>
            <emma:emma xmlns:emma="http://www.w3.org/2003/04/emma" version="1.0">
              <emma:interpretation id="{859EAB3B-5527-4F7C-B17E-EC14797340A6}" emma:medium="tactile" emma:mode="ink">
                <msink:context xmlns:msink="http://schemas.microsoft.com/ink/2010/main" type="inkWord" rotatedBoundingBox="23790,12723 23935,12715 23989,13676 23844,13684"/>
              </emma:interpretation>
              <emma:one-of disjunction-type="recognition" id="oneOf44">
                <emma:interpretation id="interp220" emma:lang="zh-CN" emma:confidence="0">
                  <emma:literal>)</emma:literal>
                </emma:interpretation>
                <emma:interpretation id="interp221" emma:lang="zh-CN" emma:confidence="0">
                  <emma:literal>丨</emma:literal>
                </emma:interpretation>
                <emma:interpretation id="interp222" emma:lang="zh-CN" emma:confidence="0">
                  <emma:literal>}</emma:literal>
                </emma:interpretation>
                <emma:interpretation id="interp223" emma:lang="zh-CN" emma:confidence="0">
                  <emma:literal>〕</emma:literal>
                </emma:interpretation>
                <emma:interpretation id="interp22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72644">24044 13530 5120,'-5'-8'2016,"5"8"-1088,5-8-448,-5 5 1504,8 6-1120,0-3 960,2 5-1088,-2-2 416,2 5-672,-7-5 352,6 5-481,-1 4 257,2 7-352,-2 6 192,5 2-224,-4-1 352,5 6-320,-6-1 448,0 5-416,2 6 288,-2 5-320,-3 11 128,3-3-224,-8 11 0,5 0-96,-10 0-480,2 1 224,-10 11-1600,3-4 992,-8-19-4159,10-9 2751</inkml:trace>
        </inkml:traceGroup>
        <inkml:traceGroup>
          <inkml:annotationXML>
            <emma:emma xmlns:emma="http://www.w3.org/2003/04/emma" version="1.0">
              <emma:interpretation id="{4607A089-8F82-4AD0-A2DB-5960966A0EA3}" emma:medium="tactile" emma:mode="ink">
                <msink:context xmlns:msink="http://schemas.microsoft.com/ink/2010/main" type="inkWord" rotatedBoundingBox="24299,13780 24335,13778 24336,13794 24300,13796"/>
              </emma:interpretation>
              <emma:one-of disjunction-type="recognition" id="oneOf45">
                <emma:interpretation id="interp225" emma:lang="zh-CN" emma:confidence="0">
                  <emma:literal>。</emma:literal>
                </emma:interpretation>
                <emma:interpretation id="interp226" emma:lang="zh-CN" emma:confidence="0">
                  <emma:literal>.</emma:literal>
                </emma:interpretation>
                <emma:interpretation id="interp227" emma:lang="zh-CN" emma:confidence="0">
                  <emma:literal>·</emma:literal>
                </emma:interpretation>
                <emma:interpretation id="interp228" emma:lang="zh-CN" emma:confidence="0">
                  <emma:literal>、</emma:literal>
                </emma:interpretation>
                <emma:interpretation id="interp229" emma:lang="zh-CN" emma:confidence="0">
                  <emma:literal>
</emma:literal>
                </emma:interpretation>
              </emma:one-of>
            </emma:emma>
          </inkml:annotationXML>
          <inkml:trace contextRef="#ctx0" brushRef="#br0" timeOffset="272958">24584 14582 8320,'-36'0'3072,"36"0"-1664</inkml:trace>
        </inkml:traceGroup>
      </inkml:traceGroup>
    </inkml:traceGroup>
  </inkml:traceGroup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0:05.17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D427B28-A483-49AA-B7F7-5DA081603626}" emma:medium="tactile" emma:mode="ink">
          <msink:context xmlns:msink="http://schemas.microsoft.com/ink/2010/main" type="inkDrawing" rotatedBoundingBox="3957,10605 28908,9062 29034,11093 4083,12635" semanticType="strikethrough" shapeName="Other">
            <msink:destinationLink direction="with" ref="{31DA401D-0DD1-438B-B312-236B819CD4C4}"/>
            <msink:destinationLink direction="with" ref="{83A49498-2C6F-4BAD-AC90-755477BB85A7}"/>
          </msink:context>
        </emma:interpretation>
      </emma:emma>
    </inkml:annotationXML>
    <inkml:trace contextRef="#ctx0" brushRef="#br0">4232 11400 4096,'-4'-7'1568,"4"7"-832,-22 0-512,22 0 960,5 0-672,3 0 768,5 3-768,-3 1 608,2 3-640,10 1 512,-4 1-544,9 7 256,-1-2-416,5 6 192,3-1-256,6 6 288,4-3-288,5 6 320,-5 2-320,7 6 95,3-5-191,3 0 64,-6 1-96,11-6 160,-5-2-160,17 4 192,-2 0-192,5-2-32,-2 1-32,13 0 160,-9 1-96,26 0 256,-12-6-224,15 2 96,-5 2-128,2 2 0,-9 0-32,14 2 160,-14 3-128,19 6 192,-10 0-192,8 0 32,-2 0-64,10 0 96,-11-1-96,19 2 32,-16-5-32,10-1-64,-17-3 32,15-3 32,-5-1-32,10 0 128,-8 1-96,0 0 32,-12-6-32,12 3-64,-7-3 32,7-2 32,-8-1-32,4-3-32,-9 4 32,14 0-32,4-6 64,-18-6-32,8 4-32,11 0 32,-6 0-32,18-1 0,8 6 0,-3-11 0,-9 6 0,-6-12 0,-2 0 0,3 12 64,-5-16-32,1 12-32,-8-12 96,-1 4-128,12 4 0,2-4 32,-5 10 0,9-16 0,-1 2 64,5 8-96,13-4-64,-9-4 128,-17-8 32,8 4-96,6 0-32,4-4 32,-2-7 0,-11 0 32,9-1 0,16-2-96,-18-6 64,-12 0 32,18 1 0,4 4 0,8-1 0,-8 1 0,4-16 64,8 1-192,7-2 32,-7 2-32,-3-2-32,4-14 128,17 6 0,-14-2-64,3-5 64,-1 0 32,16-3 64,-3 4-96,-6-10-64,6 6-96,12 4 32,-3-20 32,-14 4 64,4 7 32,14-3 32,-9-3-96,0 1 0,13 2 64,-23 8 64,7 0 64,1-1 32,20 1-160,-21-5 32,-12 15 0,7-10 64,3 0-96,-3 0-64,-7 2-32,2 11 96,0-10 0,18 11 96,-10-6-96,26 8-64,-11-6 192,-2 13 96,2 4-192,11 3-32,-3 6 64,-11-14 32,11 6-96,-9 5-32,0-1 32,12 7 64,-3 3-64,0-1 0,-11 11 32,11 1 64,-15-3-96,-6 5 0,-6 3 32,9 3 64,-13 10-32,17 10 64,-9 4-64,5-4-32,4 1 32,-21 2 32,3-5-192,-3 5-32,-1 1 192,-4 13 128,-4 4-64,8-2-64,-13 2 0,0 1 32,5 6-32,-4-8 64,15 7-64,-20 1-32,-5 8 96,9-16 0,0-5 32,10 10 0,-7 2-64,-3 4 32,1 2-64,9 2 64,-15 9-128,5-9 0,5 17 96,0-11 32,-14 3-128,1-12 32,-10 3 0,-13-22 64,-12 2-608,-24-6-192,-15-29-2240,3-14-991,-45-9-641</inkml:trace>
  </inkml:traceGroup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0:15.05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6A63BAF-0786-41D4-9851-5A2CA38BD1EF}" emma:medium="tactile" emma:mode="ink">
          <msink:context xmlns:msink="http://schemas.microsoft.com/ink/2010/main" type="inkDrawing" rotatedBoundingBox="8745,11869 14832,6670 14883,6731 8797,11929" semanticType="callout" shapeName="Other">
            <msink:sourceLink direction="with" ref="{1C491AA3-9271-4EA6-9BC3-B2EBB68ECD1E}"/>
            <msink:sourceLink direction="with" ref="{0A474785-2373-4879-ACAB-266012B49932}"/>
            <msink:sourceLink direction="with" ref="{981C4E69-233A-4B5C-A1C2-360DEDA56DDC}"/>
          </msink:context>
        </emma:interpretation>
      </emma:emma>
    </inkml:annotationXML>
    <inkml:trace contextRef="#ctx0" brushRef="#br0">9026 12686 3328,'-8'0'1216,"8"0"-640,0-4-32,0 0 1024,0 8-864,0-12 608,4 5-800,0-13 224,9 0-416,0-4 96,5 6-256,5-11 128,3 6-160,12-12 64,3 9-96,11-22 288,-3 10-192,7-18 32,-4 10-128,10-17-128,-4 12 0,7-15-32,2 8 0,15-13 64,-3 8 0,17-3 64,-3-20-96,4 0-64,-2 1 64,6 3 64,1 3 0,-1 1-32,-6-4 96,3-8-224,-1-3 32,-2 3-256,16-3-32,-6 6 160,-9-3 96,9 8-64,-12 4 0,-1-19 0,0 3 128,14-3-128,-11 2 64,3-6 64,-3 8 32,2 0 32,-1-10 64,9 7-192,31-25 32,-22 18 32,-9-7 96,10 14 0,-6 2 64,-4-4-64,18-10-32,-12 2 32,2 12-32,-2 1-96,-3-10 64,7 10 32,4-16 0,-6 11 0,-13 1 64,6 10-96,-4-3 0,-1 1 32,-9 15 64,3 9-96,-7 2 0,-8-8 32,-6 1 64,9 2-32,-17 6-32,-4 8 96,-10 4 0,-9 6-320,-2 4-160,-10 14-1920,-15 10-1440,-6 8 1440</inkml:trace>
  </inkml:traceGroup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0:18.60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3A49498-2C6F-4BAD-AC90-755477BB85A7}" emma:medium="tactile" emma:mode="ink">
          <msink:context xmlns:msink="http://schemas.microsoft.com/ink/2010/main" type="inkDrawing" rotatedBoundingBox="13641,11347 22679,5698 23865,7595 14827,13244" semanticType="callout" shapeName="Other">
            <msink:sourceLink direction="with" ref="{9B110925-FBDA-4732-8270-4C8DA8BAE179}"/>
            <msink:sourceLink direction="with" ref="{C8544711-537E-46DE-AC7A-163C257E7ACE}"/>
            <msink:sourceLink direction="with" ref="{833394EB-B5CE-4D68-8554-837277B87F93}"/>
            <msink:sourceLink direction="with" ref="{A3EB0515-A5ED-4C69-8027-68C534910DD5}"/>
            <msink:sourceLink direction="with" ref="{8D427B28-A483-49AA-B7F7-5DA081603626}"/>
            <msink:sourceLink direction="with" ref="{356DECDC-9AEA-4401-8484-AB215C0B4619}"/>
          </msink:context>
        </emma:interpretation>
      </emma:emma>
    </inkml:annotationXML>
    <inkml:trace contextRef="#ctx0" brushRef="#br0">14116 12483 5120,'-13'-8'2016,"13"8"-1088,5 0-1152,3 0 320,4 0-96,2 0 0,4-3 64,0-8 32,8-1-32,9-4 288,-4-11 256,3-4-128,6-5 64,4-3-192,3 0-32,14-3-128,7-5 32,-2 0-128,12-8-64,-4-3 0,6-1 32,2-15 32,6 1 32,9-2-64,0 1 32,4 4-64,-1-8 64,5 3-64,19-3-32,-11-2 32,16-6-32,-16 0 64,0 0 32,3-3-128,10 3-32,-8 8 96,6 3 32,-14-14 0,3 6-64,6-3 32,3 6-32,-2-6 0,2 0 0,0 0 0,1-8 0,14 0 0,-11 1 0,2 3 64,-2 1 32,8-6-128,31-5 32,-12 6 0,-8-12 0,-17 17 0,-1 3 0,9 4 0,-8 9 0,-2-5 0,-2 6 0,-12 3 0,4 6 0,10-7-96,-8-8 64,-2 3 96,-2 3 32,-1 0-128,5 3-32,10 7 32,-15-1 64,3 4 0,-20 4-32,-4-18 32,0 7-32,4 8 0,2 2 64,-11 1-96,-8 5 0,-1 3 32,2 0 0,-6-7 0,6 7 64,-6 1-96,14-2 0,-6 10-32,-2-2-64,-10-6-192,14-5-64,-14 7-64,-9 14-32,0-1 32,-4 3 96,-5 6-64,1 2 32,13-4-160,-8 4-64,-2-2 128,-4 2 128,2 1-160,8 3 0,-6-1-1280</inkml:trace>
    <inkml:trace contextRef="#ctx0" brushRef="#br0" timeOffset="-1324">22939 6503 2176,'-18'3'864,"13"-6"-448,-3 3 352,3 0 608,5 3-96,-5-3 32,2 0-320,-2 4-64,0 8-512,0 3 256,-3 1 64,0 1-96,-2 2-32,-3 0-160,0 4 32,-13-1-192,0 6-32,-1 3-64,1 5 32,4-9-64,-13 20 64,-1 4-128,2 12 0,-1-5 32,-1 0 64,5-4-96,-12 9-64,3-1 0,2 1-32,-3-4 64,7-1-32,-14 16-32,12-4 32,-13 13-128,15-10 64,-10 1 32,13-7 0,-9 2 64,9-5-32,-8 9-32,8-2 32,-7 2-128,12 2 64,-15 2 160,11-7-64,-14 8-32,13-4 0,-13 12-128,10-8 64,-10 8 96,9-3-32,-14 6 127,13-11-95,-11 4 128,7-9-128,-7 13-32,11-8 0,-8 8 32,13-8-32,-12 12-32,12-16 32,-18 12 32,14-9-32,-9 9-32,10-8 32,-15 5 32,13-14-32,-8-2-32,10-4 32,-1-17-959,9-3 511,8-12-3712,10-7 2304,8-17-3104,8 1 2816</inkml:trace>
  </inkml:traceGroup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0:16.54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DE7D1EF-2DD3-4547-8D62-E0E69F993488}" emma:medium="tactile" emma:mode="ink">
          <msink:context xmlns:msink="http://schemas.microsoft.com/ink/2010/main" type="inkDrawing" rotatedBoundingBox="22088,5396 22822,5531 22740,5978 22006,5843" hotPoints="22181,5519 22415,5415 22685,5602 22776,5844 22580,5941 21987,5826" semanticType="enclosure" shapeName="Hexagon">
            <msink:sourceLink direction="with" ref="{1C491AA3-9271-4EA6-9BC3-B2EBB68ECD1E}"/>
            <msink:sourceLink direction="with" ref="{9B110925-FBDA-4732-8270-4C8DA8BAE179}"/>
            <msink:sourceLink direction="with" ref="{C8544711-537E-46DE-AC7A-163C257E7ACE}"/>
            <msink:sourceLink direction="with" ref="{833394EB-B5CE-4D68-8554-837277B87F93}"/>
            <msink:sourceLink direction="with" ref="{A3EB0515-A5ED-4C69-8027-68C534910DD5}"/>
          </msink:context>
        </emma:interpretation>
      </emma:emma>
    </inkml:annotationXML>
    <inkml:trace contextRef="#ctx0" brushRef="#br0">22271 6620 4224,'-9'-20'1664,"9"12"-896,5-11-896,-5 10 320,9-1-96,3-2 96,2-8 192,8-18 128,-4 2-256,3 0 224,2 2 64,2 2-32,1 6 32,5 2-224,0 4-64,5 4-128,3 4-32,9 9-32,1 3 32,-5 9 128,-1 5 128,1 10-128,8 15-64,-8-5 0,-3 5-32,-11 1 64,-8 3 32,-5 4-32,-8-8 32,-9 0-64,-14-9 0,-4-2 32,-2-5 96,-6-7 0,-2-5 0,-11-11-96,-5 8-32,-5-10-32,11-4 0,-2-5-64,5-8-64,-1-1 32,6 0 32,-1 2-32,5-6-32,5 0-64,6 4-32,7-10-448,3-6-320,10 2-224,8 6-544,10 1-224,3 2-1216</inkml:trace>
  </inkml:traceGroup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0:20.46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1DA401D-0DD1-438B-B312-236B819CD4C4}" emma:medium="tactile" emma:mode="ink">
          <msink:context xmlns:msink="http://schemas.microsoft.com/ink/2010/main" type="inkDrawing" rotatedBoundingBox="25976,10097 27227,13978 27105,14018 25854,10136" semanticType="callout" shapeName="Other">
            <msink:sourceLink direction="with" ref="{4EA07FFC-B33E-46CB-A84E-AE4F7EB0A49D}"/>
            <msink:sourceLink direction="with" ref="{8D427B28-A483-49AA-B7F7-5DA081603626}"/>
          </msink:context>
        </emma:interpretation>
      </emma:emma>
    </inkml:annotationXML>
    <inkml:trace contextRef="#ctx0" brushRef="#br0">26114 10948 5120,'-10'-20'2016,"10"20"-1088,10-4-608,-10 0 704,0 8-608,0 0 352,8 3-448,1 6 416,5 9-448,3 6 352,0 0-352,1 14 256,4 2-288,4 14 64,5 0-192,5 28 160,-2 4-192,1 18 192,-4-6-192,8 23 256,0-16-224,9 21 256,6-14-256,-2 20 160,1-8-160,-5 16 159,-5-14-191,3 18 192,-8-12-192,-2-3 384,-7-28-256,-1 9 32,-2-17-160,-5 16-192,7-9 32,-7 10-32,4-12 32,3 4 256,-2-14-96,-5 2 256,7-8-224,-7 0-32,1-8-64,-1-4 32,2-8-32,-5 1-288,3-6 128,-3-2-224,0-9-512,-5-11-1855,5 1 1439</inkml:trace>
  </inkml:traceGroup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0:21.79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46EE315-9B43-4B2B-9EDC-C8203F3AF387}" emma:medium="tactile" emma:mode="ink">
          <msink:context xmlns:msink="http://schemas.microsoft.com/ink/2010/main" type="inkDrawing" rotatedBoundingBox="19905,9865 26961,14014 26848,14204 19793,10055" semanticType="callout" shapeName="Other">
            <msink:sourceLink direction="with" ref="{C8CA2F96-1D3D-4017-BE65-B099711FA20E}"/>
            <msink:sourceLink direction="with" ref="{5C0E66CB-5559-4CFC-A8C2-AD9170C73D52}"/>
          </msink:context>
        </emma:interpretation>
      </emma:emma>
    </inkml:annotationXML>
    <inkml:trace contextRef="#ctx0" brushRef="#br0">20094 10842 7168,'-21'-16'2720,"-1"16"-1472,31-4-1536,-1 4 448,-8 0-224,14 0 0,-6-4 64,6 0 0,2 0 0,7 0 0,-2 1 0,7 3 128,3 3 160,3 5 256,1 4 224,1-1-224,8 6-64,2-3-128,3 14 0,21-4-192,-8 10-96,-1-2 32,6 2 64,-6 2 0,1-8 64,-6 14 0,1-6 32,5 2-64,0 1 32,12 0 0,-4 8 31,0 4-223,-4 19 0,9-4-32,-6-8 0,3-6 64,2 6 32,4 0-128,6 1-32,-9-4 32,-1 3 64,-4-4 0,9 1-32,4-5-64,0 5-32,23 15 64,-5-6 64,-5-6-64,1-8 0,4 5 32,0 3 64,-4-4-32,8 1-32,-5 8 32,-7-10-32,0 19 0,-3-10 0,7 4 0,-4-10 64,-5-3-96,4 2 0,8 7 96,14-2-32,-9-7 64,0 2-128,1 1 0,4 2 32,-9 4 0,4-8 0,-5-4 0,-7-2 0,4-2-96,4-4 64,-1 6 32,-12 2 64,-4-3-32,7 0-32,-7-3 96,-1 2 0,1 0-128,-1 6-32,5 6 32,-4-8 64,16 9 0,-12 0-32,-6-5 32,3-3-32,-10-9 64,-1 2 32,4-9-32,1-4-64,-9 0 32,-4-1-32,-4 3 64,3-7 32,-7-1-32,-6-3-64,-3-2 32,-1-4-32,-9-5-448,0-2-159,-11-7-737,-7-2-352,-9-2-2432</inkml:trace>
  </inkml:traceGroup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0:24.54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08EEB7D-788C-4D4F-8470-37106638E964}" emma:medium="tactile" emma:mode="ink">
          <msink:context xmlns:msink="http://schemas.microsoft.com/ink/2010/main" type="writingRegion" rotatedBoundingBox="10451,166 16355,175 16353,1574 10449,1566"/>
        </emma:interpretation>
      </emma:emma>
    </inkml:annotationXML>
    <inkml:traceGroup>
      <inkml:annotationXML>
        <emma:emma xmlns:emma="http://www.w3.org/2003/04/emma" version="1.0">
          <emma:interpretation id="{6920BFE0-4F65-4EB3-8757-448D152B9131}" emma:medium="tactile" emma:mode="ink">
            <msink:context xmlns:msink="http://schemas.microsoft.com/ink/2010/main" type="paragraph" rotatedBoundingBox="10451,166 16355,175 16353,1574 10449,15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972D16-081A-4D1E-B599-37105B8C2C15}" emma:medium="tactile" emma:mode="ink">
              <msink:context xmlns:msink="http://schemas.microsoft.com/ink/2010/main" type="line" rotatedBoundingBox="10451,166 16355,175 16353,1574 10449,1566"/>
            </emma:interpretation>
          </emma:emma>
        </inkml:annotationXML>
        <inkml:traceGroup>
          <inkml:annotationXML>
            <emma:emma xmlns:emma="http://www.w3.org/2003/04/emma" version="1.0">
              <emma:interpretation id="{1EBDBF7E-B9A6-4AB8-94EB-A5F25FC8E9E8}" emma:medium="tactile" emma:mode="ink">
                <msink:context xmlns:msink="http://schemas.microsoft.com/ink/2010/main" type="inkWord" rotatedBoundingBox="10451,255 11502,256 11501,1251 10449,1250"/>
              </emma:interpretation>
              <emma:one-of disjunction-type="recognition" id="oneOf0">
                <emma:interpretation id="interp0" emma:lang="zh-CN" emma:confidence="0">
                  <emma:literal>典</emma:literal>
                </emma:interpretation>
                <emma:interpretation id="interp1" emma:lang="zh-CN" emma:confidence="0">
                  <emma:literal>洪</emma:literal>
                </emma:interpretation>
                <emma:interpretation id="interp2" emma:lang="zh-CN" emma:confidence="0">
                  <emma:literal>舆</emma:literal>
                </emma:interpretation>
                <emma:interpretation id="interp3" emma:lang="zh-CN" emma:confidence="0">
                  <emma:literal>㙉</emma:literal>
                </emma:interpretation>
                <emma:interpretation id="interp4" emma:lang="zh-CN" emma:confidence="0">
                  <emma:literal>淇</emma:literal>
                </emma:interpretation>
              </emma:one-of>
            </emma:emma>
          </inkml:annotationXML>
          <inkml:trace contextRef="#ctx0" brushRef="#br0">10791 1284 4736,'-5'-7'1824,"5"7"-960,5-8-384,-5 4 1216,8 4-960,-4-4 800,5 4-896,-4-3 576,3 6-704,-8 1 576,4 8-608,-4-5 447,5 6-511,-5-10 320,0 0-416,0 2 128,5 4-288,-5 2 224,4 8-256,-4 9 160,4-1-160,1 7-64,3 5-32,-3 6-128,3-7 64,2 1-960,3 0 544,5 23-800,-10-43-1631,-3 1-2881,3 7 3040</inkml:trace>
          <inkml:trace contextRef="#ctx0" brushRef="#br0" timeOffset="1263">11339 1043 6784,'23'13'2528,"-23"-13"-1344,8 22-608,-4-10 1376,4 4-1120,-2 4 608,-2-1-864,0 9 127,0 3-415,-8 7-32,4 1-160,-8 3-256,2 2 64,-11-2-1439,4-3 831,-8-3-3552,3 0 2368,-8-9-2432,3-4 2496</inkml:trace>
          <inkml:trace contextRef="#ctx0" brushRef="#br0" timeOffset="1035">11009 1379 5120,'0'0'2016,"0"0"-1088,5-9-512,-5 6 896,8 3-736,2-8 128,3 5-416,5-5-96,3 5-128,5-11-64,2 3 32,10-8-32,2 7 0,8-4 0,-9 8 0,1-4 0,-6 4 0,-3 2 192,-3 1-96,-7-3 448,2 1-288,-3-1 448,3 8-416,-10-4 352,0 8-352,-5-4 192,5 8-256,-3-4 224,-2 4-256,-3 0 255,3 3-255,-8 1 160,0 4-192,-3-10 352,-2 7-288,-3 2 320,8 4-320,-10 9 160,5 0-224,-3-1 64,3 4-128,-3 0 96,3 1-128,-7-6-32,6-2 0,-10-1-256,6-4 128,-7-2-672,4-3 448,-8-1-1216,3-2 865,-13-7-769,5 1 864,-14-10-352,9 5 544,-8-4-64,13 1 256,-18-5 256,18 8-32,-9-4 512,4 4-320,-8-4 768,8 8-576,-5-4 576,10 0-544,0-4 383,12 4-479,-2-8 320,6 5-384,5-5 256,10 3-288,8-7 128,5 1-224,5-5 64,3 9-128,9-9-64,4 5 0,13-14-128,2 11 64,-2-10 32,4 9 0,-11-9-576,-6 4 320,-8-2-1088,-5 10 736,-13-7-767,0 6 799,-13-2-288,5 2 512,-10-6-160,2 4 320,-15-9-64,5 4 160,-15-2 192,7 6-32,-4-4-32,7 9 0,-5-5 32,10 9-32,-5-6 544,5 7-320,0 1 480,0 5-448,5 5 448,3 1-448,0 14 287,5 7-319,-4 12 128,8 0-224,-4 8 64,0-3-128,0-2 0,0 2-32,0-6-416,0 2 224,0-18-1823,0 2 1087,0-17-3360,0-2 2368,0-21-2176,0-4 2304</inkml:trace>
          <inkml:trace contextRef="#ctx0" brushRef="#br0" timeOffset="1774">10716 1788 5760,'-5'3'2176,"5"-3"-1152,-8 19-416,3-11 1088,10 4-928,-5-4 320,0 4-640,0-2 224,0 4-384,0-3 544,8 0-448,2-11 415,3 0-447,-5-2 32,5-4-224,5-5-32,0 0-64,8-9-128,4 4 32,6-4-128,3 6 96,5-8 32,4 8 32,9-6 0,-5 4 0,9-3 64,1 5-32,-5-3 64,-4 9-64,-1-4-32,-3 10 32,0-3 96,-6 5-64,-7-3 32,-2 6-32,-8-3-64,1 0 32,-6-3 32,2 3-32,-10-5-96,0 10 32,-8-5-480,-2 0 288,-11 0-1887,3 8 1183,-20-2-3136,-1 2 2304,-18 4-2112,8 1 2240</inkml:trace>
          <inkml:trace contextRef="#ctx0" brushRef="#br0" timeOffset="2120">10966 1928 8064,'-31'8'2976,"31"-8"-1600,0 4-1120,0 0 1248,5 4-896,-1 0 448,10 3-640,-2-2 31,6 2-255,-2-3-320,2 3 64,0-3-1535,0 3 863,3-7-2368,2 1 1760,-2-14-1920,2 5 1856,7-16-384,6 1 1024,8-1 608,-5 6 128,0 2 1408,-4 8-768,4 0 1728,-3 4-1312,3 0 1216,1 4-1312,-6 0 1152,2 8-1184,-10-4 608,0-2-864,-4-1-97,-3 4-319,-7-6-1183,-3 0 511,-9-3-4512,5 5 2752</inkml:trace>
        </inkml:traceGroup>
        <inkml:traceGroup>
          <inkml:annotationXML>
            <emma:emma xmlns:emma="http://www.w3.org/2003/04/emma" version="1.0">
              <emma:interpretation id="{496DD1F1-2DFB-4C9F-90B4-856076CEB856}" emma:medium="tactile" emma:mode="ink">
                <msink:context xmlns:msink="http://schemas.microsoft.com/ink/2010/main" type="inkWord" rotatedBoundingBox="11726,250 12788,252 12786,1310 11725,1308"/>
              </emma:interpretation>
              <emma:one-of disjunction-type="recognition" id="oneOf1">
                <emma:interpretation id="interp5" emma:lang="zh-CN" emma:confidence="0">
                  <emma:literal>型</emma:literal>
                </emma:interpretation>
                <emma:interpretation id="interp6" emma:lang="zh-CN" emma:confidence="0">
                  <emma:literal>製</emma:literal>
                </emma:interpretation>
                <emma:interpretation id="interp7" emma:lang="zh-CN" emma:confidence="0">
                  <emma:literal>望</emma:literal>
                </emma:interpretation>
                <emma:interpretation id="interp8" emma:lang="zh-CN" emma:confidence="0">
                  <emma:literal>垒</emma:literal>
                </emma:interpretation>
                <emma:interpretation id="interp9" emma:lang="zh-CN" emma:confidence="0">
                  <emma:literal>䖽</emma:literal>
                </emma:interpretation>
              </emma:one-of>
            </emma:emma>
          </inkml:annotationXML>
          <inkml:trace contextRef="#ctx0" brushRef="#br0" timeOffset="3382">12018 1554 5504,'-34'16'2112,"34"-16"-1152,-5 11-480,0-11 1504,10 0-1120,0 0 1024,8 0-1088,4-3 352,5 3-672,5-8 223,-1 4-415,13-4 192,5 4-256,10-16 64,2 6-160,9-14 64,6 1-96,-6-1 0,-6 8-32,-13-2-64,-2 2 32,-8 1-544,-10 8 288,-17-3-1184,-1 6 801,-20 8-1505,-6 5 1216,-21-2-800,3 5 992,-8 1-32,9-1 416,-12-5 64,6 2 160,-3-2 288,6 0-128,7-3 576,8 5-384,2-5 480,11 0-448,2 0 640,3 4-512,-3 4 768,3 8-672,5 3 608,5 1-640,0 10 447,-2 6-511,7-2 256,-2 2-384,2-2-96,-2-2-96,0-4-512,2-5 224,-10-12-1823,0 0 1119,0-14-2912,3 0 2112,7-22-2304,3 6 2304,-5-17-640,6 11 1376,12-42 5440,-8 39-1728,-5 17 320,5 3-1792,-5 11 480,5 5-1024,-5 3 544,0 6-737,-5 2 129,1 1-384,-5-4-320,1-2 0,-5-2-1183,5-4 639,-5-16-2336,3 5 1600,2-17-3040,5 4 2432</inkml:trace>
          <inkml:trace contextRef="#ctx0" brushRef="#br0" timeOffset="2674">12259 1272 4736,'-26'-8'1824,"26"8"-960,-4-3-448,1 0 1248,6 6-928,-3-6 992,0 3-1024,0-6 736,0 6-832,0-2 512,0 4-640,4-2 447,4 6-511,2-6 192,8 3-352,3-6 0,2 3-160,3-6 0,5 6-32,4-2-64,-4 2 32,-5-12-544,0 4 288,-4-4-1727,-5 4 1055,-8 4-2560,-3 8 1952,-16 0-2752,2 4 2432</inkml:trace>
          <inkml:trace contextRef="#ctx0" brushRef="#br0" timeOffset="4610">12259 2064 4992,'-26'13'1824,"26"-13"-960,23-5-224,-20 10 1376,7 2-1088,-3-3 672,7 4-928,4-12 320,0 4-544,2-8 160,4 1-352,6-1 192,1 3-225,4-1 129,-1 6-192,8-8 128,1 8-160,4-8 288,-3 4-224,4-4 256,-4 8-256,0-5 32,0 5-128,-8-7 0,-1-1-32,-4 0 32,-5 8-64,-8 0-32,-2 4 32,-6-4-672,-6 4 352,-8-8-1727,4 0 1119,-14-7-4320,2 3 2912</inkml:trace>
          <inkml:trace contextRef="#ctx0" brushRef="#br0" timeOffset="4267">12388 1768 6912,'-18'0'2624,"18"0"-1408,8 23-992,2-23 1344,-2 5-896,2-10 896,6 2-928,7 3 447,3 3-607,9-6 160,1-2-384,8-6-224,-6 3-32,2-12-288,-5 8 160,1-4-736,-5 5 481,-10-3-1281,2 1 896,-11-2-736,-4 6 832,-8-1 160,0 2 320,-8-4 768,-1 7-320,-5-3 1056,10 8-736,-9 0 704,5 5-736,0-5 511,3 8-607,0-2 384,5 11-480,-5 2 256,10 1-352,-5 7 64,0 4-192,0 5-64,0-6-32,-5 2-736,5 0 384,-8-10-1792,3 1 1185,-13-2-3169,2 2 2272,-12-4-2592,12-3 2528</inkml:trace>
          <inkml:trace contextRef="#ctx0" brushRef="#br0" timeOffset="3604">12809 1090 6400,'3'-4'2464,"-3"4"-1344,12 8-384,-6-5 1472,-1 8-1216,2 9 576,3 4-928,-6 7 191,6 0-479,-8 5 32,4-6-256,-6 1-352,0-4 128,0-7-1759,0-4 1055,0-12-3072,0 0 2176,0-20-2464,4 0 2368</inkml:trace>
          <inkml:trace contextRef="#ctx0" brushRef="#br0" timeOffset="3831">13018 1039 6400,'5'8'2464,"-5"-8"-1344,5 20-384,-5-12 1472,5-2-1216,-5 14 864,3 4-1121,-3 7 481,0 4-704,0-1 128,0 2-352,0 3-32,0-3-160,-3-2-480,3 2 192,-10-9-1600,2 1 993,-10-9-3105,5 4 2176,-17-7-2880,7 3 2624</inkml:trace>
        </inkml:traceGroup>
        <inkml:traceGroup>
          <inkml:annotationXML>
            <emma:emma xmlns:emma="http://www.w3.org/2003/04/emma" version="1.0">
              <emma:interpretation id="{7B82D99B-03A5-4BC8-96BC-98F42FABEF85}" emma:medium="tactile" emma:mode="ink">
                <msink:context xmlns:msink="http://schemas.microsoft.com/ink/2010/main" type="inkWord" rotatedBoundingBox="13500,602 13934,603 13933,1571 13498,1570"/>
              </emma:interpretation>
              <emma:one-of disjunction-type="recognition" id="oneOf2">
                <emma:interpretation id="interp10" emma:lang="zh-CN" emma:confidence="0">
                  <emma:literal>8</emma:literal>
                </emma:interpretation>
                <emma:interpretation id="interp11" emma:lang="zh-CN" emma:confidence="0">
                  <emma:literal>g</emma:literal>
                </emma:interpretation>
                <emma:interpretation id="interp12" emma:lang="zh-CN" emma:confidence="0">
                  <emma:literal>扌</emma:literal>
                </emma:interpretation>
                <emma:interpretation id="interp13" emma:lang="zh-CN" emma:confidence="0">
                  <emma:literal>q</emma:literal>
                </emma:interpretation>
                <emma:interpretation id="interp14" emma:lang="zh-CN" emma:confidence="0">
                  <emma:literal>y</emma:literal>
                </emma:interpretation>
              </emma:one-of>
            </emma:emma>
          </inkml:annotationXML>
          <inkml:trace contextRef="#ctx0" brushRef="#br0" timeOffset="5599">14090 1675 6016,'4'-11'2272,"-4"11"-1216,0-16-1024,0 8 992,4 4-608,2-12 800,-2 5-704,-4-9 480,4 4-576,-8-10-32,4 7-224,-14-14 32,6 6-96,-18 1-64,0 6 0,-10 1-32,5 11 0,-8 3 128,3 5-64,-2 13 192,10 1-160,-2 14 192,13 3-192,0 7 32,7 2-64,6-2-64,4-2 32,8-5-128,6 2 64,4-14 32,4 0 0,-1-16 64,2-3-32,3-8-32,4 0 32,1-6-32,0 3 0,-10-3 64,2 8-32,-10-2 415,0 8-255,-8 0 544,3 8-416,-8-5 416,0 8-416,0 6 256,0-3-320,0 10 288,0 4-320,0 3 160,0 5-224,0 3 224,0-1-256,0-4 96,0 2-128,0 0-64,0-2 0,0 18 32,0-7-32,-5 2-32,2-8 32,-10-6-256,-2-8 128,-6 0-256,8-6 224,-12-8-32,1-2 96,-6-14 0,8-2 0,-5-12-96,6-1 96,3-12-32,10 9 32,3-21 0,10 10 0,8-12 64,8 10 0,10-3-96,0 8 64,7-11-256,3 6 160,-2 8-928,-3 13 576,-6-5-1983,1 9 1375,0-1-4000,-1 12 2848</inkml:trace>
        </inkml:traceGroup>
        <inkml:traceGroup>
          <inkml:annotationXML>
            <emma:emma xmlns:emma="http://www.w3.org/2003/04/emma" version="1.0">
              <emma:interpretation id="{695DA631-FE2F-4BCC-9615-373CA0DC6636}" emma:medium="tactile" emma:mode="ink">
                <msink:context xmlns:msink="http://schemas.microsoft.com/ink/2010/main" type="inkWord" rotatedBoundingBox="14117,731 14446,732 14445,1129 14116,1128"/>
              </emma:interpretation>
              <emma:one-of disjunction-type="recognition" id="oneOf3">
                <emma:interpretation id="interp15" emma:lang="zh-CN" emma:confidence="0">
                  <emma:literal>2</emma:literal>
                </emma:interpretation>
                <emma:interpretation id="interp16" emma:lang="zh-CN" emma:confidence="0">
                  <emma:literal>乙</emma:literal>
                </emma:interpretation>
                <emma:interpretation id="interp17" emma:lang="zh-CN" emma:confidence="0">
                  <emma:literal>工</emma:literal>
                </emma:interpretation>
                <emma:interpretation id="interp18" emma:lang="zh-CN" emma:confidence="0">
                  <emma:literal></emma:literal>
                </emma:interpretation>
                <emma:interpretation id="interp19" emma:lang="zh-CN" emma:confidence="0">
                  <emma:literal>王</emma:literal>
                </emma:interpretation>
              </emma:one-of>
            </emma:emma>
          </inkml:annotationXML>
          <inkml:trace contextRef="#ctx0" brushRef="#br0" timeOffset="5989">14365 1547 6656,'5'-17'2528,"-5"17"-1344,21-8-672,-6 5 1120,-2 6-928,8-3 448,1 0-704,0 0 192,4 5-384,-4-2 0,-4 8-160,-5 1 287,-5 4-191,-11 4 512,3 2-384,-13 6 640,3 0-544,-11 7 480,3 0-480,0 0 256,10-4-384,-2-11 64,10-1-224,6-6 0,2 2-64,4-4-64,2 2 32,3-6-608,1 1 320,5-4-1728,3-1 1088,-5-6-2559,6 3 1951,-1-12-3520,0 0 2848</inkml:trace>
        </inkml:traceGroup>
        <inkml:traceGroup>
          <inkml:annotationXML>
            <emma:emma xmlns:emma="http://www.w3.org/2003/04/emma" version="1.0">
              <emma:interpretation id="{D3AB5A97-6788-4847-87DB-DE0DE429D7A4}" emma:medium="tactile" emma:mode="ink">
                <msink:context xmlns:msink="http://schemas.microsoft.com/ink/2010/main" type="inkWord" rotatedBoundingBox="14575,759 14899,760 14898,1040 14574,1039"/>
              </emma:interpretation>
              <emma:one-of disjunction-type="recognition" id="oneOf4">
                <emma:interpretation id="interp20" emma:lang="zh-CN" emma:confidence="0">
                  <emma:literal>。</emma:literal>
                </emma:interpretation>
                <emma:interpretation id="interp21" emma:lang="zh-CN" emma:confidence="0">
                  <emma:literal>▽</emma:literal>
                </emma:interpretation>
                <emma:interpretation id="interp22" emma:lang="zh-CN" emma:confidence="0">
                  <emma:literal>0</emma:literal>
                </emma:interpretation>
                <emma:interpretation id="interp23" emma:lang="zh-CN" emma:confidence="0">
                  <emma:literal>○</emma:literal>
                </emma:interpretation>
                <emma:interpretation id="interp24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6323">14869 1566 8064,'-12'-12'2976,"12"12"-1600,-14 0-896,10 0 1312,4 4-1024,-8 0 479,3 4-735,2 8 224,3 7-448,0 4 64,8 4-224,4 5-64,11 2-32,3-7-32,0 0 0,5-15 64,0-8-32,4-19 128,-4-2-96,-5-15 128,0 6-128,-8-14 32,0 11-32,-10-12 96,-3 13-96,-15-1-32,7 8 0,-20-2-608,2 11 320,-20 0-1792,10 4 1121,-12 1-3393,12 6 2432,-3-6-2688,11 3 2656</inkml:trace>
        </inkml:traceGroup>
        <inkml:traceGroup>
          <inkml:annotationXML>
            <emma:emma xmlns:emma="http://www.w3.org/2003/04/emma" version="1.0">
              <emma:interpretation id="{84B1E351-B060-482F-82AE-59F0E0507053}" emma:medium="tactile" emma:mode="ink">
                <msink:context xmlns:msink="http://schemas.microsoft.com/ink/2010/main" type="inkWord" rotatedBoundingBox="15439,173 16355,175 16353,1274 15438,1272"/>
              </emma:interpretation>
              <emma:one-of disjunction-type="recognition" id="oneOf5">
                <emma:interpretation id="interp25" emma:lang="zh-CN" emma:confidence="0">
                  <emma:literal>图</emma:literal>
                </emma:interpretation>
                <emma:interpretation id="interp26" emma:lang="zh-CN" emma:confidence="0">
                  <emma:literal>阁</emma:literal>
                </emma:interpretation>
                <emma:interpretation id="interp27" emma:lang="zh-CN" emma:confidence="0">
                  <emma:literal>囹</emma:literal>
                </emma:interpretation>
                <emma:interpretation id="interp28" emma:lang="zh-CN" emma:confidence="0">
                  <emma:literal>圆</emma:literal>
                </emma:interpretation>
                <emma:interpretation id="interp29" emma:lang="zh-CN" emma:confidence="0">
                  <emma:literal>囵</emma:literal>
                </emma:interpretation>
              </emma:one-of>
            </emma:emma>
          </inkml:annotationXML>
          <inkml:trace contextRef="#ctx0" brushRef="#br0" timeOffset="6966">15726 1250 5120,'-13'-5'1920,"13"5"-1024,-5 0-416,2 0 1344,6 0-992,-6 0 928,3 0-1024,-5 0 640,10 0-832,-5 0 511,0 8-607,-5 1 384,5-1-480,-5 2 384,5 7-416,-5 9 192,5 7-288,-3 13 224,6 0-256,-3 20 160,0 1-192,0 4 64,5-9-128,0-7-192,0-13 32,-2-7-1440,2-3 800,3-2-3359,2 2 2271,-2-20-3648,2-8 3104</inkml:trace>
          <inkml:trace contextRef="#ctx0" brushRef="#br0" timeOffset="7885">16046 1078 7680,'-27'4'2880,"27"-4"-1536,-8 32-928,-1-18 1216,5 3-960,-9 2 320,3 1-608,-3-4-64,6 3-193,-3-4-95,6 1 0,0-8-127,8-1 63,10-10-192,3 3 128,9-9-32,0 6 64,0-5 64,4 5 0,-4-2 128,2 5-64,-7 0 383,-3 5-223,-5-2 736,0 0-544,-9 5 576,2 4-544,-12 7 544,2 1-576,-9-4 352,0 3-448,-8 0 64,-2 6-256,-26 14-64,11 3-32,-11 5-32,11-8 0,-6-3-640,8-2 352,-3-6-1568,12-4 1024,-2-10-2463,11-2 1887,-5-16-3584,5 2 2816,5-15-1792,13 0 2304</inkml:trace>
          <inkml:trace contextRef="#ctx0" brushRef="#br0" timeOffset="7420">15867 1126 7424,'0'-28'2816,"0"28"-1536,8-3-992,-3-2 960,3 5-704,10-8 128,4 4-384,22-12-192,3 5-32,12-5-64,-7 4 0,9-2 128,-4 1-64,-1 1 256,-7 4-192,0 2 448,-10 1-320,-8 2 575,-1 6-447,-8 2 416,-5 6-448,-4 4 320,1 4-384,-10 14 256,6 6-288,-7 8 288,2-2-320,-5 10 32,0-5-160,0 14 96,4-3-128,-4 14-32,6 3 0,-6 0 32,2-7-32,-2-7 64,0-8-64,0 2-288,0-6 128,-2-10-1152,-4-3 704,-3-16-2080,0-7 1505,-3-16-2945,-2 0 2336,-12-28-2720,9 1 2592</inkml:trace>
          <inkml:trace contextRef="#ctx0" brushRef="#br0" timeOffset="8728">15844 1350 6912,'26'-6'2624,"-26"6"-1408,28 6-800,-16-1 1344,6-2-1024,8-3 672,5 5-864,8-2 383,-1 1-575,12 1 384,-6 3-416,4-5 128,-4 0-288,-6 2-64,4-2-64,-12 6-128,1-1 64,-16 0-896,3-2 512,-18 7-1663,0-2 1151,-20 1-1120,-4-1 1184,-6-3-192,10 4 640,-6-4 672,2 0-128,-14 0 960,7 0-608,-5-5 928,15 5-800,-1-8 608,8 3-704,4-6 320,10 3-513,6-4 129,4 0-288,2 1 64,10 3-128,0 0 0,4 3-32,-4 1 32,4 3-64,-8 2-32,-5 2 32,-13 6 32,-5-3-32,-7 5 256,-2 1-160,-8 1 320,4-2-256,2-4 160,2 2-192,0-9-64,11 3-64,6-8-128,7 2 64,3-10 96,8 5-32,7-3-32,-2 3 32,-1-5-736,-2 5 384,-15 5-1216,0 6 864,-21 9-607,0 2 735,-17 6 0,-1 0 352,-16-1 256,7 4-32,-12-4 288,10 1-192,-1-8 448,12-4-320,-3-5 512,12 0-448,-4-2 415,13-1-415,-5-5 480,10 0-480,-10-3 512,13 0-512,-3 0 352,8 0-384,0 0 192,8 0-256,-3 0 128,13 0-192,3-6 128,10-2-160,4-4-64,4 4-32,5-3-192,-1 3 96,11-4-448,-6 5 256,4-5-1568,0 4 1024,-3 0-3743,-6 3 2527,-1-2-3392,-8 3 3072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3:39:26.85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1D624FC-FED2-41CF-8D8D-C0F470DF7969}" emma:medium="tactile" emma:mode="ink">
          <msink:context xmlns:msink="http://schemas.microsoft.com/ink/2010/main" type="inkDrawing" rotatedBoundingBox="31664,558 32013,4349 31922,4358 31574,566" semanticType="callout" shapeName="Other">
            <msink:sourceLink direction="with" ref="{213D9AAB-CCDE-4A37-95CE-82DB37EB5AA8}"/>
            <msink:sourceLink direction="with" ref="{A1C4DE3E-C06B-4C36-8F82-51F65D74BB82}"/>
          </msink:context>
        </emma:interpretation>
      </emma:emma>
    </inkml:annotationXML>
    <inkml:trace contextRef="#ctx0" brushRef="#br0">31908 1500 4224,'0'3'1568,"5"-3"-832,-5 8-576,0 0 352,0 0 64,0 6 96,0 6 0,0 8-32,0 2-320,0 3 0,0 17 32,0 1-64,0 4 64,0-2-64,0 14 0,0-1-32,0 12 0,5-1-128,-2 26-32,2-9 160,-1-2 96,1 2-64,-1 3 0,1 1-96,-1 15 32,4-7-128,2-1-64,-2 0 0,5 1 32,0-6 32,-3 6 32,3-4-160,5-8-32,-5-5 32,0-3 64,-1 0 64,10 3 32,-4-6-64,-1 14-64,-4-8 32,-3-3 32,3 3-32,-5-6 64,2-2-64,-2 2-32,0-5 96,-3 2 0,0 0 32,-2-7 64,2-7-96,-5-7-64,0-4-512,5-13-160,0-3-2016,-2-23-864,-3-16 224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17.755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14766 9594 5248,'-5'0'2016,"10"4"-1088,-5-4-448,0 0 576,0 0 32,0 10 160,0-2-224,-10 2-64,0 4-512,-1-2 64,-10 21 320,1 2-97,0-3 1,0 0 0,0 0-288,-2 0-32,8-2-32,4-5 64,-1-8-160,2 1-32,3 0-128,0 4-32,6-16 32,0 4 0,6-7-160,5-3 32,4 0-64,4-9-64,13 5 96,-2-5 0,0 4-128,6-9 32,0 6 0,-6-7-32,5 2 32,-4-1 96,-4 2-64,3 2 32,0 0 0,-4 7 0,-5-2 64,-6 1 0,-5 4 0,0 0 0,0 0 0,-4 9 64,0 4 32,-6-3 96,0 2-32,-12 2 64,2 8-64,-5-2 0,-5 6-256,-1 6-64,-5 0-1152,-4 0-480,0 0-2175,3 4-2177,-7-10 2048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0:41.548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Group>
    <inkml:annotationXML>
      <emma:emma xmlns:emma="http://www.w3.org/2003/04/emma" version="1.0">
        <emma:interpretation id="{E27658D6-2997-4A03-9FC9-FF652047EB8A}" emma:medium="tactile" emma:mode="ink">
          <msink:context xmlns:msink="http://schemas.microsoft.com/ink/2010/main" type="inkDrawing" rotatedBoundingBox="3146,3659 4026,15171 3799,15189 2919,3677" semanticType="callout" shapeName="Other">
            <msink:sourceLink direction="with" ref="{0E003F42-FFEE-4F2B-921A-33B2EFBED1F9}"/>
            <msink:sourceLink direction="with" ref="{245C642D-09DF-41F6-995A-2EAB3E1BA080}"/>
          </msink:context>
        </emma:interpretation>
      </emma:emma>
    </inkml:annotationXML>
    <inkml:trace contextRef="#ctx0" brushRef="#br0">3368 4541 6656,'4'-47'2464,"-12"39"-1344,3-20-960,5 25 608,-5-2-288,2 5 0,-11 13-224,1-2 0,5 6-160,-2 5-64,2 6 0,3 11-32,2 8 64,-2 6 32,-5 13 32,10 12 0,0 16 64,0 1-32,10 5 64,-2 18-64,1 14 0,0 9-96,0 11-64,4 7-64,0 21 32,0 6 32,5 22 64,3-2-32,-3 13-32,5 14-64,-2-11-32,5 9 128,-3 15 32,2-1 0,1 4-64,2 6 32,-2 1-32,0 10 0,0 6 0,2 10-96,-2 2 64,0-15 96,0 8 96,-4 1-64,8 2-64,10-16-96,-5 5 32,-4-3 96,-1-5 32,2 47-32,-6-22-64,-6-30 96,-6-10 64,-4-32-64,-2 0-64,-4-15 64,1-7 0,-2-1-32,3-12-64,-2-3 160,-4-9 32,0-18 0,0 7-32,-4-9-96,-2-2-64,6-17 32,-3-10-32,-2-9-160,5-12-32,-4-14-352,0-14-32,0-13-768,-2-15-256,-2-10-1984</inkml:trace>
  </inkml:traceGroup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0:42.539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Group>
    <inkml:annotationXML>
      <emma:emma xmlns:emma="http://www.w3.org/2003/04/emma" version="1.0">
        <emma:interpretation id="{245C642D-09DF-41F6-995A-2EAB3E1BA080}" emma:medium="tactile" emma:mode="ink">
          <msink:context xmlns:msink="http://schemas.microsoft.com/ink/2010/main" type="inkDrawing" rotatedBoundingBox="3835,15287 30076,16071 30068,16336 3827,15552" shapeName="Other">
            <msink:destinationLink direction="with" ref="{E27658D6-2997-4A03-9FC9-FF652047EB8A}"/>
            <msink:destinationLink direction="with" ref="{33AAA248-448D-4770-B52D-834ADBAC6DD8}"/>
          </msink:context>
        </emma:interpretation>
      </emma:emma>
    </inkml:annotationXML>
    <inkml:trace contextRef="#ctx0" brushRef="#br0">4088 16113 9728,'-6'5'3584,"6"-1"-1920,6 4-2080,3-4 544,4-1-256,13 5 64,10-4-32,8 4 32,16-5 64,24 5-96,3-3 64,6-5 32,7 0 0,10 0 0,22 0 0,-1 0-96,10-5 0,3 5 64,23 5 64,-4-5 0,3 0 64,5 3-128,14 1 0,7 1-32,6-2-64,16 8 160,7 2 32,2-2 0,22 9-64,5-1-64,17-2-32,-3-3 128,22-2 32,0 0-96,6 3-32,7-4 96,-6 3 32,11 0-96,12-2 32,0 0 0,8-1 0,5 4 0,4-2 0,9-1-96,-9-4 64,14 3 32,0 8 64,8-2-32,-7-3 64,63 14-64,-16-9-32,-21 0 32,-6-2 32,-26-2-96,8-3 0,-16 3 32,-10-4 0,-4 2 0,-3-1 0,-10-1 0,9 5 0,0 4 0,-10-1 64,2 1-96,-14-6 0,12 6 32,-8-12 64,-8 0-32,9 0-32,-6 0 96,1-5 0,-12 0-128,6 2 32,-10-5 0,-6 0 0,4 15 0,-1-15 0,8 0 128,-3-6 64,-18 6-64,10 0-96,4-6 64,14 3 0,-12-5-128,-8 5 32,-10-5 0,16 0 0,-4 0 0,-4 0 0,-2 1 0,-6-1 64,-10 3 96,8 5 64,-25 0-32,8 0 32,5 5-64,-26-2 64,4 2-128,0 2 0,-14 1-33,0-3-63,-13 1 32,0 2 32,-21 0-32,0-5-32,-14 2 32,0 10 32,-18-2-192,-20-5-31,-10-1-577,-17-3-160,-18-4-1248,-19-16-448</inkml:trace>
  </inkml:traceGroup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0:44.086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Group>
    <inkml:annotationXML>
      <emma:emma xmlns:emma="http://www.w3.org/2003/04/emma" version="1.0">
        <emma:interpretation id="{0E003F42-FFEE-4F2B-921A-33B2EFBED1F9}" emma:medium="tactile" emma:mode="ink">
          <msink:context xmlns:msink="http://schemas.microsoft.com/ink/2010/main" type="inkDrawing" rotatedBoundingBox="4234,3605 30046,3578 30047,3820 4235,3846" shapeName="Other">
            <msink:destinationLink direction="with" ref="{E27658D6-2997-4A03-9FC9-FF652047EB8A}"/>
          </msink:context>
        </emma:interpretation>
      </emma:emma>
    </inkml:annotationXML>
    <inkml:trace contextRef="#ctx0" brushRef="#br0">4482 4608 7168,'3'-5'2720,"15"5"-1472,31-3-1536,-18 3 448,7 0-160,16 0 64,11-5 32,14 2 32,18-5-64,17 0-192,-1-4 0,16 5 64,7 0 96,16-1-64,7 0 0,-7 0 224,7-7 128,16 10-96,0-6-64,2 14 64,16-14 64,-10 11 0,15-8 64,18 8-128,-2-8 32,1 16-96,14-8 0,-5 4-96,7 5-64,14-9 32,2 3-32,15-15 0,-2 16 64,-6-8-32,14 4-32,-1-4 96,10 8 0,-1 5-32,-4-6 32,9-3 0,9 8 32,8-5-160,1 2 32,7-2 0,0-3 64,15-8-96,-9-3 0,12-1 96,-8 0 32,74 0-128,-25-7 32,-6 7 64,-25 15 32,13-3-32,-18 0 32,-10-6 0,10 9 96,13-3 32,-13-11 32,13 3-128,-3-4-32,3 4 32,-13 0 64,8 8-33,-8-3 65,13 6-128,-13 13 0,1-4-96,3-1-32,5 9 32,-4-20 64,16 0-96,-16 0 0,3 0 32,-8 0 64,-8 0-32,-5 0-32,-10-9 32,6 26-32,-14-17-96,1 11 64,-9-11 32,8 8 0,-13 4 64,-9 1 96,4-7 0,-12 2 0,4-3-192,-17-5 32,-1 6 0,9-9 64,-12 6-96,-14-3 0,0-6 96,-9 9 32,-19-6-32,2-2-64,-26 10 32,-15-2 32,-21 6-32,-13-6-32,-12 5-256,-1-5-160,-28 2-224,-10-2-63,-15 5 287,-14 0 160,-3 0-160,-13-1-64,-5 1-1088,-9 3-416,-3 2-1440</inkml:trace>
  </inkml:traceGroup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0:45.151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Group>
    <inkml:annotationXML>
      <emma:emma xmlns:emma="http://www.w3.org/2003/04/emma" version="1.0">
        <emma:interpretation id="{33AAA248-448D-4770-B52D-834ADBAC6DD8}" emma:medium="tactile" emma:mode="ink">
          <msink:context xmlns:msink="http://schemas.microsoft.com/ink/2010/main" type="inkDrawing" rotatedBoundingBox="29472,3230 30265,15042 30113,15052 29320,3240" semanticType="callout" shapeName="Other">
            <msink:sourceLink direction="with" ref="{9E67FC3B-81BD-4043-8FC7-DFF952F4E4F4}"/>
            <msink:sourceLink direction="with" ref="{245C642D-09DF-41F6-995A-2EAB3E1BA080}"/>
          </msink:context>
        </emma:interpretation>
      </emma:emma>
    </inkml:annotationXML>
    <inkml:trace contextRef="#ctx0" brushRef="#br0">29638 4052 6016,'-23'-22'2272,"15"22"-1216,-5-5-1088,13 10 384,-5-2-96,0 2 64,5 14-96,0 1-128,0 2 160,5 6 128,3 6 96,2 13 96,-2 16-128,1 7 64,5 8-160,2 12 32,2 3-160,-6 1 32,6 23-96,0 0 0,0 7-96,-5 6 32,10 14-64,-10-5 64,0 17 64,0-3 128,4 15-128,-3-12-96,-2 16 32,-3-5 0,0 8-32,-1 1-64,2 3 32,-2-4-32,0 2 0,2-2 64,-2-3-32,2 3-32,-2-15 32,0 7-32,2-3 0,-2-4 0,5 4 0,1-8 0,0 7 0,2-2 0,2-2 128,4 9 63,-4 3-63,3 28-32,-3-11 32,-5-5 64,-4 1-96,0-1 0,-4-8 32,-2-4 64,2 4-96,-1 1 0,-4-8-32,4 2 32,6 7 64,-2-5 64,1-8-96,0 0-96,3 2 0,-2-5 32,3-5-32,-5 11 64,2 1-64,-2-1-32,0-11 32,-3 13-32,0-2 0,3-4 64,2-2-32,-7 3-32,2-6 32,3 3 32,-3-14 32,4-5 32,5-1-64,-2-6 32,1-9-128,-4-6-64,5-7-160,-6-8 0,0-3-992,-11-29-383,-2-18-2689,-17-46-1632,-4-29 2688</inkml:trace>
  </inkml:traceGroup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0:58.33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07731F87-5646-4C3D-B65F-57A1E46D30AB}" emma:medium="tactile" emma:mode="ink">
          <msink:context xmlns:msink="http://schemas.microsoft.com/ink/2010/main" type="writingRegion" rotatedBoundingBox="23393,2443 30241,2223 30282,3491 23433,3711"/>
        </emma:interpretation>
      </emma:emma>
    </inkml:annotationXML>
    <inkml:traceGroup>
      <inkml:annotationXML>
        <emma:emma xmlns:emma="http://www.w3.org/2003/04/emma" version="1.0">
          <emma:interpretation id="{E8A84571-A258-46B5-A0C2-B80B1C01744E}" emma:medium="tactile" emma:mode="ink">
            <msink:context xmlns:msink="http://schemas.microsoft.com/ink/2010/main" type="paragraph" rotatedBoundingBox="23393,2443 30241,2223 30282,3491 23433,37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645091-DDE0-499C-891A-A4862F518ED9}" emma:medium="tactile" emma:mode="ink">
              <msink:context xmlns:msink="http://schemas.microsoft.com/ink/2010/main" type="line" rotatedBoundingBox="23393,2443 30241,2223 30282,3491 23433,3711"/>
            </emma:interpretation>
          </emma:emma>
        </inkml:annotationXML>
        <inkml:traceGroup>
          <inkml:annotationXML>
            <emma:emma xmlns:emma="http://www.w3.org/2003/04/emma" version="1.0">
              <emma:interpretation id="{380408B5-BCE1-476A-890A-53912209405C}" emma:medium="tactile" emma:mode="ink">
                <msink:context xmlns:msink="http://schemas.microsoft.com/ink/2010/main" type="inkWord" rotatedBoundingBox="23394,2476 23974,2458 24000,3279 23420,3297"/>
              </emma:interpretation>
              <emma:one-of disjunction-type="recognition" id="oneOf0">
                <emma:interpretation id="interp0" emma:lang="zh-CN" emma:confidence="0">
                  <emma:literal>〇</emma:literal>
                </emma:interpretation>
                <emma:interpretation id="interp1" emma:lang="zh-CN" emma:confidence="0">
                  <emma:literal>○</emma:literal>
                </emma:interpretation>
                <emma:interpretation id="interp2" emma:lang="zh-CN" emma:confidence="0">
                  <emma:literal>O</emma:literal>
                </emma:interpretation>
                <emma:interpretation id="interp3" emma:lang="zh-CN" emma:confidence="0">
                  <emma:literal>0</emma:literal>
                </emma:interpretation>
                <emma:interpretation id="interp4" emma:lang="zh-CN" emma:confidence="0">
                  <emma:literal>o</emma:literal>
                </emma:interpretation>
              </emma:one-of>
            </emma:emma>
          </inkml:annotationXML>
          <inkml:trace contextRef="#ctx0" brushRef="#br0">24070 3265 6272,'-30'-14'2368,"30"14"-1280,-31 3-768,18-3 1056,7 0-800,-14 0 512,10 3-640,-8 2 384,5 3-480,-8 4 320,3-2-384,-8 10 256,8 0-289,-12 10 289,7 3-320,-8 14 96,10-1-192,-4 24 0,7-2-64,0 9-64,4-4 32,10 1-32,14-10 0,2-11 0,10-6 0,8-16-96,6-6 64,16-17-128,4-8 96,6-16-192,5-4 160,-10-28 96,-9 6 32,-4-24 192,-6 11-128,-14-15 256,-6 15-224,-24-7 512,2 10-352,-14 2 96,2 8-256,-16 6-480,5 17 160,-7-6-1600,7 15 993,1 2-4673,8 8 3040</inkml:trace>
        </inkml:traceGroup>
        <inkml:traceGroup>
          <inkml:annotationXML>
            <emma:emma xmlns:emma="http://www.w3.org/2003/04/emma" version="1.0">
              <emma:interpretation id="{4FBD9008-2E46-4B9F-818C-F90604FF1030}" emma:medium="tactile" emma:mode="ink">
                <msink:context xmlns:msink="http://schemas.microsoft.com/ink/2010/main" type="inkWord" rotatedBoundingBox="23971,2760 24773,2734 24803,3667 24002,3693"/>
              </emma:interpretation>
              <emma:one-of disjunction-type="recognition" id="oneOf1">
                <emma:interpretation id="interp5" emma:lang="zh-CN" emma:confidence="0">
                  <emma:literal>化</emma:literal>
                </emma:interpretation>
                <emma:interpretation id="interp6" emma:lang="zh-CN" emma:confidence="0">
                  <emma:literal>仕</emma:literal>
                </emma:interpretation>
                <emma:interpretation id="interp7" emma:lang="zh-CN" emma:confidence="0">
                  <emma:literal>䦹</emma:literal>
                </emma:interpretation>
                <emma:interpretation id="interp8" emma:lang="zh-CN" emma:confidence="0">
                  <emma:literal>北</emma:literal>
                </emma:interpretation>
                <emma:interpretation id="interp9" emma:lang="zh-CN" emma:confidence="0">
                  <emma:literal>沽</emma:literal>
                </emma:interpretation>
              </emma:one-of>
            </emma:emma>
          </inkml:annotationXML>
          <inkml:trace contextRef="#ctx0" brushRef="#br0" timeOffset="317">24413 3609 7296,'-23'11'2816,"23"-11"-1536,-8 20-640,0-9 1056,8 2-960,-10 10 288,2 4-640,-2 12 223,10 0-351,0 8 0,6 0-160,-6 11-64,8 1 0,1 10 32,0 1-32,0 10-384,-1-15 224,0-6-1535,2-13 927,-2-10-2432,1-6 1792,0-18-2624,0-8 2272</inkml:trace>
          <inkml:trace contextRef="#ctx0" brushRef="#br0" timeOffset="650">24246 3804 4736,'-18'-39'1760,"18"39"-960,0-4-384,0-4 1024,0 5-800,0-10 416,10 5-640,2-3 128,6 8-320,3-6 224,5 6-256,2-2 320,2 5-288,0 0 224,6 8-224,-6 4 224,1 4-256,-8 3 512,-2 4-384,-13 2 703,-3-3-575,-13 6 480,-2-1-512,-11 1-32,3-6-224,-13 3-320,5-6 96,-4-4-2112,12-4 1217,10-6-4641,8-5 3136</inkml:trace>
          <inkml:trace contextRef="#ctx0" brushRef="#br0" timeOffset="901">24557 3772 7680,'-18'-3'2880,"18"3"-1536,14-33-1632,-5 25 1024,4 5-512,5-5 928,8 5-672,10-5 0,-2 4-288,6-4-128,-6 4-32,2-3 32,-1 7-32,-4-9-32,0 9 32,-1-8-544,0 8 288,-2-2-1440,-7 2 896,-8-5-3296,-4 10 2240</inkml:trace>
          <inkml:trace contextRef="#ctx0" brushRef="#br0" timeOffset="1170">24760 3534 6016,'-35'-3'2272,"35"3"-1216,-6 3-448,3 3 1248,-2 0-1056,-4 7 544,6 2-800,-7 9 640,10 7-704,-4 7 479,4 1-543,0 5 192,8-2-352,1-3 0,0 0-160,5 0-128,3-3 0,4-9-896,2-1 512,-5-13-2143,3-2 1407,-3-15-2432,4-3 2016,-1-9-2048,5 0 2080</inkml:trace>
        </inkml:traceGroup>
        <inkml:traceGroup>
          <inkml:annotationXML>
            <emma:emma xmlns:emma="http://www.w3.org/2003/04/emma" version="1.0">
              <emma:interpretation id="{D94E6D87-2451-40DE-8458-3BBDA3730AFF}" emma:medium="tactile" emma:mode="ink">
                <msink:context xmlns:msink="http://schemas.microsoft.com/ink/2010/main" type="inkWord" rotatedBoundingBox="24772,2709 24857,2706 24874,3218 24789,3221"/>
              </emma:interpretation>
              <emma:one-of disjunction-type="recognition" id="oneOf2">
                <emma:interpretation id="interp10" emma:lang="zh-CN" emma:confidence="0">
                  <emma:literal>;</emma:literal>
                </emma:interpretation>
                <emma:interpretation id="interp11" emma:lang="zh-CN" emma:confidence="0">
                  <emma:literal>i</emma:literal>
                </emma:interpretation>
                <emma:interpretation id="interp12" emma:lang="zh-CN" emma:confidence="0">
                  <emma:literal>ⅰ</emma:literal>
                </emma:interpretation>
                <emma:interpretation id="interp13" emma:lang="zh-CN" emma:confidence="0">
                  <emma:literal>「</emma:literal>
                </emma:interpretation>
                <emma:interpretation id="interp14" emma:lang="zh-CN" emma:confidence="0">
                  <emma:literal>讠</emma:literal>
                </emma:interpretation>
              </emma:one-of>
            </emma:emma>
          </inkml:annotationXML>
          <inkml:trace contextRef="#ctx0" brushRef="#br0" timeOffset="1386">25035 3698 6144,'0'-11'2272,"0"11"-1216,13 0-448,-13 0 1376,0 0-1088,0 0 768,5 8-992,0 6 511,-2 6-703,2 12 32,0-1-320,-2-1-96,2 1-64,-5 5-320,5-5 160,-5 1-1919,5-6 1119,-2-10-4192,7-4 2880</inkml:trace>
          <inkml:trace contextRef="#ctx0" brushRef="#br0" timeOffset="1588">25031 3518 7040,'-9'-22'2720,"9"22"-1472,0 9-1120,0-9 672,0 0-512,9 0-576,7 13 128,11 14-3328,8-15 1920</inkml:trace>
        </inkml:traceGroup>
        <inkml:traceGroup>
          <inkml:annotationXML>
            <emma:emma xmlns:emma="http://www.w3.org/2003/04/emma" version="1.0">
              <emma:interpretation id="{F3859990-D8E3-456E-A300-3C2C12AC45B5}" emma:medium="tactile" emma:mode="ink">
                <msink:context xmlns:msink="http://schemas.microsoft.com/ink/2010/main" type="inkWord" rotatedBoundingBox="24939,2795 25411,2779 25424,3184 24952,3199"/>
              </emma:interpretation>
              <emma:one-of disjunction-type="recognition" id="oneOf3">
                <emma:interpretation id="interp15" emma:lang="zh-CN" emma:confidence="0">
                  <emma:literal>比</emma:literal>
                </emma:interpretation>
                <emma:interpretation id="interp16" emma:lang="zh-CN" emma:confidence="0">
                  <emma:literal>W</emma:literal>
                </emma:interpretation>
                <emma:interpretation id="interp17" emma:lang="zh-CN" emma:confidence="0">
                  <emma:literal>Ⅶ</emma:literal>
                </emma:interpretation>
                <emma:interpretation id="interp18" emma:lang="zh-CN" emma:confidence="0">
                  <emma:literal>心</emma:literal>
                </emma:interpretation>
                <emma:interpretation id="interp19" emma:lang="zh-CN" emma:confidence="0">
                  <emma:literal>ⅳ</emma:literal>
                </emma:interpretation>
              </emma:one-of>
            </emma:emma>
          </inkml:annotationXML>
          <inkml:trace contextRef="#ctx0" brushRef="#br0" timeOffset="2173">25241 3598 7552,'-21'-12'2816,"21"12"-1536,-18-4-928,10 4 1376,8 4-992,-5 0 704,5-1-833,0 5 225,5 3-480,-2 6-128,10 2-128,-3 12-96,3-1 32,-5 11 160,2-2-96,-2 0 96,1-5-96,-5-1 96,6-3-128,-7-7 32,2-4-32,-5-10-192,0-1 64,0-16-448,8-4 256,-3-19-160,4-1 256,-1-10 64,0 3 96,7-5 0,2 10 0,-5-2-96,6 9 64,-8 4 96,3 12-32,-5 3 128,2 8-96,-2 8 192,5 3-160,-4 12-32,-1 7-32,-2 3-32,2 1 0,-4-1 64,4-7-32,-3-2-384,4-5 224,-5-10-544,4-6 384,-3-15-223,5-4 319,-7-11 0,2 4 128,0-8 128,-2 7-32,2-4 64,0 14-64,0-6 192,3 9-128,-3 2 319,-2 5-223,2 8 96,3 5-160,6 10 0,0 4-64,-2 4 32,2 1-64,-10-5-512,0 1 256,0-9-2079,1 1 1247,-5-13-3904,3 2 2784</inkml:trace>
        </inkml:traceGroup>
        <inkml:traceGroup>
          <inkml:annotationXML>
            <emma:emma xmlns:emma="http://www.w3.org/2003/04/emma" version="1.0">
              <emma:interpretation id="{D81098E6-3249-46AE-B147-01EAD42FA4B8}" emma:medium="tactile" emma:mode="ink">
                <msink:context xmlns:msink="http://schemas.microsoft.com/ink/2010/main" type="inkWord" rotatedBoundingBox="25511,2575 26413,2546 26437,3298 25535,3327"/>
              </emma:interpretation>
              <emma:one-of disjunction-type="recognition" id="oneOf4">
                <emma:interpretation id="interp20" emma:lang="zh-CN" emma:confidence="0">
                  <emma:literal>如</emma:literal>
                </emma:interpretation>
                <emma:interpretation id="interp21" emma:lang="zh-CN" emma:confidence="0">
                  <emma:literal>灿</emma:literal>
                </emma:interpretation>
                <emma:interpretation id="interp22" emma:lang="zh-CN" emma:confidence="0">
                  <emma:literal>冰</emma:literal>
                </emma:interpretation>
                <emma:interpretation id="interp23" emma:lang="zh-CN" emma:confidence="0">
                  <emma:literal>汕</emma:literal>
                </emma:interpretation>
                <emma:interpretation id="interp24" emma:lang="zh-CN" emma:confidence="0">
                  <emma:literal>卟</emma:literal>
                </emma:interpretation>
              </emma:one-of>
            </emma:emma>
          </inkml:annotationXML>
          <inkml:trace contextRef="#ctx0" brushRef="#br0" timeOffset="2378">25768 3565 7040,'0'5'2624,"0"-5"-1408,0 22-576,0-9 1280,4-2-1088,-4 9 320,4 3-704,0 4-192,2 4-160,-2 2-1504,0-7 800,0 1-4160,4-2 2656</inkml:trace>
          <inkml:trace contextRef="#ctx0" brushRef="#br0" timeOffset="2581">25768 3362 7936,'-5'5'2976,"5"-5"-1600,5 0-1056,-1 8 736,0 7-640,0 1-576,10 4 64,-2-4-2464,6-2 1408,-4 2-3040,4 4 2368</inkml:trace>
          <inkml:trace contextRef="#ctx0" brushRef="#br0" timeOffset="2926">25926 3578 7296,'-16'0'2816,"16"0"-1536,-6 8-736,2-8 1216,8 0-992,2 0-32,2 6-448,4 0-192,11 2-64,-2-2-32,5 2 0,2 0 64,3 4-32,-11-1-32,3 5 32,-10 4 32,0 2-32,-18 11 320,1-2-160,-13 4 511,0-1-383,-14 5 512,8 0-512,-3-3 224,5 0-320,3-10-64,13 1-96,10-8-64,8-3 32,13-7-544,10 2 288,2-11-1312,2 4 864,0-11-2623,-1-1 1855,-8-3-3264,-5 3 2624</inkml:trace>
          <inkml:trace contextRef="#ctx0" brushRef="#br0" timeOffset="3501">25984 3792 7552,'-18'-4'2816,"18"4"-1536,4 0-640,-4 4 1120,4 8-960,1-4-64,3 2-448,5-1-192,5-1-64,4 0-480,4-1 256,5 1-1376,0 0 832,-1-5-1408,2 5 1216,2-8-480,2 5 832,2-5 32,-2 0 352,-6-5 384,2 5-96,-12-11 1248,4-1-736,-12-12 1504,6 4-1184,-10-6 1088,2 8-1152,-15-7 671,5 6-863,-8-1 416,-1 9-640,-9-6 32,10 9-288,-16 2-32,12 6-96,-10 3-64,10 5 32,-2 7-128,5 9 64,4 7 32,10 0 0,4 5 0,8-6 0,-2-6-96,1 0 64,-4-14-320,6-2 192,-4-10-288,0-4 256,-6-16 0,5 2 128,-8-7 64,3 4 0,-3-1 64,0 13-32,-2 2-32,7 15 32,3 5-32,0 8 0,4 1-352,1 2 192,4-6-1919,0-1 1151,4-10-4320,4-2 2912</inkml:trace>
        </inkml:traceGroup>
        <inkml:traceGroup>
          <inkml:annotationXML>
            <emma:emma xmlns:emma="http://www.w3.org/2003/04/emma" version="1.0">
              <emma:interpretation id="{6481238E-E7D7-4FC3-9B85-837ECE39C454}" emma:medium="tactile" emma:mode="ink">
                <msink:context xmlns:msink="http://schemas.microsoft.com/ink/2010/main" type="inkWord" rotatedBoundingBox="26507,2343 27402,2314 27428,3109 26533,3138"/>
              </emma:interpretation>
              <emma:one-of disjunction-type="recognition" id="oneOf5">
                <emma:interpretation id="interp25" emma:lang="zh-CN" emma:confidence="0">
                  <emma:literal>作</emma:literal>
                </emma:interpretation>
                <emma:interpretation id="interp26" emma:lang="zh-CN" emma:confidence="0">
                  <emma:literal>№</emma:literal>
                </emma:interpretation>
                <emma:interpretation id="interp27" emma:lang="zh-CN" emma:confidence="0">
                  <emma:literal>洮</emma:literal>
                </emma:interpretation>
                <emma:interpretation id="interp28" emma:lang="zh-CN" emma:confidence="0">
                  <emma:literal>怔</emma:literal>
                </emma:interpretation>
                <emma:interpretation id="interp29" emma:lang="zh-CN" emma:confidence="0">
                  <emma:literal>讹</emma:literal>
                </emma:interpretation>
              </emma:one-of>
            </emma:emma>
          </inkml:annotationXML>
          <inkml:trace contextRef="#ctx0" brushRef="#br0" timeOffset="5295">27268 3678 6528,'10'9'2464,"-10"-9"-1344,18 16-480,-16-13 1216,8 5-1056,4 0 192,3-1-640,4 1-64,2 0-160,-2-11-96,7-2 0,-2-10-384,-1 2 192,-2-12-384,-7 5 320,-1-16 64,-2 9 64,-10-12 96,2 8 0,-10-4 352,5 11-192,-8 8 352,0 8-288,-7 8 160,7 8-224,-10 8 288,5 4-256,-8 14 255,3 2-255,6 8 384,2 1-320,10 7 32,4-2-192,4-8 0,16-6-32,-6-9-192,-3-7 64,3-8-608,5-4 384,-5-8-1023,3 2 735,-3-4-2048,-1 2 1472,1-8-3136,-1 4 2400,18-32 16799</inkml:trace>
          <inkml:trace contextRef="#ctx0" brushRef="#br0" timeOffset="4592">26799 3246 3968,'-13'-15'1568,"13"15"-832,-4-8-96,-1 3 1088,10 5-928,-10-3 384,2 3-704,-7 0 416,10 8-480,-4 0 480,8 3-512,0 9 352,5 8-416,-4 6 480,3 4-480,-4 14 351,6-2-383,-6 20 128,0-3-256,-4-1 0,5-4-96,-5-10-128,0-11 32,0-9-608,0-5 352,0-14-863,0-7 639,0-16-256,8-2 448,2-19 128,-2 4 96,5-9 96,0 13 0,5-4 64,0 11-32,3 1 320,2 10-160,-3 2 160,8 3-192,-7 8 128,2 3-160,-10 9 224,0 2-224,-13-2 256,-5-1-256,-13-2-32,5 2-64,-12-3-608,7-1 320,-4-7-1728,5-5 1088,-1-6-3456,10-1 2432</inkml:trace>
          <inkml:trace contextRef="#ctx0" brushRef="#br0" timeOffset="4870">27075 3121 8064,'-26'0'2976,"26"0"-1600,13 44-768,-8-30 1408,0-1-1152,-2 10 447,2 0-799,0 16 352,-2 4-512,2 13 320,0-6-384,-5 12 128,5 4-256,-5 0-352,3-2 96,-3-11-1472,5-6 864,-5-9-2911,4-6 1983,0-13-3392,10-6 2848</inkml:trace>
        </inkml:traceGroup>
        <inkml:traceGroup>
          <inkml:annotationXML>
            <emma:emma xmlns:emma="http://www.w3.org/2003/04/emma" version="1.0">
              <emma:interpretation id="{5AD4C90C-6DC1-4B74-BE69-87503182965B}" emma:medium="tactile" emma:mode="ink">
                <msink:context xmlns:msink="http://schemas.microsoft.com/ink/2010/main" type="inkWord" rotatedBoundingBox="27686,2453 28239,2435 28264,3183 27710,3201"/>
              </emma:interpretation>
              <emma:one-of disjunction-type="recognition" id="oneOf6">
                <emma:interpretation id="interp30" emma:lang="zh-CN" emma:confidence="0">
                  <emma:literal>G</emma:literal>
                </emma:interpretation>
                <emma:interpretation id="interp31" emma:lang="zh-CN" emma:confidence="0">
                  <emma:literal>⑦</emma:literal>
                </emma:interpretation>
                <emma:interpretation id="interp32" emma:lang="zh-CN" emma:confidence="0">
                  <emma:literal>②</emma:literal>
                </emma:interpretation>
                <emma:interpretation id="interp33" emma:lang="zh-CN" emma:confidence="0">
                  <emma:literal>ㄊ</emma:literal>
                </emma:interpretation>
                <emma:interpretation id="interp34" emma:lang="zh-CN" emma:confidence="0">
                  <emma:literal>㕕</emma:literal>
                </emma:interpretation>
              </emma:one-of>
            </emma:emma>
          </inkml:annotationXML>
          <inkml:trace contextRef="#ctx0" brushRef="#br0" timeOffset="5861">28492 3317 5760,'-13'-28'2176,"13"28"-1152,-18 0-416,10-4 1440,3 0-1120,-16-7 672,3 3-928,-13-3 192,10 5-512,-10-2 287,9 5-351,-9 0 352,10 3-384,-10 0 160,4 6-256,-7 8 224,3 0-256,-10 13 96,12 4-128,-7 8 160,10 5-160,4 11 256,9 4-224,4 7 160,5-5-160,8 1 0,10-2-64,7-10 32,10-7-64,9-11-384,-1-6 224,0-10-896,1-4 576,4-12-1280,0 0 961,-5-12-1793,-3 1 1408,-10-17-3232,-6 4 2464,-10-15-1728,-5 8 2112</inkml:trace>
          <inkml:trace contextRef="#ctx0" brushRef="#br0" timeOffset="6248">28085 3573 5120,'-62'-3'2016,"62"3"-1088,-13-5-160,8 1 1472,10 8-1216,-2-8 576,7 4-960,3-3 0,10 3-384,3-8-32,5 4-128,0-3 0,3 2-32,6-3-64,-1 5 32,-3-8-32,-2 11 0,-7-9 256,-6 9-128,-3-3 799,-5 6-511,-8-3 736,-2 0-672,-6 0 352,-2 3-512,-3 3 192,8 5-288,-9 0 64,9 5-160,-6 7 64,6 1-96,0 15 0,10 3-32,-2 9 32,2-4-64,-7-4-288,7-4 128,-5-8-1216,-2 0 736,2-12-2048,0 1 1473,-2-12-2817,7-3 2240,-2-18-2528,1 6 2432</inkml:trace>
        </inkml:traceGroup>
        <inkml:traceGroup>
          <inkml:annotationXML>
            <emma:emma xmlns:emma="http://www.w3.org/2003/04/emma" version="1.0">
              <emma:interpretation id="{C785FAA5-3E68-4FAD-92A3-1D09B8B7A29A}" emma:medium="tactile" emma:mode="ink">
                <msink:context xmlns:msink="http://schemas.microsoft.com/ink/2010/main" type="inkWord" rotatedBoundingBox="28303,2705 28672,2693 28684,3058 28315,3070"/>
              </emma:interpretation>
              <emma:one-of disjunction-type="recognition" id="oneOf7">
                <emma:interpretation id="interp35" emma:lang="zh-CN" emma:confidence="0">
                  <emma:literal>r</emma:literal>
                </emma:interpretation>
                <emma:interpretation id="interp36" emma:lang="zh-CN" emma:confidence="0">
                  <emma:literal>ⅴ</emma:literal>
                </emma:interpretation>
                <emma:interpretation id="interp37" emma:lang="zh-CN" emma:confidence="0">
                  <emma:literal>Ⅴ</emma:literal>
                </emma:interpretation>
                <emma:interpretation id="interp38" emma:lang="zh-CN" emma:confidence="0">
                  <emma:literal>v</emma:literal>
                </emma:interpretation>
                <emma:interpretation id="interp39" emma:lang="zh-CN" emma:confidence="0">
                  <emma:literal>V</emma:literal>
                </emma:interpretation>
              </emma:one-of>
            </emma:emma>
          </inkml:annotationXML>
          <inkml:trace contextRef="#ctx0" brushRef="#br0" timeOffset="6602">28558 3523 7168,'-5'-23'2720,"5"23"-1472,5-4-608,-5 0 1216,5 8-1056,-5-4 320,8 4-672,2 0 447,3 12-511,-5-2 64,5 10-256,-3 8 96,-2 4-160,0-2 288,-3 12-96,0-10 128,0 3-256,-5-12 192,3-4-256,-3-12 256,5 1-256,0-16 160,-2-4-160,1-20 0,5 2-64,1-12-64,3 6 32,0-8-256,5 10 128,-1-1-1088,4 6 640,2 3-2431,-2 6 1663,2 2-3072,-2 5 2464,6 1-2112,4 8 2336</inkml:trace>
        </inkml:traceGroup>
        <inkml:traceGroup>
          <inkml:annotationXML>
            <emma:emma xmlns:emma="http://www.w3.org/2003/04/emma" version="1.0">
              <emma:interpretation id="{9E67FC3B-81BD-4043-8FC7-DFF952F4E4F4}" emma:medium="tactile" emma:mode="ink">
                <msink:context xmlns:msink="http://schemas.microsoft.com/ink/2010/main" type="inkWord" rotatedBoundingBox="28678,2646 29262,2627 29286,3368 28702,3387">
                  <msink:destinationLink direction="with" ref="{33AAA248-448D-4770-B52D-834ADBAC6DD8}"/>
                </msink:context>
              </emma:interpretation>
              <emma:one-of disjunction-type="recognition" id="oneOf8">
                <emma:interpretation id="interp40" emma:lang="zh-CN" emma:confidence="0">
                  <emma:literal>n</emma:literal>
                </emma:interpretation>
                <emma:interpretation id="interp41" emma:lang="zh-CN" emma:confidence="0">
                  <emma:literal>川</emma:literal>
                </emma:interpretation>
                <emma:interpretation id="interp42" emma:lang="zh-CN" emma:confidence="0">
                  <emma:literal>叫</emma:literal>
                </emma:interpretation>
                <emma:interpretation id="interp43" emma:lang="zh-CN" emma:confidence="0">
                  <emma:literal>q</emma:literal>
                </emma:interpretation>
                <emma:interpretation id="interp44" emma:lang="zh-CN" emma:confidence="0">
                  <emma:literal>丬</emma:literal>
                </emma:interpretation>
              </emma:one-of>
            </emma:emma>
          </inkml:annotationXML>
          <inkml:trace contextRef="#ctx0" brushRef="#br0" timeOffset="7281">29132 3558 7424,'0'-12'2816,"-3"8"-1536,3-7-800,-5 3 1312,10 8-1024,-5-17 288,0 11-672,-5-10 223,5 8-351,-8-12 480,-2 9-416,-11 0 416,3 6-416,-8 13 192,8 9-288,-7 5 128,7 6-192,0 8 64,5-2-128,4 4-64,5 1 0,4-3-192,4-5 96,5-20-672,4-3 416,8-19-384,7-6 288,-10-2 0,-2 7 224,2 1 128,-6 0 320,-2 3 576,-2 4-416,-3 0 224,3 8-384,2 8 0,-2-1-96,0-3 0,2 4-96,-2-4-672,10 0 320,5-5-448,-2-6-768,-3-5-1183,4 0 1407,-6-12-256,7 4 928,-5-9 288,3-3 192,-3 4 192,5 0 320,-7 5 704,2 0-576,-5 7 352,0 0-256,-4 0 32,-1 4-224,-3-4 128,4 10-320,0-4 95,-9 6 225,8 8 224,-8 0-64,5 4 32,0 4-384,-2 4 0,-3 10 64,0 2 64,0 3-256,0 16-64,0 7-96,0 0 32,0 0-64,10 6 64,-10-10-288,0-12-512,3 2 352,-3-12-1088,5-2 800,-5-2-416,0-14-575,0-6-225,5-2-864,3-20-288,-3-5 32,0-12 96</inkml:trace>
        </inkml:traceGroup>
        <inkml:traceGroup>
          <inkml:annotationXML>
            <emma:emma xmlns:emma="http://www.w3.org/2003/04/emma" version="1.0">
              <emma:interpretation id="{40C283FF-3BD2-4F8D-B265-3413E658BB9C}" emma:medium="tactile" emma:mode="ink">
                <msink:context xmlns:msink="http://schemas.microsoft.com/ink/2010/main" type="inkWord" rotatedBoundingBox="29246,2628 29423,2622 29432,2906 29255,2912"/>
              </emma:interpretation>
              <emma:one-of disjunction-type="recognition" id="oneOf9">
                <emma:interpretation id="interp45" emma:lang="zh-CN" emma:confidence="0">
                  <emma:literal>。</emma:literal>
                </emma:interpretation>
                <emma:interpretation id="interp46" emma:lang="zh-CN" emma:confidence="0">
                  <emma:literal>’</emma:literal>
                </emma:interpretation>
                <emma:interpretation id="interp47" emma:lang="zh-CN" emma:confidence="0">
                  <emma:literal>'</emma:literal>
                </emma:interpretation>
                <emma:interpretation id="interp48" emma:lang="zh-CN" emma:confidence="0">
                  <emma:literal>)</emma:literal>
                </emma:interpretation>
                <emma:interpretation id="interp49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7603">29515 3496 6912,'-18'-28'2624,"18"28"-1408,0-23-800,0 23 1120,0-8-384,8 0-576,2-3-192,7 7-160,5 8 32,-5 4-64,1 0-32,0 6-96,3 3 160,-3 2 96,0 1 31,-6 7 97,-12-4 128,-8 1 32,-2 4-192,-2-8 0,-10-1-256,5 3-96,-6-5-608,10-6 288,-8-8-448,7-3-959,10-8-353,4-7-1312,14-4-448,-2-8 896,6-9 416</inkml:trace>
        </inkml:traceGroup>
        <inkml:traceGroup>
          <inkml:annotationXML>
            <emma:emma xmlns:emma="http://www.w3.org/2003/04/emma" version="1.0">
              <emma:interpretation id="{84DDAD5B-77E6-4C9B-95DF-3F7DD3CA3D48}" emma:medium="tactile" emma:mode="ink">
                <msink:context xmlns:msink="http://schemas.microsoft.com/ink/2010/main" type="inkWord" rotatedBoundingBox="29558,2272 29995,2257 30019,3000 29582,3014"/>
              </emma:interpretation>
              <emma:one-of disjunction-type="recognition" id="oneOf10">
                <emma:interpretation id="interp50" emma:lang="zh-CN" emma:confidence="0">
                  <emma:literal>”</emma:literal>
                </emma:interpretation>
                <emma:interpretation id="interp51" emma:lang="zh-CN" emma:confidence="0">
                  <emma:literal>h</emma:literal>
                </emma:interpretation>
                <emma:interpretation id="interp52" emma:lang="zh-CN" emma:confidence="0">
                  <emma:literal>卜</emma:literal>
                </emma:interpretation>
                <emma:interpretation id="interp53" emma:lang="zh-CN" emma:confidence="0">
                  <emma:literal>“</emma:literal>
                </emma:interpretation>
                <emma:interpretation id="interp54" emma:lang="zh-CN" emma:confidence="0">
                  <emma:literal>人</emma:literal>
                </emma:interpretation>
              </emma:one-of>
            </emma:emma>
          </inkml:annotationXML>
          <inkml:trace contextRef="#ctx0" brushRef="#br0" timeOffset="8039">29826 3159 7808,'-8'-34'2880,"3"2"-1536,0 12-864,5 14 832,0 1-64,0 2 32,0 3-321,0 0-191,0 14-448,5 22 0,0 3 96,-5 8-96,3 12 0,2-4-64,-5 6 0,0 3 0,0-3 0,0 17-64,4-15 32,0-12-128,1-5 0,0-18-96,3-8-32,5-40-896,0-8 288,5-2 96,-6-6 224,6 0 160,-4 10 96,4 2 96,-6 4-64,2 5-64,0 8 256,-1 2 128,0 10 64,5 6 96,8 4-32,-6 9 64,-2-1-128,5 9-32,-10-6-192,8 10-32,-3-13-192,-1 1 0,7-8-1088,-8-4-416,2-5-4127,-6-22 767</inkml:trace>
        </inkml:traceGroup>
        <inkml:traceGroup>
          <inkml:annotationXML>
            <emma:emma xmlns:emma="http://www.w3.org/2003/04/emma" version="1.0">
              <emma:interpretation id="{4BD0D554-81E2-4DCA-A62E-930EF44741C4}" emma:medium="tactile" emma:mode="ink">
                <msink:context xmlns:msink="http://schemas.microsoft.com/ink/2010/main" type="inkWord" rotatedBoundingBox="30233,2869 30262,2869 30264,2936 30235,2937"/>
              </emma:interpretation>
              <emma:one-of disjunction-type="recognition" id="oneOf11">
                <emma:interpretation id="interp55" emma:lang="zh-CN" emma:confidence="0">
                  <emma:literal>。</emma:literal>
                </emma:interpretation>
                <emma:interpretation id="interp56" emma:lang="zh-CN" emma:confidence="0">
                  <emma:literal>‘</emma:literal>
                </emma:interpretation>
                <emma:interpretation id="interp57" emma:lang="zh-CN" emma:confidence="0">
                  <emma:literal>·</emma:literal>
                </emma:interpretation>
                <emma:interpretation id="interp58" emma:lang="zh-CN" emma:confidence="0">
                  <emma:literal>.</emma:literal>
                </emma:interpretation>
                <emma:interpretation id="interp59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8239">30511 3724 9344,'-27'-6'3520,"27"6"-1920,0-17-4128,0 10-416,10-9-416,7-6 64</inkml:trace>
        </inkml:traceGroup>
      </inkml:traceGroup>
    </inkml:traceGroup>
  </inkml:traceGroup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1:14.134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4710D07-1ED3-4AAA-8435-52268D00721B}" emma:medium="tactile" emma:mode="ink">
          <msink:context xmlns:msink="http://schemas.microsoft.com/ink/2010/main" type="writingRegion" rotatedBoundingBox="5960,9274 9268,8456 10104,11838 6796,12656"/>
        </emma:interpretation>
      </emma:emma>
    </inkml:annotationXML>
    <inkml:traceGroup>
      <inkml:annotationXML>
        <emma:emma xmlns:emma="http://www.w3.org/2003/04/emma" version="1.0">
          <emma:interpretation id="{F1F89E03-56E4-4DBE-887C-3600DA0E8A54}" emma:medium="tactile" emma:mode="ink">
            <msink:context xmlns:msink="http://schemas.microsoft.com/ink/2010/main" type="paragraph" rotatedBoundingBox="5960,9274 9268,8456 9522,9485 6214,103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F2BEBA-A37C-4477-8A96-CE54AEA98115}" emma:medium="tactile" emma:mode="ink">
              <msink:context xmlns:msink="http://schemas.microsoft.com/ink/2010/main" type="line" rotatedBoundingBox="5960,9274 9268,8456 9522,9485 6214,10303"/>
            </emma:interpretation>
          </emma:emma>
        </inkml:annotationXML>
        <inkml:traceGroup>
          <inkml:annotationXML>
            <emma:emma xmlns:emma="http://www.w3.org/2003/04/emma" version="1.0">
              <emma:interpretation id="{224C8703-F13E-4056-8976-E22691DF5D68}" emma:medium="tactile" emma:mode="ink">
                <msink:context xmlns:msink="http://schemas.microsoft.com/ink/2010/main" type="inkWord" rotatedBoundingBox="5960,9274 6591,9119 6845,10147 6214,10303"/>
              </emma:interpretation>
              <emma:one-of disjunction-type="recognition" id="oneOf0">
                <emma:interpretation id="interp0" emma:lang="zh-CN" emma:confidence="0">
                  <emma:literal>v</emma:literal>
                </emma:interpretation>
                <emma:interpretation id="interp1" emma:lang="zh-CN" emma:confidence="0">
                  <emma:literal>ⅴ</emma:literal>
                </emma:interpretation>
                <emma:interpretation id="interp2" emma:lang="zh-CN" emma:confidence="0">
                  <emma:literal>Ⅴ</emma:literal>
                </emma:interpretation>
                <emma:interpretation id="interp3" emma:lang="zh-CN" emma:confidence="0">
                  <emma:literal>V</emma:literal>
                </emma:interpretation>
                <emma:interpretation id="interp4" emma:lang="zh-CN" emma:confidence="0">
                  <emma:literal>U</emma:literal>
                </emma:interpretation>
              </emma:one-of>
            </emma:emma>
          </inkml:annotationXML>
          <inkml:trace contextRef="#ctx0" brushRef="#br0">6275 10093 5120,'13'-5'1920,"-13"5"-1024,-3 8-480,-2-3 1024,5-2-800,-5 5 416,2 4-640,-2-1 320,5 5-416,0 0 256,5-1-320,-2 13 192,7 2-224,-7 14 128,7-2-192,-2 9 64,2-5-128,-2 10 0,1-1-32,0 6 160,3-2-128,6 7 96,0-2-96,0-6 0,3-5-32,-3-9 96,3-5-97,-3-8 193,0-4-160,-5-10 192,0-6-192,0-9 96,1-2-96,-1-10 0,8-1-32,-3-14-64,0 2 32,-5-12 32,0 1-32,-3-13 64,2 3-64,-3-15 64,4 9-64,-4-16-32,4 7 32,-5-15-192,2 16 96,-2-12 32,0 11 32,2-4 0,-2 10 0,-3-6 0,3 16 0,2-8 0,-2 13 0,-3-2-288,3 13 160,-3-1-1279,3 12 767,-3 1-3392,0 11 2240,-5 8-2720,3 8 2592</inkml:trace>
        </inkml:traceGroup>
        <inkml:traceGroup>
          <inkml:annotationXML>
            <emma:emma xmlns:emma="http://www.w3.org/2003/04/emma" version="1.0">
              <emma:interpretation id="{B20B5E24-191A-4DE6-A17A-A71E8DA5059E}" emma:medium="tactile" emma:mode="ink">
                <msink:context xmlns:msink="http://schemas.microsoft.com/ink/2010/main" type="inkWord" rotatedBoundingBox="6583,9691 6869,9620 6982,10077 6696,10148"/>
              </emma:interpretation>
              <emma:one-of disjunction-type="recognition" id="oneOf1">
                <emma:interpretation id="interp5" emma:lang="zh-CN" emma:confidence="0">
                  <emma:literal>e</emma:literal>
                </emma:interpretation>
                <emma:interpretation id="interp6" emma:lang="zh-CN" emma:confidence="0">
                  <emma:literal>七</emma:literal>
                </emma:interpretation>
                <emma:interpretation id="interp7" emma:lang="zh-CN" emma:confidence="0">
                  <emma:literal>l</emma:literal>
                </emma:interpretation>
                <emma:interpretation id="interp8" emma:lang="zh-CN" emma:confidence="0">
                  <emma:literal>匕</emma:literal>
                </emma:interpretation>
                <emma:interpretation id="interp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506">6899 10661 4480,'-18'20'1664,"18"-20"-896,21 11-256,-11-6 1024,-2-2-864,5-3 480,5 4-704,-5-8 320,5 4-448,0-8 128,0 0-288,0-6 224,2 2-256,-2-12 160,0 9-160,-5-12-64,0 7-32,-8-8 32,3 9-32,-8-8 64,0 4-64,-5-5-32,2 12 32,-10 5-32,3 6 0,-8 5 64,6 8-32,-7 4 128,6 4-96,-5 8 320,6 2-192,-6 6 320,10 2-288,-6 2 160,6 0-224,4-2 63,8 1-127,-4-1-64,8 2 0,1 0-128,8-5 64,1-9-191,6 2 127,-4-20-864,6 1 512,5-18-1984,5 1 1344,-1-15-3072,-1 1 2304</inkml:trace>
        </inkml:traceGroup>
        <inkml:traceGroup>
          <inkml:annotationXML>
            <emma:emma xmlns:emma="http://www.w3.org/2003/04/emma" version="1.0">
              <emma:interpretation id="{73E65B5C-7B15-4900-9298-C2A09DE50A65}" emma:medium="tactile" emma:mode="ink">
                <msink:context xmlns:msink="http://schemas.microsoft.com/ink/2010/main" type="inkWord" rotatedBoundingBox="7029,9495 7304,9427 7409,9853 7134,9922"/>
              </emma:interpretation>
              <emma:one-of disjunction-type="recognition" id="oneOf2">
                <emma:interpretation id="interp10" emma:lang="zh-CN" emma:confidence="0">
                  <emma:literal>r</emma:literal>
                </emma:interpretation>
                <emma:interpretation id="interp11" emma:lang="zh-CN" emma:confidence="0">
                  <emma:literal>v</emma:literal>
                </emma:interpretation>
                <emma:interpretation id="interp12" emma:lang="zh-CN" emma:confidence="0">
                  <emma:literal>ⅴ</emma:literal>
                </emma:interpretation>
                <emma:interpretation id="interp13" emma:lang="zh-CN" emma:confidence="0">
                  <emma:literal>Ⅴ</emma:literal>
                </emma:interpretation>
                <emma:interpretation id="interp14" emma:lang="zh-CN" emma:confidence="0">
                  <emma:literal>V</emma:literal>
                </emma:interpretation>
              </emma:one-of>
            </emma:emma>
          </inkml:annotationXML>
          <inkml:trace contextRef="#ctx0" brushRef="#br0" timeOffset="872">7337 10312 5760,'-3'-28'2176,"3"28"-1152,-18-12-480,18 12 1120,3 8-928,2-4 416,0 8-672,-5 4 224,0 6-416,0 6 192,5 0-256,-2 6 128,7 4-192,-7 2 64,2-2-128,0 2 96,-2-5-128,2-7 319,-1-1-191,2-13 256,2 3-256,-4-14 160,4-3-192,-2-20 0,2 6-96,1-22-64,4 6 32,0-14-32,0 6 0,0-13-352,0 12 192,0-3-1567,0 6 959,2 0-3488,-2 14 2400,-6-6-2560,7 12 2528</inkml:trace>
        </inkml:traceGroup>
        <inkml:traceGroup>
          <inkml:annotationXML>
            <emma:emma xmlns:emma="http://www.w3.org/2003/04/emma" version="1.0">
              <emma:interpretation id="{0B21918F-8F4E-4BE7-BB76-2CD26D8C3E83}" emma:medium="tactile" emma:mode="ink">
                <msink:context xmlns:msink="http://schemas.microsoft.com/ink/2010/main" type="inkWord" rotatedBoundingBox="7283,9378 7570,9307 7702,9841 7415,9912"/>
              </emma:interpretation>
              <emma:one-of disjunction-type="recognition" id="oneOf3">
                <emma:interpretation id="interp15" emma:lang="zh-CN" emma:confidence="0">
                  <emma:literal>t</emma:literal>
                </emma:interpretation>
                <emma:interpretation id="interp16" emma:lang="zh-CN" emma:confidence="0">
                  <emma:literal>十</emma:literal>
                </emma:interpretation>
                <emma:interpretation id="interp17" emma:lang="zh-CN" emma:confidence="0">
                  <emma:literal>七</emma:literal>
                </emma:interpretation>
                <emma:interpretation id="interp18" emma:lang="zh-CN" emma:confidence="0">
                  <emma:literal>l</emma:literal>
                </emma:interpretation>
                <emma:interpretation id="interp19" emma:lang="zh-CN" emma:confidence="0">
                  <emma:literal>e</emma:literal>
                </emma:interpretation>
              </emma:one-of>
            </emma:emma>
          </inkml:annotationXML>
          <inkml:trace contextRef="#ctx0" brushRef="#br0" timeOffset="1146">7591 10409 7296,'5'6'2720,"-5"-6"-1472,26 5-1024,-16-5 992,3 3-704,0-6 256,5 3-480,3-8 0,1-1-192,-1-5-64,10-2 0,-8-4-672,-2 4 352,-8-4-1856,5 6 1184,-14-6-2816,4 5 2112,-10-2-1312,-4 6 1728</inkml:trace>
          <inkml:trace contextRef="#ctx0" brushRef="#br0" timeOffset="1379">7736 10131 4480,'-13'-8'1664,"13"8"-896,-8-3-256,3 3 1152,10 3-928,-10 0 960,5 5-1024,-3 9 736,-2 2-800,-5 12 448,10 5-608,-3 6 319,3-4-447,0 2 128,3-5-288,2 1-64,5-2-64,2 2-128,2-1 64,7-9-608,-4 2 352,1-9-2015,3 1 1311,-3-4-3680,0-5 2624</inkml:trace>
        </inkml:traceGroup>
        <inkml:traceGroup>
          <inkml:annotationXML>
            <emma:emma xmlns:emma="http://www.w3.org/2003/04/emma" version="1.0">
              <emma:interpretation id="{AD8F60C5-815D-479A-A276-D009C0885B19}" emma:medium="tactile" emma:mode="ink">
                <msink:context xmlns:msink="http://schemas.microsoft.com/ink/2010/main" type="inkWord" rotatedBoundingBox="7715,9493 7954,9434 8024,9714 7785,9773"/>
              </emma:interpretation>
              <emma:one-of disjunction-type="recognition" id="oneOf4">
                <emma:interpretation id="interp20" emma:lang="zh-CN" emma:confidence="0">
                  <emma:literal>e</emma:literal>
                </emma:interpretation>
                <emma:interpretation id="interp21" emma:lang="zh-CN" emma:confidence="0">
                  <emma:literal>。</emma:literal>
                </emma:interpretation>
                <emma:interpretation id="interp22" emma:lang="zh-CN" emma:confidence="0">
                  <emma:literal>l</emma:literal>
                </emma:interpretation>
                <emma:interpretation id="interp23" emma:lang="zh-CN" emma:confidence="0">
                  <emma:literal>七</emma:literal>
                </emma:interpretation>
                <emma:interpretation id="interp24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1797">8013 10435 6400,'-8'13'2368,"8"-13"-1280,3 14-704,-3-14 800,10 5-672,-2-5-96,10 0-288,-1-8-96,5 5 0,0-13-32,4 4 0,-3-12-160,3 4 96,-8-2-192,-5 2 160,-10 1-32,7 8 64,-15-11 64,0 11 0,-8-8 192,0 11-96,-5 1 544,5 2-384,-8 2 384,8 6-352,-5 2 256,8 6-288,-2 12 288,4 4-320,-2 5 96,10 3-192,0 1 0,10-5-64,-5-4-64,7-4 32,1-7-672,5-1 352,3-10-2016,2-5 1312,-2-9-3392,5 6 2464</inkml:trace>
        </inkml:traceGroup>
        <inkml:traceGroup>
          <inkml:annotationXML>
            <emma:emma xmlns:emma="http://www.w3.org/2003/04/emma" version="1.0">
              <emma:interpretation id="{EFF6B68A-342A-491C-9E2E-2B4DD34F1CC6}" emma:medium="tactile" emma:mode="ink">
                <msink:context xmlns:msink="http://schemas.microsoft.com/ink/2010/main" type="inkWord" rotatedBoundingBox="8008,9366 8244,9308 8337,9682 8101,9740"/>
              </emma:interpretation>
              <emma:one-of disjunction-type="recognition" id="oneOf5">
                <emma:interpretation id="interp25" emma:lang="zh-CN" emma:confidence="0">
                  <emma:literal>x</emma:literal>
                </emma:interpretation>
                <emma:interpretation id="interp26" emma:lang="zh-CN" emma:confidence="0">
                  <emma:literal>ⅹ</emma:literal>
                </emma:interpretation>
                <emma:interpretation id="interp27" emma:lang="zh-CN" emma:confidence="0">
                  <emma:literal>×</emma:literal>
                </emma:interpretation>
                <emma:interpretation id="interp28" emma:lang="zh-CN" emma:confidence="0">
                  <emma:literal>Ⅹ</emma:literal>
                </emma:interpretation>
                <emma:interpretation id="interp29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2032">8276 10178 6528,'-18'-16'2464,"18"16"-1344,0-3-672,0-2 1152,0 10-928,5-2 384,5 5-608,-2 8 160,10 4-352,3 6 128,6 6-224,-1 7-64,0 0-64,0-8-480,1-1 256,-5-5-1312,0-6 832,-6-4-3104,-1-2 2112,-6-10-2144,-1-3 2176</inkml:trace>
          <inkml:trace contextRef="#ctx0" brushRef="#br0" timeOffset="2248">8495 10107 6784,'-14'-7'2528,"14"7"-1344,-8 0-320,3 0 1632,5 4-1376,-3 4 607,-2 3-1055,-3 8 128,3 6-480,-5 9-32,7 5-192,-7 11-416,7-6 192,-12-5-1951,12 0 1151,-2-8-4480,5-4 3040</inkml:trace>
        </inkml:traceGroup>
        <inkml:traceGroup>
          <inkml:annotationXML>
            <emma:emma xmlns:emma="http://www.w3.org/2003/04/emma" version="1.0">
              <emma:interpretation id="{039DBEBF-093B-475E-A685-8496B2BE0C8A}" emma:medium="tactile" emma:mode="ink">
                <msink:context xmlns:msink="http://schemas.microsoft.com/ink/2010/main" type="inkWord" rotatedBoundingBox="8184,9110 8652,8995 8795,9572 8327,9688"/>
              </emma:interpretation>
              <emma:one-of disjunction-type="recognition" id="oneOf6">
                <emma:interpretation id="interp30" emma:lang="zh-CN" emma:confidence="0">
                  <emma:literal>s</emma:literal>
                </emma:interpretation>
                <emma:interpretation id="interp31" emma:lang="zh-CN" emma:confidence="0">
                  <emma:literal>S</emma:literal>
                </emma:interpretation>
                <emma:interpretation id="interp32" emma:lang="zh-CN" emma:confidence="0">
                  <emma:literal>∫</emma:literal>
                </emma:interpretation>
                <emma:interpretation id="interp33" emma:lang="zh-CN" emma:confidence="0">
                  <emma:literal>」</emma:literal>
                </emma:interpretation>
                <emma:interpretation id="interp3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2916">8913 9834 6400,'-36'-16'2464,"36"16"-1344,-13-11-672,3 8 1216,10 3-960,-13-5 448,1 10-672,-10-5 160,5 8-384,-14-2 64,8 7-192,-8 6 0,10 1-64,-5 3-128,13 1 32,-1-1-32,14-1 0,4 2 0,10 0 0,3 3 64,6 4 0,-7 1 64,7-1-32,-5 4 192,0-3-128,-10 2 383,4-2-255,-12-1 320,6-4-320,-16 1 32,2-6-160,-13-2-128,3 0 0,-13-4-1184,5-2 673,-5-6-2593,4 4 1760,1-8-3136,8 4 2560</inkml:trace>
        </inkml:traceGroup>
        <inkml:traceGroup>
          <inkml:annotationXML>
            <emma:emma xmlns:emma="http://www.w3.org/2003/04/emma" version="1.0">
              <emma:interpretation id="{D3C50E9B-7DB3-47A1-A204-D86BBBE9729C}" emma:medium="tactile" emma:mode="ink">
                <msink:context xmlns:msink="http://schemas.microsoft.com/ink/2010/main" type="inkWord" rotatedBoundingBox="8662,8991 8992,8909 9135,9486 8805,9567"/>
              </emma:interpretation>
              <emma:one-of disjunction-type="recognition" id="oneOf7">
                <emma:interpretation id="interp35" emma:lang="zh-CN" emma:confidence="0">
                  <emma:literal>E</emma:literal>
                </emma:interpretation>
                <emma:interpretation id="interp36" emma:lang="zh-CN" emma:confidence="0">
                  <emma:literal>巨</emma:literal>
                </emma:interpretation>
                <emma:interpretation id="interp37" emma:lang="zh-CN" emma:confidence="0">
                  <emma:literal>〖</emma:literal>
                </emma:interpretation>
                <emma:interpretation id="interp38" emma:lang="zh-CN" emma:confidence="0">
                  <emma:literal>正</emma:literal>
                </emma:interpretation>
                <emma:interpretation id="interp39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3167">9044 9788 6912,'-10'-8'2624,"10"8"-1408,10-4-640,-5 2 1216,-2 2-992,7-9 256,6 4-672,6-6-64,1 2-192,3-5-448,0 6 192,-3-4-1824,-3 8 1088,-6 4-3552,-4 4 2432</inkml:trace>
          <inkml:trace contextRef="#ctx0" brushRef="#br0" timeOffset="3470">9049 9793 6912,'-15'11'2624,"15"-11"-1408,0 23-640,0-12 1312,0 5-1088,0 9 640,0 1-896,-3 9 511,3 1-607,-9 6 448,9 2-480,-4-2 256,8-3-384,-4-3 0,4-2-192,-4-1 0,8 1-32,2-10 32,8-2-64,-2-14-96,2 0 32,5-16-480,-2 6 288,6-15-1088,-1 6 704,0-5-1823,0 0 1375,-3-4-3552,-5 8 2592,-10-7-2016,-3 4 2304</inkml:trace>
          <inkml:trace contextRef="#ctx0" brushRef="#br0" timeOffset="3657">9048 9976 5632,'-18'0'2112,"18"0"-1152,-4 23-64,-1-15 1568,10 0-1344,-5-5 384,8 2-928,1-5-96,4 3-320,5-11-448,3 5 160,10-13-1824,-1 0 1088,6-7-3648,4 3 2528</inkml:trace>
        </inkml:traceGroup>
        <inkml:traceGroup>
          <inkml:annotationXML>
            <emma:emma xmlns:emma="http://www.w3.org/2003/04/emma" version="1.0">
              <emma:interpretation id="{75DB5B10-75F3-471D-A24B-82FAFEFF50E8}" emma:medium="tactile" emma:mode="ink">
                <msink:context xmlns:msink="http://schemas.microsoft.com/ink/2010/main" type="inkWord" rotatedBoundingBox="9125,8763 9331,8712 9486,9336 9280,9388"/>
              </emma:interpretation>
              <emma:one-of disjunction-type="recognition" id="oneOf8">
                <emma:interpretation id="interp40" emma:lang="zh-CN" emma:confidence="0">
                  <emma:literal>了</emma:literal>
                </emma:interpretation>
                <emma:interpretation id="interp41" emma:lang="zh-CN" emma:confidence="0">
                  <emma:literal>}</emma:literal>
                </emma:interpretation>
                <emma:interpretation id="interp42" emma:lang="zh-CN" emma:confidence="0">
                  <emma:literal>'</emma:literal>
                </emma:interpretation>
                <emma:interpretation id="interp43" emma:lang="zh-CN" emma:confidence="0">
                  <emma:literal>3</emma:literal>
                </emma:interpretation>
                <emma:interpretation id="interp4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4042">9412 9562 5760,'10'-16'2176,"-10"16"-1152,20-12-704,-10 8 1184,-2 8-864,6-4 576,-2 4-736,2 1 160,-2 6-352,-2 5 96,3-1-224,-13 12 288,5 1-256,-10 3 160,0 4-192,-3-1 0,-2 0-96,2-8-64,8 0 32,5-6-32,4 0 0,8-8 0,4 0 0,7-8 64,-2 3-32,-5 1 64,6 4-64,-9 4 128,-2 3-97,-16 4 193,0 2-160,-16 0-96,-2 8-32,-18-3-1375,6 2 767,-9-5-4256,13-4 2720</inkml:trace>
        </inkml:traceGroup>
      </inkml:traceGroup>
    </inkml:traceGroup>
    <inkml:traceGroup>
      <inkml:annotationXML>
        <emma:emma xmlns:emma="http://www.w3.org/2003/04/emma" version="1.0">
          <emma:interpretation id="{63DFD186-123C-45D0-9584-7EB09F9D891E}" emma:medium="tactile" emma:mode="ink">
            <msink:context xmlns:msink="http://schemas.microsoft.com/ink/2010/main" type="paragraph" rotatedBoundingBox="8285,10384 8887,12063 8093,12348 7491,106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D0EC5CB-F208-488F-9549-84346E8CDB9E}" emma:medium="tactile" emma:mode="ink">
              <msink:context xmlns:msink="http://schemas.microsoft.com/ink/2010/main" type="line" rotatedBoundingBox="8285,10384 8887,12063 8093,12348 7491,10669"/>
            </emma:interpretation>
          </emma:emma>
        </inkml:annotationXML>
        <inkml:traceGroup>
          <inkml:annotationXML>
            <emma:emma xmlns:emma="http://www.w3.org/2003/04/emma" version="1.0">
              <emma:interpretation id="{981C4E69-233A-4B5C-A1C2-360DEDA56DDC}" emma:medium="tactile" emma:mode="ink">
                <msink:context xmlns:msink="http://schemas.microsoft.com/ink/2010/main" type="inkWord" rotatedBoundingBox="8285,10384 8887,12063 8093,12348 7491,10669">
                  <msink:destinationLink direction="with" ref="{96A63BAF-0786-41D4-9851-5A2CA38BD1EF}"/>
                </msink:context>
              </emma:interpretation>
              <emma:one-of disjunction-type="recognition" id="oneOf9">
                <emma:interpretation id="interp45" emma:lang="zh-CN" emma:confidence="0">
                  <emma:literal>䨆</emma:literal>
                </emma:interpretation>
                <emma:interpretation id="interp46" emma:lang="zh-CN" emma:confidence="0">
                  <emma:literal>㩜</emma:literal>
                </emma:interpretation>
                <emma:interpretation id="interp47" emma:lang="zh-CN" emma:confidence="0">
                  <emma:literal>魙</emma:literal>
                </emma:interpretation>
                <emma:interpretation id="interp48" emma:lang="zh-CN" emma:confidence="0">
                  <emma:literal>瞿</emma:literal>
                </emma:interpretation>
                <emma:interpretation id="interp49" emma:lang="zh-CN" emma:confidence="0">
                  <emma:literal>鏨</emma:literal>
                </emma:interpretation>
              </emma:one-of>
            </emma:emma>
          </inkml:annotationXML>
          <inkml:trace contextRef="#ctx0" brushRef="#br0" timeOffset="9027">8188 11325 3456,'0'-19'1408,"0"19"-768,-5 22-192,2-25 896,6-5-736,-3-3 544,0 2-672,-3 9 800,-2 9-704,0 2 544,5 5-640,-3 3 160,6 1-352,-3 11 160,10-1-224,-7 21 64,7 1-160,3 1 0,0-1-64,-4-2-64,5 1 32,-6 4-32,4-5 0,-2-11-96,3-8 64,-5-7-192,2-5 128,-10-16-608,0-3 416,-10-27-512,5-4 448,-3-22-32,0 6 224,-10-20 32,9 12 64,-4-15 64,5 15 0,-2 2 0,10 12 0,-4-4 64,4 9-32,4 1 320,6 15-160,-2 12 384,2 16-320,2 12 224,1 7-256,0 9 128,5 3-192,-5 11 0,5 0-96,-5 5-64,-1 0 32,-3-4-32,6-4 0,-13-17-352,8-2 192,-10-20-928,0-4 608,-10-19-640,8-6 640,-13-18-32,2 0 320,-8-15 96,8-1 96,-10-11 0,10 8 0,0 2 0,4 14 0,5 11 256,4 12-128,0-5 384,8 12-288,2 12 384,-2 9-352,0 21 384,7 6-384,-7 17 96,0 3-224,2-6 0,-2-3-64,-3-12-64,-1 1 32,-4-10-320,4 1 160,-8-15-672,0 1 480,-9-18-384,0 2 416,-10-22-64,6 6 224,-5-20 128,4 5 32,-4-13-32,8 8 32,2-8 32,4 8-32,3 8 192,5 12-128,0 14 448,8 13-288,2 12 448,3 2-416,0 17 288,4 5-320,-3-2 0,-2 2-160,-2-2-64,3-6 0,-10-9-32,7-4 0,-5-3-96,-2-4 64,-6-5-544,-2 0 320,-8-22-448,4 0 384,-13-20-32,10-2 192,-11-5 256,10 4-64,0-10 288,3 13-192,-3-8 320,10 12-256,-2 7 384,5 9-320,0 14 288,8 8-288,2 22 192,3 1-224,4 10 128,1-3-192,-1 7 0,0-4-96,1-2-64,0 0 32,-5-6-1312,0-9 704,-8-8-4064,3-2 2560,-13-6-2304,5 4 2496</inkml:trace>
          <inkml:trace contextRef="#ctx0" brushRef="#br0" timeOffset="10466">8548 11531 4480,'0'0'1664,"0"0"-896,5 7-256,-5-2 1216,0-2-928,0 1 800,0 4-928,-5 0 512,5 3-704,-8 9 256,-2 4-448,-8 10 192,10 2-256,-14 2 0,8 2-128,-2 3 0,2 0-32,-2-5 32,6 1-64,-3-11-32,5-1 32,-5-12 32,8 1-32,0-12-160,5 1 64,0-22-256,10 3 192,-2-22-96,5 5 128,5-8 0,-1 12 32,5-12 64,0 3 0,-1 5 0,2 7 0,-5 5 0,-5 7 0,-10 4 128,2 8-64,-13 13 128,3 2-128,-16 15 256,3 10-192,-13 3 160,9-4-161,-4-3-63,8-2-32,0-10-32,5-2 0,0-13-160,8-6 97,2-18-257,6-1 192,2-11-96,8 4 128,0-16 0,0 8 32,5-13 64,0 9 0,-1-4 0,5 13 0,5-10 0,-1 14 0,0-11 64,5 14-32,-9 7 128,-5 12-96,-13 9 320,1 2-192,-14 24 319,1 5-287,-10 6-32,0 5-128,-3-1-960,8-6 481,0-10-4545,3-7 2720</inkml:trace>
          <inkml:trace contextRef="#ctx0" brushRef="#br0" timeOffset="9712">7899 11792 4992,'-5'5'1920,"5"-5"-1024,5 3-992,-2-3 1120,7 0-608,3 0 1024,5 0-832,3 0 704,2 5-768,-3-2 448,6 5-576,2 0 192,3 4-352,0 4 128,0 4-224,-2-6 64,2 2-128,0-1-64,-4 4 0,-1-5 32,0 0-32,-8-6-32,0 3 32,-6-6-128,2 3 64,-14-8-192,4 4 128,-14-1-160,2 2 128,-18-10 128,4 2 32,-17-9 64,8 4-64,-13-8-32,13 4 32,-9-7-32,9 3 0,-8-10 128,13 1-64,-4 3 32,7 6-32,2 4 32,8 4-64,0-8 128,8 2-97,10 2 33,8 4-32,8 11 96,6 8-96,2 5 128,7 4-128,0 4 32,3 0-32,0-2 32,-3 2-64,-1-9-32,-1 1 32,-6-5 96,-2 3-64,-8-8 32,-1 7-32,-8-13 32,-5 3-64,-8-3-32,-2 0 32,-2-11-192,-1 2 96,-4-9-1311,5 6 767,-5-8-4480,3 4 2816</inkml:trace>
          <inkml:trace contextRef="#ctx0" brushRef="#br1" timeOffset="-67666">8512 12291 6400,'-8'27'2464,"8"-27"-1344,-5 47-736,1-31 1152,8-4-864,-8-1 480,4 0-704,-9 6 320,4 2-448,-8 8 192,5 1-288,-10 11 64,5 0-160,-5 3 223,5 2-223,-5-2 256,10 2-256,-10 2 256,6-3-256,-1-1 96,8-3-128,-3-6 0,8-3-32,-5-2 32,10-5-64,-5-4-32,3-3 32,2-13 160,3 2-96,2-2 96,2 9-96,6-12-64,4 5 0,5-10 32,-1 2-32,8-9-32,6-1 32,4-6-128,-5 5 64,5-6 32,-3 9 0,-3-10 0,1 1 0,2 1-160,-7 4 96,-3-5-544,-4 9 352,-1-5-1024,-8 8 705,-5-7-1473,5 7 1152,-15-3-2848,7 3 2112,-15-9-2112,0 9 2112</inkml:trace>
          <inkml:trace contextRef="#ctx0" brushRef="#br1" timeOffset="-67337">8495 12412 4352,'-14'-50'1664,"14"50"-896,0 23-64,0-20 1280,0 2-1088,0-5 640,9 0-896,-1 3 416,2 5-608,3-3 384,5 2-480,8 1 320,0 8-384,9 7 127,-1 8-255,10 1 224,-3-2-256,-2-2 160,1 0-160,0-2-64,-2-2-32,6 4-32,-8-6 0,-6-2-512,1 0 288,-10-4-2015,2-2 1247,-6 2-3968,1 0 2784</inkml:trace>
          <inkml:trace contextRef="#ctx0" brushRef="#br0" timeOffset="-1600">8566 12494 3712,'-5'-23'1408,"5"23"-768,-5 0-320,2 0 736,6 0-576,-3 0 448,0 7-512,-3-3 608,3 8-576,-10 12 480,7 4-512,-10 18 384,-2 0-448,-6 20 480,4 6-512,-9 0 160,3-5-320,2-9 0,8-6-96,0-13 32,3-8-64,2-16-32,3-7 32,5-28-128,8-2 64,7-26-128,1-2 96,7-8-32,-2 11 32,1-12 64,4 13 0,0-4 0,2 14 0,-2 0 0,5 13 0,-10-1-96,-4 13 64,-7-1 96,3 12-32,-10 8 192,7 4-128,-23 10 192,4 10-192,-17 8 32,8 2-64,-4 5 32,5 0-64,-6 0 64,10-8-64,0-9 64,5-7-64,3-15-32,10 4 32,-2-35-32,7 3 0,11-18 0,7 2 0,-2-6 0,4 6 0,-4-2 0,0 6 0,-3 2-96,-2 6 64,-8 0 32,5 14 0,-8-4 64,-2 14-32,-13 8-32,2 4 32,-15 12-32,5 7 0,-18 8 0,5 5 0,-5-2 64,9-4-32,0-10 64,13-5-64,-4-15-96,8-3 32,10-18 32,3 6 0,14-20-96,4 2 64,5-9-32,5 7 0,-2-8 64,2 11 0,-1-3 64,-4 10-32,-10 3-32,-3 10 32,-10 4 32,-3 8-32,-10 8-32,2 3 32,-10 8 32,-2 5-32,-1-2-32,3-2 32,-2-6-32,8-2 0,-1-12-160,8-3 96,3-13 32,6 0 32,5-11 64,6 2-32,3-10-32,3 7 32,0-2-32,2 6 0,-7 0-96,-4 6 64,-9 1 32,6 9 0,-14 9 64,4 1-32,-12 10-32,-2 2 32,-6 6 32,-2 0-32,-4-6-32,9 3 32,-5-6-128,10-4 64,-2-7-32,7-3 0,6-13 128,7 3-32,8-6-96,-2-1 32,-1-4 96,-3 4-32,2-2-32,-2 6 32,-4-5-32,6 6 0,-10-1 64,6 4-32,-10 0-32,4 4 32,-8 0-1664,4 8 896,-10 0-4064,2 7 2656</inkml:trace>
        </inkml:traceGroup>
      </inkml:traceGroup>
    </inkml:traceGroup>
  </inkml:traceGroup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1:42.61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1A9D6711-9E2C-4044-9670-41213B32BA81}" emma:medium="tactile" emma:mode="ink">
          <msink:context xmlns:msink="http://schemas.microsoft.com/ink/2010/main" type="writingRegion" rotatedBoundingBox="4953,5245 15739,4306 15825,5292 5039,6231"/>
        </emma:interpretation>
      </emma:emma>
    </inkml:annotationXML>
    <inkml:traceGroup>
      <inkml:annotationXML>
        <emma:emma xmlns:emma="http://www.w3.org/2003/04/emma" version="1.0">
          <emma:interpretation id="{711541C4-1F56-41CC-B51F-1E41F5395CAF}" emma:medium="tactile" emma:mode="ink">
            <msink:context xmlns:msink="http://schemas.microsoft.com/ink/2010/main" type="paragraph" rotatedBoundingBox="4953,5245 15739,4306 15825,5292 5039,62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A5276C-3187-4BFD-93AA-11B9436A4801}" emma:medium="tactile" emma:mode="ink">
              <msink:context xmlns:msink="http://schemas.microsoft.com/ink/2010/main" type="line" rotatedBoundingBox="4953,5245 15739,4306 15825,5292 5039,6231"/>
            </emma:interpretation>
          </emma:emma>
        </inkml:annotationXML>
        <inkml:traceGroup>
          <inkml:annotationXML>
            <emma:emma xmlns:emma="http://www.w3.org/2003/04/emma" version="1.0">
              <emma:interpretation id="{E332EEBC-D9F2-47E1-9A45-34606C83B6F2}" emma:medium="tactile" emma:mode="ink">
                <msink:context xmlns:msink="http://schemas.microsoft.com/ink/2010/main" type="inkWord" rotatedBoundingBox="4961,5338 5401,5300 5475,6145 5035,6183"/>
              </emma:interpretation>
              <emma:one-of disjunction-type="recognition" id="oneOf0">
                <emma:interpretation id="interp0" emma:lang="zh-CN" emma:confidence="0">
                  <emma:literal>B</emma:literal>
                </emma:interpretation>
                <emma:interpretation id="interp1" emma:lang="zh-CN" emma:confidence="0">
                  <emma:literal>〖</emma:literal>
                </emma:interpretation>
                <emma:interpretation id="interp2" emma:lang="zh-CN" emma:confidence="0">
                  <emma:literal>乃</emma:literal>
                </emma:interpretation>
                <emma:interpretation id="interp3" emma:lang="zh-CN" emma:confidence="0">
                  <emma:literal>D</emma:literal>
                </emma:interpretation>
                <emma:interpretation id="interp4" emma:lang="zh-CN" emma:confidence="0">
                  <emma:literal>阝</emma:literal>
                </emma:interpretation>
              </emma:one-of>
            </emma:emma>
          </inkml:annotationXML>
          <inkml:trace contextRef="#ctx0" brushRef="#br0">5392 6157 4480,'-13'-5'1760,"13"5"-960,-10 0-384,7 0 1184,3 0-928,-9 0 928,9 0-960,-6 0 544,12 0-704,-6 0 384,0 0-512,0 5 384,0 1-416,0 14 192,4 7-289,1 21 129,-2-5-192,2 16 128,3 2-160,2 9 64,3-4-96,-5-3-64,2-9 0,-7-7-256,11 0 128,-5 11-1151,-1 1 671,-3-20-2496,-1-12 1728,-4-22-3072,0-5 2496</inkml:trace>
          <inkml:trace contextRef="#ctx0" brushRef="#br0" timeOffset="533">5400 6191 4992,'-14'-27'1920,"14"27"-1024,-4-15-704,4 7 896,10 8-640,-2-9 576,1 2-608,4-4 352,5 7-448,3-1 256,2 5-320,3 0 128,0 5-224,0-5 128,1 7-160,-6 6 160,-3 1-192,-6 6 96,2 4-96,-14 6 160,0 6-160,-14 4 256,2-6-224,-14-2 96,8-2-128,-8-6-128,8-5 0,0-3-128,10-5 96,4-3-32,4 4 32,8-4 64,10 0 0,4 3-96,-1 1 64,2-1 96,3 5-32,-5 0 128,2-1-96,-11 10 256,2 2-192,-14 4 256,4-1-256,-16 2 319,-2 0-255,-13 2 32,6-4-128,-15 3-128,6-6 0,-10 5 32,5-10 0,-8-6-288,-1-4 160,4-12-1151,10 0 703,4-8-2496,8 4 1728,13-7-2944,14-2 2464</inkml:trace>
        </inkml:traceGroup>
        <inkml:traceGroup>
          <inkml:annotationXML>
            <emma:emma xmlns:emma="http://www.w3.org/2003/04/emma" version="1.0">
              <emma:interpretation id="{E34F8D91-19EC-44F9-9633-FB4F3BBCF5FA}" emma:medium="tactile" emma:mode="ink">
                <msink:context xmlns:msink="http://schemas.microsoft.com/ink/2010/main" type="inkWord" rotatedBoundingBox="5523,5669 5864,5639 5900,6047 5559,6076"/>
              </emma:interpretation>
              <emma:one-of disjunction-type="recognition" id="oneOf1">
                <emma:interpretation id="interp5" emma:lang="zh-CN" emma:confidence="0">
                  <emma:literal>a</emma:literal>
                </emma:interpretation>
                <emma:interpretation id="interp6" emma:lang="zh-CN" emma:confidence="0">
                  <emma:literal>G</emma:literal>
                </emma:interpretation>
                <emma:interpretation id="interp7" emma:lang="zh-CN" emma:confidence="0">
                  <emma:literal>“</emma:literal>
                </emma:interpretation>
                <emma:interpretation id="interp8" emma:lang="zh-CN" emma:confidence="0">
                  <emma:literal>c</emma:literal>
                </emma:interpretation>
                <emma:interpretation id="interp9" emma:lang="zh-CN" emma:confidence="0">
                  <emma:literal>厶</emma:literal>
                </emma:interpretation>
              </emma:one-of>
            </emma:emma>
          </inkml:annotationXML>
          <inkml:trace contextRef="#ctx0" brushRef="#br0" timeOffset="1049">6050 6519 5760,'0'-12'2176,"0"12"-1152,0-15-576,-5 8 1216,5 2-960,-13-3 608,3 2-800,-11-8 320,3 8-512,-8 1 256,4 10-320,1-2 0,3 6-160,0-1 0,5 6-32,-10 6 32,10 4-64,0 6-32,5 6 32,-2 6-32,7-3 0,3 0 64,3 0-32,2-4-32,0-3 32,0-10-32,3-2 0,0-16 63,2-4-31,3-19-32,5 2 32,3-13-127,2 2 63,-6-6-32,4 10 0,-3-4 128,4 14-32,-5-6 191,1 12-127,-5 4 256,5 8-224,-5 4 160,0 4-160,-4 2 64,5 6-96,-10 0-64,4 4 0,-3-8-832,-2 4 448,2-10-2367,0-2 1471,-1-12-3520,0 4 2688</inkml:trace>
        </inkml:traceGroup>
        <inkml:traceGroup>
          <inkml:annotationXML>
            <emma:emma xmlns:emma="http://www.w3.org/2003/04/emma" version="1.0">
              <emma:interpretation id="{71166D14-9343-45AC-A5C6-AEB9FEDCA992}" emma:medium="tactile" emma:mode="ink">
                <msink:context xmlns:msink="http://schemas.microsoft.com/ink/2010/main" type="inkWord" rotatedBoundingBox="5929,5510 6547,5456 6594,5998 5976,6052"/>
              </emma:interpretation>
              <emma:one-of disjunction-type="recognition" id="oneOf2">
                <emma:interpretation id="interp10" emma:lang="zh-CN" emma:confidence="0">
                  <emma:literal>k</emma:literal>
                </emma:interpretation>
                <emma:interpretation id="interp11" emma:lang="zh-CN" emma:confidence="0">
                  <emma:literal>北</emma:literal>
                </emma:interpretation>
                <emma:interpretation id="interp12" emma:lang="zh-CN" emma:confidence="0">
                  <emma:literal>卡</emma:literal>
                </emma:interpretation>
                <emma:interpretation id="interp13" emma:lang="zh-CN" emma:confidence="0">
                  <emma:literal>*</emma:literal>
                </emma:interpretation>
                <emma:interpretation id="interp14" emma:lang="zh-CN" emma:confidence="0">
                  <emma:literal>化</emma:literal>
                </emma:interpretation>
              </emma:one-of>
            </emma:emma>
          </inkml:annotationXML>
          <inkml:trace contextRef="#ctx0" brushRef="#br0" timeOffset="1749">6361 6301 6144,'-13'-16'2272,"13"16"-1216,-13 0-608,8 0 1056,5 3-832,-5 2 448,0 6-672,-3-3 192,8 4-384,-5 8 192,10 7-224,0 0 224,3 5-256,2-2 256,3-2-257,0-1 385,0 1-320,-8 3 512,3-1-448,-13 6 512,2-6-512,-10 2 224,-2-5-320,-1 0-64,1-3-96,-6-6-128,4-1 32,-1-6-1088,5 1 576,0-12-2143,5 0 1503,3-6-2016,10-3 1824,3-7-1120,5 1 1408,0-13-256,5 10 800,-6-10 384,6 4 128,-5 0 960,5 14-512,-5-7 1024,5 6-800,0-1 608,0 8-736,3-3 448,2 2-544,7-3 192,1 8-352,3-4 64,2 4-192,2-8 64,-6 0-96,-7-6 0,-2 6-32,-10-8 32,0 4-64,-13-8 64,5 5-64,-15-5 256,7 6-160,-15 2 384,5 4-288,-10 11 384,5 5-352,-2 4 384,6 4-384,-3-1 287,4 4-287,3 9 192,7-1-224,3 4 0,3-3-128,15-4 0,0-4-32,4-10-480,4-1 224,0-14-1727,5 5 1023,-5-12-2624,5 4 1984,0-11-2464,-5 8 2304</inkml:trace>
        </inkml:traceGroup>
        <inkml:traceGroup>
          <inkml:annotationXML>
            <emma:emma xmlns:emma="http://www.w3.org/2003/04/emma" version="1.0">
              <emma:interpretation id="{E3EB1FF9-34D1-4590-B407-F05676B09F50}" emma:medium="tactile" emma:mode="ink">
                <msink:context xmlns:msink="http://schemas.microsoft.com/ink/2010/main" type="inkWord" rotatedBoundingBox="6589,5139 6981,5105 7043,5828 6652,5862"/>
              </emma:interpretation>
              <emma:one-of disjunction-type="recognition" id="oneOf3">
                <emma:interpretation id="interp15" emma:lang="zh-CN" emma:confidence="0">
                  <emma:literal>r</emma:literal>
                </emma:interpretation>
                <emma:interpretation id="interp16" emma:lang="zh-CN" emma:confidence="0">
                  <emma:literal>V</emma:literal>
                </emma:interpretation>
                <emma:interpretation id="interp17" emma:lang="zh-CN" emma:confidence="0">
                  <emma:literal>v</emma:literal>
                </emma:interpretation>
                <emma:interpretation id="interp18" emma:lang="zh-CN" emma:confidence="0">
                  <emma:literal>Ⅴ</emma:literal>
                </emma:interpretation>
                <emma:interpretation id="interp19" emma:lang="zh-CN" emma:confidence="0">
                  <emma:literal>ⅴ</emma:literal>
                </emma:interpretation>
              </emma:one-of>
            </emma:emma>
          </inkml:annotationXML>
          <inkml:trace contextRef="#ctx0" brushRef="#br0" timeOffset="2234">6857 5966 4992,'-5'-13'1824,"5"13"-960,-10-12-224,7 9 1376,6 3-1088,-3-4 768,0 4-1024,0-4 512,0 4-704,0-3 320,5 6-480,-5-3 191,10 8-287,-2 0 128,5 3-192,0 9 224,5 8-256,-5 6 160,0 4-160,0 10 224,4-4-224,-3 17 320,3-6-256,-4 4 96,5-4-160,-5-9 0,5-6-64,-5-2 32,5-4-64,0-6 128,0 0-96,-6-21 32,2 2-32,-2-18 96,2 2-96,-5-24 32,-1 3-32,-3-22-64,3 6 32,-3-14-192,3 8 96,-3-14-672,0 11 416,-2-10-1504,2 16 1024,-5-4-2527,0 16 1855,0 1-3392,0 14 2752</inkml:trace>
        </inkml:traceGroup>
        <inkml:traceGroup>
          <inkml:annotationXML>
            <emma:emma xmlns:emma="http://www.w3.org/2003/04/emma" version="1.0">
              <emma:interpretation id="{03D98FF9-6EA6-498E-B3A1-9B56F73AEBC3}" emma:medium="tactile" emma:mode="ink">
                <msink:context xmlns:msink="http://schemas.microsoft.com/ink/2010/main" type="inkWord" rotatedBoundingBox="7094,5364 7640,5316 7671,5673 7125,5720"/>
              </emma:interpretation>
              <emma:one-of disjunction-type="recognition" id="oneOf4">
                <emma:interpretation id="interp20" emma:lang="zh-CN" emma:confidence="0">
                  <emma:literal>u</emma:literal>
                </emma:interpretation>
                <emma:interpretation id="interp21" emma:lang="zh-CN" emma:confidence="0">
                  <emma:literal>Ⅳ</emma:literal>
                </emma:interpretation>
                <emma:interpretation id="interp22" emma:lang="zh-CN" emma:confidence="0">
                  <emma:literal>比</emma:literal>
                </emma:interpretation>
                <emma:interpretation id="interp23" emma:lang="zh-CN" emma:confidence="0">
                  <emma:literal>w</emma:literal>
                </emma:interpretation>
                <emma:interpretation id="interp24" emma:lang="zh-CN" emma:confidence="0">
                  <emma:literal>ⅵ</emma:literal>
                </emma:interpretation>
              </emma:one-of>
            </emma:emma>
          </inkml:annotationXML>
          <inkml:trace contextRef="#ctx0" brushRef="#br0" timeOffset="2909">7356 6266 4864,'0'35'1824,"0"-35"-960,8 26-384,-3-18 1152,5 4-928,-2-4 608,0 3-800,2-14 320,3 3-512,0-11 64,0 3-256,0-12 0,0 9-64,4-14-64,1 11 32,-10-14-32,7 9 0,-15-9-96,0 12 64,-10 2 32,5 2 0,-7-1 64,4 10-32,-10 3 192,4 3-128,-3 10 320,9 6-224,-2 4 320,7 8-288,-2 0 320,10 4-321,-2 1-31,7-2-128,3-7-64,-1-2 32,2-10-383,4-3 191,-6-8-992,6-1 640,0-14-992,3 0 864,-8-14-448,5 5 608,-8-2 128,3 3 224,-5-4 160,1 6 0,0 1 192,-1 5-128,-3 3 448,2 5-288,-1 3 576,3 3-448,-1 13 512,6 3-512,-5 9 512,-1 3-512,1-4 288,0 1-384,-6-5-1,2-4-191,-5-11 0,10 0-32,-7-16 32,2 5-64,0-21-32,3 4 32,2-16 32,3 6-32,-5-9-160,5 8 64,0-5-1087,0 5 607,1 1-2496,-1 5 1696,-5 0-2944,5 8 2464</inkml:trace>
        </inkml:traceGroup>
        <inkml:traceGroup>
          <inkml:annotationXML>
            <emma:emma xmlns:emma="http://www.w3.org/2003/04/emma" version="1.0">
              <emma:interpretation id="{ED77F3CD-FC7E-4F92-A88A-8AE24094C0EC}" emma:medium="tactile" emma:mode="ink">
                <msink:context xmlns:msink="http://schemas.microsoft.com/ink/2010/main" type="inkWord" rotatedBoundingBox="7580,5131 7893,5104 7936,5591 7622,5618"/>
              </emma:interpretation>
              <emma:one-of disjunction-type="recognition" id="oneOf5">
                <emma:interpretation id="interp25" emma:lang="zh-CN" emma:confidence="0">
                  <emma:literal>t</emma:literal>
                </emma:interpretation>
                <emma:interpretation id="interp26" emma:lang="zh-CN" emma:confidence="0">
                  <emma:literal>£</emma:literal>
                </emma:interpretation>
                <emma:interpretation id="interp27" emma:lang="zh-CN" emma:confidence="0">
                  <emma:literal>七</emma:literal>
                </emma:interpretation>
                <emma:interpretation id="interp28" emma:lang="zh-CN" emma:confidence="0">
                  <emma:literal>卜</emma:literal>
                </emma:interpretation>
                <emma:interpretation id="interp29" emma:lang="zh-CN" emma:confidence="0">
                  <emma:literal>€</emma:literal>
                </emma:interpretation>
              </emma:one-of>
            </emma:emma>
          </inkml:annotationXML>
          <inkml:trace contextRef="#ctx0" brushRef="#br0" timeOffset="3156">8041 5902 5888,'-8'0'2176,"8"0"-1152,0 17-288,0-9 1536,0 3-1248,0 12 704,0 4-1024,0 9 383,8 3-607,-3 8 224,3-5-416,1 5 64,5 3-224,-6-6 0,4-10-64,2-6-544,0-9 256,-1-14-1439,0-2 895,-5-11-2336,2 0 1760,-7-6-2976,7 6 2432</inkml:trace>
          <inkml:trace contextRef="#ctx0" brushRef="#br0" timeOffset="3425">7884 6138 7808,'-24'-6'2880,"24"6"-1536,-8 6-800,4-6 1152,8 0-960,-4 0 192,0 0-576,6 0 31,6 0-255,10-6-64,8 6-32,6-3-1183,-2-2 639,2-3-2400,-6 8 1632,-4-3-2944,0 3 2400</inkml:trace>
        </inkml:traceGroup>
        <inkml:traceGroup>
          <inkml:annotationXML>
            <emma:emma xmlns:emma="http://www.w3.org/2003/04/emma" version="1.0">
              <emma:interpretation id="{FA459193-D687-49C1-ADB3-750D417F3E32}" emma:medium="tactile" emma:mode="ink">
                <msink:context xmlns:msink="http://schemas.microsoft.com/ink/2010/main" type="inkWord" rotatedBoundingBox="7938,5119 8547,5066 8586,5504 7976,5557"/>
              </emma:interpretation>
              <emma:one-of disjunction-type="recognition" id="oneOf6">
                <emma:interpretation id="interp30" emma:lang="zh-CN" emma:confidence="0">
                  <emma:literal>此</emma:literal>
                </emma:interpretation>
                <emma:interpretation id="interp31" emma:lang="zh-CN" emma:confidence="0">
                  <emma:literal>Ⅸ</emma:literal>
                </emma:interpretation>
                <emma:interpretation id="interp32" emma:lang="zh-CN" emma:confidence="0">
                  <emma:literal>ⅸ</emma:literal>
                </emma:interpretation>
                <emma:interpretation id="interp33" emma:lang="zh-CN" emma:confidence="0">
                  <emma:literal>比</emma:literal>
                </emma:interpretation>
                <emma:interpretation id="interp34" emma:lang="zh-CN" emma:confidence="0">
                  <emma:literal>议</emma:literal>
                </emma:interpretation>
              </emma:one-of>
            </emma:emma>
          </inkml:annotationXML>
          <inkml:trace contextRef="#ctx0" brushRef="#br0" timeOffset="3941">8213 6200 6656,'3'16'2528,"-3"-16"-1344,23 14-736,-14-9 1152,3-2-928,3-3 32,1 0-416,7-8-192,-2 5-64,6-14-192,-1 7 96,0-7-384,-4 6 224,-4-12-160,-2 6 224,-6-10 0,-2 8 96,-8-1 64,0 6 0,-8-2 256,-2 4-128,-6 4 608,7 5-448,-9 3 384,5 6-384,-5 7 416,10 7-416,-5 2 511,8 6-479,-3 0 288,8 2-352,0 1 64,4-4-192,0 1-64,9-5-32,0-6-544,5-7 288,-5-4-1535,5-4 991,-1-4-1984,1-4 1536,-4-4-1952,4-2 1792,-10-8-992,4 4 1376,-6-12 512,2 14 352,-8-18 1728,0 9-864,-4-8 1536,4 7-1280,-4 1 992,4 7-1152,-6 1 704,12 2-896,-6 7 576,4 1-704,0 5 512,5 8-577,4 4 193,9 4-384,4 6 64,0 3-192,0 1 0,0 1-64,-3 1-544,-2-4 256,-3-2-1439,0 2 895,-6-12-2400,2 0 1792,-4-12-2752,-2 0 2336</inkml:trace>
          <inkml:trace contextRef="#ctx0" brushRef="#br0" timeOffset="4157">8797 5855 7808,'-11'0'2880,"11"0"-1536,-4 13-448,1-10 1888,3 0-1569,-10 10 705,7 2-1152,-15 9 64,5 7-480,-18 11-352,8 2-32,-16 17-1536,4 6 832,-14 11-5247,15-7 3327</inkml:trace>
        </inkml:traceGroup>
        <inkml:traceGroup>
          <inkml:annotationXML>
            <emma:emma xmlns:emma="http://www.w3.org/2003/04/emma" version="1.0">
              <emma:interpretation id="{E67AC194-E346-4BA5-8D18-07D6F2BDE598}" emma:medium="tactile" emma:mode="ink">
                <msink:context xmlns:msink="http://schemas.microsoft.com/ink/2010/main" type="inkWord" rotatedBoundingBox="8949,5597 10553,5457 10563,5578 8959,5718"/>
              </emma:interpretation>
              <emma:one-of disjunction-type="recognition" id="oneOf7">
                <emma:interpretation id="interp35" emma:lang="zh-CN" emma:confidence="0">
                  <emma:literal>一</emma:literal>
                </emma:interpretation>
                <emma:interpretation id="interp36" emma:lang="zh-CN" emma:confidence="0">
                  <emma:literal>ㄧ</emma:literal>
                </emma:interpretation>
                <emma:interpretation id="interp37" emma:lang="zh-CN" emma:confidence="0">
                  <emma:literal>—</emma:literal>
                </emma:interpretation>
                <emma:interpretation id="interp38" emma:lang="zh-CN" emma:confidence="0">
                  <emma:literal>_</emma:literal>
                </emma:interpretation>
                <emma:interpretation id="interp39" emma:lang="zh-CN" emma:confidence="0">
                  <emma:literal>-</emma:literal>
                </emma:interpretation>
              </emma:one-of>
            </emma:emma>
          </inkml:annotationXML>
          <inkml:trace contextRef="#ctx0" brushRef="#br0" timeOffset="-1484">9216 6504 5888,'-8'-8'2272,"8"8"-1216,0 3-672,0-3 1152,0 0-864,0 0 480,8 5-704,2-5 384,2 0-480,10-5 384,0 2-416,4-2 256,6 5-321,-2-6 65,6 6-192,2-6 224,2 6-224,5-8 160,-6 2-160,13-7 64,-4 10-96,14-9 96,-6 8-128,11-8 32,-6 4-32,9-6 32,-8 5-64,8-7-32,-14 8 32,6-3 32,-8 3-32,8-4-32,-6 4 32,0-3-32,-4 8 0,2-6 64,-10 9-32,-5-8 64,-8 8-64,-5-8 64,1 8-64,-6-3-736,-3 3 416,-10-3-1951,6-2 1247,-10-3-3584,0 5 2560,-8-9-2240,0 4 2464</inkml:trace>
        </inkml:traceGroup>
        <inkml:traceGroup>
          <inkml:annotationXML>
            <emma:emma xmlns:emma="http://www.w3.org/2003/04/emma" version="1.0">
              <emma:interpretation id="{1DF560D7-8CA1-4118-B4BE-E9671DE56343}" emma:medium="tactile" emma:mode="ink">
                <msink:context xmlns:msink="http://schemas.microsoft.com/ink/2010/main" type="inkWord" rotatedBoundingBox="10220,5227 10491,5204 10527,5613 10255,5637"/>
              </emma:interpretation>
              <emma:one-of disjunction-type="recognition" id="oneOf8">
                <emma:interpretation id="interp40" emma:lang="zh-CN" emma:confidence="0">
                  <emma:literal>,</emma:literal>
                </emma:interpretation>
                <emma:interpretation id="interp41" emma:lang="zh-CN" emma:confidence="0">
                  <emma:literal>〉</emma:literal>
                </emma:interpretation>
                <emma:interpretation id="interp42" emma:lang="zh-CN" emma:confidence="0">
                  <emma:literal>)</emma:literal>
                </emma:interpretation>
                <emma:interpretation id="interp43" emma:lang="zh-CN" emma:confidence="0">
                  <emma:literal>&gt;</emma:literal>
                </emma:interpretation>
                <emma:interpretation id="interp4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-1168">10501 6013 5120,'-18'22'1920,"18"-22"-1024,-8 0-352,4 0 1408,8 0-1088,-4 0 448,0 0-800,5 0 64,3 4-320,2 0 320,6 8-320,7-4 224,8 3-256,0-2 128,3 2-192,-7 0 351,-1 5-287,-5-5 224,2 6-224,-10-3 288,0 6-288,-13-1 320,5 6-320,-23-3 96,5 3-192,-18 2-832,9-1 352,-8 2-3711,3-1 2239,6-7-3808,8-4 3200</inkml:trace>
        </inkml:traceGroup>
        <inkml:traceGroup>
          <inkml:annotationXML>
            <emma:emma xmlns:emma="http://www.w3.org/2003/04/emma" version="1.0">
              <emma:interpretation id="{695FB1CD-66C8-4F35-869A-86E4FCBC99CF}" emma:medium="tactile" emma:mode="ink">
                <msink:context xmlns:msink="http://schemas.microsoft.com/ink/2010/main" type="inkWord" rotatedBoundingBox="10977,4720 11499,4675 11585,5661 11063,5707"/>
              </emma:interpretation>
              <emma:one-of disjunction-type="recognition" id="oneOf9">
                <emma:interpretation id="interp45" emma:lang="zh-CN" emma:confidence="0">
                  <emma:literal>v</emma:literal>
                </emma:interpretation>
                <emma:interpretation id="interp46" emma:lang="zh-CN" emma:confidence="0">
                  <emma:literal>Ⅴ</emma:literal>
                </emma:interpretation>
                <emma:interpretation id="interp47" emma:lang="zh-CN" emma:confidence="0">
                  <emma:literal>V</emma:literal>
                </emma:interpretation>
                <emma:interpretation id="interp48" emma:lang="zh-CN" emma:confidence="0">
                  <emma:literal>ⅴ</emma:literal>
                </emma:interpretation>
                <emma:interpretation id="interp4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-13166">11253 5555 4480,'-8'-14'1664,"8"14"-896,-6-8-352,2 3 1184,8 5-928,-8-4 704,4 0-832,-5-3 640,10 7-672,-5-5 448,0 5-544,0 0 256,0 8-384,0 4 256,0 7-288,0 8 127,4 5-223,-4 12 224,6 2-256,-3 12 160,6 1-160,4 8 64,0-1-96,0 6 0,5 0-32,-5 6 32,5-5-64,0-6 64,-2-9-64,-1-14 256,-3-9-160,-4-12 384,6-7-288,-2-16 224,2-5-224,0-26 0,-1 1-128,0-22 96,0 10-128,5-22-32,0 11 0,-2-10 32,2 13-32,-6-17 64,6 14-64,-4-19-96,-2 14 32,-2-8-192,3 15 128,-5-4-800,5 16 480,2 0-2144,-2 11 1441,0 3-4033,0 8 2912,-5 1-2368,5 13 2656</inkml:trace>
        </inkml:traceGroup>
        <inkml:traceGroup>
          <inkml:annotationXML>
            <emma:emma xmlns:emma="http://www.w3.org/2003/04/emma" version="1.0">
              <emma:interpretation id="{F047207B-3F99-4613-9124-FCF667950BB7}" emma:medium="tactile" emma:mode="ink">
                <msink:context xmlns:msink="http://schemas.microsoft.com/ink/2010/main" type="inkWord" rotatedBoundingBox="11479,5082 11784,5056 11822,5490 11517,5516"/>
              </emma:interpretation>
              <emma:one-of disjunction-type="recognition" id="oneOf10">
                <emma:interpretation id="interp50" emma:lang="zh-CN" emma:confidence="0">
                  <emma:literal>e</emma:literal>
                </emma:interpretation>
                <emma:interpretation id="interp51" emma:lang="zh-CN" emma:confidence="0">
                  <emma:literal>日</emma:literal>
                </emma:interpretation>
                <emma:interpretation id="interp52" emma:lang="zh-CN" emma:confidence="0">
                  <emma:literal>曰</emma:literal>
                </emma:interpretation>
                <emma:interpretation id="interp53" emma:lang="zh-CN" emma:confidence="0">
                  <emma:literal>世</emma:literal>
                </emma:interpretation>
                <emma:interpretation id="interp5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-12680">11748 5993 5376,'8'42'2016,"-8"-42"-1088,23 31-608,-15-23 992,5 3-768,0-3 512,5 3-608,-5-2 192,5-1-384,0-8 64,-1 0-192,4-11 64,2 2-96,-2-15-64,2 5 0,-5-15 32,-2 6-32,-6-8 128,2 14-96,-16-9 320,4 7-192,-18 4 160,5 9-192,-13 8 128,5 6-160,-10 5 288,8 6-224,-8 11 96,5 2-161,1 7 65,7 2-96,0 3 160,5 0-160,0 0 96,8 0-96,5-4-192,5 4 32,8-16-384,5 1 224,3-12-1087,2-1 735,7-11-1632,1-3 1216,3-14-1632,7 6 1504,-10-13-1920,-1 1 1728</inkml:trace>
        </inkml:traceGroup>
        <inkml:traceGroup>
          <inkml:annotationXML>
            <emma:emma xmlns:emma="http://www.w3.org/2003/04/emma" version="1.0">
              <emma:interpretation id="{174D9BF3-2971-49A9-98DF-4AE783D23FAD}" emma:medium="tactile" emma:mode="ink">
                <msink:context xmlns:msink="http://schemas.microsoft.com/ink/2010/main" type="inkWord" rotatedBoundingBox="11880,5011 12076,4994 12111,5405 11916,5422"/>
              </emma:interpretation>
              <emma:one-of disjunction-type="recognition" id="oneOf11">
                <emma:interpretation id="interp55" emma:lang="zh-CN" emma:confidence="0">
                  <emma:literal>r</emma:literal>
                </emma:interpretation>
                <emma:interpretation id="interp56" emma:lang="zh-CN" emma:confidence="0">
                  <emma:literal>v</emma:literal>
                </emma:interpretation>
                <emma:interpretation id="interp57" emma:lang="zh-CN" emma:confidence="0">
                  <emma:literal>V</emma:literal>
                </emma:interpretation>
                <emma:interpretation id="interp58" emma:lang="zh-CN" emma:confidence="0">
                  <emma:literal>Ⅴ</emma:literal>
                </emma:interpretation>
                <emma:interpretation id="interp59" emma:lang="zh-CN" emma:confidence="0">
                  <emma:literal>ⅴ</emma:literal>
                </emma:interpretation>
              </emma:one-of>
            </emma:emma>
          </inkml:annotationXML>
          <inkml:trace contextRef="#ctx0" brushRef="#br0" timeOffset="-12218">12164 5808 5376,'-4'-11'2112,"4"11"-1152,-5 4-480,2-4 1152,6 0-928,-3 0 544,0 0-768,0 0 384,0 7-512,0-7 320,0 5-384,0-5 352,0 0-384,0 3 287,0 2-287,0-2 128,0 2-224,0 1 64,0 8-128,0 0-64,5 2 0,-5 7 160,0 1-96,0 7 256,4 5-224,-4-2 96,0 1-128,0-1 96,0-1-128,0-6 32,0-4-32,0-6-64,4-6 32,-4-8-32,0-3 0,0-11 0,5-1 0,0-15 128,3 4-64,-4-18-32,5 11 0,5-9-192,0 11 96,1-2-1088,3 7 608,0-5-2847,0 12 1887,0-7-3488,0 4 2816</inkml:trace>
        </inkml:traceGroup>
        <inkml:traceGroup>
          <inkml:annotationXML>
            <emma:emma xmlns:emma="http://www.w3.org/2003/04/emma" version="1.0">
              <emma:interpretation id="{198982B6-652F-4536-9A89-F1B9C0DEF8FD}" emma:medium="tactile" emma:mode="ink">
                <msink:context xmlns:msink="http://schemas.microsoft.com/ink/2010/main" type="inkWord" rotatedBoundingBox="12158,4881 12435,4857 12479,5367 12202,5391"/>
              </emma:interpretation>
              <emma:one-of disjunction-type="recognition" id="oneOf12">
                <emma:interpretation id="interp60" emma:lang="zh-CN" emma:confidence="0">
                  <emma:literal>t</emma:literal>
                </emma:interpretation>
                <emma:interpretation id="interp61" emma:lang="zh-CN" emma:confidence="0">
                  <emma:literal>十</emma:literal>
                </emma:interpretation>
                <emma:interpretation id="interp62" emma:lang="zh-CN" emma:confidence="0">
                  <emma:literal>“</emma:literal>
                </emma:interpretation>
                <emma:interpretation id="interp63" emma:lang="zh-CN" emma:confidence="0">
                  <emma:literal>[</emma:literal>
                </emma:interpretation>
                <emma:interpretation id="interp64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-11980">12423 5816 4736,'-3'0'1824,"3"0"-960,8 14 128,-3-11 1344,0 0-1280,-2 5 352,10 0-864,5-4 32,0 4-320,0-8-96,2 4-96,4-8-64,-4 4 32,3-8-832,3 1 448,-3-9-2016,-2 5 1280,-4-14-2816,-3 10 2208</inkml:trace>
          <inkml:trace contextRef="#ctx0" brushRef="#br0" timeOffset="-11748">12490 5664 6656,'-18'0'2528,"18"0"-1344,-8 4-832,3 0 1152,10 1-864,-10 3 544,5 7-704,-5 9 512,10 2-544,-5 10 383,0 0-479,0 6 320,5-4-384,-1 6 128,4-2-256,0-3-128,2-4-64,3-3-672,0-5 384,0-8-1983,0 1 1279,5-17-4000,0 2 2816</inkml:trace>
        </inkml:traceGroup>
        <inkml:traceGroup>
          <inkml:annotationXML>
            <emma:emma xmlns:emma="http://www.w3.org/2003/04/emma" version="1.0">
              <emma:interpretation id="{46D76E40-4B61-4B4F-926F-4F82E2010F04}" emma:medium="tactile" emma:mode="ink">
                <msink:context xmlns:msink="http://schemas.microsoft.com/ink/2010/main" type="inkWord" rotatedBoundingBox="12441,5058 12706,5035 12734,5360 12469,5383"/>
              </emma:interpretation>
              <emma:one-of disjunction-type="recognition" id="oneOf13">
                <emma:interpretation id="interp65" emma:lang="zh-CN" emma:confidence="0">
                  <emma:literal>e</emma:literal>
                </emma:interpretation>
                <emma:interpretation id="interp66" emma:lang="zh-CN" emma:confidence="0">
                  <emma:literal>七</emma:literal>
                </emma:interpretation>
                <emma:interpretation id="interp67" emma:lang="zh-CN" emma:confidence="0">
                  <emma:literal>弋</emma:literal>
                </emma:interpretation>
                <emma:interpretation id="interp68" emma:lang="zh-CN" emma:confidence="0">
                  <emma:literal>l</emma:literal>
                </emma:interpretation>
                <emma:interpretation id="interp69" emma:lang="zh-CN" emma:confidence="0">
                  <emma:literal>t</emma:literal>
                </emma:interpretation>
              </emma:one-of>
            </emma:emma>
          </inkml:annotationXML>
          <inkml:trace contextRef="#ctx0" brushRef="#br0" timeOffset="-11358">12712 6016 5376,'-4'19'2016,"4"-19"-1088,0 8-608,0-4 832,10 1-672,-2-2 224,4 0-448,6-9-64,0 1-128,8-7-128,0 1 32,2-5 32,-2 5 0,-8-9 64,-6 4-32,-6-7 64,2 7-64,-13-7 608,2 7-352,-12 1 896,2 3-704,-5 0 352,10 4-480,-10 5 160,10 6-288,-5 5 127,4 4-191,-5 12 288,10 7-256,-4-1 256,8 6-256,0 0 96,4-2-160,0-4-128,10 3-32,-1-14-544,0-4 320,8-7-1727,2-3 1087,3-10-3040,4 2 2208,-6-17-2304,-4 1 2304</inkml:trace>
        </inkml:traceGroup>
        <inkml:traceGroup>
          <inkml:annotationXML>
            <emma:emma xmlns:emma="http://www.w3.org/2003/04/emma" version="1.0">
              <emma:interpretation id="{03C60F52-8772-40EC-88CE-0E790721EA83}" emma:medium="tactile" emma:mode="ink">
                <msink:context xmlns:msink="http://schemas.microsoft.com/ink/2010/main" type="inkWord" rotatedBoundingBox="12747,4959 13004,4936 13035,5303 12779,5325"/>
              </emma:interpretation>
              <emma:one-of disjunction-type="recognition" id="oneOf14">
                <emma:interpretation id="interp70" emma:lang="zh-CN" emma:confidence="0">
                  <emma:literal>x</emma:literal>
                </emma:interpretation>
                <emma:interpretation id="interp71" emma:lang="zh-CN" emma:confidence="0">
                  <emma:literal>Ⅹ</emma:literal>
                </emma:interpretation>
                <emma:interpretation id="interp72" emma:lang="zh-CN" emma:confidence="0">
                  <emma:literal>ⅹ</emma:literal>
                </emma:interpretation>
                <emma:interpretation id="interp73" emma:lang="zh-CN" emma:confidence="0">
                  <emma:literal>X</emma:literal>
                </emma:interpretation>
                <emma:interpretation id="interp74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-11126">13012 5840 4736,'-9'-18'1760,"9"18"-960,0-6-384,0 3 1248,0 6-928,0-3 768,9 8-864,-1 0 352,10 9-544,-1-2 160,1 4-352,3 8 128,2 4-224,-5 2-64,3-3-64,-8-7-1024,5 2 544,-6-7-2720,3-2 1760,-7-8-2528,0-6 2240</inkml:trace>
          <inkml:trace contextRef="#ctx0" brushRef="#br0" timeOffset="-10910">13258 5782 5888,'-15'-32'2272,"15"32"-1216,-9-23-320,5 23 1536,4 3-1248,-8 3 768,3 2-1056,-8 2 383,5 6-639,-10 3 160,5 5-384,-10 7-64,11 5-128,-10 6-672,4 2 320,1-2-2271,9-4 1407,-2-7-4000,5-4 2880</inkml:trace>
        </inkml:traceGroup>
        <inkml:traceGroup>
          <inkml:annotationXML>
            <emma:emma xmlns:emma="http://www.w3.org/2003/04/emma" version="1.0">
              <emma:interpretation id="{248A07F2-E5E2-40DA-BEA8-F9AB21DA4FC7}" emma:medium="tactile" emma:mode="ink">
                <msink:context xmlns:msink="http://schemas.microsoft.com/ink/2010/main" type="inkWord" rotatedBoundingBox="12882,4641 13640,4575 13718,5471 12960,5537"/>
              </emma:interpretation>
              <emma:one-of disjunction-type="recognition" id="oneOf15">
                <emma:interpretation id="interp75" emma:lang="zh-CN" emma:confidence="0">
                  <emma:literal>平</emma:literal>
                </emma:interpretation>
                <emma:interpretation id="interp76" emma:lang="zh-CN" emma:confidence="0">
                  <emma:literal>*</emma:literal>
                </emma:interpretation>
                <emma:interpretation id="interp77" emma:lang="zh-CN" emma:confidence="0">
                  <emma:literal>几</emma:literal>
                </emma:interpretation>
                <emma:interpretation id="interp78" emma:lang="zh-CN" emma:confidence="0">
                  <emma:literal>水</emma:literal>
                </emma:interpretation>
                <emma:interpretation id="interp79" emma:lang="zh-CN" emma:confidence="0">
                  <emma:literal>永</emma:literal>
                </emma:interpretation>
              </emma:one-of>
            </emma:emma>
          </inkml:annotationXML>
          <inkml:trace contextRef="#ctx0" brushRef="#br0" timeOffset="-10493">13482 5469 4992,'-15'-3'1824,"15"3"-960,-8 9-320,3-6 1536,5 0-1152,-8 5 864,8 8-1088,-5 4 352,10 2-608,-5 14 160,5 3-352,-2 11 191,7 2-223,-2 6 128,2 1-192,-7 8 64,2-9-128,-5 3-64,4-2 0,-4-7-480,0-7 256,0-1-1663,0-10 1023,-4-10-4096,4-8 2752,-5-21-2048,5 2 2432</inkml:trace>
          <inkml:trace contextRef="#ctx0" brushRef="#br0" timeOffset="-10156">13153 5481 5376,'-18'-15'2016,"18"15"-1088,4-8-864,-4 5 1024,8 3-672,6-8 896,4-1-736,7-2 320,11 6-512,8-1 0,0 6-224,7 3 256,3 8-224,-2 6 320,1 2-288,-4 4 512,-15 1-416,-8 10 703,-3-2-575,-15 7 416,-3 0-512,-18 0 256,-5 0-352,-13-5 0,0-2-160,-3-9-256,-2 2 64,6-11-1216,12-3 704,5-6-2047,8-1 1471,10-8-2336,8-1 1984,13-9-2208,5-3 2144</inkml:trace>
          <inkml:trace contextRef="#ctx0" brushRef="#br0" timeOffset="-9822">13770 5692 6400,'-13'4'2368,"13"-4"-1280,-9 28-512,5-13 1312,8 1-1088,-8 7 544,4 5-800,-8-1 416,8 4-544,-5 5 127,10 2-319,-5 2-64,8-2-96,0-7 32,10-4-64,0-7 64,-1-4-64,4-9 128,2-2-96,-2-17-32,6-1 0,-5-13-32,-4 7 0,-14-9 0,0 4 0,-12-2 256,3 2-128,-13 1 96,5 10-128,-13-1-960,8 2 448,-3-1-2783,3 6 1759,5-1-3648,13 8 2848</inkml:trace>
        </inkml:traceGroup>
        <inkml:traceGroup>
          <inkml:annotationXML>
            <emma:emma xmlns:emma="http://www.w3.org/2003/04/emma" version="1.0">
              <emma:interpretation id="{F774C758-78A7-4B2C-BDF9-1DBBC035EFA6}" emma:medium="tactile" emma:mode="ink">
                <msink:context xmlns:msink="http://schemas.microsoft.com/ink/2010/main" type="inkWord" rotatedBoundingBox="13589,4727 13873,4702 13920,5233 13635,5257"/>
              </emma:interpretation>
              <emma:one-of disjunction-type="recognition" id="oneOf16">
                <emma:interpretation id="interp80" emma:lang="zh-CN" emma:confidence="0">
                  <emma:literal>i</emma:literal>
                </emma:interpretation>
                <emma:interpretation id="interp81" emma:lang="zh-CN" emma:confidence="0">
                  <emma:literal>“</emma:literal>
                </emma:interpretation>
                <emma:interpretation id="interp82" emma:lang="zh-CN" emma:confidence="0">
                  <emma:literal>”</emma:literal>
                </emma:interpretation>
                <emma:interpretation id="interp83" emma:lang="zh-CN" emma:confidence="0">
                  <emma:literal>」</emma:literal>
                </emma:interpretation>
                <emma:interpretation id="interp84" emma:lang="zh-CN" emma:confidence="0">
                  <emma:literal>的</emma:literal>
                </emma:interpretation>
              </emma:one-of>
            </emma:emma>
          </inkml:annotationXML>
          <inkml:trace contextRef="#ctx0" brushRef="#br0" timeOffset="-9465">13929 5871 6144,'-49'8'2368,"49"-8"-1280,-10 0-768,10 0 896,5 0-672,0-5 224,8 2-480,0-5 192,4 0-256,5-4 288,0 1-288,0 0 384,0 3-352,-4 3 512,0 5-448,-5 0 575,5 8-511,-5 0 352,0 3-416,-5 6-32,1 2-160,-5 1-32,6 2-32,-10 3-64,0 2 32,0-7-672,0-1 352,0-8-2079,0-2 1311,0-9-3200,0 0 2400,0-12-2240,0 4 2368</inkml:trace>
          <inkml:trace contextRef="#ctx0" brushRef="#br0" timeOffset="-9249">14094 5509 6528,'-8'-15'2464,"8"15"-1344,0 0-608,0 3 1472,0 1-1120,0 1 512,5 6-832,-2 6-224,7 1-192,-5-3-1792,3 4 896,0 1-4000,2 4 2656</inkml:trace>
        </inkml:traceGroup>
        <inkml:traceGroup>
          <inkml:annotationXML>
            <emma:emma xmlns:emma="http://www.w3.org/2003/04/emma" version="1.0">
              <emma:interpretation id="{6E311F69-49F0-4C88-8A10-005AE7535B52}" emma:medium="tactile" emma:mode="ink">
                <msink:context xmlns:msink="http://schemas.microsoft.com/ink/2010/main" type="inkWord" rotatedBoundingBox="13968,4997 14259,4972 14285,5281 13994,5306"/>
              </emma:interpretation>
              <emma:one-of disjunction-type="recognition" id="oneOf17">
                <emma:interpretation id="interp85" emma:lang="zh-CN" emma:confidence="0">
                  <emma:literal>n</emma:literal>
                </emma:interpretation>
                <emma:interpretation id="interp86" emma:lang="zh-CN" emma:confidence="0">
                  <emma:literal>口</emma:literal>
                </emma:interpretation>
                <emma:interpretation id="interp87" emma:lang="zh-CN" emma:confidence="0">
                  <emma:literal>〝</emma:literal>
                </emma:interpretation>
                <emma:interpretation id="interp88" emma:lang="zh-CN" emma:confidence="0">
                  <emma:literal>、</emma:literal>
                </emma:interpretation>
                <emma:interpretation id="interp8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-8865">14222 5786 5632,'-5'0'2176,"5"0"-1152,5 16-352,-5-13 1568,0 0-1248,0 5 896,5 9-1152,-2-1 415,2-1-671,0 4 224,-2 0-416,2 1 128,0-1-256,0-3 64,-2-4-128,6-7-128,0-2 0,-4-11-256,3 0 160,1-7-160,0-1 160,-1-3 128,6 2 32,-1 3-32,0 2 32,-5 4-128,6 4 64,-1 0 224,1 4-96,-1 0 320,0 4-224,-5 0 320,2 7-288,-2 6 160,0-3-224,-3 6 64,0 4-128,0-1-128,-2 1 0,2-1-832,0-4 480,-2-2-2016,2-6 1313,0-8-2657,3 2 2112,2-18-2560,-3 2 2400</inkml:trace>
        </inkml:traceGroup>
        <inkml:traceGroup>
          <inkml:annotationXML>
            <emma:emma xmlns:emma="http://www.w3.org/2003/04/emma" version="1.0">
              <emma:interpretation id="{B76D2C0E-9994-4728-AA20-BA9DB1E8D751}" emma:medium="tactile" emma:mode="ink">
                <msink:context xmlns:msink="http://schemas.microsoft.com/ink/2010/main" type="inkWord" rotatedBoundingBox="14180,4817 14468,4792 14512,5298 14224,5323"/>
              </emma:interpretation>
              <emma:one-of disjunction-type="recognition" id="oneOf18">
                <emma:interpretation id="interp90" emma:lang="zh-CN" emma:confidence="0">
                  <emma:literal>t</emma:literal>
                </emma:interpretation>
                <emma:interpretation id="interp91" emma:lang="zh-CN" emma:confidence="0">
                  <emma:literal>∶</emma:literal>
                </emma:interpretation>
                <emma:interpretation id="interp92" emma:lang="zh-CN" emma:confidence="0">
                  <emma:literal>「</emma:literal>
                </emma:interpretation>
                <emma:interpretation id="interp93" emma:lang="zh-CN" emma:confidence="0">
                  <emma:literal>︰</emma:literal>
                </emma:interpretation>
                <emma:interpretation id="interp94" emma:lang="zh-CN" emma:confidence="0">
                  <emma:literal>乀</emma:literal>
                </emma:interpretation>
              </emma:one-of>
            </emma:emma>
          </inkml:annotationXML>
          <inkml:trace contextRef="#ctx0" brushRef="#br0" timeOffset="-8617">14595 5618 6144,'0'-19'2368,"0"19"-1280,0-5-512,0 2 1312,0 6-1088,0-3 832,0 8-960,0 4 512,5 4-705,-5 12 385,3 2-512,-3 9 320,5 4-384,0 0 64,8 0-224,0 0 0,0-1-64,0-3-320,5-3 128,-5-14-1280,10 2 768,-11-12-2687,2 0 1855,-6-12-3328,1 0 2688</inkml:trace>
          <inkml:trace contextRef="#ctx0" brushRef="#br0" timeOffset="-8417">14451 5644 7936,'-18'0'2976,"18"0"-1600,0 6-768,0-6 1280,3 2-1088,2-2 255,8 6-671,4-6 0,6 2-224,8-2-96,3 4-32,7-4-896,-7 0 481,1 0-3009,1 4 1888</inkml:trace>
        </inkml:traceGroup>
        <inkml:traceGroup>
          <inkml:annotationXML>
            <emma:emma xmlns:emma="http://www.w3.org/2003/04/emma" version="1.0">
              <emma:interpretation id="{02C87C5A-3C22-4DFA-942A-6BBCB483B3DD}" emma:medium="tactile" emma:mode="ink">
                <msink:context xmlns:msink="http://schemas.microsoft.com/ink/2010/main" type="inkWord" rotatedBoundingBox="14552,4659 14931,4626 14981,5199 14601,5232"/>
              </emma:interpretation>
              <emma:one-of disjunction-type="recognition" id="oneOf19">
                <emma:interpretation id="interp95" emma:lang="zh-CN" emma:confidence="0">
                  <emma:literal>X</emma:literal>
                </emma:interpretation>
                <emma:interpretation id="interp96" emma:lang="zh-CN" emma:confidence="0">
                  <emma:literal>Ⅹ</emma:literal>
                </emma:interpretation>
                <emma:interpretation id="interp97" emma:lang="zh-CN" emma:confidence="0">
                  <emma:literal>×</emma:literal>
                </emma:interpretation>
                <emma:interpretation id="interp98" emma:lang="zh-CN" emma:confidence="0">
                  <emma:literal>x</emma:literal>
                </emma:interpretation>
                <emma:interpretation id="interp99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-8000">14832 5450 5888,'-14'-3'2176,"14"3"-1152,-9 0-288,6 0 1600,3 0-1280,-5 0 640,10 3-1024,-5 2 128,3 6-481,2 1 97,8 7-256,0 9 224,9 2-256,4 14 160,5-2-160,0 9-192,4 1 0,-1-7-384,-3-4 224,-3-3-1503,-2-4 959,-5-9-3136,-3-6 2208,-5-12-2560,5-3 2432</inkml:trace>
          <inkml:trace contextRef="#ctx0" brushRef="#br0" timeOffset="-7747">15186 5481 5760,'-7'-12'2176,"7"12"-1152,-5-3 0,-1-2 1664,6 10-1472,-2-5 768,-4 8-1217,-1-1 609,-3 6-832,-8 6 384,10 4-576,-15 21 128,7-6-320,-15 12-64,4 1-64,-4 4-832,5 1 448,0-6-2112,9-4 1377,-1-6-3681,4-6 2688,6-22-2432,8-6 2592</inkml:trace>
        </inkml:traceGroup>
        <inkml:traceGroup>
          <inkml:annotationXML>
            <emma:emma xmlns:emma="http://www.w3.org/2003/04/emma" version="1.0">
              <emma:interpretation id="{AA5FCEA6-CD8B-4508-A634-11FCC759BDC0}" emma:medium="tactile" emma:mode="ink">
                <msink:context xmlns:msink="http://schemas.microsoft.com/ink/2010/main" type="inkWord" rotatedBoundingBox="15021,4534 15398,4501 15463,5249 15086,5282"/>
              </emma:interpretation>
              <emma:one-of disjunction-type="recognition" id="oneOf20">
                <emma:interpretation id="interp100" emma:lang="zh-CN" emma:confidence="0">
                  <emma:literal>Y</emma:literal>
                </emma:interpretation>
                <emma:interpretation id="interp101" emma:lang="zh-CN" emma:confidence="0">
                  <emma:literal>丫</emma:literal>
                </emma:interpretation>
                <emma:interpretation id="interp102" emma:lang="zh-CN" emma:confidence="0">
                  <emma:literal>￥</emma:literal>
                </emma:interpretation>
                <emma:interpretation id="interp103" emma:lang="zh-CN" emma:confidence="0">
                  <emma:literal>ㄚ</emma:literal>
                </emma:interpretation>
                <emma:interpretation id="interp104" emma:lang="zh-CN" emma:confidence="0">
                  <emma:literal>个</emma:literal>
                </emma:interpretation>
              </emma:one-of>
            </emma:emma>
          </inkml:annotationXML>
          <inkml:trace contextRef="#ctx0" brushRef="#br0" timeOffset="-7500">15274 5322 7552,'-3'4'2880,"3"-4"-1536,3 11-928,2-6 1216,3 3-960,7 4 384,1 4-608,2-5-1,4 4-255,-4 1-32,3 0-96,-3-2-256,3 2 96,-3-4-1311,0 4 799,-5-1-2592,0 1 1824,-4-7-2656,0-1 2304</inkml:trace>
          <inkml:trace contextRef="#ctx0" brushRef="#br0" timeOffset="-7083">15652 5341 5376,'-5'-5'2112,"5"5"-1152,-3 0-288,-6 0 1408,5 8-1120,-10 0 448,1 9-864,-8-3 128,7 2-384,-3 1 160,7-3-224,-3-3 64,10 3-160,-2-8 64,5 7-97,-5-6 97,10 1-128,-5-1 256,0 2-192,0-1 384,5 3-288,-5-2 320,0 5-320,0-1 160,0 1-224,0-2 128,3 4-160,2 4 160,0 2-192,-2 6 192,2 4-192,-5-1-32,5 3-32,-5 5-32,0-4 0,0 9 64,0-5-32,0-5-448,0-1 224,0-11-2016,5-2 1216,-5-12-4799,3 0 3231</inkml:trace>
        </inkml:traceGroup>
        <inkml:traceGroup>
          <inkml:annotationXML>
            <emma:emma xmlns:emma="http://www.w3.org/2003/04/emma" version="1.0">
              <emma:interpretation id="{95E302C4-C7FF-40A1-B885-B96B7B2CFD28}" emma:medium="tactile" emma:mode="ink">
                <msink:context xmlns:msink="http://schemas.microsoft.com/ink/2010/main" type="inkWord" rotatedBoundingBox="15451,4511 15754,4484 15813,5161 15510,5187"/>
              </emma:interpretation>
              <emma:one-of disjunction-type="recognition" id="oneOf21">
                <emma:interpretation id="interp105" emma:lang="zh-CN" emma:confidence="0">
                  <emma:literal>E</emma:literal>
                </emma:interpretation>
                <emma:interpretation id="interp106" emma:lang="zh-CN" emma:confidence="0">
                  <emma:literal>t</emma:literal>
                </emma:interpretation>
                <emma:interpretation id="interp107" emma:lang="zh-CN" emma:confidence="0">
                  <emma:literal>z</emma:literal>
                </emma:interpretation>
                <emma:interpretation id="interp108" emma:lang="zh-CN" emma:confidence="0">
                  <emma:literal>£</emma:literal>
                </emma:interpretation>
                <emma:interpretation id="interp109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-6554">15806 5294 7296,'-13'-3'2816,"13"3"-1536,3 0-992,2 0 1184,0 3-864,3 1 640,2 0-736,3 0 160,0 0-385,5 0 161,-2 4-224,-2 0 224,2 4-256,-1-2 160,1 7-192,-3-6 352,2 5-288,-15-1 160,3 1-224,-11 4 128,3 2-160,-13 5 224,5 5-224,-13 14 256,8-2-256,-12-2 384,9 2-288,-2-4 160,5-6-224,2-4 64,6-2-128,2-4 0,3-4-32,0-6-128,10 2 32,0-4-32,3 0 0,5-5 128,10 1-32,-2-5-32,2 5 32,11-8-320,-4 0 160,1-3-864,0 3 544,-8-8-1344,-2 5 992,-3-5-2367,-5 4 1791,-9-8-3744,1 8 2880</inkml:trace>
          <inkml:trace contextRef="#ctx0" brushRef="#br0" timeOffset="-6354">15744 5519 5376,'-9'-6'2112,"9"6"-1152,0 6-352,0-1 1504,5-2-1152,-1 3 896,5 2-1120,1 3 192,3 0-544,5-3-224,-2 0-96,6-1-512,1 1 256,6 0-1600,-1 0 992,-2 0-3680,4-1 2496</inkml:trace>
        </inkml:traceGroup>
      </inkml:traceGroup>
    </inkml:traceGroup>
  </inkml:traceGroup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0:07.77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37A5A71-D944-46B4-9F2A-5A8599411764}" emma:medium="tactile" emma:mode="ink">
          <msink:context xmlns:msink="http://schemas.microsoft.com/ink/2010/main" type="writingRegion" rotatedBoundingBox="13433,11471 14214,11471 14214,12184 13433,12184"/>
        </emma:interpretation>
      </emma:emma>
    </inkml:annotationXML>
    <inkml:traceGroup>
      <inkml:annotationXML>
        <emma:emma xmlns:emma="http://www.w3.org/2003/04/emma" version="1.0">
          <emma:interpretation id="{7FDEF3FF-8C95-4126-95A8-619DA494C33B}" emma:medium="tactile" emma:mode="ink">
            <msink:context xmlns:msink="http://schemas.microsoft.com/ink/2010/main" type="paragraph" rotatedBoundingBox="13433,11471 14214,11471 14214,12184 13433,12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5D6C8C-9A68-43D6-A849-C7A048E98DA1}" emma:medium="tactile" emma:mode="ink">
              <msink:context xmlns:msink="http://schemas.microsoft.com/ink/2010/main" type="line" rotatedBoundingBox="13433,11471 14214,11471 14214,12184 13433,12184"/>
            </emma:interpretation>
          </emma:emma>
        </inkml:annotationXML>
        <inkml:traceGroup>
          <inkml:annotationXML>
            <emma:emma xmlns:emma="http://www.w3.org/2003/04/emma" version="1.0">
              <emma:interpretation id="{356DECDC-9AEA-4401-8484-AB215C0B4619}" emma:medium="tactile" emma:mode="ink">
                <msink:context xmlns:msink="http://schemas.microsoft.com/ink/2010/main" type="inkWord" rotatedBoundingBox="13433,11471 14214,11471 14214,12184 13433,12184">
                  <msink:destinationLink direction="with" ref="{D118463F-022D-445B-BD29-9D1D1948BD1A}"/>
                  <msink:destinationLink direction="with" ref="{83A49498-2C6F-4BAD-AC90-755477BB85A7}"/>
                </msink:context>
              </emma:interpretation>
              <emma:one-of disjunction-type="recognition" id="oneOf0">
                <emma:interpretation id="interp0" emma:lang="zh-CN" emma:confidence="0">
                  <emma:literal>凵</emma:literal>
                </emma:interpretation>
                <emma:interpretation id="interp1" emma:lang="zh-CN" emma:confidence="0">
                  <emma:literal>止</emma:literal>
                </emma:interpretation>
                <emma:interpretation id="interp2" emma:lang="zh-CN" emma:confidence="0">
                  <emma:literal>匚</emma:literal>
                </emma:interpretation>
                <emma:interpretation id="interp3" emma:lang="zh-CN" emma:confidence="0">
                  <emma:literal>¥</emma:literal>
                </emma:interpretation>
                <emma:interpretation id="interp4" emma:lang="zh-CN" emma:confidence="0">
                  <emma:literal>廿</emma:literal>
                </emma:interpretation>
              </emma:one-of>
            </emma:emma>
          </inkml:annotationXML>
          <inkml:trace contextRef="#ctx0" brushRef="#br0">13725 12258 7040,'-13'0'2720,"13"0"-1472,-5 8-1120,2-5 1312,6 5-864,-3 1 704,0 2-736,0 9 384,0-6-576,0 13 383,0 1-415,-3 11 416,3 5-448,-5 1 224,0 2-288,-3 5 128,8-6-192,-5-3 64,5-7-128,0-5-128,5-1 0,-5-7 32,3 2 0,2-9 64,0-2-32,0 6 64,3-1-64,-3 1 64,3-1-64,-3-11-32,3 0 32,-3-13 32,3 5-32,5-6 64,1 1-64,3-3 64,5 5-64,9-9 64,0 1-64,8-8-96,2 2 32,2-10-32,1 4 0,3-4 64,2 2 0,-1-9-160,-4 4 96,-5-6-256,1 8 192,-6 0-576,2 9 384,-10-3-640,0 5 544,-11-2-1407,-3 7 1023,-12-4-4224,0 8 2816</inkml:trace>
          <inkml:trace contextRef="#ctx0" brushRef="#br0" timeOffset="301">13796 12386 6400,'-14'19'2464,"14"-19"-1344,0-39-480,0 28 1280,6 6-1088,-6 5 384,8 5-736,6-2 288,2 5-448,15-4 191,4 0-287,5 4 352,3 4-320,1 7 96,-3 1-224,7-1-64,-4 1-32,3-4-672,-4-2 352,-1-2-2847,-4 1 1727,-2-10-3744,-6 0 2880</inkml:trace>
        </inkml:traceGroup>
      </inkml:traceGroup>
    </inkml:traceGroup>
  </inkml:traceGroup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1:40.27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B571BAE1-6874-4FA3-B57A-30E1784E5400}" emma:medium="tactile" emma:mode="ink">
          <msink:context xmlns:msink="http://schemas.microsoft.com/ink/2010/main" type="writingRegion" rotatedBoundingBox="7652,6471 8261,6471 8261,8352 7652,8352"/>
        </emma:interpretation>
      </emma:emma>
    </inkml:annotationXML>
    <inkml:traceGroup>
      <inkml:annotationXML>
        <emma:emma xmlns:emma="http://www.w3.org/2003/04/emma" version="1.0">
          <emma:interpretation id="{99198AE4-F0A2-4343-9C05-DA476835FEC5}" emma:medium="tactile" emma:mode="ink">
            <msink:context xmlns:msink="http://schemas.microsoft.com/ink/2010/main" type="paragraph" rotatedBoundingBox="7652,6471 8261,6471 8261,8352 7652,83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D49074-F20F-40E2-A209-08A9E7A96251}" emma:medium="tactile" emma:mode="ink">
              <msink:context xmlns:msink="http://schemas.microsoft.com/ink/2010/main" type="line" rotatedBoundingBox="7652,6471 8261,6471 8261,8352 7652,8352"/>
            </emma:interpretation>
          </emma:emma>
        </inkml:annotationXML>
        <inkml:traceGroup>
          <inkml:annotationXML>
            <emma:emma xmlns:emma="http://www.w3.org/2003/04/emma" version="1.0">
              <emma:interpretation id="{873119E5-B8F4-4684-AD0E-71809AE816F4}" emma:medium="tactile" emma:mode="ink">
                <msink:context xmlns:msink="http://schemas.microsoft.com/ink/2010/main" type="inkWord" rotatedBoundingBox="7652,6471 8261,6471 8261,8352 7652,8352"/>
              </emma:interpretation>
              <emma:one-of disjunction-type="recognition" id="oneOf0">
                <emma:interpretation id="interp0" emma:lang="zh-CN" emma:confidence="0">
                  <emma:literal>ⅰ</emma:literal>
                </emma:interpretation>
                <emma:interpretation id="interp1" emma:lang="zh-CN" emma:confidence="0">
                  <emma:literal>小</emma:literal>
                </emma:interpretation>
                <emma:interpretation id="interp2" emma:lang="zh-CN" emma:confidence="0">
                  <emma:literal>氵</emma:literal>
                </emma:interpretation>
                <emma:interpretation id="interp3" emma:lang="zh-CN" emma:confidence="0">
                  <emma:literal>忄</emma:literal>
                </emma:interpretation>
                <emma:interpretation id="interp4" emma:lang="zh-CN" emma:confidence="0">
                  <emma:literal>丬</emma:literal>
                </emma:interpretation>
              </emma:one-of>
            </emma:emma>
          </inkml:annotationXML>
          <inkml:trace contextRef="#ctx0" brushRef="#br0">7922 8658 4992,'-21'-5'1824,"21"5"-960,3-15-320,-3 11 1056,5 8-896,0-4 352,3 4-608,5 4 288,4 3-416,1 6 320,4 2-352,0 8 192,-1 4-256,2 3 224,3 6-256,-4 2 256,4 1-256,-2 3 96,1-6-160,-4-5 63,2-4-95,-5-7 0,-2-4-32,-1-9 32,-3 0-64,-4-11 128,2 6-96,-2-26-32,0 4 0,-2-20-32,2 2 0,2-21-96,2 5 64,6-25-384,0 12 192,3-18-799,2 15 575,-2-12-2400,2 15 1568,-11-2-3072,6 10 2432</inkml:trace>
          <inkml:trace contextRef="#ctx0" brushRef="#br0" timeOffset="-507">8190 7324 3200,'0'-31'1216,"0"31"-640,5-19-480,-5 11 1024,5 8-640,-5-4 960,3 4-800,-3-5 672,5 10-768,-5-5 640,0 0-672,0 4 512,5-2-576,-5 4 96,3 2-288,-3 3 96,0 4-192,0-3 128,0 3-160,-3-2 64,3-1-96,-5-2 160,0 2-160,-3-4 191,8 3-191,-5 6 96,5 5-96,-5 17 96,10 0-128,-5 25 192,5-6-160,0 23 96,-2 2-96,2 17 96,0-6-128,-2 16 192,2-12-160,-5 10-32,5-19-32,-5 5-32,0-11 0,0 6 0,8-8 0,-3 2-224,3-14 128,-3-2-1088,0-17 641,-2-14-2369,2-9 1632,-5-19-3296,4-8 2592</inkml:trace>
        </inkml:traceGroup>
      </inkml:traceGroup>
    </inkml:traceGroup>
  </inkml:traceGroup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1:20.063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7FB648C-45D6-49F7-8D1C-7CFDC1B3A7CB}" emma:medium="tactile" emma:mode="ink">
          <msink:context xmlns:msink="http://schemas.microsoft.com/ink/2010/main" type="writingRegion" rotatedBoundingBox="14311,7453 13154,6346 13828,5642 14985,6749"/>
        </emma:interpretation>
      </emma:emma>
    </inkml:annotationXML>
    <inkml:traceGroup>
      <inkml:annotationXML>
        <emma:emma xmlns:emma="http://www.w3.org/2003/04/emma" version="1.0">
          <emma:interpretation id="{18890B85-DADC-4344-93DE-975B32622405}" emma:medium="tactile" emma:mode="ink">
            <msink:context xmlns:msink="http://schemas.microsoft.com/ink/2010/main" type="paragraph" rotatedBoundingBox="14311,7453 13154,6346 13828,5642 14985,67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C67FB9-74AB-4A8A-A049-BAF039728694}" emma:medium="tactile" emma:mode="ink">
              <msink:context xmlns:msink="http://schemas.microsoft.com/ink/2010/main" type="line" rotatedBoundingBox="14311,7453 13154,6346 13828,5642 14985,6749"/>
            </emma:interpretation>
          </emma:emma>
        </inkml:annotationXML>
        <inkml:traceGroup>
          <inkml:annotationXML>
            <emma:emma xmlns:emma="http://www.w3.org/2003/04/emma" version="1.0">
              <emma:interpretation id="{0A474785-2373-4879-ACAB-266012B49932}" emma:medium="tactile" emma:mode="ink">
                <msink:context xmlns:msink="http://schemas.microsoft.com/ink/2010/main" type="inkWord" rotatedBoundingBox="14311,7453 13154,6346 13828,5642 14985,6749">
                  <msink:destinationLink direction="with" ref="{96A63BAF-0786-41D4-9851-5A2CA38BD1EF}"/>
                </msink:context>
              </emma:interpretation>
              <emma:one-of disjunction-type="recognition" id="oneOf0">
                <emma:interpretation id="interp0" emma:lang="zh-CN" emma:confidence="0">
                  <emma:literal>粽</emma:literal>
                </emma:interpretation>
                <emma:interpretation id="interp1" emma:lang="zh-CN" emma:confidence="0">
                  <emma:literal>踏</emma:literal>
                </emma:interpretation>
                <emma:interpretation id="interp2" emma:lang="zh-CN" emma:confidence="0">
                  <emma:literal>暢</emma:literal>
                </emma:interpretation>
                <emma:interpretation id="interp3" emma:lang="zh-CN" emma:confidence="0">
                  <emma:literal>擞</emma:literal>
                </emma:interpretation>
                <emma:interpretation id="interp4" emma:lang="zh-CN" emma:confidence="0">
                  <emma:literal>埸</emma:literal>
                </emma:interpretation>
              </emma:one-of>
            </emma:emma>
          </inkml:annotationXML>
          <inkml:trace contextRef="#ctx0" brushRef="#br0">14646 7536 3584,'6'-16'1408,"-6"16"-768,4-7-192,-4 2 960,4 5-768,-4-3 672,0 6-768,-4 2 576,0 2-640,-5 5 384,0 8-512,-9 14 384,10 2-416,-16 6 256,12 2-320,-10-10 128,4 1-224,1-7 64,4-5-128,5-7-64,3 0 0,5-13-128,5 1 64,3-16-32,5 4 0,4-15 64,7 1 0,2-11 0,0 6 0,0 1 0,4 6 0,-4-4 0,2 12 0,-12 2 64,2 4-32,-8 6 64,2 8-64,-12 9-32,6 2 32,-21 9 96,2-2-64,-13 1-32,8 6 0,-13-7-32,14-2 0,-5-9 0,10 1 0,-2-9-160,10-3 96,4-12-192,4 2 160,10-11-96,3 1 96,4-15 64,2 9 32,-2-10 64,1 6-32,-4-2-32,4 8 32,-4 1-128,0 10 64,-6 1 96,2 6-32,-10 12 256,0 7-160,-12 6 96,2 7-128,-12 6 0,6 3-32,-14 0-64,4-3 32,-8-6-32,2 1 0,12-14-224,6-9 128,6-16-160,8-1 128,9-10-64,5 3 96,8-8 64,-3 6 32,-2-10 0,6 8 0,-5-2 0,0 2 0,0 7 64,0 13-32,-4 0-32,-2 8 32,-11 4-32,0 4 0,-18 3 64,3 4-32,-11 5-32,-1-1 32,-12-2 32,6-6-32,-6-7-32,6-4 32,2-14-128,5 4 64,11-15-32,15 3 0,0-14 64,12 9 0,-3-17-96,2 8 64,2-11 32,4 12 0,-4-1 0,4 14 0,-4 9 0,-1 13 0,-8 3 64,0 9-32,-9 0-32,0 4 32,-9-2-1536,0 2 832,-4-9-3872,3 1 2528</inkml:trace>
          <inkml:trace contextRef="#ctx0" brushRef="#br1" timeOffset="-66346">14539 7894 4096,'-10'-22'1568,"10"22"-832,-3-20-576,-2 12 416,10 6-320,-5-18 704,0 0-544,0-12 864,0 9-704,0-8 64,8 7-384,0-7-96,6 12-96,8-9 32,4 12-64,4 2 128,2 5-96,-2 1 128,6 8-128,-6 8 256,-4 3-192,0 1 160,5 9-160,-5 5 64,-3 1-96,-5 5 0,-6 0-32,-12-2 32,0 2-64,-12-2 64,2 2-64,-12-1 64,10-3-64,-16-5 64,12 1-64,-15-13 192,4-2-128,-7-18 32,-2 4-64,6-9-64,8 2 32,-6-12 32,8 5-32,-3-8-96,10 3 32,-5-6-832,5 2 480,0-4-2176,5 12 1440,-2 1-2752,10 8 2176</inkml:trace>
          <inkml:trace contextRef="#ctx0" brushRef="#br0" timeOffset="1003">14646 7747 4480,'-3'-19'1664,"3"19"-896,-17 3-480,11 2 928,6 1-672,-7 2 672,2 0-736,-8-8 544,8 0-576,-8-16 384,5 5-480,-10-8 192,8 4-320,-6-10 128,2 11-192,-8-14 288,4 4-256,-8-15 160,4 12-192,-12-15 224,7 6-256,-8-14 159,4 7-159,-7-12 224,10 11-224,-6-6 96,3 12-128,-9-5 0,9 8-32,-8-1-128,13 13 32,-10-4 320,15 7-192,-10-2-224,13 5 64,1-2-2111,4 7 1215,0-4-4192,8 8 2880</inkml:trace>
          <inkml:trace contextRef="#ctx0" brushRef="#br0" timeOffset="6235">13677 6865 4480,'-8'-8'1760,"8"8"-960,0 5-384,0-2 1024,0 2-800,0-2 608,5 4-736,-2 5 384,7 4-544,-2-4 256,2 4-352,6-2 64,7 6-192,3 8 224,4 2-224,9-2 160,7-4-160,1 2 0,-3 2-64,0 2 32,-1 6-64,-7-12 64,-5-4-64,-5 0-32,1-1 32,-10-4-128,-4 4 64,-8-11-128,4 0 96,-9-11-256,0-2 192,-9-3-224,0 5 192,-8-21-128,-1 4 160,-13-19 64,10 8 64,-15-7 64,6 6-32,-9-6 64,8 7-64,-10-5 192,15 9-128,-5-1 256,13 14-224,-3-3 96,11 14-128,7 3 0,3 7-32,3 12-64,12 9 32,11-1 32,5 4-32,3 1-96,7-1 32,-7 4 96,-3-3-32,-4-10 64,-1 2-64,-5-4-32,2 3 32,-5-4-32,-5-3 0,-9-9 64,0-2-32,-12-10 128,-2 2-96,-21-17-32,5 4 0,-23-14-128,6-2 64,-9-4 32,7 14 0,2-8 0,12 2 0,0-8 64,9 14-32,5 2 64,12 7-64,10 10 192,4 6-128,8 18 32,9 5-64,5 2 96,4 2-97,5-2 193,-1 2-160,-4 12 32,2-4-64,-7-4-64,-4-3 32,-5-7-192,2-1 96,-5-4-799,-1-2 447,-8-7-1568,4 2 1120,-5-15-2016,2 0 1632,-6-11-2144,4 8 1920</inkml:trace>
          <inkml:trace contextRef="#ctx0" brushRef="#br0" timeOffset="7032">14376 7525 5120,'-9'3'1920,"9"-3"-1024,-13-8-288,5 4 1312,3 4-1088,-13-2 608,5 4-864,-13-4 352,8 2-576,-12-5 128,7 2-320,-16-2 288,9 5-256,-20 0 320,7 5-289,-4-5 321,7 0-320,-4 0 96,10 0-192,-2 0-128,13 0-32,2-5-32,8 5 0,3-3-96,10-1 96,5-4 32,8 3 32,5-1 0,8 1 0,9-3 0,-1 4 0,12-7 0,-2-2 0,0-6 0,-6 7 0,-2 1 0,-2 3 0,-6 8 64,-2 5-32,-13-2 64,-5 5-64,-11-5 64,3 6-64,-18-6 64,0 2-64,-18-2 128,2 5-96,-10 1 192,8-2-160,-2-7 96,10 3-96,7-3-64,8 4 0,3-11-128,10 2 64,18-6-32,5 3 0,8-12 0,3 1 0,2-3 0,0 5 0,-2 6-96,-4 7 96,-4-8-32,-3 4 32,-15 1 64,1 7 0,-13 3 64,-1 5-32,-8 8 128,0 4-96,-5-1-32,10 1 0,-1-6-192,5 3 96,0-9-608,8 4 384,4-12-1503,5 0 991,10-17-1824,3 2 1472,0-17-1344,4 10 1440</inkml:trace>
          <inkml:trace contextRef="#ctx0" brushRef="#br0" timeOffset="7932">14502 6837 6272,'-13'-3'2368,"13"3"-1280,-12 8-576,6-5 1248,6 2-992,-4 7 480,0 4-736,-5 7 128,9-4-352,-9 12 160,9 5-224,-4 5 64,4 7-161,-5 7 225,2-5-224,-7 0 160,10-3-160,-8-16 0,3-3-64,-3-9-128,8 0 32,-10-10-384,10-4 192,-3-22-511,3 1 415,-5-31-288,10 5 352,-5-16 96,0 7 64,0-1 96,0 14 0,0-2 64,0 13-32,-5 5 256,5 5-160,-5 11 384,5 9-288,-3 5 160,3 7-225,-5 25 65,10 3-128,-5 23 0,3 3-32,-3-2 96,0-9-96,0-14 32,0-10-32,0-14-128,0-4 32,-3-21-128,3-2 96,-5-25-32,0 6 32,-3-21 64,3 3 0,-3-14-96,8 8 64,-9-6 32,9 18 0,-9-4 0,9 9 0,-5 7 64,10 10-32,0 8 192,-1 13-128,-8 14 192,4 12-192,-5 8 256,0 3-224,-3 10 256,8-2-256,0 1 32,4-8-96,0-9-128,6-1 32,-6-14-192,5 1 128,-1-25-384,1 2 256,0-22-224,-1 2 256,-8-4 0,5 4 128,-10-9 0,5 6 0,-3-10 192,-2 5-64,-4 4 192,0 7-160,-4 12 192,9 11-192,-10 5 192,6 9-192,-10 6 96,9 4-96,-4 9-1472,5-2 769,0 1-4705,3-4 2944,0-11-2592,5-4 2880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19.415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5795 11664 5120,'-11'6'2016,"7"-2"-1088,4-4-320,0 0 672,0 0 0,0 4 0,0 2-192,0-6-32,0 3-608,0-3 160,0 0 127,4-3-95,2-3-64,-1-8-256,4 2-64,7 2-64,-2 0 32,4 3-128,0 2-64,3 0 0,0 15 32,-1-3-32,1 3-32,-6 3 32,-5 2 32,-5 2-32,-5 12-32,-9 1 32,-9 7-32,0 3-96,-8 5 0,1 9 128,-2-2 32,1-14-96,8 0 32,-3-12 0,6-2 0,3-6 0,2-4 0,10-5-96,7 0 64,2-5 96,7-4-192,4 4 32,4-4 32,2 10 96,5-1 0,-5 4-32,-1 6 32,1-2-32,-6 11 0,-4 8 64,-12 0-32,-4 1 64,-4-1-128,-7 0 0,-4-1 32,-7-3 64,-2-3-32,-6-6-32,4-7 32,-4-2-32,-6-5 0,0-4 64,6-10-256,4-4-96,4-5-352,8 1-64,4-6-351,4 6-65,1-4-320,5 3-64,17-10-576,-7 8-288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2:01.34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Group>
    <inkml:annotationXML>
      <emma:emma xmlns:emma="http://www.w3.org/2003/04/emma" version="1.0">
        <emma:interpretation id="{D118463F-022D-445B-BD29-9D1D1948BD1A}" emma:medium="tactile" emma:mode="ink">
          <msink:context xmlns:msink="http://schemas.microsoft.com/ink/2010/main" type="inkDrawing" rotatedBoundingBox="13954,11718 19942,9726 19996,9887 14007,11880" semanticType="callout" shapeName="Other">
            <msink:sourceLink direction="with" ref="{C8CA2F96-1D3D-4017-BE65-B099711FA20E}"/>
            <msink:sourceLink direction="with" ref="{356DECDC-9AEA-4401-8484-AB215C0B4619}"/>
          </msink:context>
        </emma:interpretation>
      </emma:emma>
    </inkml:annotationXML>
    <inkml:trace contextRef="#ctx0" brushRef="#br0">14322 12612 4352,'-26'4'1664,"26"-4"-896,-26 2-128,16-2 1248,10 0-1056,-8 0 768,8 0-960,-10 0 512,10 0-672,-3-2 384,3-2-512,0 4 128,0 0-160,3-4 319,7 0-351,3 0 352,0 4-384,5-4 96,0 0-224,3-3-64,1-1-32,9-4 32,0 4-32,8-7 192,0 6-128,5-6 96,-1 4-96,6-5-64,-5 4 0,13-3 32,-4 7-32,-1-8 64,2 8-64,-2-14 128,1-2-96,4-8-32,0 5 0,-1-8-32,3 11 0,-3-3 64,1 0-32,-8 3-32,-2 6 32,1-7-32,-4 10 0,5-4 128,-6 3-64,11-4 128,-2 4-192,-4 1-64,4-3 32,-3-2-64,5 0 32,2-4 0,1 4 96,0-2 96,-4 2-192,-6 4 0,2-4 0,0 6 96,-1-2 64,-1 0-32,2 1-64,-1 2-64,1-1-32,3 6 64,-8-4 64,0-12 0,-1 4-32,1-6 32,0 2-32,4 1 64,-4-2 96,0 11-64,0-2-64,4-3-224,1 2-32,0-1 160,-2 2 192,-7 0-128,9 0 0,-5 1 64,-1 4 96,1-1-128,-5 0-32,5 0-64,4 1-64,-4 0 96,5-2 64,-2 2 0,2 3-32,-1-4 32,-4 0 32,0-4-32,4 5-32,1 0 32,-5-1-32,-1 4-96,-4-3 64,0 2 32,2-1 64,8-4-32,-11 3-32,2 3-64,0-3 32,-1-1 32,14-4 64,-1 2-32,-3 1-32,-1-2-64,4-1 32,0 8 32,-7-4 64,-1 4-96,-5-3 0,10 3 32,-10-12 64,0 6-32,-4-3 64,1-5-64,-2 2-32,2 1 32,-1 0-32,-1 3-96,2-1 64,0 6 96,-5-1 32,-2 4-128,11-3-32,-6 2 32,-3 1 0,0 0 32,-4 2 0,-5-2 0,4 0 0,1 4 0,-1-4 0,5 0 64,0 0 32,-5 0-128,4-4-32,-4 4 32,0 2 0,5-2 32,0 0 64,0 0-96,-1 0 0,1 4 32,0 0 0,0 0-96,4 1 64,-4-2 32,8 2 64,-8-2-32,3 5-32,-6-12 32,2 12-32,-8 0 0,4-2 0,-9-10 0,1 12 64,-10-12-736,-8 4-352,-3 4-1855,-2 4-865</inkml:trace>
  </inkml:traceGroup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0:10.80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97BD300-8360-483A-B39C-6B2C754C9106}" emma:medium="tactile" emma:mode="ink">
          <msink:context xmlns:msink="http://schemas.microsoft.com/ink/2010/main" type="writingRegion" rotatedBoundingBox="25545,9607 26874,9607 26874,10554 25545,10554"/>
        </emma:interpretation>
      </emma:emma>
    </inkml:annotationXML>
    <inkml:traceGroup>
      <inkml:annotationXML>
        <emma:emma xmlns:emma="http://www.w3.org/2003/04/emma" version="1.0">
          <emma:interpretation id="{899326DD-8D23-4529-A910-ABDC0C821EA3}" emma:medium="tactile" emma:mode="ink">
            <msink:context xmlns:msink="http://schemas.microsoft.com/ink/2010/main" type="paragraph" rotatedBoundingBox="25545,9607 26874,9607 26874,10554 25545,105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37774F-0F7B-4EF1-B602-C3751F03FAE5}" emma:medium="tactile" emma:mode="ink">
              <msink:context xmlns:msink="http://schemas.microsoft.com/ink/2010/main" type="line" rotatedBoundingBox="25545,9607 26874,9607 26874,10554 25545,10554"/>
            </emma:interpretation>
          </emma:emma>
        </inkml:annotationXML>
        <inkml:traceGroup>
          <inkml:annotationXML>
            <emma:emma xmlns:emma="http://www.w3.org/2003/04/emma" version="1.0">
              <emma:interpretation id="{B069472B-EE10-4D73-9B7E-E86BCCC65921}" emma:medium="tactile" emma:mode="ink">
                <msink:context xmlns:msink="http://schemas.microsoft.com/ink/2010/main" type="inkWord" rotatedBoundingBox="25545,9607 26874,9607 26874,10554 25545,10554"/>
              </emma:interpretation>
              <emma:one-of disjunction-type="recognition" id="oneOf0">
                <emma:interpretation id="interp0" emma:lang="zh-CN" emma:confidence="0">
                  <emma:literal>△</emma:literal>
                </emma:interpretation>
                <emma:interpretation id="interp1" emma:lang="zh-CN" emma:confidence="0">
                  <emma:literal>□</emma:literal>
                </emma:interpretation>
                <emma:interpretation id="interp2" emma:lang="zh-CN" emma:confidence="0">
                  <emma:literal>讧</emma:literal>
                </emma:interpretation>
                <emma:interpretation id="interp3" emma:lang="zh-CN" emma:confidence="0">
                  <emma:literal>口</emma:literal>
                </emma:interpretation>
                <emma:interpretation id="interp4" emma:lang="zh-CN" emma:confidence="0">
                  <emma:literal>凵</emma:literal>
                </emma:interpretation>
              </emma:one-of>
            </emma:emma>
          </inkml:annotationXML>
          <inkml:trace contextRef="#ctx0" brushRef="#br0">26214 10402 5376,'-8'-8'2016,"8"8"-1088,0 3-256,0-3 1696,0 0-1312,0 0 1152,0 0-1312,-5 0 735,5 8-927,-10 0 320,7 8-576,-19 7 0,4 8-256,-16 8 32,8 5-128,-10 11 96,6-2-128,-10 14 32,10-1-32,-6 1 32,10-6-64,0-2 128,8-13-96,1-2 32,3-5-32,2-4 32,7-3-64,0-10 64,5-2-64,0-4-32,5-5 32,3-3 32,4 1-32,11-6-96,3 0 32,10-3 32,0 0 0,11 0 0,1 5 0,9-10 0,0 5 0,4-6-288,-4 1 160,9-3-448,-4 8 320,0-4-352,-10 4 320,1-3-672,-4 3 512,-6-5-1183,-8 5 927,-13-8-1728,-1 5 1376,-21-8-1984,0 3 1760</inkml:trace>
          <inkml:trace contextRef="#ctx0" brushRef="#br0" timeOffset="435">26346 10557 3712,'-31'-23'1408,"31"23"-768,-8-28-256,3 20 1216,5 6-896,-5-7 960,5 4-992,-3-6 672,6 2-800,-3 3 512,5 2-608,0-4 384,3 8-480,5-4 384,5 8-416,-5-4 319,0 0-351,2 4 352,-2 4-384,3-2 224,2 11-256,5 6 64,2 5-160,1 2 224,5 2-224,5 2 96,-1 6-128,4 3-64,-3-1 0,-2 10 32,2-7-32,-6 7 64,1-4-64,-5 2-32,0-12 32,-3-2-128,-5-2 64,-5-6-672,3-5 384,-6-8-1984,3-3 1281,-9-7-3585,4 2 2592,-8-7-2528,0 0 2624</inkml:trace>
          <inkml:trace contextRef="#ctx0" brushRef="#br0" timeOffset="811">26464 11341 5632,'-13'0'2176,"13"0"-1152,5-15-928,-5 7 1184,5 8-736,-2-8 448,7 0-576,3-4 320,4 4-416,5-3 320,4 7-352,10-4 0,2 5-192,11-10-128,0 7 0,7-10 32,-2 4 0,3-1-160,-6 7 96,3-7-1728,-7 6 992,-6-5-3488,-3 8 2400</inkml:trace>
        </inkml:traceGroup>
      </inkml:traceGroup>
    </inkml:traceGroup>
  </inkml:traceGroup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2:10.37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Group>
    <inkml:annotationXML>
      <emma:emma xmlns:emma="http://www.w3.org/2003/04/emma" version="1.0">
        <emma:interpretation id="{ADDDE43F-3D96-4332-A9EC-25DDCC31B6D6}" emma:medium="tactile" emma:mode="ink">
          <msink:context xmlns:msink="http://schemas.microsoft.com/ink/2010/main" type="inkDrawing" rotatedBoundingBox="20064,9909 26389,13937 26287,14097 19962,10069" semanticType="callout" shapeName="Other">
            <msink:sourceLink direction="with" ref="{C8CA2F96-1D3D-4017-BE65-B099711FA20E}"/>
            <msink:sourceLink direction="with" ref="{5C0E66CB-5559-4CFC-A8C2-AD9170C73D52}"/>
          </msink:context>
        </emma:interpretation>
      </emma:emma>
    </inkml:annotationXML>
    <inkml:trace contextRef="#ctx0" brushRef="#br0">20301 10756 2816,'-21'-8'1056,"21"8"-576,21-5 128,-16 2 1120,0 6-928,-5-3 992,3 0-1088,-3 0 864,5 0-896,-5 0 576,5 8-736,0 0 320,8 0-512,-5 0 256,5 4-320,0-1 192,5 5-225,4-1 353,-1 1-320,2 0 288,3 4-288,5-1 0,-5 0-160,10 1 288,2 8-192,3-9 96,-2 4-160,0-4 0,-3-2-64,2-3 32,-2 2-64,-1-4 128,0 4-96,5-2 32,-6 3-32,7 6 96,-2 0-96,4 5 128,-3 3-128,8-4 32,-4 1-32,5-2 32,-6 6-64,-4-1 64,2 0-64,-3 0 64,-2-4-64,3 6-32,-3-7 32,2 10 32,-1-6-32,1 6 128,-2-5-96,-2-1 32,2 3-32,-1 1 32,-4-3-64,3 5-32,-3-1 32,4-4-32,5-4 0,0 4-96,-6-3 64,2 3-32,-2-4 0,6 1 128,-1-1-32,2 1 64,-7-2-64,7 1 64,-7 1-64,6 3-32,-6 1 32,10-1-32,-4 0 0,7-4-96,2-4 64,-1 2-32,-4 2 0,0-1 64,0-2 0,10 7 64,-11 0-32,9 5-32,-3-6 32,8 1-32,-6 1 0,11-1 0,0 0 0,4 0 0,-9-4 0,4 4 0,1 5 0,3 3 0,-3-4 0,4-4 64,-9 5-32,9-2 64,-1 2-64,5 6-96,-4-1 32,4 0 96,-3 2-32,2 0-32,-7-4 32,13 4 96,-6 0-64,11-1-96,-6 2 0,1-2 32,-8-3 0,2 5 0,-7-5 0,4 3 0,-9-3 0,8 5 64,-4-2-32,14 1 64,-13 0-64,7 0 64,-7-3-64,9-2-32,-11-4 32,7 2-32,-11-5 0,6 5-96,-8-1 64,2-1 96,-4 2-32,5-5-32,1-4 32,-1 4-128,-10-4 64,-2 1 96,-6-5-32,0 4-96,-3 1 32,3 3 32,2 4 0,2-4 64,-4 0-32,0-4-32,-3-2 32,-1-6-192,-1 1 96,-3-6-384,-5-2 224,-3-7-800,-5 2 576,-10-11-2048,2 4 1376,-20-8-4639,-3 4 3231</inkml:trace>
  </inkml:traceGroup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2:11.85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Group>
    <inkml:annotationXML>
      <emma:emma xmlns:emma="http://www.w3.org/2003/04/emma" version="1.0">
        <emma:interpretation id="{7E620313-6068-4687-8336-4ED209942CB5}" emma:medium="tactile" emma:mode="ink">
          <msink:context xmlns:msink="http://schemas.microsoft.com/ink/2010/main" type="inkDrawing" rotatedBoundingBox="20477,10067 26434,13883 26359,14000 20402,10184" semanticType="callout" shapeName="Other">
            <msink:sourceLink direction="with" ref="{C8CA2F96-1D3D-4017-BE65-B099711FA20E}"/>
            <msink:sourceLink direction="with" ref="{5C0E66CB-5559-4CFC-A8C2-AD9170C73D52}"/>
          </msink:context>
        </emma:interpretation>
      </emma:emma>
    </inkml:annotationXML>
    <inkml:trace contextRef="#ctx0" brushRef="#br0">20709 10896 4736,'-5'-8'1824,"5"8"-960,0 0-224,0 0 1440,0 0-1120,0 0 832,5 0-1088,0 0 576,8 0-768,-5 0 448,2 0-545,-7 0 257,7 4-384,-2 0 192,2 1-256,-2-5 352,0 3-320,6 2 160,-1 1-256,4 7 128,5-1-160,9 10 64,0 6-96,5 0 0,2 2-32,6 1 96,-5 1-96,14 2 128,-1 2-128,10 3-96,-5-3 0,4 2 32,1-4 0,0 10 128,-6-5-64,6 8 128,0 1-128,0 1 32,-1 2-32,4-1-64,1-6 32,4 6 32,-8-3-32,7 3-32,-2-3 32,2 1-32,-7-2 0,13 1 0,-1-1 0,0 1 0,-7 0 0,-2 0 0,-8 0 0,9 0 64,-4-5-32,-1 5-32,-4-3 32,4 1-32,-3-1 0,3-5 0,0 0 0,5 0 0,-8 0 0,2 0-96,2-4 64,-1 4 32,-4-3 0,1 3 64,-1 0-32,8-5-32,-4 1 32,6-4-128,-5-3 64,-1 2 96,-9-2-32,9 8-32,-3 3 32,3 0-32,0-1 0,5 1 0,-8 0 0,6-3 0,-2-2 0,4 2 64,-8-5-32,8 4-32,-6-1 32,6 5-32,-4-3 0,2-1 0,-5-1 0,6 2-96,1 3 64,4 8 32,-4-5 0,-4-1 0,-2-2 0,2 3 0,0-4 0,4 2 64,-2-5-32,8 4-32,-7-5 32,6 10-32,-1-5 0,-8-3 0,2 2 0,8 4-96,-10-6 64,7 3 32,-12-5 0,-1 7 64,-2-7-32,-7-3-224,-4 1 96,-7-9-1024,0-4 640,-14-3-2912,0-4 1889,-27-9-4353,-3 2 3296</inkml:trace>
  </inkml:traceGroup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2:13.74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Group>
    <inkml:annotationXML>
      <emma:emma xmlns:emma="http://www.w3.org/2003/04/emma" version="1.0">
        <emma:interpretation id="{EF98A564-DDC9-46EA-8F09-F3DB2C9879DE}" emma:medium="tactile" emma:mode="ink">
          <msink:context xmlns:msink="http://schemas.microsoft.com/ink/2010/main" type="writingRegion" rotatedBoundingBox="23565,12460 23260,13140 22612,12849 22917,12170"/>
        </emma:interpretation>
      </emma:emma>
    </inkml:annotationXML>
    <inkml:traceGroup>
      <inkml:annotationXML>
        <emma:emma xmlns:emma="http://www.w3.org/2003/04/emma" version="1.0">
          <emma:interpretation id="{198518C7-9CF9-4C59-BE6C-FCB351065BB2}" emma:medium="tactile" emma:mode="ink">
            <msink:context xmlns:msink="http://schemas.microsoft.com/ink/2010/main" type="paragraph" rotatedBoundingBox="23565,12460 23260,13140 22612,12849 22917,121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AFA9AB-4F89-4D13-8682-C584039A0795}" emma:medium="tactile" emma:mode="ink">
              <msink:context xmlns:msink="http://schemas.microsoft.com/ink/2010/main" type="line" rotatedBoundingBox="23565,12460 23260,13140 22612,12849 22917,12170"/>
            </emma:interpretation>
          </emma:emma>
        </inkml:annotationXML>
        <inkml:traceGroup>
          <inkml:annotationXML>
            <emma:emma xmlns:emma="http://www.w3.org/2003/04/emma" version="1.0">
              <emma:interpretation id="{330D7A92-061D-43EB-88EC-EA835C828C13}" emma:medium="tactile" emma:mode="ink">
                <msink:context xmlns:msink="http://schemas.microsoft.com/ink/2010/main" type="inkWord" rotatedBoundingBox="23565,12460 23260,13140 22612,12849 22917,12170"/>
              </emma:interpretation>
              <emma:one-of disjunction-type="recognition" id="oneOf0">
                <emma:interpretation id="interp0" emma:lang="zh-CN" emma:confidence="0">
                  <emma:literal>螞</emma:literal>
                </emma:interpretation>
                <emma:interpretation id="interp1" emma:lang="zh-CN" emma:confidence="0">
                  <emma:literal>蜓</emma:literal>
                </emma:interpretation>
                <emma:interpretation id="interp2" emma:lang="zh-CN" emma:confidence="0">
                  <emma:literal>酵</emma:literal>
                </emma:interpretation>
                <emma:interpretation id="interp3" emma:lang="zh-CN" emma:confidence="0">
                  <emma:literal>酹</emma:literal>
                </emma:interpretation>
                <emma:interpretation id="interp4" emma:lang="zh-CN" emma:confidence="0">
                  <emma:literal>蝬</emma:literal>
                </emma:interpretation>
              </emma:one-of>
            </emma:emma>
          </inkml:annotationXML>
          <inkml:trace contextRef="#ctx0" brushRef="#br0">23481 13210 4992,'0'-5'1824,"0"5"-960,5 8-384,-5-8 1152,0 0-928,-5 3 736,5 5-832,-5 0 448,5 1-608,-8 2 256,3 0-416,-16 9 128,3 4-256,-13 4 64,10 2-128,-9 1-64,2-3 0,2-6-32,12 3 0,2-14-96,7 0 64,5-11-128,9-3 96,13-16-96,4 2 64,10-13 0,2 2 32,3-7-96,-7 4 96,1-3-32,1 6 32,-2 1 128,-2 7-32,-10-4 256,-4 12-160,-15 1 384,2 11-288,-18 8 575,0 7-415,-13 9 224,-2 7-352,-16 4-64,10 5-128,-14 1 96,8-2-96,0 0-32,14-3 0,0-8-192,8-9 96,9-16-192,9 2 160,17-21-256,7 0 224,10-18-32,1 3 96,4-10 0,1 7 0,4-9 128,-4 12-32,-5 0-32,0 12 32,-21 7 224,-11 7-128,-11 13 448,-1 12-320,-21 11 224,-1 4-256,-22 20 128,9-1-192,-13 4 64,14-3-128,-7-7-192,15-10 32,4-10-448,10-1 256,8-23-512,13-8 448,13-31-128,8 4 256,19-21 32,4 7 96,8-14 0,-3 7 0,4-6 64,-5 11 0,-8 5 64,-6 11-32,-16 3 64,0 12-64,-23 9 192,2 7-128,-25 12 384,2 8-256,-22 11 224,4 7-224,-13 5-64,8 0-96,-3-1-64,8 2 32,4-13-192,14-8 96,5-15-320,12 0 224,5-19-224,12-1 224,15-15-64,2-1 128,10-11 64,0 8 32,1-7 0,-2 10 0,-6 0 64,-2 9-32,-13 3-32,0 13 32,-13 6 160,0 8-96,-26 13 320,3 7-224,-20 8 256,9 0-256,-16 8 32,15-3-128,-9-2-64,13-6 0,1-14-608,12-5 320,5-17-672,13-5 512,9-10-767,5-1 671,7-12-2496,10 9 1664</inkml:trace>
          <inkml:trace contextRef="#ctx0" brushRef="#br0" timeOffset="1875">23082 13154 6016,'0'-8'2272,"0"8"-1216,5-8-800,-5 5 928,3 3-672,-3-5 608,0 5-672,0-3 640,0 3-640,0-4 480,0 8-512,0 7 543,5 5-543,0 15 416,-2 5-480,2 5 32,0 7-224,0 10-96,3 0-32,-4 1-32,5-7 0,-4-7 64,-1-4-32,0-11-96,0 1 32,-4-14-608,0-3 352,0-25-608,0-1 544,-4-27-415,4 9 447,-4-18-192,8 10 320,-4-17-64,0 7 160,0-6 128,0 11 0,0 1 128,0 15-96,0 2 320,0 10-192,0 11 384,0 8-320,-4 16 287,4 3-287,-4 16 288,-1 5-320,-4 9 96,9-1-192,-9-2-64,9-3-32,-8-8-32,-2-8 0,2-12-288,8-3 160,-8-28-384,3 0 288,-3-22-288,3 2 256,0-10-63,5 2 191,0-3 128,5 9 32,0-18-32,3 10 32,-3 11 32,3 15-32,-3 13 415,3 9-255,-3 18 416,0 7-352,-5 5 224,3 3-256,-3 8 0,0-5-128,0-3-64,0-4 0,0-15-192,0-9 96,0-11-320,5-3 224,-1-13-384,0 4 320,1-12-384,0 10 353,-5-11-353,0 6 320,0-7 32,0 1 128,-5 6 32,5 8 32,-5-1 64,5 8 0,-4-4 192,0 4-96,-4 1 192,8 3-192,-5 0 192,5 3-192,0 1 96,0 4-96,-5 3 0,5 2-33,-5-2 97,10 0-96,-5 6 128,0-2-128,0-3-32,0 3 0,0-7 96,0 3-64,0-3 192,0 9-96,-5 5 0,5 9-64,-8-6-96,3-3 32,-3-6-32,8 4 0,-8-9 128,8 0-64,-5 1 192,10 1-160,-5-10 96,4 1-96,-4-4-128,9 4 0,-1-8 96,5 4-32,-3 0 64,2 8-64,2-4 64,3-1-64,4 2 128,2-2-96,3 6 32,5-1-32,5-5 32,-2 5-64,6-5 64,-6 6-64,2-6 64,-6 5-64,-4-3 64,-2-2-64,-8 0-160,-4 2 64,-6-5-384,-6 3 224,-14-3-224,6 5 256,-22-5-64,2 3 160,-11-6 128,8 3 0,-7-5-32,2 2 32,-4-5-32,10 8 0,-1-8 256,8 0-128,2-7 160,4 7-160,-1-3 64,5 6-96,4-2 96,5 2-128,-1-2 192,10 3-160,-1-4 32,10 8-64,-2-3-64,6 3 32,4-5 32,5 5-32,2 0-32,2 5 32,4-2-32,-3 5 0,-2 3 128,-4 1-64,-3-4 32,-2 0-32,-8-5-128,0 2 32,-13-2-32,5 3 0,-18-6 64,5 3 0,-20-3 0,7 0 0,-10-9 0,5 6 0,-10-8 0,6 6 0,-6-7 64,10 4-32,0-3-32,13 3 32,-4-8-32,8 10 0,0-11-96,5 6 64,4 6 32,8 10 0,1-2 64,8 8-32,9-3-32,5 4 32,10 1-32,-3-2 0,6 0-1504,0 1 832,-4-4-4799,0 0 3039</inkml:trace>
        </inkml:traceGroup>
      </inkml:traceGroup>
    </inkml:traceGroup>
  </inkml:traceGroup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0:09.70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9D717E9-67CB-4AF7-8449-382714AD9916}" emma:medium="tactile" emma:mode="ink">
          <msink:context xmlns:msink="http://schemas.microsoft.com/ink/2010/main" type="writingRegion" rotatedBoundingBox="19913,9329 20707,9329 20707,10125 19913,10125"/>
        </emma:interpretation>
      </emma:emma>
    </inkml:annotationXML>
    <inkml:traceGroup>
      <inkml:annotationXML>
        <emma:emma xmlns:emma="http://www.w3.org/2003/04/emma" version="1.0">
          <emma:interpretation id="{274E3996-C405-4356-94F3-479740899B00}" emma:medium="tactile" emma:mode="ink">
            <msink:context xmlns:msink="http://schemas.microsoft.com/ink/2010/main" type="paragraph" rotatedBoundingBox="19913,9329 20707,9329 20707,10125 19913,101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F45FE2-D808-40C4-8640-41F2B081767E}" emma:medium="tactile" emma:mode="ink">
              <msink:context xmlns:msink="http://schemas.microsoft.com/ink/2010/main" type="line" rotatedBoundingBox="19913,9329 20707,9329 20707,10125 19913,10125"/>
            </emma:interpretation>
          </emma:emma>
        </inkml:annotationXML>
        <inkml:traceGroup>
          <inkml:annotationXML>
            <emma:emma xmlns:emma="http://www.w3.org/2003/04/emma" version="1.0">
              <emma:interpretation id="{C8CA2F96-1D3D-4017-BE65-B099711FA20E}" emma:medium="tactile" emma:mode="ink">
                <msink:context xmlns:msink="http://schemas.microsoft.com/ink/2010/main" type="inkWord" rotatedBoundingBox="19913,9329 20707,9329 20707,10125 19913,10125">
                  <msink:destinationLink direction="with" ref="{846EE315-9B43-4B2B-9EDC-C8203F3AF387}"/>
                  <msink:destinationLink direction="with" ref="{ADDDE43F-3D96-4332-A9EC-25DDCC31B6D6}"/>
                  <msink:destinationLink direction="with" ref="{7E620313-6068-4687-8336-4ED209942CB5}"/>
                  <msink:destinationLink direction="with" ref="{D118463F-022D-445B-BD29-9D1D1948BD1A}"/>
                </msink:context>
              </emma:interpretation>
              <emma:one-of disjunction-type="recognition" id="oneOf0">
                <emma:interpretation id="interp0" emma:lang="zh-CN" emma:confidence="0">
                  <emma:literal>巳</emma:literal>
                </emma:interpretation>
                <emma:interpretation id="interp1" emma:lang="zh-CN" emma:confidence="0">
                  <emma:literal>≥</emma:literal>
                </emma:interpretation>
                <emma:interpretation id="interp2" emma:lang="zh-CN" emma:confidence="0">
                  <emma:literal>止</emma:literal>
                </emma:interpretation>
                <emma:interpretation id="interp3" emma:lang="zh-CN" emma:confidence="0">
                  <emma:literal>凵</emma:literal>
                </emma:interpretation>
                <emma:interpretation id="interp4" emma:lang="zh-CN" emma:confidence="0">
                  <emma:literal>乜</emma:literal>
                </emma:interpretation>
              </emma:one-of>
            </emma:emma>
          </inkml:annotationXML>
          <inkml:trace contextRef="#ctx0" brushRef="#br0">20248 10122 6400,'-10'-6'2464,"10"6"-1344,0 0-896,0 0 1280,4 6-864,2-4 832,6 6-864,6 4 384,4 4-544,8 4 0,1-1-257,10 8 33,3 4-128,18 8 0,-6-8-32,6 0-64,-2-3 32,-2-4-192,-12-2 96,-2-2-1503,2-4 831,-7-4-4192,-4-2 2752</inkml:trace>
          <inkml:trace contextRef="#ctx0" brushRef="#br0" timeOffset="-282">20191 10335 5504,'0'0'2112,"0"0"-1152,-5 23-480,0-23 1280,5 5-960,-3-10 736,3 2-896,-5 0 448,5 6-640,-5-6 192,5 3-384,-5-6 127,5 6-223,-3-3 288,6 6-256,-3-3 320,0 9-288,0-1 160,5 7-224,-5 1 128,5 0-160,-5 6 0,5 3-64,-2 9 32,2 2-64,-5 6 128,0-4-96,0 6 32,5-2-32,-5-2 32,3-2-64,2-5-32,0-7 32,-1-2-32,4-4 0,-2-6 0,-3-1 0,2-9 64,3 3-32,6-10 64,-1-1-64,5-13 64,-2 3-64,7-17-32,3 7 32,9-10-32,5 6 0,3-8 64,11 5-32,-2-4-32,-4 7 32,-4 2-32,0 5 0,-8-1-288,-2 2 160,-7-3-1216,-1 7 736,-13-3-1983,0 7 1439,-13-4-3680,5 5 2720,-15-9-2016,7 9 2400</inkml:trace>
        </inkml:traceGroup>
      </inkml:traceGroup>
    </inkml:traceGroup>
  </inkml:traceGroup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2:03.215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E30716C-4A30-498E-8EF9-BD87FD7EA51E}" emma:medium="tactile" emma:mode="ink">
          <msink:context xmlns:msink="http://schemas.microsoft.com/ink/2010/main" type="writingRegion" rotatedBoundingBox="15875,12262 27130,13470 26616,18260 15361,17053"/>
        </emma:interpretation>
      </emma:emma>
    </inkml:annotationXML>
    <inkml:traceGroup>
      <inkml:annotationXML>
        <emma:emma xmlns:emma="http://www.w3.org/2003/04/emma" version="1.0">
          <emma:interpretation id="{C097F5B1-04CA-41FD-A93A-7B33E43CFDB4}" emma:medium="tactile" emma:mode="ink">
            <msink:context xmlns:msink="http://schemas.microsoft.com/ink/2010/main" type="paragraph" rotatedBoundingBox="15875,12262 27130,13470 26964,15016 15709,138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8006E7-6159-4651-9B67-BEE49B781791}" emma:medium="tactile" emma:mode="ink">
              <msink:context xmlns:msink="http://schemas.microsoft.com/ink/2010/main" type="line" rotatedBoundingBox="15875,12262 27130,13470 26964,15016 15709,13809"/>
            </emma:interpretation>
          </emma:emma>
        </inkml:annotationXML>
        <inkml:traceGroup>
          <inkml:annotationXML>
            <emma:emma xmlns:emma="http://www.w3.org/2003/04/emma" version="1.0">
              <emma:interpretation id="{678E3AAB-0427-4D99-818E-1F095DF334D1}" emma:medium="tactile" emma:mode="ink">
                <msink:context xmlns:msink="http://schemas.microsoft.com/ink/2010/main" type="inkWord" rotatedBoundingBox="15847,12526 16905,12640 16781,13795 15723,13682"/>
              </emma:interpretation>
              <emma:one-of disjunction-type="recognition" id="oneOf0">
                <emma:interpretation id="interp0" emma:lang="zh-CN" emma:confidence="0">
                  <emma:literal>阳</emma:literal>
                </emma:interpretation>
                <emma:interpretation id="interp1" emma:lang="zh-CN" emma:confidence="0">
                  <emma:literal>翅</emma:literal>
                </emma:interpretation>
                <emma:interpretation id="interp2" emma:lang="zh-CN" emma:confidence="0">
                  <emma:literal>䟖</emma:literal>
                </emma:interpretation>
                <emma:interpretation id="interp3" emma:lang="zh-CN" emma:confidence="0">
                  <emma:literal>灿</emma:literal>
                </emma:interpretation>
                <emma:interpretation id="interp4" emma:lang="zh-CN" emma:confidence="0">
                  <emma:literal>凼</emma:literal>
                </emma:interpretation>
              </emma:one-of>
            </emma:emma>
          </inkml:annotationXML>
          <inkml:trace contextRef="#ctx0" brushRef="#br0">16137 13388 4480,'-21'-12'1664,"21"12"-896,-13 0 0,8 0 1600,5 0-1280,-8 4 896,8 4-1152,-5 3 384,10 6-704,-10 1 415,5 7-511,-5 1 480,10 1-512,-5 13 288,0-2-384,0 6 128,5 3-256,-1-1 224,0-3-256,1-1 160,-2 2-160,2-5 160,0-3-192,3-5 32,2-1-64,-2-6-64,2 0 32,-2-8-128,0-2 64,1-2 32,4 0 0,0-8 0,5 4 0,0-8 64,-2 4-32,2-8-736,-1 4 416,-3-8-1760,4 0 1152,-10-4-2687,6 4 2015,-14-3-3232,4 3 2720</inkml:trace>
          <inkml:trace contextRef="#ctx0" brushRef="#br0" timeOffset="238">16121 13762 5248,'-18'-47'2016,"18"47"-1088,-9 25 32,5-25 1664,4-5-1408,-5 2 768,10 6-1216,-5-3 319,4 5-639,5-10 160,4 5-352,5-3 128,0-2-224,-2-2-64,6 7-64,4 0-672,0 3 352,2-3-2015,-2 0 1311,-6-3-4160,8 3 2880</inkml:trace>
          <inkml:trace contextRef="#ctx0" brushRef="#br0" timeOffset="-363">16120 13413 6272,'-10'-9'2368,"10"9"-1280,-8-5-640,3 2 1344,10 3-992,-5-8 608,0 8-864,0-3 288,8 6-480,2-3 223,-2 0-319,5 0 0,0 0-160,9-3 0,4 3-32,0-5 96,5 1-96,0-4-32,0 8 0,-5-7-384,1 7 192,-5-7-1631,-4 7 991,-11-5-3040,-2 10 2144,-10-2-2336,2 5 2336</inkml:trace>
          <inkml:trace contextRef="#ctx0" brushRef="#br0" timeOffset="1461">16664 13790 4608,'5'-20'1760,"-5"20"-960,0-3-160,-5-2 1312,5 10-1056,-8-10 704,3 5-960,-8-8 512,3 8-672,-6-4 448,3 8-512,-10-4 255,11 5-383,-12-2 192,8 5-256,-2 0 64,6 4-160,-3 4 224,7-2-224,-1 11 96,5 1-128,4 1 0,4 6-32,-4-2-64,9 3 32,-1-2 32,10-1-32,-1-12 64,1 0-64,4-15-384,0 1 224,4-22-672,0 3 448,-3-18-640,0 0 577,-7-17-545,6 5 512,-9-23-32,0 14 288,-3-18 96,-2 17 96,-8-9 352,5 20-192,-10-4 640,5 12-448,-5 4 448,2 8-449,-7 4 321,2 6-384,-5 6 352,8 11-384,-4 7 288,6 8-288,-7 17 192,10 6-224,0 13 224,10-4-256,-2 12 32,1-9-128,-1 6-192,5-11 32,0-1-736,5-6 416,-5-6-1792,5-9 1216,-6-13-2239,2 3 1791,-2-14-1984,2 2 1920,0-13-1568,0-1 1728,6-29 3296,-2 10-384,0 1 448,0 7-1152,-5-7 352,4 4-736,-8 0 736,-1 10-736,-8-6 608,5 7-640,-13-7 512,-2 4-544,-6 3 607,1 8-607,-6 8 288,3 8-448,-3 3 0,6 1-192,3 7-64,8 4 0,4 4-128,4 2 64,6-11-320,7 1 192,4-7-640,2 1 448,-2-11-287,1-1 383,-8-13 160,4 5 64,-6-14 288,-4 6-128,-2-9 447,-2 9-319,-4-2 448,0 7-416,0 1 224,0 10-288,0 6 128,0 4-192,0 4 288,0 1-256,0 4 96,4 3-160,-4 12 224,4 0-224,-4 15 96,0 1-128,-4 8 0,4-9-32,-4 4 96,4-6-96,-10-7 32,6-4-32,-12-15-64,1-2 32,-2-13-32,8-3 0,-9-16 0,10 0 0,-5-14-96,9 2 64,-5-19-128,9 3 96,0-10-32,9 6 32,0-14-224,7 14 160,2-5-1376,0 5 864,5-6-2655,3 10 1855</inkml:trace>
        </inkml:traceGroup>
        <inkml:traceGroup>
          <inkml:annotationXML>
            <emma:emma xmlns:emma="http://www.w3.org/2003/04/emma" version="1.0">
              <emma:interpretation id="{84DC1C19-6313-4624-B329-EE5C064CD2EC}" emma:medium="tactile" emma:mode="ink">
                <msink:context xmlns:msink="http://schemas.microsoft.com/ink/2010/main" type="inkWord" rotatedBoundingBox="16966,12865 17288,12899 17244,13304 16923,13269"/>
              </emma:interpretation>
              <emma:one-of disjunction-type="recognition" id="oneOf1">
                <emma:interpretation id="interp5" emma:lang="zh-CN" emma:confidence="0">
                  <emma:literal>e</emma:literal>
                </emma:interpretation>
                <emma:interpretation id="interp6" emma:lang="zh-CN" emma:confidence="0">
                  <emma:literal>七</emma:literal>
                </emma:interpretation>
                <emma:interpretation id="interp7" emma:lang="zh-CN" emma:confidence="0">
                  <emma:literal>匕</emma:literal>
                </emma:interpretation>
                <emma:interpretation id="interp8" emma:lang="zh-CN" emma:confidence="0">
                  <emma:literal>l</emma:literal>
                </emma:interpretation>
                <emma:interpretation id="interp9" emma:lang="zh-CN" emma:confidence="0">
                  <emma:literal>t</emma:literal>
                </emma:interpretation>
              </emma:one-of>
            </emma:emma>
          </inkml:annotationXML>
          <inkml:trace contextRef="#ctx0" brushRef="#br0" timeOffset="1860">17203 13818 7680,'-8'10'2880,"8"-10"-1536,3 40-736,2-24 1344,0-2-1120,3 0 160,0 0-609,6-6-95,3 4-160,6-12-32,-3 4-32,4-16-192,-2 0 64,-9-10-384,4 5 225,-8-10-289,4 3 256,-13-11 0,0 8 160,-8-7 128,-2 6 0,-8 4 320,10 9-160,-10 7 511,6 11-383,-6 13 416,4 4-416,-4 11 544,10 1-480,-1 7 416,6 3-448,-2 2 128,10-5-320,3 0 0,4-5-96,12-6-64,2-1 32,-4-16-672,4-3 352,-4-8-1568,5 0 1024,-6-8-2015,1 5 1599,-5-8-3488,0 6 2656</inkml:trace>
        </inkml:traceGroup>
        <inkml:traceGroup>
          <inkml:annotationXML>
            <emma:emma xmlns:emma="http://www.w3.org/2003/04/emma" version="1.0">
              <emma:interpretation id="{49422154-F292-4AA9-B7E6-596CAB30B0C1}" emma:medium="tactile" emma:mode="ink">
                <msink:context xmlns:msink="http://schemas.microsoft.com/ink/2010/main" type="inkWord" rotatedBoundingBox="17419,12542 17686,12571 17617,13214 17350,13186"/>
              </emma:interpretation>
              <emma:one-of disjunction-type="recognition" id="oneOf2">
                <emma:interpretation id="interp10" emma:lang="zh-CN" emma:confidence="0">
                  <emma:literal>s</emma:literal>
                </emma:interpretation>
                <emma:interpretation id="interp11" emma:lang="zh-CN" emma:confidence="0">
                  <emma:literal>S</emma:literal>
                </emma:interpretation>
                <emma:interpretation id="interp12" emma:lang="zh-CN" emma:confidence="0">
                  <emma:literal>∫</emma:literal>
                </emma:interpretation>
                <emma:interpretation id="interp13" emma:lang="zh-CN" emma:confidence="0">
                  <emma:literal>9</emma:literal>
                </emma:interpretation>
                <emma:interpretation id="interp1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2454">17931 13385 7808,'-8'-12'2880,"8"12"-1536,-5-12-864,1 8 1248,0 4-992,-10-3 352,6 6-641,-18-3 353,3 8-448,-8 0 384,5-1-416,-9 6 64,5-2-256,0 4-128,12 1-32,5 0-32,8 4 0,10 7 0,8-1 0,5 10 64,2 0 0,3-9 0,-2-4 0,-3 4 64,5-4-32,-15 8 480,0 1-288,-11-1 544,3-3-448,-13-1 288,-2-1-352,-11-2 0,5-1-160,-6-7 0,6 0-32,-2-9-1024,10 6 512,0-10-2432,5 0 1600,8-6-4351,3 0 3167,12-13-2336,6 0 2784</inkml:trace>
        </inkml:traceGroup>
        <inkml:traceGroup>
          <inkml:annotationXML>
            <emma:emma xmlns:emma="http://www.w3.org/2003/04/emma" version="1.0">
              <emma:interpretation id="{507060A3-6ABC-47D3-822A-647BE82FCF8F}" emma:medium="tactile" emma:mode="ink">
                <msink:context xmlns:msink="http://schemas.microsoft.com/ink/2010/main" type="inkWord" rotatedBoundingBox="17707,12560 18117,12604 18048,13248 17638,13204"/>
              </emma:interpretation>
              <emma:one-of disjunction-type="recognition" id="oneOf3">
                <emma:interpretation id="interp15" emma:lang="zh-CN" emma:confidence="0">
                  <emma:literal>E</emma:literal>
                </emma:interpretation>
                <emma:interpretation id="interp16" emma:lang="zh-CN" emma:confidence="0">
                  <emma:literal>巨</emma:literal>
                </emma:interpretation>
                <emma:interpretation id="interp17" emma:lang="zh-CN" emma:confidence="0">
                  <emma:literal>正</emma:literal>
                </emma:interpretation>
                <emma:interpretation id="interp18" emma:lang="zh-CN" emma:confidence="0">
                  <emma:literal>F</emma:literal>
                </emma:interpretation>
                <emma:interpretation id="interp1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709">17941 13470 6400,'16'-11'2368,"-16"11"-1280,31-8-288,-13 3 1440,-1 5-1248,4-3 544,2 0-960,3-5 255,5 8-479,0-8 32,4 8-256,-4-8 0,0 8-64,-5-9-192,-5 6 64,-3-5-1247,-1 8 735,-11-4-2784,-2 4 1856,-18-4-2976,6 8 2528</inkml:trace>
          <inkml:trace contextRef="#ctx0" brushRef="#br0" timeOffset="3009">18129 13424 7168,'-26'8'2720,"26"-8"-1472,-28 14-608,15-6 1408,11 0-1152,-14 4 576,8 0-897,-5 4 545,8 0-640,2 10 512,6 2-544,-3 7 192,0 4-384,5 8 288,4-8-320,0 3 160,-1-3-224,-3 0 224,3-3-256,-3-6 160,0-2-160,-2-4-64,12-4-32,-2-9-32,3 0 0,1-7-352,2 0 192,6-12-1088,3 0 704,-6-12-2080,3 2 1472,-7-6-3007,-5 5 2367,-13 0-2848,0 3 2656</inkml:trace>
          <inkml:trace contextRef="#ctx0" brushRef="#br0" timeOffset="3225">18093 13732 9216,'-26'-12'3424,"26"12"-1856,-5 0-1120,2 3 1375,6 1-1055,-3-4 480,10 0-736,-2-4 64,5 4-320,4-11-320,2 0 32,11-2-1472,10 9 800,0-4-3071,-6 5 2111,1-21-3264,-4 9 2784</inkml:trace>
        </inkml:traceGroup>
        <inkml:traceGroup>
          <inkml:annotationXML>
            <emma:emma xmlns:emma="http://www.w3.org/2003/04/emma" version="1.0">
              <emma:interpretation id="{AB0ED293-0072-4BAC-B907-A07A00C23584}" emma:medium="tactile" emma:mode="ink">
                <msink:context xmlns:msink="http://schemas.microsoft.com/ink/2010/main" type="inkWord" rotatedBoundingBox="18236,12515 18583,12553 18520,13136 18173,13099"/>
              </emma:interpretation>
              <emma:one-of disjunction-type="recognition" id="oneOf4">
                <emma:interpretation id="interp20" emma:lang="zh-CN" emma:confidence="0">
                  <emma:literal>了</emma:literal>
                </emma:interpretation>
                <emma:interpretation id="interp21" emma:lang="zh-CN" emma:confidence="0">
                  <emma:literal>3</emma:literal>
                </emma:interpretation>
                <emma:interpretation id="interp22" emma:lang="zh-CN" emma:confidence="0">
                  <emma:literal>裂</emma:literal>
                </emma:interpretation>
                <emma:interpretation id="interp23" emma:lang="zh-CN" emma:confidence="0">
                  <emma:literal>;</emma:literal>
                </emma:interpretation>
                <emma:interpretation id="interp24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3610">18479 13358 6656,'0'-17'2464,"0"17"-1344,15-11-608,-7 8 1248,0 3-992,5-9 480,1 9-736,0-3 128,3 6-352,0-3 255,5 0-319,-4 0 320,0 9-320,-10-1 512,5 6-416,-18 3 576,5 2-512,-13 0 288,5 4-384,-5-4 192,8 6-256,-3-6-64,3 1-96,5 8-128,8-2 32,5-7 96,10 2-32,3-9-32,0-2 32,2 7 32,-7 6-32,-4-4 64,-3 0-64,-10 1 128,-4-1-96,-18 1-32,1-1 0,-18 1-32,8 4 0,-12-4-704,8-2 384,-4-2-2688,9-4 1664,-5-8-4799,13-4 3455</inkml:trace>
        </inkml:traceGroup>
        <inkml:traceGroup>
          <inkml:annotationXML>
            <emma:emma xmlns:emma="http://www.w3.org/2003/04/emma" version="1.0">
              <emma:interpretation id="{6CA21127-4EDE-4C2D-B2DB-836530B49B01}" emma:medium="tactile" emma:mode="ink">
                <msink:context xmlns:msink="http://schemas.microsoft.com/ink/2010/main" type="inkWord" rotatedBoundingBox="20280,13240 20659,13281 20573,14083 20194,14042"/>
              </emma:interpretation>
              <emma:one-of disjunction-type="recognition" id="oneOf5">
                <emma:interpretation id="interp25" emma:lang="zh-CN" emma:confidence="0">
                  <emma:literal>[</emma:literal>
                </emma:interpretation>
                <emma:interpretation id="interp26" emma:lang="zh-CN" emma:confidence="0">
                  <emma:literal>÷</emma:literal>
                </emma:interpretation>
                <emma:interpretation id="interp27" emma:lang="zh-CN" emma:confidence="0">
                  <emma:literal>去</emma:literal>
                </emma:interpretation>
                <emma:interpretation id="interp28" emma:lang="zh-CN" emma:confidence="0">
                  <emma:literal>长</emma:literal>
                </emma:interpretation>
                <emma:interpretation id="interp29" emma:lang="zh-CN" emma:confidence="0">
                  <emma:literal>古</emma:literal>
                </emma:interpretation>
              </emma:one-of>
            </emma:emma>
          </inkml:annotationXML>
          <inkml:trace contextRef="#ctx0" brushRef="#br0" timeOffset="13959">20541 14176 6528,'-21'0'2464,"21"0"-1344,-5 11-608,0-6 1248,10 3-992,-5 7 640,0 9-864,0 7 448,0 0-577,0 5 257,0-9-384,0 4 256,0 0-288,0 4 352,0 4-352,0 0 160,5 0-256,-2-5 128,7 1-160,-2 5-64,5-5-32,-4-7-32,5-5 0,4-4 0,-2 0 0,6-2 0,4-3 0,0-6-96,2 1 64,-7-9-896,5 3 512,-8-6-1792,0-1 1217,-6-9-3425,1 7 2496,-13-7-2528,5 6 2560</inkml:trace>
          <inkml:trace contextRef="#ctx0" brushRef="#br0" timeOffset="14176">20551 14581 7296,'-15'-4'2816,"15"4"-1536,0-24-928,0 21 1152,5 3-864,0-3 480,3 6-672,1-3 96,5 3-288,4-3-96,2 5-97,6-5-830,5 0 415,-3 0-2368,2 0 1472,-4 0-3168,5 0 2496</inkml:trace>
          <inkml:trace contextRef="#ctx0" brushRef="#br0" timeOffset="13607">20598 14090 4864,'-8'-12'1824,"8"12"-960,-4-2-448,0-4 1184,8 12-928,-4-6 480,0 0-672,0-6 576,4 6-608,2-3 640,2 6-640,0-3 64,1 0-320,9 0-32,8 8-96,5-8-64,-1 4 32,1-8-192,3 4 96,-3-2-1152,-1 2 640,-6-9-2912,-6 9 1952,-16 0-2496,4 3 2304</inkml:trace>
        </inkml:traceGroup>
        <inkml:traceGroup>
          <inkml:annotationXML>
            <emma:emma xmlns:emma="http://www.w3.org/2003/04/emma" version="1.0">
              <emma:interpretation id="{A1575BA6-89C0-4489-9CE0-B292DCA91914}" emma:medium="tactile" emma:mode="ink">
                <msink:context xmlns:msink="http://schemas.microsoft.com/ink/2010/main" type="inkWord" rotatedBoundingBox="20803,13329 21027,13353 20963,13952 20739,13928"/>
              </emma:interpretation>
              <emma:one-of disjunction-type="recognition" id="oneOf6">
                <emma:interpretation id="interp30" emma:lang="zh-CN" emma:confidence="0">
                  <emma:literal>d</emma:literal>
                </emma:interpretation>
                <emma:interpretation id="interp31" emma:lang="zh-CN" emma:confidence="0">
                  <emma:literal>才</emma:literal>
                </emma:interpretation>
                <emma:interpretation id="interp32" emma:lang="zh-CN" emma:confidence="0">
                  <emma:literal>“</emma:literal>
                </emma:interpretation>
                <emma:interpretation id="interp33" emma:lang="zh-CN" emma:confidence="0">
                  <emma:literal>u</emma:literal>
                </emma:interpretation>
                <emma:interpretation id="interp34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14723">21187 14515 4352,'0'-11'1664,"0"11"-896,0-8-64,0 4 1216,0 4-1056,-5-3 672,5-2-928,-8-3 512,-2 8-640,-3-4 320,5 4-480,-15 4 320,10 4-352,-8 4 255,3 4-287,-5 6 192,11 2-224,-6 0 0,10 3-128,0-4-64,2 1 0,6-4-128,9-1 64,1-8-128,2 1 96,-3-12-544,3 4 352,2-12-735,3 0 543,-4-11-704,2 4 672,-2-13-608,0 4 608,-5-6-160,2 2 352,-2-26 32,0 2 160,-8-1 64,5 6 32,-5-8 352,0 16-192,0-3 832,0 14-544,0 1 800,0 10-736,-5 3 544,5 9-608,-3 10 543,6 1-575,-3 19 480,0 2-480,0 5 192,0 3-352,0-1 0,5 1-160,-5 8-192,5-4 32,0-1-1376,3 3 800,0-7-2847,2-3 1951,-2-7-3392,4-1 2784</inkml:trace>
        </inkml:traceGroup>
        <inkml:traceGroup>
          <inkml:annotationXML>
            <emma:emma xmlns:emma="http://www.w3.org/2003/04/emma" version="1.0">
              <emma:interpretation id="{C0E96807-9715-4D68-9934-6D5A514A783F}" emma:medium="tactile" emma:mode="ink">
                <msink:context xmlns:msink="http://schemas.microsoft.com/ink/2010/main" type="inkWord" rotatedBoundingBox="21070,13651 21284,13674 21206,14398 20992,14376"/>
              </emma:interpretation>
              <emma:one-of disjunction-type="recognition" id="oneOf7">
                <emma:interpretation id="interp35" emma:lang="zh-CN" emma:confidence="0">
                  <emma:literal>g</emma:literal>
                </emma:interpretation>
                <emma:interpretation id="interp36" emma:lang="zh-CN" emma:confidence="0">
                  <emma:literal>9</emma:literal>
                </emma:interpretation>
                <emma:interpretation id="interp37" emma:lang="zh-CN" emma:confidence="0">
                  <emma:literal>個</emma:literal>
                </emma:interpretation>
                <emma:interpretation id="interp38" emma:lang="zh-CN" emma:confidence="0">
                  <emma:literal>s</emma:literal>
                </emma:interpretation>
                <emma:interpretation id="interp39" emma:lang="zh-CN" emma:confidence="0">
                  <emma:literal>彡</emma:literal>
                </emma:interpretation>
              </emma:one-of>
            </emma:emma>
          </inkml:annotationXML>
          <inkml:trace contextRef="#ctx0" brushRef="#br0" timeOffset="15242">21493 14539 5504,'-4'-36'2112,"4"36"-1152,0-15-352,0 11 1248,0 4-1056,-5-8 640,5 4-896,-8-4 288,3 5-480,-13-5 96,6 8-288,-14 8 224,3 3-256,2 5 160,3 4-161,0 0-63,5 2-32,0-2-128,8-1 64,1-8 32,4 5 0,4-7 0,10-3 0,3-9 0,6 3 0,-10-8 0,3 0 0,-1-4 0,-2 10 0,-1-10 0,2 7 0,-10 2 192,4 6-96,-8 2 544,5 1-384,-1 8 480,1 5-448,-5 3 352,0 9-352,0 13 64,4 3-224,-4-5 0,5-3-64,-10 19 224,5 1-160,-4-8 96,4-11-128,-9-6-64,0-6 0,-7-4-192,-2-5 96,-5-12-608,10 1 384,-5-16-1440,5 1 960,8-18-2879,5 3 2015,10-17-3328,3 4 2816</inkml:trace>
        </inkml:traceGroup>
        <inkml:traceGroup>
          <inkml:annotationXML>
            <emma:emma xmlns:emma="http://www.w3.org/2003/04/emma" version="1.0">
              <emma:interpretation id="{4C7D4A64-E680-4B0B-9CC6-7D2CAECB1A71}" emma:medium="tactile" emma:mode="ink">
                <msink:context xmlns:msink="http://schemas.microsoft.com/ink/2010/main" type="inkWord" rotatedBoundingBox="21347,13640 21592,13666 21557,13988 21312,13961"/>
              </emma:interpretation>
              <emma:one-of disjunction-type="recognition" id="oneOf8">
                <emma:interpretation id="interp40" emma:lang="zh-CN" emma:confidence="0">
                  <emma:literal>e</emma:literal>
                </emma:interpretation>
                <emma:interpretation id="interp41" emma:lang="zh-CN" emma:confidence="0">
                  <emma:literal>七</emma:literal>
                </emma:interpretation>
                <emma:interpretation id="interp42" emma:lang="zh-CN" emma:confidence="0">
                  <emma:literal>匕</emma:literal>
                </emma:interpretation>
                <emma:interpretation id="interp43" emma:lang="zh-CN" emma:confidence="0">
                  <emma:literal>占</emma:literal>
                </emma:interpretation>
                <emma:interpretation id="interp4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15628">21582 14581 6912,'-5'5'2624,"5"-5"-1408,13 3-704,-13-3 1120,5 0-928,-2 0 96,10 0-512,1 0-192,3 0-32,6-3-64,-6-2 0,1-6 64,-2 2-32,-6-5-96,3 6 32,-8-8-32,3 1 0,-13-9 256,5 4-96,-8 4 384,0 10-256,-10 6 384,5 3-353,-5 5 385,8 7-384,-3 6 512,0-2-448,6 7 512,2 1-512,-4 5 64,9 0-224,-4-1-160,4 0-32,4-4-384,10 1 192,3-17-1216,-1-3 800,7-13-2111,-2 2 1535,2-8-2816,3-1 2272,-3-7-1920,3-1 2144</inkml:trace>
        </inkml:traceGroup>
        <inkml:traceGroup>
          <inkml:annotationXML>
            <emma:emma xmlns:emma="http://www.w3.org/2003/04/emma" version="1.0">
              <emma:interpretation id="{0F234242-92A2-4670-89B2-24DC5D97250B}" emma:medium="tactile" emma:mode="ink">
                <msink:context xmlns:msink="http://schemas.microsoft.com/ink/2010/main" type="inkWord" rotatedBoundingBox="21678,13385 22195,13440 22127,14069 21610,14014"/>
              </emma:interpretation>
              <emma:one-of disjunction-type="recognition" id="oneOf9">
                <emma:interpretation id="interp45" emma:lang="zh-CN" emma:confidence="0">
                  <emma:literal>任</emma:literal>
                </emma:interpretation>
                <emma:interpretation id="interp46" emma:lang="zh-CN" emma:confidence="0">
                  <emma:literal>仛</emma:literal>
                </emma:interpretation>
                <emma:interpretation id="interp47" emma:lang="zh-CN" emma:confidence="0">
                  <emma:literal>午</emma:literal>
                </emma:interpretation>
                <emma:interpretation id="interp48" emma:lang="zh-CN" emma:confidence="0">
                  <emma:literal>征</emma:literal>
                </emma:interpretation>
                <emma:interpretation id="interp49" emma:lang="zh-CN" emma:confidence="0">
                  <emma:literal>㐶</emma:literal>
                </emma:interpretation>
              </emma:one-of>
            </emma:emma>
          </inkml:annotationXML>
          <inkml:trace contextRef="#ctx0" brushRef="#br0" timeOffset="15986">22099 14234 6528,'0'-23'2464,"0"23"-1344,-5-16-544,-3 13 1376,3 3-1120,-13-5 480,5 5-800,-13 5 639,8 3-671,-4 3 352,9 9-512,-3 0-288,1 2-64,2 2-128,5-1 64,3 2 64,10-3 32,0 6 352,3-1-192,0-1 352,1 2-288,-3-1 320,2 1-320,-8-1 512,4 1-416,-8-2 512,4 6-512,-14 3 64,5-3-224,-7-10-320,6-2 96,-8-8-1600,10-1 896,-5-11-3551,4 5 2431,5-17-3744,4 4 3200</inkml:trace>
          <inkml:trace contextRef="#ctx0" brushRef="#br0" timeOffset="16187">22133 14345 6528,'15'-8'2464,"-15"8"-1344,26-14-736,-13 11 1152,5 0-864,8-10 320,4 10-608,1-9-64,5 8-192,-7-3-736,-1 2 352,-7 2-2400,-3 6 1504,-10 2-2912,-4 2 2304</inkml:trace>
          <inkml:trace contextRef="#ctx0" brushRef="#br0" timeOffset="16650">22192 14567 9344,'-23'15'3520,"23"-15"-1920,0 4-1248,0-4 1056,5 4-865,0-8-31,8 4-352,3-4-96,7 0-32,2-4-960,1 5 513,5-10-2305,0 7 1536,0-11-3360,0 6 2560</inkml:trace>
          <inkml:trace contextRef="#ctx0" brushRef="#br0" timeOffset="16434">22187 14375 8320,'-18'8'3072,"18"-8"-1664,-5 46-736,2-30 1376,6 0-1152,-6 7 479,3 1-831,-10 7 416,10 0-544,-3 0 192,6-1-352,-3 6 0,5 0-160,0-2-64,8 2 0,0-9-32,0-4 0,5-10-640,2-7 352,3-6-1568,-2 0 1024,-2-6-2239,3-2 1727,-9-4-3456,5 4 2720</inkml:trace>
        </inkml:traceGroup>
        <inkml:traceGroup>
          <inkml:annotationXML>
            <emma:emma xmlns:emma="http://www.w3.org/2003/04/emma" version="1.0">
              <emma:interpretation id="{F2BCD1A8-7A16-4A5C-901A-58ECC6F5384C}" emma:medium="tactile" emma:mode="ink">
                <msink:context xmlns:msink="http://schemas.microsoft.com/ink/2010/main" type="inkWord" rotatedBoundingBox="22327,13261 23954,13436 23856,14351 22229,14176"/>
              </emma:interpretation>
              <emma:one-of disjunction-type="recognition" id="oneOf10">
                <emma:interpretation id="interp50" emma:lang="zh-CN" emma:confidence="0">
                  <emma:literal>肭</emma:literal>
                </emma:interpretation>
                <emma:interpretation id="interp51" emma:lang="zh-CN" emma:confidence="0">
                  <emma:literal>吣</emma:literal>
                </emma:interpretation>
                <emma:interpretation id="interp52" emma:lang="zh-CN" emma:confidence="0">
                  <emma:literal>眦</emma:literal>
                </emma:interpretation>
                <emma:interpretation id="interp53" emma:lang="zh-CN" emma:confidence="0">
                  <emma:literal>胍</emma:literal>
                </emma:interpretation>
                <emma:interpretation id="interp54" emma:lang="zh-CN" emma:confidence="0">
                  <emma:literal>酗</emma:literal>
                </emma:interpretation>
              </emma:one-of>
            </emma:emma>
          </inkml:annotationXML>
          <inkml:trace contextRef="#ctx0" brushRef="#br0" timeOffset="18440">23498 14503 7808,'-5'9'2880,"5"-9"-1536,5 2-992,0-2 1152,-2 6-864,2-4 480,0 10-672,0 4 255,-2 4-415,2 2 64,-1 2-224,0-1-64,1 5-32,0-4-960,-2-4 513,2-6-2497,-1 3 1600,-4-14-3296,5 2 2624</inkml:trace>
          <inkml:trace contextRef="#ctx0" brushRef="#br0" timeOffset="18641">23552 14356 6400,'-10'-55'2464,"10"55"-1344,10 7-1248,-10-7 352,6 0-224,-6-7-2784,19 7 1504</inkml:trace>
          <inkml:trace contextRef="#ctx0" brushRef="#br0" timeOffset="18941">23625 14597 7680,'-8'22'2880,"8"-22"-1536,0 19-864,0-11 1248,0 1-992,0 7 224,0-1-608,0 1-65,8-2-159,2-6-160,-2 4 0,5-12-479,1 0 287,-1-12-320,3 2 288,2-18 96,5 5 64,-5-10 160,-2 8-32,-2-3 320,0 9-160,-2-1 448,2 9-352,-6 3 639,1 3-511,-6 10 352,7 6-448,-5 5 192,-2 7-288,2-4-128,0 4-64,-2-4-736,2 6 384,0-9-2079,0-1 1343,-2-11-4160,7-4 2880</inkml:trace>
          <inkml:trace contextRef="#ctx0" brushRef="#br0" timeOffset="16991">22564 14226 6400,'-5'-30'2368,"5"30"-1280,13-4-704,-8-1 1088,3 10-832,2-5 416,3 0-640,5 0 480,-2 8-512,6 4 288,0 8-384,-8 2 191,2 6-255,-11-6 416,0 2-352,-10-1 288,0 2-320,-7-3-160,8 2-32,-1-1-64,5 4 0,5-3 64,3 3-32,5-2 64,5 1-64,-5-2-32,0-2 32,-3-2 32,3 4-32,-13-4 320,0 2-160,-13-2 256,-2 0-256,-15-1-672,4 5 256,-9-9-1984,4 1 1249</inkml:trace>
          <inkml:trace contextRef="#ctx0" brushRef="#br0" timeOffset="17855">22866 14195 6144,'10'-20'2272,"-10"20"-1216,21-11-672,-8 6 960,5 5-768,4 0 480,4 5-608,0-2 544,0 9-576,2 4 288,3 8-416,-5 2 416,-6 7-417,-5-3 449,-2 6-448,-13-2 352,0 2-352,-18 3 192,5-3-256,-14-5 64,6-1-160,-10-2-192,5 0 0,3-14-1248,10 2 736,0-13-2655,9 2 1791,4-13-3488,4 3 2784</inkml:trace>
          <inkml:trace contextRef="#ctx0" brushRef="#br0" timeOffset="17539">22920 14371 4480,'-18'-20'1664,"18"20"-896,5 0 288,-5 0 1728,0 0-1504,0 0 736,0 0-1216,0 0 288,8 8-640,-3 0 287,-1 8-415,0 4 480,1 3-480,0 7 288,-2 6-352,2 6 64,-1 5-192,-4 11 0,4 1-64,-4 16-256,0-9 96,0-16-1216,0-6 704,-4-13-2399,4-4 1663,-4-15-3616,4-1 2816</inkml:trace>
          <inkml:trace contextRef="#ctx0" brushRef="#br0" timeOffset="18208">23243 14472 7552,'-31'23'2880,"31"-23"-1536,-4 39-864,0-26 1248,8-2-992,-4 9 352,4 0-640,1 7 159,0 0-351,3-1 64,0 2-192,2-4 0,3-4-64,5-10 96,3 2-96,2-12 128,-2 0-128,-4-16 128,1 5-128,-5-12 192,5 7-160,-10-7-32,2 4-32,-14-9 32,-2 8-32,-11-4-32,0 13 32,-10 0-896,11 2 480,-12 2-2431,12 3 1535,-7 1-3872,10 6 2912</inkml:trace>
          <inkml:trace contextRef="#ctx0" brushRef="#br0" timeOffset="19411">23866 14468 8192,'-13'-7'3072,"13"7"-1664,5-5-1152,0 2 1312,3 6-928,0-3 863,2 0-895,7 0-32,4 0-352,5 0-640,10 0 224,-10 0-1279,5 0 831,-5 0-2912,1 0 2016,-5 0-2784,4 0 2464</inkml:trace>
          <inkml:trace contextRef="#ctx0" brushRef="#br0" timeOffset="19195">24051 14207 9216,'-5'4'3424,"5"-4"-1856,-13 35-1120,13-19 1312,5 3-1025,-5 9 513,0 8-768,0 2 160,8 1-352,1 11-96,0-2-128,-1 5-64,1-1 32,0-2-832,0-3 448,-1-8-1664,2-3 1089,-6-17-2081,5-7 1664,-6-17-3008,2 1 2464</inkml:trace>
        </inkml:traceGroup>
        <inkml:traceGroup>
          <inkml:annotationXML>
            <emma:emma xmlns:emma="http://www.w3.org/2003/04/emma" version="1.0">
              <emma:interpretation id="{0C40A6D0-B181-41FF-871B-8BA01F9541AA}" emma:medium="tactile" emma:mode="ink">
                <msink:context xmlns:msink="http://schemas.microsoft.com/ink/2010/main" type="inkWord" rotatedBoundingBox="23965,13300 24309,13337 24244,13940 23901,13904"/>
              </emma:interpretation>
              <emma:one-of disjunction-type="recognition" id="oneOf11">
                <emma:interpretation id="interp55" emma:lang="zh-CN" emma:confidence="0">
                  <emma:literal>X</emma:literal>
                </emma:interpretation>
                <emma:interpretation id="interp56" emma:lang="zh-CN" emma:confidence="0">
                  <emma:literal>x</emma:literal>
                </emma:interpretation>
                <emma:interpretation id="interp57" emma:lang="zh-CN" emma:confidence="0">
                  <emma:literal>Ⅹ</emma:literal>
                </emma:interpretation>
                <emma:interpretation id="interp58" emma:lang="zh-CN" emma:confidence="0">
                  <emma:literal>ⅹ</emma:literal>
                </emma:interpretation>
                <emma:interpretation id="interp59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19661">24231 14145 8064,'-23'-11'2976,"23"11"-1600,5-6-832,-5 3 1280,0 6-1024,0 3 447,5 0-735,-2 10 128,12 4-352,1 10-32,11 2-160,-6 0 0,5-2-32,-3-2-192,-1 2 64,4 10-736,0-2 416,-3-2-1503,-6 0 1055,-5-10-2528,3 1 1888,-7-10-2624,0-3 2336</inkml:trace>
          <inkml:trace contextRef="#ctx0" brushRef="#br0" timeOffset="19961">24550 14156 6784,'-16'-22'2624,"16"22"-1408,-10-9-448,8 5 1568,2 8-1280,-11-4 384,6 9-865,-3-3 321,4 7-544,-10 2 128,6 4-320,-10 9 0,6-1-96,-11 4-64,10-3 32,-8-1-128,8 4 64,-5-4 32,8 1 0,-8 3 0,10 5 0,-10-2 0,10 1 0,-10 1-704,6-5 384,-6-4-2271,10-4 1439,-7-7-4000,7-1 2880</inkml:trace>
        </inkml:traceGroup>
        <inkml:traceGroup>
          <inkml:annotationXML>
            <emma:emma xmlns:emma="http://www.w3.org/2003/04/emma" version="1.0">
              <emma:interpretation id="{E416FB3B-2116-42E1-A3C3-BDB337858357}" emma:medium="tactile" emma:mode="ink">
                <msink:context xmlns:msink="http://schemas.microsoft.com/ink/2010/main" type="inkWord" rotatedBoundingBox="24378,13333 24645,13362 24578,13985 24311,13956"/>
              </emma:interpretation>
              <emma:one-of disjunction-type="recognition" id="oneOf12">
                <emma:interpretation id="interp60" emma:lang="zh-CN" emma:confidence="0">
                  <emma:literal>Y</emma:literal>
                </emma:interpretation>
                <emma:interpretation id="interp61" emma:lang="zh-CN" emma:confidence="0">
                  <emma:literal>丫</emma:literal>
                </emma:interpretation>
                <emma:interpretation id="interp62" emma:lang="zh-CN" emma:confidence="0">
                  <emma:literal>ㄚ</emma:literal>
                </emma:interpretation>
                <emma:interpretation id="interp63" emma:lang="zh-CN" emma:confidence="0">
                  <emma:literal>{</emma:literal>
                </emma:interpretation>
                <emma:interpretation id="interp64" emma:lang="zh-CN" emma:confidence="0">
                  <emma:literal>￥</emma:literal>
                </emma:interpretation>
              </emma:one-of>
            </emma:emma>
          </inkml:annotationXML>
          <inkml:trace contextRef="#ctx0" brushRef="#br0" timeOffset="20229">24630 14121 8320,'-5'0'3072,"5"0"-1664,10 13-1088,-5-9 1088,-2-2-832,7 6 64,8 9-384,-2 2-160,6 4-64,-4 2-736,3 2 384,-8-8-2144,5-4 1376,-8-4-3168,3 5 2368</inkml:trace>
          <inkml:trace contextRef="#ctx0" brushRef="#br0" timeOffset="20598">24889 14180 6656,'-10'-4'2528,"10"4"-1344,-3 4-896,-2 0 1184,0-1-864,-3 6 352,-2-1-576,-3 3 0,5 6-224,-9 2-32,8 0-64,-8-7 96,7 4-96,-3-2 256,10 2-192,-7 1 256,6-3-256,0-5 319,4 1-255,-5-2 320,10 4-288,-5-4 320,4 4-320,-4-1 320,4 2-320,-4 1 224,5 6-224,0 0 0,-2 4-128,2 4-64,-1-2 0,-4 6-672,4 2 352,-4-2-2016,4-6 1313,2-2-3617,-2-4 2592,0-6-2464,5 0 2592</inkml:trace>
        </inkml:traceGroup>
        <inkml:traceGroup>
          <inkml:annotationXML>
            <emma:emma xmlns:emma="http://www.w3.org/2003/04/emma" version="1.0">
              <emma:interpretation id="{48FA73D2-485D-4051-AD9B-9841DBE0E674}" emma:medium="tactile" emma:mode="ink">
                <msink:context xmlns:msink="http://schemas.microsoft.com/ink/2010/main" type="inkWord" rotatedBoundingBox="24757,13361 25059,13394 24988,14057 24686,14024"/>
              </emma:interpretation>
              <emma:one-of disjunction-type="recognition" id="oneOf13">
                <emma:interpretation id="interp65" emma:lang="zh-CN" emma:confidence="0">
                  <emma:literal>E</emma:literal>
                </emma:interpretation>
                <emma:interpretation id="interp66" emma:lang="zh-CN" emma:confidence="0">
                  <emma:literal>z</emma:literal>
                </emma:interpretation>
                <emma:interpretation id="interp67" emma:lang="zh-CN" emma:confidence="0">
                  <emma:literal>&amp;</emma:literal>
                </emma:interpretation>
                <emma:interpretation id="interp68" emma:lang="zh-CN" emma:confidence="0">
                  <emma:literal>¥</emma:literal>
                </emma:interpretation>
                <emma:interpretation id="interp69" emma:lang="zh-CN" emma:confidence="0">
                  <emma:literal>£</emma:literal>
                </emma:interpretation>
              </emma:one-of>
            </emma:emma>
          </inkml:annotationXML>
          <inkml:trace contextRef="#ctx0" brushRef="#br0" timeOffset="21114">25034 14168 7040,'-5'-4'2624,"5"4"-1408,23-4-992,-15 0 1056,5 8-736,-4-4 512,4 0-608,0 0 192,5 4-384,0 0 64,0 4-192,-2 0 224,2 3-224,-6 0 447,2 6-319,-4 2 512,-2 3-448,-3 3 352,0 2-384,-10 1 64,0-5-224,-8 4 160,0 5-192,-8 3 256,6-1-224,-5-1 160,6 0-160,-17 6 224,13-3-224,1-8 160,9-1-160,-2-4 0,10-4-64,-4 4-64,4 1 32,0-8-192,8-4 96,1-4 32,6-2 32,-3 0 0,1-4 0,8-2-640,3 6 352,-7-12-1216,1 4 832,-5-7-1663,3 6 1311,-6-10-2816,-2 10 2144,-8-9-2592,0 8 2464</inkml:trace>
          <inkml:trace contextRef="#ctx0" brushRef="#br0" timeOffset="21329">24972 14495 7296,'-3'-15'2816,"3"15"-1536,3 8-928,2-5 1152,3 1-864,5 0 480,2 5-672,1-3-32,2 2-256,4 0-224,-1 1 0,2-1-1312,8-2 768,-10 2-3136,2 0 2080</inkml:trace>
        </inkml:traceGroup>
        <inkml:traceGroup>
          <inkml:annotationXML>
            <emma:emma xmlns:emma="http://www.w3.org/2003/04/emma" version="1.0">
              <emma:interpretation id="{5C0E66CB-5559-4CFC-A8C2-AD9170C73D52}" emma:medium="tactile" emma:mode="ink">
                <msink:context xmlns:msink="http://schemas.microsoft.com/ink/2010/main" type="inkWord" rotatedBoundingBox="26385,13722 27095,13799 27017,14523 26307,14447">
                  <msink:destinationLink direction="with" ref="{846EE315-9B43-4B2B-9EDC-C8203F3AF387}"/>
                  <msink:destinationLink direction="with" ref="{ADDDE43F-3D96-4332-A9EC-25DDCC31B6D6}"/>
                  <msink:destinationLink direction="with" ref="{7E620313-6068-4687-8336-4ED209942CB5}"/>
                </msink:context>
              </emma:interpretation>
              <emma:one-of disjunction-type="recognition" id="oneOf14">
                <emma:interpretation id="interp70" emma:lang="zh-CN" emma:confidence="0">
                  <emma:literal>D</emma:literal>
                </emma:interpretation>
                <emma:interpretation id="interp71" emma:lang="zh-CN" emma:confidence="0">
                  <emma:literal>〇</emma:literal>
                </emma:interpretation>
                <emma:interpretation id="interp72" emma:lang="zh-CN" emma:confidence="0">
                  <emma:literal>○</emma:literal>
                </emma:interpretation>
                <emma:interpretation id="interp73" emma:lang="zh-CN" emma:confidence="0">
                  <emma:literal>0</emma:literal>
                </emma:interpretation>
                <emma:interpretation id="interp74" emma:lang="zh-CN" emma:confidence="0">
                  <emma:literal>°</emma:literal>
                </emma:interpretation>
              </emma:one-of>
            </emma:emma>
          </inkml:annotationXML>
          <inkml:trace contextRef="#ctx0" brushRef="#br1" timeOffset="-103510">26591 15135 5376,'-13'-23'2016,"13"23"-1088,-5-26-1216,5 4 288,8 10-64,2-22 320,-2-4-160,5-10 640,10 10-448,8-10 384,-1 10-384,4-10 64,7 10-224,3-6-128,3 13-32,1 0 32,2 7 0,1 5 0,-2 7 0,0 12 192,-5 9-96,-6 7 448,-2 6-288,-5 9 448,-1 2-416,-16 17 160,-2 0-288,-12 8 128,-4-2-160,-12 2 352,-2-2-256,-8-6 160,3-8-224,-8-7 224,5 1-256,-13-10 256,4 1-256,-14-10 255,6-2-255,-28-3 160,5-4-160,4-16-128,15-4-32,2-3-1439,19-2 767,5-5-2912,7 2 1984</inkml:trace>
        </inkml:traceGroup>
      </inkml:traceGroup>
    </inkml:traceGroup>
    <inkml:traceGroup>
      <inkml:annotationXML>
        <emma:emma xmlns:emma="http://www.w3.org/2003/04/emma" version="1.0">
          <emma:interpretation id="{6974FD86-F09B-4807-A8A5-BC196FDE5D41}" emma:medium="tactile" emma:mode="ink">
            <msink:context xmlns:msink="http://schemas.microsoft.com/ink/2010/main" type="paragraph" rotatedBoundingBox="18045,14211 20198,14277 20155,15674 18002,156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7938829-3BA9-4D27-874C-A44BF345EB40}" emma:medium="tactile" emma:mode="ink">
              <msink:context xmlns:msink="http://schemas.microsoft.com/ink/2010/main" type="line" rotatedBoundingBox="18045,14211 20198,14277 20155,15674 18002,15608"/>
            </emma:interpretation>
          </emma:emma>
        </inkml:annotationXML>
        <inkml:traceGroup>
          <inkml:annotationXML>
            <emma:emma xmlns:emma="http://www.w3.org/2003/04/emma" version="1.0">
              <emma:interpretation id="{2027B853-E667-42FD-A3C4-B4A16790B788}" emma:medium="tactile" emma:mode="ink">
                <msink:context xmlns:msink="http://schemas.microsoft.com/ink/2010/main" type="inkWord" rotatedBoundingBox="18045,14211 18932,14238 18889,15636 18002,15608"/>
              </emma:interpretation>
              <emma:one-of disjunction-type="recognition" id="oneOf15">
                <emma:interpretation id="interp75" emma:lang="zh-CN" emma:confidence="0">
                  <emma:literal>出</emma:literal>
                </emma:interpretation>
                <emma:interpretation id="interp76" emma:lang="zh-CN" emma:confidence="0">
                  <emma:literal>榧</emma:literal>
                </emma:interpretation>
                <emma:interpretation id="interp77" emma:lang="zh-CN" emma:confidence="0">
                  <emma:literal>摑</emma:literal>
                </emma:interpretation>
                <emma:interpretation id="interp78" emma:lang="zh-CN" emma:confidence="0">
                  <emma:literal>翅</emma:literal>
                </emma:interpretation>
                <emma:interpretation id="interp79" emma:lang="zh-CN" emma:confidence="0">
                  <emma:literal>梅</emma:literal>
                </emma:interpretation>
              </emma:one-of>
            </emma:emma>
          </inkml:annotationXML>
          <inkml:trace contextRef="#ctx0" brushRef="#br0" timeOffset="23316">18440 15025 4736,'-13'-12'1760,"13"12"-960,-5-8-512,2 5 928,6 6-672,-3-3 576,0 0-640,0 0 512,0 0-544,0 0 448,5 13-480,0-6 320,3 9-416,5 0 416,0-1-448,5 9 447,0-1-447,3 13 224,2-2-288,12 17 224,-1 0-256,10 15 160,0 1-192,5 3 0,-6-4-96,1 3-64,0-2 32,-9-8 96,1-4-64,-10-9 128,0-6-128,-8-6 32,0-2-32,-10-12-256,5-1 96,-8-11-384,0-2 256,-10-9-448,5 0 384,-9-10-416,0 6 384,-9-17-255,2 4 319,-12-10-128,7 2 224,-14-7-128,9 4 160,-10-8 64,5 4 64,-8-11-288,13 6 160,-9-6-96,13 10 128,-8-11 128,2 9 0,-3-18-96,10 14 32,-9-8 96,7 14-32,-3-3 128,5 8-96,-2-4 256,5 12-192,-3-1 320,3 9-256,-7-9 96,7 9-160,-8-4 160,8 3-192,0 4 96,10 4-33,-7 0 129,12 5-160,-2 3 352,10 3-256,-2 5 160,7 4-224,-2 4 0,2-2-96,3 14 32,5 8-64,8 11 192,0-1-128,9 16 256,-1-4-224,10 17 32,4-5-96,1 4 32,0-7-64,-1 6 128,-4-7-96,-5 1 128,0-4-128,2 3-96,-7-4 0,-4-4 32,-4-2 0,-3-15 64,0-1-32,-10-8-384,3-6 224,-2-2-1376,0-4 832,-6-1-2463,1-8 1759</inkml:trace>
          <inkml:trace contextRef="#ctx0" brushRef="#br0" timeOffset="27023">18502 15938 4736,'-5'0'1760,"5"0"-960,5 0-320,-5 0 1216,0 0-960,0 0 864,8 5-928,2-2 640,3 1-768,0 4 384,0 0-576,5 4 256,2 4-353,8 3 129,-2 4-224,5 4 224,0 4-256,-1 1 96,-4 2-128,5-1 96,-5-2-128,0-9-32,2 3 0,-7-6 32,2-4-32,-11-2 64,-4 1-64,-8-6 64,6 0-64,-12-8 128,3 0-96,-11-4-32,5 0 0,-13-7-128,6 2 64,-20-9 96,5-2-32,-13-11-96,9 7 32,-12-7-32,11 9 0,-8-11 192,8 14-64,2-4 32,7 12-32,1-5-128,8 4 32,5 0-32,8 8 0,5 0 0,10 4 0,3 4 64,10 4 0,6 3 64,11 0-32,4 3 64,5 0-64,-2-2 64,2 4-64,-6-5-32,-2 2 32,-2-1-128,-4 2 64,-1 6 96,-3-1-32,-8 0 128,-5 1-96,-10-4 32,5 3-32,-8-7 32,-2 3-64,-11-11 64,0 4-64,-10-8-32,5 5 32,-15-18 32,12 2-32,-6-9 64,4 9-64,-3-5 64,3 4-64,0-4-96,5 10 32,5-7-32,3 10 0,0 3 0,10 3 0,0 10 0,8 1 0,0 6 64,5 4 0,3-4 0,5 2 0,1-2 64,-1 4-32,-5-10-160,7-2 64,-7-4-96,2 0 64,-11-8-64,6 4 64,-10-8-64,6 4 64,-10-8-64,4 0 64,-8-6-160,0 5 160,-3-26-160,3 9 128,-9-30 64,3 10 64,-2-12 0,8 10 0,-4-10-96,4 10 64,-4-6 32,8 12 0,-4-6 64,0 13-32,0-4-32,0 13 32,0-6 32,0 12-32,0 1 192,0 4-128,0 11 256,0 12-224,0 16 96,4-2-128,-4 17 96,5 4-128,-5 11 32,0 4-32,0 14 96,3-7-96,-3-2-32,6-5 0,-6-10-128,0-10 64,0-10-32,0-8 0,0-20-96,0 0 96,0-31-320,0-2 224,0-28-224,4 2 224,1-15-64,-2 12 128,2-12 64,0 10 32,-5-2 0,3 16 0,-6 3 64,3 8-32,-10 16 64,10 12-64,-3 17 256,3 10-160,-5 20 256,5 12-256,-4 1 32,-2 2-96,-2 7 32,8-3-64,-8 6 64,8 3-64,-4-10-32,4-8 32,-5-10-192,10-8 96,-10-20-96,5-8 64,-4-20-160,4-4 160,-5-18-320,10 6 256,-5-19 64,0 10 64,0-7 32,0 12 0,0 10 0,0 14 0,0 13 192,0 10-96,-5 17 192,5 3-192,-4 20 32,-1 0-64,-3 12 96,8-5-96,-9-3-32,5-4 0,-6-13-32,10-7 0,-3-7 0,6-4 0,-3-13-96,0-3 64,0-22-192,5-3 128,-5-22-320,5 5 256,-5-24-224,4 8 224,-4-24-64,0 10 128,0-5 64,0 10 32,0 6 0,0 10 0,0 16 64,0 11-32,-4 17 64,4 14-64,-5 12 64,0 9-64,-8 11-32,10-4 32,-10 7-32,3-2 0,-8 3-160,10-4 96,-5 0-607,8 0 383,-3-3-1024,8-2 736,-10-2-1632,10-1 1248,-3-4-3008,6-4 2240</inkml:trace>
          <inkml:trace contextRef="#ctx0" brushRef="#br0" timeOffset="27405">18792 15740 4736,'-10'0'1760,"10"0"-960,5 0-384,0 0 1248,-2 7-928,2 1 928,3 7-992,2 5 512,2 3-672,6 10 64,0 5-64,-2 2 224,2 4-416,5 16 127,-2-6-287,-3 4-64,5-6-64,-7-6 32,2-6-32,-6-6-96,2-6 32,-5-12-320,-1 4 192,-8-18-575,5 2 415,-10-18-832,5-6 640,-8-11-1024,3-2 864,-3-8-3040,8 4 2048</inkml:trace>
        </inkml:traceGroup>
        <inkml:traceGroup>
          <inkml:annotationXML>
            <emma:emma xmlns:emma="http://www.w3.org/2003/04/emma" version="1.0">
              <emma:interpretation id="{392E5DAC-4047-4E34-B7D1-3F7AAEB5E97B}" emma:medium="tactile" emma:mode="ink">
                <msink:context xmlns:msink="http://schemas.microsoft.com/ink/2010/main" type="inkWord" rotatedBoundingBox="19378,14416 20193,14441 20157,15603 19342,15578"/>
              </emma:interpretation>
              <emma:one-of disjunction-type="recognition" id="oneOf16">
                <emma:interpretation id="interp80" emma:lang="zh-CN" emma:confidence="0">
                  <emma:literal>名</emma:literal>
                </emma:interpretation>
                <emma:interpretation id="interp81" emma:lang="zh-CN" emma:confidence="0">
                  <emma:literal>跨</emma:literal>
                </emma:interpretation>
                <emma:interpretation id="interp82" emma:lang="zh-CN" emma:confidence="0">
                  <emma:literal>睦</emma:literal>
                </emma:interpretation>
                <emma:interpretation id="interp83" emma:lang="zh-CN" emma:confidence="0">
                  <emma:literal>褡</emma:literal>
                </emma:interpretation>
                <emma:interpretation id="interp84" emma:lang="zh-CN" emma:confidence="0">
                  <emma:literal>绔</emma:literal>
                </emma:interpretation>
              </emma:one-of>
            </emma:emma>
          </inkml:annotationXML>
          <inkml:trace contextRef="#ctx0" brushRef="#br0" timeOffset="24913">20417 15268 3712,'6'-32'1408,"-6"32"-768,9-3-64,-9-2 1184,3 10-960,-3-5 768,5 0-928,-5 0 640,0 0-736,0 0 512,0 0-608,-5 3 256,5 5-416,-3 0 128,-2 3-256,-5 0 224,7 6-257,-19 6 161,4 9-160,-16 18 64,6 0-96,-16 20 0,6-3-32,-14 7-64,8-4 32,-1-7 224,11-5-128,-2-7 32,15-8-96,-2-17-320,10-5 128,5-17-160,11-4 160,15-25-128,5 2 128,11-23-64,1 3 96,9-23 64,5 3 32,-1-15 0,0 16 0,-5-4-95,-2 11 63,-10 1 32,-5 10 0,-14 9 127,2 12-63,-14 12 256,0 11-192,-21 11 160,-2 12-160,-16 21 64,3 3-96,-20 19 0,2-4-32,-16 12 96,9-4-96,-4 0 128,11-7-128,2-8-96,17-9 0,4-11-256,10-4 160,3-18-384,13-7 288,10-17-224,3 0 256,18-25-255,10 2 255,13-29-128,2 8 192,6-18 0,-4 6 64,4-3 64,-3 15 0,-7-3 64,-4 11-32,-7 5 256,-10 9-160,-16 11 384,-2 10-289,-16 8 321,-2 12-320,-16 14 320,0 11-320,-27 20 224,6 6-224,-24 15 64,9 1-160,-13 14 64,18-11-96,-4 8-64,14-8 0,-2-4-608,13-12 320,2-10-1600,12-11 1057,-1-4-2913,15-10 2080,-5-13-2816,8 0 2496</inkml:trace>
          <inkml:trace contextRef="#ctx0" brushRef="#br0" timeOffset="29425">19641 16223 7040,'-34'0'2720,"34"0"-1472,-10 8-1120,7-8 736,6 0-544,2 0-96,5 0-128,3-8 416,8 4-288,1-8 480,0 4-416,8-6-64,1 2-128,18-16-96,0 9 32,12-8-128,-4 2 64,5-1-32,-6 7 0,1 0 128,-8 5-32,-10 3 64,-4 3-64,-17 0 192,-2 5-128,-16 3 256,-3 8-224,-20 0 256,6 3-256,-23 9 96,2-1-128,-21 12 159,7 0-159,-9 9 320,12-1-224,-13 0 96,16-5-160,-8-1-64,15-3-32,3-7-32,16-4 0,6-10-96,10-1 64,12-16-192,5 5 128,14-22-96,7 6 96,20-23 128,-3 6 0,16-6-96,-5 6 32,3-3-32,-9 8 0,-2-1 64,-5 13 0,-15-1 0,-4 14 0,-17-8 0,0 11 0,-16 3 0,-7 3 0,-16 11 64,1 5-32,-29 4 128,7-1-96,-19 14 128,9-1-128,-10 0 32,16 0-32,-6-12-128,16 1 32,-3-12-32,18-1 0,4-6-288,14 3 192,3-16-1791,10-3 1087,7-14-4000,6 2 2720</inkml:trace>
          <inkml:trace contextRef="#ctx0" brushRef="#br0" timeOffset="28671">19720 15661 4352,'0'-7'1664,"0"7"-896,5 0-192,-5 0 1184,0 0-960,0 3 832,0 9-960,0 8 576,0 4-736,-5 6 448,5 6-544,-12 10 256,-2 5-384,-3 16 63,4-6-223,-5 9 160,10-7-192,-5-4 32,3-12-64,2-8-64,3-8 32,0-7-256,5-10 128,5-22-448,5 2 289,3-33-225,8-2 288,1-17 96,4 8 64,0-12 32,0 15 0,2 0 0,-7 12 0,-3 4 64,0 11-32,-10 1 128,2 11-96,-15 4 192,0 12-160,-13 7 255,5 4-223,-13 9 160,8 0-160,-8 2 0,8 2-64,-8-5-192,9-3 64,-1-12-320,10-4 224,3-16-447,10-4 351,3-23-160,5 4 256,1-16 0,3 3 96,-4-2 0,5 8 0,-6-3 128,3 15-32,-12 7 192,7 11-128,-10 8 320,0 11-224,-10 12 320,7 4-289,-7 12 161,5 5-224,-7 3 64,3 0-128,-4 3 0,9 0-32,-4 1-64,8-7 32,-10-6 32,10-4-32,-8-9-32,8-2 32,-5-11-32,10 0 0,-5-9-96,0 2 64,0-5 32,0 0 0,0-8-96,8-1 64,-4-10 32,2 8 0,-3-8 64,2 2-32,-1-6-96,4 4 32,6-8-32,-2 7 0,11-11 64,-2 7 0,15-4 0,0 6 0,8-6 64,4 9-32,-1-1-32,2 4 32,-10-3-32,1 4 0,-6-4 64,-3 5-32,-3 0 64,-8 6-64,-2-4-32,0 8 32,-10-8-32,5 9 0,-8-5 0,3 8 0,-8-8-224,5 8 128,-10-3-512,5 6 320,-3-3-1695,-2 0 1087,-3 0-3616,8 0 2528,-5 0-1984,10 0 2272</inkml:trace>
        </inkml:traceGroup>
      </inkml:traceGroup>
    </inkml:traceGroup>
    <inkml:traceGroup>
      <inkml:annotationXML>
        <emma:emma xmlns:emma="http://www.w3.org/2003/04/emma" version="1.0">
          <emma:interpretation id="{E0AD483D-238C-42AC-B1DA-8C48211775D3}" emma:medium="tactile" emma:mode="ink">
            <msink:context xmlns:msink="http://schemas.microsoft.com/ink/2010/main" type="paragraph" rotatedBoundingBox="17568,16188 20589,16371 20515,17583 17494,174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E55BB83-047A-445D-AC33-2D548AFC358F}" emma:medium="tactile" emma:mode="ink">
              <msink:context xmlns:msink="http://schemas.microsoft.com/ink/2010/main" type="line" rotatedBoundingBox="17568,16188 20589,16371 20515,17583 17494,17400"/>
            </emma:interpretation>
          </emma:emma>
        </inkml:annotationXML>
        <inkml:traceGroup>
          <inkml:annotationXML>
            <emma:emma xmlns:emma="http://www.w3.org/2003/04/emma" version="1.0">
              <emma:interpretation id="{FF488A64-2302-4A1E-AADB-5ED50B40EB80}" emma:medium="tactile" emma:mode="ink">
                <msink:context xmlns:msink="http://schemas.microsoft.com/ink/2010/main" type="inkWord" rotatedBoundingBox="17524,17044 17564,16247 18019,16270 17979,17066"/>
              </emma:interpretation>
              <emma:one-of disjunction-type="recognition" id="oneOf17">
                <emma:interpretation id="interp85" emma:lang="zh-CN" emma:confidence="0">
                  <emma:literal>B</emma:literal>
                </emma:interpretation>
                <emma:interpretation id="interp86" emma:lang="zh-CN" emma:confidence="0">
                  <emma:literal>〖</emma:literal>
                </emma:interpretation>
                <emma:interpretation id="interp87" emma:lang="zh-CN" emma:confidence="0">
                  <emma:literal>〗</emma:literal>
                </emma:interpretation>
                <emma:interpretation id="interp88" emma:lang="zh-CN" emma:confidence="0">
                  <emma:literal>力</emma:literal>
                </emma:interpretation>
                <emma:interpretation id="interp89" emma:lang="zh-CN" emma:confidence="0">
                  <emma:literal>弓</emma:literal>
                </emma:interpretation>
              </emma:one-of>
            </emma:emma>
          </inkml:annotationXML>
          <inkml:trace contextRef="#ctx0" brushRef="#br0" timeOffset="36005">17818 17100 4224,'-10'-3'1664,"10"3"-896,4 0-416,-4 0 992,6 7-768,-4-3 448,14 0-608,-8 0 384,4 0-448,2-4 544,4 0-512,4 0 224,4 8-352,4-8 192,2 4-224,-2-4 128,4 0-192,2 0 0,-5 0-96,0 0 96,3 4-96,-7 2 128,-6 7-128,-11 7 128,-2-1-128,-16 3 256,-2 6-192,-11 0 159,4 2-159,-23-2 160,10 0-192,-11-6 192,8-2-192,-4-4 32,15-4-64,1-9-128,11 2 32,6-10-32,13 5 0,4-3 0,9 3 0,4 0 64,5 8 0,0 0 64,0 6-32,-5 6-32,5 8 32,-13 2 320,-1 3-192,-14-2 480,3-1-352,-15 1 288,0-3-320,-23-9 128,2 5-224,-17-12 64,6-4-128,-6-2-352,7 3 160,-4-4-1472,13-3 864,5-2-2367,8 0 1727,10-2-2688,12-3 2272,6-4-1824,7 6 2080</inkml:trace>
          <inkml:trace contextRef="#ctx0" brushRef="#br0" timeOffset="35386">18016 17058 5376,'0'-13'2112,"0"13"-1152,0 0-416,0 0 1056,0 0-896,0 0 704,0 5-800,0-5 800,0 3-800,0-3 480,0 5-641,-5-2 385,0 0-480,-3 1 320,8 5-384,-5 6 192,5 4-256,0 8 64,5 5-160,-5 11 160,0 4-192,-5 15-32,0-4-32,-3 8 32,4-2-32,-5 1-32,4-6 32,-7-5-672,6-4 352,-6-14-1376,6-5 928,-6-12-1823,8-5 1407,-6-20-2176,10-2 1888,-4-14-2272,4 2 2112</inkml:trace>
        </inkml:traceGroup>
        <inkml:traceGroup>
          <inkml:annotationXML>
            <emma:emma xmlns:emma="http://www.w3.org/2003/04/emma" version="1.0">
              <emma:interpretation id="{70E83D42-7A88-4CFA-8E43-1D334251801E}" emma:medium="tactile" emma:mode="ink">
                <msink:context xmlns:msink="http://schemas.microsoft.com/ink/2010/main" type="inkWord" rotatedBoundingBox="18205,16607 18487,16923 18242,17142 17960,16825"/>
              </emma:interpretation>
              <emma:one-of disjunction-type="recognition" id="oneOf18">
                <emma:interpretation id="interp90" emma:lang="zh-CN" emma:confidence="0">
                  <emma:literal>a</emma:literal>
                </emma:interpretation>
                <emma:interpretation id="interp91" emma:lang="zh-CN" emma:confidence="0">
                  <emma:literal>∞</emma:literal>
                </emma:interpretation>
                <emma:interpretation id="interp92" emma:lang="zh-CN" emma:confidence="0">
                  <emma:literal>9</emma:literal>
                </emma:interpretation>
                <emma:interpretation id="interp93" emma:lang="zh-CN" emma:confidence="0">
                  <emma:literal>G</emma:literal>
                </emma:interpretation>
                <emma:interpretation id="interp94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36575">18479 17614 6656,'-8'-11'2528,"8"11"-1344,0-28-736,0 16 576,5 4-608,-5-11 448,3 8-544,-3-9 768,0 6-608,-3-6 192,3 7-384,-10-2 383,7 8-383,-12-1 224,12 4-288,-10 4 128,3 4-192,-10 7 288,2 5-256,-8 12 32,8-1-128,0 4 0,4 3-32,5 2 32,6-6-64,-2-2-32,10-4 32,-2-4 32,12-1-32,-3-12-32,6 1 32,-2-11-544,2-2 288,6-10-256,-4-5 288,3-10 224,-2 2 0,2-7-128,2 7 32,-7 0-32,0 14 32,-5 6 352,0 8-192,-5 11 480,2 8-320,-10 9 288,3 0-288,-3 2 64,0 6-192,0-2-64,0-6-32,0-4-960,5-5 512,0-10-1952,3-3 1345,1-12-2369,5 1 1920,4-10-1760,2-1 1856,-2-8-1280,0 9 1536</inkml:trace>
        </inkml:traceGroup>
        <inkml:traceGroup>
          <inkml:annotationXML>
            <emma:emma xmlns:emma="http://www.w3.org/2003/04/emma" version="1.0">
              <emma:interpretation id="{403ACECB-9F80-4256-9708-75BAEFD3EA34}" emma:medium="tactile" emma:mode="ink">
                <msink:context xmlns:msink="http://schemas.microsoft.com/ink/2010/main" type="inkWord" rotatedBoundingBox="18336,17120 18377,16633 18661,16657 18619,17145"/>
              </emma:interpretation>
              <emma:one-of disjunction-type="recognition" id="oneOf19">
                <emma:interpretation id="interp95" emma:lang="zh-CN" emma:confidence="0">
                  <emma:literal>s</emma:literal>
                </emma:interpretation>
                <emma:interpretation id="interp96" emma:lang="zh-CN" emma:confidence="0">
                  <emma:literal>S</emma:literal>
                </emma:interpretation>
                <emma:interpretation id="interp97" emma:lang="zh-CN" emma:confidence="0">
                  <emma:literal>了</emma:literal>
                </emma:interpretation>
                <emma:interpretation id="interp98" emma:lang="zh-CN" emma:confidence="0">
                  <emma:literal>」</emma:literal>
                </emma:interpretation>
                <emma:interpretation id="interp9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36945">18813 17550 4480,'0'-52'1760,"0"52"-960,0-15-96,0 7 1344,0 5-1088,0-10 800,0 5-1056,-4 1 480,4 2-672,-4 2 128,-1 6-352,-3 2 256,8 7-321,-9 4 385,9 3-352,-5 4 224,5 5-256,-4-6 128,8 2-192,-4-1 128,9 5-160,-1 2 64,6 6-96,-5-2 0,4-1-32,-5-6 32,2-1-64,-2-7 256,2 1-160,-10-4 320,3 0-256,-6-9 160,-2 6-192,-8-10 128,0 2-160,-14-5-192,1 0 0,-14-5-1024,10 5 608,-11-8-2432,15 0 1633,0-7-2881,9 4 2368,3-14-2400,14 11 2400</inkml:trace>
        </inkml:traceGroup>
        <inkml:traceGroup>
          <inkml:annotationXML>
            <emma:emma xmlns:emma="http://www.w3.org/2003/04/emma" version="1.0">
              <emma:interpretation id="{D6367C59-0D0F-4225-B076-ECF6621496D2}" emma:medium="tactile" emma:mode="ink">
                <msink:context xmlns:msink="http://schemas.microsoft.com/ink/2010/main" type="inkWord" rotatedBoundingBox="18636,16994 18704,16660 18977,16716 18909,17050"/>
              </emma:interpretation>
              <emma:one-of disjunction-type="recognition" id="oneOf20">
                <emma:interpretation id="interp100" emma:lang="zh-CN" emma:confidence="0">
                  <emma:literal>e</emma:literal>
                </emma:interpretation>
                <emma:interpretation id="interp101" emma:lang="zh-CN" emma:confidence="0">
                  <emma:literal>『</emma:literal>
                </emma:interpretation>
                <emma:interpretation id="interp102" emma:lang="zh-CN" emma:confidence="0">
                  <emma:literal>l</emma:literal>
                </emma:interpretation>
                <emma:interpretation id="interp103" emma:lang="zh-CN" emma:confidence="0">
                  <emma:literal>七</emma:literal>
                </emma:interpretation>
                <emma:interpretation id="interp10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37362">18900 17700 5504,'13'5'2112,"-13"-5"-1152,13 8-352,-8-8 1152,4 7-960,5-7 320,6 5-672,-2-10-64,5-2-224,-7-6-96,7 7-32,-5-19-192,0 3 96,-6-11-96,4 7 64,-10-6-224,4 13 192,-16-4-160,2 11 160,-10-4 352,6 8-128,-14 8 704,4 13-448,-8 2 544,8 4-512,-3 1 416,8 4-449,-1-2 545,6 6-512,0 0 288,3-1-384,10-4 192,3 5-256,4-9-64,2 4-96,3-7-320,1 0 128,0-9-864,3 5 544,-3-12-1759,4 0 1215,-6-12-3072,2 5 2304,-4-6-2368,4 7 2368</inkml:trace>
        </inkml:traceGroup>
        <inkml:traceGroup>
          <inkml:annotationXML>
            <emma:emma xmlns:emma="http://www.w3.org/2003/04/emma" version="1.0">
              <emma:interpretation id="{7DC40608-70B8-4C6A-A463-06C32F913010}" emma:medium="tactile" emma:mode="ink">
                <msink:context xmlns:msink="http://schemas.microsoft.com/ink/2010/main" type="inkWord" rotatedBoundingBox="18995,16274 20589,16371 20515,17583 18921,17486"/>
              </emma:interpretation>
              <emma:one-of disjunction-type="recognition" id="oneOf21">
                <emma:interpretation id="interp105" emma:lang="zh-CN" emma:confidence="0">
                  <emma:literal>訕</emma:literal>
                </emma:interpretation>
                <emma:interpretation id="interp106" emma:lang="zh-CN" emma:confidence="0">
                  <emma:literal>灰</emma:literal>
                </emma:interpretation>
                <emma:interpretation id="interp107" emma:lang="zh-CN" emma:confidence="0">
                  <emma:literal>张</emma:literal>
                </emma:interpretation>
                <emma:interpretation id="interp108" emma:lang="zh-CN" emma:confidence="0">
                  <emma:literal>比</emma:literal>
                </emma:interpretation>
                <emma:interpretation id="interp109" emma:lang="zh-CN" emma:confidence="0">
                  <emma:literal>起</emma:literal>
                </emma:interpretation>
              </emma:one-of>
            </emma:emma>
          </inkml:annotationXML>
          <inkml:trace contextRef="#ctx0" brushRef="#br0" timeOffset="37839">19242 17062 8064,'0'0'2976,"0"0"-1600,26 7-1120,-8 2 832,0-3-672,8 2 0,10 0-256,-6 1 32,1 2-96,0-8 0,-5 2-32,0-5-832,1 0 416,-11 0-2176,2 0 1408,-8-5-2880,-2 5 2240</inkml:trace>
          <inkml:trace contextRef="#ctx0" brushRef="#br0" timeOffset="38140">19418 17116 5376,'-17'20'2112,"17"-20"-1152,-40 50-288,32-34 1408,3-2-1120,-13 11 736,15-2-1024,-7 7 512,10 3-704,-3 9 383,3 0-511,0 5 384,3-3-416,2-2 128,3-6-288,10-5 64,0-1-128,4-2 0,-1 0-32,2-6-64,3-2 32,-5-7-128,2 2 64,-6-8-896,1 1 512,-10-8-2303,6 0 1535,-14-8-2752,0 5 2240,-9-13-2048,4 0 2112</inkml:trace>
          <inkml:trace contextRef="#ctx0" brushRef="#br0" timeOffset="38872">19366 17412 7424,'-5'-12'2816,"5"12"-1536,5 0-800,-5 0 1312,8 0-1024,2 0 576,2 6-832,-4-6 223,6 2-415,0-2 96,2 0-256,8 0-416,-4 4 128,8-4-1535,2 0 927,1 0-1792,4 0 1440,0 0-1184,0 0 1312,-1 0-640,-2 4 928,-2 0-128,-4 4 480,2 0 192,-7 0 96,-3-4 864,-1-1-448,-3-6 1312,-2 3-928,-4-8 960,6 4-992,-10-7 832,6 6-896,-10-7 704,4 4-768,-8-3 735,0 3-767,-14 0 544,4 5-640,-12 3 384,4 8-512,-4 3 192,4 6-320,0 9 0,10 6-128,-2 2-128,10 5 0,4-4-32,4-3 0,4 0 64,6-6 0,3-6-352,6-2 192,-2-10-800,5-2 544,-3-12-576,3 3 544,-4-16-320,4-1 448,-4-18-543,0-2 511,-9-14-352,0 4 416,-3-14 224,-2 14 64,-8-5 448,4 12-256,-4 5 544,0 10-416,-4 6 511,-1 8-511,-3 3 512,3 11-512,-3 9 512,3 7-512,-3 9 288,8 11-352,0 14 0,8 2-160,1 9 0,5 3-32,-6-6-672,5-4 320,-5-2-1504,7-10 992,-7-12-1823,4-2 1471,2-16-1824,3-4 1696,1-12-2272,3 4 2016</inkml:trace>
        </inkml:traceGroup>
        <inkml:traceGroup>
          <inkml:annotationXML>
            <emma:emma xmlns:emma="http://www.w3.org/2003/04/emma" version="1.0">
              <emma:interpretation id="{A5008781-3885-466B-A3A8-D325126A7923}" emma:medium="tactile" emma:mode="ink">
                <msink:context xmlns:msink="http://schemas.microsoft.com/ink/2010/main" type="inkWord" rotatedBoundingBox="19856,17531 19986,16556 20310,16599 20181,17574"/>
              </emma:interpretation>
              <emma:one-of disjunction-type="recognition" id="oneOf22">
                <emma:interpretation id="interp110" emma:lang="zh-CN" emma:confidence="0">
                  <emma:literal>g</emma:literal>
                </emma:interpretation>
                <emma:interpretation id="interp111" emma:lang="zh-CN" emma:confidence="0">
                  <emma:literal>8</emma:literal>
                </emma:interpretation>
                <emma:interpretation id="interp112" emma:lang="zh-CN" emma:confidence="0">
                  <emma:literal>q</emma:literal>
                </emma:interpretation>
                <emma:interpretation id="interp113" emma:lang="zh-CN" emma:confidence="0">
                  <emma:literal>d</emma:literal>
                </emma:interpretation>
                <emma:interpretation id="interp114" emma:lang="zh-CN" emma:confidence="0">
                  <emma:literal>j</emma:literal>
                </emma:interpretation>
              </emma:one-of>
            </emma:emma>
          </inkml:annotationXML>
          <inkml:trace contextRef="#ctx0" brushRef="#br0" timeOffset="39557">20410 17591 5120,'5'-35'2016,"-5"35"-1088,3-34-608,2 23 1248,0 2-864,0-10 768,-2 8-832,-3-10 512,0 6-672,-3-5 384,3 4-512,-15 2 256,7 1-353,-15 7 193,2 0-224,-9 12 224,7 5-256,-6 8 96,6 9-160,-3 6-128,13 1-32,0 1-32,8-2 0,5-10 64,8-1 0,2-6-224,3-6 128,5-8-96,3 2 96,1-10 128,0 2 0,-4-8 64,-1 2-64,-9-7-32,5 8 32,-8 4 96,3 8-64,-8 4 480,0 8-320,0 0 416,0-1-384,0 4 160,0 6-256,0 9 224,0 1-256,0 5 256,0 1-256,0 7 160,0-2-160,-3 10 64,3-6-96,-5 8 96,5-7-128,-8-8 128,-2-4-128,-7-8 192,9-6-160,-10-6 32,10 0-64,-15-12-192,10-2 64,-13-21-192,8 4 160,-8-19-160,8 4 128,1-17-64,8 10 96,4-13 0,5 8 32,5-8 64,8 8 0,5-8 0,8 13 0,0-10-160,5 13 96,-1-7-544,6 10 352,-2-3-1376,2 7 896,0-10-1919,-6 9 1503,2-5-2496,-12 2 2080</inkml:trace>
        </inkml:traceGroup>
        <inkml:traceGroup>
          <inkml:annotationXML>
            <emma:emma xmlns:emma="http://www.w3.org/2003/04/emma" version="1.0">
              <emma:interpretation id="{7F637043-BE73-484A-8D53-16EAA31DE7EE}" emma:medium="tactile" emma:mode="ink">
                <msink:context xmlns:msink="http://schemas.microsoft.com/ink/2010/main" type="inkWord" rotatedBoundingBox="20514,16541 20585,17028 20329,17066 20258,16578"/>
              </emma:interpretation>
              <emma:one-of disjunction-type="recognition" id="oneOf23">
                <emma:interpretation id="interp115" emma:lang="zh-CN" emma:confidence="0">
                  <emma:literal>e</emma:literal>
                </emma:interpretation>
                <emma:interpretation id="interp116" emma:lang="zh-CN" emma:confidence="0">
                  <emma:literal>Q</emma:literal>
                </emma:interpretation>
                <emma:interpretation id="interp117" emma:lang="zh-CN" emma:confidence="0">
                  <emma:literal>日</emma:literal>
                </emma:interpretation>
                <emma:interpretation id="interp118" emma:lang="zh-CN" emma:confidence="0">
                  <emma:literal>只</emma:literal>
                </emma:interpretation>
                <emma:interpretation id="interp119" emma:lang="zh-CN" emma:confidence="0">
                  <emma:literal>旦</emma:literal>
                </emma:interpretation>
              </emma:one-of>
            </emma:emma>
          </inkml:annotationXML>
          <inkml:trace contextRef="#ctx0" brushRef="#br0" timeOffset="39956">20541 17471 7424,'-13'7'2816,"13"-7"-1536,0 32-1216,0-21 832,8 4-576,2 1 448,3 1-480,0-6 224,4 0-288,1-3 128,4 0-192,0-16 64,4 4-128,-3-8-64,3 1 0,-8-9-128,-2 4 64,-6-7 96,-2 4-32,-8-9-32,0 5 32,-14-4-32,6 8 0,-18-6 352,9 14-192,-11 0 415,12 7-319,-12 4 512,12 7-448,-6 12 704,8 6-576,2 14 416,7-1-512,0 9 32,10-5-224,4-2-32,5-2-64,6-2-128,6 0 32,2-2-960,3-7 544,-5-7-2144,-5-4 1441,2-8-4353,3-5 3104</inkml:trace>
        </inkml:traceGroup>
      </inkml:traceGroup>
    </inkml:traceGroup>
  </inkml:traceGroup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1:57.71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Group>
    <inkml:annotationXML>
      <emma:emma xmlns:emma="http://www.w3.org/2003/04/emma" version="1.0">
        <emma:interpretation id="{CD04C9EB-E389-4950-AF79-D4A7715781A4}" emma:medium="tactile" emma:mode="ink">
          <msink:context xmlns:msink="http://schemas.microsoft.com/ink/2010/main" type="writingRegion" rotatedBoundingBox="17416,11035 17660,11929 17030,12102 16785,11208"/>
        </emma:interpretation>
      </emma:emma>
    </inkml:annotationXML>
    <inkml:traceGroup>
      <inkml:annotationXML>
        <emma:emma xmlns:emma="http://www.w3.org/2003/04/emma" version="1.0">
          <emma:interpretation id="{8C3BBB6D-E66B-42FA-970E-A23384C078EA}" emma:medium="tactile" emma:mode="ink">
            <msink:context xmlns:msink="http://schemas.microsoft.com/ink/2010/main" type="paragraph" rotatedBoundingBox="17416,11035 17660,11929 17030,12102 16785,112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C0029E-E8D0-4E4C-AA3E-D102E99C0762}" emma:medium="tactile" emma:mode="ink">
              <msink:context xmlns:msink="http://schemas.microsoft.com/ink/2010/main" type="line" rotatedBoundingBox="17416,11035 17660,11929 17030,12102 16785,11208"/>
            </emma:interpretation>
          </emma:emma>
        </inkml:annotationXML>
        <inkml:traceGroup>
          <inkml:annotationXML>
            <emma:emma xmlns:emma="http://www.w3.org/2003/04/emma" version="1.0">
              <emma:interpretation id="{124EAE12-BC11-4DF1-95F6-499D506BD51A}" emma:medium="tactile" emma:mode="ink">
                <msink:context xmlns:msink="http://schemas.microsoft.com/ink/2010/main" type="inkWord" rotatedBoundingBox="17416,11035 17660,11929 17030,12102 16785,11208"/>
              </emma:interpretation>
              <emma:one-of disjunction-type="recognition" id="oneOf0">
                <emma:interpretation id="interp0" emma:lang="zh-CN" emma:confidence="0">
                  <emma:literal>&amp;</emma:literal>
                </emma:interpretation>
                <emma:interpretation id="interp1" emma:lang="zh-CN" emma:confidence="0">
                  <emma:literal>、</emma:literal>
                </emma:interpretation>
                <emma:interpretation id="interp2" emma:lang="zh-CN" emma:confidence="0">
                  <emma:literal>麴</emma:literal>
                </emma:interpretation>
                <emma:interpretation id="interp3" emma:lang="zh-CN" emma:confidence="0">
                  <emma:literal>國</emma:literal>
                </emma:interpretation>
                <emma:interpretation id="interp4" emma:lang="zh-CN" emma:confidence="0">
                  <emma:literal>摑</emma:literal>
                </emma:interpretation>
              </emma:one-of>
            </emma:emma>
          </inkml:annotationXML>
          <inkml:trace contextRef="#ctx0" brushRef="#br0">17396 11970 2944,'-13'-17'1120,"13"17"-576,-17-3 0,11-2 960,6 2-832,-3-5 672,3 8-800,-5-4 512,10 8-608,-5-4 448,0 0-480,0 0 384,0 0-448,0 0 480,0 3-512,0 2 224,0 6-320,0 6 64,9 2-160,-1 12 160,6-1-192,-1 22 96,0-1-96,0 7-64,4 0 0,-3 9 32,3-14-32,-4-1 63,0-5-63,-4-5-95,1-6 31,-8-9-608,8-1 352,-15-18-1216,5 1 832,-7-21-672,1 1 768,-2-16 32,3 2 320,-8-22 128,4 8 96,-8-22 0,8 10 0,-4-15 0,5 19 0,-2-8 256,10 16-128,-8-3 448,8 14-320,0 1 448,5 7-416,-5 4 352,3 9-352,2 7 544,8 12-448,-5 10 352,6 10-416,-6 19 192,6-1-289,-2 9-63,2-1-96,-2 5 32,4-9-64,-8-7-32,-1-3 32,4-10-32,-4-7 0,-2-7-224,0-1 128,-5-11-255,3-5 223,-6-9-96,-2-2 128,-3-16-160,-2 1 160,-8-21-32,10 5 64,-14-14 64,8 9 0,-3-6 0,8 3 0,-3 0 0,7 13 0,-4-5 0,5 11 0,-1 4 128,5 13-64,0 7 384,9 12-224,0 15 159,4 8-223,0 13 64,2 3-128,-3 3 96,4 0-128,2-3 32,0-5-32,0 2-64,0-5 32,-5-3-32,5-5 0,-10-12-224,1 0 128,-9-19-448,4 0 289,-8-19-289,0 0 288,-9-20-64,0 0 192,-5-25 64,8 9 64,-6-9 0,1 0 0,-6-2 0,9 13 0,-7-3 0,6 17 0,0 0 128,4 15-64,1 4 320,3 14-192,0 6 383,10 12-319,0 18 224,3 6-256,5 22 64,2 4-160,-3 8 160,2-7-192,-2 3-32,2-7-32,-7-9 32,4-3-32,-4-11 64,3-5-64,-10-9-96,3 2 32,-6-12-384,3-4 192,-10-16-384,7-4 352,-15-19-96,6-1 224,-12-18 1,6 3 63,-8-11 64,9 10 0,-9-10 0,8 19 0,-3-3-96,7 10 64,6 9 96,2 7-32,12 13 255,2 11-159,1 14 96,9 14-128,0 11 0,3 3-32,-3 0-64,3 2 32,-4-1-32,7-9 0,-6-3 64,2-3-32,-7-9 64,-3-5-64,-7-13-224,2-1 96,-5-16-384,5-4 257,-10-19-225,0 4 256,-8-28 0,0 8 128,-5-20 64,5 14 0,-8-14 64,9 16-32,-7-3 64,6 10-64,-9-2-160,9 6 64,-5 2 32,5 12 32,0-2 192,8 8-96,-3 4 256,8 8-224,0 5 319,8 11-255,-3 11 160,8 9-192,0 14 128,5 8-160,-1 14 0,1-3-64,-1 11 32,5-7-64,-9 1 256,5-3-160,-10-4-320,5-4 96,-2-10-1536,-4-6 897,-2-7-3969,0-9 2592,-5-7-2624,0-4 2688</inkml:trace>
          <inkml:trace contextRef="#ctx0" brushRef="#br0" timeOffset="1841">17818 12389 5888,'-6'-3'2176,"6"3"-1152,0-4-416,0 0 1312,0 8-1088,0-4 608,0 0-864,-4 4 480,4 4-608,-8 8 447,3 4-479,-8 10 192,5 1-352,-10 8 128,5 0-224,-10 0 64,10 0-128,-4-4-64,3 1 0,2-14-32,4 1 0,-2-15-160,6 1 96,0-18-192,4-2 160,4-20-256,10 4 224,-2-20-32,6 8 96,-5-20 0,5 12 0,-5-11 128,0 16-32,-5-2-96,1 16 32,-9 6-32,4 2 0,-8 16 128,4 12-32,-4 16 64,-1 2-64,-8 10 128,5 2-96,-15 6-32,10-2 0,-9-3 32,9 0-32,0-11-32,5-1 32,3-12-192,5-2 96,0-26-256,5 2 192,-1-12-96,10-1 128,-6-2 64,4 1 32,-2-2-96,-2 12 64,-3-4 32,3 10 0,-8 5 192,5 8-96,-10 8 96,5 7-96,-8 9-1887,3 3 959,-17 5-4448,6 2 2944</inkml:trace>
          <inkml:trace contextRef="#ctx0" brushRef="#br0" timeOffset="1163">17195 12542 5504,'-14'-4'2112,"14"4"-1152,0 0-832,0 0 992,0 0-672,0 0 512,10 0-544,-2-4 384,4 4-448,-2-4 480,3 8-512,5-4 512,0 0-512,8 4 352,0 8-384,4 4 255,1-2-287,-5 2 64,0 4-192,2-4-64,-2 4-32,5-1 32,-1 1-32,1-6 64,0 6-64,-5-7-32,0-2 32,-8-3 32,-1-1-32,-9-7-160,5 4 64,-13-4-256,0 0 192,-7-4-160,1 4 160,-11-7-128,-1 2 129,-8-7-1,8 5 64,-8-8 64,5 7 0,-7-8 0,7 4 0,-1-4 64,6 8-32,-12-6-32,7 2 32,-10-7-32,9 6 0,-4-1 64,8 6-32,-4-4 127,10 4-95,-3-4 128,7 4-128,0 0 32,3 5-32,5-2 96,5 10-96,3-5 128,5 7-128,9 5 32,4 3-32,5 2-64,0 1 32,0-1-32,-1-3 0,2-2 0,-7 1 0,1-7 64,-3 2-32,-15-3-32,0 2 32,-11-7-32,-2 4 0,-13-8 64,0 4-32,-12-4-32,4 1 32,-13-5 32,8 0-32,-4 0-32,9 5 32,-5-5-192,13 8 96,-3-9-32,11 6 32,2-5 352,8 8-192,0-3 192,8 3-160,5 0-64,5 3-32,9-3-32,3 0 0,0 0-800,1 0 448,5 0-2719,0 0 1663,-5 3-3744,-5 5 2912</inkml:trace>
        </inkml:traceGroup>
      </inkml:traceGroup>
    </inkml:traceGroup>
  </inkml:traceGroup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3:40.68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01D9E969-B2E2-4820-8911-0BD3ED916D7E}" emma:medium="tactile" emma:mode="ink">
          <msink:context xmlns:msink="http://schemas.microsoft.com/ink/2010/main" type="writingRegion" rotatedBoundingBox="8264,1675 13204,4958 12455,6086 7514,2803"/>
        </emma:interpretation>
      </emma:emma>
    </inkml:annotationXML>
    <inkml:traceGroup>
      <inkml:annotationXML>
        <emma:emma xmlns:emma="http://www.w3.org/2003/04/emma" version="1.0">
          <emma:interpretation id="{966E25BC-CE10-4BD5-8C8B-1B132C878B26}" emma:medium="tactile" emma:mode="ink">
            <msink:context xmlns:msink="http://schemas.microsoft.com/ink/2010/main" type="paragraph" rotatedBoundingBox="8264,1675 13204,4958 12455,6086 7514,28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9BB356-F998-4279-842B-B6DA942AF5AF}" emma:medium="tactile" emma:mode="ink">
              <msink:context xmlns:msink="http://schemas.microsoft.com/ink/2010/main" type="line" rotatedBoundingBox="8264,1675 13204,4958 12455,6086 7514,2803"/>
            </emma:interpretation>
          </emma:emma>
        </inkml:annotationXML>
        <inkml:traceGroup>
          <inkml:annotationXML>
            <emma:emma xmlns:emma="http://www.w3.org/2003/04/emma" version="1.0">
              <emma:interpretation id="{A8028D9E-865B-4442-BF00-2AC8778AD3A0}" emma:medium="tactile" emma:mode="ink">
                <msink:context xmlns:msink="http://schemas.microsoft.com/ink/2010/main" type="inkWord" rotatedBoundingBox="8219,1833 9305,2727 8595,3590 7509,2695"/>
              </emma:interpretation>
              <emma:one-of disjunction-type="recognition" id="oneOf0">
                <emma:interpretation id="interp0" emma:lang="zh-CN" emma:confidence="0">
                  <emma:literal>比</emma:literal>
                </emma:interpretation>
                <emma:interpretation id="interp1" emma:lang="zh-CN" emma:confidence="0">
                  <emma:literal>“</emma:literal>
                </emma:interpretation>
                <emma:interpretation id="interp2" emma:lang="zh-CN" emma:confidence="0">
                  <emma:literal>北</emma:literal>
                </emma:interpretation>
                <emma:interpretation id="interp3" emma:lang="zh-CN" emma:confidence="0">
                  <emma:literal>治</emma:literal>
                </emma:interpretation>
                <emma:interpretation id="interp4" emma:lang="zh-CN" emma:confidence="0">
                  <emma:literal>汝</emma:literal>
                </emma:interpretation>
              </emma:one-of>
            </emma:emma>
          </inkml:annotationXML>
          <inkml:trace contextRef="#ctx0" brushRef="#br0">8158 3009 4096,'0'-13'1568,"0"13"-832,5-3-384,-5 0 1056,5 6-800,-5-3 864,3 0-864,2 0 736,-1 8-736,0 3 224,6 9-480,-6 2 224,4 6-320,1 8 192,0 2-224,-1 18 224,6-3-256,-4 19 159,-2-7-191,2 17 128,2-4-160,-4 4 64,6-12-96,-5 0-64,4-12 0,0-6-32,5-6 0,-1-10 64,0-6-32,0-14 128,6-8-96,-2-16 32,2-3-32,-2-28 96,1 3-96,0-30 128,0 8-128,-4-17 128,4 16-128,-10-18 192,6 16-160,-4-25 32,-2 14-64,-2-6-64,-2 16 32,-3-7-32,3 14 0,-3-3-352,3 14 192,2 2-1344,2 10 832,-3 5-2527,6 8 1791,-7 3-3168,4 7 2592</inkml:trace>
        </inkml:traceGroup>
        <inkml:traceGroup>
          <inkml:annotationXML>
            <emma:emma xmlns:emma="http://www.w3.org/2003/04/emma" version="1.0">
              <emma:interpretation id="{AB208B12-3642-4EB5-B2C9-649D4D66FDA0}" emma:medium="tactile" emma:mode="ink">
                <msink:context xmlns:msink="http://schemas.microsoft.com/ink/2010/main" type="inkWord" rotatedBoundingBox="9372,2472 9492,3018 9326,3054 9206,2509"/>
              </emma:interpretation>
              <emma:one-of disjunction-type="recognition" id="oneOf1">
                <emma:interpretation id="interp5" emma:lang="" emma:confidence="0">
                  <emma:literal>“</emma:literal>
                </emma:interpretation>
                <emma:interpretation id="interp6" emma:lang="" emma:confidence="0">
                  <emma:literal>‘</emma:literal>
                </emma:interpretation>
                <emma:interpretation id="interp7" emma:lang="" emma:confidence="0">
                  <emma:literal>·</emma:literal>
                </emma:interpretation>
                <emma:interpretation id="interp8" emma:lang="" emma:confidence="0">
                  <emma:literal>「</emma:literal>
                </emma:interpretation>
                <emma:interpretation id="interp9" emma:lang="" emma:confidence="0">
                  <emma:literal>'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109F07C-BE08-48E1-8A2B-65DB1E438F3F}" emma:medium="tactile" emma:mode="ink">
                <msink:context xmlns:msink="http://schemas.microsoft.com/ink/2010/main" type="inkWord" rotatedBoundingBox="10905,3430 13204,4958 12565,5921 10265,4393"/>
              </emma:interpretation>
              <emma:one-of disjunction-type="recognition" id="oneOf2">
                <emma:interpretation id="interp10" emma:lang="zh-CN" emma:confidence="0">
                  <emma:literal>九</emma:literal>
                </emma:interpretation>
                <emma:interpretation id="interp11" emma:lang="zh-CN" emma:confidence="0">
                  <emma:literal>「</emma:literal>
                </emma:interpretation>
                <emma:interpretation id="interp12" emma:lang="zh-CN" emma:confidence="0">
                  <emma:literal>@</emma:literal>
                </emma:interpretation>
                <emma:interpretation id="interp13" emma:lang="zh-CN" emma:confidence="0">
                  <emma:literal>&amp;</emma:literal>
                </emma:interpretation>
                <emma:interpretation id="interp1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-1425">12822 6670 3072,'-5'27'1216,"5"-27"-640,-4 3-192,1-6 864,6-2-704,-3 5 672,0 5-736,0-2 544,0 5-576,0-8 448,0 0-480,-3-8 480,3 0-512,-5 2 352,-1 1-416,-2-10 320,8-1-352,-9-6 256,1 2-288,-10-12 288,5 9-320,-10-16 223,7 9-223,-15-10 64,8 12-160,-7-10 224,4 6-224,-10-8 96,10 10-128,-5-9 0,5 8-32,-4-7 32,7 6-64,-6-14 128,-2 10-96,0-12 128,3 14-128,-5-18 192,5 10-160,-6-21 96,3 13-96,-13-11 96,9 5-128,-14-10 128,10 8-128,-10-9 32,10 16-32,-10-11 32,15 11-64,-19-18-32,9 5 32,-8-8-32,12 12 0,-4-6 0,13 12 0,-3-5 0,7 15 0,-4-3 0,5 13 0,-5-2 0,5 9 0,-5-7 0,9 9 0,0-5 64,5 2-32,-4-2-32,6 7 32,-6-4 32,8 7-32,-9-4-32,8 9 32,-4-4-128,10 2 64,-9 1 32,8 5 0,-3-1-96,7 8 64,-5-3 32,7 2 0,-7-3-160,10 8 96,-3-6-32,3 6 32,-5-5 0,10 10 0,-5-5 64,0 0 0,0 0 64,0 0-32,0 2-32,3 2 32,-3 0-32,5 0 0,-5 4-96,0 0 64,0 0 32,0 4 0,0 4 64,0-2-32,0 6-32,0 4 32,0 2-128,0 6 64,0 2 96,0 0-32,0 4-32,0-4 32,0 5-32,0 0 0,0 0-96,0-4 64,0-7-736,0-6 384,0-5-1216,5-6 896,-5-11-1023,3-3 991,-3-22-480,5 3 704,-5-17-64,0 8 352,0-13-32,0 6 160,0-12 0,0 6 32,0-2 64,0 6 0,0 0 192,0 15-96,0-8 448,5 14-288,0 0 448,-2 7-416,2 0 512,-1 8-480,-1 0 352,8 4-384,-3 0 192,4 8-256,2 1 128,0 2-192,12 1 63,-5 4-127,10-5-64,0 6 0,4-7-32,1 2 0,-2 4-224,2 4 128,-2 0-1375,2-2 831,-6-6-4128,-4 0 2656</inkml:trace>
        </inkml:traceGroup>
      </inkml:traceGroup>
    </inkml:traceGroup>
  </inkml:traceGroup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3:20.363"/>
    </inkml:context>
    <inkml:brush xml:id="br0">
      <inkml:brushProperty name="width" value="0.10583" units="cm"/>
      <inkml:brushProperty name="height" value="0.10583" units="cm"/>
    </inkml:brush>
  </inkml:definitions>
  <inkml:traceGroup>
    <inkml:annotationXML>
      <emma:emma xmlns:emma="http://www.w3.org/2003/04/emma" version="1.0">
        <emma:interpretation id="{781382AB-63E4-4159-AD99-7DAA944649BA}" emma:medium="tactile" emma:mode="ink">
          <msink:context xmlns:msink="http://schemas.microsoft.com/ink/2010/main" type="writingRegion" rotatedBoundingBox="11423,6605 19660,6508 19682,8392 11445,8489"/>
        </emma:interpretation>
      </emma:emma>
    </inkml:annotationXML>
    <inkml:traceGroup>
      <inkml:annotationXML>
        <emma:emma xmlns:emma="http://www.w3.org/2003/04/emma" version="1.0">
          <emma:interpretation id="{4269F4B8-D96B-4F04-8252-A967612DFAB8}" emma:medium="tactile" emma:mode="ink">
            <msink:context xmlns:msink="http://schemas.microsoft.com/ink/2010/main" type="paragraph" rotatedBoundingBox="11409,6613 19634,6374 19692,8377 11467,86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FDFAED-FD7F-47DE-995E-9FAB9C989135}" emma:medium="tactile" emma:mode="ink">
              <msink:context xmlns:msink="http://schemas.microsoft.com/ink/2010/main" type="inkBullet" rotatedBoundingBox="11423,6605 13011,6587 13034,8466 11445,8485"/>
            </emma:interpretation>
            <emma:one-of disjunction-type="recognition" id="oneOf0">
              <emma:interpretation id="interp0" emma:lang="zh-CN" emma:confidence="0">
                <emma:literal>有</emma:literal>
              </emma:interpretation>
              <emma:interpretation id="interp1" emma:lang="zh-CN" emma:confidence="0">
                <emma:literal>物</emma:literal>
              </emma:interpretation>
              <emma:interpretation id="interp2" emma:lang="zh-CN" emma:confidence="0">
                <emma:literal>司</emma:literal>
              </emma:interpretation>
              <emma:interpretation id="interp3" emma:lang="zh-CN" emma:confidence="0">
                <emma:literal>女</emma:literal>
              </emma:interpretation>
              <emma:interpretation id="interp4" emma:lang="zh-CN" emma:confidence="0">
                <emma:literal>彐</emma:literal>
              </emma:interpretation>
            </emma:one-of>
          </emma:emma>
        </inkml:annotationXML>
        <inkml:trace contextRef="#ctx0" brushRef="#br0">11730 8642 3456,'-18'-66'1408,"18"66"-768,-8-39-128,3 8 1216,5 7-928,-5-22 864,2 3-960,-2-16 640,5 9-800,-5-19 224,10 9-448,-5-18 160,8 8-256,5-16 224,5 16-256,5-8 32,-2 12-128,10-9 160,4 9-160,4 8 32,5 16-64,9 2-64,-6 16 32,7 10-32,-2 14 0,9 11 0,-4 8 0,4 12-96,-2 8 64,11 19 96,-9 6-32,1 13 64,-10 1-64,-4 11 128,-4-3-97,-8 11 129,-5-2-128,-15 7 256,1-5-192,-17 0 256,0-11-256,-25 3 320,2-11-256,-24 5 512,3-10-384,-18-2 224,6-9-320,-23-15 128,12-11-192,-26-22 224,19-2-256,-17-27 32,17-5-96,-6-26-64,19 2 32,-1-21-128,13 10 64,6-15-256,12 12 160,5-22-736,13 19 480,5-17-1024,8 15 800,8-7-1887,10 14 1375,21-8-3840,9 17 2784</inkml:trace>
        <inkml:trace contextRef="#ctx0" brushRef="#br0" timeOffset="800">12816 8116 3968,'-12'-12'1568,"12"12"-832,20-11-512,-9 8 1024,2 3-704,7-5 832,4 10-800,6-2 672,1 8-704,8 1 384,1 8-576,0 4 320,-2 4-384,6 2 352,-4 9-384,-9 0 384,0-3-384,-23-2 383,0 1-383,-16-4 32,0-3-192,-15-1-192,2-4 32,-14-7-1023,9 0 607,-5-10-2144,13 2 1472,0-8-3136,10 0 2400</inkml:trace>
        <inkml:trace contextRef="#ctx0" brushRef="#br0" timeOffset="484">13102 7991 5376,'-12'-23'2112,"12"23"-1152,-10-11-640,6 6 1408,4 10-992,-4-2 928,-1 9-960,-4 4 576,9 6-768,-9 11 512,9 1-577,-3 25 193,3 3-384,-5 24 192,5-4-224,-5 14 128,5-4-192,-3 13 64,3-8-128,-5 1-128,10-10 0,-5-4-736,3-15 384,2-6-1919,3-13 1279,1-22-2656,5-8 2080,-6-37-2432,2-2 2336</inkml:trace>
      </inkml:traceGroup>
      <inkml:traceGroup>
        <inkml:annotationXML>
          <emma:emma xmlns:emma="http://www.w3.org/2003/04/emma" version="1.0">
            <emma:interpretation id="{550AB35E-1D41-46A4-9BE3-8E4FB88A70D1}" emma:medium="tactile" emma:mode="ink">
              <msink:context xmlns:msink="http://schemas.microsoft.com/ink/2010/main" type="line" rotatedBoundingBox="13122,6976 19646,6787 19692,8377 13168,8567"/>
            </emma:interpretation>
          </emma:emma>
        </inkml:annotationXML>
        <inkml:traceGroup>
          <inkml:annotationXML>
            <emma:emma xmlns:emma="http://www.w3.org/2003/04/emma" version="1.0">
              <emma:interpretation id="{5D9241A7-C0A9-4180-88AE-65292BCB3C96}" emma:medium="tactile" emma:mode="ink">
                <msink:context xmlns:msink="http://schemas.microsoft.com/ink/2010/main" type="inkWord" rotatedBoundingBox="13133,7358 13537,7347 13555,7948 13151,7960"/>
              </emma:interpretation>
              <emma:one-of disjunction-type="recognition" id="oneOf1">
                <emma:interpretation id="interp5" emma:lang="zh-CN" emma:confidence="0">
                  <emma:literal>e</emma:literal>
                </emma:interpretation>
                <emma:interpretation id="interp6" emma:lang="zh-CN" emma:confidence="0">
                  <emma:literal>七</emma:literal>
                </emma:interpretation>
                <emma:interpretation id="interp7" emma:lang="zh-CN" emma:confidence="0">
                  <emma:literal>匕</emma:literal>
                </emma:interpretation>
                <emma:interpretation id="interp8" emma:lang="zh-CN" emma:confidence="0">
                  <emma:literal>廿</emma:literal>
                </emma:interpretation>
                <emma:interpretation id="interp9" emma:lang="zh-CN" emma:confidence="0">
                  <emma:literal>弋</emma:literal>
                </emma:interpretation>
              </emma:one-of>
            </emma:emma>
          </inkml:annotationXML>
          <inkml:trace contextRef="#ctx0" brushRef="#br0" timeOffset="1339">13388 8363 5120,'3'3'1920,"-3"-3"-1024,28 24-192,-15-16 1216,0-2-1056,4 2 576,5 1-864,5-6 256,7 2-480,1-10 32,5 2-256,0-6 0,-6 1-64,-2-3-64,-7 3 32,-7-6-384,0 6 192,-13-4-800,-5 4 544,-10-3-800,6 2 704,-13-7-672,4 5 672,-15-5-224,8 4 416,-16-10-32,4 10 224,-2-12 352,7 8-128,-7-4 832,16 6-512,1 2 672,3 7-640,2 5 704,2 5-672,-4 7 704,12 7-704,-8 4 480,10 4-544,-3 17 543,3-2-543,0 14 352,3-3-448,2 5 128,2-6-288,7-2 64,0-7-128,2-3-608,7-9 256,8-12-1504,-5-4 960,4-10-2175,6-2 1663,-2-18-2464,2-1 2144,0-14-1600,-6 5 1856</inkml:trace>
        </inkml:traceGroup>
        <inkml:traceGroup>
          <inkml:annotationXML>
            <emma:emma xmlns:emma="http://www.w3.org/2003/04/emma" version="1.0">
              <emma:interpretation id="{7DE098AA-C66F-4B05-8F61-D262B31A1C42}" emma:medium="tactile" emma:mode="ink">
                <msink:context xmlns:msink="http://schemas.microsoft.com/ink/2010/main" type="inkWord" rotatedBoundingBox="13679,7283 13807,7279 13824,7874 13697,7878"/>
              </emma:interpretation>
              <emma:one-of disjunction-type="recognition" id="oneOf2">
                <emma:interpretation id="interp10" emma:lang="zh-CN" emma:confidence="0">
                  <emma:literal>i</emma:literal>
                </emma:interpretation>
                <emma:interpretation id="interp11" emma:lang="zh-CN" emma:confidence="0">
                  <emma:literal>;</emma:literal>
                </emma:interpretation>
                <emma:interpretation id="interp12" emma:lang="zh-CN" emma:confidence="0">
                  <emma:literal>”</emma:literal>
                </emma:interpretation>
                <emma:interpretation id="interp13" emma:lang="zh-CN" emma:confidence="0">
                  <emma:literal>:</emma:literal>
                </emma:interpretation>
                <emma:interpretation id="interp1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735">13931 8077 7040,'-3'-7'2624,"3"7"-1408,3 3-928,-3 1 1248,5 0-896,0 0 416,3 4-608,5 3-256,10 0-128,-5 6-1696,-2-1 896,1 3-3776,6 1 2496</inkml:trace>
          <inkml:trace contextRef="#ctx0" brushRef="#br0" timeOffset="1530">13988 8390 6912,'-3'-25'2624,"3"25"-1408,0 5-704,0-2 1312,0 5-1024,0 3 640,0 9-896,0 0 287,3 4-479,-3-2-128,5 6-128,0 0-288,7 2 96,-3-2-1375,1 0 831,-3-10-2784,4-2 1920,-8-12-2624,7 0 2336</inkml:trace>
        </inkml:traceGroup>
        <inkml:traceGroup>
          <inkml:annotationXML>
            <emma:emma xmlns:emma="http://www.w3.org/2003/04/emma" version="1.0">
              <emma:interpretation id="{56018FAF-D6D6-4A2C-A9D5-D59433C63995}" emma:medium="tactile" emma:mode="ink">
                <msink:context xmlns:msink="http://schemas.microsoft.com/ink/2010/main" type="inkWord" rotatedBoundingBox="13911,7431 14546,7413 14563,8010 13928,8028"/>
              </emma:interpretation>
              <emma:one-of disjunction-type="recognition" id="oneOf3">
                <emma:interpretation id="interp15" emma:lang="zh-CN" emma:confidence="0">
                  <emma:literal>m</emma:literal>
                </emma:interpretation>
                <emma:interpretation id="interp16" emma:lang="zh-CN" emma:confidence="0">
                  <emma:literal>沁</emma:literal>
                </emma:interpretation>
                <emma:interpretation id="interp17" emma:lang="zh-CN" emma:confidence="0">
                  <emma:literal>趴</emma:literal>
                </emma:interpretation>
                <emma:interpretation id="interp18" emma:lang="zh-CN" emma:confidence="0">
                  <emma:literal>ⅳ</emma:literal>
                </emma:interpretation>
                <emma:interpretation id="interp19" emma:lang="zh-CN" emma:confidence="0">
                  <emma:literal>汕</emma:literal>
                </emma:interpretation>
              </emma:one-of>
            </emma:emma>
          </inkml:annotationXML>
          <inkml:trace contextRef="#ctx0" brushRef="#br0" timeOffset="3285">14190 8218 3584,'-13'3'1408,"13"-3"-768,-9 13-480,5-10 1056,4 0-672,-4 3 992,8 2-864,-4-8 1024,0 3-992,0-3 672,8 3-832,-3 1 160,3 0-416,-3 1 32,0-2-192,3 1 160,0 0-192,-3 0 192,5 4-192,-7-6 191,2 7-191,0 2 320,-2 5-224,2 4 384,5 0-320,-2 4 160,0 2-256,-12 10 128,4 2-160,-9 6 160,6-5-192,-7 4 96,10-5-96,-8 1 96,8-3-128,-5-9-96,5-1 0,0-13-256,5-2 160,-5-19-576,3 0 384,2-19-352,5 4 384,2-16-64,2 8 224,-2-15 0,2 6 64,-6-4 128,6 10-32,-6-1-96,0 8 32,2-5 32,3 10 0,-5-2 64,5 12-32,-3 0 128,3 12-96,0 8 192,0 12-160,0 6 192,0 6-192,-9 8 192,6-2-192,-10 4 96,4-2-96,-4-4-64,0-6 0,0-6-32,4-1 0,1-12-352,3 1 192,1-24-576,5 1 416,-6-16-128,5-1 256,0-6 97,0 6 95,0-16 0,5 10 0,-5-10 0,2 14 0,-3 2 127,2 9-63,-2 4 320,6 11-192,0 8 160,-5 2-192,-5 14 224,5 8-256,-3 0 160,-2 2-160,-3 2-64,3 2-32,-3-3-1184,3 2 640,-3-11-2751,3-2 1823,-3-15-3360,3-5 2688</inkml:trace>
        </inkml:traceGroup>
        <inkml:traceGroup>
          <inkml:annotationXML>
            <emma:emma xmlns:emma="http://www.w3.org/2003/04/emma" version="1.0">
              <emma:interpretation id="{88AAE2C7-D698-4E4C-8E74-61E7C821C1F7}" emma:medium="tactile" emma:mode="ink">
                <msink:context xmlns:msink="http://schemas.microsoft.com/ink/2010/main" type="inkWord" rotatedBoundingBox="14560,7164 14653,7162 14673,7846 14579,7849"/>
              </emma:interpretation>
              <emma:one-of disjunction-type="recognition" id="oneOf4">
                <emma:interpretation id="interp20" emma:lang="zh-CN" emma:confidence="0">
                  <emma:literal>i</emma:literal>
                </emma:interpretation>
                <emma:interpretation id="interp21" emma:lang="zh-CN" emma:confidence="0">
                  <emma:literal>ⅰ</emma:literal>
                </emma:interpretation>
                <emma:interpretation id="interp22" emma:lang="zh-CN" emma:confidence="0">
                  <emma:literal>;</emma:literal>
                </emma:interpretation>
                <emma:interpretation id="interp23" emma:lang="zh-CN" emma:confidence="0">
                  <emma:literal>“</emma:literal>
                </emma:interpretation>
                <emma:interpretation id="interp24" emma:lang="zh-CN" emma:confidence="0">
                  <emma:literal>、</emma:literal>
                </emma:interpretation>
              </emma:one-of>
            </emma:emma>
          </inkml:annotationXML>
          <inkml:trace contextRef="#ctx0" brushRef="#br0" timeOffset="3500">14905 8370 7552,'-4'8'2816,"4"-8"-1536,4 62-928,-4-43 1088,6 1-832,-6 3 128,0 0-448,0 5-960,0 0 352,0-2-2976,0 1 1824</inkml:trace>
          <inkml:trace contextRef="#ctx0" brushRef="#br0" timeOffset="3800">14813 7991 6656,'-5'-39'2464,"5"39"-1344,10 16-960,-10-16 736,5 4-544,-2 0-96,7 4-160,3 7-1632,0 4 832,8 1-2944,1 0 2016</inkml:trace>
        </inkml:traceGroup>
        <inkml:traceGroup>
          <inkml:annotationXML>
            <emma:emma xmlns:emma="http://www.w3.org/2003/04/emma" version="1.0">
              <emma:interpretation id="{31747DBA-62F1-48CA-8B6C-F4FDF97E7C8F}" emma:medium="tactile" emma:mode="ink">
                <msink:context xmlns:msink="http://schemas.microsoft.com/ink/2010/main" type="inkWord" rotatedBoundingBox="14768,7512 15122,7502 15136,7965 14782,7976"/>
              </emma:interpretation>
              <emma:one-of disjunction-type="recognition" id="oneOf5">
                <emma:interpretation id="interp25" emma:lang="zh-CN" emma:confidence="0">
                  <emma:literal>t</emma:literal>
                </emma:interpretation>
                <emma:interpretation id="interp26" emma:lang="zh-CN" emma:confidence="0">
                  <emma:literal>:</emma:literal>
                </emma:interpretation>
                <emma:interpretation id="interp27" emma:lang="zh-CN" emma:confidence="0">
                  <emma:literal>工</emma:literal>
                </emma:interpretation>
                <emma:interpretation id="interp28" emma:lang="zh-CN" emma:confidence="0">
                  <emma:literal>之</emma:literal>
                </emma:interpretation>
                <emma:interpretation id="interp29" emma:lang="zh-CN" emma:confidence="0">
                  <emma:literal>己</emma:literal>
                </emma:interpretation>
              </emma:one-of>
            </emma:emma>
          </inkml:annotationXML>
          <inkml:trace contextRef="#ctx0" brushRef="#br0" timeOffset="4353">15072 8538 8704,'-40'0'3232,"40"0"-1728,-3 4-1600,-2-4 1024,10 0-608,-2 0 576,7 0-512,3 0-64,4 0-192,5 0-992,5 0 448,4-4-2848,3 0 1792,7-7-2944,-2 6 2496</inkml:trace>
          <inkml:trace contextRef="#ctx0" brushRef="#br0" timeOffset="4116">15046 8308 6656,'0'-9'2464,"0"9"-1344,16 33-960,-6-33 800,-2 0-576,6-5 128,-2 2-352,6-2 352,0 5-288,0 5 384,3 3-352,-6 3 288,-3 4-288,-8-2 480,0 1-416,-12 5 575,4 6-511,-10-2 512,2 5-512,-6-1 224,5 0-352,0 5 192,3 3-224,2-9-128,8 1-64,5-2 32,3-6-32,5-4 64,9 1-64,4-7-448,0 1 224,6-6-1376,-2 0 832,1-8-2527,-5 4 1791,0-4-3392,-3 2 2752</inkml:trace>
        </inkml:traceGroup>
        <inkml:traceGroup>
          <inkml:annotationXML>
            <emma:emma xmlns:emma="http://www.w3.org/2003/04/emma" version="1.0">
              <emma:interpretation id="{F8F2A021-C1ED-4FBA-8013-2BB1092576EE}" emma:medium="tactile" emma:mode="ink">
                <msink:context xmlns:msink="http://schemas.microsoft.com/ink/2010/main" type="inkWord" rotatedBoundingBox="15187,7494 15572,7482 15584,7903 15199,7914"/>
              </emma:interpretation>
              <emma:one-of disjunction-type="recognition" id="oneOf6">
                <emma:interpretation id="interp30" emma:lang="zh-CN" emma:confidence="0">
                  <emma:literal>a</emma:literal>
                </emma:interpretation>
                <emma:interpretation id="interp31" emma:lang="zh-CN" emma:confidence="0">
                  <emma:literal>“</emma:literal>
                </emma:interpretation>
                <emma:interpretation id="interp32" emma:lang="zh-CN" emma:confidence="0">
                  <emma:literal>▽</emma:literal>
                </emma:interpretation>
                <emma:interpretation id="interp33" emma:lang="zh-CN" emma:confidence="0">
                  <emma:literal>8</emma:literal>
                </emma:interpretation>
                <emma:interpretation id="interp3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4874">15660 8443 5120,'-17'-11'1920,"17"11"-1024,-28-8-288,20-4 1312,8 0-1088,-8-10 608,-2 6-864,-3-4 352,5 4-576,-10-4 320,8 9-384,-6 0 256,2 6-288,-2 10 127,2 6-223,-3 8 128,7 5-160,2 3 0,3 6-64,5 1-64,10 1 32,-2 8-32,5-5 0,0 0-96,0 2 64,0-12-128,5-4 96,-6-16-256,3-5 192,-7-20-160,0 7 161,2-14 63,3 9 64,-5-8 128,2 7-65,-2 0 385,5 10-224,0 0 224,5 12-224,-5 0 0,5 10-128,-5 3 160,5 4-160,-5-3-608,0 0 288,0-5-1887,2-4 1151,-3-17-2752,2-2 2112,-2-20-2432,1 1 2304</inkml:trace>
        </inkml:traceGroup>
        <inkml:traceGroup>
          <inkml:annotationXML>
            <emma:emma xmlns:emma="http://www.w3.org/2003/04/emma" version="1.0">
              <emma:interpretation id="{D4EF20DA-41D1-48C9-977C-54397C4B12FE}" emma:medium="tactile" emma:mode="ink">
                <msink:context xmlns:msink="http://schemas.microsoft.com/ink/2010/main" type="inkWord" rotatedBoundingBox="15591,6967 15994,6955 16023,7953 15619,7965"/>
              </emma:interpretation>
              <emma:one-of disjunction-type="recognition" id="oneOf7">
                <emma:interpretation id="interp35" emma:lang="zh-CN" emma:confidence="0">
                  <emma:literal>b</emma:literal>
                </emma:interpretation>
                <emma:interpretation id="interp36" emma:lang="zh-CN" emma:confidence="0">
                  <emma:literal>卜</emma:literal>
                </emma:interpretation>
                <emma:interpretation id="interp37" emma:lang="zh-CN" emma:confidence="0">
                  <emma:literal>忄</emma:literal>
                </emma:interpretation>
                <emma:interpretation id="interp38" emma:lang="zh-CN" emma:confidence="0">
                  <emma:literal>”</emma:literal>
                </emma:interpretation>
                <emma:interpretation id="interp39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5366">15854 7788 7040,'-5'-6'2624,"5"6"-1408,-5-28-640,0 28 1216,10 11-992,-5 0 544,0 9-832,0 11 383,5 4-543,0 16 384,8 4-416,-10 23 192,7-1-288,-7 21 64,7-4-160,-5-5 224,-2-6-224,2-8 32,-1-10-96,0-13-192,1-10 64,-5-23-608,5-8 384,-1-25-512,9-6 448,4-15-32,5-1 224,4-9 32,0 6 64,2 0 0,-2 14 0,0-2 64,0 12 0,-4 3 64,0 12-32,-5 8 256,6 8-160,-5-2 384,-2 6-288,-12 4 320,2 4-320,-20 2 96,5 6-192,-12-5 64,-2-3-96,-16-9-352,3 0 160,-2-7-960,6-1 576,2-11-2047,12 0 1407,14-23-3488,13-1 2560,8-26-1920,9 3 2272</inkml:trace>
        </inkml:traceGroup>
        <inkml:traceGroup>
          <inkml:annotationXML>
            <emma:emma xmlns:emma="http://www.w3.org/2003/04/emma" version="1.0">
              <emma:interpretation id="{9279944C-048F-4625-A0AC-73BB05F88719}" emma:medium="tactile" emma:mode="ink">
                <msink:context xmlns:msink="http://schemas.microsoft.com/ink/2010/main" type="inkWord" rotatedBoundingBox="16043,7014 16132,7011 16156,7805 16066,7807"/>
              </emma:interpretation>
              <emma:one-of disjunction-type="recognition" id="oneOf8">
                <emma:interpretation id="interp40" emma:lang="zh-CN" emma:confidence="0">
                  <emma:literal>l</emma:literal>
                </emma:interpretation>
                <emma:interpretation id="interp41" emma:lang="zh-CN" emma:confidence="0">
                  <emma:literal>1</emma:literal>
                </emma:interpretation>
                <emma:interpretation id="interp42" emma:lang="zh-CN" emma:confidence="0">
                  <emma:literal>∶</emma:literal>
                </emma:interpretation>
                <emma:interpretation id="interp43" emma:lang="zh-CN" emma:confidence="0">
                  <emma:literal>丨</emma:literal>
                </emma:interpretation>
                <emma:interpretation id="interp44" emma:lang="zh-CN" emma:confidence="0">
                  <emma:literal>(</emma:literal>
                </emma:interpretation>
              </emma:one-of>
            </emma:emma>
          </inkml:annotationXML>
          <inkml:trace contextRef="#ctx0" brushRef="#br0" timeOffset="5615">16317 7827 7424,'-3'-19'2816,"3"19"-1536,0-7-576,-5 7 1472,5 3-1248,-5 6 575,2 5-927,-2 13 480,5 9-608,0 20 384,5-3-480,-2 18 320,2-1-384,0 8 0,3 0-192,0-4-480,7-12 192,-7-12-1664,5-6 1024,-4-14-3039,5-5 2175,-6-19-3392,-1-1 2912</inkml:trace>
        </inkml:traceGroup>
        <inkml:traceGroup>
          <inkml:annotationXML>
            <emma:emma xmlns:emma="http://www.w3.org/2003/04/emma" version="1.0">
              <emma:interpretation id="{4927D1B6-8BDF-4A49-9A16-961D6524EA87}" emma:medium="tactile" emma:mode="ink">
                <msink:context xmlns:msink="http://schemas.microsoft.com/ink/2010/main" type="inkWord" rotatedBoundingBox="16237,7403 16693,7390 16706,7844 16250,7857"/>
              </emma:interpretation>
              <emma:one-of disjunction-type="recognition" id="oneOf9">
                <emma:interpretation id="interp45" emma:lang="zh-CN" emma:confidence="0">
                  <emma:literal>l</emma:literal>
                </emma:interpretation>
                <emma:interpretation id="interp46" emma:lang="zh-CN" emma:confidence="0">
                  <emma:literal>e</emma:literal>
                </emma:interpretation>
                <emma:interpretation id="interp47" emma:lang="zh-CN" emma:confidence="0">
                  <emma:literal>七</emma:literal>
                </emma:interpretation>
                <emma:interpretation id="interp48" emma:lang="zh-CN" emma:confidence="0">
                  <emma:literal>只</emma:literal>
                </emma:interpretation>
                <emma:interpretation id="interp49" emma:lang="zh-CN" emma:confidence="0">
                  <emma:literal>世</emma:literal>
                </emma:interpretation>
              </emma:one-of>
            </emma:emma>
          </inkml:annotationXML>
          <inkml:trace contextRef="#ctx0" brushRef="#br0" timeOffset="5984">16494 8498 7552,'8'4'2816,"-8"-4"-1536,22 16-736,-13-12 1152,-1 0-960,5-4-96,9 0-416,4-8-192,0 4-64,6-8-480,-2 0 288,-2-16-544,-2 6 448,-5-17-224,-4 4 352,-3-8 288,-5 12-32,-9-4 928,0 7-576,-9 5 896,1 7-736,-10 8 319,0 14-511,-8 4 448,4 7-512,0 14 512,14 7-512,4 4 224,4 2-320,4 4 0,9-6-128,4 0-64,0-6 0,6-9-320,-2-5 160,2-2-1024,2-3 672,1-9-1792,2-6 1281,-7-10-3201,2 6 2336,-2-10-2656,1 4 2592</inkml:trace>
        </inkml:traceGroup>
        <inkml:traceGroup>
          <inkml:annotationXML>
            <emma:emma xmlns:emma="http://www.w3.org/2003/04/emma" version="1.0">
              <emma:interpretation id="{518EB483-6BF5-4A2F-8BD6-CA783B47A326}" emma:medium="tactile" emma:mode="ink">
                <msink:context xmlns:msink="http://schemas.microsoft.com/ink/2010/main" type="inkWord" rotatedBoundingBox="16885,6867 17606,6846 17640,7990 16919,8011"/>
              </emma:interpretation>
              <emma:one-of disjunction-type="recognition" id="oneOf10">
                <emma:interpretation id="interp50" emma:lang="zh-CN" emma:confidence="0">
                  <emma:literal>G</emma:literal>
                </emma:interpretation>
                <emma:interpretation id="interp51" emma:lang="zh-CN" emma:confidence="0">
                  <emma:literal>Q</emma:literal>
                </emma:interpretation>
                <emma:interpretation id="interp52" emma:lang="zh-CN" emma:confidence="0">
                  <emma:literal>d</emma:literal>
                </emma:interpretation>
                <emma:interpretation id="interp53" emma:lang="zh-CN" emma:confidence="0">
                  <emma:literal>9</emma:literal>
                </emma:interpretation>
                <emma:interpretation id="interp5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6983">17863 7910 6912,'-23'-20'2624,"23"20"-1408,-18-24-992,10 12 1152,3 9-832,-11-21 608,1 1-672,-11-8 384,0 4-512,-12-4 256,2 7-353,-8 1 289,13 12-320,-18-2 224,11 13-224,-16 13 0,11 6-128,-9 15 0,11 5-32,-3 13 32,10 1-64,-2 19 192,16-7-128,5 14 96,12-6-96,11 5 96,10-1-128,12-5-32,9-14 0,10-4-128,4-7 64,7-8-832,-1-4 480,1-15-1663,-7-4 1119,-1-24-2304,-3 0 1824,-13-15-2720,-6 4 2336</inkml:trace>
          <inkml:trace contextRef="#ctx0" brushRef="#br0" timeOffset="7332">17464 8245 6400,'-41'0'2464,"41"0"-1344,-18-19-608,15 11 1184,3 5-960,0-11 352,3 6-640,2-3 352,8 3-448,5-3 256,0 3-353,8 1 65,0 2-192,5-3 160,4 8-192,1-6 256,-5 6-224,-2-9 384,-2 4-288,-1-1 448,-4 6-384,0-5 352,-4 5-352,-5 0 128,0 8-256,-8 3 224,3 9-256,-3 8 320,3-1-256,-3 12 160,3 3-192,-3 13-64,4 4-64,-5 4 32,0-9-32,-4 1-448,5-5 224,-5-3-1824,0-8 1120,0-8-3199,0-4 2271,0-15-3520,0-5 3040</inkml:trace>
        </inkml:traceGroup>
        <inkml:traceGroup>
          <inkml:annotationXML>
            <emma:emma xmlns:emma="http://www.w3.org/2003/04/emma" version="1.0">
              <emma:interpretation id="{1D6E7D55-BE4E-4FA7-BDFE-CCCF2F606B55}" emma:medium="tactile" emma:mode="ink">
                <msink:context xmlns:msink="http://schemas.microsoft.com/ink/2010/main" type="inkWord" rotatedBoundingBox="17755,7317 18857,7285 18890,8401 17787,8433"/>
              </emma:interpretation>
              <emma:one-of disjunction-type="recognition" id="oneOf11">
                <emma:interpretation id="interp55" emma:lang="zh-CN" emma:confidence="0">
                  <emma:literal>M</emma:literal>
                </emma:interpretation>
                <emma:interpretation id="interp56" emma:lang="zh-CN" emma:confidence="0">
                  <emma:literal>州</emma:literal>
                </emma:interpretation>
                <emma:interpretation id="interp57" emma:lang="zh-CN" emma:confidence="0">
                  <emma:literal>冽</emma:literal>
                </emma:interpretation>
                <emma:interpretation id="interp58" emma:lang="zh-CN" emma:confidence="0">
                  <emma:literal>吲</emma:literal>
                </emma:interpretation>
                <emma:interpretation id="interp59" emma:lang="zh-CN" emma:confidence="0">
                  <emma:literal>听</emma:literal>
                </emma:interpretation>
              </emma:one-of>
            </emma:emma>
          </inkml:annotationXML>
          <inkml:trace contextRef="#ctx0" brushRef="#br0" timeOffset="8487">18006 8202 7040,'10'-23'2720,"-10"23"-1472,21 0-768,-13 0 1376,2 9-1056,-5-3 704,3 10-896,0 8 383,2 10-575,-6-3 320,0-3-416,0-1 128,4 4-288,2 5 224,-2 3-256,-2-1 160,1 2-160,4-10 64,-3 3-96,1-14 160,0-4-160,-2-11 96,3 0-96,-1-20 0,0-4-32,-1-19 32,5 9-64,-3-13-96,-2 8 32,10-13-256,-1 14 160,0-9-1024,5 7 672,-4-3-1376,3 5 1056,2 2-1791,-2 12 1439,2 1-1696,-3 7 1632,8 1-928,-2 8 1216,10 3-256,3 3 672,0 1 384,-4 8 96,-4-5 1248,-5 6-672,-3-10 1536,-2 0-1152,-3-6 864,-5 0-1024,-8-5 736,3-1-864,-8-6 640,0 3-736,-18-2 448,5 0-577,-18 8 545,5 1-544,-12 5 288,6 8-416,-12 4 128,14 7-256,-6 8 128,10 1-160,0 11 64,14 3-96,-4 5 0,16-3-32,6-5 32,6-5-64,6-10-288,0-9 128,8-10-512,0-5 352,5-16-352,0 4 352,-1-16 32,-4 9 128,2-8 320,-2 7-128,-6 1 480,-1 11-288,-6 4 384,5 8-384,-5 0 224,0 5-256,-4-6 0,4 5-128,-5 3-544,2 9 224,3-1-1312,0 0 864,5-19-1407,0 0 1183,0-22-704,-2 3 928,-4-14 32,6 7 384,-4-9 576,0 12-160,-6-10 864,0 14-576,-2-4 736,-2 7-704,0-4 352,0 9-513,1-5 417,0 5-448,-5-1 512,3 9-480,-3-2 512,0 10-512,0-2 352,5 9-384,-5 7 416,0 5-416,0 2 288,0 7-320,0 17 64,0 0-192,0 21 64,5-5-96,-5 24 0,0-4-32,0 11-64,0-11 32,0 3-320,0-3 160,0-11-1152,3-13 704,2-24-1856,4-7 1376,0-26-2079,-1-5 1791,1-24-2080,0 5 1952,-4-32-1952,-1 4 1952</inkml:trace>
        </inkml:traceGroup>
        <inkml:traceGroup>
          <inkml:annotationXML>
            <emma:emma xmlns:emma="http://www.w3.org/2003/04/emma" version="1.0">
              <emma:interpretation id="{8C76890A-2DC1-49F5-8116-22E8777B5BBC}" emma:medium="tactile" emma:mode="ink">
                <msink:context xmlns:msink="http://schemas.microsoft.com/ink/2010/main" type="inkWord" rotatedBoundingBox="18791,6815 19646,6790 19675,7800 18821,7824"/>
              </emma:interpretation>
              <emma:one-of disjunction-type="recognition" id="oneOf12">
                <emma:interpretation id="interp60" emma:lang="zh-CN" emma:confidence="0">
                  <emma:literal>水</emma:literal>
                </emma:interpretation>
                <emma:interpretation id="interp61" emma:lang="zh-CN" emma:confidence="0">
                  <emma:literal>忄</emma:literal>
                </emma:interpretation>
                <emma:interpretation id="interp62" emma:lang="zh-CN" emma:confidence="0">
                  <emma:literal>卟</emma:literal>
                </emma:interpretation>
                <emma:interpretation id="interp63" emma:lang="zh-CN" emma:confidence="0">
                  <emma:literal>仆</emma:literal>
                </emma:interpretation>
                <emma:interpretation id="interp64" emma:lang="zh-CN" emma:confidence="0">
                  <emma:literal>吓</emma:literal>
                </emma:interpretation>
              </emma:one-of>
            </emma:emma>
          </inkml:annotationXML>
          <inkml:trace contextRef="#ctx0" brushRef="#br0" timeOffset="8793">19074 8306 6400,'-18'-147'2368,"18"147"-1280,4-27-576,0 18 1248,6 6-992,2-5 832,2 5-928,3 3 416,1 3-609,-2 13 65,7 4-288,-5 10 256,3 1-288,-8 16 512,5 1-416,-13-6 416,0-4-416,-15-2 128,7 0-288,-20-6-128,5-2-64,-3-8-1024,3-1 576,-5-16-2368,11 3 1601,-2-20-4161,10 8 3040</inkml:trace>
          <inkml:trace contextRef="#ctx0" brushRef="#br0" timeOffset="9174">19490 7605 7808,'-10'-15'2880,"10"15"-1536,-13 3-800,10 1 1632,6 0-1216,-6 8 831,3 4-1087,-5 12 224,10 2-576,-5 18 224,3 2-320,2 19 64,0 3-192,-10 12 288,5 2-224,-5 9 256,10-9-256,-5-12 32,0-7-128,0-14-64,0-6 0,0-16-480,8-7 256,-3-29-544,3-1 416,7-27-288,-3 2 352,2-11-64,4 7 192,-2-4 0,6 11 64,1 1 64,-2 7 0,2 6 192,-2 9-96,-3 10 544,0 6-384,0 12 544,-2 4-480,-2 9 224,2 3-320,2 0-224,0 0 0,5-8-1760,-2-1 960,10-17-5663,4-7 3583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19.685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6422 12458 8064,'0'18'2976,"0"-4"-1600,0 8-1120,0-8 768,0-2-352,4 4 0,2-3-384,3-4-160,-9-5-96,11-4-1536,-17 0-576,6-10-1760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3:45.05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B2ABE98-6C63-420B-B7DE-70C1002448D9}" emma:medium="tactile" emma:mode="ink">
          <msink:context xmlns:msink="http://schemas.microsoft.com/ink/2010/main" type="inkDrawing"/>
        </emma:interpretation>
      </emma:emma>
    </inkml:annotationXML>
    <inkml:trace contextRef="#ctx0" brushRef="#br0">8799 3608 4736,'-3'8'1760,"3"-8"-960,0 20-384,0-12 896,3-2-736,2 10 288,3 4-544,7 2 128,1 6-288,7-4 64,-2 0-128,6-14 160,-1-1-160,-5-18 32,2 3-64,-2-13 32,7 0-64,-7-14-32,1 6 32,-4-7-32,-5 3 0,-9-5 256,0 8-128,-12-7 512,3 4-352,-8 4 160,0 7-288,-4 0 64,3 12-128,-8 8 224,9 14-192,-13 5 256,8 4-256,-3 7 384,6 10-288,3 3 223,-2 4-223,6 0 64,4-2-160,4-1 64,9-5-96,8 0 0,1-3-32,4-8-192,4-6 64,5-10-736,5-2 416,2-12-1791,1-6 1215,2-16-3040,-2 5 2272,-4-20-2048,-1 7 2208</inkml:trace>
  </inkml:traceGroup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3:45.39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31FB0BE-EA30-416D-AFC7-511DAD54C122}" emma:medium="tactile" emma:mode="ink">
          <msink:context xmlns:msink="http://schemas.microsoft.com/ink/2010/main" type="inkDrawing"/>
        </emma:interpretation>
      </emma:emma>
    </inkml:annotationXML>
    <inkml:trace contextRef="#ctx0" brushRef="#br0">9394 3301 5888,'-7'-3'2176,"7"3"-1152,0-16-640,0 20 1248,0 3-960,0 5 704,0 1-832,0 7 288,0-1-480,0 11 224,5 4-320,-5 14 192,2 4-224,4 1 287,-1 2-287,-2 4 160,7-9-224,-6-3 128,5-3-160,-4-19 288,3 0-224,-4-22 160,5 2-192,0-29 64,-1 1-128,1-28-64,5 5 0,-6-13 32,5 7-32,0-1-96,0 14 32,5-13-1024,0 13 576,0 0-2623,2 16 1727,-2-1-3712,6 13 2880</inkml:trace>
  </inkml:traceGroup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3:45.70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1432A9F-EBE4-44E8-9DEA-C54996F83874}" emma:medium="tactile" emma:mode="ink">
          <msink:context xmlns:msink="http://schemas.microsoft.com/ink/2010/main" type="inkDrawing"/>
        </emma:interpretation>
      </emma:emma>
    </inkml:annotationXML>
    <inkml:trace contextRef="#ctx0" brushRef="#br0">9781 3254 5376,'-21'16'2016,"21"-16"-1088,-13-8-256,8 3 1408,5 10-1120,-5-5 448,2 3-864,-2 2 192,5 6-416,-5-3 224,10 3-288,-5 6 288,5 3-321,-2 5 321,2 8-320,0 6 320,3 3-320,-3 16 224,3-3-224,2 3-64,2-7-96,2-7-128,3-10 32,2-7-1024,-4-8 576,3-10-2495,5-1 1663,-2-25-3584,2 3 2784</inkml:trace>
  </inkml:traceGroup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3:45.92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64B8F63-85B3-48AD-8131-B227F0DD072D}" emma:medium="tactile" emma:mode="ink">
          <msink:context xmlns:msink="http://schemas.microsoft.com/ink/2010/main" type="inkDrawing"/>
        </emma:interpretation>
      </emma:emma>
    </inkml:annotationXML>
    <inkml:trace contextRef="#ctx0" brushRef="#br0">9685 3445 7680,'-23'19'2880,"23"-19"-1536,-8 12-864,3-7 1472,10-2-1120,-5-3 447,5 4-767,-2-4 0,11 4-320,3-4-32,10 4-96,4-4-416,3 0 224,7 0-1663,3 0 991,-1 0-3392,-4 4 2336,-3 0-2336,-6-2 2432</inkml:trace>
  </inkml:traceGroup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3:46.31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3ECCA33-2160-4CB8-B60E-CFD908D1A224}" emma:medium="tactile" emma:mode="ink">
          <msink:context xmlns:msink="http://schemas.microsoft.com/ink/2010/main" type="inkDrawing"/>
        </emma:interpretation>
      </emma:emma>
    </inkml:annotationXML>
    <inkml:trace contextRef="#ctx0" brushRef="#br0">10058 3558 6784,'0'12'2624,"0"-12"-1408,18 22-640,-10-13 1088,2 2-928,6 3 128,2 0-544,5-6-32,3 4-192,-1-8-192,1-1 32,2-10-448,-2-2 256,-5-10-352,-3-1 320,-8-6 96,-2 2 96,-13-12 512,2 6-224,-15-2 704,5 13-512,-10 0 448,5 11-480,-3 4 191,3 4-319,-3 6 64,4 8-160,-6 8 288,10 6-224,0 11 320,8-4-288,5 8 96,5 4-192,8-5-128,5 2-32,3-8-32,6-6 0,4-8-704,3-2 384,2-12-1919,3-4 1279,1-11-4000,-6 2 2816</inkml:trace>
  </inkml:traceGroup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3:46.58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18F0306-6808-47B6-8FA3-60BA722675F3}" emma:medium="tactile" emma:mode="ink">
          <msink:context xmlns:msink="http://schemas.microsoft.com/ink/2010/main" type="inkDrawing"/>
        </emma:interpretation>
      </emma:emma>
    </inkml:annotationXML>
    <inkml:trace contextRef="#ctx0" brushRef="#br0">10549 3418 6400,'-8'0'2464,"8"0"-1344,0-19-320,0 19 1376,0 3-1216,0 5 480,8 8-896,0 0 191,7-1-415,6 12 96,5 9-256,1 3 128,-1 0-160,0 0-128,5 0-32,-5 0-1440,-4 0 769,-4-9-3425,-1-2 2304,-4-12-2720,5-4 2624</inkml:trace>
  </inkml:traceGroup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3:46.81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4CD0326-CB32-46AA-B4AC-98E6305CD089}" emma:medium="tactile" emma:mode="ink">
          <msink:context xmlns:msink="http://schemas.microsoft.com/ink/2010/main" type="inkDrawing"/>
        </emma:interpretation>
      </emma:emma>
    </inkml:annotationXML>
    <inkml:trace contextRef="#ctx0" brushRef="#br0">10879 3320 7552,'-8'-11'2816,"8"11"-1536,-10 28-288,5-22 2080,2 7-1697,-10 1 993,-1 2-1440,-12 12 224,4 0-672,-18 11-96,9 6-224,-16 15-672,7 2 288,-7 4-2944,6-7 1728,-8 2-5023,15-5 3647</inkml:trace>
  </inkml:traceGroup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3:56.32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8CF47B4-D25F-4F0E-979F-1D87020D0724}" emma:medium="tactile" emma:mode="ink">
          <msink:context xmlns:msink="http://schemas.microsoft.com/ink/2010/main" type="inkDrawing" rotatedBoundingBox="7101,1506 11850,1848 11693,4028 6944,3686" hotPoints="11735,2766 9151,3868 6508,2917 9092,1814" semanticType="enclosure" shapeName="Ellipse"/>
        </emma:interpretation>
      </emma:emma>
    </inkml:annotationXML>
    <inkml:trace contextRef="#ctx0" brushRef="#br0">8430 2379 5504,'-38'-11'2112,"20"14"-1152,-5-3-1120,15 0 320,-5 5-256,-9-5 64,0 0 224,0 0 192,0-5-192,-5 5 320,1 0 128,0 0-128,-5 5 32,-13 3-192,0 11-32,0 12-128,-4 0-32,0 5-32,0 0 64,-5-2 32,2 4 96,-3 10-96,10-4 32,5-3-96,-2 1 0,7 2-96,-2 7-64,6-1 96,-6 10 64,7-2 0,-7 1 0,5-1-96,5 8 32,4-4-64,9 1-32,0 2 32,9-2 32,0 7 32,12-4 32,10-7 64,0-4 32,3 0-96,2-5-32,2-2-32,6 1-64,0-1 32,8-1 32,-1-5-32,4 2-32,1-5 96,9 8 0,1-9 32,17-4-1,-3 14 1,-2-10 0,1-2-64,8-2-64,-4-7 32,5-2-32,0-2 0,4-4 64,8-3-32,-4-4-32,-4-1 32,9-3-32,-4 4 0,4-4 0,4 0 0,8-5 64,-6 2-96,-7-5 0,6 0 32,-6-5 64,0 2-96,1-5 0,12 0 96,-2-1 96,-6 3-128,-2-2-96,0 0 32,0-1 64,-2-10-64,5 4 0,4-9 32,-9 2 64,-6-3-96,10-2 0,-4 1-32,0-7 0,-4 3 64,12-6 64,-9 5-32,-2-8-32,-3-3 96,2 3 0,-6 0-128,-4 0-32,-2-1 96,-10-6 96,-6-9 32,14-8 64,-3-2-64,-16-1 64,-7 3-128,-8 4 0,-10-2-32,-8-6-64,-6 8 32,-6 7 32,-12 3 32,-11-18 32,-14 5-64,-3-1 32,-10 2-64,-9 5-32,-8-2 32,-9-3 32,-10 1-32,-20 6-32,-6 4 160,-4 6 32,-22 5 64,10 8 64,-14 0-160,0 12-32,4 14-128,-8 2-32,4 3 32,-26 3 0,8 5-96,-8 0 64,8 0-128,-16-1 32,8 6 64,2-7 96,22 8 0,4-8 64,13 7-288,18-7-96,16 3-768,22-5-288,17 0-1343,22-4-609,16-4-576</inkml:trace>
  </inkml:traceGroup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3:57.81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DE8BDCB-7C0E-4B1E-8846-9AC52249C3DA}" emma:medium="tactile" emma:mode="ink">
          <msink:context xmlns:msink="http://schemas.microsoft.com/ink/2010/main" type="inkDrawing" rotatedBoundingBox="17247,1382 21798,1829 21613,3719 17061,3272" hotPoints="20924,3327 18510,3417 16605,1932 19019,1842" semanticType="enclosure" shapeName="Ellipse">
            <msink:sourceLink direction="with" ref="{EDE98571-1767-41B5-BA99-CE0FF85DB75F}"/>
            <msink:destinationLink direction="with" ref="{56AC2D9B-48DD-414F-ACAC-CAE712CA21F4}"/>
          </msink:context>
        </emma:interpretation>
      </emma:emma>
    </inkml:annotationXML>
    <inkml:trace contextRef="#ctx0" brushRef="#br0">18863 2338 9472,'-13'-20'3520,"-5"12"-1920,1 0-2368,9 8 384,-5 0 64,-10-3 160,-3-2 384,0 1 256,-5 2-224,-5-3 224,-2 5 64,-6 5-96,-10-3 64,-7 7-160,-1 2 31,1 6-159,-14 2-64,0 7 0,-2 14-32,2-6 0,4 6 64,6-2-96,-7 6 0,12 4 32,2 1 64,1 2-32,9 4 0,4 3-192,0 9-32,10 3 96,3-4 96,6-4-96,7-3-32,8 6 64,15-6 32,3-4 32,10-1 0,8 2-64,5-6-64,12 0-64,6 6 32,5-14 96,7 8 32,-1 2-128,14-10 32,1-4-64,0 2 0,14-8 64,-6-1 0,9 3 0,-4-7 0,12 5 0,-3 0 0,-1-10-96,6 3 0,-6-6-96,4 1 32,2 0 96,2-1 96,-2 3 0,4 3 64,-1-3-128,0-2 0,4-1 32,1-2 0,-4-7-96,7-1 64,-3-6 32,4 1 0,14-4-160,-10-4 32,-4-4 0,-4-4 64,-9 2-32,-1-7 32,-3-2 64,12-4 64,-12-1-96,-4-15 0,-6 8 32,-4 0 0,-9-5-96,-2 2 0,-12-1 64,-2-12 64,-19-3-64,-8-2 0,-10 2 32,-12-1 64,-9 1-32,-9-9-32,-12-7 32,-15 0-32,-7-1 64,-14-2 32,-13-7 160,-5 7 96,-9 3-64,1 3 0,-4 4-32,-23-10 64,-4 5-224,-4 6-64,-1 4-32,1 10 0,-5 6-160,-1 2 32,-7 6 64,0 2 96,-2-12 0,7 10 64,2 8-128,-2-6 0,7 8-32,4 4-64,7 16 0,6 0 96,14 0-416,13 0-192,11 5-1343,10-2-577,11 13-1760</inkml:trace>
    <inkml:trace contextRef="#ctx0" brushRef="#br1" timeOffset="95769">21083 3317 3072,'-13'4'1216,"13"7"-640,-18-3-192,13-5 512,2 2-32,3-5 64,0 3-160,0 2-96,-5-5 416,5 0-608,8 0 32,-3-5-32,3 2 0,-3 3 32,5 0-64,-2-11-32,0 3-32,7-4 64,1-1-224,2 7-64,8-7-32,1 1 64,4-4 32,13-10 32,-6 2-128,6-7-32,-4 4-32,5-1 32,-6 5-64,4-1 64,6-2-64,-5 2-32,-6 1 32,7 3 31,-5 1-31,-6 3 64,1-1-128,-3 3-64,-6 3-287,-4-3-97,0-5-384,0 4-160,-1-12-320,10 2-32,-5 6-3552,4-7 1536</inkml:trace>
  </inkml:traceGroup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3:59.97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2BE4B51-BD2D-4A77-A8FB-63C71D8D0A4A}" emma:medium="tactile" emma:mode="ink">
          <msink:context xmlns:msink="http://schemas.microsoft.com/ink/2010/main" type="writingRegion" rotatedBoundingBox="312,357 7820,9 8228,8812 720,9160"/>
        </emma:interpretation>
      </emma:emma>
    </inkml:annotationXML>
    <inkml:traceGroup>
      <inkml:annotationXML>
        <emma:emma xmlns:emma="http://www.w3.org/2003/04/emma" version="1.0">
          <emma:interpretation id="{FE706D99-B901-421D-BBCA-13FBF67E193F}" emma:medium="tactile" emma:mode="ink">
            <msink:context xmlns:msink="http://schemas.microsoft.com/ink/2010/main" type="paragraph" rotatedBoundingBox="727,234 6074,325 6056,1404 708,1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3D3BE2-4D66-4081-BC17-03452512F8BA}" emma:medium="tactile" emma:mode="ink">
              <msink:context xmlns:msink="http://schemas.microsoft.com/ink/2010/main" type="line" rotatedBoundingBox="727,234 6074,325 6056,1404 708,1314"/>
            </emma:interpretation>
          </emma:emma>
        </inkml:annotationXML>
        <inkml:traceGroup>
          <inkml:annotationXML>
            <emma:emma xmlns:emma="http://www.w3.org/2003/04/emma" version="1.0">
              <emma:interpretation id="{79BEF430-5C4D-470F-8EA7-578DE4A36409}" emma:medium="tactile" emma:mode="ink">
                <msink:context xmlns:msink="http://schemas.microsoft.com/ink/2010/main" type="inkWord" rotatedBoundingBox="720,602 1101,609 1093,1122 712,1116"/>
              </emma:interpretation>
              <emma:one-of disjunction-type="recognition" id="oneOf0">
                <emma:interpretation id="interp0" emma:lang="zh-CN" emma:confidence="0">
                  <emma:literal>*</emma:literal>
                </emma:interpretation>
                <emma:interpretation id="interp1" emma:lang="zh-CN" emma:confidence="0">
                  <emma:literal>¥</emma:literal>
                </emma:interpretation>
                <emma:interpretation id="interp2" emma:lang="zh-CN" emma:confidence="0">
                  <emma:literal>女</emma:literal>
                </emma:interpretation>
                <emma:interpretation id="interp3" emma:lang="zh-CN" emma:confidence="0">
                  <emma:literal>乄</emma:literal>
                </emma:interpretation>
                <emma:interpretation id="interp4" emma:lang="zh-CN" emma:confidence="0">
                  <emma:literal>廾</emma:literal>
                </emma:interpretation>
              </emma:one-of>
            </emma:emma>
          </inkml:annotationXML>
          <inkml:trace contextRef="#ctx0" brushRef="#br0">1292 1402 4608,'0'-5'1760,"0"5"-960,-20-3-160,10 3 1376,10 3-1088,-8 6 960,0 7-1088,-6 3 480,4 0-736,-7 15 288,8-1-512,-8 6 191,4 0-287,-9 10 64,8-1-160,-4 2-128,6-6-32,-2-10-608,6-4 352,-2-10-1855,8-4 1183,-8-12-3744,10 0 2656</inkml:trace>
          <inkml:trace contextRef="#ctx0" brushRef="#br0" timeOffset="-270">973 1479 3968,'-5'-24'1472,"5"24"-768,0-3-256,0-2 1024,0 10-800,0-5 736,0 0-800,0 0 448,0 0-608,5 0 384,0 3-480,-2 2 256,6 1-352,0 7 128,4 2-224,-1 1 224,6 4-256,0 2 160,0 3-160,1-3 0,-3 5-64,-2-2 32,3-2-64,-3-3-864,2-4 448,-3-10-2240,2 7 1472,-7-10-3040,0 1 2400</inkml:trace>
          <inkml:trace contextRef="#ctx0" brushRef="#br0" timeOffset="262">999 1610 4864,'-5'-6'1824,"5"6"-960,5-5-512,-5 2 1120,5 6-832,-5-3 864,8 0-896,1 0 480,8 0-640,1 0 192,4 5-384,4-5 0,0 4-160,5-2-64,0 4 0,-1-6-480,1 2 256,-5-2-1536,2 0 960,-7 0-3328,-3 0 2272</inkml:trace>
        </inkml:traceGroup>
        <inkml:traceGroup>
          <inkml:annotationXML>
            <emma:emma xmlns:emma="http://www.w3.org/2003/04/emma" version="1.0">
              <emma:interpretation id="{7176374F-68A4-4C03-B939-25F6D6A685E6}" emma:medium="tactile" emma:mode="ink">
                <msink:context xmlns:msink="http://schemas.microsoft.com/ink/2010/main" type="inkWord" rotatedBoundingBox="1482,286 1901,293 1883,1333 1464,1326"/>
              </emma:interpretation>
              <emma:one-of disjunction-type="recognition" id="oneOf1">
                <emma:interpretation id="interp5" emma:lang="zh-CN" emma:confidence="0">
                  <emma:literal>多</emma:literal>
                </emma:interpretation>
                <emma:interpretation id="interp6" emma:lang="zh-CN" emma:confidence="0">
                  <emma:literal>变</emma:literal>
                </emma:interpretation>
                <emma:interpretation id="interp7" emma:lang="zh-CN" emma:confidence="0">
                  <emma:literal>炙</emma:literal>
                </emma:interpretation>
                <emma:interpretation id="interp8" emma:lang="zh-CN" emma:confidence="0">
                  <emma:literal>爹</emma:literal>
                </emma:interpretation>
                <emma:interpretation id="interp9" emma:lang="zh-CN" emma:confidence="0">
                  <emma:literal>㚣</emma:literal>
                </emma:interpretation>
              </emma:one-of>
            </emma:emma>
          </inkml:annotationXML>
          <inkml:trace contextRef="#ctx0" brushRef="#br0" timeOffset="3131">1999 1077 4352,'0'0'1664,"0"0"-896,5 9-256,-5-6 1152,0 2-928,-5 1 608,5 11-832,-4-1 320,4-2-512,-13 11 320,0-3-352,-18 6 192,13-1-256,-13 1-64,10-5-96,-5-1-64,4 3 32,0-3-128,8-2 64,1-12-128,10 0 96,3-11-192,3 3 160,7-8-96,3 3 96,5-6-224,2 2 192,3-2 32,3 3 96,-3-7 192,3 2-96,-5-1-96,7 6-32,-12 0 32,2 4 0,-6-4 128,2 8-64,-10 0 320,6 3-192,-10-3 256,0 9-256,-5-1 256,0 8-256,-3-2 256,3 6-256,-8 4 160,0-1-193,-12 4 65,7 1-128,-18 3 0,15 8-32,-10-4-64,8-4 32,-3-3-544,9-5 289,-6-8-1601,10 2 1024,0-14-2048,5-3 1600,3-11-2432,5-1 2080</inkml:trace>
          <inkml:trace contextRef="#ctx0" brushRef="#br0" timeOffset="3350">1780 1394 5248,'3'0'2016,"-3"0"-1088,18 27-384,-8-15 1120,-2 2-928,2 6 352,3 4-640,0-5-64,0 0-224,4 1-448,1 2 160,-2-2-1376,7-1 832,-2-6-2976,-3-1 2048,-5-12-1536,0 0 1824</inkml:trace>
          <inkml:trace contextRef="#ctx0" brushRef="#br0" timeOffset="3797">2143 1455 5120,'0'-3'1920,"0"3"-1024,0 0-416,0 3 1152,0 6-928,-3 2 608,-2 5-800,-3 0 448,-2 4-544,-7 2 192,-1 6-352,-8 0 0,8-3-160,-8-1 0,5-1-32,-2-3-64,2-4 32,7-8-192,10 0 96,8-13-256,5 2 192,9-8-160,-5-2 160,0-7 0,5 6 64,-5-6 0,4 7 0,1-1 64,-1 6 0,-4-1 128,1 6-64,-6-2 320,0 10-192,-3 4 448,5 2-352,-10 8 448,0 0-449,-10 12 225,5 5-288,-7 6 0,-2-3-128,-6 5-64,6-5 0,-16 3 32,7 2-32,-8-5-576,0-5 288,1-7-1503,8-2 959,-5-14-2048,11-3 1632,-7-13-2528,10-1 2112,-5-15-1184,10 6 1632</inkml:trace>
          <inkml:trace contextRef="#ctx0" brushRef="#br0" timeOffset="4012">1719 1724 5120,'8'-14'1920,"-8"14"-1024,17-5-416,-7 5 1280,-2 5-960,10-2 736,0 8-896,4 5 288,4 8-544,1 3 96,4 0-320,-2 1-128,2-5-64,-4-4-1024,-6 1 576,1-9-3776,0 2 2368,-4-13-2272,0 4 2400</inkml:trace>
        </inkml:traceGroup>
        <inkml:traceGroup>
          <inkml:annotationXML>
            <emma:emma xmlns:emma="http://www.w3.org/2003/04/emma" version="1.0">
              <emma:interpretation id="{64FE33C8-587C-4633-B896-E7F2620201B2}" emma:medium="tactile" emma:mode="ink">
                <msink:context xmlns:msink="http://schemas.microsoft.com/ink/2010/main" type="inkWord" rotatedBoundingBox="2050,456 2883,470 2869,1277 2036,1263"/>
              </emma:interpretation>
              <emma:one-of disjunction-type="recognition" id="oneOf2">
                <emma:interpretation id="interp10" emma:lang="zh-CN" emma:confidence="0">
                  <emma:literal>种</emma:literal>
                </emma:interpretation>
                <emma:interpretation id="interp11" emma:lang="zh-CN" emma:confidence="0">
                  <emma:literal>種</emma:literal>
                </emma:interpretation>
                <emma:interpretation id="interp12" emma:lang="zh-CN" emma:confidence="0">
                  <emma:literal>神</emma:literal>
                </emma:interpretation>
                <emma:interpretation id="interp13" emma:lang="zh-CN" emma:confidence="0">
                  <emma:literal>秤</emma:literal>
                </emma:interpretation>
                <emma:interpretation id="interp14" emma:lang="zh-CN" emma:confidence="0">
                  <emma:literal>秧</emma:literal>
                </emma:interpretation>
              </emma:one-of>
            </emma:emma>
          </inkml:annotationXML>
          <inkml:trace contextRef="#ctx0" brushRef="#br0" timeOffset="6110">2293 1540 4352,'0'0'1664,"0"0"-896,10 0-256,-7 0 864,7 0-736,3-2 96,4 2-448,5-8-32,6 4-160,2-9 0,0 7-32,5-19-64,1 14 32,-5-5-256,-6 5 128,-7-6-96,-5 11 96,-8-7 64,-2 7 32,-16-8 192,5 12-96,-10-6 608,5 4-416,-5-1 672,6 5-544,-6 0 288,10 5-416,-2 7 256,7 4-288,-2 6 288,5 6-320,0 11 224,5-4-224,-2 11 0,2 0-129,0 6 97,-2-1-128,-3-1-32,0-6 0,0-10-192,0-3 96,0-7-671,0-4 415,0-9-1152,0-3 832,-3-8-1408,-2 0 1184,-3-19-1216,3-1 1184,-8-18-384,4 6 736,-5-12 192,6 9 192,-5-4 480,4 8-160,-5 0 704,10 12-480,-10 0 1024,12 11-800,-8-1 928,4 9-896,-2 9 736,8 1-768,-8 10 512,8 4-640,-4 8 512,4-2-544,-5 6 383,10 0-479,-5-10 32,4 1-224,0-8-96,6-3-32,-2-7 32,2 2-32,-2-7 192,4 0-128,2-12-512,-2 0 192,2-14-1375,4 2 863,-1-16-1632,6 6 1344,3-18-1216,0 10 1312,0-10-320,1 12 736,-11-2 320,2 10 128,-5 2 768,0 10-384,-4 5 1184,-1 6-832,-2 5 896,-2 8-896,0 3 640,6 9-768,-2 4 224,2 3-448,-2-3 32,4 3-224,-2-4-64,-2-4-32,0-2-544,2-7 288,-5-4-896,-2-4 640,-3-10-704,0 6 672,0-15-224,0 6 416,0-9 128,0 4 96,0-4 96,0 6 0,0-2 128,5 5-64,0-6 256,8 9-192,0-4 448,5 5-320,0-4 288,2 7-288,4-7 288,-4 3-320,-2 0 384,3 8-352,-2 0 224,3 3-256,-9-3 128,5 5-192,-15-2 0,2 5-96,-13 0-64,3 4 32,-13 4 32,0-2-32,-13 6-32,6 4 32,-15-2 32,10 3-32,-6-6 320,10 1-161,0-8 321,13 2-288,0-9 96,13 3-192,13-13 0,5 2-64,11-14-64,7 7 32,8-14-608,0 8 320,0-8-1599,-1 10 1055,-8-3-2048,-9 6 1600,-8-5-1536,-10 9 1632,-11-6-768,-2 7 1120,-16-14 288,4 4 320,-11-12 1152,7 10-544,-10-2 992,8 3-800,-2-5 544,3 5-672,0-5 608,8 6-640,2-7 544,4 6-544,-2-1 448,5 6-480,-3 0 608,8 4-576,-5 0 640,5 8-640,-4 0 544,8 8-545,-4-4 321,5 8-448,-5 4 192,5 2-288,-2 10 288,6 3-288,0 8 224,0 5-224,-5 14 0,6-3-128,-2 10 0,2 1-32,-8 1 32,8-8-64,-10-5-864,4-3 448,-8-8-2240,4-3 1473,-10-13-4289,10-4 3040</inkml:trace>
          <inkml:trace contextRef="#ctx0" brushRef="#br0" timeOffset="4513">2377 1300 4736,'0'8'1824,"0"-8"-960,9 3-448,-5-3 896,1 5-736,3-1 128,5-2-416,0-2-32,5 6-160,-5-6-192,5 0 32,-1 0-1600,1 0 928,-10 0-2656,1 0 1888</inkml:trace>
        </inkml:traceGroup>
        <inkml:traceGroup>
          <inkml:annotationXML>
            <emma:emma xmlns:emma="http://www.w3.org/2003/04/emma" version="1.0">
              <emma:interpretation id="{42D91189-B7AB-4278-8F3D-B817CBAAAF7D}" emma:medium="tactile" emma:mode="ink">
                <msink:context xmlns:msink="http://schemas.microsoft.com/ink/2010/main" type="inkWord" rotatedBoundingBox="2919,327 3542,338 3526,1297 2903,1286"/>
              </emma:interpretation>
              <emma:one-of disjunction-type="recognition" id="oneOf3">
                <emma:interpretation id="interp15" emma:lang="zh-CN" emma:confidence="0">
                  <emma:literal>类</emma:literal>
                </emma:interpretation>
                <emma:interpretation id="interp16" emma:lang="zh-CN" emma:confidence="0">
                  <emma:literal>葉</emma:literal>
                </emma:interpretation>
                <emma:interpretation id="interp17" emma:lang="zh-CN" emma:confidence="0">
                  <emma:literal>奘</emma:literal>
                </emma:interpretation>
                <emma:interpretation id="interp18" emma:lang="zh-CN" emma:confidence="0">
                  <emma:literal>粪</emma:literal>
                </emma:interpretation>
                <emma:interpretation id="interp19" emma:lang="zh-CN" emma:confidence="0">
                  <emma:literal>美</emma:literal>
                </emma:interpretation>
              </emma:one-of>
            </emma:emma>
          </inkml:annotationXML>
          <inkml:trace contextRef="#ctx0" brushRef="#br0" timeOffset="6729">3171 1299 5632,'0'-3'2112,"0"3"-1152,3 3-288,-3 0 1152,5 2-1024,-5-2 256,8 6-672,2 2 0,8 2-224,-2 1-160,7 3-32,-6-3-896,5 3 512,-4-9-2080,4 3 1376,-4-11-2368,3 0 1952</inkml:trace>
          <inkml:trace contextRef="#ctx0" brushRef="#br0" timeOffset="7739">3545 1283 6400,'16'5'2368,"-16"-5"-1280,10 8-416,-6-5 1280,0 0-1088,0 2 672,4-2-928,-8 3 639,6-3-703,-12-3 448,6 3-576,-8 2 320,4 3-416,-9 0 192,4 3-288,-8-3 0,7 4-128,-11-1-64,3 0 0,-13 1-608,10 4 320,-15 0-1152,10-1 768,-9-4-768,4 5 833,0 1-225,10-6 480,-2-3 64,11 0 128,-6-5 448,10 5-160,-2-8 640,10 0-448,5-4 319,8 4-383,9-7 64,9 2-224,8-9 64,0 1-96,9-10 160,1 7-160,0-7-384,-2 7 160,-6-4-1311,-3 6 799,-12-6-1856,-3 7 1440,-15-1-1792,2 6 1632,-20-3-736,2 2 1152,-15-7 64,7 4 480,-12-7 704,12 3-224,-6-4 992,9 6-672,-5-10 704,10 9-704,-5-4 736,3 5-768,2 3 672,3 3-672,0 8 672,5 8-704,-3 9 704,6 5-704,-3 14 607,5 0-607,-5 5 256,5 7-448,-5 2 0,0-3-192,0 0 0,0 0-32,0-8-192,0-5 64,-5-7-960,5-2 576,-5-11-1311,2-1 991,-7-13-1024,10 0 1024,-8-16-608,8 5 800,-10-14-64,10 11 416,-8-10 192,8 4 32,-8-3 288,8 4-160,-10 0 672,10-1-448,-5 7 736,5 13-608,-8 5 480,4 3-544,-10 4 256,10 4-384,-9 3 352,0 1-384,-5-1 224,5 0-256,10-7 223,3 2-255,3-6 96,10 4-160,5-7 160,0-2-192,5-6 32,-3 3-64,3-5 32,3 1-64,-5-4-32,7 5 32,-7-8-192,1 3 96,-4-4-544,-2 8 352,-6-5-1151,3 6 767,-8 0-2112,-2 3 1568,-6 0-2912,-2 6 2304</inkml:trace>
          <inkml:trace contextRef="#ctx0" brushRef="#br0" timeOffset="8229">3154 1936 5504,'0'0'2112,"0"0"-1152,8-4-480,-3 0 1280,0 8-960,7-8 672,5 4-864,10-4 384,-1-1-576,10-2 192,3-1-352,5-8 128,-1 8-225,6-14 129,-5 6-160,0-8 64,-6 5-96,-2 0-192,0 3 32,-15 1-1023,1 2 607,-18 1-1792,1 4 1280,-18 2-1376,5 6 1344,-20 0-736,7 3 1024,-15-3-160,10 3 512,-9 3 640,4-4-96,0-2 992,10 0-608,-5 0 992,8 0-864,0 0 960,11 0-960,-4 0 800,7 8-832,0 4 640,4 8-736,-4 4 575,8 4-639,-4 2 256,0 4-448,-4-2 64,4 0-224,-5-2-352,5 1 128,-3-4-1824,-3-2 1057,-2-14-4129,8-3 2784,-4-16-2400,4 0 2656</inkml:trace>
          <inkml:trace contextRef="#ctx0" brushRef="#br0" timeOffset="8444">3455 1834 6400,'22'26'2368,"-22"-26"-1280,44 19-416,-31-11 1504,5 4-1216,5 1 832,3 2-1088,0-3 63,5 3-447,-5-4-288,0 3-32,-4-8-991,-4 7 543,-5-10-2432,-5 0 1600,-8-6-3232,5 3 2560</inkml:trace>
        </inkml:traceGroup>
        <inkml:traceGroup>
          <inkml:annotationXML>
            <emma:emma xmlns:emma="http://www.w3.org/2003/04/emma" version="1.0">
              <emma:interpretation id="{147AA998-561F-4B80-B7F8-46D7D5F10629}" emma:medium="tactile" emma:mode="ink">
                <msink:context xmlns:msink="http://schemas.microsoft.com/ink/2010/main" type="inkWord" rotatedBoundingBox="3585,283 4415,297 4399,1248 3569,1234"/>
              </emma:interpretation>
              <emma:one-of disjunction-type="recognition" id="oneOf4">
                <emma:interpretation id="interp20" emma:lang="zh-CN" emma:confidence="0">
                  <emma:literal>型</emma:literal>
                </emma:interpretation>
                <emma:interpretation id="interp21" emma:lang="zh-CN" emma:confidence="0">
                  <emma:literal>垒</emma:literal>
                </emma:interpretation>
                <emma:interpretation id="interp22" emma:lang="zh-CN" emma:confidence="0">
                  <emma:literal>㙦</emma:literal>
                </emma:interpretation>
                <emma:interpretation id="interp23" emma:lang="zh-CN" emma:confidence="0">
                  <emma:literal>塑</emma:literal>
                </emma:interpretation>
                <emma:interpretation id="interp24" emma:lang="zh-CN" emma:confidence="0">
                  <emma:literal>䖽</emma:literal>
                </emma:interpretation>
              </emma:one-of>
            </emma:emma>
          </inkml:annotationXML>
          <inkml:trace contextRef="#ctx0" brushRef="#br0" timeOffset="8882">3992 1257 6656,'-5'-5'2464,"5"5"-1344,8 5-544,-3-5 1312,1 3-1088,1 1 480,6 4-768,5-4 224,0 3-448,8-2 63,0 3-223,5-8 0,0 3-64,-5-3-320,0 0 128,-4 0-1279,-4 0 767,-6 3-2560,-2 2 1824,-20-2-2720,-7 6 2336</inkml:trace>
          <inkml:trace contextRef="#ctx0" brushRef="#br0" timeOffset="9619">3828 1584 6656,'-3'7'2464,"3"-7"-1344,21 5-672,-3-5 1056,8 0-832,9-8 384,4 4-640,10-9 192,5 10-352,-2-13-64,1 4-128,-6-10-256,2 6 96,-6-12-672,-7 14 448,-15-6-1088,-3 7 800,-13-1-832,-5 6 800,-13-4-288,3 4 544,-16-3 128,5 6 160,-15-2 384,1 7-192,1-5 640,11 5-448,-3-3 608,13 6-512,-5-3 640,5 8-576,3 1 544,7 2-544,-2 9 384,5-1-480,-5 4 256,10 4-352,-5 6 64,0-7-192,0-2-128,0-1-32,0-4-672,0-3 384,0-8-1440,0-5 992,0-11-1280,5 0 1184,-2-11-352,7 5 704,-7-14 384,2 8 96,-5-2 832,5 6-448,-5-4 1248,5 15-864,-1 5 896,0 5-928,1 3 416,3 7-640,2-2 0,-2 1-288,0-2-96,5 1-64,2-7-1024,-3 2 544,2-11-1504,-2 3 1088,2-20-1024,3 4 1120,-8-14-192,0 2 576,-6 0 928,2 14-256,-5-6 1216,0 12-832,0 0 832,0 8-864,0 3 576,5 10-704,0 2 320,-2 1-512,2-1-32,3 4-161,-3-6-510,3 7 191,2-17-1312,-2 5 832,2-11-1920,3 3 1472,-5-16-2624,5-4 2112</inkml:trace>
          <inkml:trace contextRef="#ctx0" brushRef="#br0" timeOffset="9871">4526 1081 6400,'4'0'2368,"-4"0"-1280,4 13-288,-4-7 1440,0 7-1248,0 7 544,5 6-960,-5 1 63,0 5-383,-5 2-32,5 2-128,-4-2 96,4 1-128,-4-4-384,0 2 192,-5-11-1119,4 1 703,-4 2-1728,6-6 1280,-11-3-2496,10 4 1952,-9-6-1728,8 3 1888</inkml:trace>
          <inkml:trace contextRef="#ctx0" brushRef="#br0" timeOffset="10579">4206 1721 7168,'-34'11'2720,"34"-11"-1472,-10 31-672,6-23 1312,8 0-1088,-4-5 352,5 2-704,0-10-1,8 5-255,4-8 96,5 5-160,0-5-192,8 5 0,-8-9-735,4 7 415,-2-6-1024,-4 8 800,-6-10-416,0 9 608,-11-7 0,2 6 256,-10-6 384,2 8-128,-7-5 832,2 4-512,-5 0 672,8 8-640,-7 0 416,6 7-512,-2 0 255,8 9-351,-4 4 64,4 4-192,-6-1-64,12 4-32,-12-4-672,6-4 352,-8 0-1663,-2-4 1119,-6 2-1920,2-1 1568,-12-6-1408,8-2 1504,-3-7-448,3 3 928,-3-5 896,7 0-128,-8 2 1280,10-1-832,-6 0 1024,10 0-960,-8-4 864,14 3-864,-8-3 576,7 0-736,-7 0 512,10 0-576,-5 0 448,5 0-480,0 0 320,5 0-417,0 0 193,8 0-288,5 0 128,-1 0-192,9-3 128,0 3-160,5-8 0,4 4-64,5-4 32,8 5-64,-4-5 64,0 3-64,0-1 64,-6 6-64,3-6 128,-7 6-96,-6 0 32,-2 6-32,-9-6-672,-3 0 320,-12 0-2271,-2 0 1407,-8-6-4096,4 3 2976</inkml:trace>
        </inkml:traceGroup>
        <inkml:traceGroup>
          <inkml:annotationXML>
            <emma:emma xmlns:emma="http://www.w3.org/2003/04/emma" version="1.0">
              <emma:interpretation id="{98222905-44FD-4C66-8C3D-0606AA83EBB8}" emma:medium="tactile" emma:mode="ink">
                <msink:context xmlns:msink="http://schemas.microsoft.com/ink/2010/main" type="inkWord" rotatedBoundingBox="4528,440 5367,454 5353,1231 4515,1217"/>
              </emma:interpretation>
              <emma:one-of disjunction-type="recognition" id="oneOf5">
                <emma:interpretation id="interp25" emma:lang="zh-CN" emma:confidence="0">
                  <emma:literal>顶</emma:literal>
                </emma:interpretation>
                <emma:interpretation id="interp26" emma:lang="zh-CN" emma:confidence="0">
                  <emma:literal>项</emma:literal>
                </emma:interpretation>
                <emma:interpretation id="interp27" emma:lang="zh-CN" emma:confidence="0">
                  <emma:literal>顼</emma:literal>
                </emma:interpretation>
                <emma:interpretation id="interp28" emma:lang="zh-CN" emma:confidence="0">
                  <emma:literal>烦</emma:literal>
                </emma:interpretation>
                <emma:interpretation id="interp29" emma:lang="zh-CN" emma:confidence="0">
                  <emma:literal>坂</emma:literal>
                </emma:interpretation>
              </emma:one-of>
            </emma:emma>
          </inkml:annotationXML>
          <inkml:trace contextRef="#ctx0" brushRef="#br0" timeOffset="11199">4790 1522 5760,'-18'-4'2176,"18"4"-1152,4 4-288,2-4 1408,-3 0-1216,2 0 448,7 0-864,6 0 128,8 4-352,0-4 32,5 0-192,0-4 0,4 4-64,-4-4-608,0-1 288,-10 2-1440,-3 3 928,-8-3-1472,-7 6 1248,-6-3-416,-2 0 832,-8 0 608,3 3 0,-6 2 1056,6-1-640,-8 4 960,10 0-800,-5 3 832,9 5-832,-5 3 608,9 5-704,-5 6 448,5 2-545,-4 8 481,8-2-512,-8 2 416,4-2-448,-4-7 192,0 0-320,-10-11 0,5-1-128,-8-3-256,8-5 64,-9-6-960,5-2 608,-5-6-1727,5 3 1215,-5-5-3488,10 3 2464,0-10-2400,8 4 2528</inkml:trace>
          <inkml:trace contextRef="#ctx0" brushRef="#br0" timeOffset="12365">5188 1238 7296,'-3'-5'2720,"3"5"-1472,8 5-544,-3-5 1312,-2 3-1120,12-3 416,0 0-801,8 0 129,-2 0-352,7 0 32,-2 0-192,0 0 160,0 0-192,-4 0 96,0 0-96,0 0 224,-4 0-192,-5 0 256,0 0-256,-8 0 384,-2 3-288,-6 2 160,-2 3-224,-3-5-128,-2 5-64,-8 0-32,10 4 0,-22-1-160,12 0 128,-13 1-672,10 4 448,-10-5-1024,8 2 768,-3-6-703,8 6 735,-3-10-160,9 0 416,-3-3 32,7 5 160,0-5 192,8 3-32,-6 2 480,6 7-320,0 2 672,6 2-481,-3 4 353,2-1-448,0 9 192,-2-5-288,-3 4-64,0 4-96,-3-4-416,3 1 224,-5-4-896,0-4 576,-4-6-927,9 3 767,-9-3-256,9 3 512,-8-6-160,8 5 320,-5-8-192,5 3 224,-3-8-64,6 3 128,-3-15-576,5 6 384,0-10-800,-2 2 608,2-8-480,-1 2 576,2-6-32,-3 4 256,2-4 320,0 4-96,-2-6 640,12 9-416,0-3 800,3 5-608,5-6 608,-2 3-608,2-5 384,3 6-512,0-7 320,0 7-384,5 4 256,4 4-288,-4 0 416,-5 5-384,-3 3 511,-5 3-479,-6 5 576,1 9-512,-8-3 352,-1 11-416,-8-6 128,-1 3-288,-4 6 64,1 0-128,-6 2 0,5-2-32,-4 0-320,5-1 128,-5-1-864,3-1 544,-3-11-1408,10 2 1025,-12-19-1313,12-2 1248,-10-14-832,8 4 992,-3-12-32,3 7 448,-8-7 224,13 4 64,-10-5 512,10 12-256,-3-3 960,6 8-640,-3-1 864,0 7-800,0 2 672,6 6-736,-6 5 639,0 4-671,-6 7 448,6 5-544,-8 7 192,4 0-352,-14 8 0,5 0-160,-13 5-256,8-6 64,-13-4-1312,10 2 800,-6-8-2303,6-6 1631,-2-8-3488,7-3 2688</inkml:trace>
          <inkml:trace contextRef="#ctx0" brushRef="#br0" timeOffset="12604">5350 1696 6528,'18'20'2464,"-18"-20"-1344,31 47-320,-22-28 1568,5 0-1280,3 9 608,0 0-1025,1-1 65,-1-4-448,1 1-96,-1-4-128,-3-1-320,-2-4 128,-3-2-1503,4-2 895,-9-7-3136,6 0 2176,-6-8-2688,6 0 2496</inkml:trace>
        </inkml:traceGroup>
        <inkml:traceGroup>
          <inkml:annotationXML>
            <emma:emma xmlns:emma="http://www.w3.org/2003/04/emma" version="1.0">
              <emma:interpretation id="{ABE8E4A0-D4EF-48C0-A845-4BB9A8C922EE}" emma:medium="tactile" emma:mode="ink">
                <msink:context xmlns:msink="http://schemas.microsoft.com/ink/2010/main" type="inkWord" rotatedBoundingBox="5479,436 6072,446 6058,1304 5464,1293"/>
              </emma:interpretation>
              <emma:one-of disjunction-type="recognition" id="oneOf6">
                <emma:interpretation id="interp30" emma:lang="zh-CN" emma:confidence="0">
                  <emma:literal>点</emma:literal>
                </emma:interpretation>
                <emma:interpretation id="interp31" emma:lang="zh-CN" emma:confidence="0">
                  <emma:literal>點</emma:literal>
                </emma:interpretation>
                <emma:interpretation id="interp32" emma:lang="zh-CN" emma:confidence="0">
                  <emma:literal>貞</emma:literal>
                </emma:interpretation>
                <emma:interpretation id="interp33" emma:lang="zh-CN" emma:confidence="0">
                  <emma:literal>桌</emma:literal>
                </emma:interpretation>
                <emma:interpretation id="interp34" emma:lang="zh-CN" emma:confidence="0">
                  <emma:literal>奌</emma:literal>
                </emma:interpretation>
              </emma:one-of>
            </emma:emma>
          </inkml:annotationXML>
          <inkml:trace contextRef="#ctx0" brushRef="#br0" timeOffset="12941">5856 1238 7296,'0'-8'2816,"0"8"-1536,0-5-800,0 5 1184,3 5-960,-3-1 448,5 6-704,0 7 255,4-1-415,0 3 192,-1 1-256,1 0-64,0-1-96,-1 4-480,1 1 224,-5-2-1375,1-2 831,-5-4-3328,5 4 2272,-5 0-2496,0-6 2432</inkml:trace>
          <inkml:trace contextRef="#ctx0" brushRef="#br0" timeOffset="13159">6009 1414 5760,'9'-6'2176,"-9"6"-1152,18-2-288,-15-2 1312,7 8-1120,3-8 480,0 4-864,0-5 0,5 5-352,-5-3-256,5 6 32,-10-3-1280,5 0 736,-13 0-3840,0 0 2432</inkml:trace>
          <inkml:trace contextRef="#ctx0" brushRef="#br0" timeOffset="13615">5767 1518 6912,'-4'8'2624,"4"-8"-1408,13 26-512,-8-13 1472,3 2-1248,-3 4 576,3 5-929,-3 0 129,0 3-416,-2-4-384,2 1 32,0-5-896,-2 1 513,-3-12-1345,5-5 992,-5-14-960,5 3 1024,-2-12-192,2 4 544,0-6 384,3 5 0,2-6 672,3 7-384,8-4 896,1 9-704,4-5 512,0 9-576,2-6 128,-2 10-320,0 0 0,-3 3-128,-7 0 0,-2 3-32,-10 6-128,0 2 32,-16 5 32,2-2 0,-16 6 256,0 0-128,-10-1 608,10 1-448,0-7 319,9 1-351,-1-6 64,13 0-192,10-8-64,13 0-32,4-11-480,8 3 256,-3-8-1247,4 5 799,-10-1-2336,1 4 1664,-14 0-2912,2 8 2400</inkml:trace>
          <inkml:trace contextRef="#ctx0" brushRef="#br0" timeOffset="14047">5771 1915 5504,'-38'17'2112,"38"-17"-1152,-14 8-288,10-8 1408,8 3-1120,0-6 512,11 3-896,5-8 352,6 0-576,15-12 320,3 0-385,8-7 1,-4 4-192,1-4-352,-2 8 160,-6-6-895,-3 10 543,-7-1-1344,-5 5 992,-16-6-1088,-2 9 1056,-13-3-416,2 8 736,-10-5 224,0 8 160,-5-4 896,5 4-416,-5-4 1120,5 8-832,0-4 704,3 4-800,-2-1 512,7 5-608,-4 1 384,9 1-480,-9 10 544,9 4-513,-8 2 225,3 2-352,-8 0 64,10 2-192,-15 3 160,0-8-192,-8 0-512,8-2 192,-4-4-1663,4 0 1055,-3-2-3040,8 2 2176,-5-11-2592,5 0 2432</inkml:trace>
          <inkml:trace contextRef="#ctx0" brushRef="#br0" timeOffset="14262">6052 1845 5888,'10'31'2272,"-10"-31"-1216,18 23-320,-15-10 1536,6-2-1248,5 5 576,-2 4-960,6-6 64,0 6-417,3 0-95,2-1-128,-2-3-671,1 4 319,-4-12-3552,-2 3 2112,-2-11-3200,3 3 2784</inkml:trace>
        </inkml:traceGroup>
      </inkml:traceGroup>
    </inkml:traceGroup>
    <inkml:traceGroup>
      <inkml:annotationXML>
        <emma:emma xmlns:emma="http://www.w3.org/2003/04/emma" version="1.0">
          <emma:interpretation id="{0C559645-2227-4330-B0C4-EE46AC5B7FC3}" emma:medium="tactile" emma:mode="ink">
            <msink:context xmlns:msink="http://schemas.microsoft.com/ink/2010/main" type="paragraph" rotatedBoundingBox="550,1685 4776,1594 4800,2692 574,27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EF49CB-4BDF-44B1-8E34-756A4417FC6A}" emma:medium="tactile" emma:mode="ink">
              <msink:context xmlns:msink="http://schemas.microsoft.com/ink/2010/main" type="line" rotatedBoundingBox="550,1685 4776,1594 4800,2692 574,2783"/>
            </emma:interpretation>
          </emma:emma>
        </inkml:annotationXML>
        <inkml:traceGroup>
          <inkml:annotationXML>
            <emma:emma xmlns:emma="http://www.w3.org/2003/04/emma" version="1.0">
              <emma:interpretation id="{504F9461-FDDE-414C-8105-B921AA2323C3}" emma:medium="tactile" emma:mode="ink">
                <msink:context xmlns:msink="http://schemas.microsoft.com/ink/2010/main" type="inkWord" rotatedBoundingBox="559,2075 1029,2065 1040,2554 569,2564"/>
              </emma:interpretation>
              <emma:one-of disjunction-type="recognition" id="oneOf7">
                <emma:interpretation id="interp35" emma:lang="zh-CN" emma:confidence="0">
                  <emma:literal>*</emma:literal>
                </emma:interpretation>
                <emma:interpretation id="interp36" emma:lang="zh-CN" emma:confidence="0">
                  <emma:literal>女</emma:literal>
                </emma:interpretation>
                <emma:interpretation id="interp37" emma:lang="zh-CN" emma:confidence="0">
                  <emma:literal>必</emma:literal>
                </emma:interpretation>
                <emma:interpretation id="interp38" emma:lang="zh-CN" emma:confidence="0">
                  <emma:literal>处</emma:literal>
                </emma:interpretation>
                <emma:interpretation id="interp39" emma:lang="zh-CN" emma:confidence="0">
                  <emma:literal>※</emma:literal>
                </emma:interpretation>
              </emma:one-of>
            </emma:emma>
          </inkml:annotationXML>
          <inkml:trace contextRef="#ctx0" brushRef="#br0" timeOffset="19132">885 2898 3456,'0'-12'1408,"0"12"-768,0-8-192,0 6 960,8 4-768,-3-4 480,0 2-672,-5-9 320,3 9-448,2-3 192,0 3-288,-5-5 288,3 10-288,-3-5 96,0 0-192,0 0 224,5 3-224,0-3 384,0 9-288,-2-1 160,2 2-224,0 6-64,3-1-64,0 5 32,7 3-32,-3 12 64,6 0-64,-5 8-32,4-4 32,-3-3-128,2-6 64,-6-2-1248,3 0 704,-5-9-2592,2-4 1792,-7-7-2144,7 0 2016</inkml:trace>
          <inkml:trace contextRef="#ctx0" brushRef="#br0" timeOffset="19396">1118 2929 3072,'-9'-23'1120,"9"23"-576,-5-8 0,1 5 1088,4 6-896,-4-3 800,0 8-896,-4 4 800,8 4-832,-10 4 672,10 2-736,-8 10 384,8 2-576,-10 10 192,6-5-320,-10 0-64,6-5-96,-6-2-416,6-6 224,-6 2-1472,6 0 896,-5-12-1952,8-2 1504,-8-8-2400,5-6 1984</inkml:trace>
          <inkml:trace contextRef="#ctx0" brushRef="#br0" timeOffset="19619">814 3167 4864,'0'-3'1824,"0"3"-960,10-5-384,-5 5 1088,3 8-896,5 0 480,10 0-704,-2-5 32,5 6-288,9-9 32,4 3-128,10-6-64,0 3 0,3-12-1376,1 4 736,-4-8-3200,-11 9 2112</inkml:trace>
        </inkml:traceGroup>
        <inkml:traceGroup>
          <inkml:annotationXML>
            <emma:emma xmlns:emma="http://www.w3.org/2003/04/emma" version="1.0">
              <emma:interpretation id="{212710BB-5E01-4612-89FA-3A5ED1FAE1A4}" emma:medium="tactile" emma:mode="ink">
                <msink:context xmlns:msink="http://schemas.microsoft.com/ink/2010/main" type="inkWord" rotatedBoundingBox="1266,1885 2119,1867 2136,2639 1283,2657"/>
              </emma:interpretation>
              <emma:one-of disjunction-type="recognition" id="oneOf8">
                <emma:interpretation id="interp40" emma:lang="zh-CN" emma:confidence="0">
                  <emma:literal>优</emma:literal>
                </emma:interpretation>
                <emma:interpretation id="interp41" emma:lang="zh-CN" emma:confidence="0">
                  <emma:literal>伏</emma:literal>
                </emma:interpretation>
                <emma:interpretation id="interp42" emma:lang="zh-CN" emma:confidence="0">
                  <emma:literal>状</emma:literal>
                </emma:interpretation>
                <emma:interpretation id="interp43" emma:lang="zh-CN" emma:confidence="0">
                  <emma:literal>犹</emma:literal>
                </emma:interpretation>
                <emma:interpretation id="interp44" emma:lang="zh-CN" emma:confidence="0">
                  <emma:literal>忧</emma:literal>
                </emma:interpretation>
              </emma:one-of>
            </emma:emma>
          </inkml:annotationXML>
          <inkml:trace contextRef="#ctx0" brushRef="#br0" timeOffset="20219">1832 2684 4352,'0'-8'1664,"0"8"-896,5 3-128,-5-3 1440,0 0-1120,0 5 672,5-2-960,-5 2 320,0 7-544,-5 4 352,5 3-448,-8 0 192,3 4-320,-13 8-64,0 8-96,-13 0 31,6 5-63,-11 6-223,5-3 95,-8 0-1216,13-9 704,-5-6-2272,14-8 1600,-1-13-2720,10 0 2272</inkml:trace>
          <inkml:trace contextRef="#ctx0" brushRef="#br0" timeOffset="20445">1652 2948 4992,'11'-7'1824,"-11"7"-960,7 11-160,-7-2 1216,5-3-1056,0 19 800,3 5-992,-3 9 640,-2 5-768,-3-2 224,5 2-449,-5 1-31,0-1-192,0-5-416,0 0 193,0-12-1665,0 0 992,0-11-3104,8-4 2176,2-20-2176,3-5 2240</inkml:trace>
          <inkml:trace contextRef="#ctx0" brushRef="#br0" timeOffset="20662">1873 3066 5376,'0'4'2112,"0"-4"-1152,21 22-224,-11-17 1536,-2 4-1248,10-9 704,-1 0-1024,9-9 192,-5 4-544,7-6-65,2 2-159,0-1-160,6 2 0,-6-8-895,-4 9 511,-3-4-1888,-5 2 1312,-10-7-2048,-3 10 1760,-15-15-1856,7 9 1792</inkml:trace>
          <inkml:trace contextRef="#ctx0" brushRef="#br0" timeOffset="21047">2086 2801 5248,'-8'-20'2016,"8"20"-1088,0 12-320,0-7 1248,4 1-1056,0 10 768,1 9-928,-5 6 576,0-1-704,-5 17 384,5 3-545,-8 9 193,4-4-320,-4-5-224,2-6 0,-2-5-1119,4-8 575,-6-12-2432,10-3 1664,0-24-1952,10 0 1856,-2-20-480,5 6 1120,0-14 448,5 5 224,-6 4 1344,3 11-672,-2 13 1536,3 11-1184,-1 6 864,-2 5-1024,0 1 864,0-1-928,0 1 576,0-1-768,0-3-128,5 1-224,-5-9-480,5-2 192,-5-9-896,5 3 576,-1-11-2048,1-2 1376,-10-13-2880,0-2 2272</inkml:trace>
          <inkml:trace contextRef="#ctx0" brushRef="#br0" timeOffset="21262">2197 2657 7168,'18'11'2720,"-18"-11"-1472,8 24-608,-3-12 1280,3-1-1088,2 5 32,-2-1-544,0 1-416,2 0 32,-2-4-2112,4 2 1216</inkml:trace>
        </inkml:traceGroup>
        <inkml:traceGroup>
          <inkml:annotationXML>
            <emma:emma xmlns:emma="http://www.w3.org/2003/04/emma" version="1.0">
              <emma:interpretation id="{0CBE962D-49C1-4AB3-BE3E-40BABD5316F3}" emma:medium="tactile" emma:mode="ink">
                <msink:context xmlns:msink="http://schemas.microsoft.com/ink/2010/main" type="inkWord" rotatedBoundingBox="2225,2002 3074,1984 3087,2599 2238,2617"/>
              </emma:interpretation>
              <emma:one-of disjunction-type="recognition" id="oneOf9">
                <emma:interpretation id="interp45" emma:lang="zh-CN" emma:confidence="0">
                  <emma:literal>化</emma:literal>
                </emma:interpretation>
                <emma:interpretation id="interp46" emma:lang="zh-CN" emma:confidence="0">
                  <emma:literal>他</emma:literal>
                </emma:interpretation>
                <emma:interpretation id="interp47" emma:lang="zh-CN" emma:confidence="0">
                  <emma:literal>比</emma:literal>
                </emma:interpretation>
                <emma:interpretation id="interp48" emma:lang="zh-CN" emma:confidence="0">
                  <emma:literal>佔</emma:literal>
                </emma:interpretation>
                <emma:interpretation id="interp49" emma:lang="zh-CN" emma:confidence="0">
                  <emma:literal>仳</emma:literal>
                </emma:interpretation>
              </emma:one-of>
            </emma:emma>
          </inkml:annotationXML>
          <inkml:trace contextRef="#ctx0" brushRef="#br0" timeOffset="21631">2801 2808 4352,'0'-8'1664,"0"8"-896,13-11-64,-8 6 1440,3 5-1184,-3-3 960,-1 6-1120,-4-3 544,6 0-768,-6 0 416,0 8-577,-6 0 385,2 3-448,-9 6 256,4 6-352,-13 4-64,1 4-128,-20 13-128,11-2 32,-14 5-896,10-3 512,-6-10-2143,14-2 1407,-6-12-2432,15-1 2016,-1-16-2048,15 1 2080</inkml:trace>
          <inkml:trace contextRef="#ctx0" brushRef="#br0" timeOffset="21826">2570 2967 4736,'26'-6'1824,"-26"6"-960,26 11-224,-16-3 1248,-2 4-1056,-3 6 768,3 10-960,-3 6 448,3 2-640,-4 3 32,2 0-288,-3 0-512,2-4 128,-1-4-2368,4-3 1408,2-17-3264,-2-3 2496</inkml:trace>
          <inkml:trace contextRef="#ctx0" brushRef="#br0" timeOffset="22348">2907 2828 4224,'-5'-8'1568,"5"8"-832,0 8-160,0-4 1280,10 9-1024,-5-2 736,3 9-928,-4 7 704,0-1-736,1 18 640,0-2-704,-1 10 575,4-2-639,-2-3 320,2-5-480,4 2 64,2-5-256,3-8 64,6-1-96,-2-10-64,5-4 0,10-13-32,0-3 0,-2-8 128,2 5-64,-10-8 128,-1 2-128,-2-7-448,-5 5 192,-10-4-1600,1 2 992,-9-6-3391,0 4 2335,-4-9-2976,4 5 2784</inkml:trace>
          <inkml:trace contextRef="#ctx0" brushRef="#br0" timeOffset="22047">3136 2878 5248,'8'-8'2016,"-8"8"-1088,9 0-160,-9 0 1472,3 6-1216,-3-4 768,0 10-1056,-3 4 320,-2 6-608,-7 6-65,-2 5-223,-12 1-32,12 5-64,-7-9-608,8-2 289,-5-8-1601,10-4 1056,-7-14-2336,12-2 1760,-6-18-2304,5 2 2080</inkml:trace>
        </inkml:traceGroup>
        <inkml:traceGroup>
          <inkml:annotationXML>
            <emma:emma xmlns:emma="http://www.w3.org/2003/04/emma" version="1.0">
              <emma:interpretation id="{B6E65E89-83CC-42F8-B250-C91C6848DC89}" emma:medium="tactile" emma:mode="ink">
                <msink:context xmlns:msink="http://schemas.microsoft.com/ink/2010/main" type="inkWord" rotatedBoundingBox="3230,1870 3997,1854 4015,2670 3248,2687"/>
              </emma:interpretation>
              <emma:one-of disjunction-type="recognition" id="oneOf10">
                <emma:interpretation id="interp50" emma:lang="zh-CN" emma:confidence="0">
                  <emma:literal>变</emma:literal>
                </emma:interpretation>
                <emma:interpretation id="interp51" emma:lang="zh-CN" emma:confidence="0">
                  <emma:literal>娈</emma:literal>
                </emma:interpretation>
                <emma:interpretation id="interp52" emma:lang="zh-CN" emma:confidence="0">
                  <emma:literal>變</emma:literal>
                </emma:interpretation>
                <emma:interpretation id="interp53" emma:lang="zh-CN" emma:confidence="0">
                  <emma:literal>度</emma:literal>
                </emma:interpretation>
                <emma:interpretation id="interp54" emma:lang="zh-CN" emma:confidence="0">
                  <emma:literal>変</emma:literal>
                </emma:interpretation>
              </emma:one-of>
            </emma:emma>
          </inkml:annotationXML>
          <inkml:trace contextRef="#ctx0" brushRef="#br0" timeOffset="23690">3495 2992 6656,'-9'3'2528,"9"-3"-1344,4 16-736,1-8 992,0 0-800,4 3 96,-2 1-448,6-1-1024,2 6 384,1-14-2112,2-3 1344,8-9-2528,2 3 2080</inkml:trace>
          <inkml:trace contextRef="#ctx0" brushRef="#br0" timeOffset="23308">3521 2839 5120,'-5'0'1920,"5"0"-1024,23 0-128,-15 0 1344,5 0-1184,2 0 704,1 0-960,2 0 544,5 0-704,7-8 447,1 8-543,8-3 256,0 3-384,5-5 64,0 2-224,-1-6 0,3 6-64,-12-8-320,1 3 128,-9-8-1152,-3 8 704,-10-4-1855,-5 4 1375,-13 2-1440,2 1 1440,-15 5-288,0 8 768,-13 0 224,5 4 192,-4-1 832,4 0-352,-5-3 1056,13 3-768,-4-3 832,8 4-800,2 9 640,3-6-736,0 4 160,5 6-416,-5-3-32,9 6-160,-9-1-64,9 1 0,-9-5-672,9-4 352,-8-3-1728,8-4 1120,-8-12-2112,8 0 1664,0-17-1664,3 3 1728</inkml:trace>
          <inkml:trace contextRef="#ctx0" brushRef="#br0" timeOffset="24295">4097 2898 5888,'16'-3'2272,"-16"3"-1216,10 0-448,-10 0 1376,0 0-1088,0 0 544,0 9-864,-10-7 192,7 10-448,-15 4 32,5-2-224,-18 6 0,9 2-65,-10 3-63,6 8 32,1-3-127,7 1 63,0-3 32,5-6 0,5-3 127,3-2-63,0-6 32,10-3-32,0-11-64,8-2 32,5-6-32,3 2 0,-3-9 64,3 2-32,-4 1 128,1 6-96,-4 9 256,-2 6-192,-6 0 384,2 10-288,-12 0 448,4 4-384,-12 2 160,-2 6-288,-14 6 0,8 2-96,-16 0-544,5-6 256,-8-2-1536,9 0 992,-9-14-2143,12 2 1663,-5-12-1824,12-4 1760,-6-15-416,10 4 1056,4-14 640,4 6 64,0-4 1120,2 4-640,2-1 1376,8 4-1056,-4-4 896,9 9-1024,0-2 704,-1 7-800,6 0 576,4 6-672,4 0 575,4 8-607,8 1 448,2 2-512,8 1 192,-6 4-352,8-5-64,-8 0-128,2 3-320,-4-3 128,-1 0-1152,-6 1 704,2-8-2079,-4 3 1503,-5-10-3008,0 3 2368,-4-8-2208,-2 0 2304</inkml:trace>
          <inkml:trace contextRef="#ctx0" brushRef="#br0" timeOffset="22848">3654 2660 6016,'-9'0'2272,"9"0"-1216,9-4-672,-5 1 1312,1 6-960,8-3 832,5 4-896,3 0 352,5 4-576,1-4 0,-1 4-257,5-5-95,0 5-64,0-3-128,-5-1 64,-5-4-1183,-3 2 671,-9-2-3360,-6 0 2144,-6 0-2528,-2 6 2464</inkml:trace>
          <inkml:trace contextRef="#ctx0" brushRef="#br0" timeOffset="23502">3907 2832 6400,'26'0'2368,"-26"0"-1280,27 16-704,-19-8 1248,1 3-960,-4 6 416,4-3-640,-6 5-128,3 1-192,-6-1-992,0 1 448,-9-4-2944,0 0 1888,-13-9-2464,0 6 2240</inkml:trace>
        </inkml:traceGroup>
        <inkml:traceGroup>
          <inkml:annotationXML>
            <emma:emma xmlns:emma="http://www.w3.org/2003/04/emma" version="1.0">
              <emma:interpretation id="{48EB7B51-DFAA-49DC-9CDF-B95CBD7B7872}" emma:medium="tactile" emma:mode="ink">
                <msink:context xmlns:msink="http://schemas.microsoft.com/ink/2010/main" type="inkWord" rotatedBoundingBox="4067,1609 4776,1594 4800,2692 4091,2707"/>
              </emma:interpretation>
              <emma:one-of disjunction-type="recognition" id="oneOf11">
                <emma:interpretation id="interp55" emma:lang="zh-CN" emma:confidence="0">
                  <emma:literal>为</emma:literal>
                </emma:interpretation>
                <emma:interpretation id="interp56" emma:lang="zh-CN" emma:confidence="0">
                  <emma:literal>是</emma:literal>
                </emma:interpretation>
                <emma:interpretation id="interp57" emma:lang="zh-CN" emma:confidence="0">
                  <emma:literal>具</emma:literal>
                </emma:interpretation>
                <emma:interpretation id="interp58" emma:lang="zh-CN" emma:confidence="0">
                  <emma:literal>苔</emma:literal>
                </emma:interpretation>
                <emma:interpretation id="interp59" emma:lang="zh-CN" emma:confidence="0">
                  <emma:literal>昔</emma:literal>
                </emma:interpretation>
              </emma:one-of>
            </emma:emma>
          </inkml:annotationXML>
          <inkml:trace contextRef="#ctx0" brushRef="#br0" timeOffset="24695">4684 2609 6400,'-13'-11'2368,"13"11"-1280,0-4-160,0 0 1472,0 8-1344,0-4 352,5 7-864,-2 6 255,6 1-479,0 6 256,4 4-320,-3 4 128,-2-2-224,2 6-64,-2-6-64,0 2-672,2 0 352,-6-12-2143,4-2 1343,-2-8-4096,2-4 2912</inkml:trace>
          <inkml:trace contextRef="#ctx0" brushRef="#br0" timeOffset="25145">4851 2388 6144,'-5'-4'2368,"5"4"-1280,10 12-416,-10-10 1568,3 12-1248,2 5 800,8 7-1056,-4 1 383,5 4-639,-6 2 352,1-3-480,-6 6 192,7 3-320,-10 0 0,4-5-128,-8 2-128,4-6 0,-10-2-896,7 0 512,-11-17-1536,11 0 1121,-11-11-1537,10 6 1344,-9-18-768,8-1 1056,-8-14 96,8 7 416,-3-3 352,8 4-64,-10-4 768,10 6-448,-8 1 1088,8 10-832,-4-2 704,4 8-800,-4 3 288,8 6-480,-4 1 32,0 10-256,0 0-128,4 4-32,-4-4-1248,0-1 704,-4-4-3360,4 9 2176,-4-10-2304,4 2 2336</inkml:trace>
          <inkml:trace contextRef="#ctx0" brushRef="#br0" timeOffset="25918">4329 3003 5888,'0'0'2272,"0"0"-1216,13 0-384,-5 0 1216,2 0-1056,8 0 384,8 0-736,12-3 64,2-2-288,12-6 32,6 3-160,-2-6 64,2 5-96,0-7 0,-6 8-32,1-4 32,-10 9-64,-3-5-32,-5 5 32,-14-2-192,-3 5 96,-14 0-256,2 8 192,-21 0-96,7 3 128,-13 6 0,-2-3 32,-12 3 64,9 2 0,-5 0 128,10 4-64,-2-3 256,10 4-192,5-13 160,4 1-160,8-12 0,4 5-64,5-14-64,10 5 32,-2-8-128,2 9 64,-6-5-32,0 8 0,-8 3 0,4 5 0,-17 8 64,4 4 0,-14 0 64,6 2-32,-14-3 64,9 1-64,-5-4 128,5 0-96,5-5 127,3 1-127,0-4 32,10 0-32,3-8-64,10 3 32,0-3-32,-1 4 0,-9 0 0,6 4 0,-14 3 0,4 1 0,-16 4 64,-2 4-32,-12-1 320,9 4-160,-9-4 320,8 1-288,-5-4 96,11-5-192,-2-3 160,6 0-192,4-4 32,8 4-64,0-8-64,8 0 32,6 0-32,8 0 0,2-3-288,2 3 160,-4-9-928,0 5 576,-3-8-2335,3 9 1567,-5-13-3648,1 8 2752</inkml:trace>
        </inkml:traceGroup>
      </inkml:traceGroup>
    </inkml:traceGroup>
    <inkml:traceGroup>
      <inkml:annotationXML>
        <emma:emma xmlns:emma="http://www.w3.org/2003/04/emma" version="1.0">
          <emma:interpretation id="{5E97F0B1-DE69-4761-9184-DFBE34D79E81}" emma:medium="tactile" emma:mode="ink">
            <msink:context xmlns:msink="http://schemas.microsoft.com/ink/2010/main" type="paragraph" rotatedBoundingBox="623,3362 6614,3342 6618,4376 626,4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BCDDC9-4F31-4D09-AB7D-685DE421C088}" emma:medium="tactile" emma:mode="ink">
              <msink:context xmlns:msink="http://schemas.microsoft.com/ink/2010/main" type="line" rotatedBoundingBox="623,3362 6614,3342 6618,4376 626,4396"/>
            </emma:interpretation>
          </emma:emma>
        </inkml:annotationXML>
        <inkml:traceGroup>
          <inkml:annotationXML>
            <emma:emma xmlns:emma="http://www.w3.org/2003/04/emma" version="1.0">
              <emma:interpretation id="{803989A8-039B-47C3-AF88-2345AC91F79F}" emma:medium="tactile" emma:mode="ink">
                <msink:context xmlns:msink="http://schemas.microsoft.com/ink/2010/main" type="inkWord" rotatedBoundingBox="623,3590 1092,3588 1094,4127 625,4128"/>
              </emma:interpretation>
              <emma:one-of disjunction-type="recognition" id="oneOf12">
                <emma:interpretation id="interp60" emma:lang="zh-CN" emma:confidence="0">
                  <emma:literal>女</emma:literal>
                </emma:interpretation>
                <emma:interpretation id="interp61" emma:lang="zh-CN" emma:confidence="0">
                  <emma:literal>*</emma:literal>
                </emma:interpretation>
                <emma:interpretation id="interp62" emma:lang="zh-CN" emma:confidence="0">
                  <emma:literal>从</emma:literal>
                </emma:interpretation>
                <emma:interpretation id="interp63" emma:lang="zh-CN" emma:confidence="0">
                  <emma:literal>廿</emma:literal>
                </emma:interpretation>
                <emma:interpretation id="interp64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27557">876 4742 5376,'-3'-4'2016,"3"4"-1088,3 0-384,-3 0 1120,0 0-928,5 0 416,8 8-672,5-3 0,4 2-288,8-3-32,0 0-96,11-4-64,2 0 32,7-4-832,-4 0 448,3-8-2464,-5 4 1568,-3-12-2496,-7 9 2144</inkml:trace>
          <inkml:trace contextRef="#ctx0" brushRef="#br0" timeOffset="27095">994 4407 3712,'5'-23'1408,"-5"23"-768,0-5-128,0 2 1216,0 6-928,0-3 1024,0 0-1056,0 5 576,0 6-768,0 4 128,0 4-416,0 1 96,5 4-224,-5-1 64,8 5-128,2 3 0,3 4-32,-5 1 32,5-2-64,-3 2-160,2-1 64,-3-4-1152,1-3 640,-3-9-2144,2 0 1536,1-10-2560,-3-3 2112</inkml:trace>
          <inkml:trace contextRef="#ctx0" brushRef="#br0" timeOffset="27323">1178 4474 4736,'0'-31'1760,"0"31"-960,0 31-320,0-23 1152,0 3-928,0 8 736,0 1-832,-4 8 384,4 2-576,-8 6 128,2 3-320,-6 0-64,4-5-96,-6 6-608,5-6 288,-4-2-1728,8 0 1088,-8-12-2976,10-2 2176</inkml:trace>
        </inkml:traceGroup>
        <inkml:traceGroup>
          <inkml:annotationXML>
            <emma:emma xmlns:emma="http://www.w3.org/2003/04/emma" version="1.0">
              <emma:interpretation id="{7BF6BD52-06A9-455F-9C16-ED3F2FF2A713}" emma:medium="tactile" emma:mode="ink">
                <msink:context xmlns:msink="http://schemas.microsoft.com/ink/2010/main" type="inkWord" rotatedBoundingBox="1331,3408 1916,3406 1918,4228 1334,4230"/>
              </emma:interpretation>
              <emma:one-of disjunction-type="recognition" id="oneOf13">
                <emma:interpretation id="interp65" emma:lang="zh-CN" emma:confidence="0">
                  <emma:literal>有</emma:literal>
                </emma:interpretation>
                <emma:interpretation id="interp66" emma:lang="zh-CN" emma:confidence="0">
                  <emma:literal>省</emma:literal>
                </emma:interpretation>
                <emma:interpretation id="interp67" emma:lang="zh-CN" emma:confidence="0">
                  <emma:literal>疴</emma:literal>
                </emma:interpretation>
                <emma:interpretation id="interp68" emma:lang="zh-CN" emma:confidence="0">
                  <emma:literal>哨</emma:literal>
                </emma:interpretation>
                <emma:interpretation id="interp69" emma:lang="zh-CN" emma:confidence="0">
                  <emma:literal>侑</emma:literal>
                </emma:interpretation>
              </emma:one-of>
            </emma:emma>
          </inkml:annotationXML>
          <inkml:trace contextRef="#ctx0" brushRef="#br0" timeOffset="31953">2038 4220 4736,'0'-16'1824,"0"16"-960,10-8-224,-10 5 1536,0 6-1216,0-3 1056,0 0-1184,0 0 544,0 0-800,0 6 351,0 0-575,-6 10 320,6 4-384,-8 2 64,-2 2-224,-10 16 0,2-2-64,-22 12 32,10 1-64,-14 9-224,9-7 96,-14 5-608,15-2 416,-7-6-1503,10-3 991,-3-16-2400,12-3 1824,-4-18-2816,8 4 2368</inkml:trace>
          <inkml:trace contextRef="#ctx0" brushRef="#br0" timeOffset="32201">1662 4408 4992,'-10'-24'1824,"10"24"-960,-3 0-320,-2 4 1248,10 4-992,-5-5 768,8 2-928,-3-5 448,8 0-640,5 0 96,2 0-288,11 0-32,1 0-128,3-5 0,4 5-32,5-8-64,-5 1 32,6-6-544,-11 7 288,-3-2-1952,-5 3 1216,-9 2-3488,-3 3 2528</inkml:trace>
          <inkml:trace contextRef="#ctx0" brushRef="#br0" timeOffset="32457">1830 4548 5376,'-10'0'2112,"10"0"-1152,0 3-480,0-3 1344,4 8-992,-4 0 736,6 7-928,-4 1 224,4-2-512,-2 14 160,0 0-288,0 8-64,2-2-96,-6 10 32,0-6-64,0 1-512,0 0 256,0-11-1600,0-1 1024,0-12-2912,0-3 2080,2-20-1920,8-3 2048</inkml:trace>
          <inkml:trace contextRef="#ctx0" brushRef="#br0" timeOffset="33143">1933 4590 6912,'-29'-3'2624,"29"3"-1408,-18 3-864,13-3 1088,5 0-832,0 0 128,8 3-448,-3-3-192,8 5-32,0-2-64,5 9 0,-5-4 0,9 5 0,-13-2 128,4 4-64,-13 1 608,4 4-384,-8-4 895,4 3-703,-8-5 640,0 3-640,-7-9 256,12 4-448,-11-4-96,14-1-96,0-7-96,14 4 32,-2-4-672,6 0 352,4-4-1920,0 4 1217,4-12-2945,5 0 2208,5-10-2720,2 5 2560</inkml:trace>
          <inkml:trace contextRef="#ctx0" brushRef="#br0" timeOffset="32825">1991 4560 5120,'0'-11'2016,"0"11"-1088,8-14-448,-3 11 1088,3 3-896,-3-3 736,3-2-800,1-3 448,5 8-608,-2-3 320,2 6-448,-2-3 480,2 8-481,-4 0 513,-2 0-512,-4 4 352,4 4-384,-2-1 192,-2 4-256,0 5 64,0 4-160,-4 2 64,0 1-96,0 5 0,6-5-32,-6 4 32,0-1-64,0 2-160,0-9 64,0-4-672,0 1 416,-6-4-1152,6-1 832,-4-13-1183,0 3 1023,-6-18-1984,10 6 1568,-8-16-2816,8 0 2272</inkml:trace>
        </inkml:traceGroup>
        <inkml:traceGroup>
          <inkml:annotationXML>
            <emma:emma xmlns:emma="http://www.w3.org/2003/04/emma" version="1.0">
              <emma:interpretation id="{D41FF675-3443-4930-AD01-D33C7EF6F243}" emma:medium="tactile" emma:mode="ink">
                <msink:context xmlns:msink="http://schemas.microsoft.com/ink/2010/main" type="inkWord" rotatedBoundingBox="2346,3423 2838,3421 2842,4389 2349,4390"/>
              </emma:interpretation>
              <emma:one-of disjunction-type="recognition" id="oneOf14">
                <emma:interpretation id="interp70" emma:lang="zh-CN" emma:confidence="0">
                  <emma:literal>f</emma:literal>
                </emma:interpretation>
                <emma:interpretation id="interp71" emma:lang="zh-CN" emma:confidence="0">
                  <emma:literal>卜</emma:literal>
                </emma:interpretation>
                <emma:interpretation id="interp72" emma:lang="zh-CN" emma:confidence="0">
                  <emma:literal>忄</emma:literal>
                </emma:interpretation>
                <emma:interpretation id="interp73" emma:lang="zh-CN" emma:confidence="0">
                  <emma:literal>寸</emma:literal>
                </emma:interpretation>
                <emma:interpretation id="interp74" emma:lang="zh-CN" emma:confidence="0">
                  <emma:literal>十</emma:literal>
                </emma:interpretation>
              </emma:one-of>
            </emma:emma>
          </inkml:annotationXML>
          <inkml:trace contextRef="#ctx0" brushRef="#br0" timeOffset="35043">2622 4607 5504,'-26'-16'2112,"26"16"-1152,22 0-768,-18 0 1312,5 0-864,-1 0 928,2 3-928,3 2 320,3-2-576,7-3 0,3 5-224,5-5-224,4 0 0,4-5-960,5 5 576,0-3-2368,0 3 1568,-4-5-2528,-1 5 2144</inkml:trace>
          <inkml:trace contextRef="#ctx0" brushRef="#br0" timeOffset="34794">3087 4274 7808,'-13'-8'2880,"13"8"-1536,-13-3-1216,4 0 1152,9 3-768,-9-6 480,5 4-576,-9-6 192,10 4-352,-12-4 351,12 3-351,-10-2 288,8 7-288,-8-8 128,3 8-224,-6-4 224,1 4-256,-1 4 32,2 4-96,-3 8 96,8 2-96,-5 10 32,10 0-32,-4 11 32,3 0-64,1 11 64,4 5-64,-5 7 64,10-4-64,-5 9 64,4-1-64,1 8-96,0 2 32,-5-7-672,0-11 384,0-7-1728,0-8 1153,0-12-2625,0-9 1984,-5-16-2880,5-12 2496</inkml:trace>
        </inkml:traceGroup>
        <inkml:traceGroup>
          <inkml:annotationXML>
            <emma:emma xmlns:emma="http://www.w3.org/2003/04/emma" version="1.0">
              <emma:interpretation id="{683CE933-FC61-4006-AF70-3C21D175DC33}" emma:medium="tactile" emma:mode="ink">
                <msink:context xmlns:msink="http://schemas.microsoft.com/ink/2010/main" type="inkWord" rotatedBoundingBox="2931,3585 3102,3584 3104,4062 2933,4062"/>
              </emma:interpretation>
              <emma:one-of disjunction-type="recognition" id="oneOf15">
                <emma:interpretation id="interp75" emma:lang="zh-CN" emma:confidence="0">
                  <emma:literal>i</emma:literal>
                </emma:interpretation>
                <emma:interpretation id="interp76" emma:lang="zh-CN" emma:confidence="0">
                  <emma:literal>〝</emma:literal>
                </emma:interpretation>
                <emma:interpretation id="interp77" emma:lang="zh-CN" emma:confidence="0">
                  <emma:literal>讠</emma:literal>
                </emma:interpretation>
                <emma:interpretation id="interp78" emma:lang="zh-CN" emma:confidence="0">
                  <emma:literal>t</emma:literal>
                </emma:interpretation>
                <emma:interpretation id="interp79" emma:lang="zh-CN" emma:confidence="0">
                  <emma:literal>几</emma:literal>
                </emma:interpretation>
              </emma:one-of>
            </emma:emma>
          </inkml:annotationXML>
          <inkml:trace contextRef="#ctx0" brushRef="#br0" timeOffset="35295">3198 4535 5632,'-10'-6'2112,"10"6"-1152,-4 14-704,0-14 1280,8 0-864,-4 5 800,4 2-832,1 0 288,8 1-544,-3 4 448,2-1-512,2 6 511,-2-1-511,2 3 352,-2 4-384,-2 1 128,3 2-256,-4-2 0,0 4-96,-6-5-832,7 1 416,-6-10-2303,0-2 1471,1-7-3872,0-5 2848</inkml:trace>
          <inkml:trace contextRef="#ctx0" brushRef="#br0" timeOffset="35511">3259 4379 7936,'-9'-8'2976,"9"8"-1600,-18 0-896,14 0 1024,8 0-864,-4 0-160,9 8-320,0 0-960,8 9 416,1-3-3296,-1 3 2048,1-3-2752,4 6 2496</inkml:trace>
        </inkml:traceGroup>
        <inkml:traceGroup>
          <inkml:annotationXML>
            <emma:emma xmlns:emma="http://www.w3.org/2003/04/emma" version="1.0">
              <emma:interpretation id="{2DD4D948-7EA6-4943-8D45-1DBCE3EDEB2B}" emma:medium="tactile" emma:mode="ink">
                <msink:context xmlns:msink="http://schemas.microsoft.com/ink/2010/main" type="inkWord" rotatedBoundingBox="3185,3696 3475,3695 3477,4069 3186,4070"/>
              </emma:interpretation>
              <emma:one-of disjunction-type="recognition" id="oneOf16">
                <emma:interpretation id="interp80" emma:lang="zh-CN" emma:confidence="0">
                  <emma:literal>x</emma:literal>
                </emma:interpretation>
                <emma:interpretation id="interp81" emma:lang="zh-CN" emma:confidence="0">
                  <emma:literal>×</emma:literal>
                </emma:interpretation>
                <emma:interpretation id="interp82" emma:lang="zh-CN" emma:confidence="0">
                  <emma:literal>Ⅹ</emma:literal>
                </emma:interpretation>
                <emma:interpretation id="interp83" emma:lang="zh-CN" emma:confidence="0">
                  <emma:literal>X</emma:literal>
                </emma:interpretation>
                <emma:interpretation id="interp8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35743">3455 4587 7168,'-13'0'2720,"13"0"-1472,-3 0-1024,-2 0 1216,10 0-864,-5 0 672,3 0-736,1 0 224,5 3-416,5 1 223,3 4-287,6 3 192,-3 5-224,3 3 64,3 6-160,-3 1 0,-2 1-64,-8-2-672,5-6 320,-5-7-2015,-1 4 1311,3-4-3328,-2-2 2432,-5-10-2016,2 4 2240</inkml:trace>
          <inkml:trace contextRef="#ctx0" brushRef="#br0" timeOffset="35969">3724 4510 7040,'-18'-5'2624,"18"5"-1408,-18-23-448,8 23 1728,10 8-1408,-8 4 767,4 8-1119,-10-2 192,11 5-576,-14 8-64,3 1-160,-8 8-640,4-6 256,-4 1-1856,5 0 1153,-1-3-3937,5-5 2720,0-12-2400,8-3 2656</inkml:trace>
        </inkml:traceGroup>
        <inkml:traceGroup>
          <inkml:annotationXML>
            <emma:emma xmlns:emma="http://www.w3.org/2003/04/emma" version="1.0">
              <emma:interpretation id="{F8BFB92D-927C-4709-9B8A-6ACF7CD23967}" emma:medium="tactile" emma:mode="ink">
                <msink:context xmlns:msink="http://schemas.microsoft.com/ink/2010/main" type="inkWord" rotatedBoundingBox="3725,3971 3769,3970 3770,4045 3726,4045"/>
              </emma:interpretation>
              <emma:one-of disjunction-type="recognition" id="oneOf17">
                <emma:interpretation id="interp85" emma:lang="zh-CN" emma:confidence="0">
                  <emma:literal>、</emma:literal>
                </emma:interpretation>
                <emma:interpretation id="interp86" emma:lang="zh-CN" emma:confidence="0">
                  <emma:literal>.</emma:literal>
                </emma:interpretation>
                <emma:interpretation id="interp87" emma:lang="zh-CN" emma:confidence="0">
                  <emma:literal>·</emma:literal>
                </emma:interpretation>
                <emma:interpretation id="interp88" emma:lang="zh-CN" emma:confidence="0">
                  <emma:literal>丶</emma:literal>
                </emma:interpretation>
                <emma:interpretation id="interp89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36248">3977 4757 10112,'-3'13'3776,"3"-13"-2048,3 12-1728,-3-9 831,5 2-575,-1 2-192,2 0-64,-4 1-1631,9 0 895,-8-5-4224,7 5 2784</inkml:trace>
        </inkml:traceGroup>
        <inkml:traceGroup>
          <inkml:annotationXML>
            <emma:emma xmlns:emma="http://www.w3.org/2003/04/emma" version="1.0">
              <emma:interpretation id="{2FEEA1CF-5347-46CE-A05D-C6C73E1DF231}" emma:medium="tactile" emma:mode="ink">
                <msink:context xmlns:msink="http://schemas.microsoft.com/ink/2010/main" type="inkWord" rotatedBoundingBox="3959,3410 5016,3406 5019,4106 3962,4110"/>
              </emma:interpretation>
              <emma:one-of disjunction-type="recognition" id="oneOf18">
                <emma:interpretation id="interp90" emma:lang="zh-CN" emma:confidence="0">
                  <emma:literal>瓜</emma:literal>
                </emma:interpretation>
                <emma:interpretation id="interp91" emma:lang="zh-CN" emma:confidence="0">
                  <emma:literal>涮</emma:literal>
                </emma:interpretation>
                <emma:interpretation id="interp92" emma:lang="zh-CN" emma:confidence="0">
                  <emma:literal>刷</emma:literal>
                </emma:interpretation>
                <emma:interpretation id="interp93" emma:lang="zh-CN" emma:confidence="0">
                  <emma:literal>灿</emma:literal>
                </emma:interpretation>
                <emma:interpretation id="interp94" emma:lang="zh-CN" emma:confidence="0">
                  <emma:literal>州</emma:literal>
                </emma:interpretation>
              </emma:one-of>
            </emma:emma>
          </inkml:annotationXML>
          <inkml:trace contextRef="#ctx0" brushRef="#br0" timeOffset="36901">4670 4340 6528,'-8'-10'2464,"8"10"-1344,-22-8-672,8 4 864,10 4-768,-14-5 160,5 2-416,-8-2 32,3 5-192,-12 0 288,6 5-224,-10-2 320,8 2-288,-9-1 160,9 4-224,-5 0 0,13 3-96,0 8-128,6 4 32,4 4 32,2 1 0,6 0 128,9-6-64,0 6 192,5 3-160,-2 4 383,1 1-255,-4-2 224,0 2-224,-9-6 352,0-2-320,-9 0 160,5 0-256,-14-6-64,6-2-64,-11-1-672,5-8 352,-8-6-2015,13 4 1311,0-15-4032,5 3 2816,3-5-2240,10 0 2560</inkml:trace>
          <inkml:trace contextRef="#ctx0" brushRef="#br0" timeOffset="37324">4509 4660 6784,'0'13'2624,"0"-13"-1408,13 26-928,-5-21 1120,7-2-832,1-6 224,7 3-480,-2-8-128,6 0-96,-6-7-96,5 7 32,-3-9-32,-2 7 0,-6-10-96,1 4 64,-6-7 32,-2 6 0,-12 3 0,4 1 0,-9 2 256,1 8-128,-10 3 448,0 3-320,-8 5 288,8 3-288,-8 8 287,8 6-319,1 1 320,3 7-320,7 1 32,2 1-160,5-4-64,5 1 0,7-6-608,6-2 320,3-8-1791,2 0 1119,-2-14-3392,2-2 2432,3-18-2240,0 2 2368</inkml:trace>
          <inkml:trace contextRef="#ctx0" brushRef="#br0" timeOffset="37778">4820 4579 8448,'-23'0'3232,"23"0"-1728,-8 8-1248,3-8 1024,10 0-736,0 0 64,3 7-352,10-7-160,8 4-64,5-8-960,4 4 512,-1-4-2144,7 1 1408,-2-5-3072,-4 3 2368</inkml:trace>
          <inkml:trace contextRef="#ctx0" brushRef="#br0" timeOffset="37558">4987 4349 7808,'-10'0'2880,"10"0"-1536,-8 11-800,3 0 1376,10 9-1120,-10 7 479,5 4-767,-3 5 352,6 0-512,-3 5 320,0 7-384,0-2 0,0 2-192,0-7-256,10-4 64,-7-7-1216,7-2 704,-2-12-2495,5-1 1759,-3-15-3552,2 0 2752</inkml:trace>
          <inkml:trace contextRef="#ctx0" brushRef="#br0" timeOffset="38078">5179 4193 7296,'-12'0'2816,"12"0"-1536,-5 9-576,0-7 1376,10 10-1152,-5 4 607,5 6-895,-5 14 480,3 6-640,2 10 448,-1-1-512,2 7 256,-3-3-384,2 3 0,0-8-192,-2 1-832,1-7 384,2-10-2304,-1-7 1472,-2-11-3711,9 0 2751,6-23-2528,0-2 2688</inkml:trace>
        </inkml:traceGroup>
        <inkml:traceGroup>
          <inkml:annotationXML>
            <emma:emma xmlns:emma="http://www.w3.org/2003/04/emma" version="1.0">
              <emma:interpretation id="{E330C489-9655-42D4-B6EE-B4FA5540F76A}" emma:medium="tactile" emma:mode="ink">
                <msink:context xmlns:msink="http://schemas.microsoft.com/ink/2010/main" type="inkWord" rotatedBoundingBox="5155,3746 5415,3745 5416,4006 5156,4007"/>
              </emma:interpretation>
              <emma:one-of disjunction-type="recognition" id="oneOf19">
                <emma:interpretation id="interp95" emma:lang="zh-CN" emma:confidence="0">
                  <emma:literal>e</emma:literal>
                </emma:interpretation>
                <emma:interpretation id="interp96" emma:lang="zh-CN" emma:confidence="0">
                  <emma:literal>七</emma:literal>
                </emma:interpretation>
                <emma:interpretation id="interp97" emma:lang="zh-CN" emma:confidence="0">
                  <emma:literal>G</emma:literal>
                </emma:interpretation>
                <emma:interpretation id="interp98" emma:lang="zh-CN" emma:confidence="0">
                  <emma:literal>q</emma:literal>
                </emma:interpretation>
                <emma:interpretation id="interp99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38409">5404 4602 7040,'5'11'2624,"-5"-11"-1408,13 33-576,-9-25 992,10 3-928,-6-3-128,5-1-384,0-7-256,0 4 0,5-12-384,4 5 224,-5-10-448,5 2 384,-9-12-224,-3 7 320,-10-3 160,3 2 32,-11 3 448,3 3-256,-8-3 704,0 11-512,-4 3 448,3 3-480,-3 11 480,4 0-512,0 6 511,3-1-511,2 8 224,8 1-320,0 3-64,8-4-96,2-4-416,-2-3 224,5-4-1248,9-5 769,0-6-1697,5-2 1280,-6-11-1696,5 5 1536,-4-13-2208,2 1 1920</inkml:trace>
        </inkml:traceGroup>
        <inkml:traceGroup>
          <inkml:annotationXML>
            <emma:emma xmlns:emma="http://www.w3.org/2003/04/emma" version="1.0">
              <emma:interpretation id="{AC918FEA-FA2E-4CD4-B6E4-DF42C15BF209}" emma:medium="tactile" emma:mode="ink">
                <msink:context xmlns:msink="http://schemas.microsoft.com/ink/2010/main" type="inkWord" rotatedBoundingBox="5489,3633 5759,3632 5761,4023 5491,4024"/>
              </emma:interpretation>
              <emma:one-of disjunction-type="recognition" id="oneOf20">
                <emma:interpretation id="interp100" emma:lang="zh-CN" emma:confidence="0">
                  <emma:literal>v</emma:literal>
                </emma:interpretation>
                <emma:interpretation id="interp101" emma:lang="zh-CN" emma:confidence="0">
                  <emma:literal>V</emma:literal>
                </emma:interpretation>
                <emma:interpretation id="interp102" emma:lang="zh-CN" emma:confidence="0">
                  <emma:literal>ⅴ</emma:literal>
                </emma:interpretation>
                <emma:interpretation id="interp103" emma:lang="zh-CN" emma:confidence="0">
                  <emma:literal>Ⅴ</emma:literal>
                </emma:interpretation>
                <emma:interpretation id="interp10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38725">5741 4474 5120,'-3'-36'2016,"3"36"-1088,0-19-320,0 19 1248,3 4-1056,-3-4 768,5 7-928,-1 9 512,4 4-672,-2 7 512,2 4-545,2 0 609,-2 5-608,-4-1 480,4-1-512,2 2 320,-2-5-416,-2-4 256,2-2-320,-4-11 64,4 3-192,-2-17 0,1 0-64,3-17-192,3 3 64,5-19-896,-2 11 544,2-14-1600,0 5 1152,-5-13-2591,4 5 1951,-3-3-3392,-2 11 2784</inkml:trace>
        </inkml:traceGroup>
        <inkml:traceGroup>
          <inkml:annotationXML>
            <emma:emma xmlns:emma="http://www.w3.org/2003/04/emma" version="1.0">
              <emma:interpretation id="{8FF01440-4BCC-47BA-840B-CEB614922C12}" emma:medium="tactile" emma:mode="ink">
                <msink:context xmlns:msink="http://schemas.microsoft.com/ink/2010/main" type="inkWord" rotatedBoundingBox="5800,3652 6010,3651 6012,3991 5801,3992"/>
              </emma:interpretation>
              <emma:one-of disjunction-type="recognition" id="oneOf21">
                <emma:interpretation id="interp105" emma:lang="zh-CN" emma:confidence="0">
                  <emma:literal>e</emma:literal>
                </emma:interpretation>
                <emma:interpretation id="interp106" emma:lang="zh-CN" emma:confidence="0">
                  <emma:literal>七</emma:literal>
                </emma:interpretation>
                <emma:interpretation id="interp107" emma:lang="zh-CN" emma:confidence="0">
                  <emma:literal>l</emma:literal>
                </emma:interpretation>
                <emma:interpretation id="interp108" emma:lang="zh-CN" emma:confidence="0">
                  <emma:literal>t</emma:literal>
                </emma:interpretation>
                <emma:interpretation id="interp10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39084">6049 4613 7040,'3'33'2720,"-3"-33"-1472,13 8-768,-8-6 896,5 2-800,2-4-224,2 5-224,-2-14-544,6 7 224,0-14-544,-2 4 416,-1-8-480,2 4 448,-13-12-96,4 9 256,-11-12 544,-2 9-192,-7-6 736,3 12-512,-8 8 736,3 13-640,-4 6 704,6 4-704,-2 9 703,4-1-703,2 9 480,8-1-544,0 3-32,4 1-224,0-3-96,6 0-32,-2-10-832,6-2 448,4-8-1759,0 0 1183,2-12-3168,3 0 2272,-2-20-2464,7 0 2464</inkml:trace>
        </inkml:traceGroup>
        <inkml:traceGroup>
          <inkml:annotationXML>
            <emma:emma xmlns:emma="http://www.w3.org/2003/04/emma" version="1.0">
              <emma:interpretation id="{D1FA4614-402D-4908-8F11-27CBE3BF748C}" emma:medium="tactile" emma:mode="ink">
                <msink:context xmlns:msink="http://schemas.microsoft.com/ink/2010/main" type="inkWord" rotatedBoundingBox="6093,3344 6232,3343 6234,4062 6096,4062"/>
              </emma:interpretation>
              <emma:one-of disjunction-type="recognition" id="oneOf22">
                <emma:interpretation id="interp110" emma:lang="zh-CN" emma:confidence="0">
                  <emma:literal>l</emma:literal>
                </emma:interpretation>
                <emma:interpretation id="interp111" emma:lang="zh-CN" emma:confidence="0">
                  <emma:literal>1</emma:literal>
                </emma:interpretation>
                <emma:interpretation id="interp112" emma:lang="zh-CN" emma:confidence="0">
                  <emma:literal>∶</emma:literal>
                </emma:interpretation>
                <emma:interpretation id="interp113" emma:lang="zh-CN" emma:confidence="0">
                  <emma:literal>︰</emma:literal>
                </emma:interpretation>
                <emma:interpretation id="interp11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39362">6368 4130 7808,'-18'5'2880,"18"-5"-1536,-3 3-576,-2-3 1504,10 9-1280,-5-1 543,0 6-959,0 10 480,0-4-608,0 11 544,0 4-576,0 11 352,3 6-448,2 6 128,5-3-288,-2 7-64,5-7-64,-5-5-832,7-3 448,-3-8-2112,2-3 1376,-2-14-4223,2 1 2943,-7-10-2912,8-2 3008</inkml:trace>
        </inkml:traceGroup>
        <inkml:traceGroup>
          <inkml:annotationXML>
            <emma:emma xmlns:emma="http://www.w3.org/2003/04/emma" version="1.0">
              <emma:interpretation id="{80312404-0370-4BE3-B55F-5B7F120BF8FE}" emma:medium="tactile" emma:mode="ink">
                <msink:context xmlns:msink="http://schemas.microsoft.com/ink/2010/main" type="inkWord" rotatedBoundingBox="6564,3949 6616,3948 6617,4057 6565,4058"/>
              </emma:interpretation>
              <emma:one-of disjunction-type="recognition" id="oneOf23">
                <emma:interpretation id="interp115" emma:lang="zh-CN" emma:confidence="0">
                  <emma:literal>,</emma:literal>
                </emma:interpretation>
                <emma:interpretation id="interp116" emma:lang="zh-CN" emma:confidence="0">
                  <emma:literal>、</emma:literal>
                </emma:interpretation>
                <emma:interpretation id="interp117" emma:lang="zh-CN" emma:confidence="0">
                  <emma:literal>.</emma:literal>
                </emma:interpretation>
                <emma:interpretation id="interp118" emma:lang="zh-CN" emma:confidence="0">
                  <emma:literal>·</emma:literal>
                </emma:interpretation>
                <emma:interpretation id="interp119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39910">6813 4738 8960,'0'-3'3424,"0"3"-1856,3 0-1408,-3 3 1280,5 5-896,-1 0 415,0 4-607,1 1-160,3 1-128,-3-3-1759,5 6 927,-7-6-4480,2 1 2912</inkml:trace>
        </inkml:traceGroup>
      </inkml:traceGroup>
    </inkml:traceGroup>
    <inkml:traceGroup>
      <inkml:annotationXML>
        <emma:emma xmlns:emma="http://www.w3.org/2003/04/emma" version="1.0">
          <emma:interpretation id="{DC6D12BF-EAC5-4ED0-B8DE-E1B830A81D8F}" emma:medium="tactile" emma:mode="ink">
            <msink:context xmlns:msink="http://schemas.microsoft.com/ink/2010/main" type="paragraph" rotatedBoundingBox="1241,4932 8031,4602 8096,5940 1306,62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3D17E5-7AE9-4622-A083-99AA4474A4C7}" emma:medium="tactile" emma:mode="ink">
              <msink:context xmlns:msink="http://schemas.microsoft.com/ink/2010/main" type="inkBullet" rotatedBoundingBox="1247,5021 2131,4980 2168,5764 1284,5805"/>
            </emma:interpretation>
            <emma:one-of disjunction-type="recognition" id="oneOf24">
              <emma:interpretation id="interp120" emma:lang="zh-CN" emma:confidence="0">
                <emma:literal>↳</emma:literal>
              </emma:interpretation>
            </emma:one-of>
          </emma:emma>
        </inkml:annotationXML>
        <inkml:trace contextRef="#ctx0" brushRef="#br0" timeOffset="41004">1864 5838 6016,'0'-16'2272,"0"16"-1216,-6-2-384,3-7 1280,3 4-1088,-9-6 320,5 8-736,-9 3 0,-1 3-256,-12 5 96,8 3-160,-13 5 64,10 1-96,-10 2 0,9 1-32,-4 2-64,4 6 32,0 0-128,14-1 64,3 4-32,5 0 0,5 4 64,7-4 0,2 8 64,3-3-32,1 9 64,3-4-64,-3 1 256,0 0-160,-10-6 319,2-6-255,-15-2 160,5 0-192,-13-6 224,3 2-256,-11-4 32,3-4-96,-13-4-480,11-4 224,-8-14-1599,7 6 991,3-8-2848,10 2 2080,8-10-2688,13 0 2432</inkml:trace>
        <inkml:trace contextRef="#ctx0" brushRef="#br0" timeOffset="41617">1948 6252 6016,'-28'23'2272,"28"-23"-1216,-3 25-672,6-19 960,7 7-768,-2-6 64,6 1-384,3-8 32,1 4-160,-1-12 64,5 4-96,-4-11-256,-1 4 64,-4-14-96,5 6 96,-13-4 192,-2-2-32,-6 3 384,-2 6-224,-5 1 576,2 7-416,-10 8 288,6 3-384,-10 9 192,8 4-256,-7 6 223,3 11-255,-3 1 256,7 5-256,0 0-32,11-4-96,3-3-256,9 0 96,-1-10-864,10-2 513,4-16-1633,-4-4 1152,3-20-1728,1 6 1472,9-18-1152,0 5 1344,0-9-288,3 5 768,-4-7 384,-4 10 96,-2-8 1376,-7 6-736,-4-1 1888,-5 6-1408,-8 6 1088,5 8-1248,-10 2 512,2 6-864,-12 6 352,12 6-576,-6 7 383,9 6-415,-4 9 192,4 2-288,0 9-64,8 2-96,0 1-192,7-2 64,-7-3-800,5-10 448,-5-10-1631,6-4 1119,0-12-2368,-2-4 1856</inkml:trace>
        <inkml:trace contextRef="#ctx0" brushRef="#br0" timeOffset="41834">2123 6155 7296,'-26'3'2816,"26"-3"-1536,-10 12-800,5-8 1248,10 0-992,-5-1 512,10 5-768,-2-3 31,5-1-319,9-4-96,4 2-64,5-4-831,3-2 447,7-9-2592,-2 6 1632,5-5-3232,-1 5 2560</inkml:trace>
      </inkml:traceGroup>
      <inkml:traceGroup>
        <inkml:annotationXML>
          <emma:emma xmlns:emma="http://www.w3.org/2003/04/emma" version="1.0">
            <emma:interpretation id="{270AA82D-249E-4771-9314-2DFDAC10FF1D}" emma:medium="tactile" emma:mode="ink">
              <msink:context xmlns:msink="http://schemas.microsoft.com/ink/2010/main" type="line" rotatedBoundingBox="2324,4879 8031,4602 8096,5940 2389,6217"/>
            </emma:interpretation>
          </emma:emma>
        </inkml:annotationXML>
        <inkml:traceGroup>
          <inkml:annotationXML>
            <emma:emma xmlns:emma="http://www.w3.org/2003/04/emma" version="1.0">
              <emma:interpretation id="{280AECC0-A6B8-46BB-9E19-B2A982636F54}" emma:medium="tactile" emma:mode="ink">
                <msink:context xmlns:msink="http://schemas.microsoft.com/ink/2010/main" type="inkWord" rotatedBoundingBox="2368,4930 3559,5200 3413,5842 2223,5572"/>
              </emma:interpretation>
              <emma:one-of disjunction-type="recognition" id="oneOf25">
                <emma:interpretation id="interp121" emma:lang="zh-CN" emma:confidence="0">
                  <emma:literal>心</emma:literal>
                </emma:interpretation>
                <emma:interpretation id="interp122" emma:lang="zh-CN" emma:confidence="0">
                  <emma:literal>№</emma:literal>
                </emma:interpretation>
                <emma:interpretation id="interp123" emma:lang="zh-CN" emma:confidence="0">
                  <emma:literal>灿</emma:literal>
                </emma:interpretation>
                <emma:interpretation id="interp124" emma:lang="zh-CN" emma:confidence="0">
                  <emma:literal>忷</emma:literal>
                </emma:interpretation>
                <emma:interpretation id="interp125" emma:lang="zh-CN" emma:confidence="0">
                  <emma:literal>怄</emma:literal>
                </emma:interpretation>
              </emma:one-of>
            </emma:emma>
          </inkml:annotationXML>
          <inkml:trace contextRef="#ctx0" brushRef="#br0" timeOffset="43410">2591 5889 5888,'-8'-16'2272,"8"16"-1216,0-4-544,0 1 1408,0 6-1088,5 1 512,3 9-800,5 1 192,0 3-416,5 5 224,0 6-288,0 3 127,2 4-223,3 1 128,-2-2-160,-3-1 64,5-2-96,-5-9-64,3 2 0,-4-9-256,2-7 128,-7-11-320,6-5 256,-5-20-223,0 5 223,0-15 64,0 5 96,-3-9 128,-2 11-64,-3-4 319,-2 7-191,2 0 320,0 14-288,-2-2 320,2 4-320,-5 4 384,0 5-352,0 6 288,5 8-288,0 14 128,-2 1-224,2 14 64,3 2-128,-3 6-416,5-2 192,-2 8-1184,4 1 736,6-11-1727,0-5 1311,0-8-1504,8-4 1408,0-7-992,5-1 1184,-1-16-352,-4-3 704,-3-11 256,3 3 160,4-15 608,1-1-256,-5-4 1024,-3 9-672,-7-7 1120,-1 2-928,-12-4 928,7 5-960,-10-1 704,0 4-832,-10 1 383,1 7-575,-13 1 192,4 7-352,-8 4 192,9 4-224,-9 4 224,8 7-256,0 10-32,5-3-96,0 5 32,9 4-64,4 2-32,4-2 32,6-4-192,6-1 96,2-18-320,4 0 224,-4-19-512,3 0 384,-3-14-64,0 3 192,-5-6 160,0 4 32,-3 1-32,3 3 32,-6 4 224,2 10-128,-4 1 256,4 5-256,-6 8 256,2 3-256,1 9 160,-3-4-160,-3-1-288,0 1 96,0-5-480,4 2 288,1-13-576,0 3 480,-5-14-352,3 3 417,-3-11 95,6-1 96,-2 1 96,4-1 0,0 4 0,2 5 0,-2 3 192,2 5-96,-2-3 191,2 6-191,-2 0 96,0 6-96,2-3 0,-2 5-32,-3 0 96,-1 0-96,0 3 320,1 0-192,0 6 320,-2-3-288,2-2 320,-1 4-320,1 3 224,-1 1-224,-4-4 64,5-1-160,-5-7-64,4-3-32,0-10-32,0 2 0,1-14 64,4 3-32,0-14-32,-1 4 32,1-10-736,5-2 384,-1-6-1632,3 6 1088,-1-8-2879,-2 14 2111,-1-4-3104,2 9 2688</inkml:trace>
          <inkml:trace contextRef="#ctx0" brushRef="#br0" timeOffset="42197">2724 5925 6784,'-14'-5'2624,"14"5"-1408,-4 0-704,0 0 1408,4 8-1088,-6-4 672,6 4-896,-3 3 159,3 6-447,-5 1 96,10 7-256,-5 6 64,0 3-128,0 10 0,0-2-32,0 4-320,3 2 128,-3-4-1024,0-2 673,0-12-1793,6-5 1280,-6-18-2784,4 1 2112,-4-16-1952,0 1 2080</inkml:trace>
        </inkml:traceGroup>
        <inkml:traceGroup>
          <inkml:annotationXML>
            <emma:emma xmlns:emma="http://www.w3.org/2003/04/emma" version="1.0">
              <emma:interpretation id="{ECE04196-A569-4732-8355-6E344954446B}" emma:medium="tactile" emma:mode="ink">
                <msink:context xmlns:msink="http://schemas.microsoft.com/ink/2010/main" type="inkWord" rotatedBoundingBox="3361,5875 3784,4846 4202,5017 3778,6047"/>
              </emma:interpretation>
              <emma:one-of disjunction-type="recognition" id="oneOf26">
                <emma:interpretation id="interp126" emma:lang="zh-CN" emma:confidence="0">
                  <emma:literal>术</emma:literal>
                </emma:interpretation>
                <emma:interpretation id="interp127" emma:lang="zh-CN" emma:confidence="0">
                  <emma:literal>利</emma:literal>
                </emma:interpretation>
                <emma:interpretation id="interp128" emma:lang="zh-CN" emma:confidence="0">
                  <emma:literal>发</emma:literal>
                </emma:interpretation>
                <emma:interpretation id="interp129" emma:lang="zh-CN" emma:confidence="0">
                  <emma:literal>和</emma:literal>
                </emma:interpretation>
                <emma:interpretation id="interp130" emma:lang="zh-CN" emma:confidence="0">
                  <emma:literal>分</emma:literal>
                </emma:interpretation>
              </emma:one-of>
            </emma:emma>
          </inkml:annotationXML>
          <inkml:trace contextRef="#ctx0" brushRef="#br0" timeOffset="44227">4013 6036 5376,'0'0'2112,"0"0"-1152,5 0-352,-5-3 1152,0 3-960,-5-3 448,5-2-736,-19 2 576,7 6-640,-14 2 704,8 6-673,-8 1 481,3 3-544,2-3-32,3 2-224,5 0-32,9-3-64,4-3-256,9 3 96,4-11-512,8 0 320,2-8-416,-2 5 384,-3-5-31,0 3 191,-6-1 160,2 6 32,-14-6 320,-5 6-161,-8 0 385,5 9-320,-10-6 96,10 5-224,-2 6 224,10-4-224,0 5 384,5 4-288,3 6 96,7 6-192,-7-1 64,4 6-96,-6 4 160,2-2-160,-8 12 320,4-3-224,-13 4 32,6-5-128,-11-2-64,2-4 0,-6-10 32,8 1-32,-8-12 64,10-3-64,-10-8-96,5-4 32,-5-16-128,6 2 96,-6-18-32,5 8 32,0-8 0,5 9 0,-2-16 0,10 3 0,5-6-288,3 7 192,10-8-800,8 8 544,9-12-864,1 12 736,3-8-1023,0 11 895,-3-2-800,-5 10 832,-5-4-64,1 9 384,-11-1 704,2 5-192,-8-1 928,3 8-640,-10 0 800,2 4-768,0 4 607,0 4-639,3 2 320,0 10-480,2 4 192,-2-4-288,-3 0-128,0 2-64,-2-6-896,2 4 480,-5-12-2079,4-2 1343,-4-12-2944,0 1 2304,-4-14-2144,4-1 2240</inkml:trace>
          <inkml:trace contextRef="#ctx0" brushRef="#br0" timeOffset="44443">4232 5728 7808,'0'-14'2976,"0"14"-1600,17 50-768,-12-34 992,3-1-928,-3 4-544,8 1-128,-8 0-2016,3-2 1088,2-1-3552,3 2 2496</inkml:trace>
        </inkml:traceGroup>
        <inkml:traceGroup>
          <inkml:annotationXML>
            <emma:emma xmlns:emma="http://www.w3.org/2003/04/emma" version="1.0">
              <emma:interpretation id="{BA93AE8A-AAA5-4EE1-8604-4FEE8ADBE499}" emma:medium="tactile" emma:mode="ink">
                <msink:context xmlns:msink="http://schemas.microsoft.com/ink/2010/main" type="inkWord" rotatedBoundingBox="4158,4853 5040,4810 5076,5553 4194,5596"/>
              </emma:interpretation>
              <emma:one-of disjunction-type="recognition" id="oneOf27">
                <emma:interpretation id="interp131" emma:lang="zh-CN" emma:confidence="0">
                  <emma:literal>山</emma:literal>
                </emma:interpretation>
                <emma:interpretation id="interp132" emma:lang="zh-CN" emma:confidence="0">
                  <emma:literal>汕</emma:literal>
                </emma:interpretation>
                <emma:interpretation id="interp133" emma:lang="zh-CN" emma:confidence="0">
                  <emma:literal>瓜</emma:literal>
                </emma:interpretation>
                <emma:interpretation id="interp134" emma:lang="zh-CN" emma:confidence="0">
                  <emma:literal>汹</emma:literal>
                </emma:interpretation>
                <emma:interpretation id="interp135" emma:lang="zh-CN" emma:confidence="0">
                  <emma:literal>仙</emma:literal>
                </emma:interpretation>
              </emma:one-of>
            </emma:emma>
          </inkml:annotationXML>
          <inkml:trace contextRef="#ctx0" brushRef="#br0" timeOffset="45398">4452 5991 7552,'-17'4'2880,"17"-4"-1536,-5 22-736,0-9 1632,10-2-1280,-5 1 671,0 4-959,0-1 320,5 4-544,0 5 288,-2-1-416,2 8 128,-1 1-288,-4 2 0,0-1-96,0-7-64,0-2 32,0-16-608,4-1 320,-4-14-800,10-6 576,-2-10-416,10 1 544,-1-6-96,1 4 256,3-4 96,1 14 96,0-2 128,1 7-64,-6 6 192,-1 3-160,-6 9 320,4 2-224,-10 5 96,0-2-160,0 6-480,6-1 160,-2-7-768,5 1 544,0-10-511,5 2 543,0-10-320,3 2 416,2-5-128,-3 0 256,4-9 160,-4 11 0,-5-14 352,-2 12-160,-9-8 608,0 8-448,-8-15 384,0 7-416,-9-3 255,4 7-319,-5 1 192,6 3-224,-10 8 128,8 8-192,-2 3 224,4 5-256,-2 4 32,6 3-96,0 1-64,8 7 32,0-9-128,6 3 64,-2-11-480,4-1 288,6-18-384,0-3 320,0-3 96,4 0 96,-5-6 32,6 9 0,-5-3 64,-2-1 0,-2 4 64,-1 8-32,0-3-32,0 6 32,0-6-736,0 3 385,0-8-1729,5 0 1152,-5-7-1984,0 8 1632,0-18-1248,2 2 1440,-13-15-192,8 2 704,-10-18 1056,4 2-256,-4-9 2048,0 6-1280,0 0 1440,0 15-1408,-4-2 736,4 15-1056,-4 4 608,4 7-800,-8 5 383,2 6-575,-3 13 480,6 3-512,-7 17 288,10 7-352,-4 7 128,8 2-224,0 12 288,5-6-256,0 11-32,5-2-96,-6 7 32,4-3-64,4-4-384,-4-1 224,6-19-1600,3-8 960,2-15-3679,-2-4 2463,2-16-3104,-3-4 2880</inkml:trace>
        </inkml:traceGroup>
        <inkml:traceGroup>
          <inkml:annotationXML>
            <emma:emma xmlns:emma="http://www.w3.org/2003/04/emma" version="1.0">
              <emma:interpretation id="{DE478C84-10E5-45C0-8D0D-644CFDC9DC8B}" emma:medium="tactile" emma:mode="ink">
                <msink:context xmlns:msink="http://schemas.microsoft.com/ink/2010/main" type="inkWord" rotatedBoundingBox="5547,5704 5666,4646 6210,4707 6092,5765"/>
              </emma:interpretation>
              <emma:one-of disjunction-type="recognition" id="oneOf28">
                <emma:interpretation id="interp136" emma:lang="zh-CN" emma:confidence="0">
                  <emma:literal>景</emma:literal>
                </emma:interpretation>
                <emma:interpretation id="interp137" emma:lang="zh-CN" emma:confidence="0">
                  <emma:literal>等</emma:literal>
                </emma:interpretation>
                <emma:interpretation id="interp138" emma:lang="zh-CN" emma:confidence="0">
                  <emma:literal>寻</emma:literal>
                </emma:interpretation>
                <emma:interpretation id="interp139" emma:lang="zh-CN" emma:confidence="0">
                  <emma:literal>筹</emma:literal>
                </emma:interpretation>
                <emma:interpretation id="interp140" emma:lang="zh-CN" emma:confidence="0">
                  <emma:literal>导</emma:literal>
                </emma:interpretation>
              </emma:one-of>
            </emma:emma>
          </inkml:annotationXML>
          <inkml:trace contextRef="#ctx0" brushRef="#br0" timeOffset="47630">5890 6236 3072,'-44'16'1216,"44"-16"-640,-13 11 32,8-8 1408,10 2-1088,-10-2 1280,2 3-1312,-2-6 1056,10 0-1120,-5-6 544,8 6-800,-3-3 351,8 3-575,8-8 320,6 3-384,4-6 128,4 3-256,5-7 128,4-1-160,3-4-64,1 9-32,1-5-128,-1 5 64,-8-9-544,-2 9 320,-10-6-800,-2 6 576,-13 0-191,-5 3 383,-11 0 128,3 4 64,-10-3 384,2 7-192,-10-4 703,5 8-447,-5-4 448,5 3-448,0 1 128,4 4-320,1 4 288,2-1-256,3 6 160,6 2-192,-3 8 224,10-1-256,-6 10 160,0 3-160,1 5 64,0-2-96,-5-3-64,0-4 0,0-7-128,0-5 64,-5-4-384,0 0 192,-13-7-224,6-1 256,-14-6 96,8-2 64,-13-6 288,10 3-128,-6-8 448,5 5-320,0-14 288,9 2-288,0-5 0,8 6-160,5-6-64,9 4 0,5-7-832,4 7 448,7-7-1824,6 4 1216,5-6-2399,-2 6 1919,1-1-3552,1 9 2816</inkml:trace>
          <inkml:trace contextRef="#ctx0" brushRef="#br0" timeOffset="46991">5903 5534 4736,'27'35'1760,"-27"-35"-960,8 39-224,0-24 992,2 1-864,-2 3 160,2 6-544,-7-6-480,6 4 96,-5-20-1280,6-3 736,-2-14-928,5-3 864,-4-10 224,5 7 256,-2-7 928,6 7-384,-4-3 1056,-2 12-800,2 0 640,-2 3-736,2-3 448,0 11-544,-1-5 256,0 5-384,0-3 64,0 6-224,-5-6 0,2 3-64,-2-6-64,4 3 32,-2-5-32,3 5 0,-5-10-160,5 9 96,1-3 32,3 7 32,-2-4 64,1 4-32,-1 0-32,-2 4 32,-5 0 32,4 3-32,-12 1-288,6 3 128,-16 3-384,6 5 288,-18 0-160,4 1 224,-16 2 576,6 3-224,-6 5 704,4 6-480,-1-5 576,8 0-576,2-8 415,8 1-479,0-13 32,8 0-224,1-6-160,8-2-32,1-6-256,3-2 160,5-6-735,10 3 479,-6-11-736,0 7 640,-8-4-192,5 4 384,-6 5 128,1 3 64,-9 1 384,0 6-192,-5-3 544,1 0-352,-4 0 224,8 0-288,-10 4-64,10 3-96,-8 2-192,8 2 64,-8 1-320,-2 4 224,-8 3-160,5 0 192,-8 6 352,3-2-128,-4-1 768,8 3-480,2-3 607,4-2-575,2-4 352,12-5-448,2-6 64,4-5-256,12-8 0,6 0-64,1-3-544,0 3 256,-1-9-1184,1 9 801,-10-3-1857,-3 8 1408,-10 3-2144,-3 3 1824,-18 8-1920,0 10 1856</inkml:trace>
        </inkml:traceGroup>
        <inkml:traceGroup>
          <inkml:annotationXML>
            <emma:emma xmlns:emma="http://www.w3.org/2003/04/emma" version="1.0">
              <emma:interpretation id="{803D611D-550E-4F34-A399-1DE73FF38207}" emma:medium="tactile" emma:mode="ink">
                <msink:context xmlns:msink="http://schemas.microsoft.com/ink/2010/main" type="inkWord" rotatedBoundingBox="6201,5581 6487,4644 7398,4921 7112,5859"/>
              </emma:interpretation>
              <emma:one-of disjunction-type="recognition" id="oneOf29">
                <emma:interpretation id="interp141" emma:lang="zh-CN" emma:confidence="0">
                  <emma:literal>操</emma:literal>
                </emma:interpretation>
                <emma:interpretation id="interp142" emma:lang="zh-CN" emma:confidence="0">
                  <emma:literal>搡</emma:literal>
                </emma:interpretation>
                <emma:interpretation id="interp143" emma:lang="zh-CN" emma:confidence="0">
                  <emma:literal>揉</emma:literal>
                </emma:interpretation>
                <emma:interpretation id="interp144" emma:lang="zh-CN" emma:confidence="0">
                  <emma:literal>搽</emma:literal>
                </emma:interpretation>
                <emma:interpretation id="interp145" emma:lang="zh-CN" emma:confidence="0">
                  <emma:literal>撡</emma:literal>
                </emma:interpretation>
              </emma:one-of>
            </emma:emma>
          </inkml:annotationXML>
          <inkml:trace contextRef="#ctx0" brushRef="#br0" timeOffset="48792">6654 5936 7680,'-40'2'2880,"40"-2"-1536,-22 6-640,9-6 1376,13 2-1152,0-2 255,13 0-703,-3-2-160,6-4-192,6-1-96,1 3 0,3-7-32,5 6 0,0-10-224,-1 7 128,1-8-160,-5 10 128,-13-7 64,0 10 64,-8-6 128,-2 6-64,-11-8 384,3-2-224,-8 9 512,5 4-416,-5 0 416,3 9-416,-8-6 256,10 2-320,-4 1 0,7 7-160,0 7 96,10 2-128,0 14 256,3-2-192,-4 10 256,4 3-256,2 6 96,-2-1-128,-3-2 0,4-2-32,-9-10-192,4 1 64,-4-8-672,0-3 416,-4-9-864,0 1 672,-9-17-256,-2 1 448,-5-20 192,6 0 96,-12-10 288,9 7-128,-11-6 448,7 6-320,-2-4 384,7 7-384,2-3 224,6 2-256,8-5-128,8 6-64,6-4-544,2 6 288,12-10-1088,-2 4 704,5-11-1344,3 8 1121,6-9-1089,-6 9 1088,2-8-192,-5 7 608,-5-15 224,-3 5 160,-5-10 512,-6 13-256,-4-4 896,2 12-640,-10-1 640,3 12-640,-3 2 383,5 1-511,-5 9 320,5 9-384,-2 1 256,2 10-288,0-1 128,0 1-224,-2-3-288,2 1 64,-5-9-992,5-6 608,-2-15-1023,2-4 831,0-11-256,3 1 544,2-9 192,3 7 128,0-3 512,5 6-256,-6 3 608,6 10-448,-5 1 575,0 6-543,-5 2 352,5 6-448,-8 2 192,3 2-288,-8 1 0,0 0-128,-3 0-64,3 0 0,-5-8-32,10 4 0,-5-4-96,3 0 64,7 0-32,3 2 0,5 4-352,0-4 192,-6 6-448,6 1 384,-10-1-1567,6 3 1055,-19-3-2848,-4 0 2080,-13 7-2624,6 4 2400</inkml:trace>
          <inkml:trace contextRef="#ctx0" brushRef="#br0" timeOffset="50323">7001 5881 6528,'-23'16'2464,"23"-16"-1344,-17 19-480,8-11 1472,9 4-1152,-5 2 640,5 3-928,0 2 127,5 5-479,0-4-32,-1 0-192,-4-14-256,3 2 64,-3-12-320,5 4 256,1-10-160,1 1 193,1-7-1,3 5 64,1-5 128,1 4-32,0-2 128,5 6-97,-5-1 33,0 4-32,-3 2 32,3 3-64,-9 0-32,0 8 32,-8 1 96,0 5-64,-6 6-96,2-2 0,-5-4-735,8-8 383,0-6-1376,5 5 992,0-13-1824,10 5 1440,-2-17-1760,10 4 1664,0-6-640,-1 0 1088,5 0 960,0 2-64,-4-7 2368,3 4-1376,-8-5 2144,5 12-1824,-8 8 992,-2 8-1408,-3 0 608,3 8-929,-8 0 417,4 4-640,0 8 96,1-2-288,-5-1-160,0 2-64,0-3-544,0-1 288,0-7-1088,0 3 704,0-11-1055,0 6 959,0-15-384,9 1 672,-1-7 128,6 3 192,-5-2 384,4 5-192,-5-7 640,5 7-448,-3-1 384,3 6-384,0-4 128,0 8-256,0 0 128,0 8-160,-4 0 0,-1 7-64,-2 1-256,-3 3 96,-6 1-608,-3-1 416,-6 4-512,-1 1 448,-13-4-32,3 2 224,-12-2 96,4 0 64,-8-4 128,8 3-64,-13-2 384,14 1-224,-10-2 512,14 2-416,-9-1 512,12 6-512,-8-12 415,15 6-415,-7-9 192,16 2-288,-4-4 128,11-3-192,5-6 64,4 3-128,8-8-128,9 0 0,5-9 96,5 9-32,8-15-224,4 12 96,1-8-512,-5 3 320,-6-4-863,-2 8 671,-15-4-864,2 5 800,-15 0-448,2 3 576,-20 0 224,5 4 128,-16-4 480,-1 8-224,-9-8 608,5 8-416,-5-8 576,5 8-544,0-3 352,8 6-448,1-3 191,3 0-287,2 0 64,7 8-160,0 0 288,5 8-224,0 4 512,10 2-384,-6 9 576,4 5-512,0 19 160,2-5-320,-2 6-64,2-3-96,-7-6-128,2-8 32,0-4-736,-2-4 384,-3-12-1280,5-2 896,-5-14-1311,0-3 1183,-5-12-832,2 2 992,-7-26-160,2 5 512,-5-16 512,3 9-64,-2-7 864,4 14-512,-6-3 864,10 10-704,-9 4 608,8 10-672,-8 2 511,8 8-575,-8 8 448,10 2-480,-12 15 192,7 6-352,-5 3 0,5 2-160,-10-6-1056,8-2 544,-8-9-2335,10 1 1567,1-13-2240,1 2 1952,6-14-704,6 1 1312,1-18 672,12 3 160,-2-9 1568,1 4-832,3 4 1728,2 9-1376,3 0 1056,0 2-1216,4 7 639,6 4-863,3 7 192,-3 2-512,-6 0-608,1 6 96,-5-9-2111,0 4 1215,-3-16-4256,-2-1 2976</inkml:trace>
        </inkml:traceGroup>
        <inkml:traceGroup>
          <inkml:annotationXML>
            <emma:emma xmlns:emma="http://www.w3.org/2003/04/emma" version="1.0">
              <emma:interpretation id="{F1F23EF4-7A19-4115-A2BA-90DF575D531D}" emma:medium="tactile" emma:mode="ink">
                <msink:context xmlns:msink="http://schemas.microsoft.com/ink/2010/main" type="inkWord" rotatedBoundingBox="7150,5915 7213,4707 8102,4753 8040,5961"/>
              </emma:interpretation>
              <emma:one-of disjunction-type="recognition" id="oneOf30">
                <emma:interpretation id="interp146" emma:lang="zh-CN" emma:confidence="0">
                  <emma:literal>作</emma:literal>
                </emma:interpretation>
                <emma:interpretation id="interp147" emma:lang="zh-CN" emma:confidence="0">
                  <emma:literal>炸</emma:literal>
                </emma:interpretation>
                <emma:interpretation id="interp148" emma:lang="zh-CN" emma:confidence="0">
                  <emma:literal>怍</emma:literal>
                </emma:interpretation>
                <emma:interpretation id="interp149" emma:lang="zh-CN" emma:confidence="0">
                  <emma:literal>祚</emma:literal>
                </emma:interpretation>
                <emma:interpretation id="interp150" emma:lang="zh-CN" emma:confidence="0">
                  <emma:literal>砟</emma:literal>
                </emma:interpretation>
              </emma:one-of>
            </emma:emma>
          </inkml:annotationXML>
          <inkml:trace contextRef="#ctx0" brushRef="#br0" timeOffset="51293">7926 5526 7552,'18'-8'2816,"-18"8"-1536,-13 8-576,8-2 1376,5 8-1152,-5 2 703,0 0-991,2 4 224,3-1-512,8 0-64,5 1-160,10-9-160,3 1 0,5-12-480,-1 5 288,6-13-672,-2-1 480,7-2-767,-7 3 671,-8-8-1024,1 8 864,-11-4-1024,0 9 992,-16-2-224,-6 5 544,-6-3 512,-2 6-64,-4-3 576,6 5-352,-6-5 928,4 3-672,-3 2 928,4-2-832,-5 1 608,10 0-736,-6 0 447,10 4-543,-9-6 480,8 7-512,-3 7 512,8 3-512,-10 5 512,10 0-512,-4-2 352,4 6-416,-4 8 256,8-2-320,-4 12 64,0 2-192,0 18 64,4 4-96,-4 16 96,6-4-128,-2 4 32,0-12-32,-4 0-256,4-12 96,1-7-864,-2-8 512,-3-11-1504,6-10 1120,-6-10-1664,0-6 1408,0-12-1791,4-6 1631,0-16-3200,0 0 2528</inkml:trace>
          <inkml:trace contextRef="#ctx0" brushRef="#br0" timeOffset="51667">8080 5991 8320,'-10'0'3168,"10"0"-1728,13-5-1184,-8 2 1024,3 6-736,5-6 64,10 3-352,0-5-256,-2 5 0,2-3 64,3 6-32,-8 2 64,-2 7-64,-11 4 192,-1-2-128,-13 6 447,1-1-287,-10 1 640,0-1-480,-3-3 352,7 4-448,-3-9-32,9 6-160,3-14-32,10 1-32,3-8-64,9 4 32,5-3-256,6-3 128,-2 0-320,0 6 256,-8 0-224,-1 6 224,-17 7-1184,0 2 736,-23 9-4735,3 2 2943</inkml:trace>
          <inkml:trace contextRef="#ctx0" brushRef="#br0" timeOffset="50708">7720 5850 6656,'-9'-16'2528,"9"16"-1344,0 0-384,0-3 1664,0 3-1376,-3 0 991,3 3-1247,-5 5 480,5 8-768,-5 4 128,1-1-384,-5 9-320,4-2 0,-7 6-1344,3-1 768,-4-8-2239,4-4 1631,5-11-1376,4-3 1504,0-13 224,4 0 544,1-4 1120,3 4-416,-4 8 1280,4 8-928,2 4 1056,-2 7-1024,2 4 511,-2 1-735,2 4 192,-2-1-416,-4-1-608,5 2 128,-4-12-2111,3-4 1215,5-16-4096,-4-1 2880</inkml:trace>
          <inkml:trace contextRef="#ctx0" brushRef="#br0" timeOffset="52424">7742 5830 5120,'-8'-11'1920,"8"11"-1024,-6 11-64,2-11 1312,8 0-1184,-4 0 672,0 0-960,0 0 480,0 3-672,-4 2 255,4-2-447,-8 2 192,2 7-256,-2-2 128,4 7-192,-10-2 224,2 1-256,-11 12 160,6-1-160,-13 7-64,8 5-32,-10 0-672,12-4 352,-11 1-2079,8-2 1311,-8 2-4160,10-8 2880</inkml:trace>
        </inkml:traceGroup>
      </inkml:traceGroup>
    </inkml:traceGroup>
    <inkml:traceGroup>
      <inkml:annotationXML>
        <emma:emma xmlns:emma="http://www.w3.org/2003/04/emma" version="1.0">
          <emma:interpretation id="{3D1693B4-EC7E-4B25-B77B-B3CA94D98FF7}" emma:medium="tactile" emma:mode="ink">
            <msink:context xmlns:msink="http://schemas.microsoft.com/ink/2010/main" type="paragraph" rotatedBoundingBox="604,6662 7861,6317 7980,8817 723,91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0B3A8B-22A2-4B6D-AF56-12B65409A575}" emma:medium="tactile" emma:mode="ink">
              <msink:context xmlns:msink="http://schemas.microsoft.com/ink/2010/main" type="inkBullet" rotatedBoundingBox="613,6871 1049,6850 1082,7516 646,7537"/>
            </emma:interpretation>
            <emma:one-of disjunction-type="recognition" id="oneOf31">
              <emma:interpretation id="interp151" emma:lang="zh-CN" emma:confidence="0">
                <emma:literal>*</emma:literal>
              </emma:interpretation>
              <emma:interpretation id="interp152" emma:lang="zh-CN" emma:confidence="0">
                <emma:literal>廾</emma:literal>
              </emma:interpretation>
              <emma:interpretation id="interp153" emma:lang="zh-CN" emma:confidence="0">
                <emma:literal>¥</emma:literal>
              </emma:interpretation>
              <emma:interpretation id="interp154" emma:lang="zh-CN" emma:confidence="0">
                <emma:literal>必</emma:literal>
              </emma:interpretation>
              <emma:interpretation id="interp155" emma:lang="zh-CN" emma:confidence="0">
                <emma:literal>凶</emma:literal>
              </emma:interpretation>
            </emma:one-of>
          </emma:emma>
        </inkml:annotationXML>
        <inkml:trace contextRef="#ctx0" brushRef="#br0" timeOffset="60862">886 8025 5760,'-5'3'2176,"5"-3"-1152,0 5-928,0-2 992,0 6-672,0-1 800,8 4-704,2-4 320,3 0-480,4-5-64,1 5-160,8-8-32,5 0-32,13-3-64,5-2 32,-2-6-384,1 3 192,-7-9-1696,-12 11 1024,-1-11-3104,-2 9 2208</inkml:trace>
        <inkml:trace contextRef="#ctx0" brushRef="#br0" timeOffset="60362">934 7792 5120,'-5'0'1920,"5"0"-1024,5 0-480,-5 0 1088,3 8-832,2 4 480,3 2-704,2 5 384,-2 6-480,2 2 256,2 4-352,2 5-64,4-2-128,-6 1-64,6 1 32,-4-2-896,-2-3 480,-4-3-2432,2-4 1536,-2-10-2528,0 0 2176</inkml:trace>
        <inkml:trace contextRef="#ctx0" brushRef="#br0" timeOffset="60617">1152 7726 5632,'6'-83'2176,"-6"83"-1152,-6 8-640,2 3 1440,4 9-1024,-5 8 704,2 2-896,-7 2 288,6 2-512,-10 10 288,6 4-384,-5 5 63,5 2-223,-10 0-64,9-8-32,-5-1-895,10-2 479,-10-9-2592,11-4 1664,-6-3-3168,5-2 2528</inkml:trace>
      </inkml:traceGroup>
      <inkml:traceGroup>
        <inkml:annotationXML>
          <emma:emma xmlns:emma="http://www.w3.org/2003/04/emma" version="1.0">
            <emma:interpretation id="{0336B749-2BC9-4580-9064-4031E2CAAF87}" emma:medium="tactile" emma:mode="ink">
              <msink:context xmlns:msink="http://schemas.microsoft.com/ink/2010/main" type="line" rotatedBoundingBox="1309,6628 7861,6317 7907,7273 1355,7585">
                <msink:destinationLink direction="with" ref="{3654E56A-E13A-436F-8713-3B1B0FA47C6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1AA81AB-3A39-4138-B629-C0602D2D4853}" emma:medium="tactile" emma:mode="ink">
                <msink:context xmlns:msink="http://schemas.microsoft.com/ink/2010/main" type="inkWord" rotatedBoundingBox="1334,7156 1571,7145 1575,7235 1339,7247"/>
              </emma:interpretation>
              <emma:one-of disjunction-type="recognition" id="oneOf32">
                <emma:interpretation id="interp156" emma:lang="zh-CN" emma:confidence="0">
                  <emma:literal>一</emma:literal>
                </emma:interpretation>
                <emma:interpretation id="interp157" emma:lang="zh-CN" emma:confidence="0">
                  <emma:literal>-</emma:literal>
                </emma:interpretation>
                <emma:interpretation id="interp158" emma:lang="zh-CN" emma:confidence="0">
                  <emma:literal>、</emma:literal>
                </emma:interpretation>
                <emma:interpretation id="interp159" emma:lang="zh-CN" emma:confidence="0">
                  <emma:literal>‘</emma:literal>
                </emma:interpretation>
                <emma:interpretation id="interp160" emma:lang="zh-CN" emma:confidence="0">
                  <emma:literal>	</emma:literal>
                </emma:interpretation>
              </emma:one-of>
            </emma:emma>
          </inkml:annotationXML>
          <inkml:trace contextRef="#ctx0" brushRef="#br0" timeOffset="61340">1587 8033 7040,'0'-16'2720,"0"16"-1472,8-27-960,-3 20 1184,3 2-864,2-3 288,-2 8-544,10-3 32,0 3-256,3-8-64,2 5-32,3-6-32,-1 6 0,6-5-1152,0 3 640</inkml:trace>
        </inkml:traceGroup>
        <inkml:traceGroup>
          <inkml:annotationXML>
            <emma:emma xmlns:emma="http://www.w3.org/2003/04/emma" version="1.0">
              <emma:interpretation id="{7916D3F8-C3FA-4E05-8941-8EA10AA2CB2D}" emma:medium="tactile" emma:mode="ink">
                <msink:context xmlns:msink="http://schemas.microsoft.com/ink/2010/main" type="inkWord" rotatedBoundingBox="2397,6544 2701,7422 1980,7672 1675,6794"/>
              </emma:interpretation>
              <emma:one-of disjunction-type="recognition" id="oneOf33">
                <emma:interpretation id="interp161" emma:lang="zh-CN" emma:confidence="0">
                  <emma:literal>般</emma:literal>
                </emma:interpretation>
                <emma:interpretation id="interp162" emma:lang="zh-CN" emma:confidence="0">
                  <emma:literal>敏</emma:literal>
                </emma:interpretation>
                <emma:interpretation id="interp163" emma:lang="zh-CN" emma:confidence="0">
                  <emma:literal>舨</emma:literal>
                </emma:interpretation>
                <emma:interpretation id="interp164" emma:lang="zh-CN" emma:confidence="0">
                  <emma:literal>船</emma:literal>
                </emma:interpretation>
                <emma:interpretation id="interp165" emma:lang="zh-CN" emma:confidence="0">
                  <emma:literal>段</emma:literal>
                </emma:interpretation>
              </emma:one-of>
            </emma:emma>
          </inkml:annotationXML>
          <inkml:trace contextRef="#ctx0" brushRef="#br0" timeOffset="61772">2148 7507 5120,'-25'5'2016,"25"-5"-1088,-5 3-96,0-3 1600,10 0-1344,0 0 640,0 0-1056,-2-3-32,6 3-352,8-5-192,6 2-64,7-5-32,2 5 0,-2-11-640,1 11 352,-5-5-2560,0 8 1568,-9-8-3104,1 8 2464</inkml:trace>
          <inkml:trace contextRef="#ctx0" brushRef="#br0" timeOffset="62004">2228 7589 5888,'-5'20'2272,"5"-20"-1216,0 47-544,0-25 1536,0 1-1152,0 10 928,0 0-1088,0 6 479,0 0-703,-5 13 288,2-2-480,-7 9 128,7-1-288,-2-3-288,10-8 64,-5 1-1120,8 1 640,-8-18-1919,5-8 1343,-5-18-2432,3-2 2016</inkml:trace>
          <inkml:trace contextRef="#ctx0" brushRef="#br0" timeOffset="62357">2333 7675 6400,'18'-35'2464,"-18"35"-1344,16 0-480,-6 0 1344,-2 0-1120,2 0 576,2 3-864,2 2 479,-2 3-607,-3 3 544,0 8-576,-5 4 576,5 2-576,-9-3 288,5 3-416,-5 6 256,0-1-288,-5 6 64,5-2-192,-5 5 0,1 0-64,-4 4-64,8-4 32,-9 0-320,9-3 160,-9-5-1152,9-4 704,-8-7-1920,3-6 1377,-8-1-2209,8-9 1888,-13-16-2624,10 7 2304,-13-14-1312,3 4 1760</inkml:trace>
          <inkml:trace contextRef="#ctx0" brushRef="#br0" timeOffset="62772">2092 8022 6400,'-18'-8'2464,"18"8"-1344,-5-24-608,2 21 1248,6 3-992,-3-4 640,9-1-864,-1-3 448,10 8-576,6-3 127,-4 3-319,6-3 0,2-2-128,1-3 0,2 8-32,-1-7-544,1 2 256,-3-6-959,-7 8 671,-3-5-576,-5 8 640,-8-8 32,-1 8 256,-8-8 160,-1 4 32,-8-4-96,3 3 32,-3-6 224,6 8-96,-11-9 672,10 7-416,-6-3 384,10 5-416,-6 3 320,10 3-353,-8 5 417,8 9-416,-6 2 224,12 4-288,-6 4-64,0 4-96,0 1-256,0-6 96,0-1-1088,0-2 641,0-7-2081,4 0 1472,0-10-3360,6-1 2560</inkml:trace>
          <inkml:trace contextRef="#ctx0" brushRef="#br0" timeOffset="63542">2591 7418 5120,'0'-11'1920,"0"11"-1024,27-6-128,-27 6 1600,4 9-1280,-8-1 832,4 0-1152,-4 7 256,4 1-640,-6 6-1,6 3-223,-8-2-32,8 4-64,-4 4 32,-1-3-64,2-1 64,3-5-64,3-5-32,6-1 32,-1-13-192,6-3 96,-2-8 32,6 0 32,-5-6 64,5 5-32,0-2-96,0 6 32,-5 2 32,0 3 0,-8 3 64,3 10-32,-8 7-32,0 2 32,-8 9 32,-2 0-32,-3 1-32,5-1 32,-5-3-32,8-5 0,-3-4 0,3-3 0,0-5 0,5 1 0,0-4 0,5 0 0,0-5 128,8 5-64,-5 0 32,5 0-32,-3 4 96,3-1-96,-10 9 256,7-1-192,-15 1 32,0-1-96,-3 0-192,0 1 64,-10-4-672,5 3 416,-15-10-1087,7-1 799,-10-8-544,9 0 640,-4-8 64,13 3 288,0-7 32,5 9 64,-2-8 352,5 6-192,2-6 544,3 8-352,3-5 448,7 2-448,-2 0 448,5 6-448,5-5 351,0 10-351,4-2 192,4 6-256,-5 2 224,7 8-256,-7-3-96,5 4-64,2-6-384,-2 3 192,0-9-1503,0 3 927,-4-8-3200,-1 2 2208,-3-10-2752,0 2 2560</inkml:trace>
        </inkml:traceGroup>
        <inkml:traceGroup>
          <inkml:annotationXML>
            <emma:emma xmlns:emma="http://www.w3.org/2003/04/emma" version="1.0">
              <emma:interpretation id="{964A811F-9C53-4B39-A5E8-838C688EF18B}" emma:medium="tactile" emma:mode="ink">
                <msink:context xmlns:msink="http://schemas.microsoft.com/ink/2010/main" type="inkWord" rotatedBoundingBox="3462,6520 3520,7432 2772,7479 2714,6567"/>
              </emma:interpretation>
              <emma:one-of disjunction-type="recognition" id="oneOf34">
                <emma:interpretation id="interp166" emma:lang="zh-CN" emma:confidence="0">
                  <emma:literal>是</emma:literal>
                </emma:interpretation>
                <emma:interpretation id="interp167" emma:lang="zh-CN" emma:confidence="0">
                  <emma:literal>裟</emma:literal>
                </emma:interpretation>
                <emma:interpretation id="interp168" emma:lang="zh-CN" emma:confidence="0">
                  <emma:literal>患</emma:literal>
                </emma:interpretation>
                <emma:interpretation id="interp169" emma:lang="zh-CN" emma:confidence="0">
                  <emma:literal>悬</emma:literal>
                </emma:interpretation>
                <emma:interpretation id="interp170" emma:lang="zh-CN" emma:confidence="0">
                  <emma:literal>恩</emma:literal>
                </emma:interpretation>
              </emma:one-of>
            </emma:emma>
          </inkml:annotationXML>
          <inkml:trace contextRef="#ctx0" brushRef="#br0" timeOffset="63827">3110 7476 7552,'-10'-11'2880,"10"11"-1536,0 0-800,0 3 1440,5 2-1152,0-2 607,3 8-863,-4 6 0,4 6-384,2 4 32,-2 9-128,-2 2 160,-4 2-160,-2-2-384,6-4 160,-6-6-1472,0 0 897,0-12-3073,0-2 2112,0-14-2848,4-3 2560</inkml:trace>
          <inkml:trace contextRef="#ctx0" brushRef="#br0" timeOffset="65357">3271 7360 6272,'0'-5'2368,"0"5"-1280,21-19-576,-11 15 1472,-2 8-1120,-3-4 800,3 4-992,-3 0 415,-1 0-607,0 3 640,1 6-640,-5 7 544,5-1-576,-5 7 192,4 7-384,-4 5 128,0 1-224,0 11 0,0-3-96,-4-5-128,4-2 32,-5-5-832,5-8 480,-5-7-1312,5-4 928,-4-10-1087,0 8 1023,-4-14-768,-2 3 928,-3-20-224,8-2 544,-7-12 128,6 3 128,-6-6 448,8 10-192,0-6 416,8 10-320,0-7 224,8 4-256,3-5-64,-2 12-96,-5 2-64,5 6 32,-4 8-32,0 8 0,-9 3 256,0 8-128,-13 9 512,0 0-352,-10 2 576,5 1-480,-2 0 223,6-1-351,-3-10-64,8 2-128,0-12-128,4 2 32,10-9 32,4 6 0,0-18-352,8 6 192,1-5-1087,4 4 703,-10 0-1376,2 8 1088,-18 4-800,-1 4 928,-12 0 32,3-2 416,-7 2 576,4 4-160,-6-4 864,5 4-576,-3-4 736,8 4-704,-4-5 480,7 0-544,2-6 192,0-2-352,2-3 192,6 0-224,0 0 128,14 0-192,-6-3 64,10 3-128,4-5 0,4 5-33,5-8 97,0 5-96,-1-8 32,-4 3-32,0-9-64,2 6 32,-8-9-192,-2 4 96,-10 4-32,2 4 32,-10 2 192,6 2-64,-12-5 480,6 9-320,-10 0 544,2 5-448,-4 7 224,6 7-320,-6 0 64,7 1-160,-4 8 64,9-1-96,-4 4-64,8-1 0,-4 1-128,0 2 64,0-6-736,6-1 384,-6-6-1152,3-1 864,-3-14-479,5-2 671,-5-11 64,0 2 256,0-10 96,8 7 64,-4-5 192,7 1-96,-8-2 320,7 4-224,-2-2 96,2 10-160,-8-14-416,4 9 160,-6-6-1728,0 5 1024,-6-1-2336,6 4 1792,-12-5 0,-2 8 864,-12-5 2240,0 4-928,-4 0 1824,7 4-1472,-3 4 672,9 8-1056,-6 2 416,6 2-673,-5 4 129,4 3-352,-3 4 32,4 6-192,-9-2-352,12-4 128,-8-4-1184,8-4 705,-4-8-1377,10 3 1120,-1-20-672,6 4 896,-2-15 32,5 6 352,0-9 224,5 4 0,-2 2 448,6 1-256,-5 1 704,6 4-512,-2 2 608,4 1-576,-2 2 576,4 3-576,4 0 640,2 3-609,6 2 705,2-2-672,6 5 480,2 0-544,-1 4 320,-1-2-416,7 2 192,-7 4-288,6-4 0,-1-1-128,0-3-416,-3 1 192,0-9-1376,-2 2 832,-4-2-1983,2 0 1503,-6 0-3328,-4 0 2528,-4-2-2432,0 2 2528</inkml:trace>
        </inkml:traceGroup>
        <inkml:traceGroup>
          <inkml:annotationXML>
            <emma:emma xmlns:emma="http://www.w3.org/2003/04/emma" version="1.0">
              <emma:interpretation id="{90B51EF8-6207-4FE5-9B03-9F7EB824A239}" emma:medium="tactile" emma:mode="ink">
                <msink:context xmlns:msink="http://schemas.microsoft.com/ink/2010/main" type="inkWord" rotatedBoundingBox="3851,6556 5417,6482 5460,7378 3894,7452"/>
              </emma:interpretation>
              <emma:one-of disjunction-type="recognition" id="oneOf35">
                <emma:interpretation id="interp171" emma:lang="zh-CN" emma:confidence="0">
                  <emma:literal>:</emma:literal>
                </emma:interpretation>
                <emma:interpretation id="interp172" emma:lang="zh-CN" emma:confidence="0">
                  <emma:literal>2</emma:literal>
                </emma:interpretation>
                <emma:interpretation id="interp173" emma:lang="zh-CN" emma:confidence="0">
                  <emma:literal>工</emma:literal>
                </emma:interpretation>
                <emma:interpretation id="interp174" emma:lang="zh-CN" emma:confidence="0">
                  <emma:literal>z</emma:literal>
                </emma:interpretation>
                <emma:interpretation id="interp175" emma:lang="zh-CN" emma:confidence="0">
                  <emma:literal>Z</emma:literal>
                </emma:interpretation>
              </emma:one-of>
            </emma:emma>
          </inkml:annotationXML>
          <inkml:trace contextRef="#ctx0" brushRef="#br0" timeOffset="66201">4172 7621 5248,'-18'-3'2016,"18"3"-1088,-5 0-448,1 0 1504,8 0-1120,-4 0 1024,0 0-1088,0-5 192,5 5-576,3-3-32,5-3-224,5 3 32,0 3-97,-1 0 97,1 9-128,-4-1-32,2-2 0,-7 14 32,0 4-32,-13 6 192,4 2-128,-22 3 544,8-4-384,-12 5 608,9-6-480,-6-2 288,7 0-384,-2-6 0,5 2-192,3-9-128,10 2 0,0-15 32,10 6 0,3-11-800,8 3 448,5-7-1600,1-1 1088,-1-4-2239,10 7 1759,-5-6-3168,-2 7 2560</inkml:trace>
        </inkml:traceGroup>
        <inkml:traceGroup>
          <inkml:annotationXML>
            <emma:emma xmlns:emma="http://www.w3.org/2003/04/emma" version="1.0">
              <emma:interpretation id="{E14B30A9-FB84-4832-BD87-B7A9B1A4939D}" emma:medium="tactile" emma:mode="ink">
                <msink:context xmlns:msink="http://schemas.microsoft.com/ink/2010/main" type="inkWord" rotatedBoundingBox="4141,7192 4273,6570 4595,6638 4464,7260"/>
              </emma:interpretation>
              <emma:one-of disjunction-type="recognition" id="oneOf36">
                <emma:interpretation id="interp176" emma:lang="zh-CN" emma:confidence="0">
                  <emma:literal>d</emma:literal>
                </emma:interpretation>
                <emma:interpretation id="interp177" emma:lang="zh-CN" emma:confidence="0">
                  <emma:literal>&amp;</emma:literal>
                </emma:interpretation>
                <emma:interpretation id="interp178" emma:lang="zh-CN" emma:confidence="0">
                  <emma:literal>Q</emma:literal>
                </emma:interpretation>
                <emma:interpretation id="interp179" emma:lang="zh-CN" emma:confidence="0">
                  <emma:literal>足</emma:literal>
                </emma:interpretation>
                <emma:interpretation id="interp180" emma:lang="zh-CN" emma:confidence="0">
                  <emma:literal>只</emma:literal>
                </emma:interpretation>
              </emma:one-of>
            </emma:emma>
          </inkml:annotationXML>
          <inkml:trace contextRef="#ctx0" brushRef="#br0" timeOffset="66736">4737 7812 5888,'0'-9'2176,"0"9"-1152,-14-8-352,5 0 1344,9 5-1120,-17-9 512,4 4-864,-13 0 192,3 5-416,-8-5 96,10 8-256,-10 8 287,9 3-255,-9 6 256,5 2-256,0 0 96,13 4-160,-5 0 64,10 4-96,3-2-128,10 2 0,3-4-192,5-3 128,5-17-672,5 2 448,3-17-1215,4-1 863,1-13-960,0-1 928,-5-20-128,0 3 480,-8-18 224,-5 12 96,-5-13 640,1 12-320,-9-7 896,6 19-704,-16-5 704,5 17-672,-11 1 512,1 7-577,-6 11 385,8 8-480,-5 8 256,10 3-352,-2 8 288,5 9-320,2 11 160,3 3-224,8 16 0,5-2-96,5 5-256,0-6 96,-5 1-1088,5-10 640,-5-3-2143,4-5 1503,1-7-3904,-1-6 2848</inkml:trace>
        </inkml:traceGroup>
        <inkml:traceGroup>
          <inkml:annotationXML>
            <emma:emma xmlns:emma="http://www.w3.org/2003/04/emma" version="1.0">
              <emma:interpretation id="{0ED46624-CA2F-4322-9A7A-640B3A0255C2}" emma:medium="tactile" emma:mode="ink">
                <msink:context xmlns:msink="http://schemas.microsoft.com/ink/2010/main" type="inkWord" rotatedBoundingBox="4961,6499 5019,7390 4535,7422 4477,6531"/>
              </emma:interpretation>
              <emma:one-of disjunction-type="recognition" id="oneOf37">
                <emma:interpretation id="interp181" emma:lang="zh-CN" emma:confidence="0">
                  <emma:literal>h</emma:literal>
                </emma:interpretation>
                <emma:interpretation id="interp182" emma:lang="zh-CN" emma:confidence="0">
                  <emma:literal>戶</emma:literal>
                </emma:interpretation>
                <emma:interpretation id="interp183" emma:lang="zh-CN" emma:confidence="0">
                  <emma:literal>乃</emma:literal>
                </emma:interpretation>
                <emma:interpretation id="interp184" emma:lang="zh-CN" emma:confidence="0">
                  <emma:literal>后</emma:literal>
                </emma:interpretation>
                <emma:interpretation id="interp185" emma:lang="zh-CN" emma:confidence="0">
                  <emma:literal>b</emma:literal>
                </emma:interpretation>
              </emma:one-of>
            </emma:emma>
          </inkml:annotationXML>
          <inkml:trace contextRef="#ctx0" brushRef="#br0" timeOffset="67058">4986 7304 7808,'-10'-3'2880,"10"3"-1536,-2 0-736,-4 3 1536,12 5-1184,-12 4 639,6 7-927,-4-2 416,0 2-640,-5 3 384,4 6-480,-8 16 192,10-3-320,-15 27 0,8-2-128,-6 12 0,2-4-32,-3 4-256,4-5 96,-5-2-1216,9-13 704,-4-10-2560,5-10 1793,-2-14-4193,10-6 3136</inkml:trace>
          <inkml:trace contextRef="#ctx0" brushRef="#br0" timeOffset="67673">5096 7618 5504,'-34'-5'2112,"34"5"-1152,-18 0-224,13-3 1408,5 3-1216,-3-6 160,3 6-704,3-3-96,7-2-160,3 2 128,5 3-160,-2 0 96,6 3-96,-4 2 0,4-2-32,-5 6 32,6-1-64,-10 3 64,-5 5-64,-8 4-32,0 2 32,-8 2 32,3 2-32,-3-1-32,3-6 32,-3-3-128,8 4 64,0-6 96,3 3-32,7-9 64,3 3-64,0-3-32,0-1 32,-8 1 32,3 3-32,-13-3 64,5 6-64,-16-3 128,3 0-96,-15 5 32,10-1-32,-3-6-1120,8 1 608,0-12-3168,4 2 2016,9-12-2752,4 4 2496</inkml:trace>
        </inkml:traceGroup>
        <inkml:traceGroup>
          <inkml:annotationXML>
            <emma:emma xmlns:emma="http://www.w3.org/2003/04/emma" version="1.0">
              <emma:interpretation id="{1F9CD252-6D42-4103-90E5-DFA30D0B8E36}" emma:medium="tactile" emma:mode="ink">
                <msink:context xmlns:msink="http://schemas.microsoft.com/ink/2010/main" type="inkWord" rotatedBoundingBox="5097,7227 5198,6651 5546,6712 5445,7289"/>
              </emma:interpretation>
              <emma:one-of disjunction-type="recognition" id="oneOf38">
                <emma:interpretation id="interp186" emma:lang="zh-CN" emma:confidence="0">
                  <emma:literal>d</emma:literal>
                </emma:interpretation>
                <emma:interpretation id="interp187" emma:lang="zh-CN" emma:confidence="0">
                  <emma:literal>a</emma:literal>
                </emma:interpretation>
                <emma:interpretation id="interp188" emma:lang="zh-CN" emma:confidence="0">
                  <emma:literal>只</emma:literal>
                </emma:interpretation>
                <emma:interpretation id="interp189" emma:lang="zh-CN" emma:confidence="0">
                  <emma:literal>厶</emma:literal>
                </emma:interpretation>
                <emma:interpretation id="interp190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68320">5658 7792 7040,'-10'-4'2720,"10"4"-1472,-3-34-896,-2 25 1216,5 4-896,-13-6 544,4 8-736,-13-9 384,9 8-513,-12 8 385,2 8-416,-8 2 192,10 6-288,-15 1 224,6-2-256,4 7-32,12 2-96,5 3-192,9 1 64,5-1 96,3-4 0,5-4-640,10-3 320,-1-12-1376,-1 0 929,2-16-1057,-2-3 1024,1-14-608,4 2 800,-4-24 32,-4 5 320,-6-21 64,-2 13 96,-10-9 192,0 12-64,-5 1 672,0 10-384,-3-3 800,4 16-640,-10 1 768,10 5-768,-9 1 672,10 13-673,-7 3 513,10 8-576,-5 6 256,5 6-416,0 16 192,9 11-256,0-1 0,8 2-128,-3-3-256,3 2 64,-4 5-864,5-6 512,-5 0-2559,5-2 1695,-5-5-4032,5-8 3040</inkml:trace>
        </inkml:traceGroup>
        <inkml:traceGroup>
          <inkml:annotationXML>
            <emma:emma xmlns:emma="http://www.w3.org/2003/04/emma" version="1.0">
              <emma:interpretation id="{FF059A00-6724-4ACD-9EAD-B431BC1CBBC4}" emma:medium="tactile" emma:mode="ink">
                <msink:context xmlns:msink="http://schemas.microsoft.com/ink/2010/main" type="inkWord" rotatedBoundingBox="5947,6478 6488,6968 6114,7381 5573,6891"/>
              </emma:interpretation>
              <emma:one-of disjunction-type="recognition" id="oneOf39">
                <emma:interpretation id="interp191" emma:lang="zh-CN" emma:confidence="0">
                  <emma:literal>N</emma:literal>
                </emma:interpretation>
                <emma:interpretation id="interp192" emma:lang="zh-CN" emma:confidence="0">
                  <emma:literal>北</emma:literal>
                </emma:interpretation>
                <emma:interpretation id="interp193" emma:lang="zh-CN" emma:confidence="0">
                  <emma:literal>加</emma:literal>
                </emma:interpretation>
                <emma:interpretation id="interp194" emma:lang="zh-CN" emma:confidence="0">
                  <emma:literal>如</emma:literal>
                </emma:interpretation>
                <emma:interpretation id="interp195" emma:lang="zh-CN" emma:confidence="0">
                  <emma:literal>ⅸ</emma:literal>
                </emma:interpretation>
              </emma:one-of>
            </emma:emma>
          </inkml:annotationXML>
          <inkml:trace contextRef="#ctx0" brushRef="#br0" timeOffset="69121">6093 7390 7424,'3'-16'2816,"-3"16"-1536,18-4-928,-8 1 1152,-2 6-864,10 1 320,8 4-576,-4 0 160,4 3-320,-4 1 223,5 4-255,-6 0 384,-3 4-320,-10 2 288,2 3-288,-15 1 192,5 9-224,-18 1 64,5-2-160,-13-1-1120,8-7 544,0-2-2527,10-2 1663,8-10-3712,6 0 2816</inkml:trace>
          <inkml:trace contextRef="#ctx0" brushRef="#br0" timeOffset="68821">6185 7445 7296,'-15'-8'2720,"15"8"-1472,-12 0-832,8 0 1568,4 3-1152,-4 2 896,-2 1-1025,2 8 353,4 0-608,0 10 96,4-1-320,2 16 224,2 5-256,2 6 32,-2 0-128,-4 5-192,4-4 32,-2-1-736,-2-3 416,-4-8-1792,4-7 1217,-4-13-2753,0 1 2112,0-20-2720,0 0 2464</inkml:trace>
          <inkml:trace contextRef="#ctx0" brushRef="#br0" timeOffset="69480">6517 7584 6016,'-3'0'2272,"3"0"-1216,-5 12-448,0-8 1440,5 4-1120,-5 4 768,2 4-1024,-6 10 511,9 10-703,-4 2 256,4 1-448,0-8 128,8 2-256,0-11 0,7 1-96,-2-7-64,3-4 32,7-12-192,3-4 96,-8-16-192,4 2 160,-9-18-96,0 5 96,-13-12 128,0 11 0,-13-2 192,4 10-128,-9 2-32,5 10-32,-13 4-384,13 8 192,-5 3-1567,5 6 959,0 1-2560,8 7 1856,10-6-2688,3 1 2368</inkml:trace>
        </inkml:traceGroup>
        <inkml:traceGroup>
          <inkml:annotationXML>
            <emma:emma xmlns:emma="http://www.w3.org/2003/04/emma" version="1.0">
              <emma:interpretation id="{2696F52E-CCF5-4E54-B7B2-0BC3BFB9C3D2}" emma:medium="tactile" emma:mode="ink">
                <msink:context xmlns:msink="http://schemas.microsoft.com/ink/2010/main" type="inkWord" rotatedBoundingBox="6467,7230 6519,6680 6631,6690 6579,7240"/>
              </emma:interpretation>
              <emma:one-of disjunction-type="recognition" id="oneOf40">
                <emma:interpretation id="interp196" emma:lang="zh-CN" emma:confidence="0">
                  <emma:literal>S</emma:literal>
                </emma:interpretation>
                <emma:interpretation id="interp197" emma:lang="zh-CN" emma:confidence="0">
                  <emma:literal>了</emma:literal>
                </emma:interpretation>
                <emma:interpretation id="interp198" emma:lang="zh-CN" emma:confidence="0">
                  <emma:literal>∫</emma:literal>
                </emma:interpretation>
                <emma:interpretation id="interp199" emma:lang="zh-CN" emma:confidence="0">
                  <emma:literal>亻</emma:literal>
                </emma:interpretation>
                <emma:interpretation id="interp200" emma:lang="zh-CN" emma:confidence="0">
                  <emma:literal>s</emma:literal>
                </emma:interpretation>
              </emma:one-of>
            </emma:emma>
          </inkml:annotationXML>
          <inkml:trace contextRef="#ctx0" brushRef="#br0" timeOffset="69828">6877 7499 6656,'-4'-23'2528,"4"23"-1344,-8 8-672,3-5 1312,5 2-1024,-9 2 640,0 8-896,-8 5 511,0 0-607,-6 10 256,10 3-416,0-7-96,5-1-96,3 2-96,10-1 32,-2-2 96,7-1-64,3-3-32,0-4 0,0 0 96,0 4-64,-4-2 480,0 2-320,-14 6 480,5 2-416,-8-4 160,3-2-288,-8-5-128,5-6-64,-5-3-1184,8 0 672,-5-12-2368,7 4 1601,3-20-3265,3 6 2592,7-11-2176,8 10 2400</inkml:trace>
        </inkml:traceGroup>
        <inkml:traceGroup>
          <inkml:annotationXML>
            <emma:emma xmlns:emma="http://www.w3.org/2003/04/emma" version="1.0">
              <emma:interpretation id="{F1E7AEFF-B46D-4D84-8484-FCD4BBD2F526}" emma:medium="tactile" emma:mode="ink">
                <msink:context xmlns:msink="http://schemas.microsoft.com/ink/2010/main" type="inkWord" rotatedBoundingBox="6701,7062 6761,6731 6961,6767 6901,7098"/>
              </emma:interpretation>
              <emma:one-of disjunction-type="recognition" id="oneOf41">
                <emma:interpretation id="interp201" emma:lang="zh-CN" emma:confidence="0">
                  <emma:literal>e</emma:literal>
                </emma:interpretation>
                <emma:interpretation id="interp202" emma:lang="zh-CN" emma:confidence="0">
                  <emma:literal>。</emma:literal>
                </emma:interpretation>
                <emma:interpretation id="interp203" emma:lang="zh-CN" emma:confidence="0">
                  <emma:literal>0</emma:literal>
                </emma:interpretation>
                <emma:interpretation id="interp204" emma:lang="zh-CN" emma:confidence="0">
                  <emma:literal>l</emma:literal>
                </emma:interpretation>
                <emma:interpretation id="interp205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70189">6978 7840 6912,'0'14'2624,"0"-14"-1408,4-4-512,-4 0 1248,5 8-1088,-2-4 352,2 4-736,5-8 223,-2 4-415,5-8-160,0 6-64,0-15-160,5 0 64,-5-8-128,5-2 96,-9-9-96,5 4 64,-14-3 64,3 8 32,-6-5 192,-2 13-96,-4-3 448,0 9-288,-9 6 288,10 7-288,-10 7 352,5 6-352,-5 9 448,5-3-416,-5 13 224,10 0-288,-1 2 64,9-3-160,0-4-64,4 1-32,1-4-384,9-4 192,3-6-1280,4 2 800,5-4-2463,2 0 1727,-2-8-3872,5 0 2944</inkml:trace>
        </inkml:traceGroup>
        <inkml:traceGroup>
          <inkml:annotationXML>
            <emma:emma xmlns:emma="http://www.w3.org/2003/04/emma" version="1.0">
              <emma:interpretation id="{0B95B5D4-85A9-4D25-81A8-756620C25F12}" emma:medium="tactile" emma:mode="ink">
                <msink:context xmlns:msink="http://schemas.microsoft.com/ink/2010/main" type="inkWord" rotatedBoundingBox="7238,7021 7263,7020 7270,7166 7245,7167"/>
              </emma:interpretation>
              <emma:one-of disjunction-type="recognition" id="oneOf42">
                <emma:interpretation id="interp206" emma:lang="zh-CN" emma:confidence="0">
                  <emma:literal>l</emma:literal>
                </emma:interpretation>
                <emma:interpretation id="interp207" emma:lang="zh-CN" emma:confidence="0">
                  <emma:literal>、</emma:literal>
                </emma:interpretation>
                <emma:interpretation id="interp208" emma:lang="zh-CN" emma:confidence="0">
                  <emma:literal>,</emma:literal>
                </emma:interpretation>
                <emma:interpretation id="interp209" emma:lang="zh-CN" emma:confidence="0">
                  <emma:literal>·</emma:literal>
                </emma:interpretation>
                <emma:interpretation id="interp210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70405">7487 7824 9088,'5'-17'3424,"-5"17"-1856,5 39-1120,-5-26 1599,0 2-1183,0-7 576,3 3-864,-3-2-704,5 1 0,-5 4-2240,5-3 1313,-2-3-4545,2-1 3104</inkml:trace>
        </inkml:traceGroup>
        <inkml:traceGroup>
          <inkml:annotationXML>
            <emma:emma xmlns:emma="http://www.w3.org/2003/04/emma" version="1.0">
              <emma:interpretation id="{6D9E4D91-803D-44B4-8C7A-5ABD773E6FBE}" emma:medium="tactile" emma:mode="ink">
                <msink:context xmlns:msink="http://schemas.microsoft.com/ink/2010/main" type="inkWord" rotatedBoundingBox="7549,6497 7869,6481 7907,7273 7587,7289">
                  <msink:destinationLink direction="with" ref="{F961AC02-69A1-4D0C-909D-CEB0EF3F9395}"/>
                  <msink:destinationLink direction="with" ref="{8BE4F0ED-5682-4B58-A04D-652191F0ECD2}"/>
                </msink:context>
              </emma:interpretation>
              <emma:one-of disjunction-type="recognition" id="oneOf43">
                <emma:interpretation id="interp211" emma:lang="zh-CN" emma:confidence="0">
                  <emma:literal>p</emma:literal>
                </emma:interpretation>
                <emma:interpretation id="interp212" emma:lang="zh-CN" emma:confidence="0">
                  <emma:literal>”</emma:literal>
                </emma:interpretation>
                <emma:interpretation id="interp213" emma:lang="zh-CN" emma:confidence="0">
                  <emma:literal>阝</emma:literal>
                </emma:interpretation>
                <emma:interpretation id="interp214" emma:lang="zh-CN" emma:confidence="0">
                  <emma:literal>P</emma:literal>
                </emma:interpretation>
                <emma:interpretation id="interp215" emma:lang="zh-CN" emma:confidence="0">
                  <emma:literal>犭</emma:literal>
                </emma:interpretation>
              </emma:one-of>
            </emma:emma>
          </inkml:annotationXML>
          <inkml:trace contextRef="#ctx0" brushRef="#br0" timeOffset="71374">7812 7293 8448,'-14'-8'3232,"14"8"-1728,5 3-1760,-5-6 1280,9 3-672,0-3 768,9 6-640,-1 5 127,5 3-351,8 1 32,1 4-160,4 0 288,-1-1-224,-2 1 320,-2 3-288,-7 1 448,-2 0-384,-11 2 352,-6 5-352,-13 1 192,4 3-256,-16 7 0,-2-5-128,-13 6-192,8 3 32,-4-6-1152,10-10 640,1-5-2432,6-7 1697,7-3-3713,4-2 2816,16-24-1984,6-1 2432</inkml:trace>
          <inkml:trace contextRef="#ctx0" brushRef="#br0" timeOffset="71021">8026 7379 8960,'-26'-19'3328,"26"19"-1792,-48-25-736,35 25 1407,8 5-1247,-3 3 32,8 4-640,-5 2 192,5 5-288,0 14 288,10-3-320,-2 21 160,5-1-224,0 17 0,0-5-96,-3 6-256,2-7 96,-4 2-1024,6-9 640,-10-8-2080,4-6 1441,-2-16-3233,-2-5 2464,-4-16-2592,6-3 2592</inkml:trace>
        </inkml:traceGroup>
      </inkml:traceGroup>
      <inkml:traceGroup>
        <inkml:annotationXML>
          <emma:emma xmlns:emma="http://www.w3.org/2003/04/emma" version="1.0">
            <emma:interpretation id="{632031DE-8A04-4750-B8CB-E483FEAD7707}" emma:medium="tactile" emma:mode="ink">
              <msink:context xmlns:msink="http://schemas.microsoft.com/ink/2010/main" type="line" rotatedBoundingBox="1556,8264 4510,8083 4563,8955 1610,9136"/>
            </emma:interpretation>
          </emma:emma>
        </inkml:annotationXML>
        <inkml:traceGroup>
          <inkml:annotationXML>
            <emma:emma xmlns:emma="http://www.w3.org/2003/04/emma" version="1.0">
              <emma:interpretation id="{96E6483F-3BF6-4255-8F25-5ADC9DD73D91}" emma:medium="tactile" emma:mode="ink">
                <msink:context xmlns:msink="http://schemas.microsoft.com/ink/2010/main" type="inkWord" rotatedBoundingBox="1559,8310 2270,8267 2317,9038 1606,9081"/>
              </emma:interpretation>
              <emma:one-of disjunction-type="recognition" id="oneOf44">
                <emma:interpretation id="interp216" emma:lang="zh-CN" emma:confidence="0">
                  <emma:literal>和</emma:literal>
                </emma:interpretation>
                <emma:interpretation id="interp217" emma:lang="zh-CN" emma:confidence="0">
                  <emma:literal>示</emma:literal>
                </emma:interpretation>
                <emma:interpretation id="interp218" emma:lang="zh-CN" emma:confidence="0">
                  <emma:literal>禾</emma:literal>
                </emma:interpretation>
                <emma:interpretation id="interp219" emma:lang="zh-CN" emma:confidence="0">
                  <emma:literal>汞</emma:literal>
                </emma:interpretation>
                <emma:interpretation id="interp220" emma:lang="zh-CN" emma:confidence="0">
                  <emma:literal>雨</emma:literal>
                </emma:interpretation>
              </emma:one-of>
            </emma:emma>
          </inkml:annotationXML>
          <inkml:trace contextRef="#ctx0" brushRef="#br0" timeOffset="73818">1933 9191 6784,'27'-22'2528,"-27"22"-1344,8-28-1440,2 25 960,-2 3-480,5-5 992,0 2-672,5-5 352,4 8-512,4-8-64,0 8-192,0-12-512,5 4 192,-5-3-1728,-3 3 1024,-6 4-3264,-3 8 2336</inkml:trace>
          <inkml:trace contextRef="#ctx0" brushRef="#br0" timeOffset="74807">1850 9461 7040,'-18'19'2624,"18"-19"-1408,0 16-1280,0-16 1024,10 4-608,3-4 704,5 0-608,8-12 128,5 4-320,3-20-160,-3 6-64,4-8-128,4 2 64,2-3-32,-7 12 0,-7-9 64,-1 12 0,-8 1 64,-5 2-32,-10 1 192,2 4-128,-13 0 448,3 5-288,-8-5 384,5 8-385,-10-3 225,8 6-256,-2 5 224,7 3-256,-4 14 160,9 2-192,-4 13 128,8-2-160,-4 10 160,0-4-192,-4 16 96,4-6-96,-4 1-64,0-12 0,-4-5-128,8 1 64,-10-3-480,10-1 288,-8-11-832,8-8 608,-10-22-639,10 4 607,-3-23-160,3 6 352,-10-7 256,5 6 32,-8-12 160,5 9-96,-5-8 384,4 7-224,-5 1 448,11 12-384,-15-5 447,1 16-447,-9 16 288,3 4-320,5 2 0,5 6-160,0-6 96,5 2-128,3 0-32,5 3 0,8-19-192,7 0 96,6-13-384,1 5 224,10-8-160,-3 5 224,2-24 0,4-1 96,1-14 64,-2 2 0,-4 5 0,1 4 0,-5 7 128,-3 9-64,-5 4 320,-5 11-192,-5 3 160,2 5-192,-10 7 0,3 6-96,-6-6-64,3 9 32,-5-21-320,5 0 160,0-9-224,8-8 192,2 0 64,8 3 96,3-10 0,1 6 0,-1 0 256,7 3-128,-7 0 32,2 8-96,-7 0-64,7 4 32,-11 4 96,6 4-64,-13 4 32,-2 0-32,-11 8-64,4-1 32,-10 4-672,6 7 352,-10-16-1919,9-4 1215,-7-6-4160,6 0 2912</inkml:trace>
        </inkml:traceGroup>
        <inkml:traceGroup>
          <inkml:annotationXML>
            <emma:emma xmlns:emma="http://www.w3.org/2003/04/emma" version="1.0">
              <emma:interpretation id="{6568030E-DC35-4D91-9101-B920499EC136}" emma:medium="tactile" emma:mode="ink">
                <msink:context xmlns:msink="http://schemas.microsoft.com/ink/2010/main" type="inkWord" rotatedBoundingBox="2525,8204 3303,8157 3357,9029 2578,9076"/>
              </emma:interpretation>
              <emma:one-of disjunction-type="recognition" id="oneOf45">
                <emma:interpretation id="interp221" emma:lang="zh-CN" emma:confidence="0">
                  <emma:literal>相</emma:literal>
                </emma:interpretation>
                <emma:interpretation id="interp222" emma:lang="zh-CN" emma:confidence="0">
                  <emma:literal>榈</emma:literal>
                </emma:interpretation>
                <emma:interpretation id="interp223" emma:lang="zh-CN" emma:confidence="0">
                  <emma:literal>桐</emma:literal>
                </emma:interpretation>
                <emma:interpretation id="interp224" emma:lang="zh-CN" emma:confidence="0">
                  <emma:literal>柏</emma:literal>
                </emma:interpretation>
                <emma:interpretation id="interp225" emma:lang="zh-CN" emma:confidence="0">
                  <emma:literal>柑</emma:literal>
                </emma:interpretation>
              </emma:one-of>
            </emma:emma>
          </inkml:annotationXML>
          <inkml:trace contextRef="#ctx0" brushRef="#br0" timeOffset="76539">2832 9366 9216,'-22'16'3520,"22"-16"-1920,-9 8-1856,6-8 1120,6 0-576,-3 0 1023,0 0-735,5-4 224,3 4-480,10-14-384,8 2 0,10-13 0,-1 6 64,9-3-160,-5 2 96,0-4-896,2 9 544,-3-10-1023,-6 11 799,-10-6-608,-6 8 736,-11-11-32,0 4 352,-15-6 96,2 6 96,-10-1 256,6 6-128,-10-6 736,4 8-480,-8-3 672,12 6-608,-2-2 352,6 8-480,2 3 255,2 3-319,2 17 352,8 2-352,-4 17 384,6 0-384,-6 16 288,3 1-288,-6 10 64,3-5-192,-6 3-64,6-11-32,-4-1-672,0-10 352,-5-11-1088,9 2 768,-8-27-991,8-2 927,-10-20-672,10-3 800,-8-12-96,8 7 416,-5-10 480,5 6-128,-3-2 736,3 10-480,-5 1 608,0 6-576,-3 9 416,-1 8-480,-8 12 319,2 3-383,3 9 416,8-1-416,-6 13 288,10 2-320,-4-10 0,8-2-160,2-21-256,2-6 64,4-11-672,6 4 448,5-20-1024,3 5 769,5-20-481,-1 5 576,10-13 64,4 3 256,-9-6 96,0 8 64,-9-2 128,0 13-64,-8-7 672,-5 10-384,-4-3 736,0 12-609,-9 7 353,5 8-512,-10 4 128,0 4-288,1 8 288,8 2-256,-4 18 96,5 2-160,0 18 160,-2 2-192,2 10 96,-1-6-96,-4 0-64,4-8 0,-4-11-832,5-8 448,-5-15-1472,0-4 1024,0-12-1535,0-4 1311,0-20-1536,0-7 1472,0-20-608,5 2 992,-1-15 352,4 15 192,1-15 864,4 14-384,-3-6 1408,2 14-960,-4 4 1120,8 10-1056,-8 0 704,0 8-896,2 2 512,-2 6-673,1 4 385,-1 5-512,1-2 320,0 5-384,4 5 480,0 6-448,-5 1 416,7 4-416,-12 3 256,6 4-320,-5 13 352,1 2-352,-5 4 96,5 2-224,-5 6 64,0 1-96,0 1-64,0-5 0,0 3-192,4 0 96,-4-3-736,0-4 416,0-16-1280,0-2 896,-4-15-1088,-1-2 1024,-4-20-895,0-3 991,-4-16-960,5-1 960,-10-14-192,5 10 544,-5-10 576,5 7-64,1 0 736,2 9-480,-4-3 672,12 14-608,-8-5 416,4 6-512,4-2 128,2 4-320,0 4 0,2 4-96,-2 8 96,6 5-96,-12-2 319,6 9-191,-8 4 256,4 0-256,-4-2 160,8 6-192,-6-4 0,6 4-96,0-9 32,11 0-64,-4-3-96,1 0 32,2-8-192,4 4 128,-6-4-256,4 5 224,-12 3-160,6 3 160,-12 4 128,4 4 32,-12 5 256,2-1-160,-6 2 384,8-6-288,2 4 96,2 4-192,6-10-288,6-7 96,6-18-704,6 0 448,4-11-1727,5 8 1151,-1-5-3328,5 8 2368,-10-4-2272,2 4 2400</inkml:trace>
          <inkml:trace contextRef="#ctx0" brushRef="#br0" timeOffset="77023">3048 9486 5760,'-5'-6'2176,"5"6"-1152,0-3-480,0 3 1120,0 9-928,0-7 512,0 10-768,0 4 512,0-2-544,0 14 448,0 0-480,-5 16 191,5-6-351,-8 1 0,3 0-160,-3-8-704,3-4 352,-3-7-2399,8 0 1503,-5-18-3744,10 4 2752</inkml:trace>
        </inkml:traceGroup>
        <inkml:traceGroup>
          <inkml:annotationXML>
            <emma:emma xmlns:emma="http://www.w3.org/2003/04/emma" version="1.0">
              <emma:interpretation id="{1769D69A-7BC9-4762-B81A-748680A4FF89}" emma:medium="tactile" emma:mode="ink">
                <msink:context xmlns:msink="http://schemas.microsoft.com/ink/2010/main" type="inkWord" rotatedBoundingBox="3731,8271 4519,8223 4558,8865 3771,8913"/>
              </emma:interpretation>
              <emma:one-of disjunction-type="recognition" id="oneOf46">
                <emma:interpretation id="interp226" emma:lang="zh-CN" emma:confidence="0">
                  <emma:literal>机</emma:literal>
                </emma:interpretation>
                <emma:interpretation id="interp227" emma:lang="zh-CN" emma:confidence="0">
                  <emma:literal>機</emma:literal>
                </emma:interpretation>
                <emma:interpretation id="interp228" emma:lang="zh-CN" emma:confidence="0">
                  <emma:literal>札</emma:literal>
                </emma:interpretation>
                <emma:interpretation id="interp229" emma:lang="zh-CN" emma:confidence="0">
                  <emma:literal>杞</emma:literal>
                </emma:interpretation>
                <emma:interpretation id="interp230" emma:lang="zh-CN" emma:confidence="0">
                  <emma:literal>杌</emma:literal>
                </emma:interpretation>
              </emma:one-of>
            </emma:emma>
          </inkml:annotationXML>
          <inkml:trace contextRef="#ctx0" brushRef="#br0" timeOffset="78601">4018 9200 5888,'-26'0'2176,"26"0"-1152,0 19-224,0-11 1504,0 0-1248,0-8 480,0 0-960,0 0 192,8 7-449,0-11 161,10 4-256,0-8-64,0 0-96,8 2-64,-1 1 32,3-6-384,3-1 192,-5-4-1215,-5 4 767,-3 4-1088,-5 5 992,-13-5-640,4 8 768,-12-11 32,-1 0 320,-9-11 416,5 11-96,-5-8 832,5 7-512,-5 4 1024,10 13-832,-5 6 640,8 4-736,-3 4 384,8 3-545,-4 4 321,8 6-384,-4 10 256,8 2-288,-3 1 128,0-1-224,-5-3 0,0-1-96,-5-2-608,5-2 288,-5 0-1248,5-2 865,-8-18-1217,4 0 1056,-5-21-704,9-6 832,-5-12-256,5 2 544,-5-17 64,5 3 192,-3-4 512,-1 9-192,-7-3 1056,8 11-704,-9-2 960,2 12-864,-3 1 384,8 8-576,-8 6 224,10 8-385,-7 8 257,10 9-288,-8 8 64,8-2-192,0 1-64,3-4-32,2-7-128,5-4 64,-7-9-384,7-3 192,-2-13-511,5-3 415,-3-11-128,2 0 256,-3-16 192,3 8 0,1-12 96,0 11-64,2-2 480,1 10-288,2 4 415,5 8-383,-5 13 224,-2 6-256,-2 6-64,0 5-96,-6 0 96,4 3-96,-2-2-32,-2 1 0,-3-10-672,-2 0 352,2-14-735,5-6 575,-7-21-352,7 1 480,-2-10-32,5 5 192,-3-4 256,3 8-64,0-4 576,0 11-352,-5 4 384,5 13-352,-3-2 255,-2 10-287,-4-2 288,4 2-320,-8 6 320,6 9-320,-2 8 224,1-1-224,-5-1 288,3 1-288,2 12 224,3 0-224,2-3 224,-2-5-256,2-1 96,3 3-160,-5-11 0,2-2-64,3-15-64,3-5 32,6 6 32,1 7-32,-2-10-288,2 6 128,-7-21-672,7-4 480,-5-7-736,3-1 608,-3 4-1600,-1 4 1121,-8-3-4481,4 4 3008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23.132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7328 11529 6016,'0'-4'2272,"6"34"-1216,0-11-544,-3-15 960,8 15-544,-1-1-256,5-4-192,2-1-288,-2 0-64,-6 2 0,1-1-64,2-1-64,-4 0 160,-2 5 32,-6 5 128,0 0 128,-6 0 32,3 3 0,-2 2-33,-1-5-31,6-1-96,0 5-32,0 14-160,0 1-32,0-3 96,0 6 96,0 10 0,0 0 0,0-7-96,0-2 32,0-9-128,0-5 0,6-9-32,-1-6-64,-2-8-768,3-18-288,4-17-799,1-6-289,-2-10-1312,7-3-1440,-2-23 1824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5:11.65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961AC02-69A1-4D0C-909D-CEB0EF3F9395}" emma:medium="tactile" emma:mode="ink">
          <msink:context xmlns:msink="http://schemas.microsoft.com/ink/2010/main" type="inkDrawing" rotatedBoundingBox="8109,6709 8153,7066 8029,7081 7985,6724" semanticType="callout" shapeName="Other">
            <msink:sourceLink direction="with" ref="{3654E56A-E13A-436F-8713-3B1B0FA47C68}"/>
            <msink:sourceLink direction="with" ref="{6D9E4D91-803D-44B4-8C7A-5ABD773E6FBE}"/>
          </msink:context>
        </emma:interpretation>
      </emma:emma>
    </inkml:annotationXML>
    <inkml:trace contextRef="#ctx0" brushRef="#br0">8294 7505 5248,'23'8'2016,"-23"-8"-1088,0 23-96,-5-12 1664,0 6-1376,-3 10 1120,3-4-1344,-8 13 607,8-2-863,-3 5 128,8-4-448,0-4 32,8-3-224,2-9 0,3-3-64,0-8-128,5-5 32,-5-6-32,5-2 0,-10-22 128,4 4-32,-12-13 64,6 6-64,-15-1-96,0 11 32,-5-4-384,2 13 192,-14-4-1152,8 7 768,-5 0-2623,10 5 1791,0-2-3360,9 5 2720</inkml:trace>
  </inkml:traceGroup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5:11.88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654E56A-E13A-436F-8713-3B1B0FA47C68}" emma:medium="tactile" emma:mode="ink">
          <msink:context xmlns:msink="http://schemas.microsoft.com/ink/2010/main" type="inkDrawing" rotatedBoundingBox="8220,6786 8280,7062 8243,7071 8182,6795" semanticType="verticalRange" shapeName="Other">
            <msink:sourceLink direction="with" ref="{0336B749-2BC9-4580-9064-4031E2CAAF87}"/>
            <msink:destinationLink direction="with" ref="{F961AC02-69A1-4D0C-909D-CEB0EF3F9395}"/>
            <msink:destinationLink direction="to" ref="{163CE17B-5C5D-4FFC-9B35-C8D58C7B4F5D}"/>
            <msink:destinationLink direction="with" ref="{8BE4F0ED-5682-4B58-A04D-652191F0ECD2}"/>
          </msink:context>
        </emma:interpretation>
      </emma:emma>
    </inkml:annotationXML>
    <inkml:trace contextRef="#ctx0" brushRef="#br0">8430 7583 7040,'4'0'2624,"-4"0"-1408,9 0-800,-9 0 1568,0 0-1152,0 0 1024,9 3-1057,-5 2 289,5 6-640,-6 1 224,3 7-384,-2 6 416,0 1-416,-4 1 96,0 1-256,0-1-416,4 1 160,1-8-1312,0-1 800,-2-8-2687,7 0 1855,-2-14-3680,2-2 2880</inkml:trace>
  </inkml:traceGroup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5:12.10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BE4F0ED-5682-4B58-A04D-652191F0ECD2}" emma:medium="tactile" emma:mode="ink">
          <msink:context xmlns:msink="http://schemas.microsoft.com/ink/2010/main" type="inkDrawing" rotatedBoundingBox="8256,6498 8315,6619 8294,6629 8234,6508" semanticType="callout" shapeName="Other">
            <msink:sourceLink direction="with" ref="{6D9E4D91-803D-44B4-8C7A-5ABD773E6FBE}"/>
            <msink:sourceLink direction="with" ref="{3654E56A-E13A-436F-8713-3B1B0FA47C68}"/>
          </msink:context>
        </emma:interpretation>
      </emma:emma>
    </inkml:annotationXML>
    <inkml:trace contextRef="#ctx0" brushRef="#br0">8510 7297 9728,'-14'-8'3584,"14"8"-1920,-4 8-1600,4-3 928,4 6-640,0 6-289,6-3-94,-2 2-1825,5 4 992,0-6-4000,-1 2 2720</inkml:trace>
  </inkml:traceGroup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5:12.75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63CE17B-5C5D-4FFC-9B35-C8D58C7B4F5D}" emma:medium="tactile" emma:mode="ink">
          <msink:context xmlns:msink="http://schemas.microsoft.com/ink/2010/main" type="inkDrawing" rotatedBoundingBox="8320,6775 8912,6485 9118,6906 8525,7195" semanticType="callout" shapeName="Other">
            <msink:sourceLink direction="to" ref="{3654E56A-E13A-436F-8713-3B1B0FA47C68}"/>
            <msink:sourceLink direction="to" ref="{4AFB3225-5A08-47F3-9D4D-BE4885274FF8}"/>
          </msink:context>
        </emma:interpretation>
      </emma:emma>
    </inkml:annotationXML>
    <inkml:trace contextRef="#ctx0" brushRef="#br0">8685 7504 6784,'0'8'2624,"0"-8"-1408,0 15-864,0-7 1440,0 0-1024,0 6 768,0 6-896,0-1 287,0 5-543,0 4 224,0 2-352,0-2 352,0 0-352,0-6 96,0 3-224,0-14-64,0-3-32,0-13-192,0 5 96,5-11-32,3-1 32,0-7 0,2 3 0,-2 0 64,5 9 0,-4-6 128,-1 7-64,2-11 128,4 9-128,-7-3 128,4 3-128,-3 0 128,-1 8-128,4 5 256,1 3-192,-4 6 320,2 11-256,-7-6 96,7 1-160,-10 2 0,5 3-64,-2-3-256,7-2 96,-2-4-1152,1-2 672,8-6-1632,-4 1 1217,1-21-1217,2-4 1280,2-11-1024,5-1 1120,-2-6-960,1 7 1024,0-13-480,0 10 736,-4-14 224,4 9 160,-4-15 896,-1 16-416,-8-10 1824,3 13-1216,-7 0 1696,0 7-1504,-10 1 896,5 12-1185,-8-2 673,3 13-896,-3 8 576,3 3-704,-4 9 224,9 4-416,-4 4 96,4-2-256,0 14 0,4-1-96,0-5-128,6 2 32,-6-6-320,5 1 192,-1 4-1216,2 1 768,-2-13-1856,0-4 1409,5-19-2337,1-3 1920,3-13-2976,0 0 2528</inkml:trace>
  </inkml:traceGroup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5:12.97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AFB3225-5A08-47F3-9D4D-BE4885274FF8}" emma:medium="tactile" emma:mode="ink">
          <msink:context xmlns:msink="http://schemas.microsoft.com/ink/2010/main" type="inkDrawing" rotatedBoundingBox="8662,6758 9008,6663 9012,6678 8666,6774" shapeName="Other">
            <msink:destinationLink direction="to" ref="{163CE17B-5C5D-4FFC-9B35-C8D58C7B4F5D}"/>
          </msink:context>
        </emma:interpretation>
      </emma:emma>
    </inkml:annotationXML>
    <inkml:trace contextRef="#ctx0" brushRef="#br0">8971 7545 8832,'-35'6'3328,"35"-6"-1792,-22 3-1216,22-3 1216,4 0-896,5-9 319,4 6-575,8-8-192,10 6-128,9-7-1280,-1 5 673,10-7-3233,3 0 2112,-4 3-3008,-8 3 2656</inkml:trace>
  </inkml:traceGroup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5:19.06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6C4C2BA-B151-4474-A498-BE3FEAAF0E2C}" emma:medium="tactile" emma:mode="ink">
          <msink:context xmlns:msink="http://schemas.microsoft.com/ink/2010/main" type="inkDrawing"/>
        </emma:interpretation>
      </emma:emma>
    </inkml:annotationXML>
    <inkml:trace contextRef="#ctx0" brushRef="#br0">4829 9173 8576,'-13'-3'3232,"13"3"-1728,-3-28-1056,-2 28 1376,10 8-1056,-5 0 639,3 7-863,-3 1 384,5 3-576,0 9-32,3 0-192,-3 6-288,3 1 64,-3 0-1152,0-3 672,-5-10-2559,0 2 1759,0-12-3712,3 0 2880</inkml:trace>
  </inkml:traceGroup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5:19.43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C12A943-B38C-4936-BFDB-8A272D5C73F2}" emma:medium="tactile" emma:mode="ink">
          <msink:context xmlns:msink="http://schemas.microsoft.com/ink/2010/main" type="inkDrawing"/>
        </emma:interpretation>
      </emma:emma>
    </inkml:annotationXML>
    <inkml:trace contextRef="#ctx0" brushRef="#br0">4916 9200 5888,'-4'-12'2176,"4"12"-1152,4 20-416,0-20 1248,6 3-1056,-2-11 544,5 1-800,4-9 288,6 8-512,3-15 64,0-1-256,10-4 415,2 6-287,2-1 512,-5 10-448,-4 2 512,0 2-512,-10 3 640,-3 6-544,-5 6 416,-1 11-480,-1-1 320,-3-1-384,-4 4 64,1 0-224,-2 21 64,3-2-96,-6 9 0,0 0-32,-6 4-64,6 1 32,-3-2 96,3-3-64,-5-8-512,1-8 224,-10-7-1792,6-2 1088,-9-10-2687,8-7 2047,-13-25-3424,9 1 2816,-5-22-1696,5 2 2240</inkml:trace>
  </inkml:traceGroup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5:19.66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E8DD003-3A2E-4864-AAC6-C9AF304C52E8}" emma:medium="tactile" emma:mode="ink">
          <msink:context xmlns:msink="http://schemas.microsoft.com/ink/2010/main" type="inkDrawing"/>
        </emma:interpretation>
      </emma:emma>
    </inkml:annotationXML>
    <inkml:trace contextRef="#ctx0" brushRef="#br0">5030 8948 6656,'-13'-20'2464,"13"20"-1344,3 3-256,-3 6 1408,5 2-1248,0 13 576,0 2-961,-2 7 705,2 1-768,-5 1 544,5 1-640,-10 6 96,5 0-320,-8 10-320,3-2 32,-8-2-1632,3-7 928,-11-5-3423,-1 0 2303,-4-22-3392,8-6 3008</inkml:trace>
  </inkml:traceGroup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5:19.88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70EA4D3-D725-475F-9D55-F49456C685B0}" emma:medium="tactile" emma:mode="ink">
          <msink:context xmlns:msink="http://schemas.microsoft.com/ink/2010/main" type="inkDrawing"/>
        </emma:interpretation>
      </emma:emma>
    </inkml:annotationXML>
    <inkml:trace contextRef="#ctx0" brushRef="#br0">4957 9302 7552,'36'-36'2816,"-36"36"-1536,43 50-640,-26-42 1344,1-4-1120,4 4 575,-1 4-863,2 4 0,3 0-384,-3-5-800,-3 6 320,-1-11-1887,2 2 1215,-7-8-3936,2 0 2720</inkml:trace>
  </inkml:traceGroup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5:20.69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3F1D510-BFC7-4428-BD37-BC2B96D33932}" emma:medium="tactile" emma:mode="ink">
          <msink:context xmlns:msink="http://schemas.microsoft.com/ink/2010/main" type="inkDrawing"/>
        </emma:interpretation>
      </emma:emma>
    </inkml:annotationXML>
    <inkml:trace contextRef="#ctx0" brushRef="#br0">5692 8614 8320,'-8'0'3072,"8"0"-1664,0-8-736,0 5 1312,0 6-1120,0 5 287,0 4-703,0 7 352,0 2-448,0 2 192,5 0-320,-2 1-128,2 4-64,0-9-256,8-4 128,5-7-736,-1-4 448,4-12-672,2 4 608,8-11-63,3-1 319,2-7-32,-6 7 128,-4-4 0,0 4 32,-8 5 352,-5 11-192,0-3 415,2 6-287,-12-3 224,7 8-224,-10 0 128,0 0-192,-10 3-64,2 1-64,-18 7-192,-2 4 96,-6 1 160,4 4-32,-6-6 384,10 6-224,-5-5 384,8-4-352,2 9 224,12-1-256,-5-11-64,11-4-96,3-12-64,3-3 32,11-10-256,3 6 128,6-9-512,3 5 320,0-9-640,5 4 512,-5 0-352,-3 5 448,-6-4-32,-4 7 192,-8-9-31,3 9 95,-8-3 64,5 3 32,-5-3 128,0 3-64,-5 0 479,5 4-319,-5 1 608,2 3-448,-6 0 576,5 7-544,-10 5 480,6 3-480,-10 4 256,5 1-384,-8 12 192,6 7-256,-6-13 0,3 2-128,-8 7-64,3 4 0,-11 17-128,7 2 64,-7-5-960,8-1 544,-5-10-1856,8-6 1280,-3-13-2623,9-7 2047,-1-24-3328,5-3 2784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23.860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7788 11439 4096,'0'-6'1568,"9"3"-832,-4-7-160,1 6 640,-2-1-320,8-3-128,-3-1-224,6-4-32,-4 3-288,4 1 0,1-1 96,4-6 0,1-3 128,4 6-32,1-1 64,4-5-128,0 1-32,0 4-64,2 1-128,-7 4-96,2-1 128,-3 7 32,-4-3-64,1 2-32,0 4 96,-6 0 96,0 0 64,0 0 32,-6 0-65,3 0 33,-3 4-64,2 2 64,-1 7 96,1 5-192,-8 0 0,4 0-64,-2 1-32,-1-2 32,-4 2 32,0 4 96,0-1 32,0 1-96,0-1 0,0 1-32,0 9 32,0 4-128,0 0-96,0 5 64,0 1 0,0 3-32,0 4-64,0 0 160,0 6 32,6-1-64,-6 5-32,0 5-32,0-6 32,0 6 0,0 0 32,0-6-64,0-3 32,0-6-128,-6-4-64,2-3 64,-1-10 0,-2-6-256,4-3-64,-2-8-224,-1-12-128,0-6-416,-4-12-160,2-2-575,-10-15-193,4-19-1600,-2-2-1440,1-2 1952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5:20.93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294D312-566A-4DEE-9253-7EB20CD8E919}" emma:medium="tactile" emma:mode="ink">
          <msink:context xmlns:msink="http://schemas.microsoft.com/ink/2010/main" type="inkDrawing"/>
        </emma:interpretation>
      </emma:emma>
    </inkml:annotationXML>
    <inkml:trace contextRef="#ctx0" brushRef="#br0">5764 8998 5632,'34'28'2176,"-34"-28"-1152,49-17-352,-23 14 1504,1 3-1216,8 8 736,5 6-992,-1 2 192,0 0-544,5-4 159,-4 0-287,-1-4-64,-3-2-96,-10-6-416,-4 5 224,-6-13-1375,-2 5 831,-10 3-2336,1 3 1696,-18 5-2784,3 3 2336</inkml:trace>
  </inkml:traceGroup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5:21.39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766E5563-9D82-4AF6-AFD3-3AA1914A9594}" emma:medium="tactile" emma:mode="ink">
          <msink:context xmlns:msink="http://schemas.microsoft.com/ink/2010/main" type="inkDrawing"/>
        </emma:interpretation>
      </emma:emma>
    </inkml:annotationXML>
    <inkml:trace contextRef="#ctx0" brushRef="#br0">6012 9216 8192,'-35'0'3072,"35"0"-1664,-21-32-1088,8 21 1088,8 8-832,-3-2 128,8 5-416,0 5-192,3 3-32,2-8-160,3 0 64,7 3 32,-2 5 0,-10 0 64,6 3-32,-13 1 319,4-1-159,-8 0 320,3 3-288,-8 0-32,3 6-128,2-4-64,8 0 32,5-13-32,3 0 0,5 2-96,5 4 64,-5-3-192,4 6 128,-8-4 96,5 0 32,-14 2 192,3 12-128,-15 0 384,3 6-256,-13 0 448,9 2-384,-5-7 96,5 2-256,5-14-64,8 0-32,8-6-128,10 1 64,-1 7 32,5-6 0,-4 1-96,4 1 64,-9 1-480,0 7 288,-18-9-320,-3 11-1120,-23 4-3935,5 4 2975</inkml:trace>
  </inkml:traceGroup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5:30.08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B1983D48-28A5-4F95-937C-624F3DC752EA}" emma:medium="tactile" emma:mode="ink">
          <msink:context xmlns:msink="http://schemas.microsoft.com/ink/2010/main" type="inkDrawing"/>
        </emma:interpretation>
      </emma:emma>
    </inkml:annotationXML>
    <inkml:trace contextRef="#ctx0" brushRef="#br0">6754 1253 4352,'-13'-19'1664,"13"19"-896,0 0-960,0 0 256,0 0 0,10-3 96,-2-2 576,5-6 224,-4 0-480,-1 2 224,-3 18 512,-10 2-256,1 5-256,-4 12-192,-2 2-128,-6 12 64,2 2-96,-8 6-32,4 9-128,0 4-32,5-18 32,-8 35 32,4-11-192,-1-2 0,5 0-32,-5 2 0,5-2 64,5-1 32,3 1 96,0 10 32,5-4-32,0 2 31,0-9-127,5-7-64,8 4 64,-5-4 0,2-6-32,11-1-64,2-2-64,-11 0 32,6 6 32,-5 5 0,0-3 0,0-6 64,-3-2 32,-2 1 32,10-4-160,-5-8 32,4 11 0,-3-3 64,3-3-32,1-6 64,3 2-64,-3 2 64,0 2-64,3-6 64,1 21-128,-3-6 0,-3-9 96,1-2 32,1 2-32,1-5-64,-2-3-64,1 2 32,-2 5 32,2-5 64,0 1 160,0 0 192,0 0-448,-2 0-160,2 5-32,0-10 64,4 10 160,-1 3 64,2-14 0,3 4 32,-5-10-128,1 4 0,1 0 32,-2 1 64,2-6 32,-2-2 96,2 4-160,-2-9-32,-4-7 0,9 7 64,0 0-96,5 4 0,0-4-32,0 1-64,0-4 96,0 0 0,0-4 96,4-1 96,-1 0-224,6 3 0,-5-3 0,8 0 32,-2 1 32,-2-1 0,1 5 0,-1-5 0,10 1-96,-2 1 64,7 2 32,-2 0 64,-4 2-32,5-6-32,-1 4 160,5-2 128,5 1-448,-6-6-96,-7 9 96,-1-3 128,-4 11 64,0-3-32,5 6 32,-2 0 32,1-6 96,6 2 64,-10 4-320,-1-5-160,1-4 128,0 17 96,13-5 64,-9 4 64,-4-1-64,0 5-32,-5 0-64,2 0 32,-7 8 32,-4 11 0,11 1 64,-2-4 32,-8-5-128,-5 5-32,0 15 32,-4-7 64,1 4 0,-2-6-32,-3 2-64,-1 22-32,-3-6 64,-2-9 0,-4 19-64,-2-6 0,-6 6 64,0-3 0,4 15 32,-4-11 64,3-4-96,-3 0 0,0 0 32,0-2 0,-3-1-160,-1-9 32,-5 16 0,0-12 64,-5-9-128,2-6 64,-1 12 64,0 3 32,-10-5 32,5-2 64,-12 2-96,8 5 0,-4-7 32,4-4 0,-4-17-95,0 8-1,-5 4 128,0-2 32,-4-2-160,-4-5 0,-2 3 96,2-1 128,0-8-33,-5 3-63,1 12-95,2-10 31,-7-7 95,-4-1 97,0 3 0,-2-5 0,2 2-192,-9 6 32,-6-8 0,3-3 0,-8 0 0,7 2 64,-6-3-32,-3-4 64,4-3-64,0 5-32,-5 14-64,1-6 32,-1-5 32,1-8 64,-1-4-32,-12 4-32,-1-7 32,9-1-32,-9-4 0,-4 1 64,4 11-32,-4 8 64,0-4-128,-1-7-64,-3-6-32,-1 3 96,-8-2 0,-1 1 32,-7-4 0,3-6 0,9 6-96,-9-1 64,1-3 32,-1 0 64,9-4-96,-9-4 0,10-2 32,3 7 0,-17-10 0,1 5 64,7 15-32,6-18-32,2 10 32,3 1-32,-8 7 64,-2-7 96,5 0-224,4-1 0,-10 1 0,9-5 96,10 0 0,-14 6-32,4 2-64,2-3 32,-3-4 32,-2-1 64,3-3-96,1-5 0,-15-3 32,6 5 0,4-2 64,1 6 96,-10-6-224,9 5 0,-12-4 0,3-4 96,-4 0-64,4 0 0,-4 0 32,12-4 0,-16 1 0,9-2 0,4 2 64,3-2 96,1 5-128,14-4-32,-1-4 0,9 0 0,-14-3 0,11 0 0,2-1 0,3 1 0,5 3 0,-6-9 64,12-5-96,4-10 0,10 9 32,4 3 0,-6 4 0,7 2 64,-2-3-32,11-2 64,10 3-128,2 4 0,5 1 32,3 0 0,5-1-288,3-1-64,3 2-447,2-4-193,5-5-1248,0 0-576,12-19-608</inkml:trace>
  </inkml:traceGroup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5:31.69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51CD1ED4-C7A5-4847-A77A-2C70229EACD0}" emma:medium="tactile" emma:mode="ink">
          <msink:context xmlns:msink="http://schemas.microsoft.com/ink/2010/main" type="inkDrawing"/>
        </emma:interpretation>
      </emma:emma>
    </inkml:annotationXML>
    <inkml:trace contextRef="#ctx0" brushRef="#br0">6186 2457 4224,'-15'0'1568,"15"5"-832,-3-5-800,3 0 416,0 0-96,0 0 32,8 3 32,10 2-160,-5-5 256,10 3 192,-2-11 32,1 0 96,-1 2-288,2-2-32,3 2-96,0 3 32,5 0-64,0-2 0,7 2-160,11 3-32,-5 0 32,5-5 64,-1 5-32,-4-3 0,5 0-96,-11-2 32,6 5 224,0 0-32,-5 0 0,2 5-160,3-2-32,-6 13 96,3-4 96,-7-12-128,14 19-32,1-4 0,-5 1 0,0-5-64,-9 0 32,4 3 0,-3-6 32,-7 3-64,7 0 32,-1-3 0,-1 4 96,-3-4-97,0 0 1,0 3-32,0-2 32,0-6-64,4 5-32,-1 0 96,-3-2 0,4-1-32,-9 3-64,5-4 32,0 3 32,-8-3-608,-7-4-191,-2-4-1665,0 0-672,-1-3-608</inkml:trace>
  </inkml:traceGroup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5:40.79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AA90BDC-7E57-4A88-84E1-A5931DD50446}" emma:medium="tactile" emma:mode="ink">
          <msink:context xmlns:msink="http://schemas.microsoft.com/ink/2010/main" type="writingRegion" rotatedBoundingBox="22648,128 32746,93 32758,3515 22660,3550"/>
        </emma:interpretation>
      </emma:emma>
    </inkml:annotationXML>
    <inkml:traceGroup>
      <inkml:annotationXML>
        <emma:emma xmlns:emma="http://www.w3.org/2003/04/emma" version="1.0">
          <emma:interpretation id="{447CFC7F-9E7A-4EAF-899C-A1B020175DC8}" emma:medium="tactile" emma:mode="ink">
            <msink:context xmlns:msink="http://schemas.microsoft.com/ink/2010/main" type="paragraph" rotatedBoundingBox="22882,91 27872,239 27839,1347 22849,11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2E7E34-6A31-4458-BE15-E5FF7B3E0864}" emma:medium="tactile" emma:mode="ink">
              <msink:context xmlns:msink="http://schemas.microsoft.com/ink/2010/main" type="line" rotatedBoundingBox="22882,91 27872,239 27839,1347 22849,1199"/>
            </emma:interpretation>
          </emma:emma>
        </inkml:annotationXML>
        <inkml:traceGroup>
          <inkml:annotationXML>
            <emma:emma xmlns:emma="http://www.w3.org/2003/04/emma" version="1.0">
              <emma:interpretation id="{4D2C03AF-6B08-4DC7-9303-15BAE8F8B03E}" emma:medium="tactile" emma:mode="ink">
                <msink:context xmlns:msink="http://schemas.microsoft.com/ink/2010/main" type="inkWord" rotatedBoundingBox="22873,382 23178,391 23164,865 22859,856"/>
              </emma:interpretation>
              <emma:one-of disjunction-type="recognition" id="oneOf0">
                <emma:interpretation id="interp0" emma:lang="zh-CN" emma:confidence="0">
                  <emma:literal>女</emma:literal>
                </emma:interpretation>
                <emma:interpretation id="interp1" emma:lang="zh-CN" emma:confidence="0">
                  <emma:literal>*</emma:literal>
                </emma:interpretation>
                <emma:interpretation id="interp2" emma:lang="zh-CN" emma:confidence="0">
                  <emma:literal>※</emma:literal>
                </emma:interpretation>
                <emma:interpretation id="interp3" emma:lang="zh-CN" emma:confidence="0">
                  <emma:literal>处</emma:literal>
                </emma:interpretation>
                <emma:interpretation id="interp4" emma:lang="zh-CN" emma:confidence="0">
                  <emma:literal>卐</emma:literal>
                </emma:interpretation>
              </emma:one-of>
            </emma:emma>
          </inkml:annotationXML>
          <inkml:trace contextRef="#ctx0" brushRef="#br0">23311 1288 4736,'-5'-12'1824,"5"12"-960,0-8-448,0 4 1024,0 8-800,0 0 672,5 0-768,-5 0 512,0 8-608,0 4 320,0 3-448,-5 4 320,5 5-352,-8 2 64,3 6-224,-5-1-64,7-1-32,-10 2-320,8-5 160,-8-7-1216,8-2 736,-8-10-1632,9-4 1248,-10-11-864,10 3 1088,-9-13-320,10 1 672,-12-7 0,12 4 256,-11-4 160,10 3 32,-4-3 480,3 7-288,-5-7 1024,10 2-672,-8 6 928,8 4-864,-8 3 608,8 4-736,-5-5 384,5 10-544,0-5 320,5 6-384,3-6 64,5 5-224,5-10 0,3 5-64,6-2 32,4 2-64,3-9-384,2 6 224,0-9-1472,-5 8 896,-5-5-3488,-6 9 2336</inkml:trace>
          <inkml:trace contextRef="#ctx0" brushRef="#br0" timeOffset="-484">23206 1194 4736,'-13'-23'1824,"13"23"-960,-10 0-384,5 0 1088,10 0-896,-5 0 256,0 0-576,0 3 96,5 9-288,0 4 128,3 0-160,5 4 288,0 2-224,0 9 384,5 0-320,-6 4 32,2 1-192,0-3-128,2 4 0,-3-2-736,2-4 384,-7-8-2432,0-4 1568,-8-10-2560,4-1 2176</inkml:trace>
        </inkml:traceGroup>
        <inkml:traceGroup>
          <inkml:annotationXML>
            <emma:emma xmlns:emma="http://www.w3.org/2003/04/emma" version="1.0">
              <emma:interpretation id="{B073EB1B-03EB-4923-97D9-6113099839F5}" emma:medium="tactile" emma:mode="ink">
                <msink:context xmlns:msink="http://schemas.microsoft.com/ink/2010/main" type="inkWord" rotatedBoundingBox="23706,116 24098,127 24065,1235 23673,1223"/>
              </emma:interpretation>
              <emma:one-of disjunction-type="recognition" id="oneOf1">
                <emma:interpretation id="interp5" emma:lang="zh-CN" emma:confidence="0">
                  <emma:literal>多</emma:literal>
                </emma:interpretation>
                <emma:interpretation id="interp6" emma:lang="zh-CN" emma:confidence="0">
                  <emma:literal>爹</emma:literal>
                </emma:interpretation>
                <emma:interpretation id="interp7" emma:lang="zh-CN" emma:confidence="0">
                  <emma:literal>炙</emma:literal>
                </emma:interpretation>
                <emma:interpretation id="interp8" emma:lang="zh-CN" emma:confidence="0">
                  <emma:literal>变</emma:literal>
                </emma:interpretation>
                <emma:interpretation id="interp9" emma:lang="zh-CN" emma:confidence="0">
                  <emma:literal>茤</emma:literal>
                </emma:interpretation>
              </emma:one-of>
            </emma:emma>
          </inkml:annotationXML>
          <inkml:trace contextRef="#ctx0" brushRef="#br0" timeOffset="995">24222 925 5376,'0'-8'2016,"0"8"-1088,0-4-448,0 1 1088,0 6-896,0-3 480,0 0-704,0 0 256,0 4-416,-4 0 416,4 8-416,-9 4 288,0 7-320,-8 12 64,4-1-192,-13 10-64,4-5-32,-10-5 32,12 2-32,-6-9-288,8 1 128,0-13-672,4 0 480,5-11-576,9 1 512,5-14-160,8 6 320,4-21 192,7 5 32,-4-9-64,6 5 32,-3-1-32,3 13 0,-3-1 192,-2 4-64,-4 8 192,1 5-160,-10 1 608,6 11-416,-14 2 544,4 1-512,-12 4 288,-2-1-352,-2 4 64,-2 1-192,-11-2-352,2 6 128,-7-4-1600,8-2 928,-8-2-3136,4-5 2208,-6-4-2080,10 1 2208</inkml:trace>
          <inkml:trace contextRef="#ctx0" brushRef="#br0" timeOffset="1627">23942 1327 5120,'13'3'1920,"-13"-3"-1024,23 8-192,-15-3 1280,4-2-1088,6 0 288,1 2-704,-2-5-96,1 3-224,0 2-448,-2-2 160,-1 1-1024,-2 1 640,-1-5-1120,2 3 928,-6-3-640,5 0 768,-4-3-64,4 3 416,0-5 128,0 1 64,-3-4 640,-2 8-320,-3-3 1088,-2 3-768,-3 0 704,0 8-768,-3 4 640,-2 2-672,-8 6 384,3-1-544,-6 1 128,3-1-320,-14 9 64,9-1-128,-8 1-64,5-6 0,-2-2-32,10-4 0,5-5-352,3-3 192,10-11-384,8-2 320,5-6-224,-2 0 256,7-5-64,-2 4 160,1-7 64,4 7 32,-3-4 0,-2 5 0,2 3 64,-2 8-32,-3 0 416,-5 8-256,-8-5 480,3 10-384,-11 1 576,3 11-480,-14 1 288,5 1-385,-9 17 129,10-2-256,-15 9 128,7-5-160,-15 2-192,4-4 0,-8-6-1663,10 1 959,-6-16-3584,8-3 2464,2-20-2336,6 0 2432</inkml:trace>
          <inkml:trace contextRef="#ctx0" brushRef="#br0" timeOffset="1845">24047 1560 5248,'5'-27'2016,"-5"27"-1088,21-12-320,-16 12 1152,5 5-960,-2-2 608,4 5-864,2 4 384,-2 7-576,2 4-32,4 1-192,0-1-576,-1 1 224,4-1-2240,7 1 1376,-2-4-3136,0-6 2368</inkml:trace>
        </inkml:traceGroup>
        <inkml:traceGroup>
          <inkml:annotationXML>
            <emma:emma xmlns:emma="http://www.w3.org/2003/04/emma" version="1.0">
              <emma:interpretation id="{4E27AB98-B808-429A-85E1-A772D509BC5F}" emma:medium="tactile" emma:mode="ink">
                <msink:context xmlns:msink="http://schemas.microsoft.com/ink/2010/main" type="inkWord" rotatedBoundingBox="24340,310 25283,338 25261,1073 24318,1045"/>
              </emma:interpretation>
              <emma:one-of disjunction-type="recognition" id="oneOf2">
                <emma:interpretation id="interp10" emma:lang="zh-CN" emma:confidence="0">
                  <emma:literal>种</emma:literal>
                </emma:interpretation>
                <emma:interpretation id="interp11" emma:lang="zh-CN" emma:confidence="0">
                  <emma:literal>神</emma:literal>
                </emma:interpretation>
                <emma:interpretation id="interp12" emma:lang="zh-CN" emma:confidence="0">
                  <emma:literal>種</emma:literal>
                </emma:interpretation>
                <emma:interpretation id="interp13" emma:lang="zh-CN" emma:confidence="0">
                  <emma:literal>舯</emma:literal>
                </emma:interpretation>
                <emma:interpretation id="interp14" emma:lang="zh-CN" emma:confidence="0">
                  <emma:literal>紳</emma:literal>
                </emma:interpretation>
              </emma:one-of>
            </emma:emma>
          </inkml:annotationXML>
          <inkml:trace contextRef="#ctx0" brushRef="#br0" timeOffset="3384">24587 1310 7168,'-5'-2'2720,"5"2"-1472,14-6-1120,-10 4 960,6 4-672,6-2 224,6 0-384,10-2 0,3 2-160,-1-4 96,2 4-128,3-4-32,1 0 0,-1-4-320,-4 8 160,-9-4-1024,0 4 672,-12-4-1664,-4 8 1216,-16-4-1472,-4 4 1376,-10-1-768,2 10 1056,-13-1 320,10-1 256,-19 0 1408,5 5-672,-8 7 1408,7 2-1152,-3-3 1088,12 2-1088,1-4 896,8-1-992,0 1 704,14-9-832,4-8 384,8 6-576,10-13 127,6 4-319,10-16 64,1 5-160,-1-14 64,2 14-96,-11-4-256,3 7 64,-7-3-384,-3 6 256,-10-6-95,5 2 191,-8-1 64,0 2 64,-10-4 128,0 8-64,-8-8 319,5 8-191,-10 2 256,10 2-256,-5 0 160,3 2-192,-2 2 128,6 8-160,3 8-192,3 6 0,-5 10-96,5 2 64,-4 13 64,8 0 32,-8-5 0,4-6 0,-4-6-160,4 2 96,-4-5-544,-1-4 352,-4-7-799,5-4 575,-4-16-480,-2 0 576,-3-19-32,5 0 256,-2-14 32,10 10 64,-8-5 64,8 6 0,-5-6-96,5 12 64,-4-4 32,0 10 0,-6-2 256,2 4-128,-4 0 448,2 4-320,-4-3 384,6 7-384,-4-5 224,6 5-256,-6 0 224,6 8-257,2 0 257,4 3-256,-4 6 96,8-3-160,-4 7 352,4-2-256,2 5 320,-2-2-320,0-2 96,0-4-192,2-8 64,-4 0-96,4-8-352,4 0 160,6-8-608,6 0 384,4-12-832,5 4 640,0-6-959,-5 2 831,0-8-1152,-4 8 992,4-2-1344,0 6 1216,-4-15-768,2 7 992,-8-7 32,6 0 416,-8 0 224,3 12 32,-8-6 640,3 15-352,-2-7 960,-2 6-704,-3 3 512,0 4-608,-5 2 608,0 4-608,0 2 832,0 4-704,0 8 608,0 6-672,0 3 320,0 1-512,0-2 127,0 7-287,0-7 0,0-1-96,0-7-320,0-1 128,0-7-1151,3 0 703,2-13-1920,0 5 1376,-2-7-2272,2 0 1920,-5-13-1408,5 1 1664</inkml:trace>
          <inkml:trace contextRef="#ctx0" brushRef="#br0" timeOffset="4063">25101 1346 4224,'-10'0'1568,"10"0"-832,-3-8-288,-2 5 768,10 3-704,-5-8 352,8 8-544,-3-5 256,8 10-320,8-10 128,2 5-224,-3-3 416,8 3-320,3-3 384,0 3-384,-2-6 224,7 3-256,-1-2 224,-1 5-256,-3-3 160,0 3-192,-9-3 224,-4 6-256,-4 0 96,-6 11-128,-14-3 96,6 0-128,-16 0 32,4 2-32,-20 7 160,2 6-128,-19 1 543,10 4-383,-6-3 320,11-4-320,-1-5 0,13-4-160,4-2-256,8-7 64,8-6-32,4 0 64,14-11 128,4 0-32,16-12-864,-2 7 448,6-12-1311,0 9 927,-5-4-1600,-4 7 1344,-10 0-1824,2 4 1600,-15-2-576,-4 1 1056,-8-7 736,-1 6 32,-16-5 1216,3 5-672,-13-9 1248,5 4-1024,-5-11 672,14 2-800,-4 0 480,6 9-640,-1-1 512,7 12-544,-5 0 384,6 5-480,-2 3 544,10 8-512,-3 6 575,6 11-543,-3 6 352,10 5-448,-6 6 256,5 2-320,0 14-64,0-5-128,-6 22-64,7-6 32,-7-2-1600,2-9 864,-5-11-3807,5-3 2527,-5-10-2944,0-2 2848</inkml:trace>
        </inkml:traceGroup>
        <inkml:traceGroup>
          <inkml:annotationXML>
            <emma:emma xmlns:emma="http://www.w3.org/2003/04/emma" version="1.0">
              <emma:interpretation id="{D5C29824-9017-45F8-98A1-F1CF2622F53C}" emma:medium="tactile" emma:mode="ink">
                <msink:context xmlns:msink="http://schemas.microsoft.com/ink/2010/main" type="inkWord" rotatedBoundingBox="25369,214 26081,235 26053,1163 25341,1142"/>
              </emma:interpretation>
              <emma:one-of disjunction-type="recognition" id="oneOf3">
                <emma:interpretation id="interp15" emma:lang="zh-CN" emma:confidence="0">
                  <emma:literal>类</emma:literal>
                </emma:interpretation>
                <emma:interpretation id="interp16" emma:lang="zh-CN" emma:confidence="0">
                  <emma:literal>粜</emma:literal>
                </emma:interpretation>
                <emma:interpretation id="interp17" emma:lang="zh-CN" emma:confidence="0">
                  <emma:literal>莫</emma:literal>
                </emma:interpretation>
                <emma:interpretation id="interp18" emma:lang="zh-CN" emma:confidence="0">
                  <emma:literal>英</emma:literal>
                </emma:interpretation>
                <emma:interpretation id="interp19" emma:lang="zh-CN" emma:confidence="0">
                  <emma:literal>荚</emma:literal>
                </emma:interpretation>
              </emma:one-of>
            </emma:emma>
          </inkml:annotationXML>
          <inkml:trace contextRef="#ctx0" brushRef="#br0" timeOffset="4548">25881 1034 7040,'-16'-7'2720,"16"7"-1472,-5 0-960,0 0 1184,10 4-864,-5-1 448,5 5-640,-5 8 128,3 7-320,2 4 0,3 1-128,2-1-256,-2-4 64,2-3-1664,-2-1 992,-4-3-3840,4-5 2560</inkml:trace>
          <inkml:trace contextRef="#ctx0" brushRef="#br0" timeOffset="5415">26214 1050 5632,'8'-3'2176,"-8"3"-1152,0 0-224,-3 0 1568,3 3-1280,-9-3 448,5 8-928,-14 3 32,6 6-384,-19 5-160,0 6-64,-9-1-32,6 4 0,-10 0 64,13-4-32,-5-2-96,10-2 32,1-7 32,11-2 0,0 0 128,6-3-65,3-8 129,5 2-128,9-5 32,5 0-32,7-5 32,10 2-64,4-8-160,4 2 64,1-7-735,-6 5 415,2-5-1728,-5 4 1184,-10-4-1760,-3 10 1504,-13-8-736,0 11 1120,-15-16 224,6 0 352,-13-9 736,4 5-288,-15-1 864,12 4-640,-12-2 736,10 2-704,-2 1 544,6 6-576,2 1 608,2 4-608,2 5 480,3 6-512,0 14 544,5 2-544,0 12 640,5 8-608,-5 7 351,5 2-479,-5 7-32,4-5-160,-4 0 64,0-3-128,-4-3-448,4-5 192,-5-11-1311,0-2 831,-3-14-1568,8 0 1280,-8-12-928,8-5 1088,-10-10-224,10 4 608,-3-16 224,3 7 160,-5-12 384,5 12-192,-5-3 480,0 12-352,-3 0 448,4 3-448,-10 3 576,10 5-480,-9 5 928,4 6-736,-8 5 704,8 4-736,-3-6 224,7 2-448,0-8 31,10 7-223,8-10-128,9-2-32,0-6 32,4-2 0,9-10-224,4 7 128,1-8-319,-6 8 255,-2 2-384,-6 1 320,-9 5-800,-4 5 576,-13 1-1760,5 7 1216,-23-2-2784,5 9 2112</inkml:trace>
          <inkml:trace contextRef="#ctx0" brushRef="#br0" timeOffset="5863">25595 1752 7424,'0'0'2816,"0"0"-1536,23-12-992,-6 4 1056,9 8-800,13-16 160,2 4-416,7-7-192,4 8-32,5-9-352,-3 4 160,-7 2-1088,-4 0 672,-7 3-1216,-10 8 960,-13-5-640,1 8 832,-28-4-192,1 4 480,-13-4 320,5 8 32,-14-8 864,9 4-512,-10-3 1056,15 6-832,-7-3 640,15 0-736,0 0 320,5 8-512,-2 0 544,10 4-480,-3 4 576,6 3-544,-6 4 575,3 5-575,-9 7 224,0 4-384,-8-5-576,6-2 160,-9-6-1759,7-2 1023,-10-4-3968,5-6 2720,5-5-2144,5-4 2496</inkml:trace>
          <inkml:trace contextRef="#ctx0" brushRef="#br0" timeOffset="6079">25934 1701 6784,'31'3'2624,"-31"-3"-1408,31 12-640,-13-4 1376,3 0-1120,5 8 768,5 6-960,-1 9 223,-4 2-511,-3-11-128,-2-2-128,-3-4-992,5-4 480,-6-2-2719,0 2 1727,-2-4-3296,5 0 2624</inkml:trace>
        </inkml:traceGroup>
        <inkml:traceGroup>
          <inkml:annotationXML>
            <emma:emma xmlns:emma="http://www.w3.org/2003/04/emma" version="1.0">
              <emma:interpretation id="{EE91D9D6-5DC2-4DD4-AA33-3F2BD3A63168}" emma:medium="tactile" emma:mode="ink">
                <msink:context xmlns:msink="http://schemas.microsoft.com/ink/2010/main" type="inkWord" rotatedBoundingBox="26268,425 26939,445 26919,1141 26247,1121"/>
              </emma:interpretation>
              <emma:one-of disjunction-type="recognition" id="oneOf4">
                <emma:interpretation id="interp20" emma:lang="zh-CN" emma:confidence="0">
                  <emma:literal>型</emma:literal>
                </emma:interpretation>
                <emma:interpretation id="interp21" emma:lang="zh-CN" emma:confidence="0">
                  <emma:literal>塑</emma:literal>
                </emma:interpretation>
                <emma:interpretation id="interp22" emma:lang="zh-CN" emma:confidence="0">
                  <emma:literal>製</emma:literal>
                </emma:interpretation>
                <emma:interpretation id="interp23" emma:lang="zh-CN" emma:confidence="0">
                  <emma:literal>堅</emma:literal>
                </emma:interpretation>
                <emma:interpretation id="interp24" emma:lang="zh-CN" emma:confidence="0">
                  <emma:literal>堲</emma:literal>
                </emma:interpretation>
              </emma:one-of>
            </emma:emma>
          </inkml:annotationXML>
          <inkml:trace contextRef="#ctx0" brushRef="#br0" timeOffset="7216">26535 1277 8320,'3'3'3072,"-3"-3"-1664,23-3-1024,-10-2 928,0 10-800,10-5-96,6 0-288,7 0-32,-1 0-32,0 0-64,0 0 32,-9 0-128,2 0 64,-12 0-544,2 0 320,-9 0-1152,-6 0 768,-6 3-1408,-2 5 1184,-20 0-1216,2 4 1184,-16-1-32,3 5 544,-8-1 1088,9 4-352,-9 6 1280,13-3-896,0 3 960,11-6-960,-3-4 768,15 4-864,3-11 448,5 3-640,10-5-32,2-3-256,19-12-32,3 6-64,10-13-256,1 1 96,-6-4-960,0 6 608,-8-1-1376,-5 2 1024,-8-4-960,-5 8 1024,-13-3-128,0 7 512,-16-9 512,-2 10-96,-13-5 800,5 8-480,-5-8 672,8 8-608,-3-6 416,14 6-512,-2-6 320,5 6-384,1 0 352,3 9-384,0 7 448,10 7-416,-5 7 448,0 1-448,0 5 224,0 0-289,-5-2-63,5-2-96,-3-6-479,6-2 223,-3-16-1600,0 0 992,0-16-2048,10 4 1600,7-16-544,5 6 1056,0-6 864,0 4-32,-5-4 1344,1 9-800,-5 0 1344,0 6-1120,-5 2 768,7 3-928,-12-6 128,2 12-512,-5-6-320,0 0-32,0 0-1280,8 0 736,1-12-1824,5 4 1376,-2-16-672,2 13 992,-2-6 416,6 11 192,-5-8 992,0 8-480,-3-2 1120,-2 8-896,2 3 480,-2 5-640,-8 4 0,5-1-288,-5-6-512,0 3 128,3-16-1664,12 3 1024,1-6-2112,2-1 1664,0-7-1248,-1 3 1472,-3-7 288,-2 4 480,-4-12 2176,2 7-1024,-2-4 2272,2 8-1760,-7 9 1024,7 8-1408,-5 3 736,-2 3-992,7 2 672,-2 6-800,0 1 383,2 4-575,-5-1 32,-2 4-256,-3 8-96,5 1-64,-10 3-256,5-1 128,-3 3-1152,-2-2 673,-5-3-2337,7-6 1600,-7 2-3264,7-4 2592</inkml:trace>
          <inkml:trace contextRef="#ctx0" brushRef="#br0" timeOffset="7832">26636 1896 5376,'-10'-3'2112,"10"3"-1152,0 6-416,0-6 1248,0 0-992,0 0 768,6 8-928,-2-8 576,4 5-704,6-5 320,-2 0-513,11 0 417,-2 0-448,10 0 288,0 0-320,4-5 0,1 5-160,3-3 0,-1 3-32,6-5-544,-3 5 256,-2-12-1727,-3 4 1055,-10-6-3392,0 6 2400,-14-4-2592,2 8 2560</inkml:trace>
          <inkml:trace contextRef="#ctx0" brushRef="#br0" timeOffset="7601">26824 1670 7808,'-20'-4'2880,"20"4"-1536,-10-4-800,5-1 1152,10 10-960,-1-5 256,2 0-608,-3 0-1,10 0-223,5-5-224,-1 5 0,1-6-1151,3 1 639,3-3-1920,-4 5 1376,-2-6-1792,-6 6 1664,-12-5-800,6 8 1216,-12-8 1344,6 5-224,-7-5 2208,2 3-1376,-3-2 1408,2 3-1472,-1 1 736,7 3-1056,-5 0 544,5 7-769,-5 0 225,10 9-416,-5 0-128,5 4-96,-5-1-352,3 4 128,-6 4-1727,-2 1 1055,-3 3-3200,-2-4 2240,-8-4-2464,2-3 2432</inkml:trace>
        </inkml:traceGroup>
        <inkml:traceGroup>
          <inkml:annotationXML>
            <emma:emma xmlns:emma="http://www.w3.org/2003/04/emma" version="1.0">
              <emma:interpretation id="{AD718685-7A83-466C-BAC3-97E4C8B092AB}" emma:medium="tactile" emma:mode="ink">
                <msink:context xmlns:msink="http://schemas.microsoft.com/ink/2010/main" type="inkWord" rotatedBoundingBox="27176,503 27863,523 27845,1143 27157,1123"/>
              </emma:interpretation>
              <emma:one-of disjunction-type="recognition" id="oneOf5">
                <emma:interpretation id="interp25" emma:lang="zh-CN" emma:confidence="0">
                  <emma:literal>也</emma:literal>
                </emma:interpretation>
                <emma:interpretation id="interp26" emma:lang="zh-CN" emma:confidence="0">
                  <emma:literal>边</emma:literal>
                </emma:interpretation>
                <emma:interpretation id="interp27" emma:lang="zh-CN" emma:confidence="0">
                  <emma:literal>世</emma:literal>
                </emma:interpretation>
                <emma:interpretation id="interp28" emma:lang="zh-CN" emma:confidence="0">
                  <emma:literal>䢌</emma:literal>
                </emma:interpretation>
                <emma:interpretation id="interp29" emma:lang="zh-CN" emma:confidence="0">
                  <emma:literal>迅</emma:literal>
                </emma:interpretation>
              </emma:one-of>
            </emma:emma>
          </inkml:annotationXML>
          <inkml:trace contextRef="#ctx0" brushRef="#br0" timeOffset="9549">27526 1374 5120,'-5'-12'1920,"5"12"-1024,0-8-416,0 3 1152,0 10-928,0-5 672,0 8-832,-3 4 576,3 2-640,-5 10 384,0-1-512,-3 8 320,4 9-385,-5 0 129,0-6-256,-8 12 0,8-2-96,-9-2 224,10 0-160,-2-9 96,6-6-128,0-7 160,4-1-160,4-7 320,4 2-224,2-1 32,12-1-128,0-9 0,0 2-32,8-5-64,6 0 32,8 0-128,0 0 64,12-5-192,-2 5 128,10-11-1152,-2 2 672,0-5-2911,-6 1 1951,-7 1-3488,-6 4 2848</inkml:trace>
          <inkml:trace contextRef="#ctx0" brushRef="#br0" timeOffset="9198">27592 1483 7680,'-4'16'2880,"4"-16"-1536,8 0-1152,-4-5 992,6 5-704,6-3 96,8-5-320,2-4-32,0 5-128,1-10 160,4 6-160,-2-4 96,2 7-96,-4-3 160,-1 3-160,-5 3 384,-3 5-257,-6 5 321,2 3-320,-10 6-32,2 6-128,-16-1 32,6 5-64,-8 4 192,-2-2-128,-8 2-32,4-1-32,-3-7-960,8-1 512,-1-11-2079,6-4 1375,-1-13-1888,4 3 1728,-4-27-576,9 3 1088,-3-12 576,3-2 160,-6 2 1184,12 11-608,-12-2 1152,6 11-928,-4-3 864,8 14-928,-4 0 640,0 11-800,0 8 512,0 6-608,-4 14 191,4 8-383,-8 11 0,0-1-160,-10 8-416,5-2 192,-10-2-1727,10-3 1023,-4-16-3040,3-4 2176,-4-23-2240,6-4 2240</inkml:trace>
        </inkml:traceGroup>
      </inkml:traceGroup>
    </inkml:traceGroup>
    <inkml:traceGroup>
      <inkml:annotationXML>
        <emma:emma xmlns:emma="http://www.w3.org/2003/04/emma" version="1.0">
          <emma:interpretation id="{4A764546-162C-46AE-BA9C-AA4FB7BC6F64}" emma:medium="tactile" emma:mode="ink">
            <msink:context xmlns:msink="http://schemas.microsoft.com/ink/2010/main" type="paragraph" rotatedBoundingBox="22677,1447 31253,1318 31267,2293 22692,24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7DB838-D301-40F6-BBA3-8AC11D66E4CD}" emma:medium="tactile" emma:mode="ink">
              <msink:context xmlns:msink="http://schemas.microsoft.com/ink/2010/main" type="line" rotatedBoundingBox="22677,1447 31253,1318 31267,2293 22692,2423"/>
            </emma:interpretation>
          </emma:emma>
        </inkml:annotationXML>
        <inkml:traceGroup>
          <inkml:annotationXML>
            <emma:emma xmlns:emma="http://www.w3.org/2003/04/emma" version="1.0">
              <emma:interpretation id="{00871025-E94D-4214-9A8F-43E6F7D189BC}" emma:medium="tactile" emma:mode="ink">
                <msink:context xmlns:msink="http://schemas.microsoft.com/ink/2010/main" type="inkWord" rotatedBoundingBox="22681,1701 23133,1694 23140,2163 22688,2170"/>
              </emma:interpretation>
              <emma:one-of disjunction-type="recognition" id="oneOf6">
                <emma:interpretation id="interp30" emma:lang="zh-CN" emma:confidence="0">
                  <emma:literal>女</emma:literal>
                </emma:interpretation>
                <emma:interpretation id="interp31" emma:lang="zh-CN" emma:confidence="0">
                  <emma:literal>*</emma:literal>
                </emma:interpretation>
                <emma:interpretation id="interp32" emma:lang="zh-CN" emma:confidence="0">
                  <emma:literal>￥</emma:literal>
                </emma:interpretation>
                <emma:interpretation id="interp33" emma:lang="zh-CN" emma:confidence="0">
                  <emma:literal>丈</emma:literal>
                </emma:interpretation>
                <emma:interpretation id="interp34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11268">22941 2720 5888,'-8'-8'2272,"8"8"-1216,8-6-608,2 4 1152,-2 4-928,5-2 608,0 0-768,5 0 448,0 0-544,4 0 32,-1 0-256,5-2-96,5 2-64,0-4-32,4 4 0,1-5-704,-2 10 384,2-5-1632,-2 0 1088,-3-5-3232,-4 5 2304</inkml:trace>
          <inkml:trace contextRef="#ctx0" brushRef="#br0" timeOffset="10787">23060 2515 4736,'18'-30'1824,"-18"30"-960,0 0-384,0 4 992,0 8-800,0-4 448,0 3-672,0-2 384,4-1-480,2-2 320,2 7-384,0-2 128,2 1-256,2-1 0,2 5-96,3 4-128,1 3 32,0 1-256,-2 4 160,-1-6-1504,-3 1 896,1 1-3328,0-4 2240</inkml:trace>
          <inkml:trace contextRef="#ctx0" brushRef="#br0" timeOffset="11021">23250 2551 4736,'-10'-11'1760,"10"11"-960,-3 8-224,-2-5 1280,5 6-1024,-4 2 800,4 6-960,-4 1 288,-1 5-576,-4 8 96,5 1-320,-8 8 0,2-2-96,-4 1-672,6 0 320,-10-3-2368,6-2 1504,-6-14-3040,8-4 2368</inkml:trace>
        </inkml:traceGroup>
        <inkml:traceGroup>
          <inkml:annotationXML>
            <emma:emma xmlns:emma="http://www.w3.org/2003/04/emma" version="1.0">
              <emma:interpretation id="{32A44BD7-015E-46CF-8444-6BD840830027}" emma:medium="tactile" emma:mode="ink">
                <msink:context xmlns:msink="http://schemas.microsoft.com/ink/2010/main" type="inkWord" rotatedBoundingBox="23717,1934 24115,1928 24116,2004 23718,2010"/>
              </emma:interpretation>
              <emma:one-of disjunction-type="recognition" id="oneOf7">
                <emma:interpretation id="interp35" emma:lang="zh-CN" emma:confidence="0">
                  <emma:literal>)</emma:literal>
                </emma:interpretation>
                <emma:interpretation id="interp36" emma:lang="zh-CN" emma:confidence="0">
                  <emma:literal>一</emma:literal>
                </emma:interpretation>
                <emma:interpretation id="interp37" emma:lang="zh-CN" emma:confidence="0">
                  <emma:literal>-</emma:literal>
                </emma:interpretation>
                <emma:interpretation id="interp38" emma:lang="zh-CN" emma:confidence="0">
                  <emma:literal>ㄧ</emma:literal>
                </emma:interpretation>
                <emma:interpretation id="interp39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12111">23996 2723 5888,'-31'-3'2272,"31"3"-1216,5 3-544,-5 0 1472,8 5-1120,-3 0 736,8 0-960,0-4 288,4 4-544,1 0 159,4 0-319,0-5 0,4 6-128,-5-9 0,2 3-32,3-3-416,0 0 224,2-3-1599,2-3 959,-4-5-3264,0 8 2240,-4-5-2272,0 5 2336</inkml:trace>
        </inkml:traceGroup>
        <inkml:traceGroup>
          <inkml:annotationXML>
            <emma:emma xmlns:emma="http://www.w3.org/2003/04/emma" version="1.0">
              <emma:interpretation id="{7C9EBA46-2F28-4E53-BEEF-E31E93285099}" emma:medium="tactile" emma:mode="ink">
                <msink:context xmlns:msink="http://schemas.microsoft.com/ink/2010/main" type="inkWord" rotatedBoundingBox="24445,1626 24906,1619 24915,2192 24454,2199"/>
              </emma:interpretation>
              <emma:one-of disjunction-type="recognition" id="oneOf8">
                <emma:interpretation id="interp40" emma:lang="zh-CN" emma:confidence="0">
                  <emma:literal>无</emma:literal>
                </emma:interpretation>
                <emma:interpretation id="interp41" emma:lang="zh-CN" emma:confidence="0">
                  <emma:literal>气</emma:literal>
                </emma:interpretation>
                <emma:interpretation id="interp42" emma:lang="zh-CN" emma:confidence="0">
                  <emma:literal>免</emma:literal>
                </emma:interpretation>
                <emma:interpretation id="interp43" emma:lang="zh-CN" emma:confidence="0">
                  <emma:literal>元</emma:literal>
                </emma:interpretation>
                <emma:interpretation id="interp44" emma:lang="zh-CN" emma:confidence="0">
                  <emma:literal>羌</emma:literal>
                </emma:interpretation>
              </emma:one-of>
            </emma:emma>
          </inkml:annotationXML>
          <inkml:trace contextRef="#ctx0" brushRef="#br0" timeOffset="13196">24815 2411 7168,'-13'4'2720,"13"-4"-1472,-9 22-1024,5-14 992,8 0-704,-4-4 384,4 4-544,1 0 128,4 0-320,3 0 64,6 4-128,0-18 0,0 6-32,-1-3-64,5 0 32,-4-5-480,3 8 256,-12-5-1248,-1 5 800,-11 5-1344,-2 3 1120,-8 4-288,0 7 704,-9-3 384,9-2 64,-13 3 1024,8-3-576,-8-1 1184,4 2-960,0-4 544,4 2-704,6-6 128,2 6-352,6-7-32,8 2-160,1-8 0,8 5-32,5-10-64,-1 5 32,1-3-32,3-2 0,-3-1-96,0 1 64,-5-7 32,5 9 0,-15-10 128,6 10-64,-9-5 256,4 8-192,-8-3 256,4 3-256,-4-5 159,-1 5-159,-3 5 64,8 3-96,-9 3 0,9 0-32,-14 6 32,6 2-64,-23 15 64,5 2-64,-4-8-160,7-1 64,2-7-1023,8-6 607,-5-1-1920,8-6 1344,10-11-1504,10 4 1472,-2-16-512,10 8 960,0-7 64,3 4 352,1-5 704,1 8-256,-7-3 1280,2 7-864,-5 4 1152,0 7-1024,-3 1 864,-2 8-928,2 3 832,-2 1-864,-4 3 351,0 1-575,1-2 0,4 3-256,-1-10 32,10 1-128,0-8-64,3 3 0,2-8 160,-2 2-96,-3-10 320,5 5-224,-7-8 96,1 5-160,-3-8 64,-2 3-96,-7-9-608,5 6 256,-10-12-2143,0 7 1311,-4-11-4320,4 4 3040</inkml:trace>
        </inkml:traceGroup>
        <inkml:traceGroup>
          <inkml:annotationXML>
            <emma:emma xmlns:emma="http://www.w3.org/2003/04/emma" version="1.0">
              <emma:interpretation id="{41B25E96-23B3-45DA-828B-285F8502F401}" emma:medium="tactile" emma:mode="ink">
                <msink:context xmlns:msink="http://schemas.microsoft.com/ink/2010/main" type="inkWord" rotatedBoundingBox="24999,1620 25433,1614 25442,2219 25008,2226"/>
              </emma:interpretation>
              <emma:one-of disjunction-type="recognition" id="oneOf9">
                <emma:interpretation id="interp45" emma:lang="zh-CN" emma:confidence="0">
                  <emma:literal>边</emma:literal>
                </emma:interpretation>
                <emma:interpretation id="interp46" emma:lang="zh-CN" emma:confidence="0">
                  <emma:literal>也</emma:literal>
                </emma:interpretation>
                <emma:interpretation id="interp47" emma:lang="zh-CN" emma:confidence="0">
                  <emma:literal>世</emma:literal>
                </emma:interpretation>
                <emma:interpretation id="interp48" emma:lang="zh-CN" emma:confidence="0">
                  <emma:literal>辸</emma:literal>
                </emma:interpretation>
                <emma:interpretation id="interp49" emma:lang="zh-CN" emma:confidence="0">
                  <emma:literal>䢌</emma:literal>
                </emma:interpretation>
              </emma:one-of>
            </emma:emma>
          </inkml:annotationXML>
          <inkml:trace contextRef="#ctx0" brushRef="#br0" timeOffset="13769">25474 2582 8064,'-23'8'2976,"23"-8"-1600,-4 5-960,0-5 864,8 0-768,-4 0-32,9 3-320,-1-3-96,2 4-32,3-4-32,0 0 0,5-4 128,0 4-64,-2-3 192,6 3-160,-4-5 320,3 10-225,-3-5 321,0 7-288,-10 1 320,5 0-320,-8 0 320,5 0-320,-10 4 32,0 2-160,-10 2-64,5 4 0,-8 4-32,5-2 0,-10 2-928,10 0 512,-10-2-2079,9-2 1375,-8-4-2720,8-4 2144,-9-8-2208,10 0 2240</inkml:trace>
          <inkml:trace contextRef="#ctx0" brushRef="#br0" timeOffset="13985">25508 2431 6144,'-4'-28'2272,"4"28"-1216,16 28-544,-10-13 1472,-2 1-1120,-4 6 992,6 3-1056,-12-2 351,6 4-671,-4 1 64,-2-1-288,-2 4-160,4 0-64,-12 13-960,-2-2 512,-5-12-2495,10-2 1599,-5-8-3488,10-4 2688</inkml:trace>
          <inkml:trace contextRef="#ctx0" brushRef="#br0" timeOffset="14345">25288 2516 5120,'-4'-31'2016,"4"31"-1088,-4 44-384,0-33 1184,8 5-960,-8-1 640,4 4-864,-5 1 384,5 7-576,-9 9 320,5-2-384,-1-1 352,5-3-384,0 1 159,5 0-255,-5 5 0,4-9-96,1-8 32,4 1-64,-1-6 64,1 3-64,4-9 64,5 3-64,0-3 64,3 0-64,5-4-96,1 0 32,-5-4-128,4 0 96,-4 0-799,0 0 447,0 0-2912,4 0 1856,10-8-3264,-2 4 2720</inkml:trace>
        </inkml:traceGroup>
        <inkml:traceGroup>
          <inkml:annotationXML>
            <emma:emma xmlns:emma="http://www.w3.org/2003/04/emma" version="1.0">
              <emma:interpretation id="{517B4F53-FBBE-4874-9EFF-94949D6D0D9A}" emma:medium="tactile" emma:mode="ink">
                <msink:context xmlns:msink="http://schemas.microsoft.com/ink/2010/main" type="inkWord" rotatedBoundingBox="25703,2131 25792,2129 25794,2217 25705,2218"/>
              </emma:interpretation>
              <emma:one-of disjunction-type="recognition" id="oneOf10">
                <emma:interpretation id="interp50" emma:lang="zh-CN" emma:confidence="0">
                  <emma:literal>、</emma:literal>
                </emma:interpretation>
                <emma:interpretation id="interp51" emma:lang="zh-CN" emma:confidence="0">
                  <emma:literal>.</emma:literal>
                </emma:interpretation>
                <emma:interpretation id="interp52" emma:lang="zh-CN" emma:confidence="0">
                  <emma:literal>丶</emma:literal>
                </emma:interpretation>
                <emma:interpretation id="interp53" emma:lang="zh-CN" emma:confidence="0">
                  <emma:literal>‵</emma:literal>
                </emma:interpretation>
                <emma:interpretation id="interp54" emma:lang="zh-CN" emma:confidence="0">
                  <emma:literal>人</emma:literal>
                </emma:interpretation>
              </emma:one-of>
            </emma:emma>
          </inkml:annotationXML>
          <inkml:trace contextRef="#ctx0" brushRef="#br0" timeOffset="14561">25952 2917 8064,'0'5'3072,"0"-5"-1664,8 15-864,-3-10 864,-2-2-800,2 5-448,4 1-160,-1-3-1152,6 2 608,-2 0-3488,2 0 2240,-10-5-2336,4 5 2400</inkml:trace>
        </inkml:traceGroup>
        <inkml:traceGroup>
          <inkml:annotationXML>
            <emma:emma xmlns:emma="http://www.w3.org/2003/04/emma" version="1.0">
              <emma:interpretation id="{3C144561-719D-4EC0-8675-11EF719BCC11}" emma:medium="tactile" emma:mode="ink">
                <msink:context xmlns:msink="http://schemas.microsoft.com/ink/2010/main" type="inkWord" rotatedBoundingBox="26119,1786 26474,1781 26478,2049 26124,2054"/>
              </emma:interpretation>
              <emma:one-of disjunction-type="recognition" id="oneOf11">
                <emma:interpretation id="interp55" emma:lang="zh-CN" emma:confidence="0">
                  <emma:literal>上</emma:literal>
                </emma:interpretation>
                <emma:interpretation id="interp56" emma:lang="zh-CN" emma:confidence="0">
                  <emma:literal>二</emma:literal>
                </emma:interpretation>
                <emma:interpretation id="interp57" emma:lang="zh-CN" emma:confidence="0">
                  <emma:literal>=</emma:literal>
                </emma:interpretation>
                <emma:interpretation id="interp58" emma:lang="zh-CN" emma:confidence="0">
                  <emma:literal>䒑</emma:literal>
                </emma:interpretation>
                <emma:interpretation id="interp59" emma:lang="zh-CN" emma:confidence="0">
                  <emma:literal>三</emma:literal>
                </emma:interpretation>
              </emma:one-of>
            </emma:emma>
          </inkml:annotationXML>
          <inkml:trace contextRef="#ctx0" brushRef="#br0" timeOffset="15294">26402 2809 6400,'-30'23'2464,"30"-23"-1344,0 8-608,0-8 1600,5 0-1184,-1 0 704,4 0-960,5 0-96,5 0-353,5-8-351,3 4 64,5-4-1055,-1 5 639,4-5-2208,2 8 1504,0-8-3008,-5 8 2400</inkml:trace>
          <inkml:trace contextRef="#ctx0" brushRef="#br0" timeOffset="15047">26487 2571 6144,'-13'0'2272,"13"0"-1216,-5 0-544,0 0 1408,10 0-1088,-5 0 512,5 8-800,-2 1 64,10-2-352,1-4 192,3 1-256,6-4 32,-3 4-129,11-8-414,0 4 191,0-4-1728,-4 4 1024,-6-3-3872,-3 6 2624</inkml:trace>
        </inkml:traceGroup>
        <inkml:traceGroup>
          <inkml:annotationXML>
            <emma:emma xmlns:emma="http://www.w3.org/2003/04/emma" version="1.0">
              <emma:interpretation id="{1E7A83DC-D42E-4889-BB37-2C29CDDA078D}" emma:medium="tactile" emma:mode="ink">
                <msink:context xmlns:msink="http://schemas.microsoft.com/ink/2010/main" type="inkWord" rotatedBoundingBox="26716,1688 27338,1678 27346,2151 26723,2161"/>
              </emma:interpretation>
              <emma:one-of disjunction-type="recognition" id="oneOf12">
                <emma:interpretation id="interp60" emma:lang="zh-CN" emma:confidence="0">
                  <emma:literal>无</emma:literal>
                </emma:interpretation>
                <emma:interpretation id="interp61" emma:lang="zh-CN" emma:confidence="0">
                  <emma:literal>元</emma:literal>
                </emma:interpretation>
                <emma:interpretation id="interp62" emma:lang="zh-CN" emma:confidence="0">
                  <emma:literal>光</emma:literal>
                </emma:interpretation>
                <emma:interpretation id="interp63" emma:lang="zh-CN" emma:confidence="0">
                  <emma:literal>兄</emma:literal>
                </emma:interpretation>
                <emma:interpretation id="interp64" emma:lang="zh-CN" emma:confidence="0">
                  <emma:literal>免</emma:literal>
                </emma:interpretation>
              </emma:one-of>
            </emma:emma>
          </inkml:annotationXML>
          <inkml:trace contextRef="#ctx0" brushRef="#br0" timeOffset="16096">26968 2532 6400,'-3'-9'2368,"3"9"-1280,18 5-928,-10-5 896,5 4-640,9-8 352,4-1-448,6-3-160,-2 2-96,4-7 0,2 1-32,-5 1-288,-5 8 128,-3 3-1088,-6 3 672,-9 0-1312,-3 10 1056,-18 7-608,4-1 832,-13-5 800,0 6-96,-14-4 1760,10 4-1024,-8-4 1280,6-2-1216,-2-2 320,14 4-736,-2-4 128,8-1-384,10-6 0,10-2-160,2-6-192,6 3 32,4-8-448,4 4 256,10-8-448,2 5 416,-10-6-64,-2 9 192,-14 2 384,2 2-128,-14 0 704,4 6-448,-16-1 672,2 3-576,-8 3 415,5 4-511,-8 6 128,3-1-320,-4-1 0,8 4-96,-6-1-128,2 2 32,-6 0-896,12 3 512,-4-8-2143,6-3 1407,-3-7-1888,8-2 1760,1-11-224,8 4 896,1-12 384,8 2 160,0-10 320,4 4-128,1-12 864,0 12-544,-4 4 992,3 12-800,-4 6 544,0 0-704,-4 7 1088,3-2-896,-2 9 1056,-2-4-1024,2 4 159,2-1-511,6-8-160,-1 3-96,5-8-96,4 2 32,5-13-384,-1 2 192,10-14-927,8 6 607,-12-5-1568,-5 4 1184,-10-10-2784,-3 6 2048,-5-7-2016,-4 6 2080</inkml:trace>
        </inkml:traceGroup>
        <inkml:traceGroup>
          <inkml:annotationXML>
            <emma:emma xmlns:emma="http://www.w3.org/2003/04/emma" version="1.0">
              <emma:interpretation id="{DFF6B180-DF98-49F3-A0F0-098289F670D4}" emma:medium="tactile" emma:mode="ink">
                <msink:context xmlns:msink="http://schemas.microsoft.com/ink/2010/main" type="inkWord" rotatedBoundingBox="27350,1543 27800,1537 27809,2137 27359,2144"/>
              </emma:interpretation>
              <emma:one-of disjunction-type="recognition" id="oneOf13">
                <emma:interpretation id="interp65" emma:lang="zh-CN" emma:confidence="0">
                  <emma:literal>边</emma:literal>
                </emma:interpretation>
                <emma:interpretation id="interp66" emma:lang="zh-CN" emma:confidence="0">
                  <emma:literal>也</emma:literal>
                </emma:interpretation>
                <emma:interpretation id="interp67" emma:lang="zh-CN" emma:confidence="0">
                  <emma:literal>世</emma:literal>
                </emma:interpretation>
                <emma:interpretation id="interp68" emma:lang="zh-CN" emma:confidence="0">
                  <emma:literal>迈</emma:literal>
                </emma:interpretation>
                <emma:interpretation id="interp69" emma:lang="zh-CN" emma:confidence="0">
                  <emma:literal>兦</emma:literal>
                </emma:interpretation>
              </emma:one-of>
            </emma:emma>
          </inkml:annotationXML>
          <inkml:trace contextRef="#ctx0" brushRef="#br0" timeOffset="16549">27776 2576 8448,'-21'0'3168,"21"0"-1728,-26 0-992,21 0 1088,5 0-896,-5 0 0,10 0-449,0 0-95,8 3-64,5-6 96,8 3-64,5-5 128,-1 10-128,4-5 32,7 0-32,-7 0 160,2 6-128,-16 0 384,3 1-256,-14 0 448,0 9-384,-14 0 224,1 4-288,-10-1 0,2 0-128,-6 1-896,5 2 416,-13-2-2431,8 0 1535</inkml:trace>
          <inkml:trace contextRef="#ctx0" brushRef="#br0" timeOffset="16796">27855 2340 6144,'0'-14'2368,"0"14"-1280,5 6-704,-2-1 1248,3 3-960,-2 6 768,1 6-832,-5 7 640,3 4-704,-6 2 287,3-2-479,-9 4-128,3-1-128,-2-3-864,0 4 416,-5 1-2239,4-2 1439,-4-14-3584,4-4 2656</inkml:trace>
          <inkml:trace contextRef="#ctx0" brushRef="#br0" timeOffset="17131">27624 2371 5120,'-5'-3'1920,"5"3"-1024,-8 11-288,3-2 1440,10 2-1120,-10 13 960,5 4-1088,-5-2 704,10 6-864,-5-1 223,0-4-511,0 4 160,0 5-288,0-2 352,0 2-320,0-6 160,5 1-256,-5-3 128,3-1-160,2 9 64,3-8-96,5-9-64,9-5 0,4-6 32,0-4-32,6-8 64,3 4-64,1-3-384,-2-2 224,1-2-1472,-4 7 896,0-7-3487,-5 7 2335,0-5-3424,2 5 3040</inkml:trace>
        </inkml:traceGroup>
        <inkml:traceGroup>
          <inkml:annotationXML>
            <emma:emma xmlns:emma="http://www.w3.org/2003/04/emma" version="1.0">
              <emma:interpretation id="{50097258-B90C-4A2A-A9D2-804A9D21E89B}" emma:medium="tactile" emma:mode="ink">
                <msink:context xmlns:msink="http://schemas.microsoft.com/ink/2010/main" type="inkWord" rotatedBoundingBox="28041,2065 28071,2064 28073,2136 28042,2136"/>
              </emma:interpretation>
              <emma:one-of disjunction-type="recognition" id="oneOf14">
                <emma:interpretation id="interp70" emma:lang="zh-CN" emma:confidence="0">
                  <emma:literal>,</emma:literal>
                </emma:interpretation>
                <emma:interpretation id="interp71" emma:lang="zh-CN" emma:confidence="0">
                  <emma:literal>、</emma:literal>
                </emma:interpretation>
                <emma:interpretation id="interp72" emma:lang="zh-CN" emma:confidence="0">
                  <emma:literal>.</emma:literal>
                </emma:interpretation>
                <emma:interpretation id="interp73" emma:lang="zh-CN" emma:confidence="0">
                  <emma:literal>·</emma:literal>
                </emma:interpretation>
                <emma:interpretation id="interp74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17336">28298 2851 9088,'-8'0'3424,"8"0"-1856,0 8-1344,0-4 896,5 0-704,-2 4-352,2 0-64,0-2-1920,-2 8 1024,2-8-3840,0 7 2656</inkml:trace>
        </inkml:traceGroup>
        <inkml:traceGroup>
          <inkml:annotationXML>
            <emma:emma xmlns:emma="http://www.w3.org/2003/04/emma" version="1.0">
              <emma:interpretation id="{D7361314-AD81-4B29-B4C7-0570F06348DE}" emma:medium="tactile" emma:mode="ink">
                <msink:context xmlns:msink="http://schemas.microsoft.com/ink/2010/main" type="inkWord" rotatedBoundingBox="28417,1361 28894,1354 28909,2329 28432,2336"/>
              </emma:interpretation>
              <emma:one-of disjunction-type="recognition" id="oneOf15">
                <emma:interpretation id="interp75" emma:lang="zh-CN" emma:confidence="0">
                  <emma:literal>多</emma:literal>
                </emma:interpretation>
                <emma:interpretation id="interp76" emma:lang="zh-CN" emma:confidence="0">
                  <emma:literal>岌</emma:literal>
                </emma:interpretation>
                <emma:interpretation id="interp77" emma:lang="zh-CN" emma:confidence="0">
                  <emma:literal>务</emma:literal>
                </emma:interpretation>
                <emma:interpretation id="interp78" emma:lang="zh-CN" emma:confidence="0">
                  <emma:literal>芨</emma:literal>
                </emma:interpretation>
                <emma:interpretation id="interp79" emma:lang="zh-CN" emma:confidence="0">
                  <emma:literal>各</emma:literal>
                </emma:interpretation>
              </emma:one-of>
            </emma:emma>
          </inkml:annotationXML>
          <inkml:trace contextRef="#ctx0" brushRef="#br0" timeOffset="18261">28671 2514 7296,'0'-38'2720,"0"38"-1472,27 4-672,-13-4 1216,-2 8-992,6-1 192,-2 2-640,7-1-192,0 2-96,3 4-224,5-8-800,-5-1-1472,4-2 1280,1-3-896,3 6 1248,-3-6-32,-4 0 608,-5 0 192</inkml:trace>
          <inkml:trace contextRef="#ctx0" brushRef="#br0" timeOffset="18039">28952 2182 5120,'-14'-9'2016,"14"9"-1088,14-24-448,-14 21 1504,4 3-1120,-4-3 960,0 6-1088,0 0 640,10 5-832,-10 3 511,3 6-607,-3 2 192,-3 1-96,-7-1 32,6 6-288,-10-6 32,10 4-192,-8-1-192,7 3 0,-5-14-448,7 0 256,-2-14-352,10 3 320,-2-8-64,12 5 224,-3-10 64,6 9 64,4-7 64,4 6-32,-4-1-32,4 6 32,-3-5 96,-2 5-64,-3 5 128,-5-2 160,0 5 160,-3 0-64,-10-1 288,0 9-448,-15 4 160,7 7-288,-13 4 64,3 0-128,-12-4-256,6-2 64,-10-3-1504,7 2 864,-8-4-2911,5 0 2015,-10-9-3520,9-3 2880,-3-8-1280</inkml:trace>
          <inkml:trace contextRef="#ctx0" brushRef="#br0" timeOffset="18564">29092 2556 8928,'9'3'1568,"0"1"96,-9 0 352,5 4-1120,-15-1-64,6 1-512,-13 8 127,4 4-223,-15 3 352,12 1-320,-7-2 160,5-2-256,1-1-128,4-3-64,5-7 32,3-14-96,5 1 0,5 0 64,3-3-160,10 2 128,4-3-32,-1 5 32,-3 0 64,3 3 0,-3 0 64,-5 3-32,-3 5 64,3 3-64,-8 12-32,-5 5 160,-10-1 192,2 4-192,-15 2 128,2 0-160,-15 6-192,5 0 0,-2 0-1376,2-3 800,-4-5-1023,4-12-1281,8-19-2240,7 0 2720</inkml:trace>
          <inkml:trace contextRef="#ctx0" brushRef="#br0" timeOffset="18779">28843 2676 8320,'4'0'3072,"5"-4"-1664,4 16-1024,-4-9 768,0 10-192,3 6 64,2 4-449,3 0-159,9 1-256,5-2-192,0-2 0,-1-4-1087,1-4-545,0-8-1824,-5-4-1728</inkml:trace>
        </inkml:traceGroup>
        <inkml:traceGroup>
          <inkml:annotationXML>
            <emma:emma xmlns:emma="http://www.w3.org/2003/04/emma" version="1.0">
              <emma:interpretation id="{CB55F7E3-178E-41EC-A5AA-F65833981206}" emma:medium="tactile" emma:mode="ink">
                <msink:context xmlns:msink="http://schemas.microsoft.com/ink/2010/main" type="inkWord" rotatedBoundingBox="29132,1513 29707,1505 29715,2094 29141,2103"/>
              </emma:interpretation>
              <emma:one-of disjunction-type="recognition" id="oneOf16">
                <emma:interpretation id="interp80" emma:lang="zh-CN" emma:confidence="0">
                  <emma:literal>元</emma:literal>
                </emma:interpretation>
                <emma:interpretation id="interp81" emma:lang="zh-CN" emma:confidence="0">
                  <emma:literal>兄</emma:literal>
                </emma:interpretation>
                <emma:interpretation id="interp82" emma:lang="zh-CN" emma:confidence="0">
                  <emma:literal>亢</emma:literal>
                </emma:interpretation>
                <emma:interpretation id="interp83" emma:lang="zh-CN" emma:confidence="0">
                  <emma:literal>无</emma:literal>
                </emma:interpretation>
                <emma:interpretation id="interp84" emma:lang="zh-CN" emma:confidence="0">
                  <emma:literal>充</emma:literal>
                </emma:interpretation>
              </emma:one-of>
            </emma:emma>
          </inkml:annotationXML>
          <inkml:trace contextRef="#ctx0" brushRef="#br0" timeOffset="19580">29501 2298 6400,'-18'4'2464,"10"4"-1344,3-6-1312,5 6 2144,0 1-448,5-1-512,8-5-320,-5 2-448,10-2-160,0 1-32,3-4-32,2 0 64,7 0-32,-4 4-32,-8 0 32,4 0-192,-22 3 32,-4 14-352,-6 5-96,-8-2 64,-2-1 160,-6 1 256,-15 2 128,2 1 576,3-2 320,6-2-64,4-4-32,8-2-321,5-7-159,8-1-288,15-1-32,3-8-256,4 3 128,5-11-96,8 0-32,-4 4-31,2-4 63,-10 8 128,-2-2 32,-3 2 32,-4 0 0,-9 8 0,-4-2 0,-10 7 256,2 10 159,-6 1 225,-8 2 64,0 2-224,-1-1-64,10 0-160,-1-3-96,6 0-224,2-13-960,23-11-288,0-3-831,5-21-257,4-8 512,-4 5 288,-2 4 960,2 4 448,0 6 800,-5 1 320,4 10 800,-8 4-416,6 15-128,1 6-320,-6 1-96,2-4 0,6 2 63,0 6-159,4-12-32,0-4-352,-1-4-96,2-8-64,7-6 0,-4-2-64,0-3-64,0-4-320,2-1-192,-12 5-256,7-8-1759,-5-6-321,-5 6-1312</inkml:trace>
        </inkml:traceGroup>
        <inkml:traceGroup>
          <inkml:annotationXML>
            <emma:emma xmlns:emma="http://www.w3.org/2003/04/emma" version="1.0">
              <emma:interpretation id="{56302EDC-199B-460D-88A2-9BAAABD0C4FB}" emma:medium="tactile" emma:mode="ink">
                <msink:context xmlns:msink="http://schemas.microsoft.com/ink/2010/main" type="inkWord" rotatedBoundingBox="29761,1539 30278,1532 30288,2161 29771,2169"/>
              </emma:interpretation>
              <emma:one-of disjunction-type="recognition" id="oneOf17">
                <emma:interpretation id="interp85" emma:lang="zh-CN" emma:confidence="0">
                  <emma:literal>这</emma:literal>
                </emma:interpretation>
                <emma:interpretation id="interp86" emma:lang="zh-CN" emma:confidence="0">
                  <emma:literal>边</emma:literal>
                </emma:interpretation>
                <emma:interpretation id="interp87" emma:lang="zh-CN" emma:confidence="0">
                  <emma:literal>也</emma:literal>
                </emma:interpretation>
                <emma:interpretation id="interp88" emma:lang="zh-CN" emma:confidence="0">
                  <emma:literal>匝</emma:literal>
                </emma:interpretation>
                <emma:interpretation id="interp89" emma:lang="zh-CN" emma:confidence="0">
                  <emma:literal>近</emma:literal>
                </emma:interpretation>
              </emma:one-of>
            </emma:emma>
          </inkml:annotationXML>
          <inkml:trace contextRef="#ctx0" brushRef="#br0" timeOffset="20296">30403 2372 4864,'-74'0'1824,"56"4"-960,-8 0-384,18 0 640,-5 0 160,-2 0 96,3 0-128,3 12-32,1-4-672,3-4 32,1-2 64,4 2-225,0-3 1,9-2-96,4 1 32,0-4 0,5 0 32,8-7-128,4-1 0,2-1 32,-7 1 160,1 6-192,0-4 0,-3 6-64,-5 14 32,0-3 0,-10 12 96,-3 1-32,-5-2-64,-5 6-64,-3-5-96,-10 9-64,-5-1 32,2-8-32,-2-4-576,6-3-160,0-8-928,3-12-352,1-4-575,0-4-225,0-16 736,5 6 384,3-36 1056,0 8 608,5-2 288,10 10 608,-7 6 224,6 8 224,-5 8 64,1 9-320,0 11-96,-1 9-128,-4 7-32,0 22-96,0 2 31,-4 2-127,-1-4 0,-4 1-384,-3 0-160,-6 5-448,0-6-192,0-6-895,1-13-385,0 0-1248,-10-11-1760,-4-16 1312</inkml:trace>
          <inkml:trace contextRef="#ctx0" brushRef="#br0" timeOffset="20681">30013 2345 7424,'-3'-13'2816,"3"18"-1536,3-2-928,-3-3 672,0 12-192,5 1-32,-5 10 0,0 12 32,0-1-449,0 5 65,0-3 64,0-1 32,0-4 32,0 11 0,0-3-64,4-3-128,-4-1-64,4-4 0,0 0 32,2 2-160,6-8-64,1 0 0,5-6 0,0-4 0,3-2 0,2-7-64,3-1-64,0-5 32,4-5-32,6-1 0,3-2 0,1-1-96,-6-2 64,2 3-32,-5 0-64,0 0-608,-10 2-256,-3 1-704,-5 2-255,-3-3-961,-7 3-320,-3 0-384</inkml:trace>
        </inkml:traceGroup>
        <inkml:traceGroup>
          <inkml:annotationXML>
            <emma:emma xmlns:emma="http://www.w3.org/2003/04/emma" version="1.0">
              <emma:interpretation id="{ADA9F7D2-2D3B-4EC0-8FC1-801CE638B74E}" emma:medium="tactile" emma:mode="ink">
                <msink:context xmlns:msink="http://schemas.microsoft.com/ink/2010/main" type="inkWord" rotatedBoundingBox="30589,2019 30707,2017 30708,2036 30590,2038"/>
              </emma:interpretation>
              <emma:one-of disjunction-type="recognition" id="oneOf18">
                <emma:interpretation id="interp90" emma:lang="zh-CN" emma:confidence="0">
                  <emma:literal>一</emma:literal>
                </emma:interpretation>
                <emma:interpretation id="interp91" emma:lang="zh-CN" emma:confidence="0">
                  <emma:literal>-</emma:literal>
                </emma:interpretation>
                <emma:interpretation id="interp92" emma:lang="zh-CN" emma:confidence="0">
                  <emma:literal>.</emma:literal>
                </emma:interpretation>
                <emma:interpretation id="interp93" emma:lang="zh-CN" emma:confidence="0">
                  <emma:literal>_</emma:literal>
                </emma:interpretation>
                <emma:interpretation id="interp9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21089">30848 2824 9472,'-10'-4'3520,"15"-7"-1920,3 14-1664,2 2 640,-2-10-352,0 10-64,2-2-352,3-6-192,0-2 192,5 2-1696,-5-2-672,-1 5-992</inkml:trace>
        </inkml:traceGroup>
        <inkml:traceGroup>
          <inkml:annotationXML>
            <emma:emma xmlns:emma="http://www.w3.org/2003/04/emma" version="1.0">
              <emma:interpretation id="{8E498EE8-E7ED-43E1-AF33-40931B63AD27}" emma:medium="tactile" emma:mode="ink">
                <msink:context xmlns:msink="http://schemas.microsoft.com/ink/2010/main" type="inkWord" rotatedBoundingBox="30867,1949 30958,1948 30958,1990 30868,1992"/>
              </emma:interpretation>
              <emma:one-of disjunction-type="recognition" id="oneOf19">
                <emma:interpretation id="interp95" emma:lang="zh-CN" emma:confidence="0">
                  <emma:literal>一</emma:literal>
                </emma:interpretation>
                <emma:interpretation id="interp96" emma:lang="zh-CN" emma:confidence="0">
                  <emma:literal>.</emma:literal>
                </emma:interpretation>
                <emma:interpretation id="interp97" emma:lang="zh-CN" emma:confidence="0">
                  <emma:literal>·</emma:literal>
                </emma:interpretation>
                <emma:interpretation id="interp98" emma:lang="zh-CN" emma:confidence="0">
                  <emma:literal>‘</emma:literal>
                </emma:interpretation>
                <emma:interpretation id="interp9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21292">31132 2778 8704,'-13'0'3328,"10"0"-1792,6-28-1376,-3 36 704,0-8-544,9 4-96,0-12-864,4 4-288,0 0-1728,0 0-704,5 1 416,-6-2 224</inkml:trace>
        </inkml:traceGroup>
        <inkml:traceGroup>
          <inkml:annotationXML>
            <emma:emma xmlns:emma="http://www.w3.org/2003/04/emma" version="1.0">
              <emma:interpretation id="{F6CF391C-7A65-424A-9C3B-D3B7EAFFAC47}" emma:medium="tactile" emma:mode="ink">
                <msink:context xmlns:msink="http://schemas.microsoft.com/ink/2010/main" type="inkWord" rotatedBoundingBox="31160,1914 31261,1912 31262,1918 31161,1919"/>
              </emma:interpretation>
              <emma:one-of disjunction-type="recognition" id="oneOf20">
                <emma:interpretation id="interp100" emma:lang="zh-CN" emma:confidence="0">
                  <emma:literal>一</emma:literal>
                </emma:interpretation>
                <emma:interpretation id="interp101" emma:lang="zh-CN" emma:confidence="0">
                  <emma:literal>-</emma:literal>
                </emma:interpretation>
                <emma:interpretation id="interp102" emma:lang="zh-CN" emma:confidence="0">
                  <emma:literal>‐</emma:literal>
                </emma:interpretation>
                <emma:interpretation id="interp103" emma:lang="zh-CN" emma:confidence="0">
                  <emma:literal>.</emma:literal>
                </emma:interpretation>
                <emma:interpretation id="interp104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21494">31409 2703 6400,'0'3'2368,"0"-3"-1280,0-6-576,0 6 768,5 3-544,8-3-64,0 0-416,5 0-96,-2-3-96,-2 3-1024,8 0-3232</inkml:trace>
        </inkml:traceGroup>
      </inkml:traceGroup>
    </inkml:traceGroup>
    <inkml:traceGroup>
      <inkml:annotationXML>
        <emma:emma xmlns:emma="http://www.w3.org/2003/04/emma" version="1.0">
          <emma:interpretation id="{C39C0477-2AE5-4EE9-B467-8EBD56FE8721}" emma:medium="tactile" emma:mode="ink">
            <msink:context xmlns:msink="http://schemas.microsoft.com/ink/2010/main" type="paragraph" rotatedBoundingBox="22656,2587 32755,2553 32758,3515 22660,35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6B5655-273E-4C56-8E8F-FE267347EEA4}" emma:medium="tactile" emma:mode="ink">
              <msink:context xmlns:msink="http://schemas.microsoft.com/ink/2010/main" type="line" rotatedBoundingBox="22656,2587 32755,2553 32758,3515 22660,3550"/>
            </emma:interpretation>
          </emma:emma>
        </inkml:annotationXML>
        <inkml:traceGroup>
          <inkml:annotationXML>
            <emma:emma xmlns:emma="http://www.w3.org/2003/04/emma" version="1.0">
              <emma:interpretation id="{7332966B-81A0-4CDD-B148-D0DC6969FF34}" emma:medium="tactile" emma:mode="ink">
                <msink:context xmlns:msink="http://schemas.microsoft.com/ink/2010/main" type="inkWord" rotatedBoundingBox="22657,2849 23148,2847 23150,3378 22659,3380"/>
              </emma:interpretation>
              <emma:one-of disjunction-type="recognition" id="oneOf21">
                <emma:interpretation id="interp105" emma:lang="zh-CN" emma:confidence="0">
                  <emma:literal>处</emma:literal>
                </emma:interpretation>
                <emma:interpretation id="interp106" emma:lang="zh-CN" emma:confidence="0">
                  <emma:literal>*</emma:literal>
                </emma:interpretation>
                <emma:interpretation id="interp107" emma:lang="zh-CN" emma:confidence="0">
                  <emma:literal>女</emma:literal>
                </emma:interpretation>
                <emma:interpretation id="interp108" emma:lang="zh-CN" emma:confidence="0">
                  <emma:literal>义</emma:literal>
                </emma:interpretation>
                <emma:interpretation id="interp109" emma:lang="zh-CN" emma:confidence="0">
                  <emma:literal>丸</emma:literal>
                </emma:interpretation>
              </emma:one-of>
            </emma:emma>
          </inkml:annotationXML>
          <inkml:trace contextRef="#ctx0" brushRef="#br0" timeOffset="39441">22915 3971 6016,'-8'-8'2272,"8"8"-1216,3-5-608,2 2 1280,0 6-992,3-3 672,2 0-864,6 0 160,6 0-416,10 0 32,3 8-192,4-3 160,5-2-192,4 1-96,1 0-32,-2-4-1536,1 0 864,-8-4-4064,0 0 2624</inkml:trace>
          <inkml:trace contextRef="#ctx0" brushRef="#br0" timeOffset="38933">23039 3658 3456,'18'-12'1312,"-18"12"-704,-13-3-96,8-2 1376,10 10-1056,-5-10 1120,0 5-1152,0-3 576,3 6-800,2-3 256,0 5-480,-2 7 384,7 2-448,-2 14 224,5-1-288,0 4-1,1 1-127,2-1 96,2 0-128,0-3 128,5-1-128,-7-4-96,2 1 0,-5-4-1247,0 2 703,-3-10-2784,-2-1 1856</inkml:trace>
          <inkml:trace contextRef="#ctx0" brushRef="#br0" timeOffset="39225">23258 3647 5888,'-9'0'2272,"9"0"-1216,-5 12-384,1-8 1344,4 3-1120,-4 6 512,4 6-864,-9 12 352,6 0-544,-12 5 191,7 2-319,-5 4 64,3 2-160,-6-2 0,6-3-64,-2-3-544,3 0 256,-4-10-1951,9-2 1215,-10-10-3840,10 0 2720,-10-11-1824,10 5 2272</inkml:trace>
        </inkml:traceGroup>
        <inkml:traceGroup>
          <inkml:annotationXML>
            <emma:emma xmlns:emma="http://www.w3.org/2003/04/emma" version="1.0">
              <emma:interpretation id="{3D0ED05C-9B6A-4921-911C-0B24F4CDEB1D}" emma:medium="tactile" emma:mode="ink">
                <msink:context xmlns:msink="http://schemas.microsoft.com/ink/2010/main" type="inkWord" rotatedBoundingBox="23578,2690 24481,2687 24484,3544 23581,3547"/>
              </emma:interpretation>
              <emma:one-of disjunction-type="recognition" id="oneOf22">
                <emma:interpretation id="interp110" emma:lang="zh-CN" emma:confidence="0">
                  <emma:literal>理</emma:literal>
                </emma:interpretation>
                <emma:interpretation id="interp111" emma:lang="zh-CN" emma:confidence="0">
                  <emma:literal>误</emma:literal>
                </emma:interpretation>
                <emma:interpretation id="interp112" emma:lang="zh-CN" emma:confidence="0">
                  <emma:literal>谡</emma:literal>
                </emma:interpretation>
                <emma:interpretation id="interp113" emma:lang="zh-CN" emma:confidence="0">
                  <emma:literal>俣</emma:literal>
                </emma:interpretation>
                <emma:interpretation id="interp114" emma:lang="zh-CN" emma:confidence="0">
                  <emma:literal>溪</emma:literal>
                </emma:interpretation>
              </emma:one-of>
            </emma:emma>
          </inkml:annotationXML>
          <inkml:trace contextRef="#ctx0" brushRef="#br0" timeOffset="40629">23836 3971 6144,'-8'-5'2272,"8"5"-1216,4 0-736,-4 0 992,8 0-768,0 0 384,8 5-576,-4-5 320,6 0-384,-5 0 416,4 4-416,-3 7 576,-1 5-480,-5 7 639,10 1-575,-13 4 768,3-2-704,-4 1 320,0 1-480,-4 7 96,5-7-288,-5-5 0,9-1-96,-1-2-64,0-4 32,2-5-480,4-2 256,-2-13-1024,2-4 640,-4-16-1120,-2 4 960,0-14-1343,1 7 1183,0-20-992,0 11 1120,-1-29-192,5 2 576,-3-4 224,3 17 128,-5 0 512,1 11-256,-1 0 1024,1 12-672,-4 2 864,-1 11-832,-4 1 544,4 13-672,-4 8 384,4 8-513,-4 7 129,6 9-320,-6-6-64,0 2-64,0-9-1439,0 1 767,0-12-3072,4-5 2080,0-18-2720,0-1 2496</inkml:trace>
          <inkml:trace contextRef="#ctx0" brushRef="#br0" timeOffset="40144">23933 3638 6784,'-9'-3'2528,"9"3"-1344,0-5-896,0 2 1312,0 6-896,0-3 704,9 5-800,4-2 96,5 2-416,8-2-32,-3 6-161,-2-6-63,1 5 0,-5 0-1183,-2 7 639,-12 4-2592,2 5 1728</inkml:trace>
          <inkml:trace contextRef="#ctx0" brushRef="#br0" timeOffset="41734">24294 3480 5760,'8'-5'2176,"-8"5"-1152,30 0-704,-17 0 992,0 5-768,1-5 448,3 3-576,-4-3 384,1 0-448,-6 0 384,6 3-416,-10 2 320,2 3-352,-12-1 256,2 12-289,-14 1 1,5 4-160,-13-1-64,3 1 0,2-2 32,4 3-32,-1-2-32,4-4 32,2-2-128,4-7 64,-2-1 96,10 2-32,-5-7 128,5 0-96,0-4 32,10 0-32,-2-4-64,9 0 32,6-4-192,-2 0 96,2 0-448,-2 4 257,-3 2-865,-5 2 640,-8 10-640,-1 7 640,-18 2-32,1 4 320,-13-4 384,5 5-96,-7-6 896,8-1-544,-3-6 800,5 5-736,5-8 191,10 1-415,3-9 32,8 3-192,10-6 0,7-2-64,7-3-192,-2 4 64,1-6-544,-5 4 352,-3 3-1151,-3 3 767,-10 3-1120,-2 5 1024,-16 0-576,4 9 768,-20 2 160,4 1 224,-16-1 480,10 4-160,-4-1 704,4 2-480,0-4 1312,8 0-960,0-9 864,8 5-928,2-7 159,8 1-511,0-6 32,8 0-224,10-12 64,5 0-96,2-8-256,7 5 64,-7-4-1088,6 3 641,-5-4-1729,-4 8 1280,-8-8-1248,-2 8 1312,-6-6 320,-2 2 384,-8 0 1120,4 5-512,-6-1 992,6 3-768,-2 2 736,-4 3-736,2 0 448,4 3-608,-6 2 192,4 3-384,-8 3 191,6 9-223,-10 2 64,6 6-160,-10 0-128,5 2-32,-8 1-1183,7-4 671,-8 1-2464,10-4 1696,-6-12-1664,5-4 1696,0-8-32,8 0 800,0-8 320,5 3 128,0-6 768,10 7-384,3-4 1536,8 6-1024,6-4 1184,-1 6-1152,0 0 768,5 8-960,-1 0 864,2 4-896,-2 0 543,6 4-703,-2-5 32,-3 5-320,0-5-320,-1 1 64,-4-4-1696,-2 4 993,-7-10-4545,0 4 2944</inkml:trace>
        </inkml:traceGroup>
        <inkml:traceGroup>
          <inkml:annotationXML>
            <emma:emma xmlns:emma="http://www.w3.org/2003/04/emma" version="1.0">
              <emma:interpretation id="{4150E48B-A2AC-4D99-B972-3F6A2726815C}" emma:medium="tactile" emma:mode="ink">
                <msink:context xmlns:msink="http://schemas.microsoft.com/ink/2010/main" type="inkWord" rotatedBoundingBox="24587,2581 25072,2579 25076,3523 24590,3525"/>
              </emma:interpretation>
              <emma:one-of disjunction-type="recognition" id="oneOf23">
                <emma:interpretation id="interp115" emma:lang="zh-CN" emma:confidence="0">
                  <emma:literal>喾</emma:literal>
                </emma:interpretation>
                <emma:interpretation id="interp116" emma:lang="zh-CN" emma:confidence="0">
                  <emma:literal>嗟</emma:literal>
                </emma:interpretation>
                <emma:interpretation id="interp117" emma:lang="zh-CN" emma:confidence="0">
                  <emma:literal>磋</emma:literal>
                </emma:interpretation>
                <emma:interpretation id="interp118" emma:lang="zh-CN" emma:confidence="0">
                  <emma:literal>舜</emma:literal>
                </emma:interpretation>
                <emma:interpretation id="interp119" emma:lang="zh-CN" emma:confidence="0">
                  <emma:literal>虎</emma:literal>
                </emma:interpretation>
              </emma:one-of>
            </emma:emma>
          </inkml:annotationXML>
          <inkml:trace contextRef="#ctx0" brushRef="#br0" timeOffset="42824">25194 3366 6400,'-5'3'2464,"5"-3"-1344,-10 28-128,7-20 1632,3 3-1408,-5 1 607,5 4-1119,-8-5 128,-2 5-512,-8-1 32,-3 4-224,-10 9-832,5-1 352,-14 9-2015,9 4 1279,-8-2-1760,13-4 1632,-5-9-224,14-2 832,-1-15 736,10 0-32,-2-5 1184,10 5-704,0-11 1152,5-2-960,0-10 736,7 4-864,2-5 288,3 8-544,9-9-1,5 6-223,5-3-96,-2 1-32,6-2-128,-1 7 64,0-3-479,-3 3 287,-13-1-832,-2 9 608,-16 6-1408,-2 0 1024,-20 10-1312,5 3 1248,-19 4 64,-5 5 544,0-1 800,10 1-256,-5-9 1184,14 1-800,-1-9 896,10-3-864,8-4 416,5 4-608,3-8 64,10 4-288,8-20 32,4 0-160,1-7-480,0 4 160,-13 3-2016,0 12 1216,-18 8-3456,0 12 2496</inkml:trace>
          <inkml:trace contextRef="#ctx0" brushRef="#br0" timeOffset="43245">24890 3993 6912,'-32'17'2624,"32"-17"-1408,-9 30-704,9-26 1408,5 0-1088,-1-4 512,5 0-800,0-4 63,5 0-351,4-3-160,8 3-64,4-12-192,1 5 96,12-14-959,1 6 575,-8-1-2080,4 6 1408,-20-11-1952,-2 6 1760,-8-9-576,-8 9 1120,-4-4 1152,-3 7-160,-3-3 1280,3 7-832,-8-2 896,8 6-896,-7-5 768,1 6-800,-2 2 640,5 5-736,-5 12 640,8 4-672,-8 8 576,8 2-609,-7-2 609,7-4-640,-8 3 544,9 1-544,-14 4 384,9 2-480,-4 4 128,5 5-320,-10 8 64,10-3-128,-5-5-896,8 0 416,-8-4-2528,8-9 1632,-3-6-3519,4-4 2687,-2-8-2304,6 0 2528</inkml:trace>
          <inkml:trace contextRef="#ctx0" brushRef="#br0" timeOffset="42239">24934 3441 9472,'-18'11'3520,"18"-11"-1920,0 4-1664,0 0 1184,4 0-704,0-1 383,1 10-479,0 1-160,3 3-96,2 2-992,2 1 513,2-10-3137,-2 7 1952,2-14-3168,4-3 2720</inkml:trace>
          <inkml:trace contextRef="#ctx0" brushRef="#br0" timeOffset="43592">24990 4138 6656,'31'-11'2464,"-31"11"-1344,31-24-672,-26 20 1056,3 4-832,5-3 160,4-2-512,-3-3 32,4 5-224,-1-5 416,-3 8-288,-7 0 640,3 5-481,-10-2 769,3 8-672,-6 1 544,3 4-608,-5 0 256,0-1-416,2 1 256,3 3-288,-4 1 64,8-1-192,-4-3 160,0-1-192,0-4 256,3 2-224,-3-6 320,5 6-256,0-10-96,3 5-64,2-8-256,-2 0 128,5-8-1504,0 5 864,10-10-4735,-2 1 3007,5-7-3776,1 4 3584</inkml:trace>
        </inkml:traceGroup>
        <inkml:traceGroup>
          <inkml:annotationXML>
            <emma:emma xmlns:emma="http://www.w3.org/2003/04/emma" version="1.0">
              <emma:interpretation id="{3797D27A-5784-4DD2-8E1C-E11BA3DFAA85}" emma:medium="tactile" emma:mode="ink">
                <msink:context xmlns:msink="http://schemas.microsoft.com/ink/2010/main" type="inkWord" rotatedBoundingBox="25262,2702 25968,2699 25971,3516 25265,3518"/>
              </emma:interpretation>
              <emma:one-of disjunction-type="recognition" id="oneOf24">
                <emma:interpretation id="interp120" emma:lang="zh-CN" emma:confidence="0">
                  <emma:literal>项</emma:literal>
                </emma:interpretation>
                <emma:interpretation id="interp121" emma:lang="zh-CN" emma:confidence="0">
                  <emma:literal>顷</emma:literal>
                </emma:interpretation>
                <emma:interpretation id="interp122" emma:lang="zh-CN" emma:confidence="0">
                  <emma:literal>埙</emma:literal>
                </emma:interpretation>
                <emma:interpretation id="interp123" emma:lang="zh-CN" emma:confidence="0">
                  <emma:literal>顼</emma:literal>
                </emma:interpretation>
                <emma:interpretation id="interp124" emma:lang="zh-CN" emma:confidence="0">
                  <emma:literal>顸</emma:literal>
                </emma:interpretation>
              </emma:one-of>
            </emma:emma>
          </inkml:annotationXML>
          <inkml:trace contextRef="#ctx0" brushRef="#br0" timeOffset="44125">25530 3850 8192,'-18'8'3072,"18"-8"-1664,5 8-736,-5-8 1248,3 0-1088,2 0 223,5 0-671,-2 0 160,10 0-320,8 0-288,0 0 32,1 0-1280,-1 0 737,-5-8-2593,2 0 1792,-10 0-3200,0 8 2592</inkml:trace>
          <inkml:trace contextRef="#ctx0" brushRef="#br0" timeOffset="44461">25636 3827 6528,'-5'-5'2464,"5"5"-1344,-8 20-480,3-16 1408,10 0-1152,-10 4 576,5 3-896,-5 0 415,10 3-575,-5 0 480,0 2-512,0 7 512,0 1-512,0 2 288,0 7-384,0 1 192,0-2-256,0-6 64,0-1-160,0-3 0,5 2-64,-2-12 32,2-1-64,0-11-288,3 5 128,2-13-800,2 0 512,2-20-1088,-2 9 864,6-28-1759,3 5 1375,-8-10-2496,5 10 1984,-5-17-2496,2 12 2272</inkml:trace>
          <inkml:trace contextRef="#ctx0" brushRef="#br0" timeOffset="45586">25762 3588 6400,'0'8'2368,"0"-8"-1280,0 0-576,0 0 1472,5 0-1120,0-5 800,3 2-992,10-5 287,2 0-575,8-4 96,-2 4-320,5-6 0,5 6-96,-2-4 224,1 4-160,-4-4 320,0 8-256,-10 0 160,2 4-192,-10-4 416,5 8-320,-10-4 288,1 0-288,-9 4 64,0 0-192,-5 0 64,5 4-96,-17 6-480,4 6 192,-13-4-1248,3 4 800,-3-4-1568,4-2 1249,0-6-929,4 4 1088,1-7-32,4-2 512,5-3 512,3 0-128,-3 0 928,8 8-544,-10-4 992,10 8-800,-8 8 671,8 6-767,-5 6 512,5 2-608,-5-6 256,10-4-416,-10-1-96,5-4-96,-3 6-288,-2-2 96,-5-1-1088,7 2 640,-6-4-1855,5-6 1343,-6 0-1728,10-8 1600,-3-6-864,3 0 1152,-5-4-480,10 2 800,-5-12-416,3 3 608,2-12 96,4 4 192,-5-8 1088,4 4-576,2-5 1472,-2 9-1056,2-1 1312,3 4-1248,5-4 768,3 4-960,2 2 384,3 6-608,-6-8 352,8 8-481,-7-4 257,5 9-352,-3-6 352,-6 7-352,-8 2 512,4 2-448,-9 7 416,4 6-416,-8 5 192,6 0-288,-12 6 64,6 1-160,-3-2 0,-2-3-64,-3-2-544,4 4 256,-10-4-1600,5-6 1024,-8-2-2143,3 0 1695,-2-5-1472,6 1 1568,-8-8-128,10 0 800,-10-11 544,10-1 0,-5-4 736,9 4-448,-5 2 544,9 2-512,-5-4 512,5 1-512,-4-2 640,4 5-576,-5 4 640,10 8-640,-5-4 703,0 8-671,0 0 704,0 3-704,-5 2 480,5 1-544,-9 6 320,5 4-416,-9 2 64,8 2-256,-11 4 0,6 0-64,-11 2-64,8 1 32,-10 4-1024,5-9 544,-8-2-2080,3-4 1408,-6-12-2431,7-1 1983,-4-11-2976,8 3 2592</inkml:trace>
          <inkml:trace contextRef="#ctx0" brushRef="#br0" timeOffset="45876">25952 4017 8832,'3'8'3328,"-3"-8"-1792,14 24-960,-10-15 1184,6-3-1025,-2 7 289,0-2-640,10 1 288,0-1-384,0 0-96,-1 5-96,1-4-96,4 4 32,-5 0-320,1 7 160,-5-7-1568,5-1 928,-5-4-3967,0 2 2623,-5-7-2784,1 8 2816</inkml:trace>
        </inkml:traceGroup>
        <inkml:traceGroup>
          <inkml:annotationXML>
            <emma:emma xmlns:emma="http://www.w3.org/2003/04/emma" version="1.0">
              <emma:interpretation id="{9DE025F8-CFD2-4914-9B9C-341647750DFE}" emma:medium="tactile" emma:mode="ink">
                <msink:context xmlns:msink="http://schemas.microsoft.com/ink/2010/main" type="inkWord" rotatedBoundingBox="26343,3177 26449,3176 26450,3395 26344,3396"/>
              </emma:interpretation>
              <emma:one-of disjunction-type="recognition" id="oneOf25">
                <emma:interpretation id="interp125" emma:lang="zh-CN" emma:confidence="0">
                  <emma:literal>:</emma:literal>
                </emma:interpretation>
                <emma:interpretation id="interp126" emma:lang="zh-CN" emma:confidence="0">
                  <emma:literal>?</emma:literal>
                </emma:interpretation>
                <emma:interpretation id="interp127" emma:lang="zh-CN" emma:confidence="0">
                  <emma:literal>︰</emma:literal>
                </emma:interpretation>
                <emma:interpretation id="interp128" emma:lang="zh-CN" emma:confidence="0">
                  <emma:literal>;</emma:literal>
                </emma:interpretation>
                <emma:interpretation id="interp129" emma:lang="zh-CN" emma:confidence="0">
                  <emma:literal></emma:literal>
                </emma:interpretation>
              </emma:one-of>
            </emma:emma>
          </inkml:annotationXML>
          <inkml:trace contextRef="#ctx0" brushRef="#br0" timeOffset="46862">26596 4141 7552,'-4'-3'2816,"4"3"-1536,0 0-736,0 0 1568,0 3-1184,0-3 479,4 0-863,-4 0-64,4 6-320,2-3-384,2 2 128,1-2-1887,0 5 1087,-1 0-4256,6 0 2848</inkml:trace>
          <inkml:trace contextRef="#ctx0" brushRef="#br0" timeOffset="46641">26626 3982 8960,'-8'-8'3424,"8"8"-1856,0-8-1344,0 5 1248,5 6-896,-2-3 287,3 5-511,-2-2-128,4 1-128,2 0-352,-2 0 128,0 0-1567,6 0 927,-10-2-3264,6 7 2240,-10-1-2400,0 3 2368</inkml:trace>
        </inkml:traceGroup>
        <inkml:traceGroup>
          <inkml:annotationXML>
            <emma:emma xmlns:emma="http://www.w3.org/2003/04/emma" version="1.0">
              <emma:interpretation id="{C06C661F-D656-4255-A306-CE51956D4339}" emma:medium="tactile" emma:mode="ink">
                <msink:context xmlns:msink="http://schemas.microsoft.com/ink/2010/main" type="inkWord" rotatedBoundingBox="26729,2964 27083,2962 27085,3507 26731,3509"/>
              </emma:interpretation>
              <emma:one-of disjunction-type="recognition" id="oneOf26">
                <emma:interpretation id="interp130" emma:lang="zh-CN" emma:confidence="0">
                  <emma:literal>e</emma:literal>
                </emma:interpretation>
                <emma:interpretation id="interp131" emma:lang="zh-CN" emma:confidence="0">
                  <emma:literal>匕</emma:literal>
                </emma:interpretation>
                <emma:interpretation id="interp132" emma:lang="zh-CN" emma:confidence="0">
                  <emma:literal>七</emma:literal>
                </emma:interpretation>
                <emma:interpretation id="interp133" emma:lang="zh-CN" emma:confidence="0">
                  <emma:literal>t</emma:literal>
                </emma:interpretation>
                <emma:interpretation id="interp134" emma:lang="zh-CN" emma:confidence="0">
                  <emma:literal>也</emma:literal>
                </emma:interpretation>
              </emma:one-of>
            </emma:emma>
          </inkml:annotationXML>
          <inkml:trace contextRef="#ctx0" brushRef="#br0" timeOffset="47443">26986 3916 6400,'-8'16'2368,"8"-16"-1280,4 11-512,0-7 1504,0 4-1152,2 0 544,2 0-896,4-2 128,6 2-417,0 0 97,0 1-224,4-6 64,0 2-128,-1-5 0,5 0-32,1-5-64,-1 2 32,-4-9-256,5 4 128,-6-16-96,5 4 96,-12-14 0,-6 7 32,-12-9 128,4 8-32,-14 2 192,6 11-128,-14-2 96,9 11-96,-13 9 96,8 8-128,-3 9 128,3 4-128,0-4 384,6-1-224,-2 0 448,5 4-384,-4 5 448,5-1-448,-2 4 352,7 0-352,-2 1 128,10-1-256,-5 0 0,0 0-96,0-1-64,8 3 32,0-6-480,7-4 256,1-3-1472,2-4 928,8-9-2911,1 1 2015,4-8-3808,-1 0 3072</inkml:trace>
        </inkml:traceGroup>
        <inkml:traceGroup>
          <inkml:annotationXML>
            <emma:emma xmlns:emma="http://www.w3.org/2003/04/emma" version="1.0">
              <emma:interpretation id="{C32B91B7-9666-4544-8A6D-D892D12DDA7A}" emma:medium="tactile" emma:mode="ink">
                <msink:context xmlns:msink="http://schemas.microsoft.com/ink/2010/main" type="inkWord" rotatedBoundingBox="27347,3064 27588,3063 27589,3285 27347,3286"/>
              </emma:interpretation>
              <emma:one-of disjunction-type="recognition" id="oneOf27">
                <emma:interpretation id="interp135" emma:lang="zh-CN" emma:confidence="0">
                  <emma:literal>=</emma:literal>
                </emma:interpretation>
                <emma:interpretation id="interp136" emma:lang="zh-CN" emma:confidence="0">
                  <emma:literal>二</emma:literal>
                </emma:interpretation>
                <emma:interpretation id="interp137" emma:lang="zh-CN" emma:confidence="0">
                  <emma:literal>:</emma:literal>
                </emma:interpretation>
                <emma:interpretation id="interp138" emma:lang="zh-CN" emma:confidence="0">
                  <emma:literal>上</emma:literal>
                </emma:interpretation>
                <emma:interpretation id="interp13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48028">27611 4049 9472,'-15'23'3520,"15"-23"-1920,0 0-1312,0-3 1279,10 3-927,-2-5 128,5 10-480,5-5-256,5 0-32,2-5-1056,1 2 576,0-6-2783,5 9 1823,-4-8-3296,4 5 2656</inkml:trace>
          <inkml:trace contextRef="#ctx0" brushRef="#br0" timeOffset="47827">27685 3858 7808,'-31'-8'2976,"31"8"-1600,-5 12-768,0-12 1344,10 0-1120,0 0 383,3 4-735,5 0-64,10-2-256,-2-2-160,2 0-32,3 0-256,0 0 160,-3 0-1855,-3 0 1087</inkml:trace>
        </inkml:traceGroup>
        <inkml:traceGroup>
          <inkml:annotationXML>
            <emma:emma xmlns:emma="http://www.w3.org/2003/04/emma" version="1.0">
              <emma:interpretation id="{9C2F0234-52E8-456C-8259-4B129B281AA8}" emma:medium="tactile" emma:mode="ink">
                <msink:context xmlns:msink="http://schemas.microsoft.com/ink/2010/main" type="inkWord" rotatedBoundingBox="28080,2861 28413,2860 28415,3379 28081,3381"/>
              </emma:interpretation>
              <emma:one-of disjunction-type="recognition" id="oneOf28">
                <emma:interpretation id="interp140" emma:lang="zh-CN" emma:confidence="0">
                  <emma:literal>E</emma:literal>
                </emma:interpretation>
                <emma:interpretation id="interp141" emma:lang="zh-CN" emma:confidence="0">
                  <emma:literal>五</emma:literal>
                </emma:interpretation>
                <emma:interpretation id="interp142" emma:lang="zh-CN" emma:confidence="0">
                  <emma:literal>z</emma:literal>
                </emma:interpretation>
                <emma:interpretation id="interp143" emma:lang="zh-CN" emma:confidence="0">
                  <emma:literal>彐</emma:literal>
                </emma:interpretation>
                <emma:interpretation id="interp144" emma:lang="zh-CN" emma:confidence="0">
                  <emma:literal>己</emma:literal>
                </emma:interpretation>
              </emma:one-of>
            </emma:emma>
          </inkml:annotationXML>
          <inkml:trace contextRef="#ctx0" brushRef="#br0" timeOffset="49728">28351 3944 6272,'-22'-17'2368,"22"17"-1280,0-7-704,0 3 1504,0 8-1056,10-4 896,2 4-1024,10-1 128,0 5-353,-4-8 1,8 4-256,5 1-64,-10-2-160,-3-3-672,8 5 384,1-2-2847,-1 0 1727,5 2-3488,-10-2 2784,-3-6-768</inkml:trace>
          <inkml:trace contextRef="#ctx0" brushRef="#br0" timeOffset="49511">28382 3655 5888,'-5'0'2272,"23"-5"-1216,-28 5-608,10-3 1216,0 6-960,5-3 448,5 0-672,-2 0-64,5 0-256,4 0-96,5 0-32,0 0-32,4 0 0,0 0 0,2 0 0,-3 0 0,12 0 0,-22 5 0,3 3 64,-13-1 32,-10 6-32,-2 1-64,-7 17 32,-9-3 576,3 4-320,-8-1 96,2 0 0,-5-1-33,5-2-31,-4-1 160,8 1-256,-5 0 160,9-2-224,2-2 128,3-1-160,3-10 160,5 1-128,5-2 96,5 1-160,5-7-64,6 2 0,7 0-32,-2 1 0,1-6-96,4 5 64,5-5 32,0-3-704,-8 0-1663,-2 5 1247,2-5-832,-7 0-1728,-12 0-1184,7 0 2528,-16-11 864</inkml:trace>
        </inkml:traceGroup>
        <inkml:traceGroup>
          <inkml:annotationXML>
            <emma:emma xmlns:emma="http://www.w3.org/2003/04/emma" version="1.0">
              <emma:interpretation id="{988D20FC-AF68-4DFB-91A9-0CE635EDA528}" emma:medium="tactile" emma:mode="ink">
                <msink:context xmlns:msink="http://schemas.microsoft.com/ink/2010/main" type="inkWord" rotatedBoundingBox="28611,3147 29024,3146 29024,3171 28612,3172"/>
              </emma:interpretation>
              <emma:one-of disjunction-type="recognition" id="oneOf29">
                <emma:interpretation id="interp145" emma:lang="zh-CN" emma:confidence="0">
                  <emma:literal>-</emma:literal>
                </emma:interpretation>
                <emma:interpretation id="interp146" emma:lang="zh-CN" emma:confidence="0">
                  <emma:literal>一</emma:literal>
                </emma:interpretation>
                <emma:interpretation id="interp147" emma:lang="zh-CN" emma:confidence="0">
                  <emma:literal>—</emma:literal>
                </emma:interpretation>
                <emma:interpretation id="interp148" emma:lang="zh-CN" emma:confidence="0">
                  <emma:literal>―</emma:literal>
                </emma:interpretation>
                <emma:interpretation id="interp149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50101">28872 3955 7552,'-4'-8'2816,"4"13"-1536,-8-2-992,11-3 608,-3 0 192,15 3 160,-7-3-288,4 0-193,6 0-415,0 0-160,16 0 0,7 0-160,-7-3-32,7 0 0,-7-2 0,1 2-224,-4 3 0,-5-5-895,-3 5-385,-6-4-1472,-3 4-576,-6-3 384</inkml:trace>
        </inkml:traceGroup>
        <inkml:traceGroup>
          <inkml:annotationXML>
            <emma:emma xmlns:emma="http://www.w3.org/2003/04/emma" version="1.0">
              <emma:interpretation id="{CEFBE81A-2D03-42E5-8DE6-64F3B3C01775}" emma:medium="tactile" emma:mode="ink">
                <msink:context xmlns:msink="http://schemas.microsoft.com/ink/2010/main" type="inkWord" rotatedBoundingBox="29253,2799 29588,2798 29591,3473 29256,3474"/>
              </emma:interpretation>
              <emma:one-of disjunction-type="recognition" id="oneOf30">
                <emma:interpretation id="interp150" emma:lang="zh-CN" emma:confidence="0">
                  <emma:literal>g</emma:literal>
                </emma:interpretation>
                <emma:interpretation id="interp151" emma:lang="zh-CN" emma:confidence="0">
                  <emma:literal>8</emma:literal>
                </emma:interpretation>
                <emma:interpretation id="interp152" emma:lang="zh-CN" emma:confidence="0">
                  <emma:literal>东</emma:literal>
                </emma:interpretation>
                <emma:interpretation id="interp153" emma:lang="zh-CN" emma:confidence="0">
                  <emma:literal>与</emma:literal>
                </emma:interpretation>
                <emma:interpretation id="interp154" emma:lang="zh-CN" emma:confidence="0">
                  <emma:literal>&amp;</emma:literal>
                </emma:interpretation>
              </emma:one-of>
            </emma:emma>
          </inkml:annotationXML>
          <inkml:trace contextRef="#ctx0" brushRef="#br0" timeOffset="52136">29759 3768 5888,'27'-5'2176,"-27"10"-1152,3-5-1184,-3-8 2432,5 0-704,0 0-352,-1 0-256,0 0-608,1 1-64,0-6 32,-2 2-128,2 0-32,-5-6 63,0 3 1,0-3-192,-5 3-64,2-2 0,-15 4 0,5 4-191,-18 5-161,-4 6 64,9 0 160,-10 14 96,2 2 64,6 12 64,8-3 96,2 7 128,5-1 0,8-2-1,5-6-159,10-1-32,2-6-32,5-4 32,0-2-128,11-10-64,1-3-383,2-8-65,-4-11 32,-5-9 160,-4 5 256,-1 0 128,-11 4 384,-3 3 96,-3 8 319,-9 13 193,9 1-544,-13 14-192,9-1-64,-1 14 64,10-8-64,-10 8-64,10 9 0,-1-6 32,0 6-96,5-3-64,-9-1 64,-13-2 0,4-5-32,-9-3 32,1-1-224,0-7 32,-6-4-256,2-5-32,-2-2 64,-2-9 128,2-6 96,6-2 64,0-3 96,-1 0 32,5-5 160,8 1 96,0-10-128,5 6-64,10-8 0,-2 4-32,10-8-160,0 7-32,8-7-64,4 11 0,6 4-128,3 5-64,-3 8-544,-2-5-256,-4 0-959,-2 4-417,-7-1-1600</inkml:trace>
        </inkml:traceGroup>
        <inkml:traceGroup>
          <inkml:annotationXML>
            <emma:emma xmlns:emma="http://www.w3.org/2003/04/emma" version="1.0">
              <emma:interpretation id="{72C4C412-0C82-4F29-A439-C5C3439252E3}" emma:medium="tactile" emma:mode="ink">
                <msink:context xmlns:msink="http://schemas.microsoft.com/ink/2010/main" type="inkWord" rotatedBoundingBox="29711,2747 29878,2746 29880,3347 29714,3348"/>
              </emma:interpretation>
              <emma:one-of disjunction-type="recognition" id="oneOf31">
                <emma:interpretation id="interp155" emma:lang="zh-CN" emma:confidence="0">
                  <emma:literal>(</emma:literal>
                </emma:interpretation>
                <emma:interpretation id="interp156" emma:lang="zh-CN" emma:confidence="0">
                  <emma:literal>[</emma:literal>
                </emma:interpretation>
                <emma:interpretation id="interp157" emma:lang="zh-CN" emma:confidence="0">
                  <emma:literal>〔</emma:literal>
                </emma:interpretation>
                <emma:interpretation id="interp158" emma:lang="zh-CN" emma:confidence="0">
                  <emma:literal>「</emma:literal>
                </emma:interpretation>
                <emma:interpretation id="interp15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52453">30062 3542 9088,'-36'-9'3424,"36"14"-1856,-8-1-1056,3-4 928,2 3-289,-2 2-31,0 3-544,-3 3-192,3 8-256,-3 4 128,-2 12 128,7 13-64,-2-1 64,5 3-160,0-3 32,5 11-160,3-2 0,1-12-96,0-2-96,4-8-736,5-7-224,8-8-960,-3-7-351,-2-8-1121,-4-12-1696,1-16 1504</inkml:trace>
        </inkml:traceGroup>
        <inkml:traceGroup>
          <inkml:annotationXML>
            <emma:emma xmlns:emma="http://www.w3.org/2003/04/emma" version="1.0">
              <emma:interpretation id="{AD724A8C-9A9D-4648-B649-4878353DD5FB}" emma:medium="tactile" emma:mode="ink">
                <msink:context xmlns:msink="http://schemas.microsoft.com/ink/2010/main" type="inkWord" rotatedBoundingBox="29949,2803 30190,2802 30192,3270 29951,3271"/>
              </emma:interpretation>
              <emma:one-of disjunction-type="recognition" id="oneOf32">
                <emma:interpretation id="interp160" emma:lang="zh-CN" emma:confidence="0">
                  <emma:literal>x</emma:literal>
                </emma:interpretation>
                <emma:interpretation id="interp161" emma:lang="zh-CN" emma:confidence="0">
                  <emma:literal>X</emma:literal>
                </emma:interpretation>
                <emma:interpretation id="interp162" emma:lang="zh-CN" emma:confidence="0">
                  <emma:literal>ⅹ</emma:literal>
                </emma:interpretation>
                <emma:interpretation id="interp163" emma:lang="zh-CN" emma:confidence="0">
                  <emma:literal>Ⅹ</emma:literal>
                </emma:interpretation>
                <emma:interpretation id="interp164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52686">30206 3688 7936,'-3'-6'2976,"-2"10"-1600,13-2-768,-8-2 832,10 8-320,-2 9-97,5 10-319,0-4-32,2 8-384,-3 5 32,14-6 32,-4 6-128,-5-6-64,11 6-64,-7-2-512,-3-1-192,-5-14-1535,-5-11-673,2-16-1568</inkml:trace>
          <inkml:trace contextRef="#ctx0" brushRef="#br0" timeOffset="52926">30426 3608 8192,'-26'-16'3072,"-2"13"-1664,16 6-736,7 2 960,2 3-384,-3 3-1,-2 4-415,-1 4-128,0 20-416,-3 0 96,-1 8 128,-10 8-128,5-13-64,5 2-160,5-5-128,-2-4-640,2-4-256,8-8-1312,0-10-543,5-22-2017</inkml:trace>
        </inkml:traceGroup>
        <inkml:traceGroup>
          <inkml:annotationXML>
            <emma:emma xmlns:emma="http://www.w3.org/2003/04/emma" version="1.0">
              <emma:interpretation id="{2BC4A980-A3C1-4B9C-B517-6DE731861C70}" emma:medium="tactile" emma:mode="ink">
                <msink:context xmlns:msink="http://schemas.microsoft.com/ink/2010/main" type="inkWord" rotatedBoundingBox="30322,3122 30349,3122 30349,3343 30323,3344"/>
              </emma:interpretation>
              <emma:one-of disjunction-type="recognition" id="oneOf33">
                <emma:interpretation id="interp165" emma:lang="zh-CN" emma:confidence="0">
                  <emma:literal>(</emma:literal>
                </emma:interpretation>
                <emma:interpretation id="interp166" emma:lang="zh-CN" emma:confidence="0">
                  <emma:literal>,</emma:literal>
                </emma:interpretation>
                <emma:interpretation id="interp167" emma:lang="zh-CN" emma:confidence="0">
                  <emma:literal>、</emma:literal>
                </emma:interpretation>
                <emma:interpretation id="interp168" emma:lang="zh-CN" emma:confidence="0">
                  <emma:literal>1</emma:literal>
                </emma:interpretation>
                <emma:interpretation id="interp169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53173">30597 3908 11648,'-18'12'4384,"15"16"-2369,-2-10-1567,5-18 992,0 12-736,0 16-224,0-12-384,5 6-64,-5-2-32,3-1-1152,-3-2-416,5-6-1183,-5 0-513,0-3-992</inkml:trace>
        </inkml:traceGroup>
        <inkml:traceGroup>
          <inkml:annotationXML>
            <emma:emma xmlns:emma="http://www.w3.org/2003/04/emma" version="1.0">
              <emma:interpretation id="{F8F52511-18A4-42FA-B191-EF09CE5E25C7}" emma:medium="tactile" emma:mode="ink">
                <msink:context xmlns:msink="http://schemas.microsoft.com/ink/2010/main" type="inkWord" rotatedBoundingBox="30506,3157 30633,3156 30634,3425 30506,3426"/>
              </emma:interpretation>
              <emma:one-of disjunction-type="recognition" id="oneOf34">
                <emma:interpretation id="interp170" emma:lang="zh-CN" emma:confidence="0">
                  <emma:literal>)</emma:literal>
                </emma:interpretation>
                <emma:interpretation id="interp171" emma:lang="zh-CN" emma:confidence="0">
                  <emma:literal>,</emma:literal>
                </emma:interpretation>
                <emma:interpretation id="interp172" emma:lang="zh-CN" emma:confidence="0">
                  <emma:literal>丿</emma:literal>
                </emma:interpretation>
                <emma:interpretation id="interp173" emma:lang="zh-CN" emma:confidence="0">
                  <emma:literal>'</emma:literal>
                </emma:interpretation>
                <emma:interpretation id="interp17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53510">30864 3943 7552,'-8'8'2880,"16"-8"-1536,-12 7-1088,4-7 768,4 8 64,0 3 128,-4-11-384,8 8-161,-8 0-383,6 12-128,-12-4-32,-2 7 0,0 1 0,-4 2-512,-6 6-192,-10-6-1695,2 7-737,5-14-928</inkml:trace>
        </inkml:traceGroup>
        <inkml:traceGroup>
          <inkml:annotationXML>
            <emma:emma xmlns:emma="http://www.w3.org/2003/04/emma" version="1.0">
              <emma:interpretation id="{DD66286B-59D5-4893-B0EC-14B099374184}" emma:medium="tactile" emma:mode="ink">
                <msink:context xmlns:msink="http://schemas.microsoft.com/ink/2010/main" type="inkWord" rotatedBoundingBox="30751,2721 31338,2719 31340,3347 30753,3349"/>
              </emma:interpretation>
              <emma:one-of disjunction-type="recognition" id="oneOf35">
                <emma:interpretation id="interp175" emma:lang="zh-CN" emma:confidence="0">
                  <emma:literal>在</emma:literal>
                </emma:interpretation>
                <emma:interpretation id="interp176" emma:lang="zh-CN" emma:confidence="0">
                  <emma:literal>▲</emma:literal>
                </emma:interpretation>
                <emma:interpretation id="interp177" emma:lang="zh-CN" emma:confidence="0">
                  <emma:literal>凶</emma:literal>
                </emma:interpretation>
                <emma:interpretation id="interp178" emma:lang="zh-CN" emma:confidence="0">
                  <emma:literal>沿</emma:literal>
                </emma:interpretation>
                <emma:interpretation id="interp179" emma:lang="zh-CN" emma:confidence="0">
                  <emma:literal>屯</emma:literal>
                </emma:interpretation>
              </emma:one-of>
            </emma:emma>
          </inkml:annotationXML>
          <inkml:trace contextRef="#ctx0" brushRef="#br0" timeOffset="54702">31031 3650 4096,'-31'-12'1568,"54"4"-832,-36 2 64,13 6 640,-5-5 0,5-3 0,0 1-288,0-1-160,0 0-544,8 0 0,-11-3 0,16 2 128,-5 6 32,10-2-129,-13 2-31,7 3-64,2 0 64,-2 3 64,2 5-32,-2 4-96,6 7 0,0 6-160,8 9-64,0 10-64,2-2 0,-7-3-64,2-1-32,-6-2-256,9-5-160,-5-4-928,-3-7-320,-5-9-4063,-4-11 1343</inkml:trace>
          <inkml:trace contextRef="#ctx0" brushRef="#br0" timeOffset="54969">31324 3506 8704,'-8'0'3232,"4"0"-1728,-4 13-992,2-7 928,3 2-416,-6 4-97,1 4-415,-6 8-160,0-1-192,-2 13 32,3 9 0,-5-6 0,5 5-32,-1-6-192,-8 1-32,4-3-256,-8-5-64,4 4-896,6-9-383,1 7-1185,2-10-512</inkml:trace>
          <inkml:trace contextRef="#ctx0" brushRef="#br0" timeOffset="53857">31159 3919 8704,'0'-6'3232,"-9"6"-1728,9 6-992,0-6 864,0 16-384,0-16-33,0 16-479,0-16-128,9 6-224,2 11-736,5-17-224,0 0-1279,13 0-545</inkml:trace>
          <inkml:trace contextRef="#ctx0" brushRef="#br0" timeOffset="54073">31448 3893 4864,'31'-5'1824,"-31"5"-960,9 8-320,-1-5 640,0 2-128,-2 3 96,-6-8-448,4 4-160,-4-4-320,0 0-736,5 0-288,-2-4-2624</inkml:trace>
          <inkml:trace contextRef="#ctx0" brushRef="#br0" timeOffset="55185">31363 3877 7680,'-16'17'2880,"26"-17"-1536,-4-17-864,-6 17 768</inkml:trace>
          <inkml:trace contextRef="#ctx0" brushRef="#br0" timeOffset="55386">31373 3885 15392,'23'3'1055,"-5"5"-543,-2 3-288,-2-2-32,0 7 96,-12-1 0,-2 1 0,-8 6 32,-4-11 128,-2 17 32,2-12 96,-3 4-32,2-1 32,0-2-160,5-6 0,3 0-192,5-3-64,5 0-160,8-8 0,5 0-160,2-4 32,4-4-512,2 1-192,0-1-736,-4 3-192,4-6-1119,0-1-481,-4 1-544</inkml:trace>
        </inkml:traceGroup>
        <inkml:traceGroup>
          <inkml:annotationXML>
            <emma:emma xmlns:emma="http://www.w3.org/2003/04/emma" version="1.0">
              <emma:interpretation id="{FB506ABE-D2BD-4FB8-855A-4BCB633595AB}" emma:medium="tactile" emma:mode="ink">
                <msink:context xmlns:msink="http://schemas.microsoft.com/ink/2010/main" type="inkWord" rotatedBoundingBox="31427,3216 31551,3215 31552,3449 31428,3450"/>
              </emma:interpretation>
              <emma:one-of disjunction-type="recognition" id="oneOf36">
                <emma:interpretation id="interp180" emma:lang="zh-CN" emma:confidence="0">
                  <emma:literal>1</emma:literal>
                </emma:interpretation>
                <emma:interpretation id="interp181" emma:lang="zh-CN" emma:confidence="0">
                  <emma:literal>,</emma:literal>
                </emma:interpretation>
                <emma:interpretation id="interp182" emma:lang="zh-CN" emma:confidence="0">
                  <emma:literal>丿</emma:literal>
                </emma:interpretation>
                <emma:interpretation id="interp183" emma:lang="zh-CN" emma:confidence="0">
                  <emma:literal>'</emma:literal>
                </emma:interpretation>
                <emma:interpretation id="interp18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55654">31795 4005 7552,'0'-3'2880,"5"6"-1536,-5-3-736,0 0 832,0 8-96,0-8 479,-10 17-543,6 10-640,-10-8-352,-2 4-64,3 0-288,-2 5 0,3-4-1056,-2 4-448,6-14-2367,-2-3-2049,2-2 2080</inkml:trace>
        </inkml:traceGroup>
        <inkml:traceGroup>
          <inkml:annotationXML>
            <emma:emma xmlns:emma="http://www.w3.org/2003/04/emma" version="1.0">
              <emma:interpretation id="{839FDBE1-E3F8-4C7D-A02B-62E6A3F7E34E}" emma:medium="tactile" emma:mode="ink">
                <msink:context xmlns:msink="http://schemas.microsoft.com/ink/2010/main" type="inkWord" rotatedBoundingBox="31770,3208 31831,3207 31832,3228 31770,3228"/>
              </emma:interpretation>
              <emma:one-of disjunction-type="recognition" id="oneOf37">
                <emma:interpretation id="interp185" emma:lang="zh-CN" emma:confidence="0">
                  <emma:literal>.</emma:literal>
                </emma:interpretation>
                <emma:interpretation id="interp186" emma:lang="zh-CN" emma:confidence="0">
                  <emma:literal>一</emma:literal>
                </emma:interpretation>
                <emma:interpretation id="interp187" emma:lang="zh-CN" emma:confidence="0">
                  <emma:literal>、</emma:literal>
                </emma:interpretation>
                <emma:interpretation id="interp188" emma:lang="zh-CN" emma:confidence="0">
                  <emma:literal>·</emma:literal>
                </emma:interpretation>
                <emma:interpretation id="interp189" emma:lang="zh-CN" emma:confidence="0">
                  <emma:literal>-</emma:literal>
                </emma:interpretation>
              </emma:one-of>
            </emma:emma>
          </inkml:annotationXML>
          <inkml:trace contextRef="#ctx0" brushRef="#br0" timeOffset="55922">32023 3997 9728,'-5'-3'3680,"10"6"-1984,-5 6-1568,0-9 768,0 0-577,3 4-958,7-4-449,3 0-2976,0 0-1568,5 4 2624</inkml:trace>
        </inkml:traceGroup>
        <inkml:traceGroup>
          <inkml:annotationXML>
            <emma:emma xmlns:emma="http://www.w3.org/2003/04/emma" version="1.0">
              <emma:interpretation id="{934F08B9-2F61-496A-A7BB-B5925D096EB0}" emma:medium="tactile" emma:mode="ink">
                <msink:context xmlns:msink="http://schemas.microsoft.com/ink/2010/main" type="inkWord" rotatedBoundingBox="31986,3161 32047,3160 32048,3192 31986,3193"/>
              </emma:interpretation>
              <emma:one-of disjunction-type="recognition" id="oneOf38">
                <emma:interpretation id="interp190" emma:lang="zh-CN" emma:confidence="0">
                  <emma:literal>。</emma:literal>
                </emma:interpretation>
                <emma:interpretation id="interp191" emma:lang="zh-CN" emma:confidence="0">
                  <emma:literal>、</emma:literal>
                </emma:interpretation>
                <emma:interpretation id="interp192" emma:lang="zh-CN" emma:confidence="0">
                  <emma:literal>.</emma:literal>
                </emma:interpretation>
                <emma:interpretation id="interp193" emma:lang="zh-CN" emma:confidence="0">
                  <emma:literal>·</emma:literal>
                </emma:interpretation>
                <emma:interpretation id="interp19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56125">32240 3979 6144,'0'-16'2368,"-6"0"-1280,12 32-992,14-16 544,-20 0-320,0 0-32,16 0-1728,4 6-672</inkml:trace>
        </inkml:traceGroup>
        <inkml:traceGroup>
          <inkml:annotationXML>
            <emma:emma xmlns:emma="http://www.w3.org/2003/04/emma" version="1.0">
              <emma:interpretation id="{FC4733E2-DAF9-4887-9BAD-0E5E3B1DBDDE}" emma:medium="tactile" emma:mode="ink">
                <msink:context xmlns:msink="http://schemas.microsoft.com/ink/2010/main" type="inkWord" rotatedBoundingBox="32247,3157 32339,3156 32340,3171 32248,3172"/>
              </emma:interpretation>
              <emma:one-of disjunction-type="recognition" id="oneOf39">
                <emma:interpretation id="interp195" emma:lang="zh-CN" emma:confidence="0">
                  <emma:literal>一</emma:literal>
                </emma:interpretation>
                <emma:interpretation id="interp196" emma:lang="zh-CN" emma:confidence="0">
                  <emma:literal>-</emma:literal>
                </emma:interpretation>
                <emma:interpretation id="interp197" emma:lang="zh-CN" emma:confidence="0">
                  <emma:literal>.</emma:literal>
                </emma:interpretation>
                <emma:interpretation id="interp198" emma:lang="zh-CN" emma:confidence="0">
                  <emma:literal>‐</emma:literal>
                </emma:interpretation>
                <emma:interpretation id="interp19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56341">32522 3952 8960,'-4'-9'3424,"-5"9"-1856,1 4-1408,8-4 704,0 0-64,-5 0 63,5 0-319,0 0-96,5 5-192,3-5 0,1 3-576,5 0-192,-1-3-607,0 0-225,-1 0-928,-3 0-320,0-3-800</inkml:trace>
        </inkml:traceGroup>
        <inkml:traceGroup>
          <inkml:annotationXML>
            <emma:emma xmlns:emma="http://www.w3.org/2003/04/emma" version="1.0">
              <emma:interpretation id="{8F0F1467-80EC-4C7A-AF5E-266CB592D88D}" emma:medium="tactile" emma:mode="ink">
                <msink:context xmlns:msink="http://schemas.microsoft.com/ink/2010/main" type="inkWord" rotatedBoundingBox="32597,2647 32755,2646 32758,3445 32600,3446"/>
              </emma:interpretation>
              <emma:one-of disjunction-type="recognition" id="oneOf40">
                <emma:interpretation id="interp200" emma:lang="zh-CN" emma:confidence="0">
                  <emma:literal>)</emma:literal>
                </emma:interpretation>
                <emma:interpretation id="interp201" emma:lang="zh-CN" emma:confidence="0">
                  <emma:literal>〕</emma:literal>
                </emma:interpretation>
                <emma:interpretation id="interp202" emma:lang="zh-CN" emma:confidence="0">
                  <emma:literal>丿</emma:literal>
                </emma:interpretation>
                <emma:interpretation id="interp203" emma:lang="zh-CN" emma:confidence="0">
                  <emma:literal>〉</emma:literal>
                </emma:interpretation>
                <emma:interpretation id="interp20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56706">32846 3441 6528,'0'-8'2464,"5"8"-1344,-10 0-736,5 0 672,10 0 384,-10 0 288,9 3-448,0 8-97,-1 2-703,1-2 288,5 4 160,-1 1-192,0 7-32,0-3-224,0-1-32,0 5-64,-3 12 64,-2 6-32,0 0 64,-4 10-128,1-2 32,-5 1-224,-5 7-32,1-3-224,-4 0 0,-6-2-1088,2-5-416,-6-4-1536,0-6-639,0-18-1249</inkml:trace>
        </inkml:traceGroup>
      </inkml:traceGroup>
    </inkml:traceGroup>
  </inkml:traceGroup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3:48.72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6AC2D9B-48DD-414F-ACAC-CAE712CA21F4}" emma:medium="tactile" emma:mode="ink">
          <msink:context xmlns:msink="http://schemas.microsoft.com/ink/2010/main" type="inkDrawing" rotatedBoundingBox="16682,6066 18248,3439 18285,3461 16720,6088" semanticType="callout" shapeName="Other">
            <msink:sourceLink direction="with" ref="{5DE8BDCB-7C0E-4B1E-8846-9AC52249C3DA}"/>
          </msink:context>
        </emma:interpretation>
      </emma:emma>
    </inkml:annotationXML>
    <inkml:trace contextRef="#ctx0" brushRef="#br0">16972 6830 6400,'-10'6'2368,"10"-6"-1280,-20 13-768,15-10 1184,5 1-864,0-4 1216,7 0-1088,3-7 608,4 2-801,-6-6 129,4 8-416,-2-14 160,3 6-224,0-17 128,0 9-192,0-12 64,0 3-128,5-7-64,5 4 0,3-19-32,4 6 0,6-23 128,3 9-64,5-15 192,-5 10-160,4-15 192,-2 17-192,-3-14 32,2 12-64,0-18 32,-1 14-64,0-15-32,1 12 32,4-16-32,-4 13 0,3-10 128,-2 17-64,2-12-32,-4 16 0,5-12-32,0 11 0,0-10 64,0 9-32,-9-2-32,0 8 32,-1-1-32,8 17 0,-8-16-96,1 11 64,1-12 32,-5 15 0,-2-2 64,-2 6-32,-1-6-96,0 12 32,-4-2-320,-4 8 192,-4 1-1568,-2 12 960,-8-4-2911,0 11 2047</inkml:trace>
  </inkml:traceGroup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3:49.24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DE98571-1767-41B5-BA99-CE0FF85DB75F}" emma:medium="tactile" emma:mode="ink">
          <msink:context xmlns:msink="http://schemas.microsoft.com/ink/2010/main" type="writingRegion" rotatedBoundingBox="17599,2357 20184,1888 20446,3334 17861,3803">
            <msink:destinationLink direction="with" ref="{5DE8BDCB-7C0E-4B1E-8846-9AC52249C3DA}"/>
          </msink:context>
        </emma:interpretation>
      </emma:emma>
    </inkml:annotationXML>
    <inkml:traceGroup>
      <inkml:annotationXML>
        <emma:emma xmlns:emma="http://www.w3.org/2003/04/emma" version="1.0">
          <emma:interpretation id="{12826309-0ED9-4796-AAA5-C60CBD8C0427}" emma:medium="tactile" emma:mode="ink">
            <msink:context xmlns:msink="http://schemas.microsoft.com/ink/2010/main" type="paragraph" rotatedBoundingBox="17599,2357 20184,1888 20446,3334 17861,38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AEAB20-9284-41E9-8689-2F7895B35B1B}" emma:medium="tactile" emma:mode="ink">
              <msink:context xmlns:msink="http://schemas.microsoft.com/ink/2010/main" type="line" rotatedBoundingBox="17599,2357 20184,1888 20446,3334 17861,3803"/>
            </emma:interpretation>
          </emma:emma>
        </inkml:annotationXML>
        <inkml:traceGroup>
          <inkml:annotationXML>
            <emma:emma xmlns:emma="http://www.w3.org/2003/04/emma" version="1.0">
              <emma:interpretation id="{E3809905-2AD8-4787-9E7B-50EE9F280775}" emma:medium="tactile" emma:mode="ink">
                <msink:context xmlns:msink="http://schemas.microsoft.com/ink/2010/main" type="inkWord" rotatedBoundingBox="17599,2357 19275,2053 19537,3499 17861,3803"/>
              </emma:interpretation>
              <emma:one-of disjunction-type="recognition" id="oneOf0">
                <emma:interpretation id="interp0" emma:lang="zh-CN" emma:confidence="0">
                  <emma:literal>丹</emma:literal>
                </emma:interpretation>
                <emma:interpretation id="interp1" emma:lang="zh-CN" emma:confidence="0">
                  <emma:literal>刺</emma:literal>
                </emma:interpretation>
                <emma:interpretation id="interp2" emma:lang="zh-CN" emma:confidence="0">
                  <emma:literal>月</emma:literal>
                </emma:interpretation>
                <emma:interpretation id="interp3" emma:lang="zh-CN" emma:confidence="0">
                  <emma:literal>冽</emma:literal>
                </emma:interpretation>
                <emma:interpretation id="interp4" emma:lang="zh-CN" emma:confidence="0">
                  <emma:literal>R</emma:literal>
                </emma:interpretation>
              </emma:one-of>
            </emma:emma>
          </inkml:annotationXML>
          <inkml:trace contextRef="#ctx0" brushRef="#br0">18472 4201 7168,'-8'-9'2720,"8"9"-1472,-15-8-480,12 6 1568,3 4-1280,-10-2 607,7 0-991,-10-2 320,-2 2-544,-6-6 224,3 12-384,-8-4 192,4 15-256,-9-6 64,5 3-160,-10 6-64,11 0-32,-15 0-544,14-2 288,-4 2-1600,7 1 1024,10-14-1983,13 1 1567,8-16-1312,10 1 1440,8-14-256,10 1 768,12-6 416,1 8 128,-2-7 128,2 6-64,-6-5 608,1 6-352,-8-2 1504,-1 6-992,-4 4 1056,-5 6-1056,-8 4 704,-2 8-865,-11-2 513,5 11-672,-10 2 320,3 9-480,-6 0 64,3 2-256,-5 9-192,0 5 0,0-2-2016,5-3 1152,0 0-4927,5-4 3295</inkml:trace>
          <inkml:trace contextRef="#ctx0" brushRef="#br0" timeOffset="851">18595 3089 6784,'-23'-27'2624,"23"27"-1408,-8 0-1216,3 5 1216,10 6-736,-10 4 896,5 4-768,-5 9 608,2-1-704,-7 9 447,7 3-543,-7 8 384,10 0-448,-4 3 192,4-3-320,4 15 128,9 4-192,5 1 128,0-6-160,8-14 0,0-11-64,10-17 32,2-2-64,6-14-384,2-3 224,-2-11-1248,-6-1 768,-2-12-2335,-5 9 1631,-10-6-3744,2 7 2816</inkml:trace>
          <inkml:trace contextRef="#ctx0" brushRef="#br0" timeOffset="517">18262 3128 6784,'-18'-50'2528,"18"50"-1344,9-5-1024,-9 2 1248,3 6-832,3-3 864,2 0-832,10 0 384,4 0-544,9 0 223,3 0-383,24 0 64,-1 0-224,13-3 64,-1 3-96,6-3 96,-9 3-128,1-5-576,-7 2 256,-6-5-2719,-6 8 1663,-14-4-3840,-3 8 2912</inkml:trace>
          <inkml:trace contextRef="#ctx0" brushRef="#br0" timeOffset="1072">18604 3468 7552,'-22'-12'2816,"22"12"-1536,-4-42-800,-2 34 1312,12 8-1024,-6 0 416,8 3-704,4 2 63,6 1-287,10 0-96,-2-4-96,4-2-960,4 0 481,7 0-2369,3 6 1536,8-6-2752,-4 8 2272,9-8-1408,-3 2 1792</inkml:trace>
          <inkml:trace contextRef="#ctx0" brushRef="#br0" timeOffset="1554">19529 3398 7040,'-5'-28'2720,"5"28"-1472,-16-20-544,1 12 1376,12 8-1152,-20-6 544,3 6-897,-21-6 353,9 6-576,-14 0 256,10 9-352,-8 7-64,9 3-128,0 5 32,8 3-64,1 4-32,8-1 32,5 9-32,13-4 0,10-3 64,3 0-32,8-12-288,10-1 128,10-12-800,2 1 512,1-20-991,3-4 767,-6-18-608,-2-2 736,-8-19-224,-5 5 416,-14-25 128,3 14 96,-12-22 384,2 19-192,-10-8 768,5 18-480,-3 2 608,3 18-576,-5 2 352,5 12-449,-4 9 321,4 8-352,-6 14 416,12 9-416,-6 19 352,0 8-352,0 11 128,4 5-256,1 7-64,-2-8-64,2 4-960,8-8 512,0-2-2239,5-9 1503,4-6-2592,0-8 2112,8-14-2400,1-4 2336</inkml:trace>
        </inkml:traceGroup>
        <inkml:traceGroup>
          <inkml:annotationXML>
            <emma:emma xmlns:emma="http://www.w3.org/2003/04/emma" version="1.0">
              <emma:interpretation id="{1FA1D817-F742-4897-BF3B-0A2771A6B0FE}" emma:medium="tactile" emma:mode="ink">
                <msink:context xmlns:msink="http://schemas.microsoft.com/ink/2010/main" type="inkWord" rotatedBoundingBox="19345,2530 19887,2432 20063,3403 19521,3502"/>
              </emma:interpretation>
              <emma:one-of disjunction-type="recognition" id="oneOf1">
                <emma:interpretation id="interp5" emma:lang="zh-CN" emma:confidence="0">
                  <emma:literal>g</emma:literal>
                </emma:interpretation>
                <emma:interpretation id="interp6" emma:lang="zh-CN" emma:confidence="0">
                  <emma:literal>8</emma:literal>
                </emma:interpretation>
                <emma:interpretation id="interp7" emma:lang="zh-CN" emma:confidence="0">
                  <emma:literal>牛</emma:literal>
                </emma:interpretation>
                <emma:interpretation id="interp8" emma:lang="zh-CN" emma:confidence="0">
                  <emma:literal>与</emma:literal>
                </emma:interpretation>
                <emma:interpretation id="interp9" emma:lang="zh-CN" emma:confidence="0">
                  <emma:literal>扌</emma:literal>
                </emma:interpretation>
              </emma:one-of>
            </emma:emma>
          </inkml:annotationXML>
          <inkml:trace contextRef="#ctx0" brushRef="#br0" timeOffset="2246">20068 3408 6144,'-4'-42'2272,"4"42"-1216,0-19-320,-4 8 1472,0 2-1216,-14-7 800,0 4-1088,-13-3 479,5 7-671,-10 1 64,5 2-320,-7 10 32,12 6-160,-5 8-64,8 4-32,2 10-32,11-3 0,2 1 0,8 0 0,5-7 0,3-4 0,10-12 0,3-2 0,2-9-160,0 0 96,-2-16-32,2 2 32,-11-5 64,6 0 0,-10 3 64,6 4-32,-10-1 128,-1 8-96,2 8 192,0 8-160,0 8 96,-2 4-96,7 3 160,-2 4-160,2 4 256,-2 8-224,-3 8 160,3 0-160,-3 3 0,-2 2-64,2 2 32,0 1-64,-5 3 192,5-3-128,-5 4 32,0-4-64,-10-5 32,5-8-64,-8-6 64,0-1-64,-8-15-32,3-6 32,-8-8 32,3-6-32,-12-9-32,9 1 32,-8-19-32,11-4 0,-3-8 0,13 3 0,0 2-96,13 6 64,4-7-192,5 7 128,17-30-160,10 3 128,8-7-480,-1 12 320,4-2-1056,2 13 736,-5 0-1184,0 17 993,-9-1-1505,1 7 1312,-10-1-2560,-5 10 2016</inkml:trace>
        </inkml:traceGroup>
        <inkml:traceGroup>
          <inkml:annotationXML>
            <emma:emma xmlns:emma="http://www.w3.org/2003/04/emma" version="1.0">
              <emma:interpretation id="{ECE71BD7-E04B-4557-BBE9-39A01A31A34F}" emma:medium="tactile" emma:mode="ink">
                <msink:context xmlns:msink="http://schemas.microsoft.com/ink/2010/main" type="inkWord" rotatedBoundingBox="19958,2489 20282,2431 20369,2908 20045,2966"/>
              </emma:interpretation>
              <emma:one-of disjunction-type="recognition" id="oneOf2">
                <emma:interpretation id="interp10" emma:lang="zh-CN" emma:confidence="0">
                  <emma:literal>e</emma:literal>
                </emma:interpretation>
                <emma:interpretation id="interp11" emma:lang="zh-CN" emma:confidence="0">
                  <emma:literal>七</emma:literal>
                </emma:interpretation>
                <emma:interpretation id="interp12" emma:lang="zh-CN" emma:confidence="0">
                  <emma:literal>9</emma:literal>
                </emma:interpretation>
                <emma:interpretation id="interp13" emma:lang="zh-CN" emma:confidence="0">
                  <emma:literal>q</emma:literal>
                </emma:interpretation>
                <emma:interpretation id="interp1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2684">20249 3480 6400,'-5'0'2464,"5"0"-1344,5 7-544,0-3 1312,-2 0-1088,7 0 480,3 3-768,4-2 64,0 6-320,0-11-32,6 0-128,-5-3-64,3-5 0,-3-4-32,0 4 0,-10-11-96,5 0 64,-13-14 32,0 11 0,-8-9 64,3 6-32,-8-1 191,8 10-127,-8-3 448,5 7-288,-10-1 224,5 7-256,-5 6 352,6 3-320,-6 13 448,10 4-416,-6 7 352,10 4-352,-4 8 256,3 0-288,5 3 0,8-3-160,5 5-64,5-9 0,8-4-384,1-3 192,7-6-1440,2 1 896,3-10-2207,9-7 1599,-4-12-4000,0-2 2944</inkml:trace>
        </inkml:traceGroup>
      </inkml:traceGroup>
    </inkml:traceGroup>
  </inkml:traceGroup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6:56.08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D9563463-0755-4500-AADA-47C7E470551A}" emma:medium="tactile" emma:mode="ink">
          <msink:context xmlns:msink="http://schemas.microsoft.com/ink/2010/main" type="writingRegion" rotatedBoundingBox="31034,3661 31177,4146 30650,4300 30508,3815"/>
        </emma:interpretation>
      </emma:emma>
    </inkml:annotationXML>
    <inkml:traceGroup>
      <inkml:annotationXML>
        <emma:emma xmlns:emma="http://www.w3.org/2003/04/emma" version="1.0">
          <emma:interpretation id="{00E392CE-0992-4E5C-BDC9-5B64AE759940}" emma:medium="tactile" emma:mode="ink">
            <msink:context xmlns:msink="http://schemas.microsoft.com/ink/2010/main" type="paragraph" rotatedBoundingBox="31034,3661 31177,4146 30650,4300 30508,38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DC07DF-3954-46C7-A681-FA3C6B6A5671}" emma:medium="tactile" emma:mode="ink">
              <msink:context xmlns:msink="http://schemas.microsoft.com/ink/2010/main" type="line" rotatedBoundingBox="31034,3661 31177,4146 30650,4300 30508,3815"/>
            </emma:interpretation>
          </emma:emma>
        </inkml:annotationXML>
        <inkml:traceGroup>
          <inkml:annotationXML>
            <emma:emma xmlns:emma="http://www.w3.org/2003/04/emma" version="1.0">
              <emma:interpretation id="{59A8A255-74D6-45B1-9A46-ADBAF9494E23}" emma:medium="tactile" emma:mode="ink">
                <msink:context xmlns:msink="http://schemas.microsoft.com/ink/2010/main" type="inkWord" rotatedBoundingBox="31034,3661 31177,4146 30650,4300 30508,3815"/>
              </emma:interpretation>
              <emma:one-of disjunction-type="recognition" id="oneOf0">
                <emma:interpretation id="interp0" emma:lang="zh-CN" emma:confidence="0">
                  <emma:literal>嚇</emma:literal>
                </emma:interpretation>
                <emma:interpretation id="interp1" emma:lang="zh-CN" emma:confidence="0">
                  <emma:literal>牖</emma:literal>
                </emma:interpretation>
                <emma:interpretation id="interp2" emma:lang="zh-CN" emma:confidence="0">
                  <emma:literal>猾</emma:literal>
                </emma:interpretation>
                <emma:interpretation id="interp3" emma:lang="zh-CN" emma:confidence="0">
                  <emma:literal>閒</emma:literal>
                </emma:interpretation>
                <emma:interpretation id="interp4" emma:lang="zh-CN" emma:confidence="0">
                  <emma:literal>䦥</emma:literal>
                </emma:interpretation>
              </emma:one-of>
            </emma:emma>
          </inkml:annotationXML>
          <inkml:trace contextRef="#ctx0" brushRef="#br0">31031 4560 4224,'18'0'1664,"-41"3"-896,10-6-544,13 3 416,0 0 32,0 0 64,0-5-32,13 2 32,-3 0-416,-2-3 160,-3 6 96,-5 0 384,-5-3-256,-3-2 0,3 2-256,0 11-128,2 4 32,-7-1 96,7 13-128,-7-4 64,-3-1-97,0 4 1,0 1-32,0-9 0,-5 1-128,5-2-32,4-5-96,5 2-32,0-3 32,-2-8 64,6-8-32,0 2-32,6-8-128,2-5 0,6 8-96,-1-8 0,0-1 128,-5 0 32,2 4-32,-2 2 64,10 2 32,-5 4 64,-5 0-96,2 8 64,-15 0 64,-3 8-128,-2 0 32,2 7 128,-5 1 64,-5 4 0,0 2 32,-3 6 0,-1-4 32,4-1-64,0 0-32,2-2-192,6-7 32,-3-3 0,13-2 64,-5-4-32,5-5 64,5-5-224,3 2-32,2-9-96,-2-4 64,5 0 64,0-4-32,1 1 128,-1-1 0,5 1-64,-5 4 0,0-1 64,-5 0 64,2 1-64,-7 2 0,2 2-32,3 0 0,2-1 64,-5 1-96,-2 3 0,2-3 128,8 5 32,-5-2-96,-3 5 32,0 0 0,-1-2 0,0 5 0,-4 0 0,5-3 64,-5-2 32,0 5 32,0 0-64,0 0 32,0 0 0,0 0 96,0 0-32,0 0 64,13 8-64,-9 0 0,5 3-32,4-2 64,-1-1-96,3 0 0,-7-2 96,5 3 32,0-1-192,0 0 0,0 0 32,5-2 32,-5 2-32,2-3 32,-7 4-128,0-9 0,-4 0-128,-4 0-32,-4 3-256,0 0-128,-5-3 32,0 0 64,-3-3 128,-1 0 64,-2-3 192,-6 6 32,13-8-31,-20 5-1,7 3 64,-1-5 64,9 2 0,0 0-32,0 3 95,3-5 65,2 5 0,0 0 64,8 0-64,0 0 0,13 0 32,0 8 32,5-5 32,-1 2 0,0 3-64,5 1-32,0-6-96,5 0 32,-1 2 0,-5-2 32,2-3 0,-2 5 0,1-5-64,-4 0-64,0-5 32,-5 5-32,-5 5 0,2-5 0,-7-5-224,-3 5 0,-3 5-128,-2-2 0,-5-3-160,-3 3-32,0 2 96,0-5 97,-5 0 223,1-5 128,0 2-32,-1 0 0,1-5 32,-6 3 0,10 5-96,0-6 0,0 0 128,0-2 32,8 5 0,5-2 32,0 2 0,5 0 95,0 3 33,3 0 32,5 0 0,5 3 0,0-3-64,3 8-32,2-5 32,-2 2 32,1-2-96,-4 3-96,0 0-160,-5 2 0,-5-3-800,2 1-319,-7 3-769,-3-9-352</inkml:trace>
          <inkml:trace contextRef="#ctx0" brushRef="#br0" timeOffset="-1600">31010 4653 3968,'-5'-5'1568,"26"-3"-832,-6 5-160,-20 6 640,0-3-320,0-3-32,5 0-320,0 3-64,0-5-288,5 2 160,-10-2 64,2-3-64,3 5 32,0-6-96,0 6 0,0-5-32,-5 8 64,0 3 32,5-3 32,0 17 160,10 2-256,-2 12-64,5 5 0,0-1 64,-13 4-64,10 0-64,-2 0-1,2 0 33,-2-9-160,-3-2-32,-2-5 0,2-7 64,0 6 32,-5-13-256,0-9-64,0 0-159,0-9-97,-10-5 64,7-5 0,6-1 160,-6-7 160,-2-1 64,0-8 96,2 2-32,6-1-32,-6 7-64,6 1 32,2 4 32,0 4 0,-2 2-96,2 6 64,-5 8 32,0 3 64,5 22 160,0-2 192,-2 4-32,2 2 32,-1 7-32,0-3-1,-4 1-127,0 0 0,0-4-160,0-2-64,0-6 0,0-4 32,0-2 32,0-7 32,0-6-224,0 0-64,0-6-224,0-10 0,0-7-159,0-2-65,0-10 192,0-7 160,0 11 160,0-5 64,0 5 32,0 7-96,5 13 224,4 8 64,-1 17 96,1 6 64,0-1 32,-1 6 0,-3 2-65,4 1 33,-5 6-128,1-7-64,-2-4-64,-3-2 0,0-2-64,0-4-32,-3-4 32,-2-3-32,1-3-160,0-10-32,-6-3-192,2-6-95,-1-6-1,6-4 32,-7 1 192,6-24 64,0 11-32,-1 3 0,0-3 128,1 5 96,0 4 32,4-1 64,-5 5-64,5 7-32,0 5 32,0-1 32,0-1-96,0 13 0,0 8 224,5 1 128,-1 7-32,0 14 0,1-2-32,0 3 64,-1-1-97,0 3 33,-4-2-32,4-3 32,-4-6-224,6 6 0,-6-9-32,0-4 64,0-2-32,0-2-32,0-3-128,3 0-64,-3-8-64,0 0 64,0 0-31,0-4 63,0-5-192,0-2-96,0-5-256,0 1-96,0-1-288,-3-3-64,-3-9-224,6 8 0,-4 6 96,0-13-224,0-1 512,-1 5 384,0 4 352,5-1 192,-4 1 64,0-1 64,-4 1 512,-2-5 288,5 7 96,-3-2 128,3 7-96,2-2-32,-2 6-288,0 3-64,2 2-352,3 0 128,-5 3 256,5 6-128,0 2 32,8 4-32,2 3-32,-2 2 128,0-3-160,-3 14 64,0 8-96,0-5-1,-2-1-31,2 1 0,-1 5-128,0-1 0,-4-4-32,5 5 96,-5-10-224,5-2-64,-1-4 32,0-4 32,0-5-128,-4 0 32,0-11 0,0 0-160,0 0-32,0-3-352,0-5-96,0-3-319,0-5-129,-4-1-544,4-2-160,-4 4-256,0-1-64,-1 0-544</inkml:trace>
        </inkml:traceGroup>
      </inkml:traceGroup>
    </inkml:traceGroup>
  </inkml:traceGroup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6:44.9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CF66E887-112B-4DBA-8B96-7C471EFBCAEE}" emma:medium="tactile" emma:mode="ink">
          <msink:context xmlns:msink="http://schemas.microsoft.com/ink/2010/main" type="writingRegion" rotatedBoundingBox="28321,3784 28304,4284 27760,4266 27776,3766"/>
        </emma:interpretation>
      </emma:emma>
    </inkml:annotationXML>
    <inkml:traceGroup>
      <inkml:annotationXML>
        <emma:emma xmlns:emma="http://www.w3.org/2003/04/emma" version="1.0">
          <emma:interpretation id="{8DA9621A-4DA7-4021-853A-0F23D91A8EC5}" emma:medium="tactile" emma:mode="ink">
            <msink:context xmlns:msink="http://schemas.microsoft.com/ink/2010/main" type="paragraph" rotatedBoundingBox="28321,3784 28304,4284 27760,4266 27776,37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AEE640-70B0-4283-BC8D-757B955C20F4}" emma:medium="tactile" emma:mode="ink">
              <msink:context xmlns:msink="http://schemas.microsoft.com/ink/2010/main" type="line" rotatedBoundingBox="28321,3784 28304,4284 27760,4266 27776,3766"/>
            </emma:interpretation>
          </emma:emma>
        </inkml:annotationXML>
        <inkml:traceGroup>
          <inkml:annotationXML>
            <emma:emma xmlns:emma="http://www.w3.org/2003/04/emma" version="1.0">
              <emma:interpretation id="{490DF8FD-6C31-4077-83C1-5401881E47BD}" emma:medium="tactile" emma:mode="ink">
                <msink:context xmlns:msink="http://schemas.microsoft.com/ink/2010/main" type="inkWord" rotatedBoundingBox="28321,3784 28304,4284 27760,4266 27776,3766"/>
              </emma:interpretation>
              <emma:one-of disjunction-type="recognition" id="oneOf0">
                <emma:interpretation id="interp0" emma:lang="zh-CN" emma:confidence="0">
                  <emma:literal>◆</emma:literal>
                </emma:interpretation>
                <emma:interpretation id="interp1" emma:lang="zh-CN" emma:confidence="0">
                  <emma:literal>囒</emma:literal>
                </emma:interpretation>
                <emma:interpretation id="interp2" emma:lang="zh-CN" emma:confidence="0">
                  <emma:literal>闖</emma:literal>
                </emma:interpretation>
                <emma:interpretation id="interp3" emma:lang="zh-CN" emma:confidence="0">
                  <emma:literal>▼</emma:literal>
                </emma:interpretation>
                <emma:interpretation id="interp4" emma:lang="zh-CN" emma:confidence="0">
                  <emma:literal>㘓</emma:literal>
                </emma:interpretation>
              </emma:one-of>
            </emma:emma>
          </inkml:annotationXML>
          <inkml:trace contextRef="#ctx0" brushRef="#br0">28246 4708 2560,'8'-28'960,"-8"28"-512,0 0 32,0-4 832,5 4-704,-5-7 608,0 4-704,0-3 672,0 6-704,0-3 480,0 6-544,0-6 320,0 3-416,0 0 192,0 3-288,0-3 224,0 9-256,0 6 256,4 5-256,0 8 96,6 2-160,-10 2 64,4 3-96,-4 8-64,4-8 0,-4 4 96,4-3-64,-4-11-160,5 3 32,-5-12-896,0-5 544,0-14-1024,0-2 800,0-14-320,3 4 576,-3-12 64,0 2 192,0-5 160,0 7 0,0-12-32,0-1 32,0 2 160,0 6-96,0 4 384,0 9-256,0-1 448,0 5-384,-3 7 288,3 8-320,-5 12 192,10 4-224,-10 7 224,5 4-256,-4-1 32,4 6-128,-4-10-64,8-2 0,-4-4-128,0-4 64,0-10-672,0 0 384,0-14-864,4 0 672,-4-12-384,5 0 512,-5-16 0,9 2 224,-5-4 256,0 7-64,0 4 416,9 7-224,-3 4 576,3 8-416,-8 12 352,3 8-416,-8 2 416,5 10-448,-5 0 288,0 3-320,-5-2 0,0 0-160,-8 2 0,5-2-32,-2-10-256,7 1 96,-7-13-672,6 2 448,-4-13-800,8 4 640,-6-16-416,6 5 544,-3-12 32,6 3 192,-3-8 96,6 10 32,-6-1 192,4 6-96,-4 9 544,4 8-384,-4 8 544,4 4-480,-4 8 416,0 4-416,0 2 192,0 10-288,0-6-128,5 2-64,-5-6-128,0-1 64,0-6-544,0-4 320,0-10-896,0-5 672,0-16-512,0 4 608,0-16-96,0 6 288,-5-14 96,5 6 96,-4-14 0,4 18 0,-4-6 192,8 8-96,-4-3 320,0 8-224,0 3 320,0 9-288,0 7 224,0 7-224,-4 5 352,4 8-320,-4 2 384,4 6-384,-6 0 160,12 2-256,-12 2 64,6-5-128,-3-8 0,3-3-32,-5-8-320,10 4 128,-10-8-576,5 0 384,-4-12-640,4 3 544,-4-10-288,8-1 416,-4-3 32,4 2 128,1-9 96,-2 10 32,3-6 0,-2 2 0,-4 1 480,4 2-256,-4 9 608,0 12-448,0 8 288,0 8-384,-4 3 256,4 4-288,-4 9 0,8-5-160,-4 0 0,0-3-32,4-9-768,5 0 416,-1-11-1664,2-4 1088,-7-13-1600,2 6 1408,-10-13-1440,5 2 1408,-3-18-864,-2 5 1152</inkml:trace>
          <inkml:trace contextRef="#ctx0" brushRef="#br0" timeOffset="1115">28307 4599 4736,'0'-19'1760,"0"19"-960,-5-9-224,0 9 1344,5 3-1056,-8 3 736,3-3-960,-8 5 224,5 3-512,-15 1 384,11 4-448,-14 3 448,3 1-448,-8-1 287,5 5-319,-5-4 0,10 0-160,-1-6 0,8-1-32,2-10 32,7 5-64,5-12-96,9 4 32,5-12-128,4 0 96,-2-4-96,6 8 64,-1-6 64,7 2 32,-7-4-96,5 4 64,-3-6-32,-2 1 0,1-2 128,1 7-32,-7-4-32,7 8 32,-10-3-32,-5 2 0,-8 3 0,5 1 0,-13 5 0,3 8 0,-13 4 192,5 7-96,-13 5 96,8 4-96,-4-6 96,6 2-128,-2-6 32,5-1-32,0-6-128,3 5 32,2-8 32,3 4 0,5-12-160,8 0 96,2-12-96,-2 4 64,5-11-64,1 3 64,0-7-64,-2 7 64,2-3-160,3 7 160,-9 1-95,5 3 95,-8-4 64,0 8 32,-2-4-96,2 8 64,-5-4 32,5 4 0,-5-3 0,0 3 0,0-5 64,0 5-32,0-3 192,0 6-128,0-3 95,0 0-95,0 0 96,0 0-128,3 0 128,7 0-128,3 0-32,4 8 0,1 4 32,-2 7-32,0 0 128,0 1-96,-2-4 192,-1 4-160,0-4-32,0-2-32,-4-2-32,0 0 0,-1-3-96,2-2 64,-10-7-544,3 4 320,-3-4-543,0 0 479,-3-11-128,3 2 256,-10-9-32,5 4 128,-3-6 0,4 10 32,-10-5 128,2 2-32,-10-1 128,8 2-96,-2-4 256,0 8-192,4-4 256,8 4-256,-5 0 160,6 5-161,3-2 65,3 10-96,2-5 96,-1 8-128,4-1 256,6 1-192,-2 5 96,6 6-128,-4 1 96,4 2-128,-6-2 128,6-4-128,-5-5-576,5 0 256,-5-3-1855,0 4 1151,0-4-992,-3 0-1952</inkml:trace>
        </inkml:traceGroup>
      </inkml:traceGroup>
    </inkml:traceGroup>
  </inkml:traceGroup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6:47.10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DB353344-CBBC-49E8-B563-5073F47C786E}" emma:medium="tactile" emma:mode="ink">
          <msink:context xmlns:msink="http://schemas.microsoft.com/ink/2010/main" type="writingRegion" rotatedBoundingBox="27142,4331 32883,4111 32916,4967 27174,5187"/>
        </emma:interpretation>
      </emma:emma>
    </inkml:annotationXML>
    <inkml:traceGroup>
      <inkml:annotationXML>
        <emma:emma xmlns:emma="http://www.w3.org/2003/04/emma" version="1.0">
          <emma:interpretation id="{2856FCF8-89E8-4F8B-A1DB-39BC7582A687}" emma:medium="tactile" emma:mode="ink">
            <msink:context xmlns:msink="http://schemas.microsoft.com/ink/2010/main" type="paragraph" rotatedBoundingBox="27142,4331 32883,4111 32916,4967 27174,51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C6AA14-BDA7-40C6-AC99-9E6234AC45D8}" emma:medium="tactile" emma:mode="ink">
              <msink:context xmlns:msink="http://schemas.microsoft.com/ink/2010/main" type="line" rotatedBoundingBox="27142,4331 32883,4111 32916,4967 27174,5187"/>
            </emma:interpretation>
          </emma:emma>
        </inkml:annotationXML>
        <inkml:traceGroup>
          <inkml:annotationXML>
            <emma:emma xmlns:emma="http://www.w3.org/2003/04/emma" version="1.0">
              <emma:interpretation id="{ADA40340-1CBA-4399-9A88-13CBA5774CED}" emma:medium="tactile" emma:mode="ink">
                <msink:context xmlns:msink="http://schemas.microsoft.com/ink/2010/main" type="inkWord" rotatedBoundingBox="27275,4354 28141,4593 27998,5111 27132,4872"/>
              </emma:interpretation>
              <emma:one-of disjunction-type="recognition" id="oneOf0">
                <emma:interpretation id="interp0" emma:lang="zh-CN" emma:confidence="0">
                  <emma:literal>随</emma:literal>
                </emma:interpretation>
                <emma:interpretation id="interp1" emma:lang="zh-CN" emma:confidence="0">
                  <emma:literal>颱</emma:literal>
                </emma:interpretation>
                <emma:interpretation id="interp2" emma:lang="zh-CN" emma:confidence="0">
                  <emma:literal>䬁</emma:literal>
                </emma:interpretation>
                <emma:interpretation id="interp3" emma:lang="zh-CN" emma:confidence="0">
                  <emma:literal>牺</emma:literal>
                </emma:interpretation>
                <emma:interpretation id="interp4" emma:lang="zh-CN" emma:confidence="0">
                  <emma:literal>䎠</emma:literal>
                </emma:interpretation>
              </emma:one-of>
            </emma:emma>
          </inkml:annotationXML>
          <inkml:trace contextRef="#ctx0" brushRef="#br0">27557 5284 4992,'-9'5'1824,"9"-5"-960,-9 3-160,6-3 1216,3 4-1056,-5-4 576,0 4-864,0-4 192,5 0-448,0 0-32,10 0-192,-2-4-64,5 4 0,0-7-32,5 2 0,5-3 0,-3 5 0,4-6-96,-4 7 64,-2-6 96,5 8-32,-15-8 320,5 8-160,-8-4 448,0 8-352,-10 0 287,5 2-319,-8 8 128,-2-3-224,-7 4 64,8 4-128,-8 6-64,9-3 0,-10 2 32,4 4-32,-8-2 64,4 6-64,-4-1-96,5-3 32,-9-1-384,8-5 192,-5-5-1439,7-6 927,-6-7-2496,0-4 1824,4-15-2752,14 2 2368</inkml:trace>
          <inkml:trace contextRef="#ctx0" brushRef="#br0" timeOffset="219">27490 5276 6400,'-3'-3'2368,"3"3"-1280,3 8-512,-3-5 1312,11 5-1088,-4 4 640,6 7-896,2 0 96,-2 1-384,0-1-96,5 6-96,-5-11-128,5 2 32,-5-4-1024,3 4 576,-2-8-2144,0-1 1472,-6-2-2848,1 3 2240</inkml:trace>
          <inkml:trace contextRef="#ctx0" brushRef="#br0" timeOffset="1906">28277 5354 5760,'-5'0'2176,"5"0"-1152,5-3-704,-5 11 1120,5 3-832,-2 9 704,2-1-768,0 9 448,-2-1-576,2 4-32,0 5-224,-5 2-384,0-4 128,0-6-1664,0-1 960,0-19-3616,0 1 2464</inkml:trace>
          <inkml:trace contextRef="#ctx0" brushRef="#br0" timeOffset="1710">28172 5328 8320,'0'-5'3168,"0"5"-1728,8 8-768,-4-8 1248,2 3-1088,2 2-65,1-2-479,0-3-192,3 5-64,-7-2-384,3 6 192,-8 2-1567,5 0 959,-10-3-1984,0 4 1536,-3 1-768,0-2 1184,-5 3 224,4 3 352,-5-6 864,6 1-320,-6-4 1184,11-1-832,-2 2 896,5-1-896,0-8 288,8 3-576,-3-6 0,8 3-224,0-5-448,1 2 160,-5-6-1600,3 9 960,-7 0-2432,-2 4 1824,-11 1-1696,4 6 1760,-22 28 4256,0 0-672,8-11 576,10 2-1632,8-10 192,3-4-864,2-5-64,8-2-320,0-13-384,5 4 128,-6-13-1472,6 7 864,-10-15-2144,7 9 1600,-12-10-1984,7 5 1856</inkml:trace>
          <inkml:trace contextRef="#ctx0" brushRef="#br0" timeOffset="742">27819 5246 4608,'18'-4'1760,"-18"4"-960,23 0-384,-15 0 1024,2 0-800,2 0 672,2 4-768,-2 0 928,2 2-832,-6 2 800,1 1-800,-4-1 351,3 3-543,-8 5 352,5-1-448,-10 4 192,5 1-320,-4-1-224,4 6 0,-9-6-224,0 1 128,-5-1-864,6 4 512,-9-4-1631,4 1 1151,-5-1-1888,10-6 1600,-5-9-2432,8-4 2048,-3-12-1120,3 1 1568</inkml:trace>
          <inkml:trace contextRef="#ctx0" brushRef="#br0" timeOffset="440">27714 5210 6400,'-8'-4'2464,"8"4"-1344,5 12-672,-2-8 1152,7 0-928,-2 7 544,2 8-736,-2 1 160,2 4-352,-7 4-32,6 3-160,-5-4-352,0 1 160,-4-6-1312,0-2 768,0-9-2208,0 1 1632</inkml:trace>
          <inkml:trace contextRef="#ctx0" brushRef="#br0" timeOffset="1190">27812 5328 5888,'0'-5'2272,"0"5"-1216,4 12-608,-4-4 1216,0 8-960,-4 3 672,4 4-832,-6 5 736,3-1-768,-6 4 415,1 5-575,-10 6 32,0 2-224,-3-5-576,3-1 192,5-15-1599,3-4 1023,7-19-1984,6-3 1568,7-19-896,3 2 1216,0-4 96,5 4 448,0 1 960,-2 3-320,-3 5 1376,1 7-928,-5 4 1216,-1 4-1120,-4 12 800,6 6-960,-7 6 864,2 3-897,0-4 193,3 1-512,5-9-128,0 1-96,5-9 192,-1 0-160,5-11 32,6 5-96,-2-13 160,4 5-128,-4-10 256,-3 2-224,-7-4 256,-1 2-256,-7-7-32,0 6-64,-12-10-1024,4 9 544,-9-12-2559,6 2 1663,-7-1-4000,10 2 3040</inkml:trace>
        </inkml:traceGroup>
        <inkml:traceGroup>
          <inkml:annotationXML>
            <emma:emma xmlns:emma="http://www.w3.org/2003/04/emma" version="1.0">
              <emma:interpretation id="{EC715F26-BDDC-4B97-9CDE-561681EFE96D}" emma:medium="tactile" emma:mode="ink">
                <msink:context xmlns:msink="http://schemas.microsoft.com/ink/2010/main" type="inkWord" rotatedBoundingBox="27863,4823 28402,4319 28830,4778 28291,5281"/>
              </emma:interpretation>
              <emma:one-of disjunction-type="recognition" id="oneOf1">
                <emma:interpretation id="interp5" emma:lang="zh-CN" emma:confidence="0">
                  <emma:literal>新</emma:literal>
                </emma:interpretation>
                <emma:interpretation id="interp6" emma:lang="zh-CN" emma:confidence="0">
                  <emma:literal>则</emma:literal>
                </emma:interpretation>
                <emma:interpretation id="interp7" emma:lang="zh-CN" emma:confidence="0">
                  <emma:literal>刈</emma:literal>
                </emma:interpretation>
                <emma:interpretation id="interp8" emma:lang="zh-CN" emma:confidence="0">
                  <emma:literal>剧</emma:literal>
                </emma:interpretation>
                <emma:interpretation id="interp9" emma:lang="zh-CN" emma:confidence="0">
                  <emma:literal>利</emma:literal>
                </emma:interpretation>
              </emma:one-of>
            </emma:emma>
          </inkml:annotationXML>
          <inkml:trace contextRef="#ctx0" brushRef="#br0" timeOffset="2912">28482 5264 6656,'8'-8'2464,"-8"8"-1344,10-6-544,-5 6 1440,-2 4-1120,2-4 608,3 8-864,-3 0 479,3 6-639,-3 6 320,0-1-480,-5 6 128,5 2-288,-10-4 0,5-1-96,-10 3-256,7 2 96,-10-5-1024,3 2 640,-3-3-1503,5-2 1119,-5-13-1280,8 0 1216,-8-14-384,9 4 768,-5-15 192,4 6 192,1-10 256,4 7-32,0-12 736,4 9-416,-4-3 864,5 5-672,-5 6 544,0 11-640,0 4 512,0 8-544,-5 7 448,5 4-481,-8 5 321,4-1-416,-14 20 192,5-5-288,-10 2-128,10-2-64,-8-6-896,8-2 480,-5-10-1951,8-4 1311,2-17-1952,4-3 1696,0-23-576,4 3 1088,0-10 224,4 6 352,0-4 1056,4 8-480,-2-2 1568,2 10-1120,1 0 1120,-1 8-1120,10 4 704,0 8-896,0 0 447,0 7-639,-6 2 32,2 1-288,-2-1-32,2 2-96,-6-12-896,1 6 448,0-18-1887,0 5 1279,-1-19-1824,5 4 1600,0-18-448,0 6 992,2-4 576,-2 9 96,0-9 1248,-1 10-672,2 1 1376,4 14-1120,-10 1 800,1 5-928,-1 5 608,2 1-768,-7 7 223,2 2-447,-5 4 32,5-2-224,-5-7-704,0 2 320,0-12-1759,3 5 1119,-3-16-1760,5-3 1472,0-16-864,8 2 1152,-5-11 96,2 5 448,-2-5 736,2 7-192,-2 2 1344,0 6-832,2 0 1280,3 13-1120,-8 0 640,3 5-864,-4 4 608,0 2-704,-4 2 863,5 12-799,0 5 672,-1 4-736,-4 7 448,4 3-576,-4 10 128,4-2-320,-4 14 0,0 3-128,-4 1-192,4-7 32,-4-10-1440,8-3 800,-8-8-3487,4-4 2335</inkml:trace>
        </inkml:traceGroup>
        <inkml:traceGroup>
          <inkml:annotationXML>
            <emma:emma xmlns:emma="http://www.w3.org/2003/04/emma" version="1.0">
              <emma:interpretation id="{2D499A53-ED42-43D5-8254-16DF89FD7646}" emma:medium="tactile" emma:mode="ink">
                <msink:context xmlns:msink="http://schemas.microsoft.com/ink/2010/main" type="inkWord" rotatedBoundingBox="28629,4386 29199,4364 29224,5020 28654,5042"/>
              </emma:interpretation>
              <emma:one-of disjunction-type="recognition" id="oneOf2">
                <emma:interpretation id="interp10" emma:lang="zh-CN" emma:confidence="0">
                  <emma:literal>生</emma:literal>
                </emma:interpretation>
                <emma:interpretation id="interp11" emma:lang="zh-CN" emma:confidence="0">
                  <emma:literal>值</emma:literal>
                </emma:interpretation>
                <emma:interpretation id="interp12" emma:lang="zh-CN" emma:confidence="0">
                  <emma:literal>质</emma:literal>
                </emma:interpretation>
                <emma:interpretation id="interp13" emma:lang="zh-CN" emma:confidence="0">
                  <emma:literal>佑</emma:literal>
                </emma:interpretation>
                <emma:interpretation id="interp14" emma:lang="zh-CN" emma:confidence="0">
                  <emma:literal>㥀</emma:literal>
                </emma:interpretation>
              </emma:one-of>
            </emma:emma>
          </inkml:annotationXML>
          <inkml:trace contextRef="#ctx0" brushRef="#br0" timeOffset="3397">28991 5184 6656,'0'-16'2528,"0"16"-1344,21 8-544,-16-5 1344,5 2-1120,-10-1 576,3 4-864,-3 2 351,0 2-575,-8 4 192,-2 4-320,-6 2-224,2 3 0,-8 2-1280,5-1 705,-4-4-2657,6-3 1792,2-12-2720,10 1 2368,-2-16-1088,10 4 1664,8-16 6304,-5 32-1792,2 0 224,-2 4-2080,-4 0 192,5 4-961,-9 2 481,5 6-672,-1 0 96,0 5-320,-4-5-256,4-1 0,-4 4-1408,0-3 768,0-4-3423,0-5 2271,0-19-3200,0 0 2816</inkml:trace>
          <inkml:trace contextRef="#ctx0" brushRef="#br0" timeOffset="4769">29056 5292 7296,'0'-3'2720,"0"3"-1472,28-8-768,-20 3 1376,1 5-1056,5-3 352,-2 0-704,6-6-192,3 4-160,2-1-1,3 6-63,-5-5-383,7 5 223,-7-8-256,-3 8-480,-5-3-256,-4 3-320,-5 0-160,-4 0 32,-4-4 0,0 4 896,-7-8 480,8 4 192,-9-8 1088,7 9-576,-5-2 608,7-3 0,-2 2 384,0 0-800,-3-2 320,8 2-608,-5 1 384,10 5-448,-5 5 544,0 6-513,-5 1 225,5 4-352,-8-1 192,3 4-224,-8 0 128,5 6-192,-7-2-64,12 1-64,-10-5-128,8 4 64,-3-4-192,3 6 128,-5-6-160,10 4 128,-3 0 288,3 1-96,-9-2 352,9 11-224,-4-7-32,4-2-96,-4-1-64,-2 1 32,2-4-32,4-1 0,0-27-2336,0-3-479,10-2 1375,-6-10-160,4 0 1024,0-4 128,7 2 256,-2-5 128,0 2 320,0 1 736,0 4-544,-5 0 736,7 10-704,-2 2 544,0 7-576,0 4 448,0 4-480,0 4 607,0 3-575,-4 6 192,0 2-64,-5-4 64,4 9-320,-3-2-32,-10 11-128,0-14-224,2 7 32,-6 7-288,0 6-864,-3-8-352,-2-20-447,2-6-1025,2-2 1632,-8-14-448,10 3 1120,-5-12 416,8 4 192,-3-7 864,3 4-416,0-6 992,5 6-768,-3-1 704,6 6-736,-3-5 512,0 5-608,0 8 320,5 1-448,-5 2 416,0 3-448,0 8 352,0 3-353,-5 12 129,5-4-256,-8 1-128,3 4-64,-8 4-192,5 2 128,-5-2-959,3 0 607,-3-6-1312,9-2 992,-14-4-544,10-4 768,-10-5 0,10 5 352,-5-9 96,8 5 96,-3-8 416,3 0-224,-5-3 544,2-2-416,-5 2 160,5 3-320,-7-8 224,12 4-256,-6 0 384,5 4-288,-6 4 512,10 3-416,-8-2 416,8-2-416,-4-3 319,4 5-351,0-5 128,0 0-160,4 0 192,9 0-256,0 0 128,5 0-192,0-8 64,-2 3-96,-1 2 96,1 3-128,2 0 32,0 3-32,4-10 32,-1 3-64,2-8 64,3 1-64,-5-6-96,7 6 32,-2 11 32,0-8-96,5 5 64,-14-2 96,1 2 32,0 6-32,-2 5-64,2-3 32,-5-2-1024,5 5 544,-18-12-800,5 0-1983,-5 1-865</inkml:trace>
        </inkml:traceGroup>
        <inkml:traceGroup>
          <inkml:annotationXML>
            <emma:emma xmlns:emma="http://www.w3.org/2003/04/emma" version="1.0">
              <emma:interpretation id="{3D4B2C7D-47C1-4613-AD07-7CEB3591C429}" emma:medium="tactile" emma:mode="ink">
                <msink:context xmlns:msink="http://schemas.microsoft.com/ink/2010/main" type="inkWord" rotatedBoundingBox="30339,4280 31021,4555 30775,5166 30093,4891"/>
              </emma:interpretation>
              <emma:one-of disjunction-type="recognition" id="oneOf3">
                <emma:interpretation id="interp15" emma:lang="zh-CN" emma:confidence="0">
                  <emma:literal>观</emma:literal>
                </emma:interpretation>
                <emma:interpretation id="interp16" emma:lang="zh-CN" emma:confidence="0">
                  <emma:literal>贶</emma:literal>
                </emma:interpretation>
                <emma:interpretation id="interp17" emma:lang="zh-CN" emma:confidence="0">
                  <emma:literal>跑</emma:literal>
                </emma:interpretation>
                <emma:interpretation id="interp18" emma:lang="zh-CN" emma:confidence="0">
                  <emma:literal>凼</emma:literal>
                </emma:interpretation>
                <emma:interpretation id="interp19" emma:lang="zh-CN" emma:confidence="0">
                  <emma:literal>㚾</emma:literal>
                </emma:interpretation>
              </emma:one-of>
            </emma:emma>
          </inkml:annotationXML>
          <inkml:trace contextRef="#ctx0" brushRef="#br0" timeOffset="11982">30549 5343 2304,'-9'10'864,"18"29"-448,-18-17-224,9-22 352</inkml:trace>
          <inkml:trace contextRef="#ctx0" brushRef="#br0" timeOffset="14368">30904 5242 4480,'4'-5'1760,"18"-1"-960,-8 12-448,-6-6 480,2 0-32,-2 0 0,1 0-96,9 0-64,-5 0 96,-13 0-416,0 9-96,0 2-96,0 2 352,0-2 160,0 4-64,0-2 0,8 13 96,0-2-256,-11-2 0,-2 3-289,0-2-95,2-4 32,-7 0 96,2 1-479,-5-4-257,0-4-640,-1-9-256,-2-3-160,-8-3 32,12-5 320,-2 0 224,5-4 544,0-2 224,5 0 256,4 8 96,4-2 544,5 8 320,0 3 224,-1-3 96,2 8-192,-2 9 0,-2-3-416,-6 10-64,-6 4-128,-2 6-32,-4 13-96,-12-5 32,-6 2-192,-1-8-96,5-10-256,1-2-32,2-10-672,5 0-288,10-11-448,3-3-128,5-17 192,10-13 128,2-1 672,14 0 320,-3 0 288,3-1 96,-5 4 192,2 9 64,-2-1 704,-3 9 352,-6 8 64,2 3 0,-4 8-352,2 3-128,-6 4 64,-4 4 96,8 6-288,-6 6-64,6-4-256,-2-8 0,1-7-161,9 7-63,-2-19 0,7-3-32,-5-8 64,0 11 32,-2-14-96,-4 3-32,4 0 32,-8-1 0,0 1 0,-4-5 64,-4 5-160,0-6-32,-4-2-288,-10 3-128,6-4-1279,-2 1-481,-10-1-1984,6 1-992,5 8 2496</inkml:trace>
          <inkml:trace contextRef="#ctx0" brushRef="#br0" timeOffset="13540">30728 5206 4736,'0'-3'1760,"5"-10"-960,0 33-448,0-8 576,8 3-64,0 10 64,-9 2-160,4 7-96,1 5-352,-9 0-64,5 0-32,-1-3-96,0-6-32,-4-2-384,4-9-128,-4-10-1440,0-9-608,0-4-352</inkml:trace>
          <inkml:trace contextRef="#ctx0" brushRef="#br0" timeOffset="13000">30540 5370 5408,'0'11'736,"0"-11"-96,0 8-96,0-8-128,0 0 0,0 0-224,0 0 160,0 0 64,4 0-64,5 5-32,-4 2-128,3-11 32,1 4-128,4-11-64,-5 3 64,5 0-64,-3 0-32,-2 0 160,2 1 128,-2 2-96,0 2 64,2 3-96,-6-5 64,0 2-128,-4 3 0,0 0 32,0 0 64,0 0-96,5 0 0,-5 0 96,0 0 96,0 0-288,0 0-64,0 0 32,0 0 0,0 0 160,0 0 64,0 0 0,0 0-32,0 0-32,0 0 64,0 0-32,0 0 0,0 3-192,0-3 32,0 0 0,0 13 64,0-1-32,0-4-32,0-5 32,0 2-32,0-2 64,0 0 32,0-3-32,0 0-64,0 5 32,0-2 32,0 5-96,-5-8-64,5 8 64,0-8 64,0 0 0,0 0-32,-4 0 32,4 9-32,0-9 64,-4 3-96,4-6 0,0 6 96,-5-6 32,5 6-32,0 0-64,0 2 32,-5-2-32,5 2 0,0-5 0,0 0-96,0 0 64,0 3 32,0-3 0,0 3 0,-3-3 64,3 0-96,0 0-64,0 0 128,0 0 96,0 0-192,0 6 0,0-6 0,0 0 32,-5 0 96,5 0 32,0 0-32,0 0-64,0 0 32,0 0-32,0 0 0,0 0 0,0 0-96,0 0 64,-5 0-32,5 0 0,-3 3 64,3-3 64,-5 5-32,0-2-32,5-3 32,-3 3-32,-2 2-96,0-2 64,0 2 32,2-2 64,-2 1-32,0 0 64,-3 0-128,-2 3 0,2 5 32,0-1 64,-5 3-96,-1 0 0,1 2 32,0-5 0,0 1-288,0 1-64,5-7-1024,-7-1-2976</inkml:trace>
          <inkml:trace contextRef="#ctx0" brushRef="#br0" timeOffset="13284">30460 5394 2944,'0'-4'1120,"0"8"-576,5-28-160,1 29 416,-2-10 0,0 10 64,0-10 64,1 13 160,4 4-256,-2-1-32,8 6-448,-2-2 224,5 5 128,-2-1-288,7 1-128,-6-1-128,1 1 32,-1 2-96,5-5 0,-13-7-256,0 2-128,-6-4-1120,-3-4-448,0 0-1440</inkml:trace>
        </inkml:traceGroup>
        <inkml:traceGroup>
          <inkml:annotationXML>
            <emma:emma xmlns:emma="http://www.w3.org/2003/04/emma" version="1.0">
              <emma:interpretation id="{8220534F-67EA-425C-A549-9D2CD629D44E}" emma:medium="tactile" emma:mode="ink">
                <msink:context xmlns:msink="http://schemas.microsoft.com/ink/2010/main" type="inkWord" rotatedBoundingBox="30822,4518 31608,4274 31820,4957 31034,5201"/>
              </emma:interpretation>
              <emma:one-of disjunction-type="recognition" id="oneOf4">
                <emma:interpretation id="interp20" emma:lang="zh-CN" emma:confidence="0">
                  <emma:literal>测</emma:literal>
                </emma:interpretation>
                <emma:interpretation id="interp21" emma:lang="zh-CN" emma:confidence="0">
                  <emma:literal>測</emma:literal>
                </emma:interpretation>
                <emma:interpretation id="interp22" emma:lang="zh-CN" emma:confidence="0">
                  <emma:literal>铡</emma:literal>
                </emma:interpretation>
                <emma:interpretation id="interp23" emma:lang="zh-CN" emma:confidence="0">
                  <emma:literal>浏</emma:literal>
                </emma:interpretation>
                <emma:interpretation id="interp24" emma:lang="zh-CN" emma:confidence="0">
                  <emma:literal>酬</emma:literal>
                </emma:interpretation>
              </emma:one-of>
            </emma:emma>
          </inkml:annotationXML>
          <inkml:trace contextRef="#ctx0" brushRef="#br0" timeOffset="15876">31224 5261 7296,'-13'0'2720,"13"0"-1472,10 9-1024,-7-3 576,6-1 224,-1 3 224,1-2-320,0 7-64,-1-10-513,6 14-127,0-14-32,-1-3-160,-5 11-96,-3 1-480,-5-4-191,-5 0-673,-3 8-320,-5-1-352,-5 1-64,-4-5 512,0 0 480,0 6 832,-4-1 960,8-1 512,5-4 192,5 2 128,3-2-160,5-2-96,0-9-672,8 0 96,10-6 96,0-2-320,3-3-64,2-1-224,-2 5-96,-4-1-160,-3 4 0,-5 1-864,-4 3-288,-10 0-768,-4 3-320,-8 5-288,0 3-320,-1 1 1344,4 4 4544,5 7-768,1-4-96,3-3-512,5 1-352,0-6-224,0 1-64,5-1-480,-5 0 96,0-3 128,5 0-160,-5-8 64,0 0-192,8 0 32,2-3-160,2-5 31,5-8-223,0-4-96,1-2-191,0-3-65,-5 0-288,0-3 0,0 4 96,5-7 64,-5 3 192,-4 9 96,-5-1 160,-4 1 64,0 3-96,0-4 32,10 5 64,-10 4-96,3 3 0,2 3 224,-1 5 128,1 9 32,-2-2 96,-3 5-32,0 4 0,-3 7-96,3 1 32,-5-1-65,1 1 1,-1-1-160,2-4-96,-7 0-224,2-2-128,3-11-863,2-1-385,-2-5-512,5-5-224,0-6 544,5-8 320,7 7 672,-3-4 352,8-4 256,1-5 224,-5-3 128,5 1 64,-5 2 480,5-5 96,-2 2 352,-1 2 224,1 10-128,-3 8-64,5 0-672,-5 12 160,2 4 64,-3 7 32,-4 1 0,1 12-192,-5-6 31,-8 9 65,0 2-256,-6-7-96,-2 1-192,-2-2-128,-3-6-448,-1 0-192,-3-7-543,-2-4-161,-3-13-1056,0-3 416,8-3 256,6-9 672,3-8 384,9 9 608,3 0 352,3 4 320,11-1 960,-4 13-96,-5 3-128,5 8-64,-3-2-320,-2 10-128,-3 4-129,-5-1-95,-5 4 96,-8 5 0,-5-1-320,-3 4-160,-2-4-256,3 1 0,-6 3-576,-2-7-160,7-13-640,3 6-159,0-17-257,10-5-96,3-3-160,5-4-64,5-4 160,3-3-352,5-1 928,10-3 896,-2 4 448,7-3 1664,-7 0 736,1 11-64,-1-1 0,2 9-544,-7 3-128,7 3-928,-5 1-64,0 9-32,-2-7 0,2 8 95,-1 5-255,-3-8-96,3 0-192,-8 1-64,0-4-96,-1 0-32,2 0-480,-10-8-191,0 0-705,0 0-320,0 0-576,0 0-160</inkml:trace>
          <inkml:trace contextRef="#ctx0" brushRef="#br0" timeOffset="16277">31707 5222 1024,'-26'4'416,"47"-8"-192,-8 8-128,-8-8 128,-1 4 320,-4 0 128,4 4 192,0 4 192,2 0 256,-6 0 160,0 3 32,8 0 32,-8 5-128,0 7-32,0 5-736,0-1-96,0-4 0,0 2-224,0-7-32,4 2-160,-4-6-96,-4 3-448,4-6-192,0-3-896,-4-8-320,12-4-320,-8-3-96,-4-6-192,4-13-224,0-2 1248</inkml:trace>
          <inkml:trace contextRef="#ctx0" brushRef="#br0" timeOffset="16550">31817 5170 5120,'9'-11'2016,"-1"-20"-1088,-3 12-512,-1 16 544,4-2-64,2 5 96,-6 0 0,0 0 32,1 19-128,-2 1 0,3 7-96,-6 1-1,0 11-95,0-3 32,0 5 0,0-2 32,0 5-288,0 1-128,0 3-288,0 10-32,0 0-32,0-6 64,0-10-384,-6-6-96,6-8-672,0-9-224,0-4-607,0-7-161,0-31-864,6-5-1632,3-7 1120</inkml:trace>
        </inkml:traceGroup>
        <inkml:traceGroup>
          <inkml:annotationXML>
            <emma:emma xmlns:emma="http://www.w3.org/2003/04/emma" version="1.0">
              <emma:interpretation id="{64395D4C-217E-41E9-B057-FCF0B4B56B3F}" emma:medium="tactile" emma:mode="ink">
                <msink:context xmlns:msink="http://schemas.microsoft.com/ink/2010/main" type="inkWord" rotatedBoundingBox="31713,4849 31743,4241 32074,4257 32044,4865"/>
              </emma:interpretation>
              <emma:one-of disjunction-type="recognition" id="oneOf5">
                <emma:interpretation id="interp25" emma:lang="zh-CN" emma:confidence="0">
                  <emma:literal>年</emma:literal>
                </emma:interpretation>
                <emma:interpretation id="interp26" emma:lang="zh-CN" emma:confidence="0">
                  <emma:literal>方</emma:literal>
                </emma:interpretation>
                <emma:interpretation id="interp27" emma:lang="zh-CN" emma:confidence="0">
                  <emma:literal>舌</emma:literal>
                </emma:interpretation>
                <emma:interpretation id="interp28" emma:lang="zh-CN" emma:confidence="0">
                  <emma:literal>高</emma:literal>
                </emma:interpretation>
                <emma:interpretation id="interp29" emma:lang="zh-CN" emma:confidence="0">
                  <emma:literal>亏</emma:literal>
                </emma:interpretation>
              </emma:one-of>
            </emma:emma>
          </inkml:annotationXML>
          <inkml:trace contextRef="#ctx0" brushRef="#br0" timeOffset="16850">32149 5035 7296,'-4'11'2816,"4"14"-1536,22 10-928,-14-28 672,7 6-128,-2 1 32,3-3-384,2 3-160,0-8-224,-5 2-128,-4 0 64,5 0-288,-6-5-96,-8-3-640,0 5-192,-5 2-896,-8 1-416,-3 5-608</inkml:trace>
          <inkml:trace contextRef="#ctx0" brushRef="#br0" timeOffset="17450">31974 5390 6400,'5'0'2464,"8"16"-1344,0-27-608,0-3 768,5 8-384,13-2-32,3-5-448,1 2-160,-4-9-160,5-2 0,-10 5 64,0 6-128,-4 0-32,-5-1-352,-8 4-96,-1 0-768,-8 8-1088,-3-3 480,-6 3 864,1 3 576,-2 5 320,2 0 128,3 4 384,2-4 192,-2-2 928,0 7-352,0 10-32,2 5-256,3-1-32,-5 1-160,-3 2-64,-2 1-224,2 0-128,-10-3-160,0-4-64,5-1-384,0-7-128,4-10-512,5-6-224,-1-6 0,14-7 32,-5-2 576,9-4 288,0 3 384,2 4 192,1 1 192,-3 3 128,5 3 160,0 2 128,-5 0-192,-4 3-64,0 3-256,-1 5-96,-3 3 32,-5 5-1,0-1-31,-5 4 32,2 1-128,-7-4 32,-3 0-160,5-1-64,-5-4-448,3 2-128,2-7-639,3 0-193,0-6-512,5-6-96,0 0-736,5-7-992,5-6 1280</inkml:trace>
        </inkml:traceGroup>
        <inkml:traceGroup>
          <inkml:annotationXML>
            <emma:emma xmlns:emma="http://www.w3.org/2003/04/emma" version="1.0">
              <emma:interpretation id="{427FC2F0-09B1-441B-AC9B-EFC59E8B05DE}" emma:medium="tactile" emma:mode="ink">
                <msink:context xmlns:msink="http://schemas.microsoft.com/ink/2010/main" type="inkWord" rotatedBoundingBox="32154,4729 32345,4036 33036,4227 32845,4920"/>
              </emma:interpretation>
              <emma:one-of disjunction-type="recognition" id="oneOf6">
                <emma:interpretation id="interp30" emma:lang="zh-CN" emma:confidence="0">
                  <emma:literal>来</emma:literal>
                </emma:interpretation>
                <emma:interpretation id="interp31" emma:lang="zh-CN" emma:confidence="0">
                  <emma:literal>程</emma:literal>
                </emma:interpretation>
                <emma:interpretation id="interp32" emma:lang="zh-CN" emma:confidence="0">
                  <emma:literal>㖙</emma:literal>
                </emma:interpretation>
                <emma:interpretation id="interp33" emma:lang="zh-CN" emma:confidence="0">
                  <emma:literal>积</emma:literal>
                </emma:interpretation>
                <emma:interpretation id="interp34" emma:lang="zh-CN" emma:confidence="0">
                  <emma:literal>諮</emma:literal>
                </emma:interpretation>
              </emma:one-of>
            </emma:emma>
          </inkml:annotationXML>
          <inkml:trace contextRef="#ctx0" brushRef="#br0" timeOffset="19282">32553 4996 6784,'-5'-8'2528,"15"13"-1344,2-10-1024,-3 10 608,4-5 160,5 0 192,4 0-224,-4 0-128,8 0-448,-5 3-128,7-3-64,-7 0-64,1 0-64,-8 0-64,-2 0 32,-16 5-896,0 1-320,-10 2-800,-2 23-256,-8 2-320,-2-6-608,0-4 1280,-1-1 5824,1 11-1184,9-2-192,8-12-1024,9-3-480,9-4-384,3-9-32,3-3-352,1-8-192,2 1-64,0-6-128,-1 2-32,2 0-480,-6-1-192,-5-1-128,-4-6 32,-8-4 384,-2 12 192,4 3 512,-4-1 256,2 6 288,4 18 576,0 1-256,0 7 64,4 1 32,4 7-256,-2-7-33,4 10-159,-8 2-32,4-2-128,-2 2 32,-4-1-288,-4-1-64,-4-1-96,-2-7-64,2 1-256,-5-7-160,0-4-416,-2-8-192,2-4-31,0-8 63,5-4-64,-2-8 32,2 1 32,3-9 64,2 5 192,-2-12 96,0 3 320,0 5 160,2-1 128,-2 4 96,1 6 256,0 1 160,-1 7 256,0-2 96,1 3 128,4 5 128,0 16-128,-4 3 64,0 1-96,-1 4-1,2-1-159,-3-1-32,2 3-256,4-2-64,0-7-160,0-5-96,4 0-64,5-11-96,4-11-416,5-5-128,-1-3-416,1-16-192,0-4-255,-1-5-65,5 3 96,1-26 96,-2 4 448,1 4 192,0 6 384,-4 1 128,-1 10 192,1 6 96,-5 10 640,-5 6 256,5 8-96,0 9-32,-3 3-32,-2 8 0,-4 7-64,5 4-33,-4 8-255,-5 9 0,4-5-320,-4-3-64,0-1-96,-4-8-64,-1-4-672,2-2-352,-3-7-543,2-6-225,4-3-32,0-13 0,0-7 736,0 1 320,4 1 736,5 1 352,6 5 288,-7-1 160,4 5 256,2 0 64,8 3-160,-4-1-32,-2 6 64,7-2-320,-5 5-128,-5 5-32,-5-5 31,-8 3-383,0 6-32,-13 2-96,0 8 0,0 9 0,-5 3 0,1-4 0,3 1 0,2-9-96,4 4 64,2-7 32,2-5 0,-2 1 0,12-4 0,4-8-96,-2 5 0,0-5 128,-4-5-32,6 2 0,-6-2-256,-4 5-95,0 0-225,-9 5-64,0 6 288,-5 0 96,2 6 96,4-1 128,-6-5 128,10-3 192,-2 4-32,6-4 32,6-5 32,2 0 32,2-3-160,2 5-64,-4-5-64,6 0 32,4-5 0,-1 5 95,-4 5-31,-3 3 0,-7-1-32,-6 12 0,-11 2-64,5-1-64,-4-1 32,0-4-32,0-4 0,1-3-160,-4 0 32,4-5 64,8 2 32,0-5-64,-2 0 64,4 0 32,2 0 0,-6 0-96,6 9 64,0-9 96,-4 6 32,-1 2-128,5 0 32,0-4 64,0 4 96,0-8 128,5 8 64,-5-8 32,0 0 0,10 8-64,-8-5 32,8-3-128,-2 0 32,6 0-96,-4-3 0,2-2-32,10 2 0,4-5-416,-4 4-128,0-4-864,0 5-288,-4-2-2015,-1 5-2209,-4 0 1696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24.329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7874 11487 6528,'-15'-13'2464,"4"9"-1344,7 8-544,4 2 736,-5-3-320,-1 7-32,-3 3-256,3 6-64,-4 7-352,-1 0-32,-10 3 64,7-7-64,-2 1 95,7-4-63,-6-2 0,9-8-256,0-5 0,22-8-96,4-5-64,1-8 0,9-6 0,2 1 96,-2-3-64,-5 12-32,7 0 96,-13 9 64,-4 8 0,-4 5-32,-2 4 160,-9 6 128,-4-2 256,-6 11 224,-6-1 0,-4 8 32,-4 11-192,-13 1-32,2-2-192,-7 8-64,2 7-128,-1-5-32,0-7-96,1 2 32,4-13-224,4 3-32,8-8-512,3-9-192,0-23-1760,7-10-95,4-3-129,4-10-1312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7:28.25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4B65271-1A2D-4A89-A230-3BA9953C9ABA}" emma:medium="tactile" emma:mode="ink">
          <msink:context xmlns:msink="http://schemas.microsoft.com/ink/2010/main" type="writingRegion" rotatedBoundingBox="22715,5258 28301,5303 28292,6340 22706,6294"/>
        </emma:interpretation>
      </emma:emma>
    </inkml:annotationXML>
    <inkml:traceGroup>
      <inkml:annotationXML>
        <emma:emma xmlns:emma="http://www.w3.org/2003/04/emma" version="1.0">
          <emma:interpretation id="{1E4CF1BA-E932-4EE6-A5FC-D04826031EF9}" emma:medium="tactile" emma:mode="ink">
            <msink:context xmlns:msink="http://schemas.microsoft.com/ink/2010/main" type="paragraph" rotatedBoundingBox="22715,5258 28301,5303 28292,6340 22706,62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48A0CA-B29F-40EA-89DD-7BA260664702}" emma:medium="tactile" emma:mode="ink">
              <msink:context xmlns:msink="http://schemas.microsoft.com/ink/2010/main" type="line" rotatedBoundingBox="22715,5258 28301,5303 28292,6340 22706,6294"/>
            </emma:interpretation>
          </emma:emma>
        </inkml:annotationXML>
        <inkml:traceGroup>
          <inkml:annotationXML>
            <emma:emma xmlns:emma="http://www.w3.org/2003/04/emma" version="1.0">
              <emma:interpretation id="{6D11909E-6091-4BA8-A480-EA2D50973263}" emma:medium="tactile" emma:mode="ink">
                <msink:context xmlns:msink="http://schemas.microsoft.com/ink/2010/main" type="inkWord" rotatedBoundingBox="22713,5522 23297,5527 23292,6119 22708,6114"/>
              </emma:interpretation>
              <emma:one-of disjunction-type="recognition" id="oneOf0">
                <emma:interpretation id="interp0" emma:lang="zh-CN" emma:confidence="0">
                  <emma:literal>为</emma:literal>
                </emma:interpretation>
                <emma:interpretation id="interp1" emma:lang="zh-CN" emma:confidence="0">
                  <emma:literal>※</emma:literal>
                </emma:interpretation>
                <emma:interpretation id="interp2" emma:lang="zh-CN" emma:confidence="0">
                  <emma:literal>*</emma:literal>
                </emma:interpretation>
                <emma:interpretation id="interp3" emma:lang="zh-CN" emma:confidence="0">
                  <emma:literal>然</emma:literal>
                </emma:interpretation>
                <emma:interpretation id="interp4" emma:lang="zh-CN" emma:confidence="0">
                  <emma:literal>兆</emma:literal>
                </emma:interpretation>
              </emma:one-of>
            </emma:emma>
          </inkml:annotationXML>
          <inkml:trace contextRef="#ctx0" brushRef="#br0">22964 6589 4352,'-5'-8'1664,"5"8"-896,26 0-352,-11-5 1248,-3 5-928,5-3 576,6 3-800,3-3 96,4 3-352,6 3 384,3 5-352,5 3 448,-1 10-448,1-10-128,-3 0-96,-3-6-992,-2 3 512,-2-13-2496,-3 5 1600,-3-8-2432,-7 5 2112</inkml:trace>
          <inkml:trace contextRef="#ctx0" brushRef="#br0" timeOffset="-558">23131 6315 5376,'0'-3'2112,"0"3"-1152,3 0-480,-3 0 992,6 0-800,-2 0 448,1 0-672,-2 0 320,2 0-448,0 0 256,-1 3-320,0 5 128,4 9-224,2 5 128,3 6-160,-5 3 160,7-1-192,-2 3 32,3-2-64,-2 0 32,0-1-64,-6 3-32,1-2 32,-6-4-672,7-4 352,-6-4-1376,0-2 928,-4-9-1760,5 3 1408,-5-11-2464,0 0 2016</inkml:trace>
          <inkml:trace contextRef="#ctx0" brushRef="#br0" timeOffset="-274">23327 6365 5504,'-3'-39'2112,"3"39"-1152,0-3-576,0 0 1312,0 6-960,0 0 576,0 11-800,0-3 320,0 3-512,-5 5 416,5 6-448,-4 6 224,0-1-288,-6 6 64,7 4-161,-11 3 1,5-4-64,-8 3 32,4-3-64,-5 0-96,5 0 32,-5-8-895,5 1 511,-4-12-2016,8-1 1344,-4-8-3232,3-7 2432</inkml:trace>
          <inkml:trace contextRef="#ctx0" brushRef="#br0" timeOffset="387">23257 6660 4480,'0'-28'1760,"0"28"-960,5 8-384,-5-8 1024,0 0-800,4 0 480,0 3-672,0 2 320,2 7-448,-3 2 256,6 6-320,5-1 64,-2 5-192,2-5 0,-2 5-64,2-6-896,0 7 448,-1-6-3584,4-3 2208</inkml:trace>
        </inkml:traceGroup>
        <inkml:traceGroup>
          <inkml:annotationXML>
            <emma:emma xmlns:emma="http://www.w3.org/2003/04/emma" version="1.0">
              <emma:interpretation id="{9ED2395D-8986-46EC-9DE5-5870D6508D8A}" emma:medium="tactile" emma:mode="ink">
                <msink:context xmlns:msink="http://schemas.microsoft.com/ink/2010/main" type="inkWord" rotatedBoundingBox="24199,5351 24234,6159 23624,6186 23590,5377"/>
              </emma:interpretation>
              <emma:one-of disjunction-type="recognition" id="oneOf1">
                <emma:interpretation id="interp5" emma:lang="zh-CN" emma:confidence="0">
                  <emma:literal>支</emma:literal>
                </emma:interpretation>
                <emma:interpretation id="interp6" emma:lang="zh-CN" emma:confidence="0">
                  <emma:literal>史</emma:literal>
                </emma:interpretation>
                <emma:interpretation id="interp7" emma:lang="zh-CN" emma:confidence="0">
                  <emma:literal>皮</emma:literal>
                </emma:interpretation>
                <emma:interpretation id="interp8" emma:lang="zh-CN" emma:confidence="0">
                  <emma:literal>吱</emma:literal>
                </emma:interpretation>
                <emma:interpretation id="interp9" emma:lang="zh-CN" emma:confidence="0">
                  <emma:literal>吏</emma:literal>
                </emma:interpretation>
              </emma:one-of>
            </emma:emma>
          </inkml:annotationXML>
          <inkml:trace contextRef="#ctx0" brushRef="#br0" timeOffset="3387">23854 6538 5120,'10'5'2016,"-10"-5"-1088,20-8-160,-9 11 1344,2 5-1184,-1 0 704,2 3-960,6 6 416,12-3-640,-2 10 607,1-1-607,0 5 288,5 3-448,-2 1-160,6-2-64,-1 1 0,2-3-32,-3-1-160,-2 1 64,-6-5-1248,0-7 736,-8-5-2303,2 0 1599,-8-7-3264,2 1 2560</inkml:trace>
          <inkml:trace contextRef="#ctx0" brushRef="#br0" timeOffset="3133">24009 6574 4992,'-31'-3'1824,"31"3"-960,-13-5-320,8 5 1248,10 8-992,-5-8 480,0 3-768,0-3 64,5 0-320,8 0 32,2 0-160,13-3 160,-2 0-192,5-6 32,0 9-64,-1-8 96,-4 4-96,0-2 128,-2 0-128,-6 3 320,-6 3-192,-8-5 384,6 10-320,-10-2 447,0 9-415,-6 4 288,2 0-320,-10 7 128,6 1-224,-10 1 64,10 9-128,-10-4 0,9 6-32,-12-2 32,3-4-64,-8-2-576,8 0 288,-8-12-1504,8 4 961,-4-18-2657,8-2 1920,-4-18-2944,6 6 2528</inkml:trace>
          <inkml:trace contextRef="#ctx0" brushRef="#br0" timeOffset="2753">24016 6301 4736,'-18'-5'1824,"18"5"-960,18 5-32,-18-5 1440,0 3-1216,5-3 832,0 4-1152,-2-4 480,12 0-704,-3 0 127,5 0-351,1 0 32,-1 0-192,1-4 64,4 4-96,-4-3-64,0 3 0,-1-5-128,1 2 64,0-5-1375,-2 5 767,-1-10-2208,-7 10 1600,-8-5-1536,0 8 1600,-5-9-896,5 9 1216,-8-8 64,3 5 448,-8-5 736,5 5-192,-7-14 992,12 14-640,-10-8 864,8 3-800,-3-4 672,3 8-736,-5-5 512,8 6-608,-8 0 608,10 3-608,-4-5 704,4 10-672,-4-2 480,8 9-544,-4 4 384,8 6-449,-2 17 321,-4-3-384,-2 11-96,6-5-96,-6 2 64,4-5-96,-8 0-32,4-5 0,-6-7-1184,4-2 640,-8-11-2239,10 3 1535,-4-14-2784,4 1 2272</inkml:trace>
        </inkml:traceGroup>
        <inkml:traceGroup>
          <inkml:annotationXML>
            <emma:emma xmlns:emma="http://www.w3.org/2003/04/emma" version="1.0">
              <emma:interpretation id="{836360AC-1B32-4B9F-A77E-C406FF855BA0}" emma:medium="tactile" emma:mode="ink">
                <msink:context xmlns:msink="http://schemas.microsoft.com/ink/2010/main" type="inkWord" rotatedBoundingBox="24123,6132 24336,5295 25067,5481 24855,6318"/>
              </emma:interpretation>
              <emma:one-of disjunction-type="recognition" id="oneOf2">
                <emma:interpretation id="interp10" emma:lang="zh-CN" emma:confidence="0">
                  <emma:literal>持</emma:literal>
                </emma:interpretation>
                <emma:interpretation id="interp11" emma:lang="zh-CN" emma:confidence="0">
                  <emma:literal>特</emma:literal>
                </emma:interpretation>
                <emma:interpretation id="interp12" emma:lang="zh-CN" emma:confidence="0">
                  <emma:literal>捋</emma:literal>
                </emma:interpretation>
                <emma:interpretation id="interp13" emma:lang="zh-CN" emma:confidence="0">
                  <emma:literal>操</emma:literal>
                </emma:interpretation>
                <emma:interpretation id="interp14" emma:lang="zh-CN" emma:confidence="0">
                  <emma:literal>搽</emma:literal>
                </emma:interpretation>
              </emma:one-of>
            </emma:emma>
          </inkml:annotationXML>
          <inkml:trace contextRef="#ctx0" brushRef="#br0" timeOffset="4091">24504 6507 6656,'-23'4'2528,"23"-4"-1344,-5 12-736,2-12 1280,6 0-992,-3 0 448,10 0-704,-2 0-64,10 0-256,0 0 32,3 0-96,10-4-64,5 0 0,-1-4-128,-1 5 64,-6-10-128,-2 10 96,-8-14-192,-2 11 160,-6-10 32,-2 8 64,-8-12 192,0 9-96,-14-9 448,2 9-288,-10-2 511,8 7-447,-2 1 352,1 10-384,2 6-96,5 8-96,0 4 64,8 5-96,0 2 192,3 3-160,2 9 32,3 5-64,5 3 32,2-3-64,-12 0-448,2 0 224,-13-8-1248,3-4 800,-5-12-1695,7 5 1311,-10-19-1056,8-3 1184,-8-12 64,3 0 480,-2-13 608,4 7-128,-15-3 1792,2 7-1056,-5-7 1536,8 7-1376,0-4 191,5 7-703,3-9 224,10 2-416,5-7 64,8 6-256,5-10-64,8 7-32,4-7-960,7 7 512,-2 2-2239,-1 0 1503,-3 0-3808,-5 6 2784,1-8-1792,-1 5 2304</inkml:trace>
          <inkml:trace contextRef="#ctx0" brushRef="#br0" timeOffset="4475">24890 6285 6912,'0'0'2624,"0"0"-1408,5 0-512,-5 0 1248,8 0-1088,0 0 64,6 0-576,3 0-160,1 0-96,0-3-640,3 3 288,-3-5-1664,-1 5 1088,-3-8-2336,-2 5 1792,-2-5-1952,3 4 1888,-8-15 3776,-28 2-448,6 6 576,3 3-1408,6 5 128,8 3-704,-4 3 288,8 5-448,-4 3 256,0 6-320,0 2-64,0 1-128,-4 7-608,-1 4 288,-4-3-2432,0-6 1472,-4-2-2912,5-1 2336</inkml:trace>
          <inkml:trace contextRef="#ctx0" brushRef="#br0" timeOffset="4677">24921 6441 2432,'4'4'960,"-4"-4"-512,14 12 32,-6-12 768,0 3-672,7-3 640,1 5-736,2-2 608,0 0-608,-1 2 256,4-2-448,-3-3-96,5 0-96,-5 0-512,8 0 224,-13 0-1824,5 0 1120,-18 0-2208,3 9 1728</inkml:trace>
          <inkml:trace contextRef="#ctx0" brushRef="#br0" timeOffset="5302">24854 6648 5760,'-31'12'2176,"31"-12"-1152,-3 0-352,-2 0 1280,10 8-1088,-5-8 448,8 2-800,0-4 0,5-4-320,5-2 32,5 8-128,7-6 0,1 1-32,0-3-64,3 8 32,2-7-320,-5 3 160,-5-8-448,0 9 320,-9-10-288,-4 9 288,-8-4 96,3 6 64,-8-6 384,0 4-192,-3-4 416,-2 3-288,-3-3 224,4 8-224,-7-3 128,8 3-192,-14 0 224,11 3-256,-2 2 319,8 6-255,-9 0 448,9 5-352,-9 8 160,9 3-288,-4 4 128,8 1-160,-4 2 224,6-1-224,-3 1 32,2 1-96,-1 1 32,1 4-64,-5-7-224,3 3 96,-6-5-800,3-1 480,-9-6-864,4-4 737,-8-16-257,0 0 480,-8-20 192,3 4 96,-5-12 576,10 10-288,-4-14 480,8 9-449,1-9 225,3 5-288,1-1 224,8 5-256,1 0-96,3 7-64,5-4-480,10 8 256,-2-4-1311,2 9 831,-2-5-2688,5 5 1888,-3-5-2784,8 8 2432</inkml:trace>
        </inkml:traceGroup>
        <inkml:traceGroup>
          <inkml:annotationXML>
            <emma:emma xmlns:emma="http://www.w3.org/2003/04/emma" version="1.0">
              <emma:interpretation id="{13D45551-9CDA-4611-940E-9CE3A330C199}" emma:medium="tactile" emma:mode="ink">
                <msink:context xmlns:msink="http://schemas.microsoft.com/ink/2010/main" type="inkWord" rotatedBoundingBox="25219,5278 26986,5292 26978,6198 25211,6184"/>
              </emma:interpretation>
              <emma:one-of disjunction-type="recognition" id="oneOf3">
                <emma:interpretation id="interp15" emma:lang="zh-CN" emma:confidence="0">
                  <emma:literal>核</emma:literal>
                </emma:interpretation>
                <emma:interpretation id="interp16" emma:lang="zh-CN" emma:confidence="0">
                  <emma:literal>椽</emma:literal>
                </emma:interpretation>
                <emma:interpretation id="interp17" emma:lang="zh-CN" emma:confidence="0">
                  <emma:literal>橡</emma:literal>
                </emma:interpretation>
                <emma:interpretation id="interp18" emma:lang="zh-CN" emma:confidence="0">
                  <emma:literal>梭</emma:literal>
                </emma:interpretation>
                <emma:interpretation id="interp19" emma:lang="zh-CN" emma:confidence="0">
                  <emma:literal>棂</emma:literal>
                </emma:interpretation>
              </emma:one-of>
            </emma:emma>
          </inkml:annotationXML>
          <inkml:trace contextRef="#ctx0" brushRef="#br0" timeOffset="5992">25474 6460 7936,'-10'-9'2976,"10"9"-1600,4 6-896,-4-6 1312,0 0-1024,0 0 415,9 0-703,6 0 64,1 0-288,12-9 96,-2 6-192,4-10 0,4 10-96,2-13-416,-6 8 224,-4-7-1024,0 7 641,-8-9-1345,0 11 1056,-13-7-672,0 7 864,-15-7 32,2 6 352,-10-6 288,8 7-32,-11-7 640,8 7-384,-5-8 448,6 6-416,-2 2 192,10 6-288,-4 3 224,8 5-256,0 15 320,8 4-288,0 12 384,2 0-352,-6 13 383,0 2-383,-4 4 224,4 0-256,-8-3-224,0-7 0,0-6-864,4-4 481,-5-5-1889,0-11 1280,-3-13-2304,8-1 1856,-8-16-1984,8-1 1952</inkml:trace>
          <inkml:trace contextRef="#ctx0" brushRef="#br0" timeOffset="6340">25579 6476 5888,'-5'-8'2176,"5"8"-1152,0-36-576,0 33 1344,0 10-992,0 1 736,0 8-896,-4 2 448,4 2-640,-8 11 319,2 2-447,-6 5 64,4-4-256,-7 2-480,7 0 160,-10-8-1599,10-2 991,-2-14-2560,7 0 1888,-2-20-2336,5-4 2176,0-16-32,8 4 992,-3-2 2208,8 7-800,0 0 1984,5 5-1536,0 12 1344,0 4-1472,7-2 800,1 8-1088,5 4 256,0 4-640,0 4-192,-6-1-128,3-2-1696,-2-7 896,0-10-3936,-3 0 2624</inkml:trace>
          <inkml:trace contextRef="#ctx0" brushRef="#br0" timeOffset="7285">26008 6071 5120,'0'15'1920,"0"-15"-1024,22 5 224,-18-5 1632,4 3-1472,2 0 448,-2 5-1056,2 0-32,3 4-384,-5 1-97,5-2-95,-8 0-895,3 1 447,-11-1-1728,3 5 1152,-18 0-960,5 4 1120,-13-6 64,8 6 448,-13-1 736,9 6-224,-4-3 992,5 6-672,-2-6 704,5-2-704,5-12 32,13-3-384,5-18 384,3 7-320,5-14 32,5 7-192,8-1-256,1 6 64,-1-1-32,-4 6 64,-5 3-96,-4 3 96,-13 9 736,0 7-352,-18 8 928,2 1-705,-14 3 225,7-4-448,-3-2-320,8-6-32,0-4 0,5-4 32,5-6-224,8 3 128,3-8-384,12 0 256,1-5-96,2 2 192,5-5 1,2 0 63,-2-3 64,3 7 0,-5-4 0,2 8 0,-10-4 0,5 4 0,-10 0 128,1 4-65,-13 4 385,4 4-224,-13 7 512,3 1-416,-16 7 352,5 4-384,-10 5 128,9-6-256,-9 1 0,10 0-96,-7-3-320,12-4 128,-2-10-1088,9 3 672,5-14-1791,4-3 1311,8-11-1440,5-1 1408,10-15-448,-2 4 896,5-10 64,5 11 320,0-6 352,-4 9-64,-6-4 928,2 7-576,-7 0 1184,7 5-928,-10 2 768,5 6-832,-10 0 448,1 6-608,-9 0 448,3 10-481,-6 2 385,3 4-448,-9 6 320,1-3-384,-15 6 256,6 0-288,-13 2 0,7 6-160,-8-2-256,6-2 64,-7 2-1216,15-6 704,-1-9-2623,5-2 1791,0-17-3488,8 0 2784</inkml:trace>
          <inkml:trace contextRef="#ctx0" brushRef="#br0" timeOffset="7585">26192 6687 7040,'5'26'2624,"-5"-26"-1408,13 27-448,-13-13 1376,5-3-1216,-5 4 64,4 1-640,-4 0-224,4-2-64,-4-2-1632,0 4 864,0-12-2176,0 0 1632,0-12-480,10 0 1024,-5-3 960,-2 2-96,1 1 1408,5 5-864,0 0 992,4 6-960,8 0 128,-3 5-512,5 1-160,-2 7-96,-3-1-1856,0 0 992</inkml:trace>
        </inkml:traceGroup>
        <inkml:traceGroup>
          <inkml:annotationXML>
            <emma:emma xmlns:emma="http://www.w3.org/2003/04/emma" version="1.0">
              <emma:interpretation id="{F241F947-9DB8-470A-80B4-9E36801A6978}" emma:medium="tactile" emma:mode="ink">
                <msink:context xmlns:msink="http://schemas.microsoft.com/ink/2010/main" type="inkWord" rotatedBoundingBox="26230,5446 26998,5471 26976,6182 26208,6157"/>
              </emma:interpretation>
              <emma:one-of disjunction-type="recognition" id="oneOf4">
                <emma:interpretation id="interp20" emma:lang="zh-CN" emma:confidence="0">
                  <emma:literal>函</emma:literal>
                </emma:interpretation>
                <emma:interpretation id="interp21" emma:lang="zh-CN" emma:confidence="0">
                  <emma:literal>凼</emma:literal>
                </emma:interpretation>
                <emma:interpretation id="interp22" emma:lang="zh-CN" emma:confidence="0">
                  <emma:literal>涵</emma:literal>
                </emma:interpretation>
                <emma:interpretation id="interp23" emma:lang="zh-CN" emma:confidence="0">
                  <emma:literal>凾</emma:literal>
                </emma:interpretation>
                <emma:interpretation id="interp24" emma:lang="zh-CN" emma:confidence="0">
                  <emma:literal>幽</emma:literal>
                </emma:interpretation>
              </emma:one-of>
            </emma:emma>
          </inkml:annotationXML>
          <inkml:trace contextRef="#ctx0" brushRef="#br0" timeOffset="8808">26675 6249 4736,'-5'-8'1824,"5"8"-960,5 0-736,0 0 1056,3 5-704,5-5 736,10 3-736,-6-3 192,4 5-384,-3-1 256,5-2-320,-7 4 320,2 2-320,-5 0 384,0 6-352,-8 10 512,5 0-448,-10 3 576,2 4-513,-4-1 417,2 6-448,-6 0 256,6-6-352,0 6 64,6-2-192,-4 2 0,4-2-64,-1-6-256,-2-1 96,-3-2-960,4-6 608,-8-8-1247,4 1 991,-8-16-832,2 4 896,-6-16 64,-2 4 352,-6-12 480,-3 5-96,-8-4 544,10 3-384,-6 2 288,14 1-352,-5 2 128,10 3-224,-1 0-64,5 9-64,-1-2 32,5 5-32,-5 0 192,10 5-128,-10 3 384,5 3-256,-3 9 383,-2 2-351,-3 3 224,8-2-256,-5-4 0,5 0-128,0-3-128,5-4 0,-1-4 32,0 0 0,-4-8-96,0 0 64,0 0-128,0 0 96,0-4-320,8 0 224,-3-12-448,8 2 353,5-14-289,8 4 288,1-8-192,-1 10 256,5-10-64,0 6 160,0-2 0,-1 12 32,-4 0 128,0 4-32,-8 4 416,0 4-256,-15 8 704,2 4-512,-13 4 735,3 4-639,-3 8 416,3-2-544,0 2-32,5 0-192,5-4-96,3 2 0,5-6-384,10 4 192,-5-9-864,0 0 576,-6-5-1567,2 2 1151,-12-8-3232,8 2 2304,-22-4-2496,2-4 2464</inkml:trace>
          <inkml:trace contextRef="#ctx0" brushRef="#br0" timeOffset="9408">26487 6557 5888,'-13'-3'2176,"13"3"-1152,-5-5-288,5 5 1408,5 8-1216,-2-3 512,2 3-896,0 6 352,-2 11-544,2 1 319,0 6-383,-5-1 192,4 5-256,-4-3 224,0-2-256,0-3 384,4-1-320,-4-2 160,10-2-256,-2-7 128,4-5-160,6-3 160,0 4-192,4-12 32,5 3-64,4-6 32,3-2-64,6-7-96,-1 4 32,-3-3-320,-2 3 192,1-12-1216,-3 9 768,2-5-1695,-4 9 1279,-7-6-1920,-5 7 1696,-10-14-1376,5 7 1504,0-9-256,2 6 800,-3-7 224,2 4 192,-6-1 480,2 4-160,-8 1 992,4 2-640,-2-1 1312,0 2-1024,-4-1 1184,4 7-1152,-4-7 992,0 9-1024,0-4 704,6 5-865,-6 3 449,4 8-640,-4 4 96,4 7-288,0 1 32,4 2-160,2 3-64,-2 1-32,2-2-832,3 3 448,-5 1-2655,5-5 1663,-3-4-4160,-2 0 3104</inkml:trace>
        </inkml:traceGroup>
        <inkml:traceGroup>
          <inkml:annotationXML>
            <emma:emma xmlns:emma="http://www.w3.org/2003/04/emma" version="1.0">
              <emma:interpretation id="{BC450650-689C-4E46-BBAF-BAD61A00BFB4}" emma:medium="tactile" emma:mode="ink">
                <msink:context xmlns:msink="http://schemas.microsoft.com/ink/2010/main" type="inkWord" rotatedBoundingBox="27700,5250 27944,6113 27315,6290 27071,5428"/>
              </emma:interpretation>
              <emma:one-of disjunction-type="recognition" id="oneOf5">
                <emma:interpretation id="interp25" emma:lang="zh-CN" emma:confidence="0">
                  <emma:literal>数</emma:literal>
                </emma:interpretation>
                <emma:interpretation id="interp26" emma:lang="zh-CN" emma:confidence="0">
                  <emma:literal>叛</emma:literal>
                </emma:interpretation>
                <emma:interpretation id="interp27" emma:lang="zh-CN" emma:confidence="0">
                  <emma:literal>類</emma:literal>
                </emma:interpretation>
                <emma:interpretation id="interp28" emma:lang="zh-CN" emma:confidence="0">
                  <emma:literal>數</emma:literal>
                </emma:interpretation>
                <emma:interpretation id="interp29" emma:lang="zh-CN" emma:confidence="0">
                  <emma:literal>教</emma:literal>
                </emma:interpretation>
              </emma:one-of>
            </emma:emma>
          </inkml:annotationXML>
          <inkml:trace contextRef="#ctx0" brushRef="#br0" timeOffset="10700">27806 6148 6400,'0'4'2368,"0"-4"-1280,0 8-224,-3-5 1408,3 2-1248,-9-2 288,1 5-800,-10 3-96,0 1-256,-8 4-97,8 4-31,-12-1-191,4 6 95,-6 0 32,6 8 32,-4-2 0,4-4 0,-2 1 415,10-6-223,2-2 544,6-1-416,7-7 224,3-5-320,3-10-128,11 3-64,4-8-32,4 4 0,8-11-352,2 4 192,-2-14-1216,4 6 769,-2-4-1569,-6 4 1216,-9 2-1440,1 6 1376,-13-5-672,-2 8 960,-16-4 480,5 4 192,-10-6 928,5 3-480,-4-11 768,3 11-672,2-8 416,2 4-544,-4-4 256,12 5-352,-8 0 288,10 6-320,-4 0 512,4 4-416,0 4 512,4 4-512,0 7 512,2 5-512,-4 12 575,8 6-511,-6 10 224,0 2-352,2-3-64,2-4-128,2-7-128,-2-1 32,-4 3-832,4 2 480,-3-17-1599,0 0 1119,-5-7-1472,0 1 1344,-10-10-832,7 0 1056,-6-6-32,3 0 480,-6-14 640,8 1-160,-6-3 800,6 5-544,0-3 512,4 6-512,-4-5 32,8 8-256,-8 4 32,4 4-128,-6 4 512,4 8-352,-4 0 896,2 7-672,-10 4 704,6 4-672,-4 1 447,2 0-543,2-1 32,3-4-256,0 5 96,10-6-160,0 2 64,7-4-96,-3 0-192,4-6 32,1-1-1088,0-2 608,2-8-2975,2 2 1919,4-18-3200,0 7 2688</inkml:trace>
          <inkml:trace contextRef="#ctx0" brushRef="#br0" timeOffset="9825">27508 6187 5632,'0'-16'2176,"0"16"-1152,0-3-352,0-2 1568,0 10-1248,0 3 672,5 3-992,0 9 192,4 3-512,-5 7-65,4 3-159,-3-11-927,3 3 415,2-6-2880,3-4 1824,-5-15-3200,5 0 2656</inkml:trace>
          <inkml:trace contextRef="#ctx0" brushRef="#br0" timeOffset="11551">27776 6577 6400,'0'8'2368,"0"-8"-1280,0 11-288,0-6 1152,0 3-1056,0-1 256,0 9-704,0 3 288,0 4-416,-4-3 63,0 4-255,-14 7 0,5 0-64,-5-4-64,5-2 32,-5-3-32,10 2 0,-14 7 0,4-8 0,-4-7 128,10-5-64,-6-7 384,4 0-224,-3-12 32,8 5-160,-3-9-192,2 0 32,2-2-32,8-3 32,-5-14-512,10 12 320,-2-6-799,12 6 575,-7-12-768,10 9 736,12-22-544,4 8 608,8-9-160,1 6 320,-4-13 128,0 10 64,-4-5 448,1 11-192,-10 5 832,0 12-544,-14 3 800,2 9-736,-18 7 320,4 12-480,-12 2 383,-2 10-447,-8-1 352,9 5-352,0-9 0,8 0-192,0-7-64,5 1 0,0-6-32,10 5 0,-2-5 64,10 1-32,-5 0 256,0 3-160,-1-3 384,2 4-288,0 1 320,0 2-320,-6 4 384,1 5-352,-9-1 160,3 0-256,-6-4 64,3 2-128,-9-6-192,1 1 32,-10-8-896,4-1 544,-8-7-1024,9 4 800,-5-8-384,10 4 608,-10-4-64,10 1 289,-5-10 31,3 7 96,6-11 128,4 9-32,0-8 319,9 5-159,-4-1 320,8 4-288,0 0 448,5 8-384,-2 0 512,6 5-480,-4 3 288,4 7-352,0 1 64,4 0-192,5 7-192,0 0 0,-5 1-1600,0 4 928,-4-9-4223,0 0 2783,-8-8-3200,2 9 3072</inkml:trace>
        </inkml:traceGroup>
        <inkml:traceGroup>
          <inkml:annotationXML>
            <emma:emma xmlns:emma="http://www.w3.org/2003/04/emma" version="1.0">
              <emma:interpretation id="{A7616361-C9C5-42E1-A5BE-172167D0D979}" emma:medium="tactile" emma:mode="ink">
                <msink:context xmlns:msink="http://schemas.microsoft.com/ink/2010/main" type="inkWord" rotatedBoundingBox="28260,6073 28295,6074 28294,6129 28259,6128"/>
              </emma:interpretation>
              <emma:one-of disjunction-type="recognition" id="oneOf6">
                <emma:interpretation id="interp30" emma:lang="zh-CN" emma:confidence="0">
                  <emma:literal>,</emma:literal>
                </emma:interpretation>
                <emma:interpretation id="interp31" emma:lang="zh-CN" emma:confidence="0">
                  <emma:literal>.</emma:literal>
                </emma:interpretation>
                <emma:interpretation id="interp32" emma:lang="zh-CN" emma:confidence="0">
                  <emma:literal>、</emma:literal>
                </emma:interpretation>
                <emma:interpretation id="interp33" emma:lang="zh-CN" emma:confidence="0">
                  <emma:literal>·</emma:literal>
                </emma:interpretation>
                <emma:interpretation id="interp34" emma:lang="zh-CN" emma:confidence="0">
                  <emma:literal>(</emma:literal>
                </emma:interpretation>
              </emma:one-of>
            </emma:emma>
          </inkml:annotationXML>
          <inkml:trace contextRef="#ctx0" brushRef="#br0" timeOffset="11751">28543 6862 10496,'-35'16'3936,"35"-16"-2112,0 22-3520,0-15-3104,10 3 2400</inkml:trace>
        </inkml:traceGroup>
      </inkml:traceGroup>
    </inkml:traceGroup>
  </inkml:traceGroup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7:20.24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8F4E7604-F713-4872-83D4-F26D68B2B7CB}" emma:medium="tactile" emma:mode="ink">
          <msink:context xmlns:msink="http://schemas.microsoft.com/ink/2010/main" type="inkDrawing" rotatedBoundingBox="22009,416 33947,6515 31302,11691 19364,5592" shapeName="Other"/>
        </emma:interpretation>
      </emma:emma>
    </inkml:annotationXML>
    <inkml:trace contextRef="#ctx0" brushRef="#br0">22262 1223 4736,'-5'-19'1760,"10"30"-960,-5-6-928,0-5 256,0 6-64,-5 11 96,2-1 224,-1-1 64,-2 4-224,-6 9 160,4 2 32,-2 6 0,2 6 0,-2 13-96,2 20-32,0 3-96,-7-1 32,7 6-64,-1 1 64,0 7 0,1 1 32,-2 22 0,7-8 0,-2 4-128,-8-1-96,13-1 0,0-3-32,5 4 128,3 1 64,-3-1 64,3-7 0,0-5 0,6-2 0,0-3 0,-2 10 0,2-13-128,-2 0-32,2-3 32,-2 8 0,-2-8 0,4 8 64,3-2-32,-1 8 64,7-20-64,-15-5 0,2 11-32,-5-8 63,8-1-95,-5-2 0,0 6 32,2 13 0,-2-13 0,-4-6 0,2 14 0,-3 2 0,2-5-64,4 6-64,-6-1 32,7 1 32,-2-9-32,-3 6 64,3-6-64,-3-2-32,3-4 32,-3 9 32,3-3-32,-3-2-32,5-6 32,-7 3-32,2 0 0,3-4 0,2 1-96,-2-2 0,2 1 256,-2 1 192,0 3-160,2-12-32,-2-4-96,2 1 32,-2 4-128,0-6 0,2 2 32,-2-1 64,4-4 32,-2 1 32,8 7-160,-2-8-32,7-3 96,-1-4 32,-1-7-96,-3-2-32,4 0 96,0 2 96,9-6-96,-5-2-32,5-5-64,5 0 0,2-4 128,6 1 96,4 0-128,4-6-96,24 6-64,2-6 0,2-2 96,-10-1 0,12 1 32,-2-4 0,0 6-96,-1-2 0,8-4 64,1 4 64,0-1 0,-6-2-32,2 2 96,4-4 0,0 1-192,4 0 0,8-13 32,-2 8 96,-8 1-64,16-4 0,-4 4 32,-2-4 0,1-4-224,12-1-96,-2-3 256,2 5 96,-3-5 128,4 0 64,10 0-96,-6-5-96,-8 5-224,13-3-128,-2-13 96,21 8 128,-24 0 64,-4 2 96,0-3-96,0 4-64,1-1 64,12-7 64,-9 6 0,-13-12 64,18 3-128,-17-4 0,0 17 32,2-13 0,6 16 0,-8-12 0,0 12 0,-1-12 64,-1 8-96,-3-4 0,9 5 32,0-5 0,-18 5 0,17-2 0,-4 2 0,1 3 0,8 0 0,-8 0 0,-6 0 192,14 0 128,-8 0-384,-1 3-160,5 5 96,-1-5 32,-12 10 96,8-6 0,-4 1-96,-1 0 64,3 0 32,1-5 64,-2 13-96,-7-7-64,10 2 128,-7-3 32,2 0 0,-8-1 32,14-3-64,-10 4-32,-4 4 32,14-1-32,-14-3-96,0 1 64,0-3 32,4-6 0,-4 8 0,-8-3 0,3 2 0,2-3 64,-6-4-32,-4 8 64,-1 3 0,2 1 96,7-1-160,-2 9-96,-11-1-64,4 5 96,6-9-64,-2-2 32,3-1-96,-2 7-32,-1-7-480,-8-24-191,-2-4-1409,-20-4-512,-12-14-960</inkml:trace>
  </inkml:traceGroup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7:43.00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9A0C8C8-9086-40CF-B516-E92CDCC1303A}" emma:medium="tactile" emma:mode="ink">
          <msink:context xmlns:msink="http://schemas.microsoft.com/ink/2010/main" type="inkDrawing"/>
        </emma:interpretation>
      </emma:emma>
    </inkml:annotationXML>
    <inkml:trace contextRef="#ctx0" brushRef="#br0">13835 6928 2560,'-26'-16'1056,"12"8"-576,-2-7-64,6 7 352,2 0 224,-5-3 128,0-1-64,-10-4 64</inkml:trace>
  </inkml:traceGroup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7:47.41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D72BC571-DDEA-43E2-9976-C3EEB47AAA6F}" emma:medium="tactile" emma:mode="ink">
          <msink:context xmlns:msink="http://schemas.microsoft.com/ink/2010/main" type="inkDrawing" rotatedBoundingBox="11604,10819 12507,9434 12625,9511 11723,10897" semanticType="connector" shapeName="Other">
            <msink:sourceLink direction="with" ref="{A40523E9-6024-482E-8D01-5DC04C358617}"/>
            <msink:sourceLink direction="with" ref="{AFFA3F81-27D6-4C9B-9B05-0D4AB58575A0}"/>
          </msink:context>
        </emma:interpretation>
      </emma:emma>
    </inkml:annotationXML>
    <inkml:trace contextRef="#ctx0" brushRef="#br0">12853 10284 3968,'-13'0'1568,"13"0"-832,-10 20-384,5-12 1280,2-2-928,-9 2 736,1 4-832,-1 1 448,4 1-608,-15 3 384,10-3-480,-13 2 320,3 0-384,-7 4 352,8 3-384,-13 7 288,9 3-288,-10 1 287,6 4-319,-10 10 320,10-4-320,-9 14 224,3 0-224,-3 9 128,11-9-192,-5 11 64,2-5-128,-10 5 0,15-2-32,-13 3-64,8-4 32,-7 9-608,10-11 320,-3 3-3423,15-12 2047,2-8-4064,10-16 3232</inkml:trace>
  </inkml:traceGroup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7:44.73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40523E9-6024-482E-8D01-5DC04C358617}" emma:medium="tactile" emma:mode="ink">
          <msink:context xmlns:msink="http://schemas.microsoft.com/ink/2010/main" type="inkDrawing" rotatedBoundingBox="10942,5817 21052,6294 20854,10489 10744,10012" hotPoints="21693,8431 15779,10257 10032,7959 15946,6133" semanticType="enclosure" shapeName="Ellipse">
            <msink:destinationLink direction="with" ref="{D72BC571-DDEA-43E2-9976-C3EEB47AAA6F}"/>
          </msink:context>
        </emma:interpretation>
      </emma:emma>
    </inkml:annotationXML>
    <inkml:trace contextRef="#ctx0" brushRef="#br0">13664 6810 11264,'-34'-16'1056,"-1"0"-256,-4 4-128,-15 1-64,-2 0-192,-6 6 0,-5 10-64,2 3 32,-14-5 0,5 1-1,-1 3-63,-13 2-32,1-1-96,4 3 32,-1 5-192,-4 4-32,5-1 192,4 9 192,-5 11-192,9-5-96,-3 9-64,12 0 32,1 0-32,4 3-32,-1 6 96,9 6 0,-4 4-32,8 1-64,2 10 32,-1 9 32,-1 0 32,0-3 32,5 6-64,-4-3-64,-4 7 32,8 5 32,5 0-32,-1-5 64,6 0 0,-10 22 96,-1-14-32,11-3 0,8-1-96,3 0 32,5 13-64,5-17 64,5-11-64,3 8-32,5-3 96,0-6 0,8-2-32,7 3 32,6 3-128,5-7 0,5-7 32,25 0 64,3 5-32,-3 0-32,-17-22 32,36 20-32,0-4 0,12-8 64,10 1-96,4-1 0,4 2 96,5-10 32,-1-8-128,9-2-32,15-2 96,-11-5 96,9 9-96,2-6-32,12-9 0,8-1 64,-4-1-32,1-3-32,2-2 32,15-1-32,-5 0-96,-8 1 64,4-1 32,9 1 64,-9-1-96,5-2 0,7 2-32,6-3 0,-14-1 64,1 1 0,4-5 0,8 9 0,-18 7 0,5-4 64,-3-3-96,8-1 0,-14-14 32,1 14 64,-10-8-32,2 1-32,6-7 32,-11-2 32,8 5-192,6-4 32,7-4 96,-13 0 64,-44 0-96,52-4-32,-38 1-64,48-10 96,-49 7 0,36-30 32,-9 8 64,-10 0 96,2 6-64,-11-14-64,-10 5-96,5 1 32,-1-3 32,-7 2 0,6-2-96,-9-12 64,-14 10 96,1-7 32,-6 0-32,-2-2-64,-6-11-64,-4-3 32,8 4 96,-4-4 32,-17-5-32,4 4 32,-3-4-64,-6-7-32,-14-8-64,7 12 32,-5-12 32,-6 0 64,-9 0-96,2 0 0,-10-4 32,-3 1 64,-5-2-32,-6 10 64,-4-13-128,-8 0 0,-4 0 96,-4 3 96,-5-14-128,-5 11-32,-5-3 0,-6 7 0,-7-3 0,-2 6 0,1 1 0,-6 5 64,-6-18-96,-12 19 0,-1 0 32,-3 11 64,-6-9-32,6-5-32,-1 6 32,-12 2-32,11 1 0,1 2 0,4-6 64,-16 12 96,7 8 0,-4-2 64,6 10-128,-6 3-64,-4 0 0,4-8 32,1 0-32,-14 8-32,6 8 32,-6 7 32,1 1-32,-6 7 64,5 5-128,1 0 0,-1 3 96,-9-1 32,-1 1 32,3 5 0,-5 0-64,7 3-64,5 3 32,-4-3 32,0 3 32,-9-3 96,4 0-160,5 0-32,-4 5-64,3-5 0,-2 0 0,-10 0 0,-6 0 128,1 0 96,5-5-64,-4 5 0,-9 0-32,2 0 32,3 0-64,0 0-32,-6 5 96,9-2 0,-21 2-320,-6-1-160,-4 4 384,10-1 224,-1 0-96,4 1 0,-3 8-128,5-4-96,3 12 64,9-5 0,4-4 32,-1 1 64,6 4-736,-3-1-352,-3 4-1216,1 10-576,6-8-2687</inkml:trace>
  </inkml:traceGroup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8:17.25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2E33E8B-EA2D-47AC-8C02-08C00B546AAF}" emma:medium="tactile" emma:mode="ink">
          <msink:context xmlns:msink="http://schemas.microsoft.com/ink/2010/main" type="writingRegion" rotatedBoundingBox="20416,11754 25534,11582 25577,12854 20459,13026">
            <msink:destinationLink direction="with" ref="{567EA906-7B01-4F52-B04A-C33D7AF1A865}"/>
          </msink:context>
        </emma:interpretation>
      </emma:emma>
    </inkml:annotationXML>
    <inkml:traceGroup>
      <inkml:annotationXML>
        <emma:emma xmlns:emma="http://www.w3.org/2003/04/emma" version="1.0">
          <emma:interpretation id="{2961756E-C0E0-407D-BAA4-19D30E4F6DF6}" emma:medium="tactile" emma:mode="ink">
            <msink:context xmlns:msink="http://schemas.microsoft.com/ink/2010/main" type="paragraph" rotatedBoundingBox="20416,11754 25534,11582 25577,12854 20459,130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6BBCC1-A042-4286-B36E-D06A2BCF1245}" emma:medium="tactile" emma:mode="ink">
              <msink:context xmlns:msink="http://schemas.microsoft.com/ink/2010/main" type="line" rotatedBoundingBox="20416,11754 25534,11582 25577,12854 20459,13026"/>
            </emma:interpretation>
          </emma:emma>
        </inkml:annotationXML>
        <inkml:traceGroup>
          <inkml:annotationXML>
            <emma:emma xmlns:emma="http://www.w3.org/2003/04/emma" version="1.0">
              <emma:interpretation id="{062FEA71-1581-4E1C-A9D8-08CF1E26F4C5}" emma:medium="tactile" emma:mode="ink">
                <msink:context xmlns:msink="http://schemas.microsoft.com/ink/2010/main" type="inkWord" rotatedBoundingBox="20416,11754 21070,11732 21108,12880 20454,12902"/>
              </emma:interpretation>
              <emma:one-of disjunction-type="recognition" id="oneOf0">
                <emma:interpretation id="interp0" emma:lang="zh-CN" emma:confidence="0">
                  <emma:literal>l</emma:literal>
                </emma:interpretation>
                <emma:interpretation id="interp1" emma:lang="zh-CN" emma:confidence="0">
                  <emma:literal>L</emma:literal>
                </emma:interpretation>
                <emma:interpretation id="interp2" emma:lang="zh-CN" emma:confidence="0">
                  <emma:literal>[</emma:literal>
                </emma:interpretation>
                <emma:interpretation id="interp3" emma:lang="zh-CN" emma:confidence="0">
                  <emma:literal>」</emma:literal>
                </emma:interpretation>
                <emma:interpretation id="interp4" emma:lang="zh-CN" emma:confidence="0">
                  <emma:literal>6</emma:literal>
                </emma:interpretation>
              </emma:one-of>
            </emma:emma>
          </inkml:annotationXML>
          <inkml:trace contextRef="#ctx0" brushRef="#br0">20902 12549 6272,'-8'-8'2368,"8"8"-1280,-5-4-576,0 0 1536,5 8-1152,-4-4 800,0 9-1024,-6-6 223,10 5-543,-3 0 384,3 4-448,-10 7 352,7 0-352,-7 17 256,10-2-288,-8 25 128,4 4-224,-10 14 224,2 1-256,-14 11 96,8-6-128,-5-2 96,10-10-128,0 3-32,5-8 0,3-8-32,10-11 0,-2-3 0,7-10 0,3-10 0,0-4 0,0-9 0,0-3 0,0-4 0,5 0 0,-1-4 0,5 4 0,0-12 64,0 0-32,4 4-96,6 4 32,2-11-32,2 6 0,2 2 64,3 6 0,2-6-288,-3 0 160,4-11-928,-4 3 576,-11 0-2335,2 7 1567,-9-8-4224,-4 4 3072</inkml:trace>
        </inkml:traceGroup>
        <inkml:traceGroup>
          <inkml:annotationXML>
            <emma:emma xmlns:emma="http://www.w3.org/2003/04/emma" version="1.0">
              <emma:interpretation id="{65DC658D-59AA-4012-BDAC-8E0FC7B2A14A}" emma:medium="tactile" emma:mode="ink">
                <msink:context xmlns:msink="http://schemas.microsoft.com/ink/2010/main" type="inkWord" rotatedBoundingBox="21166,12217 21275,12213 21297,12870 21189,12874"/>
              </emma:interpretation>
              <emma:one-of disjunction-type="recognition" id="oneOf1">
                <emma:interpretation id="interp5" emma:lang="zh-CN" emma:confidence="0">
                  <emma:literal>i</emma:literal>
                </emma:interpretation>
                <emma:interpretation id="interp6" emma:lang="zh-CN" emma:confidence="0">
                  <emma:literal>ⅰ</emma:literal>
                </emma:interpretation>
                <emma:interpretation id="interp7" emma:lang="zh-CN" emma:confidence="0">
                  <emma:literal>;</emma:literal>
                </emma:interpretation>
                <emma:interpretation id="interp8" emma:lang="zh-CN" emma:confidence="0">
                  <emma:literal>Ⅴ</emma:literal>
                </emma:interpretation>
                <emma:interpretation id="interp9" emma:lang="zh-CN" emma:confidence="0">
                  <emma:literal>ⅴ</emma:literal>
                </emma:interpretation>
              </emma:one-of>
            </emma:emma>
          </inkml:annotationXML>
          <inkml:trace contextRef="#ctx0" brushRef="#br0" timeOffset="253">21442 13317 5376,'0'-16'2112,"0"16"-1152,0-23-480,0 15 1440,0 8-1088,-5-3 1024,5 3-1056,-3 3 544,3 9-768,-5 4 351,10 0-575,-5 6 320,0 6-384,0 3-96,0 4-96,0 0-352,0-3 128,0 2-1376,3-3 865,-3 1-3841,0-4 2496,0-8-2848,0-2 2752</inkml:trace>
          <inkml:trace contextRef="#ctx0" brushRef="#br0" timeOffset="600">21497 13018 6784,'0'-17'2528,"0"17"-1344,-7 0-1088,7 0 544,7 17-384,-7-10-832,9 2 288,1-2-3072,-1 2 1856</inkml:trace>
        </inkml:traceGroup>
        <inkml:traceGroup>
          <inkml:annotationXML>
            <emma:emma xmlns:emma="http://www.w3.org/2003/04/emma" version="1.0">
              <emma:interpretation id="{91CD5CD7-5C04-4A07-9C40-A89E23E3DE7D}" emma:medium="tactile" emma:mode="ink">
                <msink:context xmlns:msink="http://schemas.microsoft.com/ink/2010/main" type="inkWord" rotatedBoundingBox="21381,12406 21686,12396 21702,12855 21396,12865"/>
              </emma:interpretation>
              <emma:one-of disjunction-type="recognition" id="oneOf2">
                <emma:interpretation id="interp10" emma:lang="zh-CN" emma:confidence="0">
                  <emma:literal>n</emma:literal>
                </emma:interpretation>
                <emma:interpretation id="interp11" emma:lang="zh-CN" emma:confidence="0">
                  <emma:literal>厶</emma:literal>
                </emma:interpretation>
                <emma:interpretation id="interp12" emma:lang="zh-CN" emma:confidence="0">
                  <emma:literal>八</emma:literal>
                </emma:interpretation>
                <emma:interpretation id="interp13" emma:lang="zh-CN" emma:confidence="0">
                  <emma:literal>u</emma:literal>
                </emma:interpretation>
                <emma:interpretation id="interp14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884">21728 13189 6656,'-11'15'2464,"11"-15"-1344,-3 54-192,-1-38 1472,8 0-1344,-8 8 576,-2-2-993,-2 6 257,-2 3-512,-2 8 288,8 5-384,-6-10 64,8-4-224,-13-2-64,15-4-32,0-12-192,15-4 96,-7-20-192,0-4 160,4-12-256,4 9 224,-4-16-320,6 9 288,-5-13-160,4 6 192,1-6 288,-1 12-96,-4 4 64,0 7-64,-4 5 288,0 3-160,-4 4 608,3 8-448,-4 4 192,1 3-320,-1 5 64,1 3-160,-5 9 0,4 0-64,1 6-128,-2 1 32,2 4-544,4-3 320,0-2-1600,-1-2 1056,2-12-2687,-2 0 1951,0-26-3296,1 3 2720</inkml:trace>
        </inkml:traceGroup>
        <inkml:traceGroup>
          <inkml:annotationXML>
            <emma:emma xmlns:emma="http://www.w3.org/2003/04/emma" version="1.0">
              <emma:interpretation id="{42323E55-435D-4E82-B4B1-1934E731BE2C}" emma:medium="tactile" emma:mode="ink">
                <msink:context xmlns:msink="http://schemas.microsoft.com/ink/2010/main" type="inkWord" rotatedBoundingBox="21786,12292 22944,12254 22961,12766 21804,12805"/>
              </emma:interpretation>
              <emma:one-of disjunction-type="recognition" id="oneOf3">
                <emma:interpretation id="interp15" emma:lang="zh-CN" emma:confidence="0">
                  <emma:literal>起</emma:literal>
                </emma:interpretation>
                <emma:interpretation id="interp16" emma:lang="zh-CN" emma:confidence="0">
                  <emma:literal>瓜</emma:literal>
                </emma:interpretation>
                <emma:interpretation id="interp17" emma:lang="zh-CN" emma:confidence="0">
                  <emma:literal>虮</emma:literal>
                </emma:interpretation>
                <emma:interpretation id="interp18" emma:lang="zh-CN" emma:confidence="0">
                  <emma:literal>玭</emma:literal>
                </emma:interpretation>
                <emma:interpretation id="interp19" emma:lang="zh-CN" emma:confidence="0">
                  <emma:literal>垇</emma:literal>
                </emma:interpretation>
              </emma:one-of>
            </emma:emma>
          </inkml:annotationXML>
          <inkml:trace contextRef="#ctx0" brushRef="#br0" timeOffset="1989">22064 13417 6400,'-18'-6'2464,"18"6"-1344,18-5-736,-13 2 1152,3 3-864,1-5 384,5 5-608,3-3-128,0-1-192,0-4-96,6 4 0,-2-3-128,7 2 64,-7-6-320,1-1 192,-6-4-448,8 5 352,-12-12 0,2 7 128,-18-9 160,4 11 0,-10-2 416,2 5-256,-10-1 704,8 4-512,-6 5 1024,4 6-801,-11 5 769,10 4-768,-10 7 448,10 0-608,-5 9 448,10-1-480,-5 4 128,4 5-320,5-2-64,8-1-96,5-11-256,4 1 96,5-10-512,3-2 320,10-11-992,-1 0 704,6-8-992,0 0 896,-2-7-671,-3 7 799,-5-11-224,1 8 448,-11-11 192,2 8 96,-4-14 160,4 6-64,-9-14 320,4 8-192,-9 0 512,5 9-384,-9 0 639,5 4-543,-10-1 416,5 5-480,-9 2 256,5 9-352,-9 12 480,4 4-416,-9 7 352,10 4-384,-6 4 0,4 1-192,8 2 0,2 2-32,2-8-64,8 0 32,4-9-256,-2 0 128,2-12-608,4-3 416,-1-15-672,1 3 544,-2-11-192,7-1 320,-5-4 128,-1 9 64,-4-1 224,0 8-64,0 0 256,5 8-192,-5 0 320,4 8-256,-8 4 96,4 4-160,-9 0-64,5 3-32,-4-7-1088,0 4 576,0-13-1727,-3-3 1247,4-16-832,-1 4 1056,-2-18 32,1 2 448,2-8 576,6 10-160,-4-1 864,6 8-576,-5-1 992,0 7-800,0 6 607,-1 11-735,1 7 384,5 5-544,-6 4 320,0 3-384,-3 9 192,4-1-256,-9 3 64,4-2-160,-4 3 64,0 3-96,0-5-64,5-11 0,0-18 32,-2-4-32,2-15 128,3-1-96,2-15 32,2 8-32,6-21-64,0 9 32,-2-10-32,2 5 0,0-3-96,0 7 64,-5-3-192,5 13 128,-5-9-1088,5 7 640,-6 0-2272,2 9 1537,-6 4-4193,6 11 3072</inkml:trace>
        </inkml:traceGroup>
        <inkml:traceGroup>
          <inkml:annotationXML>
            <emma:emma xmlns:emma="http://www.w3.org/2003/04/emma" version="1.0">
              <emma:interpretation id="{F7538EB5-21B1-474D-AD9B-FDB3EC8433B3}" emma:medium="tactile" emma:mode="ink">
                <msink:context xmlns:msink="http://schemas.microsoft.com/ink/2010/main" type="inkWord" rotatedBoundingBox="23038,11927 23428,11913 23462,12925 23072,12938"/>
              </emma:interpretation>
              <emma:one-of disjunction-type="recognition" id="oneOf4">
                <emma:interpretation id="interp20" emma:lang="zh-CN" emma:confidence="0">
                  <emma:literal>S</emma:literal>
                </emma:interpretation>
                <emma:interpretation id="interp21" emma:lang="zh-CN" emma:confidence="0">
                  <emma:literal>∫</emma:literal>
                </emma:interpretation>
                <emma:interpretation id="interp22" emma:lang="zh-CN" emma:confidence="0">
                  <emma:literal>s</emma:literal>
                </emma:interpretation>
                <emma:interpretation id="interp23" emma:lang="zh-CN" emma:confidence="0">
                  <emma:literal>g</emma:literal>
                </emma:interpretation>
                <emma:interpretation id="interp24" emma:lang="zh-CN" emma:confidence="0">
                  <emma:literal>亍</emma:literal>
                </emma:interpretation>
              </emma:one-of>
            </emma:emma>
          </inkml:annotationXML>
          <inkml:trace contextRef="#ctx0" brushRef="#br0" timeOffset="2668">23679 12782 6272,'-5'-22'2368,"5"22"-1280,-3-20-768,-2 12 1184,0 5-864,-8-5 864,5 5-896,-10-6 480,8 9-640,-11-5 319,8 5-447,-9 0 64,4 8-256,-8-2-64,8 5-32,-3 4 96,3 1-64,5 6 32,3 6-32,7 11-64,6 5 32,12 6 32,1 0-32,7 13 320,-2-5-160,6 12 160,4-6-192,0-6 288,-5-4-256,-5 4 160,-3-3-192,-13 0 224,-5-8-256,-18-13 160,0-1-160,-16-11 64,7-6-96,-17-1-352,5 1 160,-10-8-1248,11-5 736,1-6-2399,12 3 1663,12-19-3616,8 3 2816,18-26-1984,13 9 2400</inkml:trace>
        </inkml:traceGroup>
        <inkml:traceGroup>
          <inkml:annotationXML>
            <emma:emma xmlns:emma="http://www.w3.org/2003/04/emma" version="1.0">
              <emma:interpretation id="{8A238B42-DC90-4508-A678-771C2E6CE2AC}" emma:medium="tactile" emma:mode="ink">
                <msink:context xmlns:msink="http://schemas.microsoft.com/ink/2010/main" type="inkWord" rotatedBoundingBox="23605,11826 23665,11824 23668,11907 23608,11908"/>
              </emma:interpretation>
              <emma:one-of disjunction-type="recognition" id="oneOf5">
                <emma:interpretation id="interp25" emma:lang="zh-CN" emma:confidence="0">
                  <emma:literal>.</emma:literal>
                </emma:interpretation>
                <emma:interpretation id="interp26" emma:lang="zh-CN" emma:confidence="0">
                  <emma:literal>·</emma:literal>
                </emma:interpretation>
                <emma:interpretation id="interp27" emma:lang="zh-CN" emma:confidence="0">
                  <emma:literal>‘</emma:literal>
                </emma:interpretation>
                <emma:interpretation id="interp28" emma:lang="zh-CN" emma:confidence="0">
                  <emma:literal>、</emma:literal>
                </emma:interpretation>
                <emma:interpretation id="interp29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2948">23916 12693 6144,'-21'-17'2272,"16"14"-1216,-5-5-672,6 0 1376,4 5-992,-4-9 832,-1 8-928,-3-3 160,8 2-512,-5-3 32,10 8-224,-5-3 63,0 3-95,0-3 0,0 6-32,0-3-64,5 8 32,-2 0-671,2-1 351,-1-3-1568,0 0 1024,-4 0-3648,4 0 2496</inkml:trace>
        </inkml:traceGroup>
        <inkml:traceGroup>
          <inkml:annotationXML>
            <emma:emma xmlns:emma="http://www.w3.org/2003/04/emma" version="1.0">
              <emma:interpretation id="{FD5FBA15-A035-43F7-903D-69009B467879}" emma:medium="tactile" emma:mode="ink">
                <msink:context xmlns:msink="http://schemas.microsoft.com/ink/2010/main" type="inkWord" rotatedBoundingBox="23682,12352 23940,12343 23957,12853 23699,12861"/>
              </emma:interpretation>
              <emma:one-of disjunction-type="recognition" id="oneOf6">
                <emma:interpretation id="interp30" emma:lang="zh-CN" emma:confidence="0">
                  <emma:literal>c</emma:literal>
                </emma:interpretation>
                <emma:interpretation id="interp31" emma:lang="zh-CN" emma:confidence="0">
                  <emma:literal>。</emma:literal>
                </emma:interpretation>
                <emma:interpretation id="interp32" emma:lang="zh-CN" emma:confidence="0">
                  <emma:literal>0</emma:literal>
                </emma:interpretation>
                <emma:interpretation id="interp33" emma:lang="zh-CN" emma:confidence="0">
                  <emma:literal>○</emma:literal>
                </emma:interpretation>
                <emma:interpretation id="interp3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4085">24135 13200 6144,'-16'-24'2368,"16"24"-1280,-5-20-512,0 14 1152,5 6-960,-8-8 480,3 8-768,-8-8 384,0 8-512,-5 0 320,6 3-385,-6 2 193,10 7-256,-10 4 288,8 6-288,-11 9 160,11 0-224,2 13 224,3-2-256,2 13 32,6 3-96,7 1 32,3-9-64,12-14-32,1-12 32,-2-13-192,2 0 96,-4-19-192,-1-3 160,-3-20-96,3-1 96,-7-14 64,3 3 32,-8-8 64,-1 8-32,-10-2 320,2 9-160,-15 5 160,6 6-192,-17 6-64,4 8-64,-8 3-608,4 4 320,0 8-1504,12 4 960,2-8-2527,7 0 1855,10-12-3104,11 4 2592</inkml:trace>
        </inkml:traceGroup>
        <inkml:traceGroup>
          <inkml:annotationXML>
            <emma:emma xmlns:emma="http://www.w3.org/2003/04/emma" version="1.0">
              <emma:interpretation id="{C95B57BE-B9AD-4298-940E-B34656B7F44C}" emma:medium="tactile" emma:mode="ink">
                <msink:context xmlns:msink="http://schemas.microsoft.com/ink/2010/main" type="inkWord" rotatedBoundingBox="24078,11759 24682,11739 24717,12768 24113,12788">
                  <msink:destinationLink direction="with" ref="{C759FE19-D1E9-4DB6-9906-C03248B9F719}"/>
                </msink:context>
              </emma:interpretation>
              <emma:one-of disjunction-type="recognition" id="oneOf7">
                <emma:interpretation id="interp35" emma:lang="zh-CN" emma:confidence="0">
                  <emma:literal>h</emma:literal>
                </emma:interpretation>
                <emma:interpretation id="interp36" emma:lang="zh-CN" emma:confidence="0">
                  <emma:literal>㣺</emma:literal>
                </emma:interpretation>
                <emma:interpretation id="interp37" emma:lang="zh-CN" emma:confidence="0">
                  <emma:literal>卜</emma:literal>
                </emma:interpretation>
                <emma:interpretation id="interp38" emma:lang="zh-CN" emma:confidence="0">
                  <emma:literal>忄</emma:literal>
                </emma:interpretation>
                <emma:interpretation id="interp39" emma:lang="zh-CN" emma:confidence="0">
                  <emma:literal>\</emma:literal>
                </emma:interpretation>
              </emma:one-of>
            </emma:emma>
          </inkml:annotationXML>
          <inkml:trace contextRef="#ctx0" brushRef="#br0" timeOffset="4702">24355 12587 7168,'-5'-34'2720,"5"34"-1472,0-5-608,-5 2 1408,2 6-1152,-7-3 736,10 0-993,-5 5 289,10 2-544,0 9 352,0 7-416,-5 12 416,3 4-448,2 31 224,0 1-288,-2 22 64,2 0-160,4 2 64,5-6-96,-2 22 0,2-22-192,-2-34-928,2-2 544,-5-17-1760,4-8 1248,0-17-1791,5-8 1567,-5-14-1568,5-5 1568,-5-18-1536,3 3 1536,-1-13-704,-2 8 1120,-5-6 1760,1 7-480,-1-16 2304,1 9-1600,-9-2 1024,5 14-1280,-5 2 608,0 9-864,0 3 608,0 9-736,0-1 640,0 8-673,0 8 673,4 3-704,-1 12 480,8 4-544,-7 9 256,4 3-384,0 3 64,10 2-224,0-5 0,0-5-64,0 2 96,3-1-96,-8-15 128,4-9-128,6-14-96,-2-5 0,-3-17-384,0 6 192,-5-12-736,5 3 544,-5-10-1568,0 7 1120,0-19-2527,0 2 1919,-9 5-3168,1 15 2624</inkml:trace>
        </inkml:traceGroup>
        <inkml:traceGroup>
          <inkml:annotationXML>
            <emma:emma xmlns:emma="http://www.w3.org/2003/04/emma" version="1.0">
              <emma:interpretation id="{F024D465-70F0-4EDD-AC21-13526AD8B1ED}" emma:medium="tactile" emma:mode="ink">
                <msink:context xmlns:msink="http://schemas.microsoft.com/ink/2010/main" type="inkWord" rotatedBoundingBox="24719,12267 25556,12239 25573,12746 24736,12774"/>
              </emma:interpretation>
              <emma:one-of disjunction-type="recognition" id="oneOf8">
                <emma:interpretation id="interp40" emma:lang="zh-CN" emma:confidence="0">
                  <emma:literal>a</emma:literal>
                </emma:interpretation>
                <emma:interpretation id="interp41" emma:lang="zh-CN" emma:confidence="0">
                  <emma:literal>比</emma:literal>
                </emma:interpretation>
                <emma:interpretation id="interp42" emma:lang="zh-CN" emma:confidence="0">
                  <emma:literal>Ⅳ</emma:literal>
                </emma:interpretation>
                <emma:interpretation id="interp43" emma:lang="zh-CN" emma:confidence="0">
                  <emma:literal>ⅵ</emma:literal>
                </emma:interpretation>
                <emma:interpretation id="interp44" emma:lang="zh-CN" emma:confidence="0">
                  <emma:literal>时</emma:literal>
                </emma:interpretation>
              </emma:one-of>
            </emma:emma>
          </inkml:annotationXML>
          <inkml:trace contextRef="#ctx0" brushRef="#br0" timeOffset="5453">24973 13220 7808,'10'34'2880,"-10"-34"-1536,25 28-928,-16-20 1120,0 0-864,5-5 160,-2 2-512,6-13-192,4-4-64,5-20-416,2 6 192,-11-10-384,0 14 320,-8-6 64,-7 8 64,-11-7 384,3 8-192,-8 2 416,0 9-288,-9 5 320,5 6-320,-10 10 511,9 1-415,-4 18 512,10 8-512,-2 2 512,10-3-512,4 0 288,4 5-352,4 14 0,6 4-160,-2-12-64,6-6 0,6-25-384,-4-10 192,11-23-864,-5 0 576,1-10-1216,5 1 960,-12-8-1183,4 7 1087,-12-7-576,6 8 800,-10-15-192,0 2 448,-8 0 480,6 8-96,-12-6 576,6 10-352,-3-2 352,3 5-352,0-2 416,3 12-416,3 0 576,-2 3-480,4 2 640,2 6-577,3 8 641,0 4-640,0 12 416,0 7-512,-3 8 320,-2 0-384,-8 5 256,4-2-288,-4 2 64,0-5-192,0-5 0,0-7-64,0-15-192,4 1 64,0-21-320,10-1 224,-5-13-160,4 1 192,-5-10 0,5 4 64,5-19 128,-1 2-32,1 2 128,4 10-96,0-2 128,0 9-128,5 2 32,-1 7-32,0 4-192,0 4 64,-3 0-1152,3 8 640,-8-2-2847,2 2 1919</inkml:trace>
        </inkml:traceGroup>
      </inkml:traceGroup>
    </inkml:traceGroup>
  </inkml:traceGroup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8:15.02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DB6FBE0-243B-4128-A644-6F849F504740}" emma:medium="tactile" emma:mode="ink">
          <msink:context xmlns:msink="http://schemas.microsoft.com/ink/2010/main" type="inkDrawing" rotatedBoundingBox="16068,12698 19859,12555 19862,12644 16072,12786" semanticType="connector" shapeName="Other">
            <msink:sourceLink direction="with" ref="{AFFA3F81-27D6-4C9B-9B05-0D4AB58575A0}"/>
            <msink:sourceLink direction="with" ref="{567EA906-7B01-4F52-B04A-C33D7AF1A865}"/>
          </msink:context>
        </emma:interpretation>
      </emma:emma>
    </inkml:annotationXML>
    <inkml:trace contextRef="#ctx0" brushRef="#br0">16317 13485 3072,'5'5'1216,"-5"-5"-640,23 0-192,-15 0 768,0 3-608,2-3 480,3 5-576,0-1 448,5-2-480,2 4 192,3-4-352,3-2 288,0 0-320,10 0 160,-1 6-224,9-6 128,-5 2-160,0-2 160,1 0-192,4 0 192,5 0-192,7 0 256,-4 0-224,5 0 256,2 0-256,2 0 96,-1 0-128,12 0 160,-8 0-160,11 0 192,-4 0-192,12 0 96,-9 0-96,19-2 96,-5 2-128,12-8-32,-8 2 0,14-5 32,-11 8-32,16-9 64,-14 4-64,8 0 64,-14 5-64,6-5-32,-9 8 32,9-8-32,-6 8 0,11-9 0,-10 9 0,9-8 0,-8 6 0,-3-10 0,-5 4 0,2-4 0,-7 4 0,2-3-96,-7 6 64,-6-3-1664,-7 5 928,-9 3-4064,-13 3 2688,-14 5-1728</inkml:trace>
  </inkml:traceGroup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8:24.40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567EA906-7B01-4F52-B04A-C33D7AF1A865}" emma:medium="tactile" emma:mode="ink">
          <msink:context xmlns:msink="http://schemas.microsoft.com/ink/2010/main" type="inkDrawing" rotatedBoundingBox="19862,11113 26545,11315 26454,14330 19771,14128" hotPoints="26628,12684 23113,14283 19511,12892 23026,11294" semanticType="container" shapeName="Ellipse">
            <msink:sourceLink direction="with" ref="{E2E33E8B-EA2D-47AC-8C02-08C00B546AAF}"/>
            <msink:destinationLink direction="with" ref="{2DB6FBE0-243B-4128-A644-6F849F504740}"/>
          </msink:context>
        </emma:interpretation>
      </emma:emma>
    </inkml:annotationXML>
    <inkml:trace contextRef="#ctx0" brushRef="#br0">20565 12042 4992,'-41'-6'1920,"41"6"-1024,-43 14-832,25-6 864,10 4-544,-18 8 736,3 4-640,-11 10 544,7 4-576,-7 10 384,3 4-480,-10 9 320,15-2-384,-8 10 352,11 2-384,-7 15 224,12-5-256,0 16 64,10-3-160,3 12 159,5-16-191,5 6 96,8-5-96,0 2 160,5-11-160,0 0 96,-1-8-96,9 9-64,0-14 0,5 6 32,5-8-32,3 2 64,1-2-64,4-1 64,0-4-64,18 0-32,-6-3 32,6 2 160,-2-5-96,6-2 96,0-8-96,4 1 0,-3 0-32,20 1-64,9-6-64,-3-3-32,4 4 128,-15-15 32,6 2 0,12-6-64,-2-5 32,12 0 96,-10 1-64,14-4 32,-4 0-32,35-4 32,-10-4-128,6 3 0,-6-3 96,6 1 32,4-9-32,-9-6-128,4 6-32,-3-11 64,-1 0 64,8-5 0,-4 1-32,1-6 32,0 1 32,3 1-32,-3-7-32,-6-1 32,-2-1-32,-7-3 0,2-1 64,3-7-32,6-3-32,-6-8 32,-4-2 32,-4-7-96,8 0 0,-8-2 32,-9-6 64,-9 5-32,-4 2-32,-9 2 96,-8-3 0,-9 2-128,-10 1-32,1 0 96,-14-14 32,2 2 0,-11-7 32,-7-6-128,-7-3 0,-6 0 96,-10 6 32,-4-4 32,-13 8 0,-14 2-64,-8 3 32,0 1 0,-33-5 32,21 22-64,-37-18-64,1 1-64,-6 8 32,-20-1 32,-1-4 0,-4-2 64,-14 6 32,4 9-32,-11-1 32,-5 12-64,-1 8-32,-9 4-64,-8 4 32,-13 4 32,5 3 0,-10 0 64,-13 5 32,3 4-32,-6-2-64,3 6 32,5 3-32,-2 0 64,2 4 96,13 4-64,-9 4 0,5 3 32,-6 5 0,23 3-160,-1 1 32,6 2 0,8 3 64,9-2-256,4 1-96,8-1-64,-6 8 32,3 7-96,12-2-64,14-6-768,17-2-320,9 0-1823,4 2-737,15-5 384</inkml:trace>
  </inkml:traceGroup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7:50.75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E458E0C-0FFD-4286-9754-4CF3171FA89F}" emma:medium="tactile" emma:mode="ink">
          <msink:context xmlns:msink="http://schemas.microsoft.com/ink/2010/main" type="writingRegion" rotatedBoundingBox="6768,11880 14772,11754 14795,13196 6791,13322">
            <msink:destinationLink direction="with" ref="{AFFA3F81-27D6-4C9B-9B05-0D4AB58575A0}"/>
          </msink:context>
        </emma:interpretation>
      </emma:emma>
    </inkml:annotationXML>
    <inkml:traceGroup>
      <inkml:annotationXML>
        <emma:emma xmlns:emma="http://www.w3.org/2003/04/emma" version="1.0">
          <emma:interpretation id="{70D1E338-3844-4A86-A0BA-56F937607CDF}" emma:medium="tactile" emma:mode="ink">
            <msink:context xmlns:msink="http://schemas.microsoft.com/ink/2010/main" type="paragraph" rotatedBoundingBox="6768,11880 14772,11754 14795,13196 6791,133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499E26-8DEC-48DF-A6E8-CF22FFEA9F03}" emma:medium="tactile" emma:mode="ink">
              <msink:context xmlns:msink="http://schemas.microsoft.com/ink/2010/main" type="line" rotatedBoundingBox="6768,11880 14772,11754 14795,13196 6791,13322"/>
            </emma:interpretation>
          </emma:emma>
        </inkml:annotationXML>
        <inkml:traceGroup>
          <inkml:annotationXML>
            <emma:emma xmlns:emma="http://www.w3.org/2003/04/emma" version="1.0">
              <emma:interpretation id="{41C349E5-EDCF-4AEA-9532-12B0BEA89870}" emma:medium="tactile" emma:mode="ink">
                <msink:context xmlns:msink="http://schemas.microsoft.com/ink/2010/main" type="inkWord" rotatedBoundingBox="6768,11880 7359,11871 7376,12957 6785,12966"/>
              </emma:interpretation>
              <emma:one-of disjunction-type="recognition" id="oneOf0">
                <emma:interpretation id="interp0" emma:lang="zh-CN" emma:confidence="0">
                  <emma:literal>O</emma:literal>
                </emma:interpretation>
                <emma:interpretation id="interp1" emma:lang="zh-CN" emma:confidence="0">
                  <emma:literal>0</emma:literal>
                </emma:interpretation>
                <emma:interpretation id="interp2" emma:lang="zh-CN" emma:confidence="0">
                  <emma:literal>○</emma:literal>
                </emma:interpretation>
                <emma:interpretation id="interp3" emma:lang="zh-CN" emma:confidence="0">
                  <emma:literal>o</emma:literal>
                </emma:interpretation>
                <emma:interpretation id="interp4" emma:lang="zh-CN" emma:confidence="0">
                  <emma:literal>〇</emma:literal>
                </emma:interpretation>
              </emma:one-of>
            </emma:emma>
          </inkml:annotationXML>
          <inkml:trace contextRef="#ctx0" brushRef="#br0">7416 12699 3584,'-18'-13'1408,"18"13"-768,-8-8-128,3 4 1376,5 4-1056,-8-3 1120,3-2-1152,-13 2 576,0 3-800,-7 0 416,3 8-576,-8-1 256,8 6-384,-9 6 192,5 4-257,-10 8 65,10 4-160,-4 16 64,12 1-96,-1 20 160,7 6-160,4 13 96,3-10-96,5 17-192,10-13 32,2-7 32,10-11 32,4-4 0,4-5 0,14-16-96,0-9 64,9-31 96,-4-4-32,2-26 128,3 0-96,-7-30 192,-7 12-160,-6-30-160,-3 10 0,-13-20 160,0 13-32,-13-4 320,-5 19-192,-13-2-32,3 20-96,-11 2-416,8 14 224,-10-3-1472,10 16 897,0-1-2849,8 8 1984,1 8-3040,8 8 2624</inkml:trace>
        </inkml:traceGroup>
        <inkml:traceGroup>
          <inkml:annotationXML>
            <emma:emma xmlns:emma="http://www.w3.org/2003/04/emma" version="1.0">
              <emma:interpretation id="{221B48FA-7BB1-4DD6-8283-74681F075673}" emma:medium="tactile" emma:mode="ink">
                <msink:context xmlns:msink="http://schemas.microsoft.com/ink/2010/main" type="inkWord" rotatedBoundingBox="7279,12470 7787,12462 7801,13306 7293,13314"/>
              </emma:interpretation>
              <emma:one-of disjunction-type="recognition" id="oneOf1">
                <emma:interpretation id="interp5" emma:lang="zh-CN" emma:confidence="0">
                  <emma:literal>P</emma:literal>
                </emma:interpretation>
                <emma:interpretation id="interp6" emma:lang="zh-CN" emma:confidence="0">
                  <emma:literal>p</emma:literal>
                </emma:interpretation>
                <emma:interpretation id="interp7" emma:lang="zh-CN" emma:confidence="0">
                  <emma:literal>卩</emma:literal>
                </emma:interpretation>
                <emma:interpretation id="interp8" emma:lang="zh-CN" emma:confidence="0">
                  <emma:literal>阝</emma:literal>
                </emma:interpretation>
                <emma:interpretation id="interp9" emma:lang="zh-CN" emma:confidence="0">
                  <emma:literal>下</emma:literal>
                </emma:interpretation>
              </emma:one-of>
            </emma:emma>
          </inkml:annotationXML>
          <inkml:trace contextRef="#ctx0" brushRef="#br0" timeOffset="287">7877 13252 7040,'-18'0'2624,"18"0"-1408,-18 31-704,10-18 1312,8-2-1024,-8 9 640,-2 2-896,-3 9 287,8 5-479,-3 14 160,8 2-288,-8 13 64,8 1-160,-5 8 0,5-10-64,-5 1-320,5-2 128,-4-8-1568,8-5 929,-4-14-2337,0-5 1728,0-23-2880,5-5 2432</inkml:trace>
          <inkml:trace contextRef="#ctx0" brushRef="#br0" timeOffset="634">7529 13399 4992,'0'-15'1824,"0"15"-960,5-16-448,3 8 1024,10 8-800,5-12 416,-2 1-640,10-5 256,4 5-384,9-1 256,4 9-288,0 3 352,-3 3-352,-1 5 448,-1 7-416,-9 12 512,-3 5-480,-13 0 575,-5-1-511,-13-8 288,-5 1-384,-16-1 128,-1 4-256,-12-4-64,8 2-64,-15-14-480,10 0 256,-3-3-1248,6 3 800,8-11-2815,6-3 1919,10-20-3200,8 3 2720</inkml:trace>
        </inkml:traceGroup>
        <inkml:traceGroup>
          <inkml:annotationXML>
            <emma:emma xmlns:emma="http://www.w3.org/2003/04/emma" version="1.0">
              <emma:interpretation id="{E74C863A-49D6-4679-A7F4-77C72F0D4D27}" emma:medium="tactile" emma:mode="ink">
                <msink:context xmlns:msink="http://schemas.microsoft.com/ink/2010/main" type="inkWord" rotatedBoundingBox="7832,12377 8312,12369 8320,12878 7840,12885"/>
              </emma:interpretation>
              <emma:one-of disjunction-type="recognition" id="oneOf2">
                <emma:interpretation id="interp10" emma:lang="zh-CN" emma:confidence="0">
                  <emma:literal>U</emma:literal>
                </emma:interpretation>
                <emma:interpretation id="interp11" emma:lang="zh-CN" emma:confidence="0">
                  <emma:literal>廿</emma:literal>
                </emma:interpretation>
                <emma:interpretation id="interp12" emma:lang="zh-CN" emma:confidence="0">
                  <emma:literal>弋</emma:literal>
                </emma:interpretation>
                <emma:interpretation id="interp13" emma:lang="zh-CN" emma:confidence="0">
                  <emma:literal>尤</emma:literal>
                </emma:interpretation>
                <emma:interpretation id="interp14" emma:lang="zh-CN" emma:confidence="0">
                  <emma:literal>长</emma:literal>
                </emma:interpretation>
              </emma:one-of>
            </emma:emma>
          </inkml:annotationXML>
          <inkml:trace contextRef="#ctx0" brushRef="#br0" timeOffset="1272">8096 13357 7936,'-13'0'2976,"13"0"-1600,5 0-1248,-1 0 1152,0 4-768,6-4 704,8 0-736,8-4 63,0 4-351,-1-8-32,6 5-96,0-5-192,-5 8 64,1-8-799,-5 8 447,-5-8-1504,1 1 1088,-10-6-1408,5 10 1312,-8-9-1120,0 8 1184,-10-4-736,5 8 896,-8-12-96,3 4 448,-8-6 1408,0 5-544,-9-7 2144,4 5-1504,-3-1 1472,3 4-1536,-5-3 800,11 8-1120,-5-2 384,8 5-673,-5 8 225,9 3-416,-8 14 352,9 1-384,-4 13 288,8 4-288,0 4 192,4 1-224,0 5 0,6-1-128,-3-10-256,12-3 64,-2-15-1216,4-4 704,-3-9-2047,5 4 1471,-2-15-2208,1-4 1952,-4-15-1504,3 2 1696,-3-5 160,5 6 672,-11-7 1920,6 7-832,-10-4 1952,6 9-1472,-10 0 992,4 6-1248,-2 2 640,-2 6-864,0 2 192,0 6-512,2 0 32,-4 5-257,-2 7-478,6 9 159,-6-6-2368,0-1 1408,0-17-3616,0-8 2688</inkml:trace>
          <inkml:trace contextRef="#ctx0" brushRef="#br0" timeOffset="1487">8530 13162 8704,'0'3'3232,"0"-3"-1728,5-3-992,-5-2 1280,0 10-1025,0-2 129,4 9-576,0 4-32,5 0-192,-6-1-1536,3 4 769</inkml:trace>
        </inkml:traceGroup>
        <inkml:traceGroup>
          <inkml:annotationXML>
            <emma:emma xmlns:emma="http://www.w3.org/2003/04/emma" version="1.0">
              <emma:interpretation id="{B7410E7B-DAA9-4C29-BE54-3D92B3B752CC}" emma:medium="tactile" emma:mode="ink">
                <msink:context xmlns:msink="http://schemas.microsoft.com/ink/2010/main" type="inkWord" rotatedBoundingBox="8495,12365 9163,12354 9172,12879 8504,12889"/>
              </emma:interpretation>
              <emma:one-of disjunction-type="recognition" id="oneOf3">
                <emma:interpretation id="interp15" emma:lang="zh-CN" emma:confidence="0">
                  <emma:literal>的</emma:literal>
                </emma:interpretation>
                <emma:interpretation id="interp16" emma:lang="zh-CN" emma:confidence="0">
                  <emma:literal>帅</emma:literal>
                </emma:interpretation>
                <emma:interpretation id="interp17" emma:lang="zh-CN" emma:confidence="0">
                  <emma:literal>球</emma:literal>
                </emma:interpretation>
                <emma:interpretation id="interp18" emma:lang="zh-CN" emma:confidence="0">
                  <emma:literal>ⅶ</emma:literal>
                </emma:interpretation>
                <emma:interpretation id="interp19" emma:lang="zh-CN" emma:confidence="0">
                  <emma:literal>ⅷ</emma:literal>
                </emma:interpretation>
              </emma:one-of>
            </emma:emma>
          </inkml:annotationXML>
          <inkml:trace contextRef="#ctx0" brushRef="#br0" timeOffset="2604">9275 13209 7552,'-17'-39'2880,"17"39"-1536,4-13-864,1 7 1184,8 6-960,0-5 288,5 5-608,-5-3 0,5 6-225,-5-3-31,5 5-64,-10 1-1023,4 7 511,-1 7-2560,-3 3 1664</inkml:trace>
          <inkml:trace contextRef="#ctx0" brushRef="#br0" timeOffset="2388">8751 13392 5376,'3'-16'2112,"-3"16"-1152,0-8-416,-3 4 1184,3 4-960,-5-8 768,10 6-896,-5-7 512,3 4-672,-3-1 448,5 6-513,-5-5 321,0 5-416,0 0 192,8 8-288,-3 0-64,0 7-96,-5 5 96,3 4-96,-3 3 128,0 0-128,0-1 32,0-1-32,0 6-64,0 4 32,0-4-32,0-3 0,0-20-224,0-2 128,0-18-256,10 2 224,-5-18-32,3 5 96,-1-9 0,4 9 0,-3-8 0,1 8 0,0-3 192,-2 9-64,3 0 32,-2 15-32,5 2 96,5 2-96,-5 26 256,-3 8-192,-10-2 96,3-2-128,-6-1 0,-2 0-32,0-3-64,5-1 32,0-16-320,5-3 160,0-19-448,3-8 320,2-9-160,-2 1 256,0-9-64,6 9 128,-1-5 64,0 14 32,0-2 128,5 12-64,-5 4 256,5 4-192,-5 8 384,0 4-288,0 8 224,0 7-224,-4 4 0,-1 4-128,-2-15-608,2-9 256,-4 1-1440,0-2 928,0-10-1407,6-2 1247,-6-18-896,5 1 1056,-1-6-160,5 6 544,0 0 288,0 4 96,2-2 800,1 7-448,-6 2 1408,-2 4-992,-3 4 1056,3 8-1024,-8-4 543,5 6-767,0 7 256,-2 2-480,-3 4-64,0 1-160,0-1-1344,0 1 640,0-4-3295,0 6 2175,0-26-3296,0-4 2848</inkml:trace>
        </inkml:traceGroup>
        <inkml:traceGroup>
          <inkml:annotationXML>
            <emma:emma xmlns:emma="http://www.w3.org/2003/04/emma" version="1.0">
              <emma:interpretation id="{DDB5B52D-C835-497A-973C-3425F11F4F4C}" emma:medium="tactile" emma:mode="ink">
                <msink:context xmlns:msink="http://schemas.microsoft.com/ink/2010/main" type="inkWord" rotatedBoundingBox="9292,12391 10171,12377 10181,13010 9302,13024"/>
              </emma:interpretation>
              <emma:one-of disjunction-type="recognition" id="oneOf4">
                <emma:interpretation id="interp20" emma:lang="zh-CN" emma:confidence="0">
                  <emma:literal>比</emma:literal>
                </emma:interpretation>
                <emma:interpretation id="interp21" emma:lang="zh-CN" emma:confidence="0">
                  <emma:literal>刨</emma:literal>
                </emma:interpretation>
                <emma:interpretation id="interp22" emma:lang="zh-CN" emma:confidence="0">
                  <emma:literal>心</emma:literal>
                </emma:interpretation>
                <emma:interpretation id="interp23" emma:lang="zh-CN" emma:confidence="0">
                  <emma:literal>沁</emma:literal>
                </emma:interpretation>
                <emma:interpretation id="interp24" emma:lang="zh-CN" emma:confidence="0">
                  <emma:literal>趴</emma:literal>
                </emma:interpretation>
              </emma:one-of>
            </emma:emma>
          </inkml:annotationXML>
          <inkml:trace contextRef="#ctx0" brushRef="#br0" timeOffset="3787">9556 13291 6656,'-3'-23'2528,"3"23"-1344,-5 12-736,5-12 1216,5 0-960,-2 0 320,12 8-640,-3 0 160,2-2-320,-2 2 288,1 4-288,-4 1 383,5-2-351,-11 9 288,2-1-288,-10 9 352,2 3-352,-7 4 448,2 4-416,-14 0 448,8-5-448,-3-7 288,8-2-320,0 1 64,6 1-192,-2 1 0,10-1-64,3-7 32,5-3-64,0-7-96,5-2 32,-1-8-736,1 4 384,-5-12-1568,0 4 1088,-3-6-2079,3 4 1663,-10-8-1792,2 1 1760,-10-10-672,2 7 1152,-7-15 448,7 8 288,-12-13 1280,12 9-640,-10 0 1696,8 7-1280,-4-2 1312,9 10-1280,-9-1 608,1 6-929,-1 3 417,9 4-640,0 0 96,9 4-288,-6 0-320,2-1 32,4 2-832,8-2 448,1-3-1279,5 5 927,3 9-608,5 11 800,-1-22-192,4 1 448,2-20 128,0 0 96,-6-3 576,2 8-256,-7-9 960,-4 9-640,-8-6 800,2 7-768,-15-7 415,0 6-575,-15-1 192,7 4-352,-13 0 128,3 5-224,-9-2 224,10 10-256,-10 3 96,6 7-128,-2 4 96,7 6-128,1 9 192,7 1-160,3-8 32,10 1-64,0-8-192,8 0 64,0-10-96,5-2 64,0-4-160,-2 1 160,7-10 32,-2 5 64,2-4 0,-1 8 0,-6-16 0,2 4 0,-5-11 64,5 8-32,-5 3-32,10 8 32,-10-4-128,0 8 64,-5-4-736,2 8 384,2-13-1632,1 5 1089,0-23-1665,0 3 1472,0-18-864,2 2 1152,-2-14 448,3 8 256,-1-5 1184,-3 16-576,-3-2 1408,4 11-1056,-4-5 800,4 10-928,-5-2 320,2 12-577,-10 2 513,4 10-544,-8 6 576,4 9-576,-5 10 416,5 10-480,0 3 192,5 3-320,-1 9 0,5-5-128,-1-6-416,5-10 192,-3-10-1536,3-4 928,0-9-2559,4 0 1823,-8-14-3744,4-5 2944</inkml:trace>
        </inkml:traceGroup>
        <inkml:traceGroup>
          <inkml:annotationXML>
            <emma:emma xmlns:emma="http://www.w3.org/2003/04/emma" version="1.0">
              <emma:interpretation id="{BC3C9569-6C1B-4AA8-8E97-54457FCED98D}" emma:medium="tactile" emma:mode="ink">
                <msink:context xmlns:msink="http://schemas.microsoft.com/ink/2010/main" type="inkWord" rotatedBoundingBox="9945,12507 10282,12502 10283,12562 9946,12568"/>
              </emma:interpretation>
              <emma:one-of disjunction-type="recognition" id="oneOf5">
                <emma:interpretation id="interp25" emma:lang="zh-CN" emma:confidence="0">
                  <emma:literal>一</emma:literal>
                </emma:interpretation>
                <emma:interpretation id="interp26" emma:lang="zh-CN" emma:confidence="0">
                  <emma:literal>-</emma:literal>
                </emma:interpretation>
                <emma:interpretation id="interp27" emma:lang="zh-CN" emma:confidence="0">
                  <emma:literal>‘</emma:literal>
                </emma:interpretation>
                <emma:interpretation id="interp28" emma:lang="zh-CN" emma:confidence="0">
                  <emma:literal>―</emma:literal>
                </emma:interpretation>
                <emma:interpretation id="interp2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4018">10276 13354 7296,'-52'-17'2816,"52"17"-1536,-18-3-512,13-2 1568,5 10-1280,-8-5 543,8 0-959,0-5 352,5 5-576,-2-3 256,10 3-384,5-4 0,4 8-192,4-8-128,0 4 0,6-7-736,-2-1 384,1-3-1504,0 6 1056,-5 5-2527,0 5 1887,-4-2-3168,4 0 2624</inkml:trace>
        </inkml:traceGroup>
        <inkml:traceGroup>
          <inkml:annotationXML>
            <emma:emma xmlns:emma="http://www.w3.org/2003/04/emma" version="1.0">
              <emma:interpretation id="{0FFAB601-DC4A-4791-9263-5A99E998C5F1}" emma:medium="tactile" emma:mode="ink">
                <msink:context xmlns:msink="http://schemas.microsoft.com/ink/2010/main" type="inkWord" rotatedBoundingBox="10333,12123 10474,12120 10484,12744 10342,12746"/>
              </emma:interpretation>
              <emma:one-of disjunction-type="recognition" id="oneOf6">
                <emma:interpretation id="interp30" emma:lang="zh-CN" emma:confidence="0">
                  <emma:literal>”</emma:literal>
                </emma:interpretation>
                <emma:interpretation id="interp31" emma:lang="zh-CN" emma:confidence="0">
                  <emma:literal>“</emma:literal>
                </emma:interpretation>
                <emma:interpretation id="interp32" emma:lang="zh-CN" emma:confidence="0">
                  <emma:literal>i</emma:literal>
                </emma:interpretation>
                <emma:interpretation id="interp33" emma:lang="zh-CN" emma:confidence="0">
                  <emma:literal>ⅴ</emma:literal>
                </emma:interpretation>
                <emma:interpretation id="interp3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4246">10661 13318 8576,'-34'-3'3232,"34"3"-1728,-22 0-1056,14 0 1536,8 3-1153,-5-3 449,5 4-768,-5 4 0,5 8-320,5 4 32,3 2-128,7 6-192,-3 0 32,2-1-1248,-2-4 736,-4-4-2943,2-2 1983,-6-15-3424,5-2 2816</inkml:trace>
          <inkml:trace contextRef="#ctx0" brushRef="#br0" timeOffset="4450">10715 12921 8192,'0'-13'3072,"0"13"-1664,5 8-864,-5 0 1152,0 4-960,0 4-160,0-2-384,0 6-2304,0 1 1120,0 2-4032,4-1 2816</inkml:trace>
        </inkml:traceGroup>
        <inkml:traceGroup>
          <inkml:annotationXML>
            <emma:emma xmlns:emma="http://www.w3.org/2003/04/emma" version="1.0">
              <emma:interpretation id="{87F6AAC8-7037-4185-B4A4-1390B6238F7A}" emma:medium="tactile" emma:mode="ink">
                <msink:context xmlns:msink="http://schemas.microsoft.com/ink/2010/main" type="inkWord" rotatedBoundingBox="10594,12519 10754,12517 10759,12814 10598,12816"/>
              </emma:interpretation>
              <emma:one-of disjunction-type="recognition" id="oneOf7">
                <emma:interpretation id="interp35" emma:lang="zh-CN" emma:confidence="0">
                  <emma:literal>。</emma:literal>
                </emma:interpretation>
                <emma:interpretation id="interp36" emma:lang="zh-CN" emma:confidence="0">
                  <emma:literal>0</emma:literal>
                </emma:interpretation>
                <emma:interpretation id="interp37" emma:lang="zh-CN" emma:confidence="0">
                  <emma:literal>°</emma:literal>
                </emma:interpretation>
                <emma:interpretation id="interp38" emma:lang="zh-CN" emma:confidence="0">
                  <emma:literal>o</emma:literal>
                </emma:interpretation>
                <emma:interpretation id="interp3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4719">10860 13326 8064,'-8'0'3072,"8"0"-1664,-6 14-800,2 0 1472,8-4-1184,-4 10 447,6 8-831,-4 6 0,4 4-320,4-10 32,2 0-128,4-12 96,2-2-128,0 3-448,0-2 192,-5-19-320,0 1 256,-3-25 160,2 1 64,-8-9-64,-4 2 64,-4-5 32,0 4 0,-14 3 0,5 8 0,-8 5-576,7 12 320,-3-1-2079,2 8 1279,3 4-3808,8 7 2688</inkml:trace>
        </inkml:traceGroup>
        <inkml:traceGroup>
          <inkml:annotationXML>
            <emma:emma xmlns:emma="http://www.w3.org/2003/04/emma" version="1.0">
              <emma:interpretation id="{9CD99AEE-455E-47A5-9FB2-F23FE547FF4F}" emma:medium="tactile" emma:mode="ink">
                <msink:context xmlns:msink="http://schemas.microsoft.com/ink/2010/main" type="inkWord" rotatedBoundingBox="10814,12519 11168,12513 11173,12802 10819,12808"/>
              </emma:interpretation>
              <emma:one-of disjunction-type="recognition" id="oneOf8">
                <emma:interpretation id="interp40" emma:lang="zh-CN" emma:confidence="0">
                  <emma:literal>“</emma:literal>
                </emma:interpretation>
                <emma:interpretation id="interp41" emma:lang="zh-CN" emma:confidence="0">
                  <emma:literal>口</emma:literal>
                </emma:interpretation>
                <emma:interpretation id="interp42" emma:lang="zh-CN" emma:confidence="0">
                  <emma:literal>〝</emma:literal>
                </emma:interpretation>
                <emma:interpretation id="interp43" emma:lang="zh-CN" emma:confidence="0">
                  <emma:literal>n</emma:literal>
                </emma:interpretation>
                <emma:interpretation id="interp4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5088">11062 13314 6656,'3'0'2528,"-3"0"-1344,11-4-544,-11 0 1408,2 8-1152,-2-4 576,10 8-896,-2-5 415,2 10-575,-7 1 480,7 11-512,-10 1 288,3 1-384,-3 1 0,5-4-192,-5-9-64,5 1 0,0-13-672,3 2 352,-1-21-608,4 4 544,2-11 64,0 3 192,0 0 96,0 6 0,9-2 192,-4 8-96,-1 8 448,5 11-288,-4 8 448,0 6-416,-10-2 288,4 4-320,-2 4 0,4 1-160,-6-13-1472,2-4 768,2-18-5503,4-2 3391</inkml:trace>
        </inkml:traceGroup>
        <inkml:traceGroup>
          <inkml:annotationXML>
            <emma:emma xmlns:emma="http://www.w3.org/2003/04/emma" version="1.0">
              <emma:interpretation id="{77D7D992-0D24-425F-86E2-F3C27C5E165C}" emma:medium="tactile" emma:mode="ink">
                <msink:context xmlns:msink="http://schemas.microsoft.com/ink/2010/main" type="inkWord" rotatedBoundingBox="11441,11856 11952,11848 11967,12818 11456,12826"/>
              </emma:interpretation>
              <emma:one-of disjunction-type="recognition" id="oneOf9">
                <emma:interpretation id="interp45" emma:lang="zh-CN" emma:confidence="0">
                  <emma:literal>A</emma:literal>
                </emma:interpretation>
                <emma:interpretation id="interp46" emma:lang="zh-CN" emma:confidence="0">
                  <emma:literal>月</emma:literal>
                </emma:interpretation>
                <emma:interpretation id="interp47" emma:lang="zh-CN" emma:confidence="0">
                  <emma:literal>丹</emma:literal>
                </emma:interpretation>
                <emma:interpretation id="interp48" emma:lang="zh-CN" emma:confidence="0">
                  <emma:literal>片</emma:literal>
                </emma:interpretation>
                <emma:interpretation id="interp49" emma:lang="zh-CN" emma:confidence="0">
                  <emma:literal>☆</emma:literal>
                </emma:interpretation>
              </emma:one-of>
            </emma:emma>
          </inkml:annotationXML>
          <inkml:trace contextRef="#ctx0" brushRef="#br0" timeOffset="6374">11742 13260 9728,'-30'-8'3680,"30"8"-1984,-9 3-1408,4-3 1343,10 0-959,-5 0 480,9 0-704,-2 5-32,11 3-256,5-1-160,7 1-32,14-4-896,5 5 512,2-9-2239,3 0 1503,6-5-4000,-2 1 2880</inkml:trace>
          <inkml:trace contextRef="#ctx0" brushRef="#br0" timeOffset="5769">11987 12826 6656,'-4'-18'2528,"4"18"-1344,-18-12-320,10 7 1472,8 5-1280,-10-3 640,10 6-1025,-8 2 193,3 7-512,-8 6 288,5 10-352,-10 14 352,9 6-384,-13 22 32,10-4-192,-11 12 0,5-4-32,-3-4-128,8-7 32,-5-4-1024,8-5 576,2-12-2271,3-2 1535,2-32-2624,3-13 2176</inkml:trace>
          <inkml:trace contextRef="#ctx0" brushRef="#br0" timeOffset="6020">11926 12674 6272,'40'-30'2368,"-40"30"-1280,12-5-416,-7 5 1504,3 5-1216,2-2 1024,3 8-1152,-5 17 767,5 4-927,0 18 512,5 0-704,0 20 256,-1-3-448,-4 16 0,5-13-192,-5 7-128,4-8 0,-3 3-1024,-2-14 576,-3-8-2272,6-10 1537,-15-2-3617,2-2 2720,-10-5-2400,4-4 2592</inkml:trace>
        </inkml:traceGroup>
        <inkml:traceGroup>
          <inkml:annotationXML>
            <emma:emma xmlns:emma="http://www.w3.org/2003/04/emma" version="1.0">
              <emma:interpretation id="{E98D497F-AA1F-40F3-A607-25EA24D98893}" emma:medium="tactile" emma:mode="ink">
                <msink:context xmlns:msink="http://schemas.microsoft.com/ink/2010/main" type="inkWord" rotatedBoundingBox="12036,11891 12147,11889 12161,12731 12050,12732"/>
              </emma:interpretation>
              <emma:one-of disjunction-type="recognition" id="oneOf10">
                <emma:interpretation id="interp50" emma:lang="zh-CN" emma:confidence="0">
                  <emma:literal>I</emma:literal>
                </emma:interpretation>
                <emma:interpretation id="interp51" emma:lang="zh-CN" emma:confidence="0">
                  <emma:literal>l</emma:literal>
                </emma:interpretation>
                <emma:interpretation id="interp52" emma:lang="zh-CN" emma:confidence="0">
                  <emma:literal>丨</emma:literal>
                </emma:interpretation>
                <emma:interpretation id="interp53" emma:lang="zh-CN" emma:confidence="0">
                  <emma:literal>1</emma:literal>
                </emma:interpretation>
                <emma:interpretation id="interp5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6594">12356 12691 8192,'-24'-13'3072,"24"13"-1664,-26 0-864,18 0 1568,8 5-1184,-9 3 1023,9 6-1119,-3 11 608,3 6-800,0 19 544,8 5-672,0 19 96,2 0-352,-2 12-320,2-8 32,-8-4-992,8-8 576,4 1-2912,-2-9 1856,11-16-4831,-6-9 3551</inkml:trace>
        </inkml:traceGroup>
        <inkml:traceGroup>
          <inkml:annotationXML>
            <emma:emma xmlns:emma="http://www.w3.org/2003/04/emma" version="1.0">
              <emma:interpretation id="{86DB9B50-9C09-45E1-A201-3706A264E35D}" emma:medium="tactile" emma:mode="ink">
                <msink:context xmlns:msink="http://schemas.microsoft.com/ink/2010/main" type="inkWord" rotatedBoundingBox="12220,12417 12602,12411 12614,13220 12233,13226"/>
              </emma:interpretation>
              <emma:one-of disjunction-type="recognition" id="oneOf11">
                <emma:interpretation id="interp55" emma:lang="zh-CN" emma:confidence="0">
                  <emma:literal>g</emma:literal>
                </emma:interpretation>
                <emma:interpretation id="interp56" emma:lang="zh-CN" emma:confidence="0">
                  <emma:literal>与</emma:literal>
                </emma:interpretation>
                <emma:interpretation id="interp57" emma:lang="zh-CN" emma:confidence="0">
                  <emma:literal>8</emma:literal>
                </emma:interpretation>
                <emma:interpretation id="interp58" emma:lang="zh-CN" emma:confidence="0">
                  <emma:literal>q</emma:literal>
                </emma:interpretation>
                <emma:interpretation id="interp59" emma:lang="zh-CN" emma:confidence="0">
                  <emma:literal>手</emma:literal>
                </emma:interpretation>
              </emma:one-of>
            </emma:emma>
          </inkml:annotationXML>
          <inkml:trace contextRef="#ctx0" brushRef="#br0" timeOffset="7198">12809 13318 8064,'3'-8'2976,"-3"8"-1600,-8-28-704,2 17 1312,6 2-1120,-8-1 351,4 2-735,-14-4 416,5 4-480,-13-3 256,8 8-384,-8-6 64,8 9-224,-4 9 64,6 5-96,-7 10 96,10-1-128,0 4-32,3 5 0,2 6 160,3 6-96,5-13 256,10-4-224,-2-12-32,5-2-64,10-9-384,3 4 192,-4-16-736,4 4 512,-5-12-576,7 4 512,-7-12-96,2 10 320,-11-11 192,2 10 32,-9-4 448,-2 3-256,-6-3 608,3 7-416,-11 0 352,7 4-416,-9 8 128,10 4-288,-7 8 128,7 4-160,-2 6 160,5 10-192,0 2 96,5 6-96,-2 12 0,2-2-32,0 8-64,-2 4 32,-3-8 32,0-3-32,-8-8 64,0-8-64,-15-2-96,5-6 32,-13-4-128,10-1 96,-10-8 32,9-4 32,-9-6 64,5 4-32,-5-12-32,14 4 32,-5-18-128,12 1 64,7-14-192,3 3 128,9-2-160,3 2 128,19-10-480,5 2 320,8-11-1472,4 8 960,4-3-2399,-3 17 1823,0-6-3744,-3 4 2880</inkml:trace>
        </inkml:traceGroup>
        <inkml:traceGroup>
          <inkml:annotationXML>
            <emma:emma xmlns:emma="http://www.w3.org/2003/04/emma" version="1.0">
              <emma:interpretation id="{161313AF-AB89-4BF6-9486-6A16DC2D8693}" emma:medium="tactile" emma:mode="ink">
                <msink:context xmlns:msink="http://schemas.microsoft.com/ink/2010/main" type="inkWord" rotatedBoundingBox="12759,12476 12951,12473 12956,12799 12765,12802"/>
              </emma:interpretation>
              <emma:one-of disjunction-type="recognition" id="oneOf12">
                <emma:interpretation id="interp60" emma:lang="zh-CN" emma:confidence="0">
                  <emma:literal>。</emma:literal>
                </emma:interpretation>
                <emma:interpretation id="interp61" emma:lang="zh-CN" emma:confidence="0">
                  <emma:literal>0</emma:literal>
                </emma:interpretation>
                <emma:interpretation id="interp62" emma:lang="zh-CN" emma:confidence="0">
                  <emma:literal>6</emma:literal>
                </emma:interpretation>
                <emma:interpretation id="interp63" emma:lang="zh-CN" emma:confidence="0">
                  <emma:literal>匕</emma:literal>
                </emma:interpretation>
                <emma:interpretation id="interp64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7533">13045 13268 6784,'-10'-5'2528,"10"5"-1344,-3 20-544,-2-20 1472,5 0-1152,-5 0 640,5 4-929,-5 5 417,2 5-640,-2 6 384,5 7-480,0 12 192,5 0-320,3 8-64,5 0-96,5-19-64,4-6 32,0-18-384,1 1 192,-2-14-512,1 1 384,-8-11-160,3-1 288,-14-10 288,2 2-64,-18-3 576,5 7-384,-14-2 128,0 6-256,-8-4-704,6 13 320,-2-5-2879,14 9 1727,2 2-4256,15 5 3200</inkml:trace>
        </inkml:traceGroup>
        <inkml:traceGroup>
          <inkml:annotationXML>
            <emma:emma xmlns:emma="http://www.w3.org/2003/04/emma" version="1.0">
              <emma:interpretation id="{227045C4-A984-4859-A429-F769D002F986}" emma:medium="tactile" emma:mode="ink">
                <msink:context xmlns:msink="http://schemas.microsoft.com/ink/2010/main" type="inkWord" rotatedBoundingBox="12923,12364 13259,12359 13264,12715 12929,12720"/>
              </emma:interpretation>
              <emma:one-of disjunction-type="recognition" id="oneOf13">
                <emma:interpretation id="interp65" emma:lang="zh-CN" emma:confidence="0">
                  <emma:literal>“</emma:literal>
                </emma:interpretation>
                <emma:interpretation id="interp66" emma:lang="zh-CN" emma:confidence="0">
                  <emma:literal>r</emma:literal>
                </emma:interpretation>
                <emma:interpretation id="interp67" emma:lang="zh-CN" emma:confidence="0">
                  <emma:literal>、</emma:literal>
                </emma:interpretation>
                <emma:interpretation id="interp68" emma:lang="zh-CN" emma:confidence="0">
                  <emma:literal>乄</emma:literal>
                </emma:interpretation>
                <emma:interpretation id="interp69" emma:lang="zh-CN" emma:confidence="0">
                  <emma:literal>v</emma:literal>
                </emma:interpretation>
              </emma:one-of>
            </emma:emma>
          </inkml:annotationXML>
          <inkml:trace contextRef="#ctx0" brushRef="#br0" timeOffset="8134">13197 13228 5248,'-16'-35'2016,"16"35"-1088,-5-11-672,0 3 1344,10 8-896,-5-8 1024,8 8-1024,2-8 448,-2 4-672,5 2 352,4 4-480,7 10 319,-4 7-383,4 6 352,-4 1-384,-2 6 160,5 2-256,-10 2 0,0-1-96,-5-4 32,1-1-64,-5-5 192,1-6-128,-5-7 96,0 0-96,-5-12 288,5 2-192,-8-16 384,-2 2-320,-3-12 96,5 4-224,3-15-64,5 9-32,5-13-320,8 3 160,5-2-1152,0 10 704,0 0-2687,2 9 1791,4-4-3904,2 7 3040</inkml:trace>
        </inkml:traceGroup>
        <inkml:traceGroup>
          <inkml:annotationXML>
            <emma:emma xmlns:emma="http://www.w3.org/2003/04/emma" version="1.0">
              <emma:interpretation id="{0DE124BD-834B-4AAC-8020-366EB86B74A5}" emma:medium="tactile" emma:mode="ink">
                <msink:context xmlns:msink="http://schemas.microsoft.com/ink/2010/main" type="inkWord" rotatedBoundingBox="13367,11919 14215,11905 14228,12760 13380,12773"/>
              </emma:interpretation>
              <emma:one-of disjunction-type="recognition" id="oneOf14">
                <emma:interpretation id="interp70" emma:lang="zh-CN" emma:confidence="0">
                  <emma:literal>私</emma:literal>
                </emma:interpretation>
                <emma:interpretation id="interp71" emma:lang="zh-CN" emma:confidence="0">
                  <emma:literal>灿</emma:literal>
                </emma:interpretation>
                <emma:interpretation id="interp72" emma:lang="zh-CN" emma:confidence="0">
                  <emma:literal>朴</emma:literal>
                </emma:interpretation>
                <emma:interpretation id="interp73" emma:lang="zh-CN" emma:confidence="0">
                  <emma:literal>卟</emma:literal>
                </emma:interpretation>
                <emma:interpretation id="interp74" emma:lang="zh-CN" emma:confidence="0">
                  <emma:literal>吶</emma:literal>
                </emma:interpretation>
              </emma:one-of>
            </emma:emma>
          </inkml:annotationXML>
          <inkml:trace contextRef="#ctx0" brushRef="#br0" timeOffset="8866">13912 12999 6784,'-3'31'2624,"3"-31"-1408,-5-4-448,1 8 1632,8 4-1312,-8 6 895,4 11-1183,-4 9 544,8 7-768,-4 8 256,0-1-480,0 2 96,9-3-288,-1-5-224,5 2 32,0-14-992,2-2 576,-2-16-1856,0-1 1280,0-11-2271,-1-3 1855,-12-14-3040,6 6 2528</inkml:trace>
          <inkml:trace contextRef="#ctx0" brushRef="#br0" timeOffset="9066">13763 13197 8704,'-29'0'3232,"29"0"-1728,-18 4-992,8-4 1504,10 4-1185,-3-4 833,3 0-992,0 5 160,8 1-512,5 2-128,9 0-96,9 1-224,8 2 64,5-11-1088,5 0 608,-6-8-2207,1 5 1535,-8-6-3488,-2 9 2656,-8-8-2080,-3 0 2400</inkml:trace>
          <inkml:trace contextRef="#ctx0" brushRef="#br0" timeOffset="9467">14089 12729 5888,'-13'-19'2176,"13"19"-1152,3-8-416,-3 5 1376,0 6-1088,0 0 832,5 10-1024,0 6 704,3 7-801,2 21 737,-2 5-768,0 13 480,2 1-608,-7 9 256,2-5-416,-1 8 128,1-4-256,-5 4 64,0-6-128,0-27-352,0-10 160,0-23-608,0-7 384,0-13-704,3-4 576,3-16-480,6 1 544,-2-17-160,3 10 320,-5-13 128,0 12 64,7-5 96,-2 13-32,0 8 256,4 7-160,-3 12 448,3 9-320,-4 10 448,0 3-416,-4 11 352,0-2-352,-6 5 64,7-2-224,-2-4-128,2 3-32,-2-10-1088,5-4 576,-3-3-2208,3-1 1537,0-10-3905,5-5 2880,-6-12-2144,2-1 2560</inkml:trace>
          <inkml:trace contextRef="#ctx0" brushRef="#br0" timeOffset="8651">13624 12999 9344,'-5'0'3520,"5"0"-1920,5 3-1152,-5 3 1375,8 4-1055,2 2 288,-2 4-672,1-4-256,5 2-128,-6-1-1696,4 2 928,2-4-3935,-2 6 2655,3-15-2784,1 6 2784</inkml:trace>
          <inkml:trace contextRef="#ctx0" brushRef="#br0" timeOffset="8382">13632 13174 7680,'-3'-3'2880,"3"3"-1536,16 11-928,-11-3 1408,0 3-1024,-1 9 672,0 3-865,-4 4 641,0 4-704,0 2 512,0 0-608,-4 18 96,4 1-288,-4-13-160,8-5-64,-4-21-1088,4-10 576,-8-6-2144,4-2 1473,-4-10-2849,-1 2 2240,0-9-2688,5-1 2560</inkml:trace>
        </inkml:traceGroup>
        <inkml:traceGroup>
          <inkml:annotationXML>
            <emma:emma xmlns:emma="http://www.w3.org/2003/04/emma" version="1.0">
              <emma:interpretation id="{524460A1-45CD-467F-B0B5-824B9EE5224D}" emma:medium="tactile" emma:mode="ink">
                <msink:context xmlns:msink="http://schemas.microsoft.com/ink/2010/main" type="inkWord" rotatedBoundingBox="14209,12340 14781,12331 14789,12794 14217,12803"/>
              </emma:interpretation>
              <emma:one-of disjunction-type="recognition" id="oneOf15">
                <emma:interpretation id="interp75" emma:lang="zh-CN" emma:confidence="0">
                  <emma:literal>m</emma:literal>
                </emma:interpretation>
                <emma:interpretation id="interp76" emma:lang="zh-CN" emma:confidence="0">
                  <emma:literal>川</emma:literal>
                </emma:interpretation>
                <emma:interpretation id="interp77" emma:lang="zh-CN" emma:confidence="0">
                  <emma:literal>讥</emma:literal>
                </emma:interpretation>
                <emma:interpretation id="interp78" emma:lang="zh-CN" emma:confidence="0">
                  <emma:literal>以</emma:literal>
                </emma:interpretation>
                <emma:interpretation id="interp79" emma:lang="zh-CN" emma:confidence="0">
                  <emma:literal>M</emma:literal>
                </emma:interpretation>
              </emma:one-of>
            </emma:emma>
          </inkml:annotationXML>
          <inkml:trace contextRef="#ctx0" brushRef="#br0" timeOffset="10157">14488 13152 7680,'-18'-6'2880,"18"6"-1536,-8-11-864,3 6 1312,10 5-1024,-5-3 704,3 6-865,2 5 385,5 6-576,-2 4 320,0 8-416,2 10 416,-2 0-448,-4 6 448,4 2-448,-8 9 160,5 2-288,-5-5 64,0-2-128,0-29-352,0-10 160,0-21-704,0-1 480,0-13-576,9 1 512,-5-13-256,6 7 384,-2-13 96,5 5 64,-5-3 160,7 11-32,-2 4 64,0 7-64,0 4 128,0 13-96,0-2 256,0 5-192,-1 8 320,7 4-256,-10 6 256,-1 7-256,-3 14 96,-2 0-160,3 0 0,-2-1-64,1-13-128,-2-10 32,-3-11-192,0 0 128,0-12-672,10 4 448,-2-15-576,2 2 512,-2-13-32,0 2 256,2-2 96,2 6 64,-3 0 64,0 8-32,-1-4 192,2 6-128,-6-2 256,6 5-224,-8 3 448,8 8-320,-6 8 288,0 3-288,-4 9 288,6-1-320,-2 8 160,10 1-224,-6 3 64,1 4-128,4 7-128,0 2 0,0-2-672,5-2 384,-5-24-1984,0-10 1280,-1-12-3871,2-7 2751</inkml:trace>
        </inkml:traceGroup>
      </inkml:traceGroup>
    </inkml:traceGroup>
  </inkml:traceGroup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8:28.17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87A4090B-A130-4710-A553-D33513EE4F49}" emma:medium="tactile" emma:mode="ink">
          <msink:context xmlns:msink="http://schemas.microsoft.com/ink/2010/main" type="writingRegion" rotatedBoundingBox="1431,14998 9546,15119 9528,16365 1413,16244"/>
        </emma:interpretation>
      </emma:emma>
    </inkml:annotationXML>
    <inkml:traceGroup>
      <inkml:annotationXML>
        <emma:emma xmlns:emma="http://www.w3.org/2003/04/emma" version="1.0">
          <emma:interpretation id="{149CAC03-8E25-459D-B6FA-94485EF0B341}" emma:medium="tactile" emma:mode="ink">
            <msink:context xmlns:msink="http://schemas.microsoft.com/ink/2010/main" type="paragraph" rotatedBoundingBox="1431,14998 9546,15119 9528,16365 1413,162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3B57A5-5D3E-4658-8A2C-0BFCE3E44B25}" emma:medium="tactile" emma:mode="ink">
              <msink:context xmlns:msink="http://schemas.microsoft.com/ink/2010/main" type="line" rotatedBoundingBox="1431,14998 9546,15119 9528,16365 1413,16244"/>
            </emma:interpretation>
          </emma:emma>
        </inkml:annotationXML>
        <inkml:traceGroup>
          <inkml:annotationXML>
            <emma:emma xmlns:emma="http://www.w3.org/2003/04/emma" version="1.0">
              <emma:interpretation id="{EC361B13-55A7-49E6-9B71-8C39C6EFE964}" emma:medium="tactile" emma:mode="ink">
                <msink:context xmlns:msink="http://schemas.microsoft.com/ink/2010/main" type="inkWord" rotatedBoundingBox="1428,15258 1985,15266 1974,16066 1416,16057"/>
              </emma:interpretation>
              <emma:one-of disjunction-type="recognition" id="oneOf0">
                <emma:interpretation id="interp0" emma:lang="zh-CN" emma:confidence="0">
                  <emma:literal>*</emma:literal>
                </emma:interpretation>
                <emma:interpretation id="interp1" emma:lang="zh-CN" emma:confidence="0">
                  <emma:literal>女</emma:literal>
                </emma:interpretation>
                <emma:interpretation id="interp2" emma:lang="zh-CN" emma:confidence="0">
                  <emma:literal>¥</emma:literal>
                </emma:interpretation>
                <emma:interpretation id="interp3" emma:lang="zh-CN" emma:confidence="0">
                  <emma:literal>※</emma:literal>
                </emma:interpretation>
                <emma:interpretation id="interp4" emma:lang="zh-CN" emma:confidence="0">
                  <emma:literal>义</emma:literal>
                </emma:interpretation>
              </emma:one-of>
            </emma:emma>
          </inkml:annotationXML>
          <inkml:trace contextRef="#ctx0" brushRef="#br0">1873 16048 7296,'-35'3'2816,"35"-3"-1536,-6 11-928,3-11 1024,6 5-800,-3-5 352,0 7-576,0 1 256,6 3-352,-2 9 288,4 4-321,6 7 449,8 4-384,-1 12 224,2 1-288,-2 10 0,7 0-128,-8 1 0,3-6-32,-6 2-416,5-8 224,-4-8-1600,0-3 961,-5-14-3617,0 3 2432,-5-22-2624,1 1 2624</inkml:trace>
          <inkml:trace contextRef="#ctx0" brushRef="#br0" timeOffset="215">2192 16109 6656,'-26'-11'2464,"26"11"-1344,-23 11-736,10-3 1376,10 4-992,-15 7 1056,5 6-1056,-9 14 575,8 6-767,-16 15 192,7-2-448,-12 9 32,5-5-224,-6 15 0,15 1-64,-6-6-832,11-14 416,-2-24-2367,5-10 1471</inkml:trace>
          <inkml:trace contextRef="#ctx0" brushRef="#br0" timeOffset="484">1688 16468 6400,'-5'-4'2368,"5"4"-1280,-8-8-864,3 5 1152,10 6-832,-5-6 768,8-2-800,5-1 544,10 1-608,2-3 320,7 5-448,12-2 319,0 5-351,8-3 128,0 6-256,2-3 64,-7 8-128,-4-3-896,1 3 416,-8-5-2175,0 5 1439</inkml:trace>
        </inkml:traceGroup>
        <inkml:traceGroup>
          <inkml:annotationXML>
            <emma:emma xmlns:emma="http://www.w3.org/2003/04/emma" version="1.0">
              <emma:interpretation id="{60BD91FD-446D-4D64-90D9-7039862AC39C}" emma:medium="tactile" emma:mode="ink">
                <msink:context xmlns:msink="http://schemas.microsoft.com/ink/2010/main" type="inkWord" rotatedBoundingBox="2364,15155 2976,15164 2962,16127 2349,16117"/>
              </emma:interpretation>
              <emma:one-of disjunction-type="recognition" id="oneOf1">
                <emma:interpretation id="interp5" emma:lang="zh-CN" emma:confidence="0">
                  <emma:literal>G</emma:literal>
                </emma:interpretation>
                <emma:interpretation id="interp6" emma:lang="zh-CN" emma:confidence="0">
                  <emma:literal>氏</emma:literal>
                </emma:interpretation>
                <emma:interpretation id="interp7" emma:lang="zh-CN" emma:confidence="0">
                  <emma:literal>〖</emma:literal>
                </emma:interpretation>
                <emma:interpretation id="interp8" emma:lang="zh-CN" emma:confidence="0">
                  <emma:literal>公</emma:literal>
                </emma:interpretation>
                <emma:interpretation id="interp9" emma:lang="zh-CN" emma:confidence="0">
                  <emma:literal>幺</emma:literal>
                </emma:interpretation>
              </emma:one-of>
            </emma:emma>
          </inkml:annotationXML>
          <inkml:trace contextRef="#ctx0" brushRef="#br0" timeOffset="1203">3122 16040 5376,'-4'-17'2016,"4"17"-1088,-8-14-608,3 6 1248,5 3-864,-9-6 864,5 3-928,-9-4 448,3 9-608,-11-5 224,8 3-416,-18 5 352,9 5-385,-12 6 289,3 9-288,-10 10 192,7 9-224,-14 8 128,12 5-192,-8-2 128,14 1-160,-4 7 160,10 5-192,6-1 32,14-3-64,8 4-64,10-9 32,4 9-32,4-2 0,4-17-448,5-13 256,3-4-1120,7-4 736,-3-15-1567,4-8 1183,-4-22-2208,-2-3 1792,-8-2-2464,0 7 2208</inkml:trace>
          <inkml:trace contextRef="#ctx0" brushRef="#br0" timeOffset="1635">2744 16523 5632,'-26'19'2112,"26"-19"-1152,-4-27-416,-1 16 1344,10 7-1056,7-9 576,6 7-832,13-11 64,4 6-384,5-5-96,4 8-96,0 0-672,-6 5 320,-2-1-1568,0 4 1024,-16-4-1760,4 8 1504,-16-4-992,2 4 1216,-10-4 480,8 3 256,-22-3 1376,6 5-672,-6-5 1760,6 3-1344,-6-6 1024,10 3-1152,-4-5 512,2 10-800,-2-5 544,8 8-640,-4 0 511,4 3-543,0 9 256,8 2-416,2 14 128,2 3-256,2 3 64,-2 2-128,2-2-896,8 2 416,-4 9-2367,4-1 1503,0-13-3872,4-11 2880</inkml:trace>
        </inkml:traceGroup>
        <inkml:traceGroup>
          <inkml:annotationXML>
            <emma:emma xmlns:emma="http://www.w3.org/2003/04/emma" version="1.0">
              <emma:interpretation id="{56AC2B1A-C82C-4754-A765-C63549A47866}" emma:medium="tactile" emma:mode="ink">
                <msink:context xmlns:msink="http://schemas.microsoft.com/ink/2010/main" type="inkWord" rotatedBoundingBox="3143,15659 3383,15624 3388,15661 3149,15696"/>
              </emma:interpretation>
              <emma:one-of disjunction-type="recognition" id="oneOf2">
                <emma:interpretation id="interp10" emma:lang="zh-CN" emma:confidence="0">
                  <emma:literal>-</emma:literal>
                </emma:interpretation>
                <emma:interpretation id="interp11" emma:lang="zh-CN" emma:confidence="0">
                  <emma:literal>一</emma:literal>
                </emma:interpretation>
                <emma:interpretation id="interp12" emma:lang="zh-CN" emma:confidence="0">
                  <emma:literal>—</emma:literal>
                </emma:interpretation>
                <emma:interpretation id="interp13" emma:lang="zh-CN" emma:confidence="0">
                  <emma:literal>‐</emma:literal>
                </emma:interpretation>
                <emma:interpretation id="interp14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1851">3408 16468 7680,'-13'-22'2880,"13"22"-1536,0 19-928,0-19 1408,0 3-1024,0-3 672,7 5-865,1-5 161,8 3-448,4-6 32,3 3-224,3-8-544,0 5 192,0-10-1951,5 10 1215,-1-9-4192,-4 7 2912</inkml:trace>
        </inkml:traceGroup>
        <inkml:traceGroup>
          <inkml:annotationXML>
            <emma:emma xmlns:emma="http://www.w3.org/2003/04/emma" version="1.0">
              <emma:interpretation id="{281DD585-F101-4A07-A5F0-69E340D5F200}" emma:medium="tactile" emma:mode="ink">
                <msink:context xmlns:msink="http://schemas.microsoft.com/ink/2010/main" type="inkWord" rotatedBoundingBox="3710,15023 4253,15405 3792,16060 3249,15677"/>
              </emma:interpretation>
              <emma:one-of disjunction-type="recognition" id="oneOf3">
                <emma:interpretation id="interp15" emma:lang="zh-CN" emma:confidence="0">
                  <emma:literal>N</emma:literal>
                </emma:interpretation>
                <emma:interpretation id="interp16" emma:lang="zh-CN" emma:confidence="0">
                  <emma:literal>ⅳ</emma:literal>
                </emma:interpretation>
                <emma:interpretation id="interp17" emma:lang="zh-CN" emma:confidence="0">
                  <emma:literal>几</emma:literal>
                </emma:interpretation>
                <emma:interpretation id="interp18" emma:lang="zh-CN" emma:confidence="0">
                  <emma:literal>ⅱ</emma:literal>
                </emma:interpretation>
                <emma:interpretation id="interp19" emma:lang="zh-CN" emma:confidence="0">
                  <emma:literal>Ⅳ</emma:literal>
                </emma:interpretation>
              </emma:one-of>
            </emma:emma>
          </inkml:annotationXML>
          <inkml:trace contextRef="#ctx0" brushRef="#br0" timeOffset="2136">3842 16238 6656,'-18'-7'2464,"18"7"-1344,-12-32-256,2 25 1696,10 7-1408,-8 0 863,3 7-1183,-3 0 384,8 5-704,-9 4 128,9 7-352,-4 18-32,4 1-160,-5 13-192,10-5 32,-5 0-736,8 0 416,0-6-1632,2-5 1089,-2-8-2433,2-7 1856,-2-17-3008,0 1 2560</inkml:trace>
          <inkml:trace contextRef="#ctx0" brushRef="#br0" timeOffset="2537">3763 16180 6784,'-13'16'2624,"13"-16"-1408,-5-56-512,0 42 1376,10 10-1152,-5-5 544,5 6-896,-5 6 191,8 6-447,2 6 224,6 5-288,11 11 352,4 4-352,0 4 160,3 0-256,-3 3 224,-1 5-256,2-3 160,3-2-160,-1-6-64,-3-2-32,-5-10-32,2-1 0,-7-10 64,-4-7-32,1-20 64,0-3-64,-10-22 128,5 4-96,-8-16 128,3 9-128,-8-16 128,0 11-128,-3-12 32,-2 13-32,-3-10-416,3 18 224,-4-1-1664,9 16 992,-4-1-3103,-1 10 2175,0 0-3584,5 11 3008</inkml:trace>
        </inkml:traceGroup>
        <inkml:traceGroup>
          <inkml:annotationXML>
            <emma:emma xmlns:emma="http://www.w3.org/2003/04/emma" version="1.0">
              <emma:interpretation id="{B7A49D52-492B-447C-B45C-84C366D40F58}" emma:medium="tactile" emma:mode="ink">
                <msink:context xmlns:msink="http://schemas.microsoft.com/ink/2010/main" type="inkWord" rotatedBoundingBox="4417,15918 4433,15771 4441,15772 4425,15919"/>
              </emma:interpretation>
              <emma:one-of disjunction-type="recognition" id="oneOf4">
                <emma:interpretation id="interp20" emma:lang="zh-CN" emma:confidence="0">
                  <emma:literal>I</emma:literal>
                </emma:interpretation>
                <emma:interpretation id="interp21" emma:lang="zh-CN" emma:confidence="0">
                  <emma:literal>,</emma:literal>
                </emma:interpretation>
                <emma:interpretation id="interp22" emma:lang="zh-CN" emma:confidence="0">
                  <emma:literal>、</emma:literal>
                </emma:interpretation>
                <emma:interpretation id="interp23" emma:lang="zh-CN" emma:confidence="0">
                  <emma:literal>·</emma:literal>
                </emma:interpretation>
                <emma:interpretation id="interp2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2771">4684 16559 10240,'0'7'3872,"0"-7"-2112,-5 32-1504,2-21 1215,6 0-895,-3 5 0,0 4-384,-8 3-1216,3 4 512</inkml:trace>
        </inkml:traceGroup>
        <inkml:traceGroup>
          <inkml:annotationXML>
            <emma:emma xmlns:emma="http://www.w3.org/2003/04/emma" version="1.0">
              <emma:interpretation id="{8C203FC4-C503-4C8B-A30D-6D63A22F61AB}" emma:medium="tactile" emma:mode="ink">
                <msink:context xmlns:msink="http://schemas.microsoft.com/ink/2010/main" type="inkWord" rotatedBoundingBox="5299,14953 5662,15789 4975,16086 4613,15250"/>
              </emma:interpretation>
              <emma:one-of disjunction-type="recognition" id="oneOf5">
                <emma:interpretation id="interp25" emma:lang="zh-CN" emma:confidence="0">
                  <emma:literal>L</emma:literal>
                </emma:interpretation>
                <emma:interpretation id="interp26" emma:lang="zh-CN" emma:confidence="0">
                  <emma:literal>上</emma:literal>
                </emma:interpretation>
                <emma:interpretation id="interp27" emma:lang="zh-CN" emma:confidence="0">
                  <emma:literal>匕</emma:literal>
                </emma:interpretation>
                <emma:interpretation id="interp28" emma:lang="zh-CN" emma:confidence="0">
                  <emma:literal>卜</emma:literal>
                </emma:interpretation>
                <emma:interpretation id="interp2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3427">5123 15930 8960,'-13'0'3424,"13"4"-1856,0 16-1696,0-9 1024,0 6-608,0 10 800,0 7-641,0 16 289,0 5-416,0 12 96,4-4-256,-4-1 352,4-1-288,1-1 160,4-6-224,0 9 224,-1-10-256,-3-9 256,3-13-256,-3-12 160,3-2-160,2 13 160,-2 1-192,5-14-32,9-6-32,0-19-128,4 0 64,2 4-32,-2 8 0,0-11 64,4 2 0,1-9-448,4-3 256,-4 2-1248,0 3 800,-5 1-2463,0 2 1727,-4-2-3808,-6 6 2912</inkml:trace>
          <inkml:trace contextRef="#ctx0" brushRef="#br0" timeOffset="3675">5487 16465 7936,'-13'-3'2976,"13"3"-1600,-9-8-960,5 3 1344,8 10-1024,0-5 671,6 0-863,2 0 384,6 0-576,4-5 128,5 5-320,-1-7-128,4 2-64,2-6-1024,-2 6 576,1-6-2367,3 3 1599,7-11-3648,-2 7 2752</inkml:trace>
        </inkml:traceGroup>
        <inkml:traceGroup>
          <inkml:annotationXML>
            <emma:emma xmlns:emma="http://www.w3.org/2003/04/emma" version="1.0">
              <emma:interpretation id="{6A05E655-9DB6-4B5F-93B2-9BF471F79C34}" emma:medium="tactile" emma:mode="ink">
                <msink:context xmlns:msink="http://schemas.microsoft.com/ink/2010/main" type="inkWord" rotatedBoundingBox="6141,14947 6918,15648 6324,16306 5547,15605"/>
              </emma:interpretation>
              <emma:one-of disjunction-type="recognition" id="oneOf6">
                <emma:interpretation id="interp30" emma:lang="zh-CN" emma:confidence="0">
                  <emma:literal>M</emma:literal>
                </emma:interpretation>
                <emma:interpretation id="interp31" emma:lang="zh-CN" emma:confidence="0">
                  <emma:literal>川</emma:literal>
                </emma:interpretation>
                <emma:interpretation id="interp32" emma:lang="zh-CN" emma:confidence="0">
                  <emma:literal>ⅱ</emma:literal>
                </emma:interpretation>
                <emma:interpretation id="interp33" emma:lang="zh-CN" emma:confidence="0">
                  <emma:literal>m</emma:literal>
                </emma:interpretation>
                <emma:interpretation id="interp34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4534">6100 16196 6784,'-12'-94'2624,"12"94"-1408,0-20-512,0 12 1472,0 8-1248,0-6 576,8 6-929,2-5 417,2 10-576,6 1 256,0 10-384,4 7 128,0 1-256,-1 12 128,5-2-160,-3 5 0,3 0-64,-4-7-64,0-6 32,0-12 32,-1-3-32,-3-11-160,0 0 64,0-17-32,0 3 32,3-30 0,5 5 0,1-8 0,-10 5 0,-3 7 192,2 7-64,-6-3 320,3 12-192,-8-4 256,-2 10-256,6-2 320,-1 4-288,2-2 160,-2 10-224,0 3 128,2 3-160,-4 5 160,-4 8-192,4 4 96,2 7-96,-4 12 0,4 4-32,-2 3 32,-2 5-64,4 15-32,-2-2 32,-2-3-32,4-3 0,2 1-512,-2-7 288,0 9-1664,2 1 1056,-2-2-3455,2-10 2399,-7-31-3872,6-10 3264</inkml:trace>
          <inkml:trace contextRef="#ctx0" brushRef="#br0" timeOffset="4046">6185 16117 7808,'-17'-11'2880,"17"11"-1536,-11-8-640,8 3 1472,6 5-1248,-6-3 639,3 6-927,-5-3 256,0 8-512,1 0 224,4 9-352,-4 2 128,8 9-224,-4 14 0,0 0-96,0 13-64,4 8 32,-4 4-544,5-5 288,0 12-1600,3-4 1024,-2-24-2271,-3-9 1727,2-34-2880,-1-3 2400,-4-9-1824,5 1 2112</inkml:trace>
        </inkml:traceGroup>
        <inkml:traceGroup>
          <inkml:annotationXML>
            <emma:emma xmlns:emma="http://www.w3.org/2003/04/emma" version="1.0">
              <emma:interpretation id="{1DB05E90-1E9D-4067-BB85-170D42C6361B}" emma:medium="tactile" emma:mode="ink">
                <msink:context xmlns:msink="http://schemas.microsoft.com/ink/2010/main" type="inkWord" rotatedBoundingBox="6910,15752 6914,16098 6900,16099 6896,15753"/>
              </emma:interpretation>
              <emma:one-of disjunction-type="recognition" id="oneOf7">
                <emma:interpretation id="interp35" emma:lang="zh-CN" emma:confidence="0">
                  <emma:literal>1</emma:literal>
                </emma:interpretation>
                <emma:interpretation id="interp36" emma:lang="zh-CN" emma:confidence="0">
                  <emma:literal>,</emma:literal>
                </emma:interpretation>
                <emma:interpretation id="interp37" emma:lang="zh-CN" emma:confidence="0">
                  <emma:literal>、</emma:literal>
                </emma:interpretation>
                <emma:interpretation id="interp38" emma:lang="zh-CN" emma:confidence="0">
                  <emma:literal>丨</emma:literal>
                </emma:interpretation>
                <emma:interpretation id="interp3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8318">7158 16540 7808,'-8'6'2880,"8"-6"-1536,-5 41-1280,5-26 608,5 4-416,-5 8-64,0 5-128,0 11-192,0 4 64,0-8-1312,4-8 768,-4-9-3296,4 2 2208</inkml:trace>
        </inkml:traceGroup>
        <inkml:traceGroup>
          <inkml:annotationXML>
            <emma:emma xmlns:emma="http://www.w3.org/2003/04/emma" version="1.0">
              <emma:interpretation id="{4B540445-C9A1-4848-BE05-104A489AF6FD}" emma:medium="tactile" emma:mode="ink">
                <msink:context xmlns:msink="http://schemas.microsoft.com/ink/2010/main" type="inkWord" rotatedBoundingBox="7427,15003 8135,15778 7636,16234 6927,15459"/>
              </emma:interpretation>
              <emma:one-of disjunction-type="recognition" id="oneOf8">
                <emma:interpretation id="interp40" emma:lang="zh-CN" emma:confidence="0">
                  <emma:literal>2</emma:literal>
                </emma:interpretation>
                <emma:interpretation id="interp41" emma:lang="zh-CN" emma:confidence="0">
                  <emma:literal>%</emma:literal>
                </emma:interpretation>
                <emma:interpretation id="interp42" emma:lang="zh-CN" emma:confidence="0">
                  <emma:literal>丘</emma:literal>
                </emma:interpretation>
                <emma:interpretation id="interp43" emma:lang="zh-CN" emma:confidence="0">
                  <emma:literal>五</emma:literal>
                </emma:interpretation>
                <emma:interpretation id="interp44" emma:lang="zh-CN" emma:confidence="0">
                  <emma:literal>几</emma:literal>
                </emma:interpretation>
              </emma:one-of>
            </emma:emma>
          </inkml:annotationXML>
          <inkml:trace contextRef="#ctx0" brushRef="#br0" timeOffset="8778">7768 16328 5376,'-16'-24'2112,"16"24"-1152,-15 24-224,12-20 1408,3 0-1216,-5-16 800,5 0-1056,-5 4 576,1 8-736,-5 4 383,9 8-543,-3 0 128,6-2-320,-3 23 64,0 2-128,0 3 0,5 1-32,-1-4-320,0 1 128,1-2-864,0 2 544,-2-14-1919,2 3 1343,5-17-3520,-7-5 2560,-3-11-1824,0 0 2208</inkml:trace>
          <inkml:trace contextRef="#ctx0" brushRef="#br0" timeOffset="9110">7510 15985 5888,'-13'-23'2176,"13"23"-1152,3-8-576,-3 4 1056,10 4-832,2-4 512,10 8-704,5 0 320,4 8-480,8 4 64,4-2-256,9 11 64,7 2-96,-2 4 224,-5 0-192,-4 0 384,-9-4-289,-8 17 321,-3-2-320,-20 21 384,0-1-352,-22 5 288,-4-9-288,-16 4 0,-1-7-160,-9 11-64,5-3 0,-4-20-832,12-13 448,0-19-2015,8-3 1279,3-2-2944,14-3 2272,12-6-2368,2-3 2400</inkml:trace>
          <inkml:trace contextRef="#ctx0" brushRef="#br0" timeOffset="9552">8277 16473 5120,'-3'-19'2016,"3"19"-1088,0 19-160,0-24 1408,0 1-1184,0-14 160,-15 14-288,2-1 256,0 10-576,-5-10 128,5 5-417,-13-3 193,8-2-224,-3 18 64,3 7-160,-5 6 64,11 1-96,-6 0 224,5 1-192,0 8 96,8-2-128,5-3-64,10 1 0,-5-9-32,7-4 0,2-7 64,3 1-32,0-13-32,1 0 32,-1-13-128,6 6 64,-2-9-128,2 4 96,-5-7-192,3 3 160,-8 0-256,0 4 224,-13 1-160,5 8 160,-13-10-704,2 6 449,-6-12-1729,2 6 1184,2 1-2624,3 9 2016,2-9-2112,3 8 2112</inkml:trace>
        </inkml:traceGroup>
        <inkml:traceGroup>
          <inkml:annotationXML>
            <emma:emma xmlns:emma="http://www.w3.org/2003/04/emma" version="1.0">
              <emma:interpretation id="{5CF75B8B-D6C2-4B98-8019-F6A2AF9C04E1}" emma:medium="tactile" emma:mode="ink">
                <msink:context xmlns:msink="http://schemas.microsoft.com/ink/2010/main" type="inkWord" rotatedBoundingBox="7999,16327 8107,15566 8409,15609 8300,16370"/>
              </emma:interpretation>
              <emma:one-of disjunction-type="recognition" id="oneOf9">
                <emma:interpretation id="interp45" emma:lang="zh-CN" emma:confidence="0">
                  <emma:literal>g</emma:literal>
                </emma:interpretation>
                <emma:interpretation id="interp46" emma:lang="zh-CN" emma:confidence="0">
                  <emma:literal>8</emma:literal>
                </emma:interpretation>
                <emma:interpretation id="interp47" emma:lang="zh-CN" emma:confidence="0">
                  <emma:literal>9</emma:literal>
                </emma:interpretation>
                <emma:interpretation id="interp48" emma:lang="zh-CN" emma:confidence="0">
                  <emma:literal>y</emma:literal>
                </emma:interpretation>
                <emma:interpretation id="interp49" emma:lang="zh-CN" emma:confidence="0">
                  <emma:literal>&amp;</emma:literal>
                </emma:interpretation>
              </emma:one-of>
            </emma:emma>
          </inkml:annotationXML>
          <inkml:trace contextRef="#ctx0" brushRef="#br0" timeOffset="10268">8556 16410 5504,'0'-20'2112,"0"20"-1152,0 16-224,-3-20 1408,3 4-1216,-5-7 640,1-1-928,-13 0 416,3 5-608,-12 3 447,8 3-479,-8 5 32,5 3-256,-6 6-320,5-3 64,0 11-64,14 2 64,-2 7 128,10 2-32,5-6 64,4-2-64,5-8-224,6-4 96,3-13-256,-2 0 224,2-9-96,-2 1 128,-8-14 64,5 4 32,-8-10 0,2 6 0,-7 0 128,-1 8-64,-4 2 256,5 6-192,-5 6 256,0 9-256,0 4 160,4-1-160,0 6 160,0 1-192,-4 6 192,5-1-192,-5-1-32,0 7-32,-9 17-32,5 5 0,-9-1 0,4-2 0,-9-14 128,5-4-64,-5-9 128,5 2-128,-8-4-32,8 0 0,-5-7 32,5-4-32,-5-12 192,9-4-128,-4-7 256,9 3-224,-5-17 32,4 3-96,10-26-128,4 10 32,8-10-32,6 10 0,7-10-512,6 15 320,3-6-1440,5 11 928,-1-11-2175,-4 7 1631</inkml:trace>
        </inkml:traceGroup>
        <inkml:traceGroup>
          <inkml:annotationXML>
            <emma:emma xmlns:emma="http://www.w3.org/2003/04/emma" version="1.0">
              <emma:interpretation id="{C0C9C0F6-3544-4F3D-A09C-23B9E476D36C}" emma:medium="tactile" emma:mode="ink">
                <msink:context xmlns:msink="http://schemas.microsoft.com/ink/2010/main" type="inkWord" rotatedBoundingBox="8561,15273 8654,15928 8625,15932 8532,15277"/>
              </emma:interpretation>
              <emma:one-of disjunction-type="recognition" id="oneOf10">
                <emma:interpretation id="interp50" emma:lang="zh-CN" emma:confidence="0">
                  <emma:literal>、</emma:literal>
                </emma:interpretation>
                <emma:interpretation id="interp51" emma:lang="zh-CN" emma:confidence="0">
                  <emma:literal>1</emma:literal>
                </emma:interpretation>
                <emma:interpretation id="interp52" emma:lang="zh-CN" emma:confidence="0">
                  <emma:literal>︰</emma:literal>
                </emma:interpretation>
                <emma:interpretation id="interp53" emma:lang="zh-CN" emma:confidence="0">
                  <emma:literal>∶</emma:literal>
                </emma:interpretation>
                <emma:interpretation id="interp5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0584">8811 16134 6400,'-8'34'2464,"8"-34"-1344,-5-58-320,2 42 1504,6 9-1248,-6-6 480,3 10-960,-5-5 127,5 8-415,0 19 160,8 12-224,-3 16 288,3 0-288,-3 8-32,5-4-128,-7 12-64,7-10 32,-7 2-128,7-4 64,-7 1-832,7-7 480,-2-10-2431,2-7 1535,-2-16-3712,4-4 2784</inkml:trace>
        </inkml:traceGroup>
        <inkml:traceGroup>
          <inkml:annotationXML>
            <emma:emma xmlns:emma="http://www.w3.org/2003/04/emma" version="1.0">
              <emma:interpretation id="{EEBC1153-48F7-4B2E-AC99-8020F4752C61}" emma:medium="tactile" emma:mode="ink">
                <msink:context xmlns:msink="http://schemas.microsoft.com/ink/2010/main" type="inkWord" rotatedBoundingBox="8690,15598 9376,15112 9863,15798 9177,16285"/>
              </emma:interpretation>
              <emma:one-of disjunction-type="recognition" id="oneOf11">
                <emma:interpretation id="interp55" emma:lang="" emma:confidence="0">
                  <emma:literal>财</emma:literal>
                </emma:interpretation>
                <emma:interpretation id="interp56" emma:lang="" emma:confidence="0">
                  <emma:literal>叫</emma:literal>
                </emma:interpretation>
                <emma:interpretation id="interp57" emma:lang="" emma:confidence="0">
                  <emma:literal>㕲</emma:literal>
                </emma:interpretation>
                <emma:interpretation id="interp58" emma:lang="" emma:confidence="0">
                  <emma:literal>川</emma:literal>
                </emma:interpretation>
                <emma:interpretation id="interp59" emma:lang="" emma:confidence="0">
                  <emma:literal>叭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24.625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7599 11783 7552,'9'3'2816,"2"7"-1536,19 0-640,-5-6 768,-4 1-352,5-2-64,4 2-289,6 0-127,0-5-320,9 0-160,2 0-64,-2 0-32,-3 4 0,-9 2 0,4 1 64,-5 3-32,-14-1-32,-1 1-64,-7-7 32,-4 3-320,-6 1-160,-6-1-319,0 3-33,-3-4-768,-7 3-288,-10 2-320,-4-2-1472,3 10 672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8:43.65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63EB844-23F2-48A4-845A-C54D94A2D3D7}" emma:medium="tactile" emma:mode="ink">
          <msink:context xmlns:msink="http://schemas.microsoft.com/ink/2010/main" type="inkDrawing"/>
        </emma:interpretation>
      </emma:emma>
    </inkml:annotationXML>
    <inkml:trace contextRef="#ctx0" brushRef="#br0">8991 16503 4480,'-3'-39'1760,"3"39"-960,0 16-160,0-16 1248,0 0-1056,0 11 416,8 4-768,0 5-64,10-1-256,0-3 128,4-4-192,4-5 256,0 5-224,6-7 96,-2 3-128,-4-21 0,-3 7-32,-6-19-64,-3 6 32,-11-9 32,-3 5-32,-9-7-32,1 5 32,-9 3 32,4 5-32,-10-5 192,6 3-128,-9 13 192,8 15-192,-8 21 320,8 9-224,-4 5 160,10-2-192,-3 2 64,12-2-129,3 5-126,3 0-1,6-16-192,9-4 128,8-18-608,6-9 416,11-17-736,6 3 576,7-10-352,-4 4 480,-2-11-32,-12 7 192,-2-10 96,-6 2 64,6-19 256,-2 12-128,-16 0 736,-5 8-480,-8-4 736,-5 7-640,-14 2 352,5 10-512,-20 8 127,1 8-287,-10 8-64,7 4-64,-6-1-32,13 5 0,2 4 0,12 7 0,10-8 0,10 1 0,-2-17 0,10 2 0,-5-10 0,5 2 0,-5-2 0,5 10 0,-6-2 128,2 2-64,-6-5 32,1 0-32,0 3-128,0 6 32,-6 10 224,7 8-96,-6 8 96,5 4-96,-1 8 96,2-4-128,-7 11 128,2 1-128,-5 8 128,5-1-128,-10 4 32,5-8-32,-5 6-64,2-10 32,-7-3 96,7-9-64,-11-6 32,10-5-32,-9-8 32,4-4-64,-5-11 64,6-3-64,-14-13 64,0-1-64,-6-14-32,13 3 32,-8-14 32,5 6-32,5-22-96,13 7 32,5-11-128,9 2 96,6 2-32,8 8 32,6-2 64,2 8 0,2 2 0,3 7 0,2-1-96,-3 13 64,-2-4-192,-2 11 128,-5-5-672,-5 10 448,-3-5-1503,-6 8 1023,-8-9-3520,3 6 2432,-2-8-2560,-2 6 2560</inkml:trace>
  </inkml:traceGroup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8:45.55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C39B4E9-1AD9-4362-80C2-9212623B9AF9}" emma:medium="tactile" emma:mode="ink">
          <msink:context xmlns:msink="http://schemas.microsoft.com/ink/2010/main" type="inkDrawing" rotatedBoundingBox="10718,14925 10749,16316 10082,16331 10051,14940" shapeName="Other"/>
        </emma:interpretation>
      </emma:emma>
    </inkml:annotationXML>
    <inkml:trace contextRef="#ctx0" brushRef="#br0">10300 15727 6656,'18'8'2464,"-18"-8"-1344,13 39-544,-10-15 1152,7-1-960,-2 8 128,5 5-576,0-9-32,1 0-192,3-11-128,0 0 0,6-13-736,-2 2 384,3-21-736,1 0 640,6-16-192,0 2 384,4-6 128,-4 8 64,-2 14 288,-1 9-96,-2 5 608,-6 8-416,-2 0 544,6 3-512,-12 5 160,6 4-320,-5 3 128,5 1-160,-10-5 64,2-3-96,-10-8-64,3-4 0,-3-4-192,0 0 96,5 0-32,3 4 32,1-4 0,5 2 0,-2-2 128,2 9-32,-2-1 64,2 0-64,-10 3-32,4 1 32,-16 0 32,4 4-32,-22 8-32,4 2 32,-21 2 320,2-2-192,-15 2 992,12-5-641,-5 1 609,10-4-640,3-1-96,11 3-256,7-5 64,13-6-128,10-14 128,8-2-128,9-7 32,9 4-32,0-10-256,3 2 96,-6-16-448,-2 10 288,-8-6-160,-6 14 256,-4-6 64,6 4 96,-14-4 0,4 9 0,-8-2 128,4 7-64,-8 6 192,8 3-160,-6 0 32,12 10-64,-6-6-64,0 5 32,-10 4 32,6 2-32,-6 10-32,2 3 32,-10 4-32,1 1 0,-4-2 0,3 2 0,0 2 0,10-6 0,3-13 128,5 0-64,5-3 192,8 1-160,4-6-32,0 1-32,6-12 32,-3 3-32,-2-10-224,0-1 96,-4-8-512,-2 8 320,-6 2-992,-2 0 705,-14 6-1537,2 8 1152,-22 9-1280,4 2 1280,-15 4-448,7 0 832,-7-3 256,15 0 192,-4-5 608,4 4-256,-13 6 1120,3-3-768,1-2 1216,13-4-992,0-5 640,9 1-800,0-4 256,8 0-512,5-8 223,5 3-351,13-11 0,3 5-160,14-9 0,1 4-32,11-8-64,2 5 32,4-5-32,-1 4 0,1-7 0,-5 7 0,-4-4-160,-4 5 96,-10 0-96,-4 2 64,-8 9 64,-5 5 32,-8-1 64,-5-1-32,-13 2 64,-1 3-64,-7-5 192,3 6-128,-8-7 256,8 6-224,-4 0 160,5 1-160,0-3 64,7 7-96,2 2-64,2 0 0,4 13-32,4 0 0,4-2 0,2 2 0,2 2 64,2 6-32,-4 0 64,2-6-64,-6 6 64,5-5-64,-14-4 128,5 5-96,-8-13 32,-2-3-32,-6-9 32,-2-3-64,-12-8 128,7 0-96,-8-4 192,10 0-160,-2-7 192,11 4-192,-2-21 32,10 4-64,13-6-256,4 4 96,8-10-1024,10 12 640,0-10-1856,0 6 1313,5-2-2497,2 9 1984</inkml:trace>
  </inkml:traceGroup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8:53.08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A39883B7-288C-41CD-9103-8986D46A8512}" emma:medium="tactile" emma:mode="ink">
          <msink:context xmlns:msink="http://schemas.microsoft.com/ink/2010/main" type="inkDrawing" rotatedBoundingBox="1024,12601 12808,15276 12031,18696 248,16021" semanticType="callout" shapeName="Other">
            <msink:sourceLink direction="with" ref="{AFFA3F81-27D6-4C9B-9B05-0D4AB58575A0}"/>
          </msink:context>
        </emma:interpretation>
      </emma:emma>
    </inkml:annotationXML>
    <inkml:trace contextRef="#ctx0" brushRef="#br0">986 14846 6784,'-26'0'2624,"16"3"-1408,2 9-1408,0 7 448,8 8-160,3 6 32,2-7 0,3 1 0,5 5-64,5-5-64,0 0 32,5 5-32,3-5 64,4 4 32,10-7 96,3-5-96,6-4-64,-1-2 128,1-2 128,11-2-32,1-1 32,1-5-32,8-3 0,19-3-128,-2-2-96,6 2-96,3-2 32,4-2-192,5-9 0,14 8 384,-1-8 192,1 4-320,-1 4-64,2 5 0,2 3 0,1 0 32,0 0 0,9 19 0,-2-15 0,2 4 64,4 0 32,-8 3-32,8-11-64,0 8-64,-1-8-32,14 5 64,-8-5 64,-4 7 0,-1-2 64,13-5-128,-10 3 0,7 5 96,-6-5 32,9-3-128,26 0 32,-11-3 0,-16 11 0,-4-5 128,6-3 64,-1 5-64,-12-2-32,1 1-32,-1 0 32,4 4-64,3-1-32,-2 1 32,2-8 32,0 0-32,10 0-32,0 0-64,-10 5 32,0-5 32,2 0 0,-1 6 0,-14 2 0,1 1 64,-2-6 32,12 5-128,-2 0-32,-8 4 32,-1 0 64,-8-5-64,1 1 0,15 3 96,-10 2 32,1-6-128,-3 6 32,1-7 0,3 10 0,-13 7-96,-4-7 64,10 9 32,-6 5 0,-4-7 0,8 1 0,-6-1 0,2 5 0,-10 3 0,-6-4 64,-6 4-32,5 8-32,-4 0 32,-9 4 32,-9 8 32,4 4 96,-4 3-32,-9 20 0,-3 0-96,-3-3 32,3 11-64,-10-6-32,9 3 32,-10 6-32,-12 12 64,-4-7 96,-10 8 64,-7-10 32,-10 7 0,-5-6-1,-4 4-63,-8 2 32,0-2-64,-18-16 64,-9 13-128,0-8 0,-3-5 96,-11 2 96,-2 3-128,-10 3-32,-9-7 0,-9-4 0,1 4 0,-14-4 0,-4-7-64,-9-2 32,-9-2-64,-1-9-32,-7 17 32,-14-17 32,2-5-32,-20-13 64,6-5-64,-15-16 64,-2-2-64,-2-14 64,-7-3-128,-10-3 0,0-5 96,8-20 32,-16-7 32,8-5 64,18 7 32,0-11 32,7 2-288,-3-2-32,14-18-160,17 7 0,8 2-160,15-7-96,12-2-160,4-8-64,16 4-256,8-6-127,14 8-673,15-7-256,22 1-1728</inkml:trace>
  </inkml:traceGroup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8:53.754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AFFA3F81-27D6-4C9B-9B05-0D4AB58575A0}" emma:medium="tactile" emma:mode="ink">
          <msink:context xmlns:msink="http://schemas.microsoft.com/ink/2010/main" type="inkDrawing" rotatedBoundingBox="5673,10443 16449,11286 16096,15801 5320,14958" hotPoints="17420,12368 10874,13824 4284,12583 10830,11127" semanticType="container" shapeName="Ellipse">
            <msink:sourceLink direction="with" ref="{9E458E0C-0FFD-4286-9754-4CF3171FA89F}"/>
            <msink:destinationLink direction="with" ref="{D72BC571-DDEA-43E2-9976-C3EEB47AAA6F}"/>
            <msink:destinationLink direction="with" ref="{2DB6FBE0-243B-4128-A644-6F849F504740}"/>
            <msink:destinationLink direction="with" ref="{A39883B7-288C-41CD-9103-8986D46A8512}"/>
          </msink:context>
        </emma:interpretation>
      </emma:emma>
    </inkml:annotationXML>
    <inkml:trace contextRef="#ctx0" brushRef="#br0">12660 14856 5120,'-49'-17'1920,"36"14"-1024,0 3-416,8 0 576,-4 0 32,-4 0 160,0 3-224,0 0 32,-5 2-608,0-2 96,2 3 32,-2 0 32,0 10 95,1 0-255,-1 15-96,-4-4 64,-13 7 64,9 10-128,-5 6 32,5 9-160,-5 11-64,-4 13-64,4 13-96,0 14 32,-3-5-32,-2 14-288,1-3-128,4 0-992,5-10-351,0-12-1921,0-4-1952</inkml:trace>
    <inkml:trace contextRef="#ctx0" brushRef="#br1" timeOffset="-41595">7307 11951 6016,'-39'-13'2272,"13"-10"-1216,4 15-1312,16 19 320,-2-3 32,-4 0 96,-2 4-192,-4 1 32,1-2-32,-4 0 128,-2 6 160,-3 2-96,-17 4-32,-1 4 128,0 4 64,-10 5 0,-16 3 32,-4 14 0,0-6 0,-1 11-128,-4-6-96,9 2 0,0 9-32,4 3-224,-1 4-64,-10 5 64,5 6 32,7-3 192,4 8 160,4 8-160,8-5 0,5 1-352,14 8-96,4-6 448,8-9 192,10-5-128,8 16-96,8-13-64,13 1 32,20-4-32,7 0-32,12 0-64,2 5 32,12-10 32,0 5 0,14-4-96,18-8 64,9-2 32,-6-6 0,1-8 0,3-3 0,20 1 64,-7-14 96,16 9 0,-6 4 0,3-5-192,10-6 32,13-8 64,-12 3 32,4-4-128,8 4-32,0-4 96,-4-12 32,0 4-96,9 1 32,-5-7 0,-5-2 64,-3 1-32,8-1 64,-2 8-128,-4-19 0,-6 12 32,8-12 0,0 7 64,-4-10 32,-10 12-128,0-15 32,15 15 0,-14-12 0,-1 9 0,2-12 64,-7 17-32,10-16-32,-7 2 32,2-9-32,0 8 0,10-3 64,-5 2-32,8-6-32,-11 3-64,6-3 32,-2 2 32,-4-2 64,3 0-32,0-6-32,13-2 32,-12 3-32,-2 1-96,-4-9 64,1-15 32,40-3 0,-27 3-96,0-5 64,0 2-32,-10-2 0,-2-1 64,-14-2 0,-6 0 0,-8 0 0,-8-3 0,4 6 64,-9-3-96,1 1-64,-19-9 64,-13 5 0,11-5-64,-15-1 0,-4-10-32,-9 13 96,-5-14-64,-3 17 32,-10-5 64,-9 8 64,-2-8-32,-12 9-32,-2-14 32,-6 2-32,-8 4 0,-4-1 64,-4 5 32,-10-5 32,-4-12 0,-4 9 0,-6 3 0,-19 2 0,7 6-64,-10-17-64,-3 11 96,-21-5 64,-6 2 0,-3 6 0,-23-1-96,9 5 32,5-12-64,0 14 64,-10-3-64,-4 8-32,4 3-64,-16-3-32,8-11-32,-13-5 0,0 4 96,-10-2 0,6 1-64,4 2 64,-17 3-32,-2-3 0,-3 3 256,13 5 128,-4 9-96,-14-6-64,13 5-64,-8 10 0,9 4-64,-8 1-32,4-4 32,-11 7 32,10 0-32,-13 1 64,9 4-64,4 3-32,-9-16 96,16 9 64,-22-10-1,3 22 1,-5-5-96,8 5 32,-9-8-128,1 11 0,0 3 96,4 13 96,-9 4 0,4-9 0,-7 0-32,22 1 0,-20-1 0,6 5 0,3 4 64,7-1 32,-3 0-32,-6 1 32,12 11-128,-1 8-64,14-4 0,-4 1 32,12-2-192,10-2 32,13-1-320,-5 5-64,17-5-672,11 3-223,12-15-2081,8 9-2016,8 10 1824</inkml:trace>
  </inkml:traceGroup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8:59.40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AB40DA8-0F63-4954-AF11-A5439EDC4D4B}" emma:medium="tactile" emma:mode="ink">
          <msink:context xmlns:msink="http://schemas.microsoft.com/ink/2010/main" type="writingRegion" rotatedBoundingBox="23388,14528 32438,14842 32331,17929 23281,17616"/>
        </emma:interpretation>
      </emma:emma>
    </inkml:annotationXML>
    <inkml:traceGroup>
      <inkml:annotationXML>
        <emma:emma xmlns:emma="http://www.w3.org/2003/04/emma" version="1.0">
          <emma:interpretation id="{D3FB287A-2314-4B5A-91D8-483CD7246DA3}" emma:medium="tactile" emma:mode="ink">
            <msink:context xmlns:msink="http://schemas.microsoft.com/ink/2010/main" type="paragraph" rotatedBoundingBox="23711,14539 32438,14842 32389,16256 23662,159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05266C-AEA6-4D13-A267-58FA93D831C8}" emma:medium="tactile" emma:mode="ink">
              <msink:context xmlns:msink="http://schemas.microsoft.com/ink/2010/main" type="line" rotatedBoundingBox="23711,14539 32438,14842 32389,16256 23662,15953">
                <msink:destinationLink direction="with" ref="{FDE35C5F-8CD1-4389-BFA2-C2B4B93D5FC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1079068-5749-4137-87CB-00EFA92E75D5}" emma:medium="tactile" emma:mode="ink">
                <msink:context xmlns:msink="http://schemas.microsoft.com/ink/2010/main" type="inkWord" rotatedBoundingBox="23699,14875 24121,14889 24097,15572 23676,15558"/>
              </emma:interpretation>
              <emma:one-of disjunction-type="recognition" id="oneOf0">
                <emma:interpretation id="interp0" emma:lang="zh-CN" emma:confidence="0">
                  <emma:literal>P</emma:literal>
                </emma:interpretation>
                <emma:interpretation id="interp1" emma:lang="zh-CN" emma:confidence="0">
                  <emma:literal>p</emma:literal>
                </emma:interpretation>
                <emma:interpretation id="interp2" emma:lang="zh-CN" emma:confidence="0">
                  <emma:literal>囗</emma:literal>
                </emma:interpretation>
                <emma:interpretation id="interp3" emma:lang="zh-CN" emma:confidence="0">
                  <emma:literal>口</emma:literal>
                </emma:interpretation>
                <emma:interpretation id="interp4" emma:lang="zh-CN" emma:confidence="0">
                  <emma:literal>卩</emma:literal>
                </emma:interpretation>
              </emma:one-of>
            </emma:emma>
          </inkml:annotationXML>
          <inkml:trace contextRef="#ctx0" brushRef="#br0">24029 15708 3200,'0'-20'1216,"6"20"-640,3-11-256,4 8 448,3-2-64,2 5 32,5 0-96,3 0-96,0 5-288,1-2 32,-6 13 128,10-8-32,0 7 32,-5 1-96,-3 4 32,-6-2-128,-4 10 32,-5-2 32,-8 2 64,-4 0-96,-10 2 0,-3 2-32,-14 0 32,2-5 64,-7-4 128,-8-7-64,4-4 32,6-10-320,8-2-32,3-6-128,15-2 0,16-8-704,5 4-320,10 1-1344,8 0-512,-1-2 64</inkml:trace>
          <inkml:trace contextRef="#ctx0" brushRef="#br0" timeOffset="-382">23951 15708 3456,'-5'5'1312,"5"-5"-704,0 23-704,5-7 192,-2-5 384,2 6 224,-5 5 224,5 1 160,-1 1-256,5 3-96,-1 7-416,-3 6 0,3 6 96,-3-2 64,-5-2 0,0 10-224,0-10-96,0-2-32,0-5 64,9-4-96,-13-8 0,4-4-544,0-3-160,0-8-992,0-8-384,4-8-896</inkml:trace>
        </inkml:traceGroup>
        <inkml:traceGroup>
          <inkml:annotationXML>
            <emma:emma xmlns:emma="http://www.w3.org/2003/04/emma" version="1.0">
              <emma:interpretation id="{594F404C-FFA0-499E-AF39-D39CF6249872}" emma:medium="tactile" emma:mode="ink">
                <msink:context xmlns:msink="http://schemas.microsoft.com/ink/2010/main" type="inkWord" rotatedBoundingBox="24272,15004 24797,15022 24774,15677 24249,15659"/>
              </emma:interpretation>
              <emma:one-of disjunction-type="recognition" id="oneOf1">
                <emma:interpretation id="interp5" emma:lang="zh-CN" emma:confidence="0">
                  <emma:literal>C</emma:literal>
                </emma:interpretation>
                <emma:interpretation id="interp6" emma:lang="zh-CN" emma:confidence="0">
                  <emma:literal>c</emma:literal>
                </emma:interpretation>
                <emma:interpretation id="interp7" emma:lang="zh-CN" emma:confidence="0">
                  <emma:literal>(</emma:literal>
                </emma:interpretation>
                <emma:interpretation id="interp8" emma:lang="zh-CN" emma:confidence="0">
                  <emma:literal>[</emma:literal>
                </emma:interpretation>
                <emma:interpretation id="interp9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438">24934 15821 4736,'-9'-11'1824,"0"11"-960,-8-5-320,8 5 640,0 0-128,-4 0 32,-5 0-192,-3-3-96,-10 3-416,1 3 96,-2 5 96,2 4-192,4 1-64,-5-2-32,5 9 32,0 2-160,3 5-96,1 9 32,6 6 0,3 2-32,2 15-64,7-4 160,8-5 31,7-3-63,4-5-96,9-3-96,11-3 32,4-6 32,5-7 64,0-7 32,-6-4 32,3-4-64,-7-8-64,-7 0-416,8-8-191,-4-4-545,-1 1-160,-4-5-640,-4 1-288,-4-12-896</inkml:trace>
        </inkml:traceGroup>
        <inkml:traceGroup>
          <inkml:annotationXML>
            <emma:emma xmlns:emma="http://www.w3.org/2003/04/emma" version="1.0">
              <emma:interpretation id="{1B4BAB8A-0F8F-4E76-A0E8-F36677D6B8D7}" emma:medium="tactile" emma:mode="ink">
                <msink:context xmlns:msink="http://schemas.microsoft.com/ink/2010/main" type="inkWord" rotatedBoundingBox="24891,14944 25510,14965 25483,15733 24864,15712"/>
              </emma:interpretation>
              <emma:one-of disjunction-type="recognition" id="oneOf2">
                <emma:interpretation id="interp10" emma:lang="zh-CN" emma:confidence="0">
                  <emma:literal>G</emma:literal>
                </emma:interpretation>
                <emma:interpretation id="interp11" emma:lang="zh-CN" emma:confidence="0">
                  <emma:literal>分</emma:literal>
                </emma:interpretation>
                <emma:interpretation id="interp12" emma:lang="zh-CN" emma:confidence="0">
                  <emma:literal>q</emma:literal>
                </emma:interpretation>
                <emma:interpretation id="interp13" emma:lang="zh-CN" emma:confidence="0">
                  <emma:literal>足</emma:literal>
                </emma:interpretation>
                <emma:interpretation id="interp14" emma:lang="zh-CN" emma:confidence="0">
                  <emma:literal>么</emma:literal>
                </emma:interpretation>
              </emma:one-of>
            </emma:emma>
          </inkml:annotationXML>
          <inkml:trace contextRef="#ctx0" brushRef="#br0" timeOffset="1272">25499 15794 2816,'5'-8'1120,"-1"8"-576,-4-7 64,0 7 512,0-5 96,-4 2 128,4-2-320,0-1-128,-5 1-512,-3-3 96,-6 4 96,-7 4-256,-5 0-96,-2 9 128,-3-6 96,2 8-96,-6 6 32,4 2-160,0 4-64,5 4 64,0 1 0,8 7-96,1 4-96,3 3 128,5 2 32,1 3 0,16 3-32,1-2-96,9-6 32,3-7-64,10-7-32,5-1 32,11-7-32,1-6 0,1 3 64,-1-6-32,-8-3 64,8-5-64,-12 2 63,-7-5-702,-6-5-929,2-2-480,-11-5-1920</inkml:trace>
          <inkml:trace contextRef="#ctx0" brushRef="#br0" timeOffset="1737">25403 16060 5248,'-31'-8'2016,"19"8"-1088,-2-4-512,14 4 608,0 0-288,0 0-128,18-8-256,5 0-224,2-4 0,6 4 32,0 0 0,0 5 64,0-2-128,3 5 0,2 0-32,-10 0-64,-4 0 32,-6 5 32,-1-2-32,-7 3-32,-8-6 32,-5 2-32,-7-2 64,-2 0 32,2 0-32,3-2-64,-6 2 640,3 0-128,4 0-32,-2 2-128,6 6-64,0 4-32,4 8 0,0 2 0,0 6 64,4 15-32,0 0-1,6-5-95,-6 2 32,4 3-128,-2-4 0,11-5-32,-4 10-64,3-6-1023,2-6-449,0-8-5664,8-32 2784</inkml:trace>
        </inkml:traceGroup>
        <inkml:traceGroup>
          <inkml:annotationXML>
            <emma:emma xmlns:emma="http://www.w3.org/2003/04/emma" version="1.0">
              <emma:interpretation id="{6DDE79C9-F900-4A4B-BFCA-7DB34FD6CDC6}" emma:medium="tactile" emma:mode="ink">
                <msink:context xmlns:msink="http://schemas.microsoft.com/ink/2010/main" type="inkWord" rotatedBoundingBox="25962,15516 25993,15517 25990,15611 25959,15609"/>
              </emma:interpretation>
              <emma:one-of disjunction-type="recognition" id="oneOf3">
                <emma:interpretation id="interp15" emma:lang="zh-CN" emma:confidence="0">
                  <emma:literal>、</emma:literal>
                </emma:interpretation>
                <emma:interpretation id="interp16" emma:lang="zh-CN" emma:confidence="0">
                  <emma:literal>.</emma:literal>
                </emma:interpretation>
                <emma:interpretation id="interp17" emma:lang="zh-CN" emma:confidence="0">
                  <emma:literal>·</emma:literal>
                </emma:interpretation>
                <emma:interpretation id="interp18" emma:lang="zh-CN" emma:confidence="0">
                  <emma:literal>‘</emma:literal>
                </emma:interpretation>
                <emma:interpretation id="interp19" emma:lang="zh-CN" emma:confidence="0">
                  <emma:literal>(</emma:literal>
                </emma:interpretation>
              </emma:one-of>
            </emma:emma>
          </inkml:annotationXML>
          <inkml:trace contextRef="#ctx0" brushRef="#br0" timeOffset="2137">26233 16304 8192,'-23'8'3072,"23"4"-1664,0 6-1632,5-4 448,-5 0-512,4-6-128,5 4-2944,1-4-1376</inkml:trace>
        </inkml:traceGroup>
        <inkml:traceGroup>
          <inkml:annotationXML>
            <emma:emma xmlns:emma="http://www.w3.org/2003/04/emma" version="1.0">
              <emma:interpretation id="{82A39499-0621-4A7A-90A7-896E25145B6D}" emma:medium="tactile" emma:mode="ink">
                <msink:context xmlns:msink="http://schemas.microsoft.com/ink/2010/main" type="inkWord" rotatedBoundingBox="26290,14843 27789,14895 27753,15941 26254,15889"/>
              </emma:interpretation>
              <emma:one-of disjunction-type="recognition" id="oneOf4">
                <emma:interpretation id="interp20" emma:lang="zh-CN" emma:confidence="0">
                  <emma:literal>概</emma:literal>
                </emma:interpretation>
                <emma:interpretation id="interp21" emma:lang="zh-CN" emma:confidence="0">
                  <emma:literal>珌</emma:literal>
                </emma:interpretation>
                <emma:interpretation id="interp22" emma:lang="zh-CN" emma:confidence="0">
                  <emma:literal>栎</emma:literal>
                </emma:interpretation>
                <emma:interpretation id="interp23" emma:lang="zh-CN" emma:confidence="0">
                  <emma:literal>坻</emma:literal>
                </emma:interpretation>
                <emma:interpretation id="interp24" emma:lang="zh-CN" emma:confidence="0">
                  <emma:literal>瓩</emma:literal>
                </emma:interpretation>
              </emma:one-of>
            </emma:emma>
          </inkml:annotationXML>
          <inkml:trace contextRef="#ctx0" brushRef="#br0" timeOffset="3401">26549 15724 5504,'-13'-12'2112,"13"15"-1152,3-3-1280,7-3 352,3 3 448,5-5 320,3 2-256,4-5-64,19-7-288,-3 7-128,7 0 32,-4 4-128,3 4 0,-3 0 32,4 4 64,-7-4-32,-7 0 64,-3 0-992,-8 0-352,-7-4-1344,-6 4-800,-5-4 1664</inkml:trace>
          <inkml:trace contextRef="#ctx0" brushRef="#br0" timeOffset="3764">26868 15646 4992,'-31'0'1920,"28"-5"-1024,-7 5-416,10 0 576,0 8-224,0 4-32,0 0 32,0 11 32,0 2-448,0 5 32,0 1 0,0 5 32,-5 6 128,5 5-64,-3 8-32,-7-2-129,10 3 1,0-1-160,0-5 32,0-3-160,0-5 0,5-6-32,0-5 32,-2-7-64,6 2-32,0-10 32,4-4 32,0-4-32,1-5 64,7-3-64,2-3 64,3-5-128,-5-1 0,7 6-256,-7-5-128,2-4-352,-6 4-159,0-3-641,-5 3-256,3-15-4832,-7-16 3488</inkml:trace>
          <inkml:trace contextRef="#ctx0" brushRef="#br0" timeOffset="3986">26842 16016 6272,'-26'-15'2368,"16"15"-1280,2 0-1120,8 0 384,5 0 256,3-5 224,0 5-128,7 0-32,5 0-384,4 0-160,6 0-96,4 5-32,2-5 64,-5 0-544,0 3-128,-1 3-1184,2-4-544,-6 2-512</inkml:trace>
          <inkml:trace contextRef="#ctx0" brushRef="#br0" timeOffset="4333">27276 15950 4480,'-5'-7'1664,"5"7"-896,5 0-192,-5 0 640,0 0-128,0 7 96,4 5-192,0 8 32,-4 8-576,0 2 32,4 2 32,2 6-192,-3 10-32,2-13-96,3-1-32,-4-7-192,6-2 32,4-6-1216,-2-4-512,-4-8-1120</inkml:trace>
          <inkml:trace contextRef="#ctx0" brushRef="#br0" timeOffset="4686">27395 15818 6400,'-5'-8'2368,"-8"8"-1280,23 8-1056,-10-8 512,3 20-288,10-2-608,0 6-256,2 0-640,-2 2-224,13 2-512,-6-4-192,4-2 832,2-2 416</inkml:trace>
          <inkml:trace contextRef="#ctx0" brushRef="#br0" timeOffset="4986">27816 16052 3840,'13'-23'1472,"-8"10"-768,-5-2-256,0 10 480,-5-1-32,-5-2 32,-3 3-96,-18 2-32,5 3-448,-4 0 128,4 3 96,-5 2-128,0 3 64,5 3-96,9 4 0,3 1-224,10 4-64,-1-1-64,14 0 32,0 1-128,4-4 0,1-1 32,7 4 0,2-11 0,-7-3 64,-6-2-32,-2-3-32,5 0 96,-8 12 0,-5-12-32,8 11-64,1 13 224,-3 4 160,-3-5-64,6 4 64,-1 4-160,-2 5 31,-2-9-31,0 20 96,-4-1-96,0-7-64,-4 0 0,-6-4-96,-7 1-64,-9-6-64,5-10 32,-2-4 96,-3-9 32,4-2 32,0-10 0,4-6-64,9-1 32,6-8-128,3-2-64,8-10-32,5 0 96,0-3 128,14-4 96,-1-11-160,0 11 0,0-8-192,5 5 32,0 6-224,-1 5-96,1 7-607,0 1-193,0 4-640,-1 3-224,6 1-384,3 4-1152,-8-2 928</inkml:trace>
        </inkml:traceGroup>
        <inkml:traceGroup>
          <inkml:annotationXML>
            <emma:emma xmlns:emma="http://www.w3.org/2003/04/emma" version="1.0">
              <emma:interpretation id="{CFAE11A4-9900-4386-8FF9-4B8D8801988D}" emma:medium="tactile" emma:mode="ink">
                <msink:context xmlns:msink="http://schemas.microsoft.com/ink/2010/main" type="inkWord" rotatedBoundingBox="27802,15222 28147,15234 28138,15503 27792,15491"/>
              </emma:interpretation>
              <emma:one-of disjunction-type="recognition" id="oneOf5">
                <emma:interpretation id="interp25" emma:lang="zh-CN" emma:confidence="0">
                  <emma:literal>e</emma:literal>
                </emma:interpretation>
                <emma:interpretation id="interp26" emma:lang="zh-CN" emma:confidence="0">
                  <emma:literal>C</emma:literal>
                </emma:interpretation>
                <emma:interpretation id="interp27" emma:lang="zh-CN" emma:confidence="0">
                  <emma:literal>°</emma:literal>
                </emma:interpretation>
                <emma:interpretation id="interp28" emma:lang="zh-CN" emma:confidence="0">
                  <emma:literal>〇</emma:literal>
                </emma:interpretation>
                <emma:interpretation id="interp29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5349">28092 16067 6144,'-31'0'2368,"18"4"-1280,23 4-512,-7-5 800,2 5-288,-5 0-64,5 0-384,8-5-160,5 1-256,2-4-160,4 0-32,-4 0-32,4-4 64,-7 1-96,0-5 0,-5-3 96,3-2 32,-7 1-192,-8 1-64,-8 0 64,-2 2 32,-3 1 64,1 0 0,-14 8 128,2 5 160,-2 6 128,0 6-32,4 2 31,4 4-95,5 8-32,5-4-32,3 9 0,10-8-128,8-6-32,5-2-32,3-4-64,6-8 32,3-5-32,0 0-512,11-9-128,-2-2-671,-3-12-225,-6 1-576,1 0-224,-10-9-832</inkml:trace>
        </inkml:traceGroup>
        <inkml:traceGroup>
          <inkml:annotationXML>
            <emma:emma xmlns:emma="http://www.w3.org/2003/04/emma" version="1.0">
              <emma:interpretation id="{4AD07E4A-6493-4B7C-9570-03112528C7CE}" emma:medium="tactile" emma:mode="ink">
                <msink:context xmlns:msink="http://schemas.microsoft.com/ink/2010/main" type="inkWord" rotatedBoundingBox="28156,15174 28673,15192 28662,15517 28145,15499"/>
              </emma:interpretation>
              <emma:one-of disjunction-type="recognition" id="oneOf6">
                <emma:interpretation id="interp30" emma:lang="zh-CN" emma:confidence="0">
                  <emma:literal>n</emma:literal>
                </emma:interpretation>
                <emma:interpretation id="interp31" emma:lang="zh-CN" emma:confidence="0">
                  <emma:literal>几</emma:literal>
                </emma:interpretation>
                <emma:interpretation id="interp32" emma:lang="zh-CN" emma:confidence="0">
                  <emma:literal>口</emma:literal>
                </emma:interpretation>
                <emma:interpretation id="interp33" emma:lang="zh-CN" emma:confidence="0">
                  <emma:literal>“</emma:literal>
                </emma:interpretation>
                <emma:interpretation id="interp34" emma:lang="zh-CN" emma:confidence="0">
                  <emma:literal>Ⅵ</emma:literal>
                </emma:interpretation>
              </emma:one-of>
            </emma:emma>
          </inkml:annotationXML>
          <inkml:trace contextRef="#ctx0" brushRef="#br0" timeOffset="9282">28430 16021 3840,'-10'-17'1472,"20"17"-768,-10 0-832,-10 0 1856,3 0-416</inkml:trace>
          <inkml:trace contextRef="#ctx0" brushRef="#br0" timeOffset="9735">28412 16002 10336,'-4'0'896,"-1"0"-256,5 0-160,0 2 0,5 7-128,-1 2 32,-8 5-96,8 4 64,0 0-64,1-1 64,0 0-128,-1 9-64,0 6-64,0-7 0,2 1 0,-3-9 32,2-7-160,-1-4 32,0-11 0,0-2 0,-4-10-160,6-4 32,-6-6-96,4-2 0,0 1 128,0-2 32,2 1 64,2 2 0,2 3 0,-2 2 0,4 1-96,2 8 64,-2-1 96,6 4 32,0 0 32,3 3 0,-3 10 64,-5 3 96,9 0 64,-9 6 32,0 11-65,-3 1 33,-2 1-64,0 9 0,2-5 32,4 5 32,-2-5-320,-4-9-96,10 2-192,0-7-288,0-6-64,0-3-735,3-4-321,-4-13-704,6-2-256,-2-9-448</inkml:trace>
        </inkml:traceGroup>
        <inkml:traceGroup>
          <inkml:annotationXML>
            <emma:emma xmlns:emma="http://www.w3.org/2003/04/emma" version="1.0">
              <emma:interpretation id="{F49D704B-7E67-4671-8F06-302FF9930A60}" emma:medium="tactile" emma:mode="ink">
                <msink:context xmlns:msink="http://schemas.microsoft.com/ink/2010/main" type="inkWord" rotatedBoundingBox="28993,15349 29051,15351 29046,15502 28988,15500"/>
              </emma:interpretation>
              <emma:one-of disjunction-type="recognition" id="oneOf7">
                <emma:interpretation id="interp35" emma:lang="zh-CN" emma:confidence="0">
                  <emma:literal>”</emma:literal>
                </emma:interpretation>
                <emma:interpretation id="interp36" emma:lang="zh-CN" emma:confidence="0">
                  <emma:literal>、</emma:literal>
                </emma:interpretation>
                <emma:interpretation id="interp37" emma:lang="zh-CN" emma:confidence="0">
                  <emma:literal>‵</emma:literal>
                </emma:interpretation>
                <emma:interpretation id="interp38" emma:lang="zh-CN" emma:confidence="0">
                  <emma:literal>·</emma:literal>
                </emma:interpretation>
                <emma:interpretation id="interp39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10034">29251 16137 5120,'-10'16'1920,"10"1"-1024,0-4-128,10 3 768</inkml:trace>
          <inkml:trace contextRef="#ctx0" brushRef="#br0" timeOffset="10303">29254 16192 12192,'5'14'1024,"0"-2"-576,3-4-448,0 12-128,2-4-1856,-6 0-736,-4-5-448</inkml:trace>
        </inkml:traceGroup>
        <inkml:traceGroup>
          <inkml:annotationXML>
            <emma:emma xmlns:emma="http://www.w3.org/2003/04/emma" version="1.0">
              <emma:interpretation id="{118A32AA-E66D-48F0-BEFD-4E5902603682}" emma:medium="tactile" emma:mode="ink">
                <msink:context xmlns:msink="http://schemas.microsoft.com/ink/2010/main" type="inkWord" rotatedBoundingBox="29595,14743 30101,14761 30073,15581 29567,15563"/>
              </emma:interpretation>
              <emma:one-of disjunction-type="recognition" id="oneOf8">
                <emma:interpretation id="interp40" emma:lang="zh-CN" emma:confidence="0">
                  <emma:literal>。</emma:literal>
                </emma:interpretation>
                <emma:interpretation id="interp41" emma:lang="zh-CN" emma:confidence="0">
                  <emma:literal>C</emma:literal>
                </emma:interpretation>
                <emma:interpretation id="interp42" emma:lang="zh-CN" emma:confidence="0">
                  <emma:literal>c</emma:literal>
                </emma:interpretation>
                <emma:interpretation id="interp43" emma:lang="zh-CN" emma:confidence="0">
                  <emma:literal>[</emma:literal>
                </emma:interpretation>
                <emma:interpretation id="interp44" emma:lang="zh-CN" emma:confidence="0">
                  <emma:literal>(</emma:literal>
                </emma:interpretation>
              </emma:one-of>
            </emma:emma>
          </inkml:annotationXML>
          <inkml:trace contextRef="#ctx0" brushRef="#br0" timeOffset="33236">30308 15682 5120,'-13'-21'1920,"13"14"-1024,-5-1-1056,5-3 1152,0-2 32,-5-1-224,1-3-64,0 6-448,0-1 32,-4 4 96,-2 0-32,-3 5 32,0-2-96,-10 5-32,-3 8-32,0 11 0,-4 1-64,-1 4 32,0 2 0,-5 7 32,2 1 0,-1 10 0,4-2-64,0 2 32,5 2 0,8 0 31,5 1-127,5-4-32,3 8 32,5 4 0,8-8 0,10-5 0,8-3 0,10-9 64,3-2-96,9-4 0,-4-9-32,0-6-64,-4-9-416,-1-4-128,-3-4-767,-6-4-289,5-7-1152,-8-8-480,3-1 160</inkml:trace>
        </inkml:traceGroup>
        <inkml:traceGroup>
          <inkml:annotationXML>
            <emma:emma xmlns:emma="http://www.w3.org/2003/04/emma" version="1.0">
              <emma:interpretation id="{0E9344DB-5BC4-49B7-91C3-E60AF21820BF}" emma:medium="tactile" emma:mode="ink">
                <msink:context xmlns:msink="http://schemas.microsoft.com/ink/2010/main" type="inkWord" rotatedBoundingBox="30109,15113 30763,15136 30726,16198 30073,16176"/>
              </emma:interpretation>
              <emma:one-of disjunction-type="recognition" id="oneOf9">
                <emma:interpretation id="interp45" emma:lang="zh-CN" emma:confidence="0">
                  <emma:literal>有</emma:literal>
                </emma:interpretation>
                <emma:interpretation id="interp46" emma:lang="zh-CN" emma:confidence="0">
                  <emma:literal>非</emma:literal>
                </emma:interpretation>
                <emma:interpretation id="interp47" emma:lang="zh-CN" emma:confidence="0">
                  <emma:literal>印</emma:literal>
                </emma:interpretation>
                <emma:interpretation id="interp48" emma:lang="zh-CN" emma:confidence="0">
                  <emma:literal>分</emma:literal>
                </emma:interpretation>
                <emma:interpretation id="interp49" emma:lang="zh-CN" emma:confidence="0">
                  <emma:literal>公</emma:literal>
                </emma:interpretation>
              </emma:one-of>
            </emma:emma>
          </inkml:annotationXML>
          <inkml:trace contextRef="#ctx0" brushRef="#br0" timeOffset="34015">30628 16071 4992,'13'-23'1824,"-8"15"-960,3-4-384,-4 8 576,1 0-96,0 0 64,-1 0-224,0 2-32,-4-4-416,0 6 64,0 0 96,0 0-64,5 12 64,-2 8-96,2 4 64,0 6-64,3 20-1,2 6-95,-2 2-32,0 8-96,2 1 32,-2 0-128,-3 2 0,0 1 32,-5 8 0,0-4-64,0-11 32,-5-9 0,5-7 96,-5-12-512,5-11-192,0-14-800,0-10-351,0-30-769,0-12-320,0-10-608</inkml:trace>
          <inkml:trace contextRef="#ctx0" brushRef="#br0" timeOffset="34313">30743 16099 5376,'3'-20'2016,"2"15"-1088,13-6-512,-10 11 544,5 0 0,5 0 64,4 8-192,0 0-64,0 3-416,-1 6 64,2-2 96,7 12-64,-8-3 0,-4 7-128,-6 0-32,-12-4-96,-2 1 31,-8 2-127,-4-2 0,-8 0-32,-7-6-64,-7-2 32,1-9 32,4 2-320,5-9-63,8-1-833,10-3-288,16 0-832,10-3-224,5-6-608</inkml:trace>
          <inkml:trace contextRef="#ctx0" brushRef="#br0" timeOffset="33671">30540 15924 3328,'0'-9'1312,"0"4"-704,0 5 64,0 0 544,-4 0-160,0-3 0,-6 6-224,-2 2-64,-1 4-416,0-3 128,-5 6 160,5 4-64,0 0-32,0 3-32,3 4 0,2 1-192,8-2-64,5 3-64,3-6 32,0 9-64,7-2 64,-2 6-64,0-6 0,-5-1-32,1-2 0,-5-5-1,-4 2 65,-4 0 32,-5-1 96,1-2-96,-10 1 32,-5-1-96,2-6 0,3 1-192,0-4 32,5 0-288,5-5-64,-2 2-1151,7-1-449,3-4-640,3-4-160,11-4-320</inkml:trace>
        </inkml:traceGroup>
        <inkml:traceGroup>
          <inkml:annotationXML>
            <emma:emma xmlns:emma="http://www.w3.org/2003/04/emma" version="1.0">
              <emma:interpretation id="{A7E6BDDB-525F-4834-8F64-D9143107C76C}" emma:medium="tactile" emma:mode="ink">
                <msink:context xmlns:msink="http://schemas.microsoft.com/ink/2010/main" type="inkWord" rotatedBoundingBox="30734,15199 31459,15225 31442,15711 30717,15686"/>
              </emma:interpretation>
              <emma:one-of disjunction-type="recognition" id="oneOf10">
                <emma:interpretation id="interp50" emma:lang="zh-CN" emma:confidence="0">
                  <emma:literal>w</emma:literal>
                </emma:interpretation>
                <emma:interpretation id="interp51" emma:lang="zh-CN" emma:confidence="0">
                  <emma:literal>乱</emma:literal>
                </emma:interpretation>
                <emma:interpretation id="interp52" emma:lang="zh-CN" emma:confidence="0">
                  <emma:literal>讥</emma:literal>
                </emma:interpretation>
                <emma:interpretation id="interp53" emma:lang="zh-CN" emma:confidence="0">
                  <emma:literal>乣</emma:literal>
                </emma:interpretation>
                <emma:interpretation id="interp54" emma:lang="zh-CN" emma:confidence="0">
                  <emma:literal>此</emma:literal>
                </emma:interpretation>
              </emma:one-of>
            </emma:emma>
          </inkml:annotationXML>
          <inkml:trace contextRef="#ctx0" brushRef="#br0" timeOffset="35143">31255 16198 5632,'-5'-38'2176,"2"26"-1152,-7-7-704,6 11 640,-5-1-160,-4 3 96,0-2-96,0 0 0,0 4-448,0 0 64,-10 8 96,-3 8 32,0 2-32,-1 14 160,6 11 31,-2 0-159,7 5 0,1-6-128,7-2 0,3 3-160,5-4-96,5-9-64,13-6-96,3-4 32,2-12-32,3-4-96,4-8 0,1-4-448,0-8-128,0-2 64,-5-10 96,-4-10 320,-5 10 96,-3 5 96,-1 8 0,-5 3 256,-3 4 224,0 8 128,-2 12 32,-3 8-96,0 3 0,0 0-96,0 5-32,0 0-160,5-5 0,0 4-224,3-4-96,0-6-608,2-1-224,-2-10-512,2-2-224,-2-8-287,5-6-1,-4-6 352,0-10 224,-1-6 608,1 5 384,-4-2 224,-2 7 160,3 2 352,2 2 224,1-2 160,0 4 160,0 6 160,-1-3 32,0 6-192,2 6-32,-2 5-64,2 8 31,-2 8-191,2 3-32,-2 13 0,0 3 0,2 0-160,-2 5-32,5-2-128,-3-4 32,2 2-192,-3-4-96,0-5 32,-1-8 0,1-11-32,0-4 32,-1-4-64,-3-12 64,0-7-64,-2-8-32,-3-9 32,0-10-32,0-1-96,0 0 64,5 0-128,0 5-32,0 1-480,-2 11-128,7 7-640,-2 4-288,0 2-1407,2 6-641</inkml:trace>
        </inkml:traceGroup>
        <inkml:traceGroup>
          <inkml:annotationXML>
            <emma:emma xmlns:emma="http://www.w3.org/2003/04/emma" version="1.0">
              <emma:interpretation id="{2F8B667C-F52B-4057-AE47-CDA121B148A8}" emma:medium="tactile" emma:mode="ink">
                <msink:context xmlns:msink="http://schemas.microsoft.com/ink/2010/main" type="inkWord" rotatedBoundingBox="31498,15188 31691,15195 31672,15731 31479,15724"/>
              </emma:interpretation>
              <emma:one-of disjunction-type="recognition" id="oneOf11">
                <emma:interpretation id="interp55" emma:lang="zh-CN" emma:confidence="0">
                  <emma:literal>s</emma:literal>
                </emma:interpretation>
                <emma:interpretation id="interp56" emma:lang="zh-CN" emma:confidence="0">
                  <emma:literal>「</emma:literal>
                </emma:interpretation>
                <emma:interpretation id="interp57" emma:lang="zh-CN" emma:confidence="0">
                  <emma:literal>厂</emma:literal>
                </emma:interpretation>
                <emma:interpretation id="interp58" emma:lang="zh-CN" emma:confidence="0">
                  <emma:literal>5</emma:literal>
                </emma:interpretation>
                <emma:interpretation id="interp59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35547">31851 16087 5888,'5'-16'2272,"3"5"-1216,10-9-800,-5 12 576,0-4-64,-3 2 96,-2 1-192,1 1-32,-5 0-352,-4 5 192,-4 3 128,-10 3-32,-3 5-32,-5 9-96,4 1 31,0 6-63,-3 3 0,3 7 192,6 10 160,-2-2-224,10-3 32,4-3-224,0-6 32,0-2-224,4 0-96,1-6 32,-2-2 64,3-4 64,-2-5 32,0 2-224,-4-7 0,0 2-32,0 0 64,0 1-32,-4-6-32,0 9 32,-2 0-32,-14-5-1216,-3-2-1376,5-10-703</inkml:trace>
        </inkml:traceGroup>
        <inkml:traceGroup>
          <inkml:annotationXML>
            <emma:emma xmlns:emma="http://www.w3.org/2003/04/emma" version="1.0">
              <emma:interpretation id="{C5433130-DF57-434F-B7CF-CF45CD65820C}" emma:medium="tactile" emma:mode="ink">
                <msink:context xmlns:msink="http://schemas.microsoft.com/ink/2010/main" type="inkWord" rotatedBoundingBox="31683,15265 32150,15281 32136,15664 31670,15648"/>
              </emma:interpretation>
              <emma:one-of disjunction-type="recognition" id="oneOf12">
                <emma:interpretation id="interp60" emma:lang="zh-CN" emma:confidence="0">
                  <emma:literal>e</emma:literal>
                </emma:interpretation>
                <emma:interpretation id="interp61" emma:lang="zh-CN" emma:confidence="0">
                  <emma:literal>七</emma:literal>
                </emma:interpretation>
                <emma:interpretation id="interp62" emma:lang="zh-CN" emma:confidence="0">
                  <emma:literal>乇</emma:literal>
                </emma:interpretation>
                <emma:interpretation id="interp63" emma:lang="zh-CN" emma:confidence="0">
                  <emma:literal>C</emma:literal>
                </emma:interpretation>
                <emma:interpretation id="interp64" emma:lang="zh-CN" emma:confidence="0">
                  <emma:literal>a</emma:literal>
                </emma:interpretation>
              </emma:one-of>
            </emma:emma>
          </inkml:annotationXML>
          <inkml:trace contextRef="#ctx0" brushRef="#br0" timeOffset="35950">31921 16368 7296,'15'-11'2816,"1"14"-1536,14-6-736,-12 3 800,5-6-288,8-2-64,3 2-416,-3-11-192,0-5-225,-5-2-127,2 4 0,-8 1-32,-2-1 64,-5-2-32,-3-3-32,-10 2-128,-5 4-63,-5 0-65,-3 2 64,-8 1 128,-2 5 32,-8 8 96,5 3 32,0 3 160,-4 5 95,8 8 225,0 4 96,4 3 96,6 15 0,2 6-64,10-5 32,4-5-352,10 1-64,8-4-192,9 5-32,8-13 32,-3-7 0,2-5-512,-2-2-128,3-9-864,-3-4-352,-2-4-1247,-3 0-545,-1-3-512</inkml:trace>
        </inkml:traceGroup>
        <inkml:traceGroup>
          <inkml:annotationXML>
            <emma:emma xmlns:emma="http://www.w3.org/2003/04/emma" version="1.0">
              <emma:interpretation id="{D55C6101-43FE-4D13-8DA8-62FE61AD4E01}" emma:medium="tactile" emma:mode="ink">
                <msink:context xmlns:msink="http://schemas.microsoft.com/ink/2010/main" type="inkWord" rotatedBoundingBox="32349,15638 32410,15640 32409,15662 32348,15660"/>
              </emma:interpretation>
              <emma:one-of disjunction-type="recognition" id="oneOf13">
                <emma:interpretation id="interp65" emma:lang="zh-CN" emma:confidence="0">
                  <emma:literal>。</emma:literal>
                </emma:interpretation>
                <emma:interpretation id="interp66" emma:lang="zh-CN" emma:confidence="0">
                  <emma:literal>.</emma:literal>
                </emma:interpretation>
                <emma:interpretation id="interp67" emma:lang="zh-CN" emma:confidence="0">
                  <emma:literal>·</emma:literal>
                </emma:interpretation>
                <emma:interpretation id="interp68" emma:lang="zh-CN" emma:confidence="0">
                  <emma:literal>‘</emma:literal>
                </emma:interpretation>
                <emma:interpretation id="interp69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36204">32649 16432 9856,'-43'-6'3680,"34"12"-1984,29 10-2176,-20-16 512,16 0-1440,-16 0-480,9 0-1792,7 0-704</inkml:trace>
        </inkml:traceGroup>
      </inkml:traceGroup>
    </inkml:traceGroup>
    <inkml:traceGroup>
      <inkml:annotationXML>
        <emma:emma xmlns:emma="http://www.w3.org/2003/04/emma" version="1.0">
          <emma:interpretation id="{C2773AB5-1EEF-493F-8FC3-DB4989B72B22}" emma:medium="tactile" emma:mode="ink">
            <msink:context xmlns:msink="http://schemas.microsoft.com/ink/2010/main" type="paragraph" rotatedBoundingBox="23279,16705 29044,16548 29070,17488 23304,176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F4F482-1A9E-426F-A2EF-C9EA73A6BF21}" emma:medium="tactile" emma:mode="ink">
              <msink:context xmlns:msink="http://schemas.microsoft.com/ink/2010/main" type="line" rotatedBoundingBox="23279,16705 29044,16548 29070,17488 23304,17644"/>
            </emma:interpretation>
          </emma:emma>
        </inkml:annotationXML>
        <inkml:traceGroup>
          <inkml:annotationXML>
            <emma:emma xmlns:emma="http://www.w3.org/2003/04/emma" version="1.0">
              <emma:interpretation id="{B2197035-31C8-4DFF-A4EC-818E4CAEABF4}" emma:medium="tactile" emma:mode="ink">
                <msink:context xmlns:msink="http://schemas.microsoft.com/ink/2010/main" type="inkWord" rotatedBoundingBox="23288,17032 23817,17018 23833,17614 23304,17629"/>
              </emma:interpretation>
              <emma:one-of disjunction-type="recognition" id="oneOf14">
                <emma:interpretation id="interp70" emma:lang="zh-CN" emma:confidence="0">
                  <emma:literal>c</emma:literal>
                </emma:interpretation>
                <emma:interpretation id="interp71" emma:lang="zh-CN" emma:confidence="0">
                  <emma:literal>C</emma:literal>
                </emma:interpretation>
                <emma:interpretation id="interp72" emma:lang="zh-CN" emma:confidence="0">
                  <emma:literal>[</emma:literal>
                </emma:interpretation>
                <emma:interpretation id="interp73" emma:lang="zh-CN" emma:confidence="0">
                  <emma:literal>°</emma:literal>
                </emma:interpretation>
                <emma:interpretation id="interp74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37605">23942 17892 6912,'-8'-8'2624,"3"-7"-1408,0 23-1056,5-8 544,-3 0 160,-2-5 256,-3-3-288,-5 5-192,-5-8-352,0-1-128,-4 0 32,0 4-32,-4 4 0,-9 4-96,4 8 32,-4 0-64,4 6-32,0 3 96,5 2 63,5 4 65,3 10 32,5 5 0,8 4 64,5 17 32,5 0 32,3-5-128,5 2-96,10-14-64,7 4 0,1-10 0,4-5 32,8-20-160,6-11 32,8-2-768,4-18-384,-4-4-895,9-27-385,-9-4-1664</inkml:trace>
        </inkml:traceGroup>
        <inkml:traceGroup>
          <inkml:annotationXML>
            <emma:emma xmlns:emma="http://www.w3.org/2003/04/emma" version="1.0">
              <emma:interpretation id="{7617736B-7961-4CD7-B951-172563C3CA63}" emma:medium="tactile" emma:mode="ink">
                <msink:context xmlns:msink="http://schemas.microsoft.com/ink/2010/main" type="inkWord" rotatedBoundingBox="23975,16686 24517,16671 24542,17594 24000,17609"/>
              </emma:interpretation>
              <emma:one-of disjunction-type="recognition" id="oneOf15">
                <emma:interpretation id="interp75" emma:lang="zh-CN" emma:confidence="0">
                  <emma:literal>h</emma:literal>
                </emma:interpretation>
                <emma:interpretation id="interp76" emma:lang="zh-CN" emma:confidence="0">
                  <emma:literal>k</emma:literal>
                </emma:interpretation>
                <emma:interpretation id="interp77" emma:lang="zh-CN" emma:confidence="0">
                  <emma:literal>卜</emma:literal>
                </emma:interpretation>
                <emma:interpretation id="interp78" emma:lang="zh-CN" emma:confidence="0">
                  <emma:literal>忄</emma:literal>
                </emma:interpretation>
                <emma:interpretation id="interp79" emma:lang="zh-CN" emma:confidence="0">
                  <emma:literal>厶</emma:literal>
                </emma:interpretation>
              </emma:one-of>
            </emma:emma>
          </inkml:annotationXML>
          <inkml:trace contextRef="#ctx0" brushRef="#br0" timeOffset="38082">24306 17478 7040,'-38'-6'2720,"23"9"-1472,2 8-1184,10 1 544,-2 4 224,0 7 288,5 4-320,0 4-96,5 5-384,3 2 160,2 18 127,-2-1-127,2 6 0,6 6-32,-3 11 64,1-4-288,-1-7-64,0-9-96,0-8-64,0-11 96,0-8 64,0-11-128,0-13-32,1-7-352,2-19-96,2-17-128,6-6-64,-4-5 288,3 1 128,-5 3 160,-1 8 96,0 7 0,-4 8-32,1 6 224,0 6 96,-6 8 96,0 11 96,2 8 64,-2 4 32,-4 5-64,2 19 0,-4 0-224,4-5-128,-2-2-96,2-6-96,6-2-480,-4-9-160,10 0-1024,0-6-447,3-14-1281,2-6-512,-5-14 448</inkml:trace>
        </inkml:traceGroup>
        <inkml:traceGroup>
          <inkml:annotationXML>
            <emma:emma xmlns:emma="http://www.w3.org/2003/04/emma" version="1.0">
              <emma:interpretation id="{3A49EF4B-A1DF-40E2-9BDE-9E9B38F5FEC0}" emma:medium="tactile" emma:mode="ink">
                <msink:context xmlns:msink="http://schemas.microsoft.com/ink/2010/main" type="inkWord" rotatedBoundingBox="24693,16912 25137,16900 25155,17553 24711,17565"/>
              </emma:interpretation>
              <emma:one-of disjunction-type="recognition" id="oneOf16">
                <emma:interpretation id="interp80" emma:lang="zh-CN" emma:confidence="0">
                  <emma:literal>n</emma:literal>
                </emma:interpretation>
                <emma:interpretation id="interp81" emma:lang="zh-CN" emma:confidence="0">
                  <emma:literal>长</emma:literal>
                </emma:interpretation>
                <emma:interpretation id="interp82" emma:lang="zh-CN" emma:confidence="0">
                  <emma:literal>比</emma:literal>
                </emma:interpretation>
                <emma:interpretation id="interp83" emma:lang="zh-CN" emma:confidence="0">
                  <emma:literal>大</emma:literal>
                </emma:interpretation>
                <emma:interpretation id="interp84" emma:lang="zh-CN" emma:confidence="0">
                  <emma:literal>氏</emma:literal>
                </emma:interpretation>
              </emma:one-of>
            </emma:emma>
          </inkml:annotationXML>
          <inkml:trace contextRef="#ctx0" brushRef="#br0" timeOffset="38396">24960 18047 7680,'0'0'2880,"0"16"-1536,0 12-1216,0-12 672,5 18 320,-5 2 320,0-5-448,0 4-193,0-7-479,5-5-128,8-4 0,-5-3-32,5-5 0,0-11-192,0 0 32,1-8 64,0 1 32,-2-13-128,-4-8-32,-2 2 96,-6 2 96,-6 2-96,-2 2-32,-10 0-288,0 4-128,-2 0-480,2 4-255,0 1-513,5 0-224,4-1-32,5-1-32,8 2-256,10-1-608,12-4 960</inkml:trace>
          <inkml:trace contextRef="#ctx0" brushRef="#br0" timeOffset="38669">25250 17708 7040,'-27'-12'2624,"19"9"-1408,-13 3-864,16 3 672,-5 1 224,2 4 192,0 3-512,-2 2-129,5 9-479,5 10 64,0 3 64,5 12 128,5 9 32,3 5-64,5 5 64,-6-15-256,10 3-128,4-6-224,-4-6 0,4-6-992,5-9-448,-9-8-1247,0-7-481,4-12-1056</inkml:trace>
        </inkml:traceGroup>
        <inkml:traceGroup>
          <inkml:annotationXML>
            <emma:emma xmlns:emma="http://www.w3.org/2003/04/emma" version="1.0">
              <emma:interpretation id="{0C1319A5-31DB-477E-8E0B-1AE53467EEE1}" emma:medium="tactile" emma:mode="ink">
                <msink:context xmlns:msink="http://schemas.microsoft.com/ink/2010/main" type="inkWord" rotatedBoundingBox="25207,17182 25747,17167 25757,17545 25218,17560"/>
              </emma:interpretation>
              <emma:one-of disjunction-type="recognition" id="oneOf17">
                <emma:interpretation id="interp85" emma:lang="zh-CN" emma:confidence="0">
                  <emma:literal>m</emma:literal>
                </emma:interpretation>
                <emma:interpretation id="interp86" emma:lang="zh-CN" emma:confidence="0">
                  <emma:literal>以</emma:literal>
                </emma:interpretation>
                <emma:interpretation id="interp87" emma:lang="zh-CN" emma:confidence="0">
                  <emma:literal>趴</emma:literal>
                </emma:interpretation>
                <emma:interpretation id="interp88" emma:lang="zh-CN" emma:confidence="0">
                  <emma:literal>心</emma:literal>
                </emma:interpretation>
                <emma:interpretation id="interp89" emma:lang="zh-CN" emma:confidence="0">
                  <emma:literal>叭</emma:literal>
                </emma:interpretation>
              </emma:one-of>
            </emma:emma>
          </inkml:annotationXML>
          <inkml:trace contextRef="#ctx0" brushRef="#br0" timeOffset="39283">25460 17969 5632,'-4'5'2176,"4"-2"-1152,4 8-224,0-3 864,0 8-128,2 4 32,2 3-448,1 12-129,4 4-575,0 0 32,0 0 64,0-4-128,0-3-64,-3-5-96,-2-8 0,0-4-128,-3-6 0,0-9-320,-2-9-96,2-6-608,-5-21-288,0-2 193,0-4 127,5 2 384,-1 2 160,0 2 288,6 6 192,-7 2 64,11 8 64,3 10 352,1 4 224,-6 12-65,1 8-63,2 5-32,-7 6 32,0 9-192,-3 4 32,0-2-256,-2-5-96,2-7-32,0-1-32,0-7-160,-2-8 32,2-16-416,0-12-224,-2 1-96,2-5-32,0 1 352,-1-1 160,0 4 96,6 6 128,-2 2 64,-1 4 64,8 4 320,-2 4 192,0 8-192,0 3 0,0 2-32,0 7 0,0 6-192,0-2-128,2-2-192,-7-2-64,0-4-1248,2 0-479,-2-4-1441,23-28-2208</inkml:trace>
        </inkml:traceGroup>
        <inkml:traceGroup>
          <inkml:annotationXML>
            <emma:emma xmlns:emma="http://www.w3.org/2003/04/emma" version="1.0">
              <emma:interpretation id="{D9399281-846B-4825-B208-B0CD18D4D97F}" emma:medium="tactile" emma:mode="ink">
                <msink:context xmlns:msink="http://schemas.microsoft.com/ink/2010/main" type="inkWord" rotatedBoundingBox="25826,17277 26068,17270 26075,17521 25833,17528"/>
              </emma:interpretation>
              <emma:one-of disjunction-type="recognition" id="oneOf18">
                <emma:interpretation id="interp90" emma:lang="zh-CN" emma:confidence="0">
                  <emma:literal>o</emma:literal>
                </emma:interpretation>
                <emma:interpretation id="interp91" emma:lang="zh-CN" emma:confidence="0">
                  <emma:literal>。</emma:literal>
                </emma:interpretation>
                <emma:interpretation id="interp92" emma:lang="zh-CN" emma:confidence="0">
                  <emma:literal>0</emma:literal>
                </emma:interpretation>
                <emma:interpretation id="interp93" emma:lang="zh-CN" emma:confidence="0">
                  <emma:literal>〇</emma:literal>
                </emma:interpretation>
                <emma:interpretation id="interp94" emma:lang="zh-CN" emma:confidence="0">
                  <emma:literal>○</emma:literal>
                </emma:interpretation>
              </emma:one-of>
            </emma:emma>
          </inkml:annotationXML>
          <inkml:trace contextRef="#ctx0" brushRef="#br0" timeOffset="39630">26227 18066 6656,'5'-6'2528,"3"6"-1344,2 0-608,-2 0 800,0 4-64,2 4 0,-2 2-288,5 7-161,-3 6-479,-5 1 32,-2 2 96,2-2-64,-5-2 64,0 3-352,-5-6-96,2-4 0,-7 2 32,-8-9-32,0 0-64,-3-8-64,-2 0 32,-8-6 32,6-2 64,4-6-96,-7-10 0,7 4 32,8 0 64,8 2-192,15-2 32,-2 0 32,5 6 32,5-2-480,3 4-192,2 1-927,-3 3-385,3 3-1568,8 2-1504,0 0 1792</inkml:trace>
        </inkml:traceGroup>
        <inkml:traceGroup>
          <inkml:annotationXML>
            <emma:emma xmlns:emma="http://www.w3.org/2003/04/emma" version="1.0">
              <emma:interpretation id="{39CBA4B5-F445-46D1-9892-E1A8A71CB238}" emma:medium="tactile" emma:mode="ink">
                <msink:context xmlns:msink="http://schemas.microsoft.com/ink/2010/main" type="inkWord" rotatedBoundingBox="26107,16788 26673,16773 26694,17545 26128,17560"/>
              </emma:interpretation>
              <emma:one-of disjunction-type="recognition" id="oneOf19">
                <emma:interpretation id="interp95" emma:lang="zh-CN" emma:confidence="0">
                  <emma:literal>d</emma:literal>
                </emma:interpretation>
                <emma:interpretation id="interp96" emma:lang="zh-CN" emma:confidence="0">
                  <emma:literal>a</emma:literal>
                </emma:interpretation>
                <emma:interpretation id="interp97" emma:lang="zh-CN" emma:confidence="0">
                  <emma:literal>氏</emma:literal>
                </emma:interpretation>
                <emma:interpretation id="interp98" emma:lang="zh-CN" emma:confidence="0">
                  <emma:literal>亠</emma:literal>
                </emma:interpretation>
                <emma:interpretation id="interp99" emma:lang="zh-CN" emma:confidence="0">
                  <emma:literal>山</emma:literal>
                </emma:interpretation>
              </emma:one-of>
            </emma:emma>
          </inkml:annotationXML>
          <inkml:trace contextRef="#ctx0" brushRef="#br0" timeOffset="40829">26623 18021 6912,'-5'-13'2624,"5"10"-1408,-4-6-640,0 6 800,-5-2-288,-4 2-64,-5 3-384,-3 0-160,-2 3-256,2 5-32,-7 4 31,-2 4 161,4 0 160,5 4 0,3 2-32,8 6-64,10 8-32,0-2-224,10-3-64,3-7 0,5-5 0,3-3-64,6-4 32,-1-9-480,0-14-224,0-1-480,-3-18-192,-5-11-159,-6-1-65,2-5 480,-6-4 192,-4-7 416,-4 3 256,0 0 128,0 5 96,0 3 448,0 0 224,0-3 128,0 10 96,-4 10-96,4 6-64,-4 9-65,0 4-95,-1 25 288,5 6-352,0 4-96,0 4-96,5 10 64,-1 4-96,4 2 32,0 2-160,6 9 32,0 0-160,2 6-64,7 3 0,3-6-32,0-8-352,5-3-160,0-8-1152,-1-8-512,1-7-1791,10-9-1985,-8-7 1792</inkml:trace>
        </inkml:traceGroup>
        <inkml:traceGroup>
          <inkml:annotationXML>
            <emma:emma xmlns:emma="http://www.w3.org/2003/04/emma" version="1.0">
              <emma:interpretation id="{B1F371B6-9671-42AC-BA55-794728E4F174}" emma:medium="tactile" emma:mode="ink">
                <msink:context xmlns:msink="http://schemas.microsoft.com/ink/2010/main" type="inkWord" rotatedBoundingBox="26962,17300 26987,17299 26994,17544 26968,17545"/>
              </emma:interpretation>
              <emma:one-of disjunction-type="recognition" id="oneOf20">
                <emma:interpretation id="interp100" emma:lang="zh-CN" emma:confidence="0">
                  <emma:literal>l</emma:literal>
                </emma:interpretation>
                <emma:interpretation id="interp101" emma:lang="zh-CN" emma:confidence="0">
                  <emma:literal>,</emma:literal>
                </emma:interpretation>
                <emma:interpretation id="interp102" emma:lang="zh-CN" emma:confidence="0">
                  <emma:literal>丨</emma:literal>
                </emma:interpretation>
                <emma:interpretation id="interp103" emma:lang="zh-CN" emma:confidence="0">
                  <emma:literal>、</emma:literal>
                </emma:interpretation>
                <emma:interpretation id="interp104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46383">27236 18106 4480,'-13'-19'1664,"9"19"-896,0 0-608,4 0 416,0 0 32,0 0 96,0 0 32,0 7 32,0 5-416,0 11-128,0 8-96,0 5-64,0 0-64,0 2-768,4-4-288,4-6-1792</inkml:trace>
        </inkml:traceGroup>
        <inkml:traceGroup>
          <inkml:annotationXML>
            <emma:emma xmlns:emma="http://www.w3.org/2003/04/emma" version="1.0">
              <emma:interpretation id="{17D35B19-DDDF-46CD-8E55-0584AD1F3F14}" emma:medium="tactile" emma:mode="ink">
                <msink:context xmlns:msink="http://schemas.microsoft.com/ink/2010/main" type="inkWord" rotatedBoundingBox="27716,16981 28136,16969 28146,17336 27726,17348"/>
              </emma:interpretation>
              <emma:one-of disjunction-type="recognition" id="oneOf21">
                <emma:interpretation id="interp105" emma:lang="zh-CN" emma:confidence="0">
                  <emma:literal>e</emma:literal>
                </emma:interpretation>
                <emma:interpretation id="interp106" emma:lang="zh-CN" emma:confidence="0">
                  <emma:literal>七</emma:literal>
                </emma:interpretation>
                <emma:interpretation id="interp107" emma:lang="zh-CN" emma:confidence="0">
                  <emma:literal>日</emma:literal>
                </emma:interpretation>
                <emma:interpretation id="interp108" emma:lang="zh-CN" emma:confidence="0">
                  <emma:literal>巳</emma:literal>
                </emma:interpretation>
                <emma:interpretation id="interp10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47003">27973 17916 5120,'-5'-8'2016,"5"11"-1088,5 2-256,0-5 704,3 3-128,2 2 0,2-2-448,6 0-160,4 5-352,0 0-128,4 4 32,0-4-160,5 0-96,-5-8 96,1 0 96,-5-4-32,0-4 0,-9 0-192,0-2 0,0-7-320,-8-8-64,-10 3-32,0 0 0,-3-6 192,-5 4 192,-4 4 96,-1 8 96,-4 5 32,-5 3 96,-4 4 256,5 4 96,6 11-192,-4 5-64,6 0 128,6 2 32,-2 2 32,10 4 32,4 0-193,4-2-127,10 6-96,4-1-96,7 0 32,6-3 32,0-9-671,5-3-225,3-5-864,4-3-288,1-8-768,-3-8-1344,-3-8 1216</inkml:trace>
        </inkml:traceGroup>
        <inkml:traceGroup>
          <inkml:annotationXML>
            <emma:emma xmlns:emma="http://www.w3.org/2003/04/emma" version="1.0">
              <emma:interpretation id="{CF7E062E-0C3D-4F45-89D2-19A6898FDC93}" emma:medium="tactile" emma:mode="ink">
                <msink:context xmlns:msink="http://schemas.microsoft.com/ink/2010/main" type="inkWord" rotatedBoundingBox="28208,16765 28549,16756 28566,17359 28224,17368"/>
              </emma:interpretation>
              <emma:one-of disjunction-type="recognition" id="oneOf22">
                <emma:interpretation id="interp110" emma:lang="zh-CN" emma:confidence="0">
                  <emma:literal>t</emma:literal>
                </emma:interpretation>
                <emma:interpretation id="interp111" emma:lang="zh-CN" emma:confidence="0">
                  <emma:literal>£</emma:literal>
                </emma:interpretation>
                <emma:interpretation id="interp112" emma:lang="zh-CN" emma:confidence="0">
                  <emma:literal>七</emma:literal>
                </emma:interpretation>
                <emma:interpretation id="interp113" emma:lang="zh-CN" emma:confidence="0">
                  <emma:literal>卜</emma:literal>
                </emma:interpretation>
                <emma:interpretation id="interp114" emma:lang="zh-CN" emma:confidence="0">
                  <emma:literal>{</emma:literal>
                </emma:interpretation>
              </emma:one-of>
            </emma:emma>
          </inkml:annotationXML>
          <inkml:trace contextRef="#ctx0" brushRef="#br0" timeOffset="47257">28596 17582 5888,'-13'-33'2272,"10"36"-1216,3 0-1248,0 17 2048,0 4-448,0 4-288,3 5-224,-3 15-544,5-2 64,0 2 32,-2 2-160,2 0-32,8 2-64,0-4 31,0-4-127,5-3-64,4-10-223,-1-8-33,7-16-1024,-7-7-448,-3-7-1696,-5-13-1408,-8-7 1856</inkml:trace>
          <inkml:trace contextRef="#ctx0" brushRef="#br0" timeOffset="47451">28514 17892 7040,'-31'-12'2720,"22"12"-1472,0 0-1120,9 0 608,0 0-64,5 4 64,3 0-256,5 0-128,10 0-192,3 0-128,4-1 64,14 2-288,0-2-96,5 2-1184,2-2-544,-1 2-1376</inkml:trace>
        </inkml:traceGroup>
        <inkml:traceGroup>
          <inkml:annotationXML>
            <emma:emma xmlns:emma="http://www.w3.org/2003/04/emma" version="1.0">
              <emma:interpretation id="{60E53481-06CF-44B6-8638-B342E6978EAA}" emma:medium="tactile" emma:mode="ink">
                <msink:context xmlns:msink="http://schemas.microsoft.com/ink/2010/main" type="inkWord" rotatedBoundingBox="28662,17058 29058,17047 29069,17461 28673,17472"/>
              </emma:interpretation>
              <emma:one-of disjunction-type="recognition" id="oneOf23">
                <emma:interpretation id="interp115" emma:lang="zh-CN" emma:confidence="0">
                  <emma:literal>c</emma:literal>
                </emma:interpretation>
                <emma:interpretation id="interp116" emma:lang="zh-CN" emma:confidence="0">
                  <emma:literal>C</emma:literal>
                </emma:interpretation>
                <emma:interpretation id="interp117" emma:lang="zh-CN" emma:confidence="0">
                  <emma:literal>(</emma:literal>
                </emma:interpretation>
                <emma:interpretation id="interp118" emma:lang="zh-CN" emma:confidence="0">
                  <emma:literal>[</emma:literal>
                </emma:interpretation>
                <emma:interpretation id="interp119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47674">29192 17841 5888,'-16'-3'2272,"-2"6"-1216,-5-3-544,15 3 768,-9 11-32,-14-4 32,0 6-192,0 0-128,0 8-512,5 2-1,4 6 1,9-1-160,5 3-96,8 1 96,5 5 64,7-5-288,10-4 0,8-3-64,6-9 0,8-8-928,8-3-415,9-16-1569,11-14-608,-7-11 0</inkml:trace>
        </inkml:traceGroup>
      </inkml:traceGroup>
    </inkml:traceGroup>
  </inkml:traceGroup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9:51.59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FDE35C5F-8CD1-4389-BFA2-C2B4B93D5FCC}" emma:medium="tactile" emma:mode="ink">
          <msink:context xmlns:msink="http://schemas.microsoft.com/ink/2010/main" type="inkDrawing" rotatedBoundingBox="20614,15676 32316,11610 33411,14761 21709,18827" semanticType="underline" shapeName="Other">
            <msink:sourceLink direction="with" ref="{3C05266C-AEA6-4D13-A267-58FA93D831C8}"/>
            <msink:destinationLink direction="with" ref="{C759FE19-D1E9-4DB6-9906-C03248B9F719}"/>
          </msink:context>
        </emma:interpretation>
      </emma:emma>
    </inkml:annotationXML>
    <inkml:trace contextRef="#ctx0" brushRef="#br0">23069 19228 8320,'-44'-10'3072,"8"-2"-1664,-3 1-1920,27 11 320,-11-5 480,-8 2 384,-18-9 0,-8-1-64,-4 7-352,-1-2 128,-16 3 96,4 2-32,-1-1 64,-9-4-161,1 0-31,4 0-64,4-3 0,1-1-128,12-7-32,1-9-32,1-8-64,6-10-64,11-8 32,3-1-32,5-4-64,4-10 96,13 2 0,5 1-64,5 0 64,3-17-32,5-3-64,5 1 96,13-5 0,3-2-128,5 0 32,-3-4-96,3-10 64,-1-2 97,11 13 31,0-5 32,3 1 0,13 7-96,-4-18 64,1 4 32,-1-2 64,1 2-32,8 6-32,5 6 32,-3-1-32,21-22-96,0 13 64,12 6-32,-5 12-64,-4 12 96,5-4 64,9 4 0,-5 8-32,0 6 32,12-2-32,-7-4-96,-4 8 64,12 3 32,-4 4 0,4 5 0,13 4 0,-4 6 0,10 5 0,-6-20-96,5 7 64,18 10 32,-10-1 0,1 4 0,-1-1 0,5 6 0,5-2 64,-1 9-96,4 3 0,-8-1 32,0 7 64,14-2-32,-5-16-32,4 9-64,8-8 32,19 3 32,-9 0 0,-5 2-96,5 2 64,8 4 32,-8 4 64,0 4-32,0 5-32,3 6-64,-11 3 32,3-4 32,0 6 64,5 0-32,3 1-32,5-2 32,6 5 32,-5 14-32,4 6-32,-14-8 32,5-5-32,0 6 0,-8-3 0,-5-2-96,-1-10 64,2 2 32,-5-4 64,3-8-32,0 0 64,10 0-128,-13 0 0,8 0 32,0-3 64,5-2-32,-10 5-32,-2-3 32,-6 0-32,-8 3 0,3-6 0,-13 4 0,-13-4 64,6 4-192,-14-6 32,-1-20-480,-7-6-96,-2 3-640,-12-5-224,-14-3-2144</inkml:trace>
  </inkml:traceGroup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39:52.41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C759FE19-D1E9-4DB6-9906-C03248B9F719}" emma:medium="tactile" emma:mode="ink">
          <msink:context xmlns:msink="http://schemas.microsoft.com/ink/2010/main" type="inkDrawing" rotatedBoundingBox="24244,13365 24812,14347 24761,14377 24193,13394" semanticType="callout" shapeName="Other">
            <msink:sourceLink direction="with" ref="{FDE35C5F-8CD1-4389-BFA2-C2B4B93D5FCC}"/>
            <msink:sourceLink direction="with" ref="{C95B57BE-B9AD-4298-940E-B34656B7F44C}"/>
          </msink:context>
        </emma:interpretation>
      </emma:emma>
    </inkml:annotationXML>
    <inkml:trace contextRef="#ctx0" brushRef="#br0">24505 14173 7552,'-23'-13'2816,"18"18"-1536,2-2-1344,3 5 448,3 12-64,2 8 32,8 2-32,5 6 32,5 11-192,3-6-32,0 15 64,17-6-32,-2 6 64,-2 5-128,0-2-64,2 19-96,-2-8 32,5 0-192,-6-4 0,6 12-1664,-3-11-736,2-8-640</inkml:trace>
  </inkml:traceGroup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40:03.94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96F3E977-A9B0-42D3-97F5-0B548D2702CB}" emma:medium="tactile" emma:mode="ink">
          <msink:context xmlns:msink="http://schemas.microsoft.com/ink/2010/main" type="inkDrawing" rotatedBoundingBox="15016,16545 18125,15327 19182,18023 16073,19241" semanticType="verticalRange" shapeName="Other">
            <msink:sourceLink direction="with" ref="{E8557A72-4B92-4E12-B476-7FBCCEBCE00B}"/>
          </msink:context>
        </emma:interpretation>
      </emma:emma>
    </inkml:annotationXML>
    <inkml:trace contextRef="#ctx0" brushRef="#br0">16142 19264 9984,'-52'-19'3776,"42"19"-2048,-20 0-2080,22 0 576,-6 0-224,2-5 0,2-9 0,2-11 0,-2-1 0,2-9 256,0-9 160,-2-21-128,2-10-33,3-3-127,0-4-32,5-8-32,5-15-64,12-3-64,9-17-32,0 8 64,2-4 0,3 4 32,-2-12 64,2 3-96,9 6-64,-1 7 64,5 12 0,4 7 32,10-11 0,3 12-95,14 7 63,-1 4 32,1 8 0,8 12-96,5-2 64,8-2 32,14 13 0,0 6-96,4 8 64,-6 6-128,8 14-32,-8 4 0,3 15 64,-6 12-32,-9 4 128,-4 4 0,-4-1 32,-8 3 0,4 9 0,-10 8-96,-4 16 64,10 19 32,-6 4 64,-4 4-96,-8-4 0,-6 12 32,-4 0 64,-4 12-96,1-5 0,-10 4 160,-9-4 64,-4 5 0,2 3 32,-6 17-64,-4-14 64,-1-2-128,1-9 0,-5-8-33,-5 5-63,2-12 32,-7 0 32,2-1-32,-1-10-32,-4-9-319,4-15-193,-4-8-1312,0-9-544,0-10-1472</inkml:trace>
  </inkml:traceGroup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40:04.88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975F4D8-3055-44C9-847C-83E3FD1254AF}" emma:medium="tactile" emma:mode="ink">
          <msink:context xmlns:msink="http://schemas.microsoft.com/ink/2010/main" type="inkDrawing" rotatedBoundingBox="15886,16539 18370,16375 18378,16495 15894,16660" semanticType="underline" shapeName="Other">
            <msink:sourceLink direction="with" ref="{9D753930-C70F-4BC2-BCD5-7402BC630FC3}"/>
          </msink:context>
        </emma:interpretation>
      </emma:emma>
    </inkml:annotationXML>
    <inkml:trace contextRef="#ctx0" brushRef="#br0">16142 17448 5504,'0'-8'2112,"5"4"-1152,0 0-640,-1 4 544,5-4-352,-1 1-64,5-2-128,5-3 32,12 2-192,2-7 32,4-2 128,2-1-128,11 1-32,-2 2 0,19 2-32,0 3-160,0 0 32,8 1 0,0-1 64,6 0-32,2 0-32,11 0-64,4 4 32,-1 1 32,4 3 0,-2 0-96,2 0 64,-2 0 32,-2 0 64,-4 0 32,-5 3 32,-8-3-160,9 0 32,-8 0 0,-2-3 0,-4 3 0,-3 0 64,-9 0-256,-5 0-32,-1 0-800,-12 3-352,-8 5-1760</inkml:trace>
  </inkml:traceGroup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40:07.46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0FA7881-EC49-4D56-9C35-0F66DD5C51C5}" emma:medium="tactile" emma:mode="ink">
          <msink:context xmlns:msink="http://schemas.microsoft.com/ink/2010/main" type="writingRegion" rotatedBoundingBox="15979,15182 18254,15182 18254,16999 15979,16999"/>
        </emma:interpretation>
      </emma:emma>
    </inkml:annotationXML>
    <inkml:traceGroup>
      <inkml:annotationXML>
        <emma:emma xmlns:emma="http://www.w3.org/2003/04/emma" version="1.0">
          <emma:interpretation id="{456EE40B-84D1-4582-995C-552CE8C9F913}" emma:medium="tactile" emma:mode="ink">
            <msink:context xmlns:msink="http://schemas.microsoft.com/ink/2010/main" type="paragraph" rotatedBoundingBox="15979,15182 18254,15182 18254,16147 15979,161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753930-C70F-4BC2-BCD5-7402BC630FC3}" emma:medium="tactile" emma:mode="ink">
              <msink:context xmlns:msink="http://schemas.microsoft.com/ink/2010/main" type="line" rotatedBoundingBox="15979,15182 18254,15182 18254,16147 15979,16147">
                <msink:destinationLink direction="with" ref="{C975F4D8-3055-44C9-847C-83E3FD1254A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7D3AB7F-B171-44E6-B6A0-6421C85E14E7}" emma:medium="tactile" emma:mode="ink">
                <msink:context xmlns:msink="http://schemas.microsoft.com/ink/2010/main" type="inkWord" rotatedBoundingBox="15979,15444 16198,15444 16198,16147 15979,16147"/>
              </emma:interpretation>
              <emma:one-of disjunction-type="recognition" id="oneOf0">
                <emma:interpretation id="interp0" emma:lang="zh-CN" emma:confidence="0">
                  <emma:literal>`</emma:literal>
                </emma:interpretation>
                <emma:interpretation id="interp1" emma:lang="zh-CN" emma:confidence="0">
                  <emma:literal>‘</emma:literal>
                </emma:interpretation>
                <emma:interpretation id="interp2" emma:lang="zh-CN" emma:confidence="0">
                  <emma:literal>九</emma:literal>
                </emma:interpretation>
                <emma:interpretation id="interp3" emma:lang="zh-CN" emma:confidence="0">
                  <emma:literal>扌</emma:literal>
                </emma:interpretation>
                <emma:interpretation id="interp4" emma:lang="zh-CN" emma:confidence="0">
                  <emma:literal>丿</emma:literal>
                </emma:interpretation>
              </emma:one-of>
            </emma:emma>
          </inkml:annotationXML>
          <inkml:trace contextRef="#ctx0" brushRef="#br0">16445 16934 5248,'-5'-28'2016,"5"23"-1088,-5 5-1088,5-11 2336,-3-1-672,-2 0-256,-3 0-320,-2-3-544,2-1 96,-2 1 96,-3-4-192,0 0 32,-5-6-192,1 2 31,0-5-223,0 1-32,-1-4 0,5 1 64,0-10-96,0 0 0,3 2-255,7-2-129,3-10-704,0 0-256,3 6-896,7 6-384,6 3-352</inkml:trace>
        </inkml:traceGroup>
        <inkml:traceGroup>
          <inkml:annotationXML>
            <emma:emma xmlns:emma="http://www.w3.org/2003/04/emma" version="1.0">
              <emma:interpretation id="{832941AC-C8DF-47BC-99F2-26470C1D354C}" emma:medium="tactile" emma:mode="ink">
                <msink:context xmlns:msink="http://schemas.microsoft.com/ink/2010/main" type="inkWord" rotatedBoundingBox="18154,15182 18254,15182 18254,15897 18154,15897"/>
              </emma:interpretation>
              <emma:one-of disjunction-type="recognition" id="oneOf1">
                <emma:interpretation id="interp5" emma:lang="zh-CN" emma:confidence="0">
                  <emma:literal>`</emma:literal>
                </emma:interpretation>
                <emma:interpretation id="interp6" emma:lang="zh-CN" emma:confidence="0">
                  <emma:literal>‘</emma:literal>
                </emma:interpretation>
                <emma:interpretation id="interp7" emma:lang="zh-CN" emma:confidence="0">
                  <emma:literal>i</emma:literal>
                </emma:interpretation>
                <emma:interpretation id="interp8" emma:lang="zh-CN" emma:confidence="0">
                  <emma:literal>」</emma:literal>
                </emma:interpretation>
                <emma:interpretation id="interp9" emma:lang="zh-CN" emma:confidence="0">
                  <emma:literal>九</emma:literal>
                </emma:interpretation>
              </emma:one-of>
            </emma:emma>
          </inkml:annotationXML>
          <inkml:trace contextRef="#ctx0" brushRef="#br0" timeOffset="626">18448 16684 4992,'-13'-5'1824,"10"5"-960,-2-3-160,5 3 736,-5 0-32,2-5 32,-2 1-288,0 1-96,0-2-576,2-3 128,3 2 127,0-7-31,0-1-32,0-11-160,0-2-64,3-4-352,7 0-32,-2-8-64,2-20 64,3-4-672,0-1-224,0-3-799,-5 0-321,2 1-800,-2 8-320,-4 6-64</inkml:trace>
        </inkml:traceGroup>
      </inkml:traceGroup>
    </inkml:traceGroup>
    <inkml:traceGroup>
      <inkml:annotationXML>
        <emma:emma xmlns:emma="http://www.w3.org/2003/04/emma" version="1.0">
          <emma:interpretation id="{66C2A84F-8A0A-4223-8858-80A37DBAAF39}" emma:medium="tactile" emma:mode="ink">
            <msink:context xmlns:msink="http://schemas.microsoft.com/ink/2010/main" type="paragraph" rotatedBoundingBox="16303,16459 18132,16552 18105,17092 16276,169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DDBDA9-3BAF-4C58-ADA4-DECBA222D9A0}" emma:medium="tactile" emma:mode="ink">
              <msink:context xmlns:msink="http://schemas.microsoft.com/ink/2010/main" type="inkBullet" rotatedBoundingBox="16243,16737 16666,16683 16700,16944 16276,16998"/>
            </emma:interpretation>
            <emma:one-of disjunction-type="recognition" id="oneOf2">
              <emma:interpretation id="interp10" emma:lang="zh-CN" emma:confidence="0">
                <emma:literal>↳</emma:literal>
              </emma:interpretation>
            </emma:one-of>
          </emma:emma>
        </inkml:annotationXML>
        <inkml:trace contextRef="#ctx0" brushRef="#br0" timeOffset="-1280">16524 17786 3712,'0'-6'1408,"0"1"-768,4 2 32,0-2 544,1-3-96,-2 1 64,2-6-320,0-1-64,-1-6-448,5 1-128,-1-6-32,2-5-32,-2 2 0,2 5-32,-2 4 0,0 0-64,2 2 32,2 6-64,2 3 64,4 4 0,-1 4 32,0 4 0,0 7-64,1 9 32,0-1 0,0 5 96,0 4-160,-2-1-32,2-4 0,0 0 64,-1-4-96,-4 1 0,23-20-3200,-2-15-512</inkml:trace>
      </inkml:traceGroup>
      <inkml:traceGroup>
        <inkml:annotationXML>
          <emma:emma xmlns:emma="http://www.w3.org/2003/04/emma" version="1.0">
            <emma:interpretation id="{7F9CF395-7904-4BCE-B3B0-33A5593C9018}" emma:medium="tactile" emma:mode="ink">
              <msink:context xmlns:msink="http://schemas.microsoft.com/ink/2010/main" type="line" rotatedBoundingBox="17672,16529 18132,16552 18119,16827 17658,16803"/>
            </emma:interpretation>
          </emma:emma>
        </inkml:annotationXML>
        <inkml:traceGroup>
          <inkml:annotationXML>
            <emma:emma xmlns:emma="http://www.w3.org/2003/04/emma" version="1.0">
              <emma:interpretation id="{192107BB-C3EE-4549-ABD6-77C0EE6CC442}" emma:medium="tactile" emma:mode="ink">
                <msink:context xmlns:msink="http://schemas.microsoft.com/ink/2010/main" type="inkWord" rotatedBoundingBox="17672,16529 18132,16552 18119,16827 17658,16803"/>
              </emma:interpretation>
              <emma:one-of disjunction-type="recognition" id="oneOf3">
                <emma:interpretation id="interp11" emma:lang="zh-CN" emma:confidence="0">
                  <emma:literal>^</emma:literal>
                </emma:interpretation>
                <emma:interpretation id="interp12" emma:lang="zh-CN" emma:confidence="0">
                  <emma:literal>八</emma:literal>
                </emma:interpretation>
                <emma:interpretation id="interp13" emma:lang="zh-CN" emma:confidence="0">
                  <emma:literal>入</emma:literal>
                </emma:interpretation>
                <emma:interpretation id="interp14" emma:lang="zh-CN" emma:confidence="0">
                  <emma:literal>“</emma:literal>
                </emma:interpretation>
                <emma:interpretation id="interp15" emma:lang="zh-CN" emma:confidence="0">
                  <emma:literal>∩</emma:literal>
                </emma:interpretation>
              </emma:one-of>
            </emma:emma>
          </inkml:annotationXML>
          <inkml:trace contextRef="#ctx0" brushRef="#br0" timeOffset="-736">17949 17583 5120,'-18'-27'2016,"13"27"-1088,2-3-320,3 3 672,-5-8-512,1 0-96,0-4-288,4 1 0,0-5-224,4 1-32,0-1 0,4 0 0,2-4 0,8 5-64,-2-1-64,6-3 32,1 5-32,-2-3-96,5 6 64,-3 2 96,-2 6 32,2 3 32,-2 7 0,-3 9 0,4 4 0,-4 7 64,4 4 96,-5 8-128,1-4-32,3-4-64,-3-3 32,0-6-1184,4-2-544,0-9-1984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25.211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7794 12067 6656,'-17'0'2528,"17"-23"-1344,0 14-672,0 9 704,6-3-224,5-7 64,-2 6-320,7-5-128,-1 5-352,5-1-160,1 1 0,0-2 0,-6 6 32,0 0-64,-5 6-64,-5 3-64,-14 14-224,-7 3 0,0 1 64,-3 0 128,-2-9 128,6 1 64,4-6 320,1 2 96,10-2-33,6-3-31,4-3-256,4-1-64,7-6-64,0 0-64,3-10 32,-3 10-32,0 0-288,-16 0-64,-5 0-32,0 10 1,-11-1-65,-4 4-32,0 0 96,-6 1 96,1 8 64,-1-3 160,2-6 32,4 6 96,-2-9 256,7 3 96,1-4 160,4-1 32,-1 1-65,0 0 65,-3 1 32,3-6 64,6-4-192,0 0-32,11 0-32,5-17-224,-2 11-64,13-3-32,-3-5 0,7 1-224,4 0 0,-8 4 96,9-5 128,-6-1-448,0 8-256,-4-8-640,5 2-256,-7-1-735,2 1-257,0 0-1664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40:05.572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59881B5-C8F4-4574-80CE-A7F8F37B9BFF}" emma:medium="tactile" emma:mode="ink">
          <msink:context xmlns:msink="http://schemas.microsoft.com/ink/2010/main" type="inkDrawing" rotatedBoundingBox="15931,17161 18587,16776 18607,16918 15952,17303" semanticType="underline" shapeName="Other"/>
        </emma:interpretation>
      </emma:emma>
    </inkml:annotationXML>
    <inkml:trace contextRef="#ctx0" brushRef="#br0">16227 18088 3840,'-18'-5'1472,"18"5"-768,-10 0-320,10 0 416,0 0 192,0 0 128,0-3-64,0-2 64,0 2-608,0-2 64,5 2 0,0-5-128,3 0 64,2 1-160,6-1-32,7-3-128,-2-2 32,6-2-128,4-1-64,8 1 0,10 3-32,7-3 0,10-1 0,5 4 0,3 1 0,1-9-96,3 1 64,11 3 32,1 0 64,8 4-32,-2-2 64,5-3-64,-5 6-32,2-2-64,-6 2 32,3 3 32,-2 1 0,-5-1-96,-9-3 64,3 2 96,-2 5 32,0 1 32,-6 3 0,1 0-64,-1 0-64,1 3 32,-11 1 32,-2-4-32,-8 0-32,-7 0-416,-7 0-128,-5-4-1280,-8 1-544,-10-1-1184</inkml:trace>
  </inkml:traceGroup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40:14.49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3D7CE7C-CE65-47D2-BBC6-25752BFF0392}" emma:medium="tactile" emma:mode="ink">
          <msink:context xmlns:msink="http://schemas.microsoft.com/ink/2010/main" type="writingRegion" rotatedBoundingBox="18921,16591 20294,16591 20294,18527 18921,18527"/>
        </emma:interpretation>
      </emma:emma>
    </inkml:annotationXML>
    <inkml:traceGroup>
      <inkml:annotationXML>
        <emma:emma xmlns:emma="http://www.w3.org/2003/04/emma" version="1.0">
          <emma:interpretation id="{75D93C71-C654-474B-9465-6EA3321EFF40}" emma:medium="tactile" emma:mode="ink">
            <msink:context xmlns:msink="http://schemas.microsoft.com/ink/2010/main" type="paragraph" rotatedBoundingBox="18921,16591 20294,16591 20294,18527 18921,18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A752E5-FCC3-43BC-8F32-540FB9D508B7}" emma:medium="tactile" emma:mode="ink">
              <msink:context xmlns:msink="http://schemas.microsoft.com/ink/2010/main" type="line" rotatedBoundingBox="18921,16591 20294,16591 20294,18527 18921,18527"/>
            </emma:interpretation>
          </emma:emma>
        </inkml:annotationXML>
        <inkml:traceGroup>
          <inkml:annotationXML>
            <emma:emma xmlns:emma="http://www.w3.org/2003/04/emma" version="1.0">
              <emma:interpretation id="{AA33D080-8856-4EC9-822D-797B1390F645}" emma:medium="tactile" emma:mode="ink">
                <msink:context xmlns:msink="http://schemas.microsoft.com/ink/2010/main" type="inkWord" rotatedBoundingBox="18921,16591 20294,16591 20294,18527 18921,18527"/>
              </emma:interpretation>
              <emma:one-of disjunction-type="recognition" id="oneOf0">
                <emma:interpretation id="interp0" emma:lang="zh-CN" emma:confidence="0">
                  <emma:literal>宁</emma:literal>
                </emma:interpretation>
                <emma:interpretation id="interp1" emma:lang="zh-CN" emma:confidence="0">
                  <emma:literal>$</emma:literal>
                </emma:interpretation>
                <emma:interpretation id="interp2" emma:lang="zh-CN" emma:confidence="0">
                  <emma:literal>市</emma:literal>
                </emma:interpretation>
                <emma:interpretation id="interp3" emma:lang="zh-CN" emma:confidence="0">
                  <emma:literal>护</emma:literal>
                </emma:interpretation>
                <emma:interpretation id="interp4" emma:lang="zh-CN" emma:confidence="0">
                  <emma:literal>却</emma:literal>
                </emma:interpretation>
              </emma:one-of>
            </emma:emma>
          </inkml:annotationXML>
          <inkml:trace contextRef="#ctx0" brushRef="#br0">19182 18667 1280,'-8'3'512,"8"-3"-256,-5 0 480,5 0 416,0 0 256,0-3 96,0-2-256,0 2-32,0 0-352,5-5-64,-1 0-448,5-4 0,-1 1 0,7-2-64,-3-6 0,1-7-32,6-2 0,1 0 64,4-2 32,1-6-96,6 5-96,-5-21 0,0 10-32,-4 3-64,0 4-64,-5 4 96,1 3 64,-5 1-64,0 7 0,-4 6-32,-5-3-64,1 6 96,0-1 0,-5 5-32,0-1-64,-5 0 32,5 4-32,0-1 0,-5 2 64,1 0-32,0-2 64,-1 2-128,5 3 0,-3-5 96,-2 1 32,0 1-128,0-5 32,2 0 0,-2 0 64,-3-3-32,3-1-32,0 1 32,-3-5-32,3-4 0,1-4 0,0 1 0,0 1 0,-2 2-96,6 0 64,0-4 32,6 2 0,-2 2-96,0-4 64,5-4 96,-1 2 32,2-6-192,-2 1 0,0 3 96,7 1 64,-7 4-96,5 1 32,0 2-64,5 1 0,-6 3 0,12-1 0,-7 3 64,4 1 0,2 1 0,-2 5 0,2 0 64,-2 2-96,1 2-64,0 3 128,4 3 32,2 2-96,-3 2 32,0 0 0,-1 1 0,-4 4 0,4-1 64,2 2-96,-4-1 0,-1-1 32,-3-3 0,-13 0 0,11 0 0,-6 3 0,-2 1 64,-4-4-96,2 3 0,-12 6 96,6-6 32,0 0-128,-8 0-32,4 1 32,-10 7 64,2-2 64,-6 2-128,0-3 32,0 4 0,0-6 64,0 6-32,2-4-32,-1 7-64,-1-2 32,-1-7 32,7 6 0,-1-4 0,5-2 64,-2 0-96,5-8-64,3 2 128,2-3 32,0-5-96,0 0-32,2 3 32,3 1 64,-5-4 0,5 4-32,0 0 32,3 0-32,0 0 0,2-1 64,-3-3-96,7 5 0,-2-2-32,4 2 0,-4-2 64,2 5 64,-2-5-96,14 2 0,0-2 32,2 3 0,-7-3 64,2 0-32,-7-3-32,2 0 96,0 0-128,-8 0-64,-2 0 64,-8 0 64,0 0 0,4-3 64,-4 0-64,4-3-32,0 3-64,1-2 32,-5 2 32,3 0 64,3-2-96,-2-3 0,4 5 32,-3-9 0,0-4 0,-1 0 0,-4 1 0,9-1 0,-4 1-96,-2 0 64,2-2 32,0 6 0,-2 3 0,2 0 0,0 1-96,-2-1 0,7 0 64,-5 0 0,-2 5 32,2-2 0,-1-2 0,0 2 64,0 2-96,2-2 0,-6 2-32,12 0 0,1 3 64,0 0 0,0 0 0,0 0 0,1 0 64,0 3-96,-2 0 0,2 5 32,-2 4 0,2-4 0,-2 3 0,2 2 0,-2 7 0,3 2 0,-2-2 64,5-1-96,-10 0 0,0 1 32,2 0 0,-6-1 64,0 0 32,-4 6-32,0-2-64,-4 1-64,0-2 32,-1 1 32,-3 2 64,-5 5-32,3 9 64,-8-8-128,6 2 0,-2-11 32,2 2 64,-2-9-32,4 4 64,-2-2-64,-10-2-32,0-7 32,1 3-32,3-7 0,0 5 64,1-9-32,-1 3-32,-3 0-64,3-3 32,0 0 32,1 0 0,3-3 0,2 0 0,-2-2 0,6 1 64,-4 0-96,6 0-64,-4 1 64,8 3 0,2 0-64,0 0 64,-6-4 32,6 4 64,0 4-32,0 3-32,0-3 32,0 5-32,0 2 0,6 0 0,-6 1 0,0 8 0,0-5 0,-6 21 64,6-2 32,6 2 32,-12 3 0,2 3 0,0 5 0,-10 0-64,10 8 32,4-1-64,-9-3-32,9 0 96,-13-4 0,5 0-32,-6 0 31,2-5-63,-3-6-32,7-6 32,0 1-32,-1 0-95,5-3 63,-1-4-128,0-5-32,1-4-1312,4-8-608,9-9-1888</inkml:trace>
        </inkml:traceGroup>
      </inkml:traceGroup>
    </inkml:traceGroup>
  </inkml:traceGroup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40:11.67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8557A72-4B92-4E12-B476-7FBCCEBCE00B}" emma:medium="tactile" emma:mode="ink">
          <msink:context xmlns:msink="http://schemas.microsoft.com/ink/2010/main" type="writingRegion" rotatedBoundingBox="14791,16798 16007,18138 15162,18905 13946,17565">
            <msink:destinationLink direction="with" ref="{96F3E977-A9B0-42D3-97F5-0B548D2702CB}"/>
          </msink:context>
        </emma:interpretation>
      </emma:emma>
    </inkml:annotationXML>
    <inkml:traceGroup>
      <inkml:annotationXML>
        <emma:emma xmlns:emma="http://www.w3.org/2003/04/emma" version="1.0">
          <emma:interpretation id="{A8E2361A-B9A0-4100-98B2-7BA9E8F08465}" emma:medium="tactile" emma:mode="ink">
            <msink:context xmlns:msink="http://schemas.microsoft.com/ink/2010/main" type="paragraph" rotatedBoundingBox="14791,16798 16007,18138 15162,18905 13946,175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3AE2A0-855F-4E66-A97E-8506FF33AD6B}" emma:medium="tactile" emma:mode="ink">
              <msink:context xmlns:msink="http://schemas.microsoft.com/ink/2010/main" type="line" rotatedBoundingBox="14791,16798 16007,18138 15162,18905 13946,17565"/>
            </emma:interpretation>
          </emma:emma>
        </inkml:annotationXML>
        <inkml:traceGroup>
          <inkml:annotationXML>
            <emma:emma xmlns:emma="http://www.w3.org/2003/04/emma" version="1.0">
              <emma:interpretation id="{6FC0F932-48D7-4CE7-8AD2-FBC163B8A075}" emma:medium="tactile" emma:mode="ink">
                <msink:context xmlns:msink="http://schemas.microsoft.com/ink/2010/main" type="inkWord" rotatedBoundingBox="14791,16798 16007,18138 15162,18905 13946,17565"/>
              </emma:interpretation>
              <emma:one-of disjunction-type="recognition" id="oneOf0">
                <emma:interpretation id="interp0" emma:lang="zh-CN" emma:confidence="0">
                  <emma:literal>♀</emma:literal>
                </emma:interpretation>
                <emma:interpretation id="interp1" emma:lang="zh-CN" emma:confidence="0">
                  <emma:literal>☆</emma:literal>
                </emma:interpretation>
                <emma:interpretation id="interp2" emma:lang="zh-CN" emma:confidence="0">
                  <emma:literal>兇</emma:literal>
                </emma:interpretation>
                <emma:interpretation id="interp3" emma:lang="zh-CN" emma:confidence="0">
                  <emma:literal>@</emma:literal>
                </emma:interpretation>
                <emma:interpretation id="interp4" emma:lang="zh-CN" emma:confidence="0">
                  <emma:literal>弋</emma:literal>
                </emma:interpretation>
              </emma:one-of>
            </emma:emma>
          </inkml:annotationXML>
          <inkml:trace contextRef="#ctx0" brushRef="#br0">15910 18905 3456,'0'-27'1312,"3"54"-704,-3-43-288,0 13 384,0-2 96,0 2 416,-3-8-224,-2-3-544,0 8 96,2-2 32,-2 0-192,0 0 32,-3 0-128,-2 0 0,-3 1-96,10-1 32,-7 0 0,2 0 32,-2 0 0,2 1 64,-4-6-32,-2 2 64,2 0-64,-3-1 0,2 1-96,-8-2 32,3-2-64,-8-1 64,8 0-128,-5 1 0,2-1-32,-5-4-64,-1 6 32,1-5-32,0-1 0,3 4 0,2 4-96,-5-7 64,-1 3 32,6 0 64,-2 4-32,5 1-32,2-1 32,3 4-32,-1 0-96,5 1 64,1 0 32,-1-1 0,4 8 0,1-5 64,-1 5-96,1 0 0,4 0-32,0 0 0,0 0 128,0 0 32,0 0-128,0 0 32,0 0 0,4 0 0,1 0 0,-5-3 64,0 3-32,0-3-32,4-3-64,-4 3 32,0-5 32,5 0 0,-1 0 0,1 0 64,3-3-32,1-1-32,0-4 32,-4 1-32,-2-9 0,2 5 0,8-1-96,-13 1 64,8-1 32,-8-3 0,0-1 64,0 1 32,5 1-128,0-2 32,0 1-64,-10 3 0,10 1 64,-10 3 64,0 0-96,0 4 0,-3 1 32,0-1 64,-5-4-32,-1 0 64,0-3-128,2-1 0,-6 0 32,0 6 0,-3-2 0,-2 1 0,2-1 0,-2 5 0,2-2 0,-2 6 0,2-1 0,4 3 0,-6 2-96,6 0 64,-13 3-32,2 0 0,7 0 64,-1 3 0,0 5 0,-4 0-96,4 3 64,1 1-32,-2 4-64,0-4 160,7-1 32,3-3-96,4 3-32,0-3 32,0 0 64,5 1-64,4-3-64,0 2 64,0 0 0,4 0 32,0 4 64,1-1-96,-1 2 0,1-2 32,4 1 0,-1-1-96,1 5 64,0-4 32,-1-1 0,2 0 0,-2-3 0,-3 0 64,3 1 32,-3-6-32,0 5-64,-5-8 32,3 8-32,2-4 0,0 0 0,-5 3 64,3 1 32,2 0-128,-1 0 32,0 0 0,6 0 0,-6-1-96,10 1 0,-6-3 64,1-2 0,-1 0 96,1 2 32,-9-5 32,0 0-160,0 0-32,4 3 96,-4-3 32,0 0 0,0 0-64,0 5 32,0-2 32,-4 9-96,-5 4 0,1-5 96,-1 6-32,-5-3-32,2 2 32,-2 0-32,2-1 0,-1 1 0,-5-1 0,0 1-96,0-4 64,5-1 96,0-3 32,0 0-128,4-5 32,1 2 0,-2-2 0,6 2 0,0-5 0,-1 0 0,5-5 0,-8 2 0,-1-2 64,0 5-32,4-3-32,2-5 32,-2-4-32,0 5 0,-8-13 0,0 6 0,0-3-96,0-2 64,0-1 32,0 4 64,-2 5-96,3-1 0,-2 1 32,2-2 64,-6 2-96,5 3 0,0 1 32,0 2 0,5 2-96,-7 3 0,7 0-96,-5 3 32,3 5 96,2 8 32,0 7-64,-2 0 64,2 1 32,-1-1 0,5 1 0,-1-1 0,1 1-96,4-1 0,0 2 64,0 5 64,4 1-64,1-3 0,-1-1 96,1-4 96,-1 1-128,4-4-96,2-1 32,-2 0 0,0 1-64,7-5 64,-2 1 32,5-2 0,-2-1 0,7-2 0,-2-2 0,7-1 64,2-2-96,-4 2 0,0-3 32,0-1 0,5-1 0,-9-3 0,0 0 0,0 0 64,-4-3-32,-2 3-32,-1-4 32,-7-1-32,0 5 0,2 0 64,-5 0-32,-5 0 64,0 0-128,0 0 0,0 0 32,3 5 0,2 2 0,0 1 0,-2 0-96,2 3 64,-1 1 96,0 7 32,6 1-128,-2 4-32,-4-2 32,10 3 0,3-2-64,-4 1 64,0-2 96,0 3 32,5-6-32,0 1-64,0-1 32,3 1 32,1 6-32,4 1 64,0-2-64,2-3 64,-2 2-128,0-4 0,0 3 32,10 0 64,-6 4-32,1 0-32,-10 1 32,7-1-32,-7 1 0,1-5 0,0 4 64,-4 4 32,-1-14-32,-4 5 32,0-2-576,-5-4-192,7-5-1440,-2 1-576,-5 0-704</inkml:trace>
        </inkml:traceGroup>
      </inkml:traceGroup>
    </inkml:traceGroup>
  </inkml:traceGroup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44:45.22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2473 2038 128,'0'0'0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44:46.33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4CA6F9E-9FB6-47C6-ACB5-E656C7E74AF3}" emma:medium="tactile" emma:mode="ink">
          <msink:context xmlns:msink="http://schemas.microsoft.com/ink/2010/main" type="writingRegion" rotatedBoundingBox="1800,839 8880,710 8927,3270 1846,3398"/>
        </emma:interpretation>
      </emma:emma>
    </inkml:annotationXML>
    <inkml:traceGroup>
      <inkml:annotationXML>
        <emma:emma xmlns:emma="http://www.w3.org/2003/04/emma" version="1.0">
          <emma:interpretation id="{47304B97-70FF-488F-97B9-B25E915F0955}" emma:medium="tactile" emma:mode="ink">
            <msink:context xmlns:msink="http://schemas.microsoft.com/ink/2010/main" type="paragraph" rotatedBoundingBox="1800,839 8880,710 8902,1908 1821,20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170C5C-BE93-4085-B62F-E493D75B06B4}" emma:medium="tactile" emma:mode="ink">
              <msink:context xmlns:msink="http://schemas.microsoft.com/ink/2010/main" type="line" rotatedBoundingBox="1800,839 8880,710 8902,1908 1821,2036"/>
            </emma:interpretation>
          </emma:emma>
        </inkml:annotationXML>
        <inkml:traceGroup>
          <inkml:annotationXML>
            <emma:emma xmlns:emma="http://www.w3.org/2003/04/emma" version="1.0">
              <emma:interpretation id="{3FC77883-6742-4CB2-B03F-76C6EA908EDF}" emma:medium="tactile" emma:mode="ink">
                <msink:context xmlns:msink="http://schemas.microsoft.com/ink/2010/main" type="inkWord" rotatedBoundingBox="1801,911 2771,893 2791,1983 1821,2000"/>
              </emma:interpretation>
              <emma:one-of disjunction-type="recognition" id="oneOf0">
                <emma:interpretation id="interp0" emma:lang="zh-CN" emma:confidence="0">
                  <emma:literal>G</emma:literal>
                </emma:interpretation>
                <emma:interpretation id="interp1" emma:lang="zh-CN" emma:confidence="0">
                  <emma:literal>幺</emma:literal>
                </emma:interpretation>
                <emma:interpretation id="interp2" emma:lang="zh-CN" emma:confidence="0">
                  <emma:literal>㕕</emma:literal>
                </emma:interpretation>
                <emma:interpretation id="interp3" emma:lang="zh-CN" emma:confidence="0">
                  <emma:literal>ㄠ</emma:literal>
                </emma:interpretation>
                <emma:interpretation id="interp4" emma:lang="zh-CN" emma:confidence="0">
                  <emma:literal>氏</emma:literal>
                </emma:interpretation>
              </emma:one-of>
            </emma:emma>
          </inkml:annotationXML>
          <inkml:trace contextRef="#ctx0" brushRef="#br0">2657 1776 8064,'-13'-26'3072,"-5"21"-1664,5 2-1280,8 3 608,-3-5-224,-2-2 96,-3-1-128,0 0 32,0 0-288,-4 0 160,-5 5 95,-5 0-31,-4 3 0,2 6 0,-2 2 64,-4 12-224,-5 10-32,5 3-128,4 1-32,0 5-32,0 5 32,5 3-64,0 0-32,4-2 32,4 7-32,0 1 192,10 11 128,0 2-96,3-4-64,10-4 64,3-3 0,5 0-32,5-7 32,8-14-192,5 4-32,4-10 0,4-12 64,10-4-32,0-10 64,7-2-128,1-10-64,0-7-160,-4-6-64,-6-7-352,-6-10-128,-10 2-480,-11-2-224,-10 5-607,-6-4-289,-12 0 160,-15 4 96,-6 4 640,-12 4 480,2 3 896,-1 6 608,1 4 352,0 3 0,3 2 64,6 7 32,-1-6 160,13 4-608,1 0 384,8 0 160,1 1-96,3-2 0,5-3-32,5 4 0,3-6-289,4 1-127,11 1-128,3 5-64,5-5-32,8-4 0,5 4-64,0 0 32,-4-4-128,-1 4 0,-3 0 32,-5 6 64,-5-4 32,-4 3 32,-1 6 0,-3 3 64,-5-6-32,0 10 0,-3 7-32,-2-6 0,0 5-64,2 4-32,-2 6-32,-4 6 0,10 2-64,-6 2-64,7 11 96,-7 6 0,4-1-32,-7-4-64,3-6 32,2-4-32,-2-2 0,-3-8 0,-2-6-576,2 6-160,0-6-224,3-2-32,2 4-96,-2-4 32,0-6-543,7-8-257,-2-14-576,5-4-160,-2-8-352</inkml:trace>
        </inkml:traceGroup>
        <inkml:traceGroup>
          <inkml:annotationXML>
            <emma:emma xmlns:emma="http://www.w3.org/2003/04/emma" version="1.0">
              <emma:interpretation id="{98A0AC34-9EAA-4FE9-AE7C-501108AD09FF}" emma:medium="tactile" emma:mode="ink">
                <msink:context xmlns:msink="http://schemas.microsoft.com/ink/2010/main" type="inkWord" rotatedBoundingBox="2736,1100 3919,1079 3933,1837 2750,1858"/>
              </emma:interpretation>
              <emma:one-of disjunction-type="recognition" id="oneOf1">
                <emma:interpretation id="interp5" emma:lang="zh-CN" emma:confidence="0">
                  <emma:literal>地</emma:literal>
                </emma:interpretation>
                <emma:interpretation id="interp6" emma:lang="zh-CN" emma:confidence="0">
                  <emma:literal>廿</emma:literal>
                </emma:interpretation>
                <emma:interpretation id="interp7" emma:lang="zh-CN" emma:confidence="0">
                  <emma:literal>〖</emma:literal>
                </emma:interpretation>
                <emma:interpretation id="interp8" emma:lang="zh-CN" emma:confidence="0">
                  <emma:literal>化</emma:literal>
                </emma:interpretation>
                <emma:interpretation id="interp9" emma:lang="zh-CN" emma:confidence="0">
                  <emma:literal>飞</emma:literal>
                </emma:interpretation>
              </emma:one-of>
            </emma:emma>
          </inkml:annotationXML>
          <inkml:trace contextRef="#ctx0" brushRef="#br0" timeOffset="500">2991 2030 7808,'-5'-4'2976,"10"4"-1600,3 0-1536,0 4 480,7-4-128,5 0 32,6 0 160,5 0 160,10 4-288,-2 1 128,5-2 64,-6 5 32,3 0 32,-11 4-128,-4 2-1,-4 8-159,-4-3 32,-6 4 32,-2 7 64,-10 6 32,-5 0 64,-3 2-32,-4 5 0,-3 4-32,2-8 0,4-8-64,-8 4-32,4-4-96,0-3 32,13-6-64,5-2 0,3-4-32,0 0 0,10-4-64,4-4-64,4-6 32,10-2-32,3 0-96,5-2 64,5-12-608,-1 0-224,-1-14-1024,11-10-415,-6-1-769,0-5-224,-3-1-224</inkml:trace>
          <inkml:trace contextRef="#ctx0" brushRef="#br0" timeOffset="916">4037 1875 7168,'-26'-5'2720,"14"10"-1472,-24 9-896,20-2 672,-2 1-64,-5 6 64,-3 1-64,0 2-32,-1 9-513,1 5-31,8 0 32,5 6-32,5 8 96,8 2-64,8 2 0,10 8-160,8-11 0,9-12-160,4-9 0,2-6 32,3-9 0,-6-6-64,-2-18 32,-5 2 64,3-28 64,-7-7-96,-5-5-32,-12-5-32,-7-2-64,-6 0 32,-7-2-32,-3 14 0,-5-2 64,-8 14-32,0 2-32,-10 8 32,1 9-32,1 0-96,3 7 64,5 4-384,3 0-224,5 7-800,10 1-352,8 1-735,21-1-353,10-6-992</inkml:trace>
        </inkml:traceGroup>
        <inkml:traceGroup>
          <inkml:annotationXML>
            <emma:emma xmlns:emma="http://www.w3.org/2003/04/emma" version="1.0">
              <emma:interpretation id="{F82C8B44-6475-4263-8828-229118035D85}" emma:medium="tactile" emma:mode="ink">
                <msink:context xmlns:msink="http://schemas.microsoft.com/ink/2010/main" type="inkWord" rotatedBoundingBox="4516,864 5615,844 5635,1921 4536,1941"/>
              </emma:interpretation>
              <emma:one-of disjunction-type="recognition" id="oneOf2">
                <emma:interpretation id="interp10" emma:lang="zh-CN" emma:confidence="0">
                  <emma:literal>使</emma:literal>
                </emma:interpretation>
                <emma:interpretation id="interp11" emma:lang="zh-CN" emma:confidence="0">
                  <emma:literal>便</emma:literal>
                </emma:interpretation>
                <emma:interpretation id="interp12" emma:lang="zh-CN" emma:confidence="0">
                  <emma:literal>谀</emma:literal>
                </emma:interpretation>
                <emma:interpretation id="interp13" emma:lang="zh-CN" emma:confidence="0">
                  <emma:literal>馊</emma:literal>
                </emma:interpretation>
                <emma:interpretation id="interp14" emma:lang="zh-CN" emma:confidence="0">
                  <emma:literal>㤦</emma:literal>
                </emma:interpretation>
              </emma:one-of>
            </emma:emma>
          </inkml:annotationXML>
          <inkml:trace contextRef="#ctx0" brushRef="#br0" timeOffset="19423">5174 1648 6272,'0'-3'2368,"0"3"-1280,4 3-512,-4-3 1216,0 0-992,0 0 544,6 8-832,-3 0 512,2 0-576,0-1 319,-2 1-447,1 0 320,2 3-352,-6-3 352,5 4-384,-5-1 288,0 6-288,-5 5 192,-1 2-224,-6 4 64,-2-1-160,-16 4 0,4 3-64,-18 10-544,4 3 256,-12 3-1024,11 1 672,-2-4-1536,9-4 1153,-2-12-2497,15-8 1952,-2-10-2816,10-6 2464</inkml:trace>
          <inkml:trace contextRef="#ctx0" brushRef="#br0" timeOffset="19777">4991 2081 5632,'3'-22'2112,"-3"22"-1152,5 3-352,-5-3 1600,0 0-1248,0 3 992,4 5-1152,0 4 543,1 4-767,-5-5 352,5 6-576,-5-1 384,0 6-416,0 1 320,0 2-352,0 5 128,0 1-256,0 8 224,3 5-256,-3 2 160,0-3-160,0 0 64,0 0-96,0 0 0,0-3-32,0-6-192,0 1 64,0-12-960,0-7 576,0-19-2304,5-2 1568,-1-26-3871,1 4 2847,4-29-2560,-1 6 2720</inkml:trace>
          <inkml:trace contextRef="#ctx0" brushRef="#br0" timeOffset="21294">5192 2089 6272,'-13'23'2368,"13"-23"-1280,-13 20-576,8-16 1408,5 4-1088,-4-4 576,4-2-832,-4-2 128,8 6-416,-4-12 32,9 4-192,4-10-1,5 1-63,8-8 32,0 5-64,5-5-32,4 4 32,-1-1-128,2 4 64,3-3 32,5 3 0,-4-7 64,-6 7-32,2 1 64,-1 4-64,-3-2 256,-7 6-160,-4-2 384,-3 5-288,-5-3 224,2 6-224,-15 2 64,3 1-160,-6 2 64,3 4-96,-10 1-64,2 6 0,-15 7-320,6 6 160,-14 2-448,10-1 320,-15-8-160,5 9 256,-3-16 0,7 2 96,-4-6 128,10 3-32,-10-9 256,8 3-160,2-7 384,4 4-288,3-8 96,6 4-192,4-8 64,8 4-96,4-12-64,10 4 0,3-6-128,2 0 64,12-4-544,0 2 320,0-8-896,-1 5 672,-6-4-1215,-2 3 991,-9 2-1664,1 4 1344,-10-6-1280,1 6 1344,-12-10-96,-3 10 640,-6-6 544,-2 4-64,-3-15 576,4 6-352,-5-9 512,10 7-480,-10-4 416,9 12-416,-5-6 480,11 11-480,-6-6 640,9 8-544,-9-3 768,9 6-672,-5-1 672,10 4-672,-5 0 671,0 6-703,0-5 608,0 5-608,0 0 256,0 9-448,0-7 256,0 6-288,0 12 128,4 4-224,-4 2 128,0 2-160,0 0 224,0 2-224,0 3 256,0-2-256,-4 4 32,4 4-96,-9 23 32,5 1-64,-10 2-32,6-5 32,-10 2-256,10-8 128,-23 0-800,13-7 480,-18-8-1344,10-3 960,-8-14-1599,4-2 1375,-6-8-1984,10 0 1728,-5-9-2848,8 2 2336</inkml:trace>
          <inkml:trace contextRef="#ctx0" brushRef="#br0" timeOffset="20281">5298 1910 5760,'-31'11'2176,"31"-11"-1152,-5 21-416,2-15 1376,6 7-1088,-3-1 832,0-1-1024,5 5 416,3 4-641,2-1 161,3 4-384,-5-4 0,2 6-160,-8-6-256,9 1 64,-11-9-1567,5 8 895,-10-16-2976,0 6 2080,-3-18-2528,-2 6 2368</inkml:trace>
          <inkml:trace contextRef="#ctx0" brushRef="#br0" timeOffset="20045">5318 1844 7808,'0'54'2976,"0"-54"-1600,5-50-704,1 46 1312,6 12-1120,2-8 223,3 0-703,4-8 0,2 1-224,13-10 32,-6 7-96,4-10-64,-3 6 0,-5 4-128,2 2 64,-7-4-896,-4 8 512,-8 0-2079,0 4 1375,-13 0-3488,-1 4 2560</inkml:trace>
          <inkml:trace contextRef="#ctx0" brushRef="#br0" timeOffset="21633">5038 2304 6144,'13'-12'2368,"-13"12"-1280,18-4-512,-9 0 1376,4 8-1120,0-4 704,5 7-928,3 2 512,2 1-641,3 4 609,5 0-640,-1 6 416,1-1-512,0 8 256,-5 1-352,0-12 128,0-1-224,-3-7 128,7 0-160,6 12 64,-2-1-96,1-3-128,-4-2 0,0-2 32,0 1 0,0-1 0,0-1 0,0-3-448,-2 0 256,1-4-1888,-2-2 1152,3-2-5087,-5 6 3327</inkml:trace>
        </inkml:traceGroup>
        <inkml:traceGroup>
          <inkml:annotationXML>
            <emma:emma xmlns:emma="http://www.w3.org/2003/04/emma" version="1.0">
              <emma:interpretation id="{570A3315-BFCD-4A33-8AB1-F0DAEA3D1BD2}" emma:medium="tactile" emma:mode="ink">
                <msink:context xmlns:msink="http://schemas.microsoft.com/ink/2010/main" type="inkWord" rotatedBoundingBox="5748,968 6554,953 6572,1912 5766,1926"/>
              </emma:interpretation>
              <emma:one-of disjunction-type="recognition" id="oneOf3">
                <emma:interpretation id="interp15" emma:lang="zh-CN" emma:confidence="0">
                  <emma:literal>用</emma:literal>
                </emma:interpretation>
                <emma:interpretation id="interp16" emma:lang="zh-CN" emma:confidence="0">
                  <emma:literal>闸</emma:literal>
                </emma:interpretation>
                <emma:interpretation id="interp17" emma:lang="zh-CN" emma:confidence="0">
                  <emma:literal>闽</emma:literal>
                </emma:interpretation>
                <emma:interpretation id="interp18" emma:lang="zh-CN" emma:confidence="0">
                  <emma:literal>周</emma:literal>
                </emma:interpretation>
                <emma:interpretation id="interp19" emma:lang="zh-CN" emma:confidence="0">
                  <emma:literal>囡</emma:literal>
                </emma:interpretation>
              </emma:one-of>
            </emma:emma>
          </inkml:annotationXML>
          <inkml:trace contextRef="#ctx0" brushRef="#br0" timeOffset="35032">6126 1870 5760,'-3'-3'2176,"3"3"-1152,3 0-576,-3-8 1280,5 0-992,0 4 736,-2 4-864,-3 0 448,0 8-608,0-8 320,5 4-449,-5-4 417,5 3-448,-5 2 352,4-2-352,-4 2 256,0-2-288,0-3 128,0 3-224,0 2 224,0 7-256,0-1 96,0 5-128,0-4 96,0 4-128,0-2 192,0 6-160,0 4 192,0-1-192,0 7 96,0 3-96,0 6-64,0 8 0,-4 3-32,4 1 0,-5 7-512,5 0 288,-8 5-1376,3-4 864,-3-1-2879,3-3 1983,-3-12-3744,3-8 3040</inkml:trace>
          <inkml:trace contextRef="#ctx0" brushRef="#br0" timeOffset="35819">5999 1937 3968,'0'-3'1568,"0"3"-832,5-8-160,-5 3 1280,3 10-1024,-3-10 736,5 5-928,0-4 640,3 4-736,2-3 640,-2-1-672,5-4 512,0 4-577,0-7 257,4 3-416,6-9 64,-2 11-224,5-2 0,5 3-64,0-6-64,4 3 32,1-7 32,-2 7-32,7-8-32,-7 7 32,1-2-32,1 8 0,-2-5 0,-3 5 0,-5-2 0,5 5 0,-8 0 64,-6 5-32,-4-2 192,0 0-128,-5 2 256,2-2-224,-7 5 96,2 4-128,0 7 96,0 1-128,-2-4 128,2 3-128,0 1 32,-2-1-32,2 0 160,4 6-128,-5-6 96,6 4-96,-7 5 96,6-1-128,-5 7 32,6 2-32,-6 6 96,4 2-96,-3-5 32,-2 0-32,3-4-64,-2-1 32,1 2-32,-2-5 0,-3-1 64,0 3-32,-3-7 64,3-2-64,-5-4-160,5-4 64,-4-13-608,-2 1 384,-2-4-960,4 0 736,-14-4-1472,2 4 1121,-15-19-2337,8 2 1792,-11-13-3232,7 7 2656</inkml:trace>
          <inkml:trace contextRef="#ctx0" brushRef="#br0" timeOffset="36541">6196 2046 6656,'-4'0'2464,"4"0"-1344,0-3-608,0-1 1312,0 8-1024,4-4 640,4 0-896,6 0 96,8 0-384,0 0-160,0 0-64,9 0-32,0 0 0,-1 0 0,4 3 0,-3-3-96,-5 5 64,-7-2-128,-2 8 96,-17 5 96,-5 4 0,-16 4 543,4 2-319,-19 10 672,5-5-512,-8-4 416,13 1-480,3-9 128,10 1-320,9-9 0,8 0-96,14-11-320,4 5 128,10-10-736,-3 2 480,6-8-1376,4 3 993,-8-9-1889,-3 11 1472,-12-10-1312,2 7 1408,-14-5-192,2 6 736,-12-5 352,2 6 128,-4-9 64,3 8 0,-8-15 0,8-1 0,-8 5 192,10 4-96,-12-1 448,12 4-288,-6-7 928,9 8-640,-9-5 992,9 4-864,-10 1 608,10 6-768,-7-3 384,7 4-544,-8 1 544,8 6-512,-11-3 223,11 0-351,-7-3 128,7 3-224,-6-5 224,12 10-256,-6-5 448,0 3-320,0 6 384,0 2-384,0 9 224,0 7-256,0 12 64,4 0-160,-4 22 0,3 0-64,-3 0-1184,0-2 608,-3-4-4575,-1-9 2815,-6-3-3616,10-8 3392</inkml:trace>
        </inkml:traceGroup>
        <inkml:traceGroup>
          <inkml:annotationXML>
            <emma:emma xmlns:emma="http://www.w3.org/2003/04/emma" version="1.0">
              <emma:interpretation id="{7A75FE69-B6F3-4934-A826-19D02F698C81}" emma:medium="tactile" emma:mode="ink">
                <msink:context xmlns:msink="http://schemas.microsoft.com/ink/2010/main" type="inkWord" rotatedBoundingBox="6737,950 7335,939 7353,1936 6755,1947"/>
              </emma:interpretation>
              <emma:one-of disjunction-type="recognition" id="oneOf4">
                <emma:interpretation id="interp20" emma:lang="zh-CN" emma:confidence="0">
                  <emma:literal>方</emma:literal>
                </emma:interpretation>
                <emma:interpretation id="interp21" emma:lang="zh-CN" emma:confidence="0">
                  <emma:literal>亣</emma:literal>
                </emma:interpretation>
                <emma:interpretation id="interp22" emma:lang="zh-CN" emma:confidence="0">
                  <emma:literal>亓</emma:literal>
                </emma:interpretation>
                <emma:interpretation id="interp23" emma:lang="zh-CN" emma:confidence="0">
                  <emma:literal>廳</emma:literal>
                </emma:interpretation>
                <emma:interpretation id="interp24" emma:lang="zh-CN" emma:confidence="0">
                  <emma:literal>亏</emma:literal>
                </emma:interpretation>
              </emma:one-of>
            </emma:emma>
          </inkml:annotationXML>
          <inkml:trace contextRef="#ctx0" brushRef="#br0" timeOffset="37364">7000 2011 6144,'-10'-8'2272,"10"8"-1216,0 3-736,0-3 1536,0 9-1056,0-1 1056,0-1-1056,5-3 416,0 4-705,0-5 417,-2 2-512,7 3 384,3-2-448,0 3 384,-1-1-416,6-8 128,4 0-288,13-8-64,1-1-64,11-2-32,2 3 0,4-7 0,-6 8 0,6-5-288,-4 4 160,-10-3-1856,-3 6 1088,-10-1-5023,-5 6 3263</inkml:trace>
          <inkml:trace contextRef="#ctx0" brushRef="#br0" timeOffset="37611">7280 2026 7168,'-8'4'2720,"8"-4"-1472,-13 12-480,8-4 1504,5 3-1280,-5 6 735,1 5-1023,-4 9 320,8 8-576,-9 0 0,4 5-256,-4 6-160,6 0-64,-11 2-1312,5-5 736,-4-8-3487,5-8 2271,-5-12-3264,8-2 2880</inkml:trace>
          <inkml:trace contextRef="#ctx0" brushRef="#br0" timeOffset="37048">7228 1734 8192,'-5'4'3072,"5"-4"-1664,5 8-928,-1-4 1248,5 8-992,4-1 351,8 0-639,2 5 0,-2 1-256,-3 2-96,5 1-64,-5-6-896,-2-2 480,-6-8-2591,2 5 1663,-12-2-3584,5 1 2752</inkml:trace>
          <inkml:trace contextRef="#ctx0" brushRef="#br0" timeOffset="37881">7316 2203 5632,'34'-19'2176,"-34"19"-1152,22-6-768,-13 6 1568,4 6-1024,1-6 1312,2 6-1216,-3 2 768,5 9-961,-8 2 545,2 0-736,-7 12 448,4 0-544,-15 13 192,6-2-352,-8 13 64,4-5-192,-10 2 0,10-10-64,-9 0-672,8-6 320,-3-11-1856,3-6 1184,-8-16-3231,10 0 2335,-11-17-3136,10-6 2816</inkml:trace>
        </inkml:traceGroup>
        <inkml:traceGroup>
          <inkml:annotationXML>
            <emma:emma xmlns:emma="http://www.w3.org/2003/04/emma" version="1.0">
              <emma:interpretation id="{56B64B9C-A98A-492E-BD91-6EDEC94D5BAE}" emma:medium="tactile" emma:mode="ink">
                <msink:context xmlns:msink="http://schemas.microsoft.com/ink/2010/main" type="inkWord" rotatedBoundingBox="7573,734 8347,720 8368,1873 7594,1887"/>
              </emma:interpretation>
              <emma:one-of disjunction-type="recognition" id="oneOf5">
                <emma:interpretation id="interp25" emma:lang="zh-CN" emma:confidence="0">
                  <emma:literal>式</emma:literal>
                </emma:interpretation>
                <emma:interpretation id="interp26" emma:lang="zh-CN" emma:confidence="0">
                  <emma:literal>弍</emma:literal>
                </emma:interpretation>
                <emma:interpretation id="interp27" emma:lang="zh-CN" emma:confidence="0">
                  <emma:literal>弐</emma:literal>
                </emma:interpretation>
                <emma:interpretation id="interp28" emma:lang="zh-CN" emma:confidence="0">
                  <emma:literal>弎</emma:literal>
                </emma:interpretation>
                <emma:interpretation id="interp29" emma:lang="zh-CN" emma:confidence="0">
                  <emma:literal>贰</emma:literal>
                </emma:interpretation>
              </emma:one-of>
            </emma:emma>
          </inkml:annotationXML>
          <inkml:trace contextRef="#ctx0" brushRef="#br0" timeOffset="38737">7833 2218 7040,'5'-3'2720,"-5"3"-1472,18-6-768,-5 3 1248,0 3-992,8-3 224,6-2-608,3-3 32,0 5-256,6-9-64,-1 7-32,-1-9-384,2 9 192,-10-1-1792,0 6 1088,-16-5-3200,-2 10 2240,-11-2-1664,-2 5 1984</inkml:trace>
          <inkml:trace contextRef="#ctx0" brushRef="#br0" timeOffset="38518">7900 1942 8320,'-15'6'3168,"15"-6"-1728,0 14-1056,0-11 1408,10 0-1056,7-3 447,5 5-703,8-10-64,1 5-256,5-6 32,3 1-96,0 2-64,1 3 0,-6 0-672,-3 3 352,-8 2-2207,-2 1 1375,-21 2-3872,0 4 2784</inkml:trace>
          <inkml:trace contextRef="#ctx0" brushRef="#br0" timeOffset="39027">8070 2226 7168,'-13'3'2720,"13"-3"-1472,-8 13-768,3-10 1248,5 5-992,-4 0 576,4 7-800,-6 1 575,6 4-607,-3-1 448,3 0-512,-5 1 384,10 0-448,-5-1 320,0 5-384,0-4 256,3 2-288,3-6 288,-2 4-320,1-9 224,-2 6-224,2-14 0,0 5-128,-2-16-256,2 5 64,5-11-1376,-2 11 832,0-16-2560,5 3 1792,2-15-3103,-3 3 2559,2-14-2368,-2 6 2464</inkml:trace>
          <inkml:trace contextRef="#ctx0" brushRef="#br0" timeOffset="39465">8113 1610 6400,'-8'-40'2464,"8"40"-1344,0-16-672,0 13 1408,0 3-1024,0-3 928,0 3-1024,0 0 543,3 3-735,2 0 416,5 10-544,-2-1 256,5-1-384,-3 5 192,3-2-256,-1 3 64,2 2-160,3-3 160,1 4-192,-5 6 320,3 2-224,-6 2 160,3 3-192,-5-6 128,2-1-160,-5 2 224,3-4-224,-3-1 32,3 4-96,-3 4-128,3 4 32,1 5 96,5 2-32,-6 2-32,4-2 32,-2 2-32,3 2 0,5 24 64,3-3-32,-3-9-32,0-7 32,-1-13 32,0-2-32,1-14-800,-1-2 416,-3-12-2368,-2-4 1472,-2-16-3583,3 4 2719,-8-31-3104,3 0 2976</inkml:trace>
          <inkml:trace contextRef="#ctx0" brushRef="#br0" timeOffset="39682">8422 1548 8448,'-18'-24'3232,"18"24"-1728,0-9-768,0 6 1504,3 6-1281,2-3 609,8 5-928,5-5 256,-1 8-512,1-1 0,3 9-224,-3-5-864,5 6 352,-7-6-3168,2 5 1953,-9-4-4385,5-2 3328</inkml:trace>
        </inkml:traceGroup>
        <inkml:traceGroup>
          <inkml:annotationXML>
            <emma:emma xmlns:emma="http://www.w3.org/2003/04/emma" version="1.0">
              <emma:interpretation id="{50594FC1-EB61-4719-9A77-0AD7D61B1826}" emma:medium="tactile" emma:mode="ink">
                <msink:context xmlns:msink="http://schemas.microsoft.com/ink/2010/main" type="inkWord" rotatedBoundingBox="8773,1476 8894,1474 8900,1783 8779,1785"/>
              </emma:interpretation>
              <emma:one-of disjunction-type="recognition" id="oneOf6">
                <emma:interpretation id="interp30" emma:lang="zh-CN" emma:confidence="0">
                  <emma:literal>:</emma:literal>
                </emma:interpretation>
                <emma:interpretation id="interp31" emma:lang="zh-CN" emma:confidence="0">
                  <emma:literal>;</emma:literal>
                </emma:interpretation>
                <emma:interpretation id="interp32" emma:lang="zh-CN" emma:confidence="0">
                  <emma:literal>?</emma:literal>
                </emma:interpretation>
                <emma:interpretation id="interp33" emma:lang="zh-CN" emma:confidence="0">
                  <emma:literal>〉</emma:literal>
                </emma:interpretation>
                <emma:interpretation id="interp3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42549">9070 2487 8704,'-21'4'3232,"21"-4"-1728,-15 43-1536,12-32 576,3 2-384,-5-10-1504,10 5 736,-5-8-3648,8 4 2368</inkml:trace>
          <inkml:trace contextRef="#ctx0" brushRef="#br0" timeOffset="42339">9069 2269 8704,'-8'-5'3232,"8"5"-1728,0 0-1248,0 5 1024,0-2-736,0 1 224,4 0-481,0 4-95,5-1-96,0 1-96,4 3 32,-4-3-607,5 4 319,-6 1-2368,0-2 1472,-8 0-3616,5 6 2688</inkml:trace>
        </inkml:traceGroup>
      </inkml:traceGroup>
    </inkml:traceGroup>
    <inkml:traceGroup>
      <inkml:annotationXML>
        <emma:emma xmlns:emma="http://www.w3.org/2003/04/emma" version="1.0">
          <emma:interpretation id="{46016E06-40CB-49C8-BE0D-4CE137BEB843}" emma:medium="tactile" emma:mode="ink">
            <msink:context xmlns:msink="http://schemas.microsoft.com/ink/2010/main" type="paragraph" rotatedBoundingBox="2003,2448 6667,2382 6681,3323 2016,33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3673FC-7B06-4438-A373-D19C547E42C4}" emma:medium="tactile" emma:mode="ink">
              <msink:context xmlns:msink="http://schemas.microsoft.com/ink/2010/main" type="line" rotatedBoundingBox="2003,2448 6667,2382 6681,3323 2016,3390"/>
            </emma:interpretation>
          </emma:emma>
        </inkml:annotationXML>
        <inkml:traceGroup>
          <inkml:annotationXML>
            <emma:emma xmlns:emma="http://www.w3.org/2003/04/emma" version="1.0">
              <emma:interpretation id="{0409DB34-DF46-4587-A42C-61A18C337EB1}" emma:medium="tactile" emma:mode="ink">
                <msink:context xmlns:msink="http://schemas.microsoft.com/ink/2010/main" type="inkWord" rotatedBoundingBox="2004,2537 2440,2531 2449,3198 2014,3205"/>
              </emma:interpretation>
              <emma:one-of disjunction-type="recognition" id="oneOf7">
                <emma:interpretation id="interp35" emma:lang="zh-CN" emma:confidence="0">
                  <emma:literal>之</emma:literal>
                </emma:interpretation>
                <emma:interpretation id="interp36" emma:lang="zh-CN" emma:confidence="0">
                  <emma:literal>立</emma:literal>
                </emma:interpretation>
                <emma:interpretation id="interp37" emma:lang="zh-CN" emma:confidence="0">
                  <emma:literal>亼</emma:literal>
                </emma:interpretation>
                <emma:interpretation id="interp38" emma:lang="zh-CN" emma:confidence="0">
                  <emma:literal>乏</emma:literal>
                </emma:interpretation>
                <emma:interpretation id="interp39" emma:lang="zh-CN" emma:confidence="0">
                  <emma:literal>㒰</emma:literal>
                </emma:interpretation>
              </emma:one-of>
            </emma:emma>
          </inkml:annotationXML>
          <inkml:trace contextRef="#ctx0" brushRef="#br0" timeOffset="44353">2490 3333 5248,'0'-3'2016,"0"3"-1088,-5-8-320,2 8 1440,3 8-1120,-5 0 608,0 3-896,-3 3 256,-2 3-512,-6 3 224,3 2-352,-10 2 0,11 4-161,-12-1 1,12 4-32,-6-8-64,4 1 32,2-9-671,4 1 351,-2-13-960,10 2 736,0-16-768,10 3 736,-2-12-224,4 4 448,7-15 128,-1 4 96,-1-4 96,5 6 0,-4-5 256,4 7-128,-9-1 672,5 9-448,-10 2 672,5 10-576,-9 0 480,2 3-512,-6 6 480,3 7-512,-3 7 415,0 6-447,0 9 256,0 4-352,0 11 0,0 2-160,0 2 0,0-2-32,0-7-192,0-1 64,-3-8-1248,3-10 736,-10-7-1887,10 0 1407,-5-5-1504,5-3 1472,-3-8-992,3 5 1184,-10 0-448,2 0 800,-10-5 288,5 5 192,-9 1 1184,5-1-608,-5-2 1632,4 2-1216,-3-3 1248,3 2-1248,0-2 800,5-2-992,1-3 384,6 5-640,1-10 63,10 5-287,1-3 32,6 3-160,1-5-64,10 5-32,7-3-32,0 6 0,10-6 0,4-1 0,0-4 64,-6 8-32,-2-5-32,-4 5 32,-12-3-736,3 0 384,-10-5-1567,-5 8 1055,-3-9-2720,4 9 1984,-9-3-2464,4 3 2336</inkml:trace>
        </inkml:traceGroup>
        <inkml:traceGroup>
          <inkml:annotationXML>
            <emma:emma xmlns:emma="http://www.w3.org/2003/04/emma" version="1.0">
              <emma:interpretation id="{239F2408-CCA6-4363-8955-75B87C52F8A1}" emma:medium="tactile" emma:mode="ink">
                <msink:context xmlns:msink="http://schemas.microsoft.com/ink/2010/main" type="inkWord" rotatedBoundingBox="2694,3025 2749,3024 2751,3146 2696,3146"/>
              </emma:interpretation>
              <emma:one-of disjunction-type="recognition" id="oneOf8">
                <emma:interpretation id="interp40" emma:lang="zh-CN" emma:confidence="0">
                  <emma:literal>、</emma:literal>
                </emma:interpretation>
                <emma:interpretation id="interp41" emma:lang="zh-CN" emma:confidence="0">
                  <emma:literal>.</emma:literal>
                </emma:interpretation>
                <emma:interpretation id="interp42" emma:lang="zh-CN" emma:confidence="0">
                  <emma:literal>:</emma:literal>
                </emma:interpretation>
                <emma:interpretation id="interp43" emma:lang="zh-CN" emma:confidence="0">
                  <emma:literal>·</emma:literal>
                </emma:interpretation>
                <emma:interpretation id="interp44" emma:lang="zh-CN" emma:confidence="0">
                  <emma:literal>乀</emma:literal>
                </emma:interpretation>
              </emma:one-of>
            </emma:emma>
          </inkml:annotationXML>
          <inkml:trace contextRef="#ctx0" brushRef="#br0" timeOffset="44555">2942 3813 9216,'0'35'3520,"0"-35"-1920,4 7-1088,-4-2 1151,4 3-991,-4 4-96,4-1-384,2-3-480,2 3 160,0-3-2015,2 0 1183,-6-4-4192,4 0 2912</inkml:trace>
        </inkml:traceGroup>
        <inkml:traceGroup>
          <inkml:annotationXML>
            <emma:emma xmlns:emma="http://www.w3.org/2003/04/emma" version="1.0">
              <emma:interpretation id="{1F932B3E-2596-4708-A72E-FEAA300BAC91}" emma:medium="tactile" emma:mode="ink">
                <msink:context xmlns:msink="http://schemas.microsoft.com/ink/2010/main" type="inkWord" rotatedBoundingBox="3269,2430 4341,2415 4355,3356 3282,3372"/>
              </emma:interpretation>
              <emma:one-of disjunction-type="recognition" id="oneOf9">
                <emma:interpretation id="interp45" emma:lang="zh-CN" emma:confidence="0">
                  <emma:literal>初</emma:literal>
                </emma:interpretation>
                <emma:interpretation id="interp46" emma:lang="zh-CN" emma:confidence="0">
                  <emma:literal>衫</emma:literal>
                </emma:interpretation>
                <emma:interpretation id="interp47" emma:lang="zh-CN" emma:confidence="0">
                  <emma:literal>庙</emma:literal>
                </emma:interpretation>
                <emma:interpretation id="interp48" emma:lang="zh-CN" emma:confidence="0">
                  <emma:literal>勉</emma:literal>
                </emma:interpretation>
                <emma:interpretation id="interp49" emma:lang="zh-CN" emma:confidence="0">
                  <emma:literal>硒</emma:literal>
                </emma:interpretation>
              </emma:one-of>
            </emma:emma>
          </inkml:annotationXML>
          <inkml:trace contextRef="#ctx0" brushRef="#br0" timeOffset="50114">3525 3485 5248,'-5'3'2016,"5"-3"-1088,18 20-320,-13-15 1248,3 6-1056,0-8 704,2 5-896,-2-3 384,5-1-576,5-4 192,0 0-352,4-4 0,4-1-160,0-6 0,4 0-32,10-6-64,0 6 32,-6-5-192,2 9 96,-10-6-1248,-4 10 736,-8 0-3136,-2 3 2048,-16 3-2432,-4 5 2368</inkml:trace>
          <inkml:trace contextRef="#ctx0" brushRef="#br0" timeOffset="49793">3731 3219 6144,'-8'-3'2272,"8"3"-1216,0 3-544,0 2 1184,3-1-960,-3 0 512,10 2-768,-2 8 384,5-3-512,0 0 256,5 5-352,-5-1 63,4 2-191,-3-1-64,-2-2-32,-2 6-895,4-1 479,-14-2-4416,0-3 2656</inkml:trace>
          <inkml:trace contextRef="#ctx0" brushRef="#br0" timeOffset="50380">3836 3469 6528,'0'-3'2464,"0"3"-1344,5 3-672,-5-3 1152,0 0-928,0 0 672,0 0-800,0 0 800,3 8-769,-3 0 545,0 4-640,0-1 320,0 8-480,-3 1 256,-2 4-320,-8 15 64,4 3-192,-13 10-64,5-5-32,-14 7 32,10-4-32,-10 10-96,8-7 32,-7-2-832,8-4 480,-5-8-2368,11-7 1505,-2-17-4289,5-7 3104</inkml:trace>
          <inkml:trace contextRef="#ctx0" brushRef="#br0" timeOffset="50669">3723 3646 5888,'3'-16'2176,"-3"16"-1152,10-4-416,-10-1 1312,0 10-1088,0-5 608,8 6-864,-3 2 416,3 4-576,-3 12 383,3 7-447,2 8 384,-2 5-416,2 2 320,-2 0-352,-4-2 0,0-2-192,0-3-64,2 0 0,-6-11-736,3-1 384,-3-10-2495,0-7 1567,0-14-3808,5-2 2816,-1-19-1696,2 2 2304</inkml:trace>
          <inkml:trace contextRef="#ctx0" brushRef="#br0" timeOffset="51023">4043 3590 6272,'13'-28'2368,"-13"28"-1280,13-8-512,-13 5 1504,5 6-1152,-5-3 608,0 8-896,-8 4 192,3 7-481,-18 0-63,7 6-160,-15 6-384,3 5 160,-3-6-1471,11 1 863,-6-12-2016,12 1 1536,0-20-864,11-3 1216,-2-9 352,5-1 320,0 2 864,5 3-384,-2 1 1408,2 3-960,4 8 1344,5 3-1216,2 1 640,2 9-896,-1-3 63,6 2-415,-7-5-96,7 1-128,-5 1-1119,0 1 607,-5-6-4512,0 0 2752</inkml:trace>
          <inkml:trace contextRef="#ctx0" brushRef="#br0" timeOffset="51645">4065 3587 6400,'-10'6'2368,"10"-6"-1280,0 13-768,0-13 1184,10 4-864,-2-4 288,5 3-576,10-6-64,-2-1-160,10-4-96,-1 3 0,6-6-32,3 3 0,10-4 64,-10 9-32,1-5 320,-6 4-160,2 0 512,-5 4-384,0 4 703,-5 3-575,-9 10 480,2 2-512,-16 4 320,1 1-416,-8 10 320,4 2-352,-8 3 128,3-3-256,-8-6 64,5 1-128,-15-3 0,10-4-32,-10-13-608,7 1 288,-6-12-2368,8 3 1472,-4-6-4895,10 0 3391</inkml:trace>
          <inkml:trace contextRef="#ctx0" brushRef="#br0" timeOffset="51291">4302 3497 7680,'0'0'2880,"0"0"-1536,0 11-512,0 2 1472,0-7-1280,0 11 447,0 6-927,-5 12 192,5 9-416,-8-2-32,8 0-192,-5-6-256,10 0 64,-5-6-2080,0 1 1217,-5-12-4769,0-2 3200</inkml:trace>
        </inkml:traceGroup>
        <inkml:traceGroup>
          <inkml:annotationXML>
            <emma:emma xmlns:emma="http://www.w3.org/2003/04/emma" version="1.0">
              <emma:interpretation id="{AC226CFD-5858-48BB-86CB-E2C31CC157DB}" emma:medium="tactile" emma:mode="ink">
                <msink:context xmlns:msink="http://schemas.microsoft.com/ink/2010/main" type="inkWord" rotatedBoundingBox="4542,2465 5551,2450 5562,3232 4553,3246"/>
              </emma:interpretation>
              <emma:one-of disjunction-type="recognition" id="oneOf10">
                <emma:interpretation id="interp50" emma:lang="zh-CN" emma:confidence="0">
                  <emma:literal>始</emma:literal>
                </emma:interpretation>
                <emma:interpretation id="interp51" emma:lang="zh-CN" emma:confidence="0">
                  <emma:literal>娼</emma:literal>
                </emma:interpretation>
                <emma:interpretation id="interp52" emma:lang="zh-CN" emma:confidence="0">
                  <emma:literal>船</emma:literal>
                </emma:interpretation>
                <emma:interpretation id="interp53" emma:lang="zh-CN" emma:confidence="0">
                  <emma:literal>姒</emma:literal>
                </emma:interpretation>
                <emma:interpretation id="interp54" emma:lang="zh-CN" emma:confidence="0">
                  <emma:literal>鹅</emma:literal>
                </emma:interpretation>
              </emma:one-of>
            </emma:emma>
          </inkml:annotationXML>
          <inkml:trace contextRef="#ctx0" brushRef="#br0" timeOffset="52562">5074 3508 6656,'-4'-31'2464,"4"31"-1344,0-3-480,0-2 1408,0 10-1152,0-2 640,4 2-896,-4-2 703,5 8-767,-2 14 480,2-2-608,-5 7 320,0 2-448,-5 10 192,5 6-288,-3 2-64,-2 0-96,-3 2-64,3-10 32,-8 2-672,3-10 352,-2-6-2016,4-6 1312,-6-14-2335,4-2 1887,-8-15-1792,10 1 1888,-14-15-608,6 4 1152,-7-8 960,5 3-64,-3-2 1792,8 4-1024,-4 0 1632,7 6-1408,-3-4 1248,10 8-1344,-7-2 735,5 6-991,5-4 672,5 8-800,8-4 160,10 4-448,2-7-128,6 2-96,8-9-1152,4 1 608,11-10-3231,3 3 2047,0-6-3936,-3 6 3136</inkml:trace>
          <inkml:trace contextRef="#ctx0" brushRef="#br0" timeOffset="52111">4963 3286 6528,'-8'-12'2464,"8"12"-1344,-13 12-480,8-7 1696,5-2-1312,-8 2 800,8 1-1089,-5-1 193,5 3-576,0 7 224,5 9-320,-5 2 352,3 6-352,-3 8 384,5-2-384,-5 13 224,5-4-256,-2 8 128,2-5-192,0 5 0,3-4-96,5-9 32,2-4-64,1-2 64,2-5-64,0-7-512,4-1 256,-9-15-1792,4 0 1088,-8-13-3455,-1 2 2463</inkml:trace>
          <inkml:trace contextRef="#ctx0" brushRef="#br0" timeOffset="53630">5303 3560 7296,'-18'7'2816,"18"-7"-1536,21 20-800,-12-8 1536,-1 2-1152,10 6 736,0 4-961,0 10 161,3 5-480,-3 5 96,4-2-256,-5-6-64,1 0-64,-9-6-832,4-2 448,-9-9-1951,1-4 1279,-10-10-2176,5-2 1824,-4-11-1024,4 5 1408,-5-20 32,10 3 576,-5-15 192,4 7 96,-4-3 512,9 7-224,4-2 544,5 7-416,3-6 352,2 9-384,-2-4 352,6 9-384,-5-3 512,4 5-448,-4 1 640,-1 8-544,-3 4 768,-5 4-672,-8 11 832,0 6-768,-15 5 480,2 1-608,-10 0 383,5 1-479,-5-6 320,5-1-384,0-6 416,5 0-416,-1-7 224,4-1-288,2-11 64,3 0-160,0-3 64,3 0-96,2-5-128,7-1 0,2-2-32,-2 3 0,6-3-704,5 6 384,-5-9-2559,3 0 1631,-3-8-4160,0 6 3072</inkml:trace>
          <inkml:trace contextRef="#ctx0" brushRef="#br0" timeOffset="53063">5447 3244 7936,'-13'3'2976,"13"-3"-1600,-18 5-832,13 1 1504,5 8-1152,-3 5 607,-2 4-863,-5 1 416,10-2-608,-3 2 448,3 3-480,-5 0 320,10-2-416,-5-2 192,8-4-288,2 0-64,-2-2-96,10-14-64,0 1 32,3-11-32,5 2 0,1-7-576,4 2 320,-10-7-1504,2 9 960,-7-15-1888,2 7 1505,-8-6-1185,2 5 1376,-4-2 0,2 4 608,-6-4 544,0 5-96,1 3 864,-2 8-512,-3-2 1152,5 5-896,-5-3 896,5 6-897,0 5 577,-2 3-736,2 9 512,0 0-576,-5-1 96,3 0-288,-6 5-96,3 0-96,-10 3-320,2 4 128,-5-4-1376,4-2 864,-8-3-2847,3-2 1951,-7-4-3680,3-2 2944</inkml:trace>
        </inkml:traceGroup>
        <inkml:traceGroup>
          <inkml:annotationXML>
            <emma:emma xmlns:emma="http://www.w3.org/2003/04/emma" version="1.0">
              <emma:interpretation id="{42BF9234-3706-4127-A697-D76A454DE243}" emma:medium="tactile" emma:mode="ink">
                <msink:context xmlns:msink="http://schemas.microsoft.com/ink/2010/main" type="inkWord" rotatedBoundingBox="5790,2556 6669,2544 6679,3184 5799,3197"/>
              </emma:interpretation>
              <emma:one-of disjunction-type="recognition" id="oneOf11">
                <emma:interpretation id="interp55" emma:lang="zh-CN" emma:confidence="0">
                  <emma:literal>化</emma:literal>
                </emma:interpretation>
                <emma:interpretation id="interp56" emma:lang="zh-CN" emma:confidence="0">
                  <emma:literal>㐶</emma:literal>
                </emma:interpretation>
                <emma:interpretation id="interp57" emma:lang="zh-CN" emma:confidence="0">
                  <emma:literal>仉</emma:literal>
                </emma:interpretation>
                <emma:interpretation id="interp58" emma:lang="zh-CN" emma:confidence="0">
                  <emma:literal>他</emma:literal>
                </emma:interpretation>
                <emma:interpretation id="interp59" emma:lang="zh-CN" emma:confidence="0">
                  <emma:literal>伦</emma:literal>
                </emma:interpretation>
              </emma:one-of>
            </emma:emma>
          </inkml:annotationXML>
          <inkml:trace contextRef="#ctx0" brushRef="#br0" timeOffset="54194">6316 3344 7552,'-24'-3'2880,"24"3"-1536,-20 8-928,6-5 1472,10 5-1056,-10 0 799,10 4-959,-9-1 288,8 6-576,-8-3 224,5 7-352,-10 5 64,9 6-192,-13 7 64,10 0-96,-11 0-416,5-5 192,2 2-1728,1-6 1024,3-14-2751,8-7 2015,-1-22-1536,10 1 1792,-1-10 0,5 6 800,-1-7 576,2 6 0,-2 3 1440,0 1-832,2 6 1664,-2 7-1312,-3 4 1216,-1 4-1312,0 6 896,6 6-1089,-7 12 545,2 2-736,-5 10 128,4-4-384,-4-6-96,0 1-128,-4 0-960,4-1 480,-5-9-2943,10-6 1887,-5-19-4032,9 0 3104</inkml:trace>
          <inkml:trace contextRef="#ctx0" brushRef="#br0" timeOffset="54849">6635 3363 6272,'23'-19'2368,"-23"19"-1280,13 8-352,-13-8 1888,4 5-1440,-4-2 1215,0 5-1407,-4 3 608,-1 9-928,-13 2 64,5 3-448,-8-2-96,3 4-128,-13 4 32,9-4-64,-12 6-736,3-2 416,0-12-1888,8-4 1216,2-10-2399,12-2 1919,-5-15-1888,6 1 1920,1-13-1664,7 9 1760,-6-32 2752,12 0 224,-3 12 1024,1 9-1472,1 1 576,-2 9-1056,2 1 672,0 7-800,-5 5 576,4 10-673,-4 9 673,0 3-704,0 9 416,0 3-544,0-1 320,0 10-384,0-5 256,4 4-288,1 16 64,8-5-192,0-2 64,0-10-96,5-2-64,0-5 0,3-9 32,2 3-32,7-11 64,1 3-64,8-9-96,2 0 32,2-8 32,-4 0 0,0-8 128,-3 0-64,-6-4 544,-4 4-352,-8-3 544,0 3-480,-10-4 160,-3 7-320,-10-9-128,1 6-64,-5-20-2304,1 6 1280,-10-25-6335,5 8 4095</inkml:trace>
        </inkml:traceGroup>
      </inkml:traceGroup>
    </inkml:traceGroup>
  </inkml:traceGroup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45:55.8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EEAAE124-5E02-4A13-982A-23CEDDEF9AD7}" emma:medium="tactile" emma:mode="ink">
          <msink:context xmlns:msink="http://schemas.microsoft.com/ink/2010/main" type="writingRegion" rotatedBoundingBox="10481,4157 31168,2758 31684,10387 10996,11786"/>
        </emma:interpretation>
      </emma:emma>
    </inkml:annotationXML>
    <inkml:traceGroup>
      <inkml:annotationXML>
        <emma:emma xmlns:emma="http://www.w3.org/2003/04/emma" version="1.0">
          <emma:interpretation id="{9D310F33-D2A5-4FC4-B3D3-015E617A7477}" emma:medium="tactile" emma:mode="ink">
            <msink:context xmlns:msink="http://schemas.microsoft.com/ink/2010/main" type="paragraph" rotatedBoundingBox="10457,4251 15288,3711 15399,4705 10569,52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C0A837-5F0B-43EE-B460-91558B2B88CE}" emma:medium="tactile" emma:mode="ink">
              <msink:context xmlns:msink="http://schemas.microsoft.com/ink/2010/main" type="line" rotatedBoundingBox="10457,4251 15288,3711 15399,4705 10569,5245"/>
            </emma:interpretation>
          </emma:emma>
        </inkml:annotationXML>
        <inkml:traceGroup>
          <inkml:annotationXML>
            <emma:emma xmlns:emma="http://www.w3.org/2003/04/emma" version="1.0">
              <emma:interpretation id="{60DF9D67-0D6A-40D1-AF23-51FEFE62671A}" emma:medium="tactile" emma:mode="ink">
                <msink:context xmlns:msink="http://schemas.microsoft.com/ink/2010/main" type="inkWord" rotatedBoundingBox="10488,4528 11192,4450 11254,5008 10551,5087"/>
              </emma:interpretation>
              <emma:one-of disjunction-type="recognition" id="oneOf0">
                <emma:interpretation id="interp0" emma:lang="zh-CN" emma:confidence="0">
                  <emma:literal>过</emma:literal>
                </emma:interpretation>
                <emma:interpretation id="interp1" emma:lang="zh-CN" emma:confidence="0">
                  <emma:literal>嫖</emma:literal>
                </emma:interpretation>
                <emma:interpretation id="interp2" emma:lang="zh-CN" emma:confidence="0">
                  <emma:literal>譽</emma:literal>
                </emma:interpretation>
                <emma:interpretation id="interp3" emma:lang="zh-CN" emma:confidence="0">
                  <emma:literal>燮</emma:literal>
                </emma:interpretation>
                <emma:interpretation id="interp4" emma:lang="zh-CN" emma:confidence="0">
                  <emma:literal>學</emma:literal>
                </emma:interpretation>
              </emma:one-of>
            </emma:emma>
          </inkml:annotationXML>
          <inkml:trace contextRef="#ctx0" brushRef="#br0">10871 5563 4480,'-10'-3'1760,"10"3"-960,0 3-160,-5-3 1376,5 3-1088,-3 2 768,6-2-1024,-3 2 512,0-2-704,0-3 384,0 4-512,0-4 319,0 0-383,0-4 192,10 4-256,-5-3 64,8 3-160,3-5 64,2 2-96,0-5 0,4 5-32,-6-11 32,7 4-64,0-2-32,3 4 32,0-4-32,0 8 0,0-8-224,1 9 128,-6-5-96,-3 8 96,-5-9-160,0 9 160,-13 0-448,5 6 288,-18-3-223,0 5 287,-13 0-64,-1 7 160,-12 1 128,8 0 0,-8 4-32,8-6 32,-5-2 32,10 0-32,0-5 192,8 1-128,1-3 191,4 1-191,3-8 192,7 2-192,6-9 96,12 1-96,1-7 0,11-1-32,7-4-64,7 2 32,3-2-32,0 4 0,3-4 0,1 8 0,-4-2-96,0 1 64,-16 2-32,-2 7 0,-18 0 128,-4 8-32,-16 0-96,-2 7 32,-22 2 96,1 1-32,-12 6 128,11 0-96,-12-1 32,14 6-32,-7-14 96,15 5-96,0-9 32,8 1-32,10-8-128,11 0 32,11-8 32,3 1 0,9-6-96,5 1 64,5-10 32,2 9 0,6-6 64,0 7-32,2-2 64,-8 0-64,-12 4-32,0 6 32,-12-4-128,0 8 64,-24 0 32,2 8 0,-22 4 0,-2 7 0,-16 0 0,4 4 0,-8 4 0,8 1 0,-4-8 64,7-1-32,2-2 128,13-7-96,4-6 32,9 4-32,4-11-64,13 3 32,10-11-128,8-3 64,8-8-128,9 6 96,14-10-32,5 2 32,3 0 192,0 5-64,-9 0-160,-2 3 32,-7-1-256,-7 10 192,-15-1-32,1 4 96,-22 4 128,0 8-32,-26 3 128,-1 8-96,-25 9 192,3 0-160,-12 8 192,9-9-192,-1-1 256,9 1-224,0-7 160,10 0-160,11-12-64,10-4-32,8-12-192,10 0 96,8-8-384,10 4 224,3-10-1280,5 6 833,2-7-2177,8 4 1600,-2-9-3296,5 8 2560</inkml:trace>
          <inkml:trace contextRef="#ctx0" brushRef="#br0" timeOffset="1883">11023 5294 4480,'-8'0'1760,"8"0"-960,0-3-320,0-2 1216,0 10-960,0-5 736,0 0-864,0 0 512,0 0-640,0 0 448,0 0-512,0 0 320,0 7-416,-5 5 191,5 3-287,-13 4 288,1 6-288,-11 2 224,6-1-224,-5 7 0,4 1-128,-3-3 0,3 4-32,-4-8-64,8-3 32,2-5-32,3-3 0,0-7-288,9-7 160,0-10-576,9 2 384,8-18-352,5 4 385,9-19-129,0 4 256,4-7 0,-1 11 96,2-5 64,-5 13 0,-5-4 0,0 10 0,-8 3 0,0 1 0,-13 2 128,-2 7-64,-11 8 256,-2 7-192,-11 8 319,3 9-255,-13 4 160,5 2-192,-9 5 128,4 0-160,-3 13 64,11-10-96,-8-3 0,13-3-32,2-13-64,2 1 32,1-21-128,9 0 64,4-17-192,4-2 128,9-16-96,9 8 96,1-14-64,3 6 64,0-14-160,0 14 160,0-3-32,1 9 64,-6-1 0,2 7 0,-5-4 128,-5 12-32,-10 2 64,7 4-64,-15 6 64,0 8-64,-8 9 192,0 5-128,-13 6 192,8 3-192,-13 5 32,11-1-64,-8 4 32,7-5-64,-2-6-32,10-1 32,0-10-320,5-7 160,-1-6-672,9-4 481,0-12-577,9 4 512,-1-11-256,5 4 384,5-9-64,0 4 192,0-2-64,-1-2 96,-3-8 64,-2 10 32,-4-10 64,6 10-32,-10-2 128,1 8-96,-10 5 256,1 6-192,-14 10 320,5 6-256,-8 9 160,8 2-192,-5 6 128,5 0-160,-5 2 0,5-2-64,0 2-64,4-2 32,-5 0-32,10-6 0,-9-2 64,9 1-32,-5-6-32,9-4 32,-8-6-32,8 3 0,-5-13 0,5 5 0,-5-8 128,10 1-64,-5-5 127,5 8-127,-1-7 32,4 6-32,1 1 32,4 4-64,5 0-32,-1 4 32,6 1 32,3 3-32,0-5 64,5 5-64,-1-4 64,1 0-64,0 0 64,-5-1-64,-3 2-224,-2 3 96,-3-2-607,-5 2 415,-8 0-800,-1 0 608,-13-4-416,3 4 544,-9 0-32,0 4 224,-6-12 96,3 0 64,-13-12 192,5 1-96,-9-8 320,4 5-224,-3 0 384,11 6-320,-3-8 288,8 9-288,1-6 352,3 9-352,2-4 223,7 6-255,1-4 64,4 6-160,4 0 64,9 8-96,5 0 96,9 9-128,-1 2 32,5 4-32,0-6 32,-1 2-64,1-8 64,3 4-64,-3-7-32,0 3 32,-8-6-192,-2 4 96,-8-7-544,-1 4 352,-15-6-607,-2 2 511,-7-2-128,-2 4 288,-13-8 96,1 4 96,-8-10 128,3 1-64,-9-10 192,14 3-160,-5-4 384,10 6-256,-7-6 223,15 7-223,0 2 0,8 3-128,2 4 0,6 4-32,7 4 32,3 8-64,8 3 64,7 10-64,-3-6-32,7 0 32,-2-4-832,4-4 448,2-3-2527,-5 0 1599,4-2-3616,-1-4 2784</inkml:trace>
        </inkml:traceGroup>
        <inkml:traceGroup>
          <inkml:annotationXML>
            <emma:emma xmlns:emma="http://www.w3.org/2003/04/emma" version="1.0">
              <emma:interpretation id="{324B1F70-9056-4BE2-B0B4-96FFF410835A}" emma:medium="tactile" emma:mode="ink">
                <msink:context xmlns:msink="http://schemas.microsoft.com/ink/2010/main" type="inkWord" rotatedBoundingBox="11640,4130 12207,4066 12270,4635 11704,4698"/>
              </emma:interpretation>
              <emma:one-of disjunction-type="recognition" id="oneOf1">
                <emma:interpretation id="interp5" emma:lang="zh-CN" emma:confidence="0">
                  <emma:literal>这</emma:literal>
                </emma:interpretation>
                <emma:interpretation id="interp6" emma:lang="zh-CN" emma:confidence="0">
                  <emma:literal>區</emma:literal>
                </emma:interpretation>
                <emma:interpretation id="interp7" emma:lang="zh-CN" emma:confidence="0">
                  <emma:literal>返</emma:literal>
                </emma:interpretation>
                <emma:interpretation id="interp8" emma:lang="zh-CN" emma:confidence="0">
                  <emma:literal>叵</emma:literal>
                </emma:interpretation>
                <emma:interpretation id="interp9" emma:lang="zh-CN" emma:confidence="0">
                  <emma:literal>匛</emma:literal>
                </emma:interpretation>
              </emma:one-of>
            </emma:emma>
          </inkml:annotationXML>
          <inkml:trace contextRef="#ctx0" brushRef="#br0" timeOffset="3508">12077 5026 5120,'0'3'2016,"0"-3"-1088,3 5-256,-3-2 1280,6 6-1088,-6-2 736,4 8-960,0-7 512,0 5-672,1-13 384,0 3-513,-1 0 321,0 6-384,4-1 256,2 0-288,-5-8 128,-2 2-224,2-2 128,3 6-160,-3-6 64,3 3-96,-3-6 96,5 3-128,-3-6 32,2 4-32,6-10-64,1 4 32,2-8-32,4 8 0,0-7-96,0 7 64,-4-8 32,3 8 0,-3-3-224,5 7 128,-15-4-1024,4 8 640,-6-3-1439,-4 6 1087,-4-3-736,2 0 896,-6 0 32,2 0 384,-4 0 224,8 0 32,-8 0 448,8 0-256,-15 0 768,15 3-544,-8-3 576,8 5-544,-5-1 384,10 0-481,-10 0 385,5-1-416,-4 10 416,4 6-448,-4 1 288,4 3-320,-5 1 64,5-2-192,-8 1 64,-2 4-96,-7-2 0,3 2-32,-6-3-608,2 3 288,-6-4-2080,12 1 1281,-10-10-2977,10 0 2272,-6-14-2720,8-6 2592</inkml:trace>
          <inkml:trace contextRef="#ctx0" brushRef="#br0" timeOffset="3712">12129 5153 5760,'5'-6'2176,"-5"6"-1152,8 0-416,-3 0 1440,0 3-1120,3 0 832,5 6-1056,4 2 480,1 2-673,1 1 225,2 3-448,-3-1 0,0-1-192,-1-4-256,0 2 64,-3-2-800,-1 0 480,-5 1-1567,5 4 1119,-3-8-2176,2 4 1728,-12-12-2400,0 0 2112</inkml:trace>
          <inkml:trace contextRef="#ctx0" brushRef="#br0" timeOffset="2815">12155 4892 6144,'-3'-3'2272,"3"3"-1216,0 3-448,0-3 1600,0 0-1248,0 0 928,3 6-1152,-3-6 287,9 3-639,0 0 352,4 5-416,-4-3 256,4-2-320,0-3 0,5 4-160,0-4-128,-2 0 0,-1 0-896,-2 0 512,-10 0-2239,2 4 1503,-10 0-3936,5 3 2848</inkml:trace>
          <inkml:trace contextRef="#ctx0" brushRef="#br0" timeOffset="4247">11918 5064 5376,'-8'25'2112,"8"-25"-1152,0 3-288,0-3 1280,0 0-1088,0 8 320,5 3-736,-5 6 96,3 2-320,2 1 288,8-1-288,0 0 384,5 4-352,-5-3 224,5 4-257,-6-5 225,2 1-256,-5-6 160,4 6-192,-5-4 224,2 3-256,-7-2 96,2-3-128,-1-2 0,0 0-32,1-5 96,0 1-96,-5-3 128,3 1-128,2-6 192,-1 5-160,2-5 32,-3 0-64,6 0-64,5 0 32,-2-5-32,2 5 0,4-3-96,2 0 64,3-5 96,3 8-32,5-8-32,-1 4 32,2-4-192,-2 4 96,6-3-544,-10 7 352,-5-5-1248,2 10 864,-5-5-2751,-6 7 1887,-7-7-3264,4 0 2688</inkml:trace>
        </inkml:traceGroup>
        <inkml:traceGroup>
          <inkml:annotationXML>
            <emma:emma xmlns:emma="http://www.w3.org/2003/04/emma" version="1.0">
              <emma:interpretation id="{5098DBE8-D494-4A21-BAE7-ECC854F351EE}" emma:medium="tactile" emma:mode="ink">
                <msink:context xmlns:msink="http://schemas.microsoft.com/ink/2010/main" type="inkWord" rotatedBoundingBox="12532,4019 12883,3979 12963,4697 12612,4736"/>
              </emma:interpretation>
              <emma:one-of disjunction-type="recognition" id="oneOf2">
                <emma:interpretation id="interp10" emma:lang="zh-CN" emma:confidence="0">
                  <emma:literal>个</emma:literal>
                </emma:interpretation>
                <emma:interpretation id="interp11" emma:lang="zh-CN" emma:confidence="0">
                  <emma:literal>個</emma:literal>
                </emma:interpretation>
                <emma:interpretation id="interp12" emma:lang="zh-CN" emma:confidence="0">
                  <emma:literal>户</emma:literal>
                </emma:interpretation>
                <emma:interpretation id="interp13" emma:lang="zh-CN" emma:confidence="0">
                  <emma:literal>亇</emma:literal>
                </emma:interpretation>
                <emma:interpretation id="interp14" emma:lang="zh-CN" emma:confidence="0">
                  <emma:literal>少</emma:literal>
                </emma:interpretation>
              </emma:one-of>
            </emma:emma>
          </inkml:annotationXML>
          <inkml:trace contextRef="#ctx0" brushRef="#br0" timeOffset="5249">12800 4842 4608,'-8'-16'1760,"8"16"-960,-5-6-160,0 0 1312,10 6-1056,-5-2 608,5 2-864,-5-6 480,0 12-640,0-6 512,8 8-544,-3-2 383,3 10-479,-8 4 480,5 7-512,-5-4 288,0 1-352,0-1 64,0 1-192,0-5 0,5-4-64,-5-4 32,3 6-64,2-17 64,5 3-64,-7-6-96,7 0 32,3-6-32,4 4 0,5-6 64,0 2 0,4-5 0,5 3 0,0-5 64,0 8-32,-5-1 64,0 6-64,-4 3 192,-4 3-128,-10 6 32,0 2-64,-11 9-64,3-2 32,-18 10-672,5 4 352,-14 0-1792,10-4 1152,-13-14-1983,7 2 1663,-3-12-1088,13 0 1344,-5-12 32,10 0 576,-7-8 608,12 4-96,-6 1 1024,5 8-640,0 3 1088,4 3-896,0 0 800,8 5-864,-4 0 640,1 4-736,-2-1 511,3 2-607,-2 7 384,4 2-480,2 6 480,-2 0-512,-3 2 288,0 6-352,-5-5 192,3 0-224,-6-3 0,-2-1-128,-4-5-256,9-2 64,-9-9-1312,1 2 800,-7-13-2495,7 3 1727,-9-14-4032,8 0 3040</inkml:trace>
        </inkml:traceGroup>
        <inkml:traceGroup>
          <inkml:annotationXML>
            <emma:emma xmlns:emma="http://www.w3.org/2003/04/emma" version="1.0">
              <emma:interpretation id="{94B81987-D624-40EB-BB8C-FE0518F50C5D}" emma:medium="tactile" emma:mode="ink">
                <msink:context xmlns:msink="http://schemas.microsoft.com/ink/2010/main" type="inkWord" rotatedBoundingBox="13130,4023 13902,3937 13979,4622 13207,4708"/>
              </emma:interpretation>
              <emma:one-of disjunction-type="recognition" id="oneOf3">
                <emma:interpretation id="interp15" emma:lang="zh-CN" emma:confidence="0">
                  <emma:literal>就</emma:literal>
                </emma:interpretation>
                <emma:interpretation id="interp16" emma:lang="zh-CN" emma:confidence="0">
                  <emma:literal>魷</emma:literal>
                </emma:interpretation>
                <emma:interpretation id="interp17" emma:lang="zh-CN" emma:confidence="0">
                  <emma:literal>鱿</emma:literal>
                </emma:interpretation>
                <emma:interpretation id="interp18" emma:lang="zh-CN" emma:confidence="0">
                  <emma:literal>鴏</emma:literal>
                </emma:interpretation>
                <emma:interpretation id="interp19" emma:lang="zh-CN" emma:confidence="0">
                  <emma:literal>献</emma:literal>
                </emma:interpretation>
              </emma:one-of>
            </emma:emma>
          </inkml:annotationXML>
          <inkml:trace contextRef="#ctx0" brushRef="#br0" timeOffset="6226">13497 4928 5120,'-13'16'1920,"13"-16"-1024,-8 15-288,3-10 1248,10-2-1056,-5 5 480,5 0-768,-5-8 288,8 0-480,5-5 128,5 5-288,8-8 0,0 5-96,1-8 32,4 2-64,-5-2 192,0 3-128,0-3 256,-3 6-224,-6-6 320,0 8-257,-3-6 385,-1 9-320,-9-5 288,0 10-288,-4-2 192,0 6-224,-4 2 64,4 1-160,-4 3 160,0 2-192,-5 2 96,4 4-96,-7 4 0,2 1-32,-3 3-64,5 0 32,-10-4-32,10 1 0,-15-6-224,10 3 128,-9-6-960,5-3 608,-6-4-1088,11-4 865,-6-8-673,10 3 800,-2-6-928,7-2 832,-7-3-1728,10 1 1344,-8-6-2368,16 10 1952</inkml:trace>
          <inkml:trace contextRef="#ctx0" brushRef="#br0" timeOffset="5770">13494 4804 6144,'-9'-4'2272,"9"4"-1216,5 0-320,-5 0 1472,0 0-1216,0 0 512,8 0-928,2 0 256,2 0-481,2 0 33,8 0-256,-1 0 64,2 4-96,-2-2-128,5 4 0,-8-3-128,4 5 96,-8-5-735,3 5 415,-14 0-1856,3 0 1248,-12 0-3168,6-1 2336,-12 2-1760,4-1 2080</inkml:trace>
          <inkml:trace contextRef="#ctx0" brushRef="#br0" timeOffset="8129">13497 5017 4352,'-3'-8'1664,"3"8"-896,0-3-192,0 0 1280,0 6-1024,0 0 672,0 5-896,0 8 288,0 4-512,0-5 288,3 6-384,2-2 128,0 1-256,0-1-64,3 1-64,-3-6 32,-2 5-32,2-2-448,0 2 224,-5-7-960,0-4 640,0-12-704,0 4 704,-5-8-32,5 0 352,-5-11 96,5 2 96,0-10 128,5 7-64,8-2 192,0 2-160,5-2 32,4 6-64,0-4-64,4 9 32,-4-2-128,4 6 64,-8-1-320,0 8 192,-10 8-384,-3 3 320,-13 9 320,3 8-32,-18-1 640,5-1-416,-11-1 608,6-3-512,-2-3 352,11-2-416,2-9-32,2 3-160,2-8-32,8 2-32,3-10-128,6 2 32,0-5 32,0 5 0,5-10 64,-2 9-32,-4-4-32,6 5 32,-5-8-128,-1 3 64,-3-8 96,0 7-32,-2-2 64,2 8-64,-5-5-96,5 5 32,-5-6 96,0 9-32,0 0 256,0 9-160,0 2 256,0 0-256,-5-2 320,5-1-256,-5 3 256,10 0-256,-5 0 255,0 6-255,0-6 96,0 5-160,0-1 0,0 4-64,0 6 32,0-3-64,0 3-32,0 2 32,0-7 32,0-1-32,-5-4-32,2 1 32,-7-8-192,7 3 96,-7-8-544,10 3 352,-8-12-895,-2 3 671,-2-13-768,7 1 704,-8-9-160,9 10 416,-8-11-32,6 9 192,-6-3 288,2 7-96,-3-2 640,0 1-416,0 6 672,8 2-544,-8 2 416,8 6-480,-8 2 320,10 7-385,-7 2 193,10 11-256,-8-6 128,8 3-192,-10-2-64,10 0-64,-3-4-672,6 0 352,-3-10-1311,0 2 927,0-16-1280,5 5 1120,-5-16-352,5 3 672,-1-7 256,5 3 128,-1-4 192,5 10-32,-3-3 544,3 9-320,0 2 736,10 6-544,2-5 640,1 10-640,-3-5 416,-2 6-512,-3 2 256,0 4-352,-5 1-160,0-2-32,-5-8-704,7 5 352,-12-11-1568,6 3 1024,-5-13-1664,1 7 1408,0-10-2080,-2 4 1792,2-7-960,-1 7 1376</inkml:trace>
          <inkml:trace contextRef="#ctx0" brushRef="#br0" timeOffset="8596">13782 5056 4992,'-2'-22'1920,"2"22"-1024,-6 3-288,2-3 1504,8 0-1152,-4 5 832,0 1-1088,0-1 352,0 3-608,6-13 96,2 5-320,0-8-64,10 6-97,0-7-63,4 6 32,0-9-319,0 4 159,-1-3-864,5 3 544,-3-3-1760,-5 3 1216,-10-8-1600,2 7 1504,-10-2-320,0 3 832,-6-4 992,2 9-224,-4-5 1472,-2 8-928,-3 0 1216,10 3-1120,-12 2 800,12 2-960,-7 5 512,7 3-704,-7 12 384,5 4-513,-7 6 257,8-2-352,-9-1 64,4 1-192,-9-4-128,10 0-32,-10-7-1536,10-4 865,-2-9-2881,10-2 2016,0-13-2752,10 4 2464</inkml:trace>
          <inkml:trace contextRef="#ctx0" brushRef="#br0" timeOffset="8811">13914 5130 5888,'10'-22'2176,"-10"22"-1152,5 42-480,-2-26 1248,2-2-992,-5 6 832,5 0-960,-2-4 416,7 4-608,3-1-1,0 0-287,5-3-32,0-1-96,-1-6 32,0-1-64,0-8-576,6 0 289,-10-8-1665,5 4 1088,-15-9-3264,7 6 2304,-10-9-2048,3 5 2176</inkml:trace>
          <inkml:trace contextRef="#ctx0" brushRef="#br0" timeOffset="9029">14048 4800 5632,'-11'-28'2176,"11"28"-1152,0-19-352,0 10 1504,0 9-1216,0-4 544,11 8-928,-3 0 128,4 4-416,1 4-32,0 0-160,2 0-608,-2 2 256,0 0-2304,0-4 1440,-5 2-3424,2 0 2592</inkml:trace>
        </inkml:traceGroup>
        <inkml:traceGroup>
          <inkml:annotationXML>
            <emma:emma xmlns:emma="http://www.w3.org/2003/04/emma" version="1.0">
              <emma:interpretation id="{DBB6216A-AEE5-4E75-9173-CDAA22E47DD5}" emma:medium="tactile" emma:mode="ink">
                <msink:context xmlns:msink="http://schemas.microsoft.com/ink/2010/main" type="inkWord" rotatedBoundingBox="13982,3937 14590,3869 14683,4698 14075,4766"/>
              </emma:interpretation>
              <emma:one-of disjunction-type="recognition" id="oneOf4">
                <emma:interpretation id="interp20" emma:lang="zh-CN" emma:confidence="0">
                  <emma:literal>是</emma:literal>
                </emma:interpretation>
                <emma:interpretation id="interp21" emma:lang="zh-CN" emma:confidence="0">
                  <emma:literal>筵</emma:literal>
                </emma:interpretation>
                <emma:interpretation id="interp22" emma:lang="zh-CN" emma:confidence="0">
                  <emma:literal>星</emma:literal>
                </emma:interpretation>
                <emma:interpretation id="interp23" emma:lang="zh-CN" emma:confidence="0">
                  <emma:literal>足</emma:literal>
                </emma:interpretation>
                <emma:interpretation id="interp24" emma:lang="zh-CN" emma:confidence="0">
                  <emma:literal>昆</emma:literal>
                </emma:interpretation>
              </emma:one-of>
            </emma:emma>
          </inkml:annotationXML>
          <inkml:trace contextRef="#ctx0" brushRef="#br0" timeOffset="9465">14424 4740 7040,'-22'-4'2624,"22"4"-1408,-9-3-864,6 3 1312,3 3-992,-6 1 768,6 3-832,-4 2 160,8 2-449,-4 6 33,6 2-224,-6 0 64,3 4-96,2 9 96,5-6-128,-8-1-320,4-3 160,-2-2-1183,0-4 703,-4-5-2688,4-3 1792,-4-11-2976,0 3 2496</inkml:trace>
          <inkml:trace contextRef="#ctx0" brushRef="#br0" timeOffset="10160">14423 4740 5760,'10'-3'2176,"-10"3"-1152,21-23-480,-12 15 1120,-1 8-928,6-8 576,3 8-800,-4-3 448,5 3-544,-4-5 384,-2 10-448,-1-5 607,-4 0-543,-2 0 480,3 0-480,-8 0 320,0 0-416,0 3 320,6 5-352,-6 0 64,4 7-224,-4 4 64,0 1-96,0 4 0,3-1-32,-3 8 32,0 7-64,0-2 64,0-5-64,0 5-96,0-1 32,0-4-672,0-3 384,-3-9-1504,3-4 1024,-10-10-1471,5-3 1279,-3-12-832,4-2 1056,-10-12-96,6 4 512,-4-7 224,2 7 96,-8-5 512,9 5-256,-8-4 768,9 8-576,-2-4 448,6 8-512,0-2 32,8 1-224,0 2-32,10 3-64,-1 4-64,0 4 32,1 0 32,-2 8-32,-6 0 192,-3 8-128,-12 0 544,5 3-385,-10-4 673,1 5-512,-4-4 416,3 0-480,2-8-96,4 3-160,8-8-160,3 2 32,10-10-320,5 2 192,4-8-864,4 3 576,-3-4-1407,3 8 1023,-8 0-1664,-5 8 1440,-13 0-1344,0 8 1376,-13 2-1792,-2 5 1600</inkml:trace>
          <inkml:trace contextRef="#ctx0" brushRef="#br0" timeOffset="11265">14367 5205 4224,'-13'7'1664,"13"-7"-896,-21-12-416,11 12 928,10 8-736,-5-8 864,5 4-800,-3-4 960,6 0-896,-3 0 800,0 0-832,5 0 703,0 5-735,0-5 512,-2 3-640,2-3 160,0 0-352,-2-3 32,6 3-192,0-9 64,8 6-96,6-10-64,3 2 0,5-11-32,0 5 0,3-6 0,2 7 0,-1-3-352,-1 8 192,-8-6-864,-3 6 576,-10 3-1280,0 4 961,-17 0-1025,-10 4 1024,-2-4-256,-2 8 608,-5-4 384,10 0 32,-5 0 672,5 4-384,-4-4 896,9 4-704,-6 1 576,10-2-608,-1 5 543,5 3-575,-3 9 416,6-1-480,-3 6 320,0-3-384,0 6 64,0-1-224,0-4-288,0 1 96,0-4-1248,0-6 704,0-6-1503,0 4 1215,0-12-512,5 5 832,-1-10 192,4 2 224,-2-6 416,2 6-160,1-10 704,5 7-448,-2-7 256,1 6-352,-3-6-288,-2 10 0,-3-8-1280,3 6 736,-8-3-2304,5 4 1600,-15-4-1856,7 8 1792,-15-8-32,5 8 832,-10-6 2176,10 6-864,-13-8 2176,8 0-1632,-4 0 1024,6 8-1344,-7 0 672,10 8-960,-5 0 544,10 3-736,-5 5 383,8-1-543,-8 1 192,9 4-320,-10-1-64,10 4-96,-9 1-320,8 4 128,-8-6-1024,10-2 672,-10-4-1375,8-4 1055,-5-9-800,10-3 896,-8-12 32,8 4 416,-5-12 64,10 9 128,-5-8 64,0 3 0,0-4 192,8 6-96,2-3 800,-2 9-480,-3 2 1024,0 1-832,-2 2 704,6 3-768,0 0 575,4 8-639,0-5 512,1 5-544,3 0 384,0-1-480,6 6 256,3 1-352,5 3 128,-1 2-224,4 0 128,2 1-160,3-4 64,-3 3-96,3-4 0,-8 1-32,-4-7-416,-1 2 224,-5-11-1184,7 3 736,-7-3-2144,-4 0 1537,-3-3-4481,-2 3 3168</inkml:trace>
        </inkml:traceGroup>
        <inkml:traceGroup>
          <inkml:annotationXML>
            <emma:emma xmlns:emma="http://www.w3.org/2003/04/emma" version="1.0">
              <emma:interpretation id="{A70CBB34-1234-4222-A7F9-0B82667F2CA8}" emma:medium="tactile" emma:mode="ink">
                <msink:context xmlns:msink="http://schemas.microsoft.com/ink/2010/main" type="inkWord" rotatedBoundingBox="14746,4018 15315,3955 15399,4705 14830,4769"/>
              </emma:interpretation>
              <emma:one-of disjunction-type="recognition" id="oneOf5">
                <emma:interpretation id="interp25" emma:lang="zh-CN" emma:confidence="0">
                  <emma:literal>图</emma:literal>
                </emma:interpretation>
                <emma:interpretation id="interp26" emma:lang="zh-CN" emma:confidence="0">
                  <emma:literal>阁</emma:literal>
                </emma:interpretation>
                <emma:interpretation id="interp27" emma:lang="zh-CN" emma:confidence="0">
                  <emma:literal>圓</emma:literal>
                </emma:interpretation>
                <emma:interpretation id="interp28" emma:lang="zh-CN" emma:confidence="0">
                  <emma:literal>閣</emma:literal>
                </emma:interpretation>
                <emma:interpretation id="interp29" emma:lang="zh-CN" emma:confidence="0">
                  <emma:literal>圖</emma:literal>
                </emma:interpretation>
              </emma:one-of>
            </emma:emma>
          </inkml:annotationXML>
          <inkml:trace contextRef="#ctx0" brushRef="#br0" timeOffset="11845">15104 4898 4224,'-22'-14'1664,"22"14"-896,-13-2-416,8-2 1472,5 4-1024,-3-4 1216,-2 4-1184,-3-9 704,8 9-864,-10-3 480,10 6-672,-8-3 255,8 9-447,-5-9 416,10 8-416,-5 0 576,0 6-480,0 6 288,0 4-384,0 12 128,4 2-256,-4 13 128,4-4-160,-4 3 0,5 0-64,0 2-192,3-6 64,-3-2-1088,3-9 608,1-9-1728,5-7 1280,-6-11-2367,5 0 1919,-4-24-3136,-1 2 2592</inkml:trace>
          <inkml:trace contextRef="#ctx0" brushRef="#br0" timeOffset="12751">15305 4795 6400,'-31'-3'2464,"31"3"-1344,-8-5-480,4 2 1408,4 6-1152,-6-3 448,3 8-832,-6-4 288,9 8-481,-8 2 321,2 6-352,-6 8 192,4-4-256,-2-5-128,6 1-64,0-6-320,4-1 160,4-9-384,5-1 288,8-10-384,5 3 353,5-8-97,-1 4 224,0 0 128,0 5 32,-3-2 192,-3 5-128,-2 5 383,-4 3-255,-10 3 672,2 1-512,-12 4 672,2 3-608,-10 9 128,2-2-320,-14 6-96,8-1-96,-8 0-608,8-4 288,-13 1-1664,8-5 1088,-3-4-2623,6 0 1951,-8-11-3040,12 1 2592,-7-12-1184,10 3 1856</inkml:trace>
          <inkml:trace contextRef="#ctx0" brushRef="#br0" timeOffset="12299">15197 4814 6656,'0'-8'2528,"0"8"-1344,13-3-896,-10 0 768,7 6-640,11-6 96,7-2-352,2-3 224,1 5-256,-2-9 384,-1 8-288,-2-4 384,0 8-352,-4-4 576,0 4-448,-4 0 511,0 4-511,-6 0 512,2 4-512,-5 0 352,-1 4-416,-3 2 128,-2 2-288,-3 4 128,5 2-160,-5 6 224,5 0-224,-5 2 96,3 6-128,-3 6 96,5 2-128,-5 6 32,0 0-32,0 2-64,0-1 32,0-4-32,5-5 0,-5-3-640,0-4 352,0-12-1440,0 2 960,-5-17-2111,5-2 1631,-5-12-3392,2 1 2624,-2-18-2016,5 4 2336</inkml:trace>
          <inkml:trace contextRef="#ctx0" brushRef="#br0" timeOffset="13540">15081 5022 5632,'5'-8'2112,"-5"8"-1152,18 0-576,-15 0 1376,7 0-992,3 0 832,10 3-928,3-3 352,0 5-576,9-2 160,-1 5-352,7 1 127,-7-3-223,1 10 64,1 0-128,-10-4 0,-4 4-32,-5-5-416,-4 0 224,-8-3-1375,0 0 831,-15-1-1760,7 2 1376,-10-5-1120,-1 2 1248,-8 0-64,10-4 576,-14-4 960,8 2-256,-10 0 1312,12 2-896,-2 4 992,5 0-960,0-1 480,3-2-704,6-3 64,4 5-320,4-5 96,6 0-192,3 0 0,8 3-96,-3-3-64,4 4 32,-8-4-192,4 4 96,-16 0-192,8 4 160,-20 0-32,8 4 64,-16-2 480,4 4-224,-8-8 544,8 7-416,2-6 287,2 5-351,7-8 192,6-1-224,7-6-128,8 3-64,2-4-128,4 4 64,-4-4-384,4 4 192,-7-4-799,-4 8 575,-9-4-864,-4 8 768,-14 0-256,2 6 480,-14 0 320,2-3 32,-6-3 288,8 0-192,0-5 160,14 5-160,-5-8 160,8 4-192,5-4-32,10 0-32,-2-4-32,10 4 0,-6-5 256,2 2-128,-6 0 608,6 6-448,-6-3 320,6 8-353,-4-8 1,2 0-160,2-5-192,-2 2 32,2-5-1087,3 5 607,1-10-2912,-2 9 1920,7-6-2848,-1 2 2496</inkml:trace>
          <inkml:trace contextRef="#ctx0" brushRef="#br0" timeOffset="13928">15477 5115 4736,'-5'-23'1824,"5"23"-960,0 23-320,0-19 1120,0-1-928,0-3 352,5 6-640,-5-6-128,5 3-192,-2-3-96,7 0 0,-2-3-672,5 6 352,-3 0-3264,2 10 1952</inkml:trace>
        </inkml:traceGroup>
      </inkml:traceGroup>
    </inkml:traceGroup>
    <inkml:traceGroup>
      <inkml:annotationXML>
        <emma:emma xmlns:emma="http://www.w3.org/2003/04/emma" version="1.0">
          <emma:interpretation id="{40B78997-061C-4DB7-A46B-1783C4374801}" emma:medium="tactile" emma:mode="ink">
            <msink:context xmlns:msink="http://schemas.microsoft.com/ink/2010/main" type="paragraph" rotatedBoundingBox="14096,5453 25448,4685 25534,5951 14181,67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4BAA8A-3873-4177-BC3B-88F9B2DAD8DF}" emma:medium="tactile" emma:mode="ink">
              <msink:context xmlns:msink="http://schemas.microsoft.com/ink/2010/main" type="line" rotatedBoundingBox="14096,5453 25448,4685 25534,5951 14181,6718"/>
            </emma:interpretation>
          </emma:emma>
        </inkml:annotationXML>
        <inkml:traceGroup>
          <inkml:annotationXML>
            <emma:emma xmlns:emma="http://www.w3.org/2003/04/emma" version="1.0">
              <emma:interpretation id="{5424DD35-5879-4368-A9BD-6CD2D2221B7E}" emma:medium="tactile" emma:mode="ink">
                <msink:context xmlns:msink="http://schemas.microsoft.com/ink/2010/main" type="inkWord" rotatedBoundingBox="14118,5776 14772,5732 14814,6346 14159,6390"/>
              </emma:interpretation>
              <emma:one-of disjunction-type="recognition" id="oneOf6">
                <emma:interpretation id="interp30" emma:lang="zh-CN" emma:confidence="0">
                  <emma:literal>黌</emma:literal>
                </emma:interpretation>
                <emma:interpretation id="interp31" emma:lang="zh-CN" emma:confidence="0">
                  <emma:literal>齾</emma:literal>
                </emma:interpretation>
                <emma:interpretation id="interp32" emma:lang="zh-CN" emma:confidence="0">
                  <emma:literal>䀍</emma:literal>
                </emma:interpretation>
                <emma:interpretation id="interp33" emma:lang="zh-CN" emma:confidence="0">
                  <emma:literal>虋</emma:literal>
                </emma:interpretation>
                <emma:interpretation id="interp34" emma:lang="zh-CN" emma:confidence="0">
                  <emma:literal>鼊</emma:literal>
                </emma:interpretation>
              </emma:one-of>
            </emma:emma>
          </inkml:annotationXML>
          <inkml:trace contextRef="#ctx0" brushRef="#br0" timeOffset="24127">14643 6576 3712,'0'-6'1472,"0"6"-768,3-8-416,-3 3 800,0 10-608,0-10 544,0 5-608,0-8 480,0 8-480,-3-3 320,3 6-416,-4-3 320,-1 5-352,-3-5 352,2 8-384,-1 0 160,2 6-256,-8 11 224,3-2-256,-6 4 160,3 1-160,-10 3 0,5-1-64,-3 6-64,8-5 32,-9-4 96,8 1-64,2-9 32,2 4-32,2-12-128,3 2 32,5-18-32,5 2 0,0-13 0,8 5 0,-1-17 64,10 8 0,0-18-96,4 7 64,-3-5 32,3 9 0,-5-1 64,-3 9-32,-8-1-32,3 9 32,-13 3-32,5 5 0,-10 6 0,-1 10 0,-6 1 64,-1 11-32,-10 1 128,10 1-96,-8 6-32,3 1 0,-5-4 32,11 3-32,-6-2 64,5-9-64,4-6-32,5 1 32,-1-11-128,5-1 64,0-10 32,9 2 0,-3-13-160,6 1 96,2-12-192,3-1 160,0-8-160,5 10 128,1-12 0,-2 10 64,-3-4 128,3 9-32,-3-5 64,0 9-64,-10-4-96,7 12 32,-12-2 160,7 9-64,-10 4 256,0 4-192,-10 9 256,2 1-256,-5 11 96,2 1-128,-4 9 96,0 1-128,-1 6 32,1-3-33,-1-3 33,3 3-64,-5-12-96,8-4 32,2-7-127,3-4 95,1-9-320,4 5 224,0-16-224,4 5 224,1-17-192,3 4 192,2-7-128,3 4 160,-5-9 0,5 8 64,-3 1 0,-2 8 0,-3-5 64,0 7 0,-5 3 64,3 1-32,-6 2-96,3 6 32,-5 2 32,0 7 0,-3 2 64,3 2-32,-8 3 64,8 1-64,-8-4-32,5 7 32,-5-7-128,3-1 64,-3 1-384,5 0 192,-5-4-288,3 2 256,-2-6-128,4 0 224,-7-3 0,12-2 96,-7-3 128,7 3-32,-7-6-96,10 0 32,-8-5 32,8 8 0,-5-8 192,10 8-96,-5-8 320,0 8-224,0-8 256,5 8-256,-2-3 160,2 6-192,3-3 224,2 0-256,-2 0 160,5 0-160,0 0-64,5 4-32,-1 0 96,6-1-64,-2 2-32,2-2 0,3 5-128,-1 0 64,1-5 32,6 3 0,-5-6 64,-5 3-32,-9 2-288,4-2 128,-12-3-448,4 0 320,-14 0-160,5 3 256,-9 2 64,1-2 96,-14-3-160,0 0 96,-13-8 32,11 5 32,-2-8 128,6 2-64,-8-2 192,12 3-160,-7-4 320,10 5-224,0-5 96,3 4-160,2-3 0,4 6-64,4-3 160,4 8-128,-4-4 192,8 4-192,2 0 32,8 9-64,-2-6 32,7 5-64,-2 0-96,7 0 32,2-4 32,2 4 0,2-5 64,-8 1-32,1 0-160,-1-1 64,-5 2-384,2 3 224,-10 0-736,0-2 544,-8 3-576,0-1 544,-15-5-96,2 2 320,-18-2 128,3 9 64,-16 0 512,8 0-256,-17-4 832,11-2-608,-1 2 512,7 1-544,0-6 32,13 2-256,1-2-160,8 2-64,9-5-32,9 3 0,13-3 0,9 4 0,13 0-992,0 0 576,18-4-3072,-1 0 1984,4-8-2464,1 1 2304</inkml:trace>
          <inkml:trace contextRef="#ctx0" brushRef="#br0" timeOffset="30711">14608 6959 2432,'-8'4'960,"8"-4"-512,-4 8 32,-2-8 1120,6 5-864,-5-5 768,5 0-864,-3 0 640,3 0-736,-5 0 576,0 0-640,-3 0 384,3 3-512,-8 0 320,5 5-384,-10 0 416,6 1-416,-6 7 160,5 3-288,-5 1 64,10 2-128,-7-5 0,12-3-33,-2-2 33,5 0-64,5-9 64,3 6-64,10-9-96,5 3 32,6-6 32,6-2 0,4-6 64,2-1-32,-2-4-32,1 10 32,-11-11-192,3 9 96,-6-6-255,-4 5 191,-9 1-384,0 8 288,-13-3-96,4 6 192,-12-3 64,4 0 64,-14 4 64,0 4-32,-8 3 64,5 5-64,-10-4 64,3-1-64,3-3 128,6 0-96,4 0 128,4 0-128,4-5-96,7 1 0,3-8-32,12 4 0,0-7 64,13 3 0,3-12 64,-5 5-32,0-9 64,5 4-64,-5 1-160,4 4 64,-6-2-192,-4 7 160,-10-2-160,-6 3 128,-12 5-64,2 8 96,-12 0 64,2 0 32,-20 0 64,6-1-32,-14 6 192,9-2-128,-9-8 256,18 5-224,-5-8 160,8 0-160,2 0 0,13 9-64,-2-1-64,10-2 32,0 2-128,10 0 64,4-4 32,1 4 0,8-8 64,0 4-32,-2-4-32,5 0 32,1-8-32,-6 4 0,-3-3-96,-5 2 64,-8 2-32,-1 6 0,-18-3 0,6 5 0,-18-2 64,-4 1 0,-6-4 128,4 4-64,-6-4 256,12 4-192,-4-4 159,6 0-159,4 0 0,5 0-64,7 0 32,3 0-64,10 0-32,3 4 32,7-1-128,1 1 64,6 1 32,0-2 0,6-3 64,2 0-32,-4 0-32,0 0 32,-4-8-128,0 4 64,-4-3 96,-1 3-32,-8 4 64,3 4-64,-7 0-32,4-1 32,-5-3-192,1 4 96,0-4-1247,3 0 735,5-7-4352,0-1 2752</inkml:trace>
          <inkml:trace contextRef="#ctx0" brushRef="#br0" timeOffset="19661">14464 6851 3840,'-10'3'1472,"10"-3"-768,-8 8-256,3-8 960,10 4-768,-5-4 480,0 4-672,0-4 320,5 4-448,-2-4 256,7 0-320,3-4-64,4 4-128,9-8 32,5 0-64,3-8 64,7 4-64,-2-2-32,5 6 32,-9-4 32,1 4-32,-2 0-32,2 5 32,-10-5-256,0 8 128,-14-5-864,3 5 512,-15 0-1344,0 8 992,-17 0-1024,3 8 1056,-14 4-256,8 3 608,-21 0 448,12 0 0,-17 5 800,17-8-448,-11-5 960,14 0-768,-5-7 704,13 4-736,0-9 448,10 2-576,3-10 256,10 5-384,3-6 192,10-3-256,8-7 64,2 5-160,6-8-64,6 7-32,4-12-32,0 9 0,0-4 192,0 3-96,-9-4-32,-1 9-32,-8-1-32,-3 4 0,-15 0-224,2 8 128,-24 0-160,2 8 128,-19 4 0,4 4 64,-17 4 0,4 2 0,-8-2 64,9 7 0,-2-10 0,12-3 0,-6-6 192,17 3-96,0-6 384,10-2-256,2-6 160,6-2-224,11-6 128,2 3-160,8-6 0,10 0-64,4-9-64,0 12 32,5-8 32,-2 6-32,-2-2-224,-2 7 96,-6-3-512,-2 3 320,-18 0-512,-3 8 480,-23 0 64,1 8 160,-23 0 384,4 0-192,-20 3 640,8 1-448,-4-4 608,3 3-512,10-7 64,9 0-256,6-8-96,11 4-64,10-7 32,6 2-32,15-6-96,5 2 32,8-5-32,-2 6 0,1-4 64,2 8 0,-5-4-96,-6 4 64,-8 1-128,0 6 96,-13 1 32,5 8 32,-14 0 0,0-1 0,-12 6 0,-1-3 0,-4 2 0,0 0 0,3-9 0,4 9 0,7-13 0,4 2 0,8-10 0,5 2 0,3-13-96,5 9 64,5-5-32,0 4 0,3-4 64,1 4 0,-4-4 0,3 9 0,-8-2-160,5 5 96,-13 0-96,-5 8 64,-14-2 128,5 5 0,-17 0 64,0 5-64,-15-1 128,11 4-96,1-5 128,11-3-128,-5-8 128,15 5-128,3-8-32,5 0 0,8-8-32,7 0 0,5-7 0,4 7 0,2-12 0,0 9 0,4-5 64,-4 8-32,-3 0 64,-6 5-64,-8 0-32,-4 3 32,-10 0-32,0 6 0,-11 7 0,-2 2 0,-10 0 64,8 5-32,-16-9-96,15 6 32,-2-9 32,15 3 0,-2-11 64,10 0-32,10-8-224,3 0 96,8-6-1216,7-3 704,2-10-3200,1 11 2144,3-7-2240,1 3 2240</inkml:trace>
          <inkml:trace contextRef="#ctx0" brushRef="#br0" timeOffset="20730">14467 6901 3712,'-8'-8'1408,"8"8"-768,0-3-192,0-2 672,0 10-608,0-10 256,8 5-480,-3-4 352,5 1-384,-2-5 384,4 4-384,2-4 224,-2 4-256,6-7 128,0 3-192,3-4 288,7 4-256,-2-3 96,5 6-160,4-10-64,-6 7-32,3-8-32,-6 10 0,6-11 0,2 6 0,-4-5 64,2 4-32,-10-4-32,-1 8 32,-8-3 32,5 8-32,-8-6-32,2 9 32,-8-3 32,6 3-32,-10-5-32,0 10 32,-6-5-256,6 3 128,-8 0-96,4 11 96,-14-3 64,5 0 32,-13 1-96,8 4 64,-7-5 32,1 6 0,-6-6-96,8 5 64,-13-1 32,4 4 0,-5-3 64,11-1-32,-6-2 64,13-2-64,2-3 128,3 0-96,2-8-32,7 3 0,4-6-128,10 3 64,3-8-320,8 4 192,7-8-1216,6 9 768,1-13-2912,4 7 1984</inkml:trace>
          <inkml:trace contextRef="#ctx0" brushRef="#br0" timeOffset="54807">14436 7065 2944,'-8'0'1120,"8"0"-576,-4 3-64,0-3 704,8 0-672,-4 4 416,0 4-576,0-4 480,0-1-512,0 2 512,0-1-512,0 0 352,4 2-384,-4-6 192,8 6-256,2-4 64,3 4-160,0-6 64,0 3-96,4-3 96,1 3-128,4-3 128,0 0-128,-1-3-96,2 3 0,-5-9-32,0 7 0,-5-10 0,0 8 0,-13-5-224,4 9 160,-18-3-160,6 3 160,-13-4 64,6 8 64,-11-1 0,8 6 0,-8-1 0,6 0 0,-8-6 0,12 7 0,-2-6 0,5 2 0,3-5 0,5 3 0,5-3 64,5 0-32,0 0-32,8 0 32,5 0-128,7 0 64,6-8 32,6 5 0,1-8 64,-2 3-32,-2-4-32,2 7 32,-10-2-32,0 7 0,-9-8 64,1 8-32,-10-7-160,-3 7 64,-10-3-96,2 6 64,-15 0 64,0 5 32,-12 0 64,4 4-32,-14-4 64,12 0-64,-2-6 64,10 4-64,-6-6 64,12 3-64,0-3-32,10 0 32,4-3 32,4-3-32,10-2-32,2 2 32,12-10-128,-2 8 64,5-6 32,0 5 0,3-7-512,-4 7 288,-2-1-2496,-2 6 1472,0-8-2336,4 8 2016</inkml:trace>
        </inkml:traceGroup>
        <inkml:traceGroup>
          <inkml:annotationXML>
            <emma:emma xmlns:emma="http://www.w3.org/2003/04/emma" version="1.0">
              <emma:interpretation id="{B9C4B36E-308D-4A9E-9337-B7447409EF91}" emma:medium="tactile" emma:mode="ink">
                <msink:context xmlns:msink="http://schemas.microsoft.com/ink/2010/main" type="inkWord" rotatedBoundingBox="15229,5376 15483,5359 15530,6055 15276,6073"/>
              </emma:interpretation>
              <emma:one-of disjunction-type="recognition" id="oneOf7">
                <emma:interpretation id="interp35" emma:lang="zh-CN" emma:confidence="0">
                  <emma:literal>l</emma:literal>
                </emma:interpretation>
                <emma:interpretation id="interp36" emma:lang="zh-CN" emma:confidence="0">
                  <emma:literal>(</emma:literal>
                </emma:interpretation>
                <emma:interpretation id="interp37" emma:lang="zh-CN" emma:confidence="0">
                  <emma:literal>L</emma:literal>
                </emma:interpretation>
                <emma:interpretation id="interp38" emma:lang="zh-CN" emma:confidence="0">
                  <emma:literal>「</emma:literal>
                </emma:interpretation>
                <emma:interpretation id="interp39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31504">15557 6210 3328,'-5'-14'1312,"5"14"-704,-4-14 0,-2 12 1280,12 2-1024,-6-4 928,0 0-1056,0-5 768,0 9-864,0-3 448,0 3-640,0 0 320,0 3-448,-6 2 319,6 3-351,-3 4 352,6 2-384,-6 14 224,3 0-256,-5 10 288,1 6-288,-4 6 160,8 0-224,-10 1 128,10 1-160,-4-5 0,8-9-64,-4-4 32,4 2-64,2-5 64,2-4-64,-4-3-32,4 0 32,2-10-32,-2 2 0,5-8-96,5 4 64,0-12-320,4 0 192,-1-8-992,2 0 640,3-4-2239,0 4 1535,-3-12-3968,3 10 2912</inkml:trace>
        </inkml:traceGroup>
        <inkml:traceGroup>
          <inkml:annotationXML>
            <emma:emma xmlns:emma="http://www.w3.org/2003/04/emma" version="1.0">
              <emma:interpretation id="{B74E04A3-CF58-4B20-889D-9647D915A873}" emma:medium="tactile" emma:mode="ink">
                <msink:context xmlns:msink="http://schemas.microsoft.com/ink/2010/main" type="inkWord" rotatedBoundingBox="15617,5519 15751,5510 15783,5980 15649,5989"/>
              </emma:interpretation>
              <emma:one-of disjunction-type="recognition" id="oneOf8">
                <emma:interpretation id="interp40" emma:lang="zh-CN" emma:confidence="0">
                  <emma:literal>i</emma:literal>
                </emma:interpretation>
                <emma:interpretation id="interp41" emma:lang="zh-CN" emma:confidence="0">
                  <emma:literal>;</emma:literal>
                </emma:interpretation>
                <emma:interpretation id="interp42" emma:lang="zh-CN" emma:confidence="0">
                  <emma:literal>ⅰ</emma:literal>
                </emma:interpretation>
                <emma:interpretation id="interp43" emma:lang="zh-CN" emma:confidence="0">
                  <emma:literal>:</emma:literal>
                </emma:interpretation>
                <emma:interpretation id="interp4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31752">15899 6529 4992,'-10'-11'1824,"10"11"-960,-5 0-320,2 0 1248,6 0-992,-3 0 704,0 8-896,0 0 224,5 6-480,0 2 224,3 1-320,-3 6 192,0 1-224,-2-2 0,2 6-128,-5-5-832,5 2 384,-5-6-2464,0-4 1568,0-8-3040,0 2 2400</inkml:trace>
          <inkml:trace contextRef="#ctx0" brushRef="#br0" timeOffset="31960">15920 6308 6912,'0'-4'2624,"0"4"-1408,4 4-576,2-4 864,-4 4-864,4 0-320,2 4-224,2-5-2080,2 5 1088,6 1-3360,0-1 2368</inkml:trace>
        </inkml:traceGroup>
        <inkml:traceGroup>
          <inkml:annotationXML>
            <emma:emma xmlns:emma="http://www.w3.org/2003/04/emma" version="1.0">
              <emma:interpretation id="{7D534088-4886-439F-8AE4-C31AE5571571}" emma:medium="tactile" emma:mode="ink">
                <msink:context xmlns:msink="http://schemas.microsoft.com/ink/2010/main" type="inkWord" rotatedBoundingBox="15877,5682 16172,5662 16194,5984 15899,6004"/>
              </emma:interpretation>
              <emma:one-of disjunction-type="recognition" id="oneOf9">
                <emma:interpretation id="interp45" emma:lang="zh-CN" emma:confidence="0">
                  <emma:literal>n</emma:literal>
                </emma:interpretation>
                <emma:interpretation id="interp46" emma:lang="zh-CN" emma:confidence="0">
                  <emma:literal>八</emma:literal>
                </emma:interpretation>
                <emma:interpretation id="interp47" emma:lang="zh-CN" emma:confidence="0">
                  <emma:literal>口</emma:literal>
                </emma:interpretation>
                <emma:interpretation id="interp48" emma:lang="zh-CN" emma:confidence="0">
                  <emma:literal>u</emma:literal>
                </emma:interpretation>
                <emma:interpretation id="interp4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32425">16166 6468 7168,'-13'17'2720,"13"-17"-1472,-10 14-544,5-6 1376,5 4-1152,-3 4 352,6 3-801,-3 9 225,0-1-416,0 4 256,5-3-288,-5-6 64,5 1-192,0-2-64,-2-6-32,-3-7-32,5-5 0,0-9-160,-2-2 96,2-12 32,3 0 32,2-4-96,2 5 64,-3-4-128,5 3 96,-1-4 96,0 10 0,0-3 192,5 9-128,-5 0 256,0 8-224,0 0 384,0 8-288,-3 0 320,-2 9-320,-3-3 160,-2 6-224,2-1 0,4 6-96,-6-6-64,8 0 32,-3-4-544,-1 1 288,4-5-1440,-4 3 896,-2-8-2239,0 7 1663,-2-13-2304,3 0 2048,-6-13-1952,0 2 2048</inkml:trace>
        </inkml:traceGroup>
        <inkml:traceGroup>
          <inkml:annotationXML>
            <emma:emma xmlns:emma="http://www.w3.org/2003/04/emma" version="1.0">
              <emma:interpretation id="{32F35F93-3804-4CF4-9196-A0CB3631B01B}" emma:medium="tactile" emma:mode="ink">
                <msink:context xmlns:msink="http://schemas.microsoft.com/ink/2010/main" type="inkWord" rotatedBoundingBox="16172,5699 17163,5633 17180,5896 16190,5963"/>
              </emma:interpretation>
              <emma:one-of disjunction-type="recognition" id="oneOf10">
                <emma:interpretation id="interp50" emma:lang="zh-CN" emma:confidence="0">
                  <emma:literal>地</emma:literal>
                </emma:interpretation>
                <emma:interpretation id="interp51" emma:lang="zh-CN" emma:confidence="0">
                  <emma:literal>圳</emma:literal>
                </emma:interpretation>
                <emma:interpretation id="interp52" emma:lang="zh-CN" emma:confidence="0">
                  <emma:literal>毗</emma:literal>
                </emma:interpretation>
                <emma:interpretation id="interp53" emma:lang="zh-CN" emma:confidence="0">
                  <emma:literal>屾</emma:literal>
                </emma:interpretation>
                <emma:interpretation id="interp54" emma:lang="zh-CN" emma:confidence="0">
                  <emma:literal>机</emma:literal>
                </emma:interpretation>
              </emma:one-of>
            </emma:emma>
          </inkml:annotationXML>
          <inkml:trace contextRef="#ctx0" brushRef="#br0" timeOffset="33495">16434 6596 4608,'-5'-3'1760,"5"3"-960,0 0-160,0 3 1376,5 2-1088,-2-1 896,7 0-1088,3 0 416,0 3-672,4-3 160,1 1-384,0-5 0,4 3-160,0-3 0,0 0-32,4-3-64,1 3 32,-6-9-32,1 2 0,-5-10 0,0 11 0,-7-10-160,-2 4 96,-12-4 32,4 5 32,-17-1 0,3 8 0,-7 0 64,3 4-32,-3 0 128,3 8-97,-5-1 257,11 1-192,-6 3 384,10 5-288,-2 4 160,10 0-224,0-1 0,4 5-96,2-1-192,6 0 64,2-7-800,3 0 448,4-8-1279,7-5 927,-2-6-1088,0-2 1024,0-6-480,1-1 768,-6-12 96,5 10 256,-4-11 128,0 6 64,-4-4 480,-6 4-256,-2-1 1248,-2 4-832,-8 0 928,6 5-896,-12 3 352,6 4-576,-8 1 351,4 6-447,-10 1 320,10 8-384,-4 3 192,8 4-256,-6 6 64,6-2-160,0 1 0,6-2-64,-2-2 32,4-4-64,-2-5-32,2-3 32,1-12-480,0 0 256,-1-12-256,4 5 256,3-9 0,2 4 128,-3 1 0,-2 4 0,-3-2 64,4 10 0,-3 3 64,6 3-32,-6 2 192,-2 7-128,2 4 32,-2-2-64,0 3-416,2 2 224,-6-11-1311,4-1 799,-2-14-1152,-4 2 1056,4-9-288,-2-3 608,1-5 160,3 2 160,-3-4 448,-1 4-192,0 1 768,4 3-512,-3 5 576,5 11-544,-2 0 384,5 8-480,-3 0 319,-2 6-383,0 2 352,2 1-384,-10 6 288,3 1-288,-3-2 64,0-2-192,0-4 64,0-5-96,0-11 96,5-4-128,-1-11 192,4 4-160,2-14 96,-2 11-96,2-10 0,3 9-32,-5-10 32,5 9-64,0-6-288,5 2 128,-5-2-1152,-1 5 704,2 1-2495,0 5 1727,-6 0-3840,6 2 2912</inkml:trace>
        </inkml:traceGroup>
        <inkml:traceGroup>
          <inkml:annotationXML>
            <emma:emma xmlns:emma="http://www.w3.org/2003/04/emma" version="1.0">
              <emma:interpretation id="{68AA3C74-B21F-416F-9827-83D74FC49476}" emma:medium="tactile" emma:mode="ink">
                <msink:context xmlns:msink="http://schemas.microsoft.com/ink/2010/main" type="inkWord" rotatedBoundingBox="17159,5323 17835,5277 17882,5972 17206,6017"/>
              </emma:interpretation>
              <emma:one-of disjunction-type="recognition" id="oneOf11">
                <emma:interpretation id="interp55" emma:lang="zh-CN" emma:confidence="0">
                  <emma:literal>扒</emma:literal>
                </emma:interpretation>
                <emma:interpretation id="interp56" emma:lang="zh-CN" emma:confidence="0">
                  <emma:literal>圦</emma:literal>
                </emma:interpretation>
                <emma:interpretation id="interp57" emma:lang="zh-CN" emma:confidence="0">
                  <emma:literal>瓜</emma:literal>
                </emma:interpretation>
                <emma:interpretation id="interp58" emma:lang="zh-CN" emma:confidence="0">
                  <emma:literal>圤</emma:literal>
                </emma:interpretation>
                <emma:interpretation id="interp59" emma:lang="zh-CN" emma:confidence="0">
                  <emma:literal>乆</emma:literal>
                </emma:interpretation>
              </emma:one-of>
            </emma:emma>
          </inkml:annotationXML>
          <inkml:trace contextRef="#ctx0" brushRef="#br0" timeOffset="34788">17963 6074 8064,'-12'17'2976,"12"-17"-1600,0 6-768,0-1 1408,4 3-1152,0 3 511,5 9-831,0 11 352,0 7-544,4 18 320,0-6-384,0 8 64,0-2-224,0 2-64,0-3-32,-3-5-672,-2-8 352,2-3-1920,-2-7 1216,0-9-3167,2-3 2335,-7-12-2720,7-5 2560</inkml:trace>
          <inkml:trace contextRef="#ctx0" brushRef="#br0" timeOffset="34212">17722 6230 4736,'-3'-24'1760,"3"24"-960,-5-19-32,0 11 1472,10 5-1216,-15-5 640,7 2-992,-10 0 128,-1 2-480,-2 0 96,2 4-256,-8 0 64,9 4-128,-10 4 0,10 3-32,-5 5 96,11 3-96,-1 13-32,2-5 0,1 12-32,10 0 0,-5 2 64,8 4-32,2-4 128,4-1-97,-7-2 129,6-2-128,-8-5 192,3 2-160,-11-11 256,3 1-224,-10-4 256,2 3-256,-4-11 32,-2 4-96,-9-8-480,6 5 224,-5-7-1663,9 3 1023,0-8-3264,4 0 2304,9-5-2400,5 5 2368</inkml:trace>
          <inkml:trace contextRef="#ctx0" brushRef="#br0" timeOffset="34503">17840 6479 8448,'-26'17'3232,"26"-17"-1728,-20 23-992,10-12 1344,5 2-1056,2 6 95,3 1-543,0-1-160,8 4-96,2-7 0,6-2-64,-4-5 64,6 2-64,-4-14-32,0 0 32,-6-11 32,6 3-32,-10-3-32,0 1 32,-8-7-384,4 9 192,-4-3-1343,-2 0 831,3 0-3520,6 1 2336,3-6-2784,2 4 2656</inkml:trace>
        </inkml:traceGroup>
        <inkml:traceGroup>
          <inkml:annotationXML>
            <emma:emma xmlns:emma="http://www.w3.org/2003/04/emma" version="1.0">
              <emma:interpretation id="{5F64A9D5-1344-46BC-8697-353B457384AA}" emma:medium="tactile" emma:mode="ink">
                <msink:context xmlns:msink="http://schemas.microsoft.com/ink/2010/main" type="inkWord" rotatedBoundingBox="17968,5519 18263,5500 18286,5854 17992,5874"/>
              </emma:interpretation>
              <emma:one-of disjunction-type="recognition" id="oneOf12">
                <emma:interpretation id="interp60" emma:lang="zh-CN" emma:confidence="0">
                  <emma:literal>v</emma:literal>
                </emma:interpretation>
                <emma:interpretation id="interp61" emma:lang="zh-CN" emma:confidence="0">
                  <emma:literal>ⅴ</emma:literal>
                </emma:interpretation>
                <emma:interpretation id="interp62" emma:lang="zh-CN" emma:confidence="0">
                  <emma:literal>Ⅴ</emma:literal>
                </emma:interpretation>
                <emma:interpretation id="interp63" emma:lang="zh-CN" emma:confidence="0">
                  <emma:literal>V</emma:literal>
                </emma:interpretation>
                <emma:interpretation id="interp6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35121">18223 6385 5120,'3'-3'1920,"-3"3"-1024,6 8-64,-6-5 1600,4 6-1344,1 2 768,-2 6-1120,2-2 544,3 5-769,2 0 513,-2 2-576,1-2 320,5 2-448,-2 3 256,2-3-320,-2-2 128,2-1-224,-4-6 128,-2-7-160,0-9 0,2 3-64,-2-11-64,2 3 32,-8-11-32,8-1 0,-5-16 64,3 6-32,1-12-448,3 2 224,-2 0-1376,3 9 832,-5 1-2751,7 7 1951,-7 3-3680,0 7 2944</inkml:trace>
        </inkml:traceGroup>
        <inkml:traceGroup>
          <inkml:annotationXML>
            <emma:emma xmlns:emma="http://www.w3.org/2003/04/emma" version="1.0">
              <emma:interpretation id="{9DA98775-EF09-47E3-87DF-985BDC404643}" emma:medium="tactile" emma:mode="ink">
                <msink:context xmlns:msink="http://schemas.microsoft.com/ink/2010/main" type="inkWord" rotatedBoundingBox="18276,5580 18510,5564 18528,5835 18295,5851"/>
              </emma:interpretation>
              <emma:one-of disjunction-type="recognition" id="oneOf13">
                <emma:interpretation id="interp65" emma:lang="zh-CN" emma:confidence="0">
                  <emma:literal>e</emma:literal>
                </emma:interpretation>
                <emma:interpretation id="interp66" emma:lang="zh-CN" emma:confidence="0">
                  <emma:literal>七</emma:literal>
                </emma:interpretation>
                <emma:interpretation id="interp67" emma:lang="zh-CN" emma:confidence="0">
                  <emma:literal>l</emma:literal>
                </emma:interpretation>
                <emma:interpretation id="interp68" emma:lang="zh-CN" emma:confidence="0">
                  <emma:literal>上</emma:literal>
                </emma:interpretation>
                <emma:interpretation id="interp6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35509">18539 6546 7552,'0'16'2816,"0"-16"-1536,14 9-864,-11-9 928,6 0-800,5-6-32,-2 6-352,6-11-160,0 3-32,0-11-128,3 7 96,-3-15-192,0 7 160,-10-7-96,5 7 96,-17-2 192,0 8-32,-14 3 320,5 3-192,-5 2 320,5 6-288,-5 6 448,10 10-384,-5 7 575,4 5-479,0-1 288,9 4-384,0-3 64,9-1-224,0-8 64,4 1-96,5-4-704,-2-1 352,2-7-1951,5-3 1215,-6-10-2656,5 1 2048,-4-7-2496,-1 3 2336</inkml:trace>
        </inkml:traceGroup>
        <inkml:traceGroup>
          <inkml:annotationXML>
            <emma:emma xmlns:emma="http://www.w3.org/2003/04/emma" version="1.0">
              <emma:interpretation id="{CBFBBC56-96A6-4DFF-9FE4-8EACC5AD0EFC}" emma:medium="tactile" emma:mode="ink">
                <msink:context xmlns:msink="http://schemas.microsoft.com/ink/2010/main" type="inkWord" rotatedBoundingBox="18608,5536 18896,5517 18917,5839 18630,5859"/>
              </emma:interpretation>
              <emma:one-of disjunction-type="recognition" id="oneOf14">
                <emma:interpretation id="interp70" emma:lang="zh-CN" emma:confidence="0">
                  <emma:literal>r</emma:literal>
                </emma:interpretation>
                <emma:interpretation id="interp71" emma:lang="zh-CN" emma:confidence="0">
                  <emma:literal>v</emma:literal>
                </emma:interpretation>
                <emma:interpretation id="interp72" emma:lang="zh-CN" emma:confidence="0">
                  <emma:literal>ⅴ</emma:literal>
                </emma:interpretation>
                <emma:interpretation id="interp73" emma:lang="zh-CN" emma:confidence="0">
                  <emma:literal>V</emma:literal>
                </emma:interpretation>
                <emma:interpretation id="interp74" emma:lang="zh-CN" emma:confidence="0">
                  <emma:literal>Ⅴ</emma:literal>
                </emma:interpretation>
              </emma:one-of>
            </emma:emma>
          </inkml:annotationXML>
          <inkml:trace contextRef="#ctx0" brushRef="#br0" timeOffset="35841">18859 6344 5376,'0'-12'2016,"0"12"-1088,10-4-160,-10 0 1408,0 8-1184,0 0 704,8 8-992,-3 4 544,-2 6-736,2 2 447,0 3-543,-2 6 256,2-3-384,-5 4 64,5-2-224,-5-4 64,4-5-96,-4-7 96,4-5-128,0-7 32,2-4-32,-3-12-64,2 0 32,-1-12 32,10 5-32,-2-8 64,6 4-64,-5-8-96,5 7 32,-5-2 32,5 10 0,-1-4-448,0 9 256,1-2-1536,-1 7 960,1-8-4735,0 11 3039</inkml:trace>
        </inkml:traceGroup>
        <inkml:traceGroup>
          <inkml:annotationXML>
            <emma:emma xmlns:emma="http://www.w3.org/2003/04/emma" version="1.0">
              <emma:interpretation id="{BF8AEF03-9A97-47F8-AFC1-9E9FC04AB364}" emma:medium="tactile" emma:mode="ink">
                <msink:context xmlns:msink="http://schemas.microsoft.com/ink/2010/main" type="inkWord" rotatedBoundingBox="19150,5612 19226,5607 19243,5852 19167,5857"/>
              </emma:interpretation>
              <emma:one-of disjunction-type="recognition" id="oneOf15">
                <emma:interpretation id="interp75" emma:lang="zh-CN" emma:confidence="0">
                  <emma:literal>:</emma:literal>
                </emma:interpretation>
                <emma:interpretation id="interp76" emma:lang="zh-CN" emma:confidence="0">
                  <emma:literal>︰</emma:literal>
                </emma:interpretation>
                <emma:interpretation id="interp77" emma:lang="zh-CN" emma:confidence="0">
                  <emma:literal>!</emma:literal>
                </emma:interpretation>
                <emma:interpretation id="interp78" emma:lang="zh-CN" emma:confidence="0">
                  <emma:literal>“</emma:literal>
                </emma:interpretation>
                <emma:interpretation id="interp79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36959">19417 6573 6912,'-5'8'2624,"5"-8"-1408,0 0-992,0 3 1056,5 9-736,-2-4 320,7 3-544,-2-6-864,5 3 288,-4-8-3200,-1 4 1920,2-2-2496,4 4 2304</inkml:trace>
          <inkml:trace contextRef="#ctx0" brushRef="#br0" timeOffset="36758">19429 6421 6400,'-5'-20'2464,"5"20"-1344,10-3-896,-10 6 864,3 5-672,2 0 32,0 4-288,-2-4-672,7 3 288,-6-2-3296,0 2 1920,1-3-2144,0 3 2176</inkml:trace>
        </inkml:traceGroup>
        <inkml:traceGroup>
          <inkml:annotationXML>
            <emma:emma xmlns:emma="http://www.w3.org/2003/04/emma" version="1.0">
              <emma:interpretation id="{7260A390-CE1D-4AD6-9EF7-B644BDEAA850}" emma:medium="tactile" emma:mode="ink">
                <msink:context xmlns:msink="http://schemas.microsoft.com/ink/2010/main" type="inkWord" rotatedBoundingBox="19934,5208 20350,5180 20399,5902 19983,5930"/>
              </emma:interpretation>
              <emma:one-of disjunction-type="recognition" id="oneOf16">
                <emma:interpretation id="interp80" emma:lang="zh-CN" emma:confidence="0">
                  <emma:literal>H</emma:literal>
                </emma:interpretation>
                <emma:interpretation id="interp81" emma:lang="zh-CN" emma:confidence="0">
                  <emma:literal>片</emma:literal>
                </emma:interpretation>
                <emma:interpretation id="interp82" emma:lang="zh-CN" emma:confidence="0">
                  <emma:literal>什</emma:literal>
                </emma:interpretation>
                <emma:interpretation id="interp83" emma:lang="zh-CN" emma:confidence="0">
                  <emma:literal>计</emma:literal>
                </emma:interpretation>
                <emma:interpretation id="interp84" emma:lang="zh-CN" emma:confidence="0">
                  <emma:literal>廾</emma:literal>
                </emma:interpretation>
              </emma:one-of>
            </emma:emma>
          </inkml:annotationXML>
          <inkml:trace contextRef="#ctx0" brushRef="#br0" timeOffset="39007">20224 6097 4352,'-5'-6'1664,"5"6"-896,0-17-128,0 14 1184,0 6-1024,0-3 896,5 0-992,-5-3 928,0 3-960,0-5 672,0 10-801,0-5 577,0 0-640,0 0 384,3 3-512,-3-3 320,5 9-384,-1 2 256,0 5-288,-4 6 64,0 6-192,0 8 0,0 6-64,0 5 32,4 0-64,-4 3-32,6 1 32,-6 1-544,0-10 288,-6 2-1440,6-2 896,-4-4-2047,4-7 1599,-4-11-2880,4-4 2304,-4-16-2240,8 0 2304</inkml:trace>
          <inkml:trace contextRef="#ctx0" brushRef="#br0" timeOffset="39244">20227 6332 6144,'5'-8'2368,"-5"8"-1280,4-4-416,0 0 1408,0 8-1120,2-4 640,6 0-928,6 0 128,4 0-481,0 0-127,4 0-96,5 0 0,4 0-64,-1-4-576,2 4 289,3-4-2209,-3 4 1344,-5-8-3584,-1 5 2624</inkml:trace>
          <inkml:trace contextRef="#ctx0" brushRef="#br0" timeOffset="39490">20597 5980 4992,'-10'-11'1824,"10"11"-960,0 0-32,0 0 1504,0 0-1248,0 5 800,0 6-1120,0 4 448,5 9-704,-5 4 575,5 3-639,-2 11 480,2 2-512,0 17-32,-2-3-224,-3 6-96,5-6-32,-5 0-1088,0-3 576,0-4-2783,0-5 1823,0-12-3712,0-6 2880</inkml:trace>
        </inkml:traceGroup>
        <inkml:traceGroup>
          <inkml:annotationXML>
            <emma:emma xmlns:emma="http://www.w3.org/2003/04/emma" version="1.0">
              <emma:interpretation id="{40B7253C-6F91-47F8-972A-EA27A4E5C3CE}" emma:medium="tactile" emma:mode="ink">
                <msink:context xmlns:msink="http://schemas.microsoft.com/ink/2010/main" type="inkWord" rotatedBoundingBox="20626,5408 20893,5390 20923,5830 20656,5848"/>
              </emma:interpretation>
              <emma:one-of disjunction-type="recognition" id="oneOf17">
                <emma:interpretation id="interp85" emma:lang="zh-CN" emma:confidence="0">
                  <emma:literal>X</emma:literal>
                </emma:interpretation>
                <emma:interpretation id="interp86" emma:lang="zh-CN" emma:confidence="0">
                  <emma:literal>x</emma:literal>
                </emma:interpretation>
                <emma:interpretation id="interp87" emma:lang="zh-CN" emma:confidence="0">
                  <emma:literal>ⅹ</emma:literal>
                </emma:interpretation>
                <emma:interpretation id="interp88" emma:lang="zh-CN" emma:confidence="0">
                  <emma:literal>×</emma:literal>
                </emma:interpretation>
                <emma:interpretation id="interp89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39807">20898 6354 7168,'-3'-23'2720,"3"23"-1472,-5 0-672,0 0 1440,10 0-1120,-5-5 256,0 5-672,0-3-97,5 0-223,-2-2 128,10 5-192,1 0 320,-1 8-224,5 9 384,3 2-320,-3 6 160,0 3-256,0 0 0,-2 0-96,2-1 32,5-4-64,-6 1-1088,0-2 608,-5-5-2815,3-2 1823,-11-7-3648,5-4 2848</inkml:trace>
          <inkml:trace contextRef="#ctx0" brushRef="#br0" timeOffset="40043">21145 6210 4992,'-11'-27'1824,"11"27"-960,-3-3 128,-1 3 1600,8 3-1376,-8 2 960,4 3-1280,-5-2 735,2 10-959,-8 8 352,8-5-576,-14 8-64,4 6-224,-15 6-160,12 0-32,-12 0-608,7-1 352,-2-3-1728,11 0 1121,-6-7-2753,10 0 2048,-2-10-2880,10-2 2560</inkml:trace>
        </inkml:traceGroup>
        <inkml:traceGroup>
          <inkml:annotationXML>
            <emma:emma xmlns:emma="http://www.w3.org/2003/04/emma" version="1.0">
              <emma:interpretation id="{895A6390-58FD-4447-8FAE-E506334CA77B}" emma:medium="tactile" emma:mode="ink">
                <msink:context xmlns:msink="http://schemas.microsoft.com/ink/2010/main" type="inkWord" rotatedBoundingBox="21026,5514 21341,5492 21356,5702 21040,5724"/>
              </emma:interpretation>
              <emma:one-of disjunction-type="recognition" id="oneOf18">
                <emma:interpretation id="interp90" emma:lang="zh-CN" emma:confidence="0">
                  <emma:literal>=</emma:literal>
                </emma:interpretation>
                <emma:interpretation id="interp91" emma:lang="zh-CN" emma:confidence="0">
                  <emma:literal>二</emma:literal>
                </emma:interpretation>
                <emma:interpretation id="interp92" emma:lang="zh-CN" emma:confidence="0">
                  <emma:literal>:</emma:literal>
                </emma:interpretation>
                <emma:interpretation id="interp93" emma:lang="zh-CN" emma:confidence="0">
                  <emma:literal>三</emma:literal>
                </emma:interpretation>
                <emma:interpretation id="interp94" emma:lang="zh-CN" emma:confidence="0">
                  <emma:literal>䒑</emma:literal>
                </emma:interpretation>
              </emma:one-of>
            </emma:emma>
          </inkml:annotationXML>
          <inkml:trace contextRef="#ctx0" brushRef="#br0" timeOffset="40375">21394 6296 9216,'-26'0'3520,"26"0"-1920,0 5-1248,5-5 1120,4 3-897,3-3-31,2 0-384,3 0-96,1 0-32,3-3-32,2 3 0,-1-5-640,0 5 352,1-3-2015,-3 6 1311,-10-3-3744,-2 0 2656</inkml:trace>
          <inkml:trace contextRef="#ctx0" brushRef="#br0" timeOffset="40576">21320 6491 8960,'-31'8'3424,"31"-8"-1856,0 4-1344,0-4 1024,9 0-768,5 0 0,4 0-321,8-4-159,4 4-32,1-4-895,3 8 511,1-8-3488,5 0 2144,0 0-2816,-2 8 2592</inkml:trace>
        </inkml:traceGroup>
        <inkml:traceGroup>
          <inkml:annotationXML>
            <emma:emma xmlns:emma="http://www.w3.org/2003/04/emma" version="1.0">
              <emma:interpretation id="{0ABF003E-B514-4656-8415-C5C055A1BAAA}" emma:medium="tactile" emma:mode="ink">
                <msink:context xmlns:msink="http://schemas.microsoft.com/ink/2010/main" type="inkWord" rotatedBoundingBox="21640,5612 21902,5594 21903,5610 21641,5627"/>
              </emma:interpretation>
              <emma:one-of disjunction-type="recognition" id="oneOf19">
                <emma:interpretation id="interp95" emma:lang="zh-CN" emma:confidence="0">
                  <emma:literal>-</emma:literal>
                </emma:interpretation>
                <emma:interpretation id="interp96" emma:lang="zh-CN" emma:confidence="0">
                  <emma:literal>一</emma:literal>
                </emma:interpretation>
                <emma:interpretation id="interp97" emma:lang="zh-CN" emma:confidence="0">
                  <emma:literal>‐</emma:literal>
                </emma:interpretation>
                <emma:interpretation id="interp98" emma:lang="zh-CN" emma:confidence="0">
                  <emma:literal>_</emma:literal>
                </emma:interpretation>
                <emma:interpretation id="interp9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40984">21934 6402 6528,'-26'-3'2464,"26"3"-1344,-12 3-320,6-3 1504,12 3-1248,-6-3 480,0 0-960,0 0 191,8 0-447,0 0 32,10 0-224,4 0 64,4 0-96,0 0-608,4 0 256,1-3-1951,0 3 1247,0-9-4032,-6 6 2784</inkml:trace>
        </inkml:traceGroup>
        <inkml:traceGroup>
          <inkml:annotationXML>
            <emma:emma xmlns:emma="http://www.w3.org/2003/04/emma" version="1.0">
              <emma:interpretation id="{14DB15C9-AA3B-4037-94EA-5462EBF81077}" emma:medium="tactile" emma:mode="ink">
                <msink:context xmlns:msink="http://schemas.microsoft.com/ink/2010/main" type="inkWord" rotatedBoundingBox="22124,5185 22454,5163 22495,5768 22165,5791"/>
              </emma:interpretation>
              <emma:one-of disjunction-type="recognition" id="oneOf20">
                <emma:interpretation id="interp100" emma:lang="zh-CN" emma:confidence="0">
                  <emma:literal>b</emma:literal>
                </emma:interpretation>
                <emma:interpretation id="interp101" emma:lang="zh-CN" emma:confidence="0">
                  <emma:literal>5</emma:literal>
                </emma:interpretation>
                <emma:interpretation id="interp102" emma:lang="zh-CN" emma:confidence="0">
                  <emma:literal>了</emma:literal>
                </emma:interpretation>
                <emma:interpretation id="interp103" emma:lang="zh-CN" emma:confidence="0">
                  <emma:literal>”</emma:literal>
                </emma:interpretation>
                <emma:interpretation id="interp104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41540">22474 5985 6144,'-18'-8'2368,"18"8"-1280,-12-3-416,6-2 1344,6 10-1120,-4-5 640,0 0-896,-5 0 256,9 3-513,-3 0 289,6 10-384,-3 6 192,0 4-256,0 12 288,0 5-288,0 13 160,0 2-224,0 9 64,0-14-128,-3-3 0,3-8-32,-6-9-256,6-7 96,-4-15-448,8 1 288,-4-21-224,6-4 288,-3-12-64,10 9 160,1-4 0,2 4 32,7 2-96,3 9 96,5 6 96,0 2 0,4 8-32,-1 6 32,-3 2 32,-4 4-32,-10-1 128,1 5-96,-23-4-32,1 3 0,-26-7-128,4 3 64,-15-8-128,7 4 96,-10-7-960,9 0 577,-1-3-3137,15 1 1984,8-6-3168,13 0 2720</inkml:trace>
        </inkml:traceGroup>
        <inkml:traceGroup>
          <inkml:annotationXML>
            <emma:emma xmlns:emma="http://www.w3.org/2003/04/emma" version="1.0">
              <emma:interpretation id="{C4924A52-7545-4ABF-A762-21B6FD9F891F}" emma:medium="tactile" emma:mode="ink">
                <msink:context xmlns:msink="http://schemas.microsoft.com/ink/2010/main" type="inkWord" rotatedBoundingBox="22805,5064 23534,5015 23589,5823 22860,5872"/>
              </emma:interpretation>
              <emma:one-of disjunction-type="recognition" id="oneOf21">
                <emma:interpretation id="interp105" emma:lang="zh-CN" emma:confidence="0">
                  <emma:literal>求</emma:literal>
                </emma:interpretation>
                <emma:interpretation id="interp106" emma:lang="zh-CN" emma:confidence="0">
                  <emma:literal>术</emma:literal>
                </emma:interpretation>
                <emma:interpretation id="interp107" emma:lang="zh-CN" emma:confidence="0">
                  <emma:literal>沭</emma:literal>
                </emma:interpretation>
                <emma:interpretation id="interp108" emma:lang="zh-CN" emma:confidence="0">
                  <emma:literal>狀</emma:literal>
                </emma:interpretation>
                <emma:interpretation id="interp109" emma:lang="zh-CN" emma:confidence="0">
                  <emma:literal>成</emma:literal>
                </emma:interpretation>
              </emma:one-of>
            </emma:emma>
          </inkml:annotationXML>
          <inkml:trace contextRef="#ctx0" brushRef="#br0" timeOffset="42907">23104 6093 4480,'-3'-3'1760,"3"3"-960,0-16-96,0 12 1632,3 8-1280,-3-4 1024,6 2-1248,-6-2 608,4 6-800,-4-6 479,8 3-639,2 2 160,-2-2-352,2-3 96,6 3-224,12-3 0,2 0-96,10-3-64,-2 0 32,16-11-192,-7 4 96,1-5-608,-3 2 384,-5-1-1152,-6 5 801,-16-2-1185,0 3 1024,-18 0-640,0 4 832,-9 0-32,0 8 384,-9-8 160,5 4 64,-8-7 160,8 2-64,-5-3 384,9 4-224,-5-6 512,9 2-416,-2-4 512,7 7-512,-8-3 512,8 8-512,-6-3 640,12 6-544,-6 2 479,0-2-479,0 2 256,0 7-384,0 2 352,0 2-384,0 4 512,0 4-448,0 6 288,0 2-352,0 10 192,2 4-224,-2 10 128,6 2-192,-6-3 64,4-4-128,-4-1-64,0-6 0,-4-2-672,4-6 352,-14-6-1504,6-2 992,-14-12-1536,8-4 1313,-8-18-1473,9 4 1440,-8-18-960,8 4 1152,-10-16-288,5 10 640,-2-14 160,6 6 224,-4-10 320,8 13-128,-2-4 928,4 7-576,-2-4 1184,6 14-928,0-2 832,4 4-864,0 1 640,8 3-736,-4 0 448,6 8-577,-2 0 193,0 8-352,-2 0 192,-2 1-224,-4 1 288,4 2-288,-8 4 224,0 4-224,-10 2 224,6 6-256,-10-1 256,6 0-256,-6-3 160,4-5-192,-3-3-64,7 3-64,-3-7-192,10 0 96,-6-12-320,3 2 224,3-8-512,3 1 384,0-6-704,3 7 544,3-12-1535,6 5 1119,6-16-3296,4 7 2336,13-11-2624,6 6 2560</inkml:trace>
          <inkml:trace contextRef="#ctx0" brushRef="#br0" timeOffset="43324">23676 6124 8576,'0'-3'3232,"0"3"-1728,-26 3-992,18 2 1344,8-2-1057,-10 5 385,6 0-704,-10 4 64,11 0-288,-15-2-96,9 7-96,-13-1-672,10 3 320,-14-7-1663,2 2 1119,-2-6-1856,4 0 1536,1-8-640,11 6 1056,2-12 288,8 6 256,0-8 640,5 0-224,-2 6 896,7 2-640,-7-4 1056,7 8-864,-2-4 736,5 8-800,0 0 448,1 3-609,0-3 385,4 3-480,-6 1 256,4 4-352,8 4 64,2 2-192,0 2-64,4 4-32,-2-9-32,-8 1 0,3-6-704,3-2 384,-8-4-2079,3-1 1343,-8-7-4032,2 4 2848</inkml:trace>
          <inkml:trace contextRef="#ctx0" brushRef="#br0" timeOffset="43564">23601 5816 8704,'0'6'3328,"0"-6"-1792,13 2-1024,-9 4 1280,5 4-1025,0 2 193,9 4-608,0-4-256,-2 2-96,2 0-1408,0 0 769,0-2-4481,0 0 2848,-2-6-2592,2 2 2784</inkml:trace>
        </inkml:traceGroup>
        <inkml:traceGroup>
          <inkml:annotationXML>
            <emma:emma xmlns:emma="http://www.w3.org/2003/04/emma" version="1.0">
              <emma:interpretation id="{484BEE67-00A2-424C-B172-F0724C7FBC6D}" emma:medium="tactile" emma:mode="ink">
                <msink:context xmlns:msink="http://schemas.microsoft.com/ink/2010/main" type="inkWord" rotatedBoundingBox="23561,4962 24436,4903 24511,6020 23636,6079"/>
              </emma:interpretation>
              <emma:one-of disjunction-type="recognition" id="oneOf22">
                <emma:interpretation id="interp110" emma:lang="zh-CN" emma:confidence="0">
                  <emma:literal>解</emma:literal>
                </emma:interpretation>
                <emma:interpretation id="interp111" emma:lang="zh-CN" emma:confidence="0">
                  <emma:literal>鲜</emma:literal>
                </emma:interpretation>
                <emma:interpretation id="interp112" emma:lang="zh-CN" emma:confidence="0">
                  <emma:literal>觯</emma:literal>
                </emma:interpretation>
                <emma:interpretation id="interp113" emma:lang="zh-CN" emma:confidence="0">
                  <emma:literal>觧</emma:literal>
                </emma:interpretation>
                <emma:interpretation id="interp114" emma:lang="zh-CN" emma:confidence="0">
                  <emma:literal>䚝</emma:literal>
                </emma:interpretation>
              </emma:one-of>
            </emma:emma>
          </inkml:annotationXML>
          <inkml:trace contextRef="#ctx0" brushRef="#br0" timeOffset="44407">24110 5774 5248,'4'-24'2016,"-4"24"-1088,9 16-256,-4-16 1504,-1 0-1216,0 0 832,0 4-1088,-4 0 480,5 8-672,-10-1 351,1 0-511,-12 6 192,1-1-320,-11-1-64,8 4-96,-3-3-480,3 1 224,0-6-672,5 4 448,-8-3-287,11 3 415,6-10-64,8-2 224,2-3 0,6 0 64,6-3 128,3 3-32,2-9-96,-2 9 32,2-4 32,-2 8 0,-6-4 352,1 0-192,-7 0 544,4 0-384,-5 0 703,2 0-575,-10 0 640,4 4-640,-8 1 416,-1 3-512,-3-2 320,3 2-384,-8 9 192,8-3-256,-7 6 64,4 4-160,-10-1-64,5 4-32,-5 1-256,5 0 128,-9-6-1152,8 2 672,-9-1-2144,8-7 1536,-9-9-2495,12 1 2079,-2-8-1824,5 0 1952,-4-8-864,5 1 1376,3-6 160,5 10 512,-3-8 1600,6 2-704,-3-2 1952,0 3-1440,0 0 1216,0 8-1312,0-3 992,0 3-1152,0 0 832,0 3-992,0 8 415,5 5-639,-5 7 160,0 2-384,0 10 0,0 4-160,0 0-64,0 0 0,-5-12-544,5-1 288,-3-1-1664,3-6 1057,-10 1-2753,2-1 2016,-2-16-2816,7 2 2528</inkml:trace>
          <inkml:trace contextRef="#ctx0" brushRef="#br0" timeOffset="45293">24027 6117 5376,'26'-7'2112,"-26"7"-1152,36-8-640,-28 3 896,5 10-672,0-5 480,5 0-576,-5 0 800,4 0-672,-3 0 832,-2 3-800,-2 2 735,3-1-735,-5 4 576,5 0-672,-8 0 384,3 3-544,-8 0 256,5 5-352,-5 8 128,5 3-224,-5 0 64,5 5-128,-5-2 0,3-2-32,-3 0-64,0 2 32,0 1-32,0-4 0,0-2-288,0-3 160,-3-2-864,3-1 544,-5-11-1216,5 0 960,-10-12-1439,7 4 1215,-10-8-1120,-2 2 1184,-11-19-32,0 6 512,-4-5 320,9 8 64,-7-6 448,10 6-256,-8-12 704,5 6-512,4-6 512,6 8-480,3 0 128,8 10-320,5-2 128,4 7-192,0-3 128,7 5-160,2-2 160,0 5-192,-5 0 191,5 8-191,-13-3 384,3 3-256,-8-2 384,5 8-352,-15 5 288,2 7-288,-5-1 192,3-7-224,-3-2 0,10-4-128,3-4-192,8-1 32,0-10-608,10 3 384,-5-16-960,5 4 736,-5-8-767,5 4 735,-9-3-448,5 8 608,-14-9 96,3 6 192,-6-6 384,3 4-192,-10-8 544,2 9-352,-6-10 448,10 14-448,-4 0 287,3 7-319,0 0 128,5 4-224,-3 0 288,6 8-256,-3 3 384,0 6-320,-3 21 288,3 2-288,-5 6 64,0 2-192,-3-2-128,8 0-32,-5-2-896,10-6 512,-5-2-3007,0-10 1919,0-13-3936,3-6 3072</inkml:trace>
          <inkml:trace contextRef="#ctx0" brushRef="#br0" timeOffset="46628">24281 5736 5376,'-9'0'2112,"9"0"-1152,4-17-480,1 17 992,3 5-800,1-5 288,0 3-576,9 0 160,3 3-320,2-3 224,3 2-256,-4-2 32,0 0-128,-5 2 96,1 6-128,-10 1 128,5-1-128,-16 5 192,3 1-160,-18-3 384,0 6-256,-13-5 511,9 5-415,-8 0 224,8-1-320,-1-3 0,10-1-128,5-2-64,3 1 0,10-5 32,8 2-32,5-6-32,3 1 32,-3-1-32,4 3 0,-8-1 0,3 6 0,-14-2-160,7 0 96,-20 1 32,-2 4 32,-14-1 192,0 6-96,0-7 192,8 3-192,0-10-32,9 5-32,5-9-32,4 5 0,4-5-160,10 2 96,2-5-256,7 0 192,-5 0-32,0 0 96,-2 0-96,2 3 96,-14 2-96,1 7 64,-10-4 64,1 3 32,-18 1 0,5 4 0,-6-5 64,10 5-32,-5-1 128,10 4-96,-5-2-32,4-3 0,-8 5-128,8 1 64,-9-7 160,10 2-64,-5-7 384,8 3-224,-3-6 384,3 3-352,0-2 160,10 2-256,-5-8 64,8 6-128,2-6-64,7 3 0,9-6-32,5 3 0,0-6 0,4 12 0,0-12-96,-4 3 64,-1-8-256,1-2 160,5-2-160,-2 8 160,7-10-224,-7 9 224,-12 2-320,-1 6 288,-8-6-576,5 6 416,-13-8-1343,3 8 927,-11-3-1920,-2 0 1504,-8-5-1696,0 0 1600,-5-8-1248,10 9 1408,-10-9 352,9 8 480,-5-7 1760,6 2-832,-10-6 1376,6 8-1184,-6-6 928,10 11-1056,-10-14 832,8 12-896,-3-3 768,5 3-800,-2 0 576,10 8-704,-8-8 511,8 5-575,-5-3 448,5 6-480,-3 0 256,6 9-384,-3-1 192,0 8-256,0-2 128,5 6-192,0-4 288,-2 4-256,2 2 32,0 3-128,0 6 0,-2 4-32,2-4-64,0 0 32,-2 19-480,2 2 256,-5 1-1312,5 2 832,-5-8-2751,0-5 1919,0 2-3904,0-5 3072</inkml:trace>
        </inkml:traceGroup>
        <inkml:traceGroup>
          <inkml:annotationXML>
            <emma:emma xmlns:emma="http://www.w3.org/2003/04/emma" version="1.0">
              <emma:interpretation id="{FDE8AD19-3118-48F9-A866-CE209DAEC302}" emma:medium="tactile" emma:mode="ink">
                <msink:context xmlns:msink="http://schemas.microsoft.com/ink/2010/main" type="inkWord" rotatedBoundingBox="24557,4907 25203,4863 25267,5810 24621,5853"/>
              </emma:interpretation>
              <emma:one-of disjunction-type="recognition" id="oneOf23">
                <emma:interpretation id="interp115" emma:lang="zh-CN" emma:confidence="0">
                  <emma:literal>器</emma:literal>
                </emma:interpretation>
                <emma:interpretation id="interp116" emma:lang="zh-CN" emma:confidence="0">
                  <emma:literal>駕</emma:literal>
                </emma:interpretation>
                <emma:interpretation id="interp117" emma:lang="zh-CN" emma:confidence="0">
                  <emma:literal>嚣</emma:literal>
                </emma:interpretation>
                <emma:interpretation id="interp118" emma:lang="zh-CN" emma:confidence="0">
                  <emma:literal>噐</emma:literal>
                </emma:interpretation>
                <emma:interpretation id="interp119" emma:lang="zh-CN" emma:confidence="0">
                  <emma:literal>鼍</emma:literal>
                </emma:interpretation>
              </emma:one-of>
            </emma:emma>
          </inkml:annotationXML>
          <inkml:trace contextRef="#ctx0" brushRef="#br0" timeOffset="48439">24868 6218 9344,'-21'0'3520,"21"0"-1920,-5 8-1376,5-8 960,5 0-736,-2 0 159,7 0-383,-2 0 128,2 0-192,-2-8 352,5 8-288,9-3 224,4-2-224,0-3 0,5 5-128,-5-9 96,2 7-128,2-6 32,1 8-32,3-9-64,2 8 32,-5-8-832,-5 9 448,-4-10-1536,-6 10 1057,-6-8-1537,-2 5 1344,-8-5-480,0 8 896,-8-5 672,-2 8 32,-6-12 1056,6 4-640,-8 1 896,10 7-800,-4-4 544,2 8-672,2-4 511,8 7-543,-8 1 384,8 4-480,-5 2 384,5 3-416,-5 2 256,0 1-320,-3 4 0,0 2-160,-7 2-416,7-4 192,-18 4-1376,4 2 832,-4-15-2271,8 1 1663,0-13-1728,5 2 1728,0-13-544,5 5 1056,3-6 224,10 5 352,-2-3 480,6 7-128,0-8 992,4 3-640,5 2 736,0 3-704,4 0 160,0 3-416,4-3-32,1 5-160,-6-2-1888,5 2 960,-4-5-2816,0 3 2048</inkml:trace>
          <inkml:trace contextRef="#ctx0" brushRef="#br0" timeOffset="47776">24917 5711 5760,'0'-23'2176,"0"23"-1152,0 4-480,0 0 1248,5 4-992,-1 7 704,5 10-896,-1-3 512,1 6-640,-5 0 159,6 2-351,-6-2 32,4 0-192,-2-6 0,2-3-64,-8 1-608,4-4 288,-4-8-1439,0-5 927,-4-6-992,-1-2 1024,-4-6-128,9 0 512,0-6 160,9 6 96,0-5 224,9 4-64,-5-4 384,5 10-224,-5-2 160,3 2-224,-1 0 128,1 6-160,-1-4 160,1 4-192,-12 0 608,4 7-416,-10 2 800,2 5-608,-10 14 416,-4 2-544,2 3 255,4-6-351,-10-4 128,8 0-224,-3 1-224,5-4 32,3-9-832,5-3 449,0-8-1281,5 3 928,0-17-896,8 0 960,-5-8-192,2 0 512,-3-14 160,7 5 128,-4-2 576,6 11-256,-4 0 832,4 5-608,-8 6 640,4 5-608,-2 6 320,3 6-480,-10 5 416,7 6-448,-10 1 288,4 2-321,-8 0 1,4-1-160,-4-11-416,4-1 193,-6-11-833,12 1 544,-6-13-512,8-1 544,1-9-96,-1 0 288,2-11 96,3 6 96,0 13 256,4 9-128,-3 9 448,4 3-320,-6 5 384,2 4-384,-6 4 448,2 0-416,-10-4 159,0 2-287,-6-6 0,6 4-96,-4-8-256,0 4 96,-6-4-959,10 0 607,-2 0-2144,2-1 1440,-6 5-3136,12 3 2400</inkml:trace>
          <inkml:trace contextRef="#ctx0" brushRef="#br0" timeOffset="49156">24912 6355 7680,'-3'19'2880,"3"-19"-1536,8 36-992,-3-28 1152,-1 0-864,0 3 416,1 1-640,0 4 255,-2-2-383,2 6 128,-1 0-256,-4-1 0,4 0-96,-4-2-320,0 2 128,0-11-735,0-4 479,0-8-448,0-1 480,0-6-32,5 0 224,0-6 96,3 9 64,5-6 64,4 2-32,-3-4-32,3 8 32,1-3 160,3 2-96,-3 9 384,0 9-256,-8-6 384,-2 5-352,-8 0 447,8 4-415,-22 4 160,12-2-288,-8-6-128,5 6-64,-8-11-736,10 5 384,-2-8-1375,10 0 991,-5-8-1696,7-1 1408,2-2-1696,6 3 1568,1-11-1568,2-1 1536</inkml:trace>
          <inkml:trace contextRef="#ctx0" brushRef="#br0" timeOffset="49983">25110 6257 7296,'-13'0'2816,"13"0"-1536,0 3-640,0 2 1216,5-2-1056,-1-3 320,0 5-672,1-5 159,3 0-351,10 0 128,5 3-224,-2-3 0,2 6-96,-2-3 160,5 5-128,-8-5 32,4 5-64,-4 0-768,3 0 416,-3-1-1887,0 6 1215,-6-7-3936,6 7 2720</inkml:trace>
          <inkml:trace contextRef="#ctx0" brushRef="#br0" timeOffset="49641">25251 6277 7424,'0'0'2816,"0"0"-1536,0 16-800,0-8 1312,0-1-1024,0 9 480,0 7-736,0 1 479,0 4-543,0-1 96,0 4-288,0-9-96,0 3-96,-4-6-192,-2 1 64,-2-14-608,8 2 384,-4-11-320,4 3 352,0-16 96,4 5 64,1-9 32,4 1 1,-1-4-1,6 3 0,-1 5 64,0 3 0,8 4 0,2 3 0,-6 5 0,0 8 0,1 0 191,-1 1-95,-7 2 256,-2 0-224,-16 5 256,3 1-256,-8-3 448,1 2-320,-11-1 448,5 4-416,-3-6 288,8 2-320,-2-2 64,7-2-192,3-7 0,5 4-64,5-8-256,3 0 96,7-4-672,1 4 448,2-8-1024,5 3 768,-11-1-1535,6 1 1151,-5-9-2624,5 5 2016,-15 1-2464,7 3 2336</inkml:trace>
          <inkml:trace contextRef="#ctx0" brushRef="#br0" timeOffset="48656">25356 6051 6784,'21'0'2528,"-21"0"-1344,26 19-896,-21-15 896,5 4-704,3-5-64,-1 5-288,-3-5-1152,0 2 576,-1-2-3360,6 3 2112</inkml:trace>
        </inkml:traceGroup>
        <inkml:traceGroup>
          <inkml:annotationXML>
            <emma:emma xmlns:emma="http://www.w3.org/2003/04/emma" version="1.0">
              <emma:interpretation id="{09D3AA25-F70A-4D50-903D-5404FB835B54}" emma:medium="tactile" emma:mode="ink">
                <msink:context xmlns:msink="http://schemas.microsoft.com/ink/2010/main" type="inkWord" rotatedBoundingBox="25437,5736 25519,5730 25526,5830 25443,5835"/>
              </emma:interpretation>
              <emma:one-of disjunction-type="recognition" id="oneOf24">
                <emma:interpretation id="interp120" emma:lang="zh-CN" emma:confidence="0">
                  <emma:literal>、</emma:literal>
                </emma:interpretation>
                <emma:interpretation id="interp121" emma:lang="zh-CN" emma:confidence="0">
                  <emma:literal>。</emma:literal>
                </emma:interpretation>
                <emma:interpretation id="interp122" emma:lang="zh-CN" emma:confidence="0">
                  <emma:literal>.</emma:literal>
                </emma:interpretation>
                <emma:interpretation id="interp123" emma:lang="zh-CN" emma:confidence="0">
                  <emma:literal>〈</emma:literal>
                </emma:interpretation>
                <emma:interpretation id="interp12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50756">25750 6523 10752,'-42'0'4032,"42"0"-2177,-10 23-1951,0-17 768,20 5-480,-10-5-384,10 10 96,-4-10-2239,14 4 1279,-4-4-4064,9 5 2880</inkml:trace>
        </inkml:traceGroup>
      </inkml:traceGroup>
    </inkml:traceGroup>
    <inkml:traceGroup>
      <inkml:annotationXML>
        <emma:emma xmlns:emma="http://www.w3.org/2003/04/emma" version="1.0">
          <emma:interpretation id="{A1AD5704-0C47-4305-9DC3-55D18D093E51}" emma:medium="tactile" emma:mode="ink">
            <msink:context xmlns:msink="http://schemas.microsoft.com/ink/2010/main" type="paragraph" rotatedBoundingBox="20178,7445 31477,7005 31617,10600 20317,1103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669F271-2320-40C6-B27A-245CD394841F}" emma:medium="tactile" emma:mode="ink">
              <msink:context xmlns:msink="http://schemas.microsoft.com/ink/2010/main" type="line" rotatedBoundingBox="20178,7445 31477,7005 31516,8006 20216,8446"/>
            </emma:interpretation>
          </emma:emma>
        </inkml:annotationXML>
        <inkml:traceGroup>
          <inkml:annotationXML>
            <emma:emma xmlns:emma="http://www.w3.org/2003/04/emma" version="1.0">
              <emma:interpretation id="{06C20C3F-7351-449C-99D8-C0398969C61D}" emma:medium="tactile" emma:mode="ink">
                <msink:context xmlns:msink="http://schemas.microsoft.com/ink/2010/main" type="inkWord" rotatedBoundingBox="20181,7523 20778,7499 20802,8118 20205,8141"/>
              </emma:interpretation>
              <emma:one-of disjunction-type="recognition" id="oneOf25">
                <emma:interpretation id="interp125" emma:lang="zh-CN" emma:confidence="0">
                  <emma:literal>雙</emma:literal>
                </emma:interpretation>
                <emma:interpretation id="interp126" emma:lang="zh-CN" emma:confidence="0">
                  <emma:literal>變</emma:literal>
                </emma:interpretation>
                <emma:interpretation id="interp127" emma:lang="zh-CN" emma:confidence="0">
                  <emma:literal>灣</emma:literal>
                </emma:interpretation>
                <emma:interpretation id="interp128" emma:lang="zh-CN" emma:confidence="0">
                  <emma:literal>㜢</emma:literal>
                </emma:interpretation>
                <emma:interpretation id="interp129" emma:lang="zh-CN" emma:confidence="0">
                  <emma:literal>燮</emma:literal>
                </emma:interpretation>
              </emma:one-of>
            </emma:emma>
          </inkml:annotationXML>
          <inkml:trace contextRef="#ctx0" brushRef="#br0" timeOffset="57955">20733 8585 4480,'-31'-8'1664,"31"8"-896,-23 0-352,19 0 1088,8 0-832,-4 0 544,9 0-736,5 0 96,3 0-320,5-3-32,-1 3-128,2-5-64,3 5 0,0-3-32,1 0 0,-1-5 0,0 8 0,-3-8 0,3 8 0,-5-8-96,-3 8 64,-13-4-192,0 4 128,-18 0-256,3 4 224,-12 0-32,0 8 96,-17-4 416,-1 3-192,-8-3 544,8-2-384,1 0 640,13 2-544,-1-8 224,14 3-384,9-6-64,12 3-128,10-8-64,4 2 32,8-5-128,6 3 64,-1-3 32,5 8 0,-2-5 0,-2 4 0,-5-4 0,-5 8 0,-8 0 64,-6 4-32,-12 0-32,0 3 32,-17 6-32,4-2 0,-13 3 192,3 3-96,-3-1 192,5 3-192,-2-7 32,5 4-64,6-13 32,4 0-64,3-3-32,10 0 32,3-6-32,4 1 0,6-6 0,5-1 0,-2-3 63,5 6-31,-3-2-95,3 8 31,-8-11-128,-1 11 96,-8 0-32,-5 3 32,-11 0 0,-4 6 0,-9 8 64,-3 5 0,-16 0 192,3 1-96,-7-6 191,3 3-191,0-9 192,9 3-192,5-7 32,8 0-64,10-8-64,13 0 32,8-7-128,5 0 64,8-6-32,5 6 0,-1-5 64,1 5 0,0-6 0,3 9 0,-3-3-224,-5 2 128,-8 3-159,-5 6 127,-13 0-64,-3 3 96,-20 0 64,5 11 32,-16-3 0,3 1 0,-13-1 192,4 5-96,1-13 383,8 5-255,0-11 96,14-2-192,-1-6 0,14 3-64,8-3-128,14 7 32,4-9-32,9 7 0,0-8 64,3 8 0,1-7 64,5 10-32,-5-8-96,1 6 32,-15-2-32,2 7 0,-20 0 0,-3 7 0,-13 1 64,0 0 0,-13 0 192,0 3-96,-10-2 384,6-1-256,4-8 96,12 3-192,5-6-64,9 3-32,5-8-128,8 2 64,4-5-544,5 3 320,8-3-1727,1 3 1087,0-3-4096,0 2 2784</inkml:trace>
          <inkml:trace contextRef="#ctx0" brushRef="#br0" timeOffset="59793">20746 8300 6016,'-27'0'2272,"27"0"-1216,-9 28-608,4-20 1216,2 3-960,-6 6 544,1-2-768,-6 8 320,10 0-480,-10 5 416,5-1-448,-7 4 287,1 5-319,-1-1-64,6-5-128,2-7-128,3-3 32,1-4-32,8-5 0,1-14-224,8-2 160,0-14-447,10-1 319,2-10-96,7 7 224,-7-12 64,1 4 64,-3-2 0,-5 11 0,-5-1 64,0 10-32,-8 7 128,3 9-96,-8 8 320,0 9-192,-13 10 96,0 3-160,-15 6-1,7 0-63,-10-1 32,6 1-64,-1-8-383,8 0 223,0-15-1120,8 0 704,2-16-800,8-5 768,8-17-64,7-3 384,6-17 224,1 6 32,0-5 160,0 10-96,-9-13 256,5 8-192,-5-2 384,0 12-288,-5-2 448,2 12-384,-7 8 448,2 13-448,-10 6 448,5 8-448,-16 4 223,1 1-287,-11 7 64,5 0-160,-6 5-128,6-6-32,3-2 32,5-6 0,0-9-160,8-1 96,0-17-384,10-2 225,-5-12-161,10 0 224,-2-9 0,5 4 96,0-10 64,0 6 0,0 1 0,1 7 0,-6 4 128,5 13-64,-13 6 192,5 10-160,-14 2 192,5 9-192,-14 7 191,0 4-191,-8-1 96,9 1-96,-6-7-64,10 0 0,0-14-384,5 2 192,3-20-799,5 0 543,5-15-448,3 0 512,2-9-32,3 6 224,0-6 96,0 4 64,0 1 0,0 12 0,-8-2 128,3 6-64,-8 7 256,0 3-192,-4 6 384,0 7-288,-4-1 224,-2 1-224,-8 6-64,10 3-96,-10-3 32,5 1-64,-5-2-32,5-2 32,-4-4-128,8 1 64,-8-5 32,9 1 0,-10-4 64,8 3-32,-3-6 128,8 2-96,-3-7 192,3 0-160,2 0 255,3 0-223,0 0 96,8 0-128,0 0-64,10 0 0,10 0 32,-8 4-32,16-1 128,-2 2-96,7-2-32,-3 6 0,2-1-32,-5 0 0,-4-2 0,0 3 0,-10-5 0,-4 3 0,-3-2-448,0-2 256,-14 2-767,4-2 543,-13 0-512,0 2 544,-17-10-96,0 5 288,-13-3 96,8 0 96,-10-10 64,15 6-32,-4-6 192,9 7-128,-2-10 384,5 7-256,1-6 320,8 8-320,1-1 224,3 3-224,5-1 127,8 6-191,2 0 128,3 3-160,8 0 64,10 10-96,5-2 0,-1 4-32,-1 1 32,-3 4-64,-5-4-32,1 3 32,-5-8-32,0 6 0,-9-11-288,0 2 160,-13-3-735,0-1 479,-13-8-448,0 4 480,-17-8 32,4 0 192,-10-8 96,5 1 32,-5-9 192,10 4-96,0 1 448,14 4-288,-1-1 288,8 8-288,5 0 127,5 8-223,8 0 224,8 8-256,5 0 96,5 3-128,-1 1 0,1 4-32,0-5-64,0 2 32,-1-6-128,-4 1 64,2-3-1535,-2-2 863,-9-3-4512,0 0 2912</inkml:trace>
        </inkml:traceGroup>
        <inkml:traceGroup>
          <inkml:annotationXML>
            <emma:emma xmlns:emma="http://www.w3.org/2003/04/emma" version="1.0">
              <emma:interpretation id="{9B1329C6-447D-4C42-B3B7-C86E78E9B963}" emma:medium="tactile" emma:mode="ink">
                <msink:context xmlns:msink="http://schemas.microsoft.com/ink/2010/main" type="inkWord" rotatedBoundingBox="21262,7402 22254,7364 22287,8214 21295,8252"/>
              </emma:interpretation>
              <emma:one-of disjunction-type="recognition" id="oneOf26">
                <emma:interpretation id="interp130" emma:lang="zh-CN" emma:confidence="0">
                  <emma:literal>批</emma:literal>
                </emma:interpretation>
                <emma:interpretation id="interp131" emma:lang="zh-CN" emma:confidence="0">
                  <emma:literal>抓</emma:literal>
                </emma:interpretation>
                <emma:interpretation id="interp132" emma:lang="zh-CN" emma:confidence="0">
                  <emma:literal>㧗</emma:literal>
                </emma:interpretation>
                <emma:interpretation id="interp133" emma:lang="zh-CN" emma:confidence="0">
                  <emma:literal>拙</emma:literal>
                </emma:interpretation>
                <emma:interpretation id="interp134" emma:lang="zh-CN" emma:confidence="0">
                  <emma:literal>扯</emma:literal>
                </emma:interpretation>
              </emma:one-of>
            </emma:emma>
          </inkml:annotationXML>
          <inkml:trace contextRef="#ctx0" brushRef="#br0" timeOffset="61102">21569 8274 5120,'-8'-5'1920,"8"5"-1024,-4-4-288,1 0 1024,6 4-896,-3-3 320,0-1-608,0-9 224,0 10-384,0-5 192,0 5-256,0-5 128,4 8-192,1-9 128,-2 6-160,2-5 224,0 8-224,-5-8 320,5 8-256,-5-3 255,0 6-255,0 0 96,0 10-160,0 10 160,0 12-192,0 8 192,0 0-192,0 8 192,3-1-192,-3 5-160,0-5 0,0 5-32,0-4 32,-3 4 416,3-8-192,-5 3 0,5-3-96,-5-5-128,5-3 32,-8-14-128,8-6 96,-5-11-256,5-1 192,-4-14-384,1-1 288,-8-17-160,11 3 224,-4-14 0,8 14 96,2-9 64,6 7 0,-4-7 0,7 11 0,-2-4-95,3 10 63,7 2-32,3 7 0,-3 5 64,3 5 0,-4-2 64,0 6-32,-10 2 63,6 0-63,-10 5 128,2 4-96,-10-1 128,0 4-128,-13 4 192,0 1-160,-15 8 32,3-6-64,-11-7 32,10 2-64,-13-11-96,16-1 32,2-10-672,8 0 384,4-14-1855,6 0 1215,3-12-3744,7 4 2656</inkml:trace>
          <inkml:trace contextRef="#ctx0" brushRef="#br0" timeOffset="61480">21896 8444 4224,'-6'-19'1664,"6"19"-896,0-31-256,0 19 1216,0 4-928,0-8 800,6 5-928,-6 3 512,2 4-704,4 12 608,-2 4-640,-4 7 544,4 6-545,-4 1 449,0 6-480,0 7 480,0 0-512,0 11 288,0-3-384,0 3-96,0-3-96,0 3-288,4-2 96,1-10-960,4-2 608,0-16-2143,-1-1 1439,5-19-2496,0-5 2048,0-14-2336,1 7 2272</inkml:trace>
          <inkml:trace contextRef="#ctx0" brushRef="#br0" timeOffset="61786">22070 8702 6016,'-26'-15'2272,"26"15"-1216,16 23-608,-16-12 1408,0 6-1024,0 2 672,5 3-896,0 6 224,8 0-480,-5 3 96,7-4-288,-3-4-1,5 2-95,-3-17-64,3-2 32,-3-12-32,2-2 0,-3-17-96,2 6 64,-7-12 96,0 3-32,-8-6 128,5 2-96,-10 1 192,2 11-160,-7 1 32,2 7-64,-5 4-480,3 5 224,-2 6-1599,8 5 991,-10 4-2496,11 4 1888,-2-5-2464,5 6 2208</inkml:trace>
          <inkml:trace contextRef="#ctx0" brushRef="#br0" timeOffset="62208">22479 8627 6656,'-10'-31'2464,"10"31"-1344,-13 5-736,5-5 1504,8 3-1056,-10 1 832,5 4-992,-8 3 351,0 8-575,-8-3 352,8 1-448,-5-2 320,5 4-384,1 0 0,2 5-192,10-1-64,4 5 0,5-4-32,4-1 0,0-4-352,4 0 192,1-7-1216,5 0 768,-7-12-1567,7 0 1215,-5-12-2144,3 4 1760,-3-11-2528,0 4 2208</inkml:trace>
        </inkml:traceGroup>
        <inkml:traceGroup>
          <inkml:annotationXML>
            <emma:emma xmlns:emma="http://www.w3.org/2003/04/emma" version="1.0">
              <emma:interpretation id="{42C1A605-222B-448F-8FBB-8E56FDB881FB}" emma:medium="tactile" emma:mode="ink">
                <msink:context xmlns:msink="http://schemas.microsoft.com/ink/2010/main" type="inkWord" rotatedBoundingBox="22357,7467 22747,7451 22778,8226 22387,8241"/>
              </emma:interpretation>
              <emma:one-of disjunction-type="recognition" id="oneOf27">
                <emma:interpretation id="interp135" emma:lang="zh-CN" emma:confidence="0">
                  <emma:literal>h</emma:literal>
                </emma:interpretation>
                <emma:interpretation id="interp136" emma:lang="zh-CN" emma:confidence="0">
                  <emma:literal>k</emma:literal>
                </emma:interpretation>
                <emma:interpretation id="interp137" emma:lang="zh-CN" emma:confidence="0">
                  <emma:literal>乓</emma:literal>
                </emma:interpretation>
                <emma:interpretation id="interp138" emma:lang="zh-CN" emma:confidence="0">
                  <emma:literal>反</emma:literal>
                </emma:interpretation>
                <emma:interpretation id="interp139" emma:lang="zh-CN" emma:confidence="0">
                  <emma:literal>戶</emma:literal>
                </emma:interpretation>
              </emma:one-of>
            </emma:emma>
          </inkml:annotationXML>
          <inkml:trace contextRef="#ctx0" brushRef="#br0" timeOffset="63124">22675 8265 5120,'-26'-11'2016,"26"11"-1088,-5 0 32,2 0 1312,6 0-1216,-6 0 256,3 0-800,-5 0 128,10 4-384,-5-1 192,0 10-224,0 9 288,3 9-289,-3 8 321,5 0-320,-5 13 320,5-6-320,-5 8 224,0-3-224,0 4 0,0-8-128,-5 0-64,5-8 0,-5-8-192,5-7 96,-8-10-544,8-2 352,-5-12-608,10-4 512,-5-12-351,5 5 415,8-12-64,5 4 224,-2-9 64,7 4 64,-6-2-96,5 7 64,-4-1 96,5 12-32,-8 0 128,8 8-96,-15 3 128,7 5-128,-12 0 192,7 4-160,-10-1 96,3 5-96,-6-4 95,-2 4-127,-3-5-160,-2 0 33,-8-3-385,0 1 224,-8-6-160,9 2 224,-9-10 160,8 5 0,-3-3 352,8-2-160,0-2 384,3 7-321,2-5 97,3 5-224,0-3 64,5 6-96,5-3 96,8 5-128,5-2 192,0 6-160,3 2 256,2 0-224,-2 6 256,7-1-256,2 6-96,1 1-64,-2 2-1088,2 2 576,0-7-3327,0-6 2111,-4 3-3296,-1-2 2880</inkml:trace>
        </inkml:traceGroup>
        <inkml:traceGroup>
          <inkml:annotationXML>
            <emma:emma xmlns:emma="http://www.w3.org/2003/04/emma" version="1.0">
              <emma:interpretation id="{7D821DD5-28ED-4F15-A28A-FC0EC81FC9C0}" emma:medium="tactile" emma:mode="ink">
                <msink:context xmlns:msink="http://schemas.microsoft.com/ink/2010/main" type="inkWord" rotatedBoundingBox="22821,7622 23274,7604 23299,8243 22846,8260"/>
              </emma:interpretation>
              <emma:one-of disjunction-type="recognition" id="oneOf28">
                <emma:interpretation id="interp140" emma:lang="zh-CN" emma:confidence="0">
                  <emma:literal>q</emma:literal>
                </emma:interpretation>
                <emma:interpretation id="interp141" emma:lang="zh-CN" emma:confidence="0">
                  <emma:literal>后</emma:literal>
                </emma:interpretation>
                <emma:interpretation id="interp142" emma:lang="zh-CN" emma:confidence="0">
                  <emma:literal>℅</emma:literal>
                </emma:interpretation>
                <emma:interpretation id="interp143" emma:lang="zh-CN" emma:confidence="0">
                  <emma:literal>%</emma:literal>
                </emma:interpretation>
                <emma:interpretation id="interp144" emma:lang="zh-CN" emma:confidence="0">
                  <emma:literal>乥</emma:literal>
                </emma:interpretation>
              </emma:one-of>
            </emma:emma>
          </inkml:annotationXML>
          <inkml:trace contextRef="#ctx0" brushRef="#br0" timeOffset="66573">23358 8461 6016,'-12'-12'2272,"12"12"-1216,-4-11-896,0 6 960,8 10-672,-8-13 288,4 3-448,-10-7-96,6 9-96,-8-5-224,2 8 64,-11 0 320,8 3-160,-15 2 128,12 7-128,-6-4-128,4 3 0,0 1 32,4-1 0,6 5 0,8 0 0,0-1 64,8 4-32,2 6-160,6 2 64,2 4 32,0 0 32,-4-4 64,3 1-32,-12-1 320,3 4-160,-12 0 448,0 0-352,-14-4 288,5 1-320,-12-9 0,1 1-160,-2-12-960,4 3 448,0-14-3008,13 3 1920</inkml:trace>
          <inkml:trace contextRef="#ctx0" brushRef="#br0" timeOffset="96883">23500 8627 6144,'0'0'2272,"0"0"-1216,5 5-544,-5-5 1472,0 0-1120,-5 3 640,5 5-864,-8 1 256,4 2-512,-10-3 95,10 3-319,-15 1 0,7 4-96,-9 3 96,6 1-96,-1-1-32,6 4 0,-3 1 32,8 4-32,-3-1-32,3 4 32,2 3 32,6-1-32,7-6-96,3-4 32,0-12 96,5-3-32,0-11-32,-2-5 32,1-11 32,2 2-32,-6-11 64,4 6-64,-3-14-32,-2 14 32,-7-9 32,3 11-32,-8-4 64,0 8-64,-8 1-96,3 4 32,-7 3-128,-2 3 96,-3 2-736,4 3 416,-6-3-2143,12 6 1407,-3-3-3584,10 0 2624</inkml:trace>
        </inkml:traceGroup>
        <inkml:traceGroup>
          <inkml:annotationXML>
            <emma:emma xmlns:emma="http://www.w3.org/2003/04/emma" version="1.0">
              <emma:interpretation id="{C364AA09-362E-4071-A433-FBBDEB07E8AC}" emma:medium="tactile" emma:mode="ink">
                <msink:context xmlns:msink="http://schemas.microsoft.com/ink/2010/main" type="inkWord" rotatedBoundingBox="23349,7538 23651,7526 23675,8144 23373,8156"/>
              </emma:interpretation>
              <emma:one-of disjunction-type="recognition" id="oneOf29">
                <emma:interpretation id="interp145" emma:lang="zh-CN" emma:confidence="0">
                  <emma:literal>u</emma:literal>
                </emma:interpretation>
                <emma:interpretation id="interp146" emma:lang="zh-CN" emma:confidence="0">
                  <emma:literal>d</emma:literal>
                </emma:interpretation>
                <emma:interpretation id="interp147" emma:lang="zh-CN" emma:confidence="0">
                  <emma:literal>忄</emma:literal>
                </emma:interpretation>
                <emma:interpretation id="interp148" emma:lang="zh-CN" emma:confidence="0">
                  <emma:literal>火</emma:literal>
                </emma:interpretation>
                <emma:interpretation id="interp149" emma:lang="zh-CN" emma:confidence="0">
                  <emma:literal>屮</emma:literal>
                </emma:interpretation>
              </emma:one-of>
            </emma:emma>
          </inkml:annotationXML>
          <inkml:trace contextRef="#ctx0" brushRef="#br0" timeOffset="97270">23618 8616 6528,'-8'-11'2464,"8"11"-1344,3 0-544,-3 3 1152,0 10-960,0-1 192,0-1-608,0 0 288,0 5-352,0 1 352,0-3-384,5 6 287,3-1-287,2 6 64,-2-3-192,-4 2 224,5 2-224,0-1 320,-1-6-256,2 0 32,-2 1-128,0-9 160,2-2-160,-4-21 96,2-4-96,-4-7 96,4 4-128,-3-9 32,0 4-32,-1-3-128,0 7 32,1-11-672,-2 8 384,2-7-1984,4 2 1281</inkml:trace>
          <inkml:trace contextRef="#ctx0" brushRef="#br0" timeOffset="97651">23868 8316 6144,'-13'4'2272,"13"-4"-1216,-8 24-320,3-13 1248,5 0-1088,-4 9 416,4-1-800,-4 1 224,8 4-448,-4-1 415,4 1-415,-4 4 224,5-2-288,-2 12 288,2 2-288,0 0 384,0-6-352,-2-3-64,2 2-96,0-11-96,-2 2 32,-3-1-544,5-4 288,0-7-1440,0 0 897,-2-12-3169,6 0 2208,-5-12-2976,6 4 2688</inkml:trace>
        </inkml:traceGroup>
        <inkml:traceGroup>
          <inkml:annotationXML>
            <emma:emma xmlns:emma="http://www.w3.org/2003/04/emma" version="1.0">
              <emma:interpretation id="{24B01759-0829-445A-8447-089DACC96A0C}" emma:medium="tactile" emma:mode="ink">
                <msink:context xmlns:msink="http://schemas.microsoft.com/ink/2010/main" type="inkWord" rotatedBoundingBox="23837,7773 24071,7764 24080,7983 23846,7992"/>
              </emma:interpretation>
              <emma:one-of disjunction-type="recognition" id="oneOf30">
                <emma:interpretation id="interp150" emma:lang="zh-CN" emma:confidence="0">
                  <emma:literal>e</emma:literal>
                </emma:interpretation>
                <emma:interpretation id="interp151" emma:lang="zh-CN" emma:confidence="0">
                  <emma:literal>。</emma:literal>
                </emma:interpretation>
                <emma:interpretation id="interp152" emma:lang="zh-CN" emma:confidence="0">
                  <emma:literal>七</emma:literal>
                </emma:interpretation>
                <emma:interpretation id="interp153" emma:lang="zh-CN" emma:confidence="0">
                  <emma:literal>[</emma:literal>
                </emma:interpretation>
                <emma:interpretation id="interp15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98202">24102 8680 5760,'-10'14'2176,"10"-14"-1152,10 13-416,-7-10 1152,2 1-960,-1 0 384,5 0-704,0-4-64,4 4-256,-4-4-96,3 0-32,2-4-32,0 0 0,-1-7-96,0-2 64,-10-7-32,7 6 0,-10-10 0,5 9 0,-10-4 128,5 2-32,-5 6 256,0 3-160,-8 0 384,0 8-288,-4 0 224,8 8-224,-4 3 128,4 6-193,-4-3 289,9 6-256,0-1 256,4 2-256,0-1-32,8 2-96,-4-6-192,5 4 64,0-9 160,4 1-32,0-9-384,0 2 192,0-10-1119,5 5 703,-5-3-1728,4 0 1280,1-6-3360,4 1 2464,-8-3-1696,2 6 2080</inkml:trace>
        </inkml:traceGroup>
        <inkml:traceGroup>
          <inkml:annotationXML>
            <emma:emma xmlns:emma="http://www.w3.org/2003/04/emma" version="1.0">
              <emma:interpretation id="{FE5CCE04-9325-46C3-96DB-5AB55EC00311}" emma:medium="tactile" emma:mode="ink">
                <msink:context xmlns:msink="http://schemas.microsoft.com/ink/2010/main" type="inkWord" rotatedBoundingBox="24124,7728 24480,7714 24495,8090 24138,8104"/>
              </emma:interpretation>
              <emma:one-of disjunction-type="recognition" id="oneOf31">
                <emma:interpretation id="interp155" emma:lang="zh-CN" emma:confidence="0">
                  <emma:literal>r</emma:literal>
                </emma:interpretation>
                <emma:interpretation id="interp156" emma:lang="zh-CN" emma:confidence="0">
                  <emma:literal>v</emma:literal>
                </emma:interpretation>
                <emma:interpretation id="interp157" emma:lang="zh-CN" emma:confidence="0">
                  <emma:literal>ⅴ</emma:literal>
                </emma:interpretation>
                <emma:interpretation id="interp158" emma:lang="zh-CN" emma:confidence="0">
                  <emma:literal>V</emma:literal>
                </emma:interpretation>
                <emma:interpretation id="interp159" emma:lang="zh-CN" emma:confidence="0">
                  <emma:literal>Ⅴ</emma:literal>
                </emma:interpretation>
              </emma:one-of>
            </emma:emma>
          </inkml:annotationXML>
          <inkml:trace contextRef="#ctx0" brushRef="#br0" timeOffset="98602">24374 8538 5120,'0'-12'2016,"0"12"-1088,26-3-672,-23-2 928,2 5-672,0-3 864,0 6-768,-2 2 832,2 6-832,0 1 608,-2 4-704,-3 4 447,5 2-543,-5 6 320,0 2-416,0-2 256,0 0-320,0 2 0,0-2-160,0-5 0,5 1-32,-5-1 96,5-4-96,-2-7 32,2 1-32,-1-18 32,0 5-64,1-12 64,3 1-64,1-17 128,5 6-96,-2-11 32,6 10-32,-5-4-128,5 8 32,-5-4-32,5 4 0,3-3-800,2 11 480,-2 0-2367,2 3 1503,3-4-4224,0 4 3072</inkml:trace>
        </inkml:traceGroup>
        <inkml:traceGroup>
          <inkml:annotationXML>
            <emma:emma xmlns:emma="http://www.w3.org/2003/04/emma" version="1.0">
              <emma:interpretation id="{CD2531DA-DE70-42E9-8F74-08EA44DC778E}" emma:medium="tactile" emma:mode="ink">
                <msink:context xmlns:msink="http://schemas.microsoft.com/ink/2010/main" type="inkWord" rotatedBoundingBox="24603,7931 24711,7927 24718,8083 24609,8087"/>
              </emma:interpretation>
              <emma:one-of disjunction-type="recognition" id="oneOf32">
                <emma:interpretation id="interp160" emma:lang="zh-CN" emma:confidence="0">
                  <emma:literal>.</emma:literal>
                </emma:interpretation>
                <emma:interpretation id="interp161" emma:lang="zh-CN" emma:confidence="0">
                  <emma:literal>:</emma:literal>
                </emma:interpretation>
                <emma:interpretation id="interp162" emma:lang="zh-CN" emma:confidence="0">
                  <emma:literal>“</emma:literal>
                </emma:interpretation>
                <emma:interpretation id="interp163" emma:lang="zh-CN" emma:confidence="0">
                  <emma:literal>艹</emma:literal>
                </emma:interpretation>
                <emma:interpretation id="interp164" emma:lang="zh-CN" emma:confidence="0">
                  <emma:literal>亠</emma:literal>
                </emma:interpretation>
              </emma:one-of>
            </emma:emma>
          </inkml:annotationXML>
          <inkml:trace contextRef="#ctx0" brushRef="#br0" timeOffset="100151">24869 8816 5504,'-4'-12'2112,"4"12"-1152,-9 0-416,9 0 1248,4 4-992,-4-4 640,0 4-896,0 0 32,5 4-384,-1 0-160,1 3-64,-1-2-960,4-3 544,-3 2-3776,4 0 2336</inkml:trace>
          <inkml:trace contextRef="#ctx0" brushRef="#br0" timeOffset="99935">24913 8734 6016,'-27'-16'2272,"27"16"-1216,0 16-544,0-9 1056,0 0-896,0 3 224,10-4-544,-10 4 32,9-4-256,-1-6 0,1 6-64,1-6-480,-4 10 224,4-10-2368,-1 6 1408,-9 5-2976,8-5 2336</inkml:trace>
        </inkml:traceGroup>
        <inkml:traceGroup>
          <inkml:annotationXML>
            <emma:emma xmlns:emma="http://www.w3.org/2003/04/emma" version="1.0">
              <emma:interpretation id="{A6A96F5B-BE68-4E4E-8451-954118EC77AD}" emma:medium="tactile" emma:mode="ink">
                <msink:context xmlns:msink="http://schemas.microsoft.com/ink/2010/main" type="inkWord" rotatedBoundingBox="24977,7299 25435,7281 25473,8241 25014,8259"/>
              </emma:interpretation>
              <emma:one-of disjunction-type="recognition" id="oneOf33">
                <emma:interpretation id="interp165" emma:lang="zh-CN" emma:confidence="0">
                  <emma:literal>单</emma:literal>
                </emma:interpretation>
                <emma:interpretation id="interp166" emma:lang="zh-CN" emma:confidence="0">
                  <emma:literal>学</emma:literal>
                </emma:interpretation>
                <emma:interpretation id="interp167" emma:lang="zh-CN" emma:confidence="0">
                  <emma:literal>單</emma:literal>
                </emma:interpretation>
                <emma:interpretation id="interp168" emma:lang="zh-CN" emma:confidence="0">
                  <emma:literal>掌</emma:literal>
                </emma:interpretation>
                <emma:interpretation id="interp169" emma:lang="zh-CN" emma:confidence="0">
                  <emma:literal>棠</emma:literal>
                </emma:interpretation>
              </emma:one-of>
            </emma:emma>
          </inkml:annotationXML>
          <inkml:trace contextRef="#ctx0" brushRef="#br0" timeOffset="101579">25264 8211 6016,'-10'0'2272,"10"0"-1216,0 16-320,0-13 1408,0 5-1216,0 15 512,10 5-896,-6 3 192,0 1-416,1-5 31,0-4-223,-2 0-128,2-3-32,-5-1-831,5 0 479,-5-3-2592,3 4 1664,-3-9-3168,0-2 2528</inkml:trace>
          <inkml:trace contextRef="#ctx0" brushRef="#br0" timeOffset="101036">25390 8102 5120,'0'-5'2016,"0"5"-1088,0 5-256,0-5 1216,10 4-1056,-7 0 448,7 8-768,-5-1 288,-2 0-480,2 5 64,0-1-256,-2 2 0,2-1-64,-1-5-64,0 5 32,1-9-1664,0 9 896,-1-13-3776,4 2 2496</inkml:trace>
          <inkml:trace contextRef="#ctx0" brushRef="#br0" timeOffset="101358">25571 8074 6272,'-8'4'2368,"8"-4"-1280,4 4-416,-4-4 1280,0 0-1088,0 0 512,4 4-832,-4-4 480,4 8-577,1 0 449,-2 0-480,-3 3 128,0 1-320,-3-1 64,-2 5-160,-3-1 0,4 4-64,-10 3-256,5-3 96,-9 4-1216,10-4 704,-5 0-2975,5 1 1983,-10-12-3296,8 0 2784</inkml:trace>
          <inkml:trace contextRef="#ctx0" brushRef="#br0" timeOffset="103136">25285 8792 7424,'-17'0'2816,"17"0"-1536,-9 0-800,4 0 1536,10 0-1152,-5 0 576,9 0-865,-5-4 129,9 4-416,10-8 32,7 4-192,-4-4 0,5 6-64,-5-7-64,5 9 32,4-8-128,4 8 64,-8-3-256,0 3 160,-5-5-1152,-4 10 705,-4-5-2561,4 0 1760,-5 0-3264,1 0 2624</inkml:trace>
          <inkml:trace contextRef="#ctx0" brushRef="#br0" timeOffset="102534">25440 8477 5504,'-14'-9'2112,"14"9"-1152,0 3-416,0-6 1056,0 3-896,0-5 704,6 2-800,-6 0 736,2 3-768,-2-5 320,10 10-513,-2-5 161,6 0-320,-2 0-64,6 3-96,0-3-64,0 3 32,0-6-128,0 3 64,-6-3 96,2 3-32,-6 0-288,4 3 128,-12 0-863,0 11 543,-8-8-1152,-1 7 928,-17 2-192,5 0 512,-15 2 576,10-3-96,-4-2 512,6 4-352,4-13 576,6 5-480,2-8 288,6 5-384,2-5 64,8 3-224,2-3 0,6 0-65,2-3-63,4 3 32,-6-8 32,6 3-32,-4-1-32,3 6 32,0-5-543,0 2 287,1-5-1312,0 5 864,-5-6-2176,-1 9 1600,2-11-2528,-2 3 2144</inkml:trace>
          <inkml:trace contextRef="#ctx0" brushRef="#br0" timeOffset="102065">25434 8296 4224,'5'-2'1664,"-5"2"-896,13-8-416,-8 2 704,3 6-608,5-6 288,1 6-448,-1-5 256,3 5-288,-1-3 544,-2 3-416,-5-5 640,2 10-576,3-5 768,0 0-704,-5 0 480,1 3-576,-5 2 255,6-1-383,-10-4 64,3 2-224,2 4 160,7-4-192,-2 4 96,-2-4-96,-8-2-64,5 4 0,-5-4 32,3 5-32,-3-2 64,6 9-64,-6 4 128,0 0-96,-6 4 128,12 2-128,-12 2 128,6-1-128,-8-4-32,8 1 0,-4-1-32,4 0 0,-4 1-224,0 5 128,-5-14-1376,9 0 832,-5-2-2303,1-1 1663,-4-8-2272,-2 2 1984,-3-10-1664,5 6 1856</inkml:trace>
          <inkml:trace contextRef="#ctx0" brushRef="#br0" timeOffset="102851">25526 8413 5376,'-13'-8'2016,"13"8"-1088,-4-23-672,0 15 992,8 8-704,-4-3 512,0 3-608,0 0 544,4 8-576,-4-2 640,0 3-608,0-1 480,0 3-512,0 1 383,5 0-447,-5 0 384,3 2-416,-3 6 192,5 0-288,-5 3 64,0 5-160,0 19 64,5-1-96,-5 5 0,5 0-32,-5 4 32,0-5-64,0 0-448,0-3 224,0-16-1664,0-3 1024,0-12-3039,0-5 2175,-5-14-3040,0-2 2720</inkml:trace>
        </inkml:traceGroup>
        <inkml:traceGroup>
          <inkml:annotationXML>
            <emma:emma xmlns:emma="http://www.w3.org/2003/04/emma" version="1.0">
              <emma:interpretation id="{6173CE78-8993-4DED-84A0-F6384B347188}" emma:medium="tactile" emma:mode="ink">
                <msink:context xmlns:msink="http://schemas.microsoft.com/ink/2010/main" type="inkWord" rotatedBoundingBox="25627,7420 25879,7411 25903,8036 25652,8046"/>
              </emma:interpretation>
              <emma:one-of disjunction-type="recognition" id="oneOf34">
                <emma:interpretation id="interp170" emma:lang="zh-CN" emma:confidence="0">
                  <emma:literal>个</emma:literal>
                </emma:interpretation>
                <emma:interpretation id="interp171" emma:lang="zh-CN" emma:confidence="0">
                  <emma:literal>個</emma:literal>
                </emma:interpretation>
                <emma:interpretation id="interp172" emma:lang="zh-CN" emma:confidence="0">
                  <emma:literal>}</emma:literal>
                </emma:interpretation>
                <emma:interpretation id="interp173" emma:lang="zh-CN" emma:confidence="0">
                  <emma:literal>丫</emma:literal>
                </emma:interpretation>
                <emma:interpretation id="interp174" emma:lang="zh-CN" emma:confidence="0">
                  <emma:literal>广</emma:literal>
                </emma:interpretation>
              </emma:one-of>
            </emma:emma>
          </inkml:annotationXML>
          <inkml:trace contextRef="#ctx0" brushRef="#br0" timeOffset="103810">25910 8219 6016,'-10'-11'2272,"10"11"-1216,0 0-384,0 0 1280,0 0-1088,0 3 384,0 2-768,0-2 224,0 5-416,0 3 128,4 9-256,-4-9 223,0 6-255,0 2 96,6 4-128,-3 1 96,6-1-128,-1-7 384,2-5-224,4-8 160,-2-3-224,6-6 128,4 1-160,0-3 0,-1 8-64,-3-7 32,5 7-64,-11 0-160,5 4 64,-8 4-1312,-1 0 768,-8-2-2655,0 2 1823,-8 1-2560,-1-1 2240,-8-5-1280,5 5 1728,-6-4 1632,8 0-96,-3 0 2560,5 4-1536,-1 0 1280,5 0-1472,0 6 928,4 3-1152,-6 5 704,12 3-896,-6-3 639,0 3-735,0-2 512,0 4-608,0-5 256,0 6-416,-6 3 0,6 2-192,-3-14 0,-2 0-32,-5-7-480,2-4 224,-10-5-1376,10 2 832,-10-13-2879,6 3 1983,-11-6-3328,10 3 2816</inkml:trace>
        </inkml:traceGroup>
        <inkml:traceGroup>
          <inkml:annotationXML>
            <emma:emma xmlns:emma="http://www.w3.org/2003/04/emma" version="1.0">
              <emma:interpretation id="{8A97C3A7-2D31-410C-9A40-D81BBD23A423}" emma:medium="tactile" emma:mode="ink">
                <msink:context xmlns:msink="http://schemas.microsoft.com/ink/2010/main" type="inkWord" rotatedBoundingBox="25962,7320 26643,7293 26671,8010 25990,8037"/>
              </emma:interpretation>
              <emma:one-of disjunction-type="recognition" id="oneOf35">
                <emma:interpretation id="interp175" emma:lang="zh-CN" emma:confidence="0">
                  <emma:literal>误</emma:literal>
                </emma:interpretation>
                <emma:interpretation id="interp176" emma:lang="zh-CN" emma:confidence="0">
                  <emma:literal>缑</emma:literal>
                </emma:interpretation>
                <emma:interpretation id="interp177" emma:lang="zh-CN" emma:confidence="0">
                  <emma:literal>䙈</emma:literal>
                </emma:interpretation>
                <emma:interpretation id="interp178" emma:lang="zh-CN" emma:confidence="0">
                  <emma:literal>诶</emma:literal>
                </emma:interpretation>
                <emma:interpretation id="interp179" emma:lang="zh-CN" emma:confidence="0">
                  <emma:literal>㢿</emma:literal>
                </emma:interpretation>
              </emma:one-of>
            </emma:emma>
          </inkml:annotationXML>
          <inkml:trace contextRef="#ctx0" brushRef="#br0" timeOffset="104465">26268 8278 4224,'-4'-4'1664,"4"4"-896,0 4-64,0-4 1344,0 0-1088,4 0 928,0 3-1088,1-3 640,0 5-832,8-5 288,5 3-512,-2-6-1,2 3-223,-1-5-32,1 5-64,-4-3 32,-2 6-64,-4-3-448,8 5 224,-14-2-2175,4 2 1311,-20 6-3840,4 8 2720</inkml:trace>
          <inkml:trace contextRef="#ctx0" brushRef="#br0" timeOffset="105119">26228 8530 4864,'10'-4'1824,"-10"4"-960,13-3-320,-10-2 1120,2 10-928,3-13 512,7 4-768,1-4 160,-1 4-352,-2-4 32,3 8-192,-2-3 224,3 3-224,-8-5 320,-1 10-256,-3-5 384,3 3-320,-8 2 448,5 6-417,0 0 289,-2 1-320,2 1 288,0 1-320,-5 6 224,5-1-224,-5 9 128,0 0-192,0-6 224,0-2-256,0-4 96,0 3-128,0-2 0,0-3-32,0-2 224,0 3-160,0-6 32,0 2-96,0-6-64,0 1 32,0-12-32,0 1 0,0-15-1056,3 5 576,2-19-2080,0 3 1441,-2-33-1537,7 6 1536,-2-4-864,2 10 1184,-7-1-160,7 9 576,-7-3 736,2 13-192,-5-1 1088,5 4-672,-5 6 928,0 11-864,0-2 608,4 12-736,0 4 672,1 4-704,0-1 607,-2 10-607,2 1 32,4 3-320,-6-6-256,3 5 32,-2-4-288,0-1 192,-4-6-1087,0-2 671,0-6-1504,4 3 1152,1-9-1280,4 5 1248,-5-11-1152,4 7 1184,2-8-1600,-2 10 1440</inkml:trace>
          <inkml:trace contextRef="#ctx0" brushRef="#br0" timeOffset="106136">26506 8608 8320,'-18'8'3072,"18"-8"-1664,-5 0-1024,5 0 1056,5 0-864,-1-4 160,10 4-448,2-4-33,2 0-159,4-4-64,0 6 0,8-7-32,1 1 0,4-6-160,5 1 97,-14-2-545,2 6 352,-12-1-384,-2 2 352,-6-1-128,5 9 256,-13-3 0,5 3 96,-10-5 128,5 10-32,-5-5 64,2 0-64,-6 0-32,9 0 32,-9-5-128,0 5 64,-5-8 160,12 5-64,-12-5 384,10 4-224,-10-4 448,10 8-384,-10-3 575,10 6-479,-4 1 288,8 4-384,-6 3 192,12 2-256,-6 2 64,3 0-160,-6 2-64,3 3-32,-10-6-32,6 5 0,-8 1-448,2 0 256,-8-1-1024,5 0 640,-8-5-2047,8 0 1471,-10-6-2720,11 4 2176,2-16-1696,6 4 1920</inkml:trace>
          <inkml:trace contextRef="#ctx0" brushRef="#br0" timeOffset="105650">26655 8091 6400,'4'0'2368,"-4"0"-1280,9 3-512,-6-3 1216,7 4-992,3-4 384,5 5-704,0-5 288,-2 3-448,-2 2 192,0-2-289,-6 0 225,4 5-256,-12 1-32,5-1-96,-18 6 32,1 2-64,-16 4 64,7-1-64,-10 6 64,5 1-64,-5-7-32,13-3 32,1-5 320,8 1-192,9-8 480,4 5-352,10-14 96,8 5-256,0-4-64,4 0-32,-5-2 32,2 0-32,-6-2-96,1 8 32,-14-3-896,0 6 512,-16 5-1184,-2 4 929,-8 8-545,4-1 704,-3 2 0,8 1 320,0-2 32,3-4 96,2-9 256,8 6-96,-4-10 256,8 0-224,0-3 256,0 5-256,1-10 160,0 5-160,3-3 64,5 3-96,-3-3-128,3 6 0,-5-3-832,0 0 480,-11 0-2528,3 8 1632,-10 3-2816,2 5 2304</inkml:trace>
          <inkml:trace contextRef="#ctx0" brushRef="#br0" timeOffset="106352">26663 8613 7168,'22'0'2720,"-22"0"-1472,47 31-608,-29-23 1568,-5 0-1248,0 0 543,5 3-927,5 0 128,-2 1-416,-4-4-384,1 3 32,-5-3-1887,0 1 1055,-3-9-4416,-1 3 2976</inkml:trace>
        </inkml:traceGroup>
        <inkml:traceGroup>
          <inkml:annotationXML>
            <emma:emma xmlns:emma="http://www.w3.org/2003/04/emma" version="1.0">
              <emma:interpretation id="{B6C39DD9-0642-46F4-8576-78756E518187}" emma:medium="tactile" emma:mode="ink">
                <msink:context xmlns:msink="http://schemas.microsoft.com/ink/2010/main" type="inkWord" rotatedBoundingBox="26744,7260 27139,7245 27171,8071 26776,8086"/>
              </emma:interpretation>
              <emma:one-of disjunction-type="recognition" id="oneOf36">
                <emma:interpretation id="interp180" emma:lang="zh-CN" emma:confidence="0">
                  <emma:literal>差</emma:literal>
                </emma:interpretation>
                <emma:interpretation id="interp181" emma:lang="zh-CN" emma:confidence="0">
                  <emma:literal>羌</emma:literal>
                </emma:interpretation>
                <emma:interpretation id="interp182" emma:lang="zh-CN" emma:confidence="0">
                  <emma:literal>美</emma:literal>
                </emma:interpretation>
                <emma:interpretation id="interp183" emma:lang="zh-CN" emma:confidence="0">
                  <emma:literal>害</emma:literal>
                </emma:interpretation>
                <emma:interpretation id="interp184" emma:lang="zh-CN" emma:confidence="0">
                  <emma:literal>养</emma:literal>
                </emma:interpretation>
              </emma:one-of>
            </emma:emma>
          </inkml:annotationXML>
          <inkml:trace contextRef="#ctx0" brushRef="#br0" timeOffset="106538">27098 8078 7808,'-5'0'2880,"5"0"-1536,9 8-800,-5-8 1280,0 4-1024,1 0-32,4-1-480,0 2-1184,-1-1 480,-3 0-4352,3 2 2624</inkml:trace>
          <inkml:trace contextRef="#ctx0" brushRef="#br0" timeOffset="107467">27316 8036 5760,'-4'15'2176,"4"-15"-1152,-8 4-352,0 0 1280,8 0-1088,-14 5 448,5-3-800,-12 7-64,6-1-288,-11 2-96,8 2-32,-3 0-32,8 4 0,-5-9 192,10 4-96,-1-7 320,4 5-224,1-7 160,4 2-192,0-8 63,9 0-127,0-3-128,8 3 0,-4-5 32,5 2 0,-1-5 0,1 8 0,-10-8-447,5 8 255,-13 0-1312,5 8 832,-18 0-768,5 8 832,-15-4 384,10 7 160,-13 1 864,8 2-448,1-2 768,4 4-640,0-9 416,3 1-544,10-5 128,5 0-320,0-11-64,8 0-64,5-11 32,-1 3-32,0-6-32,5 6 32,-9-4-320,5 7 160,-13 5-928,3 5 576,-16 7-1056,-2 7 864,-8 0-96,2 1 448,-11-4 640,10 3-160,-10-4 992,9 1-608,-3-1 800,3 6-768,5-15 192,5 3-448,8-9-129,8 4-95,10-8-96,3 0 32,7-7-192,2 3 97,0-5-609,5 6 384,-9-6-1376,-3 10 928,-10-8-1120,0-1 1024,-13-4-192,0 5 608,-8 0 224,3 2 160,-8-7 288,3 8-128,-3-3 512,5 8-352,-5-5 576,8 3-480,-3-2 416,8 2-448,-9-3 544,9 8-512,-9-3 640,4 6-576,-3 2 544,8 3-545,-9 4 609,9 3-608,-4 5 480,4 0-512,-5 2 128,5 1-320,-4 4-64,4 6-96,-8 6-64,3 0 32,-8-5-960,5-2 512,-15-1-2431,10 0 1567,-5-9-3168,10 3 2528,-5-14-2112,8 1 2304</inkml:trace>
          <inkml:trace contextRef="#ctx0" brushRef="#br0" timeOffset="107836">27080 8644 4608,'31'-31'1760,"-31"31"-960,18 0-320,-10-5 1152,1 5-928,5-3 448,4 6-672,-10-3 224,4 0-416,-7 0 544,4 8-448,-9 1 768,4-1-640,-4-1 671,0 5-671,0-1 384,0 6-544,0-9 256,0 3-352,0 0 128,0 5-224,0-1 64,0 4-128,0-2 160,0-2-160,0-3 320,0 3-224,0-2 160,5 1-192,-2-5 64,7-1-128,-2-8-64,5 3 0,5-6-320,-1-2 160,5-7-1376,0 4 864,2-6-3071,-4 6 2079,-2-8-3840,4 4 3104</inkml:trace>
        </inkml:traceGroup>
        <inkml:traceGroup>
          <inkml:annotationXML>
            <emma:emma xmlns:emma="http://www.w3.org/2003/04/emma" version="1.0">
              <emma:interpretation id="{77085A97-384D-475D-8F7A-2CF8506A5B8C}" emma:medium="tactile" emma:mode="ink">
                <msink:context xmlns:msink="http://schemas.microsoft.com/ink/2010/main" type="inkWord" rotatedBoundingBox="27303,7307 27944,7282 27971,7961 27329,7985"/>
              </emma:interpretation>
              <emma:one-of disjunction-type="recognition" id="oneOf37">
                <emma:interpretation id="interp185" emma:lang="zh-CN" emma:confidence="0">
                  <emma:literal>项</emma:literal>
                </emma:interpretation>
                <emma:interpretation id="interp186" emma:lang="zh-CN" emma:confidence="0">
                  <emma:literal>顷</emma:literal>
                </emma:interpretation>
                <emma:interpretation id="interp187" emma:lang="zh-CN" emma:confidence="0">
                  <emma:literal>顼</emma:literal>
                </emma:interpretation>
                <emma:interpretation id="interp188" emma:lang="zh-CN" emma:confidence="0">
                  <emma:literal>顸</emma:literal>
                </emma:interpretation>
                <emma:interpretation id="interp189" emma:lang="zh-CN" emma:confidence="0">
                  <emma:literal>顽</emma:literal>
                </emma:interpretation>
              </emma:one-of>
            </emma:emma>
          </inkml:annotationXML>
          <inkml:trace contextRef="#ctx0" brushRef="#br0" timeOffset="108921">27593 8336 6016,'-12'19'2272,"12"-19"-1216,-6 0-96,2 0 1536,4 3-1344,-5-3 224,5 6-864,-3-4-96,6 6-256,2-3 31,5-2-95,-2-11 0,4 6-32,6-12-64,0 11 32,0-5-320,3 8 160,-3-3-511,0-2 351,-10 2-576,5 6 512,-8-6-128,-1 3 288,-8-8 96,4 4 96,-8 0 64,-2 4-32,2-4 256,8 8-160,-5-4 256,0 8-256,-8 0 384,10 0-288,-7-5 320,5 2-320,-3 1 159,8 2-223,-8-2 128,8-4-160,-10 3 160,10 2-192,-4 1 32,4 3-64,-4 2 224,8-1-160,-4-1 384,0 0-288,0 5 160,4 4-224,-4-5 64,0 6-128,0-7 96,0 6-128,-4-1 32,4 6-32,-4-6-64,8 0 32,-4-7-320,0 4 160,0-10-224,0 8 192,0-12 64,0 6 96,0-8 0,4 0 0,-4 0 0,5 0 0,-5-4 64,5 4-32,-5-4 128,3 4-96,-3 0 128,0 0-128,0-8 32,10 6-32,-7-10-128,7 7 32,-2-6-384,2 3 192,-2-12-1440,5 0 928,5-30-2495,0 4 1823,-1-13-3168,0 9 2592</inkml:trace>
          <inkml:trace contextRef="#ctx0" brushRef="#br0" timeOffset="109908">28000 8422 8192,'0'0'3072,"0"0"-1664,0-23-1024,0 23 1344,0 6-1024,0 2 447,0 4-671,0 1 352,0-2-480,-3 4 320,3 1-384,-13 7 0,3 0-192,-2 5 0,-6 3-448,-4-4-1600,5 5 1056,-1-8-3007,5-4 2207,0-6-2880,8-2 2592</inkml:trace>
          <inkml:trace contextRef="#ctx0" brushRef="#br0" timeOffset="109691">27856 8086 5888,'-12'0'2176,"12"0"-1152,-6 4-288,3-4 1472,6 0-1216,-3 0 576,0 0-928,0 0 128,10 0-448,-2 0 223,6 0-287,-2 0 128,6 0-224,0 0 128,3 0-160,-3-4 160,-1 4-192,-3-4 256,-2 4-224,-2-4 160,3 8-160,-8-4-64,-2 0-32,-6 0-32,3 4 0,-10 0-160,5 3 96,-8 1-448,5 0 256,-5 3 128,4 1 96,-4 1 224,4 2-96,-3-4-32,7 5-32,-8 0-32,8 4 0,-8-1 192,8 9-96,-3-3 384,3 8-256,-3-2 224,8-3-224,-4-1 0,4-4-128,-6-1-128,12 3 0,-6-6-320,0-3 192,0-4-1088,0-1 704,0-8-1152,0 5 961,0-11-449,4-2 704,1-14 128,3 0 224,0-9 32,2 8 32,-2-6 192,5 2-64,0-4 384,5 9-224,4 0 320,4 7-320,0-4 160,2 10-224,-7-2 288,5 2-256,-4 3 511,-4 6-383,-4 11 704,-2 0-576,-4 10 352,2-1-480,-10 2 256,0 1-320,-5-2 0,5-2-160,-8-2-704,-1 0 352,-9-5-2048,2 2 1312,-7-11-3263,10 8 2399,-10-11-2784,10 0 2624</inkml:trace>
          <inkml:trace contextRef="#ctx0" brushRef="#br0" timeOffset="110124">27966 8585 7040,'18'0'2624,"-18"0"-1408,38 9-288,-24-6 1600,-2 8-1376,6 2 575,4 2-1055,-4-4 64,4 5-448,-4 1-192,3 2-32,-8-4-1696,5 1 896,-8-8-4831,2 3 3071</inkml:trace>
        </inkml:traceGroup>
        <inkml:traceGroup>
          <inkml:annotationXML>
            <emma:emma xmlns:emma="http://www.w3.org/2003/04/emma" version="1.0">
              <emma:interpretation id="{5BDEBF8D-B86E-4328-9B97-ED8D56F69BB1}" emma:medium="tactile" emma:mode="ink">
                <msink:context xmlns:msink="http://schemas.microsoft.com/ink/2010/main" type="inkWord" rotatedBoundingBox="28049,7421 28656,7397 28675,7875 28067,7899"/>
              </emma:interpretation>
              <emma:one-of disjunction-type="recognition" id="oneOf38">
                <emma:interpretation id="interp190" emma:lang="zh-CN" emma:confidence="0">
                  <emma:literal>对</emma:literal>
                </emma:interpretation>
                <emma:interpretation id="interp191" emma:lang="zh-CN" emma:confidence="0">
                  <emma:literal>對</emma:literal>
                </emma:interpretation>
                <emma:interpretation id="interp192" emma:lang="zh-CN" emma:confidence="0">
                  <emma:literal>村</emma:literal>
                </emma:interpretation>
                <emma:interpretation id="interp193" emma:lang="zh-CN" emma:confidence="0">
                  <emma:literal>対</emma:literal>
                </emma:interpretation>
                <emma:interpretation id="interp194" emma:lang="zh-CN" emma:confidence="0">
                  <emma:literal>好</emma:literal>
                </emma:interpretation>
              </emma:one-of>
            </emma:emma>
          </inkml:annotationXML>
          <inkml:trace contextRef="#ctx0" brushRef="#br0" timeOffset="110962">28312 8358 7040,'-8'-3'2624,"8"3"-1408,0 0-704,0 0 1120,0 0-928,0-4 224,8 0-576,1-4 96,4 1-288,5-6 128,3 10-160,2-5-64,-2 5-32,1-6 32,4 6-32,-8-5 319,5 8-159,-10-5 384,3 5-320,-11 0 384,5 8-384,-10 0 448,0 4-416,-5 7 224,0 5-288,-3-1 0,3 5-128,-8-5 0,8 1-32,-13-5 32,10 4-64,-10-3-512,10 4 256,-14-2-1728,9 3 1056,-5-14-2207,5-3 1759,-5-13-1408,10 5 1600,-5-11-192,8 3 800,-3-12 544,3 6 32,0-6 1024,5 8-608,5 0 1312,3 4-992,7 5 896,1 3-960,2 3 576,0 5-768,-5 0 224,4 0-416,-3 0 31,3-1-223,4 1-288,2 3 96,-5-6-1759,-5 4 1023,-5-6-4064,2 0 2720</inkml:trace>
          <inkml:trace contextRef="#ctx0" brushRef="#br0" timeOffset="111530">28571 8366 8960,'-5'5'3424,"5"-5"-1856,15 0-1120,-8-5 1024,2 2-865,19-5-159,-2 8-288,4-8-64,4 4-32,2-7 32,0-2-64,-5 2-384,-1 3 224,-8-4-543,-4 4 383,-6 2 0,-4-3 160,-8-2 224,0-2-32,-3 2 128,-6 0 160,-4-1 447,4 7-415,-3-3 448,7 5-512,-4 0 160,5 3-320,-1 6 0,5 7-32,0 2 192,5 4-160,-1 17 64,0 0-128,-4 2 96,5-4-128,-10 6 128,5 4-128,0 3 32,-4-8-96,0-9-32,-1 1-192,-3-11-448,3-1 384,-3-11-544,-2-3 512,-8-13 0,10 3 192,-5-6 96,3 3 32,-3-12 256,6 9-128,-2-6 384,4 11-288,-5-13-128,10 6-32,10-7-768,4 6 384,6-14-2623,8 9 1631,-2-12-4096,0 3 3040,23-11-1344</inkml:trace>
        </inkml:traceGroup>
        <inkml:traceGroup>
          <inkml:annotationXML>
            <emma:emma xmlns:emma="http://www.w3.org/2003/04/emma" version="1.0">
              <emma:interpretation id="{6AE21B37-2F28-492D-A418-89FFDEF10A2B}" emma:medium="tactile" emma:mode="ink">
                <msink:context xmlns:msink="http://schemas.microsoft.com/ink/2010/main" type="inkWord" rotatedBoundingBox="28694,7236 29271,7213 29303,8043 28726,8066"/>
              </emma:interpretation>
              <emma:one-of disjunction-type="recognition" id="oneOf39">
                <emma:interpretation id="interp195" emma:lang="zh-CN" emma:confidence="0">
                  <emma:literal>应</emma:literal>
                </emma:interpretation>
                <emma:interpretation id="interp196" emma:lang="zh-CN" emma:confidence="0">
                  <emma:literal>启</emma:literal>
                </emma:interpretation>
                <emma:interpretation id="interp197" emma:lang="zh-CN" emma:confidence="0">
                  <emma:literal>庖</emma:literal>
                </emma:interpretation>
                <emma:interpretation id="interp198" emma:lang="zh-CN" emma:confidence="0">
                  <emma:literal>屋</emma:literal>
                </emma:interpretation>
                <emma:interpretation id="interp199" emma:lang="zh-CN" emma:confidence="0">
                  <emma:literal>石</emma:literal>
                </emma:interpretation>
              </emma:one-of>
            </emma:emma>
          </inkml:annotationXML>
          <inkml:trace contextRef="#ctx0" brushRef="#br0" timeOffset="112831">29160 8019 7808,'-10'-3'2880,"14"3"-1536,2 3-800,-6 2 1152,8-2-960,4-14-32,6 11-352,0 0-96,4 3-192,-4 5-128,-1-8 32,-4 0 64,0 8 0,-4 1 63,-5-3-638,-4 2-257,-8 5-512,-5-2-224,-5 4 832,-3 1 64,-7 1 224,8-3 1312,2 2-512,-6-4 1152,8 4-864,-2-10 672,6 2-800,-2-3 159,14-5-287,4 0-32,6 0-192,6-5 160,6 5-224,4-3 256,0-2-608,2 5-128,-6 0 96,-5-3 32,-4 3 160,-3 0-320,-10 0-127,-5 0-193,-5 0 32,-3 0 224,1 0 128,-6 0 256,4 3 32,-4 5 128,6 0 128,-2 1 480,12 7-384,-8 3 128,2 4-64,-2-1 287,6 6-383,0 3 96,-2 5-32,-2-1 224,-1-1-320,-8 6 160,0 3-256,-6 7 64,10 1-128,-4-8 96,8-7-128,-4-5-96,9-1 0,-10 1-128,10-6-608,-1-22-1568,2 5 1249,-2-19-1985,5-5 1792,5-24-608,7 2 640,2-1 352,8 8 480,-6-5 416,2 5 608,-5 4 800,5 5-736,-5 2 736,0 12-800,0 3 224,1 5-192,0 5 0,-2 3-160,-4 3-32,2-2-192,-6-6 0,0 0-160,-4-3-64,0 0-352,0-6-544,6-3 448,2-7-96,1 1 384,0-5 224,3 8-192,2 4 32,-5 5 0,4 3 160,-5 0 192,2 3 128,-2 2-160,0-2-64,2 2-96,-2-10-96,5-3 32,0 2-32,9-8 0,-4-5 0,0 4 0,-2 4 64,2 3-96,0 0-64,-5 11 128,0 2 32,0 3 128,-3 7 96,-2-7 160,-3 11 96,-5-2-288,-8 2-64,-10-4 0,-5 9 31,-8 4 97,-3-6 32,4-3 960,2 4-736,-2 2 32,3-6-160,6-3 0,3-1-224,5-4-64,8 2-96,5-6-64,5 1 32,4 0-32,0-5 64,4-3-32,0 0-32,4-3 32,5 0 32,-4-2-192,20 2-128,-2-9 64,-5 4-384,-5 0-192,-3-8-448,-5 12-192,-2-12-799,-6 5-353</inkml:trace>
        </inkml:traceGroup>
        <inkml:traceGroup>
          <inkml:annotationXML>
            <emma:emma xmlns:emma="http://www.w3.org/2003/04/emma" version="1.0">
              <emma:interpretation id="{BB86E4DD-B7EC-4C9F-8BEC-4805F9632FF3}" emma:medium="tactile" emma:mode="ink">
                <msink:context xmlns:msink="http://schemas.microsoft.com/ink/2010/main" type="inkWord" rotatedBoundingBox="29409,7168 30115,7140 30148,7985 29442,8013"/>
              </emma:interpretation>
              <emma:one-of disjunction-type="recognition" id="oneOf40">
                <emma:interpretation id="interp200" emma:lang="zh-CN" emma:confidence="0">
                  <emma:literal>参</emma:literal>
                </emma:interpretation>
                <emma:interpretation id="interp201" emma:lang="zh-CN" emma:confidence="0">
                  <emma:literal>參</emma:literal>
                </emma:interpretation>
                <emma:interpretation id="interp202" emma:lang="zh-CN" emma:confidence="0">
                  <emma:literal>岑</emma:literal>
                </emma:interpretation>
                <emma:interpretation id="interp203" emma:lang="zh-CN" emma:confidence="0">
                  <emma:literal>吞</emma:literal>
                </emma:interpretation>
                <emma:interpretation id="interp204" emma:lang="zh-CN" emma:confidence="0">
                  <emma:literal>养</emma:literal>
                </emma:interpretation>
              </emma:one-of>
            </emma:emma>
          </inkml:annotationXML>
          <inkml:trace contextRef="#ctx0" brushRef="#br0" timeOffset="114151">29883 7989 4224,'0'-36'1664,"5"36"-896,0-6-192,-5 6 640,8 0-32,-3 0 0,3 0-32,1 3 96,-1-3-704,0 0 256,-8 0 96,5 11 0,-5 14 511,0-3-831,0 1-384,-5 1-352,5-4-160,5-1 160,-5-2 64,5-6 288,3-8 192,2-3-192,3-3-32,0-5-448,0 0-224,4-1-224,1 3-95,-2-2-65,7-3 64,-5 6 64,0-3 64,-5 0 320,0-4 192,-9 9 224,0-2 0,1 5 64,-5-6 576,0-2 32,0 8 160,0 3-160,0-3-64,0 8-225,0 0 1,0 0 32,-9 3 32,0-3-352,1 4-32,-10-1-32,0 6 32,-3-3-320,-2 2-96,-3 3-128,-4 1 32,-1 0 160,0-1 128,6-3 96,2-1 32,5 12 0,2-15 0,6-4 192,5 0 128,5-6-32,0-2 0,15-2-256,6-1-64,2-10 0,2 1 0,-4 1-416,2-5-96,-5 4-287,3 1-33,-8 3-128,-4 5 64,-1-2 512,-8 2 224,0-2 160,0 2 32,0 0 0,0 3 64,0 0 32,0 0 32,6 0 128,-6-6 160,0 6-160,0 0 0,0 0-64,0 0 32,-6 0 160,6 6 128,-4-3 96,0 0 31,0 2 1,-1 3 64,-3 0-96,-1 3-64,0 4-96,-4 4-32,0 6-224,-5 8-64,0-1-64,-2 2-64,-3 2 32,-8 0-32,5 10-352,-13-3-96,4-4-992,4-8-383,10-7-1281,6-17-2336</inkml:trace>
          <inkml:trace contextRef="#ctx0" brushRef="#br0" timeOffset="114868">30011 8460 7040,'-18'-8'2624,"9"5"-1408,0 14-928,4-7 608,2 4-32,-6 3 96,1-3-320,-2 4-64,6 1-320,4-5-160,0-2-64,4-1-32,6-2 0,2 2 0,1-5 0,5-8 0,3 3 0,-3 10-96,4-5 64,-8 3 32,-6-3 64,-4 8-96,-4-8 64,-8 12 64,-6-7-32,1 6-64,0 0 32,5 6 32,-2-7 32,7 2 32,3-12-160,8 8 32,5-12-64,5 0 0,4 8 0,0-4-64,-5 8 96,-4 0 0,-5 0-64,2 8 64,-6-2 32,-13 2 0,-9 4 64,1 0 96,-5-6 0,4 0 0,1-4-544,4-2-128,5-4-2208,8-4-928,8 0 288</inkml:trace>
          <inkml:trace contextRef="#ctx0" brushRef="#br0" timeOffset="114383">30055 8320 6784,'44'24'2624,"-1"-44"-1408,-12 12-576,-13 20 864,-2-4-320,1 8-32,6-1-512,-2-10-224,7 9-256,-7 2-64,5-5 31,-13-11-159,4 12-32,-6-7-767,-17-2-225,-2 5-2176,-1 0-1984,-9 0 1696</inkml:trace>
        </inkml:traceGroup>
        <inkml:traceGroup>
          <inkml:annotationXML>
            <emma:emma xmlns:emma="http://www.w3.org/2003/04/emma" version="1.0">
              <emma:interpretation id="{D3FF446B-3AFA-45D4-95AB-6CB95C82610E}" emma:medium="tactile" emma:mode="ink">
                <msink:context xmlns:msink="http://schemas.microsoft.com/ink/2010/main" type="inkWord" rotatedBoundingBox="30127,7150 30786,7124 30814,7835 30155,7861"/>
              </emma:interpretation>
              <emma:one-of disjunction-type="recognition" id="oneOf41">
                <emma:interpretation id="interp205" emma:lang="zh-CN" emma:confidence="0">
                  <emma:literal>数</emma:literal>
                </emma:interpretation>
                <emma:interpretation id="interp206" emma:lang="zh-CN" emma:confidence="0">
                  <emma:literal>數</emma:literal>
                </emma:interpretation>
                <emma:interpretation id="interp207" emma:lang="zh-CN" emma:confidence="0">
                  <emma:literal>薮</emma:literal>
                </emma:interpretation>
                <emma:interpretation id="interp208" emma:lang="zh-CN" emma:confidence="0">
                  <emma:literal>鼓</emma:literal>
                </emma:interpretation>
                <emma:interpretation id="interp209" emma:lang="zh-CN" emma:confidence="0">
                  <emma:literal>散</emma:literal>
                </emma:interpretation>
              </emma:one-of>
            </emma:emma>
          </inkml:annotationXML>
          <inkml:trace contextRef="#ctx0" brushRef="#br0" timeOffset="115230">30476 8019 7552,'-10'0'2880,"16"-3"-1536,-6 6-1568,4 13 2400,0-5-864,0 5-416,1-4-353,4 4-351,-2-1-128,-2-4-32,0 3-735,3-4-257,-3-2-2048,3 0-2336,2-8 1472</inkml:trace>
          <inkml:trace contextRef="#ctx0" brushRef="#br0" timeOffset="115567">30668 8047 4736,'4'16'1760,"6"-35"-960,-2 11-928,-4 19 2560,2-3 192,-3 4-672,-3-4-1024,0 0-256,-3 3-96,-7 1-65,-8-1 33,-3 5-160,-10 3 0,0 1-736,-8 3-288,-6-2-32,11-2 33,8 1 223,-2-9 128,12 9 288,6-6 160,10-14 192,13 0 192,0-3-225,10-5-31,3-3-96,5-1 32,5-7-128,-2-1-64,6 1-288,-1 0-96,-8 2-671,0 6-289,-10-1-800,1 4-320,-9 0-928</inkml:trace>
          <inkml:trace contextRef="#ctx0" brushRef="#br0" timeOffset="115783">30537 7943 6016,'-17'-10'2272,"17"26"-1216,0-16-672,0 0 672</inkml:trace>
          <inkml:trace contextRef="#ctx0" brushRef="#br0" timeOffset="116067">30528 7969 12352,'8'23'1152,"2"5"-576,-2 3-32,2 9 96,-2-1-160,0 0 64,2 8-321,-6 6-63,0-9-96,-4-10 32,0-6-128,0-4 0,0-1-543,0-15-161,0-8-704,0 0-224,0-11 128,0 2 96,0-10-224,0 3 928,0 0 384,0 4 256,-4 1 96,0 3 0,-6 0 0,-3 4 64,0 4 256,5 12 96,-2-1 512,2 9 256,3 4 160,2-2 128,-2-2-256,5 4-96,5-1-256,-2 1-96,2 4-353,3-9-95,2 7-192,-2-7-96,2-2-352,-2-14-127,0-3-1345,2-11-544</inkml:trace>
          <inkml:trace contextRef="#ctx0" brushRef="#br0" timeOffset="116918">30676 8299 7168,'0'9'2720,"6"18"-1472,-6-7-832,0-1 704,0 1-96,0 4 32,0-5-320,-6 1-96,2 3-384,-4 0-161,-6-3-63,2 0-32,-11 6 64,2-2-192,-2-9 33,2 1-193,3-5-32,-4-3 0,0-11 32,5 10 256,4-14 64,3 2 224,7 2 96,6-8-192,7-2-96,3-2 32,4-4 64,5 2-480,4-2-256,1-16-512,4-8-192,13-4 352,-10 5 128,-4-2 384,2 5 256,-2-3 128,-7 12 96,-2 2 160,-3 8 192,0 1 64,-6 6 96,-4 7-192,-8 6 32,0 6 32,-3 10 96,3 4 0,-13 2-32,9 0-64,-6-3-32,6 0-224,0-8-64,4 1-1,0-4 1,4 0-64,0-5-64,10 0 32,-1 3-32,0-3 0,5 21 64,-5-5-32,0 1 64,5-6 0,-10 3 96,-4-1-96,-4 3 0,-4 1 32,-4 0 64,-5-6-160,-5-2-96,-5 0-768,-3-9-319,4-3-673,-4-3-288,5-5 320,3 0 224,13 0 736,1 0 352,4 5 576,0-6 288,0 1 512,9 8 640,4-3-384,-5 3-160,5-3-96,5-2-32,-5 5 96,5 0-96,-1 8 31,-4 0-159,10 12 160,-5-5-288,15 5-256,-9 0-224,-6-6 0,2-2-1024,-6 1-352,4-7-991,-14-1-353,4-5-1504</inkml:trace>
        </inkml:traceGroup>
        <inkml:traceGroup>
          <inkml:annotationXML>
            <emma:emma xmlns:emma="http://www.w3.org/2003/04/emma" version="1.0">
              <emma:interpretation id="{2727FE0F-0BA2-4141-BD02-6C8B0CAFAE2D}" emma:medium="tactile" emma:mode="ink">
                <msink:context xmlns:msink="http://schemas.microsoft.com/ink/2010/main" type="inkWord" rotatedBoundingBox="30639,7105 31480,7072 31507,7777 30667,7809"/>
              </emma:interpretation>
              <emma:one-of disjunction-type="recognition" id="oneOf42">
                <emma:interpretation id="interp210" emma:lang="zh-CN" emma:confidence="0">
                  <emma:literal>快</emma:literal>
                </emma:interpretation>
                <emma:interpretation id="interp211" emma:lang="zh-CN" emma:confidence="0">
                  <emma:literal>块</emma:literal>
                </emma:interpretation>
                <emma:interpretation id="interp212" emma:lang="zh-CN" emma:confidence="0">
                  <emma:literal>抉</emma:literal>
                </emma:interpretation>
                <emma:interpretation id="interp213" emma:lang="zh-CN" emma:confidence="0">
                  <emma:literal>挟</emma:literal>
                </emma:interpretation>
                <emma:interpretation id="interp214" emma:lang="zh-CN" emma:confidence="0">
                  <emma:literal>怏</emma:literal>
                </emma:interpretation>
              </emma:one-of>
            </emma:emma>
          </inkml:annotationXML>
          <inkml:trace contextRef="#ctx0" brushRef="#br0" timeOffset="119045">30909 8219 6144,'-3'-9'2368,"3"6"-1280,-5 3-288,5 0 800,0 0-320,5 0-96,-2-5-416,6 2-128,5 3-384,3-5-96,4 5-32,10-3-65,0 0 33,0-2-927,0 2-353</inkml:trace>
          <inkml:trace contextRef="#ctx0" brushRef="#br0" timeOffset="122297">30994 8169 6144,'-14'3'2368,"22"5"-1280,-16 1-416,8-9 800,0 0-544,8 0-128,5 0-288,10 0 0,-2-6-288,2 3-128,-2-5 0,6 0-64,-1 0-32,0 1 32,0-1-32,2 4 0,-2 0 0,-6 1 0,-2-2 64,-4 2-736,-4 3-352,-10 0-1568</inkml:trace>
          <inkml:trace contextRef="#ctx0" brushRef="#br0" timeOffset="122680">31150 8051 5376,'-3'-23'2016,"-2"43"-1088,5-9-256,0-6 704,0 3-192,0 3 32,0 4-352,0 4-64,5 6-448,-5-3 224,3 6 128,2 0-161,3 22-63,-3-4 0,0-3 32,-2-2-32,-3-7 32,0-4-192,0 2-64,-3 2 0,3-6 0,-5-12 64,5-8-96,0-2 32,0-12-96,5-2 64,3-19-288,5 4 0,15-32-288,-2 0-576,0 5-224,5 2-864,-6 10-351,6-4-2177</inkml:trace>
          <inkml:trace contextRef="#ctx0" brushRef="#br0" timeOffset="123235">31379 8106 6528,'-31'0'2464,"27"0"-1344,0 0-736,4 0 672,0 0-64,0 0 64,4 0-384,0-4-160,14-1-288,3-2-160,7-1-32,-2 4-32,0-2 0,0 0 0,1-2 0,2 8 0,-1-3 64,2 3-32,-4-5 64,-5 2 64,-3 0 64,-5 6 96,-3 0 32,-2 2-33,2 3-31,-15-5-160,-5 3-32,2 0-32,-5 2 32,-10 0-224,-3 4-32,-4 4-384,-14 3-31,-5 4 127,3 1 128,2-2 96,3-2 160,7-4 320,4 4 128,7-8 96,10-4 255,13-6-127,8-2-96,10 0-32,8-2-192,9-6-96,4-4-96,6 0-96,-1-4-64,3 5 32,-3 0-32,0 3 0,-9-6-512,-4 8-160,-8 1-767,-33 2-2241,2-2 192,-5 2 160</inkml:trace>
          <inkml:trace contextRef="#ctx0" brushRef="#br0" timeOffset="123451">31366 7891 5120,'0'-16'1920,"0"32"-1024,-10-32-416,10 16 640,0 0 160,0 16 96</inkml:trace>
          <inkml:trace contextRef="#ctx0" brushRef="#br0" timeOffset="123666">31361 7911 15136,'10'39'1343,"2"0"-223,-3 8-224,-4 0-352,-5 0-64,0 18-64,3-2-32,-11-1-192,-1-10-128,-3-11-128,-6 3-32,-5-2-992,2-6-480,-2-5-1535,5-23-673,6-5-192</inkml:trace>
          <inkml:trace contextRef="#ctx0" brushRef="#br0" timeOffset="123867">31520 8355 7680,'13'9'2880,"0"13"-1536,8 2-736,-8-4 928,2-9-416,0 5-64,-1-1-481,0-4-191,17 5-384,-14 1-64,10-3-1631,-6-1-673,1-6-1856</inkml:trace>
        </inkml:traceGroup>
      </inkml:traceGroup>
      <inkml:traceGroup>
        <inkml:annotationXML>
          <emma:emma xmlns:emma="http://www.w3.org/2003/04/emma" version="1.0">
            <emma:interpretation id="{7F274B25-4291-4994-BFF2-5CEF97005E6B}" emma:medium="tactile" emma:mode="ink">
              <msink:context xmlns:msink="http://schemas.microsoft.com/ink/2010/main" type="line" rotatedBoundingBox="20995,9597 24478,10019 24349,11086 20866,10664"/>
            </emma:interpretation>
          </emma:emma>
        </inkml:annotationXML>
        <inkml:traceGroup>
          <inkml:annotationXML>
            <emma:emma xmlns:emma="http://www.w3.org/2003/04/emma" version="1.0">
              <emma:interpretation id="{215B395D-2BD6-49AB-9123-56F61E2C8AD8}" emma:medium="tactile" emma:mode="ink">
                <msink:context xmlns:msink="http://schemas.microsoft.com/ink/2010/main" type="inkWord" rotatedBoundingBox="20965,9849 21478,9911 21415,10431 20901,10369"/>
              </emma:interpretation>
              <emma:one-of disjunction-type="recognition" id="oneOf43">
                <emma:interpretation id="interp215" emma:lang="zh-CN" emma:confidence="0">
                  <emma:literal>为</emma:literal>
                </emma:interpretation>
                <emma:interpretation id="interp216" emma:lang="zh-CN" emma:confidence="0">
                  <emma:literal>㼎</emma:literal>
                </emma:interpretation>
                <emma:interpretation id="interp217" emma:lang="zh-CN" emma:confidence="0">
                  <emma:literal>颳</emma:literal>
                </emma:interpretation>
                <emma:interpretation id="interp218" emma:lang="zh-CN" emma:confidence="0">
                  <emma:literal>䬈</emma:literal>
                </emma:interpretation>
                <emma:interpretation id="interp219" emma:lang="zh-CN" emma:confidence="0">
                  <emma:literal>䬁</emma:literal>
                </emma:interpretation>
              </emma:one-of>
            </emma:emma>
          </inkml:annotationXML>
          <inkml:trace contextRef="#ctx0" brushRef="#br0" timeOffset="128835">21268 10819 3840,'-10'-3'1472,"10"3"-768,0 0-192,0 0 1088,0 0-896,0 0 448,0 0-672,0 0 288,5 0-448,0 0 480,-2 0-480,2 0 352,-1 3-384,5 2 352,4 6-384,5 1 160,0 4-256,0 3 224,2 1-256,-2 2 256,5 3-256,3 8 96,5 4-129,-5-1 1,-4-2-32,-6-7-64,0 1 32,-4-9 32,6-4-32,-15-2-288,7-2 129,-15-8-449,0 2 320,-3-13 64,-2 0 96,-5-15 160,-1 4-32,-5-14 64,8 7-64,-9-6-32,9 9 32,-8-4-128,8 7 64,-5 0 96,5 4-32,-1-3 128,10 12-96,4 2 256,4 5-192,0 9 319,6 2-255,-2 13 32,5 2-128,0 2 96,5 0-128,0 3 32,3-4-32,-4-2-64,1-6 32,0 0-32,0-4 0,-5-7-224,0 3 128,-8-11-384,2 0 256,-7-11-95,0 3 191,-7-12 0,-3 1 64,-3-12 0,5 0 0,-10-13 64,5 6 0,0 3 64,8 3-32,-8 6-32,9 1 32,-4-2 160,2 7-96,2 9 383,8 11-255,2 8 224,2 12-224,1 7 0,4 4-128,0 0 160,0 4-160,0-7 96,5-2-96,-5-1-64,5-2 0,-5-4-128,0 0 64,-5-2-256,10-6 160,-13-6-384,0 2 288,-10-11-224,0 4 256,-13-16 0,4 4 129,-6-10-1,7-2 0,-10-10 64,5 6 0,-8-9 0,8 15 0,-8-14 0,4 14 0,-4-11 128,5 14-65,3-1 193,9 9-160,1-1 96,8 9-96,4 3 160,4 7-160,6 9 192,3 4-192,1 7 96,-1 4-96,-3-3 96,4 2-128,-6-5-32,6-2 0,-5-4-32,0 1 0,-5-9 64,5 2-32,-8-10-96,0 1 32,-10-8-128,5 4 96,-8-11-96,-2 0 64,-8-17 128,2 4 0,-11-8-32,6 5 32,-10-7-128,8 1 64,2 6-32,8 7 0,-5-3 64,10 7 0,4 10 128,8 6-64,0 3 128,8 8-128,6 14-96,0 1 0,5 6 32,-2 2 0,1 5 256,0-6-128,0-2 32,-1-3-96,-3-6-64,5 2 32,-10-4-320,-6-6 160,-1-5-224,-3 2 192,-3-11 0,0 5 96,-9-13 64,2 0 0,-11-12-96,8 0 64,-5-7 32,-1 8 0,0-4-160,6 3 96,-2-5-672,4 11 417,-2-10-1505,10 13 1024,-8-6-2656,8 6 1920,-5-1-2304,5 4 2176</inkml:trace>
          <inkml:trace contextRef="#ctx0" brushRef="#br0" timeOffset="130396">21330 10742 4224,'-31'-8'1664,"31"8"-896,-10-8-192,5 4 1280,10 8-1024,-10-4 736,5 0-928,-3 0 512,-2 4-672,-3 4 512,8 4-544,-10 4 448,7 4-481,-11 10 193,6 1-352,-10 4 64,10-1-192,-10 14 64,10-10-96,-2-10 0,5-8-32,2-12-192,3 0 64,0-16-256,3 0 192,2-20-160,5 5 160,-2-8-64,0-1 96,2-10 128,-2 3 0,1 4 64,0 11-64,-5 0-32,4 10 32,-3-2-32,0 12 0,-2 4 192,2 4-96,-5 6 256,5 7-224,-5 6 160,0 5-160,-5 2 64,5 6-96,-8-1 96,3 4-128,-8-8 32,3 0-32,2-15-128,8 0 32,-9-10-192,9 2 128,0-18-256,9-7 224,-4-14-96,8 3 128,5-5 128,-2 5 0,2-4-32,5 9 32,-5 1-128,-2 6 64,-6 0 32,2 12 0,-7 4 128,-1 4-64,-13 4 192,5 8-160,-9 3 96,4 8-96,-8-3 0,7 3-32,-3 0-192,10-5 64,-2-5-320,5-6 224,-5-7-992,10 1 641,-5-17-1281,8 4 1024,2-11-1088,-2-1 1024,2-16-1024,-2 14 1024,-8-6-672,4 12 832,-8-4-320,-1 10 576,-3-6-64,8 8 288,-5-8 736,0 8-288,-3-6 992,0 6-704,-7-6 704,12 8-704,-7-2 576,10 4-640,-8-4 448,8 8-512,-5-8 384,5 8-448,-3-8 384,6 8-416,-3-2 416,5 2-448,0-6 352,3 6-352,0-3 256,7 6-289,1-3 129,2 6-224,5-4 64,3 2-128,-4 0-64,4 0 0,0 0-32,0 0 0,5-4 64,-1 4-32,-7-4-32,-5 0 32,-5 0-256,0 4 128,-10 0-384,2 0 256,-10 0-287,2-2 255,-10 4 0,3-4 160,-8-2 64,3 6 32,-22-12 0,2 6 0,1-8 64,11 8-32,2-2 64,7 2-64,-8-8 128,5 8-96,4-4 192,8 8-160,10-8 191,3 4-191,6-8 32,8 8-64,-5-4-64,4 4 32,2-8-32,3 4 0,0-8 64,2 9-32,-2-5-96,-1 8 32,-7 0 32,0 3 0,-10 2-160,-3-2 96,-10 3-32,0 0 33,-8 2 63,0 4 0,-17 0 255,-1 2-127,-3-5 384,11 2-288,-3-6 96,13 4-192,0-9 64,4 2-96,5-2 0,8 0-32,5-2-64,4 2 32,0-6-128,5 6 64,-5-3 32,5 3 0,-1-5 0,5 2 0,-4-5 64,-1 8-32,1-9-448,3 9 224,-3-2-1951,3 4 1183,2-2-4256,-5 0 2912</inkml:trace>
        </inkml:traceGroup>
        <inkml:traceGroup>
          <inkml:annotationXML>
            <emma:emma xmlns:emma="http://www.w3.org/2003/04/emma" version="1.0">
              <emma:interpretation id="{800ADD1D-99B2-41C1-B1BD-DEA93BED07CD}" emma:medium="tactile" emma:mode="ink">
                <msink:context xmlns:msink="http://schemas.microsoft.com/ink/2010/main" type="inkWord" rotatedBoundingBox="21908,10244 22349,10297 22288,10801 21847,10748"/>
              </emma:interpretation>
              <emma:one-of disjunction-type="recognition" id="oneOf44">
                <emma:interpretation id="interp220" emma:lang="zh-CN" emma:confidence="0">
                  <emma:literal>下</emma:literal>
                </emma:interpretation>
                <emma:interpretation id="interp221" emma:lang="zh-CN" emma:confidence="0">
                  <emma:literal>卞</emma:literal>
                </emma:interpretation>
                <emma:interpretation id="interp222" emma:lang="zh-CN" emma:confidence="0">
                  <emma:literal>古</emma:literal>
                </emma:interpretation>
                <emma:interpretation id="interp223" emma:lang="zh-CN" emma:confidence="0">
                  <emma:literal>木</emma:literal>
                </emma:interpretation>
                <emma:interpretation id="interp224" emma:lang="zh-CN" emma:confidence="0">
                  <emma:literal>不</emma:literal>
                </emma:interpretation>
              </emma:one-of>
            </emma:emma>
          </inkml:annotationXML>
          <inkml:trace contextRef="#ctx0" brushRef="#br0" timeOffset="133975">22150 11136 5120,'0'0'2016,"0"0"-1088,-5 2-384,5-2 1120,5 0-928,-5 0 288,8 0-640,0-2 352,7 2-416,-7-4 256,5 4-320,5-5 128,2 5-224,8-8 288,-2 8-256,0-3 96,0 3-160,2-4 64,-2 4-96,0-4 96,0 4-129,-4-4 33,-1 4-32,-3-4-255,0 0 95,-10-4-1024,2 8 640,-15-8-1568,0 8 1152,-8-3-1088,5 6 1152,-10-3-128,5 5 576,-5-5 288,5 3 96,-5-3 512,6 5-288,-6-5 768,10 3-576,-5 1 672,8 0-640,-3 0 704,8 4-672,-5 0 480,10 0-544,-5 4 384,3 2-448,-3 14 480,0 4-513,0 7 289,0 3-352,0-3 64,0 0-192,0 0 0,0-3-64,-3-6-480,3 1 224,-5-11-1247,0-1 799,-3-11-2048,8 0 1504,-5-16-1984,5 4 1792,-5-12-1472,10 2 1600</inkml:trace>
          <inkml:trace contextRef="#ctx0" brushRef="#br0" timeOffset="134197">22417 11346 6016,'13'0'2272,"-13"0"-1216,18 4-608,-15-4 1152,7 7-928,-2 2 480,5 7-704,0-4 96,0 2-288,-3-1-384,-2 1 64,2-6-1696,-2 4 992,-3-12-3424,-1 5 2336</inkml:trace>
        </inkml:traceGroup>
        <inkml:traceGroup>
          <inkml:annotationXML>
            <emma:emma xmlns:emma="http://www.w3.org/2003/04/emma" version="1.0">
              <emma:interpretation id="{5D7AF59B-354F-4141-82D3-91F7D0217210}" emma:medium="tactile" emma:mode="ink">
                <msink:context xmlns:msink="http://schemas.microsoft.com/ink/2010/main" type="inkWord" rotatedBoundingBox="22618,9928 23278,10008 23164,10943 22505,10863"/>
              </emma:interpretation>
              <emma:one-of disjunction-type="recognition" id="oneOf45">
                <emma:interpretation id="interp225" emma:lang="zh-CN" emma:confidence="0">
                  <emma:literal>降</emma:literal>
                </emma:interpretation>
                <emma:interpretation id="interp226" emma:lang="zh-CN" emma:confidence="0">
                  <emma:literal>洚</emma:literal>
                </emma:interpretation>
                <emma:interpretation id="interp227" emma:lang="zh-CN" emma:confidence="0">
                  <emma:literal>峰</emma:literal>
                </emma:interpretation>
                <emma:interpretation id="interp228" emma:lang="zh-CN" emma:confidence="0">
                  <emma:literal>隆</emma:literal>
                </emma:interpretation>
                <emma:interpretation id="interp229" emma:lang="zh-CN" emma:confidence="0">
                  <emma:literal>䧏</emma:literal>
                </emma:interpretation>
              </emma:one-of>
            </emma:emma>
          </inkml:annotationXML>
          <inkml:trace contextRef="#ctx0" brushRef="#br0" timeOffset="134746">22834 11019 5120,'0'-25'1920,"0"25"-1024,8 20-416,-3-20 992,3 0-800,2-4 224,3 1-544,0 3 288,0 7-352,0 1 416,0 0-416,0 3 352,4 2-352,-3-2 416,-2 4-416,-7 1 288,5 4-321,-15-1 1,5 0-160,-10 1-480,2 0 193,-4-4-1121,2-2 736,-3-6-1440,5 3 1152,-10-5-928,10-3 1024,-5-12 32,3 6 480,-3-8 416,8 3-64,-3-8 832,3 8-512,2 1 864,3 7-704,-5-5 672,10 10-704,-5-1 576,0 4-640,0 8 320,3 6-480,-3 6 319,5 3-351,-10 5 128,5-2-256,-3 4 64,6 2-128,-3-5 0,0 1-32,-3-9-768,3-4 416,-5-12-1887,10-3 1215,-2-19-3808,7 0 2688</inkml:trace>
          <inkml:trace contextRef="#ctx0" brushRef="#br0" timeOffset="135399">23057 11074 4480,'26'-5'1664,"-26"5"-896,26 0-128,-13 0 1248,5 5-1056,8-5 416,2 4-768,6-4 416,6 0-480,-1 0 384,-3 8-448,-5-5 32,-2 4-224,-6-3 32,-1 4-96,-6-3-608,-3 2 256,-8-3-1792,0 0 1120</inkml:trace>
          <inkml:trace contextRef="#ctx0" brushRef="#br0" timeOffset="135146">23238 10766 6144,'-5'-5'2272,"5"5"-1216,-5 8-320,2-5 1312,3 5-1120,-10 9 256,2 2-704,-5 9-96,3-2-224,-7 6 32,8-1-96,1-3-64,3-6 0,5-17-480,5-5 256,8-16-416,8 5 352,2-14 0,3 10 128,0 0 96,5 3 32,-5 4 0,1 5 0,-6 3 416,-3 6-224,-13 2 704,-2 8-512,-11 7 511,0 5-479,-15-1 192,5 4-352,-13 2 64,11-7-192,-12 1-352,7 1 128,-6-9-1951,4 0 1119,-8-2-4384,8 2 2944</inkml:trace>
          <inkml:trace contextRef="#ctx0" brushRef="#br0" timeOffset="136100">23150 11218 6144,'-10'0'2272,"10"0"-1216,5-13-448,0 10 1024,3 3-896,5-5 64,4 2-512,5-5-96,0 8-128,9-8 32,0 8-64,0-4 128,-5 4-96,-8 0 32,-1 8-32,-17 1 224,0 2-160,-23 5 608,6 7-448,-17 4 799,3 4-607,-10 0 608,7-4-608,-1-2 160,9-2-352,3-4-96,15-3-128,3-4-64,10-4 32,8-8 32,5 3-32,8-6-96,5 3 32,4-8-256,4 3 160,-3-2-800,-2 7 512,-11-8-992,-3 3 769,-6-1-1217,-5 1 1024,-4-6-1216,4 3 1184,-5-4-704,-1 4 896,-3-6-320,5 1 576,-5-7 0,0 9 256,-5-9 96,2 9 64,-10-9 192,-1 9-96,-3-8 608,8 3-416,-9-4 960,10 9-704,-5-6 800,8 6-768,-8-5 544,8 8-640,-3 2 512,8 0-544,-8 3 448,8 6-480,-10 3 383,10 0-447,-5 7 320,5 1-384,0 11 352,5-3-384,0 9 224,0 5-256,-5 6 0,3 5-128,-6 11-256,3 1 64,-5 4-864,0-8 512,0-8-2623,5-16 1727,0-12-3872,5-4 2944</inkml:trace>
        </inkml:traceGroup>
        <inkml:traceGroup>
          <inkml:annotationXML>
            <emma:emma xmlns:emma="http://www.w3.org/2003/04/emma" version="1.0">
              <emma:interpretation id="{EEFCFAEE-7519-4204-AD69-1BE56C236E3D}" emma:medium="tactile" emma:mode="ink">
                <msink:context xmlns:msink="http://schemas.microsoft.com/ink/2010/main" type="inkWord" rotatedBoundingBox="23368,10768 23439,10068 23861,10110 23790,10811"/>
              </emma:interpretation>
              <emma:one-of disjunction-type="recognition" id="oneOf46">
                <emma:interpretation id="interp230" emma:lang="zh-CN" emma:confidence="0">
                  <emma:literal>方</emma:literal>
                </emma:interpretation>
                <emma:interpretation id="interp231" emma:lang="zh-CN" emma:confidence="0">
                  <emma:literal>六</emma:literal>
                </emma:interpretation>
                <emma:interpretation id="interp232" emma:lang="zh-CN" emma:confidence="0">
                  <emma:literal>高</emma:literal>
                </emma:interpretation>
                <emma:interpretation id="interp233" emma:lang="zh-CN" emma:confidence="0">
                  <emma:literal>亏</emma:literal>
                </emma:interpretation>
                <emma:interpretation id="interp234" emma:lang="zh-CN" emma:confidence="0">
                  <emma:literal>示</emma:literal>
                </emma:interpretation>
              </emma:one-of>
            </emma:emma>
          </inkml:annotationXML>
          <inkml:trace contextRef="#ctx0" brushRef="#br0" timeOffset="137979">23698 11182 7040,'-26'12'2720,"26"-12"-1472,-18 0-672,18 0 1088,3 0-928,2 0 64,8 0-512,5-4 96,-1 4-224,9-8 64,5 3-128,5-6 0,-2 8-32,6-9 32,4 4-64,-5-3-160,5 6 64,-18-3-1024,1 5 608,-10-5-1568,-2 8 1152,-15-4-800,0 8 992,-15-4 160,2 8 352,-3-5 416,1 5-128,-6-3 832,8 1-512,-5-1 928,5 3-736,-5-1 832,10 6-832,-6 1 608,6 3-704,-10 5 383,4 6-543,-6 3 256,5 1-352,-6 2 64,8 5-192,-10-3-288,10-1 96,-5-9-896,6-1 512,-2-9-1631,10-5 1151,0-11-1664,8 0 1472,-4-16-864,9 2 1152,4-11-64,5 6 544,0-4 352,3 7 32,2-4 640,-2 4-384,1 1 1088,0 4-768,0 3 992,-1 3-928,7 5 672,1 8-800,-6 0 640,0 4-672,-15 4 384,-4-2-544,-13 6 32,1 0-225,-10-1-95,0 5-32,-3-1-479,-2 1 255,5-5-2016,5 1 1216,5-12-3680,4-5 2624</inkml:trace>
          <inkml:trace contextRef="#ctx0" brushRef="#br0" timeOffset="137278">23821 10877 5888,'-5'-8'2272,"5"8"-1216,5 8-384,-2-3 1344,3-2-1120,2 5 448,1 4-832,4 7 128,0 6-352,0-3 96,0 1-224,0-7-64,0 0-64,-4-9-1248,-1 6 672,-8-10-3648,6 2 2336</inkml:trace>
        </inkml:traceGroup>
        <inkml:traceGroup>
          <inkml:annotationXML>
            <emma:emma xmlns:emma="http://www.w3.org/2003/04/emma" version="1.0">
              <emma:interpretation id="{61A30FF6-0050-45F9-ADFB-29AAE4187889}" emma:medium="tactile" emma:mode="ink">
                <msink:context xmlns:msink="http://schemas.microsoft.com/ink/2010/main" type="inkWord" rotatedBoundingBox="23898,10754 24117,9936 24593,10063 24373,10881"/>
              </emma:interpretation>
              <emma:one-of disjunction-type="recognition" id="oneOf47">
                <emma:interpretation id="interp235" emma:lang="zh-CN" emma:confidence="0">
                  <emma:literal>式</emma:literal>
                </emma:interpretation>
                <emma:interpretation id="interp236" emma:lang="zh-CN" emma:confidence="0">
                  <emma:literal>术</emma:literal>
                </emma:interpretation>
                <emma:interpretation id="interp237" emma:lang="zh-CN" emma:confidence="0">
                  <emma:literal>弎</emma:literal>
                </emma:interpretation>
                <emma:interpretation id="interp238" emma:lang="zh-CN" emma:confidence="0">
                  <emma:literal>书</emma:literal>
                </emma:interpretation>
                <emma:interpretation id="interp239" emma:lang="zh-CN" emma:confidence="0">
                  <emma:literal>武</emma:literal>
                </emma:interpretation>
              </emma:one-of>
            </emma:emma>
          </inkml:annotationXML>
          <inkml:trace contextRef="#ctx0" brushRef="#br0" timeOffset="138464">24302 11077 6272,'0'-3'2368,"0"3"-1280,0 6-512,5-1 1216,3-2-992,2-3 192,-2 5-640,5-5-64,0 3-160,1-3 64,3 0-128,-5 0 128,6 0-128,-5 0-32,2 4 0,-7-4-32,0 4 0,2-4 128,-2 0-64,-4-4-160,2 4 32,-3-4-1376,2 4 800,0-8-3008,-2 8 2048,-3-3-2080,4 6 2112</inkml:trace>
          <inkml:trace contextRef="#ctx0" brushRef="#br0" timeOffset="139272">24220 11308 7552,'-10'0'2880,"10"0"-1536,5 0-1088,-5 0 832,8 0-672,2 0 0,7 0-256,5-9-32,0 5-64,4-4-64,0 8 32,-8-4 224,-5 4-128,-3 4 608,-2 4-448,-16 5 607,-2 6-511,-11 0 512,-2 4-512,2 2 352,7-3-416,0 2 128,6-1-288,0-3 0,8-4-96,0-5-256,4-3 96,5-13-800,4 5 480,5-11-1344,-2 3 961,2-12-1601,5 9 1376,-10-17-1344,4 9 1344,-8-12-512,4 3 896,-4-7 0,0 8 384,-5-5 64,1 9 128,-2-4 64,2 8 0,-5-4 256,0 3-128,-5-12 672,5 6-448,-3-10 960,3 9-736,-5-1 928,5 14-864,-4-6 800,4 7-800,-6-1 576,12 6-704,-6 4 224,0 4-416,0 12 223,4 10-287,1 6 192,-2 0-224,2-1 128,4 4-192,0 8 224,-1-1-256,2 10 160,3-7-160,-5 7 0,5-4-64,0-2-64,0 2 32,2-5-480,-2 0 256,-5 0-1248,1-5 800,-1-2-2399,1-1 1695,-4-11-3392,-1-5 2656</inkml:trace>
          <inkml:trace contextRef="#ctx0" brushRef="#br0" timeOffset="139520">24637 10797 7552,'-10'3'2816,"10"-3"-1536,5 12-992,-5-8 768,5 4-640,0-1-128,3 6-192,0-1-1408,7-2 704,-3 7-3488,5-2 2272</inkml:trace>
        </inkml:traceGroup>
      </inkml:traceGroup>
    </inkml:traceGroup>
  </inkml:traceGroup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46:23.85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2AA9AC29-F290-448A-A6DB-D5C7DCDF8BD1}" emma:medium="tactile" emma:mode="ink">
          <msink:context xmlns:msink="http://schemas.microsoft.com/ink/2010/main" type="inkDrawing" rotatedBoundingBox="7432,7044 11227,7070 11226,7140 7431,7114" shapeName="Other"/>
        </emma:interpretation>
      </emma:emma>
    </inkml:annotationXML>
    <inkml:trace contextRef="#ctx0" brushRef="#br0">7684 7879 3584,'-4'0'1408,"4"0"-768,0 0-416,0 0 768,0 0-576,0-4 352,4 4-448,1-4 320,-1 0-352,1-3 192,4 2-256,-6-3 224,7 5-256,-2-6 160,0 9-192,7-3 288,-2 3-256,-5 0 256,5 3-256,-3 3 160,2 0-192,2 2 128,-2 0-160,2 0 64,3 0-96,1-4 0,3 3-32,7-3 32,-2 1-64,-5-5-32,6 0 32,-1 0-32,0 0 0,-3 0-96,3 0 64,0 0 96,5 0-32,0 0-32,-5 0 32,0-5-32,1 5 0,-1-4-96,5 4 64,0-7 32,-1 7 0,1-4 64,0 4-32,3-4-32,1 0 32,5 0-32,-5 4 0,-1-4 0,2 8 0,-1-4 0,0 0 0,5 0 0,-6 0 0,2 0 0,0 4 0,-2 0 0,-4 0 0,1 0 0,0 3 0,0-3 0,4 4 0,0-5-160,0 2 96,4-10-256,-4 5 192,5-6-320,-5 1 288,1-3-96,-5 5 160,2-5 64,-1 4 32,-1 0 0,-1 4 0,1 0 0,0 4 0,0 0 0,-5 0 0,0 0 0,-4 3 0,4-3-96,0 4 64,1-5 32,-1 2 0,0-5 64,0 3-32,5-6-32,0 3 32,5-5-128,3 10 64,-4-5 96,-4 0-32,5 0-32,-2 3 32,-4-3-32,1 5 0,0-5 0,0 0 0,0-5 0,-5 5 0,-1-3 0,3-2 0,3 2-96,-2 3 64,2-3 32,0 6 0,4-3 0,1 0 0,3 0 64,-3 3-32,3-3 64,-4 5-64,-1-5-32,-3 0 32,0-5-128,-5 2 64,5-5 32,4 8 0,1-8 0,-5 8 0,-1-7 64,0 7-32,0-4 128,1 8-96,0-4 32,0 0-32,0 0 32,-6 0-64,6 0-32,5 4 32,3-4-32,-8 0 0,-4 0 64,-1 0-32,-4 0-32,5 0 32,-6-4-480,2 0 256,-7-4-3424,7 4 1984</inkml:trace>
  </inkml:traceGroup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47:00.90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167859E1-FE94-4902-AD7E-3AD880ACF740}" emma:medium="tactile" emma:mode="ink">
          <msink:context xmlns:msink="http://schemas.microsoft.com/ink/2010/main" type="inkDrawing" rotatedBoundingBox="3373,8415 6988,8257 6994,8390 3379,8548" shapeName="Other"/>
        </emma:interpretation>
      </emma:emma>
    </inkml:annotationXML>
    <inkml:trace contextRef="#ctx0" brushRef="#br0">3627 9297 2048,'0'20'864,"5"-15"-448,3-30-128,-4 17 544,5 8-448,4 8 128,5-11-128,-1 3 0,6 8-64,-2-5 32,5 0-192,2 3-96,10-3 96,-2 2 128,-2-10-160,2 5 64,-2-9 32,1 6-32,1-8 32,3 3-128,5-4-64,0 1 0,-1-2 32,6 5 32,8 2 32,-4-2-224,17-1 0,-4 1 96,-1-3 128,2 0-96,-3 3-96,-5 0 96,-2-4 32,-1 4-96,6 0-32,-5 5 96,13 3 32,-9 8 64,1 3 0,-6 1-64,-2-1-64,-2 2 32,-4-2 32,4 0-32,-3-2-32,-5-9 32,0-5 32,4 1-32,1-4-32,3 0-64,4 5 32,3 0 32,-2-5 64,4 3-32,1 2-32,-2 3-64,-2-4 32,-1 0 32,4 0 64,1 0-96,8-3-64,-1 2 64,1 2 64,5 3-64,-1 0 0,-3 3 32,4 5 0,-1 0 0,4 0 0,12-4-576,-8-4-256,-2-12-1536</inkml:trace>
  </inkml:traceGroup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48:47.49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46AB15D-E4E0-41F4-93E5-CC53B4803873}" emma:medium="tactile" emma:mode="ink">
          <msink:context xmlns:msink="http://schemas.microsoft.com/ink/2010/main" type="writingRegion" rotatedBoundingBox="1659,806 10631,764 10636,1900 1665,1942"/>
        </emma:interpretation>
      </emma:emma>
    </inkml:annotationXML>
    <inkml:traceGroup>
      <inkml:annotationXML>
        <emma:emma xmlns:emma="http://www.w3.org/2003/04/emma" version="1.0">
          <emma:interpretation id="{9DA9F47B-CA47-4AC9-8D93-7D4E1A3DD763}" emma:medium="tactile" emma:mode="ink">
            <msink:context xmlns:msink="http://schemas.microsoft.com/ink/2010/main" type="paragraph" rotatedBoundingBox="1659,806 10631,764 10636,1900 1665,19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F4E456-1892-487C-B790-475BFFAD29C0}" emma:medium="tactile" emma:mode="ink">
              <msink:context xmlns:msink="http://schemas.microsoft.com/ink/2010/main" type="line" rotatedBoundingBox="1659,806 10631,764 10636,1900 1665,1942"/>
            </emma:interpretation>
          </emma:emma>
        </inkml:annotationXML>
        <inkml:traceGroup>
          <inkml:annotationXML>
            <emma:emma xmlns:emma="http://www.w3.org/2003/04/emma" version="1.0">
              <emma:interpretation id="{AFCB34B4-590E-438A-828F-935627EC7D20}" emma:medium="tactile" emma:mode="ink">
                <msink:context xmlns:msink="http://schemas.microsoft.com/ink/2010/main" type="inkWord" rotatedBoundingBox="1661,1193 2203,1191 2207,1940 1665,1942"/>
              </emma:interpretation>
              <emma:one-of disjunction-type="recognition" id="oneOf0">
                <emma:interpretation id="interp0" emma:lang="zh-CN" emma:confidence="0">
                  <emma:literal>2</emma:literal>
                </emma:interpretation>
                <emma:interpretation id="interp1" emma:lang="zh-CN" emma:confidence="0">
                  <emma:literal>又</emma:literal>
                </emma:interpretation>
                <emma:interpretation id="interp2" emma:lang="zh-CN" emma:confidence="0">
                  <emma:literal>廴</emma:literal>
                </emma:interpretation>
                <emma:interpretation id="interp3" emma:lang="zh-CN" emma:confidence="0">
                  <emma:literal>文</emma:literal>
                </emma:interpretation>
                <emma:interpretation id="interp4" emma:lang="zh-CN" emma:confidence="0">
                  <emma:literal>义</emma:literal>
                </emma:interpretation>
              </emma:one-of>
            </emma:emma>
          </inkml:annotationXML>
          <inkml:trace contextRef="#ctx0" brushRef="#br0">1946 2038 3200,'-27'-32'1216,"27"32"-640,18 0-480,-13 0 800,3 0-512,2-4 1024,-2 4-800,5-8 832,0 5-800,5-5 288,0 8-544,0-3 96,2 3-320,8 0 288,3 3-256,3-3 320,1 8-288,-1 0 224,-3 7-224,-3 4 64,-7 9-160,-9 11 0,2 0-64,-17 11 160,3-3-128,-13 8 192,-2-5-192,-11 6 96,0-9-96,-9-9 0,4-7-32,-13-6 32,10-6-64,-9-12-32,7-3 32,0-12 95,10 0-63,-5-11-32,18-1 0,0-3-128,13 7 64,5-3 32,8 8 0,4-1 128,9 7-64,0 10 192,0 7-160,6 2 192,3 6-192,1-1 96,-7 0-96,2 6 0,-4-2-32,-1-4-128,6 0 32,-2 1 160,-4-1-64,0 1-320,-4 4 160,0-4-2175,5-4 1247,-10-13-4128,-5 0 2880</inkml:trace>
        </inkml:traceGroup>
        <inkml:traceGroup>
          <inkml:annotationXML>
            <emma:emma xmlns:emma="http://www.w3.org/2003/04/emma" version="1.0">
              <emma:interpretation id="{CC962A9F-2E44-459C-877A-625B88AF5237}" emma:medium="tactile" emma:mode="ink">
                <msink:context xmlns:msink="http://schemas.microsoft.com/ink/2010/main" type="inkWord" rotatedBoundingBox="2584,1651 2646,1650 2647,1765 2585,1765"/>
              </emma:interpretation>
              <emma:one-of disjunction-type="recognition" id="oneOf1">
                <emma:interpretation id="interp5" emma:lang="zh-CN" emma:confidence="0">
                  <emma:literal>、</emma:literal>
                </emma:interpretation>
                <emma:interpretation id="interp6" emma:lang="zh-CN" emma:confidence="0">
                  <emma:literal>.</emma:literal>
                </emma:interpretation>
                <emma:interpretation id="interp7" emma:lang="zh-CN" emma:confidence="0">
                  <emma:literal>,</emma:literal>
                </emma:interpretation>
                <emma:interpretation id="interp8" emma:lang="zh-CN" emma:confidence="0">
                  <emma:literal>·</emma:literal>
                </emma:interpretation>
                <emma:interpretation id="interp9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216">2832 2494 8576,'0'-56'3232,"0"56"-1728,4 20-1344,-4-12 1120,6 0-768,-3 4 256,2-2-480,0-1-1,2 2-191,4-3-1055,-3 6 543,-3-8-3296,3 2 2048</inkml:trace>
        </inkml:traceGroup>
        <inkml:traceGroup>
          <inkml:annotationXML>
            <emma:emma xmlns:emma="http://www.w3.org/2003/04/emma" version="1.0">
              <emma:interpretation id="{35392971-04B3-439A-A66A-3511F48F8E4C}" emma:medium="tactile" emma:mode="ink">
                <msink:context xmlns:msink="http://schemas.microsoft.com/ink/2010/main" type="inkWord" rotatedBoundingBox="3028,808 4369,802 4374,1883 3033,1889"/>
              </emma:interpretation>
              <emma:one-of disjunction-type="recognition" id="oneOf2">
                <emma:interpretation id="interp10" emma:lang="zh-CN" emma:confidence="0">
                  <emma:literal>添</emma:literal>
                </emma:interpretation>
                <emma:interpretation id="interp11" emma:lang="zh-CN" emma:confidence="0">
                  <emma:literal>舔</emma:literal>
                </emma:interpretation>
                <emma:interpretation id="interp12" emma:lang="zh-CN" emma:confidence="0">
                  <emma:literal>漆</emma:literal>
                </emma:interpretation>
                <emma:interpretation id="interp13" emma:lang="zh-CN" emma:confidence="0">
                  <emma:literal>溱</emma:literal>
                </emma:interpretation>
                <emma:interpretation id="interp14" emma:lang="zh-CN" emma:confidence="0">
                  <emma:literal>漏</emma:literal>
                </emma:interpretation>
              </emma:one-of>
            </emma:emma>
          </inkml:annotationXML>
          <inkml:trace contextRef="#ctx0" brushRef="#br0" timeOffset="1129">3366 2590 8064,'-3'44'2976,"3"-44"-1600,0 20-704,0-14 1312,0 2-1120,0-8 415,0 0-767,0 0 224,8 8-448,0-11 0,7-2-192,-2-23-704,-1-2 352,10-29-2303,1 10 1407,12-27-4160,4 10 2976</inkml:trace>
          <inkml:trace contextRef="#ctx0" brushRef="#br0" timeOffset="926">3328 1944 6272,'-6'3'2368,"6"-3"-1280,6 13-640,-2-9 1216,0-1-960,6 2 544,-2 3-768,4-8 448,6 0-512,5 0 192,-2 0-353,2-5 1,-2 5-160,-3-3-128,0 3 0,-10 0-1023,2 3 575,-20 2-2144,6 1 1472,-14 7-1376,6 7 1440,-16-1-64,12 4 704,-15 0 544,8 1-32,-7 4 1216,8 2-704,-5-7 1440,14 2-1152,0-6 736,13-3-928,5-10 128,7-1-480,6-10-32,4 2-192,0-5-1312,4 5 640,-8-5-3840,0 8 2432</inkml:trace>
          <inkml:trace contextRef="#ctx0" brushRef="#br0" timeOffset="1880">3652 2042 7424,'-8'0'2816,"8"0"-1536,8 3-736,-2-3 1280,6 0-1024,6-7 544,8 2-833,10-9 321,2 1-512,19-13-96,4 2-128,1-4-1056,-5 5 512,-13-1-1439,-3 13 1055,-21-1-1024,-2 4 1088,-12-3-256,-4 8 608,-4-10 96,-4 9 192,-6-12 96,2 10 32,-6-7 416,6 10-224,-8-6 768,10 9-544,-5-3 736,8 3-672,-3 3 544,3 6-576,-3 7 448,3 3-480,-3 7 383,3 2-447,-12 7 480,3 4-512,-12 3 160,8 2-320,-12 10 0,4-2-96,-10 17-64,10-5 32,-10-3-672,10-6 352,0-8-2207,14-8 1375,-6-13-4096,8-7 2944</inkml:trace>
          <inkml:trace contextRef="#ctx0" brushRef="#br0" timeOffset="1461">3762 1667 7552,'0'-3'2816,"0"3"-1536,8 0-640,-3 0 1408,0 0-1152,3-5 383,10 5-799,0-4 160,2 4-384,8-7 192,2 3-224,0-9 128,6 7-192,0-7 64,-6 10-128,-4-6-64,0 6 0,-3-2-32,3 5 0,-8 0-288,-5 8 160,-13 1-1216,0 7 736,-13-1-2399,0 4 1663,-23 14-3456,0 5 2688</inkml:trace>
          <inkml:trace contextRef="#ctx0" brushRef="#br0" timeOffset="2717">4068 2174 4480,'0'0'1664,"0"0"-896,0 0-128,0 0 1312,0 0-1056,0 0 768,0 8-992,0-1 512,5 6-704,-5 1 512,5 6-544,-2 4 607,7 4-607,-5 6 416,3 4-512,-3 6 128,3-2-320,-3-2 0,-2-2-96,-3-5 32,5-8-64,-10 0-160,5-6 64,-8-7-896,3-4 544,-8-13-1663,10 2 1151,-12-19-1248,7 2 1248,-15-16-448,10 8 800,-13-8 192,8 11 224,-8-2 480,9 10-160,-4-2 768,8 11-512,-5 1 864,8 7-704,-3 3 608,10 5-672,-7 12 512,10 8-576,-4 2 319,8 1-447,-4 0 128,0-3-288,0-4 0,5-2-96,0-6-480,-2 0 224,2-12-1375,0 0 831,-2-12-2464,7 4 1792,3-12-2752,0 2 2368</inkml:trace>
          <inkml:trace contextRef="#ctx0" brushRef="#br0" timeOffset="2116">3942 2044 7040,'62'13'2720,"-62"-13"-1472,56 23-832,-35-15 1280,7 3-992,7 0 384,5 3-640,3-3 0,4 0-256,2 1-32,0 4-96,-5-5 32,-6 0-64,3-3-512,-7 4 256,-11-4-1600,-3 0 1024,-20 0-3616,0 0 2464</inkml:trace>
          <inkml:trace contextRef="#ctx0" brushRef="#br0" timeOffset="3017">4166 2397 6784,'18'11'2624,"-18"-11"-1408,43 36-800,-29-22 1280,-6 2-992,2 4 448,6 0-672,-2-4-64,-1-2-256,-5 0-448,2-4 160,-7-6-1600,2 0 960,-5-16-2784,5 6 2016,-2-19-1984,2 2 2016</inkml:trace>
          <inkml:trace contextRef="#ctx0" brushRef="#br0" timeOffset="3233">4420 2311 5888,'8'8'2176,"-8"-8"-1152,18 22-352,-10-10 1344,2 1-1120,-2 1 512,5 6-864,0 4 128,5 4-384,-5-6-448,5 1 64,0-7-2816,0 1 1632,-1-14-3456,4 2 2688</inkml:trace>
        </inkml:traceGroup>
        <inkml:traceGroup>
          <inkml:annotationXML>
            <emma:emma xmlns:emma="http://www.w3.org/2003/04/emma" version="1.0">
              <emma:interpretation id="{79D3AA65-FC9C-4E8C-901E-7062E3EDD790}" emma:medium="tactile" emma:mode="ink">
                <msink:context xmlns:msink="http://schemas.microsoft.com/ink/2010/main" type="inkWord" rotatedBoundingBox="4710,967 5814,962 5818,1790 4714,1795"/>
              </emma:interpretation>
              <emma:one-of disjunction-type="recognition" id="oneOf3">
                <emma:interpretation id="interp15" emma:lang="zh-CN" emma:confidence="0">
                  <emma:literal>加</emma:literal>
                </emma:interpretation>
                <emma:interpretation id="interp16" emma:lang="zh-CN" emma:confidence="0">
                  <emma:literal>如</emma:literal>
                </emma:interpretation>
                <emma:interpretation id="interp17" emma:lang="zh-CN" emma:confidence="0">
                  <emma:literal>和</emma:literal>
                </emma:interpretation>
                <emma:interpretation id="interp18" emma:lang="zh-CN" emma:confidence="0">
                  <emma:literal>的</emma:literal>
                </emma:interpretation>
                <emma:interpretation id="interp19" emma:lang="zh-CN" emma:confidence="0">
                  <emma:literal>扣</emma:literal>
                </emma:interpretation>
              </emma:one-of>
            </emma:emma>
          </inkml:annotationXML>
          <inkml:trace contextRef="#ctx0" brushRef="#br0" timeOffset="4598">4976 2189 7040,'-8'-3'2720,"8"3"-1472,-5 3-608,2-3 1216,6 5-1056,-3-2 256,0 5-672,5-8 96,3 3-320,10-6-65,8 3-63,14-11-32,9 3 0,8-12 64,0 4-32,4-4-32,-4 6 32,-5-2-32,1 4 0,-14 1 0,-3 6 0,-10 5 128,-4 5-64,-4 6 384,-5 5-224,-10 4 448,7 2-384,-10 9 288,0 0-320,-10 10 288,7-2-320,-10 6 96,3 2-192,-2 0 64,4 0-96,-7-8 96,7-8-128,-5-11-224,8-4 64,-8-16-864,8 0 512,-3-20-1280,3-2 960,2-22-959,6 8 991,-3-10-416,10 10 672,-2-2-64,2 7 320,-2 4 128,5 7 64,0 1 288,5 10-128,-6 1 672,6 5-448,-5-2 608,0 10-544,-3-2 480,3 9-480,-10 4 319,7 0-415,-10-1 64,5 4-256,-5-3-64,3-1-32,-3-7-192,5 0 96,0-11-384,-2-2 224,2-9-160,8 1 225,0-7-1,4 6 96,1-6 64,4 9 0,-5-6 64,6 6-32,-2-2 64,2 7-64,-2-2 127,6 3-95,-5 2 128,4 3-128,-8 3 192,-6 5-160,-7 3 320,4 9-224,-23 7 320,6 1-288,-18 3 512,-1 4-416,-7 4 512,8-3-512,-5-8 224,13-2-320,0-10-64,10 0-96,8-21-64,8 2 32,15-25-192,6 6 96,12-18-1088,-2 8 608,1-10-2368,-1 11 1633,-3-4-4289,-7 7 3136</inkml:trace>
          <inkml:trace contextRef="#ctx0" brushRef="#br0" timeOffset="3729">5315 1756 5376,'0'-3'2112,"0"3"-1152,-13 0-288,13 0 1216,3 3-1056,-3-3 672,0 0-896,0 5 512,5 3-640,0 3 384,-2 5-513,2 4 481,0 3-512,-5 7 352,0 1-384,-5 9 352,0 0-384,-8 5 160,5-1-256,-10 6 64,5 5-128,-9-2-64,8-1 0,-6-1-1024,7-9 544,-6-7-2559,10-4 1663,-4-11-2944,5-7 2464,-5-18-2048,8-3 2240</inkml:trace>
        </inkml:traceGroup>
        <inkml:traceGroup>
          <inkml:annotationXML>
            <emma:emma xmlns:emma="http://www.w3.org/2003/04/emma" version="1.0">
              <emma:interpretation id="{23C53960-0317-4FDE-8CC4-91618712D425}" emma:medium="tactile" emma:mode="ink">
                <msink:context xmlns:msink="http://schemas.microsoft.com/ink/2010/main" type="inkWord" rotatedBoundingBox="6074,1806 6086,1172 6370,1177 6358,1811"/>
              </emma:interpretation>
              <emma:one-of disjunction-type="recognition" id="oneOf4">
                <emma:interpretation id="interp20" emma:lang="zh-CN" emma:confidence="0">
                  <emma:literal>了</emma:literal>
                </emma:interpretation>
                <emma:interpretation id="interp21" emma:lang="zh-CN" emma:confidence="0">
                  <emma:literal>丁</emma:literal>
                </emma:interpretation>
                <emma:interpretation id="interp22" emma:lang="zh-CN" emma:confidence="0">
                  <emma:literal>J</emma:literal>
                </emma:interpretation>
                <emma:interpretation id="interp23" emma:lang="zh-CN" emma:confidence="0">
                  <emma:literal>個</emma:literal>
                </emma:interpretation>
                <emma:interpretation id="interp24" emma:lang="zh-CN" emma:confidence="0">
                  <emma:literal>于</emma:literal>
                </emma:interpretation>
              </emma:one-of>
            </emma:emma>
          </inkml:annotationXML>
          <inkml:trace contextRef="#ctx0" brushRef="#br0" timeOffset="5333">6350 1960 6656,'-17'4'2464,"17"-4"-1344,0 2-736,0-2 1152,4 6-864,1-6 480,3 2-704,10 4 192,4-3-384,4 0 0,0 2-160,5-10 0,0 5-32,-1-3-608,-4 0 288,-3-3-1440,-2 6 928,-11-2-1184,-7 4 1088,-11-2-320,3 0 672,-8 0 320,0 6 128,-5-3 544,10 5-256,-4 0 896,6 3-640,-2 4 928,8 10-800,0 2 672,4 0-736,0 5 640,2 6-672,-3 2 447,2-2-543,-1 9 384,1 0-448,-5 0 480,0-2-512,-5-5 160,5-8-320,-9-4 0,6-6-96,-11-6-192,5-4 64,-12-9-960,3 2 576,-13-13-1855,8 2 1279,-3-16-2080,8 0 1760,3-20-2720,0 8 2304</inkml:trace>
        </inkml:traceGroup>
        <inkml:traceGroup>
          <inkml:annotationXML>
            <emma:emma xmlns:emma="http://www.w3.org/2003/04/emma" version="1.0">
              <emma:interpretation id="{A46D740D-BCF7-4D65-830E-177E85ADEA1F}" emma:medium="tactile" emma:mode="ink">
                <msink:context xmlns:msink="http://schemas.microsoft.com/ink/2010/main" type="inkWord" rotatedBoundingBox="6855,761 7155,1747 6697,1886 6397,900"/>
              </emma:interpretation>
              <emma:one-of disjunction-type="recognition" id="oneOf5">
                <emma:interpretation id="interp25" emma:lang="zh-CN" emma:confidence="0">
                  <emma:literal>页</emma:literal>
                </emma:interpretation>
                <emma:interpretation id="interp26" emma:lang="zh-CN" emma:confidence="0">
                  <emma:literal>负</emma:literal>
                </emma:interpretation>
                <emma:interpretation id="interp27" emma:lang="zh-CN" emma:confidence="0">
                  <emma:literal>贡</emma:literal>
                </emma:interpretation>
                <emma:interpretation id="interp28" emma:lang="zh-CN" emma:confidence="0">
                  <emma:literal>負</emma:literal>
                </emma:interpretation>
                <emma:interpretation id="interp29" emma:lang="zh-CN" emma:confidence="0">
                  <emma:literal>頁</emma:literal>
                </emma:interpretation>
              </emma:one-of>
            </emma:emma>
          </inkml:annotationXML>
          <inkml:trace contextRef="#ctx0" brushRef="#br0" timeOffset="5814">6784 1648 6144,'5'-4'2272,"-5"4"-1216,18 4-320,-10-4 1312,1 0-1120,5 0 544,4 0-896,-2 0 352,6 0-577,0-4 193,0 4-320,-4-4 224,3 0-256,-3-1 320,0 5-288,-5-3 384,5 6-352,-11-3 288,7 5-288,-9-1 192,4 4-224,-9-1 0,3 5-128,-6-4 0,-2 3-32,-4 1-64,0 4 32,-8 0-32,9 4 0,-10 2 0,5 3 0,-10-3-96,10 6 64,-8 0 32,8-2 0,-5 1 0,5 1 0,-5-1 0,9-4 0,-7 1 0,6-1 0,-8-4-512,10 1 288,-5-4-1728,8-5 1056,-8-6-3039,8-1 2207,-3-13-3232,8 1 2816</inkml:trace>
          <inkml:trace contextRef="#ctx0" brushRef="#br0" timeOffset="6017">6828 1972 7040,'4'14'2720,"-4"-14"-1472,8 33-672,-2-19 1312,-2 6-1088,2 4 544,-4-1-800,-2 8 191,6 4-415,-6-4-32,0 0-192,0-4-704,0 1 352,0-8-2047,0-4 1311,0-16-3744,0 0 2656</inkml:trace>
          <inkml:trace contextRef="#ctx0" brushRef="#br0" timeOffset="6480">7012 1972 6144,'13'-12'2272,"-13"12"-1216,26 0-608,-13 0 1280,2 0-992,6 0 800,2 4-896,-7-2 704,6 12-737,1-8 577,-2 7-672,-3 2 448,0 4-544,-10 0 320,5 1-416,-16 4 192,3-1-288,-10 4-64,2 4-96,-10-3-128,0-1 32,-8-4-1024,4-3 576,-4-7-2080,4-2 1441,0-11-1953,4-5 1760,0-9-1056,10 2 1376,0-12-96,3 8 640,0-10 608,10 6-32,-5-7 1088,0 10-672,0 3 1440,5 1-1120,-5 6 960,3 3-1088,-3 8 480,5 3-704,-5 6 479,5 1-543,-10 14 256,0-5-416,-8 4 0,5 6-192,-15 1-352,6 5 160,-9-1-1952,5-2 1121,-7 0-4545,12-6 3072</inkml:trace>
          <inkml:trace contextRef="#ctx0" brushRef="#br0" timeOffset="6696">7069 2271 8320,'23'8'3168,"-23"-8"-1728,34 31-832,-21-20 1536,1 6-1185,8 2 513,0 4-896,4 1 0,0 4-384,-3-6-96,3 1-64,-5-7-1184,1 1 640,-4-6-3167,-5 0 2047,-5-11-3520,5 5 2944</inkml:trace>
        </inkml:traceGroup>
        <inkml:traceGroup>
          <inkml:annotationXML>
            <emma:emma xmlns:emma="http://www.w3.org/2003/04/emma" version="1.0">
              <emma:interpretation id="{29653E3D-65C8-4C5C-8F14-C916CBCE9C14}" emma:medium="tactile" emma:mode="ink">
                <msink:context xmlns:msink="http://schemas.microsoft.com/ink/2010/main" type="inkWord" rotatedBoundingBox="7331,780 9153,771 9159,1903 7336,1912"/>
              </emma:interpretation>
              <emma:one-of disjunction-type="recognition" id="oneOf6">
                <emma:interpretation id="interp30" emma:lang="zh-CN" emma:confidence="0">
                  <emma:literal>点</emma:literal>
                </emma:interpretation>
                <emma:interpretation id="interp31" emma:lang="zh-CN" emma:confidence="0">
                  <emma:literal>點</emma:literal>
                </emma:interpretation>
                <emma:interpretation id="interp32" emma:lang="zh-CN" emma:confidence="0">
                  <emma:literal>桌</emma:literal>
                </emma:interpretation>
                <emma:interpretation id="interp33" emma:lang="zh-CN" emma:confidence="0">
                  <emma:literal>莫</emma:literal>
                </emma:interpretation>
                <emma:interpretation id="interp34" emma:lang="zh-CN" emma:confidence="0">
                  <emma:literal>美</emma:literal>
                </emma:interpretation>
              </emma:one-of>
            </emma:emma>
          </inkml:annotationXML>
          <inkml:trace contextRef="#ctx0" brushRef="#br0" timeOffset="7898">7684 1975 7040,'-5'16'2624,"5"-16"-1408,10 20-640,-7-9 1312,7 0-1088,-2 9 544,5 4-800,-3-1-1,8 1-351,-10-1-96,0 4-64,-4-7-831,1-6 447,0-5-1824,-1-5 1216,0-11-928,1 1 1120,3-16 128,5 2 384,5-10 256,5 5 0,3 2 640,4 4-352,1 0 1024,0 7-736,0 4 512,-5 3-640,0 2 192,-3 6-384,-11 5 128,1 4-224,-17 7 128,-5 1-160,-22 4 224,4 4-224,-17 2 320,5 1-256,-4-7 255,12-1-255,0-7 96,13-4-160,10-4-64,13 0-32,8-13-32,5 2 0,11-8-288,6-3 160,1 3-1567,-2 3 927,-6 0-3040,-2 5 2112,-18-1-2464,1 4 2368</inkml:trace>
          <inkml:trace contextRef="#ctx0" brushRef="#br0" timeOffset="7234">7815 1570 5504,'-5'-4'2112,"5"4"-1152,5 0-416,-5 0 1344,5 4-1056,-1-1 864,4 5-992,1 8 480,5 7-672,-6 1 351,5 4-511,-5 6 320,2 5-384,-5 5 64,3-2-224,-8-3-288,0-4 96,-5-4-1184,5-3 672,-8-9-2687,3-3 1791,-3-9-3200,3 1 2656</inkml:trace>
          <inkml:trace contextRef="#ctx0" brushRef="#br0" timeOffset="7515">7920 1886 5760,'26'-8'2176,"-26"8"-1152,31-3-224,-18-2 1504,1 10-1248,7-5 672,2 0-1024,-2-8 319,2 2-575,-2-8 0,2 3-256,-10-6-96,5 9-64,-10-3-736,0 8 384,-12-2-1919,4 5 1247,-17 8-3008,-1 3 2240,-21 5-1920,3-1 2112</inkml:trace>
          <inkml:trace contextRef="#ctx0" brushRef="#br0" timeOffset="8318">7609 2521 5632,'-26'31'2176,"26"-31"-1152,0 5-352,0-13 1408,0 0-1120,3-9 736,7 6-1024,3-8 512,4 7-705,14-4 449,4 5-512,13-9 128,8 9-320,6-13-64,-5 9-96,4-4-192,-7 2 64,-5-2-896,-10 3 544,-9 1-1791,-4 4 1215,-18-5-1248,2 7 1312,-20-2-256,7 3 736,-14 0 256,3 8 128,-8 0 608,4 5-288,-4-2 896,10 5-672,-6 3 864,5 1-768,-5 4 608,10 4-672,-10-1 384,9 4-544,-8 9 255,8-1-351,-13 8 0,10-4-160,-6-9-256,5-1 64,-10-6-1855,10 4 1055,-18 1-4192,9 4 2848</inkml:trace>
          <inkml:trace contextRef="#ctx0" brushRef="#br0" timeOffset="8553">8021 2444 8064,'27'-17'3072,"-27"17"-1664,39 59-800,-21-40 1280,0-3-1088,8 1 191,4 2-639,-4-4-128,5 1-128,-5-5-1503,0 6 799,-3-11-4576,-5 6 2880</inkml:trace>
        </inkml:traceGroup>
        <inkml:traceGroup>
          <inkml:annotationXML>
            <emma:emma xmlns:emma="http://www.w3.org/2003/04/emma" version="1.0">
              <emma:interpretation id="{01398FBF-C77A-4721-ACF4-ED2FB6EEF9A5}" emma:medium="tactile" emma:mode="ink">
                <msink:context xmlns:msink="http://schemas.microsoft.com/ink/2010/main" type="inkWord" rotatedBoundingBox="8099,1204 8910,866 9221,1610 8410,1948"/>
              </emma:interpretation>
              <emma:one-of disjunction-type="recognition" id="oneOf7">
                <emma:interpretation id="interp35" emma:lang="zh-CN" emma:confidence="0">
                  <emma:literal>和</emma:literal>
                </emma:interpretation>
                <emma:interpretation id="interp36" emma:lang="zh-CN" emma:confidence="0">
                  <emma:literal>示</emma:literal>
                </emma:interpretation>
                <emma:interpretation id="interp37" emma:lang="zh-CN" emma:confidence="0">
                  <emma:literal>乖</emma:literal>
                </emma:interpretation>
                <emma:interpretation id="interp38" emma:lang="zh-CN" emma:confidence="0">
                  <emma:literal>叔</emma:literal>
                </emma:interpretation>
                <emma:interpretation id="interp39" emma:lang="zh-CN" emma:confidence="0">
                  <emma:literal>汞</emma:literal>
                </emma:interpretation>
              </emma:one-of>
            </emma:emma>
          </inkml:annotationXML>
          <inkml:trace contextRef="#ctx0" brushRef="#br0" timeOffset="9004">8696 1846 7040,'-7'28'2624,"7"-28"-1408,3 6-928,1-1 1248,2-2-896,-3 3 704,12-4-800,1 2 224,2 0-448,4-8 31,0 4-223,0-4-64,-1 4-32,2 0-1247,-2 4 671,-12-4-3072,-3 4 1984,-16 0-2720,2 4 2496</inkml:trace>
          <inkml:trace contextRef="#ctx0" brushRef="#br0" timeOffset="9931">8478 2280 7552,'-5'14'2880,"5"-14"-1536,17 6-864,-9-6 1184,2 0-960,12-9 224,8 6-576,6-13 32,2 0-256,6-7-65,0 7-31,5-11-319,-6 7 159,-7-6-736,-4 10 480,-12-4-320,3 9 416,-20-2 160,-3 7 96,-12-8 288,-5 11-128,-6 0 384,11 3-288,-12 0 384,8 3-352,-2 0 224,6 11-256,-3-4 287,12 10-287,-2 8 384,5 10-352,0 13 384,5 0-384,-5 11 288,0-3-288,0-1 128,0-3-224,0-5 0,0-8-96,-5-6-320,5-8 128,-8-14-928,3 0 576,-3-22-1120,3 0 897,-4-16-865,5 5 896,-9-20-480,8 3 640,-8-14 0,4 12 320,-5-10 192,12 13 0,-14-4 448,8 11-256,0 0 832,4 14-576,-2 3 736,6 11-704,-4 11 544,8 9-577,-4 10 449,0 6-480,0 6 256,0-3-384,0-8-96,10 1-96,-6-12-224,6-6 64,2-17-672,2-5 416,3-23-448,1 3 448,3-10 32,5 2 160,5 2 32,0 6 32,-1 4 64,2 10 0,-2-2 352,-4 12-192,-3 4 480,-2 4-352,-3 0 288,0 8-320,-10-4-64,6 3-128,-6-8-192,0 3 64,-3-15-384,0 4 224,8-15-288,4 6 256,5-6 0,0 4 160,10 0 64,2 5 32,6 0-96,-6 7 64,-3 4 160,-4 4-64,-5-2 384,-4 12-224,-11-3 224,4 0-224,-11 1-128,0 4-64,-14-4-896,4 4 480,-10-5-3007,6 0 1887,5-3-3680,4 0 2944</inkml:trace>
        </inkml:traceGroup>
        <inkml:traceGroup>
          <inkml:annotationXML>
            <emma:emma xmlns:emma="http://www.w3.org/2003/04/emma" version="1.0">
              <emma:interpretation id="{9492B577-66EC-4F8A-AEE4-2B954781D9F5}" emma:medium="tactile" emma:mode="ink">
                <msink:context xmlns:msink="http://schemas.microsoft.com/ink/2010/main" type="inkWord" rotatedBoundingBox="9244,1838 9395,810 10202,929 10051,1957"/>
              </emma:interpretation>
              <emma:one-of disjunction-type="recognition" id="oneOf8">
                <emma:interpretation id="interp40" emma:lang="zh-CN" emma:confidence="0">
                  <emma:literal>边</emma:literal>
                </emma:interpretation>
                <emma:interpretation id="interp41" emma:lang="zh-CN" emma:confidence="0">
                  <emma:literal>也</emma:literal>
                </emma:interpretation>
                <emma:interpretation id="interp42" emma:lang="zh-CN" emma:confidence="0">
                  <emma:literal>出</emma:literal>
                </emma:interpretation>
                <emma:interpretation id="interp43" emma:lang="zh-CN" emma:confidence="0">
                  <emma:literal>尥</emma:literal>
                </emma:interpretation>
                <emma:interpretation id="interp44" emma:lang="zh-CN" emma:confidence="0">
                  <emma:literal>䢌</emma:literal>
                </emma:interpretation>
              </emma:one-of>
            </emma:emma>
          </inkml:annotationXML>
          <inkml:trace contextRef="#ctx0" brushRef="#br0" timeOffset="10689">9798 2038 7296,'-18'-8'2816,"18"8"-1536,-4 4-992,0-4 960,8 0-704,0-4 416,6 4-544,2-8 480,11 5-512,3-5 223,5 3-351,3-7 128,2 10-224,0-6 224,-6 4-256,4-1 256,2 5-256,-10 0 384,0 9-288,-8 1 384,0 10-352,-10 4 384,-4 2-384,-8 7 96,0-2-224,-14 11 0,6-4-64,-14 6-416,8-2 224,-13-8-1312,5-12 800,-1-14-1632,9-5 1281,2-14-1281,2-5 1312,4-18-512,10-2 864,0-11 192,6 8 256,-2-11 608,10 10-224,-6-6 832,4 10-608,-2 2 864,-2 15-736,0 2 608,2 9-672,-10 0 575,5 8-607,-5 8 384,0 5-512,-9 10 192,1 7-320,-16 10-64,6 4-96,-8 2 32,9 4-64,-9-2-640,5-6 320,-2-6-2016,6-6 1313,-5-10-3905,4-4 2752,0-13-2240,6 0 2496</inkml:trace>
          <inkml:trace contextRef="#ctx0" brushRef="#br0" timeOffset="11175">9649 1956 7168,'-8'-15'2720,"8"15"-1472,-18 0-768,13 0 1248,5 6-992,-8 7 416,3 2-672,-3 4 224,3 6-417,-8 6 353,8-1-384,-3 9 384,8 8-384,-5 1 224,5-2-256,-5 5 128,10-1-192,-5-3 128,0-3-160,0-6 288,0-4-224,0-9 256,0-2-256,0-4 96,10-3-160,-2-4 160,10 4-192,0-13 96,-2 5-96,12-8-64,-2 4 0,9-8-32,4 4 0,5-8 0,4 5 0,4-5 0,-3 3 0,-1-1 0,-4 6 0,0-6-96,-5 6 64,-3-3-128,-1 6 96,-9-3-96,0 0 64,-8 0-512,0 9 352,-10-9-1088,5 3 736,-8-3-2303,-1 0 1599,-8-6-4096,4-3 3008</inkml:trace>
          <inkml:trace contextRef="#ctx0" brushRef="#br0" timeOffset="11597">10058 1659 5632,'0'5'2112,"0"-5"-1152,-6 3-352,4 2 1248,4-2-1056,-2 0 640,0 5-896,0 4 448,0 1-576,0 6 256,0 7-384,-2 7 63,2-3-223,-10 6 0,2-3-64,-10 11-416,4 4 224,-8-3-2239,4 2 1311</inkml:trace>
        </inkml:traceGroup>
        <inkml:traceGroup>
          <inkml:annotationXML>
            <emma:emma xmlns:emma="http://www.w3.org/2003/04/emma" version="1.0">
              <emma:interpretation id="{270436DA-7510-409A-B674-4859F0E6B3F5}" emma:medium="tactile" emma:mode="ink">
                <msink:context xmlns:msink="http://schemas.microsoft.com/ink/2010/main" type="inkWord" rotatedBoundingBox="10466,1481 10634,1480 10636,1853 10468,1854"/>
              </emma:interpretation>
              <emma:one-of disjunction-type="recognition" id="oneOf9">
                <emma:interpretation id="interp45" emma:lang="zh-CN" emma:confidence="0">
                  <emma:literal>,</emma:literal>
                </emma:interpretation>
                <emma:interpretation id="interp46" emma:lang="zh-CN" emma:confidence="0">
                  <emma:literal>:</emma:literal>
                </emma:interpretation>
                <emma:interpretation id="interp47" emma:lang="zh-CN" emma:confidence="0">
                  <emma:literal>;</emma:literal>
                </emma:interpretation>
                <emma:interpretation id="interp48" emma:lang="zh-CN" emma:confidence="0">
                  <emma:literal>!</emma:literal>
                </emma:interpretation>
                <emma:interpretation id="interp49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12299">10720 2576 10368,'-5'4'3936,"5"-4"-2112,5 22-2048,-1-14 480,1 1-288,-5-1-2080,4 0 1152,0-5-4000,8 0 2784</inkml:trace>
          <inkml:trace contextRef="#ctx0" brushRef="#br0" timeOffset="12082">10820 2274 8320,'0'-6'3168,"0"6"-1728,16 13-1184,-16-4 832,10-2-672,0 2-256,-3-3-160,2 1-1632,1 10 896,-10-8-3712,0-2 2464</inkml:trace>
        </inkml:traceGroup>
      </inkml:traceGroup>
    </inkml:traceGroup>
  </inkml:traceGroup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50:28.330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7AD0075-26FC-4384-838B-F3B7BEF4A994}" emma:medium="tactile" emma:mode="ink">
          <msink:context xmlns:msink="http://schemas.microsoft.com/ink/2010/main" type="writingRegion" rotatedBoundingBox="1451,7553 7162,7464 7226,11593 1516,11682"/>
        </emma:interpretation>
      </emma:emma>
    </inkml:annotationXML>
    <inkml:traceGroup>
      <inkml:annotationXML>
        <emma:emma xmlns:emma="http://www.w3.org/2003/04/emma" version="1.0">
          <emma:interpretation id="{B21B72A1-F270-4F30-8C40-D34382B518D6}" emma:medium="tactile" emma:mode="ink">
            <msink:context xmlns:msink="http://schemas.microsoft.com/ink/2010/main" type="paragraph" rotatedBoundingBox="5075,8176 5319,7406 5969,7611 5726,838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B99634F-0F3C-46E5-A93C-7451AC294490}" emma:medium="tactile" emma:mode="ink">
              <msink:context xmlns:msink="http://schemas.microsoft.com/ink/2010/main" type="line" rotatedBoundingBox="5075,8176 5319,7406 5969,7611 5726,8382"/>
            </emma:interpretation>
          </emma:emma>
        </inkml:annotationXML>
        <inkml:traceGroup>
          <inkml:annotationXML>
            <emma:emma xmlns:emma="http://www.w3.org/2003/04/emma" version="1.0">
              <emma:interpretation id="{A77D0FC9-1D61-44C2-803C-872ED4B3F26A}" emma:medium="tactile" emma:mode="ink">
                <msink:context xmlns:msink="http://schemas.microsoft.com/ink/2010/main" type="inkWord" rotatedBoundingBox="5075,8176 5319,7406 5969,7611 5726,8382"/>
              </emma:interpretation>
              <emma:one-of disjunction-type="recognition" id="oneOf0">
                <emma:interpretation id="interp0" emma:lang="zh-CN" emma:confidence="0">
                  <emma:literal>★</emma:literal>
                </emma:interpretation>
                <emma:interpretation id="interp1" emma:lang="zh-CN" emma:confidence="0">
                  <emma:literal>赟</emma:literal>
                </emma:interpretation>
                <emma:interpretation id="interp2" emma:lang="zh-CN" emma:confidence="0">
                  <emma:literal>勢</emma:literal>
                </emma:interpretation>
                <emma:interpretation id="interp3" emma:lang="zh-CN" emma:confidence="0">
                  <emma:literal>●</emma:literal>
                </emma:interpretation>
                <emma:interpretation id="interp4" emma:lang="zh-CN" emma:confidence="0">
                  <emma:literal>㯩</emma:literal>
                </emma:interpretation>
              </emma:one-of>
            </emma:emma>
          </inkml:annotationXML>
          <inkml:trace contextRef="#ctx0" brushRef="#br0">5753 8339 4224,'5'-26'1568,"-5"26"-832,8-8-160,-3 2 1408,0 6-1088,0-3 800,3 0-1024,-3-5 352,-2 8-576,-3-5 224,5 10-384,-5-5 128,0 3-256,-5 2 224,5 1-256,-3 14 160,-2 4-160,-8 4 63,3 3-95,-3 8 224,5 0-192,-5 7 384,3-3-288,-6 4 32,6 0-160,-3 0-128,5-5 0,-5-2 32,4 0 0,-5-6-96,6-3 64,4-12 96,8 1-32,-4-24-160,4-7 64,0-13-320,10 1 224,-2-16-96,6 4 160,-5-8-64,5 8 64,-5-7 128,5 5 0,-5 2 64,0 9-64,0-10-160,0 13 64,-3-9 32,-3 12 32,4 6 64,-3 6-32,-8 8 192,4 8-128,-8 3 192,4 4-192,-8 13 256,3 4-224,-8 7 32,3 0-96,-6 3-192,6-3 64,-3-3-32,5-2 32,-2-6 64,7-1 0,-7-11 192,10-1-96,-5-15-320,5-3 128,0-17-608,10 1 384,-5-17-63,8 5 223,0-16 32,5 8 64,-5-12 0,0 13 0,0-13 0,0 11 0,-6-2 128,4 14-32,-7 0 192,-1 14-128,-3-2 255,5 8-223,-10 12 160,5 11-160,-7 4 64,-4 9-96,-4 11 288,4 0-192,-9 13 32,7-2-128,-10 9-64,5-1 0,-3 9-192,8-1 96,-2-4 96,7-4 0,0-14 64,3-10-64,0-14-384,5-8 224,0-20-480,5 0 352,0-28-639,8 6 479,0-29-128,0 5 320,5-8-96,0 12 192,-5-2 0,5 12 64,-10 1 128,5 8-32,-8 1 64,2 5-64,-7 2 416,6 8-256,-12 3 352,6 4-320,-7 8 96,2 5-192,-8 6 159,5 8-191,-10 12 32,5 0-64,-5 8 32,5 2-64,-5 1 64,8 0-64,-6-2-96,6-5 32,-2-7 96,7-1-32,2-16-32,3 1 32,0-16-480,3-4 256,2-14-319,4 3 255,4-21-192,0 5 256,0-12-64,5 8 160,-5-5-64,5 13 64,-5-3 128,0 9 0,-5-6 64,2 8-64,-7 3-32,2 8 32,-5 1-128,0 8 64,-5-5 96,5 8-32,-3-5 128,3 5-96,-5 0-160,0 5 32,-3-2 32,8 2 32,-5-2-96,10 5 64,-10-8-480,5 3 288,-5-3-608,5 0 480,-3-3-480,6-2 480,-3-1-448,5 1 448,0-10-320,0 3 384,-2-11 96,2 6 96,0-2 32,3 8 0,1-5 0,0 4 0,-4-2 352,-2 6-192,-3-4 544,5 7-352,-5-3 640,0 8-512,-5-3 480,5 6-480,-8-3 480,2 5-512,-6-2 224,4 5-352,-10 1 128,5 2-224,-10 8 352,10 1-288,-18-4 223,10 4-223,-9-6-64,2 6-96,2-4-64,13 0 32,-5-10-32,10 8 0,-2-14 0,7 3 0,3-6 0,3 3 0,7-14 0,8 8 0,3-14 0,1 8 0,4-8-96,5 9 64,0-9 96,0 9-32,-5-5-96,0 8 32,-3-4 32,-5 4 0,-10 2 64,-1 6-32,-14 3 64,-1 5-64,-20 7-32,7 9 32,-18-5 96,3 4-64,-12-3 32,12 4-32,-3-5 32,8 4-64,-3-7 128,11-5-96,6-3-32,8 1 0,5-14 32,4 5-32,8-4-96,6 1 32,3-9 32,5 4 0,4-12 0,0 5 0,5-12-96,0 7 64,-1-2 32,-4 5 0,2-2 0,-2 7 0,-5 0 128,-3 5-64,-5-1-96,-3 3 0,-15 2 32,5 6 0,-18 10 0,0 6 0,-8 4 0,8 5 0,-3-5 128,3 1-64,-3-5-96,7 1 0,1-5-192,9-3 128,0-9-256,8-3 224,0-7-320,9-1 288,1-7-96,-1-2 161,3-10-1,2 8 32,0-7 64,0 6 0,0-4 0,0 8 0,-5 1 0,0 4 0,-6-3 128,4 8-65,-11-2 193,3 3-160,-3 2 256,0 3-224,0 0 96,5 8-128,-1 0 160,5-2-160,-4 11 192,2 2-192,3 1 32,3 4-64,0-4-64,5-1 32,0 0 32,-2 4-32,-1-6 128,-2-3-96,-5-2-96,0 0 0,2-4-256,-2-1 160,-8-7-384,0 0 288,0-4-160,0 1 224,-8-9 160,3 4 0,-13-7-64,2 4 32,-7-14 32,5 6 0,-3-4 64,3 7-32,0-4 128,6 9-96,-2-5 320,5 8-192,1 1 32,8 2-128,0 10 0,8 2-32,1 9 32,5 3-64,3 1 64,4 4-64,5-1 64,2-1-64,-2 3 64,0-2-64,-4-4-32,4 0 32,-5-2-32,-3-1 0,-8-5-160,3 0 96,-8-7-256,3 4 192,-13-12-160,5 0 160,-3-8-64,-2 4 96,-8-6 64,3 3 32,-8-9 0,6 3 0,-14-6 0,8 3 0,-8-6 0,5 6 0,3-4 128,5 5-64,-2-1 192,7 12-160,4 0 256,4 8-224,4 8 160,9 5-160,5 7 0,0-1-64,3 4-64,2 4 32,-2 1 32,1 2-32,-4 1-1152,3-3 608,-8-1-4575,5 1 2815,-8-13-3200,-2 1 3168</inkml:trace>
        </inkml:traceGroup>
      </inkml:traceGroup>
    </inkml:traceGroup>
    <inkml:traceGroup>
      <inkml:annotationXML>
        <emma:emma xmlns:emma="http://www.w3.org/2003/04/emma" version="1.0">
          <emma:interpretation id="{6D02D62D-A9D1-4B82-AD26-7118A003D7B5}" emma:medium="tactile" emma:mode="ink">
            <msink:context xmlns:msink="http://schemas.microsoft.com/ink/2010/main" type="paragraph" rotatedBoundingBox="3748,8506 7141,8298 7188,9071 3796,92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A1D9608-93B6-40E1-844E-2583E5FD5869}" emma:medium="tactile" emma:mode="ink">
              <msink:context xmlns:msink="http://schemas.microsoft.com/ink/2010/main" type="line" rotatedBoundingBox="3748,8506 7141,8298 7188,9071 3796,9279"/>
            </emma:interpretation>
          </emma:emma>
        </inkml:annotationXML>
        <inkml:traceGroup>
          <inkml:annotationXML>
            <emma:emma xmlns:emma="http://www.w3.org/2003/04/emma" version="1.0">
              <emma:interpretation id="{DAD11BD3-A3AC-4CCD-A863-21C06A619D7F}" emma:medium="tactile" emma:mode="ink">
                <msink:context xmlns:msink="http://schemas.microsoft.com/ink/2010/main" type="inkWord" rotatedBoundingBox="3748,8506 4707,8447 4752,9185 3793,9244"/>
              </emma:interpretation>
              <emma:one-of disjunction-type="recognition" id="oneOf1">
                <emma:interpretation id="interp5" emma:lang="zh-CN" emma:confidence="0">
                  <emma:literal>添</emma:literal>
                </emma:interpretation>
                <emma:interpretation id="interp6" emma:lang="zh-CN" emma:confidence="0">
                  <emma:literal>舔</emma:literal>
                </emma:interpretation>
                <emma:interpretation id="interp7" emma:lang="zh-CN" emma:confidence="0">
                  <emma:literal>源</emma:literal>
                </emma:interpretation>
                <emma:interpretation id="interp8" emma:lang="zh-CN" emma:confidence="0">
                  <emma:literal>涤</emma:literal>
                </emma:interpretation>
                <emma:interpretation id="interp9" emma:lang="zh-CN" emma:confidence="0">
                  <emma:literal>谅</emma:literal>
                </emma:interpretation>
              </emma:one-of>
            </emma:emma>
          </inkml:annotationXML>
          <inkml:trace contextRef="#ctx0" brushRef="#br0" timeOffset="8766">4022 9723 4992,'0'0'1824,"0"0"-960,8-6-320,-3 1 1120,3 1-928,5-8 224,0 5-608,-1-9-128,6 8-128,-5-4-288,5 9 96,-4-5-1856,3 3 1056,-7 10-2784,3 3 2080</inkml:trace>
          <inkml:trace contextRef="#ctx0" brushRef="#br0" timeOffset="8547">4048 9304 5760,'0'14'2176,"0"-14"-1152,-5 0-576,5 0 992,8 5-800,-3-5 96,0 3-448,3 1 160,4 3-224,3 2 64,-2 2-160,-4-3 64,3 4-96,-2-4 0,3 3-32,-5-3-64,5 0 32,-3 0-192,3 1 96,-5-3-1856,2 2 1024,-10 0-3264,0 4 2304</inkml:trace>
          <inkml:trace contextRef="#ctx0" brushRef="#br0" timeOffset="9066">4081 9953 4480,'0'28'1664,"0"-28"-896,5 19 0,-5-10 1248,6-2-1088,-6-7 544,4 4-896,-1-4 416,7 4-576,-7-4 384,7 0-448,-2 0 384,2 0-416,-2 0-33,0 0-159,2-4 128,-2 4-160,5-8 192,0 5-192,-3-9-32,2-1-32,-3-6-192,5 7 96,-6-15-1023,5 7 607,5-22-2368,-5 6 1600,5-17-3168,-1 1 2496</inkml:trace>
          <inkml:trace contextRef="#ctx0" brushRef="#br0" timeOffset="9746">4403 9337 5632,'-9'12'2112,"9"-12"-1152,4 0-576,1 0 960,0 0-768,3-3 352,4 0-576,6-6 256,0 1-352,3-8 192,7 10-224,-2-10-64,4 7-96,-4 1 32,5 5-64,-5-5-32,-3 8 32,-10-8 32,0 8-32,-8 5-96,-2 3 32,-11 3-544,0 9 320,-20 2-544,2 3 480,-9 1-128,4 1 256,-8 0 96,13-2 96,-5-2 416,14-4-224,-5-3 608,12-5-416,6-11 352,4 4-416,10-12 128,2 4-288,6-12 64,0 5-128,8-8-64,5 7 0,-1-7-32,5 2 0,-8 3-96,-1 1 64,-5-1-32,2 5 0,-10-7 0,0 10 0,-13-7 64,5 9 0,-10 1 0,0 6 0,-3-3 0,0 0 0,-10 0 0,0 0 0,-5 4 128,7 3-64,-1 2 320,3 2-192,-3 6 256,3-3-256,-8 10 159,9-1-191,-8 5 64,3 2-128,-8 5-64,8 4 0,-5 5-192,6-10 96,0-3-1375,3-3 799,1-9-2720,10 0 1888,-2-13-2624,5-3 2304</inkml:trace>
          <inkml:trace contextRef="#ctx0" brushRef="#br0" timeOffset="9949">4498 9473 4736,'23'-11'1824,"-23"11"-960,23 8-96,-7-5 1184,2 10-1056,8 1 704,4 3-960,6-2 352,0 4-544,2-6-128,-2 1-192,-2-6-32,2 4-32,-10-4-832,0 0 416,-4-8-2368,-4 4 1472,-10 0-2880,-2 4 2336</inkml:trace>
          <inkml:trace contextRef="#ctx0" brushRef="#br0" timeOffset="10823">4608 9560 5248,'5'-8'2016,"-5"8"-1088,5-4-384,-2 1 1344,7 6-1056,-2-3 512,0 4-800,2 0 288,-2 8-512,-3-1 480,3 5-480,-3 11 511,-1-3-511,-4 6 288,6 6-352,-6 0 64,3-2-192,2 2 64,-1-1-96,-4-4-64,3-1 0,-3-5-128,0-2 64,0-7-896,0-5 512,-3-8-1727,3-3 1183,-4-20-1792,-1 6 1536,-4-18-864,9 6 1184,-9-12 160,6 4 448,-15 0 608,0 10-160,-3 2 928,6 10-608,-1 0 992,1 5-832,-1 7 736,3 7-768,-5 5 576,8 3-672,-7 4 320,9 1-512,-5 4 128,8 2-288,-3 2 0,8-4-96,0-10-64,5 3 32,-2-9-608,2-5 320,3-11-1248,2 2 864,2-14-992,6 0 928,4-7-288,0 2 608,-4-5 192,3 8 160,-3-3 384,3 10-192,-3 7 704,4 8-480,-4 4 800,-1 6-672,-3 7 416,3 2-576,-3 1 128,-1 0-320,-5-4 0,5 3-96,-3-8-1120,-2 1 608,0-12-1888,2 0 1312,-5-14-800,-2 0 1056,2-8 288,3 2 288,2 4 576,-2 4-192,1 4 1056,0 5-704,-1 12 800,6 1-736,-6 10 288,0 0-512,2-6 96,3 8-320,-5-12-480,2 2 128,-2-12-3360,5 3 1952</inkml:trace>
        </inkml:traceGroup>
        <inkml:traceGroup>
          <inkml:annotationXML>
            <emma:emma xmlns:emma="http://www.w3.org/2003/04/emma" version="1.0">
              <emma:interpretation id="{897D8AFB-9A2A-4CF7-A421-5217BF3E9995}" emma:medium="tactile" emma:mode="ink">
                <msink:context xmlns:msink="http://schemas.microsoft.com/ink/2010/main" type="inkWord" rotatedBoundingBox="4952,8618 5501,8585 5530,9054 4981,9088"/>
              </emma:interpretation>
              <emma:one-of disjunction-type="recognition" id="oneOf2">
                <emma:interpretation id="interp10" emma:lang="zh-CN" emma:confidence="0">
                  <emma:literal>加</emma:literal>
                </emma:interpretation>
                <emma:interpretation id="interp11" emma:lang="zh-CN" emma:confidence="0">
                  <emma:literal>如</emma:literal>
                </emma:interpretation>
                <emma:interpretation id="interp12" emma:lang="zh-CN" emma:confidence="0">
                  <emma:literal>劜</emma:literal>
                </emma:interpretation>
                <emma:interpretation id="interp13" emma:lang="zh-CN" emma:confidence="0">
                  <emma:literal>外</emma:literal>
                </emma:interpretation>
                <emma:interpretation id="interp14" emma:lang="zh-CN" emma:confidence="0">
                  <emma:literal>伽</emma:literal>
                </emma:interpretation>
              </emma:one-of>
            </emma:emma>
          </inkml:annotationXML>
          <inkml:trace contextRef="#ctx0" brushRef="#br0" timeOffset="11945">5434 9393 4224,'-10'0'1568,"10"0"-832,10 0-96,-10 0 1312,0 3-1056,-10 2 960,10-2-1056,-3 5 640,3 0-832,-10 4 288,7 7-512,-7 9 95,5-1-319,-8 7 0,5 5-96,-9 13-64,3-10 32,-12 2-671,9-2 351,-9-3-2272,8-3 1408,0-14-3520,10-2 2624</inkml:trace>
          <inkml:trace contextRef="#ctx0" brushRef="#br0" timeOffset="11615">5248 9529 5376,'-20'3'2016,"20"-3"-1088,-5 0-384,0 0 832,10 0-768,-5 0 64,7 0-416,7-3 96,4 3-192,4-3 0,0-1-96,0-4 160,4 4-128,0-4 192,2 4-192,-2-4 32,-6 6-64,-2-7 96,5 9-96,-5-5 320,-1 5-192,-8 0 448,4 8-352,-8-2 288,3 4-320,-8 2 192,5 4-225,-10 4 1,5-1-128,-5 4 0,2 7-32,-7-2-64,2 0 32,-5-6-480,8 0 256,-8-4-1183,9-2 767,-10-8-1696,10-6 1280,-4-8-1920,2 2 1696,-2-16-1728,8 0 1696</inkml:trace>
          <inkml:trace contextRef="#ctx0" brushRef="#br0" timeOffset="12413">5644 9454 6016,'-5'13'2272,"5"-13"-1216,5 23-448,-5-12 1504,4 1-1152,-4 3 608,0 5-928,0 0-160,0 4-288,0 2-64,0-2-64,0-12-128,0-4 32,0-13-256,4-2 160,1-9-160,3 0 160,2-7 64,3 12 64,-5-1 0,5 4 0,-4 0 64,5 8-32,-6 0 64,2 8-64,-8 0 64,8 7-64,-14 10 128,-2 1-96,-2 1 256,1 4-192,-12-3 383,7-4-287,-6-2 384,8-2-352,-3-8 96,10 0-224,-2-12-192,5 4 0,5-12-320,3 0 224,5-16-1631,5 2 991,3-14-4320,1 8 2848</inkml:trace>
        </inkml:traceGroup>
        <inkml:traceGroup>
          <inkml:annotationXML>
            <emma:emma xmlns:emma="http://www.w3.org/2003/04/emma" version="1.0">
              <emma:interpretation id="{13E76363-502D-417C-BCDF-E6118F0DD10F}" emma:medium="tactile" emma:mode="ink">
                <msink:context xmlns:msink="http://schemas.microsoft.com/ink/2010/main" type="inkWord" rotatedBoundingBox="5690,8454 6498,8404 6537,9038 5729,9087"/>
              </emma:interpretation>
              <emma:one-of disjunction-type="recognition" id="oneOf3">
                <emma:interpretation id="interp15" emma:lang="zh-CN" emma:confidence="0">
                  <emma:literal>顶</emma:literal>
                </emma:interpretation>
                <emma:interpretation id="interp16" emma:lang="zh-CN" emma:confidence="0">
                  <emma:literal>项</emma:literal>
                </emma:interpretation>
                <emma:interpretation id="interp17" emma:lang="zh-CN" emma:confidence="0">
                  <emma:literal>须</emma:literal>
                </emma:interpretation>
                <emma:interpretation id="interp18" emma:lang="zh-CN" emma:confidence="0">
                  <emma:literal>损</emma:literal>
                </emma:interpretation>
                <emma:interpretation id="interp19" emma:lang="zh-CN" emma:confidence="0">
                  <emma:literal>顼</emma:literal>
                </emma:interpretation>
              </emma:one-of>
            </emma:emma>
          </inkml:annotationXML>
          <inkml:trace contextRef="#ctx0" brushRef="#br0" timeOffset="13145">6073 9400 4736,'-25'-5'1760,"25"5"-960,-10 0-32,7 0 1248,3 5-1088,-5-5 832,5 0-1056,0 0 704,5 4-800,-2-4 160,7 0-449,3 0-31,-1 0-192,2-4 0,4 4-32,-6-8-128,6 3 32,-5-1-128,0 1 96,-8 2-543,-2 6 351,-6-3-672,3 5 512,-10-5 0,7 3 256,-11 0 96,10 10 64,-9-1 192,8-2-96,-3 7 448,8 2-288,-4 4 576,8 4-448,-4 5 351,4 0-415,-4 7 192,4-8-288,-4-1 128,0 2-192,-4 0 128,4-6-160,-8-2 64,2-4-96,-6-6-64,-2-1 0,-8-6-256,9 1 128,-13-12-1440,8 4 832,0-11-3423,15-2 2303</inkml:trace>
          <inkml:trace contextRef="#ctx0" brushRef="#br0" timeOffset="14162">6416 9213 7424,'5'5'2816,"-5"-5"-1536,13 3-512,-8-3 1504,-2 3-1280,7-3 543,-2 0-959,0-3 256,6 3-480,-6-3 448,0 6-480,2-3 352,-2 0-384,-8 0 192,5 0-256,-5 0 224,5 3-256,-5-3 256,3 5-256,-3-5 160,0 0-192,0 3 128,0 2-160,-3-2-64,3 9-32,-13 4-192,3 0 96,-11-1-448,4 4 256,-9 0-1216,3 1 832,-3 0-1632,8-1 1280,0-6-1343,6-2 1311,-2-8-448,10 3 864,-4-6 256,8 0 224,-10 0 544,10 0-224,-8 0 1056,8 6-704,-5 2 896,10 3-832,-5 6 479,0-1-639,0 3 96,0 1-288,0 3-32,4 1-128,-4-5-896,4 4 416,-4-15-2367,5-5 1503,-5-14-2592,0 3 2176,0-15-1184,0 7 1664,0-7 928,0 4 192,0-6 1920,8 11-1024,1-6 1472,0 7-1312,4-1 992,2 6-1152,0-4 544,8 4-800,-2-3 544,2 6-640,-5-3 671,3 5-671,1-5 704,-1 8-704,2-3 480,-2 6-544,2-3 192,-6 8-352,-9 3 192,6 5-224,-5 4 64,0 2-160,-15 3-64,6 2-32,-12-1-192,4 2 96,-15-1-896,10 4 544,-13-7-1440,8-1 1024,-3-15-1311,3 0 1247,0-16-1344,5 5 1312,1-13-704,2 4 960,2-7-32,3 3 384,-3-7 352,8 12 0,-5-5 864,5 4-512,-5-1 1312,10 7-928,-5 1 1024,0 5-992,0 5 703,0 1-863,-5 7 352,5 7-544,-8 2-64,0 9-224,-6 1-160,5-1-32,-8 0-1664,3 0 928,-3-4-4415,4 1 2879,0-12-2624,4-1 2816</inkml:trace>
          <inkml:trace contextRef="#ctx0" brushRef="#br0" timeOffset="14383">6385 9708 8064,'31'-24'3072,"-31"24"-1664,44 20-672,-26-12 1568,0 4-1313,8-4 673,0 2-992,4-1 64,6 2-448,-5-3-256,-5 0-32,-5 0-1216,2 4 672,-6-4-4063,1 4 2527,-2-10-3360,2 4 3072</inkml:trace>
        </inkml:traceGroup>
        <inkml:traceGroup>
          <inkml:annotationXML>
            <emma:emma xmlns:emma="http://www.w3.org/2003/04/emma" version="1.0">
              <emma:interpretation id="{674E393F-31F7-4D5C-9B79-F288EEC8443D}" emma:medium="tactile" emma:mode="ink">
                <msink:context xmlns:msink="http://schemas.microsoft.com/ink/2010/main" type="inkWord" rotatedBoundingBox="6572,8384 7144,8349 7188,9071 6616,9106"/>
              </emma:interpretation>
              <emma:one-of disjunction-type="recognition" id="oneOf4">
                <emma:interpretation id="interp20" emma:lang="zh-CN" emma:confidence="0">
                  <emma:literal>点</emma:literal>
                </emma:interpretation>
                <emma:interpretation id="interp21" emma:lang="zh-CN" emma:confidence="0">
                  <emma:literal>奂</emma:literal>
                </emma:interpretation>
                <emma:interpretation id="interp22" emma:lang="zh-CN" emma:confidence="0">
                  <emma:literal>點</emma:literal>
                </emma:interpretation>
                <emma:interpretation id="interp23" emma:lang="zh-CN" emma:confidence="0">
                  <emma:literal>桌</emma:literal>
                </emma:interpretation>
                <emma:interpretation id="interp24" emma:lang="zh-CN" emma:confidence="0">
                  <emma:literal>奌</emma:literal>
                </emma:interpretation>
              </emma:one-of>
            </emma:emma>
          </inkml:annotationXML>
          <inkml:trace contextRef="#ctx0" brushRef="#br0" timeOffset="15029">7043 9174 6144,'-5'-8'2368,"5"8"-1280,0-4-416,0 1 1280,0 6-1088,0-3 576,10 9-864,-2-1 416,0 6-577,2 3 257,-2 2-384,-8 4 64,5 1-224,-10-4-64,5 2-32,-3-3-1184,3 6 641,-10-10-3233,5 1 2080,-3-8-3072,8 3 2688</inkml:trace>
          <inkml:trace contextRef="#ctx0" brushRef="#br0" timeOffset="15261">7162 9260 7296,'18'-8'2816,"-18"8"-1536,26 0-800,-13-4 1120,0 0-928,0-2 96,5 6-480,-6-8 32,6 2-192,-5 0 160,5 6-192,-13 0 96,3 3-96,-8 6-64,0 1 0,-3 7-256,-2-2 128,-8 1-1728,0 0 1024,-10-2-3904,10 2 2624</inkml:trace>
          <inkml:trace contextRef="#ctx0" brushRef="#br0" timeOffset="15777">6969 9357 6400,'-5'-23'2368,"5"23"-1280,5 20-512,0-12 1504,-1-2-1152,-4 8 480,4-4-864,1 10 64,3 0-352,-3-1-33,0 4-127,-2-4-192,2 6 33,-5-11-1089,5 2 608,-5-8-1920,0 0 1344,0-12-928,0 0 1152,0-12 160,0 4 448,0-10 672,8 6-192,2-7 1216,6 7-800,2-3 928,0 2-864,4-2 416,0 7-608,4 2 64,1 1-288,-6 1 32,-3 8-160,-10 0 0,2 8-64,-20 1 288,2 5-160,-15 7 512,2 2-385,-5-1 641,4 6-544,0-4 288,8-4-416,6-6 0,2-2-192,12-8-64,2 4 0,6-16-192,8 4 96,-4-8-800,2 0 448,-5 2-2047,1 1 1343,-11 1-3936,-5 8 2848</inkml:trace>
          <inkml:trace contextRef="#ctx0" brushRef="#br0" timeOffset="16230">6894 9736 6912,'-39'20'2624,"39"-20"-1408,0 0-448,0 0 1504,0 0-1280,3 0 384,7 0-833,8-8 97,3 3-352,9-10-96,7-1-128,6-3 32,1 2-64,4-2 192,0 4-128,-5-1-320,-2 8 128,-10-3-1184,-5 2 705,-18 3-1633,-4 6 1216,-12-8-1344,-1 8 1312,-9-8-384,2 5 832,-7-5 384,5 3 160,-3-6 672,8 7-352,-5-4 1024,9 3-736,-9-1 928,10 6-864,-5-5 960,8 10-928,-3-5 800,3 6-833,-3 2 577,8 9-704,-10 2 384,7 12-544,-7-3 32,5 2-224,-8 1-96,5-3-32,-5 4-544,3-1 288,-3 0-2304,10-1 1409,-12-10-4673,12-1 3232</inkml:trace>
          <inkml:trace contextRef="#ctx0" brushRef="#br0" timeOffset="16430">7074 9653 6656,'13'-16'2464,"-13"16"-1344,36 27-480,-24-15 1760,6 4-1344,4 4 928,3 4-1153,6-4-191,5 2-384,3-6-1632,5 4 705,-1-9-4641,-2 0 2944</inkml:trace>
        </inkml:traceGroup>
      </inkml:traceGroup>
    </inkml:traceGroup>
    <inkml:traceGroup>
      <inkml:annotationXML>
        <emma:emma xmlns:emma="http://www.w3.org/2003/04/emma" version="1.0">
          <emma:interpretation id="{41E1CC0F-D3CD-43A1-AEB1-01F2E2D8F76D}" emma:medium="tactile" emma:mode="ink">
            <msink:context xmlns:msink="http://schemas.microsoft.com/ink/2010/main" type="paragraph" rotatedBoundingBox="1499,10619 7191,10531 7207,11593 1516,116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9AA992-0926-4399-B4FA-5C99D9C277C6}" emma:medium="tactile" emma:mode="ink">
              <msink:context xmlns:msink="http://schemas.microsoft.com/ink/2010/main" type="line" rotatedBoundingBox="1499,10619 7191,10531 7207,11593 1516,11682"/>
            </emma:interpretation>
          </emma:emma>
        </inkml:annotationXML>
        <inkml:traceGroup>
          <inkml:annotationXML>
            <emma:emma xmlns:emma="http://www.w3.org/2003/04/emma" version="1.0">
              <emma:interpretation id="{698AD730-88BC-4710-B104-D476745AAC68}" emma:medium="tactile" emma:mode="ink">
                <msink:context xmlns:msink="http://schemas.microsoft.com/ink/2010/main" type="inkWord" rotatedBoundingBox="1499,10619 1935,10613 1951,11675 1516,11682"/>
              </emma:interpretation>
              <emma:one-of disjunction-type="recognition" id="oneOf5">
                <emma:interpretation id="interp25" emma:lang="zh-CN" emma:confidence="0">
                  <emma:literal>3</emma:literal>
                </emma:interpretation>
                <emma:interpretation id="interp26" emma:lang="zh-CN" emma:confidence="0">
                  <emma:literal>可</emma:literal>
                </emma:interpretation>
                <emma:interpretation id="interp27" emma:lang="zh-CN" emma:confidence="0">
                  <emma:literal>了</emma:literal>
                </emma:interpretation>
                <emma:interpretation id="interp28" emma:lang="zh-CN" emma:confidence="0">
                  <emma:literal>弓</emma:literal>
                </emma:interpretation>
                <emma:interpretation id="interp29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28009">1787 11483 4096,'-8'-17'1568,"8"17"-832,3-11-384,2 3 928,5 8-736,-2-7 320,0 2-544,10-6 192,5 8-288,3-5 288,0 3-288,4 2 384,6 3-352,-5 3 512,-1 5-448,2 8 416,-2 4-416,-4 7 192,0 4-288,-8 8 224,0 0-256,-15 11 96,-3-6-160,-13 3 64,0-5-96,-13 2-64,8-5 0,-21-5-32,9-3 0,-14-4 0,8-2 0,-7-11-96,12-1 64,-5-10 32,10 5 0,0-8-96,13 0 64,-4-4-32,8 4 0,-1-7 64,10-1 0,0-3 0,10 6 0,-1-7-96,3 4 64,6-3 96,0 3-32,3 4 192,7 4-128,2 0 191,0 4-191,0-1 256,-2 10-224,-7 1 160,1 3-160,-4 2 160,-4 4-192,-6 4 320,0 5-224,-8 3 96,4 1-160,-12 6 160,4-3-192,-10 4 96,2 0-96,-11-12 0,2 1-32,-10-5-64,0-4 32,0-7-672,9-4 352,-9-9-736,10 1 576,-5-8-607,13 1 575,-2-6-1376,8 1 1056,-2-3-3584,9 8 2432</inkml:trace>
        </inkml:traceGroup>
        <inkml:traceGroup>
          <inkml:annotationXML>
            <emma:emma xmlns:emma="http://www.w3.org/2003/04/emma" version="1.0">
              <emma:interpretation id="{A28104E2-6F8B-4A17-834F-A7ED94F15819}" emma:medium="tactile" emma:mode="ink">
                <msink:context xmlns:msink="http://schemas.microsoft.com/ink/2010/main" type="inkWord" rotatedBoundingBox="2224,11322 2277,11321 2279,11443 2225,11444"/>
              </emma:interpretation>
              <emma:one-of disjunction-type="recognition" id="oneOf6">
                <emma:interpretation id="interp30" emma:lang="zh-CN" emma:confidence="0">
                  <emma:literal>月</emma:literal>
                </emma:interpretation>
                <emma:interpretation id="interp31" emma:lang="zh-CN" emma:confidence="0">
                  <emma:literal>.</emma:literal>
                </emma:interpretation>
                <emma:interpretation id="interp32" emma:lang="zh-CN" emma:confidence="0">
                  <emma:literal>、</emma:literal>
                </emma:interpretation>
                <emma:interpretation id="interp33" emma:lang="zh-CN" emma:confidence="0">
                  <emma:literal>·</emma:literal>
                </emma:interpretation>
                <emma:interpretation id="interp34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28509">2494 12110 9088,'0'13'3424,"0"-13"-1856,6 20-1344,-4-14 896,4 7-704,-2-6 0,0 5-256,0-5-97,2 1-31,-6-3-479,0 1 255,-6-6-480,6 5 384,-8-10-160,4 5 288,-4-6 64,2 1 96,-4-7 128,10 9-64,-8-5 320,8 8-192,-4-4 448,8 8-352,-4-1 287,6 5-319,-6 0 64,2 4-192,-2-4 160,0 3-192,0-7-160,0 1 0,0-5-1375,0 0 799,0-9-4416,0 6 2816</inkml:trace>
        </inkml:traceGroup>
        <inkml:traceGroup>
          <inkml:annotationXML>
            <emma:emma xmlns:emma="http://www.w3.org/2003/04/emma" version="1.0">
              <emma:interpretation id="{87C4A4A8-0E09-4FC5-B085-9BC3E57FEB37}" emma:medium="tactile" emma:mode="ink">
                <msink:context xmlns:msink="http://schemas.microsoft.com/ink/2010/main" type="inkWord" rotatedBoundingBox="3333,10520 3712,11512 3013,11779 2635,10787"/>
              </emma:interpretation>
              <emma:one-of disjunction-type="recognition" id="oneOf7">
                <emma:interpretation id="interp35" emma:lang="zh-CN" emma:confidence="0">
                  <emma:literal>开</emma:literal>
                </emma:interpretation>
                <emma:interpretation id="interp36" emma:lang="zh-CN" emma:confidence="0">
                  <emma:literal>升</emma:literal>
                </emma:interpretation>
                <emma:interpretation id="interp37" emma:lang="zh-CN" emma:confidence="0">
                  <emma:literal>卉</emma:literal>
                </emma:interpretation>
                <emma:interpretation id="interp38" emma:lang="zh-CN" emma:confidence="0">
                  <emma:literal>并</emma:literal>
                </emma:interpretation>
                <emma:interpretation id="interp39" emma:lang="zh-CN" emma:confidence="0">
                  <emma:literal>亓</emma:literal>
                </emma:interpretation>
              </emma:one-of>
            </emma:emma>
          </inkml:annotationXML>
          <inkml:trace contextRef="#ctx0" brushRef="#br0" timeOffset="32226">2998 11860 5376,'-4'0'2112,"4"0"-1152,0 5-416,0-5 1120,0 3-928,0-3 768,0 0-864,0 0 864,4 5-864,2-5 383,-4 0-575,4-5 448,4 5-512,-2 0 416,0 5-448,4-10 32,3 5-224,2-3-32,5-2-64,14-1 32,-6 0-64,9-2 64,5 2-64,5-6 64,-5 4-64,4-8-32,-1 8 32,2-8-32,-5 10 0,0-8 0,-4 12 0,-6-6 128,-3 4-64,-9 0-32,-1 4 0,-11-4-672,-2 8 352,-12-8-1440,0 4 960,-9 0-1759,-1 4 1439,-12-4-1760,5 4 1632,-15-4-800,10 0 1184,-10-4 96,10 4 448,-10-4 800,16 0-256,-11-8 1056,13 6-736,-5-11 768,11 6-736,-6-5 640,10 4-704,-6 0 640,6 4-672,4-2 512,4 4-576,-6 6 447,12 6-479,-6 8 480,0 6-512,0 7 288,0 0-384,0 9 128,0-2-256,0 14 64,4-5-128,-4 7 96,0-3-128,-4 0-512,4-4 224,-6-5-1664,6-7 1056,0-12-2975,6-5 2143,-2-20-3040,4-2 2688</inkml:trace>
          <inkml:trace contextRef="#ctx0" brushRef="#br0" timeOffset="31510">3153 11474 4096,'-5'0'1568,"5"0"-832,0 5-96,0-2 1248,0 0-1056,0 2 768,0-2-960,0 2 576,0-2-704,0 3 512,5-3-576,-2 0 384,12 2-480,-3-5 191,5 3-319,10-3 64,-1 0-160,5-3 0,0 3-64,0-5 32,-5 2-64,4-6-32,1 6 32,0-10-32,-5 10 0,0-9-224,-3 8 128,-6-3-1503,-3 7 863,-14-4-3552,0 8 2400,-14 0-2560,2 7 2560</inkml:trace>
          <inkml:trace contextRef="#ctx0" brushRef="#br0" timeOffset="32526">3472 11538 5376,'5'-25'2112,"-5"25"-1152,9-6-288,-9 6 1568,4 6-1248,6 2 384,-2 9-128,0 5 511,2 6-959,-2 10 448,2 10-768,-2 6 384,0-3-512,-3 15 192,0-4-320,-1 9-64,4-6-96,0 10-256,2-5 96,-6-4-1376,0-8 832,2-11-2655,-2-11 1855,0-17-3904,6-7 3008</inkml:trace>
        </inkml:traceGroup>
        <inkml:traceGroup>
          <inkml:annotationXML>
            <emma:emma xmlns:emma="http://www.w3.org/2003/04/emma" version="1.0">
              <emma:interpretation id="{A94D3917-E631-4CE6-BAD1-FD808597865D}" emma:medium="tactile" emma:mode="ink">
                <msink:context xmlns:msink="http://schemas.microsoft.com/ink/2010/main" type="inkWord" rotatedBoundingBox="3469,10932 4412,10547 4733,11332 3790,11717"/>
              </emma:interpretation>
              <emma:one-of disjunction-type="recognition" id="oneOf8">
                <emma:interpretation id="interp40" emma:lang="zh-CN" emma:confidence="0">
                  <emma:literal>始</emma:literal>
                </emma:interpretation>
                <emma:interpretation id="interp41" emma:lang="zh-CN" emma:confidence="0">
                  <emma:literal>推</emma:literal>
                </emma:interpretation>
                <emma:interpretation id="interp42" emma:lang="zh-CN" emma:confidence="0">
                  <emma:literal>摊</emma:literal>
                </emma:interpretation>
                <emma:interpretation id="interp43" emma:lang="zh-CN" emma:confidence="0">
                  <emma:literal>妲</emma:literal>
                </emma:interpretation>
                <emma:interpretation id="interp44" emma:lang="zh-CN" emma:confidence="0">
                  <emma:literal>㛎</emma:literal>
                </emma:interpretation>
              </emma:one-of>
            </emma:emma>
          </inkml:annotationXML>
          <inkml:trace contextRef="#ctx0" brushRef="#br0" timeOffset="33420">4310 11736 7040,'-8'-7'2720,"8"7"-1472,-6 7-256,2-3 1792,0 0-1536,0 7 831,4 6-1247,-6 1 448,6 2-736,-4 8 352,-4 0-544,0 6 192,2 1-320,-2 4-128,-1 0-64,-9 0-320,10-3 160,-10-1-928,10-4 576,-10-11-1824,9-2 1280,-8-9-2143,2-6 1791,-1-15-1504,4 4 1632,-16-14-448,10 3 960,-11-6 928,1 6-64,-6-1 1824,7 4-1056,-4 1 1696,10 4-1440,-1-2 1088,13 10-1281,1-5 769,3 8-992,10-8 544,3 8-768,10-12 96,8 4-352,5-11-160,4 7-64,4-10-832,-3 2 448,3-7-2368,0 2 1472,5-9-3231,-4 7 2527,-1-17-2528,0 10 2560</inkml:trace>
          <inkml:trace contextRef="#ctx0" brushRef="#br0" timeOffset="32965">4135 11591 7168,'-5'-3'2720,"5"3"-1472,5-3-544,-5-2 1536,0 10-1248,0-2 575,0 5-927,-5 3 352,5 6-576,-5 2 256,2 0-384,-7 1 192,7 2-256,-7 6 224,7 0-256,-2 2 96,5 2-160,0 3 160,5 1-192,-2-2 32,7 1-64,-2 1-64,5-5 32,-4 0 32,5-4-32,-2-4-576,2-4 288,-2-2-1664,2-6 1088,-2-6-2687,2-2 1983,0-11-3584,-1 5 2880</inkml:trace>
          <inkml:trace contextRef="#ctx0" brushRef="#br0" timeOffset="34121">4394 11801 7424,'-9'0'2816,"9"0"-1536,-5 13-512,5-10 1632,5 1-1312,0 4 607,3 3-1023,2 9 256,2 4-544,-4 4 160,6-2-320,-2 0-224,3 8 0,-12-8-928,7 0 512,-10-6-2079,3 0 1375,-6-12-2656,3-4 2144,-5-8-2496,0 0 2368</inkml:trace>
          <inkml:trace contextRef="#ctx0" brushRef="#br0" timeOffset="33905">4428 11432 7552,'-5'0'2816,"5"0"-1536,0 8-576,0-5 1536,0 6-1248,0 2 703,0 5-991,0 4 672,0-1-768,-3 9 512,3-2-640,-5 6 320,0 2-480,2-6 128,3-1-288,0-7 64,3-4-128,2-5 160,3 1-160,2-12-256,-2 3 96,5-14-640,5-1 416,0-10-960,-1 2 736,5-4-832,0 9 768,4-9-288,0 7 512,-3-2 128,-2 8 128,-3-4 160,0 7-32,-5-3 192,-1 3-128,-1-1 608,-3 6-416,-4 3 736,4 3-576,-8 1 640,0 9-640,0 1 416,0 6-512,-3 4 256,-2-1-352,-7 5 64,1-1-192,-4-5-64,5-2-32,-11 0-736,3 4 384,-8-10-2080,8 6 1344,-5-7-2975,5 2 2271,-3-7-3776,8-1 3168</inkml:trace>
          <inkml:trace contextRef="#ctx0" brushRef="#br0" timeOffset="34462">4508 11943 4224,'13'-5'1568,"-13"5"-832,39 0-224,-26-3 1088,5-1-896,5-4 672,-2 8-832,-4-8 800,6 5-768,-5-5 544,3 3-640,-3 2 384,0 3-512,-10 0 479,5 3-511,-9 5 416,2 8-416,-12 4 192,2 2-288,-9 11 128,0 1-192,-13 2 224,0-1-256,-10-1 448,10-2-320,-1-5 288,11 0-288,-3-7 192,7-1-224,2-7 64,10 1-160,10-13-64,6 0-32,6-17-128,1 1 64,3-6-480,0 2 288,0-8-1440,0 9 896,-3-3-2687,-5 2 1951,-6 0-3968,2 4 3072</inkml:trace>
        </inkml:traceGroup>
        <inkml:traceGroup>
          <inkml:annotationXML>
            <emma:emma xmlns:emma="http://www.w3.org/2003/04/emma" version="1.0">
              <emma:interpretation id="{31BF81E9-C38A-41CB-B91D-3D1ADDFF6274}" emma:medium="tactile" emma:mode="ink">
                <msink:context xmlns:msink="http://schemas.microsoft.com/ink/2010/main" type="inkWord" rotatedBoundingBox="4767,10639 5631,10625 5644,11452 4780,11465"/>
              </emma:interpretation>
              <emma:one-of disjunction-type="recognition" id="oneOf9">
                <emma:interpretation id="interp45" emma:lang="zh-CN" emma:confidence="0">
                  <emma:literal>优</emma:literal>
                </emma:interpretation>
                <emma:interpretation id="interp46" emma:lang="zh-CN" emma:confidence="0">
                  <emma:literal>伏</emma:literal>
                </emma:interpretation>
                <emma:interpretation id="interp47" emma:lang="zh-CN" emma:confidence="0">
                  <emma:literal>優</emma:literal>
                </emma:interpretation>
                <emma:interpretation id="interp48" emma:lang="zh-CN" emma:confidence="0">
                  <emma:literal>㚭</emma:literal>
                </emma:interpretation>
                <emma:interpretation id="interp49" emma:lang="zh-CN" emma:confidence="0">
                  <emma:literal>忧</emma:literal>
                </emma:interpretation>
              </emma:one-of>
            </emma:emma>
          </inkml:annotationXML>
          <inkml:trace contextRef="#ctx0" brushRef="#br0" timeOffset="35161">5244 11424 4736,'-21'0'1824,"21"0"-960,18 8-96,-15-5 1696,7 5-1376,-6 1 1088,0-1-1312,-4-2 544,4 7-833,-4-2 417,0 1-576,-4-1 384,4 5-448,-8-5 320,8 5-384,-6 0 352,6 0-384,-7 3 384,7 8-384,-5-3 288,5 0-288,-6-2 192,12 6-224,-12 2 0,6 6-128,-7 0-192,2-2 32,-9 2-672,7-2 416,-16 2-1504,2-1 1024,-10-4-2240,9-3 1697,-4-9-2945,8 0 2400,0-15-2400,5 0 2464</inkml:trace>
          <inkml:trace contextRef="#ctx0" brushRef="#br0" timeOffset="35526">5078 11857 5632,'3'-3'2176,"-3"3"-1152,14 0-352,-10-6 1280,1 6-1088,3-3 672,2 3-928,-2 0 512,2 3-640,-2 3 447,0-3-511,2 0 480,-2 5-512,2 0 288,-2 0-384,-3 0 416,2-1-416,-1 9 288,-1 0-320,-2-1 192,6 4-224,-1 0 128,1 6-192,-9 2 0,0 5-96,-3-2-64,-3 1 32,1 2-32,10-3 0,-5-7-512,9 2 288,-5-17-1600,6-6 1024,-2-12-2751,5-7 1983,0-14-3872,0 3 3104</inkml:trace>
          <inkml:trace contextRef="#ctx0" brushRef="#br0" timeOffset="36333">5380 11865 6400,'0'0'2464,"0"0"-1344,0 0-384,0 0 1536,0 0-1248,0 0 768,0 0-1057,5 0 33,3 0-448,6-5 0,3 5-192,5-3 160,-1 0-192,-3-6-96,5 2-32,-2-5-736,1 8 384,-8-11-1567,3 7 1087,-12-4-1600,3 4 1408,-12-3-544,0 3 960,-6-4 352,2 4 192,-1-8 1152,6 8-576,-7-4 1280,10 4-992,-8 5 896,8 6-960,-10 2 640,10 7-801,-8 4 513,8-1-608,-5 9 448,5-2-480,-8 14 256,3-2-384,-8 10 128,5-5-256,-10 0-128,8-4-64,-2-9-1088,3-1 576,0-17-2016,9-5 1441,9-14-1889,0-6 1728,8-10-576,6 4 1088,-2-4 800,1 7 32,-5 1 1344,6 11-768,-6 4 1504,1 8-1216,-10 12 1312,5 3-1281,-8 4 769,3 5-992,-3 2 320,0 3-608,3-6 0,2-1-256,3-1-32,0-6-96,5-8-320,-2-3 128,2-12-864,4 0 544,-4-11-1408,-2 0 1024,-1-13-1727,-2 8 1471,-10-15-1824,7 4 1664,-10-16-1856,0 8 1792,-10-19-864,2 3 1280,-10-7 2208,5 12-704,-5-2 2976,10 13-2048,-2-3 1504,7 18-1760,-2 1 1056,5 12-1313,0-1 769,8 12-1024,2 0 160,3 7-544,-5-2-96,5 3-160,2-5-1280,-2 0 608,-5-3-4127,5 0 2559,5 0-3648,0 0 3296</inkml:trace>
        </inkml:traceGroup>
        <inkml:traceGroup>
          <inkml:annotationXML>
            <emma:emma xmlns:emma="http://www.w3.org/2003/04/emma" version="1.0">
              <emma:interpretation id="{E3E51541-BD28-4F89-A940-07C1D68C0132}" emma:medium="tactile" emma:mode="ink">
                <msink:context xmlns:msink="http://schemas.microsoft.com/ink/2010/main" type="inkWord" rotatedBoundingBox="6137,10543 6895,10926 6542,11625 5784,11242"/>
              </emma:interpretation>
              <emma:one-of disjunction-type="recognition" id="oneOf10">
                <emma:interpretation id="interp50" emma:lang="zh-CN" emma:confidence="0">
                  <emma:literal>化</emma:literal>
                </emma:interpretation>
                <emma:interpretation id="interp51" emma:lang="zh-CN" emma:confidence="0">
                  <emma:literal>㲺</emma:literal>
                </emma:interpretation>
                <emma:interpretation id="interp52" emma:lang="zh-CN" emma:confidence="0">
                  <emma:literal>比</emma:literal>
                </emma:interpretation>
                <emma:interpretation id="interp53" emma:lang="zh-CN" emma:confidence="0">
                  <emma:literal>佔</emma:literal>
                </emma:interpretation>
                <emma:interpretation id="interp54" emma:lang="zh-CN" emma:confidence="0">
                  <emma:literal>任</emma:literal>
                </emma:interpretation>
              </emma:one-of>
            </emma:emma>
          </inkml:annotationXML>
          <inkml:trace contextRef="#ctx0" brushRef="#br0" timeOffset="36827">6403 11557 11136,'-13'3'4128,"13"-3"-2241,-5 6-1439,0-6 1696,5 3-1248,-8 5 544,4 3-864,-10 9 128,10-1-416,-18 9 96,5-1-224,-14 1-352,5 2 96,-10 2-1248,5-5 736,-3 4-2336,12-3 1632,1-6-2911,11-2 2399,5-16-2880,5 0 2688</inkml:trace>
          <inkml:trace contextRef="#ctx0" brushRef="#br0" timeOffset="37042">6179 11815 7808,'8'7'2880,"-8"-7"-1536,10 8-512,-7-4 1696,2 7-1409,3 9 801,2 8-1152,-5 2 448,-2 1-704,-3 5-64,0-5-288,0-1-672,0 2 288,0-9-2112,5-3 1280,-1-12-4095,10 1 2879,-2-18-2720,2 1 2880</inkml:trace>
          <inkml:trace contextRef="#ctx0" brushRef="#br0" timeOffset="37242">6766 11571 8448,'5'-3'3168,"-5"3"-1728,10 3-544,-10-3 1951,0 8-1599,-5 4 992,0 7-1344,-8 5 160,0-1-640,-13-4-96,4 1-192,-12 5-288,6 2 64,-6-1-1216,3-1 704,1-6-2496,7-3 1760,-3-9-3711,13-3 2847</inkml:trace>
          <inkml:trace contextRef="#ctx0" brushRef="#br0" timeOffset="37642">6482 11385 7040,'0'-3'2624,"0"3"-1408,8 3-576,-3 1 1760,-2 1-1344,2 2 1087,0 5-1279,0 7 416,3 1-768,-3 14 288,3 1-480,-3 13 320,3-7-352,-3 11 256,-1-4-288,0-3 64,6 2-192,-2 0 64,4 0-96,-6-5 160,2 2-160,4-5 32,3-3-64,-2-6-64,5-2 32,-2-9-32,2-4 0,4-7 64,4-3-32,0-13 64,6 3-64,-6-10-32,4 4 32,-2-6 32,-3 6-32,-4-5 128,-3 8-96,-5-6-32,-2 5 0,-11-7-736,2 8 384,-2-15-2336,0 4 1472,-2-4-5567,-4 2 3775</inkml:trace>
        </inkml:traceGroup>
        <inkml:traceGroup>
          <inkml:annotationXML>
            <emma:emma xmlns:emma="http://www.w3.org/2003/04/emma" version="1.0">
              <emma:interpretation id="{A19F0D4B-0342-48B0-8904-771C2253DFD2}" emma:medium="tactile" emma:mode="ink">
                <msink:context xmlns:msink="http://schemas.microsoft.com/ink/2010/main" type="inkWord" rotatedBoundingBox="7132,11321 7143,11093 7200,11096 7189,11323"/>
              </emma:interpretation>
              <emma:one-of disjunction-type="recognition" id="oneOf11">
                <emma:interpretation id="interp55" emma:lang="zh-CN" emma:confidence="0">
                  <emma:literal>:</emma:literal>
                </emma:interpretation>
                <emma:interpretation id="interp56" emma:lang="zh-CN" emma:confidence="0">
                  <emma:literal>︰</emma:literal>
                </emma:interpretation>
                <emma:interpretation id="interp57" emma:lang="zh-CN" emma:confidence="0">
                  <emma:literal>∶</emma:literal>
                </emma:interpretation>
                <emma:interpretation id="interp58" emma:lang="zh-CN" emma:confidence="0">
                  <emma:literal>;</emma:literal>
                </emma:interpretation>
                <emma:interpretation id="interp59" emma:lang="zh-CN" emma:confidence="0">
                  <emma:literal>三</emma:literal>
                </emma:interpretation>
              </emma:one-of>
            </emma:emma>
          </inkml:annotationXML>
          <inkml:trace contextRef="#ctx0" brushRef="#br0" timeOffset="38512">7397 12062 9088,'-7'26'3424,"7"-26"-1856,16 14-1760,-16-14 320,11 9-160,-11-9-3936,16 0 2144</inkml:trace>
          <inkml:trace contextRef="#ctx0" brushRef="#br0" timeOffset="38309">7394 11892 9856,'-4'0'3680,"4"0"-1984,14-5-1760,-10 2 640,0 6-416,0-3-224,4 5 0,2-10-1600,-2 5 928,-8-3-3936,5 6 2624</inkml:trace>
        </inkml:traceGroup>
      </inkml:traceGroup>
    </inkml:traceGroup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26.164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9052 11507 5376,'8'-5'2016,"4"0"-1088,-2-4-448,0 9 576,0 0 32,0-4 160,1 8-352,-2-4-64,-3 6-480,4 2 128,-5-3 96,0-2 32,-5 16 447,-5 8-223,-4 1-288,-7 4-96,-4 4-160,-6 5 0,-4 4-160,0-5-32,-3 11-192,9 4 0,-3-16-256,9 2-96,6-27-1024,6-14-127,6-4-97,6-6 352,6 1 192,-4-10 448,2 11 256,7-1 352,-2 4 128,-5 5 448,-1 5 160,8 4 224,-13-1 192,2 34 256,-6-10-288,0 3-97,-6 2-351,6 0-32,-4-10-192,-7 1-32,5-6-192,6-5-32,0-4-96,0 2-96,0-8-992,0-7-415,17-3-1857,-1-6-2176,-2-5 1568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50:48.39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0BC90B9-DF0F-4AAA-91C7-DF62ADFD8F2C}" emma:medium="tactile" emma:mode="ink">
          <msink:context xmlns:msink="http://schemas.microsoft.com/ink/2010/main" type="writingRegion" rotatedBoundingBox="14413,8177 22996,7901 23109,11411 14526,11687"/>
        </emma:interpretation>
      </emma:emma>
    </inkml:annotationXML>
    <inkml:traceGroup>
      <inkml:annotationXML>
        <emma:emma xmlns:emma="http://www.w3.org/2003/04/emma" version="1.0">
          <emma:interpretation id="{F1429893-4A3F-4457-830A-BE519B167D40}" emma:medium="tactile" emma:mode="ink">
            <msink:context xmlns:msink="http://schemas.microsoft.com/ink/2010/main" type="paragraph" rotatedBoundingBox="18116,8015 18227,8540 17598,8673 17487,814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2C647AB-B467-4436-98DF-C69E21404089}" emma:medium="tactile" emma:mode="ink">
              <msink:context xmlns:msink="http://schemas.microsoft.com/ink/2010/main" type="line" rotatedBoundingBox="18116,8015 18227,8540 17598,8673 17487,8148"/>
            </emma:interpretation>
          </emma:emma>
        </inkml:annotationXML>
        <inkml:traceGroup>
          <inkml:annotationXML>
            <emma:emma xmlns:emma="http://www.w3.org/2003/04/emma" version="1.0">
              <emma:interpretation id="{E08E312A-8795-427E-A15F-652F501BB6BF}" emma:medium="tactile" emma:mode="ink">
                <msink:context xmlns:msink="http://schemas.microsoft.com/ink/2010/main" type="inkWord" rotatedBoundingBox="18116,8015 18227,8540 17598,8673 17487,8148"/>
              </emma:interpretation>
              <emma:one-of disjunction-type="recognition" id="oneOf0">
                <emma:interpretation id="interp0" emma:lang="zh-CN" emma:confidence="0">
                  <emma:literal>體</emma:literal>
                </emma:interpretation>
                <emma:interpretation id="interp1" emma:lang="zh-CN" emma:confidence="0">
                  <emma:literal>佴</emma:literal>
                </emma:interpretation>
                <emma:interpretation id="interp2" emma:lang="zh-CN" emma:confidence="0">
                  <emma:literal>佃</emma:literal>
                </emma:interpretation>
                <emma:interpretation id="interp3" emma:lang="zh-CN" emma:confidence="0">
                  <emma:literal>体</emma:literal>
                </emma:interpretation>
                <emma:interpretation id="interp4" emma:lang="zh-CN" emma:confidence="0">
                  <emma:literal>律</emma:literal>
                </emma:interpretation>
              </emma:one-of>
            </emma:emma>
          </inkml:annotationXML>
          <inkml:trace contextRef="#ctx0" brushRef="#br0">18072 8912 5376,'-12'0'2016,"12"0"-1088,-23 0-608,15 0 1248,2 4-864,-2 0 768,4 4-832,-1-1 352,5 9-544,0 9 352,5 1-448,-5 9 320,4 4-385,0 5 129,6-6-256,-2 5 128,0-1-160,-4-1 0,7-7-64,-8-4-128,1-2 32,1-12-384,-2-4 192,2-12-575,0 0 447,0-17-352,-2 3 416,-6-17 32,3-2 128,-5-6 160,10 9 0,-5-12 128,0 2-96,0-3-32,3 8 0,2 3 96,0 10-64,-2 2 320,2 9-192,0 11 320,-2 11-288,2 3 95,0 11-191,-1 2 160,-1-1-192,-3 2 32,6 4-64,-6 0-64,0-5 32,0-4-32,0-3 0,0-5-224,0-3 128,-6-12-607,6 0 415,-7-17-320,7 3 352,-5-18 96,5 6 64,-5-14 96,5 8 0,-3-2 0,6 10 0,-3 4 64,0 12-32,0 8 256,0 8-160,0 12 256,5 8-256,-5 2 96,0 6-128,0 0 0,5-2-33,-5-2 33,4-6-64,-4-2-223,3-4 95,-3-9-672,0 0 448,-3-14-576,3-2 512,-9-17-256,9 2 384,-5-16 96,5 9 64,-3-15 96,-2 7 0,0-5 128,5 12-64,-3 2 384,6 8-224,-3 9 384,5 9-352,0 15 288,-2 13-288,-3 7 128,5 0-224,-5 8 128,0-4-160,0-1-64,5-2-32,-1-5-256,-1-3 128,-3-14-1024,0-1 640,0-13-608,0-8-64,-3-8-640,3 1 960,-4-17-224,4 1 672,-10-7 192,7 6 160,-7-12 32,10 14 0,-8-4 256,8 6-128,-8 0 512,8 9-352,-10-6 640,2 11-512,-4-6 704,7 10-640,-9-4 416,10 6-544,-14 5 384,10 3-416,-5 3 416,3 11-448,-8 0 160,5 6-288,-8 4 287,8-2-255,-14 2 320,10 2-288,-5 2 160,4-4-224,0-4 0,5 0-96,0-9-64,10-3 32,3-13-256,3-1 128,10-18 192,10 4-64,8-14-64,-1 2 0,4-8-384,2 10 192,0-6 64,-5 8 64,-5-6 160,-1 14-32,-7 2 64,0 6-64,-10-1-32,-3 10 32,-10 3 32,0 8-32,-11 3-32,3 6 32,-14-3-32,9 10 0,-8-1 0,5 2 0,-2-6 64,5-4-32,-3-5-96,8 4 32,-5-3 32,9 0 0,-4-7 0,4 0 0,1 0-96,8 0 64,0-8-32,4 0 0,0-12 64,10 5 0,-2-8-96,2 7 64,3-8-32,1 10 0,0-7 0,3 6 0,-8-5 128,5 0-32,-8 4 64,2 4-64,-8 2 128,6 6-96,-16-5 192,6 5-160,-4-3 256,4 6-224,0-3 256,10 5-256,-2-3 32,1 6-96,4 1 32,0-2-64,5 5 64,-1 0-64,0 7 192,6 4-128,3-3-32,-4 4-32,-1-10 96,2 6-64,-6-8-32,0 4 0,-2-8-480,-3 2 256,-8-4-672,0-3 448,-12-6-288,4 3 416,-10-14 32,2 8 128,-11-14 160,10 8 0,-8-8-32,3 6 32,-4-6 32,8 4-32,-4-4 128,10 9-96,-1-5 256,6 5-192,-2-1 320,10 8-256,3 4 160,4 4-192,11 16 128,-2 2-160,7 6 64,-2 0-96,5-1-544,-1-4 224,1-3-2943,-5-4 1759,0-5-4192,-3 0 3136</inkml:trace>
        </inkml:traceGroup>
      </inkml:traceGroup>
    </inkml:traceGroup>
    <inkml:traceGroup>
      <inkml:annotationXML>
        <emma:emma xmlns:emma="http://www.w3.org/2003/04/emma" version="1.0">
          <emma:interpretation id="{C6A448C6-8E2F-428A-84FD-A7350A526AC1}" emma:medium="tactile" emma:mode="ink">
            <msink:context xmlns:msink="http://schemas.microsoft.com/ink/2010/main" type="paragraph" rotatedBoundingBox="16352,8776 18812,8777 18811,9637 16351,96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5811E9B-E0C8-44A4-A770-DE68A3540D2F}" emma:medium="tactile" emma:mode="ink">
              <msink:context xmlns:msink="http://schemas.microsoft.com/ink/2010/main" type="inkBullet" rotatedBoundingBox="16351,9225 16571,9224 16571,9277 16352,9279"/>
            </emma:interpretation>
            <emma:one-of disjunction-type="recognition" id="oneOf1">
              <emma:interpretation id="interp5" emma:lang="zh-CN" emma:confidence="0">
                <emma:literal>一</emma:literal>
              </emma:interpretation>
              <emma:interpretation id="interp6" emma:lang="zh-CN" emma:confidence="0">
                <emma:literal>—</emma:literal>
              </emma:interpretation>
              <emma:interpretation id="interp7" emma:lang="zh-CN" emma:confidence="0">
                <emma:literal>ㄧ</emma:literal>
              </emma:interpretation>
              <emma:interpretation id="interp8" emma:lang="zh-CN" emma:confidence="0">
                <emma:literal>―</emma:literal>
              </emma:interpretation>
              <emma:interpretation id="interp9" emma:lang="zh-CN" emma:confidence="0">
                <emma:literal>-</emma:literal>
              </emma:interpretation>
            </emma:one-of>
          </emma:emma>
        </inkml:annotationXML>
        <inkml:trace contextRef="#ctx0" brushRef="#br0" timeOffset="1817">16607 10050 6016,'-8'5'2272,"8"-5"-1216,0 9-544,0-9 1184,3 3-960,7-6 352,6 3-640,11-6 96,-1 3-320,-4-5-128,5 5-64,-6-10-1088,5 6 576,-3-1-3840,-5 4 2400</inkml:trace>
      </inkml:traceGroup>
      <inkml:traceGroup>
        <inkml:annotationXML>
          <emma:emma xmlns:emma="http://www.w3.org/2003/04/emma" version="1.0">
            <emma:interpretation id="{530A6D3D-A1B1-49BC-AA05-6186A8BF5543}" emma:medium="tactile" emma:mode="ink">
              <msink:context xmlns:msink="http://schemas.microsoft.com/ink/2010/main" type="line" rotatedBoundingBox="16521,8776 18812,8777 18811,9637 16520,9636"/>
            </emma:interpretation>
          </emma:emma>
        </inkml:annotationXML>
        <inkml:traceGroup>
          <inkml:annotationXML>
            <emma:emma xmlns:emma="http://www.w3.org/2003/04/emma" version="1.0">
              <emma:interpretation id="{B5703F40-1E70-44FC-8462-0CE212C5B8E4}" emma:medium="tactile" emma:mode="ink">
                <msink:context xmlns:msink="http://schemas.microsoft.com/ink/2010/main" type="inkWord" rotatedBoundingBox="16521,8776 17311,8777 17310,9637 16520,9636"/>
              </emma:interpretation>
              <emma:one-of disjunction-type="recognition" id="oneOf2">
                <emma:interpretation id="interp10" emma:lang="zh-CN" emma:confidence="0">
                  <emma:literal>添</emma:literal>
                </emma:interpretation>
                <emma:interpretation id="interp11" emma:lang="zh-CN" emma:confidence="0">
                  <emma:literal>漆</emma:literal>
                </emma:interpretation>
                <emma:interpretation id="interp12" emma:lang="zh-CN" emma:confidence="0">
                  <emma:literal>桀</emma:literal>
                </emma:interpretation>
                <emma:interpretation id="interp13" emma:lang="zh-CN" emma:confidence="0">
                  <emma:literal>胥</emma:literal>
                </emma:interpretation>
                <emma:interpretation id="interp14" emma:lang="zh-CN" emma:confidence="0">
                  <emma:literal>泺</emma:literal>
                </emma:interpretation>
              </emma:one-of>
            </emma:emma>
          </inkml:annotationXML>
          <inkml:trace contextRef="#ctx0" brushRef="#br0" timeOffset="2634">17080 9579 7040,'-8'0'2720,"8"0"-1472,-5 5-672,0-5 1376,10 0-1120,-5 0 480,9 3-800,0-3 127,9 0-351,3-3 32,1 3-192,4-5 64,0 2-96,0-5-64,2 8 0,-8-3-320,-2 3 160,-4 0-1375,-2 3 863,-12 2-2144,0 6 1568,-18 3-1824,6 14 1728,-14 3-416,4 2 1056,-8-3 512,2-2 1056,2-6 1440,9 3-1216,0-10 1184,3 1-1376,1-5 608,10 5-896,-2-13 352,10 6-576,3-9 128,5 0-320,10-9-65,-3 1-95,6-6-128,5 1 32,-4-6-831,-5 7 479,-4-8-1376,-6 6 960,-12-2-672,6 4 864,-12 1 160,2 3 288,-4 0 480,0 8-160,-7 0 768,7 3-512,-5 2 736,8 3-672,-3-5 544,8 5-576,-5 0 384,5-1-480,-5 6 319,5-2-383,-8 4 128,3 1-256,-8 7 0,0 1-96,-5 7 32,6 0-64,-10 4-288,8-4 128,-7 2-1791,3-8 1055,1-5-4192,3 0 2816</inkml:trace>
          <inkml:trace contextRef="#ctx0" brushRef="#br0" timeOffset="3565">17252 9942 7040,'-5'27'2720,"5"-27"-1472,5 23-608,-2-10 1408,2-2-1152,-1 4 512,4 4-865,-2 9 129,-2 0-384,-4 2 32,4 3-192,-4 1 64,0 2-96,-4-2-544,4 1 224,-10-15-1087,7-1 703,-11-11-1536,6-4 1184,-10-16-1568,10-2 1440,-10-14-608,5 4 992,-5-7 352,10 8 192,-10-1 800,9 9-384,-8-1 1280,8 8-896,-5 0 1088,6 8-1024,-6 0 928,10 8-928,-5 0 704,9 8-800,-8 4 223,8 2-479,-5 1 32,10 9-256,-5-9-288,5-3 96,-2-15-1055,6-5 639,5-17-1216,-2 1 960,2-3-352,3 4 640,-4-1 32,5 5 256,3-6 160,7 6 32,-7 3 480,2 5-288,-3-5 416,3 8-384,-4-8 160,2 8-256,-8-4-288,-1 4 64,-2-8-1184,-2 0 672,2-8-864,-2 9 800,0-9 192,2 8 288,-5 0 1056,3 5-512,-3-1 1504,3 8-1088,0-1 832,2 10-928,-2-2 192,1 4-544,0-2-129,4-2-127,-3-3-991,3 4 479,-6-16-3776,7 4 2304,-5-13-2848,-1 2 2720</inkml:trace>
          <inkml:trace contextRef="#ctx0" brushRef="#br0" timeOffset="2849">17181 9848 7040,'22'-11'2624,"-22"11"-1408,31 8-448,-13-5 1504,3 5-1280,2-2 384,3 0-833,-4 2-159,4 0-256,0-5-224,0 6 32,-4-5-1311,-4 2 767,-10 2-2656,1 4 1824,-9-4-2784,0 4 2400</inkml:trace>
          <inkml:trace contextRef="#ctx0" brushRef="#br0" timeOffset="1601">16781 9637 7040,'-8'16'2624,"8"-16"-1408,-5 9-640,5-9 1216,5 3-992,-5 2 320,8 1-672,2 2 96,3 4-320,-5-4-65,5 0-95,0-3-64,0 1 32,-4-1-383,-1 3 191,-2-2-1696,2 3 1024,-8-4-3456,0 1 2400,-14 7-1984,6 1 2272</inkml:trace>
          <inkml:trace contextRef="#ctx0" brushRef="#br0" timeOffset="2133">16786 10359 6784,'5'33'2528,"-5"-33"-1344,3 25-480,-3-20 1536,5-2-1248,-5-3 576,5 0-929,-2-3 257,7 3-512,-2-8 96,5 0-320,0-19-416,2 4 128,6-19-1823,2 1 1087,3-12-4352,4 2 2912</inkml:trace>
        </inkml:traceGroup>
        <inkml:traceGroup>
          <inkml:annotationXML>
            <emma:emma xmlns:emma="http://www.w3.org/2003/04/emma" version="1.0">
              <emma:interpretation id="{EBDCCC8A-5FCE-4D6D-9371-37FFAE7F0EF7}" emma:medium="tactile" emma:mode="ink">
                <msink:context xmlns:msink="http://schemas.microsoft.com/ink/2010/main" type="inkWord" rotatedBoundingBox="17439,8947 18189,8948 18188,9537 17438,9536"/>
              </emma:interpretation>
              <emma:one-of disjunction-type="recognition" id="oneOf3">
                <emma:interpretation id="interp15" emma:lang="zh-CN" emma:confidence="0">
                  <emma:literal>加</emma:literal>
                </emma:interpretation>
                <emma:interpretation id="interp16" emma:lang="zh-CN" emma:confidence="0">
                  <emma:literal>和</emma:literal>
                </emma:interpretation>
                <emma:interpretation id="interp17" emma:lang="zh-CN" emma:confidence="0">
                  <emma:literal>机</emma:literal>
                </emma:interpretation>
                <emma:interpretation id="interp18" emma:lang="zh-CN" emma:confidence="0">
                  <emma:literal>如</emma:literal>
                </emma:interpretation>
                <emma:interpretation id="interp19" emma:lang="zh-CN" emma:confidence="0">
                  <emma:literal>枷</emma:literal>
                </emma:interpretation>
              </emma:one-of>
            </emma:emma>
          </inkml:annotationXML>
          <inkml:trace contextRef="#ctx0" brushRef="#br0" timeOffset="4849">17725 10070 6144,'-18'-6'2272,"18"6"-1216,-8 0-256,-2-6 1440,10 6-1248,-3-3 384,6 3-832,-3-5 192,10 5-449,-2-11 65,10 3-224,8-7-64,0 8-32,14-10-32,-1 9 0,10-4 0,-5 5 0,-6-5 0,3 4 0,-10 2 256,-5 6-128,-8 6 608,-2 7-448,-11 7 672,0 2-544,-10 14 576,0-2-576,-8 10 288,10-5-416,-10 3 0,8-3-192,-8-7-256,8-1 64,0-15-864,5-4 512,0-24-1568,5-1 1152,0-26-1375,3 8 1279,2-19-448,3 6 832,0-2 192,0 6 224,-6 6 480,7 7-160,-5 3 768,5 9-512,3 7 736,-4 11-672,0 10 479,0 1-543,0 6 32,5 4-256,-10-1 32,6 5-128,-10-9-128,6 1 0,-7-12-480,2-5 288,-1-11-320,10 5 288,-2-20 1,2-2 159,-2-5 0,2 7 32,-5-1 256,4 12-96,0 4 319,0 8-223,-8 8 320,4 4-288,-9 4 448,0-1-384,-4 4 512,-1 0-480,-3 1 288,-2 4-352,-3-9-224,8-2-32,2-10-864,3 5 480,3-16-2368,7 5 1505,3-17-4289,9 4 3104</inkml:trace>
          <inkml:trace contextRef="#ctx0" brushRef="#br0" timeOffset="4139">17953 9748 6528,'-9'-6'2464,"9"6"-1344,0-2-608,0-2 1184,0 8-960,0-4 416,0 0-672,0 2 352,5 4-480,-5-3 383,4 5-415,0 0 544,0 3-480,-4 5 512,0 0-512,0 8 288,0-2-384,0 9 256,0 2-288,0 1-64,0 4-128,-4 6-128,0-5 32,-5 0-736,6-5 384,-12 2-1984,7-6 1280,-5-10-2943,8-4 2271,-3-12-2912,3-4 2656</inkml:trace>
        </inkml:traceGroup>
        <inkml:traceGroup>
          <inkml:annotationXML>
            <emma:emma xmlns:emma="http://www.w3.org/2003/04/emma" version="1.0">
              <emma:interpretation id="{B2845027-4DF0-4343-A8BA-880D76A8C459}" emma:medium="tactile" emma:mode="ink">
                <msink:context xmlns:msink="http://schemas.microsoft.com/ink/2010/main" type="inkWord" rotatedBoundingBox="18324,8903 18812,8904 18811,9520 18323,9519"/>
              </emma:interpretation>
              <emma:one-of disjunction-type="recognition" id="oneOf4">
                <emma:interpretation id="interp20" emma:lang="zh-CN" emma:confidence="0">
                  <emma:literal>也</emma:literal>
                </emma:interpretation>
                <emma:interpretation id="interp21" emma:lang="zh-CN" emma:confidence="0">
                  <emma:literal>迈</emma:literal>
                </emma:interpretation>
                <emma:interpretation id="interp22" emma:lang="zh-CN" emma:confidence="0">
                  <emma:literal>边</emma:literal>
                </emma:interpretation>
                <emma:interpretation id="interp23" emma:lang="zh-CN" emma:confidence="0">
                  <emma:literal>兦</emma:literal>
                </emma:interpretation>
                <emma:interpretation id="interp24" emma:lang="zh-CN" emma:confidence="0">
                  <emma:literal>巴</emma:literal>
                </emma:interpretation>
              </emma:one-of>
            </emma:emma>
          </inkml:annotationXML>
          <inkml:trace contextRef="#ctx0" brushRef="#br0" timeOffset="5565">18787 9820 8960,'-30'5'3424,"30"-5"-1856,-11 3-1344,11-6 1088,6 3-768,-6-8 223,5 5-479,3-10 64,5 9-224,4-4-128,1 5-32,0-5 96,3 8-32,2-3 320,-2 6-160,-3 1 384,4 8-320,-8 0 512,-2 2-448,-7 6 352,3 4-384,-13 4 128,5-1-256,-8-1 64,4 1-128,-10 1-192,6-4 32,-4-4-800,2-6 448,-3-6-1792,5 0 1248,-5-18-2239,8-7 1791,-3-14-1440,3-1 1664,-5-10-32,10 6 736,-3-9 1216,6 4-384,-3-1 1536,0 12-1088,0 2 1280,0 8-1216,0 12 864,5 12-1024,-5 12 575,5 8-767,-10 10 448,5 2-544,-5 6 256,2-4-384,-7 6-96,7-5-96,-12-8-864,12-3 416,-10-9-1952,8-2 1281,-3-17-3233,8 0 2400,-9-20-2592,4 0 2560</inkml:trace>
          <inkml:trace contextRef="#ctx0" brushRef="#br0" timeOffset="5849">18597 9759 7552,'-12'-3'2880,"12"3"-1536,-8 0-576,2 0 1440,12 6-1248,-6 2 415,0 4-863,0 8 352,0-2-512,0 15 480,0-2-512,0 11 512,0 2-512,0 2 352,4-4-384,0 2 128,5-4-256,-6 2 64,7-4-128,-2-6 0,10 0-32,5-20 32,3-2-64,5-10-32,2 0 32,8-8-192,-2 0 96,5-3-672,-4 0 416,0-1-2208,-2 4 1408,-2-3-5087,-1 6 3487</inkml:trace>
        </inkml:traceGroup>
      </inkml:traceGroup>
    </inkml:traceGroup>
    <inkml:traceGroup>
      <inkml:annotationXML>
        <emma:emma xmlns:emma="http://www.w3.org/2003/04/emma" version="1.0">
          <emma:interpretation id="{E4E57320-4B98-4885-8553-A96CAACF4A1E}" emma:medium="tactile" emma:mode="ink">
            <msink:context xmlns:msink="http://schemas.microsoft.com/ink/2010/main" type="paragraph" rotatedBoundingBox="14490,10585 23073,10309 23109,11411 14526,116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42096A-011E-47C6-8D59-85A4A5B3B48B}" emma:medium="tactile" emma:mode="ink">
              <msink:context xmlns:msink="http://schemas.microsoft.com/ink/2010/main" type="line" rotatedBoundingBox="14490,10585 23073,10309 23109,11411 14526,11687"/>
            </emma:interpretation>
          </emma:emma>
        </inkml:annotationXML>
        <inkml:traceGroup>
          <inkml:annotationXML>
            <emma:emma xmlns:emma="http://www.w3.org/2003/04/emma" version="1.0">
              <emma:interpretation id="{1D073C82-EEF7-4BC9-AF54-47F27E2462BE}" emma:medium="tactile" emma:mode="ink">
                <msink:context xmlns:msink="http://schemas.microsoft.com/ink/2010/main" type="inkWord" rotatedBoundingBox="14501,11371 15088,10502 15686,10906 15100,11775"/>
              </emma:interpretation>
              <emma:one-of disjunction-type="recognition" id="oneOf5">
                <emma:interpretation id="interp25" emma:lang="zh-CN" emma:confidence="0">
                  <emma:literal>4</emma:literal>
                </emma:interpretation>
                <emma:interpretation id="interp26" emma:lang="zh-CN" emma:confidence="0">
                  <emma:literal>千</emma:literal>
                </emma:interpretation>
                <emma:interpretation id="interp27" emma:lang="zh-CN" emma:confidence="0">
                  <emma:literal>壬</emma:literal>
                </emma:interpretation>
                <emma:interpretation id="interp28" emma:lang="zh-CN" emma:confidence="0">
                  <emma:literal>甲</emma:literal>
                </emma:interpretation>
                <emma:interpretation id="interp29" emma:lang="zh-CN" emma:confidence="0">
                  <emma:literal>斗</emma:literal>
                </emma:interpretation>
              </emma:one-of>
            </emma:emma>
          </inkml:annotationXML>
          <inkml:trace contextRef="#ctx0" brushRef="#br0" timeOffset="41173">15514 11432 6656,'-5'-10'2464,"5"10"-1344,0-9-736,0 4 1248,0 10-960,0-5 832,0 0-864,-4 0 576,4 3-705,-9 3 577,6-4-608,-11 6 512,5 4-544,-12 4 256,6 4-416,-19 10 192,8 6-256,-22 6 128,7 8-192,-19 6 224,7-6-256,-14 5 160,15-5-160,-10 5 0,14-7-64,-4-2 32,13-7-64,3-5-32,10-6 32,9-4-192,7-1 96,10-7-32,10-2 32,7-6 0,9 0 0,14-8 64,0 0 0,17-8-96,4 0 64,9-6-192,0 1 128,4-2-256,-7 4 224,-2-6-448,-4 10 320,-3-4-576,-10 6 480,-5-7-768,-7 9 640,-5-5-832,-5 5 769,-9-6-1377,-3 5 1088,-10-3-1856,4 2 1504,-8-14-2528,0 4 2112</inkml:trace>
          <inkml:trace contextRef="#ctx0" brushRef="#br0" timeOffset="41478">15514 11604 4864,'-13'-19'1824,"13"19"-960,-8 0-224,3 0 1440,5 3-1120,-5 1 896,1 0-1120,-5 0 768,9 6-864,-8 7 703,8 8-735,-10 0 512,10 2-640,-8 9 384,8 4-512,-10 10 320,7 5-384,-7 12 64,2-1-224,-10 7-64,10-7-32,-1 4-736,5-7 384,0-5-2144,8-10 1376,0-18-3263,8-6 2463,3-24-3008,1-4 2816</inkml:trace>
        </inkml:traceGroup>
        <inkml:traceGroup>
          <inkml:annotationXML>
            <emma:emma xmlns:emma="http://www.w3.org/2003/04/emma" version="1.0">
              <emma:interpretation id="{3D83840E-1C4B-46BA-B271-B289C45E00E9}" emma:medium="tactile" emma:mode="ink">
                <msink:context xmlns:msink="http://schemas.microsoft.com/ink/2010/main" type="inkWord" rotatedBoundingBox="15538,11343 15622,11411 15617,11417 15533,11349"/>
              </emma:interpretation>
              <emma:one-of disjunction-type="recognition" id="oneOf6">
                <emma:interpretation id="interp30" emma:lang="zh-CN" emma:confidence="0">
                  <emma:literal>、</emma:literal>
                </emma:interpretation>
                <emma:interpretation id="interp31" emma:lang="zh-CN" emma:confidence="0">
                  <emma:literal>.</emma:literal>
                </emma:interpretation>
                <emma:interpretation id="interp32" emma:lang="zh-CN" emma:confidence="0">
                  <emma:literal>丶</emma:literal>
                </emma:interpretation>
                <emma:interpretation id="interp33" emma:lang="zh-CN" emma:confidence="0">
                  <emma:literal>·</emma:literal>
                </emma:interpretation>
                <emma:interpretation id="interp34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41710">15781 12137 8064,'9'8'2976,"-9"-8"-1600,22 11-1056,-12-6 1024,-2 2-832,0 1-64,2 3-320,-6-3-1440,10 1 736</inkml:trace>
        </inkml:traceGroup>
        <inkml:traceGroup>
          <inkml:annotationXML>
            <emma:emma xmlns:emma="http://www.w3.org/2003/04/emma" version="1.0">
              <emma:interpretation id="{D8F898F3-02B4-4C7E-858A-63884B7B4C59}" emma:medium="tactile" emma:mode="ink">
                <msink:context xmlns:msink="http://schemas.microsoft.com/ink/2010/main" type="inkWord" rotatedBoundingBox="16232,10529 17143,10500 17175,11470 16263,11499"/>
              </emma:interpretation>
              <emma:one-of disjunction-type="recognition" id="oneOf7">
                <emma:interpretation id="interp35" emma:lang="zh-CN" emma:confidence="0">
                  <emma:literal>读</emma:literal>
                </emma:interpretation>
                <emma:interpretation id="interp36" emma:lang="zh-CN" emma:confidence="0">
                  <emma:literal>谟</emma:literal>
                </emma:interpretation>
                <emma:interpretation id="interp37" emma:lang="zh-CN" emma:confidence="0">
                  <emma:literal>渎</emma:literal>
                </emma:interpretation>
                <emma:interpretation id="interp38" emma:lang="zh-CN" emma:confidence="0">
                  <emma:literal>续</emma:literal>
                </emma:interpretation>
                <emma:interpretation id="interp39" emma:lang="zh-CN" emma:confidence="0">
                  <emma:literal>淒</emma:literal>
                </emma:interpretation>
              </emma:one-of>
            </emma:emma>
          </inkml:annotationXML>
          <inkml:trace contextRef="#ctx0" brushRef="#br0" timeOffset="43511">16506 11817 5760,'-10'17'2176,"10"-17"-1152,13-13-640,-8 9 1248,4 4-960,8-8 640,6 5-800,7-2 160,1 5-384,-5 0 384,-3 5-384,-7-2 576,-3 5-481,-8 4 641,4 7-576,-9 6 480,4-3-512,-8 6 256,0 0-384,-6-1 192,10 4-256,-3 3 64,3-2-160,0-1 64,8 0-96,-3-4 224,3-4-192,-4-3 320,5-4-256,0-8 160,-1 0-192,-2-16 0,-2 0-96,4-15-768,5 4 416,0-17-1824,0 5 1184,-3-16-3327,-2 9 2399,2-18-3680,-2 9 3168</inkml:trace>
          <inkml:trace contextRef="#ctx0" brushRef="#br0" timeOffset="43128">16594 11447 5120,'-5'0'2016,"5"0"-1088,0 5-256,0-5 1632,0 0-1280,0 0 864,9 3-1120,5-3 512,6 5-737,3-5 353,-2 0-544,-3 0 128,0 3-320,-6-3 0,6 3-96,-10-3-896,6 4 448,-14 0-2719,4 4 1695,-8 0-3648,4 0 2816</inkml:trace>
          <inkml:trace contextRef="#ctx0" brushRef="#br0" timeOffset="44379">16892 11579 5888,'-13'0'2272,"13"0"-1216,0-3-256,0-2 1664,0 10-1376,0-5 768,0 0-1120,0 0 447,3 0-671,2-5 288,4 5-480,5-3 192,2 3-288,6-3-64,2-2-96,2-3-128,4 8 32,1-7 32,0 2 0,3-2 64,-4 3-32,-4-4-96,2 8 32,-7-3 96,2 6-32,-5-3 256,-6 5-160,-8-2 160,6 8-160,-16 1 64,6 4-96,-12 7-64,4 1 0,-15 3-128,10 1 64,-10-8-832,10-1 480,-8-8-1472,8 4 1056,-17 1-2303,7 4 1727,-12-9-3360,9 1 2656</inkml:trace>
          <inkml:trace contextRef="#ctx0" brushRef="#br0" timeOffset="43979">16879 11474 8832,'0'0'3328,"0"0"-1792,8 5-960,-3-5 1344,-1 0-1121,5-5 257,8 5-672,1-8 96,4 5-320,0-5-64,4 4-64,0-7-256,0 6 128,-3-6-864,-2 8 512,-7-6-1567,0 4 1151,-11-1-1728,2 6 1472,-10-5-1312,5 5 1408,-9-3-384,5 6 832,-4-3 256,3 0 192,-3-3 608,3 3-256,-3-5 768,3 2-576,-4-9 736,9 4-672,-4-8 832,4 8-736,-5-7 1024,5 7-896,-5-3 928,10 6-928,-5 2 703,0 3-799,0 3 576,0 5-672,0 3 224,0 6-416,0 2-32,0 5-192,0-1-256,0 5 64,-5-5-1376,5 4 832,-8 4-3135,0 4 2111,-7-12-3488,12 2 2944</inkml:trace>
          <inkml:trace contextRef="#ctx0" brushRef="#br0" timeOffset="44950">16851 12008 6400,'-8'8'2464,"8"-8"-1344,0 8-480,5-8 1408,-2 4-1152,2-4 576,5 0-896,3 0 255,4 0-479,4-4 160,5 0-288,5-8 0,5 4-128,3-11-64,1 2 0,-1-1-256,-3 6 128,-5-4-864,-2 4 513,-6-2-1633,-1 6 1152,-13-4-2240,-5 8 1792,-14-8-2176,7 9 2048</inkml:trace>
          <inkml:trace contextRef="#ctx0" brushRef="#br0" timeOffset="44730">16879 11724 6144,'12'-8'2272,"-12"8"-1216,9-7-256,1 7 1376,5 7-1216,3 1 544,5-1-928,-2-7 256,2 4-481,-2-4-63,2 8-160,-10-3-448,5-2 192,-14 0-1471,0 2 895,-8 4-1952,0 2 1504,-19 0-576,7 5 992,-15-5 1280,13 1-256,-5-4 1280,10 3-896,0-2 768,5-1-832,8-5 288,8 5-512,5-8 0,5 3-224,0-6-32,8 3-64,-8-8-544,0 8 256,-10-3-1728,-4 6 1056,-8-3-2688,4 5 2016,-18-2-1664,5 5 1856</inkml:trace>
          <inkml:trace contextRef="#ctx0" brushRef="#br0" timeOffset="45221">17142 11794 5888,'-8'12'2176,"8"-12"-1152,3 0-416,-3 0 1312,0 0-1088,0 0 768,9 8-960,-5 0 448,0 4-640,-8 2 255,4 6-415,-8 4 192,3 2-256,-8 7-640,0 0 224,-8 3-2463,7 0 1439,-3-10-3840,4 2 2848</inkml:trace>
          <inkml:trace contextRef="#ctx0" brushRef="#br0" timeOffset="45442">17242 12148 8704,'27'20'3232,"-27"-20"-1728,39 24-832,-26-16 1184,0 4-1089,5-2 65,0 2-512,-5-4-1408,5 3 577,-10-11-4801,5 5 2912</inkml:trace>
          <inkml:trace contextRef="#ctx0" brushRef="#br0" timeOffset="46233">17121 11892 5376,'-5'3'2016,"5"-3"-1088,5-3-608,-5 6 1184,3 5-864,-3 3 704,0 5-800,0 0 576,0 0-640,-3 0 448,3-2-512,-10 6 192,5 0-353,-8 4 1,10 2-160,-15 6-480,8 2 193,-11-2-2529,4 0 1504,-14-2-3648,13-2 2752</inkml:trace>
        </inkml:traceGroup>
        <inkml:traceGroup>
          <inkml:annotationXML>
            <emma:emma xmlns:emma="http://www.w3.org/2003/04/emma" version="1.0">
              <emma:interpretation id="{52FEB363-5927-4F13-B70B-325ABD2F315A}" emma:medium="tactile" emma:mode="ink">
                <msink:context xmlns:msink="http://schemas.microsoft.com/ink/2010/main" type="inkWord" rotatedBoundingBox="17038,10992 17772,10469 18244,11133 17511,11656"/>
              </emma:interpretation>
              <emma:one-of disjunction-type="recognition" id="oneOf8">
                <emma:interpretation id="interp40" emma:lang="zh-CN" emma:confidence="0">
                  <emma:literal>取</emma:literal>
                </emma:interpretation>
                <emma:interpretation id="interp41" emma:lang="zh-CN" emma:confidence="0">
                  <emma:literal>职</emma:literal>
                </emma:interpretation>
                <emma:interpretation id="interp42" emma:lang="zh-CN" emma:confidence="0">
                  <emma:literal>耵</emma:literal>
                </emma:interpretation>
                <emma:interpretation id="interp43" emma:lang="zh-CN" emma:confidence="0">
                  <emma:literal>耶</emma:literal>
                </emma:interpretation>
                <emma:interpretation id="interp44" emma:lang="zh-CN" emma:confidence="0">
                  <emma:literal>耿</emma:literal>
                </emma:interpretation>
              </emma:one-of>
            </emma:emma>
          </inkml:annotationXML>
          <inkml:trace contextRef="#ctx0" brushRef="#br0" timeOffset="46896">17651 11526 7040,'-8'0'2720,"8"0"-1472,0 0-672,0 0 1312,0 0-1088,8 0 416,5 0-736,10 0-64,3 0-257,4-5-31,4 2-64,2-5-64,3 5 32,1-10-543,-6 10 287,-3-5-1664,-4 4 1056,-19-1-3744,1 5 2560</inkml:trace>
          <inkml:trace contextRef="#ctx0" brushRef="#br0" timeOffset="47191">17730 11627 5888,'-13'-17'2176,"13"17"-1152,-4 67-224,-2-51 1376,12-5-1216,-6 1 416,4 1-864,-4 2 64,4 4-320,-4 0-32,0 6-128,0-2-128,0 1 0,-4-2-1184,0 6 672,-2-13-3072,6-3 1984,0-16-2496,10 0 2336</inkml:trace>
          <inkml:trace contextRef="#ctx0" brushRef="#br0" timeOffset="47412">17839 11548 7680,'9'-3'2880,"-9"3"-1536,9 3-800,-4-3 1440,-1 8-1152,0 4 831,0 4-991,1 6 576,3 6-736,-3 0 448,-2 0-544,2 2 320,0 1-416,-5 12 192,5 3-288,-5 9 0,0 0-128,0 3-64,0-7 0,0 4-320,0-5 160,0-8-1088,0-1 672,-5-15-2016,5-2 1440,-5-21-2719,5-3 2143,-8-22-2912,3 2 2624</inkml:trace>
          <inkml:trace contextRef="#ctx0" brushRef="#br0" timeOffset="47951">17576 12145 7296,'-8'19'2720,"8"-19"-1472,3 12-480,-3-7 1568,5-2-1280,0 0 671,8 5-1023,0-8 480,0 5-704,0-10 96,5 2-320,3-8-448,2-2 96,3-10-1472,4 0 864,1-17-2559,0 9 1791,0-11-3456,-1 6 2784</inkml:trace>
          <inkml:trace contextRef="#ctx0" brushRef="#br0" timeOffset="47763">17746 11732 8576,'-8'-8'3232,"8"8"-1728,8 4-1120,-3-12 1120,4 4-864,0-2-33,8 6-415,1-6-96,4 3-64,-5 3-192,1 3 96,-10 5-255,2 4 191,-15 4-160,5-2 160,-18 6 288,5 0-96,-10-4 639,7 0-415,-6-2 608,4 3-512,5-9 224,5 3-352,8-11-160,3 4-32,11-8-576,8 1 288,0-5-1376,4 0 865,-4-1-2401,-5 6 1760,-7 3-3104,-7 9 2528</inkml:trace>
          <inkml:trace contextRef="#ctx0" brushRef="#br0" timeOffset="48223">18060 11760 7424,'2'-16'2816,"-2"16"-1536,18-4-928,-8 0 1088,-2 4-832,10-4 128,0 0-448,-2-8 32,7 6-192,8-14 416,-5 6-288,4 4 575,-4 6-447,-8 8 864,-5 6-704,-8 4 640,-1 0-672,-13 6 96,0 0-352,-13 7-160,4 0-64,-11 5-480,6 3 256,-13-1-1472,3-2 928,-8-4-2559,15-5 1823,-5-13-3392,14 2 2752,-5-24-1664,13 2 2176</inkml:trace>
          <inkml:trace contextRef="#ctx0" brushRef="#br0" timeOffset="48441">18031 11728 8064,'23'-19'2976,"-23"19"-1600,31 7-704,-18-3 1440,-1 4-1184,7-1 607,-1 9-895,8 1 352,4 2-576,1-5 32,0 6-256,0 0-320,-5 4 64,0-4-1696,-4 2 992,-4-6-4191,-2 4 2751,-1-9-2976,1-3 2976</inkml:trace>
        </inkml:traceGroup>
        <inkml:traceGroup>
          <inkml:annotationXML>
            <emma:emma xmlns:emma="http://www.w3.org/2003/04/emma" version="1.0">
              <emma:interpretation id="{21AD9E91-EF9A-4035-825D-582B4A09C51C}" emma:medium="tactile" emma:mode="ink">
                <msink:context xmlns:msink="http://schemas.microsoft.com/ink/2010/main" type="inkWord" rotatedBoundingBox="18142,11040 18959,10471 19336,11012 18518,11581"/>
              </emma:interpretation>
              <emma:one-of disjunction-type="recognition" id="oneOf9">
                <emma:interpretation id="interp45" emma:lang="zh-CN" emma:confidence="0">
                  <emma:literal>代</emma:literal>
                </emma:interpretation>
                <emma:interpretation id="interp46" emma:lang="zh-CN" emma:confidence="0">
                  <emma:literal>伏</emma:literal>
                </emma:interpretation>
                <emma:interpretation id="interp47" emma:lang="zh-CN" emma:confidence="0">
                  <emma:literal>優</emma:literal>
                </emma:interpretation>
                <emma:interpretation id="interp48" emma:lang="zh-CN" emma:confidence="0">
                  <emma:literal>优</emma:literal>
                </emma:interpretation>
                <emma:interpretation id="interp49" emma:lang="zh-CN" emma:confidence="0">
                  <emma:literal>状</emma:literal>
                </emma:interpretation>
              </emma:one-of>
            </emma:emma>
          </inkml:annotationXML>
          <inkml:trace contextRef="#ctx0" brushRef="#br0" timeOffset="49108">18818 11546 7552,'-4'-13'2816,"4"13"-1536,4 0-640,-4 0 1408,0 0-1152,0 0 863,0 5-1055,0 3 640,0 2-800,-9 10 640,6 3-672,-20 12 224,5-3-416,-21 6-128,8-2-96,-13 6-224,9 2 64,-4-2-1088,8 2 608,5-13-2368,8-9 1632,6-17-3071,6-10 2431,12-14-2528,6-1 2560</inkml:trace>
          <inkml:trace contextRef="#ctx0" brushRef="#br0" timeOffset="49328">18682 11721 8320,'0'15'3168,"0"-15"-1728,8 8-704,-3 0 1696,3 3-1345,2 6 737,-2 2-1088,2 8 256,-2 1-608,-3 3 96,-3 3-320,-2 7 0,6-8-96,-6 4-768,0-4 416,0-5-2176,0-4 1376,0-16-3519,0-1 2559,0-14-2848,10-6 2816</inkml:trace>
          <inkml:trace contextRef="#ctx0" brushRef="#br0" timeOffset="49560">18852 11788 6912,'0'-16'2624,"0"16"-1408,4 10-448,1-10 1728,0 0-1408,-1 0 415,8 0-927,6-2 96,8 2-384,5-20 160,0 4-224,0-12-416,4 8 96,-4-2-1408,-5 6 865,-8 4-2657,-1 9 1856,-13-5-3136,1 8 2592</inkml:trace>
          <inkml:trace contextRef="#ctx0" brushRef="#br0" timeOffset="49892">18993 11565 4736,'0'-17'1824,"0"17"-960,4-8-384,-4 6 1440,4 2-1088,0-5 1184,10 5-1184,-5 5 864,0 3-992,-5 11 831,4 4-863,-8 7 640,5 6-768,-14 0 160,5 2-416,-14 8-96,6 2-128,-6-2-960,5-2 480,0-10-2080,3-6 1377,2-12-2433,8-2 1984,5-20-1568,3-8 1824,5-8 256,5 3 640,0-6 1728,-1 11-704,-4-2 1888,5 8-1408,-5 8 1152,5 4-1280,-2 4 640,2 4-928,0 2 319,5 6-543,-7-4-64,7 4-224,-2-10-1088,2 4 512,-2-11-3103,1 0 1951,-9-15-3392,0 4 2816</inkml:trace>
          <inkml:trace contextRef="#ctx0" brushRef="#br0" timeOffset="50191">19283 11373 9856,'0'0'3680,"0"0"-1984,8 8-992,-8-5 1631,6 6-1343,-3 2 192,11 9-768,-6-2-640,0 2 64,10 0-2688,-5-1 1569,0-2-4833,5-7 3424</inkml:trace>
        </inkml:traceGroup>
        <inkml:traceGroup>
          <inkml:annotationXML>
            <emma:emma xmlns:emma="http://www.w3.org/2003/04/emma" version="1.0">
              <emma:interpretation id="{843C643D-2BC7-4D64-8594-DBF540C4FEED}" emma:medium="tactile" emma:mode="ink">
                <msink:context xmlns:msink="http://schemas.microsoft.com/ink/2010/main" type="inkWord" rotatedBoundingBox="19485,10602 20202,10888 19984,11435 19267,11149"/>
              </emma:interpretation>
              <emma:one-of disjunction-type="recognition" id="oneOf10">
                <emma:interpretation id="interp50" emma:lang="zh-CN" emma:confidence="0">
                  <emma:literal>化</emma:literal>
                </emma:interpretation>
                <emma:interpretation id="interp51" emma:lang="zh-CN" emma:confidence="0">
                  <emma:literal>他</emma:literal>
                </emma:interpretation>
                <emma:interpretation id="interp52" emma:lang="zh-CN" emma:confidence="0">
                  <emma:literal>佔</emma:literal>
                </emma:interpretation>
                <emma:interpretation id="interp53" emma:lang="zh-CN" emma:confidence="0">
                  <emma:literal>㐶</emma:literal>
                </emma:interpretation>
                <emma:interpretation id="interp54" emma:lang="zh-CN" emma:confidence="0">
                  <emma:literal>仉</emma:literal>
                </emma:interpretation>
              </emma:one-of>
            </emma:emma>
          </inkml:annotationXML>
          <inkml:trace contextRef="#ctx0" brushRef="#br0" timeOffset="50413">19808 11421 8064,'-2'0'3072,"2"0"-1664,-6 6-576,2-1 1760,8-2-1441,-8 5 865,4 4-1184,-8 4 448,2 4-736,-2 7 192,-1 7-416,-12 5-128,-2 8-96,-8-8-448,5-3 224,-4-1-1664,4-4 992,0-8-3263,12 1 2271,0-12-3808,11-5 3136</inkml:trace>
          <inkml:trace contextRef="#ctx0" brushRef="#br0" timeOffset="50710">19672 11732 7808,'5'-3'2880,"-5"3"-1536,0 26-512,0-13 1696,9-2-1409,-5 4 609,0 6-1056,2 5 192,-3 6-512,-3 2-416,5-3 32,-5-4-2080,4 1 1184,0-12-4991,5-4 3295</inkml:trace>
          <inkml:trace contextRef="#ctx0" brushRef="#br0" timeOffset="51215">19906 11518 8064,'5'-8'3072,"-5"8"-1664,8 8-800,-8-5 1696,5 5-1313,-2 9 801,7 5-1056,-7 9 448,7 4-672,-6 5 352,0-2-512,1 10 192,8-2-320,5 2 64,-1-6-160,4-7 0,2-4-64,-2-11 32,7-1-64,-3-11-32,1-5 32,5-6-32,5 3 0,-5-11 128,0-3-64,-11-8 32,3 3-32,-6-1-1120,-3 4 608,-14-7-3456,3 7 2176,-6-14-4735,3 2 3647</inkml:trace>
          <inkml:trace contextRef="#ctx0" brushRef="#br0" timeOffset="50913">20138 11557 9216,'0'-5'3424,"0"5"-1856,5 8-768,-5-3 1823,0 7-1471,-5 2 576,2 10-1024,-12 4-128,2-5-352,-13 1-544,0-1 128,-5 0-1888,5-4 1152,-4-6-4031,12-2 2751,0-11-3168,5 0 3104</inkml:trace>
        </inkml:traceGroup>
        <inkml:traceGroup>
          <inkml:annotationXML>
            <emma:emma xmlns:emma="http://www.w3.org/2003/04/emma" version="1.0">
              <emma:interpretation id="{B740289C-48A4-4A12-9FAA-B798179A6699}" emma:medium="tactile" emma:mode="ink">
                <msink:context xmlns:msink="http://schemas.microsoft.com/ink/2010/main" type="inkWord" rotatedBoundingBox="20322,10463 20928,10443 20961,11474 20356,11494"/>
              </emma:interpretation>
              <emma:one-of disjunction-type="recognition" id="oneOf11">
                <emma:interpretation id="interp55" emma:lang="zh-CN" emma:confidence="0">
                  <emma:literal>后</emma:literal>
                </emma:interpretation>
                <emma:interpretation id="interp56" emma:lang="zh-CN" emma:confidence="0">
                  <emma:literal>卮</emma:literal>
                </emma:interpretation>
                <emma:interpretation id="interp57" emma:lang="zh-CN" emma:confidence="0">
                  <emma:literal>居</emma:literal>
                </emma:interpretation>
                <emma:interpretation id="interp58" emma:lang="zh-CN" emma:confidence="0">
                  <emma:literal>㕆</emma:literal>
                </emma:interpretation>
                <emma:interpretation id="interp59" emma:lang="zh-CN" emma:confidence="0">
                  <emma:literal>厉</emma:literal>
                </emma:interpretation>
              </emma:one-of>
            </emma:emma>
          </inkml:annotationXML>
          <inkml:trace contextRef="#ctx0" brushRef="#br0" timeOffset="51754">20778 11427 7040,'-18'16'2624,"18"-16"-1408,-26 23-576,18-10 1760,8 2-1344,-10 9 1023,10-2-1247,-3 14 704,6-2-896,-6 14 352,-2-5-544,-8 10 96,3 7-320,-3 10-480,5-3 128,-10 6-1728,10-2 1024,-5-10-4319,8-5 2879,-8-18-3360,9-6 3232</inkml:trace>
          <inkml:trace contextRef="#ctx0" brushRef="#br0" timeOffset="51550">20664 11311 10240,'-44'16'3872,"44"-16"-2112,-9-11-1280,5 6 1407,8 5-1087,-4-3 448,4 3-736,6 0 352,3 0-512,13-9 192,5 1-320,4 0 0,5 5-128,3-9-128,-4 8 0,2-8-672,-3 9 384,-12-5-2144,0 5 1376,-11 3-3263,-7 6 2463,-16 2-3200,-2 8 2880</inkml:trace>
          <inkml:trace contextRef="#ctx0" brushRef="#br0" timeOffset="52060">20700 11624 9472,'-5'-20'3520,"5"20"-1920,0 23-1088,5-15 1439,8 0-1151,5-8 352,8 3-704,0-11 0,5 5-256,4-14-32,4 9-96,5-6-64,0 5 32,-5-7-32,-4 10 0,-4-7-800,0 9 448,-13-4-2016,-5 8 1281,-13-3-3585,0 6 2624,-18 5-2432,5 9 2560</inkml:trace>
          <inkml:trace contextRef="#ctx0" brushRef="#br0" timeOffset="52476">20888 11763 8064,'-8'27'3072,"8"-27"-1664,8 20-672,-8-8 1504,6 4-1281,-6 3 321,2 0-768,-2 4-32,6 1-288,-6-1-512,0-4 128,-6-6-1184,6-2 768,-2-16-863,4-1 831,-2-13 64,10 3 352,-2-4 288,6 9-32,4-8 512,4 6-320,-1-2 416,5 4-384,1-2 96,-1 10-224,0-1-128,0 8-32,-8-1 32,-4 10 0,-14 6 192,0 7-96,-14 6 671,6-1-415,-15-4 960,2-4-736,-6-3 704,10-1-736,-1-3 224,6-5-448,7-7-32,5 1-192,13-10-192,5 1 32,8-7-800,0 3 448,4-11-2048,2 8 1344,-5-6-3935,-6 6 2847</inkml:trace>
        </inkml:traceGroup>
        <inkml:traceGroup>
          <inkml:annotationXML>
            <emma:emma xmlns:emma="http://www.w3.org/2003/04/emma" version="1.0">
              <emma:interpretation id="{31AD78CB-0BAF-4014-8D47-1E432F610207}" emma:medium="tactile" emma:mode="ink">
                <msink:context xmlns:msink="http://schemas.microsoft.com/ink/2010/main" type="inkWord" rotatedBoundingBox="21294,11418 21466,10497 22160,10627 21988,11548"/>
              </emma:interpretation>
              <emma:one-of disjunction-type="recognition" id="oneOf12">
                <emma:interpretation id="interp60" emma:lang="zh-CN" emma:confidence="0">
                  <emma:literal>结</emma:literal>
                </emma:interpretation>
                <emma:interpretation id="interp61" emma:lang="zh-CN" emma:confidence="0">
                  <emma:literal>诘</emma:literal>
                </emma:interpretation>
                <emma:interpretation id="interp62" emma:lang="zh-CN" emma:confidence="0">
                  <emma:literal>佶</emma:literal>
                </emma:interpretation>
                <emma:interpretation id="interp63" emma:lang="zh-CN" emma:confidence="0">
                  <emma:literal>诰</emma:literal>
                </emma:interpretation>
                <emma:interpretation id="interp64" emma:lang="zh-CN" emma:confidence="0">
                  <emma:literal>请</emma:literal>
                </emma:interpretation>
              </emma:one-of>
            </emma:emma>
          </inkml:annotationXML>
          <inkml:trace contextRef="#ctx0" brushRef="#br0" timeOffset="53481">21832 11369 8448,'-10'-4'3232,"10"4"-1728,0-3-1184,0-2 1216,5 10-896,0-10 319,3 2-575,2-5 0,-2 8-224,-8-5 128,4 10-192,-13-2 96,6 5-96,-15 8 96,5 4-128,-18 2 320,9 3-192,-9-6 96,10 4-160,-1-7-64,13-1-32,-1-7-32,7 4 0,-1-5-96,4 5 64,4-8-32,4 5 0,-3-3 64,-2 10 0,-6 7-96,-2 13 64,-7-6 96,3 3-32,-8-11 128,11 1-96,-2-3-96,8-4 0,0-5-32,3 5 0,8 1 64,9 2 0,-7 1-96,6-1 64,-7 4 96,6 0-32,-8 4 544,2 6-320,-8 5 896,1-4-672,-5-1 448,0-7-576,0 6 128,0-1-320,0-8 0,5 1-96,-2-16-128,11-5 32,-1-14-544,0 3 320,5-16-1504,-2 1 960,2-19-3104,5 3 2209,-5-13-4097,2 5 3264</inkml:trace>
          <inkml:trace contextRef="#ctx0" brushRef="#br0" timeOffset="54359">21932 11762 8192,'-8'-10'3072,"8"10"-1664,3 19-800,2-19 1280,3 3-1088,7-6 95,1 3-543,2-3-64,4-3-192,4-4 0,0-2-32,5-4-64,0 4 32,-9 1-128,-1 6 64,-7 5-128,-2 5 96,-7 4 32,0 1 32,-15 6 256,7 0-128,-15 0 512,1 3-352,-9 4 224,3 1-288,5-4 64,15-6-160,-2-6-64,10 4-32,-2-8-192,12 0 96,1-4 96,6 0 0,-3-4 64,-2 4-64,4-4 64,2 4-64,-7-4-32,7 8 32,-5 0 32,3 8-32,-16 2 128,0 6-96,-15 1 32,2-2-32,-5-5-256,0 6 96,-15 0-1088,12-1 640,-7-8-2975,6-3 1919,-1-2-3776,10-4 3040</inkml:trace>
          <inkml:trace contextRef="#ctx0" brushRef="#br0" timeOffset="53904">21971 11556 9984,'-8'9'3680,"8"-9"-1984,5 6-1280,-2-6 1247,7 0-991,3-3 32,5 3-448,12-12-256,1 4 0,-5-7-576,0 8 320,-3-9-1088,-3 7 737,-6-7-1185,4 10 992,-10-10-448,2 8 736,-10-4 576,0 4-32,-10 0 1056,6 5-640,-8-9 960,6 4-800,-2-3 543,4 3-671,-6 0 256,10 4-448,-3 0 256,3 4-288,-5 0 544,10 4-416,-5 0 640,0 4-576,0 3 480,0 0-512,-5 6 32,5-1-256,-6 7-32,4-1-96,-4 3-896,2 2 448,-9 7-2432,0 5 1536,0-7-4223,3-9 3103,-3-6-2848,5-3 3008</inkml:trace>
        </inkml:traceGroup>
        <inkml:traceGroup>
          <inkml:annotationXML>
            <emma:emma xmlns:emma="http://www.w3.org/2003/04/emma" version="1.0">
              <emma:interpretation id="{8701123B-44DF-407E-895A-FA905A33DFB2}" emma:medium="tactile" emma:mode="ink">
                <msink:context xmlns:msink="http://schemas.microsoft.com/ink/2010/main" type="inkWord" rotatedBoundingBox="22356,11404 22380,10372 23120,10389 23096,11422"/>
              </emma:interpretation>
              <emma:one-of disjunction-type="recognition" id="oneOf13">
                <emma:interpretation id="interp65" emma:lang="zh-CN" emma:confidence="0">
                  <emma:literal>果</emma:literal>
                </emma:interpretation>
                <emma:interpretation id="interp66" emma:lang="zh-CN" emma:confidence="0">
                  <emma:literal>杲</emma:literal>
                </emma:interpretation>
                <emma:interpretation id="interp67" emma:lang="zh-CN" emma:confidence="0">
                  <emma:literal>粱</emma:literal>
                </emma:interpretation>
                <emma:interpretation id="interp68" emma:lang="zh-CN" emma:confidence="0">
                  <emma:literal>眾</emma:literal>
                </emma:interpretation>
                <emma:interpretation id="interp69" emma:lang="zh-CN" emma:confidence="0">
                  <emma:literal>䍒</emma:literal>
                </emma:interpretation>
              </emma:one-of>
            </emma:emma>
          </inkml:annotationXML>
          <inkml:trace contextRef="#ctx0" brushRef="#br0" timeOffset="54708">22629 11210 6656,'-3'0'2464,"3"0"-1344,0 0-480,0 0 1632,0 0-1280,0 0 736,3 0-1025,-3 0 481,5 3-704,-5 2 512,8-1-544,-3 4 320,8 6-448,0 10 64,4-1-256,-3 2 0,4 1-64,-10-2-1120,6 4 608,-10-6-2592,5 2 1697,-9-12-4257,3-1 3136</inkml:trace>
          <inkml:trace contextRef="#ctx0" brushRef="#br0" timeOffset="56226">22832 11202 8192,'8'-5'3072,"-8"5"-1664,13-3-800,-8-1 1408,3 8-1152,5-4 223,2 0-671,6-4-32,2 4-224,3-4 384,-1 0-288,6-4 384,0 8-384,-9-3 384,0 6-384,0-3 576,0 0-448,-10 0 640,-2 4-576,-6 0 352,5 4-480,-9 7 128,3 10-288,-6-3 128,3 2-160,-5 2 64,1 2-96,-5-1 0,4 1-32,-3-5-64,4 4 32,-14 12-128,0 5 64,-3-10-736,8 2 384,-5-17-1856,5 0 1248,-10-3-2528,7-7 1984,-2-18-2719,5 1 2431,-9-16-2496,4 5 2464,-13-20 5440,13 13-864,5 2 512,5 4-1856,0 1-1,8 3-863,0-4 64,8 5-320,5-1-160,10 5-64,-2 0 32,5 6-32,1 2-224,-6 3 96,-8 0-160,-3 8 128,-15 0 416,0 6-128,-21 11 832,0-3-544,-4-2 992,4-1-800,-5-3 256,13-1-544,0 1-128,10 3-128,3-7-96,13-4 32,5-8-544,10 4 288,3-8-960,0 4 672,2-3-992,2-2 864,-14 1-1024,-1 4 961,-15 0-1281,0 4 1120,-18 8-1472,5 4 1312,-27 6-672,6 10 960,-7-12 704,15 0 32,-9-6 1344,14 2-736,-5-4 1376,7 0-1152,-3-4 1024,9 2-1056,-5-2 831,10 4-927,-2-4 704,7 0-800,-7-4 384,10 0-576,5-4 128,8 4-320,5-4 0,8 0-128,0-8-64,5 4 0,4-7-192,9 3 96,0-3-384,-4 3 224,0-12-640,-5 4 448,-1-7-1056,2 6 832,-15 7-1119,2 2 1023,-6-4-992,1 4 992,-15-4-1120,2 12 1056,-10-2-864,5-4 960,-8-5-352,4 0 640,-14-9 416,5 4 32,-13-11 1088,8 7-608,-8-7 1248,8 7-992,-3-3 1120,3 4-1088,1-1 736,3 10-896,2-7 448,2 9-641,-3-4 449,8 9-480,-8-5 384,10 4-448,-2 4 384,5 4-416,0 4 480,5 7-480,-2 4 416,7 9-416,-2 8 256,1 2-320,0 10 0,-1 2-160,-3 13 224,-1-10-192,-4 11 160,4-2-160,-4 4-64,4-3-32,-4-5-384,0-5 192,0-5-1504,0-10 928,-4-13-2560,4-6 1824,-4-19-2399,0 0 2207,-4-24-1504,8 4 1824,-10-10-192,10-1 896,-4-13 1504,4 5-416,0 5 2240,0 7-1504,-4-17 1664,-1 13-1632,-3 3 928,8 18-1249,-10 2 801,10 8-992,-8 0 576,3 8-768,-3 2 160,-2 10-384,-11 11-96,-2 1-128,-7-1-1312,9-3 672,-10-1-2944,8-4 1985</inkml:trace>
          <inkml:trace contextRef="#ctx0" brushRef="#br0" timeOffset="56446">22840 11815 9216,'18'15'3424,"-18"-15"-1856,26-8-1056,-16 8 1503,-2 4-1183,14 0 544,4 7-832,5 2 288,0-2-512,3 4-32,2 1-160,3-5-640,5 5 256,-4-4-2144,3-1 1312,9 2-4799,-3 2 3295</inkml:trace>
        </inkml:traceGroup>
      </inkml:traceGroup>
    </inkml:traceGroup>
  </inkml:traceGroup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52:35.69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1E5F208-7A45-4455-9AA5-B4F841A06473}" emma:medium="tactile" emma:mode="ink">
          <msink:context xmlns:msink="http://schemas.microsoft.com/ink/2010/main" type="writingRegion" rotatedBoundingBox="1057,545 17601,103 17683,3192 1140,3634"/>
        </emma:interpretation>
      </emma:emma>
    </inkml:annotationXML>
    <inkml:traceGroup>
      <inkml:annotationXML>
        <emma:emma xmlns:emma="http://www.w3.org/2003/04/emma" version="1.0">
          <emma:interpretation id="{FFD9694D-8DC8-4BAC-8987-AFDA7DE9D3D2}" emma:medium="tactile" emma:mode="ink">
            <msink:context xmlns:msink="http://schemas.microsoft.com/ink/2010/main" type="paragraph" rotatedBoundingBox="1073,455 8024,439 8026,1474 1075,14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535116-418D-4461-A63F-FCC97DF867A1}" emma:medium="tactile" emma:mode="ink">
              <msink:context xmlns:msink="http://schemas.microsoft.com/ink/2010/main" type="inkBullet" rotatedBoundingBox="1070,880 1558,873 1566,1448 1078,1455"/>
            </emma:interpretation>
            <emma:one-of disjunction-type="recognition" id="oneOf0">
              <emma:interpretation id="interp0" emma:lang="zh-CN" emma:confidence="0">
                <emma:literal>•</emma:literal>
              </emma:interpretation>
            </emma:one-of>
          </emma:emma>
        </inkml:annotationXML>
        <inkml:trace contextRef="#ctx0" brushRef="#br0">1323 1986 5760,'0'-3'2176,"0"3"-1152,5 3-480,0-3 1344,-2 5-1056,2-5 512,5 3-800,2 2 288,10 2-512,0-3 256,4 0-320,5-4 287,5 4-319,2-4 96,2 0-192,3-4 64,-2 4-96,-7-4-256,2 0 64,-11-3-1439,-2 7 831,-10-8-3904,0 8 2560,-13-5-2496,5 5 2624</inkml:trace>
        <inkml:trace contextRef="#ctx0" brushRef="#br0" timeOffset="-551">1364 1678 4736,'-10'-3'1760,"10"3"-960,-3 3-320,-2-3 1344,10 0-992,-5 0 864,0 0-992,0 0 352,3 0-608,2-3 224,0 3-384,-5-4 352,3 4-384,2-4 223,0 8-255,0-4 128,-2 4-192,2-1 224,3 10-256,2 6 320,2 7-256,-4 7 96,6 0-160,-5 7 0,4-5-64,0 7 32,5 2-64,-5-2 64,5-3-64,-6-3-448,2-5 224,-6-4-1376,2 4 832,-10-11-2527,4-4 1791,-4-8-3168,0 0 2624</inkml:trace>
        <inkml:trace contextRef="#ctx0" brushRef="#br0" timeOffset="-270">1575 1725 6144,'-23'5'2368,"23"-5"-1280,0 6-288,0 2 1504,0 4-1248,-5 7 480,2 2-960,-7 2 415,10 4-575,-8 1 192,8 3-352,-9 4 64,5-1-192,-6 6-64,7-5-32,-12-1-384,12 2 192,-10-6-1440,9 6 897,-10-16-2561,10-1 1792,-9-11-2880,8 1 2432</inkml:trace>
      </inkml:traceGroup>
      <inkml:traceGroup>
        <inkml:annotationXML>
          <emma:emma xmlns:emma="http://www.w3.org/2003/04/emma" version="1.0">
            <emma:interpretation id="{D7C0C30D-4A60-47ED-B50E-BEAC56E7F165}" emma:medium="tactile" emma:mode="ink">
              <msink:context xmlns:msink="http://schemas.microsoft.com/ink/2010/main" type="line" rotatedBoundingBox="2402,452 8024,439 8026,1474 2405,1487"/>
            </emma:interpretation>
          </emma:emma>
        </inkml:annotationXML>
        <inkml:traceGroup>
          <inkml:annotationXML>
            <emma:emma xmlns:emma="http://www.w3.org/2003/04/emma" version="1.0">
              <emma:interpretation id="{C2867939-F7E3-4D35-9505-7D2472E22840}" emma:medium="tactile" emma:mode="ink">
                <msink:context xmlns:msink="http://schemas.microsoft.com/ink/2010/main" type="inkWord" rotatedBoundingBox="2403,603 3017,601 3019,1393 2405,1395"/>
              </emma:interpretation>
              <emma:one-of disjunction-type="recognition" id="oneOf1">
                <emma:interpretation id="interp1" emma:lang="zh-CN" emma:confidence="0">
                  <emma:literal>关</emma:literal>
                </emma:interpretation>
                <emma:interpretation id="interp2" emma:lang="zh-CN" emma:confidence="0">
                  <emma:literal>芺</emma:literal>
                </emma:interpretation>
                <emma:interpretation id="interp3" emma:lang="zh-CN" emma:confidence="0">
                  <emma:literal>笑</emma:literal>
                </emma:interpretation>
                <emma:interpretation id="interp4" emma:lang="zh-CN" emma:confidence="0">
                  <emma:literal>共</emma:literal>
                </emma:interpretation>
                <emma:interpretation id="interp5" emma:lang="zh-CN" emma:confidence="0">
                  <emma:literal>芖</emma:literal>
                </emma:interpretation>
              </emma:one-of>
            </emma:emma>
          </inkml:annotationXML>
          <inkml:trace contextRef="#ctx0" brushRef="#br0" timeOffset="1137">2992 1402 8064,'-6'0'2976,"6"0"-1600,0 23-704,0-12 1536,0 1-1280,0 1 639,0 1-927,-4 3 416,4-1-608,-6-2 96,4 5-288,-8 1-96,2 0-96,-10 4-192,10-2 64,-15-2-1248,10 4 736,-7-4-3007,2 2 1983,-6-2-3776,7-4 3040</inkml:trace>
          <inkml:trace contextRef="#ctx0" brushRef="#br0" timeOffset="904">2758 1428 4480,'-5'-22'1664,"5"22"-896,-3-11-128,3 6 1376,3 10-1088,-3-5 896,0 0-1088,0 0 704,0 0-832,0 3 576,5 8-673,0 5 449,3 7-544,2 5 384,-2 4-448,-3-1 32,3 3-224,1-1-160,0-8-32,-4-1-1312,3-4 736,-4-9-3007,1-2 2015,-1-18-3488,6 6 2880</inkml:trace>
          <inkml:trace contextRef="#ctx0" brushRef="#br0" timeOffset="1884">2701 1924 7552,'-23'20'2880,"23"-20"-1536,-3 12-736,-2-12 1408,10 0-1152,-5 0 447,8 4-799,2-4 224,3 4-448,8-8 192,5 0-256,4-5 64,6 6-160,3-13 0,5 4-64,1-10-64,-6 2 32,-3-4-256,-2 10 128,-11-3-960,-2 6 608,-16-1-1951,0 4 1375,-15 0-1888,2 8 1664,-10 0-800,0 8 1216,-8-8 96,8 0 448,-3-8 800,6 0-256,-6 0 1344,9 8-896,-2-8 1152,5 8-1056,1-3 800,3 3-928,-3 3 576,8 10-736,-5 2 575,5 3-607,-5 7 448,2 2-512,-7 5 128,7-2-320,-12 6-64,7-2-96,-15 5-832,11 0 416,-10-3-2527,9 0 1599,-4-14-4096,3 2 3008</inkml:trace>
          <inkml:trace contextRef="#ctx0" brushRef="#br0" timeOffset="1422">2652 1658 6400,'0'5'2464,"0"-5"-1344,5 4-608,0-4 1536,-2 4-1152,7-4 704,3 4-928,5-8 127,2 4-479,12-4 160,-2 0-256,6-4 128,-2 0-192,2-3 0,-1 2-96,0-2 32,-5 3-64,-2-3-160,-8 6 64,-2-2-608,-4 7 384,-10-4-1727,-4 8 1119,-12 3-2336,2 6 1824,-12 1-2432,5 3 2176</inkml:trace>
          <inkml:trace contextRef="#ctx0" brushRef="#br0" timeOffset="2100">2925 1972 8192,'26'11'3072,"-26"-11"-1664,23 19-736,-10-10 1440,0-1-1184,5 3 351,3 4-799,6-2-64,-1 1-256,5-2-736,0 4 320,-1-8-2047,1 3 1311,-5-2-4096,0-1 2848</inkml:trace>
        </inkml:traceGroup>
        <inkml:traceGroup>
          <inkml:annotationXML>
            <emma:emma xmlns:emma="http://www.w3.org/2003/04/emma" version="1.0">
              <emma:interpretation id="{BF250C33-A9CB-43C7-8119-92951AB83780}" emma:medium="tactile" emma:mode="ink">
                <msink:context xmlns:msink="http://schemas.microsoft.com/ink/2010/main" type="inkWord" rotatedBoundingBox="3312,721 3782,720 3784,1484 3314,1485"/>
              </emma:interpretation>
              <emma:one-of disjunction-type="recognition" id="oneOf2">
                <emma:interpretation id="interp6" emma:lang="zh-CN" emma:confidence="0">
                  <emma:literal>于</emma:literal>
                </emma:interpretation>
                <emma:interpretation id="interp7" emma:lang="zh-CN" emma:confidence="0">
                  <emma:literal>干</emma:literal>
                </emma:interpretation>
                <emma:interpretation id="interp8" emma:lang="zh-CN" emma:confidence="0">
                  <emma:literal>亍</emma:literal>
                </emma:interpretation>
                <emma:interpretation id="interp9" emma:lang="zh-CN" emma:confidence="0">
                  <emma:literal>牙</emma:literal>
                </emma:interpretation>
                <emma:interpretation id="interp10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2647">3619 1550 7552,'0'-3'2880,"0"3"-1536,8-6-640,-3 3 1312,3 3-1120,5-4 191,5 4-671,8-4-32,1 1-224,3-5-96,5 8-32,0-8-128,-4 8 64,0-3-1183,-5 3 671,-8 0-3072,0 3 1984,-18 0-2784,-5 10 2528</inkml:trace>
          <inkml:trace contextRef="#ctx0" brushRef="#br0" timeOffset="3200">3571 1797 6272,'-10'26'2368,"10"-26"-1280,0 27-416,0-19 1408,5 1-1120,0-1 576,3-2-896,4-9 255,2 3-511,8-17 288,1 6-384,11-8 192,2 7-256,7-4-64,6 5-96,-2-6-128,-3 11 32,-9-10-544,1 8 320,-15-4-1727,2 9 1087,-15-5-1344,-3 3 1280,-13-1-320,-2 6 768,-11-8 384,-2 3 96,-3-1 672,4 0-352,-4-5 960,8 8-704,0-5 800,5 8-768,0-5 320,5 5-512,-2 0 351,7 5-415,3 3 416,3 3-448,2 9 448,3 2-448,2 14 448,-2 0-448,2 9 512,-2-1-480,-3 6 352,3-3-384,-8 3 128,4-3-256,-8 1 0,4-7-96,-8-5-64,3-5 32,-8-12-736,0-2 384,-10-17-1280,7-3 896,-11-17-1792,5 4 1409,0-20-3649,4-3 2656,5-14-2496,10 1 2624</inkml:trace>
        </inkml:traceGroup>
        <inkml:traceGroup>
          <inkml:annotationXML>
            <emma:emma xmlns:emma="http://www.w3.org/2003/04/emma" version="1.0">
              <emma:interpretation id="{506D40E3-6056-4003-A01D-F69D1052868B}" emma:medium="tactile" emma:mode="ink">
                <msink:context xmlns:msink="http://schemas.microsoft.com/ink/2010/main" type="inkWord" rotatedBoundingBox="4105,448 5122,446 5125,1409 4107,1411"/>
              </emma:interpretation>
              <emma:one-of disjunction-type="recognition" id="oneOf3">
                <emma:interpretation id="interp11" emma:lang="zh-CN" emma:confidence="0">
                  <emma:literal>核</emma:literal>
                </emma:interpretation>
                <emma:interpretation id="interp12" emma:lang="zh-CN" emma:confidence="0">
                  <emma:literal>槟</emma:literal>
                </emma:interpretation>
                <emma:interpretation id="interp13" emma:lang="zh-CN" emma:confidence="0">
                  <emma:literal>椋</emma:literal>
                </emma:interpretation>
                <emma:interpretation id="interp14" emma:lang="zh-CN" emma:confidence="0">
                  <emma:literal>棂</emma:literal>
                </emma:interpretation>
                <emma:interpretation id="interp15" emma:lang="zh-CN" emma:confidence="0">
                  <emma:literal>橡</emma:literal>
                </emma:interpretation>
              </emma:one-of>
            </emma:emma>
          </inkml:annotationXML>
          <inkml:trace contextRef="#ctx0" brushRef="#br0" timeOffset="4243">4461 1619 6400,'-6'0'2464,"6"0"-1344,0 5-608,0-5 1664,0 0-1216,0 0 992,0 0-1152,6 0 415,3 3-703,4-3 352,0 4-512,8-8 320,7 1-384,1-5 128,2 3-256,4-6 0,-4 3-96,-5-3-320,0 8 128,-3-9-1376,-5 7 864,-10-3-1951,-4 8 1471,-8-6-1216,0 0 1344,-5-1 64,1 3 576,-10-7 672,0 6-160,-8-1 864,8 1-576,-5-6 864,7 2-736,-1 1 544,3 8-640,2-3 511,7 6-543,-5 2 320,10 7-448,-4-4 544,4 3-480,0 0 352,9 5-416,1 7 256,-3 5-320,-2 14 128,-1 2-224,1 11 224,0-2-256,-10 6 32,5-7-96,-5 1-128,1-6 32,-5-3-736,6-5 384,-7-9-1632,5-7 1088,-3-7-1887,3-4 1599,-8-12-1536,10-3 1600,-12-17-640,12 0 1056,-7-15 0,10 7 416,-3-19 768,3 8-224,-5-8 1280,10 8-864,-5 5 1216,0 10-1056,0 1 992,3 7-992,-3 5 767,0 8-895,-3 6 416,3 5-608,-5 11 160,0 4-384,-8 5 0,0 2-160,-10 3-832,11-6 384,-10 4-2112,5-3 1377,-1-13-3041,5-4 2336,0-14-2432,8-5 2432</inkml:trace>
          <inkml:trace contextRef="#ctx0" brushRef="#br0" timeOffset="4461">4470 1819 6400,'34'0'2464,"-34"0"-1344,54 4-320,-38 4 1568,6 3-1280,4 5 672,0 1-1057,2-3 33,2 6-416,-4-9-640,-4 5 160,0-11-2207,-4 1 1311,-10-6-4064,6 0 2880</inkml:trace>
          <inkml:trace contextRef="#ctx0" brushRef="#br0" timeOffset="5432">4890 1534 7424,'-21'0'2816,"21"0"-1536,17 8-864,-8-3 1056,-1-2-832,6-6 224,-1 3-512,3-5-64,2 2-160,5-5-96,-2 5 0,1-5 32,4 8-32,-2-6-96,-4 6 32,-6 0 32,-2 6 0,-12-3 128,0 5-64,-16 8 543,-2 7-351,-8 4 672,4 1-512,-9 2 288,5 7-416,0-7 64,11 1-224,3-9 160,8 3-192,8-22-256,5 2 96,4-16-288,8-2 224,6-2-224,5 2 192,-6-2-288,4 7 288,-4-3-96,-3 3 160,-6 5 416,-5 3-160,-7 3 544,0 5-384,-15 7 416,7 9-416,-10 4 128,0-1-288,-14-1 64,9 7-128,-8-3 96,8 1-128,-13 5-96,5-2 0,-5 2-384,10-6 192,-5-5-1504,12-3 960,1-13-2143,9-1 1663,13-16-1824,4-4 1760,9-12-2016,9 4 1888,3-7-1120,1 7 1472,41-41 5472,-28 22-1312,-17 11 800,0 9-2240,-15 2 447,-3 14-1247,-13 3 608,5 9-832,-10 2 384,2 8-576,-11 0 128,5 1-320,-12 8 0,3-1-128,-13 4-128,5 5 0,-5-2-480,9-2 288,-4-9-1792,3 4 1088,2-15-3231,8-1 2303,3-14-3136,7-5 2816</inkml:trace>
          <inkml:trace contextRef="#ctx0" brushRef="#br0" timeOffset="4680">4995 1234 9728,'0'16'3680,"0"-16"-1984,10 19-1280,-7-11 959,7-1-831,-2 1-128,5 0-288,0 0 128,5 1-160,-5-3-608,0 2 288,-3 0-1759,2 0 1087,-12-5-2400,0 5 1856,-8 0-2592,-1 1 2304</inkml:trace>
          <inkml:trace contextRef="#ctx0" brushRef="#br0" timeOffset="5648">5170 1991 7296,'23'8'2816,"-23"-8"-1536,36 26-576,-23-13 1472,0-1-1248,5 2 447,3 2-863,-3 0-64,0-1-288,-6-2-672,2-1 288,-10-4-1887,4-2 1151,-8-10-3872,5 4 2688</inkml:trace>
        </inkml:traceGroup>
        <inkml:traceGroup>
          <inkml:annotationXML>
            <emma:emma xmlns:emma="http://www.w3.org/2003/04/emma" version="1.0">
              <emma:interpretation id="{CE25522B-71BA-470E-8AE9-09A0E1721329}" emma:medium="tactile" emma:mode="ink">
                <msink:context xmlns:msink="http://schemas.microsoft.com/ink/2010/main" type="inkWord" rotatedBoundingBox="5294,687 6254,651 6279,1317 5319,1352"/>
              </emma:interpretation>
              <emma:one-of disjunction-type="recognition" id="oneOf4">
                <emma:interpretation id="interp16" emma:lang="zh-CN" emma:confidence="0">
                  <emma:literal>函</emma:literal>
                </emma:interpretation>
                <emma:interpretation id="interp17" emma:lang="zh-CN" emma:confidence="0">
                  <emma:literal>凼</emma:literal>
                </emma:interpretation>
                <emma:interpretation id="interp18" emma:lang="zh-CN" emma:confidence="0">
                  <emma:literal>涵</emma:literal>
                </emma:interpretation>
                <emma:interpretation id="interp19" emma:lang="zh-CN" emma:confidence="0">
                  <emma:literal>幽</emma:literal>
                </emma:interpretation>
                <emma:interpretation id="interp20" emma:lang="zh-CN" emma:confidence="0">
                  <emma:literal>凾</emma:literal>
                </emma:interpretation>
              </emma:one-of>
            </emma:emma>
          </inkml:annotationXML>
          <inkml:trace contextRef="#ctx0" brushRef="#br0" timeOffset="6910">5764 1500 6144,'-10'-5'2368,"10"5"-1280,0-19-864,0 15 1280,5 4-864,0-4 896,3 8-896,5-8 384,0 4-576,10-4 0,-3 8-256,8-8 31,3 4-127,-5-3 96,5 3-128,-5 0 128,-4 7-128,-9 1 384,0 11-224,-8-3 512,-2 1-416,-6 5 512,3 0-512,-5 6 288,5 3-352,-4 5 128,8 3-224,-4 5 64,5-6-128,-2 1-64,7-5 0,-6-7-192,5 1 96,-9-4-672,3 0 416,-6-8-1024,-2-2 768,-13-6-640,6 0 704,-14-12-31,3 4 351,-8-12-32,5 4 128,0-12-224,9 1 192,-2-15-32,7 1 96,-1-5 128,8 12-32,2-6-32,3 9 32,0-2 224,3 11-128,-3-2 672,0 4-449,0 4 609,0 8-544,-3 6 352,3 0-448,-11 10 128,8 3-288,-11 12 128,11 1-160,-10 2 224,3-3-224,-3 2 320,5-7-256,-5-2 96,8-4-160,0-4-64,5-2-32,0-6-192,10-4 96,3-11-608,3-1 384,12-17-864,6 3 640,6-17-544,-1 8 608,0-13-96,1 10 320,0-9 32,-5 12 128,4-5 128,-3 14-32,-5-2 320,-1 8-160,-14 0 736,2 14-512,-8-4 512,-7 12-512,-11 0 192,3 6-352,-8 12 288,5 3-320,-9 4 224,8 4-224,0-4 0,4-1-128,-4-5 96,9-2-128,-4-3 128,8-2-128,2-1 128,2-6-128,4-3-32,2 0 0,3 0-320,1-1 160,0-2-672,0-1 480,-10-8-1216,5 4 864,-8-5-1664,3 10 1313,-12-10-1985,0 5 1728,-14-7-2656,5 3 2240,-18-4-1504,8 8 1856</inkml:trace>
          <inkml:trace contextRef="#ctx0" brushRef="#br0" timeOffset="7397">5628 1745 5120,'-31'0'1920,"31"0"-1024,-5-4-288,2 0 1376,-2 8-1088,-8-4 704,8 0-960,-3 0 640,8 4-736,-5 1 639,10 6-671,-5 3 320,8 8-512,-3-3 320,-2 1-352,2-1 256,0 1-288,-5-1 64,5 0-192,-5 1 64,0 3-96,0 1 0,0-2-32,0 1-64,0-3 32,0-1 32,0 1-32,0-4 128,8 0-96,0-8 32,5 4-32,5-12-64,4 0 32,4-8 32,6-1-32,6-2-32,6 3 32,5-8-128,0 9 64,-1-6 32,0 7 0,0-7 0,0 6 0,1-9-96,0 8 64,-5-7-320,-6 7 192,-2-3-640,-6 6 448,-8-3-1184,0 8 864,-8-7-2015,-6 7 1503,-4-7-2624,4 1 2176</inkml:trace>
          <inkml:trace contextRef="#ctx0" brushRef="#br0" timeOffset="7680">6448 1612 6400,'-13'-12'2368,"13"12"-1280,-10-3-288,7 3 1568,3 3-1280,-5 3 736,5 0-1089,-5 2 449,10 0-672,-5 4 416,5 3-512,-2 5 256,7-1-384,-2 9 192,5 0-256,-3 6 0,3 4-128,0 1-64,0-3 0,-8 3-544,3-1 288,-8 2-1536,5-4 992,-5-14-2911,0 2 2047,0-20-3520,4 0 2880</inkml:trace>
        </inkml:traceGroup>
        <inkml:traceGroup>
          <inkml:annotationXML>
            <emma:emma xmlns:emma="http://www.w3.org/2003/04/emma" version="1.0">
              <emma:interpretation id="{44F6EC10-990B-4269-BC9E-0F4CBF9E649B}" emma:medium="tactile" emma:mode="ink">
                <msink:context xmlns:msink="http://schemas.microsoft.com/ink/2010/main" type="inkWord" rotatedBoundingBox="6399,1422 6523,404 7665,544 7541,1561"/>
              </emma:interpretation>
              <emma:one-of disjunction-type="recognition" id="oneOf5">
                <emma:interpretation id="interp21" emma:lang="zh-CN" emma:confidence="0">
                  <emma:literal>数</emma:literal>
                </emma:interpretation>
                <emma:interpretation id="interp22" emma:lang="zh-CN" emma:confidence="0">
                  <emma:literal>數</emma:literal>
                </emma:interpretation>
                <emma:interpretation id="interp23" emma:lang="zh-CN" emma:confidence="0">
                  <emma:literal>敳</emma:literal>
                </emma:interpretation>
                <emma:interpretation id="interp24" emma:lang="zh-CN" emma:confidence="0">
                  <emma:literal>敱</emma:literal>
                </emma:interpretation>
                <emma:interpretation id="interp25" emma:lang="zh-CN" emma:confidence="0">
                  <emma:literal>敉</emma:literal>
                </emma:interpretation>
              </emma:one-of>
            </emma:emma>
          </inkml:annotationXML>
          <inkml:trace contextRef="#ctx0" brushRef="#br0" timeOffset="8227">7013 1336 7552,'0'0'2880,"0"0"-1536,5 3-576,-5-3 1440,3 9-1248,2 1 415,0 7-863,0 2 0,3 1-320,-3 0-320,-2 2 64,2-2-1536,0 4 865,-2-10-3777,2 0 2528,5-12-2592,-2-2 2656</inkml:trace>
          <inkml:trace contextRef="#ctx0" brushRef="#br0" timeOffset="9835">7237 1331 7552,'8'5'2880,"-8"-5"-1536,18 8-576,-13-4 1568,0-2-1280,-5 4 831,3-4-1151,2 6 768,-1 1-864,-8 2 288,-1 1-544,-8 4 0,5-2-224,-15 2-96,2 4-32,-14 0-1024,9 4 544,-14-2-2080,10 2 1408,-11 0-2367,10-5 1951,-2-4-2048,5-3 2048,2-8-928,8 4 1440,-3-8 1248,8 0-32,-5 0 1952,8 0-1184,-6 0 1472,6 0-1376,-2 0 1088,6 4-1248,-2 0 672,4 0-896,0-4 479,4 4-671,0-1 384,8 0-512,0-3 256,7 6-352,2-6 128,0 0-224,6-6 128,-2 3-160,5-4 64,5-1-96,0-8 0,4 8-32,4-8-128,2 8 32,2-6 32,-3 2 0,-5-4-576,-1 8 320,-11-4-1792,-2 10 1120,-21-12-2399,0 11 1887,-13-8-1440,0 6 1664,-8-10-160,3 3 832,-5-8 768,7 8-96,-7-2 1120,11 1-704,-11-2 1024,10 7-896,0-8 736,5 10-800,-2-8 576,7 8-672,-2-2 512,5 3-576,-5 2 447,10 3-479,-5 3 480,8 10-512,-3 7 416,3 6-448,-3 12 256,4 2-352,-5 14 64,6-6-192,-10 10 0,3 0-64,-6 0-128,3-2 32,-5-10-608,5-6 352,-5-10-1568,1-6 1024,-5-12-2015,9 0 1599,-8-16-1536,8 0 1632,-10-20-704,10 0 1088,-3-14-224,6 7 608,-3-8 288,0 11 64,0-3 896,0 7-480,0-1 768,0 5-672,0-4 608,5 7-608,-5 2 736,5 5-704,-10 1 608,5 9-640,-8 3 448,3 5-512,-8 8 544,0 4-544,-5 8 415,8-2-479,-3 1 192,10-2-320,-7-6 0,10 4-128,0-7 96,10-5-128,3-11-32,5 3 0,3-6-192,2 0 96,-7-5-96,7 2 64,-10 6 0,0 6 32,-13 2 0,5 6 0,-15 6 416,2 4-192,-10-1 640,5 4-448,-5 5 384,5-2-416,5 2 64,3 0-256,0-2 0,10-2-64,0 0-128,8 2 32,0-10-736,0-4 384,-4-10-1728,5 0 1184,-6-12-2335,0 3 1855,-3-16-1664,4-1 1760,-5-16-32,0 10 832,1-9 1088,-2 10-288,3 3 1472,-2 6-992,1 1 1408,-2 4-1216,-3 3 928,5 2-1088,-5 6 703,5 8-863,-2-2 640,2 5-736,-10 0 384,5 5-576,-8 4-96,0 0-160,-10-1-640,1 4 288,-14-4-800,8 6 576,-11-3-480,3-2 576,-5-9-96,10 6 288,-5-10 256,9 4-32,-4-11 352,8 4-192,-3-8 512,3 4-384,0-8 512,6 5-512,3-10 224,4 10-320,5-8 0,5 6-128,8-10-64,9 7 0,5-20-128,4 14 64,8-14-544,-1 9 320,11-8-1312,-5 2 896,5-9-2527,-5 7 1791,-1-13-3520,-4 4 2784</inkml:trace>
          <inkml:trace contextRef="#ctx0" brushRef="#br0" timeOffset="11012">6754 1336 6144,'5'3'2368,"-5"-3"-1280,4 0-288,0 0 1568,1 9-1280,4-6 384,-1 5-896,6 0-33,-2 4-351,6 4-32,0-2-96,0 11-1375,3-3 703,-3-2-4416,5 7 2784</inkml:trace>
          <inkml:trace contextRef="#ctx0" brushRef="#br0" timeOffset="10610">7486 1281 8960,'-8'-3'3328,"8"3"-1792,0 3-960,0 0 1599,0 2-1215,-4 3 512,4 4-896,-8 7 256,2 1-480,-2 2 224,4 6-320,-6-1 64,6 4-192,-6-3 0,10 2-64,0-5-192,6-6 64,-6-7-320,8-4 224,2-13-384,2 5 320,6-11-96,0 3 192,-2-4 0,2 9 64,0-5 64,0 5 0,0-5 192,0 8-96,-6 0 384,2 3-256,-10 2 448,4 1-384,-8 7 512,0 6-480,-8 7 352,4 2-384,-14 11 192,0 5-256,-8-2 64,8-3-160,-8 0-128,8 5-32,-26 9-384,6 2 192,-3-11-1632,10-10 1024,-3-10-2624,12-4 1952,-4-20-2335,8 0 2207,0-17-2144,5 1 2144,5-10-1280,3 7 1696,5-40 4704,36 4-1312,-10 17 544,0 2-1568,-4 8 1056,4 14-1280,-5 0 1087,2 14-1151,-5 14 608,2 0-832,-2 10 352,6 4-576,-4-2 192,6 6-352,2-4-160,2-5-32,2-1-352,-2 3 160,-1-3-1088,2 3 672,-3-6-2208,3-4 1537,-10-7-3073,-3 0 2432,-6-11-2432,6-2 2464</inkml:trace>
        </inkml:traceGroup>
        <inkml:traceGroup>
          <inkml:annotationXML>
            <emma:emma xmlns:emma="http://www.w3.org/2003/04/emma" version="1.0">
              <emma:interpretation id="{B97B2BEA-73D3-4A78-AB28-FA65DAEA8215}" emma:medium="tactile" emma:mode="ink">
                <msink:context xmlns:msink="http://schemas.microsoft.com/ink/2010/main" type="inkWord" rotatedBoundingBox="7971,1071 8025,1070 8026,1322 7972,1323"/>
              </emma:interpretation>
              <emma:one-of disjunction-type="recognition" id="oneOf6">
                <emma:interpretation id="interp26" emma:lang="zh-CN" emma:confidence="0">
                  <emma:literal>,</emma:literal>
                </emma:interpretation>
                <emma:interpretation id="interp27" emma:lang="zh-CN" emma:confidence="0">
                  <emma:literal>:</emma:literal>
                </emma:interpretation>
                <emma:interpretation id="interp28" emma:lang="zh-CN" emma:confidence="0">
                  <emma:literal>;</emma:literal>
                </emma:interpretation>
                <emma:interpretation id="interp29" emma:lang="zh-CN" emma:confidence="0">
                  <emma:literal>'</emma:literal>
                </emma:interpretation>
                <emma:interpretation id="interp30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1689">8242 1870 7296,'-22'-12'2720,"22"12"-1472,0 3-832,0-3 1216,0 0-960,0 0 128,10 9-512,-2-1-384,0 0 32,2-6-1696,-2 7 992,-4-6-3648,2 5 2464</inkml:trace>
          <inkml:trace contextRef="#ctx0" brushRef="#br0" timeOffset="11938">8274 2044 7552,'-6'13'2880,"6"-13"-1536,-4 23-992,-1-15 736,10 0-640,-5 0-1984,0-2 800,0-6-3616,0 0 2432</inkml:trace>
        </inkml:traceGroup>
      </inkml:traceGroup>
    </inkml:traceGroup>
    <inkml:traceGroup>
      <inkml:annotationXML>
        <emma:emma xmlns:emma="http://www.w3.org/2003/04/emma" version="1.0">
          <emma:interpretation id="{02860F25-2F39-405C-B5C7-F428EF30724A}" emma:medium="tactile" emma:mode="ink">
            <msink:context xmlns:msink="http://schemas.microsoft.com/ink/2010/main" type="paragraph" rotatedBoundingBox="1926,1073 17615,654 17683,3192 1994,36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A11FA9-4E87-44C1-B6A8-7D36A63E802D}" emma:medium="tactile" emma:mode="ink">
              <msink:context xmlns:msink="http://schemas.microsoft.com/ink/2010/main" type="line" rotatedBoundingBox="1926,1073 17615,654 17683,3192 1994,3611"/>
            </emma:interpretation>
          </emma:emma>
        </inkml:annotationXML>
        <inkml:traceGroup>
          <inkml:annotationXML>
            <emma:emma xmlns:emma="http://www.w3.org/2003/04/emma" version="1.0">
              <emma:interpretation id="{A134F6E3-9711-43F4-8C2E-4D650EBBF8F1}" emma:medium="tactile" emma:mode="ink">
                <msink:context xmlns:msink="http://schemas.microsoft.com/ink/2010/main" type="inkWord" rotatedBoundingBox="1962,2403 2837,2379 2866,3488 1991,3511"/>
              </emma:interpretation>
              <emma:one-of disjunction-type="recognition" id="oneOf7">
                <emma:interpretation id="interp31" emma:lang="zh-CN" emma:confidence="0">
                  <emma:literal>普</emma:literal>
                </emma:interpretation>
                <emma:interpretation id="interp32" emma:lang="zh-CN" emma:confidence="0">
                  <emma:literal>瞢</emma:literal>
                </emma:interpretation>
                <emma:interpretation id="interp33" emma:lang="zh-CN" emma:confidence="0">
                  <emma:literal>㬫</emma:literal>
                </emma:interpretation>
                <emma:interpretation id="interp34" emma:lang="zh-CN" emma:confidence="0">
                  <emma:literal>薯</emma:literal>
                </emma:interpretation>
                <emma:interpretation id="interp35" emma:lang="zh-CN" emma:confidence="0">
                  <emma:literal>暮</emma:literal>
                </emma:interpretation>
              </emma:one-of>
            </emma:emma>
          </inkml:annotationXML>
          <inkml:trace contextRef="#ctx0" brushRef="#br0" timeOffset="99490">2737 3176 6400,'0'3'2464,"0"-3"-1344,8 8-480,-8-2 1632,5 0-1280,-2 2 736,2 0-1024,-5 0 383,5 4-607,-5-4 352,5 3-480,-5 0 320,0 1-384,0 4 64,0 0-224,-5 4 0,0 2-64,-3 3-256,-2-2 96,-6-4-1216,6 5 704,-16-4-2911,4 2 1983,-12-6-3712,6-4 2976</inkml:trace>
          <inkml:trace contextRef="#ctx0" brushRef="#br0" timeOffset="101336">2232 3867 5376,'-4'-5'2112,"4"5"-1152,4-3-416,0 3 1184,2 3-960,-2 2 640,4 1-864,-3-6 512,4 5-608,-5-5 448,4 0-480,2-5 319,-2 5-415,0-3 128,6 6-288,0-3 128,4 0-160,-2 0 0,2 0-64,4-3-64,4 3 32,5-11-32,5-1 0,-2-7 0,6 6 0,-1-7 0,-3 9 0,2-3 64,-2 5-32,-2-2-32,2 6 32,-2-6-128,-3 6 64,0-1-256,-3 1 160,-2-4 192,-6 9-32,3-3 288,-2 3-192,-3-3 32,0 6-96,-5-3 160,0 3-128,-3 3-32,2-3-32,-7-3-192,-2 0 96,-6-3-1376,3 3 800,-9-9-4895,4 6 3071</inkml:trace>
          <inkml:trace contextRef="#ctx0" brushRef="#br0" timeOffset="99940">2276 3492 4864,'0'-4'1824,"0"4"-960,3 4-384,-3-4 1216,0 0-960,0 0 608,10 0-832,-2 0 448,0 0-544,2 0 320,3 0-416,0 0 256,5 0-320,0 0 192,3 0-224,2 0 127,-2 0-191,1-4 128,4 4-160,5-4 0,5 1-64,-2-5 32,1 3-64,1-6-32,-5 8 32,-1-9-32,-4 4 0,-4-8 0,0 8 0,-9 0-288,0 5 160,-8-6-1087,-2 9 671,-6-3-1792,-2 3 1312,-3-5-2080,3 10 1760,-8-5-1792,3 0 1792</inkml:trace>
          <inkml:trace contextRef="#ctx0" brushRef="#br0" timeOffset="100861">2846 3492 8192,'0'11'3072,"0"-11"-1664,0 28-576,0-17 1536,0 0-1313,0 6 577,0-1-992,-4-1 192,4 4-480,-10-3-64,6-1-160,-4-2-96,-1 1 0,-8 3-1024,-1-3 544,-13-1-2144,10-2 1441,-15-2-3009,6-1 2368,-10 6-2496,13 3 2464</inkml:trace>
          <inkml:trace contextRef="#ctx0" brushRef="#br0" timeOffset="100420">2709 3426 5376,'5'0'2112,"-5"0"-1152,9 3-352,-6 2 1312,3 3-1088,2 4 832,1 2-992,0 6 576,0 4-736,-6 4 319,7-2-511,-7 1 192,2 0-288,-5 4-128,0 2-64,-5-8-960,5 3 512,-8-15-2015,3-2 1343,-7-15-2240,3-3 1888,-8-9-1984,8 5 1952</inkml:trace>
          <inkml:trace contextRef="#ctx0" brushRef="#br0" timeOffset="100207">2662 3429 5888,'-5'13'2176,"5"-13"-1152,-8 0-704,3 0 1184,10 0-864,-10 3 704,0 6-800,-3-1 576,8 2-640,-5 6 384,10 0-512,-5 6 319,0 2-383,-5 0 256,10 0-288,-5-2 64,8 6-192,-8-6-64,5 3-32,-5-6-384,0 4 192,-5-10-1216,5-7 769,-5-9-2049,10-5 1472,-5-15-2336,5 4 1984,0-14-1632,3 7 1824</inkml:trace>
          <inkml:trace contextRef="#ctx0" brushRef="#br0" timeOffset="99190">2516 3289 6272,'-3'-8'2368,"3"8"-1280,0 3-512,0-3 1312,0 0-1088,0 0 768,0 0-928,0 0 512,0 0-673,3 0 257,2 5-448,0-5 256,-1 8-288,5-1 128,4 5-224,0 0 0,0 2-96,0 2 32,0 1-64,1-6-640,0 4 320,-12-2-2143,8-1 1343,-10-10-4224,6 4 2944</inkml:trace>
          <inkml:trace contextRef="#ctx0" brushRef="#br0" timeOffset="100692">2513 3562 4864,'-9'-3'1824,"9"3"-960,-3 0-224,-3 0 1440,12 0-1120,-6 3 832,0 5-1088,0 4 640,0 7-800,0-3 160,3 4-417,-3-6-191,0 6-32,0-4-1215,5 3 639,-1-10-3008,4-6 1920,6-12-2720,3 6 2464</inkml:trace>
          <inkml:trace contextRef="#ctx0" brushRef="#br0" timeOffset="103395">2591 3900 4096,'-3'-6'1568,"3"6"-832,3 0-384,-3 0 928,0 0-736,0 0 576,5 0-640,-5-5 512,8 5-544,2-3 544,-2-2-576,-8 2 416,0 6-480,-4-3 256,4 0-352,-4 0 192,8 8-224,-8-3 224,4 1-256,-6 8 95,12 0-159,-6 6 64,0 4-96,0 1 0,0 3-32,-6 0 32,6 2-64,-4 3-32,4-2 32,-4-3-192,8 2 96,-4-10-1247,0-1 735,0-11-2432,0 1 1664,0-18-2976,0 4 2432</inkml:trace>
          <inkml:trace contextRef="#ctx0" brushRef="#br0" timeOffset="104341">2622 3933 4736,'-21'3'1760,"21"-3"-960,0 0-224,0 0 1056,0 0-896,0 0 224,8 0-608,2-3 96,-2 3-288,0-5 224,7 2-256,-7-5 160,4 5-160,-3-6 64,5 4-96,-1-1 224,0 6-192,0-8 96,5 3-128,-5-6 96,0 7-128,0-9 32,0 10-32,-4-5 160,0 8-128,-4-3 256,3 6-224,-4-3 256,1 0-256,-5 0 320,0 0-257,0 5 161,4 1-192,1 7 224,0 2-256,-2 4 256,6 1-256,-9 4 256,6-1-256,-6 4 256,0 4-256,-6 2 96,6-2-128,-9-1-64,9-2 0,-3 0-128,3 2 64,-5-7 32,0-4 0,-4-2-512,9-6 288,-9-6-1024,9-2 672,-8-11-1279,3 5 1055,-3-8-1248,3-3 1184,-3-5-576,3 8 864,-8-9-64,8 6 416,-8-3 192,8 6 32,-8-9 512,10 4-288,-10 5 832,8 3-608,-4-3 576,5 5-576,0-5 384,4 3-480,-6 2 256,12 6-352,-6-5 192,8 5-224,1-4 64,-1 4-160,2-4 64,3 4-96,-5-4 0,5 4-32,-8 0 96,3 8-96,-8 1-32,5-3 0,-10 2 32,2 3-32,-10 3 192,3 0-128,-8-2 255,10 4-223,-5 0 256,4-2-256,1 0 320,2 0-256,3-6 160,3 4-192,0-4 64,3 0-128,3 0 96,2-2-128,-4-1-32,6-2 0,-2-3-192,5 0 96,0-8-896,0 5 544,5-13-2431,4 5 1567,4-12-3776,0 4 2816</inkml:trace>
        </inkml:traceGroup>
        <inkml:traceGroup>
          <inkml:annotationXML>
            <emma:emma xmlns:emma="http://www.w3.org/2003/04/emma" version="1.0">
              <emma:interpretation id="{F9F1DE60-8D3C-4C37-9516-451C660FE5C9}" emma:medium="tactile" emma:mode="ink">
                <msink:context xmlns:msink="http://schemas.microsoft.com/ink/2010/main" type="inkWord" rotatedBoundingBox="3005,3348 3076,2558 3953,2638 3881,3427"/>
              </emma:interpretation>
              <emma:one-of disjunction-type="recognition" id="oneOf8">
                <emma:interpretation id="interp36" emma:lang="zh-CN" emma:confidence="0">
                  <emma:literal>通</emma:literal>
                </emma:interpretation>
                <emma:interpretation id="interp37" emma:lang="zh-CN" emma:confidence="0">
                  <emma:literal>遍</emma:literal>
                </emma:interpretation>
                <emma:interpretation id="interp38" emma:lang="zh-CN" emma:confidence="0">
                  <emma:literal>逾</emma:literal>
                </emma:interpretation>
                <emma:interpretation id="interp39" emma:lang="zh-CN" emma:confidence="0">
                  <emma:literal>適</emma:literal>
                </emma:interpretation>
                <emma:interpretation id="interp40" emma:lang="zh-CN" emma:confidence="0">
                  <emma:literal>遒</emma:literal>
                </emma:interpretation>
              </emma:one-of>
            </emma:emma>
          </inkml:annotationXML>
          <inkml:trace contextRef="#ctx0" brushRef="#br0" timeOffset="107748">3333 3683 5248,'0'0'2016,"0"0"-1088,4 4-320,-4-4 1248,0 0-1056,0 0 768,5 3-928,0 2 576,-1 6-704,0 5 384,0 4-545,2-1 257,-3 4-352,2-4 128,-1 6-224,0-3 224,0 6-256,-4-6-32,0 6-64,-4 0-128,4 3 64,-8-4-128,3 1 96,-4-8-448,5-1 256,-4-8-512,-2 5 448,-6-7-351,6 2 383,-3-8-128,5 2 256,-7-5 0,12 0 96,-7 0 0,7 0 0,-2-5 64,5 5 0,0-3 0,5 3 0,-5-5 64,3 10-32,2-10 128,3 5-96,2-3 192,3 0-160,-5-6 320,7 5-224,-3 0 96,2 4-160,-2-3 223,6 3-223,1-5 320,1 10-256,-2-5 160,0 3-192,3-3 224,7 8-256,-7-4 160,5 4-160,-3-5 160,3 2-192,-1-2 96,3 2-96,-2-2 224,0 6-192,0-6 96,4 5-128,1-5-64,0 5 0,-5-3 32,1-2-32,-5 2-32,4-2 32,1-3-128,2 8 64,2-16-672,-3 5 384,-2-5-2080,-6 3 1345,8-6-4385,-2 0 3040</inkml:trace>
          <inkml:trace contextRef="#ctx0" brushRef="#br0" timeOffset="107017">3486 3362 4736,'-8'0'1824,"8"0"-960,-5 8-96,2-2 1408,6 0-1184,-3 2 704,0 0-992,0 0 480,0 0-704,0-2 384,0 8-513,0-6 257,0-2-352,0 0 64,5 2-192,1-8-128,1 0-32,6-6 96,5 6-32,0-8 192,3 5-128,-3-8-32,5 3-32,-6-4-32,4 4 0,-3-3 128,3 6-64,-3-3 192,0 8-160,-9 0 384,5 8-256,-11-3 320,6 6-320,-9 1 160,0-1-224,-4-3 128,-1 3-160,-8-3 0,5 4-64,-10 1 32,5-2-64,-10 3-96,11 6 32,-10-4-128,4 0 96,-4-4-544,9 0 352,-5-4-736,10 3 544,-5-6-192,3-2 352,2-3-32,3 0 192,2 0 0,3 0 64,-4 0 256,8 0-96,-1 0 320,7 0-224,3 0 320,0 0-288,0 0 160,5 0-224,0 0 0,2 0-96,-2 0-64,0 0 32,-5 0-32,5 0 0,-10-3-352,5 3 192,-8-5-1152,0 10 736,-10-5-1375,0 0 1119,-8 0-1376,5 3 1280,-5 0-1184,3 2 1216,-6-2-448,6 3 768,-11-6 256,7 0 192,-7 0 1024,8 0-480,-5 0 1248,10 0-928,-7 0 960,7 2-960,-4 2 832,6 4-896,-2 0 640,8 4-769,-10 6 449,10 7-576,-2 1 256,2 6-384,-6-1 128,12-3-256,-12-1 0,6-4-96,-5-3-128,10-2 32,-5-1-480,0-2 288,0-7-1088,0-4 704,0-12-1535,6 4 1183,-6-8-1504,2 1 1408,-2-8-608,5 2 960,-5-6 192,5 7 320,-5-6 416,5 6-128,-2-7 640,3 6-448,1-2 608,3 8-512,3-9 416,0 9-448,0-5 320,5 7-384,-5-5 352,4 6-384,1-8 512,4 8-448,-5-4 640,1 9-544,-1-5 576,1 5-577,-4-2 577,-2 5-576,-4 0 352,2 5-448,-6-2 256,0 5-320,2 1 192,-4-3-224,-2 6 64,6 0-160,-6 2 160,4 6-192,2 4 192,-4 4-192,-2 0 192,0 2-192,0 1 96,0 0-96,0-3 0,0-1-32,0 0-64,0-4 32,0 2-128,0-6 64,-2-4-608,2-3 352,-10-8-1376,4-4 928,-6-8-1120,4 0 1024,-10-7-831,4 2 959,-3-7-192,4 9 512,-10-4 224,10 3 128,-3-3 96,2 7-32,-3-9 192,8 11-128,-4-7 96,4 5-96,0-11 0,6-1-32,-2-2 32,10 5-64,-5 3 192,8 3-128,0-3 192,2 8-192,-2-2 256,1 8-224,0-5 320,-1 5-256,1-3 160,0 6-192,-9-3 64,4 0-129,-4 5 1,0 3-32,-4 6-64,0 6 32,-6 0 96,2 4-64,-10-10 256,6 6-192,-6-4 320,10 4-256,-2-4 256,5-2-256,2-6 32,3-4-128,3-8-64,12 1 0,1-5-32,2 3 0,4-7-288,0 4 160,0-11-864,-1 8 544,-8-5-1151,5 4 927,-14-8-544,5 10 704,-12-10 224,-3 9 160,-2-6 192,4 6-32,-10-5 64,10 8-64,-4-3 192,8 7-128,-5-7 256,5 6-224,0-3 256,5 8-256,-5-3 384,3 3-288,-3-3 512,0 6-416,0-3 351,0 0-383,-3 0 416,3 0-416,-5 0 224,5 3-288,-5 2 224,10-2-256,-5 5 160,0 8-192,0 4 64,0-1-128,0 4 160,0 1-160,0-1 96,0 4-96,0-4 0,0 4-32,-5 1-128,5 0 32,-5 0-736,2-6 384,-7 2-1728,10-4 1184,-3-8-2975,3-4 2207,-9-14-2944,0-2 2624</inkml:trace>
        </inkml:traceGroup>
        <inkml:traceGroup>
          <inkml:annotationXML>
            <emma:emma xmlns:emma="http://www.w3.org/2003/04/emma" version="1.0">
              <emma:interpretation id="{2F5B5678-C00F-43FB-B220-DD6EC37D0C35}" emma:medium="tactile" emma:mode="ink">
                <msink:context xmlns:msink="http://schemas.microsoft.com/ink/2010/main" type="inkWord" rotatedBoundingBox="3974,2812 4601,2743 4657,3251 4029,3320"/>
              </emma:interpretation>
              <emma:one-of disjunction-type="recognition" id="oneOf9">
                <emma:interpretation id="interp41" emma:lang="zh-CN" emma:confidence="0">
                  <emma:literal>的</emma:literal>
                </emma:interpretation>
                <emma:interpretation id="interp42" emma:lang="zh-CN" emma:confidence="0">
                  <emma:literal>初</emma:literal>
                </emma:interpretation>
                <emma:interpretation id="interp43" emma:lang="zh-CN" emma:confidence="0">
                  <emma:literal>印</emma:literal>
                </emma:interpretation>
                <emma:interpretation id="interp44" emma:lang="zh-CN" emma:confidence="0">
                  <emma:literal>动</emma:literal>
                </emma:interpretation>
                <emma:interpretation id="interp45" emma:lang="zh-CN" emma:confidence="0">
                  <emma:literal>向</emma:literal>
                </emma:interpretation>
              </emma:one-of>
            </emma:emma>
          </inkml:annotationXML>
          <inkml:trace contextRef="#ctx0" brushRef="#br0" timeOffset="108409">4321 3612 7552,'-18'0'2880,"18"0"-1536,-10 8-736,7-8 1472,6 6-1184,-3-6 447,0 2-831,0-2 224,0 0-448,5 0 256,3 0-288,7-2-64,5-4-128,3-2 32,3 2-64,0-8-32,0 8 32,-3-2-1088,-6 4 576,-8 0-3487,-4 4 2207,-15 4-3520,2 8 2976</inkml:trace>
          <inkml:trace contextRef="#ctx0" brushRef="#br0" timeOffset="109295">4246 3772 5120,'-5'-3'1920,"5"3"-1024,0 3-192,0-6 1632,0 3-1280,0 3 1088,8 9-1280,-3 4 416,0-2-769,-2 0 289,2 0-480,8 10 192,-3-1-288,-7 4 64,2 5-160,-5-2-64,4-2-32,-4 0 32,0-4-32,0-10-96,0 2 32,0-12-320,0 0 192,0-17-384,4 2 320,0-3-32,6 0 160,-2 0 64,0 1 32,6-7 0,3 6 0,1-5 0,0 7 0,-1-8 64,5 8-32,-4 0 64,0 9-64,-6-2 192,6 5-128,-4 0 192,-2 8-192,-7 0 192,4 4-192,-9 4 96,4 4-96,-8-1 0,4 4-32,-4 1-128,-1-2 32,-4-5 32,5-6 0,-6-14 64,7-2-32,-6-9-96,9-3 32,-6-7-128,12 4 96,-2-11-96,10 4 64,3-7-64,4 1 64,7-1 64,-2 10 32,-5-2-96,2 10 64,-5-4 96,2 10-32,4-10-32,1 6 32,-2 4-128,-2 6 64,-8 0 96,5 8-32,-6 0-32,6 4 32,-10 3-32,6 8 0,-14 5 64,4 0-32,-12 0 128,3 2-96,-8 2 128,9-1-128,-14-2 32,10-3-32,-10-6 96,5-2-96,-5-2 256,5 1-192,-5-13 96,10 3-128,-4-11-64,6 5 0,-2-14 32,8 7-32,-4-10-96,4 8 32,0-7 32,7 3 0,4-20-288,1 11 160,1-9-864,0 16 544,0-8-2047,0 1 1375,-3 2-4064,3 4 2912</inkml:trace>
        </inkml:traceGroup>
        <inkml:traceGroup>
          <inkml:annotationXML>
            <emma:emma xmlns:emma="http://www.w3.org/2003/04/emma" version="1.0">
              <emma:interpretation id="{47C1B9A7-FCBA-4F4C-B8DC-3382C4D3E78C}" emma:medium="tactile" emma:mode="ink">
                <msink:context xmlns:msink="http://schemas.microsoft.com/ink/2010/main" type="inkWord" rotatedBoundingBox="4935,2545 5695,2524 5717,3312 4956,3333"/>
              </emma:interpretation>
              <emma:one-of disjunction-type="recognition" id="oneOf10">
                <emma:interpretation id="interp46" emma:lang="zh-CN" emma:confidence="0">
                  <emma:literal>误</emma:literal>
                </emma:interpretation>
                <emma:interpretation id="interp47" emma:lang="zh-CN" emma:confidence="0">
                  <emma:literal>俣</emma:literal>
                </emma:interpretation>
                <emma:interpretation id="interp48" emma:lang="zh-CN" emma:confidence="0">
                  <emma:literal>谡</emma:literal>
                </emma:interpretation>
                <emma:interpretation id="interp49" emma:lang="zh-CN" emma:confidence="0">
                  <emma:literal>谩</emma:literal>
                </emma:interpretation>
                <emma:interpretation id="interp50" emma:lang="zh-CN" emma:confidence="0">
                  <emma:literal>谋</emma:literal>
                </emma:interpretation>
              </emma:one-of>
            </emma:emma>
          </inkml:annotationXML>
          <inkml:trace contextRef="#ctx0" brushRef="#br0" timeOffset="111576">5211 3481 6400,'-13'3'2368,"13"-3"-1280,-5 8-352,0-8 1312,10 0-1120,-5 0 608,0 0-896,5 0 351,8 0-575,4-4 192,5 4-352,0-4 0,4 1-160,-5-2-64,2 5 0,-5 0-672,-5 5 352,-13 2-1151,5 5 799,-15 11-896,2-4 864,-18 5-224,4 0 544,-4-2 192,8 2 128,-5-9 576,10 1-288,-3-8 544,6 4-480,2-9 288,3 2-352,5-10 128,8 5-224,2-3 352,3 3-288,5 3 511,0 10-415,-2 6 704,2 9-576,-6 10 704,1 2-672,-2 5 704,-3-1-704,-4-5 352,4-1-512,-2-6-32,-2-5-160,1-10-160,-2-7 0,2-12-608,0-4 352,-2-16-1440,2-2 960,0-18-1632,-2 2 1377,2-14-1409,4 6 1376,-5-6-800,6 11 1088,2-12-384,-3 13 672,0-8 352,4 10 96,-4-6 1088,0 15-544,-1-2 1088,1 14-896,-5 0 1088,6 11-1024,-7 4 800,2 8-897,-1 4 353,0 2-576,-4 7 96,5 0-320,-5 1-64,0 2-96,0 0-544,0 2 256,0-6-1376,0-4 864,-5-8-1823,5 0 1407,-8-12-1344,8 4 1440,-5-8-160,10 6 736,-5-11 288,4 6 128,0-5 544,6 8-256,-2-12 832,10 8-608,0-7 576,0 2-576,-2-1 544,6 2-576,-4-2 576,4 6-576,-5-4 768,1 8-672,-5 0 767,5 4-767,-10 1 544,5 6-608,-8 1 320,-1 9-448,-8-2 64,4 3-256,-8 6-64,-2 0-32,-3-2-128,0 7 64,-13-6-384,8 5 192,-8-6-640,4 2 448,-4-12-416,8 4 480,-4-8-320,10 4 385,-6-8-65,4 4 224,2-4 64,2 0 64,2 0 0,3 0 0,0 0 128,5 0-64,0-4 320,5 4-193,0-4 321,3 4-288,2-4 160,2 4-224,5-4 64,6 4-128,-1-6 0,4 0-32,0-5-128,0 8 32,0-11-256,-3 12 160,-5-2-800,-5 4 513,-13 4-993,0 4 768,-18 6-320,5 2 576,-10 4 288,7 0 64,-12-4 736,12 3-352,-6-4 800,4 1-640,4-4 607,6-2-639,-1-2 320,6 4-480,3-12 64,3 5-256,6-10 0,9 5-64,4-6-64,0-3 32,9-6-32,-2 6 0,7-6-224,-6 5 128,-4-7-672,2 9 448,-12-1-1439,-3 7 991,-8 2-2112,-5 8 1632,-12 0-1984,4 6 1856,-20 10-640,2-1 1184,-13 0 1312,8-4-224,-5 1 1888,10 4-1216,-4-4 1408,8-1-1312,-5-3 1088,9-2-1216,1-5 736,5-1-928,-2-5 383,10 5-607,4-8 288,4 4-448,10-4 64,7 0-256,5-12 64,5 1-96,-1-12 0,6 7-32,-2-3-608,2 2 288,-10-2-896,2 4 672,-12-4-767,-2 6 703,-11-2-512,2 7 608,-10-3 32,2 3 256,-11 0 320,6 4-96,-6 0 416,5 4-256,-4 0 512,9 4-416,-5 0 512,9 4-513,-3 0 577,3 3-512,-5 0 512,5 1-512,-10 7 512,7 6-512,-10-3 224,8 6-352,-8-4 64,4 2-192,-13 2-128,4 0-32,-8-4-960,8-2 544,-4-2-2208,6-4 1473,-2-4-2913,4-4 2304,2-8-2592,7 0 2496</inkml:trace>
          <inkml:trace contextRef="#ctx0" brushRef="#br0" timeOffset="111785">5618 3878 7936,'30'9'2976,"-30"-9"-1600,28 14-768,-15-6 1472,5 0-1184,-2 3 575,6 1-895,-4 1 128,3 1-416,-3 3-32,5 2-160,-7 0 0,7 1-32,0-4-544,-2-1 256,-4-7-1888,1 3 1185,-10-6-4385,6-2 2944</inkml:trace>
        </inkml:traceGroup>
        <inkml:traceGroup>
          <inkml:annotationXML>
            <emma:emma xmlns:emma="http://www.w3.org/2003/04/emma" version="1.0">
              <emma:interpretation id="{50918680-C800-40E5-AAB4-4AA344ECA6F2}" emma:medium="tactile" emma:mode="ink">
                <msink:context xmlns:msink="http://schemas.microsoft.com/ink/2010/main" type="inkWord" rotatedBoundingBox="5990,3382 6013,2446 6571,2460 6549,3395"/>
              </emma:interpretation>
              <emma:one-of disjunction-type="recognition" id="oneOf11">
                <emma:interpretation id="interp51" emma:lang="zh-CN" emma:confidence="0">
                  <emma:literal>差</emma:literal>
                </emma:interpretation>
                <emma:interpretation id="interp52" emma:lang="zh-CN" emma:confidence="0">
                  <emma:literal>羞</emma:literal>
                </emma:interpretation>
                <emma:interpretation id="interp53" emma:lang="zh-CN" emma:confidence="0">
                  <emma:literal>盖</emma:literal>
                </emma:interpretation>
                <emma:interpretation id="interp54" emma:lang="zh-CN" emma:confidence="0">
                  <emma:literal>恙</emma:literal>
                </emma:interpretation>
                <emma:interpretation id="interp55" emma:lang="zh-CN" emma:confidence="0">
                  <emma:literal>羡</emma:literal>
                </emma:interpretation>
              </emma:one-of>
            </emma:emma>
          </inkml:annotationXML>
          <inkml:trace contextRef="#ctx0" brushRef="#br0" timeOffset="113500">6632 3251 5760,'16'-8'2176,"-16"8"-1152,6 3-416,-6-3 1600,0 0-1248,0 5 1184,4-2-1248,-8 0 831,4 2-1023,-6 3 576,4-1-768,-8 1 160,2 5-384,-10-2-32,5 1-160,-13-1-352,8 5 160,-8-2-1312,9 3 768,-25 6-1919,14 1 1439,-8-5-1728,13-2 1632,-8-11-672,15 7 1120,-6-10 288,4 1 288,0-4 992,5 0-416,5 0 1248,8 0-896,0 0 768,8 0-864,1-4 512,5 4-672,3-8 256,4 5-448,5-8 127,5 6-255,0-10 0,-1 7-96,2-8-64,-6 8 32,-8 0-608,-1 5 321,-12 3-1441,-5 3 928,-10 5-1280,2 3 1184,-14 5-224,0 1 672,-3 2 576,2 0-32,2-4 1024,3 9-640,0-9 1024,11 1-864,-4-8 448,6 4-640,5-8 64,10 0-288,3-8-96,8 0-96,2-4-128,2 0 32,7-4-256,4 4 160,-6 2-928,-4 0 576,-18 6-1120,2 6 896,-23 5-224,0 4 544,-18 5 992,4 0-288,-12 3 1280,3 4-864,2 1 896,9-3-928,-3-5 575,10-4-767,10-16 32,8 0-352,12-8-32,6 0-96,13-6-64,5-3 32,8-6-736,-1 8 384,-4-5-1727,-3 6 1151,-5-6-2336,-11 7 1824,-14-2-2176,-2 7 2080,-18-8-416,6 8 1152,-18-4 2080,8 9-672,-4-5 2144,5 8-1600,-6-3 1152,11 3-1376,-6-8 864,10 16-1088,-5-8 640,8 3-832,-3 0 735,8 2-767,-10-2 672,10 6-672,-8-1 384,8 3-544,-10 5 544,7-1-512,-7 4 352,5 1-416,-3 4 64,3 4-256,-8 3 0,11 4-64,-14 7 160,14-3-128,-12 8-32,9 0-32,-8 0-192,3-1 96,-2-2-1248,7-9 736,-8-4-2368,9-8 1632,-5-12-2783,9-3 2335,-3-11-3104,3-5 2752</inkml:trace>
          <inkml:trace contextRef="#ctx0" brushRef="#br0" timeOffset="112419">6347 3273 7424,'-10'0'2816,"10"0"-1536,5 9-640,0-6 1632,-2 2-1280,2 3 735,5 3-1023,-2 1 32,5-1-416,-5 5-128,7 4-128,-7-1-768,0 1 416,-3-6-2367,4-1 1471,-6-10-4064,2-3 2944</inkml:trace>
          <inkml:trace contextRef="#ctx0" brushRef="#br0" timeOffset="114214">6380 3898 7168,'18'-20'2720,"-18"20"-1472,26-8-768,-11 0 1248,-2 4-992,3-12 224,2 8-608,10-6 32,-2 6-256,0-9 0,0 10-64,-8 0 32,-6 7-64,-6-5 255,-2 10-159,-8-5 384,-2 0-288,-6 0 448,4 3-384,-10 1 576,8 8-480,-4 0 224,12-2-352,-8-1 128,5 2-224,-4 1 224,9 0-256,-4 0 256,8 4-256,-4-4 160,0-1-160,-4 0 0,4 5-64,-8-1-64,3 2 32,-3-7-672,3 2 352,-8-7-1664,5 3 1120,-7-5-1855,7 1 1535,-5 0-1184,5 0 1344,-7-4-192,7 4 704,-4 0 704,2 4-96,-4-8 1120,12 3-704,-8-6 960,7 3-864,-8-4 448,7 8-608,1-4 287,3 8-447,0-5 256,3 6-320,1-13 128,7 4-224,-4-5 128,7 2-160,-2-2 160,6 5-192,-4-3 96,3 6-96,1-6-64,0 3 0,3-4-32,1 0 0,4-4 0,6 8 0,2-8 0,-4 4 0,1-4 0,-4 8 0,-1-8 0,-4 8 0,-4-4 0,-6 4 0,-2-2-512,-2 4 288,-8-2-1248,0 0 832,-5-2-2207,5 2 1631,-8-6-3488,3 6 2656</inkml:trace>
        </inkml:traceGroup>
        <inkml:traceGroup>
          <inkml:annotationXML>
            <emma:emma xmlns:emma="http://www.w3.org/2003/04/emma" version="1.0">
              <emma:interpretation id="{F99BF413-76E7-489E-97CA-61740658761A}" emma:medium="tactile" emma:mode="ink">
                <msink:context xmlns:msink="http://schemas.microsoft.com/ink/2010/main" type="inkWord" rotatedBoundingBox="6658,2844 7319,2384 7850,3145 7189,3606"/>
              </emma:interpretation>
              <emma:one-of disjunction-type="recognition" id="oneOf12">
                <emma:interpretation id="interp56" emma:lang="zh-CN" emma:confidence="0">
                  <emma:literal>项</emma:literal>
                </emma:interpretation>
                <emma:interpretation id="interp57" emma:lang="zh-CN" emma:confidence="0">
                  <emma:literal>顷</emma:literal>
                </emma:interpretation>
                <emma:interpretation id="interp58" emma:lang="zh-CN" emma:confidence="0">
                  <emma:literal>浈</emma:literal>
                </emma:interpretation>
                <emma:interpretation id="interp59" emma:lang="zh-CN" emma:confidence="0">
                  <emma:literal>颂</emma:literal>
                </emma:interpretation>
                <emma:interpretation id="interp60" emma:lang="zh-CN" emma:confidence="0">
                  <emma:literal>涣</emma:literal>
                </emma:interpretation>
              </emma:one-of>
            </emma:emma>
          </inkml:annotationXML>
          <inkml:trace contextRef="#ctx0" brushRef="#br0" timeOffset="115059">7127 3487 8320,'-17'5'3072,"17"-5"-1664,-14 8-1024,11-5 1472,3 0-1056,-5-3 735,10 6-895,-5-6 224,8 8-512,1-8-128,8 0-128,-4 0-448,5 0 224,-6 0-1472,6 0 896,0 0-2431,5 0 1759,-15 0-2464,-3 3 2176,-10-3-800,5 0 1440,-5 0 1696,2 3-288,-7 2 2240,10-2-1472,-8-3 1248,8 5-1376,-10-2 928,10 5-1120,-3 0 704,3-1-897,-5 6 577,10-2-704,-10 5 512,5-1-576,-5 9 256,5-1-416,-3 8 128,-2 0-256,-5 1 64,10-1-128,-8-4 96,8 1-128,-8-2 192,8-2-160,-4-1 256,8-4-224,-4-2 256,0-6-256,0-3 384,0 0-288,0-5 96,4 2-192,0-10 64,1 5-96,-2-8-128,7 2 0,-2-10-384,5 4 192,5-18-1504,0 2 960,5-19-2848,2 8 2049,-3-11-4385,0 9 3360</inkml:trace>
          <inkml:trace contextRef="#ctx0" brushRef="#br0" timeOffset="116046">7425 3317 7296,'0'3'2816,"0"-3"-1536,5 0-800,0-3 1312,-2 3-1024,2-5 416,8 2-704,0-6 287,4 9-447,1-8 416,0 6-448,0-6 448,3 8-448,-3-9 512,0 9-480,-5-3 576,0 3-512,-4 0 512,0 7-512,-4 1 288,-2-1-384,-3 1 192,0 4-256,0 0 64,0 1-160,-3 1-64,-2 3-32,-13-7-896,5 7 480,-13-2-2080,8 1 1344,-5-5-1888,7 6 1729,-7-9-1217,11 2 1440,-6-1-192,4-2 704,2-3 992,7 4-256,-3-2 1248,3 11-800,-3-6 1056,8 1-992,-5 4 863,5 0-895,0 4 512,5 2-704,-5 6 384,3 2-512,-3 6 32,0-5-224,0 0-320,0-3 96,-3-4-1120,3-2 640,-10-10-2016,10-1 1441,-3-22-1889,6-1 1728,-3-10-704,0-2 1152,0-7 192,5 8 384,0-5 608,3 4-192,0-4 1088,6 6-704,0 0 1024,3 2-896,4-4 672,2 8-800,3-4 736,5 8-768,-5-2 895,0 0-799,-4 8 672,4 2-736,-3 0 512,-2 4-608,-8 4 384,10 4-480,-15 11 256,2 0-352,-15 5 0,5 2-160,-10-1-192,2 2 32,-15 4-800,15 3 448,-10-1-1568,10-5 1120,-10-22-1536,6 2 1377,-6-16-897,5 2 1120,-5-11-384,5 1 704,0-3 64,3 4 256,2-4 608,3 2-256,2 1 864,6 5-608,-3-1 800,10 4-736,-10 5 832,3 3-769,-3 3 673,0 5-704,0 0 576,0 7-640,-3 4 384,3 1-512,-10 4 256,7-1-352,-15 16-64,5-1-128,-10-5-256,10-2 96,-8-3-1312,7-6 800,-3-6-2784,3-1 1889,-2-7-4193,6 1 3232</inkml:trace>
          <inkml:trace contextRef="#ctx0" brushRef="#br0" timeOffset="116226">7649 3878 8960,'49'28'3328,"-49"-28"-1792,53 22-864,-37-10 1375,7 0-1151,3 0 192,0 0-672,-4-2-288,4 2-128,-8 1-3231,5-2 1727,-15-3-4512,0 0 3392</inkml:trace>
        </inkml:traceGroup>
        <inkml:traceGroup>
          <inkml:annotationXML>
            <emma:emma xmlns:emma="http://www.w3.org/2003/04/emma" version="1.0">
              <emma:interpretation id="{64006F53-153A-461D-B3A8-E274ED4C1107}" emma:medium="tactile" emma:mode="ink">
                <msink:context xmlns:msink="http://schemas.microsoft.com/ink/2010/main" type="inkWord" rotatedBoundingBox="7982,3427 8049,3103 8155,3125 8088,3449"/>
              </emma:interpretation>
              <emma:one-of disjunction-type="recognition" id="oneOf13">
                <emma:interpretation id="interp61" emma:lang="zh-CN" emma:confidence="0">
                  <emma:literal>:</emma:literal>
                </emma:interpretation>
                <emma:interpretation id="interp62" emma:lang="zh-CN" emma:confidence="0">
                  <emma:literal>;</emma:literal>
                </emma:interpretation>
                <emma:interpretation id="interp63" emma:lang="zh-CN" emma:confidence="0">
                  <emma:literal>{</emma:literal>
                </emma:interpretation>
                <emma:interpretation id="interp64" emma:lang="zh-CN" emma:confidence="0">
                  <emma:literal>冫</emma:literal>
                </emma:interpretation>
                <emma:interpretation id="interp65" emma:lang="zh-CN" emma:confidence="0">
                  <emma:literal>∶</emma:literal>
                </emma:interpretation>
              </emma:one-of>
            </emma:emma>
          </inkml:annotationXML>
          <inkml:trace contextRef="#ctx0" brushRef="#br0" timeOffset="204010">8263 4155 9600,'-8'-5'3584,"8"5"-1920,-5 5-1376,1-5 1343,4 3-959,-4-3 672,4 3-800,0-3 96,8 8-384,0 1-96,2-1-96,-2 3-832,5-3 416,-3 0-2176,3 0 1409,-5-1-4289,5 1 3008</inkml:trace>
          <inkml:trace contextRef="#ctx0" brushRef="#br0" timeOffset="203786">8369 3914 7936,'-18'-8'2976,"18"8"-1600,-13-5-608,8 2 1504,5 6-1280,-3-3 831,-2 0-1119,-3 0 704,8 5-800,-10-2 512,10 2-640,-3-2 256,6 1-448,-3 0 64,0 4-224,0-5-64,5 1-32,0 1-32,3 3 0,-3-5-224,3 5 128,1-5-1440,-1 2 832,1-1-2912,0-1 1985,-4 2-4321,4 3 3360</inkml:trace>
        </inkml:traceGroup>
        <inkml:traceGroup>
          <inkml:annotationXML>
            <emma:emma xmlns:emma="http://www.w3.org/2003/04/emma" version="1.0">
              <emma:interpretation id="{DB4FB411-5D9E-4233-ACCA-C30F701C46F4}" emma:medium="tactile" emma:mode="ink">
                <msink:context xmlns:msink="http://schemas.microsoft.com/ink/2010/main" type="inkWord" rotatedBoundingBox="9476,2569 9557,3281 9116,3330 9036,2619"/>
              </emma:interpretation>
              <emma:one-of disjunction-type="recognition" id="oneOf14">
                <emma:interpretation id="interp66" emma:lang="zh-CN" emma:confidence="0">
                  <emma:literal>E</emma:literal>
                </emma:interpretation>
                <emma:interpretation id="interp67" emma:lang="zh-CN" emma:confidence="0">
                  <emma:literal>正</emma:literal>
                </emma:interpretation>
                <emma:interpretation id="interp68" emma:lang="zh-CN" emma:confidence="0">
                  <emma:literal>巨</emma:literal>
                </emma:interpretation>
                <emma:interpretation id="interp69" emma:lang="zh-CN" emma:confidence="0">
                  <emma:literal>氵</emma:literal>
                </emma:interpretation>
                <emma:interpretation id="interp70" emma:lang="zh-CN" emma:confidence="0">
                  <emma:literal>它</emma:literal>
                </emma:interpretation>
              </emma:one-of>
            </emma:emma>
          </inkml:annotationXML>
          <inkml:trace contextRef="#ctx0" brushRef="#br0" timeOffset="211813">9317 3418 9216,'-31'0'3520,"31"0"-1920,0 2-1376,0-2 1184,0 0-865,3-2 449,10 2-576,5-4 32,0 0-256,5-4 32,3 8-128,4-4-64,6 8 0,-1-8 32,0 4-32,-1-8-384,-3 4 224,-3-4-1184,-2 6 736,-8-6-2431,-1 8 1695,-14-6-3424,-3 12 2656</inkml:trace>
          <inkml:trace contextRef="#ctx0" brushRef="#br0" timeOffset="212222">9356 3454 7168,'-8'-9'2720,"8"9"-1472,-23 3-768,15-3 1312,8 6-1024,-5-4 576,10 4-832,-5 0 447,0 7-543,0 6 480,0 7-512,0 6 288,0 2-384,0 6 256,8-2-288,-3 1 128,-2 2-224,2 1 0,5-3-96,-7 0 96,2-3-96,0-6 128,-2-2-128,2 0 32,5-6-32,-7-2 96,6-1-96,-6-2 32,8-7-32,-3-1-64,5-1 32,0-5-32,1 1 0,2-4-96,3 0 64,3-7-192,4-1 128,-5-9-960,7 9 608,-7-3-1856,-3 3 1280,-10-3-3135,6 3 2335,-10-7-2944,0 7 2720</inkml:trace>
          <inkml:trace contextRef="#ctx0" brushRef="#br0" timeOffset="212477">9394 3737 7296,'-12'-3'2720,"12"3"-1472,-3 0-832,-2 0 1344,10 0-1024,-2 0 672,7 0-864,3-5 223,4 5-447,5-3 96,0 6-256,4-3 0,5 0-96,0 0-64,-1 0 32,-4-3-480,0 3 256,-2-3-1183,2-2 767,-6-4-2496,3 9 1760,-5-6-3072,-1 6 2496</inkml:trace>
        </inkml:traceGroup>
        <inkml:traceGroup>
          <inkml:annotationXML>
            <emma:emma xmlns:emma="http://www.w3.org/2003/04/emma" version="1.0">
              <emma:interpretation id="{D3F85169-97D1-47D0-8409-AE0D8CE1A39D}" emma:medium="tactile" emma:mode="ink">
                <msink:context xmlns:msink="http://schemas.microsoft.com/ink/2010/main" type="inkWord" rotatedBoundingBox="10151,2774 10310,3095 10000,3248 9842,2927"/>
              </emma:interpretation>
              <emma:one-of disjunction-type="recognition" id="oneOf15">
                <emma:interpretation id="interp71" emma:lang="zh-CN" emma:confidence="0">
                  <emma:literal>:</emma:literal>
                </emma:interpretation>
                <emma:interpretation id="interp72" emma:lang="zh-CN" emma:confidence="0">
                  <emma:literal>二</emma:literal>
                </emma:interpretation>
                <emma:interpretation id="interp73" emma:lang="zh-CN" emma:confidence="0">
                  <emma:literal>=</emma:literal>
                </emma:interpretation>
                <emma:interpretation id="interp74" emma:lang="zh-CN" emma:confidence="0">
                  <emma:literal>工</emma:literal>
                </emma:interpretation>
                <emma:interpretation id="interp75" emma:lang="zh-CN" emma:confidence="0">
                  <emma:literal>之</emma:literal>
                </emma:interpretation>
              </emma:one-of>
            </emma:emma>
          </inkml:annotationXML>
          <inkml:trace contextRef="#ctx0" brushRef="#br0" timeOffset="213223">10200 3920 7168,'-10'-3'2720,"10"3"-1472,4-17-896,2 11 1088,2 6-832,0-5 192,4 5-480,6 0-32,6 8-192,2-5-256,0 5 64,4-8-1216,1 6 704,22-6-3680,5 0 2368</inkml:trace>
          <inkml:trace contextRef="#ctx0" brushRef="#br0" timeOffset="213034">10220 3659 6656,'-18'0'2528,"18"0"-1344,-3 5-608,-2-5 1440,5 3-1120,-4-3 544,4 3-864,0 2 351,4-2-575,1 2 192,8-1-320,3-1-128,2 2-64,5-2-32,-2 2 0,6-2 64,-1 0-32,0-3-928,5 0 480,-5 0-2143,-3 0 1407,-10 0-3648,0 5 2720</inkml:trace>
        </inkml:traceGroup>
        <inkml:traceGroup>
          <inkml:annotationXML>
            <emma:emma xmlns:emma="http://www.w3.org/2003/04/emma" version="1.0">
              <emma:interpretation id="{D414E548-D9C3-4547-B828-0D6E35A0B6C4}" emma:medium="tactile" emma:mode="ink">
                <msink:context xmlns:msink="http://schemas.microsoft.com/ink/2010/main" type="inkWord" rotatedBoundingBox="11369,2656 11494,3151 11069,3258 10944,2764"/>
              </emma:interpretation>
              <emma:one-of disjunction-type="recognition" id="oneOf16">
                <emma:interpretation id="interp76" emma:lang="zh-CN" emma:confidence="0">
                  <emma:literal>e</emma:literal>
                </emma:interpretation>
                <emma:interpretation id="interp77" emma:lang="zh-CN" emma:confidence="0">
                  <emma:literal>日</emma:literal>
                </emma:interpretation>
                <emma:interpretation id="interp78" emma:lang="zh-CN" emma:confidence="0">
                  <emma:literal>四</emma:literal>
                </emma:interpretation>
                <emma:interpretation id="interp79" emma:lang="zh-CN" emma:confidence="0">
                  <emma:literal>曰</emma:literal>
                </emma:interpretation>
                <emma:interpretation id="interp80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215033">11264 3558 6144,'-5'4'2272,"5"-4"-1216,-3 4-608,-2-4 1216,10 0-960,-5 0 672,0 4-832,0-4 448,0 8-576,0 0 256,3 4-385,2-1 1,8 0-192,4 5 96,1 4-128,4-9 128,0 6-128,4-11-32,0 2 0,2-8-32,2 0 0,0-8 0,6 2 0,-11-11 0,2 1 0,-5-7-160,-4 7 96,-6-4-192,-4 6 160,-10-6-96,2 4 96,-18-3 64,4 2 32,-12 7-96,4 2 64,-8 4 32,4 4 0,-14 0 0,10 8 0,-11 0 128,15 12-64,-5 0 384,10-2-224,-2 6 384,11 3-352,-2 8 224,5-1-256,1 10 0,8-2-128,5-6 96,3-2-128,10-2-32,3 0 0,10-10-32,-1 2 0,10-12-352,0-1 192,-2-6-1088,3 1 704,-2-8-2367,-3-2 1631,-6-4-3648,2 3 2784</inkml:trace>
        </inkml:traceGroup>
        <inkml:traceGroup>
          <inkml:annotationXML>
            <emma:emma xmlns:emma="http://www.w3.org/2003/04/emma" version="1.0">
              <emma:interpretation id="{D855CB12-1D59-4492-ABE7-2714FF9061F4}" emma:medium="tactile" emma:mode="ink">
                <msink:context xmlns:msink="http://schemas.microsoft.com/ink/2010/main" type="inkWord" rotatedBoundingBox="11753,635 13005,2779 11939,3401 10687,1257"/>
              </emma:interpretation>
              <emma:one-of disjunction-type="recognition" id="oneOf17">
                <emma:interpretation id="interp81" emma:lang="zh-CN" emma:confidence="0">
                  <emma:literal>。</emma:literal>
                </emma:interpretation>
                <emma:interpretation id="interp82" emma:lang="zh-CN" emma:confidence="0">
                  <emma:literal>乊</emma:literal>
                </emma:interpretation>
                <emma:interpretation id="interp83" emma:lang="zh-CN" emma:confidence="0">
                  <emma:literal>‘</emma:literal>
                </emma:interpretation>
                <emma:interpretation id="interp84" emma:lang="zh-CN" emma:confidence="0">
                  <emma:literal>.</emma:literal>
                </emma:interpretation>
                <emma:interpretation id="interp85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216592">11712 3226 4864,'-18'8'1824,"18"-8"-960,-8 0-160,3 0 1344,5 0-1088,-9 0 864,5 0-1088,-4 0 704,8 0-832,-5 0 511,10 0-639,-5-3 608,3 3-640,2-5 416,3 5-512,-3-3 192,4 3-320,-1-5-64,6 5-96,4-3-64,0 3 32,2-4-32,6 4 0,2-4-96,3 4 64,3-4-544,1 0 320,-4 0-1664,0 4 1088,-10-3-2911,-3 3 2111,-9 0-3328,-1 3 2816</inkml:trace>
          <inkml:trace contextRef="#ctx0" brushRef="#br0" timeOffset="216831">11822 3246 5376,'-10'0'2016,"10"0"-1088,-3-8-320,-2 5 1376,10 6-1088,-5-3 768,0 0-992,0 5 512,3 3-704,2 3 383,0 4-511,-5 9 320,0 4-384,0 2 64,0 1-224,0 0-288,0 2 96,0-6-1536,3-1 865,2 1-4609,8-7 2976</inkml:trace>
          <inkml:trace contextRef="#ctx0" brushRef="#br0" timeOffset="218018">12283 3356 6400,'-10'-5'2368,"10"5"-1280,-16 5-640,11-5 1344,5 0-992,0 0 512,8 0-768,2-5 192,8 5-416,-3-3 96,4 6-256,3-3 63,-1 0-127,7 0-64,-3 0 0,-4 0-32,7 0 0,-7 0-224,1 0 128,-5 0-1567,-2 0 895,-12 0-4032,2 0 2656</inkml:trace>
          <inkml:trace contextRef="#ctx0" brushRef="#br0" timeOffset="218544">12226 3359 4608,'-11'-11'1760,"11"11"-960,0 11-320,0-8 1280,0 3-960,0-6 672,0 0-864,0 2 384,0 6-576,0 4 256,5 4-384,1-4 128,1 4-256,1-2 64,7 2-128,-7 4 96,4 0-128,-1 7 32,2-4-32,-11 1-64,9 4 32,-16 2 32,5 4-32,-13 2 192,0 0-128,-10-5 383,5 0-255,-8-1 384,9-2-352,-5 0 288,4-1-288,-2-4 288,5-4-320,-2-2 224,8-7-224,1-2 0,3 4-128,5-7-64,5 2 0,3-3-32,5 4 0,5-4 0,0 0 0,8-4 64,4 0-32,6-4-32,2 0 32,2-4-320,0 4 160,4-3-928,-8 2 576,-6-3-1919,-4 8 1375,-8-6-3296,-4 6 2432,-2-8-2432,2 0 2464</inkml:trace>
          <inkml:trace contextRef="#ctx0" brushRef="#br0" timeOffset="218843">12720 3356 8064,'-21'4'2976,"21"-4"-1600,-23-4-896,15 0 1248,8 4-992,0-4 351,8 4-639,2-4-128,8 4-192,-2-4-96,2 2 0,4-7-896,4 4 481,0-6-2721,2 8 1696,-2-6-3296,-6 6 2624</inkml:trace>
          <inkml:trace contextRef="#ctx0" brushRef="#br0" timeOffset="219114">12989 3114 5504,'-28'-7'2112,"28"7"-1152,-8-19-416,4 11 1248,8 8-992,-4-9 768,0 9-928,0-3 576,0 6-704,0 0 575,0 5-607,0 4 384,0 4-512,0 4 256,0-1-352,0 6 128,0-3-224,0 9 64,0 4-128,0 4-608,0-2 256,0 1-2304,0-4 1441,0 2-4481,8-6 3168</inkml:trace>
          <inkml:trace contextRef="#ctx0" brushRef="#br0" timeOffset="437011">11624 1649 10656,'0'-6'0,"26"-4"-96,-10 4-160,4-4-64,-4 10-1344,-7-6-1760,7 0 672</inkml:trace>
        </inkml:traceGroup>
        <inkml:traceGroup>
          <inkml:annotationXML>
            <emma:emma xmlns:emma="http://www.w3.org/2003/04/emma" version="1.0">
              <emma:interpretation id="{2B417115-80FE-45B6-B1A3-02C3159CE697}" emma:medium="tactile" emma:mode="ink">
                <msink:context xmlns:msink="http://schemas.microsoft.com/ink/2010/main" type="inkWord" rotatedBoundingBox="12886,2929 13212,2632 13514,2964 13188,3261"/>
              </emma:interpretation>
              <emma:one-of disjunction-type="recognition" id="oneOf18">
                <emma:interpretation id="interp86" emma:lang="zh-CN" emma:confidence="0">
                  <emma:literal>。</emma:literal>
                </emma:interpretation>
                <emma:interpretation id="interp87" emma:lang="zh-CN" emma:confidence="0">
                  <emma:literal>e</emma:literal>
                </emma:interpretation>
                <emma:interpretation id="interp88" emma:lang="zh-CN" emma:confidence="0">
                  <emma:literal>.</emma:literal>
                </emma:interpretation>
                <emma:interpretation id="interp89" emma:lang="zh-CN" emma:confidence="0">
                  <emma:literal>曰</emma:literal>
                </emma:interpretation>
                <emma:interpretation id="interp90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219805">13287 3715 7680,'-31'0'2880,"31"0"-1536,-9 8-992,4-5 864,10 5-704,-5 0 32,9 4-352,8-9-96,5 2-64,9-10-32,0 5 0,3-7 64,1 3-32,5-8-32,-5 1 32,1-8-32,-2 5 0,-11-8-96,-5 6 64,-15-10 96,-3 6-32,-13-4 64,5 8-64,-15-4 192,10 8-128,-18 2 192,15-2-192,-15 4 320,8 8-224,-12 0 319,4 8-287,-3 6 320,8 3-320,-5 6 320,8 1-320,2 6 320,12 2-320,-5 4 160,10-1-224,4 4 0,4-5-96,5-2 32,8-6-64,11-2-224,1-4 96,7-9-960,3 1 608,7-7-2143,-3-3 1439,4-4-4000,2-3 2912</inkml:trace>
        </inkml:traceGroup>
        <inkml:traceGroup>
          <inkml:annotationXML>
            <emma:emma xmlns:emma="http://www.w3.org/2003/04/emma" version="1.0">
              <emma:interpretation id="{AA907A72-DD6B-4EB8-B498-6343C6D7B0A7}" emma:medium="tactile" emma:mode="ink">
                <msink:context xmlns:msink="http://schemas.microsoft.com/ink/2010/main" type="inkWord" rotatedBoundingBox="15202,2612 15762,2597 15769,2865 15210,2880"/>
              </emma:interpretation>
              <emma:one-of disjunction-type="recognition" id="oneOf19">
                <emma:interpretation id="interp91" emma:lang="zh-CN" emma:confidence="0">
                  <emma:literal>二</emma:literal>
                </emma:interpretation>
                <emma:interpretation id="interp92" emma:lang="zh-CN" emma:confidence="0">
                  <emma:literal>:</emma:literal>
                </emma:interpretation>
                <emma:interpretation id="interp93" emma:lang="zh-CN" emma:confidence="0">
                  <emma:literal>=</emma:literal>
                </emma:interpretation>
                <emma:interpretation id="interp94" emma:lang="zh-CN" emma:confidence="0">
                  <emma:literal>三</emma:literal>
                </emma:interpretation>
                <emma:interpretation id="interp95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226679">15484 3660 6656,'-18'4'2464,"18"-4"-1344,-4 3-608,0-3 1472,8 0-1120,-4 0 736,4 0-960,0 0 223,6 0-511,4-3 96,2 3-288,11-4 128,4 0-160,8-4 0,4 5-64,6-5-128,0 3 32,3-7-1088,1 4 576,-1-3-2783,-8 8 1855,-9-5-3296,-3 4 2688</inkml:trace>
          <inkml:trace contextRef="#ctx0" brushRef="#br0" timeOffset="226409">15564 3426 6656,'0'0'2464,"0"0"-1344,0 0-544,0 0 1440,0 0-1120,0-6 768,8 3-992,5-8 511,5 6-703,-1-1 320,6 6-480,-2 0 192,2 3-288,3 0 0,0 2-128,0-2 0,4 2-32,-7-5-896,-2 3 448,-6-3-2431,6 0 1535,-16 0-4064,3 0 2976</inkml:trace>
        </inkml:traceGroup>
        <inkml:traceGroup>
          <inkml:annotationXML>
            <emma:emma xmlns:emma="http://www.w3.org/2003/04/emma" version="1.0">
              <emma:interpretation id="{055FCB26-548A-4B4E-A0FE-BDF6128B28CA}" emma:medium="tactile" emma:mode="ink">
                <msink:context xmlns:msink="http://schemas.microsoft.com/ink/2010/main" type="inkWord" rotatedBoundingBox="16730,2091 16909,3068 16149,3207 15970,2231"/>
              </emma:interpretation>
              <emma:one-of disjunction-type="recognition" id="oneOf20">
                <emma:interpretation id="interp96" emma:lang="zh-CN" emma:confidence="0">
                  <emma:literal>范</emma:literal>
                </emma:interpretation>
                <emma:interpretation id="interp97" emma:lang="zh-CN" emma:confidence="0">
                  <emma:literal>苊</emma:literal>
                </emma:interpretation>
                <emma:interpretation id="interp98" emma:lang="zh-CN" emma:confidence="0">
                  <emma:literal>花</emma:literal>
                </emma:interpretation>
                <emma:interpretation id="interp99" emma:lang="zh-CN" emma:confidence="0">
                  <emma:literal>苋</emma:literal>
                </emma:interpretation>
                <emma:interpretation id="interp100" emma:lang="zh-CN" emma:confidence="0">
                  <emma:literal>芘</emma:literal>
                </emma:interpretation>
              </emma:one-of>
            </emma:emma>
          </inkml:annotationXML>
          <inkml:trace contextRef="#ctx0" brushRef="#br0" timeOffset="228601">16371 3426 7680,'0'3'2880,"0"-3"-1536,4 0-864,-1 0 1184,3 8-960,2-8 0,1 5-416,0-5-128,3 0-96,-2 0-480,3 0 224,-8 0-1728,-2 6 1024,-6 2-2272,-2 8 1792,-8-4-1248,3 4 1504,-11 7 672,9-4 320,-2-3 2176,5-4-1120,1-8 1760,8 0-1536,0-4 608,8 0-1024,1-4 0,0 0-416,-1-4-640,4 8 160,-1-4-1504,1 8 928,-7 4-2080,-2 8 1600,-6 4-640,-2 0 1088,-3 10 1568,4 4-384,-10 2 2208,10-1-1472,-4-12 1824,8 1-1728,-11-4 928,11-6-1249,-3 2 257,6-1-672,-3-2 128,11-1-384,-3-10 0,-1 4-160,8-18-832,-2-1 384,5-14-2239,-2 4 1439,2-16-4160,5 8 2976</inkml:trace>
          <inkml:trace contextRef="#ctx0" brushRef="#br0" timeOffset="227652">16432 3121 6272,'-12'5'2368,"12"-5"-1280,-10 3-416,4-3 1280,6 5-1088,-2-1 672,2 7-928,-10-3 448,10 0-609,-3-5 257,6 2-416,-3-10 128,0 2-256,0-5 64,0 8-128,0-8 0,0 8-32,0-8 32,0 8-64,0-7 64,5-1-64,-5-5-32,5 10 32,-5-9-32,0 7 0,0-1 0,0 1 0,0-4 192,0 9-96,0-3 320,0 6-224,0 3 32,0 2-128,0-2 0,0 2-32,0 1 96,2-1-96,-2-8 128,6 3-128,-6-3 32,5 5-32,-5-2-64,5 9 32,-5-4 32,0 3-32,0-6 192,0-2-128,0 2 96,0-2-96,0 0 0,0 2-32,2-5 160,4 3-128,-2-3 32,5 0-64,8-8-192,5 5 64,8-8-32,1 6 32,10-6 64,-3 8 0,6-9 64,0 4-32,-4-5-160,-6 10 64,2-9-320,-5 4 224,3-3-576,-3 2 416,-3-2-704,-2 3 576,-9-4-1408,-4 8 1056,-9-3-2591,0 7 1887,-16 0-3104,-2 4 2624</inkml:trace>
          <inkml:trace contextRef="#ctx0" brushRef="#br0" timeOffset="227899">16525 2990 4864,'-14'-13'1824,"14"13"-960,0 5-160,0-5 1216,4 8-1056,1-2 672,4 10-928,0 8 288,4 3-512,-5 4-64,5 1-192,0-9-992,5-4 448,-5-7-3904,0-4 2368</inkml:trace>
          <inkml:trace contextRef="#ctx0" brushRef="#br0" timeOffset="229213">16577 3504 7296,'-5'-4'2816,"5"4"-1536,5 0-736,-5 0 1216,8 0-992,7-4 192,6 0-608,5-7 96,1 2-288,3-1 127,0 4-159,1-2 224,0 5-224,0 6 448,-5 5-320,-9 4 512,1 1-448,-13 2 288,0 9-352,-15-2 0,5 2-160,-8-4-480,0 0 192,-8-9-1536,4 4 960,-9-11-2335,8 4 1727,-5-16-1664,10 4 1728,0-11-160,5 4 864,-6-5 960,10 4-192,-9-4 1632,8 8-1024,-7-4 1376,6 4-1248,-2 0 704,4 5-928,-1 0 320,5 3-544,-3 3 351,3 8-447,-6 5 480,12 8-512,-6 14 512,0 1-512,0 5 416,0-2-416,0-3 320,8-3-352,0-6 192,10-2-256,-1-8 64,1-2-160,8-9 0,0-6-64,5-6-64,4 0 32,1-5-32,-2 2 0,2 0 0,-5 2 0,-5-13-160,-3 2 96,-8-4-544,0 8 352,-11-5-1504,0 4 960,-8-7-2879,4 2 2047,-4-5-3808,8 6 3072</inkml:trace>
          <inkml:trace contextRef="#ctx0" brushRef="#br0" timeOffset="228088">16809 2910 7040,'0'19'2624,"0"-19"-1408,0 33-352,-4-22 1472,4 0-1280,-4 13 351,4 7-863,-8 0-32,3 5-320,-5-2-256,7 2 32,-10-6-1184,8 1 641,-8-4-2977,8-2 1952,-8-10-3008,5-3 2624</inkml:trace>
        </inkml:traceGroup>
        <inkml:traceGroup>
          <inkml:annotationXML>
            <emma:emma xmlns:emma="http://www.w3.org/2003/04/emma" version="1.0">
              <emma:interpretation id="{226CB59B-D1C1-458E-9570-97F4447DBF36}" emma:medium="tactile" emma:mode="ink">
                <msink:context xmlns:msink="http://schemas.microsoft.com/ink/2010/main" type="inkWord" rotatedBoundingBox="17553,2094 17704,3032 16999,3145 16849,2208"/>
              </emma:interpretation>
              <emma:one-of disjunction-type="recognition" id="oneOf21">
                <emma:interpretation id="interp101" emma:lang="zh-CN" emma:confidence="0">
                  <emma:literal>数</emma:literal>
                </emma:interpretation>
                <emma:interpretation id="interp102" emma:lang="zh-CN" emma:confidence="0">
                  <emma:literal>遨</emma:literal>
                </emma:interpretation>
                <emma:interpretation id="interp103" emma:lang="zh-CN" emma:confidence="0">
                  <emma:literal>數</emma:literal>
                </emma:interpretation>
                <emma:interpretation id="interp104" emma:lang="zh-CN" emma:confidence="0">
                  <emma:literal>邀</emma:literal>
                </emma:interpretation>
                <emma:interpretation id="interp105" emma:lang="zh-CN" emma:confidence="0">
                  <emma:literal>薮</emma:literal>
                </emma:interpretation>
              </emma:one-of>
            </emma:emma>
          </inkml:annotationXML>
          <inkml:trace contextRef="#ctx0" brushRef="#br0" timeOffset="229787">17344 3054 7040,'-4'-3'2720,"4"3"-1472,0 3-544,0 2 1472,0-2-1248,0 5 576,4 1-929,0 2 129,6 5-416,-2 7-32,0 1-160,2-1-416,-2-4 192,-4-3-1727,2-4 1023,-4-4-4320,4-2 2880</inkml:trace>
          <inkml:trace contextRef="#ctx0" brushRef="#br0" timeOffset="230086">17564 2996 5760,'5'-11'2176,"-5"11"-1152,8 0-288,-3 0 1664,-2 5-1312,2-5 1248,0 3-1345,-5 0 737,3 2-992,-3-2 608,0 5-800,-3 1 448,3-1-576,-5 3 192,0 4-352,-3 4 0,0 5-160,-10-1-64,8 1 0,-11-1-672,3 4 352,-8-4-1856,4-4 1184,-4-2-2815,3-6 2111,-3-3-3712,8 4 3040</inkml:trace>
          <inkml:trace contextRef="#ctx0" brushRef="#br0" timeOffset="230343">17174 3337 7936,'-13'3'2976,"13"-3"-1600,-5-3-768,0-3 1408,10 12-1152,-5-6 511,5 0-831,0 0 288,3 0-512,4-6 256,11 3-320,3-5 64,5 5-192,8-10 0,1 9-64,-1-7-64,-3 7 32,-2-8-320,7 9 160,3-10-1280,-1 7 768,-22-3-2463,-3 4 1727,-18-1-3616,0 6 2848</inkml:trace>
          <inkml:trace contextRef="#ctx0" brushRef="#br0" timeOffset="231007">17371 2966 6144,'-18'-12'2368,"18"12"-1280,0 0-576,0 0 1408,0 0-1088,0 3 864,8 6-992,-3 1 479,3 10-671,-3 8 416,4 0-512,-5 7 192,6-1-352,-2 18 0,2-2-160,-7 0-64,2-6 0,-5-5-832,4-5 448,-4-10-1759,0-1 1183,0-12-1824,0-3 1536,-4-8-928,4 0 1216,-8-11-64,8 3 608,-6-9 224,6 7 128,-9-10 448,9 8-224,-3-4 544,6 5-416,-3 0 288,0 3-352,0-4 64,5 4-192,-1 0 64,2 4-96,-6-4 288,3 8-192,-3-2 384,0 2-320,-3-5 448,3 10-416,-6-5 512,6 2-480,-4 4 352,4 0-384,-8-1 352,3-2-384,-8 2 288,8 2-288,-8 6 351,5 6-351,-10 3 288,5 6-288,0 0 192,4 0-224,0-2 128,5-2-192,-1-2 0,10-2-96,-1-4-64,10 4 32,3-1-128,4 0 64,-3-3 32,0 4 0,-5-6-704,0 3 384,0-9-1727,0 3 1151,-9-11-2560,5 0 1952,-4-8-2688,-1 0 2400</inkml:trace>
          <inkml:trace contextRef="#ctx0" brushRef="#br0" timeOffset="231756">17502 3492 5888,'0'-4'2272,"0"4"-1216,0 16-384,0-13 1408,0 10-1120,0-7 640,0 8-928,0 0 416,0 2-641,-5 4 321,5-1-448,-8 1 64,3-1-256,-8 8-192,0 4 0,-9-3-256,9-5 192,-8-4-32,3-3 96,-5-7 64,7-1 0,-7-5 192,6 0-96,-5-6 320,9 3-224,-4-11 256,3 2-256,5-2 96,4 3-160,2-8-64,6 4-32,7-15-608,3 7 320,4-7-1312,5 4 896,8-8-1567,1 4 1279,5-12-1280,3 8 1280,4-16-576,-2 16 896,-2-12 64,0 3 352,-4-6 416,1 6-96,-5-6 1120,0 12-672,-15 1 1312,-3 14-1056,-3-1 832,-2 9-960,-8 3 576,0 13-736,-8 9 575,3 6-607,-8 7 384,8 1-512,-8 3 128,5-4-320,-5 1 64,3-1-128,2-12-64,3 1 0,0-13-192,10 2 96,0-10-192,3 2 160,2-5-32,3 8 64,0-3 64,0 3 0,9 0 0,4 3 0,-4 2 64,0 6-32,-4 0 64,0 9-64,-10 0 64,5-1-64,-13-3 320,4-2-160,-13 6 96,1 0-160,-10-1-64,0 8-32,-16 1-544,-1 3 288,-1-15-1536,15-5 992,-2-5-2559,5-3 1855,-2-6-3232,6-3 2624</inkml:trace>
          <inkml:trace contextRef="#ctx0" brushRef="#br0" timeOffset="231961">17598 3496 8064,'0'0'2976,"0"0"-1600,22 24-896,-16-20 1248,2 4-992,4 3 415,2 5-671,3-1 160,1 4-384,8-2 64,0 2-192,5-3-64,0-1-32,-4-7-672,-6 3 352,-3-2-2079,3-1 1311,-6-8-3904,-2 2 2784</inkml:trace>
          <inkml:trace contextRef="#ctx0" brushRef="#br0" timeOffset="232367">17143 3110 4480,'-5'-3'1664,"5"3"-896,-3-27 0,-2 18 1760,10 9-1376,-5-3 1152,0 3-1376,0 3 544,0 6-897,0 1 193,8 2-448,0 4 32,2 0-224,-2 4-1408,5 2 705,1-2-4801,2 0 2976</inkml:trace>
          <inkml:trace contextRef="#ctx0" brushRef="#br0" timeOffset="233090">17428 3698 4736,'-8'5'1760,"8"-5"-960,-5 3-320,0-3 1152,10 0-928,-5 0 608,0 0-800,0 0 512,0 0-576,0 0 384,8 0-480,-3 0 320,3 0-384,-3 0 352,3 3-385,-3 2 289,0-1-288,3 4 0,5 0-160,-3-5 160,2 5-160,-3 3 192,4 6-192,2-2-320,-3 5 128,2-8-1312,3-1 769,-1-3-3809,7 3 2464,-5-3-2784,3 0 2720</inkml:trace>
        </inkml:traceGroup>
      </inkml:traceGroup>
    </inkml:traceGroup>
  </inkml:traceGroup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56:36.69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ECAACF6-AD7C-4495-AD1E-A56F59334444}" emma:medium="tactile" emma:mode="ink">
          <msink:context xmlns:msink="http://schemas.microsoft.com/ink/2010/main" type="inkDrawing" rotatedBoundingBox="7476,4299 7686,9415 7586,9420 7375,4303" semanticType="callout" shapeName="Other">
            <msink:destinationLink direction="with" ref="{2F732277-D8C7-4ADA-BC66-C0BE0FDFA4B1}"/>
          </msink:context>
        </emma:interpretation>
      </emma:emma>
    </inkml:annotationXML>
    <inkml:trace contextRef="#ctx0" brushRef="#br0">7692 5087 4352,'-3'0'1664,"3"0"-896,0 3-544,0 0 832,3 10-608,-3-2 640,0 4-640,0-2 704,5-1-672,-5-1 608,5 0-608,0 5 384,-2-1-512,2 9 320,-1 4-384,-4 6 192,0 2-256,0 7 223,4 3-255,-4 20 256,5 6-256,0 11 32,-2 0-128,-3 15-128,0-4 0,0 14 448,0-10-224,0 18 416,0-10-352,0 7 32,5-8-192,5 12 0,-2-7-32,0 16 32,6-18-64,-6 12 192,0-15-128,2 17 96,-2-17-96,-3 23-64,3-18 0,-3 15-32,0-13 0,-2 6 128,2-17-64,0 12 128,0-19-128,-2 10 32,2-10-32,0 11 32,-2-11-64,2 3-32,0-2 32,-2-3-128,2-9 64,-5 3 96,5-9-32,-5 9-32,5-11 32,-5-2 32,0-2-32,0 7-160,0-8 64,0 11-256,0-7 192,-5-4-864,5-7 544,-5-12-1856,0-8 1313,-3-12-2817,0-8 2144,-10-15-2720,0-3 2496</inkml:trace>
  </inkml:traceGroup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56:37.98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B56CC868-431A-4948-9051-FBE03D4952EF}" emma:medium="tactile" emma:mode="ink">
          <msink:context xmlns:msink="http://schemas.microsoft.com/ink/2010/main" type="inkDrawing" rotatedBoundingBox="4668,8702 11625,8385 11632,8535 4675,8851" shapeName="Other"/>
        </emma:interpretation>
      </emma:emma>
    </inkml:annotationXML>
    <inkml:trace contextRef="#ctx0" brushRef="#br0">4934 9489 6656,'-17'0'2464,"17"0"-1344,0 8-1088,0-8 800,9 3-512,-1 2 544,1-2-480,0-3 576,3 4-544,1-4 416,5 0-480,5-4 192,3 4-320,0-3 64,4 3-160,11-5 223,-2 5-223,9-3-32,0-2-64,6 2 96,-6 3-64,8 0 128,-4 3-128,2-3 32,-6 5-32,4-5-64,5 0 32,28 0-32,-8 3 0,8-3 64,-11 5-32,4-5-32,-6 0 32,2 0 32,-4 3-32,9-3-32,-4 4 32,3-4-32,0 0 0,2 0 0,-10 5 0,9-5 64,-9 3-32,15-3-32,-8 0 32,10 0-128,-2 0 64,2 0-32,-4 0 0,10-3 256,-6 3-96,10-9 320,-1 6-224,6-5-32,-14 3-96,8-1-64,-9 6 32,16-8-32,-8 8 0,10-8 64,-7 8-32,2-8-32,-8 4 32,14-7-128,-6 3 64,6-9 32,-10 9 0,6-3 64,-15 8-32,9-10 64,-9 7-64,15-11-32,-6 6 32,4-6-32,-8 6 0,6-5 0,-10 10 0,4-7-96,-9 10 64,9-9 32,-9 7 0,9-1 0,-8 1 0,4-3 0,-10 8 0,6-8 0,-6 8 0,11-7 0,-11 7 0,9-5 0,-11 5 0,-2-3 0,-3-2 0,-2-1 64,-7 6-32,0-5-32,-6 5 32,-4-3-832,-8-2 448,-8-2-2367,-10 2 1471,-16-3-3936,-2 5 2912</inkml:trace>
  </inkml:traceGroup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56:52.247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F732277-D8C7-4ADA-BC66-C0BE0FDFA4B1}" emma:medium="tactile" emma:mode="ink">
          <msink:context xmlns:msink="http://schemas.microsoft.com/ink/2010/main" type="inkDrawing" rotatedBoundingBox="4080,4315 11045,3839 11357,8395 4392,8872" semanticType="callout" shapeName="Other">
            <msink:sourceLink direction="with" ref="{416E01E0-756D-4AE6-BBCC-73952C0D2450}"/>
            <msink:sourceLink direction="with" ref="{3AD15AF7-7700-4223-B06E-2A9DD02DE68B}"/>
            <msink:sourceLink direction="with" ref="{D86EF95F-0464-4C4A-BC88-0EFD7BCCA084}"/>
            <msink:sourceLink direction="with" ref="{BB9C367D-384A-43F5-B64F-50F8DBED98E3}"/>
            <msink:sourceLink direction="with" ref="{BA911EC0-F76B-4603-825E-E875BD9BBB06}"/>
            <msink:sourceLink direction="with" ref="{301D43F9-6A4F-438C-857E-429DD2FA301F}"/>
            <msink:sourceLink direction="with" ref="{3ECAACF6-AD7C-4495-AD1E-A56F59334444}"/>
            <msink:sourceLink direction="with" ref="{D1A8E821-4783-4FF9-89E9-4EF6567717E2}"/>
          </msink:context>
        </emma:interpretation>
      </emma:emma>
    </inkml:annotationXML>
    <inkml:trace contextRef="#ctx0" brushRef="#br0">4333 5177 2432,'0'-5'960,"0"5"-512,0-31 32,0 31 896,3 5-736,-3-2 672,5 0-768,-5 3 448,5 2-576,-1-2 320,5 7-416,-4-2 320,3 4-352,-3 6 192,3-2-256,1 1 224,0 2-256,-1 6 96,1 0-160,-1 2 224,2 1-224,-2 5 256,6-2-256,-4 2 160,2 2-160,-4 2 64,6-5-96,-5 4 0,4 0-32,0 0-64,0 0 32,5 0 96,0-4-64,-2 4 128,2-4-128,-5 0-32,0-4 0,1 8-32,2-4 0,0 4 64,-4 0-32,-4 5 64,6-2-64,-2 2-32,2-2 32,0 0 32,-1 2-32,0-2 64,0 2-64,-5-10 64,5 1-64,1-4-96,-1-3 32,0 2 32,5-2 0,-5 0 64,0-1-32,-5 1 63,2-1-63,-2-1-32,5 7 32,-4-3-32,5 7 0,-2-4 0,6 3 0,-4-5 0,3 0 0,-4-4 0,5-2 0,-2-3 64,2 6-32,-5-6 64,5 3-64,-5 2-32,5-1 32,-1 2-32,2-4 0,1-1 64,4-4-32,-4 5-32,8-1 32,-7 0 32,2 2-32,-7-3-96,6 5 32,-4-2 32,3 1 0,2 1 64,-5 4-32,-2-3-32,6 4 32,-4-1 32,0-4-32,-4-1 64,4 2-64,-2-4-32,2-1 32,-6-4-192,6 1 96,-5 0 96,5 4 0,-5-2 64,5 6-64,-6-9-32,6 1 32,-5-4 32,5 4-32,0-6-32,0 6 32,-2-4 32,7 3-32,-5 1-32,2-1 32,4 0-32,2 1 0,-4 0 64,4-1-32,-5 0-32,2 6 32,-5-6-128,2 1 64,-2-1 96,6 4-32,-8-4 64,6 5-64,-4-4-96,3 3 32,-3-4 32,5 1 0,-7 2 0,2 3 0,0-3 64,-1 3-32,-4-6-32,5 4 32,0-7-32,0-1 0,-2-3-96,6 0 64,-4-1 96,4 6-32,-4-3 128,4 2-96,-6 0 32,7-1-32,0-4-64,3 6 32,0-1-128,10 3 64,-10-4-32,0 1 0,-1 1 64,2-3 0,-1 2 0,0 3 0,0-4 64,2 10-32,-7-11 64,2 7-64,-3-6 64,6 1-64,-2 4-32,-6-1 32,-1 0-128,0 1 64,0-9 32,6 6 0,-2-6 128,2 0-64,-3-3-32,4 3 0,-4 1-32,8 4 0,-6-5 0,3 6 0,2-9 0,-1 3 0,0-3 64,0 3-32,2 1 64,1 4-64,2-4-96,-3 4 32,-2-10 96,-6 2-32,4 0 64,-4 3-64,3-2-32,0 2 32,-7-6-32,6 2 0,-4-2 0,4-2 0,-4-3 0,0 5 0,-1-5-96,4 0 64,-3 0 96,8 3-32,-4-3 64,0 0-64,-4 0-96,4 3 32,-1-3 32,5 0 0,1 0 64,-1 0-32,0 0-32,0 0 32,2 0-128,-6 0 64,-5 0 32,6 5 0,-7-5 64,6 0-32,-4 0-96,4 3 32,-4-3 32,0 5 0,-1-2 0,4 2 0,-7-5 0,3 0 0,-4 0 0,0 0 0,-3 0 64,3 0-32,-1-5-32,6 5 32,-5-3 32,5 3-32,-5-5-96,5 5 32,0-3 32,-2-2 0,2-1 0,4 6 0,-4-8 0,4 8 0,0-12 0,0-1 0,0-6 64,4 7-32,0-2-32,0 1 32,-4-2-128,4 4 64,-2-10-32,1 6 0,-4-4 128,2 2-32,0-2-32,-2 4 32,1-9-128,4 10 64,-5-14 32,2 4 0,-6-7 0,5 8 0,-4-5 0,4 4 0,0-7 64,0 4-32,0-4-32,0 9 32,-1-6 32,5 8-32,-8-4-32,5 10 32,2-14-192,1 8 96,2-7 32,-2 4 32,-1-9 64,-1 9-32,-3-8 64,1 12-64,-1-9-96,5 4 32,-8-10 32,4 2 0,0-8 128,0 10-64,-4-9-32,-2 11 0,2-6-32,0 2 0,-4-2-96,3 6 64,1-8-32,0 9 0,-1-7 128,0 2-32,6-7-32,-3 8 32,3-8-128,-2 8 64,2-12 32,0 8 0,-3-12 0,4 11 0,2-6 0,4 12 0,1-14 0,0 13 0,-5-13 0,0 14 0,4-10 0,-6 10 0,-4-9 64,3 8-32,-2-8-32,2 7 32,-2-7-128,1 8 64,-4-16 96,4 8-32,-5-8-32,4 13 32,-3-10-128,0 9 64,0-11 32,0 11 0,2-12 128,4 16-64,-4-13-160,8 10 32,-7-13-32,2 11 32,-2-11 192,5 13-64,1-13-32,5 8 0,-6-8-32,-6 9 0,3-10 64,3 10-32,-8-10-96,3 13 32,-3-16-32,4 17 0,-9-10 64,5 9 0,-10 1 0,5 10 0,0-2 0,2 1 0,5-33 0,6 8 0,-8-5 0,0 12 0,-4-9 0,4 10 0,-6-8 0,1 11 0,0-8 0,5 8 0,-5-5 0,0 10 0,0-12 0,2 10 0,-3-3-96,2 8 64,-6-16 32,4 8 0,-2 1 0,-2 13 0,-2-1 0,2 2 0,1-23 0,0 5 0,-1 3 0,1 7 0,-4 0 0,3 5 0,0-4-96,2 9 64,-5-6 32,3 4 0,-3-2-224,-2 9 128,6-2-320,0 7 256,0-3-800,-1 3 545,-8 1-2401,0 6 1536,-8-7-3520,4 9 2720</inkml:trace>
  </inkml:traceGroup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57:08.262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CD5F189-1A90-47A8-9AEC-654D24EDA047}" emma:medium="tactile" emma:mode="ink">
          <msink:context xmlns:msink="http://schemas.microsoft.com/ink/2010/main" type="writingRegion" rotatedBoundingBox="11269,4395 31925,3658 32329,14974 11673,15711"/>
        </emma:interpretation>
      </emma:emma>
    </inkml:annotationXML>
    <inkml:traceGroup>
      <inkml:annotationXML>
        <emma:emma xmlns:emma="http://www.w3.org/2003/04/emma" version="1.0">
          <emma:interpretation id="{1F4BD1AE-2D80-47A3-B1A3-E82BB68B5F73}" emma:medium="tactile" emma:mode="ink">
            <msink:context xmlns:msink="http://schemas.microsoft.com/ink/2010/main" type="paragraph" rotatedBoundingBox="12059,4511 22552,3695 22675,5270 12182,60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5DF980-F02C-44D6-A8ED-D33DA7FF802E}" emma:medium="tactile" emma:mode="ink">
              <msink:context xmlns:msink="http://schemas.microsoft.com/ink/2010/main" type="line" rotatedBoundingBox="12059,4511 22552,3695 22675,5270 12182,6086"/>
            </emma:interpretation>
          </emma:emma>
        </inkml:annotationXML>
        <inkml:traceGroup>
          <inkml:annotationXML>
            <emma:emma xmlns:emma="http://www.w3.org/2003/04/emma" version="1.0">
              <emma:interpretation id="{D1A8E821-4783-4FF9-89E9-4EF6567717E2}" emma:medium="tactile" emma:mode="ink">
                <msink:context xmlns:msink="http://schemas.microsoft.com/ink/2010/main" type="inkWord" rotatedBoundingBox="12110,5162 12918,5099 12990,6023 12182,6086">
                  <msink:destinationLink direction="with" ref="{2F732277-D8C7-4ADA-BC66-C0BE0FDFA4B1}"/>
                </msink:context>
              </emma:interpretation>
              <emma:one-of disjunction-type="recognition" id="oneOf0">
                <emma:interpretation id="interp0" emma:lang="zh-CN" emma:confidence="0">
                  <emma:literal>如</emma:literal>
                </emma:interpretation>
                <emma:interpretation id="interp1" emma:lang="zh-CN" emma:confidence="0">
                  <emma:literal>★</emma:literal>
                </emma:interpretation>
                <emma:interpretation id="interp2" emma:lang="zh-CN" emma:confidence="0">
                  <emma:literal>颅</emma:literal>
                </emma:interpretation>
                <emma:interpretation id="interp3" emma:lang="zh-CN" emma:confidence="0">
                  <emma:literal>▼</emma:literal>
                </emma:interpretation>
                <emma:interpretation id="interp4" emma:lang="zh-CN" emma:confidence="0">
                  <emma:literal>鸬</emma:literal>
                </emma:interpretation>
              </emma:one-of>
            </emma:emma>
          </inkml:annotationXML>
          <inkml:trace contextRef="#ctx0" brushRef="#br0">13046 5973 4736,'-5'-17'1824,"5"17"-960,-5-4-224,2 0 1248,6 4-1056,-6-3 768,3-2-960,-5-2 352,0 7-544,-3-4 224,3 4-384,-8-3 64,8 6-224,-3-3-64,8 4-32,-9 0 32,9 7-32,-9 6 192,1 2-128,-10 12 319,5 0-223,-17 19 256,2 2-256,-19 26 256,6-9-256,-20 17 256,9-8-256,-5 5 160,8-13-192,1-9 64,17-6-128,5-11-64,8-13 0,6-17-192,12 0 96,4-23-32,9-2 32,10-25-160,3 6 128,13-26-160,0 6 128,6-16 0,-1 7 64,-5-7-96,-1 10 96,-2-2-96,0 16 64,-2-10 0,-3 7 32,-5-2 64,-3 11 0,-6 6 128,-4 5-64,-5 6 32,6 7-32,-14 4-64,4 13 32,-17 6 96,5 9-64,-19 11 128,5 4-128,-21 20 192,2 7-160,-6-4 192,6-2-192,-2-3 96,9-1-96,-24 21 0,14 2-32,5-20-256,16-13 96,7-15-160,6-7 128,15-23-352,8-9 256,18-28-96,8 0 192,9-24-64,1 4 96,3-10-224,-4 12 192,1 0-96,-5 10 128,-6 1 64,-1 8 32,-11 5 0,-4 10 0,-9 1 192,0 11-96,-8 0 192,-2 12-192,-11 5 192,3 6-192,-16 9 96,3 8-96,-17 13 96,3 15-128,-19 10 192,7 1-160,-18 10 96,9-7-96,-4 0 96,9-4-128,1-8-32,16-6 0,5-18-480,8-2 256,5-20-1248,13-8 800,3-20-2111,10-4 1535,15-22-3520,2 3 2656</inkml:trace>
          <inkml:trace contextRef="#ctx0" brushRef="#br0" timeOffset="1578">13128 5901 4992,'0'-11'1824,"0"11"-960,0 0-320,-4 0 1248,4 3-992,-4 2 640,-1-2-896,-3 2 512,-1 1-608,-9 8 448,10-3-480,-18 4 256,8 1-385,-14 3 193,6 0-256,-14 1 224,10 0-256,-14-1 96,4 0-160,-8-3 160,14 0-192,-6-4-32,14 0-32,0-9-128,8 2 64,5-10-32,13 5 0,8-7-224,10-1 160,8-11-320,9 0 288,4-9-96,2 4 160,3-2 64,-5 6 32,-4 0 0,-1 4 0,-3 0 0,-4 8 0,-10 2 128,0 0-64,-11 4 192,-2 2-160,-14 2 192,2 6-192,-14 9 32,0 2-64,-13 4 96,4 4-96,-7 1 32,2 0-32,-8-2-64,13-2 32,-4-4-32,13-1 0,0-3-96,9-5 64,10-7 32,11-4 0,9-8-96,4 1 64,10-9-192,0 8 128,10-15-256,2 4 224,5-8-96,-5 2 128,2-1-64,-5 7 64,-4-6-64,-2 14 64,-12-5 0,-1 8 32,-11 1 0,-7 2 0,-6 2 0,-2 6 1,-8-3-1,4 5 0,-5-2 64,11 1 0,-6-4 0,3 4 0,3-4 0,3 0 0,-5-4 0,10 4 0,-5-4 0,3 1 0,-3-5 0,6 8 0,-6-5 191,0 10-95,0-5 256,0 3-224,0 5 160,0 4-160,0 7 160,0 6-192,0 2 96,4-1-96,-4 1-128,0 5 0,0 0-32,0-2 0,0-7 192,0 5-64,0-13-160,0-3 32,0-8-448,0-4 256,0-12-448,5 1 417,-2-17-289,2 14 320,0-19 0,3 11 160,2-9 64,-2 6 32,0 6 0,2 8 0,-7 7 192,7 8-96,-10 7 384,5 8-256,-10 9 319,0 3-319,-3 8 96,-2 8-192,-3-4 0,10-1-64,-11-6-64,10-8 32,-6-22-544,7-1 288,-2-21-479,5 1 415,-4-13-224,8 4 320,-4-10-192,5 6 224,-5-15 0,0 10 96,0-4 64,0 10 0,0-1 192,0 14-96,-5 6 256,5 11-224,-4 10 320,4 1-256,-6 11 320,3 2-288,-6 5 223,5 1-223,-6 10 0,8 0-128,-8-8-64,10 1 0,-8-13-32,8-4 0,-6-19-160,12-2 96,-6-23-256,0 6 192,0-15-223,2 6 191,4-11-192,-2 0 192,2-5 64,-4 10 96,4-2 0,-2 9 0,0 4 192,0 11-96,1 8 320,-2 8-225,-3 8 161,6 3-192,-6 10 224,0 1-256,-6 9 32,6 0-96,-8 13-896,8-10 448,-4 2-3295,8-2 2047,-4-10-3328,8-6 2816</inkml:trace>
        </inkml:traceGroup>
        <inkml:traceGroup>
          <inkml:annotationXML>
            <emma:emma xmlns:emma="http://www.w3.org/2003/04/emma" version="1.0">
              <emma:interpretation id="{7B24252C-94AD-452E-8F49-F7100D5F7908}" emma:medium="tactile" emma:mode="ink">
                <msink:context xmlns:msink="http://schemas.microsoft.com/ink/2010/main" type="inkWord" rotatedBoundingBox="14310,4760 14819,4720 14845,5053 14336,5093"/>
              </emma:interpretation>
              <emma:one-of disjunction-type="recognition" id="oneOf1">
                <emma:interpretation id="interp5" emma:lang="zh-CN" emma:confidence="0">
                  <emma:literal>上</emma:literal>
                </emma:interpretation>
                <emma:interpretation id="interp6" emma:lang="zh-CN" emma:confidence="0">
                  <emma:literal>二</emma:literal>
                </emma:interpretation>
                <emma:interpretation id="interp7" emma:lang="zh-CN" emma:confidence="0">
                  <emma:literal>=</emma:literal>
                </emma:interpretation>
                <emma:interpretation id="interp8" emma:lang="zh-CN" emma:confidence="0">
                  <emma:literal>三</emma:literal>
                </emma:interpretation>
                <emma:interpretation id="interp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3713">14595 5842 5376,'-11'-2'2016,"11"2"-1088,0 8 32,0-8 1664,0 0-1408,0 0 608,0 0-1088,0 0 447,0 6-703,0 2 384,0 0-512,5-8 320,1 4-384,1-4 64,6 4-224,10-8 0,3 4-64,5-7-64,4 7 32,0-8 32,5 3-32,4-1 64,-5 0-64,1-8-96,-6 1 32,-3-2-480,0 3 288,-9 5-960,-5 7 672,-3 0-1983,-5 3 1407,-9 1-3936,4 4 2816</inkml:trace>
          <inkml:trace contextRef="#ctx0" brushRef="#br0" timeOffset="3496">14756 5532 6144,'-12'8'2368,"12"-8"-1280,-5 11-288,0-11 1504,10 0-1248,-5 0 736,0 0-1056,0 0 383,9 3-639,-1 3 224,1-4-416,0-2 64,5 4-224,-2-4-128,2 0-32,-2 0 32,6 0 0,5-4-512,3 4 288,-5-2-1440,7-4 897,-12 3-2529,-2 3 1824,-10 0-3040,0 3 2560</inkml:trace>
        </inkml:traceGroup>
        <inkml:traceGroup>
          <inkml:annotationXML>
            <emma:emma xmlns:emma="http://www.w3.org/2003/04/emma" version="1.0">
              <emma:interpretation id="{3CFD9443-0EA2-46F7-ADCC-3C0F42D2C7BF}" emma:medium="tactile" emma:mode="ink">
                <msink:context xmlns:msink="http://schemas.microsoft.com/ink/2010/main" type="inkWord" rotatedBoundingBox="15012,4281 15767,4222 15854,5343 15099,5402"/>
              </emma:interpretation>
              <emma:one-of disjunction-type="recognition" id="oneOf2">
                <emma:interpretation id="interp10" emma:lang="zh-CN" emma:confidence="0">
                  <emma:literal>范</emma:literal>
                </emma:interpretation>
                <emma:interpretation id="interp11" emma:lang="zh-CN" emma:confidence="0">
                  <emma:literal>苑</emma:literal>
                </emma:interpretation>
                <emma:interpretation id="interp12" emma:lang="zh-CN" emma:confidence="0">
                  <emma:literal>茳</emma:literal>
                </emma:interpretation>
                <emma:interpretation id="interp13" emma:lang="zh-CN" emma:confidence="0">
                  <emma:literal>荭</emma:literal>
                </emma:interpretation>
                <emma:interpretation id="interp14" emma:lang="zh-CN" emma:confidence="0">
                  <emma:literal>芘</emma:literal>
                </emma:interpretation>
              </emma:one-of>
            </emma:emma>
          </inkml:annotationXML>
          <inkml:trace contextRef="#ctx0" brushRef="#br0" timeOffset="4366">15497 5263 5248,'-21'0'2016,"21"0"-1088,-17 8-256,8-5 1504,9 0-1216,-9-3 832,9 5-1088,-8-5 480,8 3-672,-6-3 575,6 0-639,6 0 416,2 0-512,4 0 256,11 0-352,-2-3 128,7 3-224,3-8 64,3 5-128,1-10 0,0 10-32,5-5-64,-6 4 32,-3-4-672,-4 8 352,-10-8-1216,0 8 832,-12 0-1663,-5 5 1311,-13-5-1696,4 3 1536,-12-3-1216,2 0 1344,-11-8-352,4 5 832,-5-10 320,5 9 192,0-4 672,8 8-320,-4-3 1024,4 3-736,2 0 1120,1 3-928,2 2 928,10 2-960,-7 6 640,10 1-832,-5 11 288,10-3-480,-5 6 96,0 3-288,0 1-64,0-6-64,0-2-1376,0-4 736,0-12-4192,0-2 2656</inkml:trace>
          <inkml:trace contextRef="#ctx0" brushRef="#br0" timeOffset="4614">15730 5032 6656,'-4'8'2464,"4"-8"-1344,0 59-256,0-44 1568,0 1-1344,0 3 608,0 4-1025,-5 4 129,5 1-480,-3 3-128,-3 4-96,-2 4-704,-1-3 320,-9-6-2271,10 2 1407,-10-8-3936,5-2 2848</inkml:trace>
          <inkml:trace contextRef="#ctx0" brushRef="#br0" timeOffset="4983">15409 5473 7040,'-3'0'2624,"3"0"-1408,12 7-640,-8-7 1216,0 4-992,5 0 256,8 0-672,-3-4 96,4 3-320,-6-3 0,6 0-96,-8 0-544,3 9 256,-10-1-1024,3 6 672,-15 6-704,0-1 736,-13 6-96,4 2 416,-8-4 320,8-4-32,0-2 992,10-7-608,4-6 1024,8 4-832,4-12 320,6 0-576,4-2-1,0 1-223,0-4-96,-2 6-32,-6-2-1311,2 10 703,-7-2-3776,-2 11 2400,-11 0-2528,4 2 2592</inkml:trace>
          <inkml:trace contextRef="#ctx0" brushRef="#br0" timeOffset="5199">15383 6151 9472,'-35'27'3520,"35"-27"-1920,0 11-1024,5-14 1183,3 3-1023,6-16-416,2 5-256,7-20-1632,3 3 865,0-15-3937,2 9 2592,-2-17-2624,0 11 2688</inkml:trace>
          <inkml:trace contextRef="#ctx0" brushRef="#br0" timeOffset="5870">15638 5579 6016,'0'-5'2272,"0"5"-1216,5-3-544,-2-2 1184,7 10-960,-2-10 352,5 2-640,5-6 224,5 1-384,2-11 256,1 8-288,5-5 288,0 9-320,8-9 223,-3 7-223,-1-2 288,-4 8-288,-5-2 384,-5 5-352,-8 5 384,1 1-384,-14 8 160,4 5-256,-17 4-64,4 7-64,-13 3-128,9 1 64,-8-7-608,3 1 352,-4-16-1440,4-1 960,-3-15-1471,8 4 1247,-13-11-768,11 3 1024,-1-11-96,7 7 480,-5-7 160,9 6 96,-2-2 448,1 4-192,4-2 832,2 10-544,0-6 928,2 9-768,-2 0 832,6 9-832,-6 2 543,4 5-671,-4 7 320,0 4-480,-4 9 416,4-2-448,-6 5 448,4-3-448,-4 0 288,6-6-320,0 1 128,8 0-224,2-4 0,6-2-96,2-14 96,5 0-96,3-14 32,0 3-32,5-8-64,-1 5 32,1-5 32,-5-1-32,-3-2 256,-5 6-160,-6-2 160,2 3-160,-14-4 0,0 0-64,-14-7-608,2 4 288,-6-9-2144,4 4 1312,2-11-5375,2 4 3615</inkml:trace>
        </inkml:traceGroup>
        <inkml:traceGroup>
          <inkml:annotationXML>
            <emma:emma xmlns:emma="http://www.w3.org/2003/04/emma" version="1.0">
              <emma:interpretation id="{1F7620FE-3FB6-4A39-BD89-318CF2783AF1}" emma:medium="tactile" emma:mode="ink">
                <msink:context xmlns:msink="http://schemas.microsoft.com/ink/2010/main" type="inkWord" rotatedBoundingBox="15978,4385 16754,4325 16824,5216 16048,5276"/>
              </emma:interpretation>
              <emma:one-of disjunction-type="recognition" id="oneOf3">
                <emma:interpretation id="interp15" emma:lang="zh-CN" emma:confidence="0">
                  <emma:literal>数</emma:literal>
                </emma:interpretation>
                <emma:interpretation id="interp16" emma:lang="zh-CN" emma:confidence="0">
                  <emma:literal>敦</emma:literal>
                </emma:interpretation>
                <emma:interpretation id="interp17" emma:lang="zh-CN" emma:confidence="0">
                  <emma:literal>數</emma:literal>
                </emma:interpretation>
                <emma:interpretation id="interp18" emma:lang="zh-CN" emma:confidence="0">
                  <emma:literal>教</emma:literal>
                </emma:interpretation>
                <emma:interpretation id="interp19" emma:lang="zh-CN" emma:confidence="0">
                  <emma:literal>薮</emma:literal>
                </emma:interpretation>
              </emma:one-of>
            </emma:emma>
          </inkml:annotationXML>
          <inkml:trace contextRef="#ctx0" brushRef="#br0" timeOffset="6757">16608 5232 6400,'8'6'2368,"-8"-6"-1280,0 6-288,0-6 1664,0 8-1376,-3-2 704,3 2-1089,-10 0 321,7 0-576,-12 0 96,12-1-320,-15 2-64,5 1-96,-13 4-480,8-3 224,-12 8-1120,4 1 736,-10-1-1215,10 1 991,-5-5-448,13 1 736,-5-6 160,11 4 192,-6-8 416,10 2-160,0-3 992,3 2-640,-5-3 832,10 0-768,-3-4 320,3 0-481,8 0 161,5 4-288,10-8-64,2 4-96,11-8-64,-2 4 32,10-7-320,0 0 160,-4-5-1151,-1 8 703,-8-8-2080,-5 8 1504,-8-11-3136,-5 8 2400</inkml:trace>
          <inkml:trace contextRef="#ctx0" brushRef="#br0" timeOffset="6333">16270 5293 5376,'0'-8'2016,"0"8"-1088,0 5-160,0-5 1536,8 0-1248,0 0 832,2 7-1120,-2 1 448,5 0-705,-3 3 65,3 1-320,0 4-96,0 0-96,-4-5-960,5 6 480,-6-14-2783,-1 0 1759,-1-9-3296,3-2 2656</inkml:trace>
          <inkml:trace contextRef="#ctx0" brushRef="#br0" timeOffset="8144">16629 5807 7296,'0'5'2816,"0"-5"-1536,0 0-928,0 0 1216,0 8-896,-3 0 480,-2-2-704,-3 2 256,-2 4-417,-3 1 193,0 2-256,-13 9 64,0-2-160,-5 6 352,9 0-256,1-6 320,3-2-320,-5-4 32,11-4-160,-2-9-64,9-3 0,2-12-320,3 1 160,3-12-672,8 4 480,1-17-928,6 5 705,4-16-801,3 3 768,6-9-416,0 6 576,4-3 0,4 6 256,-4-3 256,1 8-64,-10-8 512,0 16-320,-3 4 672,-2 7-480,-8 9 416,0 8-480,-13 6 543,5 8-511,-10 6 352,2 5-416,-7-2 128,10 4-288,-5-4-64,5 2-64,5-11-32,5 5 0,-2-4-96,10-1 64,-1-3-32,5 4 0,-4 4 256,4 3-96,-8 1 256,-7-1-224,-7 6 256,0-3-256,-13 6 32,5-1-96,-14 1-544,4-5 256,-13-12-1024,10-3 672,-10-11-575,5 3 671,-1-5-96,9 2 352,4-5 32,12 5 128,-4-6 192,6 4-64,6 2 608,2 3-384,4-3 671,6 6-543,0-3 416,0 8-480,3 1 128,5 2-320,5 0 0,-1 1-96,6-1-64,-4 5 32,-7-8-896,1 3 480,-3-2-2719,3-1 1695,-8-5-3872,-6 0 2976</inkml:trace>
          <inkml:trace contextRef="#ctx0" brushRef="#br0" timeOffset="7395">16441 5157 6272,'-5'0'2368,"5"0"-1280,-4 0-512,0 0 1504,8 0-1152,-4 3 768,0 5-1024,0 3 415,4 6-607,1 2 288,0 4-448,-1 13 320,4-1-352,-3 7 192,4 5-256,-5 1-64,0-2-96,-4-3-64,4 3 32,-4-3-608,0-4 320,0-15-1312,0-8 896,-4-16-1215,4 0 1087,-4-8-992,4 0 1024,-4-8-672,8 1 832,-4-9-256,0 9 512,0-9 64,0 9 160,-4-4 224,4 6-32,-6-7 384,6 12-224,-3 2 512,3 6-416,-9 3 704,5 5-576,-10 4 832,6 12-704,-5-5 608,2 1-672,-1-1 384,9 1-544,-2 6 127,5 1-319,0 1-64,5-4-64,-2-10-32,7-2 0,-2 1 0,2 2 0,-2-7-96,0 3 64,2 2 96,-2-2-32,-4 4 320,1 4-160,-2 1 256,7-1-256,-6 1-32,5-1-96,-4-2-320,3 2 128,0-11-1376,2 0 865,-2-16-2849,2 5 1952,-7-13-2976,6 4 2560</inkml:trace>
        </inkml:traceGroup>
        <inkml:traceGroup>
          <inkml:annotationXML>
            <emma:emma xmlns:emma="http://www.w3.org/2003/04/emma" version="1.0">
              <emma:interpretation id="{E35C64D5-223A-4C84-9A7E-47924435403C}" emma:medium="tactile" emma:mode="ink">
                <msink:context xmlns:msink="http://schemas.microsoft.com/ink/2010/main" type="inkWord" rotatedBoundingBox="16925,4439 17715,4377 17778,5190 16988,5252"/>
              </emma:interpretation>
              <emma:one-of disjunction-type="recognition" id="oneOf4">
                <emma:interpretation id="interp20" emma:lang="zh-CN" emma:confidence="0">
                  <emma:literal>随</emma:literal>
                </emma:interpretation>
                <emma:interpretation id="interp21" emma:lang="zh-CN" emma:confidence="0">
                  <emma:literal>陋</emma:literal>
                </emma:interpretation>
                <emma:interpretation id="interp22" emma:lang="zh-CN" emma:confidence="0">
                  <emma:literal>堕</emma:literal>
                </emma:interpretation>
                <emma:interpretation id="interp23" emma:lang="zh-CN" emma:confidence="0">
                  <emma:literal>峘</emma:literal>
                </emma:interpretation>
                <emma:interpretation id="interp24" emma:lang="zh-CN" emma:confidence="0">
                  <emma:literal>埴</emma:literal>
                </emma:interpretation>
              </emma:one-of>
            </emma:emma>
          </inkml:annotationXML>
          <inkml:trace contextRef="#ctx0" brushRef="#br0" timeOffset="9231">17260 5305 6144,'-4'5'2368,"4"-5"-1280,9 2-640,-4-2 1056,-2 4-832,2-4 448,3 4-672,5 0 256,5 4-416,-5 4 256,5-1-288,-6 2 352,2 1-353,-4 6 289,2 4-288,-12 4 128,6-2-224,-16 6 64,2 2-128,-10-6 0,10-4-32,-10-4-672,8-6 320,-6-6-1023,1-5 735,-1-9-576,6-2 672,-7-9-32,9 3 320,-6-6 32,10 4 96,-10 0 416,10 2-192,-4 6 832,8 2-544,-5 12 576,5 5-576,0 8 255,5 5-415,-1 10 352,0 2-384,0 6 288,2 2-288,-6-2 64,0 2-192,0-10-544,3-6 192,2-12-1888,-1-2 1185,1-16-4193,4-2 2880,8-28-2400,4 6 2688</inkml:trace>
          <inkml:trace contextRef="#ctx0" brushRef="#br0" timeOffset="9502">17732 5211 6528,'12'-15'2464,"-12"15"-1344,14-8-384,-10 5 1536,0 3-1248,0-5 640,2 5-993,-6 0 481,2 8-672,-4-5 448,2 10-512,-10 2 320,2 9-416,-16 4 64,8 3-256,-14 0 0,2 4-64,-6-1-128,6 1 32,-5-4-1184,10-4 672,-3-7-2655,8-3 1759,0-14-3968,5-3 3008</inkml:trace>
          <inkml:trace contextRef="#ctx0" brushRef="#br0" timeOffset="9734">17464 5349 7936,'12'-8'2976,"-12"8"-1600,19-5-960,-12 2 1120,7 6-864,12-6 224,4 3-544,11-9 95,-2 6-287,4-8 0,-4 6-96,2-7 32,-3 4-64,-7 0-448,0 5 224,-13-5-1663,0 8 1023,-18 0-3616,0 5 2496,-18 1-2080,5 10 2336</inkml:trace>
          <inkml:trace contextRef="#ctx0" brushRef="#br0" timeOffset="9937">17585 5441 7936,'0'5'2976,"0"-5"-1600,5 8-896,-5-5 1312,0 0-1024,0 11 575,8 0-831,-3 6 224,0 4-416,-5 7 32,0 0-224,-5-1-128,5 6-32,-5-5-960,10-4 544,-5-16-2079,0 3 1407,0-19-2784,0-4 2176,0-10-1984,0 4 2144</inkml:trace>
          <inkml:trace contextRef="#ctx0" brushRef="#br0" timeOffset="10453">17704 5429 7040,'4'-27'2720,"-4"27"-1472,14 0-768,-10 0 1312,1 8-1024,4-3 768,-1 1-896,1-1 575,-1-2-703,2 2 384,-2 1-544,1 3 480,0-1-512,-4 3 288,-2 5-352,2 4 64,-1 2-192,-4 6 224,0-1-224,0 9 32,0-2-96,0 5-64,0 0 32,-4-6-544,4-2 288,-5-12-1088,2 0 704,-7-11-832,6 1 800,-5-15-512,4-2 673,-3-14-321,3 3 480,-8-12 32,9 6 160,-4-2 96,2 4 32,-2-5 128,8 6-64,-8-6 320,8 12-192,-4-4 320,4 9-288,-6 0 383,12 6-351,-6 5 512,0 5-448,-6 6 576,6 5-512,-4 7 288,0 0-384,-6-4 64,8 1-224,-8-7-416,10-2 160,-8-3-1536,8 4 928,-10-4-2495,2 0 1823,-10-13-3584,10 5 2816</inkml:trace>
          <inkml:trace contextRef="#ctx0" brushRef="#br0" timeOffset="10877">17433 5516 5888,'-5'-8'2176,"5"8"-1152,0-8-576,0 4 1216,0 8-960,0-4 672,0 0-832,0 4 512,5 4-608,-5 7 256,3 9-416,-3-1 351,0 5-383,-3 7 384,3-1-384,-5 10 384,1-5-384,0 0 224,4-1-256,-5-7 224,10-3-256,-5-1 160,0-4-192,0 1 128,4-4-160,0-6 160,1-1-192,-2-10 96,7 6-96,3-15-64,0 6 0,10-6-32,3 1 0,5-3-96,3 5 64,6-5 32,-1 8 0,4-8 0,1 8 0,-3-7-224,-2 7 128,-3-4-608,-2 4 416,1-4-1856,-4 4 1184,-13-5-4703,-2 5 3135,-6-8-2752,2 5 3072</inkml:trace>
        </inkml:traceGroup>
        <inkml:traceGroup>
          <inkml:annotationXML>
            <emma:emma xmlns:emma="http://www.w3.org/2003/04/emma" version="1.0">
              <emma:interpretation id="{E9F7AA5D-3A16-4540-9DB4-19F83278F508}" emma:medium="tactile" emma:mode="ink">
                <msink:context xmlns:msink="http://schemas.microsoft.com/ink/2010/main" type="inkWord" rotatedBoundingBox="18125,4615 18437,4590 18473,5049 18161,5073"/>
              </emma:interpretation>
              <emma:one-of disjunction-type="recognition" id="oneOf5">
                <emma:interpretation id="interp25" emma:lang="zh-CN" emma:confidence="0">
                  <emma:literal>e</emma:literal>
                </emma:interpretation>
                <emma:interpretation id="interp26" emma:lang="zh-CN" emma:confidence="0">
                  <emma:literal>匕</emma:literal>
                </emma:interpretation>
                <emma:interpretation id="interp27" emma:lang="zh-CN" emma:confidence="0">
                  <emma:literal>七</emma:literal>
                </emma:interpretation>
                <emma:interpretation id="interp28" emma:lang="zh-CN" emma:confidence="0">
                  <emma:literal>t</emma:literal>
                </emma:interpretation>
                <emma:interpretation id="interp29" emma:lang="zh-CN" emma:confidence="0">
                  <emma:literal>日</emma:literal>
                </emma:interpretation>
              </emma:one-of>
            </emma:emma>
          </inkml:annotationXML>
          <inkml:trace contextRef="#ctx0" brushRef="#br0" timeOffset="14279">18403 5554 7680,'-6'11'2880,"6"-11"-1536,6 16-928,-6-13 1216,3 3-960,2 2 192,4-2-544,-1-1-32,5 3-192,0-5 0,5 1-32,0-4 31,3 0-63,-3-4-32,5 1 32,-6-5 32,0 0-32,-8-9-32,0 11 32,-9-7-128,4 7 64,-8-19-127,-2 9 95,-6-3-32,-2 4 32,-3-5 0,4 10 0,-5-7 64,10 6 0,-10-5 192,10 4-96,-10 9 255,10 3-223,-7 3 320,7 9-256,-5 4 512,8-2-384,-7 6 416,7 4-416,-4-1 192,9 4-288,-4 9 224,4-5-256,0 4 32,4-1-128,-4-1 96,9-2-128,0-9 32,4 2-32,0-4-128,5 0 32,0-9-256,3 0 160,2-5-928,-2-4 576,1-13-1280,4 3 992,5-17-2079,0 7 1599,0-6-3584,0 5 2720</inkml:trace>
        </inkml:traceGroup>
        <inkml:traceGroup>
          <inkml:annotationXML>
            <emma:emma xmlns:emma="http://www.w3.org/2003/04/emma" version="1.0">
              <emma:interpretation id="{28A171B4-D7F0-4E5A-B870-79989815B03A}" emma:medium="tactile" emma:mode="ink">
                <msink:context xmlns:msink="http://schemas.microsoft.com/ink/2010/main" type="inkWord" rotatedBoundingBox="18829,4209 19512,4155 19590,5160 18907,5213"/>
              </emma:interpretation>
              <emma:one-of disjunction-type="recognition" id="oneOf6">
                <emma:interpretation id="interp30" emma:lang="zh-CN" emma:confidence="0">
                  <emma:literal>增</emma:literal>
                </emma:interpretation>
                <emma:interpretation id="interp31" emma:lang="zh-CN" emma:confidence="0">
                  <emma:literal>噌</emma:literal>
                </emma:interpretation>
                <emma:interpretation id="interp32" emma:lang="zh-CN" emma:confidence="0">
                  <emma:literal>懵</emma:literal>
                </emma:interpretation>
                <emma:interpretation id="interp33" emma:lang="zh-CN" emma:confidence="0">
                  <emma:literal>増</emma:literal>
                </emma:interpretation>
                <emma:interpretation id="interp34" emma:lang="zh-CN" emma:confidence="0">
                  <emma:literal>噜</emma:literal>
                </emma:interpretation>
              </emma:one-of>
            </emma:emma>
          </inkml:annotationXML>
          <inkml:trace contextRef="#ctx0" brushRef="#br0" timeOffset="15249">19169 5312 5632,'-8'8'2112,"8"-8"-1152,-13 9-288,8-9 1568,5 3-1248,-5 1 960,2 0-1152,-6 0 415,9 0-703,-6 0 288,6-1-480,6 5 320,3 0-352,4-8 192,5 0-256,3-8 64,2 5-160,2-5 0,1 4-64,-3-8-832,3 8 416,-13-4-1952,5 4 1281,-28-4-2369,7 8 1920,-15-2-1632,6 2 1792,-11-5-384,5 10 1024,-4-5 992,5 0-128,-6-5 1536,10 5-960,0-3 1056,5-3-1024,-2 0 768,7 6-896,-7-8 704,10 8-768,-3-5 640,3 10-704,-5-2 639,10 8-671,-5 5 512,0 4-576,0 3 384,0 4-480,0 1 320,0 2-384,0 4 416,0 0-416,0 9 352,0-4-352,0 0 128,0-5-256,0-2 0,0-4-96,0-9 32,3 1-64,2-17-288,3 0 128,2-17-1376,-2-2 864,5-15-2080,0 0 1536,2-13-2559,1 6 2143,2-10-3264,4 6 2752</inkml:trace>
          <inkml:trace contextRef="#ctx0" brushRef="#br0" timeOffset="15890">19300 5188 7424,'-3'3'2816,"3"-3"-1536,3 5-576,2-2 1472,5 5-1248,-2 4 511,0 4-895,10 4 192,-5 2-416,-4 3-128,5 2-96,-10-4-928,4-4 448,-8-2-2431,5-6 1535,-10-8-3712,5 5 2784</inkml:trace>
          <inkml:trace contextRef="#ctx0" brushRef="#br0" timeOffset="15690">19669 4950 7424,'0'5'2816,"0"-5"-1536,18 8-736,-18-8 1504,3 3-1152,2 0 767,0 5-991,-5-3 416,4-1-608,-4-1 224,0 5-416,-4 3 192,-1 5-256,-8 4 64,4 3-160,-12 1-64,7-1-32,-12 4-896,9 1 480,-14-6-2240,9 3 1473,-10-9-4097,12-1 2976,-6-7-2432,3 3 2720</inkml:trace>
          <inkml:trace contextRef="#ctx0" brushRef="#br0" timeOffset="15458">19464 4982 8064,'-9'3'3072,"9"-3"-1664,4 16-736,-4-10 1440,0 8-1184,0 5 63,5 0-639,-2 1-224,7 0-64,-2-6-1280,0-1 673,2-10-3233,3 1 2112,-5-16-2944,7 1 2624</inkml:trace>
          <inkml:trace contextRef="#ctx0" brushRef="#br0" timeOffset="16478">19411 5390 8320,'0'-3'3168,"0"3"-1728,8 0-1056,-3-5 1184,0 2-896,3-5 160,10 5-513,0-10-31,-1 9-192,4-7-256,2 6 64,-2-6-1663,6 3 991,-10-3-4128,1 7 2720</inkml:trace>
          <inkml:trace contextRef="#ctx0" brushRef="#br0" timeOffset="16842">19534 5227 4864,'5'-3'1824,"-5"3"-960,8-13-384,-8 9 1152,0 8-928,0-4 896,8 8-960,-3 0 960,0 0-928,-5 0 736,3 4-801,-3-1 449,0 5-608,-3-1 96,3 4-288,-10 1-96,7 4-96,-10-5-672,3 1 320,-3-4-1440,5 3 961,-10-4-1121,9 1 1056,-5-7-128,11 2 576,-6-3 576,4-1-64,-3-3 1024,8 0-640,-5-4 832,10 4-768,0-4 415,3 0-575,4-4 128,6 0-320,5-4-128,-2 5-64,10-10-256,0 10 128,0-14-1152,-5 11 673,-4-7-2785,-4 6 1888,-15-1-3168,2 4 2656</inkml:trace>
          <inkml:trace contextRef="#ctx0" brushRef="#br0" timeOffset="16260">19437 5257 6784,'13'0'2528,"-13"0"-1344,23-11-1024,-11 3 960,2 4-672,3-7 416,6 6-512,3-7 320,5 4-384,-1-6 416,1 6-416,-5 0 576,0 5-481,-3-2 577,-7 10-544,-7-5 416,5 3-480,-10 0 256,0 5-352,-4-3 192,0 7-224,-4 2 128,4 7-192,-9-6 128,6 4-160,-7 6 0,5 1-64,-8 1-64,5-2 32,-5-6-128,3 0 64,-6-4-608,6-2 352,-8-7-1728,6 2 1120,-10-8-2399,9 6 1855,-9-6-3424,9 0 2752</inkml:trace>
          <inkml:trace contextRef="#ctx0" brushRef="#br0" timeOffset="17811">19467 5570 7936,'-8'3'2976,"8"-3"-1600,0 8-768,0-4 1472,0 1-1184,0 3 447,0 3-831,0 4 224,5 1-448,-5 7 128,3 4-256,-3 6 64,0-3-128,0-2-352,0-5 160,0-7-1248,0-2 736,-3-9-2047,3-5 1471,-5-8-1280,5 5 1408,0-13 0,5 0 640,-2-12 320,7 9 96,-7-4 800,7 4-448,-2-1 992,5 4-768,-4-4 576,5 9-672,-2-5 384,6 9-512,-4-9 608,4 8-544,-1-4 703,0 9-639,-5-5 480,6 8-544,-8-5 384,-2 5-448,-3-3 384,3 6-416,-8-3 320,5 0-352,-5 0 192,5 8-256,-2 0 128,2 1-192,-5-1 128,5 3-160,-5 1 160,0 4-192,0 6 32,0 3-64,0-2 96,0-1-96,0 2 128,0-1-128,0 5 32,0 2-32,0-2-64,0-4 32,-5-4-320,5-1 160,-5-4-1152,2-4 704,-7-6-1856,10-2 1376,-8-6-1983,-1-2 1727,-8-9-1696,8 2 1728,-5-4-544,6 8 1056,-5-7 320,4 7 256,-5-3 224,6 6 0,-6 2 192,10 3-128,-6-11 544,8 2-384,-8-2 832,10 6-640,-4 2 736,4 3-704,0-8 608,4 0-608,0 0 256,4 8-448,-2 0 64,-2 8-224,0 0 64,6 3-96,-6-3 224,0 0-192,-8 1 736,0 2-481,-10 0 1089,4 5-832,-2-4 992,-1 2-960,-8-1 512,3-1-672,5-9-64,3 2-288,10-10-384,10 2 128,3-9-1184,8-1 704,10-9-2496,5 2 1728,2-2-4607,-2 2 3327</inkml:trace>
          <inkml:trace contextRef="#ctx0" brushRef="#br0" timeOffset="18379">19538 5715 5760,'0'19'2176,"0"-19"-1152,4-24-288,-4 21 1536,4 6-1248,1-6 576,-2 3-960,3-4 192,2 8-480,1-4 31,0 0-255,0 0-128,4 8-32,0-5-1247,0 5 703,0-5-2784,0 2 1856,0-10-2784,4 2 2464</inkml:trace>
        </inkml:traceGroup>
        <inkml:traceGroup>
          <inkml:annotationXML>
            <emma:emma xmlns:emma="http://www.w3.org/2003/04/emma" version="1.0">
              <emma:interpretation id="{2D301F97-8875-4475-B0CF-A511582C5416}" emma:medium="tactile" emma:mode="ink">
                <msink:context xmlns:msink="http://schemas.microsoft.com/ink/2010/main" type="inkWord" rotatedBoundingBox="19697,4356 20401,4302 20456,5010 19752,5065"/>
              </emma:interpretation>
              <emma:one-of disjunction-type="recognition" id="oneOf7">
                <emma:interpretation id="interp35" emma:lang="zh-CN" emma:confidence="0">
                  <emma:literal>长</emma:literal>
                </emma:interpretation>
                <emma:interpretation id="interp36" emma:lang="zh-CN" emma:confidence="0">
                  <emma:literal>片</emma:literal>
                </emma:interpretation>
                <emma:interpretation id="interp37" emma:lang="zh-CN" emma:confidence="0">
                  <emma:literal>民</emma:literal>
                </emma:interpretation>
                <emma:interpretation id="interp38" emma:lang="zh-CN" emma:confidence="0">
                  <emma:literal>头</emma:literal>
                </emma:interpretation>
                <emma:interpretation id="interp39" emma:lang="zh-CN" emma:confidence="0">
                  <emma:literal>尺</emma:literal>
                </emma:interpretation>
              </emma:one-of>
            </emma:emma>
          </inkml:annotationXML>
          <inkml:trace contextRef="#ctx0" brushRef="#br0" timeOffset="19159">19971 5476 8320,'9'0'3168,"-9"0"-1728,50 0-992,-38 0 1184,6 0-960,4-2 223,4 2-543,1-6-64,-2 3-160,7-5-224,2 5 32,9-13-735,1 0 415,-9 0-1984,-9 6 1280,-12-4-3424,-4 11 2496</inkml:trace>
          <inkml:trace contextRef="#ctx0" brushRef="#br0" timeOffset="19643">20090 5166 5504,'-8'-17'2112,"8"17"-1152,4-11-640,-4 6 1184,0 10-864,0-5 928,8 8-928,-3-2 800,4 8-800,-5 0 575,4 5-703,-8 14 576,5-3-608,-5 4 384,0-1-512,-5 6 320,5 3-384,-3 28 256,-2 4-288,1-10 64,4-14-192,0-8-64,4-3-32,1 0-544,-2-3 288,2-26-1376,0-2 864,0-22-1408,3-2 1217,-3-15-833,3-1 1024,0-2-320,2 3 640,-2-5 416,2 12 32,-2 2 1024,1 5-608,-5 2 1024,0 7-832,2 0 671,2 8-767,0 6 576,2 0-640,7 6 320,1 4-480,3 2 128,2 7-288,3-2 0,4 1-96,1-4 32,3 2-64,2-2-640,3-4 320,-3-5-1792,-6 0 1152,1-14-3231,0-2 2303,-5-6-3072,-3 2 2784</inkml:trace>
          <inkml:trace contextRef="#ctx0" brushRef="#br0" timeOffset="18942">20434 5180 7680,'-5'0'2880,"5"0"-1536,-5-11-736,0 11 1632,10 8-1280,-5-8 671,0 3-959,-5-3 320,5 8-544,-3 0-64,3 0-224,-13 0-160,-2 0-32,-11 4-1088,5 3 576,-9 4-2847,4 1 1887,-10 0-3712,5-2 2944</inkml:trace>
        </inkml:traceGroup>
        <inkml:traceGroup>
          <inkml:annotationXML>
            <emma:emma xmlns:emma="http://www.w3.org/2003/04/emma" version="1.0">
              <emma:interpretation id="{4AFC48A3-7D09-47F9-ADEF-2D20C9C29047}" emma:medium="tactile" emma:mode="ink">
                <msink:context xmlns:msink="http://schemas.microsoft.com/ink/2010/main" type="inkWord" rotatedBoundingBox="20618,4270 21459,4204 21521,5011 20681,5076"/>
              </emma:interpretation>
              <emma:one-of disjunction-type="recognition" id="oneOf8">
                <emma:interpretation id="interp40" emma:lang="zh-CN" emma:confidence="0">
                  <emma:literal>很</emma:literal>
                </emma:interpretation>
                <emma:interpretation id="interp41" emma:lang="zh-CN" emma:confidence="0">
                  <emma:literal>裉</emma:literal>
                </emma:interpretation>
                <emma:interpretation id="interp42" emma:lang="zh-CN" emma:confidence="0">
                  <emma:literal>偎</emma:literal>
                </emma:interpretation>
                <emma:interpretation id="interp43" emma:lang="zh-CN" emma:confidence="0">
                  <emma:literal>佷</emma:literal>
                </emma:interpretation>
                <emma:interpretation id="interp44" emma:lang="zh-CN" emma:confidence="0">
                  <emma:literal>绲</emma:literal>
                </emma:interpretation>
              </emma:one-of>
            </emma:emma>
          </inkml:annotationXML>
          <inkml:trace contextRef="#ctx0" brushRef="#br0" timeOffset="20538">21206 5035 7552,'-10'-3'2816,"10"3"-1536,0 0-800,0 0 1248,0 0-992,0 0 640,0 0-833,-4 0 449,4 3-576,-10 9 192,2 4-352,-14 11 0,4 1-160,-16-1 0,8 4-32,-14 0-416,8 0 224,-2-4-960,6 1 608,3-9-1055,12-2 863,0-11-672,13 2 800,5-8-288,3 0 480,10-3 64,8 3 160,0-5 96,4 2 32,-2-5 128,-7 8-64,-3 0 384,0 5-224,-10 6 512,-3 9-416,-18-1 288,3 4-352,-16-4 128,5 6-224,-7-6 64,8 0-128,-4-4-64,6-2 0,6-10-128,8 5 64,4-5 32,8 3 0,6-3 128,4 8-64,0 2 256,2 1-192,-6 11 607,4 1-447,-9 9 672,4 1-544,-13-2 576,4 2-576,-4-13 128,0 1-288,0-8-96,0-2-96,0-8-608,4-6 288,1-28-1504,8-4 960,0-22-1887,4 7 1503,5-16-3520,0 9 2656</inkml:trace>
          <inkml:trace contextRef="#ctx0" brushRef="#br0" timeOffset="21860">21301 5028 6656,'-3'0'2528,"3"0"-1344,3 0-544,-3 0 1408,0 0-1152,9 0 448,5 4-832,6-4 223,3 4-447,-2-4 256,7 0-288,-7 0 288,5 0-320,-3 0 384,-1 5-352,-6-2 512,-2 5-448,-10 0 352,6-1-384,-10 6 352,4 1-384,-8 6 288,4-1-288,-4 0 128,4 6-224,-6-6-64,6 4-64,-4 1-192,4-1 96,-8 1-384,2 2 224,-6-1-1088,4-6 736,-6-8-1152,4-3 992,-10-11-800,6 3 897,-13-13-65,10 2 384,-5-5 160,9 4 64,-4-2 160,8 1-32,0-2 416,5 7-256,0-3 480,4 6-385,0-2 225,8 3-288,-4 0 128,4 4-192,-8 0 128,0 4-160,-8 4 160,4 3-192,-9 8 384,4 6-256,-3 1 96,2 1-192,5-8 0,5 1-64,15-7 32,6-6-64,4-7-384,7 0 224,-2-12-960,1 4 608,-5-12-1120,-3 6 897,-11-5-993,2 3 960,-14-4-256,-4 4 576,-14-4 224,0 9 160,-12-4 448,4 7-224,-5-3 352,13 3-320,-5-5-32,15 9-128,0-4 96,8 5-96,0-5 192,8 8-160,0-3 320,2 3-224,-5 0 608,-2 6-448,-3-1 607,0 3-543,-3 4 480,-2 7-480,-5-3 384,10 4-448,-8 2 384,8 6-416,-8 3 256,8 5-320,-9 2 192,9 4-224,-9 6 128,9 2-192,-9 2 128,9-2-160,-3-3-128,6-5-32,-3-11-896,0-4 512,0-13-1728,0-8 1184,5-12-1791,3-2 1535,6-12-1792,2 0 1728,2-12-1856,5 6 1824,-2-10-1056,1 9 1376,0-9 1216,0 14-32,-4-9 2464,4 11-1472,-4-7 1664,0 7-1632,-6 1 1056,1 2-1312,-3 6 768,-2 8-993,-8-2 449,5 10-672,-10-2 352,0 8-512,-8 6 32,0-2-224,-9 1-672,6 3 288,-16-3-1536,5-1 960,-8-10-1695,9-2 1439,0-11-928,9 5 1184,-1-9 64,5 1 448,4-2 608,4 10-160,1-5 1152,4 4-736,-4 0 1152,8 4-960,5 0 736,4 8-864,9 3 447,0 8-639,4-2 256,0 2-416,0-3 128,6 4-256,4-6 128,-2 3-160,6-3-768,-6 3 352,6-10-2176,-6 5 1377,-2-12-4321,-6 0 3040</inkml:trace>
        </inkml:traceGroup>
        <inkml:traceGroup>
          <inkml:annotationXML>
            <emma:emma xmlns:emma="http://www.w3.org/2003/04/emma" version="1.0">
              <emma:interpretation id="{6EFC896A-E3E3-44BE-8D50-D5B050FC973B}" emma:medium="tactile" emma:mode="ink">
                <msink:context xmlns:msink="http://schemas.microsoft.com/ink/2010/main" type="inkWord" rotatedBoundingBox="21730,4353 22598,4285 22654,4996 21786,5063"/>
              </emma:interpretation>
              <emma:one-of disjunction-type="recognition" id="oneOf9">
                <emma:interpretation id="interp45" emma:lang="zh-CN" emma:confidence="0">
                  <emma:literal>快</emma:literal>
                </emma:interpretation>
                <emma:interpretation id="interp46" emma:lang="zh-CN" emma:confidence="0">
                  <emma:literal>怏</emma:literal>
                </emma:interpretation>
                <emma:interpretation id="interp47" emma:lang="zh-CN" emma:confidence="0">
                  <emma:literal>块</emma:literal>
                </emma:interpretation>
                <emma:interpretation id="interp48" emma:lang="zh-CN" emma:confidence="0">
                  <emma:literal>坡</emma:literal>
                </emma:interpretation>
                <emma:interpretation id="interp49" emma:lang="zh-CN" emma:confidence="0">
                  <emma:literal>峡</emma:literal>
                </emma:interpretation>
              </emma:one-of>
            </emma:emma>
          </inkml:annotationXML>
          <inkml:trace contextRef="#ctx0" brushRef="#br0" timeOffset="23096">22013 5290 4992,'-23'-8'1920,"23"8"-1024,13-8-192,-13 5 1504,5 3-1216,-5-6 1088,5 3-1216,-2-5 768,2 8-961,-5-3 513,5 3-704,-5-5 256,0 10-448,0-2 192,4 5-256,0 1 128,1 2-192,-5 0 64,5 5-128,-5 4 96,0-1-128,0 1 192,0 2-160,0-2 96,8-1-96,0-2 0,10-6-32,-1-8-128,1 2 32,0-10-384,3 5 192,-3-6-928,5-2 640,-10-12-1536,5 4 1152,-15-4-1855,6 9 1567,-9-5-1120,0 4 1344,-4 1 64,4 3 544,-8-4 384,3 4 0,-8-8 768,3 10-416,-3-7 1024,10 7-800,-7-11 992,5 9-928,-3-3 736,8 7-800,-5-4 575,2 4-671,-7 0 512,5 4-576,-3 4 448,8 8-480,-5 8 192,10 3-352,-5 8 192,0 4-224,0 12 128,0 3-192,0 12 64,0 1-128,0-1-64,5-2 0,-2-10-960,2-8 512,-5-11-2432,5-7 1568,-5-16-3647,5-5 2783,-5-22-2688,3 0 2784</inkml:trace>
          <inkml:trace contextRef="#ctx0" brushRef="#br0" timeOffset="23998">22275 5185 8320,'-8'3'3072,"8"-3"-1664,0 16-1024,0-16 1408,3 3-1056,7-3 607,8 0-831,3 0 160,5 0-384,4-3 96,1 3-224,5-5 128,3 5-160,4-8 64,1 5-96,0 0 96,-3 6-128,-11-3 128,1 0-128,-10 0 128,2 8-128,-15 0 192,-3 3-160,-18 1-96,0-1-32,-18 5-192,0 1 128,-13 2-32,9 0 64,-14 1 0,10 2 0,1-5 192,7-3-64,0-6 320,13 4-192,-8-4 160,3 3-192,11-6 128,7-2-160,10-3 160,7 5-192,6-5 32,8 3-64,5-14-128,5 3 32,2-8-256,2 9 160,-5-9-576,-4 8 384,-8 0-832,-7 5 640,-11-6-832,0 9 800,-15-8-543,6 8 639,-8-8-96,2 5 320,-11-9 32,3 4 128,-5-8 64,10 5 0,-5-3 0,10 0 0,-4 0 128,6 2-64,-2-12 192,8 8-160,-9-4 544,9 6-384,-8-6 671,8 9-511,-5-2 704,10 7-640,-5 1 544,0 5-576,0 5 384,0 1-480,0 7 320,0 2-384,0-4 256,0 5-288,0 1 128,0 2-224,-5 8 64,5-1-128,-5 10 96,2 0-128,-7 6 32,2 2-32,-10 1-64,10-1 32,-15 3-480,5-8 256,-8-5-1248,9 1 800,-4-18-1856,8-6 1440,-5-14-2079,8-5 1791,-3-5-2304,10 6 2080,-2-9-2176,5 5 2112</inkml:trace>
          <inkml:trace contextRef="#ctx0" brushRef="#br0" timeOffset="24214">22416 5493 8320,'13'3'3072,"-13"-3"-1664,26 16-864,-13-9 1376,0 1-1120,10 5 639,-3 7-895,11-6 576,0 6-640,10-4 96,-3 4-320,2-6-32,0 6-128,-6-4-544,7 0 224,-16-8-1952,-4 4 1216,-2-12-4799,-7 2 3199</inkml:trace>
        </inkml:traceGroup>
      </inkml:traceGroup>
    </inkml:traceGroup>
    <inkml:traceGroup>
      <inkml:annotationXML>
        <emma:emma xmlns:emma="http://www.w3.org/2003/04/emma" version="1.0">
          <emma:interpretation id="{11D8DCBF-8E02-49C6-AC59-A59433E39E24}" emma:medium="tactile" emma:mode="ink">
            <msink:context xmlns:msink="http://schemas.microsoft.com/ink/2010/main" type="paragraph" rotatedBoundingBox="13963,6298 32006,5764 32038,6835 13995,73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0201BD6-BA4D-4B3C-9D3D-98797B9E0E17}" emma:medium="tactile" emma:mode="ink">
              <msink:context xmlns:msink="http://schemas.microsoft.com/ink/2010/main" type="line" rotatedBoundingBox="13963,6298 32006,5764 32038,6835 13995,7369"/>
            </emma:interpretation>
          </emma:emma>
        </inkml:annotationXML>
        <inkml:traceGroup>
          <inkml:annotationXML>
            <emma:emma xmlns:emma="http://www.w3.org/2003/04/emma" version="1.0">
              <emma:interpretation id="{B5926A76-0CC0-48AE-9F9E-80591DE16120}" emma:medium="tactile" emma:mode="ink">
                <msink:context xmlns:msink="http://schemas.microsoft.com/ink/2010/main" type="inkWord" rotatedBoundingBox="13969,6521 14703,6499 14723,7180 13990,7202"/>
              </emma:interpretation>
              <emma:one-of disjunction-type="recognition" id="oneOf10">
                <emma:interpretation id="interp50" emma:lang="zh-CN" emma:confidence="0">
                  <emma:literal>同</emma:literal>
                </emma:interpretation>
                <emma:interpretation id="interp51" emma:lang="zh-CN" emma:confidence="0">
                  <emma:literal>扯</emma:literal>
                </emma:interpretation>
                <emma:interpretation id="interp52" emma:lang="zh-CN" emma:confidence="0">
                  <emma:literal>批</emma:literal>
                </emma:interpretation>
                <emma:interpretation id="interp53" emma:lang="zh-CN" emma:confidence="0">
                  <emma:literal>扣</emma:literal>
                </emma:interpretation>
                <emma:interpretation id="interp54" emma:lang="zh-CN" emma:confidence="0">
                  <emma:literal>㧄</emma:literal>
                </emma:interpretation>
              </emma:one-of>
            </emma:emma>
          </inkml:annotationXML>
          <inkml:trace contextRef="#ctx0" brushRef="#br0" timeOffset="26151">14432 7330 5760,'0'-28'2176,"0"28"-1152,8 3-416,-8-3 1440,0 0-1120,0 0 768,4 3-1024,-4 5 512,6 6-705,-6 0 321,3 6-480,-3-1 256,0 0-320,0 5 128,5 0-224,-5 6 288,4 2-256,0 11 256,6 4-256,-6 0 32,4-5-128,0 2 0,6-11-32,0-5-192,2 0 64,2-12-896,0-2 544,-5-6-2240,5-4 1505,-10-10-3457,7-2 2592,-12-20-2272,6 0 2432</inkml:trace>
          <inkml:trace contextRef="#ctx0" brushRef="#br0" timeOffset="26960">14572 7450 8192,'-8'-4'3072,"8"4"-1664,0 12-1024,0-4 1280,5 3-992,-5 8 543,3 4-735,1 10 160,1 1-352,-5 4 96,3 6-224,-6-2 128,3 2-160,-5-5-64,1-5-32,-13 1-384,3-3 192,-7-5-384,3-2 320,-8-11-96,8 2 192,-8-12 0,3 0 64,-7-8 128,8 0-32,-3-7 256,7-2-160,-5-7 448,10 9-320,-5-5 448,10 5-416,-2-4 224,7 2-288,-2-1 64,10 6-160,4-4-64,3 4-32,11-8-32,3 4 0,5-10 0,0 2 0,4-4-448,4 4 256,5-2-768,-5 2 544,2 1-384,-3 8 480,-7-3-32,-5 8 192,-8-2 32,4 3 64,-13 2 128,4 3-32,-5 0 192,2 8-128,-10 4 320,4 4-224,-4 3 320,0 4-288,0-1 160,0 3-224,-4-6 0,4 1-96,-5-10-64,10 2 32,-5-15-32,0 0 0,0-21-96,8 4 64,1-11-32,0 7 0,3-2 64,2 10 0,-2-3 0,6 11 0,-5 4 0,2 4 0,-7 4 64,5 6-32,-9 7 64,5 5-64,-9 3 64,5 2-64,-10-4 64,0-3-64,-8-4-32,5-2 32,-10-9-128,10 3 64,-5-8-192,8 0 128,0-8-960,10 0 608,3-11-2079,5-1 1407,10-8-3776,8 6 2720,4-11-1952,-1 11 2400</inkml:trace>
        </inkml:traceGroup>
        <inkml:traceGroup>
          <inkml:annotationXML>
            <emma:emma xmlns:emma="http://www.w3.org/2003/04/emma" version="1.0">
              <emma:interpretation id="{5E547E43-86A4-46B9-B6BE-6FDBC9EA282B}" emma:medium="tactile" emma:mode="ink">
                <msink:context xmlns:msink="http://schemas.microsoft.com/ink/2010/main" type="inkWord" rotatedBoundingBox="14907,6404 15459,6388 15487,7325 14935,7341"/>
              </emma:interpretation>
              <emma:one-of disjunction-type="recognition" id="oneOf11">
                <emma:interpretation id="interp55" emma:lang="zh-CN" emma:confidence="0">
                  <emma:literal>案</emma:literal>
                </emma:interpretation>
                <emma:interpretation id="interp56" emma:lang="zh-CN" emma:confidence="0">
                  <emma:literal>果</emma:literal>
                </emma:interpretation>
                <emma:interpretation id="interp57" emma:lang="zh-CN" emma:confidence="0">
                  <emma:literal>杲</emma:literal>
                </emma:interpretation>
                <emma:interpretation id="interp58" emma:lang="zh-CN" emma:confidence="0">
                  <emma:literal>累</emma:literal>
                </emma:interpretation>
                <emma:interpretation id="interp59" emma:lang="zh-CN" emma:confidence="0">
                  <emma:literal>臬</emma:literal>
                </emma:interpretation>
              </emma:one-of>
            </emma:emma>
          </inkml:annotationXML>
          <inkml:trace contextRef="#ctx0" brushRef="#br0" timeOffset="28710">15383 7196 5248,'-4'-5'2016,"4"5"-1088,-18 5-160,10-2 1536,8 3-1248,-5-6 704,5 3-1056,0-3 192,9 0-544,-1 0 95,6 0-287,3-3-64,1 3-64,3-6 32,2 3-32,-1-5-32,0 8 32,-4-3-32,-1 3 0,1-5 256,-2 10-128,-3-5 448,5 3-320,-8-3 288,-2 3-288,-3 2 288,3 4-320,-8-6 320,5 5-320,-10 3 160,1 1-224,-5 3 64,9 5-128,-8 0 96,3-1-128,-3 0 32,3 4-32,-5 2-64,7-3 32,-10 2-32,3 2 0,-8-1-448,6-2 256,-10-4-1024,10-3 640,-16-5-1344,12 1 1088,-15-15-1087,8 3 1087,-2-12-256,2 4 640,-3-8 256,8 5 128,-3-4 768,8 2-384,-5-1 928,8 5-704,2-2 512,8 6-608,5-3 255,3 5-415,10-5 0,3 4-192,10 0-128,0 4 0,-4-4 32,-1 8 0,-5-4-160,-3 8 96,-13 0-96,0 0 64,-23 3 0,0 0 32,-13 3 256,5-3-96,-4 0 320,4 1-224,3-8 256,10 3-256,8-11-96,10 4-64,13-7-128,3-1 64,10-4-384,5 9 192,-6-5-928,1 5 641,-10-2-1057,-3 10 896,-13 1-320,-5 7 608,-23 2 192,5 4 160,-21 0 576,8 1-288,-7 4 960,7-4-672,0-6 512,8 6-609,7-4 193,6 0-384,5-9 128,10 6-224,8-13 0,10 0-96,3-13 32,5 6-64,-1-9-96,6 5 32,-5-6-256,-5 6 160,0-5-160,-4 4 160,-5-3-128,1 3 128,-9 1-128,4 2 128,-13-2 64,3 3 64,-6-4 0,3 5 0,-9-8 128,1 2-64,-6-1 320,5 0-192,-8 0 384,8 2-320,-9 0 160,10 5-256,-2-1 128,7 3-160,-2 2 224,5 6-224,0-3 160,5 8-160,-2 0 288,7 4-224,-5-1 320,3 5-288,-3 9 320,3-3-320,-3 17 320,3 8-320,-3 8 224,0-5-224,-5 9 0,3-1-128,-3 0 0,0-2-32,-3-6 96,3-8-96,-5-3-736,0-7 384,-3-9-1536,3-7 1024,-8-16-1408,8-5 1280,-8-14-1119,8 0 1183,-8-15-384,10 1 704,-10-6 192,8 13 192,-5-14 544,10 14-192,-8-2 768,8 12-544,-8 5 736,8 7-672,-10 0 543,10 8-575,-8 0 256,-1 7-416,-8 0 0,0 5-192,-11 1-768,12-3 384,-15-2-2367,8 4 1471,-3-8-3936,14 3 2880</inkml:trace>
          <inkml:trace contextRef="#ctx0" brushRef="#br0" timeOffset="28926">15383 7801 7040,'52'-8'2624,"-52"8"-1408,41 0-448,-28 0 1632,4 8-1312,9-1 895,0 9-1183,0 0 416,5 4-704,-3-6-128,-7 6-256,-4-4-736,1 0 352,-10-10-1952,6 2 1217,-10-10-4513,1 2 3104</inkml:trace>
          <inkml:trace contextRef="#ctx0" brushRef="#br0" timeOffset="29144">15340 7363 8064,'0'-3'2976,"0"3"-1600,26 0-896,-16 0 1248,3 3-992,0 2 224,4 1-609,0 3-127,6-1-128,-6-5-703,4 5 319,-3-3-1920,0-2 1216,-5 1-3584,5 0 2560</inkml:trace>
          <inkml:trace contextRef="#ctx0" brushRef="#br0" timeOffset="27262">15286 7200 6784,'-3'0'2528,"3"0"-1344,0 0-480,0 5 1536,0-2-1248,0 0 576,0 5-929,0 9 353,0 5-576,0 6 320,0-1-416,0 4-32,0 0-160,0 2-96,0-2 0,0-4-384,0-5 192,0-5-1568,0-6 960,0-11-3135,0-3 2207,0-16-2976,0 2 2656</inkml:trace>
        </inkml:traceGroup>
        <inkml:traceGroup>
          <inkml:annotationXML>
            <emma:emma xmlns:emma="http://www.w3.org/2003/04/emma" version="1.0">
              <emma:interpretation id="{E9E87669-9FF8-431C-B3C4-05D0A1A88795}" emma:medium="tactile" emma:mode="ink">
                <msink:context xmlns:msink="http://schemas.microsoft.com/ink/2010/main" type="inkWord" rotatedBoundingBox="15629,6480 16263,6462 16285,7194 15651,7213"/>
              </emma:interpretation>
              <emma:one-of disjunction-type="recognition" id="oneOf12">
                <emma:interpretation id="interp60" emma:lang="zh-CN" emma:confidence="0">
                  <emma:literal>有</emma:literal>
                </emma:interpretation>
                <emma:interpretation id="interp61" emma:lang="zh-CN" emma:confidence="0">
                  <emma:literal>哨</emma:literal>
                </emma:interpretation>
                <emma:interpretation id="interp62" emma:lang="zh-CN" emma:confidence="0">
                  <emma:literal>肩</emma:literal>
                </emma:interpretation>
                <emma:interpretation id="interp63" emma:lang="zh-CN" emma:confidence="0">
                  <emma:literal>省</emma:literal>
                </emma:interpretation>
                <emma:interpretation id="interp64" emma:lang="zh-CN" emma:confidence="0">
                  <emma:literal>疴</emma:literal>
                </emma:interpretation>
              </emma:one-of>
            </emma:emma>
          </inkml:annotationXML>
          <inkml:trace contextRef="#ctx0" brushRef="#br0" timeOffset="30027">15888 7446 6912,'-5'-4'2624,"5"4"-1408,10 0-576,-5 0 1568,-2 4-1248,6-4 672,5 4-961,3-8 193,9 4-512,5-4 96,3 4-288,14-4 0,2 0-96,6-8-64,-2 4 32,-3-12-320,3 9 160,-10-4-1440,-5 3 865,-9 0-3425,-4 4 2304,-16 8-2912,-2 4 2688</inkml:trace>
          <inkml:trace contextRef="#ctx0" brushRef="#br0" timeOffset="29781">16314 7258 6144,'0'-3'2368,"0"3"-1280,3 3-576,-3-3 1408,10 0-1088,-2 0 800,2 5-960,-7-1 639,2 4-767,-5-5 576,0 2-640,-5 6 512,5 4-544,-8 6 320,3-2-448,-8 4 192,5 4-288,-15 4 0,10 0-128,-13 8-64,3 0 0,-11 8-480,7-8 256,-12-1-1600,8-2 992,-8-8-2687,12-6 1951,-3-16-3712,13-3 2944</inkml:trace>
          <inkml:trace contextRef="#ctx0" brushRef="#br0" timeOffset="30297">16234 7450 6400,'-8'3'2368,"8"-3"-1280,-4 8-512,-1-3 1568,10 3-1184,-5 3 960,0 4-1120,0 9 415,0 7-703,0 11 288,0 2-480,-5 3 128,5-5-288,-5 5 0,5 0-96,-3-4-192,3 0 64,-5-12-1088,5-7 608,-5-17-2079,10 1 1471,-5-16-2368,0-4 1984,0-18-2208,0-1 2144</inkml:trace>
          <inkml:trace contextRef="#ctx0" brushRef="#br0" timeOffset="30897">16230 7563 5888,'10'-19'2176,"-10"19"-1152,8-8-416,-3 4 1312,8 4-1088,4-4 768,2 4-960,-4-4 576,3 8-704,0-4 511,0 0-575,-5 0 544,5 0-576,-5 0 352,0 8-448,-5 0 416,2 0-448,-2 3 352,1 4-352,-5 4 128,1 2-256,0 10 288,-2 0-256,-3 4-32,5-1-96,-10 2-192,5-1 64,-3-1 96,3 2 0,-5-5-448,0-4 224,-3-7-1248,8-4 800,-8-16-1696,3 0 1312,-5-16-1471,7 0 1407,-10-6-864,8 5 1152,-8-6-160,3 4 576,-6-12 288,6 4 96,-3-10 928,8 15-512,-8-5 1024,6 10-800,-7-2 384,5 8-576,6-1 160,3 4-352,0 0 288,3 8-320,1 0 447,4 5-383,-3 10 512,1 4-480,-6 5 512,0 2-512,-6-1 512,6-6-512,-5 0 288,10 1-352,-5-9 0,9 0-160,0-11-64,4 6 0,5-26-544,0 4 288,3-12-1248,5 6 832,-3-3-2271,3 11 1631,-8-6-4032,4 9 2944</inkml:trace>
        </inkml:traceGroup>
        <inkml:traceGroup>
          <inkml:annotationXML>
            <emma:emma xmlns:emma="http://www.w3.org/2003/04/emma" version="1.0">
              <emma:interpretation id="{E93BEF16-0E0E-4CB5-A1E6-FBA87B7257B2}" emma:medium="tactile" emma:mode="ink">
                <msink:context xmlns:msink="http://schemas.microsoft.com/ink/2010/main" type="inkWord" rotatedBoundingBox="16678,6797 17092,6785 17093,6805 16679,6817"/>
              </emma:interpretation>
              <emma:one-of disjunction-type="recognition" id="oneOf13">
                <emma:interpretation id="interp65" emma:lang="zh-CN" emma:confidence="0">
                  <emma:literal>一</emma:literal>
                </emma:interpretation>
                <emma:interpretation id="interp66" emma:lang="zh-CN" emma:confidence="0">
                  <emma:literal>-</emma:literal>
                </emma:interpretation>
                <emma:interpretation id="interp67" emma:lang="zh-CN" emma:confidence="0">
                  <emma:literal>—</emma:literal>
                </emma:interpretation>
                <emma:interpretation id="interp68" emma:lang="zh-CN" emma:confidence="0">
                  <emma:literal>ㄧ</emma:literal>
                </emma:interpretation>
                <emma:interpretation id="interp69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31394">16950 7590 8960,'-23'0'3328,"23"0"-1792,0 4-1152,5-4 1408,5 3-1057,3-3 609,0 5-832,4-5 224,5 0-416,8-5 32,1 5-224,0-3 0,0-1-64,0-4-256,0 8 96,-1-4-1312,-4 4 800,0-4-3135,-3 8 2079,-2-8-3488,2 4 2944</inkml:trace>
        </inkml:traceGroup>
        <inkml:traceGroup>
          <inkml:annotationXML>
            <emma:emma xmlns:emma="http://www.w3.org/2003/04/emma" version="1.0">
              <emma:interpretation id="{DB4CCEF1-50A9-4ADC-BA2E-52E68ED41A7C}" emma:medium="tactile" emma:mode="ink">
                <msink:context xmlns:msink="http://schemas.microsoft.com/ink/2010/main" type="inkWord" rotatedBoundingBox="17227,6279 17826,6262 17852,7121 17252,7139"/>
              </emma:interpretation>
              <emma:one-of disjunction-type="recognition" id="oneOf14">
                <emma:interpretation id="interp70" emma:lang="zh-CN" emma:confidence="0">
                  <emma:literal>条</emma:literal>
                </emma:interpretation>
                <emma:interpretation id="interp71" emma:lang="zh-CN" emma:confidence="0">
                  <emma:literal>茶</emma:literal>
                </emma:interpretation>
                <emma:interpretation id="interp72" emma:lang="zh-CN" emma:confidence="0">
                  <emma:literal>紊</emma:literal>
                </emma:interpretation>
                <emma:interpretation id="interp73" emma:lang="zh-CN" emma:confidence="0">
                  <emma:literal>杂</emma:literal>
                </emma:interpretation>
                <emma:interpretation id="interp74" emma:lang="zh-CN" emma:confidence="0">
                  <emma:literal>余</emma:literal>
                </emma:interpretation>
              </emma:one-of>
            </emma:emma>
          </inkml:annotationXML>
          <inkml:trace contextRef="#ctx0" brushRef="#br0" timeOffset="31990">17718 7099 7040,'-9'-33'2624,"9"33"-1408,0-2-704,0-2 1184,0 8-960,0-2 704,5 11-832,-5 2 447,4 4-607,-8 1 320,4-1-448,-10 6 128,2-3-288,-5-3-128,8 1-64,-3-8-384,8 0 192,3-12-736,7-4 544,3-8-447,5 1 511,2-8-32,3 7 224,-2-1 96,7 6 64,-7 0 128,1 7-64,-8 0 672,-2 7-385,-7 0 673,4 6-576,-14-1 352,5-2-480,-9 2 128,5 4-288,-9-1 128,4 1-160,-13 7 64,9 1-96,-5-1 0,5 4-32,-8 5 32,3 0-64,-17 18-32,4 6 32,-3 2-320,11-8 160,-8-8-1216,13-4 736,-3-13-2623,3-6 1791,-4-15-3712,9 0 2912</inkml:trace>
          <inkml:trace contextRef="#ctx0" brushRef="#br0" timeOffset="32325">17484 7363 6784,'5'-8'2528,"-5"8"-1344,18 8-672,-15-3 1472,7 1-1120,3 3 992,0 2-1057,5-3 353,3 0-672,6 0 0,-1 0-288,23 4 32,-2-1-128,7-3 0,-2 1-32,-3-6-64,-1 5 32,-9-5-672,-3 5 352,-10-3-1504,-3-2 993,-16-3-2241,1 4 1696,-16-4-3008,4 4 2432</inkml:trace>
          <inkml:trace contextRef="#ctx0" brushRef="#br0" timeOffset="32895">17582 7637 7936,'-5'0'2976,"5"0"-1600,8 4-1056,-3-4 1280,8 0-928,4 0 384,1 0-608,4-4-1,5 4-255,4-8-32,-2 3-96,7-1-128,-6 1 32,-4-3-256,-3 4 160,-5-4-671,-5 5 479,-10-9-800,2 8 640,-13-12-320,3 10 448,-8-11 128,5 9 128,-10-4 160,8 9-32,-2-5 544,3 4-320,0 0 672,5 4-512,0 4 480,4 4-480,0 3 319,4 5-415,-4 4 192,4 7-288,0 9 224,1-2-256,-5 10 256,0-5-256,-5-5 96,5 2-160,-4-9-64,0-4-32,-5-3-672,9-1 352,-9-8-1440,9 2 961,-9-13-1889,9 0 1472,-3-5-1536,-2 2 1568,-4-8-480,5-2 960,-6-2 512,10 7 128,-8-14 1280,3 5-704,-8 1 1344,10 9-1088,-12 3 960,12 4-1024,-10 4 480,8 3-704,-8 6 64,4-2-320,-8 1-512,8 4 128,-5-5-1952,6 1 1152,-1-12-3552,4 0 2496</inkml:trace>
          <inkml:trace contextRef="#ctx0" brushRef="#br0" timeOffset="33110">17836 7719 6912,'34'3'2624,"-34"-3"-1408,36 36-576,-24-25 1344,6 2-1120,4-2 224,0 1-672,0-4-384,5 3-32,-11-3-1440,7 1 800,-11-9-3968,6 0 2560</inkml:trace>
        </inkml:traceGroup>
        <inkml:traceGroup>
          <inkml:annotationXML>
            <emma:emma xmlns:emma="http://www.w3.org/2003/04/emma" version="1.0">
              <emma:interpretation id="{929B4A2A-5F02-4F85-8E67-399573CC5850}" emma:medium="tactile" emma:mode="ink">
                <msink:context xmlns:msink="http://schemas.microsoft.com/ink/2010/main" type="inkWord" rotatedBoundingBox="17967,6279 18833,6253 18859,7133 17993,7158"/>
              </emma:interpretation>
              <emma:one-of disjunction-type="recognition" id="oneOf15">
                <emma:interpretation id="interp75" emma:lang="zh-CN" emma:confidence="0">
                  <emma:literal>错</emma:literal>
                </emma:interpretation>
                <emma:interpretation id="interp76" emma:lang="zh-CN" emma:confidence="0">
                  <emma:literal>锖</emma:literal>
                </emma:interpretation>
                <emma:interpretation id="interp77" emma:lang="zh-CN" emma:confidence="0">
                  <emma:literal>锚</emma:literal>
                </emma:interpretation>
                <emma:interpretation id="interp78" emma:lang="zh-CN" emma:confidence="0">
                  <emma:literal>锘</emma:literal>
                </emma:interpretation>
                <emma:interpretation id="interp79" emma:lang="zh-CN" emma:confidence="0">
                  <emma:literal>锗</emma:literal>
                </emma:interpretation>
              </emma:one-of>
            </emma:emma>
          </inkml:annotationXML>
          <inkml:trace contextRef="#ctx0" brushRef="#br0" timeOffset="33642">18441 7064 7168,'-8'-4'2720,"8"4"-1472,0 7-672,0-3 1312,0 8-1088,0 4 480,0 4-768,-5-6 351,5 6-511,-8-1 384,8 0-416,-5-2 416,10 2-448,-5-3 0,0-1-160,3-7-96,7 3 0,3-6-32,5-2 0,2-6-160,6-2 96,2-3-672,3 5 416,-5-5-1856,-5 4 1217,-12 0-2593,-5 8 1984,-17 0-2624,0 7 2368</inkml:trace>
          <inkml:trace contextRef="#ctx0" brushRef="#br0" timeOffset="33894">18248 7516 7296,'-18'20'2816,"18"-20"-1536,0 8-640,5-8 992,0 2-928,3-2 96,10 0-512,3-2-32,7 2-160,-3-8-64,6 0 0,13-12-480,0 6 256,-1-6-960,1 4 640,-5-4-1184,-3 8 960,-13-4-800,-11 8 896,-12 5-416,-5 3 576,-7 3-480,-2 5 512,-13 0-800,11 0 704,-12 4-1152,7 0 960</inkml:trace>
          <inkml:trace contextRef="#ctx0" brushRef="#br0" timeOffset="34441">18288 7625 5504,'-26'16'2112,"26"-16"-1152,-6 11-64,3-3 1504,6 1-1312,-3 2 672,6 0-1056,-2 1 319,9 0-575,5-12 0,0 0-256,3-12-32,5 5-96,4-12-64,6 5 32,3-8-384,-4 6 192,1-7-863,-5 4 575,-5-6-928,0 14 768,-18 0-544,2 3 672,-20-4-160,7 9 352,-10-10 128,-2 10 64,-1-9 160,3 7-32,-4-6 128,3 8-96,-4-10 384,8 10-224,-2-5 576,8 5-416,-10-6 576,10 9-544,-5-3 640,9 3-608,-8 0 543,8 3-543,-10 1 448,10 8-480,-3 0 128,6 4-320,-3 7 288,0-1-288,0 14 224,0 6-224,0 2 128,0-2-192,0 2 288,0-5-256,0-4 96,5-1-160,-5-2 64,5-5-96,0-8-64,7-2 0,2-14-256,-2 2 128,10-22-608,0 1 416,10-14-1664,-2 7 1120,6-21-2911,-2 5 2111,-4-11-3616,2 11 2976</inkml:trace>
          <inkml:trace contextRef="#ctx0" brushRef="#br0" timeOffset="35359">19046 7099 6656,'5'26'2464,"-5"-26"-1344,9 13-384,-9-11 1536,4 7-1248,1-1 992,0 3-1185,-5 1 545,3 4-800,-3-4 256,0 4-480,-3 3 96,3 0-288,-10 4 0,6 0-96,-13-2-1024,4 2 512,-15-4-2304,12-2 1569,-15-11-2401,9 7 2048,-4-10-992,3 1 1472,2-4 224,3 0 512,-8 0 992,8 4-352,-8-4 1632,9 0-1056,-9 0 1184,3 4-1184,5-4 736,5 4-928,0-4 608,8 4-769,5-4 513,5 0-608,8-4 192,5 4-384,8-4 192,-1 0-224,7-7 0,3 2-128,4-9-64,2 6 0,-2-4-32,-4 4 0,-1-4-800,-3 8 448,-13-4-2016,0 10 1281,-13-6-3361,-2 8 2496,-16 2-2432,0 10 2528</inkml:trace>
          <inkml:trace contextRef="#ctx0" brushRef="#br0" timeOffset="34858">18853 7208 7552,'-8'-3'2816,"8"3"-1536,4 3-576,-4-3 1472,4 3-1248,0 2 511,10-2-895,3-3 64,1 5-352,3-5-96,7 0-96,-2-5-64,-1 5 32,-2-3-736,-2-2 384,-3-1-1375,-5 6 959,-13-9-1472,5 9 1216,-15-8-1056,2 5 1184,-14-4-128,5 1 608,-10-2 224,6 5 128,-5 0 800,8 3-416,0-5 992,5 5-768,0 0 640,8 8-704,0 0 736,5 8-736,-3 4 544,6-1-608,-3 4 192,0 4-384,-3 1-352,3 0 32,-9-9-1696,5 0 992,-6-15-3936,10-4 2656</inkml:trace>
          <inkml:trace contextRef="#ctx0" brushRef="#br0" timeOffset="36223">18788 7453 6272,'-10'5'2368,"10"-5"-1280,-3 16-640,-2-12 1408,10 4-1024,-5 3 1024,3 8-1088,-3 1 575,6 2-767,-2 11 128,1-2-416,-5 5-32,0-2-160,0-7-704,0 0 352,0-11-1951,0-4 1215,0-12-2304,0-5 1856,0-14-1632,3-1 1760,-3-7-96,5 8 832,0-5 1632,-1 6-544,0-6 1728,4 8-1248,2-3 800,-2 2-1056,2-2 672,2 8-800,2-5 512,4 9-640,-1-6 672,4 7-672,2-2 767,-2 8-735,-8-6 608,4 6-640,-7 0 448,4 6-512,-12-6 480,8 8-512,-6-2 352,0 2-416,-4 0 192,0 4-288,0 4 0,0-2-128,0 14 0,6-4-32,-2 10 32,0 2-64,0 0-32,2-2 32,-6-7 32,2 1-32,-2-1-32,0-4 32,-2 2-32,2-6 0,-6-8-800,6-3 448,-8-12-1472,-2 4 1024,-8-12-1184,10 4 1120,-10-11-672,6 7 865,-6-10-129,10 5 480,-10-10 416,10 4-64,-6-1 608,10 10-384,-6-6 384,7 7-353,-2-2 129,5 7-256,0-3 128,8 6-160,2-1 64,3 6-96,-5 0 160,5 6-160,-13 7 384,0 2-256,-8 4 672,0 6-512,-10-3 448,5 2-480,-1-1 192,5-4-320,1-2-64,8-6-96,0-8-64,8 5 32,1-8-384,5 0 192,7-8-992,2 5 640,-2-5-1824,1 8 1312,-8-8-2975,4 8 2239,-10-8-2912,4 8 2656</inkml:trace>
        </inkml:traceGroup>
        <inkml:traceGroup>
          <inkml:annotationXML>
            <emma:emma xmlns:emma="http://www.w3.org/2003/04/emma" version="1.0">
              <emma:interpretation id="{3A1FE0DB-B36C-4434-92AA-1EF1AD32ED44}" emma:medium="tactile" emma:mode="ink">
                <msink:context xmlns:msink="http://schemas.microsoft.com/ink/2010/main" type="inkWord" rotatedBoundingBox="19093,6248 19832,6226 19856,7032 19117,7054"/>
              </emma:interpretation>
              <emma:one-of disjunction-type="recognition" id="oneOf16">
                <emma:interpretation id="interp80" emma:lang="zh-CN" emma:confidence="0">
                  <emma:literal>误</emma:literal>
                </emma:interpretation>
                <emma:interpretation id="interp81" emma:lang="zh-CN" emma:confidence="0">
                  <emma:literal>诶</emma:literal>
                </emma:interpretation>
                <emma:interpretation id="interp82" emma:lang="zh-CN" emma:confidence="0">
                  <emma:literal>谈</emma:literal>
                </emma:interpretation>
                <emma:interpretation id="interp83" emma:lang="zh-CN" emma:confidence="0">
                  <emma:literal>该</emma:literal>
                </emma:interpretation>
                <emma:interpretation id="interp84" emma:lang="zh-CN" emma:confidence="0">
                  <emma:literal>族</emma:literal>
                </emma:interpretation>
              </emma:one-of>
            </emma:emma>
          </inkml:annotationXML>
          <inkml:trace contextRef="#ctx0" brushRef="#br0" timeOffset="38429">19385 7150 7040,'-18'-4'2720,"18"4"-1472,26 16-608,-17-14 1344,5 4-1120,-2-4 320,2 4-736,-2-3-65,6 2-223,0-2 32,0 5-96,-10 1-1055,5 1 543,-18 2-1888,5 0 1280,-13 12-672,0-2 992,-13 6 352,4-1 192,-9-4 864,10 1-384,-3-4 1056,12-1-768,4-4 576,8-4-704,5-6 160,8 3-352,5-8 32,-2 0-192,2 0 160,4 8-192,-4-2 384,-2 2-257,-6 9 673,3-2-512,-8 12 672,3 12-608,-8-3 544,4 0-544,-4-6 192,0-2-384,0-2 128,4 1-224,1-2 64,0-5-128,-1-10-128,4 2 0,-2-12-736,-4-4 384,4-20-1216,-2 2 896,-4-26-1440,4 10 1217,0-20-961,2 2 1088,-2-10-160,0 16 576,0-6 288,2 17 96,-4-3 704,4 15-352,-6-4 960,4 11-736,-4 1 576,0 7-672,6 4 447,2 8-511,0 4 32,1 7-256,0 6 32,0 2-128,-6 0-128,2 1 0,-5-9-1248,5 2 704,-5-13-2239,4-5 1599,0-14-1856,6-1 1760,-2-16-544,0 10 1088,-3-12 928,3 2-32,1 0 1568,0 8-960,0 6 1376,-1 6-1216,2 4 928,3 4-1088,-5 2 768,5 6-864,-3 3 447,4 6-639,-7 1 192,3 7-384,-10-2 0,0 1-160,-10-2 0,5 2-32,-11 0 32,2 4-64,-8-6-96,4 6 32,-2-4-128,2 0 96,5-4 32,3 0 32,7-10 0,6 6 0,2-8 64,3 6-32,2-6-96,2 0 32,-3 0 96,0 0-32,-5 0-96,0 0 32,-8 3-256,4 5 160,-8 7-160,0 4 160,-10 5 0,5-1 64,-5-4 128,5-2-32,8-7 192,5 7-128,5-9 96,3-1-96,5-7-64,10 0 0,-2-7-32,1-1 0,-4-3-96,3 5 64,-8-2-384,0 6 192,-13 2-864,5 2 609,-18 4-577,5 5 608,-15 5 32,10-1 256,-13 4 256,4 0-64,1-2 576,3 2-352,0-3 736,10-1-545,-10 2 417,9 5-512,5-14 320,8 4-384,8-12 0,6 4-192,10-16 0,1 5-32,2-10-320,4 7 128,-4-7-800,0 6 512,5-12-991,-3 7 767,-14-1-736,-6 7 800,-13-2-160,-6 4 448,-6-3 384,-2 6-32,-6-2 640,2 7-416,0-5 736,5 5-576,0 0 416,3 5-512,8-2 479,2 6-511,-6 2 512,12 0-512,-6 8 416,0 1-416,-6 4 64,1 4-256,-8 11 0,5 0-64,-14 0-544,0 0 256,-5-9-2080,6-2 1249,3-12-2753,5-4 2112,0-17-2624,9-2 2464</inkml:trace>
          <inkml:trace contextRef="#ctx0" brushRef="#br0" timeOffset="38645">19806 7618 7808,'8'0'2976,"-8"0"-1600,18 11-480,-10-8 1728,2 2-1441,6 10 417,2 9-992,5-1 32,3 0-384,-1 1-96,3-5-96,-2-2-960,0-3 480,-4-6-2367,-5 4 1535,-4-12-4064,1 0 2944</inkml:trace>
        </inkml:traceGroup>
        <inkml:traceGroup>
          <inkml:annotationXML>
            <emma:emma xmlns:emma="http://www.w3.org/2003/04/emma" version="1.0">
              <emma:interpretation id="{B4F49061-C87A-4043-91F5-E76321553CE1}" emma:medium="tactile" emma:mode="ink">
                <msink:context xmlns:msink="http://schemas.microsoft.com/ink/2010/main" type="inkWord" rotatedBoundingBox="19986,6445 20659,6425 20671,6834 19998,6854"/>
              </emma:interpretation>
              <emma:one-of disjunction-type="recognition" id="oneOf17">
                <emma:interpretation id="interp85" emma:lang="zh-CN" emma:confidence="0">
                  <emma:literal>的</emma:literal>
                </emma:interpretation>
                <emma:interpretation id="interp86" emma:lang="zh-CN" emma:confidence="0">
                  <emma:literal>们</emma:literal>
                </emma:interpretation>
                <emma:interpretation id="interp87" emma:lang="zh-CN" emma:confidence="0">
                  <emma:literal>丽</emma:literal>
                </emma:interpretation>
                <emma:interpretation id="interp88" emma:lang="zh-CN" emma:confidence="0">
                  <emma:literal>问</emma:literal>
                </emma:interpretation>
                <emma:interpretation id="interp89" emma:lang="zh-CN" emma:confidence="0">
                  <emma:literal>砂</emma:literal>
                </emma:interpretation>
              </emma:one-of>
            </emma:emma>
          </inkml:annotationXML>
          <inkml:trace contextRef="#ctx0" brushRef="#br0" timeOffset="38920">20239 7282 9856,'-3'0'3680,"3"0"-1984,8-4-1568,-3 0 991,0 8-735,8-8 32,8 0-256,5-3-800,1-2 352,-1-1-2175,-5 5 1375,-3-4-3616,-5 6 2656</inkml:trace>
          <inkml:trace contextRef="#ctx0" brushRef="#br0" timeOffset="39607">20297 7383 5888,'-27'27'2176,"27"-27"-1152,0 24-416,0-12 1376,5 2-1088,-5 6 832,0 4-1024,0 4 352,0 3-609,0 0 1,0-7-256,0-18-320,0 2 64,0-18-543,0-2 319,10-12-160,2 1 288,5-4 0,6 7 96,-6-2 128,4 8-32,-3 3 192,5 8-128,-5-3 320,-2 12-224,-6-3 319,3 8-287,-13 3 320,4 0-320,-8-3 96,4 2-192,-10-9-64,10 4-32,-3-16-192,6 4 96,2-9-192,4 2 160,5-3-160,4 0 128,-3 0-128,4 6 128,7-4-64,1 8 96,3-8 0,1 4 32,-2-4 64,2 10 0,-3-12 0,-2 11 0,-6-8 64,3 5-32,-5 0 256,0 6-160,-5 0 512,0 6-352,-5 3 576,5 7-480,-8-1 416,3 5-448,-8 4 320,5-2-384,-10 2 0,5 4-192,-8-5 0,3 0-32,-3-7 32,3 0-64,-3-12 64,-2 4-64,-6-8-32,1 2 32,-1-4-128,3-2 64,-2-12-128,12 4 96,3-15-384,9 10 224,0-10-1216,7 4 800,-3-13-2207,5 10 1631,0-14-4032,0 14 2944</inkml:trace>
        </inkml:traceGroup>
        <inkml:traceGroup>
          <inkml:annotationXML>
            <emma:emma xmlns:emma="http://www.w3.org/2003/04/emma" version="1.0">
              <emma:interpretation id="{A1EB300A-3033-4E15-9E13-5318A5327D37}" emma:medium="tactile" emma:mode="ink">
                <msink:context xmlns:msink="http://schemas.microsoft.com/ink/2010/main" type="inkWord" rotatedBoundingBox="20956,6366 21553,6349 21572,7007 20976,7025"/>
              </emma:interpretation>
              <emma:one-of disjunction-type="recognition" id="oneOf18">
                <emma:interpretation id="interp90" emma:lang="zh-CN" emma:confidence="0">
                  <emma:literal>边</emma:literal>
                </emma:interpretation>
                <emma:interpretation id="interp91" emma:lang="zh-CN" emma:confidence="0">
                  <emma:literal>也</emma:literal>
                </emma:interpretation>
                <emma:interpretation id="interp92" emma:lang="zh-CN" emma:confidence="0">
                  <emma:literal>迈</emma:literal>
                </emma:interpretation>
                <emma:interpretation id="interp93" emma:lang="zh-CN" emma:confidence="0">
                  <emma:literal>辸</emma:literal>
                </emma:interpretation>
                <emma:interpretation id="interp94" emma:lang="zh-CN" emma:confidence="0">
                  <emma:literal>邊</emma:literal>
                </emma:interpretation>
              </emma:one-of>
            </emma:emma>
          </inkml:annotationXML>
          <inkml:trace contextRef="#ctx0" brushRef="#br0" timeOffset="40953">21240 7172 7168,'-4'-11'2720,"4"11"-1472,0-8-544,0 13 1536,4 1-1248,-4 8 575,0 0-927,0 10 352,0-1-576,0 8 384,0 1-448,-4 6 320,4 2-384,-4 2 192,4 2-256,-9-2 288,9 2-288,-5-2 96,10-4-192,-5-7 64,3-3-96,3-4 224,6-1-192,1-7 32,0-2-96,10-6-192,3 4 64,9-7-32,-1-2 32,12-6 0,-2 3 0,2-5-96,-2 10 96,0-5-544,2 3 352,-12-3-1600,2 0 1056,-6 0-3615,-4 0 2463,-8-11-3616,0 0 3168</inkml:trace>
          <inkml:trace contextRef="#ctx0" brushRef="#br0" timeOffset="40592">21434 7288 8448,'-15'0'3168,"15"0"-1728,9 0-992,-9 0 1312,0 0-1024,0 0 511,9 0-767,0 0 96,5 0-320,-2 0-32,2 0-128,4-3 160,2 3-160,12-8 192,3 0-192,-4 5 320,5 3-224,-16 0 320,4 8-288,-12 6 320,2 6-320,-10 4 224,0-1-224,-8 4 64,4 5-160,-15 0-64,2-2-32,-7-2-608,2 0 320,-8-14-1600,12 2 1056,-8-16-2144,9-4 1697,0-19-1697,3 3 1696,2-19-288,4 4 928,0-12 704,4 8 0,0-4 1056,4 13-640,0-2 1184,1 8-960,-2 2 960,2 9-960,-5 2 543,5 11-735,-5 4 480,0 8-576,-5 2 256,5 11-416,-8 2 192,3 5-256,-7 3-64,2 4-96,-6-5-1248,2 2 640,-4-14-2367,8 2 1599,-7-15-3680,4-2 2784,-9-14-1984,10 2 2432</inkml:trace>
        </inkml:traceGroup>
        <inkml:traceGroup>
          <inkml:annotationXML>
            <emma:emma xmlns:emma="http://www.w3.org/2003/04/emma" version="1.0">
              <emma:interpretation id="{23665C58-6CAA-4A16-AEB0-AEBE927AFA47}" emma:medium="tactile" emma:mode="ink">
                <msink:context xmlns:msink="http://schemas.microsoft.com/ink/2010/main" type="inkWord" rotatedBoundingBox="21838,6959 21882,6958 21885,7065 21842,7067"/>
              </emma:interpretation>
              <emma:one-of disjunction-type="recognition" id="oneOf19">
                <emma:interpretation id="interp95" emma:lang="zh-CN" emma:confidence="0">
                  <emma:literal>,</emma:literal>
                </emma:interpretation>
                <emma:interpretation id="interp96" emma:lang="zh-CN" emma:confidence="0">
                  <emma:literal>少</emma:literal>
                </emma:interpretation>
                <emma:interpretation id="interp97" emma:lang="zh-CN" emma:confidence="0">
                  <emma:literal>.</emma:literal>
                </emma:interpretation>
                <emma:interpretation id="interp98" emma:lang="zh-CN" emma:confidence="0">
                  <emma:literal>丿</emma:literal>
                </emma:interpretation>
                <emma:interpretation id="interp99" emma:lang="zh-CN" emma:confidence="0">
                  <emma:literal>y</emma:literal>
                </emma:interpretation>
              </emma:one-of>
            </emma:emma>
          </inkml:annotationXML>
          <inkml:trace contextRef="#ctx0" brushRef="#br0" timeOffset="42140">22121 7749 6784,'-8'55'2528,"8"-55"-1344,-5-46-736,5 34 1216,5 12-960,-1 0 672,0 3-832,1 6 288,0 1-480,-5-4 31,0 2-255,-5 3-128,0 9-32,-3-6-1375,0 5 767,-2-13-4256,5-4 2720</inkml:trace>
        </inkml:traceGroup>
        <inkml:traceGroup>
          <inkml:annotationXML>
            <emma:emma xmlns:emma="http://www.w3.org/2003/04/emma" version="1.0">
              <emma:interpretation id="{BD040018-8C49-448C-B810-D3603662F6F7}" emma:medium="tactile" emma:mode="ink">
                <msink:context xmlns:msink="http://schemas.microsoft.com/ink/2010/main" type="inkWord" rotatedBoundingBox="22262,6168 22873,6150 22897,6946 22285,6964"/>
              </emma:interpretation>
              <emma:one-of disjunction-type="recognition" id="oneOf20">
                <emma:interpretation id="interp100" emma:lang="zh-CN" emma:confidence="0">
                  <emma:literal>它</emma:literal>
                </emma:interpretation>
                <emma:interpretation id="interp101" emma:lang="zh-CN" emma:confidence="0">
                  <emma:literal>中</emma:literal>
                </emma:interpretation>
                <emma:interpretation id="interp102" emma:lang="zh-CN" emma:confidence="0">
                  <emma:literal>巾</emma:literal>
                </emma:interpretation>
                <emma:interpretation id="interp103" emma:lang="zh-CN" emma:confidence="0">
                  <emma:literal>宁</emma:literal>
                </emma:interpretation>
                <emma:interpretation id="interp104" emma:lang="zh-CN" emma:confidence="0">
                  <emma:literal>风</emma:literal>
                </emma:interpretation>
              </emma:one-of>
            </emma:emma>
          </inkml:annotationXML>
          <inkml:trace contextRef="#ctx0" brushRef="#br0" timeOffset="49092">22530 7161 4736,'-5'11'1824,"5"-11"-960,-3 6-160,-2-4 1504,10 6-1216,-5 0 1024,3 4-1184,2 4 480,0-1-768,-5 4 191,3 5-415,2-1-32,0 2-192,-1-6-480,0 0 192,-4-7-1823,5 2 1119,-5-6-4064,5 0 2784</inkml:trace>
          <inkml:trace contextRef="#ctx0" brushRef="#br0" timeOffset="49408">22599 7196 5760,'5'-5'2176,"-5"5"-1152,22-3-832,-6-1 672,2 4-512,5-7 192,3-2-320,0-2 64,5 3-160,-1-8 224,6 1-224,8-9 608,4 4-448,-8 1 608,-4 8-512,-8-6 640,0 11-576,-6-2 703,-5 3-671,-9 18 544,7 2-576,-12 4 256,2 5-416,-10-1 0,2 0-192,-12 1 0,2-1-32,-8 1-832,4 4 416,-9-6-1824,2-2 1217,-2-9-2817,8 0 2112</inkml:trace>
          <inkml:trace contextRef="#ctx0" brushRef="#br0" timeOffset="49993">22965 7426 6400,'0'-12'2464,"0"12"-1344,-6 0-256,2 0 1760,8 4-1440,-8-4 991,0 4-1279,-5 0 576,1 8-832,-5-4 256,3 3-512,-11 6 96,3-3-320,-13 2-480,10-1 128,-9-2-1600,7-2 992,2-8-3743,6 6 2527,7-9-3392,12 0 3072</inkml:trace>
          <inkml:trace contextRef="#ctx0" brushRef="#br0" timeOffset="49777">22792 6950 6272,'-3'-3'2368,"3"3"-1280,3 8-352,-3-5 1408,5 5-1216,-5 12 576,5 3-928,-5 4 351,0 1-575,0 0 384,0 2-416,0 6 544,3 3-480,7 3 352,-5-3-416,-5 8 192,3-4-288,-3 8 128,5-1-192,-5 0 64,5 5-128,-2-11-64,6-10 0,0-6-608,0-1 320,-1-12-1440,1 1 928,0-13-2527,4-3 1823,-4-11-3744,0 3 2944</inkml:trace>
        </inkml:traceGroup>
        <inkml:traceGroup>
          <inkml:annotationXML>
            <emma:emma xmlns:emma="http://www.w3.org/2003/04/emma" version="1.0">
              <emma:interpretation id="{3BA023CB-8C1C-431D-8FCA-1C43A5A20673}" emma:medium="tactile" emma:mode="ink">
                <msink:context xmlns:msink="http://schemas.microsoft.com/ink/2010/main" type="inkWord" rotatedBoundingBox="23099,6349 23713,6330 23728,6864 23115,6882"/>
              </emma:interpretation>
              <emma:one-of disjunction-type="recognition" id="oneOf21">
                <emma:interpretation id="interp105" emma:lang="zh-CN" emma:confidence="0">
                  <emma:literal>的</emma:literal>
                </emma:interpretation>
                <emma:interpretation id="interp106" emma:lang="zh-CN" emma:confidence="0">
                  <emma:literal>幻</emma:literal>
                </emma:interpretation>
                <emma:interpretation id="interp107" emma:lang="zh-CN" emma:confidence="0">
                  <emma:literal>沁</emma:literal>
                </emma:interpretation>
                <emma:interpretation id="interp108" emma:lang="zh-CN" emma:confidence="0">
                  <emma:literal>ⅳ</emma:literal>
                </emma:interpretation>
                <emma:interpretation id="interp109" emma:lang="zh-CN" emma:confidence="0">
                  <emma:literal>∞</emma:literal>
                </emma:interpretation>
              </emma:one-of>
            </emma:emma>
          </inkml:annotationXML>
          <inkml:trace contextRef="#ctx0" brushRef="#br0" timeOffset="51110">23400 7353 6912,'-19'46'2624,"19"-46"-1408,0 28-640,0-16 1376,0 2-1120,0 7 608,0 2-864,-5 4 351,5 7-575,-8 10-32,8-8-192,-5-17-160,10-7 0,-5-12-256,8 0 160,2-17-320,4 3 288,-2-14-160,6 4 193,-5-4 63,5 9 64,-5-1 64,5 6-32,-6 3 63,6 2-63,-5 4 320,0 5-160,-5 5 384,6 4-320,-5 2 224,-1 0-256,-3 1 64,-1-1-160,-4-3 0,0 0-64,0-8-416,0 0 224,0-11-544,4 3 384,6-12-288,6 4 320,2-10-64,4 5 192,-4-2-127,4 4 127,-4-1-128,4 9 128,-1-1 0,2 5 64,-2-5 128,2 7-32,-7 2 128,2 3-96,-1 0 480,1 8-321,-5-4 417,0 7-384,0 5 384,0-2-384,-8 0 448,5 0-416,-15 3 160,5 2-288,-10-3 128,2 4-160,-10-6 288,5 2-224,-5-8 256,10 4-256,-10-9 96,10 2-160,-2-10 64,6 2-96,0-9-128,8-1 0,0-9-480,10-1 288,-5-12-1184,4 7 800,5-19-2495,-2 8 1759,2 0-4128,0 8 3072</inkml:trace>
          <inkml:trace contextRef="#ctx0" brushRef="#br0" timeOffset="50425">23432 7145 7552,'-12'-11'2816,"12"11"-1536,-40 19-576,28-14 1536,6 1-1248,-1-1 575,7 4-927,0-6 128,7 5-448,-1-8-32,6 0-192,7 0-64,-2 0 0,-1 0-192,8 0 96,-7-4-1088,1 4 608,-10-4-2719,0 8 1823,-8-4-3520,5 0 2816</inkml:trace>
        </inkml:traceGroup>
        <inkml:traceGroup>
          <inkml:annotationXML>
            <emma:emma xmlns:emma="http://www.w3.org/2003/04/emma" version="1.0">
              <emma:interpretation id="{DA8545B1-EFF7-4C13-8A85-DD4FBB2587CF}" emma:medium="tactile" emma:mode="ink">
                <msink:context xmlns:msink="http://schemas.microsoft.com/ink/2010/main" type="inkWord" rotatedBoundingBox="24035,6061 24800,6039 24827,6939 24061,6961"/>
              </emma:interpretation>
              <emma:one-of disjunction-type="recognition" id="oneOf22">
                <emma:interpretation id="interp110" emma:lang="zh-CN" emma:confidence="0">
                  <emma:literal>误</emma:literal>
                </emma:interpretation>
                <emma:interpretation id="interp111" emma:lang="zh-CN" emma:confidence="0">
                  <emma:literal>俣</emma:literal>
                </emma:interpretation>
                <emma:interpretation id="interp112" emma:lang="zh-CN" emma:confidence="0">
                  <emma:literal>谈</emma:literal>
                </emma:interpretation>
                <emma:interpretation id="interp113" emma:lang="zh-CN" emma:confidence="0">
                  <emma:literal>诶</emma:literal>
                </emma:interpretation>
                <emma:interpretation id="interp114" emma:lang="zh-CN" emma:confidence="0">
                  <emma:literal>淡</emma:literal>
                </emma:interpretation>
              </emma:one-of>
            </emma:emma>
          </inkml:annotationXML>
          <inkml:trace contextRef="#ctx0" brushRef="#br0" timeOffset="52282">24350 7110 7296,'-5'-4'2720,"5"4"-1472,-21-4-480,21 4 1440,3 4-1248,2-8 256,5 2-737,-2 2-31,5 6-256,0-2-96,0 5-64,0-9-672,1 3 352,-10 1-1791,5 0 1151,-9 0-1696,3 7 1504,-11 2-448,0 7 928,-19 2 800,6 2-64,-2-9 1408,10 0-800,0-3 1152,5 4-1056,-2-4 576,6 2-800,4-9 192,4-2-448,1 3 96,3-4-257,5 6 289,2 4-256,-2 0 608,0 0-448,-5 0 608,5 2-544,-8 6 480,3 0-480,-3 4 256,0-2-384,-5 6 128,4 0-256,-4 2 0,4 6-96,0-14-64,1-2 32,-2-7 32,3-2-32,-2-7-160,1 0 64,-2-12-544,2 3 352,0-9-1152,-1 3 768,0-13-1536,4 0 1216,-3-20-1439,5 10 1375,-2-20-1024,5 6 1152,0-10-160,0 8 640,0-8 576,2 10-32,-2-3 928,0 12-576,-6 0 1280,4 13-992,-3-1 960,-1 10-992,-2 6 479,1 6-703,-2 10 288,0 3-480,0 6-32,1 6-160,-2 0-288,2 4 64,0-10-1440,0 0 833,-5-8-3073,3 2 2112,2-12-2912,0-4 2592</inkml:trace>
          <inkml:trace contextRef="#ctx0" brushRef="#br0" timeOffset="53168">24789 6849 5120,'13'-8'1920,"-13"8"-1024,13-5-288,-8 2 1376,-2 6-1088,7-3 768,3 0-992,-5 0 640,5 5-768,-3-2 735,3 5-767,-9 0 480,5 4-576,-9 4 32,0 4-256,-9-1-32,5 4-96,-14 5-64,5-1 32,-13 0 32,8-4-32,-4 1 128,4-4-96,5-6-96,10 3 0,-2-9-32,10 3 0,-2-8 0,6 2 0,-1-5 128,2 0-32,-2 0-32,0 0 32,-2-5-256,3 5 128,-14 0-384,1 8 256,-10 4-224,2 4 256,-11 0-64,7-2 160,-6 3 480,8-2-192,-4 4 544,6 0-416,4-5 0,8-8-192,3-2-96,10 0 0,5-8-192,4 0 96,-1-2-544,5-2 352,1-4-960,-1 4 704,-13 3-1183,0 5 959,-13 0-800,5 8 896,-15 0-64,2 3 384,-18 5 576,4 1-128,-9-2 1024,5 1-640,-9-2 960,14 6-832,3-7 543,10-2-703,-2-3 160,10-1-352,5-2-96,8-2-128,5-6-64,3 3 32,6-8-32,-1 0 0,-1-7 0,7 2 0,-10-1-512,-6 2 288,-1-4-544,-2 4 448,-10 1 1,2 6 191,-10-3 160,5 4 0,-8-4 319,3 8-159,-3-2 384,8 4-320,-10-2 384,7 4-384,-7 0 512,7 8-448,-7 0 416,10 4-416,-12 0 256,3 4-320,-4-1 192,3 4-224,-7 4 64,4 0-160,-4 4 64,3 6-96,-6 1-832,2-4 384,-5-2-2240,10-1 1440,-5-8-3167,5-3 2431,5-12-3040,8-6 2784</inkml:trace>
          <inkml:trace contextRef="#ctx0" brushRef="#br0" timeOffset="53371">24728 7474 6656,'4'-13'2528,"-4"13"-1344,22 0-384,-17 0 1664,3 8-1376,0-3 991,7 6-1247,1 4 480,2 1-768,0 0 128,-1 4-384,4 2-32,7-3-160,-2 6-192,0-2 32,-4-4-1504,0 4 832,-4-15-3967,-1 0 2591,1-16-3264,-1 0 3072</inkml:trace>
        </inkml:traceGroup>
        <inkml:traceGroup>
          <inkml:annotationXML>
            <emma:emma xmlns:emma="http://www.w3.org/2003/04/emma" version="1.0">
              <emma:interpretation id="{C07B4F05-22E0-449C-B5C0-494CE33A367D}" emma:medium="tactile" emma:mode="ink">
                <msink:context xmlns:msink="http://schemas.microsoft.com/ink/2010/main" type="inkWord" rotatedBoundingBox="24868,5982 25413,5966 25444,7029 24900,7045"/>
              </emma:interpretation>
              <emma:one-of disjunction-type="recognition" id="oneOf23">
                <emma:interpretation id="interp115" emma:lang="zh-CN" emma:confidence="0">
                  <emma:literal>差</emma:literal>
                </emma:interpretation>
                <emma:interpretation id="interp116" emma:lang="zh-CN" emma:confidence="0">
                  <emma:literal>羌</emma:literal>
                </emma:interpretation>
                <emma:interpretation id="interp117" emma:lang="zh-CN" emma:confidence="0">
                  <emma:literal>恙</emma:literal>
                </emma:interpretation>
                <emma:interpretation id="interp118" emma:lang="zh-CN" emma:confidence="0">
                  <emma:literal>羔</emma:literal>
                </emma:interpretation>
                <emma:interpretation id="interp119" emma:lang="zh-CN" emma:confidence="0">
                  <emma:literal>桌</emma:literal>
                </emma:interpretation>
              </emma:one-of>
            </emma:emma>
          </inkml:annotationXML>
          <inkml:trace contextRef="#ctx0" brushRef="#br0" timeOffset="53623">25371 6817 8448,'0'-7'3232,"0"7"-1728,5 7-1056,-1-2 1376,2 3-1056,-6-2 351,3 2-671,2 0-544,-1 4 32,0-4-2335,0 0 1311,2-5-4128,-2 2 2944</inkml:trace>
          <inkml:trace contextRef="#ctx0" brushRef="#br0" timeOffset="54555">25582 6756 7552,'0'4'2880,"0"-4"-1536,0 7-736,0-7 1472,0 0-1184,0 0 575,0 9-895,-8-1 64,4 3-384,-18 5-96,4 4-96,-7-1 32,2 1-64,-7 2 128,4 6-96,-5-9 32,8 4-32,-3 1 32,8-1-64,10-4 128,8-3-96,5-4-32,4-4 0,3-8-128,6 0 64,8-3-256,2-2 160,-12-3-448,2 8 320,-9 0-448,-1 8 416,-13 4-288,2 0 321,-15 0 95,5 2 64,-14 2 799,6 4-383,-5-4 576,8-2-512,0 0 64,10 0-256,4-6 96,4 4-160,8-12-64,10 4-32,8-8-384,1 0 192,-6-4-992,1 8 640,-5-2-1471,-3 2 1119,-11 0-1024,2 2 1120,-18 2-256,4 8 608,-17 0 448,5 7 0,-10 1 1024,5 3-608,-5-4 1248,13 5-960,0-4 832,6-1-897,-2-5 353,4 6-576,10-12 0,6 0-256,6-8-96,6 4-64,8-8-384,0 1 192,6-10-1152,-2 1 737,-2-2-2209,-3 1 1568,-4-1-2784,-3 3 2272,-5-9-1568,-3 7 1920,-7-10 4736,-11 12-832,0-5 672,-2 4-1824,2-3 512,3 3-1152,-3 4 639,8 8-831,-9-4 640,9 8-672,-9 0 576,9 8-608,-9 0 512,5 4-544,-5 6 320,0 1-448,-8 9 128,-1-1-288,-8 16-64,9 0-64,-15 3-32,6 0 0,-4 6-640,4-9 352,0-5-1568,11-3 1024,2-7-2016,5-9 1601,-2-7-3361,10-5 2592,0-11-2496,10 0 2592</inkml:trace>
          <inkml:trace contextRef="#ctx0" brushRef="#br0" timeOffset="55041">25425 7508 8704,'5'0'3328,"-5"0"-1792,3 0-1152,2 0 928,-1 0-800,5 0-32,0 0-320,-1-4-97,6 4-31,-4-4-32,2 4 0,-4-4 0,0 8 0,-2-4 352,-2 4-192,-4 0 704,0 0-480,0-1 608,0 1-576,0 1 288,0 3-416,-4-2 64,4 8-224,-8 0-64,8 5-32,-6 6-32,6-3 0,-8 3 128,4-3-64,-4-2 384,8-4-224,-6-1 320,2 1-320,-4-8 224,8 3-224,0-11-64,3 3-96,2-6-64,7-1 32,2-3-128,-2 2 64,6-3-32,6 8 0,-4-11-448,8 3 288,-7-7-832,2 7 608,-11-4-1280,2 8 960,-10-3-1887,0 2 1503,-4-3-4032,0 8 2912</inkml:trace>
        </inkml:traceGroup>
        <inkml:traceGroup>
          <inkml:annotationXML>
            <emma:emma xmlns:emma="http://www.w3.org/2003/04/emma" version="1.0">
              <emma:interpretation id="{7353E8EF-D974-453A-BB91-393221C00E41}" emma:medium="tactile" emma:mode="ink">
                <msink:context xmlns:msink="http://schemas.microsoft.com/ink/2010/main" type="inkWord" rotatedBoundingBox="25783,6047 26642,6022 26666,6835 25807,6860"/>
              </emma:interpretation>
              <emma:one-of disjunction-type="recognition" id="oneOf24">
                <emma:interpretation id="interp120" emma:lang="zh-CN" emma:confidence="0">
                  <emma:literal>很</emma:literal>
                </emma:interpretation>
                <emma:interpretation id="interp121" emma:lang="zh-CN" emma:confidence="0">
                  <emma:literal>浪</emma:literal>
                </emma:interpretation>
                <emma:interpretation id="interp122" emma:lang="zh-CN" emma:confidence="0">
                  <emma:literal>艰</emma:literal>
                </emma:interpretation>
                <emma:interpretation id="interp123" emma:lang="zh-CN" emma:confidence="0">
                  <emma:literal>限</emma:literal>
                </emma:interpretation>
                <emma:interpretation id="interp124" emma:lang="zh-CN" emma:confidence="0">
                  <emma:literal>垠</emma:literal>
                </emma:interpretation>
              </emma:one-of>
            </emma:emma>
          </inkml:annotationXML>
          <inkml:trace contextRef="#ctx0" brushRef="#br0" timeOffset="57208">26461 6845 7296,'3'0'2816,"-3"0"-1536,13 5-576,-8-5 1312,3 3-1120,6-3 288,0 0-737,4-3 161,-2 3-352,6-5 64,0 2-192,5-5 224,-1 5-224,-5-6 608,7 9-448,-12-5 736,2 5-576,-9-3 544,4 6-544,-8-3 384,-2 8-480,-6 1 256,3 2-352,-5 5-160,5 0-32,-4 7-64,4 0 0,-9 9 64,4 2-32,-7-1-736,7-7 416,-13 1-1888,10-2 1216,-15-3-2400,11-3 1921,-10-2-1537,4-6 1728,-4-8-96,8 3 768,-6-6 1024,6 0-256,-4 0 1472,9 0-928,-4-6 864,9 6-928,-5-8 224,4 2-544,5-11 95,5 10-287,0-8-64,8 2-64,0-1-32,-1 5 0,-2 6 256,4 3-128,-14 12 448,0 2-320,-10 6 800,2 4-608,-6-5 640,5 4-608,1-4 32,3 6-320,1-6 32,4-4-128,0-7-608,9-3 256,-1-13-1248,9 3 864,-3-7-1408,-2 1 1153,-2-17-1057,-2 6 1120,-8-14-192,6 9 608,-14-15 512,2 11-32,-4 3 800,2 9-480,-4-6 672,4 11-608,-7 5 480,12 9-512,-7 12 543,10 7-543,-8 12 704,3 5-640,0 3 608,5 3-608,-3 13 320,-2-5-480,-3-3 64,8-8-256,-5 0-64,5 0-32,-5 0-832,5-4 448,0-15-1536,5-4 1056,0-12-1663,8 0 1407,0-17-1504,5 7 1472,0-13-928,2-1 1184,4-8 64,-4 4 448,3-4 1152,-2 6-416,2-9 1696,-2 12-1152,-8 2 1600,5 9-1440,-9 0 1023,4 8-1215,-4 5 576,0 6-832,-14 1 352,5 4-576,-13 0 32,0 3-256,-9-4-320,4 4 64,-8-2-1408,4-2 832,-4-7-2784,4 3 1921,-8-11-2209,6 5 2112,7-13-640,14 0 1280,-7-7 704,10 2 192,-4-2 1792,8 4-960,-4 6 1952,5 5-1536,0 0 992,7 5-1280,2-2 639,-2 0-863,6 2 416,4 4-640,14 2 256,2 9-416,-2-6 192,-6 2-256,-4 0 64,5-1-160,0 1-704,5 0 320,-10-9-2304,0 6 1408</inkml:trace>
          <inkml:trace contextRef="#ctx0" brushRef="#br0" timeOffset="55987">26238 6978 5504,'0'-8'2112,"0"8"-1152,12 0-416,-8-4 1472,1 4-1120,0-4 1152,-2 4-1216,2-4 576,-1 8-833,-8-4 353,4 0-576,-5 0 320,2 8-384,-11 3 64,2 9-224,-16 4 0,7-1-64,-10 1-320,5-1 128,-4-4-672,12 1 480,0-9-672,5 5 576,3-8-415,10 4 479,10-8-384,3 0 416,5-4-192,0 0 320,-2 0-64,2 3 160,-8 2 64,2 3 32,-12 3 64,5 0-32,-20 9 480,7 0-288,-14 2 608,6 2-448,-8-4 160,12 0-320,-1-9-129,8 5-63,5-8-127,10 3 63,2-2 32,6-3 0,-2-1 63,2 3-31,-4 4 192,4-1-128,-9 5 800,4 3-480,-13 4 864,4 1-704,-4 2 256,0 7-480,0-10-128,0 1-128,0-21-640,4 0 288,1-18-1728,8 4 1088,-5-21-3263,5 1 2335,-3-16-3168,-2 8 2816</inkml:trace>
        </inkml:traceGroup>
        <inkml:traceGroup>
          <inkml:annotationXML>
            <emma:emma xmlns:emma="http://www.w3.org/2003/04/emma" version="1.0">
              <emma:interpretation id="{F491B438-D53A-457F-A3E0-0A45E57BC182}" emma:medium="tactile" emma:mode="ink">
                <msink:context xmlns:msink="http://schemas.microsoft.com/ink/2010/main" type="inkWord" rotatedBoundingBox="26818,6296 27318,6281 27335,6831 26834,6845"/>
              </emma:interpretation>
              <emma:one-of disjunction-type="recognition" id="oneOf25">
                <emma:interpretation id="interp125" emma:lang="zh-CN" emma:confidence="0">
                  <emma:literal>大</emma:literal>
                </emma:interpretation>
                <emma:interpretation id="interp126" emma:lang="zh-CN" emma:confidence="0">
                  <emma:literal>丈</emma:literal>
                </emma:interpretation>
                <emma:interpretation id="interp127" emma:lang="zh-CN" emma:confidence="0">
                  <emma:literal>木</emma:literal>
                </emma:interpretation>
                <emma:interpretation id="interp128" emma:lang="zh-CN" emma:confidence="0">
                  <emma:literal>夫</emma:literal>
                </emma:interpretation>
                <emma:interpretation id="interp129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57910">27128 7267 9216,'-18'-4'3424,"18"4"-1856,4 4-1184,0-4 1184,1 0-897,4 0-63,4 0-384,4-4 64,5 4-160,4-8 0,10 3-64,7-9-768,6 5 416,-10-2-1183,-8 3 831,-8-8-1184,-2 9 1024,-12-6-224,-5 5 608,-8 2 576,0 1-32,-19-7 1088,5 1-672,-3-5 1088,8 8-928,-5-3 575,10 2-735,-2 3 480,5 1-576,2 5 448,3 8-480,0 1 320,0 2-416,-5 5 320,1-1-352,-4 4 416,2 6-416,-2-3 288,4 5-320,-10 4-64,2 0-128,-14 5-64,3-5 32,-8 4-1088,5-4 576,-5 0-3328,9-4 2112,1-7-4767,3-1 3647</inkml:trace>
          <inkml:trace contextRef="#ctx0" brushRef="#br0" timeOffset="58118">27192 7410 8960,'10'-3'3328,"-10"3"-1792,26 3-1152,-18 1 1472,7 4-1057,6-4 673,5 8-864,9 2 224,4 8-480,-3-3 32,-5 0-256,5 1-352,-6 2 128,-4 2-2016,-5-6 1152,-3-4-4959,-5-6 3295</inkml:trace>
        </inkml:traceGroup>
        <inkml:traceGroup>
          <inkml:annotationXML>
            <emma:emma xmlns:emma="http://www.w3.org/2003/04/emma" version="1.0">
              <emma:interpretation id="{1CE5A4F9-6BE7-4763-BE20-28FA306C8B21}" emma:medium="tactile" emma:mode="ink">
                <msink:context xmlns:msink="http://schemas.microsoft.com/ink/2010/main" type="inkWord" rotatedBoundingBox="27637,6732 27672,6731 27674,6781 27638,6782"/>
              </emma:interpretation>
              <emma:one-of disjunction-type="recognition" id="oneOf26">
                <emma:interpretation id="interp130" emma:lang="zh-CN" emma:confidence="0">
                  <emma:literal>、</emma:literal>
                </emma:interpretation>
                <emma:interpretation id="interp131" emma:lang="zh-CN" emma:confidence="0">
                  <emma:literal>.</emma:literal>
                </emma:interpretation>
                <emma:interpretation id="interp132" emma:lang="zh-CN" emma:confidence="0">
                  <emma:literal>。</emma:literal>
                </emma:interpretation>
                <emma:interpretation id="interp133" emma:lang="zh-CN" emma:confidence="0">
                  <emma:literal>·</emma:literal>
                </emma:interpretation>
                <emma:interpretation id="interp134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58353">27895 7519 11392,'-9'17'4224,"9"-17"-2305,16 16-2239,-16-16 64,10 6 0,-10-6-3135,10 10 1855</inkml:trace>
        </inkml:traceGroup>
        <inkml:traceGroup>
          <inkml:annotationXML>
            <emma:emma xmlns:emma="http://www.w3.org/2003/04/emma" version="1.0">
              <emma:interpretation id="{4A146296-DF6F-47AE-8FEF-9F983A24FFAF}" emma:medium="tactile" emma:mode="ink">
                <msink:context xmlns:msink="http://schemas.microsoft.com/ink/2010/main" type="inkWord" rotatedBoundingBox="28026,5965 28993,5937 29018,6789 28052,6818"/>
              </emma:interpretation>
              <emma:one-of disjunction-type="recognition" id="oneOf27">
                <emma:interpretation id="interp135" emma:lang="zh-CN" emma:confidence="0">
                  <emma:literal>优</emma:literal>
                </emma:interpretation>
                <emma:interpretation id="interp136" emma:lang="zh-CN" emma:confidence="0">
                  <emma:literal>伏</emma:literal>
                </emma:interpretation>
                <emma:interpretation id="interp137" emma:lang="zh-CN" emma:confidence="0">
                  <emma:literal>優</emma:literal>
                </emma:interpretation>
                <emma:interpretation id="interp138" emma:lang="zh-CN" emma:confidence="0">
                  <emma:literal>代</emma:literal>
                </emma:interpretation>
                <emma:interpretation id="interp139" emma:lang="zh-CN" emma:confidence="0">
                  <emma:literal>犹</emma:literal>
                </emma:interpretation>
              </emma:one-of>
            </emma:emma>
          </inkml:annotationXML>
          <inkml:trace contextRef="#ctx0" brushRef="#br0" timeOffset="59389">28663 6869 9216,'-13'3'3424,"13"-3"-1856,-5 5-1280,0-5 1344,10 0-961,-10 0 481,5 6-704,-8 11 192,3-1-384,-8 6 128,8 1-224,-16 9 128,8 2-160,-22 14 160,4 2-192,-8 2 192,3-5-192,-3-2-320,9 2 128,-1-8-1312,13-3 768,0-13-1919,15-7 1439,6-20-1792,7-4 1664,7-11-384,9 3 992,5-12 448,3 9 128,-6-1 928,-2 9-480,0-9 2016,4 4-1312,-12 5 1344,0 7-1409,-10 4 737,2 4-1024,-7 4 448,2 8-672,-5 10 128,5 2-352,-10 4 32,5-1-192,-5 3 64,2 2-96,-2-5-192,5 1 32,-5-9-800,10 0 448,-5-11-2048,5-5 1344,-5-11-3135,8 1 2367,0-21-2912,5 10 2752</inkml:trace>
          <inkml:trace contextRef="#ctx0" brushRef="#br0" timeOffset="59957">28701 7227 8576,'-13'3'3232,"13"-3"-1728,23-11-992,-15 8 1504,2 6-1185,6-6 481,7 3-800,3-8 0,-1 5-320,19-10-32,0 10-96,1-17-544,-1 1 256,-13-1-1536,-5 4 993,-13-3-1921,0 7 1504,-18-4-1120,-3 5 1344,-15-1-64,7 4 608,-7-3 1024,10 3-288,-4-3 1504,9 6-1024,-2-2 1056,6 7-1056,0 0 640,4 7-832,-5 9 511,5 3-639,-5 9 512,10 0-544,-10 2 320,1 1-448,-5 5 256,1 2-320,-15 4 0,2 2-160,-5-8-960,8-5 448,-4-9-1728,4 2 1184,10-24-1311,12 0 1311,10-19-576,6 3 896,3-4 128,-2 9 320,2 0 1248,-2 6-544,-3 1 1632,-5 8-1216,-3 4 959,-2 3-1055,-4 6 672,5 2-864,0-4 288,-1 4-544,10-3 0,0 1-224,3-17-576,2 0 192,3-20-384,-3-12-928,-7-2-2271,2-2 1983,-9-19-3424,4 9 3008</inkml:trace>
          <inkml:trace contextRef="#ctx0" brushRef="#br0" timeOffset="60172">29115 6728 9856,'-10'11'3680,"10"-11"-1984,0 9-1056,0-4 1503,5-2-1215,0 5 544,3 3-896,-3 1 128,3-1-416,2 2-384,3 1 32,0-2-1760,5 1 1024,-5-6-3647,-1 5 2495,2-8-3488,3 3 3104</inkml:trace>
        </inkml:traceGroup>
        <inkml:traceGroup>
          <inkml:annotationXML>
            <emma:emma xmlns:emma="http://www.w3.org/2003/04/emma" version="1.0">
              <emma:interpretation id="{EF07BF83-738B-4B81-9C98-2350327C4223}" emma:medium="tactile" emma:mode="ink">
                <msink:context xmlns:msink="http://schemas.microsoft.com/ink/2010/main" type="inkWord" rotatedBoundingBox="29160,6076 29973,6052 29993,6708 29179,6732"/>
              </emma:interpretation>
              <emma:one-of disjunction-type="recognition" id="oneOf28">
                <emma:interpretation id="interp140" emma:lang="zh-CN" emma:confidence="0">
                  <emma:literal>化</emma:literal>
                </emma:interpretation>
                <emma:interpretation id="interp141" emma:lang="zh-CN" emma:confidence="0">
                  <emma:literal>他</emma:literal>
                </emma:interpretation>
                <emma:interpretation id="interp142" emma:lang="zh-CN" emma:confidence="0">
                  <emma:literal>佔</emma:literal>
                </emma:interpretation>
                <emma:interpretation id="interp143" emma:lang="zh-CN" emma:confidence="0">
                  <emma:literal>仳</emma:literal>
                </emma:interpretation>
                <emma:interpretation id="interp144" emma:lang="zh-CN" emma:confidence="0">
                  <emma:literal>㐶</emma:literal>
                </emma:interpretation>
              </emma:one-of>
            </emma:emma>
          </inkml:annotationXML>
          <inkml:trace contextRef="#ctx0" brushRef="#br0" timeOffset="60805">29658 6861 7808,'0'-5'2880,"-5"5"-1536,5 0-1568,5 5 2912,8-2-864,-13-3-289,10 8-287,-15 0-768,-3 12 0,-7-4 32,-1 15-192,-7 3-96,-3 6-128,-9-9-96,1 3-480,-2-1-160,5-19-800,9 2-384,9-4-639,13-16-289,9-4 544,4 0 352,-5-8 1024,15 13 416,-2 6 416,-3 2 256,0 14 2880,-5 4-704,0 1-128,-4 15-768,-5 0-289,6 3-159,-10-3-32,0 5-224,0-5-128,-6-8-384,6-7-128,6-5-768,-3-16-256,6-6-1344,5-16-543,11-22-2145</inkml:trace>
          <inkml:trace contextRef="#ctx0" brushRef="#br0" timeOffset="61354">29789 6947 6400,'5'-11'2464,"-5"6"-1344,9 5-256,-5 5 928,6 2-288,-2 5 0,0 3-321,2 21-63,-2-1-640,-3-1 128,0 5 64,-5 11 64,3-6 96,2-2-160,3-3-96,7-3-64,1-5 0,7-7-416,3-5-128,17-7 64,-2-4 96,-2-5-32,-4 2-64,-4-5 64,-5-5 0,-5-3-32,2 5 32,-10 0-64,-5-14-32,-8-2-128,0-4-64,-8-4-896,0-6-320,3-1-1408,0-21-607,10 0-1633</inkml:trace>
          <inkml:trace contextRef="#ctx0" brushRef="#br0" timeOffset="61036">30087 6975 8320,'5'-5'3072,"-5"5"-1664,23 8-736,-23-5 896,8 5-65,-8-3 129,5 10-416,-10 12-160,0-2-608,-8-6 0,-5 4 0,-3 0-224,-5-4-64,-4 0-320,-1-2-128,0-6-1056,0-6-384,8-10-1119,5 2-417,3-8-1024</inkml:trace>
        </inkml:traceGroup>
        <inkml:traceGroup>
          <inkml:annotationXML>
            <emma:emma xmlns:emma="http://www.w3.org/2003/04/emma" version="1.0">
              <emma:interpretation id="{9B8F6032-411C-4F5C-A041-27CEE6B604E6}" emma:medium="tactile" emma:mode="ink">
                <msink:context xmlns:msink="http://schemas.microsoft.com/ink/2010/main" type="inkWord" rotatedBoundingBox="30262,5816 31258,5786 31289,6832 30293,6861"/>
              </emma:interpretation>
              <emma:one-of disjunction-type="recognition" id="oneOf29">
                <emma:interpretation id="interp145" emma:lang="zh-CN" emma:confidence="0">
                  <emma:literal>算</emma:literal>
                </emma:interpretation>
                <emma:interpretation id="interp146" emma:lang="zh-CN" emma:confidence="0">
                  <emma:literal>箅</emma:literal>
                </emma:interpretation>
                <emma:interpretation id="interp147" emma:lang="zh-CN" emma:confidence="0">
                  <emma:literal>篡</emma:literal>
                </emma:interpretation>
                <emma:interpretation id="interp148" emma:lang="zh-CN" emma:confidence="0">
                  <emma:literal>幂</emma:literal>
                </emma:interpretation>
                <emma:interpretation id="interp149" emma:lang="zh-CN" emma:confidence="0">
                  <emma:literal>篱</emma:literal>
                </emma:interpretation>
              </emma:one-of>
            </emma:emma>
          </inkml:annotationXML>
          <inkml:trace contextRef="#ctx0" brushRef="#br0" timeOffset="62254">30624 6608 5888,'-9'-8'2272,"9"16"-1216,-5-13-448,5 5 672,5 5 64,4 1 64,-1 2-288,1 17-64,0-6-577,-1 1 1,2 2-32,-2 3 256,0-3 128,-3 1-192,0 2-32,0-6-448,-5 0-64,0-8-96,0-2 64,0-9-896,-5-9-352,5-7-768,0 2-223,13-11 639,5 0 352,0 0 640,-5 11 288,4 1 64,0 10 160,-4 3 544,1 11 1088,-1 5-128,0-1-320,0 1-224,0 0-417,-5-4-95,10-12-224,-5-9-480,10-7-192,-6-10-63,17 2-1,-3 1 224,0 7 192,0 0 32,0 4 32,0 4 64,0 5 64,-5 3 384,1 0 256,-6 0 63,-3 0 33,0 0-256,-10 3-288,-8 5-160,0 0-992,-18 0-352,-3 4-1151,-15-4-481,-7-5-928</inkml:trace>
          <inkml:trace contextRef="#ctx0" brushRef="#br0" timeOffset="62472">30908 6806 6656,'-13'24'2528,"10"-12"-1344,-2 10-256,5-9 896,0 10-288,0-3-32,0 7-321,5-4-63,-2 7-640,-3-6 0,5 0-32,-5-5-96,5-3-32,-2-5-192,-3 1-32,-3-12-384,3 8-128,0-8-320,0-8-64,8-4-224,-3-7 0,0-8-671,8 1-257,-5-7-512,0 2-160,7 1-192</inkml:trace>
          <inkml:trace contextRef="#ctx0" brushRef="#br0" timeOffset="63658">30553 7434 7552,'-13'0'2880,"8"-4"-1536,5 4-992,0 0 736,9 0 64,0 0 96,0 0-65,4 0 65,0 0-672,0 0 96,5 4 0,0-4-224,-2 5-32,-2-5-96,12-5 32,5 1-128,-5 1 32,23-10 32,16 1-192,1-10-128,1 6-96,2-4 96,1 6 0,9-7 32,-9 9 0,-8 1 0,-10 3 0,-7 0 64,-11 5-96,-8-6-64,-8 1-224,-13 13-128,-10-2-448,-13-3-256,-8 5-416,-4-1-159,-5 4-353,-8-8-64,-3 0 128,-1 0 96,-9 0 224,7 3 320,0-3 928,10 0 1152,4 0 608,4 0 448,10 5 96,-2-5-160,0 0-96,10-5-864,5 5 256,0 5 128,8-2-129,0 0 65,0 5-192,8 12-64,-8 4-224,8-1-32,2 1-320,-7-1-64,-3 0-96,0 1-64,0-5-192,0-8-32,5-2-768,-5-9-288,0-9-256,5-5-95,3-7 255,-3-5 128,13 1 544,-13-2 352,8 1 160,-13 7 128,13-2 320,-5 6 192,1 7 1344,8 0-320,1 8-97,-5 0-287,5 19-128,-1 6-128,-4-3-32,0 2-256,0 2 0,0 7-256,-3 1-96,-2 2-256,2-1-32,-7-9-256,-3 13-32,0-14-768,0-18-1856,-3-7 193,-2-4-769,0-7-1312,2-6 1536</inkml:trace>
          <inkml:trace contextRef="#ctx0" brushRef="#br0" timeOffset="64077">30886 6986 7808,'-4'-8'2976,"4"4"-1600,12 0-1056,-2 0 736,3 4-288,5 0-64,8-4-256,5 0-32,0 1-256,-5-2-96,-4 5 32,-5 0-128,-5 5 0,-6 2-32,-12 1-64,-2 11 96,-13-2 0,-1 13 96,-1-10 96,2-4 287,-2-5 97,7-2 0,6 1 64,5-2-256,5-8-64,5 0-32,18 4 0,3 1-224,0 2 0,0-3-32,-3 0 0,-6-4 0,-4 7 64,-5 2-32,-3-1 64,-5-5-128,0 5 0,0-8-608,0 9-224,9-15-1119,5-2-481,12-15-1952</inkml:trace>
          <inkml:trace contextRef="#ctx0" brushRef="#br0" timeOffset="62837">31072 6759 7296,'0'0'2720,"21"7"-1472,-8 5-320,-8-4 896,3 4-160,1 4-33,-5 6-351,1 6-64,0 8-704,-1 14 64,-4-6 64,0-5-224,0-5 0,-4-1-224,-10-7-128,10-2-480,-19-10-192,2-6-736,3-2-352,0-12-96,0-5-31,2 0 575,4-9 288,2-8 576,2 18 224,-2-10 480,7 4 256,3 16 256,-5-8 160,5 8-64,0 0-1,0 16-159,0 0-96,5-2 0,-5 6-32,3 4-224,-6-1-96,-8 1-256,3-4-32,-1-6-960,1 3-416,-5-6-1631,0 0-737,0 1-384</inkml:trace>
        </inkml:traceGroup>
        <inkml:traceGroup>
          <inkml:annotationXML>
            <emma:emma xmlns:emma="http://www.w3.org/2003/04/emma" version="1.0">
              <emma:interpretation id="{9A3B9055-2C1C-474E-97C4-C2405545E2F6}" emma:medium="tactile" emma:mode="ink">
                <msink:context xmlns:msink="http://schemas.microsoft.com/ink/2010/main" type="inkWord" rotatedBoundingBox="31408,6025 32013,6007 32035,6745 31430,6763"/>
              </emma:interpretation>
              <emma:one-of disjunction-type="recognition" id="oneOf30">
                <emma:interpretation id="interp150" emma:lang="zh-CN" emma:confidence="0">
                  <emma:literal>法</emma:literal>
                </emma:interpretation>
                <emma:interpretation id="interp151" emma:lang="zh-CN" emma:confidence="0">
                  <emma:literal>结</emma:literal>
                </emma:interpretation>
                <emma:interpretation id="interp152" emma:lang="zh-CN" emma:confidence="0">
                  <emma:literal>诘</emma:literal>
                </emma:interpretation>
                <emma:interpretation id="interp153" emma:lang="zh-CN" emma:confidence="0">
                  <emma:literal>洁</emma:literal>
                </emma:interpretation>
                <emma:interpretation id="interp154" emma:lang="zh-CN" emma:confidence="0">
                  <emma:literal>请</emma:literal>
                </emma:interpretation>
              </emma:one-of>
            </emma:emma>
          </inkml:annotationXML>
          <inkml:trace contextRef="#ctx0" brushRef="#br0" timeOffset="64311">31756 6942 7808,'-19'0'2976,"28"0"-1600,-61 9-896,68-3 768,-26 4-192,31-10 32</inkml:trace>
          <inkml:trace contextRef="#ctx0" brushRef="#br0" timeOffset="65573">31725 6958 17055,'18'4'384,"-5"0"-192,0 0-224,0 1-96,-5 1-480,-3 14-223,-5-4-225,-23 15-64,2 1 608,-2-6 256,3 2 288,6-12 352,2-2 128,2 0 128,6-7 64,4 0-192,14-2 32,-2 3-321,2-8-127,3 0-64,1 6-32,-5 2 0,0 4 0,-10 1-96,2 10 64,-13 7 96,-2-2 96,2 0 352,-10-6 224,18-3-96,-13-2-64,18-1 32,-2-4 64,12-1 0,-2-3-224,3-5-128,2 2-160,0-5-64,-5-5-32,0 2 32,0-5-64,-3-8-32,-6 1-256,4-16-800,0-1-64,2 6 128,3-2 192,0 4 128,0 4 96,0-2 160,0 5 129,1 3 159,0 1 64,2 2 192,-2-1 159,17-19 1025,-10 4-256,15-1-96,-10 9-416,0-1-192,0 1-192,-3 3-64,-3 1-96,-2 7-320,-5-3-96,-8 2-576,-5 1-160,0 0-96,-8 1 33,-2-5 31,-3 1 96,5-6 736,-9-2 416,-1 4 160,4 3 128,2 0 160,2 1 64,-3-1 64,18 1 0,-10 3-1,15 3 65,-7 5-32,2 8 64,0 3-128,3 6 0,-4 6 32,2 4 64,-6 6-192,0-3-32,0-2-288,0 6-128,0-2-32,-10-6-480,10-7-96,0 1-992,-8-4-352,-5 3-447,-5 1-97,0 0 0,0-1 0,-3-3 416,3-1 704,5 1 1312,0-5 1312,0 1 704,4-4 128,0-3-32,5-5-544,4 0-160,4 0-801,5-5-95,4-3-32,5 5-128,12-6-32,6 1-64,-10 2 0,5-7-128,-5 13-96,-3-4-96,-8 4 32,0 0-32,-7 4-64,-8-4 96,0 8 64,-5 0 0,-2 3-32,-7 6 96,-3 2 64,-1-4 64,-8 9 96,3-4 32,2-1 96,3 0-32,-5 1 0,11-1-96,3-3 32,4-4-128,5-1 32,5-6-32,8-5 96,0 0-160,13-5-96,2-3-128,-2 5 32,0-2 32,-3 2 0,-3 3-96,3 0 64,-5 0 32,-10 0 64,0 3-256,-8 5-96,-8 5-352,-5 1-64,-5 3-640,-8-6-256,-4 1-1471,11-4-673,7-8-288</inkml:trace>
        </inkml:traceGroup>
      </inkml:traceGroup>
    </inkml:traceGroup>
    <inkml:traceGroup>
      <inkml:annotationXML>
        <emma:emma xmlns:emma="http://www.w3.org/2003/04/emma" version="1.0">
          <emma:interpretation id="{2ED33BE1-BABF-4509-8AD1-70C1C769B4B6}" emma:medium="tactile" emma:mode="ink">
            <msink:context xmlns:msink="http://schemas.microsoft.com/ink/2010/main" type="paragraph" rotatedBoundingBox="11399,8036 29935,7374 29981,8655 11445,93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A89B44-8BE6-470D-A1CC-04CD74DBE596}" emma:medium="tactile" emma:mode="ink">
              <msink:context xmlns:msink="http://schemas.microsoft.com/ink/2010/main" type="line" rotatedBoundingBox="11399,8036 29935,7374 29981,8655 11445,9317"/>
            </emma:interpretation>
          </emma:emma>
        </inkml:annotationXML>
        <inkml:traceGroup>
          <inkml:annotationXML>
            <emma:emma xmlns:emma="http://www.w3.org/2003/04/emma" version="1.0">
              <emma:interpretation id="{499EEB05-5553-4A9D-A91D-792F1F601C94}" emma:medium="tactile" emma:mode="ink">
                <msink:context xmlns:msink="http://schemas.microsoft.com/ink/2010/main" type="inkWord" rotatedBoundingBox="11406,8226 12325,8194 12364,9284 11445,9317"/>
              </emma:interpretation>
              <emma:one-of disjunction-type="recognition" id="oneOf31">
                <emma:interpretation id="interp155" emma:lang="zh-CN" emma:confidence="0">
                  <emma:literal>平</emma:literal>
                </emma:interpretation>
                <emma:interpretation id="interp156" emma:lang="zh-CN" emma:confidence="0">
                  <emma:literal>古</emma:literal>
                </emma:interpretation>
                <emma:interpretation id="interp157" emma:lang="zh-CN" emma:confidence="0">
                  <emma:literal>公</emma:literal>
                </emma:interpretation>
                <emma:interpretation id="interp158" emma:lang="zh-CN" emma:confidence="0">
                  <emma:literal>ㄜ</emma:literal>
                </emma:interpretation>
                <emma:interpretation id="interp159" emma:lang="zh-CN" emma:confidence="0">
                  <emma:literal>℃</emma:literal>
                </emma:interpretation>
              </emma:one-of>
            </emma:emma>
          </inkml:annotationXML>
          <inkml:trace contextRef="#ctx0" brushRef="#br1" timeOffset="-29097">11690 9192 4224,'-9'-11'1568,"9"11"-832,-5-3-512,1-2 672,0 10-512,-1-10 480,5 5-544,-3-3 576,6-2-512,-3-2 576,0 7-544,0-5 576,0 5-576,0-3 416,9 6-480,0-3 320,0 0-384,5 0 128,-2 0-256,6 0 128,-2 5-160,8-2 63,-4 1-95,8-4 224,3 5-192,0-5 96,3 3-128,6-3 0,-6 5-32,2-5 32,0 3-64,2-3-32,-2 0 32,3 0-128,-4 0 64,-1 0 32,-3 3 0,-5-3 64,2 5-32,-7-5-32,2 3 32,-2-3-384,-3 5 192,-5-5-1215,4 3 767,-9-3-3040,2 0 2016,-5 0-2848,-2 0 2528</inkml:trace>
          <inkml:trace contextRef="#ctx0" brushRef="#br1" timeOffset="-13681">12326 8990 6144,'-10'24'2368,"10"-24"-1280,-16 34-512,11-34 1216,5 0-992,-5-8 384,5 2-704,0-8 224,5 8-416,0 2 256,3 8-288,-3-4 191,3 0-223,2 6 352,3 8-320,4 6 224,0-2-256,10-6-224,-5 0 0,0-2 0,4 4 0,-5-3 0,2 0 0,-10-3 192,5 4-96,-10-4 256,5 0-224,-8-12 320,-1 4-256,-8-4 160,4 8-192,-9 0 128,0 2-160,-13 0 64,5 2-96,-14 6 0,10 6-32,-15-12-64,6 0 32,-10 0-608,13 0 320,1-2-2016,8 2 1280,0-8-4863,5 0 3263</inkml:trace>
          <inkml:trace contextRef="#ctx0" brushRef="#br1" timeOffset="-14335">11817 9846 6784,'-13'8'2624,"13"-8"-1408,0 20-928,0-15 960,5-2-704,-2 5 352,11 7-544,0-2 256,2-1-352,12-4 192,2-2-224,4-10 64,2 4-160,-2-10 160,-4-2-192,2-12 95,-2 4-95,2-8-64,-6 9 0,-9-15 32,-4 7-32,-8-9 64,0 8-64,-15-2 64,6 6-64,-8 9 128,-2 12-96,-8-6 320,9 4-192,-13-1-32,3 1-96,-7 10 96,8 1-96,-8 14 544,7 4-352,-3 7 192,13 0-288,0 5 128,4-6-160,1 9 160,8-3-192,0 3 32,8-1-64,4-2-64,11-2 32,3-6-32,5-4 0,-1-9-448,2-4 256,3-11-960,4 0 640,0-11-1759,-4 0 1279,-3-12-3264,-2-2 2368</inkml:trace>
        </inkml:traceGroup>
        <inkml:traceGroup>
          <inkml:annotationXML>
            <emma:emma xmlns:emma="http://www.w3.org/2003/04/emma" version="1.0">
              <emma:interpretation id="{5B59BE54-2173-4333-8801-FAF7EDD4298E}" emma:medium="tactile" emma:mode="ink">
                <msink:context xmlns:msink="http://schemas.microsoft.com/ink/2010/main" type="inkWord" rotatedBoundingBox="13932,7964 14982,7926 15021,9018 13971,9056"/>
              </emma:interpretation>
              <emma:one-of disjunction-type="recognition" id="oneOf32">
                <emma:interpretation id="interp160" emma:lang="zh-CN" emma:confidence="0">
                  <emma:literal>就</emma:literal>
                </emma:interpretation>
                <emma:interpretation id="interp161" emma:lang="zh-CN" emma:confidence="0">
                  <emma:literal>寂</emma:literal>
                </emma:interpretation>
                <emma:interpretation id="interp162" emma:lang="zh-CN" emma:confidence="0">
                  <emma:literal>韶</emma:literal>
                </emma:interpretation>
                <emma:interpretation id="interp163" emma:lang="zh-CN" emma:confidence="0">
                  <emma:literal>猒</emma:literal>
                </emma:interpretation>
                <emma:interpretation id="interp164" emma:lang="zh-CN" emma:confidence="0">
                  <emma:literal>獻</emma:literal>
                </emma:interpretation>
              </emma:one-of>
            </emma:emma>
          </inkml:annotationXML>
          <inkml:trace contextRef="#ctx0" brushRef="#br0" timeOffset="68808">14195 9146 6272,'0'15'2368,"0"-15"-1280,3 23-576,-3-15 1248,5 4-992,0-4 576,3 3-832,2-6 448,-2 3-544,5-8 191,0 3-351,0-3 288,0 0-320,1-8 160,3 5-224,1-9-64,-1 0-64,9-3-32,2 4 0,1-6 0,6 9 0,5-11 0,0 5 0,-1-8 64,2 11-32,-12-4-32,-2 7 32,-9 0-320,-5 5 160,-10 3-448,2 7 320,-18 1-288,5 0 289,-20 0-65,11 0 192,-9-2 64,8 8 64,-8-6 64,5 2-32,-2 2 64,5 4-64,-3-1 128,8 4-96,-4 5 319,7 2-191,-3 2 160,4 4-192,0-6 224,6-2-256,-2 0 96,5-6-128,0-4 0,5-3-32,-2-11-192,12 0 64,-3-11-96,2-3 64,-2-8 128,6 6 0,0-7-32,-2 7 32,-1 1-32,1 7 0,-3 0 0,5 5 0,-5 3 64,2 7-32,-12 5-32,6 3 32,-13 4-32,4 1 0,-13 0 64,0-2-32,-10-1-96,10 2 32,-8-11-32,6 4 0,-1-9 192,2 6-64,5-5-160,9 0 32,0-4-32,9 2 32,0-2 64,-1 8 0,5 1 128,2 7-64,-7-1 192,5 1-160,-8-2 32,3 8-64,-8 0 32,5 6-64,-10 2-32,0 1 32,-3 2-32,3-7 0,-8-2 0,10-2 0,-7-5-96,10-2 64,-8-11-544,8 4 320,-10-12-800,10 0 577,-8-7-417,3-2 544,-3-9-192,3 2 352,-8-11-64,5 4 160,-6-4 64,6 11 32,-6-7 128,10 11-64,-9-4 480,8 9-320,-3 2 416,8 7-384,-8 4 383,8 7-383,-10 7 512,10 10-448,-8 1 416,8 1-416,-5 0 128,5-1-288,-5-4 64,10 1-128,-5-10-192,0 3 32,0-17-896,5 0 544,-5-24-1088,8 4 833,2-14-801,6 7 832,2-9 0,0 13 384,0-1 576,2 4-160,-2 9 640,5 8-416,-2 3 576,2 3-544,-5 5 415,2 8-479,-1-4 32,2 0-224,-7-5-160,2 4-32,-1 1-128,-7-1 96,0-11-960,2 0 577,-7-14-1377,7 2 1024,-5-12-800,-2 9 896,2-12-192,0 8 544,-2-6 192,2 10 128,0-4 448,0 6-224,-5-1 608,3 6-416,-3-4 704,0 7-608,0-6 704,0 7-704,0 0 608,0 4-608,0 0 607,5 4-639,-5-4 352,8 4-480,2-4 128,8 0-288,2-8-64,6 4-64,2-12-256,3 5 128,-5-12-736,0 3 448,-4-4-1375,-6 5 991,-6 0-1184,-2 4 1088,-8-4-192,0 5 640,-13 3 448,0 8 0,-9-2 864,6 5-480,-7 0 864,10 8-704,-5 0 544,10 9-640,-5 5 511,3 6-543,-3 6 320,8 2-448,-7 8 192,3-6-288,-4 4 0,4 0-128,-4-1-416,8-7 192,2-18-1312,3-8 800,0-16-1215,8-3 1055,-4-13-352,10 1 640,-2-2 320,2 11 128,-5-2 672,4 12-320,0 4 896,5 4-704,3 18 799,2 6-767,-10 4 608,4-6-640,-9-1 32,6-3-320,-5-2-384,-1-4 96,1-16-1312,0 0 768,-4-16-2751,3 1 1887,-3-29-3328,3 6 2720</inkml:trace>
          <inkml:trace contextRef="#ctx0" brushRef="#br0" timeOffset="66923">14357 8748 6656,'0'-3'2528,"0"3"-1344,4 3-544,-4-3 1568,10 3-1248,-2 2 736,10 3-993,-1-1-31,4 6-384,2-7 64,0 2-192,-2 0 224,5 0-256,-4-4-736,-3 0 320,-12 0-2719,1 4 1663,-11 0-3872,-2 4 2944</inkml:trace>
          <inkml:trace contextRef="#ctx0" brushRef="#br0" timeOffset="69040">15098 9120 8448,'0'-17'3168,"0"17"-1728,5 19-768,-5-19 1536,3 4-1281,3 0 577,6 8-928,1-1 64,2 1-384,-3-4-864,5 3 320,-2-6-3423,1 3 2047,2-8-4096,0 3 3264</inkml:trace>
        </inkml:traceGroup>
        <inkml:traceGroup>
          <inkml:annotationXML>
            <emma:emma xmlns:emma="http://www.w3.org/2003/04/emma" version="1.0">
              <emma:interpretation id="{B3F43331-C2F3-40B8-8955-643F5BE9C889}" emma:medium="tactile" emma:mode="ink">
                <msink:context xmlns:msink="http://schemas.microsoft.com/ink/2010/main" type="inkWord" rotatedBoundingBox="15199,8007 15812,7985 15848,8988 15235,9010"/>
              </emma:interpretation>
              <emma:one-of disjunction-type="recognition" id="oneOf33">
                <emma:interpretation id="interp165" emma:lang="zh-CN" emma:confidence="0">
                  <emma:literal>会</emma:literal>
                </emma:interpretation>
                <emma:interpretation id="interp166" emma:lang="zh-CN" emma:confidence="0">
                  <emma:literal>含</emma:literal>
                </emma:interpretation>
                <emma:interpretation id="interp167" emma:lang="zh-CN" emma:confidence="0">
                  <emma:literal>會</emma:literal>
                </emma:interpretation>
                <emma:interpretation id="interp168" emma:lang="zh-CN" emma:confidence="0">
                  <emma:literal>令</emma:literal>
                </emma:interpretation>
                <emma:interpretation id="interp169" emma:lang="zh-CN" emma:confidence="0">
                  <emma:literal>夸</emma:literal>
                </emma:interpretation>
              </emma:one-of>
            </emma:emma>
          </inkml:annotationXML>
          <inkml:trace contextRef="#ctx0" brushRef="#br0" timeOffset="69455">15752 8934 7552,'-14'0'2880,"14"0"-1536,-4 8-640,0-3 1472,4-2-1248,-4 5 575,4 8-927,-8 8 480,2-2-608,-6 10 448,7-1-480,-13 8 128,1-1-320,-13 10 64,8-6-160,-10 5-64,12 0-32,-8-8-1184,10-4 640,2-11-2528,2-8 1697,5-24-4257,9 0 3136</inkml:trace>
          <inkml:trace contextRef="#ctx0" brushRef="#br0" timeOffset="69740">15568 8794 8192,'8'-4'3072,"-8"4"-1664,8 8-736,2-4 1440,4 8-1184,3 8 607,4 2-895,2 17 416,3 5-608,5-2 192,5 2-384,-3-5 0,3-1-160,8-7-64,-9 0 0,-1-3-32,-3-4 0,-8-2-640,-2-2 352,-8-4-1376,5-1 928,-8-7-1215,2 3 1119,-6-5-1472,-4 2 1280,-2-8-3136,0 0 2304</inkml:trace>
          <inkml:trace contextRef="#ctx0" brushRef="#br0" timeOffset="70353">15677 9192 7168,'-34'8'2720,"34"-8"-1472,-5 4-608,0-4 1344,10 0-1120,0 0 384,3 8-768,0-4-65,10 0-255,4-1-32,0 2-64,0-5 32,-1 0-64,-6 0-32,1 8 32,-11 3 32,3 6-32,-16 2-32,0 0 32,-15 1 160,5 2-96,-12-2 448,8 0-288,-4-10 288,12 7-288,6-9-64,8 1-128,8-9-128,6 0 32,3-9 96,5 4-32,4-1-96,0 1 32,-3-4-128,-2 7 96,-6-4-32,-2 12 32,-18-4 128,0 12-32,-13 0 256,2 10-160,-12 8 512,12 2-352,-11-2 224,5-4-288,4-9-64,10 4-96,8-12-64,4-2 32,9-13 32,4 4-32,9-5-96,2 2 32,-2-5 32,5 4 0,-5-9 0,5 13 0,-13-3 128,-6 6-64,-4 10 320,2-1-192,-14 2 160,-2 6-192,-10-1-64,2 6-64,-12-6-1184,8 4 640,2-4-4767,1 6 2879</inkml:trace>
        </inkml:traceGroup>
        <inkml:traceGroup>
          <inkml:annotationXML>
            <emma:emma xmlns:emma="http://www.w3.org/2003/04/emma" version="1.0">
              <emma:interpretation id="{F35BE8CC-B3A7-4521-AFC8-B32B24DAC2A5}" emma:medium="tactile" emma:mode="ink">
                <msink:context xmlns:msink="http://schemas.microsoft.com/ink/2010/main" type="inkWord" rotatedBoundingBox="16153,8304 16585,8288 16605,8856 16174,8871"/>
              </emma:interpretation>
              <emma:one-of disjunction-type="recognition" id="oneOf34">
                <emma:interpretation id="interp170" emma:lang="zh-CN" emma:confidence="0">
                  <emma:literal>只</emma:literal>
                </emma:interpretation>
                <emma:interpretation id="interp171" emma:lang="zh-CN" emma:confidence="0">
                  <emma:literal>吕</emma:literal>
                </emma:interpretation>
                <emma:interpretation id="interp172" emma:lang="zh-CN" emma:confidence="0">
                  <emma:literal>思</emma:literal>
                </emma:interpretation>
                <emma:interpretation id="interp173" emma:lang="zh-CN" emma:confidence="0">
                  <emma:literal>呂</emma:literal>
                </emma:interpretation>
                <emma:interpretation id="interp174" emma:lang="zh-CN" emma:confidence="0">
                  <emma:literal>昌</emma:literal>
                </emma:interpretation>
              </emma:one-of>
            </emma:emma>
          </inkml:annotationXML>
          <inkml:trace contextRef="#ctx0" brushRef="#br0" timeOffset="71239">16405 9111 7168,'-3'-16'2720,"3"16"-1472,3-4-608,-3 8 1408,11 4-1152,-4 3 736,3 8-993,-1 1 449,3 0-640,-2-1 256,-2 5-416,-3-1 0,3 4-192,-8-7-608,5-4 256,-10-13-1856,5-3 1153,-5-8-2593,5 0 1984,-3-7-1728,6 4 1920,-3-10-224,10 7 960,-2-6 1600,2 9-512,2-5 1920,2 8-1344,-2-4 1024,6 9-1184,0-10 576,0 7-800,3-3 128,2 4-448,-7 2 160,6 3-256,-8 3 128,-2 5-192,-12 4 64,0 4-129,-18 7 225,2 1-192,-14 4 512,7 2-352,-8-2 512,10 0-480,-2-6 352,11-2-384,7-9 64,10 0-224,3-11-288,10 5 96,8-16-832,1-2 480,-2-6-1504,1 7 1089,-8-2-2529,-4 6 1888,-20-4-3040,4 7 2560</inkml:trace>
          <inkml:trace contextRef="#ctx0" brushRef="#br0" timeOffset="71455">16433 9438 6656,'-5'14'2528,"5"-14"-1344,5 25-384,-5-14 1664,3 1-1376,3 4 544,-2 3-961,1-4 33,-2 6-416,2-6-736,0 9 224,-2-21-2751,7 0 1663,3-23-3840,5 6 2912</inkml:trace>
          <inkml:trace contextRef="#ctx0" brushRef="#br0" timeOffset="71656">16830 9442 8960,'6'16'3328,"-6"-16"-1792,2 20-800,4-12 1567,-2-2-1311,-4 2 384,0 4-832,0 0-160,0 0-256,-4 0-736,4 4 352,-6-2-3103,6 2 1887,-8 12-4320,4-6 3264</inkml:trace>
        </inkml:traceGroup>
        <inkml:traceGroup>
          <inkml:annotationXML>
            <emma:emma xmlns:emma="http://www.w3.org/2003/04/emma" version="1.0">
              <emma:interpretation id="{48D9F09A-6513-428D-B6D9-9ACC41497E7A}" emma:medium="tactile" emma:mode="ink">
                <msink:context xmlns:msink="http://schemas.microsoft.com/ink/2010/main" type="inkWord" rotatedBoundingBox="16893,8213 17764,8182 17785,8773 16914,8804"/>
              </emma:interpretation>
              <emma:one-of disjunction-type="recognition" id="oneOf35">
                <emma:interpretation id="interp175" emma:lang="zh-CN" emma:confidence="0">
                  <emma:literal>优</emma:literal>
                </emma:interpretation>
                <emma:interpretation id="interp176" emma:lang="zh-CN" emma:confidence="0">
                  <emma:literal>優</emma:literal>
                </emma:interpretation>
                <emma:interpretation id="interp177" emma:lang="zh-CN" emma:confidence="0">
                  <emma:literal>伏</emma:literal>
                </emma:interpretation>
                <emma:interpretation id="interp178" emma:lang="zh-CN" emma:confidence="0">
                  <emma:literal>代</emma:literal>
                </emma:interpretation>
                <emma:interpretation id="interp179" emma:lang="zh-CN" emma:confidence="0">
                  <emma:literal>俅</emma:literal>
                </emma:interpretation>
              </emma:one-of>
            </emma:emma>
          </inkml:annotationXML>
          <inkml:trace contextRef="#ctx0" brushRef="#br0" timeOffset="72339">17346 9020 8064,'-10'0'2976,"10"0"-1600,5 0-896,-5 0 1312,0 0-1024,5-3 351,3 0-671,0 3 448,5 3-512,-8 6 576,-1 5-544,-8 6 0,-1 4-256,-12 4-96,5 2-32,-19 9-128,8 3 64,-13 5-896,10-3 512,-4-10-2783,12-7 1759,2-11-3936,6-4 3040</inkml:trace>
          <inkml:trace contextRef="#ctx0" brushRef="#br0" timeOffset="72554">17274 9247 8704,'10'20'3328,"-10"-20"-1792,8 55-1024,-3-35 1344,-2-6-1057,3 11 385,3-3-704,-6 6-64,7 3-256,-10-1-96,0 3-32,-5-10-1664,0-4 896,-3-8-4831,8-3 3071</inkml:trace>
          <inkml:trace contextRef="#ctx0" brushRef="#br0" timeOffset="72802">17454 9356 9856,'12'-20'3680,"-12"20"-1984,36-22-1408,-18 10 991,4 4-767,13-12-32,0 9-320,5-10-672,-2 7 288,-2-6-2335,-5 9 1439,-13-5-3840,-5 8 2784</inkml:trace>
          <inkml:trace contextRef="#ctx0" brushRef="#br0" timeOffset="73002">17646 9087 8320,'-3'-8'3072,"3"8"-1664,3 12-928,3-8 1248,2 4-992,1 3 575,-1 8-799,-8 9 576,5 0-608,-15 6 448,7 6-512,-14 2 32,3 1-256,-8 0-320,4-4 64,-3-8-1696,3-6 992,5-19-3231,5-1 2271,8-22-3392,8 6 2912</inkml:trace>
          <inkml:trace contextRef="#ctx0" brushRef="#br0" timeOffset="73202">17757 9325 7936,'8'48'2976,"-8"-48"-1600,10 19-544,-7-8 1632,2 0-1377,0 9 673,0-1-1056,-2 1 320,7 4-576,3-4-128,0-6-192,0-6-640,5-3 256,-6-13-1664,6 0 1088,-10-12-2911,6 1 2111,-10-17-3264,1 2 2784</inkml:trace>
          <inkml:trace contextRef="#ctx0" brushRef="#br0" timeOffset="73418">17862 8975 8960,'-5'3'3328,"5"-3"-1792,5 28-960,0-20 1823,-2-2-1375,7 8 672,-2-4-1024,0 6-32,7 3-352,-2-3-544,5 3 128,-2-7-2080,6 1 1216,-4-10-5087,3 1 3391</inkml:trace>
        </inkml:traceGroup>
        <inkml:traceGroup>
          <inkml:annotationXML>
            <emma:emma xmlns:emma="http://www.w3.org/2003/04/emma" version="1.0">
              <emma:interpretation id="{2D6DD899-1362-4F6D-93E8-DEDB38F84DB3}" emma:medium="tactile" emma:mode="ink">
                <msink:context xmlns:msink="http://schemas.microsoft.com/ink/2010/main" type="inkWord" rotatedBoundingBox="17939,8154 18852,8122 18878,8844 17965,8876"/>
              </emma:interpretation>
              <emma:one-of disjunction-type="recognition" id="oneOf36">
                <emma:interpretation id="interp180" emma:lang="zh-CN" emma:confidence="0">
                  <emma:literal>化</emma:literal>
                </emma:interpretation>
                <emma:interpretation id="interp181" emma:lang="zh-CN" emma:confidence="0">
                  <emma:literal>代</emma:literal>
                </emma:interpretation>
                <emma:interpretation id="interp182" emma:lang="zh-CN" emma:confidence="0">
                  <emma:literal>仕</emma:literal>
                </emma:interpretation>
                <emma:interpretation id="interp183" emma:lang="zh-CN" emma:confidence="0">
                  <emma:literal>仳</emma:literal>
                </emma:interpretation>
                <emma:interpretation id="interp184" emma:lang="zh-CN" emma:confidence="0">
                  <emma:literal>任</emma:literal>
                </emma:interpretation>
              </emma:one-of>
            </emma:emma>
          </inkml:annotationXML>
          <inkml:trace contextRef="#ctx0" brushRef="#br0" timeOffset="73955">18494 8931 8960,'-14'3'3424,"14"-3"-1856,-4 8-1056,0-3 1503,8-2-1183,-8 14 608,4 2-864,-8 8 352,3-1-576,-8 7 256,0-2-352,-15 11 64,7 2-192,-18 3-64,9 0-32,-11-5-1088,15-7 576,0-12-2432,13-3 1633,8-29-2593,10 1 2208,11-14-1952,12-1 2080,2-4-64,2 7 960,-12 4 2528,3 8-992,-10 1 2624,5 7-1984,-10 7 1248,5 9-1632,-8 6 799,0 3-1119,-5 2 384,3 4-704,-3 0 224,0 5-448,0-8 0,0-2-192,0 1-704,0 0 352,-3 12-2400,3-3 1505,0-25-4673,8-7 3264</inkml:trace>
          <inkml:trace contextRef="#ctx0" brushRef="#br0" timeOffset="74170">18598 9290 10112,'6'32'3776,"-6"-32"-2048,40-24-1376,-24 16 1119,2 8-895,8-12 96,5 4-416,4-11-512,1 7 128,-2-4-1184,-3 5 736,-8-9-2207,-6 9 1567,-13-5-3488,0 9 2656</inkml:trace>
          <inkml:trace contextRef="#ctx0" brushRef="#br0" timeOffset="74520">18695 9056 6144,'0'-36'2368,"0"36"-1280,36 0-512,-28-3 1312,5 3-1088,-3 0 768,2 3-928,-3 11 704,0 0-737,-5 10 801,6 2-800,-10 10 736,0 0-736,0 2 512,0 1-640,0 0 160,3 0-352,2 0-192,3-3-32,6-6 0,-1-2-32,0-6 192,5-2-128,-2-8-32,2 0-32,0-12 32,4 0-32,-6-8 128,8 0-96,-6-8-320,-1 2 160,-4-18-1408,5 0 864,-5-14-3488,0 3 2305,0-12-4545,0 13 3584</inkml:trace>
        </inkml:traceGroup>
        <inkml:traceGroup>
          <inkml:annotationXML>
            <emma:emma xmlns:emma="http://www.w3.org/2003/04/emma" version="1.0">
              <emma:interpretation id="{1095D411-F1D3-4DD0-8FAE-3ACB73D1841D}" emma:medium="tactile" emma:mode="ink">
                <msink:context xmlns:msink="http://schemas.microsoft.com/ink/2010/main" type="inkWord" rotatedBoundingBox="19021,8011 19702,7987 19734,8875 19052,8899"/>
              </emma:interpretation>
              <emma:one-of disjunction-type="recognition" id="oneOf37">
                <emma:interpretation id="interp185" emma:lang="zh-CN" emma:confidence="0">
                  <emma:literal>它</emma:literal>
                </emma:interpretation>
                <emma:interpretation id="interp186" emma:lang="zh-CN" emma:confidence="0">
                  <emma:literal>虫</emma:literal>
                </emma:interpretation>
                <emma:interpretation id="interp187" emma:lang="zh-CN" emma:confidence="0">
                  <emma:literal>吧</emma:literal>
                </emma:interpretation>
                <emma:interpretation id="interp188" emma:lang="zh-CN" emma:confidence="0">
                  <emma:literal>巾</emma:literal>
                </emma:interpretation>
                <emma:interpretation id="interp189" emma:lang="zh-CN" emma:confidence="0">
                  <emma:literal>冘</emma:literal>
                </emma:interpretation>
              </emma:one-of>
            </emma:emma>
          </inkml:annotationXML>
          <inkml:trace contextRef="#ctx0" brushRef="#br0" timeOffset="75656">19284 8934 5888,'-10'0'2272,"10"0"-1216,5 13-256,0-10 1568,-2 5-1280,2 12 736,3 8-1088,2-1 319,-2 4-607,5-4 0,10 1-256,-10-2-320,-1-2 64,-2-5-1951,-2-4 1087,-3-2-4384,-2-1 2944</inkml:trace>
          <inkml:trace contextRef="#ctx0" brushRef="#br0" timeOffset="75972">19429 9103 6912,'-10'0'2624,"10"0"-1408,10-8-512,-6 0 1248,0 4-1088,9-12 128,10 2-608,7-11-96,9 10-160,10-9 128,-1 5-160,4-4 255,-3 7-223,0-3 448,-1 7-320,-9 4 512,-3 5-448,-15 3 576,-3 3-512,-14 5 160,-4 7-320,-14 12 0,6 6-128,-13 1-256,-2 1 64,-8-4-1088,10 0 640,-10-7-2495,8-1 1695,-7-7-4064,9-4 3040</inkml:trace>
          <inkml:trace contextRef="#ctx0" brushRef="#br0" timeOffset="76372">19534 8790 5888,'-4'0'2176,"4"0"-1152,-6 0-352,3 0 1504,6 0-1216,-3 0 736,6 0-992,-2 0 479,4 0-703,-3 0 512,3 5-544,-3-2 544,0 10-576,-5 2 352,3 4-448,-3 5 320,5 2-352,-5 21 256,0-3-288,0 9 64,0 3-192,0 2 64,0-3-96,0 4 160,5-9-160,-5 6 192,4-10-192,0 5 32,9-4-64,5-8 32,-1-9-64,1 1-384,4-3 224,0-12-768,0-5 512,0-14-1440,4-2 1024,-3-14-2752,-6 4 2017</inkml:trace>
          <inkml:trace contextRef="#ctx0" brushRef="#br0" timeOffset="76604">19808 9231 6912,'-17'0'2624,"17"0"-1408,-13-11-448,9 11 1920,4 3-1472,-9-3 1119,6 5-1407,-7-2 608,5 5-896,-11 4 128,-2 4-448,-8 0-384,8 4 0,-13-6-1760,9 5 1024,-8 1-5535,8 0 3519</inkml:trace>
        </inkml:traceGroup>
        <inkml:traceGroup>
          <inkml:annotationXML>
            <emma:emma xmlns:emma="http://www.w3.org/2003/04/emma" version="1.0">
              <emma:interpretation id="{A6DB527F-E06F-4C25-AAB5-1B99F85006A5}" emma:medium="tactile" emma:mode="ink">
                <msink:context xmlns:msink="http://schemas.microsoft.com/ink/2010/main" type="inkWord" rotatedBoundingBox="20267,7942 21470,7899 21503,8835 20301,8878"/>
              </emma:interpretation>
              <emma:one-of disjunction-type="recognition" id="oneOf38">
                <emma:interpretation id="interp190" emma:lang="zh-CN" emma:confidence="0">
                  <emma:literal>如</emma:literal>
                </emma:interpretation>
                <emma:interpretation id="interp191" emma:lang="zh-CN" emma:confidence="0">
                  <emma:literal>袒</emma:literal>
                </emma:interpretation>
                <emma:interpretation id="interp192" emma:lang="zh-CN" emma:confidence="0">
                  <emma:literal>組</emma:literal>
                </emma:interpretation>
                <emma:interpretation id="interp193" emma:lang="zh-CN" emma:confidence="0">
                  <emma:literal>傾</emma:literal>
                </emma:interpretation>
                <emma:interpretation id="interp194" emma:lang="zh-CN" emma:confidence="0">
                  <emma:literal>炽</emma:literal>
                </emma:interpretation>
              </emma:one-of>
            </emma:emma>
          </inkml:annotationXML>
          <inkml:trace contextRef="#ctx0" brushRef="#br0" timeOffset="80948">21183 8912 9344,'-8'0'3520,"8"0"-1920,-5 3-1248,0-3 1120,10 0-897,-5 0 449,0 0-608,-5 0 384,5 5-448,-3-5 192,-2 11-320,-3 6 352,-2 2-320,-11 20 288,-2-1-288,-3-3-160,3-2-32,-3-3-64,9 6 0,-9 6-576,5-3 320,6-12-1440,12-5 928,-2-8-1695,10-3 1407,-2-19-1120,12-3 1248,1-5-64,2 4 576,-5-4 768,0 10-192,2-8 1440,-3 6-864,-9 5 1216,7 3-1120,-6 3 575,0 5-831,-4 8 352,5 8-576,-5 0 256,0 4-352,0-2 0,0 6-160,0 2-352,5-2 160,-5-6-1824,0-2 1056,0-9-3423,3 2 2399,-3-26-3040,10 1 2848</inkml:trace>
          <inkml:trace contextRef="#ctx0" brushRef="#br0" timeOffset="81171">21372 8853 9600,'-5'31'3584,"5"-31"-1920,0 44-1024,0-25 1439,0 4-1183,0 13 128,0-3-640,0 7-96,0 0-160,0-14-992,9-2 448,-5-9-2431,4 1 1567,-3-8-4064,4 0 2976</inkml:trace>
          <inkml:trace contextRef="#ctx0" brushRef="#br0" timeOffset="82104">21522 8811 6784,'8'-12'2624,"-8"12"-1408,23-4-512,-20 0 1472,6 8-1248,-1-8 576,2 4-929,3-4 417,0 4-576,0-3 320,0 6-416,-5-3 544,7 0-480,-7 0 640,5 0-576,-5 0 352,7 4-480,-12 0 128,6 4-288,-6 4 128,3 4-160,-6 4 224,0 2-224,0 14 32,0 6-96,0 2 32,0-5-64,-6-9-32,6-2 32,-7-5-384,2 1 192,-8-5-1280,5 0 800,-5-4-1984,3-4 1472,-8-11-1919,10 5 1759,-5-10-1344,8 2 1536,-13-13-128,5 5 768,-5-12 640,10 7-64,-10-6 1248,6 2-736,-2-4 1376,6 9-1152,-1-4 800,4 5-928,2 0 383,3 6-607,3-4 224,7 8-416,-2-3 64,5 7-224,0 0 160,2 7-192,-12 6 192,6 1-192,-14 6 96,1 4-96,-4-5 288,-2 4-192,-3-3 256,4-1-256,-3 0 96,7 1-160,-3-4 0,8-5-64,0-3 32,3 0-64,2-1-32,8 1 32,0-3-32,0-2 0,-3 0-288,-2 2 160,-4 3-448,1 3 320,-14 6-160,6-3 256,-12 3 64,2 2 96,-8 0 128,8 1-64,-10-1 320,5 1-192,2-9 256,6 5-256,2-4 160,3-1-192,5-6 128,5 1-160,-2-1 224,7-2-224,-2-3 160,5 6-160,0-6 64,2 0-96,6-6 96,2 6-128,-3-8-32,6 5 0,-3-5-32,3 5 0,-3-9-448,3 8 256,-8-4-832,0 4 576,-10 1-1216,5 3 960,-8 0-2655,3 3 1887,-4-3-3968,1 0 3040</inkml:trace>
          <inkml:trace contextRef="#ctx0" brushRef="#br0" timeOffset="80412">20704 8759 4480,'-3'-14'1760,"3"14"-960,-27-5-224,19 2 1536,8 6-1152,-8-6 1056,8-2-1184,-10-2 544,10 7-800,-5 0 479,2 3-607,-7 1 448,2 9-480,-5 6 480,3 7-512,-6 18 352,6-2-416,-3 10 320,5-5-352,-1 3 192,4 0-256,1 8-64,4-2-96,0-3-128,4 2 32,1 8-608,7-9 352,-2-7-1440,3-3 960,0-5-2175,8 0 1631,10 3-3936,0-6 2944</inkml:trace>
        </inkml:traceGroup>
        <inkml:traceGroup>
          <inkml:annotationXML>
            <emma:emma xmlns:emma="http://www.w3.org/2003/04/emma" version="1.0">
              <emma:interpretation id="{FEB42E9D-F0E6-4AD6-B424-54EBE1E81CFE}" emma:medium="tactile" emma:mode="ink">
                <msink:context xmlns:msink="http://schemas.microsoft.com/ink/2010/main" type="inkWord" rotatedBoundingBox="21816,8020 22353,8000 22375,8627 21838,8646"/>
              </emma:interpretation>
              <emma:one-of disjunction-type="recognition" id="oneOf39">
                <emma:interpretation id="interp195" emma:lang="zh-CN" emma:confidence="0">
                  <emma:literal>它</emma:literal>
                </emma:interpretation>
                <emma:interpretation id="interp196" emma:lang="zh-CN" emma:confidence="0">
                  <emma:literal>曳</emma:literal>
                </emma:interpretation>
                <emma:interpretation id="interp197" emma:lang="zh-CN" emma:confidence="0">
                  <emma:literal>哎</emma:literal>
                </emma:interpretation>
                <emma:interpretation id="interp198" emma:lang="zh-CN" emma:confidence="0">
                  <emma:literal>咕</emma:literal>
                </emma:interpretation>
                <emma:interpretation id="interp199" emma:lang="zh-CN" emma:confidence="0">
                  <emma:literal>咆</emma:literal>
                </emma:interpretation>
              </emma:one-of>
            </emma:emma>
          </inkml:annotationXML>
          <inkml:trace contextRef="#ctx0" brushRef="#br0" timeOffset="82621">22130 8915 9088,'-26'0'3424,"26"0"-1856,-27-3-1408,24-1 1280,3 8-896,-5-4 767,5 8-799,0 3 768,5 5-768,-2 7 320,10 5-480,-3-1-64,-2 1-160,-4-6-160,1 6 0,-2 2-960,3-2 544,-6-8-2496,0-1 1633,0-11-3361,0 0 2624,0-16-2176,0 0 2432</inkml:trace>
          <inkml:trace contextRef="#ctx0" brushRef="#br0" timeOffset="83424">22113 9025 7296,'-5'-5'2816,"5"5"-1536,-3 5-640,3-5 1408,8 0-1152,0-8 448,5 4-833,10-11 129,0 3-352,11-7 160,2 6-224,2-7 352,6 1-320,0 4 224,0 7-256,-4 0 416,-6 5-352,-4 3 448,-2 8-448,-14-2 224,-2 11-288,-12 10-64,4 1-96,-18 3-192,2 4 64,-10-9-1024,10-2 608,-6-4-2080,8-3 1440,-6-6-2591,1 0 2111,-1-11-2144,6 4 2144,-11-19-576,8-1 1280,-10-16 1408,11 5-224,-6-12 2144,10 8-1344,-5-1 1408,8 9-1440,-5-5 928,10 9-1120,-8-9 736,8 6-929,0 2 577,5 9-736,3 6 384,2 5-544,-7 8 544,7 8-512,-7 18 576,6 5-544,-9 16 416,0-7-480,-4 7 192,4-5-320,0-3-64,4-5-96,0-3 32,6-3-64,-2 0-384,5-3 224,1-5-1312,3-5 800,0-7-2272,6-5 1632,-2-11-2271,5 5 1983,-9-13-1536,1 5 1792,-4-13-224,-2 0 896,-2-4 1248,4 6-320,-6-14 1856,4 4-1216,-12 1 1408,6 7-1312,-12-4 960,6 9-1152,-8 0 607,4 6-799,-10 2 416,6 3-608,-10 0 96,6 8-288,-14 0-384,2 3 64,-6 0-1600,9 1 896,-10 4-4319,9 4 2815,-9-4-3136,10 3 3104</inkml:trace>
        </inkml:traceGroup>
        <inkml:traceGroup>
          <inkml:annotationXML>
            <emma:emma xmlns:emma="http://www.w3.org/2003/04/emma" version="1.0">
              <emma:interpretation id="{BF1B7A28-4981-4327-9E18-D715FDBC3280}" emma:medium="tactile" emma:mode="ink">
                <msink:context xmlns:msink="http://schemas.microsoft.com/ink/2010/main" type="inkWord" rotatedBoundingBox="22683,7793 23394,7768 23429,8739 22718,8764"/>
              </emma:interpretation>
              <emma:one-of disjunction-type="recognition" id="oneOf40">
                <emma:interpretation id="interp200" emma:lang="zh-CN" emma:confidence="0">
                  <emma:literal>是</emma:literal>
                </emma:interpretation>
                <emma:interpretation id="interp201" emma:lang="zh-CN" emma:confidence="0">
                  <emma:literal>邀</emma:literal>
                </emma:interpretation>
                <emma:interpretation id="interp202" emma:lang="zh-CN" emma:confidence="0">
                  <emma:literal>匮</emma:literal>
                </emma:interpretation>
                <emma:interpretation id="interp203" emma:lang="zh-CN" emma:confidence="0">
                  <emma:literal>鬼</emma:literal>
                </emma:interpretation>
                <emma:interpretation id="interp204" emma:lang="zh-CN" emma:confidence="0">
                  <emma:literal>匙</emma:literal>
                </emma:interpretation>
              </emma:one-of>
            </emma:emma>
          </inkml:annotationXML>
          <inkml:trace contextRef="#ctx0" brushRef="#br0" timeOffset="85704">23057 8670 6528,'17'-8'2464,"-17"8"-1344,9 0-320,-9-8 1504,5 5-1248,-2-9 736,6 7-1057,0-3 257,4 6-608,5-10-64,0 7-192,0-2 256,2 3-192,3-8 96,-2 9-160,7-5 288,-2 3-224,-5 5 448,-4 5-352,-3-2 448,3 8-448,-12 6 352,3-1-352,-8 3 256,0 9-288,-2 11 64,-4 3-192,-4-4-64,2 2-32,0-10-192,4-2 96,-6-4-1152,6-1 640,-8-6-2208,2 2 1568,-8-11-1919,5-1 1791,-4-11-832,3 4 1280,-2-8 160,2 0 448,-2-4 384,0 4-32,0-3 992,4 0-608,-6-1 1024,4 8-832,0-8 544,10 4-704,0-4 384,8 10-513,-4-4 321,0 6-384,0 0 256,0 8-288,0 1 416,0 2-384,0-3 224,0 4-288,0 4-64,9-4-96,0-10-128,7 4 32,2-12-256,6 6 160,2-8-864,0 5 544,0-8-1503,-4 6 1119,-9 2-1664,-4 6 1408,-13 2-672,-1 9 1024,-13 2 192,5 4 352,-13 4 704,4-1-288,-12-4 1056,8 5-704,-10-8 704,13 3-736,2-2 448,3-3-576,-4-1 544,8 1-544,2-6 703,4 4-639,-6-1 768,5 5-736,1-8 544,3 4-608,0-4 192,10 0-384,5-8 64,2 3-192,6-11-64,4 0-32,8-7-32,1 7 0,4-11-96,5-1 64,4-11-128,-1 7 96,-7 2-32,-5 10 32,-5-4 64,-6 4 0,-2-4 0,-5 8 0,-8-3 0,3 8 0,-8-5 0,0 8 0,-8-4 64,3 4-32,-3 4-32,8 7 32,-7 6-128,1 1 64,-4-2 96,10 0-32,-8 3 128,8 6-96,-8-6-32,8 3 0,-10 1-32,10 5 0,-4-4-704,4-4 384,-4-2-1504,8-2 1024,-4-4-1183,0-6 1119,0-6-384,0 0 704,0-6 192,0 2 192,0-4 352,4 4-128,-4-4 480,6 4-288,-6-6 448,0 2-416,0-9 288,4 9-320,0-3 64,0 3-193,-8 0-63,4 4-32,-8-4-32,2 8 0,-2-3-96,-1 6 64,-8-3 384,8 8-192,-9-4 704,5 8-480,-5 0 512,6 7-480,-14 8 320,2 5-416,4-2 192,2 2-288,-4-6 0,4 2-128,-4 0-704,9 0 352,-8-1-2176,7-1 1344,0-13-2975,6-7 2303,0-8-2560,8-7 2464,0-6-960,4 3 1632,14-28 6720,-1 21-2048,1 4 128,3 7-2112,5 0 63,2 5-927,2-2 352,2 5-576,2 0 128,6 8-320,-6-2 64,6 0-160,12 2-64,4 0-32,-2-8-384,-10 3 192,-5-3-1088,-8 0 704,-9-3-2207,-5 3 1535,-8-4-3840,-1 0 2848</inkml:trace>
          <inkml:trace contextRef="#ctx0" brushRef="#br0" timeOffset="84003">23074 8767 6528,'-5'0'2464,"5"0"-1344,-5 0-256,1 0 1632,4 4-1376,-4 0 799,8 7-1151,-4 6 448,4 2-704,-4 4 64,5 4-320,0 4-32,-1 6-128,-4 1-608,4-2 256,-4-13-1952,0 0 1249,0-7-3969,0 0 2752,-4-10-2528,4 2 2720</inkml:trace>
          <inkml:trace contextRef="#ctx0" brushRef="#br0" timeOffset="85982">23196 8803 9728,'-26'0'3584,"26"0"-1920,5 11-1152,-5-8 1439,8 2-1151,2 3 288,2 4-704,1-4-128,5-2-160,3-1-1216,5 3 608,2-5-2527,3 1 1695,0-4-3776,-2 5 2880</inkml:trace>
          <inkml:trace contextRef="#ctx0" brushRef="#br0" timeOffset="86484">23460 9192 9344,'-5'0'3520,"5"0"-1920,8 12-1248,-3-12 1120,0 4-897,3-4 225,2 0-480,-2-4-128,5 4-96,0-4-288,0 4 96,-3-3-1152,-2 3 673,1-5-3489,0 10 2272,-1-5-3040,1 0 2784</inkml:trace>
        </inkml:traceGroup>
        <inkml:traceGroup>
          <inkml:annotationXML>
            <emma:emma xmlns:emma="http://www.w3.org/2003/04/emma" version="1.0">
              <emma:interpretation id="{7173A810-7FD1-476E-B03E-40FF02D86201}" emma:medium="tactile" emma:mode="ink">
                <msink:context xmlns:msink="http://schemas.microsoft.com/ink/2010/main" type="inkWord" rotatedBoundingBox="23587,7812 24431,7782 24461,8618 23617,8648"/>
              </emma:interpretation>
              <emma:one-of disjunction-type="recognition" id="oneOf41">
                <emma:interpretation id="interp205" emma:lang="zh-CN" emma:confidence="0">
                  <emma:literal>错</emma:literal>
                </emma:interpretation>
                <emma:interpretation id="interp206" emma:lang="zh-CN" emma:confidence="0">
                  <emma:literal>锖</emma:literal>
                </emma:interpretation>
                <emma:interpretation id="interp207" emma:lang="zh-CN" emma:confidence="0">
                  <emma:literal>锴</emma:literal>
                </emma:interpretation>
                <emma:interpretation id="interp208" emma:lang="zh-CN" emma:confidence="0">
                  <emma:literal>镝</emma:literal>
                </emma:interpretation>
                <emma:interpretation id="interp209" emma:lang="zh-CN" emma:confidence="0">
                  <emma:literal>镅</emma:literal>
                </emma:interpretation>
              </emma:one-of>
            </emma:emma>
          </inkml:annotationXML>
          <inkml:trace contextRef="#ctx0" brushRef="#br0" timeOffset="87754">23864 9239 8320,'-5'8'3072,"5"-8"-1664,13 12-800,-8-7 1280,3-2-1088,5-6 255,0 3-671,10-8 0,3-1-224,9-7-384,-4 8 128,0-6-960,-5 2 577,-5-7-1761,2-1 1248,-6-4-1440,-3 5 1376,-10 2-160,0 6 736,-8-4 704,4 3-96,-4-8 1120,-1 9-704,-4-1 1152,9 9-928,-9-10 800,9 7-896,-3-3 576,6 9-736,-3 9 671,0 5-703,0 11 608,0 1-608,0 6 512,0-1-544,-3 4 448,3-1-480,-5 17 192,5-4-352,0-4-64,5-8-128,-5-11-128,3-5 32,2-11-608,3-5 352,-3-11-1568,4 5 1024,-1-27-1952,6 2 1569,-5-27-2529,4 4 2144,-5-12-2688,5 13 2432</inkml:trace>
          <inkml:trace contextRef="#ctx0" brushRef="#br0" timeOffset="87285">23998 8615 7424,'-30'-8'2816,"30"8"-1536,0-7-928,0 2 1440,14 10-1024,-6-10 832,5 5-929,-8 0 641,3 5-768,-4 2 640,2 6-672,-6 1 512,0 3-576,-6 2 448,2 0-480,-4 4-32,3 5-224,0-9-224,5 0 0,0-7 160,10 4-32,-2-8 128,10 4-128,0-8-32,2 0 0,4-8-32,-2 0 0,4-8-512,0 9 288,-8-5-832,-6 8 608,-3-8-1280,4 8 960,-17 3-2015,0 5 1567,-14 3-1824,0 6 1728,-12 6-256,4 5 928,-14 7 1312,10 7-352,-2-18 1824,10-1-1184,1-3 1376,-2-1-1312,7-7 607,6 4-959,2-5 128,8 0-480,8-11 32,10 5-224,4-13-64,8 5-32,0-13-256,6 4 128,-10-7-960,2 8 608,-7 3-1855,-3 2 1279,-10 3-2496,2 3 1984</inkml:trace>
          <inkml:trace contextRef="#ctx0" brushRef="#br0" timeOffset="88131">24276 8756 8192,'0'-8'3072,"0"8"-1664,5 0-736,-5 0 1600,3 3-1281,2-3 577,3 5-928,6-5 352,3 3-576,6-6 32,3 3-256,-1-5-32,3 5-96,-2-6-192,4-2 64,7-9-608,-4 9 384,-10-7-1440,-5 7 960,-15 0-1983,2 5 1567,-13-2-1632,3 10 1600,-8-5-288,0 0 896,-5 0 1056,5 0-192,-5 0 1600,9 8-1024,-13-1 1184,5 6-1152,4-7 672,5 7-864,3 2 319,5 1-543,-5 3 96,5 1-320,-5 2-576,5 6 192,-3-9-2687,-2 6 1567,-3-11-3968,3-2 2944</inkml:trace>
          <inkml:trace contextRef="#ctx0" brushRef="#br0" timeOffset="89482">24626 8593 10368,'0'-6'3936,"0"6"-2112,10 14-1153,-10-8 1825,4 2-1408,-4 1 544,4 2-992,-4 0 128,0 2-448,0-2 32,0 6-224,-8 2-64,2 0-32,-6 4-192,-2 0 96,-3 1-1024,4-4 608,-9-4-2144,0-2 1472,-14 3-1887,10-2 1759,-4-3-512,8-1 1056,-5-2 512,10 2 160,-5 4 1120,4-2-544,-3-2 1312,4 0-1024,3-3 735,5 0-863,1-4 608,3 1-736,0-2 384,10 0-576,5-3 128,2 5-320,5-13 0,10 5-96,7-14 32,6 6-64,-6-8-96,2 6 32,13-18-672,-5 8 384,-13 4-1376,-5 8 960,-14-3-1631,-2 11 1343,-14 6-1344,-6 5 1344,-6 4-448,-2 4 864,0-4 416,5 3 128,-5-3 1280,10 4-672,-10-1 1696,9 4-1280,-7 5 1183,6 4-1247,2-13 672,2 4-896,-2 5 320,4 2-544,-4 7 160,8-3-352,-10 10 64,10-2-192,-8-2-128,8-5-32,-10 5-896,10-2 512,-8-15-1728,8-6 1184,-5-13-1663,10-5 1503,-5-11-1152,8 2 1312,2-23-576,-2 4 928,2-3-128,-2 8 448,-4-2 960,4 10-352,0-8 1504,2 6-1024,4-14 1472,-2 9-1280,2-1 895,-2 14-1055,-2-3 608,3 9-832,-5 0 448,2 8-608,-2 0 320,5 5-448,0 6 320,0 6-352,-3-11 192,-2 2-256,-4-3 224,4 2-256,-2 1 320,-2 3-288,2 2 96,2 1-192,-4 3 160,4 2-192,-8-3 32,6 4-64,-6-1 32,2 4-64,-2 0-32,0 1 32,0-1-256,6 1 128,-6-9-960,0 1 608,-6-5-1728,4 1 1216,-12-4-2016,10 0 1696,-4-11-2431,2-2 2111,-6-7-2112,2 4 2112,-8-6 256,5-3 832,-18-5 2400,10 6-1024,-5-1 2368,8 6-1824,1-5 960,9 9-1408,2-9 255,12 8-703,-4-3 192,12 2-416,0 1 64,2 5-224,2 0-64,0 3-32,-5 0-128,0 6 64,-13-1-192,4 7 128,-12 4 608,-1 6-288,-12 6 1120,-2 0-736,-3-6 416,9-3-576,-7 1 96,12 0-320,4-4-64,2 0-96,12-13-256,6 0 96,6-9-1088,4 1 640,0-11-1920,0 5 1344,5-12-3135,4 3 2399,-5 1-3072,-6 3 2784</inkml:trace>
        </inkml:traceGroup>
        <inkml:traceGroup>
          <inkml:annotationXML>
            <emma:emma xmlns:emma="http://www.w3.org/2003/04/emma" version="1.0">
              <emma:interpretation id="{632FE3EB-5650-4AE4-9BBE-64E5F99E75EF}" emma:medium="tactile" emma:mode="ink">
                <msink:context xmlns:msink="http://schemas.microsoft.com/ink/2010/main" type="inkWord" rotatedBoundingBox="24767,8009 25354,7988 25370,8422 24783,8443"/>
              </emma:interpretation>
              <emma:one-of disjunction-type="recognition" id="oneOf42">
                <emma:interpretation id="interp210" emma:lang="zh-CN" emma:confidence="0">
                  <emma:literal>的</emma:literal>
                </emma:interpretation>
                <emma:interpretation id="interp211" emma:lang="zh-CN" emma:confidence="0">
                  <emma:literal>们</emma:literal>
                </emma:interpretation>
                <emma:interpretation id="interp212" emma:lang="zh-CN" emma:confidence="0">
                  <emma:literal>幻</emma:literal>
                </emma:interpretation>
                <emma:interpretation id="interp213" emma:lang="zh-CN" emma:confidence="0">
                  <emma:literal>泊</emma:literal>
                </emma:interpretation>
                <emma:interpretation id="interp214" emma:lang="zh-CN" emma:confidence="0">
                  <emma:literal>矷</emma:literal>
                </emma:interpretation>
              </emma:one-of>
            </emma:emma>
          </inkml:annotationXML>
          <inkml:trace contextRef="#ctx0" brushRef="#br0" timeOffset="89968">25026 8803 8704,'-10'3'3232,"10"-3"-1728,5 5-1056,-5-5 1440,5 3-1089,-5-3 481,8 0-768,2 0 0,3 0-320,3 0-96,2 0-64,0-3-320,8 3 160,-9-5-1280,1 2 768,-10-5-2623,7 8 1823,-15-5-3200,3 5 2624</inkml:trace>
          <inkml:trace contextRef="#ctx0" brushRef="#br0" timeOffset="90578">25088 8865 6400,'-10'27'2368,"10"-27"-1280,-18 43-352,18-27 1408,5 3-1216,0 9 640,-1 3-928,0 0 351,1-4-575,-5 1 128,0-4-320,0-5-416,0-4 96,0-7-832,5 0 513,-2-13-449,7 5 512,-2-14 32,1 2 192,0-12 320,8 10-128,-3-8 480,-2 8-288,2 9 447,-2 10-415,1 3 352,0 6-352,-7 0 128,3-3-256,-6-3-224,3 3 32,-2-8-416,0 2 224,0-21-288,6-3 256,3-12-127,3 3 223,2-2 0,5 10 96,-6-4 352,4 4-192,-3 1 415,5 3-287,-2 1 320,5 7-320,-4 0 320,0 8-320,-4 0 448,0 8-384,-6 8 512,2 4-480,-5 7 288,4 4-352,-13-3 128,4-2-224,-8 1 64,-1 1-128,-3-1-64,3-4 0,-3-7-32,4 0 0,-10-9 0,4 1 0,-2-11-96,4 3 64,-2-12-32,10-1 0,0-10-96,4 4 96,2-8-736,6 7 416,-4-7-2208,6 7 1440,-4-2-4799,2 5 3359,6-2-2464,0 4 2944</inkml:trace>
        </inkml:traceGroup>
        <inkml:traceGroup>
          <inkml:annotationXML>
            <emma:emma xmlns:emma="http://www.w3.org/2003/04/emma" version="1.0">
              <emma:interpretation id="{CA7D71AB-BFE9-438D-9E6A-E0083F04CCFB}" emma:medium="tactile" emma:mode="ink">
                <msink:context xmlns:msink="http://schemas.microsoft.com/ink/2010/main" type="inkWord" rotatedBoundingBox="25599,8318 25681,8316 25688,8518 25607,8521"/>
              </emma:interpretation>
              <emma:one-of disjunction-type="recognition" id="oneOf43">
                <emma:interpretation id="interp215" emma:lang="zh-CN" emma:confidence="0">
                  <emma:literal>,</emma:literal>
                </emma:interpretation>
                <emma:interpretation id="interp216" emma:lang="zh-CN" emma:confidence="0">
                  <emma:literal>'</emma:literal>
                </emma:interpretation>
                <emma:interpretation id="interp217" emma:lang="zh-CN" emma:confidence="0">
                  <emma:literal>丿</emma:literal>
                </emma:interpretation>
                <emma:interpretation id="interp218" emma:lang="zh-CN" emma:confidence="0">
                  <emma:literal>、</emma:literal>
                </emma:interpretation>
                <emma:interpretation id="interp219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90833">25929 9103 10880,'-4'11'4128,"4"-11"-2241,0 8-1343,0-4 1536,0 9-1216,-4-2 224,4 0-672,-4 1-512,-1 4 32,-8 11-1984,0 4 1120,-5 0-5375,5-1 3487</inkml:trace>
        </inkml:traceGroup>
        <inkml:traceGroup>
          <inkml:annotationXML>
            <emma:emma xmlns:emma="http://www.w3.org/2003/04/emma" version="1.0">
              <emma:interpretation id="{FCD7533C-2CC0-4212-9E48-49877E5A5DC9}" emma:medium="tactile" emma:mode="ink">
                <msink:context xmlns:msink="http://schemas.microsoft.com/ink/2010/main" type="inkWord" rotatedBoundingBox="25974,7769 26747,7741 26777,8598 26004,8626"/>
              </emma:interpretation>
              <emma:one-of disjunction-type="recognition" id="oneOf44">
                <emma:interpretation id="interp220" emma:lang="zh-CN" emma:confidence="0">
                  <emma:literal>没</emma:literal>
                </emma:interpretation>
                <emma:interpretation id="interp221" emma:lang="zh-CN" emma:confidence="0">
                  <emma:literal>设</emma:literal>
                </emma:interpretation>
                <emma:interpretation id="interp222" emma:lang="zh-CN" emma:confidence="0">
                  <emma:literal>役</emma:literal>
                </emma:interpretation>
                <emma:interpretation id="interp223" emma:lang="zh-CN" emma:confidence="0">
                  <emma:literal>饺</emma:literal>
                </emma:interpretation>
                <emma:interpretation id="interp224" emma:lang="zh-CN" emma:confidence="0">
                  <emma:literal>改</emma:literal>
                </emma:interpretation>
              </emma:one-of>
            </emma:emma>
          </inkml:annotationXML>
          <inkml:trace contextRef="#ctx0" brushRef="#br0" timeOffset="92470">26227 8693 10880,'0'-15'4032,"0"15"-2177,5-5-1599,-5 5 1216,8 5-896,2-5 64,6 0-384,2 0-32,5 0-128,-2 0-256,2 0 64,-11 3-1024,2 5 640,-14 0-1216,0 4 961,-19 4-353,7 4 640,-6-1 448,5 0 32,-8 1 736,3-1-416,0-4 543,10 1-511,-2-8 160,10 3-320,0-2 0,10-1-128,3-13 96,5 5-128,8-3-224,-5 3 64,-3 0-864,-6 3 512,-7 2-703,1 6 639,-12 4 64,1 12 256,-2 1 288,-3 0-64,-3-1 576,10 4-352,-2 0 672,5-4-513,0 4 641,8 1-608,-4 7 768,5-5-704,-4-1 608,0-2-640,-1-4 256,4-4-448,1-4 128,0-2-256,-1-14-64,2 2-64,-2-22-832,5-2 448,-3-17-1536,-2 8 1056,0-14-1824,2 4 1505,3-29-1761,0 12 1664,0-4-992,0 13 1280,0-21-32,4 5 576,-3 7 1024,-2 16-288,-2-22 1856,3 11-1216,-5 6 1472,2 13-1376,-5 4 672,-2 10-1025,2 11 545,0 6-736,-2 6 576,3 11-608,-2 2 96,0 0-320,-4 4-32,4 5-128,-8 4 0,4-1-32,-4-8-256,0-4 96,-2-3-320,6-1 256,0-10-288,6-2 256,-2-6-256,9 3 256,5-9 0,3 1 128,-3-3 64,5 8 0,-7-5-96,6 3 64,-4 2-32,0 6 0,-10 2 192,0 3-64,-11 3 384,3 9-224,-18-1 224,5 1-224,-17 7 128,7 1-192,2-14 64,8 3-128,3-6-128,7 0 0,3-6-32,8 2 0,5-3 64,5 5 0,-1-1 64,5-2-32,-4 7-32,-1-1 32,-8-1 32,0 5-32,-9 4 128,3 2-96,-19-2 128,2 4-128,-16-4 32,3-1-32,-7 0-832,3 1 416,-10-6-1888,10 3 1248,-8-6-2591,9 5 2015,8-12-2016,8 3 2080,6-10-384,3 3 1120,-3-13 1728,8 5-480,-5-3 2272,10 3-1568,-5-7 1088,5 4-1312,-2-5 544,10 8-864,5-7 416,0 7-609,4 0 449,4 8-480,5-3 544,0 6-544,0 0 480,0 10-480,-5-2 192,5 4-352,-1 1 0,4 3-160,-6-2-352,-7-3 160,5 2-1312,2 1 768,-8-11-2911,6-1 2015,2-13-4000,-2 5 3136</inkml:trace>
        </inkml:traceGroup>
        <inkml:traceGroup>
          <inkml:annotationXML>
            <emma:emma xmlns:emma="http://www.w3.org/2003/04/emma" version="1.0">
              <emma:interpretation id="{AEFE2815-62DD-49B8-9CB1-F36E0A3EBE0C}" emma:medium="tactile" emma:mode="ink">
                <msink:context xmlns:msink="http://schemas.microsoft.com/ink/2010/main" type="inkWord" rotatedBoundingBox="26729,7692 27378,7669 27407,8486 26758,8509"/>
              </emma:interpretation>
              <emma:one-of disjunction-type="recognition" id="oneOf45">
                <emma:interpretation id="interp225" emma:lang="zh-CN" emma:confidence="0">
                  <emma:literal>有</emma:literal>
                </emma:interpretation>
                <emma:interpretation id="interp226" emma:lang="zh-CN" emma:confidence="0">
                  <emma:literal>府</emma:literal>
                </emma:interpretation>
                <emma:interpretation id="interp227" emma:lang="zh-CN" emma:confidence="0">
                  <emma:literal>肖</emma:literal>
                </emma:interpretation>
                <emma:interpretation id="interp228" emma:lang="zh-CN" emma:confidence="0">
                  <emma:literal>启</emma:literal>
                </emma:interpretation>
                <emma:interpretation id="interp229" emma:lang="zh-CN" emma:confidence="0">
                  <emma:literal>衤</emma:literal>
                </emma:interpretation>
              </emma:one-of>
            </emma:emma>
          </inkml:annotationXML>
          <inkml:trace contextRef="#ctx0" brushRef="#br0" timeOffset="92800">27452 8463 10496,'0'0'3936,"0"0"-2112,9 0-1569,-9 0 1281,4 5-928,-4-5 416,10 8-608,-7-2 384,6 8-448,-9 0 480,3 2-512,-6 4 416,3 2-416,-12 6 128,2 0-288,-21 10 0,13 2-96,-8-4-320,8-6 128,-8 1-1504,9 4 896,-14 1-3904,10-6 2593,-2-14-4193,10-4 3552</inkml:trace>
          <inkml:trace contextRef="#ctx0" brushRef="#br0" timeOffset="93053">27008 8726 10368,'-22'-13'3936,"22"13"-2112,56-19-1568,-41 15 1055,2 4-799,13-8-32,6 0-320,8-4-32,-1 10-64,6-6 32,-1 8-64,14-9-32,-5 9 32,-10-8-480,-7 8 256,-14-3-1536,-2 3 961,-16 0-3969,0 8 2624,-8-2-2720,0 2 2784</inkml:trace>
          <inkml:trace contextRef="#ctx0" brushRef="#br0" timeOffset="93584">27346 8815 9600,'-5'22'3584,"5"-22"-1920,5 33-1152,0-18 1439,3 0-1151,-3 16 544,3-3-800,-4 3 128,6 5-384,-6 5-96,0-2-128,-4 0-128,5-3 32,-5-1-672,0-1 384,-5-18-1632,5 1 1088,-8-22-2239,8 1 1759,0-23-1760,4 3 1792,0-10-608,10 3 1120,-2-8 864,1 3 32,5-13 1856,0 5-1088,-5 5 1824,5 16-1536,0-5 1056,0 17-1280,-6 3 639,5 12-895,-2 3 608,-3 5-736,-4 12 512,2 2-608,-2 10 192,0 0-384,-8-6 64,5-3-192,-10 1-128,5-6-32,-3-2-320,-2 0 192,-3-12-512,8-5 384,-5-6-64,0 3 192,-3-12 160,4 4 32,-4-11 64,8-1-64,-6-11-160,6 4 64,0-17-320,9 6 224,-4 4-1504,3 1 928,1 7-3551,0 7 2399,3 0-3200,2 5 2912</inkml:trace>
        </inkml:traceGroup>
        <inkml:traceGroup>
          <inkml:annotationXML>
            <emma:emma xmlns:emma="http://www.w3.org/2003/04/emma" version="1.0">
              <emma:interpretation id="{55D82852-E47D-4776-A205-FE545FC60DE9}" emma:medium="tactile" emma:mode="ink">
                <msink:context xmlns:msink="http://schemas.microsoft.com/ink/2010/main" type="inkWord" rotatedBoundingBox="27534,7460 28302,7433 28343,8564 27575,8591"/>
              </emma:interpretation>
              <emma:one-of disjunction-type="recognition" id="oneOf46">
                <emma:interpretation id="interp230" emma:lang="zh-CN" emma:confidence="0">
                  <emma:literal>意</emma:literal>
                </emma:interpretation>
                <emma:interpretation id="interp231" emma:lang="zh-CN" emma:confidence="0">
                  <emma:literal>童</emma:literal>
                </emma:interpretation>
                <emma:interpretation id="interp232" emma:lang="zh-CN" emma:confidence="0">
                  <emma:literal>寶</emma:literal>
                </emma:interpretation>
                <emma:interpretation id="interp233" emma:lang="zh-CN" emma:confidence="0">
                  <emma:literal>堂</emma:literal>
                </emma:interpretation>
                <emma:interpretation id="interp234" emma:lang="zh-CN" emma:confidence="0">
                  <emma:literal>宝</emma:literal>
                </emma:interpretation>
              </emma:one-of>
            </emma:emma>
          </inkml:annotationXML>
          <inkml:trace contextRef="#ctx0" brushRef="#br0" timeOffset="94738">28162 8234 8960,'0'0'3424,"0"0"-1856,5 3-1344,-5 0 1184,9 3-864,-1 2 319,10-2-543,-4-2 256,3 0-320,-4 1 64,0-2-192,-5 1-64,2 4-32,-10 3-128,0 8 64,-13 5 32,3 4 0,-11 0 64,4-2-32,-6-6-32,10-2 32,0-4-128,8-3 64,2-3-192,3-1 128,0-7-96,8 4 96,5-4 64,5 0 32,-6 0 64,6 4-32,-10 0 128,2 4-96,-5 4 320,-2 0-192,-6-2 160,-2 2-192,-5-4-64,7 3-64,-10-2-736,9-1 384,-10-5-1440,10 5 993,-4 1-1985,2-1 1568,-11 2-1856,4 7 1760,-13-3-640,3 6 1120,-8-4 1312,5 3-256,-4-2 1952,4-3-1248,-5-2 1408,8 1-1344,-3-7 736,5 7-1024,3-10 544,5 5-769,-4-8 449,8 4-544,-5-4 544,11 0-544,-7 0 480,10 0-480,-4 0 384,4 0-448,0 0 256,4 0-352,1-4-64,8 4-128,13-11-64,9 3 32,14-9 32,3 10-32,-4-8-32,1 7 32,0-8-128,-6 4 64,5-2-320,-5 1 192,-2-2-448,-2 7 352,-9-3-352,1 3 320,-13-1-1024,0 6 704,-10-4-2047,0 7 1503,-11 0-3072,3 7 2368,-18 0-2272,5 9 2368</inkml:trace>
          <inkml:trace contextRef="#ctx0" brushRef="#br0" timeOffset="95760">28223 8818 8320,'-8'5'3168,"8"-5"-1728,-5 3-1120,5 2 1280,5 2-928,-5 1 479,5 3-703,-5 5 544,0 3-576,0 5 416,0 3-480,0-2-32,0 2-192,-5-4-448,5-4 192,-5-8-1472,1 1 896,-5-8-1727,9-4 1375,-5-10-928,5-4 1184,0-6 64,10 6 448,-6-6 384,5 4-32,-1-3 1056,5 8-608,-3-1 1088,2 0-896,-4 5 512,2 2-704,-2 1 127,2 4-351,-7 0 96,7 4-224,-10 4 0,3 8-96,-11-1-608,3 1 288,-11 1-607,-2 2 511,-9-8-128,11 3 288,-7-5 32,5-1 96,5-8 64,13 0 0,0 0 64,10 0-32,3-3-32,4-2 32,-3-6-32,-2 7 0,2-4 128,-2 8-64,-4-8-32,2 8 0,-5-3 160,-2 6-96,-6 1 448,3 8-288,-10 0 447,5 2-415,-3 0 288,4 0-320,0 2 352,4-2-352,0 3 224,4-1-256,0-1 0,1 1-128,-5-4 224,3-2-192,-6 4 384,3 0-288,-9 2 448,5 4-384,-6-1 448,6 1-448,-4-9 0,3 5-160,2-4 64,3-2-128,0-1 192,3 2-160,2-6 32,7-2-64,2-6-256,3 3 96,-7-5-608,3 5 416,-5-3-1312,5-2 928,-8-7-2336,-1 5 1697,-4-8-2081,0 7 1952,0-11-640,0 2 1248,0 3 672,0 1 128,0 2 1792,4 3-992,1-4 1600,3 9-1344,1-2 544,0 5-897,-4-3-31,3 6-384,-4-6-1088,4 3 449,2-9-2529,-2 1 1600,6-10-1824,0 2 1824,-6-11 736,6 8 384,-6-5 2592,6 8-1312,-6 0 2240,5 13-1888,0-5 927,0 5-1407,-4 3 192,0 6-672,0 8-512,-1-4 0,1-2-1856,0 0 1024,-3-4-4895,-4 4 3199</inkml:trace>
        </inkml:traceGroup>
        <inkml:traceGroup>
          <inkml:annotationXML>
            <emma:emma xmlns:emma="http://www.w3.org/2003/04/emma" version="1.0">
              <emma:interpretation id="{5859184F-DC8B-40E4-AD81-1996E99E1293}" emma:medium="tactile" emma:mode="ink">
                <msink:context xmlns:msink="http://schemas.microsoft.com/ink/2010/main" type="inkWord" rotatedBoundingBox="28485,7750 29307,7721 29330,8359 28507,8388"/>
              </emma:interpretation>
              <emma:one-of disjunction-type="recognition" id="oneOf47">
                <emma:interpretation id="interp235" emma:lang="zh-CN" emma:confidence="0">
                  <emma:literal>义</emma:literal>
                </emma:interpretation>
                <emma:interpretation id="interp236" emma:lang="zh-CN" emma:confidence="0">
                  <emma:literal>㞥</emma:literal>
                </emma:interpretation>
                <emma:interpretation id="interp237" emma:lang="zh-CN" emma:confidence="0">
                  <emma:literal>又</emma:literal>
                </emma:interpretation>
                <emma:interpretation id="interp238" emma:lang="zh-CN" emma:confidence="0">
                  <emma:literal>火</emma:literal>
                </emma:interpretation>
                <emma:interpretation id="interp239" emma:lang="zh-CN" emma:confidence="0">
                  <emma:literal>夊</emma:literal>
                </emma:interpretation>
              </emma:one-of>
            </emma:emma>
          </inkml:annotationXML>
          <inkml:trace contextRef="#ctx0" brushRef="#br0" timeOffset="96733">28758 8814 7040,'-16'-30'2624,"16"30"-1408,26-28-864,-18 20 1376,5 5-992,-3-5 928,3 8-992,0-9 799,4 9-831,5-3 640,0 6-736,4 1 576,0 4-640,2 3 512,2 6-544,10 10 320,-2 0-448,-2 5 128,0 3-288,-2 7-64,-4-6-64,1-2-32,0 1 0,7-3-96,4-13-832,-8-3-416,1-5-544,-9-3-1600,5 0 1921,-5-4-673,-4 1-672,-4 2-384,0-7 448,-2 0 352</inkml:trace>
          <inkml:trace contextRef="#ctx0" brushRef="#br0" timeOffset="96453">29295 8537 9088,'0'8'3424,"0"-8"-1856,3 17-576,-3-11 1535,5 2-1407,-5 8 448,0 3-992,-5 1 608,2 3-672,-7 1 448,2 4-544,-5-6 320,4 6-416,-9 2 64,1 1-256,-18 13-128,9 3-32,-10-5-672,5-6 384,-8-2-1792,13-1 1184,-10-11-3232,14 1 2305,-4-10-3297,5-5 2944,-2-13-1664,5 5 2240</inkml:trace>
          <inkml:trace contextRef="#ctx0" brushRef="#br0" timeOffset="96160">29141 8523 12288,'-18'11'4575,"18"-11"-2495,-5 28-1920,2-8 1152,6 2-832,-3 9 0,0-4-320,0-2-800,5-2 352,-5-12-2528,4 0 1568,0-5-4671,0-4 3327</inkml:trace>
        </inkml:traceGroup>
        <inkml:traceGroup>
          <inkml:annotationXML>
            <emma:emma xmlns:emma="http://www.w3.org/2003/04/emma" version="1.0">
              <emma:interpretation id="{3CCF6B57-82F8-4FC6-B3E6-71856719ABA8}" emma:medium="tactile" emma:mode="ink">
                <msink:context xmlns:msink="http://schemas.microsoft.com/ink/2010/main" type="inkWord" rotatedBoundingBox="29414,7634 29642,7626 29670,8400 29442,8408"/>
              </emma:interpretation>
              <emma:one-of disjunction-type="recognition" id="oneOf48">
                <emma:interpretation id="interp240" emma:lang="zh-CN" emma:confidence="0">
                  <emma:literal>)</emma:literal>
                </emma:interpretation>
                <emma:interpretation id="interp241" emma:lang="zh-CN" emma:confidence="0">
                  <emma:literal>〉</emma:literal>
                </emma:interpretation>
                <emma:interpretation id="interp242" emma:lang="zh-CN" emma:confidence="0">
                  <emma:literal>丿</emma:literal>
                </emma:interpretation>
                <emma:interpretation id="interp243" emma:lang="zh-CN" emma:confidence="0">
                  <emma:literal>'</emma:literal>
                </emma:interpretation>
                <emma:interpretation id="interp24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97417">29663 8424 7936,'5'4'2976,"-5"-8"-1600,21 8-704,-12-12 960,-1 12-448,6 4-33,-2-4-255,2 3-96,-2 1-416,6-3 32,0 6 32,0 1-32,0 4 64,0 18-64,-2-7 64,-4 12-64,4 0 0,-8 8-32,-8 9 0,-6 10-128,-2 4 0,-4 5-160,-1-17-64,-5 0-352,5-16-192,-5-9-1248,0-7-512,10-7-2207,3-11-2305,5-8 2240</inkml:trace>
        </inkml:traceGroup>
        <inkml:traceGroup>
          <inkml:annotationXML>
            <emma:emma xmlns:emma="http://www.w3.org/2003/04/emma" version="1.0">
              <emma:interpretation id="{70380F77-15BB-46E9-BD71-39C8A1509707}" emma:medium="tactile" emma:mode="ink">
                <msink:context xmlns:msink="http://schemas.microsoft.com/ink/2010/main" type="inkWord" rotatedBoundingBox="29944,8344 29970,8344 29970,8366 29945,8367"/>
              </emma:interpretation>
              <emma:one-of disjunction-type="recognition" id="oneOf49">
                <emma:interpretation id="interp245" emma:lang="zh-CN" emma:confidence="0">
                  <emma:literal>。</emma:literal>
                </emma:interpretation>
                <emma:interpretation id="interp246" emma:lang="zh-CN" emma:confidence="0">
                  <emma:literal>.</emma:literal>
                </emma:interpretation>
                <emma:interpretation id="interp247" emma:lang="zh-CN" emma:confidence="0">
                  <emma:literal>·</emma:literal>
                </emma:interpretation>
                <emma:interpretation id="interp248" emma:lang="zh-CN" emma:confidence="0">
                  <emma:literal>,</emma:literal>
                </emma:interpretation>
                <emma:interpretation id="interp24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97638">30218 9131 13952,'-6'17'5183,"-13"-11"-2815,19-23-2752,9 34 768,-9-17-736,0 0-1664,0 0-448</inkml:trace>
        </inkml:traceGroup>
      </inkml:traceGroup>
    </inkml:traceGroup>
    <inkml:traceGroup>
      <inkml:annotationXML>
        <emma:emma xmlns:emma="http://www.w3.org/2003/04/emma" version="1.0">
          <emma:interpretation id="{B01D740C-3247-4A86-8114-13FEC726E9A9}" emma:medium="tactile" emma:mode="ink">
            <msink:context xmlns:msink="http://schemas.microsoft.com/ink/2010/main" type="paragraph" rotatedBoundingBox="11930,12005 17882,11691 17938,12756 11986,130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A1664D-4078-4033-99A7-C31BD7A26551}" emma:medium="tactile" emma:mode="ink">
              <msink:context xmlns:msink="http://schemas.microsoft.com/ink/2010/main" type="line" rotatedBoundingBox="11930,12005 17882,11691 17938,12756 11986,13070"/>
            </emma:interpretation>
          </emma:emma>
        </inkml:annotationXML>
        <inkml:traceGroup>
          <inkml:annotationXML>
            <emma:emma xmlns:emma="http://www.w3.org/2003/04/emma" version="1.0">
              <emma:interpretation id="{CA58F210-4A25-4E23-A02F-9AC7A1DF4155}" emma:medium="tactile" emma:mode="ink">
                <msink:context xmlns:msink="http://schemas.microsoft.com/ink/2010/main" type="inkWord" rotatedBoundingBox="11930,12005 12799,11959 12841,12765 11973,12810"/>
              </emma:interpretation>
              <emma:one-of disjunction-type="recognition" id="oneOf50">
                <emma:interpretation id="interp250" emma:lang="zh-CN" emma:confidence="0">
                  <emma:literal>沁</emma:literal>
                </emma:interpretation>
                <emma:interpretation id="interp251" emma:lang="zh-CN" emma:confidence="0">
                  <emma:literal>刈</emma:literal>
                </emma:interpretation>
                <emma:interpretation id="interp252" emma:lang="zh-CN" emma:confidence="0">
                  <emma:literal>火</emma:literal>
                </emma:interpretation>
                <emma:interpretation id="interp253" emma:lang="zh-CN" emma:confidence="0">
                  <emma:literal>灯</emma:literal>
                </emma:interpretation>
                <emma:interpretation id="interp254" emma:lang="zh-CN" emma:confidence="0">
                  <emma:literal>灴</emma:literal>
                </emma:interpretation>
              </emma:one-of>
            </emma:emma>
          </inkml:annotationXML>
          <inkml:trace contextRef="#ctx0" brushRef="#br1" timeOffset="215220">12208 13096 6016,'-13'-8'2272,"13"8"-1216,0 16-544,0-16 1184,3 0-960,2 0 224,8 4-608,5-1 96,5 5-288,-3-3 128,3 1-160,-1 7 288,3-1-224,-7 7 448,5 0-352,-10 4 575,0 5-479,-13-1 416,5 4-448,-18 5 192,3-1-320,-16 5 64,3-2-160,-2-4 64,3-1-96,-1-3-256,11-2 64,4-16-1088,8-4 640,8-25-1727,10 1 1279,7-18-1504,1 3 1408,5-16-800,10 3 1120,-10-9 32,-1 9 480,-4-3 640,0 13-192,-3-5 1408,-7 12-864,-3-1 1280,2 8-1152,-15 1 768,3 11-928,-6 0 607,-2 8-767,-8 8 576,0 8-640,-5 10 384,5 7-512,0 1 192,3 1-320,6 1-64,4-5-96,4 5-128,10-3 32,3-2-128,1 2 96,8-6-1024,0-1 608,2-9-2144,2-1 1473,-9-13-2785,-3-3 2208,-5-8-2560,5 5 2464</inkml:trace>
          <inkml:trace contextRef="#ctx0" brushRef="#br1" timeOffset="215588">12830 12783 7552,'10'-15'2816,"-10"15"-1536,13-8-800,-10 5 1120,7 6-928,-2-3 288,1 8-576,5 1 224,3-3-353,-4 7 289,3-2-320,-10 4 448,3 6-384,-18 2 576,3-1-480,-6 6 640,-1 3-576,-5 1 640,4-1-640,2-8 128,7 1-320,2-5-96,3-4-96,3-2 32,7-2-64,3-3-96,9-1 32,-1-7-896,5 5 512,-3-10-1888,-2 5 1312,-3-3-2943,0 3 2207,-5-4-3552,0 4 2976</inkml:trace>
        </inkml:traceGroup>
        <inkml:traceGroup>
          <inkml:annotationXML>
            <emma:emma xmlns:emma="http://www.w3.org/2003/04/emma" version="1.0">
              <emma:interpretation id="{B179CAC5-BA7E-4B46-B8DE-16A218E4992C}" emma:medium="tactile" emma:mode="ink">
                <msink:context xmlns:msink="http://schemas.microsoft.com/ink/2010/main" type="inkWord" rotatedBoundingBox="14209,12280 14410,12270 14425,12559 14224,12570"/>
              </emma:interpretation>
              <emma:one-of disjunction-type="recognition" id="oneOf51">
                <emma:interpretation id="interp255" emma:lang="zh-CN" emma:confidence="0">
                  <emma:literal>,</emma:literal>
                </emma:interpretation>
                <emma:interpretation id="interp256" emma:lang="zh-CN" emma:confidence="0">
                  <emma:literal>、</emma:literal>
                </emma:interpretation>
                <emma:interpretation id="interp257" emma:lang="zh-CN" emma:confidence="0">
                  <emma:literal>丶</emma:literal>
                </emma:interpretation>
                <emma:interpretation id="interp258" emma:lang="zh-CN" emma:confidence="0">
                  <emma:literal></emma:literal>
                </emma:interpretation>
                <emma:interpretation id="interp259" emma:lang="zh-CN" emma:confidence="0">
                  <emma:literal></emma:literal>
                </emma:interpretation>
              </emma:one-of>
            </emma:emma>
          </inkml:annotationXML>
          <inkml:trace contextRef="#ctx0" brushRef="#br1" timeOffset="216605">14470 13091 7040,'-12'-12'2624,"12"12"-1408,0 5-704,0-10 1184,4 5-960,0-3 352,6-2-640,-2 2 96,4 3-320,2-3 127,3 3-191,1 0 288,5 3-256,-2 5 320,2 3-288,-5 1 448,3 4-384,-13 12 352,-3-1-352,-10 4 128,2 3-256,-2-7 64,5 1-128,-6-4-1184,12-4 576,-6-14-2815,0 2 1855,5-16-3936,3 2 3072</inkml:trace>
        </inkml:traceGroup>
        <inkml:traceGroup>
          <inkml:annotationXML>
            <emma:emma xmlns:emma="http://www.w3.org/2003/04/emma" version="1.0">
              <emma:interpretation id="{2F1C6B60-43D1-40FF-9FAB-A4CFAFC020A8}" emma:medium="tactile" emma:mode="ink">
                <msink:context xmlns:msink="http://schemas.microsoft.com/ink/2010/main" type="inkWord" rotatedBoundingBox="14353,11994 14460,11988 14472,12210 14365,12216"/>
              </emma:interpretation>
              <emma:one-of disjunction-type="recognition" id="oneOf52">
                <emma:interpretation id="interp260" emma:lang="zh-CN" emma:confidence="0">
                  <emma:literal>‘</emma:literal>
                </emma:interpretation>
                <emma:interpretation id="interp261" emma:lang="zh-CN" emma:confidence="0">
                  <emma:literal>‵</emma:literal>
                </emma:interpretation>
                <emma:interpretation id="interp262" emma:lang="zh-CN" emma:confidence="0">
                  <emma:literal>'</emma:literal>
                </emma:interpretation>
                <emma:interpretation id="interp263" emma:lang="zh-CN" emma:confidence="0">
                  <emma:literal>`</emma:literal>
                </emma:interpretation>
                <emma:interpretation id="interp264" emma:lang="zh-CN" emma:confidence="0">
                  <emma:literal>、</emma:literal>
                </emma:interpretation>
              </emma:one-of>
            </emma:emma>
          </inkml:annotationXML>
          <inkml:trace contextRef="#ctx0" brushRef="#br1" timeOffset="216821">14625 12780 8448,'-23'8'3232,"23"-8"-1728,5 28-1248,-5-18 672,5 7-544,-2 6-416,7 5-32,3-1-2240,8-1 1248,6-2-3424,7 3 2528</inkml:trace>
        </inkml:traceGroup>
        <inkml:traceGroup>
          <inkml:annotationXML>
            <emma:emma xmlns:emma="http://www.w3.org/2003/04/emma" version="1.0">
              <emma:interpretation id="{D841B74D-8040-40DF-B3A5-C9AD156362A2}" emma:medium="tactile" emma:mode="ink">
                <msink:context xmlns:msink="http://schemas.microsoft.com/ink/2010/main" type="inkWord" rotatedBoundingBox="14537,11960 14886,11942 14938,12914 14588,12932"/>
              </emma:interpretation>
              <emma:one-of disjunction-type="recognition" id="oneOf53">
                <emma:interpretation id="interp265" emma:lang="zh-CN" emma:confidence="0">
                  <emma:literal>f</emma:literal>
                </emma:interpretation>
                <emma:interpretation id="interp266" emma:lang="zh-CN" emma:confidence="0">
                  <emma:literal>十</emma:literal>
                </emma:interpretation>
                <emma:interpretation id="interp267" emma:lang="zh-CN" emma:confidence="0">
                  <emma:literal>丫</emma:literal>
                </emma:interpretation>
                <emma:interpretation id="interp268" emma:lang="zh-CN" emma:confidence="0">
                  <emma:literal>Y</emma:literal>
                </emma:interpretation>
                <emma:interpretation id="interp269" emma:lang="zh-CN" emma:confidence="0">
                  <emma:literal>千</emma:literal>
                </emma:interpretation>
              </emma:one-of>
            </emma:emma>
          </inkml:annotationXML>
          <inkml:trace contextRef="#ctx0" brushRef="#br1" timeOffset="217306">14808 13130 8832,'-3'-7'3328,"3"7"-1792,3-13-1024,2 10 1440,5 6-1153,6-6 353,6 3-704,4-8-64,5 8-224,0-3-160,0 6-32,-1-6-1024,1 3 576,0 0-2623,0 8 1727,-5-5-3552,0 0 2784</inkml:trace>
          <inkml:trace contextRef="#ctx0" brushRef="#br1" timeOffset="217090">15124 12741 8192,'-26'-8'3072,"26"8"-1664,-21 0-736,12 0 1536,4 8-1281,-8 0 801,0 4-1056,-5 4 352,10 3-576,-5 12 96,8 0-320,-3 8 128,8 0-192,0 16 224,8-8-256,-3 11 160,0-2-160,-2 5 0,2-3-64,0 9-64,-2-1 32,-3 1-256,0-6 128,0-5-1216,0-10 704,-3-11-2336,-2-8 1633,-8-19-3201,3 0 2560,-6-24-2528,1 1 2560</inkml:trace>
        </inkml:traceGroup>
        <inkml:traceGroup>
          <inkml:annotationXML>
            <emma:emma xmlns:emma="http://www.w3.org/2003/04/emma" version="1.0">
              <emma:interpretation id="{D0770B5C-51CE-4538-A1FF-A4AB792C0C38}" emma:medium="tactile" emma:mode="ink">
                <msink:context xmlns:msink="http://schemas.microsoft.com/ink/2010/main" type="inkWord" rotatedBoundingBox="15589,12035 15621,12033 15650,12567 15617,12568"/>
              </emma:interpretation>
              <emma:one-of disjunction-type="recognition" id="oneOf54">
                <emma:interpretation id="interp270" emma:lang="zh-CN" emma:confidence="0">
                  <emma:literal>l</emma:literal>
                </emma:interpretation>
                <emma:interpretation id="interp271" emma:lang="zh-CN" emma:confidence="0">
                  <emma:literal>丨</emma:literal>
                </emma:interpretation>
                <emma:interpretation id="interp272" emma:lang="zh-CN" emma:confidence="0">
                  <emma:literal>1</emma:literal>
                </emma:interpretation>
                <emma:interpretation id="interp273" emma:lang="zh-CN" emma:confidence="0">
                  <emma:literal>︰</emma:literal>
                </emma:interpretation>
                <emma:interpretation id="interp274" emma:lang="zh-CN" emma:confidence="0">
                  <emma:literal>Ⅰ</emma:literal>
                </emma:interpretation>
              </emma:one-of>
            </emma:emma>
          </inkml:annotationXML>
          <inkml:trace contextRef="#ctx0" brushRef="#br1" timeOffset="218552">15844 12866 3968,'-5'-9'1472,"5"9"-768,0-3-320,0-2 1280,0 5-928,0-3 864,5 0-928,-5-5 512,5 8-704,-5-9 672,0 9-672,0-4 544,0 4-576,0 0 543,0 8-575,0 0 416,0 8-480,0 4 192,5 7-320,-5-1 64,3 7-160,7 0 64,-7 0-96,2 20-128,0 3 0,-5-6-1184,0-3 672,0-5-3007,3-6 1951,2-12-3552,5-4 2880</inkml:trace>
        </inkml:traceGroup>
        <inkml:traceGroup>
          <inkml:annotationXML>
            <emma:emma xmlns:emma="http://www.w3.org/2003/04/emma" version="1.0">
              <emma:interpretation id="{2666B8E4-AC3F-4D72-840D-6A248787F755}" emma:medium="tactile" emma:mode="ink">
                <msink:context xmlns:msink="http://schemas.microsoft.com/ink/2010/main" type="inkWord" rotatedBoundingBox="15872,12130 16173,12114 16190,12442 15890,12458"/>
              </emma:interpretation>
              <emma:one-of disjunction-type="recognition" id="oneOf55">
                <emma:interpretation id="interp275" emma:lang="zh-CN" emma:confidence="0">
                  <emma:literal>u</emma:literal>
                </emma:interpretation>
                <emma:interpretation id="interp276" emma:lang="zh-CN" emma:confidence="0">
                  <emma:literal>北</emma:literal>
                </emma:interpretation>
                <emma:interpretation id="interp277" emma:lang="zh-CN" emma:confidence="0">
                  <emma:literal>孔</emma:literal>
                </emma:interpretation>
                <emma:interpretation id="interp278" emma:lang="zh-CN" emma:confidence="0">
                  <emma:literal>丬</emma:literal>
                </emma:interpretation>
                <emma:interpretation id="interp279" emma:lang="zh-CN" emma:confidence="0">
                  <emma:literal>㲺</emma:literal>
                </emma:interpretation>
              </emma:one-of>
            </emma:emma>
          </inkml:annotationXML>
          <inkml:trace contextRef="#ctx0" brushRef="#br1" timeOffset="224979">16165 12936 6912,'-5'-20'2624,"5"20"-1408,-8 0-640,3 0 1216,10 0-992,-5 0 320,0 0-672,0 0 96,8 8-320,0-4 127,2 4-191,-2 0 64,5 3-128,-3-6 160,-2 1-160,-3 2 192,3 4-192,-3 4 192,0 4-192,-5-1 192,3 0-192,-6 5 192,-2 0-192,-8-2 192,0 6-192,-5-1 32,5-2-64,-5-11-64,10 2 32,-2-12-480,6-4 256,8-16-896,6 4 608,6-11-1119,12 8 895,3-11-800,-2 4 864,6-8-64,-4 6 384,-5-6 352,2 2 0,-12-4 864,2 9-512,-8 4 1056,-7 7-832,-6 4 575,-2 12-703,-8 4 512,0 8-544,-5 6 384,8 11-480,-3-7 128,10 7-320,-2-11 64,5 0-128,0 3-128,8-2 0,-3 1-320,3-2 192,-3-5-1568,5-6 960,-2-11-3967,5 0 2623,5-11-2976,3 0 2880</inkml:trace>
        </inkml:traceGroup>
        <inkml:traceGroup>
          <inkml:annotationXML>
            <emma:emma xmlns:emma="http://www.w3.org/2003/04/emma" version="1.0">
              <emma:interpretation id="{D96680B2-F95C-4296-9844-862D296CD89A}" emma:medium="tactile" emma:mode="ink">
                <msink:context xmlns:msink="http://schemas.microsoft.com/ink/2010/main" type="inkWord" rotatedBoundingBox="16368,11868 16428,11865 16464,12535 16403,12538"/>
              </emma:interpretation>
              <emma:one-of disjunction-type="recognition" id="oneOf56">
                <emma:interpretation id="interp280" emma:lang="zh-CN" emma:confidence="0">
                  <emma:literal>l</emma:literal>
                </emma:interpretation>
                <emma:interpretation id="interp281" emma:lang="zh-CN" emma:confidence="0">
                  <emma:literal>1</emma:literal>
                </emma:interpretation>
                <emma:interpretation id="interp282" emma:lang="zh-CN" emma:confidence="0">
                  <emma:literal>∶</emma:literal>
                </emma:interpretation>
                <emma:interpretation id="interp283" emma:lang="zh-CN" emma:confidence="0">
                  <emma:literal>丨</emma:literal>
                </emma:interpretation>
                <emma:interpretation id="interp284" emma:lang="zh-CN" emma:confidence="0">
                  <emma:literal>(</emma:literal>
                </emma:interpretation>
              </emma:one-of>
            </emma:emma>
          </inkml:annotationXML>
          <inkml:trace contextRef="#ctx0" brushRef="#br1" timeOffset="225296">16643 12655 9088,'-23'0'3424,"23"0"-1856,0 3-1120,0-3 1184,0 0-961,0 5 577,0 3-736,0 3 576,0 6-608,0 6 32,5-1-320,-5 17 192,3 0-256,-3 8 160,5 0-160,0 8-64,3 0-32,-3-1-320,0-4 160,-5 2-1632,3-10 960,2-6-3615,8-6 2463,4-14-3488,1 0 3104</inkml:trace>
        </inkml:traceGroup>
        <inkml:traceGroup>
          <inkml:annotationXML>
            <emma:emma xmlns:emma="http://www.w3.org/2003/04/emma" version="1.0">
              <emma:interpretation id="{5AA28C0A-2889-4DF3-80A2-20CA58BD15F9}" emma:medium="tactile" emma:mode="ink">
                <msink:context xmlns:msink="http://schemas.microsoft.com/ink/2010/main" type="inkWord" rotatedBoundingBox="16804,11994 17146,11976 17162,12285 16820,12303"/>
              </emma:interpretation>
              <emma:one-of disjunction-type="recognition" id="oneOf57">
                <emma:interpretation id="interp285" emma:lang="zh-CN" emma:confidence="0">
                  <emma:literal>c</emma:literal>
                </emma:interpretation>
                <emma:interpretation id="interp286" emma:lang="zh-CN" emma:confidence="0">
                  <emma:literal>C</emma:literal>
                </emma:interpretation>
                <emma:interpretation id="interp287" emma:lang="zh-CN" emma:confidence="0">
                  <emma:literal>(</emma:literal>
                </emma:interpretation>
                <emma:interpretation id="interp288" emma:lang="zh-CN" emma:confidence="0">
                  <emma:literal>〈</emma:literal>
                </emma:interpretation>
                <emma:interpretation id="interp289" emma:lang="zh-CN" emma:confidence="0">
                  <emma:literal>[</emma:literal>
                </emma:interpretation>
              </emma:one-of>
            </emma:emma>
          </inkml:annotationXML>
          <inkml:trace contextRef="#ctx0" brushRef="#br1" timeOffset="225917">17315 12799 9856,'-18'-8'3680,"18"8"-1984,0-8-1472,0 5 1247,0 3-895,-5-3 512,5-2-640,-8 2 320,-2 6-448,-8 2 256,2 1-320,-12 7 192,8-1-224,-6-1 288,3 5-288,2-4 96,3 4-192,0-5 0,9 0-64,0 1 32,4-1-64,2 5 64,6 4-64,2-4 64,8 4-64,0-6-160,5 2 64,5 0-32,-2-1 32,5-4-288,1 3 192,4-11-1088,0 5 704,-2-8-1920,2 0 1344,-9-5-3839,0 5 2783,-4-3-2816,-1 0 2880</inkml:trace>
        </inkml:traceGroup>
        <inkml:traceGroup>
          <inkml:annotationXML>
            <emma:emma xmlns:emma="http://www.w3.org/2003/04/emma" version="1.0">
              <emma:interpretation id="{5D30D65C-5522-4B75-AEE3-7C5C6AB5BB62}" emma:medium="tactile" emma:mode="ink">
                <msink:context xmlns:msink="http://schemas.microsoft.com/ink/2010/main" type="inkWord" rotatedBoundingBox="17592,11771 17885,11755 17922,12459 17629,12474"/>
              </emma:interpretation>
              <emma:one-of disjunction-type="recognition" id="oneOf58">
                <emma:interpretation id="interp290" emma:lang="zh-CN" emma:confidence="0">
                  <emma:literal>b</emma:literal>
                </emma:interpretation>
                <emma:interpretation id="interp291" emma:lang="zh-CN" emma:confidence="0">
                  <emma:literal>了</emma:literal>
                </emma:interpretation>
                <emma:interpretation id="interp292" emma:lang="zh-CN" emma:confidence="0">
                  <emma:literal>;</emma:literal>
                </emma:interpretation>
                <emma:interpretation id="interp293" emma:lang="zh-CN" emma:confidence="0">
                  <emma:literal>:</emma:literal>
                </emma:interpretation>
                <emma:interpretation id="interp294" emma:lang="zh-CN" emma:confidence="0">
                  <emma:literal>}</emma:literal>
                </emma:interpretation>
              </emma:one-of>
            </emma:emma>
          </inkml:annotationXML>
          <inkml:trace contextRef="#ctx0" brushRef="#br1" timeOffset="226703">17871 12675 5888,'-8'-20'2176,"8"20"-1152,-5-22-416,0 8 1440,5 8-1120,-4-10 768,4 8-1024,-4-3 512,8 2-705,-4 1 257,0 5-448,4 3 192,1 3-256,0 5 224,-1 9-256,4 10 32,1 7-128,-4 10 160,3 3-160,-8 11 192,0-4-192,0 4 32,0-6-64,0-5 32,0-8-64,0-13 64,0-6-64,0-12-288,4-4 128,1-16-320,4-3 288,3-13-96,6 9 160,5-4-64,3 7 64,-4 5 0,4 11 32,-4 11 64,5 5 0,-6-1 128,2 4-64,-10 6 320,0 1-192,-13 6 160,5-1-192,-20-4 64,7 1-128,-23-9-256,5-4 64,-18-7-1152,4-5 672,-4-9-3263,10 1 2143,3-10-3712,13 7 3072</inkml:trace>
        </inkml:traceGroup>
      </inkml:traceGroup>
    </inkml:traceGroup>
    <inkml:traceGroup>
      <inkml:annotationXML>
        <emma:emma xmlns:emma="http://www.w3.org/2003/04/emma" version="1.0">
          <emma:interpretation id="{9E08942E-B143-45CD-B5DE-54EF20406B98}" emma:medium="tactile" emma:mode="ink">
            <msink:context xmlns:msink="http://schemas.microsoft.com/ink/2010/main" type="paragraph" rotatedBoundingBox="11885,14601 18889,14195 18959,15398 11954,158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DE804F-38C3-4ABD-9B65-8596D08FB179}" emma:medium="tactile" emma:mode="ink">
              <msink:context xmlns:msink="http://schemas.microsoft.com/ink/2010/main" type="line" rotatedBoundingBox="11885,14601 18889,14195 18959,15398 11954,15804"/>
            </emma:interpretation>
          </emma:emma>
        </inkml:annotationXML>
        <inkml:traceGroup>
          <inkml:annotationXML>
            <emma:emma xmlns:emma="http://www.w3.org/2003/04/emma" version="1.0">
              <emma:interpretation id="{D61CCD7C-1C5B-43EB-8F62-3654AC6C0D24}" emma:medium="tactile" emma:mode="ink">
                <msink:context xmlns:msink="http://schemas.microsoft.com/ink/2010/main" type="inkWord" rotatedBoundingBox="11895,14780 12212,14761 12250,15403 11932,15422"/>
              </emma:interpretation>
              <emma:one-of disjunction-type="recognition" id="oneOf59">
                <emma:interpretation id="interp295" emma:lang="zh-CN" emma:confidence="0">
                  <emma:literal>8</emma:literal>
                </emma:interpretation>
                <emma:interpretation id="interp296" emma:lang="zh-CN" emma:confidence="0">
                  <emma:literal>t</emma:literal>
                </emma:interpretation>
                <emma:interpretation id="interp297" emma:lang="zh-CN" emma:confidence="0">
                  <emma:literal>&amp;</emma:literal>
                </emma:interpretation>
                <emma:interpretation id="interp298" emma:lang="zh-CN" emma:confidence="0">
                  <emma:literal>£</emma:literal>
                </emma:interpretation>
                <emma:interpretation id="interp299" emma:lang="zh-CN" emma:confidence="0">
                  <emma:literal>2</emma:literal>
                </emma:interpretation>
              </emma:one-of>
            </emma:emma>
          </inkml:annotationXML>
          <inkml:trace contextRef="#ctx0" brushRef="#br1" timeOffset="231833">12401 15638 17023,'0'0'0,"26"3"-96,-17-3 160,4 0-64,-4 5 448,0 6-256,-9 9 192,3 7-224,-11 9 224,4-2-256,-14 2 448,5 0-320,-18-2 288,0 1-288,-8 0 352,9-3-352,-6-2 384,14-2-384,0-6 224,9 3-256,0-2 64,5-3-160,3-5 160,10 5-192,-2-5 32,6 1-64,5-8-64,4-6 32,2-4 32,4 2-32,-4-5-32,4 2 32,-4-5-672,8 0 352,-12-7-1920,12 7 1216,-16-9-3231,6 11 2367,-5-10-3712,0 8 3168</inkml:trace>
          <inkml:trace contextRef="#ctx0" brushRef="#br1" timeOffset="232896">12233 15635 5120,'0'-6'1920,"0"6"-1024,0-19-480,0 19 1024,0 5-800,0-2 608,8 0-736,-3 2 448,0-2-544,0-11 480,-2 5-512,7-8 416,3-1-448,-5 4 319,2 4-383,-10-3 256,3 7-288,2-8 288,0 3-320,-2-1 96,2 6-192,0 0 64,0 3-96,-2 0 0,7 2-32,-2 3 32,1 3-64,0-7 64,-1 0-64,6-12 128,-1 4-96,-5 0-96,6 4 0,-5 0-32,-1 4 0,-3-4-448,3 0 288,-8 4-1952,5 4 1217,-5-8-4449,0 0 3008</inkml:trace>
        </inkml:traceGroup>
        <inkml:traceGroup>
          <inkml:annotationXML>
            <emma:emma xmlns:emma="http://www.w3.org/2003/04/emma" version="1.0">
              <emma:interpretation id="{853B586A-6D0F-4994-BE85-0D1A3078CDE1}" emma:medium="tactile" emma:mode="ink">
                <msink:context xmlns:msink="http://schemas.microsoft.com/ink/2010/main" type="inkWord" rotatedBoundingBox="12410,14641 12695,14625 12742,15444 12458,15461"/>
              </emma:interpretation>
              <emma:one-of disjunction-type="recognition" id="oneOf60">
                <emma:interpretation id="interp300" emma:lang="zh-CN" emma:confidence="0">
                  <emma:literal>万</emma:literal>
                </emma:interpretation>
                <emma:interpretation id="interp301" emma:lang="zh-CN" emma:confidence="0">
                  <emma:literal>b</emma:literal>
                </emma:interpretation>
                <emma:interpretation id="interp302" emma:lang="zh-CN" emma:confidence="0">
                  <emma:literal>了</emma:literal>
                </emma:interpretation>
                <emma:interpretation id="interp303" emma:lang="zh-CN" emma:confidence="0">
                  <emma:literal>纟</emma:literal>
                </emma:interpretation>
                <emma:interpretation id="interp304" emma:lang="zh-CN" emma:confidence="0">
                  <emma:literal>彡</emma:literal>
                </emma:interpretation>
              </emma:one-of>
            </emma:emma>
          </inkml:annotationXML>
          <inkml:trace contextRef="#ctx0" brushRef="#br1" timeOffset="233644">12686 15474 5376,'-26'-20'2016,"26"20"-1088,16-11-384,-16 6 1344,0 5-1056,0-3 672,10 0-896,-5-2 512,3 5-640,-8 0 384,5 8-513,-2 3 385,2 6-416,0 5 320,3 6-352,-3 11 192,3 4-256,-4 8 128,2 4-192,-6-5 128,0-3-160,-6 0 0,6-1-64,-4-3 96,0-9-96,-5-6 32,9-9-32,-5-14-128,5-2 32,0-14-128,5 0 96,4-8-96,5 5 64,4-5-64,-2 4 64,1-1 0,6 13 32,3 3 64,0 8 0,0 3 64,2 4-32,-12 4 128,2 6-96,-9 2 32,0 1-32,-14-2 32,5 6-64,-17-1 192,3 0-128,-16-7 32,8-4-64,-8-9-128,8-3 32,-6-5-1184,15 6 672,0-18-3423,13 1 2175,5-12-3712,8 1 3136</inkml:trace>
        </inkml:traceGroup>
        <inkml:traceGroup>
          <inkml:annotationXML>
            <emma:emma xmlns:emma="http://www.w3.org/2003/04/emma" version="1.0">
              <emma:interpretation id="{E921A8DD-539E-45B7-984D-37EAE9E12597}" emma:medium="tactile" emma:mode="ink">
                <msink:context xmlns:msink="http://schemas.microsoft.com/ink/2010/main" type="inkWord" rotatedBoundingBox="13007,14629 13782,14584 13832,15436 13057,15480"/>
              </emma:interpretation>
              <emma:one-of disjunction-type="recognition" id="oneOf61">
                <emma:interpretation id="interp305" emma:lang="zh-CN" emma:confidence="0">
                  <emma:literal>山</emma:literal>
                </emma:interpretation>
                <emma:interpretation id="interp306" emma:lang="zh-CN" emma:confidence="0">
                  <emma:literal>划</emma:literal>
                </emma:interpretation>
                <emma:interpretation id="interp307" emma:lang="zh-CN" emma:confidence="0">
                  <emma:literal>叫</emma:literal>
                </emma:interpretation>
                <emma:interpretation id="interp308" emma:lang="zh-CN" emma:confidence="0">
                  <emma:literal>圳</emma:literal>
                </emma:interpretation>
                <emma:interpretation id="interp309" emma:lang="zh-CN" emma:confidence="0">
                  <emma:literal>则</emma:literal>
                </emma:interpretation>
              </emma:one-of>
            </emma:emma>
          </inkml:annotationXML>
          <inkml:trace contextRef="#ctx0" brushRef="#br1" timeOffset="234098">13291 15439 8448,'-34'-12'3168,"34"12"-1728,0-8-992,0 5 1312,0 6-1024,0-3 287,0 0-639,0 0 288,0 8-384,0 1 416,3 7-416,-3-2 352,6 6-352,-2 16 256,4 2-288,2 17 64,-2 4-192,0 10 64,2-2-96,-2 3 0,2-7-32,-2-5-832,0-11 416,-3-13-2240,4-3 1440,-1-7-3999,0-4 2879,2-20-2560,-2-3 2784</inkml:trace>
          <inkml:trace contextRef="#ctx0" brushRef="#br1" timeOffset="234700">13502 15759 8448,'-18'-12'3232,"18"12"-1728,5-7-992,-5 7 1088,5 7-960,-5-14-97,8 2-351,2-3-64,3 8-64,0 5 32,5 3-64,-2-1-96,6 1 32,-4-4 96,0-1-32,-10 5 256,5 4-160,-8 7 448,-1 4-320,-8 1 288,-1-1-288,-8 2 288,5 2-320,-15-1 224,10 7-224,-5-6 0,6-1-128,-2-7-352,2-2 160,7-17-1184,10 0 704,13-17-2079,2 3 1503,6-14-1440,2 1 1472,-7-13-128,5 10 768,-3-14 352,-3 13 96,-2-4 1248,-4 12-672,-10 0 1472,2 7-1152,-12 0 800,6 13-960,-8 3 383,4 3-607,-4 10 224,2 2-416,-4 9 256,8 2-288,-4 6 128,6-1-224,0 0 0,6 0-96,2 1-128,4-5 32,6-4-896,0-4 512,0-10-2239,4-1 1503,-5-16-3744,6-1 2784,-7-13-2144,2-2 2464</inkml:trace>
          <inkml:trace contextRef="#ctx0" brushRef="#br1" timeOffset="234979">13944 15413 6912,'5'-17'2624,"-5"17"-1408,5 4-448,-5 1 1504,8 3-1280,-3-2 735,3 11-1023,-3 2 608,0 4-768,-2 4 448,2 6-576,5 6 192,-3 3-352,2 8 192,1 5-224,-3 7 0,4-2-128,-8 12-64,2 0 0,-1-7-1024,4-7 544,-2-11-3072,-2-11 1953,-4-20-4449,3-5 3392</inkml:trace>
        </inkml:traceGroup>
        <inkml:traceGroup>
          <inkml:annotationXML>
            <emma:emma xmlns:emma="http://www.w3.org/2003/04/emma" version="1.0">
              <emma:interpretation id="{D5D328FB-7A23-40BC-BBCD-50C33EB5D9CF}" emma:medium="tactile" emma:mode="ink">
                <msink:context xmlns:msink="http://schemas.microsoft.com/ink/2010/main" type="inkWord" rotatedBoundingBox="14202,15016 14469,15001 14471,15043 14205,15059"/>
              </emma:interpretation>
              <emma:one-of disjunction-type="recognition" id="oneOf62">
                <emma:interpretation id="interp310" emma:lang="zh-CN" emma:confidence="0">
                  <emma:literal>-</emma:literal>
                </emma:interpretation>
                <emma:interpretation id="interp311" emma:lang="zh-CN" emma:confidence="0">
                  <emma:literal>一</emma:literal>
                </emma:interpretation>
                <emma:interpretation id="interp312" emma:lang="zh-CN" emma:confidence="0">
                  <emma:literal>.</emma:literal>
                </emma:interpretation>
                <emma:interpretation id="interp313" emma:lang="zh-CN" emma:confidence="0">
                  <emma:literal>」</emma:literal>
                </emma:interpretation>
                <emma:interpretation id="interp314" emma:lang="zh-CN" emma:confidence="0">
                  <emma:literal></emma:literal>
                </emma:interpretation>
              </emma:one-of>
            </emma:emma>
          </inkml:annotationXML>
          <inkml:trace contextRef="#ctx0" brushRef="#br1" timeOffset="235849">14496 15802 7808,'-20'0'2880,"20"0"-1536,-14 36-512,10-33 1632,4 2-1376,-5-10 735,10 2-1087,-5-6 608,0 5-800,0-3 448,4 7-576,0-5 320,6 10-416,-2-5-96,4 0-128,6-5-288,0 5 96,5 0-1152,3 5 672,5-5-2848,-1 3 1920,4-11-4639,8 0 3487</inkml:trace>
        </inkml:traceGroup>
        <inkml:traceGroup>
          <inkml:annotationXML>
            <emma:emma xmlns:emma="http://www.w3.org/2003/04/emma" version="1.0">
              <emma:interpretation id="{3DB32C3C-BDD9-4148-B3CA-44D5BAA2BA04}" emma:medium="tactile" emma:mode="ink">
                <msink:context xmlns:msink="http://schemas.microsoft.com/ink/2010/main" type="inkWord" rotatedBoundingBox="14750,14527 15342,14493 15391,15331 14799,15365"/>
              </emma:interpretation>
              <emma:one-of disjunction-type="recognition" id="oneOf63">
                <emma:interpretation id="interp315" emma:lang="zh-CN" emma:confidence="0">
                  <emma:literal>r</emma:literal>
                </emma:interpretation>
                <emma:interpretation id="interp316" emma:lang="zh-CN" emma:confidence="0">
                  <emma:literal>圹</emma:literal>
                </emma:interpretation>
                <emma:interpretation id="interp317" emma:lang="zh-CN" emma:confidence="0">
                  <emma:literal>心</emma:literal>
                </emma:interpretation>
                <emma:interpretation id="interp318" emma:lang="zh-CN" emma:confidence="0">
                  <emma:literal>的</emma:literal>
                </emma:interpretation>
                <emma:interpretation id="interp319" emma:lang="zh-CN" emma:confidence="0">
                  <emma:literal>分</emma:literal>
                </emma:interpretation>
              </emma:one-of>
            </emma:emma>
          </inkml:annotationXML>
          <inkml:trace contextRef="#ctx0" brushRef="#br1" timeOffset="236550">15050 15419 4992,'-13'-19'1824,"13"19"-960,-8-12-160,3 4 1216,10 8-1056,-5-8 800,0 2-992,-5-8 512,5 12-704,-5-7 384,10 6-512,-5-2 319,0 10-383,0 3 256,5 4-288,-5 15 416,3 7-384,2 18 160,0-1-288,-1 7 0,0 0-96,-4 8 32,0-10-64,0-3 64,0-1-64,-4-13 64,4-5-64,-4-14-96,4-4 32,-5-16-192,10 0 128,-5-20-256,8 4 224,2-15 32,7 4 96,4-5-160,2 8 96,3 13-32,0 8 32,5 3 0,4 8 0,-1 3 128,-3 6-32,-13 2-32,-1 4 32,-11 4 96,-6 0-64,-18 5 128,5 4-128,-15-6 128,7 1-128,-15-8-96,11 1 0,-6-8-1248,10-5 704,-2-8-3359,10-3 2175,3-14-3360,7 2 2912</inkml:trace>
          <inkml:trace contextRef="#ctx0" brushRef="#br1" timeOffset="236935">15327 15314 6656,'0'-15'2464,"0"15"-1344,31-5-480,-23 5 1472,2 8-1152,-2-3 512,0 2-896,2-3 415,2 4-575,-4-1 192,6 1-352,-10 3 288,6 5-320,-15 1 512,5 2-416,-9 1 512,5-1-512,-6 1 352,2-1-384,-4-7 192,2 3-256,2-3 64,3-1-160,5 1-64,5 4-32,3-13-32,6 5 0,2-8-160,2 5 96,5-5-960,-2 3 576,10-11-2304,0 5 1568,-1 3-4927,2 8 3423</inkml:trace>
        </inkml:traceGroup>
        <inkml:traceGroup>
          <inkml:annotationXML>
            <emma:emma xmlns:emma="http://www.w3.org/2003/04/emma" version="1.0">
              <emma:interpretation id="{48227AA6-B1CB-4E7F-9F9A-54BE5B0BBC40}" emma:medium="tactile" emma:mode="ink">
                <msink:context xmlns:msink="http://schemas.microsoft.com/ink/2010/main" type="inkWord" rotatedBoundingBox="16288,15194 16291,14553 16396,14554 16393,15195"/>
              </emma:interpretation>
              <emma:one-of disjunction-type="recognition" id="oneOf64">
                <emma:interpretation id="interp320" emma:lang="zh-CN" emma:confidence="0">
                  <emma:literal>i</emma:literal>
                </emma:interpretation>
                <emma:interpretation id="interp321" emma:lang="zh-CN" emma:confidence="0">
                  <emma:literal>ⅰ</emma:literal>
                </emma:interpretation>
                <emma:interpretation id="interp322" emma:lang="zh-CN" emma:confidence="0">
                  <emma:literal>「</emma:literal>
                </emma:interpretation>
                <emma:interpretation id="interp323" emma:lang="zh-CN" emma:confidence="0">
                  <emma:literal>氵</emma:literal>
                </emma:interpretation>
                <emma:interpretation id="interp324" emma:lang="zh-CN" emma:confidence="0">
                  <emma:literal>:</emma:literal>
                </emma:interpretation>
              </emma:one-of>
            </emma:emma>
          </inkml:annotationXML>
          <inkml:trace contextRef="#ctx0" brushRef="#br1" timeOffset="237851">16564 15610 7552,'-14'-23'2816,"14"23"-1536,-4-16-736,-1 16 1216,10 8-992,-10 0 384,5 7-672,-3 1 415,6 4-479,-3-1 384,5 5-448,-1 7 320,0 0-384,1 5 0,4-2-192,-5 1 0,6-4-32,-7-3-672,2-1 320,-1-7-2208,2-1 1377,-6-15-4385,2 1 3104</inkml:trace>
          <inkml:trace contextRef="#ctx0" brushRef="#br1" timeOffset="238067">16585 15341 6912,'-8'0'2624,"8"0"-1408,0 0-512,0 0 1312,0 9-1120,0-1 64,5 2-608,-2 2-352,7 4-32,-5-4-1824,3-1 992,5 2-3776,10-1 2592</inkml:trace>
        </inkml:traceGroup>
        <inkml:traceGroup>
          <inkml:annotationXML>
            <emma:emma xmlns:emma="http://www.w3.org/2003/04/emma" version="1.0">
              <emma:interpretation id="{927A76FB-52F8-4500-B123-E1C8BF566E41}" emma:medium="tactile" emma:mode="ink">
                <msink:context xmlns:msink="http://schemas.microsoft.com/ink/2010/main" type="inkWord" rotatedBoundingBox="16405,15515 16537,14471 16865,14513 16734,15557"/>
              </emma:interpretation>
              <emma:one-of disjunction-type="recognition" id="oneOf65">
                <emma:interpretation id="interp325" emma:lang="zh-CN" emma:confidence="0">
                  <emma:literal>f</emma:literal>
                </emma:interpretation>
                <emma:interpretation id="interp326" emma:lang="zh-CN" emma:confidence="0">
                  <emma:literal>卜</emma:literal>
                </emma:interpretation>
                <emma:interpretation id="interp327" emma:lang="zh-CN" emma:confidence="0">
                  <emma:literal>忄</emma:literal>
                </emma:interpretation>
                <emma:interpretation id="interp328" emma:lang="zh-CN" emma:confidence="0">
                  <emma:literal>「</emma:literal>
                </emma:interpretation>
                <emma:interpretation id="interp329" emma:lang="zh-CN" emma:confidence="0">
                  <emma:literal>个</emma:literal>
                </emma:interpretation>
              </emma:one-of>
            </emma:emma>
          </inkml:annotationXML>
          <inkml:trace contextRef="#ctx0" brushRef="#br1" timeOffset="238586">16980 15299 3840,'0'4'1472,"0"-4"-768,0-4-320,0 0 1056,0 4-800,0-4 928,0 8-928,0-8 896,0 4-896,0-3 736,0 3-768,-4-5 576,0 10-673,-6-5 513,6 3-576,-4 1 320,2 0-448,-6 0 256,4 3-320,-5 5 192,8-1-224,-3 6 224,2 2-256,-3 8 160,6 1-192,-7 11 288,10 3-256,-3 10 96,6-1-160,-3 2 0,0 7-64,0 2 32,0-5-64,0 10 128,0-9-96,-3 8-96,3-4 0,-5-2-832,0-7 480,-3-13-2368,8-5 1504,-10-15-4159,7-4 3039,-7-13-2784,7 1 2976</inkml:trace>
          <inkml:trace contextRef="#ctx0" brushRef="#br1" timeOffset="238872">16731 15707 9344,'0'-19'3520,"0"19"-1920,3 36-1088,2-28 1215,4 0-991,4-5-96,8 1-416,2-4-128,3 4-64,5-8-896,4 4 480,5-4-2239,-2 1 1471,3-5-3648,3 3 2688</inkml:trace>
        </inkml:traceGroup>
        <inkml:traceGroup>
          <inkml:annotationXML>
            <emma:emma xmlns:emma="http://www.w3.org/2003/04/emma" version="1.0">
              <emma:interpretation id="{F59EBAEB-48E5-4462-B8BD-F546829520E9}" emma:medium="tactile" emma:mode="ink">
                <msink:context xmlns:msink="http://schemas.microsoft.com/ink/2010/main" type="inkWord" rotatedBoundingBox="17192,14375 17886,14335 17933,15142 17238,15182"/>
              </emma:interpretation>
              <emma:one-of disjunction-type="recognition" id="oneOf66">
                <emma:interpretation id="interp330" emma:lang="zh-CN" emma:confidence="0">
                  <emma:literal>i</emma:literal>
                </emma:interpretation>
                <emma:interpretation id="interp331" emma:lang="zh-CN" emma:confidence="0">
                  <emma:literal>1</emma:literal>
                </emma:interpretation>
                <emma:interpretation id="interp332" emma:lang="zh-CN" emma:confidence="0">
                  <emma:literal>|</emma:literal>
                </emma:interpretation>
                <emma:interpretation id="interp333" emma:lang="zh-CN" emma:confidence="0">
                  <emma:literal>l</emma:literal>
                </emma:interpretation>
                <emma:interpretation id="interp334" emma:lang="zh-CN" emma:confidence="0">
                  <emma:literal>丨</emma:literal>
                </emma:interpretation>
              </emma:one-of>
            </emma:emma>
          </inkml:annotationXML>
          <inkml:trace contextRef="#ctx0" brushRef="#br1" timeOffset="239308">17449 15174 6144,'-8'3'2272,"8"-3"-1216,5 25-320,-5-22 1472,0 0-1216,0 2 640,3-2-960,2 9 415,5 4-639,-7 8 192,6 2-384,-5 13 64,6 5-192,-5 14 0,-2 1-64,1 11-64,2-4 32,-3 5-896,2-12 480,0-6-2591,-2-6 1663,1-16-3744,7-4 2848</inkml:trace>
        </inkml:traceGroup>
        <inkml:traceGroup>
          <inkml:annotationXML>
            <emma:emma xmlns:emma="http://www.w3.org/2003/04/emma" version="1.0">
              <emma:interpretation id="{F107AC39-1548-4789-89AF-6004D3D91C7C}" emma:medium="tactile" emma:mode="ink">
                <msink:context xmlns:msink="http://schemas.microsoft.com/ink/2010/main" type="inkWord" rotatedBoundingBox="17752,14599 17759,14947 17435,14953 17428,14605"/>
              </emma:interpretation>
              <emma:one-of disjunction-type="recognition" id="oneOf67">
                <emma:interpretation id="interp335" emma:lang="zh-CN" emma:confidence="0">
                  <emma:literal>n</emma:literal>
                </emma:interpretation>
                <emma:interpretation id="interp336" emma:lang="zh-CN" emma:confidence="0">
                  <emma:literal>u</emma:literal>
                </emma:interpretation>
                <emma:interpretation id="interp337" emma:lang="zh-CN" emma:confidence="0">
                  <emma:literal>飞</emma:literal>
                </emma:interpretation>
                <emma:interpretation id="interp338" emma:lang="zh-CN" emma:confidence="0">
                  <emma:literal>头</emma:literal>
                </emma:interpretation>
                <emma:interpretation id="interp339" emma:lang="zh-CN" emma:confidence="0">
                  <emma:literal>火</emma:literal>
                </emma:interpretation>
              </emma:one-of>
            </emma:emma>
          </inkml:annotationXML>
          <inkml:trace contextRef="#ctx0" brushRef="#br1" timeOffset="239872">17678 15447 8576,'13'-3'3232,"-13"3"-1728,9-5-1536,-5 2 640,0 6-416,6-6-96,6 3-64,2-4 32,0 4-32,0 0 128,0 4-96,-10-1 544,5 5-352,-8 3 831,0 2-639,-15 10 640,5 8-608,-11 4 512,-2 1-544,-5-5 192,6-1-384,0-5-64,4 1-128,3-10-1024,10 0 512,10-16-1664,3-5 1184,4-9-1375,5 1 1279,4-26-672,0 8 992,-3-16 96,-1 5 384,-5 3 1056,-4 7-448,-9 1 1568,6 11-1120,-15 1 896,5 7-993,-9 4 609,5 13-800,-9 2 512,4 9-608,-4 7 192,8 4-384,-3 4 128,8 5-224,0-1-64,8 5-64,2-10-608,7 1 320,0-7-1504,5-9 960,1-7-2591,-2 0 1887,2-11-3584,-2 3 2848</inkml:trace>
        </inkml:traceGroup>
        <inkml:traceGroup>
          <inkml:annotationXML>
            <emma:emma xmlns:emma="http://www.w3.org/2003/04/emma" version="1.0">
              <emma:interpretation id="{9BFB553B-9FB0-4C42-9976-E262974118C5}" emma:medium="tactile" emma:mode="ink">
                <msink:context xmlns:msink="http://schemas.microsoft.com/ink/2010/main" type="inkWord" rotatedBoundingBox="17880,14335 17944,15141 17922,15143 17857,14337"/>
              </emma:interpretation>
              <emma:one-of disjunction-type="recognition" id="oneOf68">
                <emma:interpretation id="interp340" emma:lang="zh-CN" emma:confidence="0">
                  <emma:literal>.</emma:literal>
                </emma:interpretation>
                <emma:interpretation id="interp341" emma:lang="zh-CN" emma:confidence="0">
                  <emma:literal>1</emma:literal>
                </emma:interpretation>
                <emma:interpretation id="interp342" emma:lang="zh-CN" emma:confidence="0">
                  <emma:literal>丨</emma:literal>
                </emma:interpretation>
                <emma:interpretation id="interp343" emma:lang="zh-CN" emma:confidence="0">
                  <emma:literal>|</emma:literal>
                </emma:interpretation>
                <emma:interpretation id="interp344" emma:lang="zh-CN" emma:confidence="0">
                  <emma:literal>l</emma:literal>
                </emma:interpretation>
              </emma:one-of>
            </emma:emma>
          </inkml:annotationXML>
          <inkml:trace contextRef="#ctx0" brushRef="#br1" timeOffset="240141">18111 15150 6144,'-4'-26'2272,"4"26"-1216,0 14-320,0-14 1536,4 5-1248,-4-1 768,6 4-1056,-3 3 447,2 5-671,0 7 224,-1 5-448,-1 10 192,3 5-256,-1 11 64,-2 2-160,2 17-128,-1-2-32,1 2-1024,-2 1 576,-3-7-2495,0-12 1663,0-5-3840,6-7 2880</inkml:trace>
        </inkml:traceGroup>
        <inkml:traceGroup>
          <inkml:annotationXML>
            <emma:emma xmlns:emma="http://www.w3.org/2003/04/emma" version="1.0">
              <emma:interpretation id="{8BA9C221-7207-4C1C-8CEC-A7AE33380B05}" emma:medium="tactile" emma:mode="ink">
                <msink:context xmlns:msink="http://schemas.microsoft.com/ink/2010/main" type="inkWord" rotatedBoundingBox="18217,14963 18250,14381 18516,14395 18483,14978"/>
              </emma:interpretation>
              <emma:one-of disjunction-type="recognition" id="oneOf69">
                <emma:interpretation id="interp345" emma:lang="zh-CN" emma:confidence="0">
                  <emma:literal>2</emma:literal>
                </emma:interpretation>
                <emma:interpretation id="interp346" emma:lang="zh-CN" emma:confidence="0">
                  <emma:literal>]</emma:literal>
                </emma:interpretation>
                <emma:interpretation id="interp347" emma:lang="zh-CN" emma:confidence="0">
                  <emma:literal>之</emma:literal>
                </emma:interpretation>
                <emma:interpretation id="interp348" emma:lang="zh-CN" emma:confidence="0">
                  <emma:literal>Ⅰ</emma:literal>
                </emma:interpretation>
                <emma:interpretation id="interp349" emma:lang="zh-CN" emma:confidence="0">
                  <emma:literal>I</emma:literal>
                </emma:interpretation>
              </emma:one-of>
            </emma:emma>
          </inkml:annotationXML>
          <inkml:trace contextRef="#ctx0" brushRef="#br1" timeOffset="240943">18476 15747 8320,'-9'-20'3168,"9"20"-1728,9 20-1056,-1-20 992,2 5-832,4-5 96,2 0-384,6-9-160,4 6-64,0-2-544,5 10 288,0-2-1664,-3 6 1056,-8-6-3616,4 2 2496</inkml:trace>
          <inkml:trace contextRef="#ctx0" brushRef="#br1" timeOffset="240727">18534 15174 9216,'-18'-5'3424,"18"5"-1856,0 33-1536,0-31 672,4-2-448,0 0 64,10 4-192,0 4 64,3 8-96,0-4 96,1 4-128,-1-2 319,1 2-191,-1 0 448,0 4-352,-8-6 512,5 6-480,-10-4 416,0 0-416,-4 0 256,4 0-320,-8-5 288,4 0-320,-8 1 224,3 4-224,-8-5 128,0 5-192,-8-5 64,6 6-128,-6 6-544,3 1 224,-3-2-2016,4-2 1248,-7-4-4159,12 4 2879,-2-6-3136,10 10 3104</inkml:trace>
        </inkml:traceGroup>
        <inkml:traceGroup>
          <inkml:annotationXML>
            <emma:emma xmlns:emma="http://www.w3.org/2003/04/emma" version="1.0">
              <emma:interpretation id="{945C0692-A2B2-42D3-8A19-522AB1352DA4}" emma:medium="tactile" emma:mode="ink">
                <msink:context xmlns:msink="http://schemas.microsoft.com/ink/2010/main" type="inkWord" rotatedBoundingBox="18679,14207 18889,14195 18934,14970 18723,14982"/>
              </emma:interpretation>
              <emma:one-of disjunction-type="recognition" id="oneOf70">
                <emma:interpretation id="interp350" emma:lang="zh-CN" emma:confidence="0">
                  <emma:literal>:</emma:literal>
                </emma:interpretation>
                <emma:interpretation id="interp351" emma:lang="zh-CN" emma:confidence="0">
                  <emma:literal>b</emma:literal>
                </emma:interpretation>
                <emma:interpretation id="interp352" emma:lang="zh-CN" emma:confidence="0">
                  <emma:literal>方</emma:literal>
                </emma:interpretation>
                <emma:interpretation id="interp353" emma:lang="zh-CN" emma:confidence="0">
                  <emma:literal>!</emma:literal>
                </emma:interpretation>
                <emma:interpretation id="interp354" emma:lang="zh-CN" emma:confidence="0">
                  <emma:literal>卜</emma:literal>
                </emma:interpretation>
              </emma:one-of>
            </emma:emma>
          </inkml:annotationXML>
          <inkml:trace contextRef="#ctx0" brushRef="#br1" timeOffset="241475">18955 15002 7040,'-5'0'2624,"5"0"-1408,-5-2-704,2-4 1056,6 12-896,-3-6 224,0 0-544,5 14 224,3 2-320,5 18 288,2 10-321,-7 11 321,4-2-320,-12 13 384,6 2-352,-16 6 224,6-8-256,-5-7 0,6-9-128,-7-14-352,10-5 160,-8-15-832,8 3 512,0-32-991,8-1 767,2-14-608,6 0 736,-2 1-288,2 7 448,2 6 64,6 6 160,-7 3 512,4 5-192,-3 16 960,0 7-608,-10 2 704,5 2-704,-8-5 447,-1 3-575,-8-3-96,-1-5-192,-8-3-160,0 3 0,-10-9-672,7-6 384,-14-4-2495,6 2 1567,4-13-3680,2 6 2784</inkml:trace>
        </inkml:traceGroup>
      </inkml:traceGroup>
    </inkml:traceGroup>
  </inkml:traceGroup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56:55.75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EC3656FD-E3B7-4B75-993B-FCBE318A0B7F}" emma:medium="tactile" emma:mode="ink">
          <msink:context xmlns:msink="http://schemas.microsoft.com/ink/2010/main" type="writingRegion" rotatedBoundingBox="7288,4085 8435,4100 8427,4692 7280,4677"/>
        </emma:interpretation>
      </emma:emma>
    </inkml:annotationXML>
    <inkml:traceGroup>
      <inkml:annotationXML>
        <emma:emma xmlns:emma="http://www.w3.org/2003/04/emma" version="1.0">
          <emma:interpretation id="{93DCFC72-F2D3-4304-A2EB-C1CDD2C07BB4}" emma:medium="tactile" emma:mode="ink">
            <msink:context xmlns:msink="http://schemas.microsoft.com/ink/2010/main" type="paragraph" rotatedBoundingBox="7288,4085 8435,4100 8427,4692 7280,46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614933-A3E6-442B-BC38-AC2AAE1070A9}" emma:medium="tactile" emma:mode="ink">
              <msink:context xmlns:msink="http://schemas.microsoft.com/ink/2010/main" type="line" rotatedBoundingBox="7288,4085 8435,4100 8427,4692 7280,4677"/>
            </emma:interpretation>
          </emma:emma>
        </inkml:annotationXML>
        <inkml:traceGroup>
          <inkml:annotationXML>
            <emma:emma xmlns:emma="http://www.w3.org/2003/04/emma" version="1.0">
              <emma:interpretation id="{7B1B206C-8157-4D4C-BE88-2ADC656796C0}" emma:medium="tactile" emma:mode="ink">
                <msink:context xmlns:msink="http://schemas.microsoft.com/ink/2010/main" type="inkWord" rotatedBoundingBox="7285,4258 7754,4264 7751,4567 7281,4560"/>
              </emma:interpretation>
              <emma:one-of disjunction-type="recognition" id="oneOf0">
                <emma:interpretation id="interp0" emma:lang="zh-CN" emma:confidence="0">
                  <emma:literal>^</emma:literal>
                </emma:interpretation>
                <emma:interpretation id="interp1" emma:lang="zh-CN" emma:confidence="0">
                  <emma:literal>八</emma:literal>
                </emma:interpretation>
                <emma:interpretation id="interp2" emma:lang="zh-CN" emma:confidence="0">
                  <emma:literal>入</emma:literal>
                </emma:interpretation>
                <emma:interpretation id="interp3" emma:lang="zh-CN" emma:confidence="0">
                  <emma:literal>亽</emma:literal>
                </emma:interpretation>
                <emma:interpretation id="interp4" emma:lang="zh-CN" emma:confidence="0">
                  <emma:literal>小</emma:literal>
                </emma:interpretation>
              </emma:one-of>
            </emma:emma>
          </inkml:annotationXML>
          <inkml:trace contextRef="#ctx0" brushRef="#br0">7655 5110 5120,'0'42'1920,"0"-42"-1024,0-53-288,0 36 1248,4 15-1056,-4-12 832,3 11-960,3-8 640,-1 6-768,-5 5 639,0 5-671,-5 3 384,5 4-544,-6 4 128,6-2-320,-7 10 128,-1 2-160,-10 7-64,0-2-32,0-1-32,5 1 0,-5-6-448,10-3 256,-5-10-1024,8 0 640,0-16-767,5 0 767,5-16-352,3 5 544,7-8 0,-2 7 224,0-12 32,0 9 64,0-15 0,0 7 0,-4-10 544,5 15-256,-2 3 832,6 5-608,-5 11 512,5 12-545,-1-7 193,0 12-352,6-3 64,-2 4-192,-3 4 64,4 0-96,0 1-128,0 4 0,-1-4-608,5-4 352,-3-5-1663,-2 4 1119,-3-7-4032,4 3 2720</inkml:trace>
        </inkml:traceGroup>
        <inkml:traceGroup>
          <inkml:annotationXML>
            <emma:emma xmlns:emma="http://www.w3.org/2003/04/emma" version="1.0">
              <emma:interpretation id="{A1E852D3-BCD9-4BB7-821A-0BAB0B811A2B}" emma:medium="tactile" emma:mode="ink">
                <msink:context xmlns:msink="http://schemas.microsoft.com/ink/2010/main" type="inkWord" rotatedBoundingBox="7849,4092 8435,4100 8427,4692 7841,4685"/>
              </emma:interpretation>
              <emma:one-of disjunction-type="recognition" id="oneOf1">
                <emma:interpretation id="interp5" emma:lang="zh-CN" emma:confidence="0">
                  <emma:literal>E</emma:literal>
                </emma:interpretation>
                <emma:interpretation id="interp6" emma:lang="zh-CN" emma:confidence="0">
                  <emma:literal>志</emma:literal>
                </emma:interpretation>
                <emma:interpretation id="interp7" emma:lang="zh-CN" emma:confidence="0">
                  <emma:literal>左</emma:literal>
                </emma:interpretation>
                <emma:interpretation id="interp8" emma:lang="zh-CN" emma:confidence="0">
                  <emma:literal>吉</emma:literal>
                </emma:interpretation>
                <emma:interpretation id="interp9" emma:lang="zh-CN" emma:confidence="0">
                  <emma:literal>古</emma:literal>
                </emma:interpretation>
              </emma:one-of>
            </emma:emma>
          </inkml:annotationXML>
          <inkml:trace contextRef="#ctx0" brushRef="#br0" timeOffset="337">8115 5008 5120,'-8'-6'1920,"8"6"-1024,-5 0-128,0 0 1472,10 0-1216,-5 0 640,0 0-992,5 0 256,3 0-544,5 0 224,0 0-353,10-5 129,3 2-224,5-5 0,4-1-96,4-2 32,0 3-64,6-4-32,-6 9 32,0-9-672,-3 8 352,-10-4-1567,0 5 1023,-17-2-2112,0 5 1696,-15-3-2048,3 6 1888</inkml:trace>
          <inkml:trace contextRef="#ctx0" brushRef="#br0" timeOffset="700">8334 4883 5120,'-16'0'1920,"16"0"-1024,-6 8-288,2-8 1248,8 5-1056,-4-1 832,0 4-960,0 2 576,0 2-736,0 4 384,0 0-545,0 4 321,0 2-384,0 10 256,0 4-288,-4 2 288,4 1-320,-4-3 224,4-5-224,-4 7 128,8 1-192,-4 0 128,4-3-160,0-14 64,2 3-96,2-10-64,0 1 0,6-8-128,0 3 64,3-8 96,4 5-32,2-10-32,-2 2 32,5-9-192,4 4 96,2-6-320,-2 2 224,-4-5-992,2 3 640,-8-6-1472,-2 9 1121,-10 0-2625,8 5 1952</inkml:trace>
          <inkml:trace contextRef="#ctx0" brushRef="#br0" timeOffset="938">8365 5258 5632,'-13'-12'2176,"13"12"-1152,-3-14-288,-2 9 1312,10 10-1120,-5-10 416,0 5-832,0-3 0,8-2-320,0-3-96,10 8-64,0-7-128,5 2 64,7 2-896,0 3 512,10-8-2432,-1 5 1568</inkml:trace>
        </inkml:traceGroup>
      </inkml:traceGroup>
    </inkml:traceGroup>
  </inkml:traceGroup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59:55.934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E98628D-413B-4712-B163-2BD777FFC670}" emma:medium="tactile" emma:mode="ink">
          <msink:context xmlns:msink="http://schemas.microsoft.com/ink/2010/main" type="writingRegion" rotatedBoundingBox="1756,9540 15433,9099 15502,11264 1826,11705"/>
        </emma:interpretation>
      </emma:emma>
    </inkml:annotationXML>
    <inkml:traceGroup>
      <inkml:annotationXML>
        <emma:emma xmlns:emma="http://www.w3.org/2003/04/emma" version="1.0">
          <emma:interpretation id="{29F63101-39D2-4CD4-8AA2-0EBC3AB45DE7}" emma:medium="tactile" emma:mode="ink">
            <msink:context xmlns:msink="http://schemas.microsoft.com/ink/2010/main" type="paragraph" rotatedBoundingBox="1756,9540 15433,9099 15502,11264 1826,117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590973-1ECA-48E6-8E3D-E9F521014020}" emma:medium="tactile" emma:mode="ink">
              <msink:context xmlns:msink="http://schemas.microsoft.com/ink/2010/main" type="line" rotatedBoundingBox="1756,9540 15433,9099 15502,11264 1826,11705"/>
            </emma:interpretation>
          </emma:emma>
        </inkml:annotationXML>
        <inkml:traceGroup>
          <inkml:annotationXML>
            <emma:emma xmlns:emma="http://www.w3.org/2003/04/emma" version="1.0">
              <emma:interpretation id="{B3774866-E569-4E6B-89F7-4CB3935B061F}" emma:medium="tactile" emma:mode="ink">
                <msink:context xmlns:msink="http://schemas.microsoft.com/ink/2010/main" type="inkWord" rotatedBoundingBox="1756,9540 1894,9536 1897,9602 1759,9607"/>
              </emma:interpretation>
              <emma:one-of disjunction-type="recognition" id="oneOf0">
                <emma:interpretation id="interp0" emma:lang="zh-CN" emma:confidence="0">
                  <emma:literal>一</emma:literal>
                </emma:interpretation>
                <emma:interpretation id="interp1" emma:lang="zh-CN" emma:confidence="0">
                  <emma:literal>‘</emma:literal>
                </emma:interpretation>
                <emma:interpretation id="interp2" emma:lang="zh-CN" emma:confidence="0">
                  <emma:literal>「</emma:literal>
                </emma:interpretation>
                <emma:interpretation id="interp3" emma:lang="zh-CN" emma:confidence="0">
                  <emma:literal>'</emma:literal>
                </emma:interpretation>
                <emma:interpretation id="interp4" emma:lang="zh-CN" emma:confidence="0">
                  <emma:literal>	</emma:literal>
                </emma:interpretation>
              </emma:one-of>
            </emma:emma>
          </inkml:annotationXML>
          <inkml:trace contextRef="#ctx0" brushRef="#br0">2006 10394 2304,'18'-8'864,"-9"-20"-448,9 13 64,-4 10 480,2 2-224,-2 0-128,2-5-192,15 8-96</inkml:trace>
        </inkml:traceGroup>
        <inkml:traceGroup>
          <inkml:annotationXML>
            <emma:emma xmlns:emma="http://www.w3.org/2003/04/emma" version="1.0">
              <emma:interpretation id="{921C94CE-801D-4A48-A788-D7FEE82AF2AD}" emma:medium="tactile" emma:mode="ink">
                <msink:context xmlns:msink="http://schemas.microsoft.com/ink/2010/main" type="inkWord" rotatedBoundingBox="2139,10485 2726,10466 2765,11651 2177,11670"/>
              </emma:interpretation>
              <emma:one-of disjunction-type="recognition" id="oneOf1">
                <emma:interpretation id="interp5" emma:lang="zh-CN" emma:confidence="0">
                  <emma:literal>带</emma:literal>
                </emma:interpretation>
                <emma:interpretation id="interp6" emma:lang="zh-CN" emma:confidence="0">
                  <emma:literal>帶</emma:literal>
                </emma:interpretation>
                <emma:interpretation id="interp7" emma:lang="zh-CN" emma:confidence="0">
                  <emma:literal>滞</emma:literal>
                </emma:interpretation>
                <emma:interpretation id="interp8" emma:lang="zh-CN" emma:confidence="0">
                  <emma:literal>帝</emma:literal>
                </emma:interpretation>
                <emma:interpretation id="interp9" emma:lang="zh-CN" emma:confidence="0">
                  <emma:literal>帯</emma:literal>
                </emma:interpretation>
              </emma:one-of>
            </emma:emma>
          </inkml:annotationXML>
          <inkml:trace contextRef="#ctx0" brushRef="#br1" timeOffset="-63124">2415 11506 5888,'-13'3'2272,"13"-3"-1216,-5 8-256,2-5 1440,6 5-1248,-3 4 672,5 7-992,-1 9 543,5-1-703,0 13 384,-1-5-544,1 4 128,0 0-320,-1 0 64,2-5-128,-6-2-352,0-1 160,-4-8-1760,5-4 1056,-5-11-4255,3 0 2815,2-16-2624,0-3 2816</inkml:trace>
          <inkml:trace contextRef="#ctx0" brushRef="#br1" timeOffset="-64155">2433 11345 5888,'0'11'2272,"0"-11"-1216,13 12-608,-8-8 928,-2 4-800,7 0 672,8 0-768,3-4 544,10 0-576,4-4 96,4 0-288,2-4-32,-3 0-128,6-4-64,-5 0 0,1-8 32,-1 8-32,-8-8 64,-5 10-64,-8-10-576,0 8 288,-10-8-1664,2 8 1088,-20 4-2464,6 4 1856</inkml:trace>
          <inkml:trace contextRef="#ctx0" brushRef="#br1" timeOffset="-62189">2533 11839 8320,'5'-6'3072,"-5"6"-1664,8 14-1024,-4-2 1280,2 1-992,-3 1 255,6 6-575,-1-4 32,2 4-256,-6-1 0,0 0-64,1-2-256,3 2 96,2-12-863,-2 1 511,0-8-640,2 0 608,-2-8 128,5 4 192,0-7 352,4 0-128,1-6 224,0 9-192,0-6 320,4 1-224,0-2 320,4 2-288,-4-2 320,4 7-321,-8-3 161,4 6-224,-4-1 352,0 1-288,-6 2 384,6 6-352,-10-3 288,6 8-288,-14 8 128,0 4-224,-9 2-64,4 6-64,-7-1-384,4 4 192,-16 0-1344,12-4 832,-6-7-2111,4-4 1567,-3-12-1920,8-4 1824,-3-12-704,2 1 1184,-8-17 544,6 4 192,-5-10 1600,8 6-832,-5-2 1568,6 10-1280,-6-4 864,10 12-1056,-6 1 672,10 3-832,-2 0 511,4 8-639,4 8 512,2 3-544,2 9 256,-2 4-416,1 10 128,0 2-256,0 19 0,-1-2-96,-3 14-608,-1-1 288,0 1-1792,1-9 1120,-2-14-4735,7-10 3167</inkml:trace>
          <inkml:trace contextRef="#ctx0" brushRef="#br1" timeOffset="-62847">2543 11754 7168,'8'-3'2720,"-8"3"-1472,26-4-672,-13 0 1088,5 0-928,8-7 64,1 3-512,7-12 256,2 4-320,3-3 224,-3 8-225,-1-1 353,-4 4-320,-5-3 384,0 5-384,-4 12 288,-5 5-288,-8 0 192,-1 5-224,-8-1 0,0 4-128,-4 1-64,0 0 0,-14 4-1184,1-2 640,-14-2-2591,5 4 1727,-13-5-3904,8 4 2976</inkml:trace>
          <inkml:trace contextRef="#ctx0" brushRef="#br1" timeOffset="-61657">2664 11898 4736,'-3'5'1760,"3"-5"-960,0-8-96,0 8 1344,0 3-1088,0 2 640,3 4-928,-3-3 544,0 6-704,0 0 320,5 4-512,-5-1 63,5 4-255,-5 1 0,0 4-64,-5-1-320,5 0 128,-5-3-1983,5-4 1151,0-6-3904,10-2 2720</inkml:trace>
          <inkml:trace contextRef="#ctx0" brushRef="#br1" timeOffset="-63937">2656 11334 6400,'-8'-5'2368,"8"5"-1280,13 5-704,-13-1 1152,3 4-864,2 2 480,3 7-704,2 3 96,-2 2-288,-3 5-32,3 5-128,-3 0-256,0 2 64,-5-3-1920,4 2 1088</inkml:trace>
          <inkml:trace contextRef="#ctx0" brushRef="#br1" timeOffset="-63733">2832 11271 7680,'0'19'2880,"0"-19"-1536,0 44-864,-5-24 1120,5-1-928,-8 12 96,-1-1-480,0 6-32,6-5-160,-2 5-608,5-5 256,-5-12-2368,5 0 1472,-5-19-3392,5-2 2560</inkml:trace>
          <inkml:trace contextRef="#ctx0" brushRef="#br1" timeOffset="-63515">2906 11256 6656,'-5'0'2464,"5"0"-1344,5 34-384,-1-22 1408,2 4-1216,-4 0 448,4 3-864,-2 1-1,0 3-319,-8 4-384,0 4 97,-4 8-1889,-2 0 1088,-8 5-3904,5-3 2656</inkml:trace>
        </inkml:traceGroup>
        <inkml:traceGroup>
          <inkml:annotationXML>
            <emma:emma xmlns:emma="http://www.w3.org/2003/04/emma" version="1.0">
              <emma:interpretation id="{C5E1D2AC-57B3-4E4E-843D-CED962C82C84}" emma:medium="tactile" emma:mode="ink">
                <msink:context xmlns:msink="http://schemas.microsoft.com/ink/2010/main" type="inkWord" rotatedBoundingBox="3096,10487 3957,10460 3988,11441 3127,11469"/>
              </emma:interpretation>
              <emma:one-of disjunction-type="recognition" id="oneOf2">
                <emma:interpretation id="interp10" emma:lang="zh-CN" emma:confidence="0">
                  <emma:literal>校</emma:literal>
                </emma:interpretation>
                <emma:interpretation id="interp11" emma:lang="zh-CN" emma:confidence="0">
                  <emma:literal>核</emma:literal>
                </emma:interpretation>
                <emma:interpretation id="interp12" emma:lang="zh-CN" emma:confidence="0">
                  <emma:literal>棂</emma:literal>
                </emma:interpretation>
                <emma:interpretation id="interp13" emma:lang="zh-CN" emma:confidence="0">
                  <emma:literal>槟</emma:literal>
                </emma:interpretation>
                <emma:interpretation id="interp14" emma:lang="zh-CN" emma:confidence="0">
                  <emma:literal>䅡</emma:literal>
                </emma:interpretation>
              </emma:one-of>
            </emma:emma>
          </inkml:annotationXML>
          <inkml:trace contextRef="#ctx0" brushRef="#br1" timeOffset="-60486">3366 11739 5248,'-8'-9'2016,"8"9"-1088,8 12-320,-8-12 1312,6 5-1088,-2-5 832,4 3-992,2 1 512,6 0-704,7-4 320,3 0-481,5-4 129,-1 0-288,6-7 64,-2 2-128,2-6 0,0 8-32,-6-9-416,-4 5 224,-8-9-1311,-2 9 799,-16-5-1984,0 4 1472,-12-1-992,3 7 1216,-8-7 160,3 9 480,-3-6 320,8 4 0,-8-5 768,4 8-416,0-9 1024,3 8-800,-3-8 704,9 9-768,-4-2 640,8 5-672,-9 0 384,9 8-544,0 4 384,3 7-416,3 8 479,2 9-479,-4 11 576,1-4-512,0 7 224,-2 2-352,-3 6 64,5 0-192,-5 0-64,0-4-32,0 6-672,0-10 352,0-11-1504,0-4 992,-5-23-2399,5-4 1823,-3-16-3264,-2-4 2656</inkml:trace>
          <inkml:trace contextRef="#ctx0" brushRef="#br1" timeOffset="-60285">3520 11817 7808,'0'16'2880,"0"-16"-1536,6 15-928,-6-10 1056,0 1-832,-6 10 160,6 4-480,-8 7-32,4 4-192,-10 0-1408,2 1 736,-6-6-4224,5 2 2656</inkml:trace>
          <inkml:trace contextRef="#ctx0" brushRef="#br1" timeOffset="-60069">3644 11922 8448,'18'31'3232,"-18"-31"-1728,16 25-896,-10-19 1184,3 7-992,-1-6 223,5 1-639,-3-4-480,-2 3 32,0-7-2687,5 5 1503,2-13-4000,-3 4 2976</inkml:trace>
          <inkml:trace contextRef="#ctx0" brushRef="#br1" timeOffset="-59468">3930 11256 7808,'0'3'2976,"0"-3"-1600,20 23-704,-10-15 1600,-2 0-1280,0 0 447,2 0-895,-2-5 0,6 5-352,-5 1-32,4-3-96,0 2 32,5 0-64,-10 0-224,1 4 96,-9-1-672,0 2 448,-9 1-672,1 6 577,-15 0-129,2 4 320,-10-5 128,9 4 64,-4-4 224,8 6-96,0-11 256,5 3-224,4-9 159,5 3-159,8-11 160,5 3-192,4-11 96,9 5-96,2-8-128,2 6 0,-6-7 32,3 9 0,-5-5 64,-5 8-32,-10 0 64,2 8-64,-13 7-32,3 4 32,-16 9 160,3-1-96,-10 1 256,8-1-224,-4-4 32,8 2-96,2-6-64,10-5 32,8-6-32,6 0 0,2-16 0,12 5 0,-8-9-224,6 5 128,-4-9-32,0 7 64,-5 1 64,0 5 0,-10 0-96,7 6 64,-15 0 32,5 11 0,-8 0 128,-2 5-64,-11 9 32,4 0-32,-9 2 32,2-2-64,-2 0-992,4-6 512,0-3-2559,10 1 1663,-1-7-3488,8-6 2720</inkml:trace>
          <inkml:trace contextRef="#ctx0" brushRef="#br1" timeOffset="-59209">4135 11805 8320,'-5'-8'3072,"5"8"-1664,-8 19-736,4-10 1440,4-1-1185,-6 3 481,6 1-864,-3 7 288,-2 0-512,-3 4 64,-1 5-256,-9 7 0,5 1-64,-18 3-480,10-5 224,-16 10-1728,12-2 1024,-6-11-3615,8-7 2527,2-16-2848,8-5 2784</inkml:trace>
          <inkml:trace contextRef="#ctx0" brushRef="#br1" timeOffset="-58998">4065 12055 7040,'13'3'2720,"-13"-3"-1472,26 11-480,-18-3 1504,2 1-1280,-2 2 607,5 5-959,-3-1 0,-2 1-384,5-5-160,0 6-64,-4-9-1600,4 3 865,0-8-4705,0 2 2976</inkml:trace>
        </inkml:traceGroup>
        <inkml:traceGroup>
          <inkml:annotationXML>
            <emma:emma xmlns:emma="http://www.w3.org/2003/04/emma" version="1.0">
              <emma:interpretation id="{5136AA04-1D3C-48BC-814D-68BC4E21D431}" emma:medium="tactile" emma:mode="ink">
                <msink:context xmlns:msink="http://schemas.microsoft.com/ink/2010/main" type="inkWord" rotatedBoundingBox="4199,10658 4866,10637 4889,11356 4222,11378"/>
              </emma:interpretation>
              <emma:one-of disjunction-type="recognition" id="oneOf3">
                <emma:interpretation id="interp15" emma:lang="zh-CN" emma:confidence="0">
                  <emma:literal>函</emma:literal>
                </emma:interpretation>
                <emma:interpretation id="interp16" emma:lang="zh-CN" emma:confidence="0">
                  <emma:literal>凼</emma:literal>
                </emma:interpretation>
                <emma:interpretation id="interp17" emma:lang="zh-CN" emma:confidence="0">
                  <emma:literal>出</emma:literal>
                </emma:interpretation>
                <emma:interpretation id="interp18" emma:lang="zh-CN" emma:confidence="0">
                  <emma:literal>涵</emma:literal>
                </emma:interpretation>
                <emma:interpretation id="interp19" emma:lang="zh-CN" emma:confidence="0">
                  <emma:literal>开</emma:literal>
                </emma:interpretation>
              </emma:one-of>
            </emma:emma>
          </inkml:annotationXML>
          <inkml:trace contextRef="#ctx0" brushRef="#br1" timeOffset="-57977">4587 11442 6528,'-28'0'2464,"28"0"-1344,28 4-896,-15 0 1056,0 4-736,4-1 224,-1 1-448,2 0-128,5 0-96,-5 0 64,3 1-96,-8-3 192,5 2-160,-5 0 544,0 3-384,-8 5 608,-1 4-480,-4 0 351,0 2-415,0 6 416,0-1-448,0-4 352,0 1-352,0-1 0,0 2-192,0 8 0,4 3-32,-4-5-64,0 0 32,-4-7-608,4-1 320,-4-4-1152,-1 0 768,-4-5-959,5 0 895,-9-9-704,5 2 832,-10-14-288,9 2 512,-13-9 64,9-3 160,-4-2 160,3 3 0,-4-7 128,6 3-96,-1-7 320,3 4-192,1-1 672,9 12-480,-4-4 736,8 9-640,-4 0 544,0 7-576,-4 3 447,4 8-479,-8 9 256,3 7-384,-4 1 256,9 3-288,-4-4 128,4-2-224,0-3 0,4-2-96,5-4-320,8-4 128,2-9-1024,2-3 672,1-15-1503,0-1 1119,0-15-736,4 4 928,-3-9 96,2 8 352,-3-6 576,-4 6-192,-6 1 864,6 11-576,-4 4 640,-2 9-608,-2-2 447,-2 5-511,-2 5 320,-2 7-416,-4 4 480,4 3-480,-4 9 224,0-2-320,-4 1 64,4 1-160,0-9 64,4 1-96,0-9-64,9 5 0,-3-8-32,3 4 0,-5-12-704,5 3 384,-4-3-1504,5 0 1024,-10 0-2399,0 0 1823</inkml:trace>
          <inkml:trace contextRef="#ctx0" brushRef="#br1" timeOffset="-57574">4498 11840 7040,'-17'-7'2624,"17"7"-1408,-9 7-512,6-7 1536,3 0-1248,-5 0 352,5 0-801,-5 0 33,10 8-320,-5 8 96,5 4-192,-5 2 480,3 2-352,2 4 352,3 2-352,-3 2 256,3-5-288,1 0 288,5 1-320,-6-8 96,6-6-192,2-6 64,2 4-96,5-12-64,3 4 0,0-8-32,5 0 0,5-6-576,3 1 320,0-7-1664,-4 7 1088,-4-5-3039,0 6 2175,-5-4-3520,-4 4 2944</inkml:trace>
          <inkml:trace contextRef="#ctx0" brushRef="#br1" timeOffset="-57342">5105 11829 7296,'-9'-12'2816,"9"12"-1536,-4-3-288,-1 3 1568,10 3-1408,-5 1 511,0 1-991,0 3 384,0-2-608,0 10 32,4 4-288,0 2-96,1 2-64,0 8-480,-2-2 256,2 6-1888,-1 3 1152,0 0-4895,6-1 3263</inkml:trace>
        </inkml:traceGroup>
        <inkml:traceGroup>
          <inkml:annotationXML>
            <emma:emma xmlns:emma="http://www.w3.org/2003/04/emma" version="1.0">
              <emma:interpretation id="{842615DD-9FD4-4C42-9EED-D6F400D48121}" emma:medium="tactile" emma:mode="ink">
                <msink:context xmlns:msink="http://schemas.microsoft.com/ink/2010/main" type="inkWord" rotatedBoundingBox="5179,10475 5980,10449 6010,11373 5209,11399"/>
              </emma:interpretation>
              <emma:one-of disjunction-type="recognition" id="oneOf4">
                <emma:interpretation id="interp20" emma:lang="zh-CN" emma:confidence="0">
                  <emma:literal>数</emma:literal>
                </emma:interpretation>
                <emma:interpretation id="interp21" emma:lang="zh-CN" emma:confidence="0">
                  <emma:literal>散</emma:literal>
                </emma:interpretation>
                <emma:interpretation id="interp22" emma:lang="zh-CN" emma:confidence="0">
                  <emma:literal>叛</emma:literal>
                </emma:interpretation>
                <emma:interpretation id="interp23" emma:lang="zh-CN" emma:confidence="0">
                  <emma:literal>數</emma:literal>
                </emma:interpretation>
                <emma:interpretation id="interp24" emma:lang="zh-CN" emma:confidence="0">
                  <emma:literal>教</emma:literal>
                </emma:interpretation>
              </emma:one-of>
            </emma:emma>
          </inkml:annotationXML>
          <inkml:trace contextRef="#ctx0" brushRef="#br1" timeOffset="-56789">5464 11356 7040,'-10'5'2720,"10"-5"-1472,10 15-320,-7-7 1536,2 0-1376,0 3 223,0 6-831,3 2-160,0 4-192,2-7-928,-2-2 416,1-6-3423,4-2 2079,5-15-3264,-2 1 2848</inkml:trace>
          <inkml:trace contextRef="#ctx0" brushRef="#br1" timeOffset="-55893">5780 11294 7040,'4'-4'2720,"-4"4"-1472,10 24-544,-10-20 1600,2-2-1280,-2-2 703,0 6-1023,-2-6 256,2 8-576,-14-2 96,4 10-320,-10 4 0,2 4-96,-13 2-192,5 6 64,-15 2-448,11 6 256,-9 4-352,13-3 320,-5-2 224,9-11 64,0-12 288,12-1-160,2-7 512,4 3-352,4-6 224,10-2-288,2-6-64,10-2-96,8-9 96,6-3-96,3-14-384,4 9 192,1-14-1184,-4 12 736,0-7-1631,-4 12 1215,-16-4-1760,-2 6 1536,-18 1-1088,0 5 1344,-18-4-576,0 7 928,-8-3 32,8 3 352,-2-11 576,2 7-192,-5-12 640,10 4-416,-3-2 704,2 6-608,5 0 1056,9 4-896,-5-2 992,10 0-960,-5 8 864,0 6-864,0 3 640,5 5-768,-5 4 511,4 7-607,-4 9 320,4-1-448,1 8 256,0 0-320,-2 12 64,2 3-192,-5 8 0,0 1-64,0-4 32,0-5-64,0 1-384,5-8 224,-5-7-960,0-6 608,0-10-1120,0-8 897,0-16-929,3-4 928,-3-8-352,5 2 640,0-11-64,-2 10 288,2-12 96,0 2 96,-5 3 0,5 11 0,-5 2 64,0 13-32,-5-4 480,0 8-288,-3 0 768,3 3-576,-8 6 672,5-3-640,-6 2 639,5 0-639,1 4 352,8 0-480,-5 2 256,10 1-320,-5-2 64,8 1-192,-3-2-64,3 0-32,2-4-1024,3-2 544,-5-6-2495,5 4 1631,0-16-3776,0 4 2848</inkml:trace>
          <inkml:trace contextRef="#ctx0" brushRef="#br1" timeOffset="-55089">5920 11829 7424,'-5'8'2816,"5"-8"-1536,-17 0-512,13 3 1504,4 5-1280,-8 0 543,3 8-959,-8 4 128,3-1-416,-11 4-32,3 1-160,-8 2 0,3 6-32,-3-6-64,4 2 32,-9-4-32,5-1 0,-5-4 64,10-2-32,-5-6 64,12 0-64,1-6-32,4-2 32,5-6-32,4 3 0,0-16-160,10 0 96,2-18-448,10-2 256,4-11-448,4 5 416,6-13-224,3 8 320,5-15-64,4 10 161,1-9-1,-5 10 32,-9-7 64,-1 19 0,-6-5-96,-2 17 64,-5-1 32,-3 14 0,-8 2 0,-7 12 0,-6 7 128,-3 9-64,-3 7 319,1 9-191,-5-1 256,8 5-256,-3-11-32,3 8-96,10-14 32,3 1-64,5-9 64,0 0-64,2-2 192,1 2-128,2-3 192,4 4-192,-9-1 384,5 5-256,-15 3 448,7 6-384,-15-2 160,5 4-288,-13-4 64,5 4-128,-15-4 0,6 1-32,-9-4-416,3-4 224,-6-5-960,1 4 608,-3-10-928,15 3 800,-6-8-320,8 0 545,2-8-65,2 0 256,2-8-32,3 9 128,5-12 352,5 5-160,3-5 704,10 8-449,0-1 673,4 4-576,-1 5 480,5 6-512,2 5 256,1 4-384,-2 4 192,4 4-256,-5-6-64,0 6-96,-3-8-1600,-2 3 832,-3-7-5471,0 0 3391</inkml:trace>
        </inkml:traceGroup>
        <inkml:traceGroup>
          <inkml:annotationXML>
            <emma:emma xmlns:emma="http://www.w3.org/2003/04/emma" version="1.0">
              <emma:interpretation id="{845A29C6-D1BF-4598-9991-9678F3A3F39A}" emma:medium="tactile" emma:mode="ink">
                <msink:context xmlns:msink="http://schemas.microsoft.com/ink/2010/main" type="inkWord" rotatedBoundingBox="6281,10681 7031,10657 7047,11167 6298,11191"/>
              </emma:interpretation>
              <emma:one-of disjunction-type="recognition" id="oneOf5">
                <emma:interpretation id="interp25" emma:lang="zh-CN" emma:confidence="0">
                  <emma:literal>的</emma:literal>
                </emma:interpretation>
                <emma:interpretation id="interp26" emma:lang="zh-CN" emma:confidence="0">
                  <emma:literal>江</emma:literal>
                </emma:interpretation>
                <emma:interpretation id="interp27" emma:lang="zh-CN" emma:confidence="0">
                  <emma:literal>心</emma:literal>
                </emma:interpretation>
                <emma:interpretation id="interp28" emma:lang="zh-CN" emma:confidence="0">
                  <emma:literal>Ⅴ</emma:literal>
                </emma:interpretation>
                <emma:interpretation id="interp29" emma:lang="zh-CN" emma:confidence="0">
                  <emma:literal>汇</emma:literal>
                </emma:interpretation>
              </emma:one-of>
            </emma:emma>
          </inkml:annotationXML>
          <inkml:trace contextRef="#ctx0" brushRef="#br1" timeOffset="-54456">6540 11512 6912,'-10'-6'2624,"10"6"-1408,0-5-352,0 2 1568,4 3-1344,2-5 735,-3 5-1087,6-3 608,4-2-800,5-2 384,8 7-576,-3-5 128,2 5-320,-7-3 0,3 6-96,-8-6-672,5 3 320,-9-5-2272,0 2 1408</inkml:trace>
          <inkml:trace contextRef="#ctx0" brushRef="#br1" timeOffset="-53841">6714 11789 8064,'-5'40'3072,"5"-40"-1664,0 35-864,0-20 1216,0 1-992,0 3 32,0 1-481,0-4-63,0-5-160,0-8-544,5 6 225,-5-21-545,8 1 448,2-17 0,3 4 192,0-2 160,0 7 0,0-5 256,-1 9-160,4-1 448,-4 11-320,-4 5 223,0 8-255,2 5 224,-2 2-256,-2 4 32,-2 0-128,-4 1 96,4-1-128,-4-7-224,4 0 64,1-12-608,4 0 416,3-16-383,2 0 383,0-10 32,2 7 128,6-5 96,0 4 32,6-11 0,-2 7 0,4 1 192,1 7-96,3 10 256,2 6-224,-5 0 255,-1 3-255,-7 0 320,-7 10-256,-7-2 384,-5 4-320,-12 1 224,0 3-256,-10-2 288,0 2-288,-4-7 384,5-5-352,-5-3 160,9 1-256,-5-5 0,10 0-96,-2-13 32,7 6-64,-2-12-224,10 6 96,-2-18-1216,10 4 704,2-16-2559,-3 4 1791,10-13-4064,4 19 3072</inkml:trace>
        </inkml:traceGroup>
        <inkml:traceGroup>
          <inkml:annotationXML>
            <emma:emma xmlns:emma="http://www.w3.org/2003/04/emma" version="1.0">
              <emma:interpretation id="{B7BFACBA-7E4B-4761-9412-B2A41DB0F811}" emma:medium="tactile" emma:mode="ink">
                <msink:context xmlns:msink="http://schemas.microsoft.com/ink/2010/main" type="inkWord" rotatedBoundingBox="7286,10406 8090,10380 8116,11177 7312,11203"/>
              </emma:interpretation>
              <emma:one-of disjunction-type="recognition" id="oneOf6">
                <emma:interpretation id="interp30" emma:lang="zh-CN" emma:confidence="0">
                  <emma:literal>误</emma:literal>
                </emma:interpretation>
                <emma:interpretation id="interp31" emma:lang="zh-CN" emma:confidence="0">
                  <emma:literal>深</emma:literal>
                </emma:interpretation>
                <emma:interpretation id="interp32" emma:lang="zh-CN" emma:confidence="0">
                  <emma:literal>诶</emma:literal>
                </emma:interpretation>
                <emma:interpretation id="interp33" emma:lang="zh-CN" emma:confidence="0">
                  <emma:literal>侯</emma:literal>
                </emma:interpretation>
                <emma:interpretation id="interp34" emma:lang="zh-CN" emma:confidence="0">
                  <emma:literal>演</emma:literal>
                </emma:interpretation>
              </emma:one-of>
            </emma:emma>
          </inkml:annotationXML>
          <inkml:trace contextRef="#ctx0" brushRef="#br1" timeOffset="-52125">7631 11240 9984,'-9'8'3680,"9"-8"-1984,-13 3-1344,13 2 831,5 1-703,-2 8 32,7-4-352,-2 2 288,5 0-256,-4-4-736,5 2 288,-6-1-1887,5 2 1183,-13 3-2112,0 0 1728,-13 10-736,5-1 1216,-15 8 672,6-1 160,-10 6 1024,9 0-576,2-14 832,6-2-736,2-12 544,3-5-608,10 2 192,8-2-384,0 2 352,5 7-352,0-12 640,3 3-480,-3 5 640,0 3-609,-6 9 705,2 7-672,-10 0 832,4 5-736,-8 4 480,0-1-608,0-1 256,5-3-416,0-7 0,-1-1-192,0-7 0,4 1-32,7-15-64,-2 2 32,0-18-896,5-3 480,-6-25-1728,2 3 1152,-2-33-2079,2 11 1695,-5-22-1088,4 5 1408,0 0-32,0 20 640,0 0 832,0 14-224,-3 2 1376,-2 11-864,-8 0 992,5 7-960,-5 8 704,3 10-833,-3 6 513,5 3-640,0 5 96,-2 3-320,2 5-160,4-2-64,0 0-736,-1 0 384,-3-5-2335,4 2 1471,0-15-3232,-1 4 2496,1-16-1984,0 5 2240,13-24 5536,-1 20-1248,-3 2 320,0 7-1696,-5-3-32,0 4-736,0 2 224,0 6-416,-8-3 64,3 8-224,-12 4-65,4 4-31,-12 4-32,2-1 0,-16 0-95,3 5 63,-11-4 319,8 3-191,-5-4 768,13 1-480,1-8 448,8 4-480,9-8 128,4 0-320,9-8-64,4 0-64,6-8-32,-2 2 0,-3 0-448,5 6 256,-15-4-1024,5 4 640,-13 4-927,5 2 863,-18 11-384,3 6 608,-11 1 128,3-2 192,-8 3 640,3 2-288,3-1 832,6 2-640,5-4 447,9 4-543,5-14 128,8-2-320,4-12 0,1 0-96,-2-12 32,7 4-64,-5-6-224,0 6 96,-5-9-736,0 9 448,-8 8-799,-2 13 671,-11 7-256,3-6 448,-16 2 128,3 4 96,-8 0 640,8 2-288,-5-2 736,6-1-544,0-3 639,8 3-639,4-7 480,10 4-512,4-12-32,8 0-224,6-12 32,3 5-96,4-14-192,1 1 32,0-11-896,-5 4 544,-4-4-1663,-1 12 1151,-11-9-1600,-6 9 1440,-8-4-672,-1 3 1024,-7-4 288,-2 12 256,-3-3 1088,4 6-512,0-1 1568,3 0-1120,2 4 896,3 2-992,0 2 672,5 10-801,-3 4 513,6 12-640,-3-6 448,0 6-512,-3 3 256,3 1-384,-10-1 0,7-1-192,-15 6-480,5-5 192,-15-4-1728,12-3 1024,-6-5-3391,4-3 2399,5-16-3104,13-3 2848</inkml:trace>
          <inkml:trace contextRef="#ctx0" brushRef="#br1" timeOffset="-51925">8113 11867 8192,'26'5'3072,"-26"-5"-1664,31-13-512,-18 13 1600,5 5-1409,5-5 289,-2 3-864,1-3-160,0 5-224,-4-5-448,-1 0 192,-8-5-1888,5 5 1121,-11-3-4609,7 6 3040</inkml:trace>
        </inkml:traceGroup>
        <inkml:traceGroup>
          <inkml:annotationXML>
            <emma:emma xmlns:emma="http://www.w3.org/2003/04/emma" version="1.0">
              <emma:interpretation id="{9723BAAF-36DE-4FC9-A9F2-7C24CCBCD325}" emma:medium="tactile" emma:mode="ink">
                <msink:context xmlns:msink="http://schemas.microsoft.com/ink/2010/main" type="inkWord" rotatedBoundingBox="8275,10134 8995,10110 9034,11313 8314,11337"/>
              </emma:interpretation>
              <emma:one-of disjunction-type="recognition" id="oneOf7">
                <emma:interpretation id="interp35" emma:lang="zh-CN" emma:confidence="0">
                  <emma:literal>差</emma:literal>
                </emma:interpretation>
                <emma:interpretation id="interp36" emma:lang="zh-CN" emma:confidence="0">
                  <emma:literal>羡</emma:literal>
                </emma:interpretation>
                <emma:interpretation id="interp37" emma:lang="zh-CN" emma:confidence="0">
                  <emma:literal>羞</emma:literal>
                </emma:interpretation>
                <emma:interpretation id="interp38" emma:lang="zh-CN" emma:confidence="0">
                  <emma:literal>蔗</emma:literal>
                </emma:interpretation>
                <emma:interpretation id="interp39" emma:lang="zh-CN" emma:confidence="0">
                  <emma:literal>崖</emma:literal>
                </emma:interpretation>
              </emma:one-of>
            </emma:emma>
          </inkml:annotationXML>
          <inkml:trace contextRef="#ctx0" brushRef="#br1" timeOffset="-45421">8723 10982 8704,'-3'0'3328,"3"0"-1792,0 28-1024,0-20 1216,3 3-993,2 6 129,8-3-544,0 2-32,0 3-192,0-2-64,5-3 0,-6 3-960,4-2 512,-8-3-2367,0-1 1535,2-7-3520,-2 1 2688</inkml:trace>
          <inkml:trace contextRef="#ctx0" brushRef="#br1" timeOffset="-44336">9049 10904 7936,'8'0'2976,"-8"0"-1600,8 4-832,-8 0 1504,5-1-1152,-1 2 767,0 3-991,1-4 512,0 4-704,-5 0 384,0 11-512,-5 0 128,0 1-320,-8-1 64,0 1-128,-13 2-128,4 5 0,-12 1-960,2 0 544,-12-2-2304,14-2 1568,-6-4-2591,10-1 2143,-10-2-1408,16-7 1760,-6-10 768,8 0 352,0-4 1856,4 0-928,-3 2 1824,4 2-1472,-5-6 1216,10 6-1344,-2-2 543,7 4-895,6-2 256,7 6-512,6-6 288,7 2-384,3-4 192,5-4-256,5-5 0,-2 3-128,6-11 0,-6 7-32,2-4-64,2 4 32,-10 2-320,-6 1 160,-10 1-1152,-2 8 704,-14-3-1920,4 6 1377,-18 2-1921,0 7 1728,-14 2-1216,4 6 1472,-8 4 160,10-2 512,-10 2 1344,6 4-512,-2-5 1792,12 0-1248,-4-2 1664,7-6-1504,4-4 831,13 2-1151,4-10 320,10 5-672,4-8 224,2 0-416,12-8 64,-2 0-224,6-7 0,3 7-64,-4-8-64,-1 8 32,-10-4-544,-2 4 288,-14 8-896,-3 6 640,-18 4-704,-5 7 672,-18 2-159,1 4 383,1 0 192,3 5 64,1-4 384,6-2-192,8-2 543,6-1-383,6-8 512,4 3-512,14-14 224,2 3-320,12-15-64,6 4-96,2-11-256,2-1 96,4-7-1024,-12 8 640,-4-9-1727,0 8 1247,-18-7-1376,2 8 1312,-15-5-160,0 5 704,-7 0 992,-2 7-256,-7 0 1600,8 8-1024,-5-4 1120,6 8-1120,-4 0 543,8 5-799,0 2 416,-2 5-576,2 3 320,8 4-416,-9 9 320,6 3-352,-11 16 256,5 3-288,-12 16 64,-2 0-192,-16 12 0,3-11-64,-8 8-256,14-5 96,-6-4-1376,10-10 832,5-15-2783,8-6 1919,4-23-3968,9-4 3072</inkml:trace>
          <inkml:trace contextRef="#ctx0" brushRef="#br1" timeOffset="-43666">8777 11645 6656,'13'-3'2528,"-13"3"-1344,17-20-544,-3 20 1408,-2 4-1152,9-8 448,7-1-832,3-6-64,-5 3-288,0-4-97,-1 10-31,-2-6 32,-5 2-32,-10 0-32,5 6 32,-13-5-32,5 10 0,-10-5 352,5 0-192,-3 0 480,-2 4-352,-5 4 512,10 6-480,-3 5 352,6 9-384,-3-4 192,0 4-256,-3-9 224,3 1-256,-5-1 96,1 1-160,-5-1-128,9 1-32,-9-6-960,1 2 544,-6-4-2016,10-1 1376,-14-6-2111,10-2 1823,-10 2-1440,10-2 1632,-15 6-192,15 5 832,-10 2 1120,10 4-288,-10-4 1664,5-2-1056,-4-6 1472,3 4-1344,2-8 896,1 0-1088,7-4 383,8 0-703,2-8 224,2 2-448,9-11 64,6 9-224,3 0 64,5 8-96,3-8 96,-3 5-128,-1-5 128,2 8-128,3-4 192,-4 4-160,-5 0 320,0 4-224,-4 0 320,-1 0-288,-3-4-32,5 3-128,-10-3-64,5 5 32,-10-5-896,2 0 480,-10-5-2592,3 2 1664,-11-9-4639,3 8 3327</inkml:trace>
        </inkml:traceGroup>
        <inkml:traceGroup>
          <inkml:annotationXML>
            <emma:emma xmlns:emma="http://www.w3.org/2003/04/emma" version="1.0">
              <emma:interpretation id="{2A590EAE-366B-4EE2-88C2-17732A1884A7}" emma:medium="tactile" emma:mode="ink">
                <msink:context xmlns:msink="http://schemas.microsoft.com/ink/2010/main" type="inkWord" rotatedBoundingBox="9299,10342 10196,10313 10224,11173 9327,11202"/>
              </emma:interpretation>
              <emma:one-of disjunction-type="recognition" id="oneOf8">
                <emma:interpretation id="interp40" emma:lang="zh-CN" emma:confidence="0">
                  <emma:literal>项</emma:literal>
                </emma:interpretation>
                <emma:interpretation id="interp41" emma:lang="zh-CN" emma:confidence="0">
                  <emma:literal>浈</emma:literal>
                </emma:interpretation>
                <emma:interpretation id="interp42" emma:lang="zh-CN" emma:confidence="0">
                  <emma:literal>陨</emma:literal>
                </emma:interpretation>
                <emma:interpretation id="interp43" emma:lang="zh-CN" emma:confidence="0">
                  <emma:literal>阪</emma:literal>
                </emma:interpretation>
                <emma:interpretation id="interp44" emma:lang="zh-CN" emma:confidence="0">
                  <emma:literal>琐</emma:literal>
                </emma:interpretation>
              </emma:one-of>
            </emma:emma>
          </inkml:annotationXML>
          <inkml:trace contextRef="#ctx0" brushRef="#br1" timeOffset="-49268">9556 11315 8064,'-3'0'3072,"3"0"-1664,0 11-672,3-8 1632,7 2-1313,3-1 673,0 4-1024,5-8 320,0 3-576,2-6-64,8-2-224,-2-7-32,4 1-64,-4-5-896,0 4 448,-8 2-2080,0 1 1344,-13 1-2655,-2 8 2143,-6 0-2208,-2 8 2208,-7 1-96,2-2 1056,-4 4 2112,10 1-768,-10-1 2400,12 2-1728,-8-1 1184,6-2-1440,0-1 672,4 2-1024,-6 1 607,12 4-799,-6-5 512,0 6-608,-6-3 320,6 2-448,-4 0 128,0-1-288,-5-2 0,9 1-96,-8-2-768,8 1 416,-10-6-1248,10 5 864,-8 3-416,8 10 672,-5 5 129,5-2 191,-3 0 288,6-2-96,-3 1 671,0 0-415,0 1 672,0 0-576,0-1 288,0-4-448,0-7 64,0-2-224,0-14 64,0-3-96,0-16 224,5 3-192,0 1 320,3 6-256,-3-9 32,3 6-128,1-20-64,5 9 0,-2-12-1024,6 3 544,0-14-2656,-2 4 1761,8-17-4577,2 12 3328</inkml:trace>
          <inkml:trace contextRef="#ctx0" brushRef="#br1" timeOffset="-48388">9908 11126 6912,'-8'6'2624,"8"-6"-1408,3 10-640,2-6 1440,3 0-1120,5 0 896,10 4-1057,0-8 417,-2 3-672,5-6 224,1 3-416,2-4 352,-1 0-384,-2-4 288,-5 4-288,2-4 288,-1 8-320,-5-8 160,1 5-224,-9-5 64,4 5-128,-13-2-64,0 10 0,-10 1-128,2 10 64,-10 4-128,6-1 96,-11 4-256,10 5 192,-8-1-32,8 4 96,-5 1 128,8 2-32,-3 6 64,5-5-64,-10 12 256,5-5-160,-4 5 96,9-3-128,-10-2 0,4-6-32,-3-9-64,9-7 32,-7-9-608,12 0 320,-7-11-672,10 4 512,0-16-128,10 0 320,-2-6-32,10-2 160,-1-8 0,1 6 32,8-17 128,8 12-32,-3-5-32,0 8 32,0 2 32,5 8-32,-6 0 256,1 6-160,-5 0 448,0 4-320,-8 8 448,0 4-416,-10 3 224,1 6-288,-14 5 0,5 2-128,-12 10-64,4 5 0,-15 6-544,10-7 288,-13-2-1536,8-6 992,-5-7-2272,11 2 1697,-6-15-1953,10-1 1856,-6-20-896,10-3 1376,-4-13 448,3 4 320,-4-7 1728,9 2-832,-4 0 1888,4 9-1440,-5-4 1056,10 7-1280,-5 0 703,4 10-927,-4 0 384,0 6-608,0 6 416,0 5-480,-4 8 320,4 12-416,-10 5 192,7-2-288,-15 5-64,5 0-96,-18 1-320,5-6 128,-4 1-1504,2-3 896,2-13-2912,8 0 2017,2-13-4033,1-6 3200</inkml:trace>
          <inkml:trace contextRef="#ctx0" brushRef="#br1" timeOffset="-48099">10075 11751 8704,'21'19'3232,"-21"-19"-1728,28 16-896,-15-9 1536,3 1-1185,12 0 385,-2 4-832,9 0-64,-1-1-288,6-2-96,-5-3-32,0 2-896,1 0 480,-10 1-2175,-5 2 1439</inkml:trace>
        </inkml:traceGroup>
        <inkml:traceGroup>
          <inkml:annotationXML>
            <emma:emma xmlns:emma="http://www.w3.org/2003/04/emma" version="1.0">
              <emma:interpretation id="{C4872B57-E7D6-473A-8C4C-0168440100AD}" emma:medium="tactile" emma:mode="ink">
                <msink:context xmlns:msink="http://schemas.microsoft.com/ink/2010/main" type="inkWord" rotatedBoundingBox="10480,11000 10572,10997 10582,11314 10490,11317"/>
              </emma:interpretation>
              <emma:one-of disjunction-type="recognition" id="oneOf9">
                <emma:interpretation id="interp45" emma:lang="zh-CN" emma:confidence="0">
                  <emma:literal>:</emma:literal>
                </emma:interpretation>
                <emma:interpretation id="interp46" emma:lang="zh-CN" emma:confidence="0">
                  <emma:literal>;</emma:literal>
                </emma:interpretation>
                <emma:interpretation id="interp47" emma:lang="zh-CN" emma:confidence="0">
                  <emma:literal>〈</emma:literal>
                </emma:interpretation>
                <emma:interpretation id="interp48" emma:lang="zh-CN" emma:confidence="0">
                  <emma:literal>冫</emma:literal>
                </emma:interpretation>
                <emma:interpretation id="interp49" emma:lang="zh-CN" emma:confidence="0">
                  <emma:literal>氵</emma:literal>
                </emma:interpretation>
              </emma:one-of>
            </emma:emma>
          </inkml:annotationXML>
          <inkml:trace contextRef="#ctx0" brushRef="#br1" timeOffset="-26510">10736 11950 5632,'-3'0'2176,"3"0"-1152,13 19-416,-10-16 1440,7 5-1120,-2 0 480,5 1-864,-3 2-224,2 4-192,-6 4-1888,2 0 992,-4 1-3808,4 1 2560</inkml:trace>
          <inkml:trace contextRef="#ctx0" brushRef="#br1" timeOffset="-26727">10777 11786 7296,'0'0'2720,"0"0"-1472,0 7-960,0-2 1312,4-3-896,0 6 416,1 0-640,0 1-192,-2-1-192,2-5-352,3 1 128,-3-4-2208,0 0 1280</inkml:trace>
        </inkml:traceGroup>
        <inkml:traceGroup>
          <inkml:annotationXML>
            <emma:emma xmlns:emma="http://www.w3.org/2003/04/emma" version="1.0">
              <emma:interpretation id="{595A1117-D84E-4D61-8434-5E4E7968C6E5}" emma:medium="tactile" emma:mode="ink">
                <msink:context xmlns:msink="http://schemas.microsoft.com/ink/2010/main" type="inkWord" rotatedBoundingBox="12116,10292 12690,10273 12714,11027 12141,11045"/>
              </emma:interpretation>
              <emma:one-of disjunction-type="recognition" id="oneOf10">
                <emma:interpretation id="interp50" emma:lang="zh-CN" emma:confidence="0">
                  <emma:literal>E</emma:literal>
                </emma:interpretation>
                <emma:interpretation id="interp51" emma:lang="zh-CN" emma:confidence="0">
                  <emma:literal>¥</emma:literal>
                </emma:interpretation>
                <emma:interpretation id="interp52" emma:lang="zh-CN" emma:confidence="0">
                  <emma:literal>巨</emma:literal>
                </emma:interpretation>
                <emma:interpretation id="interp53" emma:lang="zh-CN" emma:confidence="0">
                  <emma:literal>包</emma:literal>
                </emma:interpretation>
                <emma:interpretation id="interp54" emma:lang="zh-CN" emma:confidence="0">
                  <emma:literal>F</emma:literal>
                </emma:interpretation>
              </emma:one-of>
            </emma:emma>
          </inkml:annotationXML>
          <inkml:trace contextRef="#ctx0" brushRef="#br1" timeOffset="-18112">12426 11106 4864,'-13'-3'1824,"13"3"-960,-8-5-512,3 1 1280,5 8-928,-8-4 960,8 0-992,-5 0 672,5 0-800,-13-4 576,13 4-640,-5-2 447,5-3-511,-5 2 192,10 3-352,-5-5 64,8 10-192,2-5 160,3 8-192,5-6 32,0 7-64,3-6-64,4 2 32,11-5-32,0 0 0,7-5 64,-3 5-32,3-3-32,-4 6 32,2-3-608,-3 0 320,-7 0-2559,-5 0 1535,-13 0-4160,-3 8 3040</inkml:trace>
          <inkml:trace contextRef="#ctx0" brushRef="#br1" timeOffset="-17300">12492 11420 6912,'0'-6'2624,"0"6"-1408,21-8-704,-11 5 1248,2 6-992,6-6 704,4 3-864,8-3 511,6 3-639,3-5 384,-3 10-512,-6-5 128,1 0-320,-5 0-64,-5 0-64,-3 0-480,5 0 256,-10-5-1312,5 5 832,-6-3-2527,6 6 1791,-10-3-3328,6 0 2688</inkml:trace>
          <inkml:trace contextRef="#ctx0" brushRef="#br1" timeOffset="-17587">12500 11176 7040,'-5'-3'2720,"5"3"-1472,0 20-768,0-20 1248,5 3-992,0 2 576,-1-2-800,0 2 511,6 3-575,-7-1 320,6 9-448,-3 3 192,-3 4-288,-3 5 288,0 2-288,-3 6 160,3 2-224,-6 2 64,2-4-128,-4 2 160,8 2-160,-5-2 96,5 6-96,-5-13 160,10 0-160,-5-4 32,5-4-64,-2-7-64,6-5 32,0-2-32,4-1 0,0-8 128,4 0-64,6-6-96,3 6 0,0 0 32,5 8 0,-5-8 0,1 6 0,-6-6-576,2 6 320,-5-12-1248,-2-8 864,-1-5-2399,-2 8 1695,-10-5-4032,2 4 3008</inkml:trace>
        </inkml:traceGroup>
        <inkml:traceGroup>
          <inkml:annotationXML>
            <emma:emma xmlns:emma="http://www.w3.org/2003/04/emma" version="1.0">
              <emma:interpretation id="{1DB18D55-95C8-4721-BF5E-F6B44637ECD1}" emma:medium="tactile" emma:mode="ink">
                <msink:context xmlns:msink="http://schemas.microsoft.com/ink/2010/main" type="inkWord" rotatedBoundingBox="13259,10517 13783,10500 13790,10728 13267,10745"/>
              </emma:interpretation>
              <emma:one-of disjunction-type="recognition" id="oneOf11">
                <emma:interpretation id="interp55" emma:lang="zh-CN" emma:confidence="0">
                  <emma:literal>=</emma:literal>
                </emma:interpretation>
                <emma:interpretation id="interp56" emma:lang="zh-CN" emma:confidence="0">
                  <emma:literal>二</emma:literal>
                </emma:interpretation>
                <emma:interpretation id="interp57" emma:lang="zh-CN" emma:confidence="0">
                  <emma:literal>上</emma:literal>
                </emma:interpretation>
                <emma:interpretation id="interp58" emma:lang="zh-CN" emma:confidence="0">
                  <emma:literal>工</emma:literal>
                </emma:interpretation>
                <emma:interpretation id="interp59" emma:lang="zh-CN" emma:confidence="0">
                  <emma:literal>䒑</emma:literal>
                </emma:interpretation>
              </emma:one-of>
            </emma:emma>
          </inkml:annotationXML>
          <inkml:trace contextRef="#ctx0" brushRef="#br1" timeOffset="-16369">13532 11532 7040,'-14'-4'2720,"14"4"-1472,-4 0-960,4-3 1248,10 3-896,-2-8 640,14 3-768,-6-7 384,8 4-545,6-3 321,1 3-384,8 0 0,1 5-192,4-1-64,-5 4 0,4-4-320,-3 8 160,-4-4-1151,-6 4 703,-8-4-2848,0 0 1920,-9-4-3008,0 4 2560</inkml:trace>
          <inkml:trace contextRef="#ctx0" brushRef="#br1" timeOffset="-16616">13601 11301 6784,'-26'5'2528,"26"-5"-1344,0 8-544,-5-8 1280,5 3-1088,-3 0 448,-2 2-768,0-5 224,5 3-449,5-3 193,3 6-256,7-3 64,5 0-160,3-3 0,3 0-64,0-6-64,5 0 32,0-5-1088,-1 8 576,-4-5-2495,-3 8 1663,-10 0-3424,-5 8 2656</inkml:trace>
        </inkml:traceGroup>
        <inkml:traceGroup>
          <inkml:annotationXML>
            <emma:emma xmlns:emma="http://www.w3.org/2003/04/emma" version="1.0">
              <emma:interpretation id="{E73D78F9-5D61-4811-84B9-15FF4A85E5CA}" emma:medium="tactile" emma:mode="ink">
                <msink:context xmlns:msink="http://schemas.microsoft.com/ink/2010/main" type="inkWord" rotatedBoundingBox="14510,10328 14986,10313 15017,11280 14542,11295"/>
              </emma:interpretation>
              <emma:one-of disjunction-type="recognition" id="oneOf12">
                <emma:interpretation id="interp60" emma:lang="zh-CN" emma:confidence="0">
                  <emma:literal>p</emma:literal>
                </emma:interpretation>
                <emma:interpretation id="interp61" emma:lang="zh-CN" emma:confidence="0">
                  <emma:literal>卩</emma:literal>
                </emma:interpretation>
                <emma:interpretation id="interp62" emma:lang="zh-CN" emma:confidence="0">
                  <emma:literal>P</emma:literal>
                </emma:interpretation>
                <emma:interpretation id="interp63" emma:lang="zh-CN" emma:confidence="0">
                  <emma:literal>?</emma:literal>
                </emma:interpretation>
                <emma:interpretation id="interp64" emma:lang="zh-CN" emma:confidence="0">
                  <emma:literal>打</emma:literal>
                </emma:interpretation>
              </emma:one-of>
            </emma:emma>
          </inkml:annotationXML>
          <inkml:trace contextRef="#ctx0" brushRef="#br1" timeOffset="-15244">14790 11930 5376,'0'20'2112,"0"-20"-1152,-4 30-416,4-22 1344,4 1-1056,-4-2 800,0 1-960,0 0 576,0 0-736,0 3 511,4 0-575,-4-3 320,5 4-448,-5-8 416,5 4-448,-5-8 224,0 0-288,0-4 64,0 4-160,0-8 160,0 0-192,-5-12 32,5 1-64,-5-16-128,5 0 32,-4-12 32,4 13 0,-4-18 64,4 13-32,-5-19-96,10 11 32,-5-12-128,8 12 96,-3-3-32,3 8 32,1-10 192,5 10-64,-2-8-32,2 10 0,8-3-256,0 12 128,5-8-32,-1 12 64,0 5 64,0 5 0,5 9-96,4 8 64,-1 5 32,-3 1 0,-3 8 0,-2 0 0,-8 10 0,0-1 0,-10 4 64,-4 1-32,-14 0 64,2-2-64,-18 0-32,4-1 32,-17-2 32,3 1-32,-13-10 64,15 3-64,-6-9-160,14-5 64,-4-6-896,12 3 544,0-8-2240,10 3 1505,2-7-4289,12 10 3040</inkml:trace>
        </inkml:traceGroup>
        <inkml:traceGroup>
          <inkml:annotationXML>
            <emma:emma xmlns:emma="http://www.w3.org/2003/04/emma" version="1.0">
              <emma:interpretation id="{8F18C145-61BB-4D73-852E-0E28D22B687D}" emma:medium="tactile" emma:mode="ink">
                <msink:context xmlns:msink="http://schemas.microsoft.com/ink/2010/main" type="inkWord" rotatedBoundingBox="15339,10062 15463,10058 15495,11047 15371,11051">
                  <msink:destinationLink direction="with" ref="{3AD3F9E2-E917-4A52-8A51-09C96D7A6F7C}"/>
                </msink:context>
              </emma:interpretation>
              <emma:one-of disjunction-type="recognition" id="oneOf13">
                <emma:interpretation id="interp65" emma:lang="zh-CN" emma:confidence="0">
                  <emma:literal>l</emma:literal>
                </emma:interpretation>
                <emma:interpretation id="interp66" emma:lang="zh-CN" emma:confidence="0">
                  <emma:literal>(</emma:literal>
                </emma:interpretation>
                <emma:interpretation id="interp67" emma:lang="zh-CN" emma:confidence="0">
                  <emma:literal>丨</emma:literal>
                </emma:interpretation>
                <emma:interpretation id="interp68" emma:lang="zh-CN" emma:confidence="0">
                  <emma:literal>‘</emma:literal>
                </emma:interpretation>
                <emma:interpretation id="interp69" emma:lang="zh-CN" emma:confidence="0">
                  <emma:literal>|</emma:literal>
                </emma:interpretation>
              </emma:one-of>
            </emma:emma>
          </inkml:annotationXML>
          <inkml:trace contextRef="#ctx0" brushRef="#br1" timeOffset="-14680">15711 10846 7168,'-5'0'2720,"5"0"-1472,-3 3-768,-2-3 1312,10 5-1024,-10-2 640,5 5-864,-4 1 223,4-1-447,-9 11 512,4 4-448,-3 13 576,4-6-544,-6 9 288,6 0-416,-8 11 128,7 5-256,-8 12 128,3-1-160,2 8-64,8-4-32,5 12-128,3-8 64,5 4-1248,9-15 704,4-12-3231,0-13 2143</inkml:trace>
        </inkml:traceGroup>
      </inkml:traceGroup>
    </inkml:traceGroup>
  </inkml:traceGroup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59:44.024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AD3F9E2-E917-4A52-8A51-09C96D7A6F7C}" emma:medium="tactile" emma:mode="ink">
          <msink:context xmlns:msink="http://schemas.microsoft.com/ink/2010/main" type="inkDrawing" rotatedBoundingBox="15708,10005 19261,9104 19498,10038 15945,10939" semanticType="callout" shapeName="Other">
            <msink:sourceLink direction="with" ref="{A1047ABA-E17E-4A8D-A2D4-65DBDEA70A7B}"/>
            <msink:sourceLink direction="with" ref="{CC3BDA6F-8D03-438B-A088-E82F92AF37A7}"/>
            <msink:sourceLink direction="with" ref="{3AA4C301-EBAD-49BC-9664-913D6EE6067E}"/>
            <msink:sourceLink direction="with" ref="{8AC620B3-D35C-4486-8E6B-4AB992649422}"/>
            <msink:sourceLink direction="with" ref="{CF3FE75A-F13F-4E6D-B673-B0D719593946}"/>
            <msink:sourceLink direction="with" ref="{8F18C145-61BB-4D73-852E-0E28D22B687D}"/>
          </msink:context>
        </emma:interpretation>
      </emma:emma>
    </inkml:annotationXML>
    <inkml:trace contextRef="#ctx0" brushRef="#br0">16168 11626 5248,'5'-19'2016,"-5"19"-1088,0 3-448,0-3 1152,0 0-928,0 0 672,0 0-832,0 0 448,9 0-576,-5 0 192,1 5-352,0-10 192,-2 2-224,2-5 0,0 0-128,-2-7 96,7 7-129,-2-8 33,2 4-32,-2-2 160,5 6-128,0-3 320,0 5-224,-3 3 384,2 6-320,-4 3 224,3 5-256,-4 4 64,3 4-160,-7-6-64,7 1-32,-2-2 32,2 1-32,-7-2-32,7 0 32,-7 9 32,7-4-32,-7-8-32,2-5 32,0-11-32,0 5 0,-5-13-160,0 4 96,0-12-256,0 10 192,0-17-96,0 6 128,0-8 64,0 0 32,0-9-224,0 6 128,-5-11-96,5 13 96,-5-13 64,0 11 32,2-14 64,3 6-32,-5-9-32,10 9 32,-5-3-192,0 16 96,0-11 96,0 14 0,0-2 64,0 5-64,0 3-32,0 5 32,0-2 32,0 8-32,0-6 64,0 9-64,0-3 128,3 8-96,-3-6 32,5 6-32,0-5-64,0 8 32,-2-8 32,2 8-32,0-8 192,3 0-128,2-3 32,2 8-64,-3-6-64,4 9 32,0-3 32,4 6-32,1-6 64,0-2-64,3-3-32,2 8 32,-2-3-32,7 6 0,-2-3 128,4 5-64,-4-5-96,5 3 0,0-3 32,-6 5 0,7-10 64,-2 2-32,6-5-96,-2 8 32,2-8 32,-6 8 0,10-4-96,-10 4 64,1-4 32,0 8 0,0-4 64,-1 0-32,6-4-96,-2 0 32,2-4 32,-5 5 0,-1-5-96,-4 8 64,0-3 32,-3 3 0,-2-5 64,7 10-32,-2-5-32,0 0 32,-1-5-128,1 5 64,2-3 32,-2-2 0,-5 2 0,6 3 0,-1-5 64,0 10-32,0-5 64,2 8-64,-7-5-96,5 5 32,1-5 32,-1 2 0,0-2 64,5 2-32,-5-10-32,5 5 32,-1-3-128,-4-2 64,2-1-32,-7 6 0,2-5 64,3 5 0,5 0 0,0 8 0,-5-8 64,0 0-32,-4 0-32,4 3 32,0-3-128,1 0 64,-1-3 96,5 0-32,-5-5-32,5 3 32,0 2-32,-1 3 0,1-5 0,0 10 0,0-5 0,-5 0 0,0 0 0,5 0 0,-5 0 0,4 0 0,-4 0 0,2 0 0,-2 0 0,0 0 0,0 0-96,1 0 64,-6-5 96,5 5-32,-3-4-32,3 4 32,0-3-32,1 3 0,-1-5 0,0 10 0,-3-10 0,3 5 0,0-3-160,0 6 96,4-3 32,1 0 32,10 0 64,-10 0-32,-5 0 64,0 0-64,-4 0 64,4 5-64,-5-2-32,2 1 32,-2-4-32,2 0 0,-5-4 0,3 4 0,-4-3-512,1-2 288,-5-3-2368,1 8 1441</inkml:trace>
  </inkml:traceGroup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59:57.89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CF3FE75A-F13F-4E6D-B673-B0D719593946}" emma:medium="tactile" emma:mode="ink">
          <msink:context xmlns:msink="http://schemas.microsoft.com/ink/2010/main" type="inkDrawing" rotatedBoundingBox="1943,9529 31956,8737 31966,9110 1953,9903" shapeName="Other">
            <msink:destinationLink direction="with" ref="{3AD3F9E2-E917-4A52-8A51-09C96D7A6F7C}"/>
          </msink:context>
        </emma:interpretation>
      </emma:emma>
    </inkml:annotationXML>
    <inkml:trace contextRef="#ctx0" brushRef="#br0">2192 10326 7360,'26'0'256,"2"5"64,2-13 128,4 2 32,2 3 0,-2 0 32,2 9-192,3 3-64,1 7-64,4-8-32,-1 3-96,1-3-64,8 4 32,-3-4-32,0 3 0,-1-11 0,2 3 64,6-3 32,0 6 32,6-6 0,12 0-64,-8 0-64,5 0 96,3 3 0,-4 0-32,5-3-64,4 0 96,-1 0 0,7 0-128,2 0 32,5-3 0,-5 3 0,-3-12-96,8 1 64,-4-2 32,12 6 64,-3 3-32,-10-4 64,6 4-64,-10-12 64,5 5-64,4-1-32,-5 4-64,10 5 32,-4-2 32,-6 2 0,-3-2 0,0 5 0,3 0 0,-4 0 0,9 8 0,-4 0 0,-1 9 0,6-9 64,-9 6-32,-2-14-32,6 0-64,0 12-32,4-4 64,0 0 0,4 3 32,-4-3 64,-4-5-32,0 2-32,1-5 32,2 0 32,-3 3-96,0 3 0,0-3 32,4 5 64,4 0-96,-4-5 0,4 5 96,2 0 32,-6 0-32,0-1-64,-2 1-64,8-3 32,0-2 32,-3 0 0,2 2 0,-1 4 0,4-6 64,-2-3 96,2 0-128,6 0-32,-6 3 0,6-3 64,-1 0-32,-5 0 64,29-12-64,-7 4-32,0 2-64,-2-2 32,-6-8 32,-4 8 64,4 0-96,-4 1 0,-2-12 32,-2 13 64,-9 3-96,8 3 0,-4-11 32,-1 3 0,1 0 0,4 4 0,-4 11 0,-4-2 64,0 3-32,-6-16 64,6 11-64,4 5-32,0-8 32,1 3 32,2 5-32,-2-8 64,2 0-128,5 0 0,6-3 32,-1-2 0,-4 5 0,-1-11 0,6 3 0,-1-11 0,8 15 0,-3-4 64,-1-6-32,5-3 64,9 1-128,0 5-64,-5-5 64,4 4 0,-4 1 32,4 0 0,-3 2 0,-4 1 64,2 0 32,6 2 32,-1 1-224,10 2 0,-10-2 32,0 2 32,2-5-64,4-4 64,7 4 96,-8 5 32,3-5-32,-10-4-64,1-1 96,7 8 0,-10-1-32,1 3-64,-2-5-64,5 0-32,-3 5 64,-1-2 64,-9 5-64,5-3 0,0-1-32,1 0 0,-2 4 64,-3 0 64,8 0-96,-9 0 0,10-4 32,-10 4 64,4 0-32,2 4-32,-2-4 32,2 0 32,-3 0-32,8 0 64,-7-4-128,10 4-64,-6-4 128,8 0 32,-8 1-96,-3 3 32,4-5 0,3 2 0,4-2-96,0 2 0,2 3 64,-2 0 64,-8 0-64,10 0 0,0-3 96,0 3 96,8 0-224,0-5 0,2 2 64,4-9 64,-1-1 0,0-10 32,9-1-224,4 13 32,-4-4 160,8-4 128,6 6-192,-2 2 32,2-1-32,-2-4 64,10 1-192,-8-1 32,2 5 96,-2-5 128,-9 1-96,-6 2-32,-11 1 0,6 9 0,-2-2 64,-4 2 32,-2 0-128,0-2 32,5 5-64,5 0 0,3-3 64,-3-2 0,0 5-160,8 0 32,0 0 128,-8 0 128,4 0-32,8 5 0,-3-2-96,-6 2-32,7 1-128,6-1-32,-3-2 224,-10-3 128,15 6-224,-2-6 0,2 6 64,-5-9 128,14 6 32,-2 2 0,1 3-192,0-8 32,13 0 0,8 0 0,2-8-96,-3 3 64,2 2 96,0-6 32,4 6-128,0 3 32,5-5 0,-5 10 64,-3-2-96,-11 3-64,-7 0-800,-5 7-288,-9-6-2208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6T09:23:26.969"/>
    </inkml:context>
    <inkml:brush xml:id="br0">
      <inkml:brushProperty name="width" value="0.04688" units="cm"/>
      <inkml:brushProperty name="height" value="0.09375" units="cm"/>
      <inkml:brushProperty name="tip" value="rectangle"/>
      <inkml:brushProperty name="rasterOp" value="maskPen"/>
    </inkml:brush>
  </inkml:definitions>
  <inkml:trace contextRef="#ctx0" brushRef="#br0">9275 12042 8064,'-30'26'3072,"30"-17"-1664,0 5-864,0-14 864,4 9-256,7-9 63,4 9-511,0-4-96,6-10-352,0-4-32,3-4 0,3-10-96,-3-5-96,8-2 0,4-2-32,4-5 0,-5 6 0,-5-1-288,-3 4-128,-6 6-128,-12 8-96,-4 5-319,-10 5-129,-10 4-288,-6 4-64,0 1-160,6-1-32,0-4 192,6 0 128,3-4 416,0-1 352,3 1 544,3-6 448,0 1 192,0 0 320,0 1 192,0 2 160,3 3 64,-3-3-736,0 2 256,0 4 160,0 10-64,6-1-32,-6 4-96,0 4-65,0 8-31,-6-3 64,3 1-96,-8 7-64,1 11-224,-1 10-32,-5-5-256,2-1-32,-2 0-64,7-9 32,-2-17-352,5 4-128,2-16-800,8-7-288,7-13-223,4-4-65,1-2 256,4-9 96,5-3 480,1 9 160,0 7 448,-7 11 256,2 23 1312,-6-2 0,-3 6 96,-9-1-192,3 1 0,-1-1-225,1 1-95,4-5-192,-1-4-64,2-9-320,4-5-160,6-14-160,3 0 32,6-2-256,3 0-64,-3-1 128,0-1 96,-3 4 32,3-18-32,-15 9 96,-6 1 0,-3 9 96,-6 0-320,-10-3-64,-5 4-1183,-6-2-449,-5-4-2336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4:59:45.02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Group>
    <inkml:annotationXML>
      <emma:emma xmlns:emma="http://www.w3.org/2003/04/emma" version="1.0">
        <emma:interpretation id="{DFCFEC5A-C4D8-4831-A2EC-AA3E07915FCF}" emma:medium="tactile" emma:mode="ink">
          <msink:context xmlns:msink="http://schemas.microsoft.com/ink/2010/main" type="writingRegion" rotatedBoundingBox="16653,10023 29983,9396 30032,10446 16702,11073"/>
        </emma:interpretation>
      </emma:emma>
    </inkml:annotationXML>
    <inkml:traceGroup>
      <inkml:annotationXML>
        <emma:emma xmlns:emma="http://www.w3.org/2003/04/emma" version="1.0">
          <emma:interpretation id="{2A28F18F-F01A-44AF-9F63-EEDE19F6EA97}" emma:medium="tactile" emma:mode="ink">
            <msink:context xmlns:msink="http://schemas.microsoft.com/ink/2010/main" type="paragraph" rotatedBoundingBox="16653,10023 29983,9396 30032,10446 16702,110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D3F237-BF6E-4D45-A941-DDAE9E0E49E4}" emma:medium="tactile" emma:mode="ink">
              <msink:context xmlns:msink="http://schemas.microsoft.com/ink/2010/main" type="line" rotatedBoundingBox="16653,10023 29983,9396 30032,10446 16702,11073"/>
            </emma:interpretation>
          </emma:emma>
        </inkml:annotationXML>
        <inkml:traceGroup>
          <inkml:annotationXML>
            <emma:emma xmlns:emma="http://www.w3.org/2003/04/emma" version="1.0">
              <emma:interpretation id="{C8CE6FDE-D89B-43D2-B2B4-2E147339223E}" emma:medium="tactile" emma:mode="ink">
                <msink:context xmlns:msink="http://schemas.microsoft.com/ink/2010/main" type="inkWord" rotatedBoundingBox="16668,10350 17094,10330 17116,10798 16690,10818"/>
              </emma:interpretation>
              <emma:one-of disjunction-type="recognition" id="oneOf0">
                <emma:interpretation id="interp0" emma:lang="zh-CN" emma:confidence="0">
                  <emma:literal>e</emma:literal>
                </emma:interpretation>
                <emma:interpretation id="interp1" emma:lang="zh-CN" emma:confidence="0">
                  <emma:literal>日</emma:literal>
                </emma:interpretation>
                <emma:interpretation id="interp2" emma:lang="zh-CN" emma:confidence="0">
                  <emma:literal>曰</emma:literal>
                </emma:interpretation>
                <emma:interpretation id="interp3" emma:lang="zh-CN" emma:confidence="0">
                  <emma:literal>七</emma:literal>
                </emma:interpretation>
                <emma:interpretation id="interp4" emma:lang="zh-CN" emma:confidence="0">
                  <emma:literal>匕</emma:literal>
                </emma:interpretation>
              </emma:one-of>
            </emma:emma>
          </inkml:annotationXML>
          <inkml:trace contextRef="#ctx0" brushRef="#br0">16923 11282 5760,'0'8'2176,"0"-8"-1152,3 4-416,-3-4 1312,0 0-1088,6 0 544,3 4-832,4-4 352,0 3-544,0 2 192,5 6-320,8-3 127,-4 1-191,4-6-64,6 0-64,-2-3 32,4 5-32,2-10-32,-6 2 32,1-6-192,-5 1 96,-3-6-192,-2 2 160,-12-7-159,-5 3 127,-12-7 128,3 4 32,-8-2-32,0 6 32,-10-1 32,10 4-32,-12 1 255,2 3-159,-3 0 320,5 8-256,-7 0 256,12 8-256,-6 0 320,8 3-288,-8 6 224,8-3-224,-2 11 288,2 2-288,-2 4 224,10 3-224,2 5 0,8 1-128,-4 0-64,14-6 0,-6 1 32,10-4-32,4-4-160,0 1 64,8-17-672,1-2 416,5-14-1504,3 1 1024,-4-7-2591,-1 0 1887,-3-14-3392,-3 11 2784</inkml:trace>
        </inkml:traceGroup>
        <inkml:traceGroup>
          <inkml:annotationXML>
            <emma:emma xmlns:emma="http://www.w3.org/2003/04/emma" version="1.0">
              <emma:interpretation id="{2692E23F-6BA7-4DDE-ACE8-1380F32C3E3D}" emma:medium="tactile" emma:mode="ink">
                <msink:context xmlns:msink="http://schemas.microsoft.com/ink/2010/main" type="inkWord" rotatedBoundingBox="17166,10059 17438,10046 17455,10406 17183,10419"/>
              </emma:interpretation>
              <emma:one-of disjunction-type="recognition" id="oneOf1">
                <emma:interpretation id="interp5" emma:lang="zh-CN" emma:confidence="0">
                  <emma:literal>T</emma:literal>
                </emma:interpretation>
                <emma:interpretation id="interp6" emma:lang="zh-CN" emma:confidence="0">
                  <emma:literal>「</emma:literal>
                </emma:interpretation>
                <emma:interpretation id="interp7" emma:lang="zh-CN" emma:confidence="0">
                  <emma:literal>十</emma:literal>
                </emma:interpretation>
                <emma:interpretation id="interp8" emma:lang="zh-CN" emma:confidence="0">
                  <emma:literal>9</emma:literal>
                </emma:interpretation>
                <emma:interpretation id="interp9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288">17427 10846 9344,'-13'8'3520,"13"-8"-1920,5 11-1248,-2-11 1248,2 3-929,3 3 97,5-4-480,5 4-96,0-4-128,8-4-64,5 2 32,-1-6-480,6 6 256,-10-2-1599,-3-4 991,-7 0-2752,-1 6 1984,-15-5-2656,0 10 2400</inkml:trace>
          <inkml:trace contextRef="#ctx0" brushRef="#br0" timeOffset="476">17527 10854 6528,'-12'0'2464,"12"0"-1344,-5 8-480,2-5 1568,3 1-1248,-6 4 608,12 3-928,-6 6 191,3 7-479,2 2 384,3 1-448,-4 4 96,7 2-256,-8-3-768,2 1 352,-5-3-2879,0-1 1759,0-8-3904,7 1 3008</inkml:trace>
        </inkml:traceGroup>
        <inkml:traceGroup>
          <inkml:annotationXML>
            <emma:emma xmlns:emma="http://www.w3.org/2003/04/emma" version="1.0">
              <emma:interpretation id="{D0DE082F-DA3B-4454-8011-3851D7E252B2}" emma:medium="tactile" emma:mode="ink">
                <msink:context xmlns:msink="http://schemas.microsoft.com/ink/2010/main" type="inkWord" rotatedBoundingBox="17638,10247 17994,10230 18019,10768 17664,10785"/>
              </emma:interpretation>
              <emma:one-of disjunction-type="recognition" id="oneOf2">
                <emma:interpretation id="interp10" emma:lang="zh-CN" emma:confidence="0">
                  <emma:literal>i</emma:literal>
                </emma:interpretation>
                <emma:interpretation id="interp11" emma:lang="zh-CN" emma:confidence="0">
                  <emma:literal>上</emma:literal>
                </emma:interpretation>
                <emma:interpretation id="interp12" emma:lang="zh-CN" emma:confidence="0">
                  <emma:literal>之</emma:literal>
                </emma:interpretation>
                <emma:interpretation id="interp13" emma:lang="zh-CN" emma:confidence="0">
                  <emma:literal>匕</emma:literal>
                </emma:interpretation>
                <emma:interpretation id="interp14" emma:lang="zh-CN" emma:confidence="0">
                  <emma:literal>t</emma:literal>
                </emma:interpretation>
              </emma:one-of>
            </emma:emma>
          </inkml:annotationXML>
          <inkml:trace contextRef="#ctx0" brushRef="#br0" timeOffset="1145">17910 11104 7296,'4'-12'2816,"-4"12"-1536,17 15-800,-7-10 1184,3 1-960,3 2 288,7 8-608,-1 0 224,4 2-353,-4 2 353,0 1-352,-9 2 224,0 4-256,-13 0 128,0 5-192,-18-2 224,0 2-256,-12 0 320,8-6-256,-3-2 320,2-4-288,2-4 96,8-2-192,-2-6 64,7 4-96,0-8 0,8 0-32,4-4 32,5 3-64,4 2-32,8 3 32,7-8-128,-2 4 64,0-8-256,4 4 160,1-5-1088,-5 2 672,0-5-2431,10 0 1663,-5-4-4064,4 4 3008</inkml:trace>
          <inkml:trace contextRef="#ctx0" brushRef="#br0" timeOffset="835">17941 11032 9984,'0'22'3680,"0"-22"-1984,29 6-1568,-15-2 1055,3 0-767,5-4 32,-1 0-288,7 0-32,3 0-64,0-8 32,-5 4-64,4-6-160,-8 1 64,-4 4-1663,-6 5 959,-12 0-4480,0 8 2912</inkml:trace>
        </inkml:traceGroup>
        <inkml:traceGroup>
          <inkml:annotationXML>
            <emma:emma xmlns:emma="http://www.w3.org/2003/04/emma" version="1.0">
              <emma:interpretation id="{6C482770-8A2B-4289-A95C-819102E45974}" emma:medium="tactile" emma:mode="ink">
                <msink:context xmlns:msink="http://schemas.microsoft.com/ink/2010/main" type="inkWord" rotatedBoundingBox="18210,9992 18524,9977 18545,10421 18231,10436"/>
              </emma:interpretation>
              <emma:one-of disjunction-type="recognition" id="oneOf3">
                <emma:interpretation id="interp15" emma:lang="zh-CN" emma:confidence="0">
                  <emma:literal>y</emma:literal>
                </emma:interpretation>
                <emma:interpretation id="interp16" emma:lang="zh-CN" emma:confidence="0">
                  <emma:literal>丬</emma:literal>
                </emma:interpretation>
                <emma:interpretation id="interp17" emma:lang="zh-CN" emma:confidence="0">
                  <emma:literal>『</emma:literal>
                </emma:interpretation>
                <emma:interpretation id="interp18" emma:lang="zh-CN" emma:confidence="0">
                  <emma:literal>」</emma:literal>
                </emma:interpretation>
                <emma:interpretation id="interp19" emma:lang="zh-CN" emma:confidence="0">
                  <emma:literal>刁</emma:literal>
                </emma:interpretation>
              </emma:one-of>
            </emma:emma>
          </inkml:annotationXML>
          <inkml:trace contextRef="#ctx0" brushRef="#br0" timeOffset="1398">18476 10974 8064,'-10'-20'3072,"10"20"-1664,5 16-800,-5-16 1280,8 4-1088,2-4 95,7 0-543,0-4-160,0 4-96,1-3-992,5 3 481,-7 0-2241,7 3 1504,-5 1-3392,2 3 2592</inkml:trace>
          <inkml:trace contextRef="#ctx0" brushRef="#br0" timeOffset="1630">18761 10765 8832,'-5'3'3328,"5"-3"-1792,0 19-800,0-11 1503,5 3-1279,-2 9 416,2 3-864,0 9 64,-2-1-320,-3 11-256,5-6 0,-5 3-1120,0-4 576,-5 4-3071,5 0 2015,0-5-3808,5-1 3072</inkml:trace>
        </inkml:traceGroup>
        <inkml:traceGroup>
          <inkml:annotationXML>
            <emma:emma xmlns:emma="http://www.w3.org/2003/04/emma" version="1.0">
              <emma:interpretation id="{E16553D2-5EA8-46CC-9360-E62B6C160C52}" emma:medium="tactile" emma:mode="ink">
                <msink:context xmlns:msink="http://schemas.microsoft.com/ink/2010/main" type="inkWord" rotatedBoundingBox="18618,10409 19104,10386 19125,10832 18639,10854"/>
              </emma:interpretation>
              <emma:one-of disjunction-type="recognition" id="oneOf4">
                <emma:interpretation id="interp20" emma:lang="zh-CN" emma:confidence="0">
                  <emma:literal>e</emma:literal>
                </emma:interpretation>
                <emma:interpretation id="interp21" emma:lang="zh-CN" emma:confidence="0">
                  <emma:literal>七</emma:literal>
                </emma:interpretation>
                <emma:interpretation id="interp22" emma:lang="zh-CN" emma:confidence="0">
                  <emma:literal>乇</emma:literal>
                </emma:interpretation>
                <emma:interpretation id="interp23" emma:lang="zh-CN" emma:confidence="0">
                  <emma:literal>l</emma:literal>
                </emma:interpretation>
                <emma:interpretation id="interp24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2277">18883 11500 8320,'-3'6'3072,"3"-6"-1664,3 0-1024,-3 0 992,10 3-832,-2-3 32,1 0-384,5 0-96,6 0-64,3 0-32,3 3 0,-3-3 0,3 0 0,-5-3 0,6 0 0,-6-11-96,5 4 64,-3-10-32,-2 4 0,-3-10 0,0 6 0,-5-16 128,0 9-32,-8-8 64,3 9-64,-8-2 256,0 8-160,-8 1 383,0 6-287,-7 1 320,2 9-320,-8 3 160,3 3-224,-5 3 288,7 0-256,-7 7 448,6 2-352,-4 3 288,7 7-320,0-2 128,6 5-224,3-1 128,5 4-160,5 5 0,3-6-64,6 6-128,0-5 32,3 4-256,4-1 160,5-9-1216,2-6 736,1-15-2272,2-4 1601,4-9-3617,2 1 2752,-4-6-2176,8-3 2496</inkml:trace>
        </inkml:traceGroup>
        <inkml:traceGroup>
          <inkml:annotationXML>
            <emma:emma xmlns:emma="http://www.w3.org/2003/04/emma" version="1.0">
              <emma:interpretation id="{13CCC8E1-B820-4EB8-AA58-DDF6D98E2071}" emma:medium="tactile" emma:mode="ink">
                <msink:context xmlns:msink="http://schemas.microsoft.com/ink/2010/main" type="inkWord" rotatedBoundingBox="19843,10003 19958,9998 19998,10848 19883,10853"/>
              </emma:interpretation>
              <emma:one-of disjunction-type="recognition" id="oneOf5">
                <emma:interpretation id="interp25" emma:lang="zh-CN" emma:confidence="0">
                  <emma:literal>)</emma:literal>
                </emma:interpretation>
                <emma:interpretation id="interp26" emma:lang="zh-CN" emma:confidence="0">
                  <emma:literal>丿</emma:literal>
                </emma:interpretation>
                <emma:interpretation id="interp27" emma:lang="zh-CN" emma:confidence="0">
                  <emma:literal>丨</emma:literal>
                </emma:interpretation>
                <emma:interpretation id="interp28" emma:lang="zh-CN" emma:confidence="0">
                  <emma:literal>〕</emma:literal>
                </emma:interpretation>
                <emma:interpretation id="interp2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3335">20094 10810 5632,'0'-7'2112,"0"7"-1152,5-8-64,-5 3 1632,0 10-1376,0-5 800,5 3-1184,-5-3 447,8 8-703,0 1 480,7 5-544,-7 6 320,5 4-448,0 12 192,0-2-288,-3 13 224,2 0-256,-4 8 160,2-2-192,-10 11 128,4-6-160,-8 9-128,-1-9-32,-3-4-1088,-1-8 576,-9-2-2720,10-10 1825,-18 2-4417,8-1 3264</inkml:trace>
        </inkml:traceGroup>
        <inkml:traceGroup>
          <inkml:annotationXML>
            <emma:emma xmlns:emma="http://www.w3.org/2003/04/emma" version="1.0">
              <emma:interpretation id="{3EBA0402-7096-44CE-AA0E-E7F4A861D741}" emma:medium="tactile" emma:mode="ink">
                <msink:context xmlns:msink="http://schemas.microsoft.com/ink/2010/main" type="inkWord" rotatedBoundingBox="21184,10097 21679,10074 21703,10583 21208,10607"/>
              </emma:interpretation>
              <emma:one-of disjunction-type="recognition" id="oneOf6">
                <emma:interpretation id="interp30" emma:lang="zh-CN" emma:confidence="0">
                  <emma:literal>进</emma:literal>
                </emma:interpretation>
                <emma:interpretation id="interp31" emma:lang="zh-CN" emma:confidence="0">
                  <emma:literal>迕</emma:literal>
                </emma:interpretation>
                <emma:interpretation id="interp32" emma:lang="zh-CN" emma:confidence="0">
                  <emma:literal>迭</emma:literal>
                </emma:interpretation>
                <emma:interpretation id="interp33" emma:lang="zh-CN" emma:confidence="0">
                  <emma:literal>迷</emma:literal>
                </emma:interpretation>
                <emma:interpretation id="interp34" emma:lang="zh-CN" emma:confidence="0">
                  <emma:literal>送</emma:literal>
                </emma:interpretation>
              </emma:one-of>
            </emma:emma>
          </inkml:annotationXML>
          <inkml:trace contextRef="#ctx0" brushRef="#br1" timeOffset="15335">21622 10901 5120,'-6'-9'1920,"6"9"-1024,0-11 288,0 6 1248,0 10-1280,0-5 128,0 0-800,-4 3 192,4 5-384,-4 9 192,4 2-256,-10 7 223,2 1-255,-10-2 160,10 1-192,-14-2 128,9-1-160,-5-3 0,5-1-64,-5-3 32,10 3-64,-2-7 128,7 4-96,-6-13-32,9 6 0,-4-6-32,8 5 0,-4-3 64,4-2-32,1 2-32,4-2 32,-5-3-128,4 0 64,6 0 160,3 0-64,1 0-32,0 3 0,-1-3-32,5 5 0,0-5-96,-1 0 64,-3 0-32,8 0 0,-13 0-352,2 0 192,-7 0-928,5 3 641,-8-3-1473,0 5 1120,-5-5-2144,0 0 1696,-5-5-2336,5 5 2080</inkml:trace>
          <inkml:trace contextRef="#ctx0" brushRef="#br1" timeOffset="15827">21555 10920 4736,'0'-8'1760,"0"8"-960,0 0-320,0 0 1088,0 0-896,0-3 544,5 3-736,-5-8 384,0 8-512,0 0 480,0 8-512,-5-1 352,5 5-384,-8 8 192,3 2-256,-8 2 224,8 0-256,-8-2 95,10 2-159,-7 0 160,6-5-192,-5-3 96,9 3-96,-5-3 0,5-1-32,0-4-64,5 1 32,0-4 32,3 5-32,-3-6 64,3 1-64,2 0 64,-2 0-64,0 0 128,7 3-96,-7 1 32,4 3-32,2-3-128,3 2 32,6 0 32,-2-3 0,2-3-160,-1 3 96,-5-7-384,1 4 224,-10-8-1215,5 4 799,-8-4-2464,0 0 1728,-5-4-2976,0 4 2464</inkml:trace>
          <inkml:trace contextRef="#ctx0" brushRef="#br1" timeOffset="14485">21490 11131 4992,'-5'3'1920,"5"-3"-1024,0 3-416,0-3 1280,0 0-960,0 0 672,0 0-864,0 0 384,0 0-576,0 0 384,5 5-448,-1-5 320,5 0-385,4 0 129,0 3-256,5-6 0,3 3-96,7-5 32,2 5-64,4-6-96,2 1 32,0-6 32,-2 7 0,-4-8 0,1 8 0,-5-7-512,-3 3 288,-11-9-1311,2 11 863,-14 1-2176,4 5 1600,-13 5-2688,6 1 2240</inkml:trace>
          <inkml:trace contextRef="#ctx0" brushRef="#br1" timeOffset="14817">21529 11212 6400,'-18'-4'2464,"18"4"-1344,0 4-672,0-4 1216,0 4-960,0-4 544,0 0-768,0 0 256,5 0-448,0-4 128,3 4-256,10-4 223,3 4-255,7-8 256,-2 4-256,9-3 96,-6 7-128,1-9-64,7 5 0,2-8-32,-4 10 0,-4-7-224,-1 6 128,-8-5-1087,-4 8 639,-8-5-2080,-8 10 1472,-10-5-2592,4 0 2144,-10 0-1504,2 3 1792</inkml:trace>
          <inkml:trace contextRef="#ctx0" brushRef="#br1" timeOffset="16481">21551 10970 2432,'-5'-3'960,"5"3"-512,5-24-96,-2 16 736,2 8-576,-5-7 608,5 7-672,-5 0 768,0 7-704,-5 1 672,5 3-672,-5-3 448,5 0-544,-3 3 384,-2 6-448,-5-2 320,10 1-384,-8 0 256,3 3-288,-3 1 288,3-1-320,-3 1 96,3 2-192,-3-2 159,3-1-191,-3-7 96,8 4-96,-5-5 160,10 2-160,-5-7 96,3 3-96,2-4-64,4-2 0,0 5-32,-1 0 0,5-1 0,0 5 0,2-5 0,1 6 0,2-7 0,5 8 0,-3-8-96,8 2 64,-7 0-1791,2 0 959</inkml:trace>
        </inkml:traceGroup>
        <inkml:traceGroup>
          <inkml:annotationXML>
            <emma:emma xmlns:emma="http://www.w3.org/2003/04/emma" version="1.0">
              <emma:interpretation id="{58508A35-1227-4F85-87B6-57C52A0A98D3}" emma:medium="tactile" emma:mode="ink">
                <msink:context xmlns:msink="http://schemas.microsoft.com/ink/2010/main" type="inkWord" rotatedBoundingBox="22185,10084 22579,10066 22593,10370 22199,10388">
                  <msink:destinationLink direction="with" ref="{51988546-86B6-4FC0-A7E3-12990817EC07}"/>
                </msink:context>
              </emma:interpretation>
              <emma:one-of disjunction-type="recognition" id="oneOf7">
                <emma:interpretation id="interp35" emma:lang="zh-CN" emma:confidence="0">
                  <emma:literal>二</emma:literal>
                </emma:interpretation>
                <emma:interpretation id="interp36" emma:lang="zh-CN" emma:confidence="0">
                  <emma:literal>=</emma:literal>
                </emma:interpretation>
                <emma:interpretation id="interp37" emma:lang="zh-CN" emma:confidence="0">
                  <emma:literal>:</emma:literal>
                </emma:interpretation>
                <emma:interpretation id="interp38" emma:lang="zh-CN" emma:confidence="0">
                  <emma:literal>三</emma:literal>
                </emma:interpretation>
                <emma:interpretation id="interp39" emma:lang="zh-CN" emma:confidence="0">
                  <emma:literal>工</emma:literal>
                </emma:interpretation>
              </emma:one-of>
            </emma:emma>
          </inkml:annotationXML>
          <inkml:trace contextRef="#ctx0" brushRef="#br1" timeOffset="22637">22511 10868 5888,'-8'5'2176,"8"-5"-1152,-5 3-64,0-3 1408,10 5-1312,-5-2 512,0 1-992,0 0 255,8 0-479,2 1 96,8-1-288,-1-4 64,0 4-128,5-4-64,-1 3 0,6-3-32,-1 4 0,0-4-800,-2 0 448,-12 0-3071,2 0 1855,-14 0-3392,0 4 2816</inkml:trace>
          <inkml:trace contextRef="#ctx0" brushRef="#br1" timeOffset="22870">22454 11154 7808,'-8'4'2976,"8"-4"-1600,4 4-960,-4-4 1120,4 0-864,1 0 224,8 4-544,0-4 32,8 4-257,10-4 1,5 0-64,2-4-64,3 4 32,-2-4-320,-4 4 161,-4-4-1377,-5 4 864,-8-4-3552,3 1 2336,-11-5-2272,-2 8 2368</inkml:trace>
        </inkml:traceGroup>
        <inkml:traceGroup>
          <inkml:annotationXML>
            <emma:emma xmlns:emma="http://www.w3.org/2003/04/emma" version="1.0">
              <emma:interpretation id="{5E4F1ACC-BE3F-4456-BE32-7DAFED9E824F}" emma:medium="tactile" emma:mode="ink">
                <msink:context xmlns:msink="http://schemas.microsoft.com/ink/2010/main" type="inkWord" rotatedBoundingBox="22823,9733 23471,9702 23514,10598 22865,10629"/>
              </emma:interpretation>
              <emma:one-of disjunction-type="recognition" id="oneOf8">
                <emma:interpretation id="interp40" emma:lang="zh-CN" emma:confidence="0">
                  <emma:literal>范</emma:literal>
                </emma:interpretation>
                <emma:interpretation id="interp41" emma:lang="zh-CN" emma:confidence="0">
                  <emma:literal>葩</emma:literal>
                </emma:interpretation>
                <emma:interpretation id="interp42" emma:lang="zh-CN" emma:confidence="0">
                  <emma:literal>苑</emma:literal>
                </emma:interpretation>
                <emma:interpretation id="interp43" emma:lang="zh-CN" emma:confidence="0">
                  <emma:literal>䓽</emma:literal>
                </emma:interpretation>
                <emma:interpretation id="interp44" emma:lang="zh-CN" emma:confidence="0">
                  <emma:literal>莼</emma:literal>
                </emma:interpretation>
              </emma:one-of>
            </emma:emma>
          </inkml:annotationXML>
          <inkml:trace contextRef="#ctx0" brushRef="#br1" timeOffset="24887">23089 10920 7424,'0'-4'2816,"0"4"-1536,10 4-512,-7-4 1376,2 4-1216,0 1 351,8-2-799,5-3 0,-1 0-288,0 0-96,6 0-64,-6 0-608,1 0 320,-10 3-1663,1 5 1087,-9 9-2400,0 2 1824,-14 0-1376,6 1 1600,-14-6 608,9 8 416,-8-8 1920,7 6-960,2-9 1568,2 5-1344,2-5 608,8 1-928,0-12 288,8 5-544,5-10 96,5 2-320,-1-6 64,5 9-160,-8-8-64,2 8-32,-11 0-544,0 5 288,-10 4-832,0 2 608,-3-3 64,0 3 224,-6 4 608,10 1-224,-5 3 480,6 1-416,-7 4 864,5-1-673,2-7 929,6-1-800,-3-4 736,0 5-736,0-4 640,0 4-704,0-5 224,5 1-448,-5-4 32,4 3-224,2-11-128,2 5-32,4-24-960,2 2 544,3-18-2208,9 4 1472,10-31-3615,3 4 2687,-8-6-3104,-1 18 2976</inkml:trace>
          <inkml:trace contextRef="#ctx0" brushRef="#br1" timeOffset="23902">23139 10604 6912,'-9'-27'2624,"9"27"-1408,-5 44-576,1-37 1408,8-3-1152,-4 0 512,0 4-864,0 0 351,5 0-543,-2-2 320,7 2-384,-2-2 128,6-4-256,3-2 128,1 0-160,0 0 0,3 0-64,6-2-64,4 2 32,3-8-32,2 2 0,-2 0 0,-4 1 0,-2-3 0,-2 1 0,-5-5-96,-3 5 64,-5-6-256,5 9 160,-14-4-1024,5 8 672,-13-2-2143,4 4 1471,-14-2-3072,6 8 2368,-10-8-1920,5 4 2176</inkml:trace>
          <inkml:trace contextRef="#ctx0" brushRef="#br1" timeOffset="24124">23310 10510 5632,'-10'0'2176,"10"0"-1152,-4 0-224,0 0 1440,8 0-1248,-4 5 672,0 2-992,0 12 320,0 6-545,0 5 1,0 6-256,-4-2-256,4 2 32,-5-1-1343,0-1 767</inkml:trace>
          <inkml:trace contextRef="#ctx0" brushRef="#br1" timeOffset="24370">23516 10515 8576,'0'26'3232,"0"-26"-1728,0 19-768,0-3 1568,0 4-1313,-5 8 257,5 2-768,-5 6-384,1-6-64,-5 2-1376,6 0 736,-15-6-3423,5 2 2239</inkml:trace>
          <inkml:trace contextRef="#ctx0" brushRef="#br1" timeOffset="25471">23503 10835 6016,'-5'0'2272,"5"0"-1216,8 0-320,-2 0 1408,-2 0-1216,4 0 704,5 3-960,0-3 415,5 5-639,0-2 544,0 5-576,-5 0 576,5 4-576,-10 2 352,1 3-448,-14 10 128,5 4-288,-8-4 0,-1 1-96,-4 0-320,5-6 128,-10-2-1504,8 0 896,-6-12-2367,6 0 1759,-3-14-1920,5 6 1856,-2-18-256,7-2 992,-6-6 1184,9 4-256,-9 4 1568,9 2-1024,-5 0 1120,5 5-1088,-4 0 544,8 6-800,-8-2 415,4 7-575,-4 15 544,8 1-544,-8 7 640,4 5-608,-4-1 416,-1 4-512,-1-1 320,6-2-384,-3 3 192,6-4-256,-3 1 64,11 3-160,-3-4 0,4 1-64,6-17-64,0 1 32,5-7-32,3 3 0,-5-8 0,2 0 0,-2-13 128,1 6-64,-4-9-32,-5 5 0,-5-9-832,2 9 448,-7-17-1888,7 9 1248,-10-8-3583,5 2 2559,-5-14-3424,3 9 3072</inkml:trace>
        </inkml:traceGroup>
        <inkml:traceGroup>
          <inkml:annotationXML>
            <emma:emma xmlns:emma="http://www.w3.org/2003/04/emma" version="1.0">
              <emma:interpretation id="{B0767C1A-3283-4AE0-B16D-656DEDABC86E}" emma:medium="tactile" emma:mode="ink">
                <msink:context xmlns:msink="http://schemas.microsoft.com/ink/2010/main" type="inkWord" rotatedBoundingBox="23698,9799 24510,9761 24546,10523 23734,10561"/>
              </emma:interpretation>
              <emma:one-of disjunction-type="recognition" id="oneOf9">
                <emma:interpretation id="interp45" emma:lang="zh-CN" emma:confidence="0">
                  <emma:literal>数</emma:literal>
                </emma:interpretation>
                <emma:interpretation id="interp46" emma:lang="zh-CN" emma:confidence="0">
                  <emma:literal>敉</emma:literal>
                </emma:interpretation>
                <emma:interpretation id="interp47" emma:lang="zh-CN" emma:confidence="0">
                  <emma:literal>斀</emma:literal>
                </emma:interpretation>
                <emma:interpretation id="interp48" emma:lang="zh-CN" emma:confidence="0">
                  <emma:literal>數</emma:literal>
                </emma:interpretation>
                <emma:interpretation id="interp49" emma:lang="zh-CN" emma:confidence="0">
                  <emma:literal>敮</emma:literal>
                </emma:interpretation>
              </emma:one-of>
            </emma:emma>
          </inkml:annotationXML>
          <inkml:trace contextRef="#ctx0" brushRef="#br1" timeOffset="27340">24357 11048 8704,'0'8'3328,"0"-8"-1792,0 17-1024,0-14 1440,0 5-1153,-3 3 641,-2 9-896,-4-3 576,5-3-640,-6 2 96,7 3-320,-10 4-512,-1 1 128,-8-10-832,10 6 544,-20-3-640,10 2 576,-12-7-224,2-2 384,-3-2 192,14 1 96,-7-6 512,12 2-256,-12-5 416,10 3-384,6-3 160,9 0-256,3-3 128,7-2-160,1-7 160,10 4-192,1-6 32,-2-2-64,14-12-64,0 8 32,3-10-32,-3 2 0,4-6-864,5 7 480,4-12-1951,-4 3 1311,-1-6-3296,1 6 2432,-6-6-2432,1 10 2464</inkml:trace>
          <inkml:trace contextRef="#ctx0" brushRef="#br1" timeOffset="26571">24275 10577 9856,'5'-3'3680,"-5"3"-1984,8 6-992,-3-1 1631,3 3-1343,1 0 544,5 4-960,-6-1 480,1 0-608,-9 1 320,3 4-448,-11-5-32,4 5-160,-14-1-384,5 1 160,-13 4-1120,3 4 672,-11-1-1728,8 0 1280,-15 1-960,11-5 1153,-4-4 127,6 1 416,2-8 1088,8 4-449,0-8 1153,10 3-896,0-7 640,8 4-768,13-8 224,5 4-416,13-7-128,-2-1-96,6-8-160,1 0 32,-1-4-672,0 6 384,-4-6-1376,-5 9 960,-8-5-1695,0 4 1375,-18 1-1408,0 3 1408,-13-8-448,3 4 896,-3-7 64,5 8 320,-10-9 352,10 7-64,-7-6 416,12 4-256,-6-4 736,9 7-544,-4-1 1024,8 5-832,-4 2 1056,0 6-960,0 3 799,0 5-863,0 8 640,0 4-736,0 6 448,4 6-576,-4 10 32,5 2-256,-2 10-96,2-4-64,-5-7-544,0 0 288,0-8-1440,5-4 896,-5-3-2463,0-1 1823,0-8-3584,0-2 2816</inkml:trace>
          <inkml:trace contextRef="#ctx0" brushRef="#br1" timeOffset="25887">24064 10627 6656,'-21'-3'2528,"21"3"-1344,0 3-480,0 2 1600,3 3-1280,2-1 768,8 5-1057,0-5 193,0 6-576,-3-2-192,-2 4-96,-4-2-1568,5 2 833,-4-7-4705,-1 3 2944</inkml:trace>
          <inkml:trace contextRef="#ctx0" brushRef="#br1" timeOffset="26956">24213 10846 6144,'-5'-8'2368,"5"8"-1280,0 8-512,-3-5 1312,3 2-1088,-10 3 544,7 7-800,-11 1 480,5 0-576,-4 7 255,9 5-415,-1-6 128,5-2-256,0-4 128,9-2-160,-1 0-128,2 0-32,-2-1-128,5-2 96,-8 0 96,3 1 0,-8-1 320,5 3-160,-10-3 384,5 0-320,-3 5 448,3 4-416,-5-1 160,10 4-288,-5-4-64,3 1-64,2-9-672,3 5 352,2-4-1440,-2-1 960,1-6-2239,-1-2 1663,2-11-3360,-2 2 2624,-2-14-1536,2 4 2080</inkml:trace>
          <inkml:trace contextRef="#ctx0" brushRef="#br1" timeOffset="27708">24625 10596 6656,'-3'-28'2528,"3"28"-1344,-10-3-256,7-2 1728,3 10-1440,-5-5 703,0 3-1183,-3 9 448,8 4-672,-10 8 224,7-1-448,-10 5 256,3 2-288,-3 6 128,5-2-224,-1-2-64,6-6-64,-3-6-128,6-1 64,0-11 32,9-3 0,0-10 0,4 2 0,0-8 0,5 6 0,-5 2-96,5 3 64,-5 0 32,0 8 0,-5-5 64,5 8-32,-8 9 192,5 7-128,-15 4 96,0 2-96,-8-11 0,0 1-32,-10-2-192,10 2 64,-8 0-1152,3 1 640,-8-5-3743,3 1 2367,-7-9-4128,4 0 3424</inkml:trace>
          <inkml:trace contextRef="#ctx0" brushRef="#br1" timeOffset="27944">24450 10849 12032,'9'13'4575,"-9"-13"-2495,22 30-1728,-9-10 1376,0 3-1056,9 16 32,4 0-448,5 4-160,5-4-64,3-2-896,-3-4 480,-10-14-2176,-1 1 1440,-2-7-4927,-5-6 3359</inkml:trace>
        </inkml:traceGroup>
        <inkml:traceGroup>
          <inkml:annotationXML>
            <emma:emma xmlns:emma="http://www.w3.org/2003/04/emma" version="1.0">
              <emma:interpretation id="{76583492-DDE8-4B46-8723-0C492AAEC80D}" emma:medium="tactile" emma:mode="ink">
                <msink:context xmlns:msink="http://schemas.microsoft.com/ink/2010/main" type="inkWord" rotatedBoundingBox="24765,9677 25605,9638 25642,10422 24802,10461"/>
              </emma:interpretation>
              <emma:one-of disjunction-type="recognition" id="oneOf10">
                <emma:interpretation id="interp50" emma:lang="zh-CN" emma:confidence="0">
                  <emma:literal>就</emma:literal>
                </emma:interpretation>
                <emma:interpretation id="interp51" emma:lang="zh-CN" emma:confidence="0">
                  <emma:literal>默</emma:literal>
                </emma:interpretation>
                <emma:interpretation id="interp52" emma:lang="zh-CN" emma:confidence="0">
                  <emma:literal>鱿</emma:literal>
                </emma:interpretation>
                <emma:interpretation id="interp53" emma:lang="zh-CN" emma:confidence="0">
                  <emma:literal>獻</emma:literal>
                </emma:interpretation>
                <emma:interpretation id="interp54" emma:lang="zh-CN" emma:confidence="0">
                  <emma:literal>猷</emma:literal>
                </emma:interpretation>
              </emma:one-of>
            </emma:emma>
          </inkml:annotationXML>
          <inkml:trace contextRef="#ctx0" brushRef="#br1" timeOffset="30431">25087 10596 6144,'-5'31'2368,"5"-31"-1280,0 8-352,0-3 1184,5 1-1056,-5-6 288,7 5-704,7-12 288,4-2-416,7-6 256,1 7-321,5-8 193,0 8-224,-4-4 288,-1 10-288,-4-12 160,-4 12-224,-9-7 0,-1 9-96,-13 0 32,5 5-64,-12 1-96,3 8 32,-13 5-32,9 0 0,-9 4-96,5 1 96,-6-1-32,5 0 32,-3 1-160,8-5 128,0-2-384,3-3 256,2-5-96,8-1 192,0-14 0,8 4 64,2-7 64,3 1 0,5-3 0,-2 3 0,2-4 0,5 9 0,-6-10 0,0 9 0,-8 2 0,5 2 0,-14 0 128,0 2-64,-14 2 480,5 9-320,-12 2 128,8 1-224,-5 0-288,5-2 96,0-2 224,8 1-96,5-2-64,8 1-32,2-4-192,8 3 128,-5 0 32,0 5 64,-5 4 0,2 3 0,-10 4 0,3-2 0,-6-6-96,-2 1 64,-8-6 384,3 0-192,-3-8 128,10 2-160,-12-8-768,12 5 352,-10-14-831,8 5 639,-3-10-128,8 5 384,-10-7-32,5 8 160,-3-11 128,3 7 0,-8-2 256,8 0-160,-3-5 608,4 12-448,-10-5 671,14 8-543,-8-4 416,8 8-480,-9 0 320,9 8-384,-9 8 256,9 4-288,-7 10 352,7-2-352,-10 3 160,5 0-256,-3-4 0,3-4-96,2-3-256,3-4 96,-5-5-1152,5 0 672,-5-6-1920,10-2 1376,-5-11-1727,8 5 1631,2-20-928,3-1 1216,-5-7 448,2 9 288,-2-5 1248,4 7-576,6-4 1280,1 4-992,-7 6 1024,6 6-992,-5 8 415,5 8-703,-5 6 352,0 10-512,-5-4 320,6 2-384,-5-6-96,-1 4-96,1-5-992,0 1 480,-4-13-2015,3 2 1343,1-13-2112,0 5 1824,0-17-1152,4 4 1440,-5-12 544,0 9 320,-3-8 1472,0 7-672,0 0 1664,3 6-1248,0-2 864,2 4-1088,-2-4 512,2 8-736,2-6 288,2 6-512,-2-4 63,6 4-255,4-4 0,0 8-64,4-8-128,0 9 32,-3-5-671,-2 8 383,-12-9-1280,-1 9 896,-11-8-1024,3 8 992,-5-8-192,1 6 544,-4-7 736,-2 9-192,-3-8 1248,8 8-800,-8-3 928,10 3-864,-7 0 640,7 8-769,-2 4 577,5 6-640,-10 10 448,7 0-512,-7 11 256,7 0-384,-12 3 128,7-6-256,-5-6-576,5-2 224,-6-5-1568,11-4 992,-7-3-1791,10-4 1471,0-12-704,4-4 1056,2-15 480,2 3 192,1 1 1216,4 11-640,-5 4 1280,5 7-1024,0 5 671,0 7-799,2-3 480,-2 4-640,-5-9 32,0 6-320,2-6-672,8 0 256,2-6-2112,3-2 1281,-5-14-4513,-2-2 3072</inkml:trace>
          <inkml:trace contextRef="#ctx0" brushRef="#br1" timeOffset="28891">25113 10468 8320,'0'-8'3168,"0"8"-1728,8 8-896,-3-8 1088,8 4-960,0 0 191,10 0-543,-2-4 32,5 2-224,5-2 64,-1 0-96,1-2-192,-3 2 32,-12-4-896,2 4 545,-18-4-2721,0 4 1728,-18 0-3296,5 8 2624</inkml:trace>
          <inkml:trace contextRef="#ctx0" brushRef="#br1" timeOffset="30647">25802 10560 10368,'-10'-2'3872,"10"2"-2112,0-4-1217,0 4 1473,5 4-1184,0 6 256,-2 7-704,2 2-64,2 4-192,-1-4-864,3 1 384,-1-4-2720,1 0 1665,0-9-4449,-1 6 3296</inkml:trace>
        </inkml:traceGroup>
        <inkml:traceGroup>
          <inkml:annotationXML>
            <emma:emma xmlns:emma="http://www.w3.org/2003/04/emma" version="1.0">
              <emma:interpretation id="{65579B16-969D-4FC6-9697-F5FEB28F96D8}" emma:medium="tactile" emma:mode="ink">
                <msink:context xmlns:msink="http://schemas.microsoft.com/ink/2010/main" type="inkWord" rotatedBoundingBox="25766,9637 26427,9606 26466,10446 25805,10477"/>
              </emma:interpretation>
              <emma:one-of disjunction-type="recognition" id="oneOf11">
                <emma:interpretation id="interp55" emma:lang="zh-CN" emma:confidence="0">
                  <emma:literal>是</emma:literal>
                </emma:interpretation>
                <emma:interpretation id="interp56" emma:lang="zh-CN" emma:confidence="0">
                  <emma:literal>茬</emma:literal>
                </emma:interpretation>
                <emma:interpretation id="interp57" emma:lang="zh-CN" emma:confidence="0">
                  <emma:literal>茭</emma:literal>
                </emma:interpretation>
                <emma:interpretation id="interp58" emma:lang="zh-CN" emma:confidence="0">
                  <emma:literal>贯</emma:literal>
                </emma:interpretation>
                <emma:interpretation id="interp59" emma:lang="zh-CN" emma:confidence="0">
                  <emma:literal>裘</emma:literal>
                </emma:interpretation>
              </emma:one-of>
            </emma:emma>
          </inkml:annotationXML>
          <inkml:trace contextRef="#ctx0" brushRef="#br1" timeOffset="31028">26214 10480 10880,'-23'8'4128,"23"-8"-2241,5 0-1439,-5 3 1568,5 5-1216,0 8 544,-2 4-800,2 6 0,3 1-352,-3 1-32,0 0-96,-5-1-256,5 1 96,-5-9-1312,0 0 800,0-12-3200,0 1 2113,0-19-4257,0-1 3360</inkml:trace>
          <inkml:trace contextRef="#ctx0" brushRef="#br1" timeOffset="32326">26306 10413 7808,'8'-3'2880,"-8"3"-1536,26 3-640,-16-3 1472,-2 3-1248,2-3 703,2 5-959,-4-2 608,2 5-736,-2-4 736,0 4-768,-3 0 608,0 3-640,-5-3 512,0 0-544,0 3 96,0 1-288,0 4-32,0 3-128,0 9 0,0 0-32,-5 2 32,5 1-64,-5 5-288,2-6 128,-7 1-1440,10 2 864,-8-11-1952,0-2 1504,-9-9-1568,7 1 1569,-3-15-769,5-1 1120,-10-12-64,10 5 512,-10-9 640,6 4-128,-3-6 928,7 5-608,-1-3 992,4 9-832,1 0 735,8 6-767,-4 2 640,0 3-704,0 0 512,5 8-608,-5-1 192,4 1-384,-4-1-160,5 5-32,-1-7-352,4 1 160,3-6-1088,1 5 672,-9-5-1664,7 0 1248,-10 0-1951,0 9 1663,-10 2-1440,7 5 1536,-20 3-128,11 4 800,-14 8 1344,0 0-448,-15 1 2112,10 2-1408,-3-10 1248,11-4-1344,3-5 351,10-3-799,5-5 32,10 1-352,8-16-32,10 5-128,3-8 0,-1-1-32,6-7 32,0 6-64,0-2-32,-5 4 32,2-2 32,2 6-32,-9-6 320,-3 10-160,-5-5 320,0 8-288,-4-8 96,-1 8-192,0-4 0,2 4-64,-7 0 96,2 9-96,0-1 32,3 6-32,-3 6-64,3 7 32,-3-7-32,0-1 0,0-7-96,-2-1 64,-3-11-608,5 0 352,-5-11-800,0 3 608,0-12-480,0 8 576,-5-7-96,5 5 288,-3-2 96,3 7 96,-10 1 416,5 5-224,-8 0 768,5 3-544,-15 0 672,10 6-640,-7 11 480,2 5-512,-5 2 480,7 4-512,-2-5 224,0 1-352,5 2-160,4 2-32,-7-1 0,6-4-32,-3-4-512,8 6 256,-13-6-1440,10 3 896,-5-13-2592,8-1 1857,2-16-2753,3-1 2432,0-5-1504,3-2 1920,2-7 1184,3 7 192,-3-4 2816,3 4-1536,2 5 1952,-2 3-1824,1-3 1056,5 3-1409,-6 1 641,5 7-960,4 0 320,6 7-576,-2 1 96,5 0-320,2 3 64,-3 0-160,1 2 64,0 2-96,5-4-64,5 6 0,-5-6-736,4 2 384,-1-7-1920,2 2 1248,-15-8-3519,-3 0 2527,-5-8-3168,0 2 2944</inkml:trace>
          <inkml:trace contextRef="#ctx0" brushRef="#br1" timeOffset="33296">26170 10690 5120,'4'-8'1920,"-4"8"-1024,8-19 0,-2 15 1568,-4 8-1344,4-4 960,4 0-1248,-2-4 479,0 4-767,2 0 128,-2 4-384,4-1-32,2 2-160,4-2-1056,9 2 544,-11-5-4095,7 0 2527,-2-5-3264,2 2 3008</inkml:trace>
          <inkml:trace contextRef="#ctx0" brushRef="#br1" timeOffset="32563">26393 10685 10496,'-25'-6'3936,"25"6"-2112,0 3-1217,0-3 1313,0 0-1152,3 0 64,6 3-512,4-3-224,0 0-32,5 0-576,0 0 288,0 0-1312,3 0 864,-3 0-3231,0 0 2175,-6-3-3456,2 0 2944</inkml:trace>
        </inkml:traceGroup>
        <inkml:traceGroup>
          <inkml:annotationXML>
            <emma:emma xmlns:emma="http://www.w3.org/2003/04/emma" version="1.0">
              <emma:interpretation id="{EAD6FA7A-9EF1-4D6D-B666-A3C41DB1A53D}" emma:medium="tactile" emma:mode="ink">
                <msink:context xmlns:msink="http://schemas.microsoft.com/ink/2010/main" type="inkWord" rotatedBoundingBox="27208,9923 27513,9909 27544,10563 27239,10577"/>
              </emma:interpretation>
              <emma:one-of disjunction-type="recognition" id="oneOf12">
                <emma:interpretation id="interp60" emma:lang="zh-CN" emma:confidence="0">
                  <emma:literal>。</emma:literal>
                </emma:interpretation>
                <emma:interpretation id="interp61" emma:lang="zh-CN" emma:confidence="0">
                  <emma:literal>p</emma:literal>
                </emma:interpretation>
                <emma:interpretation id="interp62" emma:lang="zh-CN" emma:confidence="0">
                  <emma:literal>卩</emma:literal>
                </emma:interpretation>
                <emma:interpretation id="interp63" emma:lang="zh-CN" emma:confidence="0">
                  <emma:literal>『</emma:literal>
                </emma:interpretation>
                <emma:interpretation id="interp64" emma:lang="zh-CN" emma:confidence="0">
                  <emma:literal>打</emma:literal>
                </emma:interpretation>
              </emma:one-of>
            </emma:emma>
          </inkml:annotationXML>
          <inkml:trace contextRef="#ctx0" brushRef="#br1" timeOffset="34162">27530 11217 4736,'-10'11'1824,"10"-11"-960,-3 34-320,-2-26 1408,10 4-1088,-5-4 1088,0 3-1152,0 2 736,0-2-896,0 1 447,0-1-639,-5-6 448,5 3-480,-5-8 128,5 3-320,-3-6 128,3-2-192,-10-11 64,10 4-128,-5-10-192,5 2 32,-8-24 96,8 3 0,-5-15-32,10 14 32,-5-13-128,5 8 64,-2-6-32,12 9 0,-2 2 0,0 6 0,0 0 64,5 11 0,3-3 0,1 8 0,4 8 0,0 8 0,2 4 0,-7 8 0,-4 0 128,1 4-64,-10 7 192,6 1-160,-14 2 96,4 3-96,-16-3 0,2 6-32,-12-5 32,10-2-64,-11-10-96,5 1 32,-12-9-608,4 5 352,0-11-1792,12 3 1152,2-8-3167,12-1 2271,3-5-2880,12 6 2688</inkml:trace>
        </inkml:traceGroup>
        <inkml:traceGroup>
          <inkml:annotationXML>
            <emma:emma xmlns:emma="http://www.w3.org/2003/04/emma" version="1.0">
              <emma:interpretation id="{25F9B103-12A7-4BE1-8970-EEFA6ED9764E}" emma:medium="tactile" emma:mode="ink">
                <msink:context xmlns:msink="http://schemas.microsoft.com/ink/2010/main" type="inkWord" rotatedBoundingBox="27672,9749 27812,9742 27836,10257 27696,10264"/>
              </emma:interpretation>
              <emma:one-of disjunction-type="recognition" id="oneOf13">
                <emma:interpretation id="interp65" emma:lang="zh-CN" emma:confidence="0">
                  <emma:literal>(</emma:literal>
                </emma:interpretation>
                <emma:interpretation id="interp66" emma:lang="zh-CN" emma:confidence="0">
                  <emma:literal>〈</emma:literal>
                </emma:interpretation>
                <emma:interpretation id="interp67" emma:lang="zh-CN" emma:confidence="0">
                  <emma:literal>「</emma:literal>
                </emma:interpretation>
                <emma:interpretation id="interp68" emma:lang="zh-CN" emma:confidence="0">
                  <emma:literal>〔</emma:literal>
                </emma:interpretation>
                <emma:interpretation id="interp69" emma:lang="zh-CN" emma:confidence="0">
                  <emma:literal>:</emma:literal>
                </emma:interpretation>
              </emma:one-of>
            </emma:emma>
          </inkml:annotationXML>
          <inkml:trace contextRef="#ctx0" brushRef="#br1" timeOffset="34462">28060 10549 8064,'0'-15'2976,"0"15"-1600,-4-4-704,0 4 1440,-2 4-1184,-2 0 703,-2-1-991,-8 10 512,10 7-672,-9 7 384,8-1-512,-8 6 256,8 2-352,0 10 128,4-5-224,2 8 0,6-5-96,2 2-544,4 1 256,0-9-1888,4-8 1184,5-14-3487,2 2 2495</inkml:trace>
        </inkml:traceGroup>
        <inkml:traceGroup>
          <inkml:annotationXML>
            <emma:emma xmlns:emma="http://www.w3.org/2003/04/emma" version="1.0">
              <emma:interpretation id="{09955A3E-C5D2-4846-8B67-777F6D020026}" emma:medium="tactile" emma:mode="ink">
                <msink:context xmlns:msink="http://schemas.microsoft.com/ink/2010/main" type="inkWord" rotatedBoundingBox="27961,9898 28203,9886 28218,10213 27977,10225"/>
              </emma:interpretation>
              <emma:one-of disjunction-type="recognition" id="oneOf14">
                <emma:interpretation id="interp70" emma:lang="zh-CN" emma:confidence="0">
                  <emma:literal>x</emma:literal>
                </emma:interpretation>
                <emma:interpretation id="interp71" emma:lang="zh-CN" emma:confidence="0">
                  <emma:literal>ⅹ</emma:literal>
                </emma:interpretation>
                <emma:interpretation id="interp72" emma:lang="zh-CN" emma:confidence="0">
                  <emma:literal>X</emma:literal>
                </emma:interpretation>
                <emma:interpretation id="interp73" emma:lang="zh-CN" emma:confidence="0">
                  <emma:literal>Ⅹ</emma:literal>
                </emma:interpretation>
                <emma:interpretation id="interp74" emma:lang="zh-CN" emma:confidence="0">
                  <emma:literal>×</emma:literal>
                </emma:interpretation>
              </emma:one-of>
            </emma:emma>
          </inkml:annotationXML>
          <inkml:trace contextRef="#ctx0" brushRef="#br1" timeOffset="34694">28209 10690 9856,'0'-5'3680,"0"5"-1984,10 0-1344,-7 0 1343,2 8-1023,3 1 320,10 7-608,-1 3 0,7 1-224,-4 2-96,4 5-32,-4 1-384,3 3 192,-5 5-1440,-5-5 896,-5-1-2783,2-5 1951,-7-18-3328,2 1 2752</inkml:trace>
          <inkml:trace contextRef="#ctx0" brushRef="#br1" timeOffset="34909">28451 10693 9472,'-9'-8'3520,"9"8"-1920,-27 0-1024,19 0 1599,8 5-1215,-8-2 512,-2 9-896,-8 3 256,5 5-480,-5 5-64,5 0-160,-8 8-576,3-2 224,0 3-1952,6-2 1216,-1-9-4671,8 4 3135,5-27-2816,10-2 3040</inkml:trace>
        </inkml:traceGroup>
        <inkml:traceGroup>
          <inkml:annotationXML>
            <emma:emma xmlns:emma="http://www.w3.org/2003/04/emma" version="1.0">
              <emma:interpretation id="{66A25F9D-B599-4A8C-BD9C-0A0BE8ECCCCA}" emma:medium="tactile" emma:mode="ink">
                <msink:context xmlns:msink="http://schemas.microsoft.com/ink/2010/main" type="inkWord" rotatedBoundingBox="28309,9709 28399,9704 28424,10236 28333,10240"/>
              </emma:interpretation>
              <emma:one-of disjunction-type="recognition" id="oneOf15">
                <emma:interpretation id="interp75" emma:lang="zh-CN" emma:confidence="0">
                  <emma:literal>)</emma:literal>
                </emma:interpretation>
                <emma:interpretation id="interp76" emma:lang="zh-CN" emma:confidence="0">
                  <emma:literal>,</emma:literal>
                </emma:interpretation>
                <emma:interpretation id="interp77" emma:lang="zh-CN" emma:confidence="0">
                  <emma:literal>'</emma:literal>
                </emma:interpretation>
                <emma:interpretation id="interp78" emma:lang="zh-CN" emma:confidence="0">
                  <emma:literal>’</emma:literal>
                </emma:interpretation>
                <emma:interpretation id="interp79" emma:lang="zh-CN" emma:confidence="0">
                  <emma:literal>1</emma:literal>
                </emma:interpretation>
              </emma:one-of>
            </emma:emma>
          </inkml:annotationXML>
          <inkml:trace contextRef="#ctx0" brushRef="#br1" timeOffset="35110">28556 10496 9216,'8'0'3424,"-8"0"-1856,22 19-928,-13-12 1727,8 1-1343,-6 11 704,2 8-1024,-5 9 256,2 3-576,-10 12 96,2-1-320,-4 13-416,-3-4 128,-6-13-2240,3 2 1312,-4-18-5407,2-2 3615</inkml:trace>
        </inkml:traceGroup>
        <inkml:traceGroup>
          <inkml:annotationXML>
            <emma:emma xmlns:emma="http://www.w3.org/2003/04/emma" version="1.0">
              <emma:interpretation id="{609C4DE5-8DD2-4A04-BA29-160574C1EB3F}" emma:medium="tactile" emma:mode="ink">
                <msink:context xmlns:msink="http://schemas.microsoft.com/ink/2010/main" type="inkWord" rotatedBoundingBox="28702,9860 29026,9844 29036,10067 28713,10082"/>
              </emma:interpretation>
              <emma:one-of disjunction-type="recognition" id="oneOf16">
                <emma:interpretation id="interp80" emma:lang="zh-CN" emma:confidence="0">
                  <emma:literal>=</emma:literal>
                </emma:interpretation>
                <emma:interpretation id="interp81" emma:lang="zh-CN" emma:confidence="0">
                  <emma:literal>二</emma:literal>
                </emma:interpretation>
                <emma:interpretation id="interp82" emma:lang="zh-CN" emma:confidence="0">
                  <emma:literal>工</emma:literal>
                </emma:interpretation>
                <emma:interpretation id="interp83" emma:lang="zh-CN" emma:confidence="0">
                  <emma:literal>2</emma:literal>
                </emma:interpretation>
                <emma:interpretation id="interp84" emma:lang="zh-CN" emma:confidence="0">
                  <emma:literal>三</emma:literal>
                </emma:interpretation>
              </emma:one-of>
            </emma:emma>
          </inkml:annotationXML>
          <inkml:trace contextRef="#ctx0" brushRef="#br1" timeOffset="35780">28974 10849 9856,'-14'8'3680,"14"-8"-1984,0 8-1344,6-8 1471,-4 3-1087,8-3 320,8 0-672,16-6-1408,6 1 544,4-6-3839,0 3 2367,0-4-3360,-6 9 3040</inkml:trace>
          <inkml:trace contextRef="#ctx0" brushRef="#br1" timeOffset="35564">28973 10666 9728,'0'-20'3680,"0"20"-1984,5 0-1568,3 0 992,10 0-737,5 0 193,3 8-352,4-4 64,1 4-160,3-4-128,2 0-32,-6 0-1248,1 0 705,-13-2-3425,-5 4 2208,-13 2-2944,-5-2 2720</inkml:trace>
        </inkml:traceGroup>
        <inkml:traceGroup>
          <inkml:annotationXML>
            <emma:emma xmlns:emma="http://www.w3.org/2003/04/emma" version="1.0">
              <emma:interpretation id="{55F6E6A8-5C84-4F5E-852F-CEC7A328D35C}" emma:medium="tactile" emma:mode="ink">
                <msink:context xmlns:msink="http://schemas.microsoft.com/ink/2010/main" type="inkWord" rotatedBoundingBox="29299,9760 29601,9746 29622,10203 29321,10217"/>
              </emma:interpretation>
              <emma:one-of disjunction-type="recognition" id="oneOf17">
                <emma:interpretation id="interp85" emma:lang="zh-CN" emma:confidence="0">
                  <emma:literal>×</emma:literal>
                </emma:interpretation>
                <emma:interpretation id="interp86" emma:lang="zh-CN" emma:confidence="0">
                  <emma:literal>X</emma:literal>
                </emma:interpretation>
                <emma:interpretation id="interp87" emma:lang="zh-CN" emma:confidence="0">
                  <emma:literal>ⅹ</emma:literal>
                </emma:interpretation>
                <emma:interpretation id="interp88" emma:lang="zh-CN" emma:confidence="0">
                  <emma:literal>x</emma:literal>
                </emma:interpretation>
                <emma:interpretation id="interp89" emma:lang="zh-CN" emma:confidence="0">
                  <emma:literal>Ⅹ</emma:literal>
                </emma:interpretation>
              </emma:one-of>
            </emma:emma>
          </inkml:annotationXML>
          <inkml:trace contextRef="#ctx0" brushRef="#br1" timeOffset="35996">29551 10580 9472,'-3'-3'3520,"3"3"-1920,8 3-1248,-4 2 1407,4 6-1055,6 6 608,-2 2-800,12 4 320,-4 4-512,8 4 64,-2 5-256,0 3 0,-4 3-64,-8-3-608,7 1 288,-12-6-448,-1-3-896,-2-23-2623,-3 4 2207,2-19-3072,-1-6 2944</inkml:trace>
          <inkml:trace contextRef="#ctx0" brushRef="#br1" timeOffset="36212">29849 10545 8448,'-12'-11'3232,"12"11"-1728,-5 0-704,1 0 1951,4 3-1535,-5 0 448,-2 5-416,-8 9 224,2 6-800,-8 4 64,-2 4-448,2 5-192,3-1-32,-5-1-1056,7 2 544,-6 3-2912,9-1 1856,0-2-5055,3-4 3679</inkml:trace>
        </inkml:traceGroup>
        <inkml:traceGroup>
          <inkml:annotationXML>
            <emma:emma xmlns:emma="http://www.w3.org/2003/04/emma" version="1.0">
              <emma:interpretation id="{9B376817-D78E-4235-BB8E-12E973306135}" emma:medium="tactile" emma:mode="ink">
                <msink:context xmlns:msink="http://schemas.microsoft.com/ink/2010/main" type="inkWord" rotatedBoundingBox="29748,9451 29985,9440 30002,9817 29766,9828"/>
              </emma:interpretation>
              <emma:one-of disjunction-type="recognition" id="oneOf18">
                <emma:interpretation id="interp90" emma:lang="zh-CN" emma:confidence="0">
                  <emma:literal>2</emma:literal>
                </emma:interpretation>
                <emma:interpretation id="interp91" emma:lang="zh-CN" emma:confidence="0">
                  <emma:literal>‘</emma:literal>
                </emma:interpretation>
                <emma:interpretation id="interp92" emma:lang="zh-CN" emma:confidence="0">
                  <emma:literal>`</emma:literal>
                </emma:interpretation>
                <emma:interpretation id="interp93" emma:lang="zh-CN" emma:confidence="0">
                  <emma:literal>:</emma:literal>
                </emma:interpretation>
                <emma:interpretation id="interp94" emma:lang="zh-CN" emma:confidence="0">
                  <emma:literal>工</emma:literal>
                </emma:interpretation>
              </emma:one-of>
            </emma:emma>
          </inkml:annotationXML>
          <inkml:trace contextRef="#ctx0" brushRef="#br1" timeOffset="36582">29996 10241 9728,'3'-3'3680,"7"3"-1984,-2 3-1216,0 2 927,2-2-351,-2 5 224,5 15-384,5 5-480,0-4-160,-5-2-64,-4 6-32,-9 0 0,-5-2 96,-7-2 160,-2-2 64,2-2 96,-3 8 96,2-4 64,5-10-128,3 3-32,5-6-256,13-3-256,10 0-64,8-8-64,-1-5-64,1 2-1056,-5 0-480,0-2-1472,-4 2-639,-5-2-1697</inkml:trace>
        </inkml:traceGroup>
      </inkml:traceGroup>
    </inkml:traceGroup>
  </inkml:traceGroup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0:42.64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80A9E6A-F91F-4A18-A2B5-EB966763436F}" emma:medium="tactile" emma:mode="ink">
          <msink:context xmlns:msink="http://schemas.microsoft.com/ink/2010/main" type="writingRegion" rotatedBoundingBox="11209,12145 11450,12145 11450,15190 11209,15190"/>
        </emma:interpretation>
      </emma:emma>
    </inkml:annotationXML>
    <inkml:traceGroup>
      <inkml:annotationXML>
        <emma:emma xmlns:emma="http://www.w3.org/2003/04/emma" version="1.0">
          <emma:interpretation id="{A1123921-924F-41EB-BA67-EB3AE10D1805}" emma:medium="tactile" emma:mode="ink">
            <msink:context xmlns:msink="http://schemas.microsoft.com/ink/2010/main" type="paragraph" rotatedBoundingBox="11209,12145 11450,12145 11450,15190 11209,151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C14CAA-F080-40F9-8FDD-A74ABC2D21C2}" emma:medium="tactile" emma:mode="ink">
              <msink:context xmlns:msink="http://schemas.microsoft.com/ink/2010/main" type="line" rotatedBoundingBox="11209,12145 11450,12145 11450,15190 11209,15190"/>
            </emma:interpretation>
          </emma:emma>
        </inkml:annotationXML>
        <inkml:traceGroup>
          <inkml:annotationXML>
            <emma:emma xmlns:emma="http://www.w3.org/2003/04/emma" version="1.0">
              <emma:interpretation id="{C0AB2C0E-82F0-45B8-997E-AB448AA90EBB}" emma:medium="tactile" emma:mode="ink">
                <msink:context xmlns:msink="http://schemas.microsoft.com/ink/2010/main" type="inkWord" rotatedBoundingBox="11209,12145 11450,12145 11450,15190 11209,15190"/>
              </emma:interpretation>
              <emma:one-of disjunction-type="recognition" id="oneOf0">
                <emma:interpretation id="interp0" emma:lang="zh-CN" emma:confidence="0">
                  <emma:literal>{</emma:literal>
                </emma:interpretation>
                <emma:interpretation id="interp1" emma:lang="zh-CN" emma:confidence="0">
                  <emma:literal>|</emma:literal>
                </emma:interpretation>
                <emma:interpretation id="interp2" emma:lang="zh-CN" emma:confidence="0">
                  <emma:literal>丨</emma:literal>
                </emma:interpretation>
                <emma:interpretation id="interp3" emma:lang="zh-CN" emma:confidence="0">
                  <emma:literal>亻</emma:literal>
                </emma:interpretation>
                <emma:interpretation id="interp4" emma:lang="zh-CN" emma:confidence="0">
                  <emma:literal>彳</emma:literal>
                </emma:interpretation>
              </emma:one-of>
            </emma:emma>
          </inkml:annotationXML>
          <inkml:trace contextRef="#ctx0" brushRef="#br0">11690 13045 10880,'0'0'0,"4"-44"512,-4 29 352,4 3-384,-4-2 448,0 6-512,0-4 256,0 7-384,-4 2 256,4 6-288,-13 5 64,0 4-192,-10 4 159,10 3-191,-3 1 32,2 3-64,0 4 32,6 0-64,-4 1 64,6 3-64,-2 8 128,8 4-96,-4 8 128,8-1-128,-4 13 128,4-4-128,0 2 32,10-6-32,-5-4-64,0-1 32,-5 2-128,4-2 64,-12 0 96,4-6-32,-8-5-448,2-8 224,-6-3-831,4-1 575,-10-5-288,4 3 416,-4-10-96,6 1 256,-6-5-128,10 0 160,-6-3-128,10 1 128,-1-1-128,5 3 128,0-3 64,5-1 64,-1 1 256,10 3-128,-6 2 96,4-2-128,2 9 288,4 0-192,4 10 384,0 1-320,-4 5 224,4 2-256,-9 6 64,0-2-160,-5 5 159,2 1-191,-7 2 256,6-3-224,-5 0 320,1 0-256,-5 6 96,5 2-160,-5 7-64,0 1-32,0 4-32,0-12 0,0-2 64,0-2-32,0 8 64,0-5-64,-5 9 64,0-1-64,-3 1 192,8-4-128,-5 2 96,10-2-96,-5 4-64,0-13 0,0-3 32,4-5-32,0-6-800,1-5 416,0-12-2239,-1 1 1439,0-20-4096,0 0 2976</inkml:trace>
        </inkml:traceGroup>
      </inkml:traceGroup>
    </inkml:traceGroup>
  </inkml:traceGroup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1:13.009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FDB7BE62-7503-470A-8D15-5C5597C08456}" emma:medium="tactile" emma:mode="ink">
          <msink:context xmlns:msink="http://schemas.microsoft.com/ink/2010/main" type="inkDrawing" rotatedBoundingBox="26522,11654 26607,17155 26442,17158 26356,11657" semanticType="callout" shapeName="Other"/>
        </emma:interpretation>
      </emma:emma>
    </inkml:annotationXML>
    <inkml:trace contextRef="#ctx0" brushRef="#br0">26611 12472 3072,'-5'-16'1216,"5"16"-640,8-7-128,-8 2 1184,5 10-896,-5-5 992,5 0-1024,-5 0 864,3 3-896,-3 1 576,5 4-736,0 3 384,-2 6-544,2 5 256,4 10-352,0 8 191,4-2-223,5 16 352,0 1-320,-5 0 224,0-5-256,-5 6 224,2-3-256,-6 18 160,0-5-192,0 46 128,5-2-160,-4-17 224,-1-10-224,-4 3 32,4-8-96,-4 18 32,0-6-64,0 12 128,4-4-96,-4 10 128,5-10-128,-5 14 192,0-9-160,0 10 32,0-12-64,-5 4-64,1-7 32,-4 7-32,8-8 0,-8 5 64,8-12-32,-10 6-32,10-4 32,-4 0 32,4-6-32,-4 8 64,8-13-64,-8 5 128,4-9-96,-5 3-96,5-10 0,-5 8-32,1-8 0,-5 12 64,9-4 0,-8 3 0,8-2 0,-5-1 64,5-11-32,0 6-32,5-2 32,0 6-128,-2-7 64,2 12 32,3-11 0,-3 7 0,4-9 0,-5 9 0,0-6 0,2 6-160,-3-9 96,2 1-608,-1-4 384,-4-7-1024,4-9 736,-4-6-1696,0-8 1281</inkml:trace>
  </inkml:traceGroup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1:14.496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1BE1A9A-9541-4DD4-A4F7-6E9DC5D1B931}" emma:medium="tactile" emma:mode="ink">
          <msink:context xmlns:msink="http://schemas.microsoft.com/ink/2010/main" type="inkDrawing" rotatedBoundingBox="21466,16462 32292,15766 32301,15904 21475,16601" shapeName="Other">
            <msink:destinationLink direction="with" ref="{114248B5-785E-4744-B91F-088335BC4CBE}"/>
          </msink:context>
        </emma:interpretation>
      </emma:emma>
    </inkml:annotationXML>
    <inkml:trace contextRef="#ctx0" brushRef="#br0">21723 17292 8320,'-6'3'3168,"6"-3"-1728,15 0-1600,-11 0 544,8 0-512,2 0-64,13-3 32,-6-2 64,23 2 64,-3 0 224,5-5 192,-5 0-64,16 0 0,-9 0-128,9 4-32,-8 1 32,12-10 32,-9 7-32,23 0 32,-9 3-128,9-2 0,-10 2 32,19-5 0,-14 0 0,22 2 0,-17 1-160,20 5-32,-10 0 32,15-3 64,-13-2 0,14 5-32,-13 0 32,17 5 32,-12-5-32,12 0-32,-13 0 32,27-5-32,-24 5 0,25 0 0,-19 0 0,22-3 0,-17-2 0,12 1 0,-18 1 0,27-2 64,-17 5-32,21-3 64,-12-2-64,22 2-32,-23 0 96,26-6 0,-21 1-32,26 0 32,-22 0-128,27 2-64,-23 1 64,23-6 0,-22 2 32,26-2 64,-26 3 32,25 0 32,-25-4-65,26 4-63,-18 1 32,18-8 32,-21 4-96,25-3 0,-23 3 32,23-8 0,-21 4 0,31-4 64,-23 2-32,17-5-32,-25 1 32,31 1-32,-28 6 64,23-6 96,-23 4-128,27 1-32,-31-1 64,23 0 32,-27 4-32,31-4-64,-26 5-64,21 0 32,-23 3 32,20-7 0,-27-1 0,21 4 64,-21 1-96,4 6 0,-17 2-192,16 3 0,-21 0-191,13-8-65,-18 0-352,5 4-192,-16 0-1504,-11-11-608,-12 2 64</inkml:trace>
  </inkml:traceGroup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1:21.97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5F58413C-032E-4CBD-A3CD-6C92D152E639}" emma:medium="tactile" emma:mode="ink">
          <msink:context xmlns:msink="http://schemas.microsoft.com/ink/2010/main" type="inkDrawing" rotatedBoundingBox="24249,14705 26583,16211 26378,16528 24044,15022" semanticType="callout" shapeName="Other">
            <msink:sourceLink direction="with" ref="{6F8FEEC3-A5ED-4603-8FAB-2E9F976F4F85}"/>
            <msink:sourceLink direction="with" ref="{DCFC5D8B-9C48-476F-9EC7-D6082842ADC9}"/>
          </msink:context>
        </emma:interpretation>
      </emma:emma>
    </inkml:annotationXML>
    <inkml:trace contextRef="#ctx0" brushRef="#br0">26810 17030 2048,'0'-4'864,"0"4"-448,-4-12 0,4 12 448,0 0-192,0 0 0,0-3-96,0-2 0,0 2 256,0-2 128,0 5-160,0 0-96,0 0-384,0 0 64,-8 0 128,-2 0-64,2 0 0,3 0-128,-4 0 32,1 0-128,-6 5 32,1-2-96,0 2 64,0-2-64,0 1 64,0 0-64,-4 0 64,3-4-64,2 0 0,-2 0 32,-3 4 96,4-4-128,-5 0-32,5 0 64,0 0 32,0 0-33,-4 0 33,3 0-128,-4 0 0,6 0 32,-12 0 64,7 0-32,-4 0 0,3 0-32,-4-4 0,5 0-64,-6 0-64,5 0 160,0 1 32,-2-2-64,-3-6-32,7 0 96,-12-9 32,7 4-32,-5 2-32,4 0-96,-4 0-64,3 2 32,-8-4 32,5 4-32,-4-4 64,4 0-64,-6 2 64,6-2-64,-4 1 64,4-2 0,-10-2 32,10 3-160,-4 1 32,2-1 0,2 0 64,5 5-32,-7-4 64,7-1-64,-5 0 64,4 4 64,-9-2 128,5-2-128,-9-4-96,3 4-32,-2-4 32,4 6 32,-6-6 32,5 1-64,-3 0 32,7 3-64,-4-12 64,5 5-64,-5-12-32,5 7 32,0-3-32,-5 8 0,6-9 64,1 4-96,-2-2 0,4 2 32,-4-2 64,5 2-32,-6 0-32,5 6 96,-8-2 0,4 6-32,-6-10-64,5 4 32,1-4-32,5 5 0,-6-4 64,6 3-32,-2 0-32,7 5 32,-7-4 32,5 3-32,-2-7 64,2 5-128,0-6 0,0 1 32,4 2 0,2 6 0,-2-1 0,5 6 0,1-3 0,0 6 0,3 0 64,0 0-384,5-3-96,0 6-1024,5 2-384,0 1-1055,8 5-417,-1 0-928</inkml:trace>
    <inkml:trace contextRef="#ctx0" brushRef="#br1" timeOffset="13913">24630 15735 2048,'0'0'864,"0"0"-448,0 0-224,0 0 288,0 5-64,0-5 0,0 0-96,0 0 32,0 3-64,0 1 64,0 1 0,0-2 32,-5 2 0,5-3 0,0 2 64,0 0 128,-3 0-320,3 1-128,0 2-32,0 1 128,0 11 192,0-3-32,0 3 32,0-2-320,0 2-32,0-4-64,0 4 0,0-3 0,3 8 0,-3-5-448,0 5-96,0-1-1472</inkml:trace>
  </inkml:traceGroup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1:23.74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114248B5-785E-4744-B91F-088335BC4CBE}" emma:medium="tactile" emma:mode="ink">
          <msink:context xmlns:msink="http://schemas.microsoft.com/ink/2010/main" type="inkDrawing" rotatedBoundingBox="26515,16252 28094,14703 28312,14925 26734,16475" semanticType="callout" shapeName="Other">
            <msink:sourceLink direction="with" ref="{41BE1A9A-9541-4DD4-A4F7-6E9DC5D1B931}"/>
            <msink:sourceLink direction="with" ref="{DCFC5D8B-9C48-476F-9EC7-D6082842ADC9}"/>
          </msink:context>
        </emma:interpretation>
      </emma:emma>
    </inkml:annotationXML>
    <inkml:trace contextRef="#ctx0" brushRef="#br0">26785 17062 3328,'3'-8'1216,"-3"8"-640,-3 5-128,3-5 480,0 0-32,0 0 32,0 0-32,0 0 0,0 0-480,0 0 96,0 0 128,0 0 128,0 0 96,0 0-96,0 0-96,0 0-96,3 0 32,2 0-128,5 0-33,-7 0-191,2 0 0,0 0-96,3 0 0,2 0-96,-2-5 32,0 5 64,5 0 64,-4 0-32,-1-3 32,3-2-128,2 1-64,-5-4 0,4 5 32,-2-2 32,8 2 32,-5-1-160,5 0 32,-2 1 64,2-2 32,-5 2-32,5-8-64,-5-3 96,0 0 0,-1-2-32,6 1 32,-4 2-64,4 2-32,0-1 32,4 1-32,-6 0 0,2-2 64,0 5-32,0-4 64,-6 4-64,11-3-32,-6 3-64,10-4 32,-6 1 96,1-1 32,0 1-128,0-1 32,-4 0 0,8 1 0,-8 2 64,-2-2 32,2 3-32,0-4-64,-5 5-64,5-5 32,-1 4 32,5-8 0,-4 4 0,0-2 0,-6 1 64,6-6 32,-4 4-32,3-1-64,-4-1-64,0 3 32,0 2 32,0 0 0,2 0 0,-3-2 64,-4 1 32,6 1 32,-2 1-160,2 0-32,0-2 32,-1 2 64,0-1 0,0-8 64,0 1-64,0 3-32,0 5 32,-1-9-32,2 0 64,0 1 96,-6 3-64,10 2 0,-4-3-32,-2 3-64,2-3-64,3 1 32,1 2 32,0-6 64,-5 4-32,-1-4-32,2 4 96,-2 2 0,2-3-128,-2 3-32,-2-3 32,-2 1 0,2 5 32,-2-4 64,0 3-32,2-3-32,-5-2 32,4 2-32,-1 0 0,-4-1 0,1 4 0,3-4 0,-3 1 0,3-1 64,-3 5-96,0-5 0,-2 1-32,2-4 0,0 2 64,3 2 64,-3 0-32,-1-5-32,0 4 32,1-3-32,0 7 0,-2 1 0,2-2 0,-5-2 64,0 4-32,4-2 64,1 2-128,-5-1 0,0 1 96,0 0 32,0 3-128,3-1 32,-3 1-64,0 0 0,0 0-96,0 1-32,0 3-544,10 0-160,-6 0-320,-4 1-64,0-1-767,0 4-385,0 0-1600</inkml:trace>
  </inkml:traceGroup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1:33.124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A6B044BB-C676-4803-892E-85162450E058}" emma:medium="tactile" emma:mode="ink">
          <msink:context xmlns:msink="http://schemas.microsoft.com/ink/2010/main" type="writingRegion" rotatedBoundingBox="28316,14691 28578,16982 28295,17015 28033,14723"/>
        </emma:interpretation>
      </emma:emma>
    </inkml:annotationXML>
    <inkml:traceGroup>
      <inkml:annotationXML>
        <emma:emma xmlns:emma="http://www.w3.org/2003/04/emma" version="1.0">
          <emma:interpretation id="{C2A12711-F263-404F-9D8C-796AC32293F4}" emma:medium="tactile" emma:mode="ink">
            <msink:context xmlns:msink="http://schemas.microsoft.com/ink/2010/main" type="paragraph" rotatedBoundingBox="28316,14691 28578,16982 28295,17015 28033,147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A47D85-A8F1-4DD1-B00D-DA326B952AD8}" emma:medium="tactile" emma:mode="ink">
              <msink:context xmlns:msink="http://schemas.microsoft.com/ink/2010/main" type="line" rotatedBoundingBox="28316,14691 28578,16982 28295,17015 28033,14723"/>
            </emma:interpretation>
          </emma:emma>
        </inkml:annotationXML>
        <inkml:traceGroup>
          <inkml:annotationXML>
            <emma:emma xmlns:emma="http://www.w3.org/2003/04/emma" version="1.0">
              <emma:interpretation id="{DCFC5D8B-9C48-476F-9EC7-D6082842ADC9}" emma:medium="tactile" emma:mode="ink">
                <msink:context xmlns:msink="http://schemas.microsoft.com/ink/2010/main" type="inkWord" rotatedBoundingBox="28316,14691 28578,16982 28295,17015 28033,14723">
                  <msink:destinationLink direction="with" ref="{5F58413C-032E-4CBD-A3CD-6C92D152E639}"/>
                  <msink:destinationLink direction="with" ref="{114248B5-785E-4744-B91F-088335BC4CBE}"/>
                  <msink:destinationLink direction="with" ref="{E2153D07-EECE-420D-A3E7-1DA00E6DAC81}"/>
                </msink:context>
              </emma:interpretation>
              <emma:one-of disjunction-type="recognition" id="oneOf0">
                <emma:interpretation id="interp0" emma:lang="zh-CN" emma:confidence="0">
                  <emma:literal>︰</emma:literal>
                </emma:interpretation>
                <emma:interpretation id="interp1" emma:lang="zh-CN" emma:confidence="0">
                  <emma:literal>∶</emma:literal>
                </emma:interpretation>
                <emma:interpretation id="interp2" emma:lang="zh-CN" emma:confidence="0">
                  <emma:literal>丨</emma:literal>
                </emma:interpretation>
                <emma:interpretation id="interp3" emma:lang="zh-CN" emma:confidence="0">
                  <emma:literal>`</emma:literal>
                </emma:interpretation>
                <emma:interpretation id="interp4" emma:lang="zh-CN" emma:confidence="0">
                  <emma:literal>:</emma:literal>
                </emma:interpretation>
              </emma:one-of>
            </emma:emma>
          </inkml:annotationXML>
          <inkml:trace contextRef="#ctx0" brushRef="#br0">28478 16601 6400,'0'0'2464,"0"0"-1344,0 5-736,0-2 608,4 1-384,-4 1-96,0-2-384,0 1-64,6 3-64,-6-2 0,0 3 64,0-5-320,0 5-64,0 0-1472,0 4-576,0-1-480</inkml:trace>
          <inkml:trace contextRef="#ctx0" brushRef="#br0" timeOffset="200">28496 16847 6912,'0'0'2624,"0"0"-1408,-5 7-1152,5-3 608,0 4-416,0 0-64,0 12-640,0-6-224</inkml:trace>
          <inkml:trace contextRef="#ctx0" brushRef="#br0" timeOffset="-849">28290 15571 3712,'5'0'1472,"-5"0"-768,9-3-672,-5 3 256,0 0-96,0 0-32,6 0-96,-2 0 32,0 3-64,2 2 64,-2-1-64,-3-4-96,0 0-32,-2 0 128,2 8 32,-5 0-96,4-2 32,-4 0-992,0-12-1280,0 6 320</inkml:trace>
          <inkml:trace contextRef="#ctx0" brushRef="#br0" timeOffset="-468">28385 15505 2560,'0'-3'960,"0"3"-512,18-5-608,-13 5 128,0 0 64,-2 0 32,2 0 64,0 0 0,-5 0 288,0 0 192,0 0 96,0 0 64,0 0-224,0 0 0,0 5 32,0-5 32,0 3-320,0 2 96,0 7 64,0-4 32,0 11 128,0-4-64,0 4 32,0 0 0,5 5-64,-5-4-192,3 3-64,-3 1-128,0-5-96,0 1 0,0 0 32,0-6 32,0 6 32,0-4-704,0 6-256,0 0-2048,-3 0-1824,-2-2 1600</inkml:trace>
          <inkml:trace contextRef="#ctx0" brushRef="#br0" timeOffset="-217">28438 16137 5632,'-8'3'2176,"8"-3"-1152,4 14-640,-4-11 608,4 0-448,-4 2-128,5 6-256,-1 1-128,1 6 0,-1-1 32,-4-2 32,0 1-128,0 0 32,0-4 0,0 4 64,0-5-192,0 0 32,0 1-1600,0 4-672,0-4-320</inkml:trace>
          <inkml:trace contextRef="#ctx0" brushRef="#br0" timeOffset="1399">28500 17264 5120,'0'-8'2016,"0"8"-1088,0-3-512,0 3 544,0 0-128,0 0-32,6 0 0,-6 0 32,0 3-448,0 1 64,0 3 0,0-2-32,2 9 0,4 0-160,-2 8 0,0-2-96,0 16 0,-4-9-192,0 12 32,0-9 64,0 6 32,0-4-128,0-5 32,0-5-64,0-2 0,0-1 64,0-11 64,0 0 32,0-8 32,0 0-64,0-11-64,0-2 32,5-6-32,-2 4-96,7-1 0,-2 0 64,10 4 0,-5 1-64,18 8 64,-9-2-32,4 5 0,0 0 128,0 11 32,-2-3-128,-4 8 32,-2-4 0,-5 4 0,2-1 0,-12 4 64,2 1-32,-13-1 64,-2 1-64,-8-1 64,0 1-64,-2-1 64,2 0-128,-8-3 0,2-4-32,4-8 0,2-4-160,-5-4-96,2 0-1152,3-6-544</inkml:trace>
        </inkml:traceGroup>
      </inkml:traceGroup>
    </inkml:traceGroup>
  </inkml:traceGroup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1:36.339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9948BEE9-36E6-46FE-98A3-1D25D77ADF1E}" emma:medium="tactile" emma:mode="ink">
          <msink:context xmlns:msink="http://schemas.microsoft.com/ink/2010/main" type="writingRegion" rotatedBoundingBox="24640,15555 24862,17443 24105,17532 23883,15644"/>
        </emma:interpretation>
      </emma:emma>
    </inkml:annotationXML>
    <inkml:traceGroup>
      <inkml:annotationXML>
        <emma:emma xmlns:emma="http://www.w3.org/2003/04/emma" version="1.0">
          <emma:interpretation id="{FCC626BE-1E8A-4C35-96CF-877EBBE0BB8A}" emma:medium="tactile" emma:mode="ink">
            <msink:context xmlns:msink="http://schemas.microsoft.com/ink/2010/main" type="paragraph" rotatedBoundingBox="24640,15555 24862,17443 24105,17532 23883,156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CDB363-EC73-42FB-A74A-67870E4E2CF3}" emma:medium="tactile" emma:mode="ink">
              <msink:context xmlns:msink="http://schemas.microsoft.com/ink/2010/main" type="line" rotatedBoundingBox="24640,15555 24862,17443 24105,17532 23883,15644"/>
            </emma:interpretation>
          </emma:emma>
        </inkml:annotationXML>
        <inkml:traceGroup>
          <inkml:annotationXML>
            <emma:emma xmlns:emma="http://www.w3.org/2003/04/emma" version="1.0">
              <emma:interpretation id="{6F8FEEC3-A5ED-4603-8FAB-2E9F976F4F85}" emma:medium="tactile" emma:mode="ink">
                <msink:context xmlns:msink="http://schemas.microsoft.com/ink/2010/main" type="inkWord" rotatedBoundingBox="24640,15555 24862,17443 24105,17532 23883,15644">
                  <msink:destinationLink direction="with" ref="{5F58413C-032E-4CBD-A3CD-6C92D152E639}"/>
                  <msink:destinationLink direction="with" ref="{51988546-86B6-4FC0-A7E3-12990817EC07}"/>
                </msink:context>
              </emma:interpretation>
              <emma:one-of disjunction-type="recognition" id="oneOf0">
                <emma:interpretation id="interp0" emma:lang="zh-CN" emma:confidence="0">
                  <emma:literal>人</emma:literal>
                </emma:interpretation>
                <emma:interpretation id="interp1" emma:lang="zh-CN" emma:confidence="0">
                  <emma:literal>上</emma:literal>
                </emma:interpretation>
                <emma:interpretation id="interp2" emma:lang="zh-CN" emma:confidence="0">
                  <emma:literal>亠</emma:literal>
                </emma:interpretation>
                <emma:interpretation id="interp3" emma:lang="zh-CN" emma:confidence="0">
                  <emma:literal>」</emma:literal>
                </emma:interpretation>
                <emma:interpretation id="interp4" emma:lang="zh-CN" emma:confidence="0">
                  <emma:literal>丬</emma:literal>
                </emma:interpretation>
              </emma:one-of>
            </emma:emma>
          </inkml:annotationXML>
          <inkml:trace contextRef="#ctx0" brushRef="#br0">24724 16838 3840,'0'8'1472,"0"-8"-768,0 23-192,0-18 576,-5 1-224,2-1-32,3 6-480,0 1-224,-5-1-64,0 2 0,0-1 32,5-2-128,0 7 32,0-6-576,0 1-256,0-1-544,5 1-1472,0 1 416</inkml:trace>
          <inkml:trace contextRef="#ctx0" brushRef="#br0" timeOffset="502">24719 17188 4352,'-3'19'1664,"3"-19"-896,-18 28-896,18-23 256,3 1-1984,2 2-800</inkml:trace>
          <inkml:trace contextRef="#ctx0" brushRef="#br0" timeOffset="-216">24672 16367 2688,'-5'8'1056,"5"-8"-576,5 15 0,-5-11 416,0 3-128,0 2 0,0-1-352,0 0-96,0 2-128,0-1-32,0 7-96,0-1-64,0 9 32,0-5-896,0 1-352,0-1-800</inkml:trace>
          <inkml:trace contextRef="#ctx0" brushRef="#br0" timeOffset="701">24326 17805 5120,'-28'5'1920,"28"-5"-1024,0 19-416,0-16 576,0 2-32,0-2 32,5-6-448,-5-2-192,9 2-256,0-2 160,4 2 96,-1-1-128,2 0-32,0 1-128,-1-2-96,0 2 0,5-1 32,-5-1-32,8 2-32,-3-2-320,8 5-128,-4 0-1952,9 0-896,-5 0 288</inkml:trace>
          <inkml:trace contextRef="#ctx0" brushRef="#br0" timeOffset="1248">24842 17602 3712,'5'-8'1408,"-5"8"-768,0 0-480,0 0 352,0 5-96,0-5 0,0 0-32,0 0 64,0 8-224,0-2 160,0 8 32,0-3 160,3 8 32,2-3-128,0 15-32,-5-3-128,0 2-32,0-2-160,0 6-96,0-1 64,0 1 64,0-7-64,0 1 0,0-5-32,0-4-64,0-3 32,0-8-32,0 0 0,5-8 0,-2 0 0,7-8 64,-7 0-32,7-3-32,-2-1-64,5 4 32,0 0 32,9 5 0,-4 3-96,1 3 64,-3 1 32,2 4 0,-5 0 0,1 3 64,-1 0-32,0 5-32,-5-4 96,2 4 0,-7-1-32,-3 9 32,0-5 0,-8 9 32,-1-5 64,-8 1 32,-1-1-256,-7-4-32,2-3-352,-8-12-128,5 0-3040</inkml:trace>
        </inkml:traceGroup>
      </inkml:traceGroup>
    </inkml:traceGroup>
  </inkml:traceGroup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1:43.018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51988546-86B6-4FC0-A7E3-12990817EC07}" emma:medium="tactile" emma:mode="ink">
          <msink:context xmlns:msink="http://schemas.microsoft.com/ink/2010/main" type="inkDrawing" rotatedBoundingBox="22649,12139 24440,14975 24370,15019 22579,12183" semanticType="callout" shapeName="Other">
            <msink:sourceLink direction="with" ref="{58508A35-1227-4F85-87B6-57C52A0A98D3}"/>
            <msink:sourceLink direction="with" ref="{6F8FEEC3-A5ED-4603-8FAB-2E9F976F4F85}"/>
          </msink:context>
        </emma:interpretation>
      </emma:emma>
    </inkml:annotationXML>
    <inkml:trace contextRef="#ctx0" brushRef="#br0">24648 15756 2816,'5'4'1120,"-5"-4"-576,3 3-224,-3 0 448,5-3-224,-5 0-64,0 5 0,0-5 96,0 0-32,0 0 32,0 0-288,0 0 256,0 3 96,0 3-128,0-6 32,0 0-128,0 0 64,0 0-64,0 0 0,0 0-160,-5-6 0,5 3-32,-3-2 32,-2 2 0,0 0 0,2-1-64,-2 0 32,0 0-64,0 0 0,2 0-32,-2 0 64,0 0-96,2-4 0,-2 0 32,0 0 64,2 2 32,-2-14 95,0 8-95,-3 0 32,3 0-32,-3-4 32,-2 2 0,2-2 0,3 4-128,-3 1-32,-1-2-256,0 1-64,4 4 320,-2-3 160,2 0-96,0-1-96,2 0-32,-3 0 32,2 4 96,-4-4 64,3 4-96,0 2-32,1-2-96,0-4-32,-1 4 32,2 0 64,-2 0-32,0-4 64,0 4-64,-3-2-32,0 1 32,-2-2-32,2 3 0,-5-8 0,4 4 64,-5 0 32,6 2-128,-2-7 32,2 3-64,-1-3 0,1 6 64,-1-2 64,5 7-32,-6-10 64,2 4-64,0 1 64,3-2-128,-3-1 0,-2 2 96,2-4 32,-2 4 32,2-4 0,-2 5-64,2-8-64,0 2-64,-2-2 32,2 4 96,-4-10 32,2 11-128,-8-6 32,5 4 0,-3-3 64,1 2-32,-1-1-32,1 2 32,2 1-32,0-2-96,1-2 0,-2 4 64,2-4 0,-2 3 32,2-4 64,-6 5-32,5-1-32,0 0 32,-2-3-32,2 4 0,0-4 64,0 2-32,0-2-32,0 3-64,0-3-32,4 4 64,-5-4 0,6 2 32,-1-2 64,0 3-32,1-4-32,-1 6 32,1-6-32,-2 4-96,-6-12 64,-2 6 96,5-3 32,-2 2-128,3-1-32,-2 5 96,2-7 32,3 1 0,-4-2-64,-1 4 32,1-1 32,0 2-96,0-2 0,0 5 32,0-6 64,3 7-32,-3-2-32,5 0 32,-5-2 32,3 2-32,2-4-32,0 4 32,-7 1-32,3 4-96,-5-1 0,3 0 128,1 2 32,0-3-96,0 1 32,5 5 0,-2-3 64,2 0-32,-2 3 64,2-1-128,0 1-64,-2 3 64,2-12 64,-1 4 0,0 2-32,1-2 32,-1-4-32,1 8 0,-2 2 0,2-4-96,-2 3 64,2 0 32,0-1 64,-2 0-96,2 0 0,3 0 96,-3 2 96,3-2-128,-3-1-32,-2 2 0,2-1 0,3 1-96,1 0 64,0 3 32,-1-4 64,0 4-96,2-5-64,-2 2 64,1-1 64,-2 4 0,3-4-32,-2 4 32,1-6 32,0 1-32,0-6-32,-1 4 32,-4-1-32,0 5 0,1-1 0,3-1 0,-3 2 0,-2-1 64,-3-4 32,5 5-128,-2-4 32,2 3-64,0-3 0,-2 4 64,2-5 0,-2-1 0,2 6 0,0-1 64,-2 1 32,6-2-128,-4-1 32,3 2 0,2 0 64,-2 4-96,0 0-64,1 0-32,0-3 0,-1 3 160,0-3 32,2 5 0,-2-2-64,0 6 32,5-2 32,0 0-32,0 0-32,0 0-64,0 0-32,0 0 128,-3 0 96,3 0-96,0 4-96,0 0-64,-5 0 96,5 0-704,0 4-288,0-4-1471,5-4-545,-2 0-1472</inkml:trace>
  </inkml:traceGroup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8-07T05:01:49.624"/>
    </inkml:context>
    <inkml:brush xml:id="br0">
      <inkml:brushProperty name="width" value="0.05292" units="cm"/>
      <inkml:brushProperty name="height" value="0.05292" units="cm"/>
      <inkml:brushProperty name="color" value="#5B9BD5"/>
    </inkml:brush>
  </inkml:definitions>
  <inkml:traceGroup>
    <inkml:annotationXML>
      <emma:emma xmlns:emma="http://www.w3.org/2003/04/emma" version="1.0">
        <emma:interpretation id="{E2153D07-EECE-420D-A3E7-1DA00E6DAC81}" emma:medium="tactile" emma:mode="ink">
          <msink:context xmlns:msink="http://schemas.microsoft.com/ink/2010/main" type="inkDrawing" rotatedBoundingBox="27942,14998 29315,11457 29457,11512 28084,15053" semanticType="callout" shapeName="Other">
            <msink:sourceLink direction="with" ref="{DCFC5D8B-9C48-476F-9EC7-D6082842ADC9}"/>
            <msink:sourceLink direction="with" ref="{E0C76D75-F1B1-4CEA-A055-76E8B228D646}"/>
          </msink:context>
        </emma:interpretation>
      </emma:emma>
    </inkml:annotationXML>
    <inkml:trace contextRef="#ctx0" brushRef="#br0">28294 15516 2048,'0'0'864,"0"0"-448,0 8-416,0-3 224,0 3-128,0-1-64,3 1 128,2 0 128,-5 2 128,0 2 128,0 1 64,0-1 96,0 2-32,0-1 64,0-1-224,0-2-32,0 2-288,0 1-128,0 2-32,0-4-32,0 2 64,0-1-32,0-2-32,0 2 160,0 0 32,0 0 192,0 3 96,0-4-192,0-3-32,0 0-64,0-4 32,0 0-128,5-8 0,-2 0-32,2-4 32,0 6 0,-1-7 96,0 1 96,6-3 64,-2 3-96,2-4-96,-7 4 64,6-6 0,-1 0-96,-2-5-96,-4 4 64,8-12 0,-2 8-32,2-1-64,-6 4 32,0-4 32,2 6-96,-2-2 0,0 4 96,0-4 32,1 5 32,-2-6 0,-3 7 0,6-7 64,-6 6-96,4-1 0,-4 1 32,4 0 0,0-3-64,1 4 32,0-2-64,-1 0 64,0 0 64,1 0 64,-5 4-96,3-6-32,-3 2-96,5 0-32,-5 0 96,5 0 32,0 4-32,-2-6 32,2-2-64,0 0 63,-2 4 1,2-4 32,-1 1-64,0-1-64,1 5-64,0-5 32,-1 4 96,0-2 32,0-3-32,2 1-64,-3 5 32,2-9 32,-1 4 32,2-7 32,-4 1 0,8 3 0,-6-1-64,8-5-64,-7 6-64,6-3 32,-9 2 32,8-4 64,-7 4-32,8-2 64,-7 2-128,4-4 0,0 4 32,5-2 64,-3-3-32,-3-1-32,4 1 32,2-2 32,0 5-32,0-3 64,0 3-64,0-6-32,-4 5 32,4 0-32,-5 3 64,5-3 96,0 4-128,1-9-96,-5 6 32,-1-6 64,1 0-64,5 0-64,-6 6 64,2-2 64,-2 0 0,2 0-32,-2 2-64,0-2 32,2 4 96,-2-3 96,-4 4-64,4-9-64,-2 6 0,6-6 32,-2 4-96,-2 1 0,0 4 32,7-4 64,-7 4-192,5-6-32,-5 6 128,2-4 64,-2 4-64,2-9-32,-2 4 32,1-8 64,0 5 64,-1 0 96,1 1-96,4-6-64,-5 4 0,5 2-32,-3 2 0,3-4 0,-5 6 64,2-2 32,-2 6-320,2-7-96,-2 2 352,4-5 192,-2 4-64,-1 5-32,-2 0-64,3-1-64,-2 0 96,2 1 0,-2 4-128,0-1 32,2 0 0,-2 2 0,-3-3-96,4 3 64,0-3 32,4 1 64,-5 2-32,5-6-32,2 1 32,-7-6-32,0 6 0,2-1 64,-2-2-96,2 3 0,-2 2 32,-4-2 64,0 3-96,0-4-64,2 6 64,-2-3 64,0 2-64,0-1 0,2 0 96,-6 2 32,0-2-32,0-1-64,0 6 32,2-4-32,4 2 0,-6 1 0,0 2 0,4-2 64,0-1-96,-4 2 0,0-1 32,0 1 64,0 3-96,0-3 0,0-1-32,4 0 0,2 0 64,2-2 0,1 0 0,-1 3 64,-3 0-32,3-5-32,-3 1 32,0 2-32,-2 1 0,2 2 0,0-2 0,-2 4 64,2 0-32,0 0-32,-1 2 96,-4-3 64,0 1 0,4 5 64,-4-2-128,0-4-64,0 7 0,0-10-32,0 4 0,5 0 0,0 0-96,-2 0 64,2 4 96,-5-7 96,0 3-128,4 0-32,1 0 0,-5 8 0,0 0-96,3-11 64,3 7 32,-2 0 64,-4 0-96,0 1 0,0-2-320,0 1-160,0 0-1664,-4 17-639,-2-2-1793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904F-F13E-4F1C-AD97-B8903F101A47}" type="datetimeFigureOut">
              <a:rPr lang="zh-CN" altLang="en-US" smtClean="0"/>
              <a:t>2016/8/7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660-8B0A-4E34-95B0-3D88638C9A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689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904F-F13E-4F1C-AD97-B8903F101A47}" type="datetimeFigureOut">
              <a:rPr lang="zh-CN" altLang="en-US" smtClean="0"/>
              <a:t>2016/8/7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660-8B0A-4E34-95B0-3D88638C9A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245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904F-F13E-4F1C-AD97-B8903F101A47}" type="datetimeFigureOut">
              <a:rPr lang="zh-CN" altLang="en-US" smtClean="0"/>
              <a:t>2016/8/7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660-8B0A-4E34-95B0-3D88638C9A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64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904F-F13E-4F1C-AD97-B8903F101A47}" type="datetimeFigureOut">
              <a:rPr lang="zh-CN" altLang="en-US" smtClean="0"/>
              <a:t>2016/8/7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660-8B0A-4E34-95B0-3D88638C9A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897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904F-F13E-4F1C-AD97-B8903F101A47}" type="datetimeFigureOut">
              <a:rPr lang="zh-CN" altLang="en-US" smtClean="0"/>
              <a:t>2016/8/7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660-8B0A-4E34-95B0-3D88638C9A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29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904F-F13E-4F1C-AD97-B8903F101A47}" type="datetimeFigureOut">
              <a:rPr lang="zh-CN" altLang="en-US" smtClean="0"/>
              <a:t>2016/8/7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660-8B0A-4E34-95B0-3D88638C9A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192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904F-F13E-4F1C-AD97-B8903F101A47}" type="datetimeFigureOut">
              <a:rPr lang="zh-CN" altLang="en-US" smtClean="0"/>
              <a:t>2016/8/7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660-8B0A-4E34-95B0-3D88638C9A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145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904F-F13E-4F1C-AD97-B8903F101A47}" type="datetimeFigureOut">
              <a:rPr lang="zh-CN" altLang="en-US" smtClean="0"/>
              <a:t>2016/8/7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660-8B0A-4E34-95B0-3D88638C9A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115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904F-F13E-4F1C-AD97-B8903F101A47}" type="datetimeFigureOut">
              <a:rPr lang="zh-CN" altLang="en-US" smtClean="0"/>
              <a:t>2016/8/7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660-8B0A-4E34-95B0-3D88638C9A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029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904F-F13E-4F1C-AD97-B8903F101A47}" type="datetimeFigureOut">
              <a:rPr lang="zh-CN" altLang="en-US" smtClean="0"/>
              <a:t>2016/8/7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660-8B0A-4E34-95B0-3D88638C9A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0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7904F-F13E-4F1C-AD97-B8903F101A47}" type="datetimeFigureOut">
              <a:rPr lang="zh-CN" altLang="en-US" smtClean="0"/>
              <a:t>2016/8/7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660-8B0A-4E34-95B0-3D88638C9A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753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7904F-F13E-4F1C-AD97-B8903F101A47}" type="datetimeFigureOut">
              <a:rPr lang="zh-CN" altLang="en-US" smtClean="0"/>
              <a:t>2016/8/7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71660-8B0A-4E34-95B0-3D88638C9A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85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png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png"/><Relationship Id="rId41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0.png"/><Relationship Id="rId18" Type="http://schemas.openxmlformats.org/officeDocument/2006/relationships/customXml" Target="../ink/ink331.xml"/><Relationship Id="rId26" Type="http://schemas.openxmlformats.org/officeDocument/2006/relationships/customXml" Target="../ink/ink335.xml"/><Relationship Id="rId39" Type="http://schemas.openxmlformats.org/officeDocument/2006/relationships/image" Target="../media/image283.png"/><Relationship Id="rId21" Type="http://schemas.openxmlformats.org/officeDocument/2006/relationships/image" Target="../media/image274.png"/><Relationship Id="rId34" Type="http://schemas.openxmlformats.org/officeDocument/2006/relationships/customXml" Target="../ink/ink339.xml"/><Relationship Id="rId42" Type="http://schemas.openxmlformats.org/officeDocument/2006/relationships/customXml" Target="../ink/ink343.xml"/><Relationship Id="rId47" Type="http://schemas.openxmlformats.org/officeDocument/2006/relationships/image" Target="../media/image287.png"/><Relationship Id="rId50" Type="http://schemas.openxmlformats.org/officeDocument/2006/relationships/customXml" Target="../ink/ink347.xml"/><Relationship Id="rId55" Type="http://schemas.openxmlformats.org/officeDocument/2006/relationships/image" Target="../media/image291.png"/><Relationship Id="rId63" Type="http://schemas.openxmlformats.org/officeDocument/2006/relationships/image" Target="../media/image295.png"/><Relationship Id="rId68" Type="http://schemas.openxmlformats.org/officeDocument/2006/relationships/customXml" Target="../ink/ink356.xml"/><Relationship Id="rId76" Type="http://schemas.openxmlformats.org/officeDocument/2006/relationships/customXml" Target="../ink/ink360.xml"/><Relationship Id="rId84" Type="http://schemas.openxmlformats.org/officeDocument/2006/relationships/customXml" Target="../ink/ink364.xml"/><Relationship Id="rId89" Type="http://schemas.openxmlformats.org/officeDocument/2006/relationships/image" Target="../media/image308.png"/><Relationship Id="rId7" Type="http://schemas.openxmlformats.org/officeDocument/2006/relationships/image" Target="../media/image2670.png"/><Relationship Id="rId71" Type="http://schemas.openxmlformats.org/officeDocument/2006/relationships/image" Target="../media/image299.png"/><Relationship Id="rId2" Type="http://schemas.openxmlformats.org/officeDocument/2006/relationships/customXml" Target="../ink/ink323.xml"/><Relationship Id="rId16" Type="http://schemas.openxmlformats.org/officeDocument/2006/relationships/customXml" Target="../ink/ink330.xml"/><Relationship Id="rId29" Type="http://schemas.openxmlformats.org/officeDocument/2006/relationships/image" Target="../media/image278.png"/><Relationship Id="rId11" Type="http://schemas.openxmlformats.org/officeDocument/2006/relationships/image" Target="../media/image2690.png"/><Relationship Id="rId24" Type="http://schemas.openxmlformats.org/officeDocument/2006/relationships/customXml" Target="../ink/ink334.xml"/><Relationship Id="rId32" Type="http://schemas.openxmlformats.org/officeDocument/2006/relationships/customXml" Target="../ink/ink338.xml"/><Relationship Id="rId37" Type="http://schemas.openxmlformats.org/officeDocument/2006/relationships/image" Target="../media/image282.png"/><Relationship Id="rId40" Type="http://schemas.openxmlformats.org/officeDocument/2006/relationships/customXml" Target="../ink/ink342.xml"/><Relationship Id="rId45" Type="http://schemas.openxmlformats.org/officeDocument/2006/relationships/image" Target="../media/image286.png"/><Relationship Id="rId53" Type="http://schemas.openxmlformats.org/officeDocument/2006/relationships/image" Target="../media/image290.png"/><Relationship Id="rId58" Type="http://schemas.openxmlformats.org/officeDocument/2006/relationships/customXml" Target="../ink/ink351.xml"/><Relationship Id="rId66" Type="http://schemas.openxmlformats.org/officeDocument/2006/relationships/customXml" Target="../ink/ink355.xml"/><Relationship Id="rId74" Type="http://schemas.openxmlformats.org/officeDocument/2006/relationships/customXml" Target="../ink/ink359.xml"/><Relationship Id="rId79" Type="http://schemas.openxmlformats.org/officeDocument/2006/relationships/image" Target="../media/image303.png"/><Relationship Id="rId87" Type="http://schemas.openxmlformats.org/officeDocument/2006/relationships/image" Target="../media/image307.png"/><Relationship Id="rId5" Type="http://schemas.openxmlformats.org/officeDocument/2006/relationships/image" Target="../media/image2660.png"/><Relationship Id="rId61" Type="http://schemas.openxmlformats.org/officeDocument/2006/relationships/image" Target="../media/image294.png"/><Relationship Id="rId82" Type="http://schemas.openxmlformats.org/officeDocument/2006/relationships/customXml" Target="../ink/ink363.xml"/><Relationship Id="rId19" Type="http://schemas.openxmlformats.org/officeDocument/2006/relationships/image" Target="../media/image273.png"/><Relationship Id="rId4" Type="http://schemas.openxmlformats.org/officeDocument/2006/relationships/customXml" Target="../ink/ink324.xml"/><Relationship Id="rId9" Type="http://schemas.openxmlformats.org/officeDocument/2006/relationships/image" Target="../media/image2680.png"/><Relationship Id="rId14" Type="http://schemas.openxmlformats.org/officeDocument/2006/relationships/customXml" Target="../ink/ink329.xml"/><Relationship Id="rId22" Type="http://schemas.openxmlformats.org/officeDocument/2006/relationships/customXml" Target="../ink/ink333.xml"/><Relationship Id="rId27" Type="http://schemas.openxmlformats.org/officeDocument/2006/relationships/image" Target="../media/image277.png"/><Relationship Id="rId30" Type="http://schemas.openxmlformats.org/officeDocument/2006/relationships/customXml" Target="../ink/ink337.xml"/><Relationship Id="rId35" Type="http://schemas.openxmlformats.org/officeDocument/2006/relationships/image" Target="../media/image281.png"/><Relationship Id="rId43" Type="http://schemas.openxmlformats.org/officeDocument/2006/relationships/image" Target="../media/image285.png"/><Relationship Id="rId48" Type="http://schemas.openxmlformats.org/officeDocument/2006/relationships/customXml" Target="../ink/ink346.xml"/><Relationship Id="rId56" Type="http://schemas.openxmlformats.org/officeDocument/2006/relationships/customXml" Target="../ink/ink350.xml"/><Relationship Id="rId64" Type="http://schemas.openxmlformats.org/officeDocument/2006/relationships/customXml" Target="../ink/ink354.xml"/><Relationship Id="rId69" Type="http://schemas.openxmlformats.org/officeDocument/2006/relationships/image" Target="../media/image298.png"/><Relationship Id="rId77" Type="http://schemas.openxmlformats.org/officeDocument/2006/relationships/image" Target="../media/image302.png"/><Relationship Id="rId8" Type="http://schemas.openxmlformats.org/officeDocument/2006/relationships/customXml" Target="../ink/ink326.xml"/><Relationship Id="rId51" Type="http://schemas.openxmlformats.org/officeDocument/2006/relationships/image" Target="../media/image289.png"/><Relationship Id="rId72" Type="http://schemas.openxmlformats.org/officeDocument/2006/relationships/customXml" Target="../ink/ink358.xml"/><Relationship Id="rId80" Type="http://schemas.openxmlformats.org/officeDocument/2006/relationships/customXml" Target="../ink/ink362.xml"/><Relationship Id="rId85" Type="http://schemas.openxmlformats.org/officeDocument/2006/relationships/image" Target="../media/image306.png"/><Relationship Id="rId3" Type="http://schemas.openxmlformats.org/officeDocument/2006/relationships/image" Target="../media/image2650.png"/><Relationship Id="rId12" Type="http://schemas.openxmlformats.org/officeDocument/2006/relationships/customXml" Target="../ink/ink328.xml"/><Relationship Id="rId17" Type="http://schemas.openxmlformats.org/officeDocument/2006/relationships/image" Target="../media/image272.png"/><Relationship Id="rId25" Type="http://schemas.openxmlformats.org/officeDocument/2006/relationships/image" Target="../media/image276.png"/><Relationship Id="rId33" Type="http://schemas.openxmlformats.org/officeDocument/2006/relationships/image" Target="../media/image280.png"/><Relationship Id="rId38" Type="http://schemas.openxmlformats.org/officeDocument/2006/relationships/customXml" Target="../ink/ink341.xml"/><Relationship Id="rId46" Type="http://schemas.openxmlformats.org/officeDocument/2006/relationships/customXml" Target="../ink/ink345.xml"/><Relationship Id="rId59" Type="http://schemas.openxmlformats.org/officeDocument/2006/relationships/image" Target="../media/image293.png"/><Relationship Id="rId67" Type="http://schemas.openxmlformats.org/officeDocument/2006/relationships/image" Target="../media/image297.png"/><Relationship Id="rId20" Type="http://schemas.openxmlformats.org/officeDocument/2006/relationships/customXml" Target="../ink/ink332.xml"/><Relationship Id="rId41" Type="http://schemas.openxmlformats.org/officeDocument/2006/relationships/image" Target="../media/image284.png"/><Relationship Id="rId54" Type="http://schemas.openxmlformats.org/officeDocument/2006/relationships/customXml" Target="../ink/ink349.xml"/><Relationship Id="rId62" Type="http://schemas.openxmlformats.org/officeDocument/2006/relationships/customXml" Target="../ink/ink353.xml"/><Relationship Id="rId70" Type="http://schemas.openxmlformats.org/officeDocument/2006/relationships/customXml" Target="../ink/ink357.xml"/><Relationship Id="rId75" Type="http://schemas.openxmlformats.org/officeDocument/2006/relationships/image" Target="../media/image301.png"/><Relationship Id="rId83" Type="http://schemas.openxmlformats.org/officeDocument/2006/relationships/image" Target="../media/image305.png"/><Relationship Id="rId88" Type="http://schemas.openxmlformats.org/officeDocument/2006/relationships/customXml" Target="../ink/ink36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5.xml"/><Relationship Id="rId15" Type="http://schemas.openxmlformats.org/officeDocument/2006/relationships/image" Target="../media/image271.png"/><Relationship Id="rId23" Type="http://schemas.openxmlformats.org/officeDocument/2006/relationships/image" Target="../media/image275.png"/><Relationship Id="rId28" Type="http://schemas.openxmlformats.org/officeDocument/2006/relationships/customXml" Target="../ink/ink336.xml"/><Relationship Id="rId36" Type="http://schemas.openxmlformats.org/officeDocument/2006/relationships/customXml" Target="../ink/ink340.xml"/><Relationship Id="rId49" Type="http://schemas.openxmlformats.org/officeDocument/2006/relationships/image" Target="../media/image288.png"/><Relationship Id="rId57" Type="http://schemas.openxmlformats.org/officeDocument/2006/relationships/image" Target="../media/image292.png"/><Relationship Id="rId10" Type="http://schemas.openxmlformats.org/officeDocument/2006/relationships/customXml" Target="../ink/ink327.xml"/><Relationship Id="rId31" Type="http://schemas.openxmlformats.org/officeDocument/2006/relationships/image" Target="../media/image279.png"/><Relationship Id="rId44" Type="http://schemas.openxmlformats.org/officeDocument/2006/relationships/customXml" Target="../ink/ink344.xml"/><Relationship Id="rId52" Type="http://schemas.openxmlformats.org/officeDocument/2006/relationships/customXml" Target="../ink/ink348.xml"/><Relationship Id="rId60" Type="http://schemas.openxmlformats.org/officeDocument/2006/relationships/customXml" Target="../ink/ink352.xml"/><Relationship Id="rId65" Type="http://schemas.openxmlformats.org/officeDocument/2006/relationships/image" Target="../media/image296.png"/><Relationship Id="rId73" Type="http://schemas.openxmlformats.org/officeDocument/2006/relationships/image" Target="../media/image300.png"/><Relationship Id="rId78" Type="http://schemas.openxmlformats.org/officeDocument/2006/relationships/customXml" Target="../ink/ink361.xml"/><Relationship Id="rId81" Type="http://schemas.openxmlformats.org/officeDocument/2006/relationships/image" Target="../media/image304.png"/><Relationship Id="rId86" Type="http://schemas.openxmlformats.org/officeDocument/2006/relationships/customXml" Target="../ink/ink36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0.xml"/><Relationship Id="rId13" Type="http://schemas.openxmlformats.org/officeDocument/2006/relationships/image" Target="../media/image313.png"/><Relationship Id="rId18" Type="http://schemas.openxmlformats.org/officeDocument/2006/relationships/customXml" Target="../ink/ink375.xml"/><Relationship Id="rId3" Type="http://schemas.openxmlformats.org/officeDocument/2006/relationships/image" Target="../media/image3080.png"/><Relationship Id="rId21" Type="http://schemas.openxmlformats.org/officeDocument/2006/relationships/image" Target="../media/image317.png"/><Relationship Id="rId7" Type="http://schemas.openxmlformats.org/officeDocument/2006/relationships/image" Target="../media/image310.png"/><Relationship Id="rId12" Type="http://schemas.openxmlformats.org/officeDocument/2006/relationships/customXml" Target="../ink/ink372.xml"/><Relationship Id="rId17" Type="http://schemas.openxmlformats.org/officeDocument/2006/relationships/image" Target="../media/image315.png"/><Relationship Id="rId25" Type="http://schemas.openxmlformats.org/officeDocument/2006/relationships/image" Target="../media/image319.png"/><Relationship Id="rId2" Type="http://schemas.openxmlformats.org/officeDocument/2006/relationships/customXml" Target="../ink/ink367.xml"/><Relationship Id="rId16" Type="http://schemas.openxmlformats.org/officeDocument/2006/relationships/customXml" Target="../ink/ink374.xml"/><Relationship Id="rId20" Type="http://schemas.openxmlformats.org/officeDocument/2006/relationships/customXml" Target="../ink/ink37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9.xml"/><Relationship Id="rId11" Type="http://schemas.openxmlformats.org/officeDocument/2006/relationships/image" Target="../media/image312.png"/><Relationship Id="rId24" Type="http://schemas.openxmlformats.org/officeDocument/2006/relationships/customXml" Target="../ink/ink378.xml"/><Relationship Id="rId5" Type="http://schemas.openxmlformats.org/officeDocument/2006/relationships/image" Target="../media/image309.png"/><Relationship Id="rId15" Type="http://schemas.openxmlformats.org/officeDocument/2006/relationships/image" Target="../media/image314.png"/><Relationship Id="rId23" Type="http://schemas.openxmlformats.org/officeDocument/2006/relationships/image" Target="../media/image318.png"/><Relationship Id="rId10" Type="http://schemas.openxmlformats.org/officeDocument/2006/relationships/customXml" Target="../ink/ink371.xml"/><Relationship Id="rId19" Type="http://schemas.openxmlformats.org/officeDocument/2006/relationships/image" Target="../media/image316.png"/><Relationship Id="rId4" Type="http://schemas.openxmlformats.org/officeDocument/2006/relationships/customXml" Target="../ink/ink368.xml"/><Relationship Id="rId9" Type="http://schemas.openxmlformats.org/officeDocument/2006/relationships/image" Target="../media/image311.png"/><Relationship Id="rId14" Type="http://schemas.openxmlformats.org/officeDocument/2006/relationships/customXml" Target="../ink/ink373.xml"/><Relationship Id="rId22" Type="http://schemas.openxmlformats.org/officeDocument/2006/relationships/customXml" Target="../ink/ink37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2.xml"/><Relationship Id="rId13" Type="http://schemas.openxmlformats.org/officeDocument/2006/relationships/image" Target="../media/image325.png"/><Relationship Id="rId18" Type="http://schemas.openxmlformats.org/officeDocument/2006/relationships/customXml" Target="../ink/ink387.xml"/><Relationship Id="rId3" Type="http://schemas.openxmlformats.org/officeDocument/2006/relationships/image" Target="../media/image320.png"/><Relationship Id="rId7" Type="http://schemas.openxmlformats.org/officeDocument/2006/relationships/image" Target="../media/image322.png"/><Relationship Id="rId12" Type="http://schemas.openxmlformats.org/officeDocument/2006/relationships/customXml" Target="../ink/ink384.xml"/><Relationship Id="rId17" Type="http://schemas.openxmlformats.org/officeDocument/2006/relationships/image" Target="../media/image327.png"/><Relationship Id="rId2" Type="http://schemas.openxmlformats.org/officeDocument/2006/relationships/customXml" Target="../ink/ink379.xml"/><Relationship Id="rId16" Type="http://schemas.openxmlformats.org/officeDocument/2006/relationships/customXml" Target="../ink/ink38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1.xml"/><Relationship Id="rId11" Type="http://schemas.openxmlformats.org/officeDocument/2006/relationships/image" Target="../media/image324.png"/><Relationship Id="rId5" Type="http://schemas.openxmlformats.org/officeDocument/2006/relationships/image" Target="../media/image321.png"/><Relationship Id="rId15" Type="http://schemas.openxmlformats.org/officeDocument/2006/relationships/image" Target="../media/image326.png"/><Relationship Id="rId10" Type="http://schemas.openxmlformats.org/officeDocument/2006/relationships/customXml" Target="../ink/ink383.xml"/><Relationship Id="rId19" Type="http://schemas.openxmlformats.org/officeDocument/2006/relationships/image" Target="../media/image328.png"/><Relationship Id="rId4" Type="http://schemas.openxmlformats.org/officeDocument/2006/relationships/customXml" Target="../ink/ink380.xml"/><Relationship Id="rId9" Type="http://schemas.openxmlformats.org/officeDocument/2006/relationships/image" Target="../media/image323.png"/><Relationship Id="rId14" Type="http://schemas.openxmlformats.org/officeDocument/2006/relationships/customXml" Target="../ink/ink385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00.xml"/><Relationship Id="rId21" Type="http://schemas.openxmlformats.org/officeDocument/2006/relationships/image" Target="../media/image338.png"/><Relationship Id="rId42" Type="http://schemas.openxmlformats.org/officeDocument/2006/relationships/customXml" Target="../ink/ink408.xml"/><Relationship Id="rId47" Type="http://schemas.openxmlformats.org/officeDocument/2006/relationships/image" Target="../media/image351.png"/><Relationship Id="rId63" Type="http://schemas.openxmlformats.org/officeDocument/2006/relationships/image" Target="../media/image359.png"/><Relationship Id="rId68" Type="http://schemas.openxmlformats.org/officeDocument/2006/relationships/customXml" Target="../ink/ink421.xml"/><Relationship Id="rId84" Type="http://schemas.openxmlformats.org/officeDocument/2006/relationships/customXml" Target="../ink/ink429.xml"/><Relationship Id="rId89" Type="http://schemas.openxmlformats.org/officeDocument/2006/relationships/image" Target="../media/image372.png"/><Relationship Id="rId112" Type="http://schemas.openxmlformats.org/officeDocument/2006/relationships/customXml" Target="../ink/ink443.xml"/><Relationship Id="rId2" Type="http://schemas.openxmlformats.org/officeDocument/2006/relationships/customXml" Target="../ink/ink388.xml"/><Relationship Id="rId16" Type="http://schemas.openxmlformats.org/officeDocument/2006/relationships/customXml" Target="../ink/ink395.xml"/><Relationship Id="rId29" Type="http://schemas.openxmlformats.org/officeDocument/2006/relationships/image" Target="../media/image342.png"/><Relationship Id="rId107" Type="http://schemas.openxmlformats.org/officeDocument/2006/relationships/image" Target="../media/image381.png"/><Relationship Id="rId11" Type="http://schemas.openxmlformats.org/officeDocument/2006/relationships/image" Target="../media/image333.png"/><Relationship Id="rId24" Type="http://schemas.openxmlformats.org/officeDocument/2006/relationships/customXml" Target="../ink/ink399.xml"/><Relationship Id="rId32" Type="http://schemas.openxmlformats.org/officeDocument/2006/relationships/customXml" Target="../ink/ink403.xml"/><Relationship Id="rId37" Type="http://schemas.openxmlformats.org/officeDocument/2006/relationships/image" Target="../media/image346.png"/><Relationship Id="rId40" Type="http://schemas.openxmlformats.org/officeDocument/2006/relationships/customXml" Target="../ink/ink407.xml"/><Relationship Id="rId45" Type="http://schemas.openxmlformats.org/officeDocument/2006/relationships/image" Target="../media/image350.png"/><Relationship Id="rId53" Type="http://schemas.openxmlformats.org/officeDocument/2006/relationships/image" Target="../media/image354.png"/><Relationship Id="rId58" Type="http://schemas.openxmlformats.org/officeDocument/2006/relationships/customXml" Target="../ink/ink416.xml"/><Relationship Id="rId66" Type="http://schemas.openxmlformats.org/officeDocument/2006/relationships/customXml" Target="../ink/ink420.xml"/><Relationship Id="rId74" Type="http://schemas.openxmlformats.org/officeDocument/2006/relationships/customXml" Target="../ink/ink424.xml"/><Relationship Id="rId79" Type="http://schemas.openxmlformats.org/officeDocument/2006/relationships/image" Target="../media/image367.png"/><Relationship Id="rId87" Type="http://schemas.openxmlformats.org/officeDocument/2006/relationships/image" Target="../media/image371.png"/><Relationship Id="rId102" Type="http://schemas.openxmlformats.org/officeDocument/2006/relationships/customXml" Target="../ink/ink438.xml"/><Relationship Id="rId110" Type="http://schemas.openxmlformats.org/officeDocument/2006/relationships/customXml" Target="../ink/ink442.xml"/><Relationship Id="rId5" Type="http://schemas.openxmlformats.org/officeDocument/2006/relationships/image" Target="../media/image330.png"/><Relationship Id="rId61" Type="http://schemas.openxmlformats.org/officeDocument/2006/relationships/image" Target="../media/image358.png"/><Relationship Id="rId82" Type="http://schemas.openxmlformats.org/officeDocument/2006/relationships/customXml" Target="../ink/ink428.xml"/><Relationship Id="rId90" Type="http://schemas.openxmlformats.org/officeDocument/2006/relationships/customXml" Target="../ink/ink432.xml"/><Relationship Id="rId95" Type="http://schemas.openxmlformats.org/officeDocument/2006/relationships/image" Target="../media/image375.png"/><Relationship Id="rId19" Type="http://schemas.openxmlformats.org/officeDocument/2006/relationships/image" Target="../media/image337.png"/><Relationship Id="rId14" Type="http://schemas.openxmlformats.org/officeDocument/2006/relationships/customXml" Target="../ink/ink394.xml"/><Relationship Id="rId22" Type="http://schemas.openxmlformats.org/officeDocument/2006/relationships/customXml" Target="../ink/ink398.xml"/><Relationship Id="rId27" Type="http://schemas.openxmlformats.org/officeDocument/2006/relationships/image" Target="../media/image341.png"/><Relationship Id="rId30" Type="http://schemas.openxmlformats.org/officeDocument/2006/relationships/customXml" Target="../ink/ink402.xml"/><Relationship Id="rId35" Type="http://schemas.openxmlformats.org/officeDocument/2006/relationships/image" Target="../media/image345.png"/><Relationship Id="rId43" Type="http://schemas.openxmlformats.org/officeDocument/2006/relationships/image" Target="../media/image349.png"/><Relationship Id="rId48" Type="http://schemas.openxmlformats.org/officeDocument/2006/relationships/customXml" Target="../ink/ink411.xml"/><Relationship Id="rId56" Type="http://schemas.openxmlformats.org/officeDocument/2006/relationships/customXml" Target="../ink/ink415.xml"/><Relationship Id="rId64" Type="http://schemas.openxmlformats.org/officeDocument/2006/relationships/customXml" Target="../ink/ink419.xml"/><Relationship Id="rId69" Type="http://schemas.openxmlformats.org/officeDocument/2006/relationships/image" Target="../media/image362.png"/><Relationship Id="rId77" Type="http://schemas.openxmlformats.org/officeDocument/2006/relationships/image" Target="../media/image366.png"/><Relationship Id="rId100" Type="http://schemas.openxmlformats.org/officeDocument/2006/relationships/customXml" Target="../ink/ink437.xml"/><Relationship Id="rId105" Type="http://schemas.openxmlformats.org/officeDocument/2006/relationships/image" Target="../media/image380.png"/><Relationship Id="rId113" Type="http://schemas.openxmlformats.org/officeDocument/2006/relationships/image" Target="../media/image384.png"/><Relationship Id="rId8" Type="http://schemas.openxmlformats.org/officeDocument/2006/relationships/customXml" Target="../ink/ink391.xml"/><Relationship Id="rId51" Type="http://schemas.openxmlformats.org/officeDocument/2006/relationships/image" Target="../media/image353.png"/><Relationship Id="rId72" Type="http://schemas.openxmlformats.org/officeDocument/2006/relationships/customXml" Target="../ink/ink423.xml"/><Relationship Id="rId80" Type="http://schemas.openxmlformats.org/officeDocument/2006/relationships/customXml" Target="../ink/ink427.xml"/><Relationship Id="rId85" Type="http://schemas.openxmlformats.org/officeDocument/2006/relationships/image" Target="../media/image370.png"/><Relationship Id="rId93" Type="http://schemas.openxmlformats.org/officeDocument/2006/relationships/image" Target="../media/image374.png"/><Relationship Id="rId98" Type="http://schemas.openxmlformats.org/officeDocument/2006/relationships/customXml" Target="../ink/ink436.xml"/><Relationship Id="rId3" Type="http://schemas.openxmlformats.org/officeDocument/2006/relationships/image" Target="../media/image329.png"/><Relationship Id="rId12" Type="http://schemas.openxmlformats.org/officeDocument/2006/relationships/customXml" Target="../ink/ink393.xml"/><Relationship Id="rId17" Type="http://schemas.openxmlformats.org/officeDocument/2006/relationships/image" Target="../media/image336.png"/><Relationship Id="rId25" Type="http://schemas.openxmlformats.org/officeDocument/2006/relationships/image" Target="../media/image340.png"/><Relationship Id="rId33" Type="http://schemas.openxmlformats.org/officeDocument/2006/relationships/image" Target="../media/image344.png"/><Relationship Id="rId38" Type="http://schemas.openxmlformats.org/officeDocument/2006/relationships/customXml" Target="../ink/ink406.xml"/><Relationship Id="rId46" Type="http://schemas.openxmlformats.org/officeDocument/2006/relationships/customXml" Target="../ink/ink410.xml"/><Relationship Id="rId59" Type="http://schemas.openxmlformats.org/officeDocument/2006/relationships/image" Target="../media/image357.png"/><Relationship Id="rId67" Type="http://schemas.openxmlformats.org/officeDocument/2006/relationships/image" Target="../media/image361.png"/><Relationship Id="rId103" Type="http://schemas.openxmlformats.org/officeDocument/2006/relationships/image" Target="../media/image379.png"/><Relationship Id="rId108" Type="http://schemas.openxmlformats.org/officeDocument/2006/relationships/customXml" Target="../ink/ink441.xml"/><Relationship Id="rId20" Type="http://schemas.openxmlformats.org/officeDocument/2006/relationships/customXml" Target="../ink/ink397.xml"/><Relationship Id="rId41" Type="http://schemas.openxmlformats.org/officeDocument/2006/relationships/image" Target="../media/image348.png"/><Relationship Id="rId54" Type="http://schemas.openxmlformats.org/officeDocument/2006/relationships/customXml" Target="../ink/ink414.xml"/><Relationship Id="rId62" Type="http://schemas.openxmlformats.org/officeDocument/2006/relationships/customXml" Target="../ink/ink418.xml"/><Relationship Id="rId70" Type="http://schemas.openxmlformats.org/officeDocument/2006/relationships/customXml" Target="../ink/ink422.xml"/><Relationship Id="rId75" Type="http://schemas.openxmlformats.org/officeDocument/2006/relationships/image" Target="../media/image365.png"/><Relationship Id="rId83" Type="http://schemas.openxmlformats.org/officeDocument/2006/relationships/image" Target="../media/image369.png"/><Relationship Id="rId88" Type="http://schemas.openxmlformats.org/officeDocument/2006/relationships/customXml" Target="../ink/ink431.xml"/><Relationship Id="rId91" Type="http://schemas.openxmlformats.org/officeDocument/2006/relationships/image" Target="../media/image373.png"/><Relationship Id="rId96" Type="http://schemas.openxmlformats.org/officeDocument/2006/relationships/customXml" Target="../ink/ink435.xml"/><Relationship Id="rId111" Type="http://schemas.openxmlformats.org/officeDocument/2006/relationships/image" Target="../media/image38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0.xml"/><Relationship Id="rId15" Type="http://schemas.openxmlformats.org/officeDocument/2006/relationships/image" Target="../media/image335.png"/><Relationship Id="rId23" Type="http://schemas.openxmlformats.org/officeDocument/2006/relationships/image" Target="../media/image339.png"/><Relationship Id="rId28" Type="http://schemas.openxmlformats.org/officeDocument/2006/relationships/customXml" Target="../ink/ink401.xml"/><Relationship Id="rId36" Type="http://schemas.openxmlformats.org/officeDocument/2006/relationships/customXml" Target="../ink/ink405.xml"/><Relationship Id="rId49" Type="http://schemas.openxmlformats.org/officeDocument/2006/relationships/image" Target="../media/image352.png"/><Relationship Id="rId57" Type="http://schemas.openxmlformats.org/officeDocument/2006/relationships/image" Target="../media/image356.png"/><Relationship Id="rId106" Type="http://schemas.openxmlformats.org/officeDocument/2006/relationships/customXml" Target="../ink/ink440.xml"/><Relationship Id="rId10" Type="http://schemas.openxmlformats.org/officeDocument/2006/relationships/customXml" Target="../ink/ink392.xml"/><Relationship Id="rId31" Type="http://schemas.openxmlformats.org/officeDocument/2006/relationships/image" Target="../media/image343.png"/><Relationship Id="rId44" Type="http://schemas.openxmlformats.org/officeDocument/2006/relationships/customXml" Target="../ink/ink409.xml"/><Relationship Id="rId52" Type="http://schemas.openxmlformats.org/officeDocument/2006/relationships/customXml" Target="../ink/ink413.xml"/><Relationship Id="rId60" Type="http://schemas.openxmlformats.org/officeDocument/2006/relationships/customXml" Target="../ink/ink417.xml"/><Relationship Id="rId65" Type="http://schemas.openxmlformats.org/officeDocument/2006/relationships/image" Target="../media/image360.png"/><Relationship Id="rId73" Type="http://schemas.openxmlformats.org/officeDocument/2006/relationships/image" Target="../media/image364.png"/><Relationship Id="rId78" Type="http://schemas.openxmlformats.org/officeDocument/2006/relationships/customXml" Target="../ink/ink426.xml"/><Relationship Id="rId81" Type="http://schemas.openxmlformats.org/officeDocument/2006/relationships/image" Target="../media/image368.png"/><Relationship Id="rId86" Type="http://schemas.openxmlformats.org/officeDocument/2006/relationships/customXml" Target="../ink/ink430.xml"/><Relationship Id="rId94" Type="http://schemas.openxmlformats.org/officeDocument/2006/relationships/customXml" Target="../ink/ink434.xml"/><Relationship Id="rId99" Type="http://schemas.openxmlformats.org/officeDocument/2006/relationships/image" Target="../media/image377.png"/><Relationship Id="rId101" Type="http://schemas.openxmlformats.org/officeDocument/2006/relationships/image" Target="../media/image378.png"/><Relationship Id="rId4" Type="http://schemas.openxmlformats.org/officeDocument/2006/relationships/customXml" Target="../ink/ink389.xml"/><Relationship Id="rId9" Type="http://schemas.openxmlformats.org/officeDocument/2006/relationships/image" Target="../media/image332.png"/><Relationship Id="rId13" Type="http://schemas.openxmlformats.org/officeDocument/2006/relationships/image" Target="../media/image334.png"/><Relationship Id="rId18" Type="http://schemas.openxmlformats.org/officeDocument/2006/relationships/customXml" Target="../ink/ink396.xml"/><Relationship Id="rId39" Type="http://schemas.openxmlformats.org/officeDocument/2006/relationships/image" Target="../media/image347.png"/><Relationship Id="rId109" Type="http://schemas.openxmlformats.org/officeDocument/2006/relationships/image" Target="../media/image382.png"/><Relationship Id="rId34" Type="http://schemas.openxmlformats.org/officeDocument/2006/relationships/customXml" Target="../ink/ink404.xml"/><Relationship Id="rId50" Type="http://schemas.openxmlformats.org/officeDocument/2006/relationships/customXml" Target="../ink/ink412.xml"/><Relationship Id="rId55" Type="http://schemas.openxmlformats.org/officeDocument/2006/relationships/image" Target="../media/image355.png"/><Relationship Id="rId76" Type="http://schemas.openxmlformats.org/officeDocument/2006/relationships/customXml" Target="../ink/ink425.xml"/><Relationship Id="rId97" Type="http://schemas.openxmlformats.org/officeDocument/2006/relationships/image" Target="../media/image376.png"/><Relationship Id="rId104" Type="http://schemas.openxmlformats.org/officeDocument/2006/relationships/customXml" Target="../ink/ink439.xml"/><Relationship Id="rId7" Type="http://schemas.openxmlformats.org/officeDocument/2006/relationships/image" Target="../media/image331.png"/><Relationship Id="rId71" Type="http://schemas.openxmlformats.org/officeDocument/2006/relationships/image" Target="../media/image363.png"/><Relationship Id="rId92" Type="http://schemas.openxmlformats.org/officeDocument/2006/relationships/customXml" Target="../ink/ink43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13" Type="http://schemas.openxmlformats.org/officeDocument/2006/relationships/customXml" Target="../ink/ink450.xml"/><Relationship Id="rId18" Type="http://schemas.openxmlformats.org/officeDocument/2006/relationships/image" Target="../media/image392.png"/><Relationship Id="rId26" Type="http://schemas.openxmlformats.org/officeDocument/2006/relationships/image" Target="../media/image396.png"/><Relationship Id="rId3" Type="http://schemas.openxmlformats.org/officeDocument/2006/relationships/customXml" Target="../ink/ink445.xml"/><Relationship Id="rId21" Type="http://schemas.openxmlformats.org/officeDocument/2006/relationships/customXml" Target="../ink/ink454.xml"/><Relationship Id="rId34" Type="http://schemas.openxmlformats.org/officeDocument/2006/relationships/image" Target="../media/image400.png"/><Relationship Id="rId7" Type="http://schemas.openxmlformats.org/officeDocument/2006/relationships/customXml" Target="../ink/ink447.xml"/><Relationship Id="rId12" Type="http://schemas.openxmlformats.org/officeDocument/2006/relationships/image" Target="../media/image389.png"/><Relationship Id="rId17" Type="http://schemas.openxmlformats.org/officeDocument/2006/relationships/customXml" Target="../ink/ink452.xml"/><Relationship Id="rId25" Type="http://schemas.openxmlformats.org/officeDocument/2006/relationships/customXml" Target="../ink/ink456.xml"/><Relationship Id="rId33" Type="http://schemas.openxmlformats.org/officeDocument/2006/relationships/customXml" Target="../ink/ink460.xml"/><Relationship Id="rId2" Type="http://schemas.openxmlformats.org/officeDocument/2006/relationships/customXml" Target="../ink/ink444.xml"/><Relationship Id="rId16" Type="http://schemas.openxmlformats.org/officeDocument/2006/relationships/image" Target="../media/image391.png"/><Relationship Id="rId20" Type="http://schemas.openxmlformats.org/officeDocument/2006/relationships/image" Target="../media/image393.png"/><Relationship Id="rId29" Type="http://schemas.openxmlformats.org/officeDocument/2006/relationships/customXml" Target="../ink/ink4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11" Type="http://schemas.openxmlformats.org/officeDocument/2006/relationships/customXml" Target="../ink/ink449.xml"/><Relationship Id="rId24" Type="http://schemas.openxmlformats.org/officeDocument/2006/relationships/image" Target="../media/image395.png"/><Relationship Id="rId32" Type="http://schemas.openxmlformats.org/officeDocument/2006/relationships/image" Target="../media/image399.png"/><Relationship Id="rId5" Type="http://schemas.openxmlformats.org/officeDocument/2006/relationships/customXml" Target="../ink/ink446.xml"/><Relationship Id="rId15" Type="http://schemas.openxmlformats.org/officeDocument/2006/relationships/customXml" Target="../ink/ink451.xml"/><Relationship Id="rId23" Type="http://schemas.openxmlformats.org/officeDocument/2006/relationships/customXml" Target="../ink/ink455.xml"/><Relationship Id="rId28" Type="http://schemas.openxmlformats.org/officeDocument/2006/relationships/image" Target="../media/image397.png"/><Relationship Id="rId36" Type="http://schemas.openxmlformats.org/officeDocument/2006/relationships/image" Target="../media/image401.png"/><Relationship Id="rId10" Type="http://schemas.openxmlformats.org/officeDocument/2006/relationships/image" Target="../media/image388.png"/><Relationship Id="rId19" Type="http://schemas.openxmlformats.org/officeDocument/2006/relationships/customXml" Target="../ink/ink453.xml"/><Relationship Id="rId31" Type="http://schemas.openxmlformats.org/officeDocument/2006/relationships/customXml" Target="../ink/ink459.xml"/><Relationship Id="rId4" Type="http://schemas.openxmlformats.org/officeDocument/2006/relationships/image" Target="../media/image385.png"/><Relationship Id="rId9" Type="http://schemas.openxmlformats.org/officeDocument/2006/relationships/customXml" Target="../ink/ink448.xml"/><Relationship Id="rId14" Type="http://schemas.openxmlformats.org/officeDocument/2006/relationships/image" Target="../media/image390.png"/><Relationship Id="rId22" Type="http://schemas.openxmlformats.org/officeDocument/2006/relationships/image" Target="../media/image394.png"/><Relationship Id="rId27" Type="http://schemas.openxmlformats.org/officeDocument/2006/relationships/customXml" Target="../ink/ink457.xml"/><Relationship Id="rId30" Type="http://schemas.openxmlformats.org/officeDocument/2006/relationships/image" Target="../media/image398.png"/><Relationship Id="rId35" Type="http://schemas.openxmlformats.org/officeDocument/2006/relationships/customXml" Target="../ink/ink46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5.xml"/><Relationship Id="rId13" Type="http://schemas.openxmlformats.org/officeDocument/2006/relationships/image" Target="../media/image405.png"/><Relationship Id="rId18" Type="http://schemas.openxmlformats.org/officeDocument/2006/relationships/customXml" Target="../ink/ink470.xml"/><Relationship Id="rId26" Type="http://schemas.openxmlformats.org/officeDocument/2006/relationships/image" Target="../media/image411.png"/><Relationship Id="rId39" Type="http://schemas.openxmlformats.org/officeDocument/2006/relationships/customXml" Target="../ink/ink481.xml"/><Relationship Id="rId3" Type="http://schemas.openxmlformats.org/officeDocument/2006/relationships/image" Target="../media/image4000.png"/><Relationship Id="rId21" Type="http://schemas.openxmlformats.org/officeDocument/2006/relationships/customXml" Target="../ink/ink472.xml"/><Relationship Id="rId34" Type="http://schemas.openxmlformats.org/officeDocument/2006/relationships/image" Target="../media/image415.png"/><Relationship Id="rId7" Type="http://schemas.openxmlformats.org/officeDocument/2006/relationships/image" Target="../media/image402.png"/><Relationship Id="rId12" Type="http://schemas.openxmlformats.org/officeDocument/2006/relationships/customXml" Target="../ink/ink467.xml"/><Relationship Id="rId17" Type="http://schemas.openxmlformats.org/officeDocument/2006/relationships/image" Target="../media/image407.png"/><Relationship Id="rId25" Type="http://schemas.openxmlformats.org/officeDocument/2006/relationships/customXml" Target="../ink/ink474.xml"/><Relationship Id="rId33" Type="http://schemas.openxmlformats.org/officeDocument/2006/relationships/customXml" Target="../ink/ink478.xml"/><Relationship Id="rId38" Type="http://schemas.openxmlformats.org/officeDocument/2006/relationships/image" Target="../media/image417.png"/><Relationship Id="rId2" Type="http://schemas.openxmlformats.org/officeDocument/2006/relationships/customXml" Target="../ink/ink462.xml"/><Relationship Id="rId16" Type="http://schemas.openxmlformats.org/officeDocument/2006/relationships/customXml" Target="../ink/ink469.xml"/><Relationship Id="rId20" Type="http://schemas.openxmlformats.org/officeDocument/2006/relationships/customXml" Target="../ink/ink471.xml"/><Relationship Id="rId29" Type="http://schemas.openxmlformats.org/officeDocument/2006/relationships/customXml" Target="../ink/ink47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64.xml"/><Relationship Id="rId11" Type="http://schemas.openxmlformats.org/officeDocument/2006/relationships/image" Target="../media/image404.png"/><Relationship Id="rId24" Type="http://schemas.openxmlformats.org/officeDocument/2006/relationships/image" Target="../media/image410.png"/><Relationship Id="rId32" Type="http://schemas.openxmlformats.org/officeDocument/2006/relationships/image" Target="../media/image414.png"/><Relationship Id="rId37" Type="http://schemas.openxmlformats.org/officeDocument/2006/relationships/customXml" Target="../ink/ink480.xml"/><Relationship Id="rId40" Type="http://schemas.openxmlformats.org/officeDocument/2006/relationships/image" Target="../media/image418.png"/><Relationship Id="rId5" Type="http://schemas.openxmlformats.org/officeDocument/2006/relationships/image" Target="../media/image4011.png"/><Relationship Id="rId15" Type="http://schemas.openxmlformats.org/officeDocument/2006/relationships/image" Target="../media/image406.png"/><Relationship Id="rId23" Type="http://schemas.openxmlformats.org/officeDocument/2006/relationships/customXml" Target="../ink/ink473.xml"/><Relationship Id="rId28" Type="http://schemas.openxmlformats.org/officeDocument/2006/relationships/image" Target="../media/image412.png"/><Relationship Id="rId36" Type="http://schemas.openxmlformats.org/officeDocument/2006/relationships/image" Target="../media/image416.png"/><Relationship Id="rId10" Type="http://schemas.openxmlformats.org/officeDocument/2006/relationships/customXml" Target="../ink/ink466.xml"/><Relationship Id="rId19" Type="http://schemas.openxmlformats.org/officeDocument/2006/relationships/image" Target="../media/image408.png"/><Relationship Id="rId31" Type="http://schemas.openxmlformats.org/officeDocument/2006/relationships/customXml" Target="../ink/ink477.xml"/><Relationship Id="rId4" Type="http://schemas.openxmlformats.org/officeDocument/2006/relationships/customXml" Target="../ink/ink463.xml"/><Relationship Id="rId9" Type="http://schemas.openxmlformats.org/officeDocument/2006/relationships/image" Target="../media/image403.png"/><Relationship Id="rId14" Type="http://schemas.openxmlformats.org/officeDocument/2006/relationships/customXml" Target="../ink/ink468.xml"/><Relationship Id="rId22" Type="http://schemas.openxmlformats.org/officeDocument/2006/relationships/image" Target="../media/image409.png"/><Relationship Id="rId27" Type="http://schemas.openxmlformats.org/officeDocument/2006/relationships/customXml" Target="../ink/ink475.xml"/><Relationship Id="rId30" Type="http://schemas.openxmlformats.org/officeDocument/2006/relationships/image" Target="../media/image413.png"/><Relationship Id="rId35" Type="http://schemas.openxmlformats.org/officeDocument/2006/relationships/customXml" Target="../ink/ink47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5.xml"/><Relationship Id="rId13" Type="http://schemas.openxmlformats.org/officeDocument/2006/relationships/image" Target="../media/image424.png"/><Relationship Id="rId3" Type="http://schemas.openxmlformats.org/officeDocument/2006/relationships/image" Target="../media/image419.png"/><Relationship Id="rId7" Type="http://schemas.openxmlformats.org/officeDocument/2006/relationships/image" Target="../media/image421.png"/><Relationship Id="rId12" Type="http://schemas.openxmlformats.org/officeDocument/2006/relationships/customXml" Target="../ink/ink487.xml"/><Relationship Id="rId2" Type="http://schemas.openxmlformats.org/officeDocument/2006/relationships/customXml" Target="../ink/ink48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84.xml"/><Relationship Id="rId11" Type="http://schemas.openxmlformats.org/officeDocument/2006/relationships/image" Target="../media/image423.png"/><Relationship Id="rId5" Type="http://schemas.openxmlformats.org/officeDocument/2006/relationships/image" Target="../media/image420.png"/><Relationship Id="rId10" Type="http://schemas.openxmlformats.org/officeDocument/2006/relationships/customXml" Target="../ink/ink486.xml"/><Relationship Id="rId4" Type="http://schemas.openxmlformats.org/officeDocument/2006/relationships/customXml" Target="../ink/ink483.xml"/><Relationship Id="rId9" Type="http://schemas.openxmlformats.org/officeDocument/2006/relationships/image" Target="../media/image4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3" Type="http://schemas.openxmlformats.org/officeDocument/2006/relationships/customXml" Target="../ink/ink488.xml"/><Relationship Id="rId7" Type="http://schemas.openxmlformats.org/officeDocument/2006/relationships/customXml" Target="../ink/ink490.xml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7.png"/><Relationship Id="rId5" Type="http://schemas.openxmlformats.org/officeDocument/2006/relationships/customXml" Target="../ink/ink489.xml"/><Relationship Id="rId10" Type="http://schemas.openxmlformats.org/officeDocument/2006/relationships/image" Target="../media/image429.png"/><Relationship Id="rId4" Type="http://schemas.openxmlformats.org/officeDocument/2006/relationships/image" Target="../media/image426.png"/><Relationship Id="rId9" Type="http://schemas.openxmlformats.org/officeDocument/2006/relationships/customXml" Target="../ink/ink491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04.xml"/><Relationship Id="rId117" Type="http://schemas.openxmlformats.org/officeDocument/2006/relationships/image" Target="../media/image487.png"/><Relationship Id="rId21" Type="http://schemas.openxmlformats.org/officeDocument/2006/relationships/image" Target="../media/image439.png"/><Relationship Id="rId42" Type="http://schemas.openxmlformats.org/officeDocument/2006/relationships/customXml" Target="../ink/ink512.xml"/><Relationship Id="rId47" Type="http://schemas.openxmlformats.org/officeDocument/2006/relationships/image" Target="../media/image452.png"/><Relationship Id="rId63" Type="http://schemas.openxmlformats.org/officeDocument/2006/relationships/image" Target="../media/image460.png"/><Relationship Id="rId68" Type="http://schemas.openxmlformats.org/officeDocument/2006/relationships/customXml" Target="../ink/ink525.xml"/><Relationship Id="rId84" Type="http://schemas.openxmlformats.org/officeDocument/2006/relationships/customXml" Target="../ink/ink533.xml"/><Relationship Id="rId89" Type="http://schemas.openxmlformats.org/officeDocument/2006/relationships/image" Target="../media/image473.png"/><Relationship Id="rId112" Type="http://schemas.openxmlformats.org/officeDocument/2006/relationships/customXml" Target="../ink/ink547.xml"/><Relationship Id="rId133" Type="http://schemas.openxmlformats.org/officeDocument/2006/relationships/image" Target="../media/image495.png"/><Relationship Id="rId138" Type="http://schemas.openxmlformats.org/officeDocument/2006/relationships/customXml" Target="../ink/ink559.xml"/><Relationship Id="rId16" Type="http://schemas.openxmlformats.org/officeDocument/2006/relationships/customXml" Target="../ink/ink499.xml"/><Relationship Id="rId107" Type="http://schemas.openxmlformats.org/officeDocument/2006/relationships/image" Target="../media/image482.png"/><Relationship Id="rId11" Type="http://schemas.openxmlformats.org/officeDocument/2006/relationships/image" Target="../media/image434.png"/><Relationship Id="rId32" Type="http://schemas.openxmlformats.org/officeDocument/2006/relationships/customXml" Target="../ink/ink507.xml"/><Relationship Id="rId37" Type="http://schemas.openxmlformats.org/officeDocument/2006/relationships/image" Target="../media/image447.png"/><Relationship Id="rId53" Type="http://schemas.openxmlformats.org/officeDocument/2006/relationships/image" Target="../media/image455.png"/><Relationship Id="rId58" Type="http://schemas.openxmlformats.org/officeDocument/2006/relationships/customXml" Target="../ink/ink520.xml"/><Relationship Id="rId74" Type="http://schemas.openxmlformats.org/officeDocument/2006/relationships/customXml" Target="../ink/ink528.xml"/><Relationship Id="rId79" Type="http://schemas.openxmlformats.org/officeDocument/2006/relationships/image" Target="../media/image468.png"/><Relationship Id="rId102" Type="http://schemas.openxmlformats.org/officeDocument/2006/relationships/customXml" Target="../ink/ink542.xml"/><Relationship Id="rId123" Type="http://schemas.openxmlformats.org/officeDocument/2006/relationships/image" Target="../media/image490.png"/><Relationship Id="rId128" Type="http://schemas.openxmlformats.org/officeDocument/2006/relationships/customXml" Target="../ink/ink554.xml"/><Relationship Id="rId144" Type="http://schemas.openxmlformats.org/officeDocument/2006/relationships/customXml" Target="../ink/ink562.xml"/><Relationship Id="rId5" Type="http://schemas.openxmlformats.org/officeDocument/2006/relationships/image" Target="../media/image431.png"/><Relationship Id="rId90" Type="http://schemas.openxmlformats.org/officeDocument/2006/relationships/customXml" Target="../ink/ink536.xml"/><Relationship Id="rId95" Type="http://schemas.openxmlformats.org/officeDocument/2006/relationships/image" Target="../media/image476.png"/><Relationship Id="rId22" Type="http://schemas.openxmlformats.org/officeDocument/2006/relationships/customXml" Target="../ink/ink502.xml"/><Relationship Id="rId27" Type="http://schemas.openxmlformats.org/officeDocument/2006/relationships/image" Target="../media/image442.png"/><Relationship Id="rId43" Type="http://schemas.openxmlformats.org/officeDocument/2006/relationships/image" Target="../media/image450.png"/><Relationship Id="rId48" Type="http://schemas.openxmlformats.org/officeDocument/2006/relationships/customXml" Target="../ink/ink515.xml"/><Relationship Id="rId64" Type="http://schemas.openxmlformats.org/officeDocument/2006/relationships/customXml" Target="../ink/ink523.xml"/><Relationship Id="rId69" Type="http://schemas.openxmlformats.org/officeDocument/2006/relationships/image" Target="../media/image463.png"/><Relationship Id="rId113" Type="http://schemas.openxmlformats.org/officeDocument/2006/relationships/image" Target="../media/image485.png"/><Relationship Id="rId118" Type="http://schemas.openxmlformats.org/officeDocument/2006/relationships/customXml" Target="../ink/ink550.xml"/><Relationship Id="rId134" Type="http://schemas.openxmlformats.org/officeDocument/2006/relationships/customXml" Target="../ink/ink557.xml"/><Relationship Id="rId139" Type="http://schemas.openxmlformats.org/officeDocument/2006/relationships/image" Target="../media/image498.png"/><Relationship Id="rId80" Type="http://schemas.openxmlformats.org/officeDocument/2006/relationships/customXml" Target="../ink/ink531.xml"/><Relationship Id="rId85" Type="http://schemas.openxmlformats.org/officeDocument/2006/relationships/image" Target="../media/image471.png"/><Relationship Id="rId3" Type="http://schemas.openxmlformats.org/officeDocument/2006/relationships/image" Target="../media/image430.png"/><Relationship Id="rId12" Type="http://schemas.openxmlformats.org/officeDocument/2006/relationships/customXml" Target="../ink/ink497.xml"/><Relationship Id="rId17" Type="http://schemas.openxmlformats.org/officeDocument/2006/relationships/image" Target="../media/image437.png"/><Relationship Id="rId25" Type="http://schemas.openxmlformats.org/officeDocument/2006/relationships/image" Target="../media/image441.png"/><Relationship Id="rId33" Type="http://schemas.openxmlformats.org/officeDocument/2006/relationships/image" Target="../media/image445.png"/><Relationship Id="rId38" Type="http://schemas.openxmlformats.org/officeDocument/2006/relationships/customXml" Target="../ink/ink510.xml"/><Relationship Id="rId46" Type="http://schemas.openxmlformats.org/officeDocument/2006/relationships/customXml" Target="../ink/ink514.xml"/><Relationship Id="rId59" Type="http://schemas.openxmlformats.org/officeDocument/2006/relationships/image" Target="../media/image458.png"/><Relationship Id="rId67" Type="http://schemas.openxmlformats.org/officeDocument/2006/relationships/image" Target="../media/image462.png"/><Relationship Id="rId103" Type="http://schemas.openxmlformats.org/officeDocument/2006/relationships/image" Target="../media/image480.png"/><Relationship Id="rId108" Type="http://schemas.openxmlformats.org/officeDocument/2006/relationships/customXml" Target="../ink/ink545.xml"/><Relationship Id="rId116" Type="http://schemas.openxmlformats.org/officeDocument/2006/relationships/customXml" Target="../ink/ink549.xml"/><Relationship Id="rId124" Type="http://schemas.openxmlformats.org/officeDocument/2006/relationships/customXml" Target="../ink/ink552.xml"/><Relationship Id="rId129" Type="http://schemas.openxmlformats.org/officeDocument/2006/relationships/image" Target="../media/image493.png"/><Relationship Id="rId137" Type="http://schemas.openxmlformats.org/officeDocument/2006/relationships/image" Target="../media/image497.png"/><Relationship Id="rId20" Type="http://schemas.openxmlformats.org/officeDocument/2006/relationships/customXml" Target="../ink/ink501.xml"/><Relationship Id="rId41" Type="http://schemas.openxmlformats.org/officeDocument/2006/relationships/image" Target="../media/image449.png"/><Relationship Id="rId54" Type="http://schemas.openxmlformats.org/officeDocument/2006/relationships/customXml" Target="../ink/ink518.xml"/><Relationship Id="rId62" Type="http://schemas.openxmlformats.org/officeDocument/2006/relationships/customXml" Target="../ink/ink522.xml"/><Relationship Id="rId70" Type="http://schemas.openxmlformats.org/officeDocument/2006/relationships/customXml" Target="../ink/ink526.xml"/><Relationship Id="rId75" Type="http://schemas.openxmlformats.org/officeDocument/2006/relationships/image" Target="../media/image466.png"/><Relationship Id="rId83" Type="http://schemas.openxmlformats.org/officeDocument/2006/relationships/image" Target="../media/image470.png"/><Relationship Id="rId88" Type="http://schemas.openxmlformats.org/officeDocument/2006/relationships/customXml" Target="../ink/ink535.xml"/><Relationship Id="rId91" Type="http://schemas.openxmlformats.org/officeDocument/2006/relationships/image" Target="../media/image474.png"/><Relationship Id="rId96" Type="http://schemas.openxmlformats.org/officeDocument/2006/relationships/customXml" Target="../ink/ink539.xml"/><Relationship Id="rId111" Type="http://schemas.openxmlformats.org/officeDocument/2006/relationships/image" Target="../media/image484.png"/><Relationship Id="rId132" Type="http://schemas.openxmlformats.org/officeDocument/2006/relationships/customXml" Target="../ink/ink556.xml"/><Relationship Id="rId140" Type="http://schemas.openxmlformats.org/officeDocument/2006/relationships/customXml" Target="../ink/ink560.xml"/><Relationship Id="rId145" Type="http://schemas.openxmlformats.org/officeDocument/2006/relationships/image" Target="../media/image48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94.xml"/><Relationship Id="rId15" Type="http://schemas.openxmlformats.org/officeDocument/2006/relationships/image" Target="../media/image436.png"/><Relationship Id="rId23" Type="http://schemas.openxmlformats.org/officeDocument/2006/relationships/image" Target="../media/image440.png"/><Relationship Id="rId28" Type="http://schemas.openxmlformats.org/officeDocument/2006/relationships/customXml" Target="../ink/ink505.xml"/><Relationship Id="rId36" Type="http://schemas.openxmlformats.org/officeDocument/2006/relationships/customXml" Target="../ink/ink509.xml"/><Relationship Id="rId49" Type="http://schemas.openxmlformats.org/officeDocument/2006/relationships/image" Target="../media/image453.png"/><Relationship Id="rId57" Type="http://schemas.openxmlformats.org/officeDocument/2006/relationships/image" Target="../media/image457.png"/><Relationship Id="rId106" Type="http://schemas.openxmlformats.org/officeDocument/2006/relationships/customXml" Target="../ink/ink544.xml"/><Relationship Id="rId114" Type="http://schemas.openxmlformats.org/officeDocument/2006/relationships/customXml" Target="../ink/ink548.xml"/><Relationship Id="rId127" Type="http://schemas.openxmlformats.org/officeDocument/2006/relationships/image" Target="../media/image492.png"/><Relationship Id="rId10" Type="http://schemas.openxmlformats.org/officeDocument/2006/relationships/customXml" Target="../ink/ink496.xml"/><Relationship Id="rId31" Type="http://schemas.openxmlformats.org/officeDocument/2006/relationships/image" Target="../media/image444.png"/><Relationship Id="rId44" Type="http://schemas.openxmlformats.org/officeDocument/2006/relationships/customXml" Target="../ink/ink513.xml"/><Relationship Id="rId52" Type="http://schemas.openxmlformats.org/officeDocument/2006/relationships/customXml" Target="../ink/ink517.xml"/><Relationship Id="rId60" Type="http://schemas.openxmlformats.org/officeDocument/2006/relationships/customXml" Target="../ink/ink521.xml"/><Relationship Id="rId65" Type="http://schemas.openxmlformats.org/officeDocument/2006/relationships/image" Target="../media/image461.png"/><Relationship Id="rId73" Type="http://schemas.openxmlformats.org/officeDocument/2006/relationships/image" Target="../media/image465.png"/><Relationship Id="rId78" Type="http://schemas.openxmlformats.org/officeDocument/2006/relationships/customXml" Target="../ink/ink530.xml"/><Relationship Id="rId81" Type="http://schemas.openxmlformats.org/officeDocument/2006/relationships/image" Target="../media/image469.png"/><Relationship Id="rId86" Type="http://schemas.openxmlformats.org/officeDocument/2006/relationships/customXml" Target="../ink/ink534.xml"/><Relationship Id="rId94" Type="http://schemas.openxmlformats.org/officeDocument/2006/relationships/customXml" Target="../ink/ink538.xml"/><Relationship Id="rId99" Type="http://schemas.openxmlformats.org/officeDocument/2006/relationships/image" Target="../media/image478.png"/><Relationship Id="rId101" Type="http://schemas.openxmlformats.org/officeDocument/2006/relationships/image" Target="../media/image479.png"/><Relationship Id="rId122" Type="http://schemas.openxmlformats.org/officeDocument/2006/relationships/customXml" Target="../ink/ink551.xml"/><Relationship Id="rId130" Type="http://schemas.openxmlformats.org/officeDocument/2006/relationships/customXml" Target="../ink/ink555.xml"/><Relationship Id="rId135" Type="http://schemas.openxmlformats.org/officeDocument/2006/relationships/image" Target="../media/image496.png"/><Relationship Id="rId143" Type="http://schemas.openxmlformats.org/officeDocument/2006/relationships/image" Target="../media/image500.png"/><Relationship Id="rId4" Type="http://schemas.openxmlformats.org/officeDocument/2006/relationships/customXml" Target="../ink/ink493.xml"/><Relationship Id="rId9" Type="http://schemas.openxmlformats.org/officeDocument/2006/relationships/image" Target="../media/image433.png"/><Relationship Id="rId13" Type="http://schemas.openxmlformats.org/officeDocument/2006/relationships/image" Target="../media/image435.png"/><Relationship Id="rId18" Type="http://schemas.openxmlformats.org/officeDocument/2006/relationships/customXml" Target="../ink/ink500.xml"/><Relationship Id="rId39" Type="http://schemas.openxmlformats.org/officeDocument/2006/relationships/image" Target="../media/image448.png"/><Relationship Id="rId109" Type="http://schemas.openxmlformats.org/officeDocument/2006/relationships/image" Target="../media/image483.png"/><Relationship Id="rId34" Type="http://schemas.openxmlformats.org/officeDocument/2006/relationships/customXml" Target="../ink/ink508.xml"/><Relationship Id="rId50" Type="http://schemas.openxmlformats.org/officeDocument/2006/relationships/customXml" Target="../ink/ink516.xml"/><Relationship Id="rId55" Type="http://schemas.openxmlformats.org/officeDocument/2006/relationships/image" Target="../media/image456.png"/><Relationship Id="rId76" Type="http://schemas.openxmlformats.org/officeDocument/2006/relationships/customXml" Target="../ink/ink529.xml"/><Relationship Id="rId97" Type="http://schemas.openxmlformats.org/officeDocument/2006/relationships/image" Target="../media/image477.png"/><Relationship Id="rId104" Type="http://schemas.openxmlformats.org/officeDocument/2006/relationships/customXml" Target="../ink/ink543.xml"/><Relationship Id="rId125" Type="http://schemas.openxmlformats.org/officeDocument/2006/relationships/image" Target="../media/image491.png"/><Relationship Id="rId141" Type="http://schemas.openxmlformats.org/officeDocument/2006/relationships/image" Target="../media/image499.png"/><Relationship Id="rId146" Type="http://schemas.openxmlformats.org/officeDocument/2006/relationships/customXml" Target="../ink/ink563.xml"/><Relationship Id="rId7" Type="http://schemas.openxmlformats.org/officeDocument/2006/relationships/image" Target="../media/image432.png"/><Relationship Id="rId71" Type="http://schemas.openxmlformats.org/officeDocument/2006/relationships/image" Target="../media/image464.png"/><Relationship Id="rId92" Type="http://schemas.openxmlformats.org/officeDocument/2006/relationships/customXml" Target="../ink/ink537.xml"/><Relationship Id="rId2" Type="http://schemas.openxmlformats.org/officeDocument/2006/relationships/customXml" Target="../ink/ink492.xml"/><Relationship Id="rId29" Type="http://schemas.openxmlformats.org/officeDocument/2006/relationships/image" Target="../media/image443.png"/><Relationship Id="rId24" Type="http://schemas.openxmlformats.org/officeDocument/2006/relationships/customXml" Target="../ink/ink503.xml"/><Relationship Id="rId40" Type="http://schemas.openxmlformats.org/officeDocument/2006/relationships/customXml" Target="../ink/ink511.xml"/><Relationship Id="rId45" Type="http://schemas.openxmlformats.org/officeDocument/2006/relationships/image" Target="../media/image451.png"/><Relationship Id="rId66" Type="http://schemas.openxmlformats.org/officeDocument/2006/relationships/customXml" Target="../ink/ink524.xml"/><Relationship Id="rId87" Type="http://schemas.openxmlformats.org/officeDocument/2006/relationships/image" Target="../media/image472.png"/><Relationship Id="rId110" Type="http://schemas.openxmlformats.org/officeDocument/2006/relationships/customXml" Target="../ink/ink546.xml"/><Relationship Id="rId115" Type="http://schemas.openxmlformats.org/officeDocument/2006/relationships/image" Target="../media/image486.png"/><Relationship Id="rId131" Type="http://schemas.openxmlformats.org/officeDocument/2006/relationships/image" Target="../media/image494.png"/><Relationship Id="rId136" Type="http://schemas.openxmlformats.org/officeDocument/2006/relationships/customXml" Target="../ink/ink558.xml"/><Relationship Id="rId61" Type="http://schemas.openxmlformats.org/officeDocument/2006/relationships/image" Target="../media/image459.png"/><Relationship Id="rId82" Type="http://schemas.openxmlformats.org/officeDocument/2006/relationships/customXml" Target="../ink/ink532.xml"/><Relationship Id="rId19" Type="http://schemas.openxmlformats.org/officeDocument/2006/relationships/image" Target="../media/image438.png"/><Relationship Id="rId14" Type="http://schemas.openxmlformats.org/officeDocument/2006/relationships/customXml" Target="../ink/ink498.xml"/><Relationship Id="rId30" Type="http://schemas.openxmlformats.org/officeDocument/2006/relationships/customXml" Target="../ink/ink506.xml"/><Relationship Id="rId35" Type="http://schemas.openxmlformats.org/officeDocument/2006/relationships/image" Target="../media/image446.png"/><Relationship Id="rId56" Type="http://schemas.openxmlformats.org/officeDocument/2006/relationships/customXml" Target="../ink/ink519.xml"/><Relationship Id="rId77" Type="http://schemas.openxmlformats.org/officeDocument/2006/relationships/image" Target="../media/image467.png"/><Relationship Id="rId100" Type="http://schemas.openxmlformats.org/officeDocument/2006/relationships/customXml" Target="../ink/ink541.xml"/><Relationship Id="rId105" Type="http://schemas.openxmlformats.org/officeDocument/2006/relationships/image" Target="../media/image481.png"/><Relationship Id="rId126" Type="http://schemas.openxmlformats.org/officeDocument/2006/relationships/customXml" Target="../ink/ink553.xml"/><Relationship Id="rId147" Type="http://schemas.openxmlformats.org/officeDocument/2006/relationships/image" Target="../media/image501.png"/><Relationship Id="rId8" Type="http://schemas.openxmlformats.org/officeDocument/2006/relationships/customXml" Target="../ink/ink495.xml"/><Relationship Id="rId51" Type="http://schemas.openxmlformats.org/officeDocument/2006/relationships/image" Target="../media/image454.png"/><Relationship Id="rId72" Type="http://schemas.openxmlformats.org/officeDocument/2006/relationships/customXml" Target="../ink/ink527.xml"/><Relationship Id="rId93" Type="http://schemas.openxmlformats.org/officeDocument/2006/relationships/image" Target="../media/image475.png"/><Relationship Id="rId98" Type="http://schemas.openxmlformats.org/officeDocument/2006/relationships/customXml" Target="../ink/ink540.xml"/><Relationship Id="rId121" Type="http://schemas.openxmlformats.org/officeDocument/2006/relationships/image" Target="../media/image489.png"/><Relationship Id="rId142" Type="http://schemas.openxmlformats.org/officeDocument/2006/relationships/customXml" Target="../ink/ink561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6.png"/><Relationship Id="rId18" Type="http://schemas.openxmlformats.org/officeDocument/2006/relationships/customXml" Target="../ink/ink572.xml"/><Relationship Id="rId26" Type="http://schemas.openxmlformats.org/officeDocument/2006/relationships/customXml" Target="../ink/ink576.xml"/><Relationship Id="rId39" Type="http://schemas.openxmlformats.org/officeDocument/2006/relationships/image" Target="../media/image519.png"/><Relationship Id="rId21" Type="http://schemas.openxmlformats.org/officeDocument/2006/relationships/image" Target="../media/image510.png"/><Relationship Id="rId34" Type="http://schemas.openxmlformats.org/officeDocument/2006/relationships/customXml" Target="../ink/ink580.xml"/><Relationship Id="rId42" Type="http://schemas.openxmlformats.org/officeDocument/2006/relationships/customXml" Target="../ink/ink584.xml"/><Relationship Id="rId47" Type="http://schemas.openxmlformats.org/officeDocument/2006/relationships/image" Target="../media/image523.png"/><Relationship Id="rId50" Type="http://schemas.openxmlformats.org/officeDocument/2006/relationships/customXml" Target="../ink/ink588.xml"/><Relationship Id="rId55" Type="http://schemas.openxmlformats.org/officeDocument/2006/relationships/image" Target="../media/image527.png"/><Relationship Id="rId63" Type="http://schemas.openxmlformats.org/officeDocument/2006/relationships/image" Target="../media/image531.png"/><Relationship Id="rId68" Type="http://schemas.openxmlformats.org/officeDocument/2006/relationships/customXml" Target="../ink/ink597.xml"/><Relationship Id="rId76" Type="http://schemas.openxmlformats.org/officeDocument/2006/relationships/customXml" Target="../ink/ink601.xml"/><Relationship Id="rId7" Type="http://schemas.openxmlformats.org/officeDocument/2006/relationships/image" Target="../media/image503.png"/><Relationship Id="rId71" Type="http://schemas.openxmlformats.org/officeDocument/2006/relationships/image" Target="../media/image535.png"/><Relationship Id="rId2" Type="http://schemas.openxmlformats.org/officeDocument/2006/relationships/customXml" Target="../ink/ink564.xml"/><Relationship Id="rId16" Type="http://schemas.openxmlformats.org/officeDocument/2006/relationships/customXml" Target="../ink/ink571.xml"/><Relationship Id="rId29" Type="http://schemas.openxmlformats.org/officeDocument/2006/relationships/image" Target="../media/image514.png"/><Relationship Id="rId11" Type="http://schemas.openxmlformats.org/officeDocument/2006/relationships/image" Target="../media/image505.png"/><Relationship Id="rId24" Type="http://schemas.openxmlformats.org/officeDocument/2006/relationships/customXml" Target="../ink/ink575.xml"/><Relationship Id="rId32" Type="http://schemas.openxmlformats.org/officeDocument/2006/relationships/customXml" Target="../ink/ink579.xml"/><Relationship Id="rId37" Type="http://schemas.openxmlformats.org/officeDocument/2006/relationships/image" Target="../media/image518.png"/><Relationship Id="rId40" Type="http://schemas.openxmlformats.org/officeDocument/2006/relationships/customXml" Target="../ink/ink583.xml"/><Relationship Id="rId45" Type="http://schemas.openxmlformats.org/officeDocument/2006/relationships/image" Target="../media/image522.png"/><Relationship Id="rId53" Type="http://schemas.openxmlformats.org/officeDocument/2006/relationships/image" Target="../media/image526.png"/><Relationship Id="rId58" Type="http://schemas.openxmlformats.org/officeDocument/2006/relationships/customXml" Target="../ink/ink592.xml"/><Relationship Id="rId66" Type="http://schemas.openxmlformats.org/officeDocument/2006/relationships/customXml" Target="../ink/ink596.xml"/><Relationship Id="rId74" Type="http://schemas.openxmlformats.org/officeDocument/2006/relationships/customXml" Target="../ink/ink600.xml"/><Relationship Id="rId5" Type="http://schemas.openxmlformats.org/officeDocument/2006/relationships/image" Target="../media/image502.png"/><Relationship Id="rId15" Type="http://schemas.openxmlformats.org/officeDocument/2006/relationships/image" Target="../media/image507.png"/><Relationship Id="rId23" Type="http://schemas.openxmlformats.org/officeDocument/2006/relationships/image" Target="../media/image511.png"/><Relationship Id="rId28" Type="http://schemas.openxmlformats.org/officeDocument/2006/relationships/customXml" Target="../ink/ink577.xml"/><Relationship Id="rId36" Type="http://schemas.openxmlformats.org/officeDocument/2006/relationships/customXml" Target="../ink/ink581.xml"/><Relationship Id="rId49" Type="http://schemas.openxmlformats.org/officeDocument/2006/relationships/image" Target="../media/image524.png"/><Relationship Id="rId57" Type="http://schemas.openxmlformats.org/officeDocument/2006/relationships/image" Target="../media/image528.png"/><Relationship Id="rId61" Type="http://schemas.openxmlformats.org/officeDocument/2006/relationships/image" Target="../media/image530.png"/><Relationship Id="rId10" Type="http://schemas.openxmlformats.org/officeDocument/2006/relationships/customXml" Target="../ink/ink568.xml"/><Relationship Id="rId19" Type="http://schemas.openxmlformats.org/officeDocument/2006/relationships/image" Target="../media/image509.png"/><Relationship Id="rId31" Type="http://schemas.openxmlformats.org/officeDocument/2006/relationships/image" Target="../media/image515.png"/><Relationship Id="rId44" Type="http://schemas.openxmlformats.org/officeDocument/2006/relationships/customXml" Target="../ink/ink585.xml"/><Relationship Id="rId52" Type="http://schemas.openxmlformats.org/officeDocument/2006/relationships/customXml" Target="../ink/ink589.xml"/><Relationship Id="rId60" Type="http://schemas.openxmlformats.org/officeDocument/2006/relationships/customXml" Target="../ink/ink593.xml"/><Relationship Id="rId65" Type="http://schemas.openxmlformats.org/officeDocument/2006/relationships/image" Target="../media/image532.png"/><Relationship Id="rId73" Type="http://schemas.openxmlformats.org/officeDocument/2006/relationships/image" Target="../media/image536.png"/><Relationship Id="rId4" Type="http://schemas.openxmlformats.org/officeDocument/2006/relationships/customXml" Target="../ink/ink565.xml"/><Relationship Id="rId9" Type="http://schemas.openxmlformats.org/officeDocument/2006/relationships/image" Target="../media/image504.png"/><Relationship Id="rId14" Type="http://schemas.openxmlformats.org/officeDocument/2006/relationships/customXml" Target="../ink/ink570.xml"/><Relationship Id="rId22" Type="http://schemas.openxmlformats.org/officeDocument/2006/relationships/customXml" Target="../ink/ink574.xml"/><Relationship Id="rId27" Type="http://schemas.openxmlformats.org/officeDocument/2006/relationships/image" Target="../media/image513.png"/><Relationship Id="rId30" Type="http://schemas.openxmlformats.org/officeDocument/2006/relationships/customXml" Target="../ink/ink578.xml"/><Relationship Id="rId35" Type="http://schemas.openxmlformats.org/officeDocument/2006/relationships/image" Target="../media/image517.png"/><Relationship Id="rId43" Type="http://schemas.openxmlformats.org/officeDocument/2006/relationships/image" Target="../media/image521.png"/><Relationship Id="rId48" Type="http://schemas.openxmlformats.org/officeDocument/2006/relationships/customXml" Target="../ink/ink587.xml"/><Relationship Id="rId56" Type="http://schemas.openxmlformats.org/officeDocument/2006/relationships/customXml" Target="../ink/ink591.xml"/><Relationship Id="rId64" Type="http://schemas.openxmlformats.org/officeDocument/2006/relationships/customXml" Target="../ink/ink595.xml"/><Relationship Id="rId69" Type="http://schemas.openxmlformats.org/officeDocument/2006/relationships/image" Target="../media/image534.png"/><Relationship Id="rId77" Type="http://schemas.openxmlformats.org/officeDocument/2006/relationships/image" Target="../media/image538.png"/><Relationship Id="rId8" Type="http://schemas.openxmlformats.org/officeDocument/2006/relationships/customXml" Target="../ink/ink567.xml"/><Relationship Id="rId51" Type="http://schemas.openxmlformats.org/officeDocument/2006/relationships/image" Target="../media/image525.png"/><Relationship Id="rId72" Type="http://schemas.openxmlformats.org/officeDocument/2006/relationships/customXml" Target="../ink/ink599.xml"/><Relationship Id="rId3" Type="http://schemas.openxmlformats.org/officeDocument/2006/relationships/image" Target="../media/image5011.png"/><Relationship Id="rId12" Type="http://schemas.openxmlformats.org/officeDocument/2006/relationships/customXml" Target="../ink/ink569.xml"/><Relationship Id="rId17" Type="http://schemas.openxmlformats.org/officeDocument/2006/relationships/image" Target="../media/image508.png"/><Relationship Id="rId25" Type="http://schemas.openxmlformats.org/officeDocument/2006/relationships/image" Target="../media/image512.png"/><Relationship Id="rId33" Type="http://schemas.openxmlformats.org/officeDocument/2006/relationships/image" Target="../media/image516.png"/><Relationship Id="rId38" Type="http://schemas.openxmlformats.org/officeDocument/2006/relationships/customXml" Target="../ink/ink582.xml"/><Relationship Id="rId46" Type="http://schemas.openxmlformats.org/officeDocument/2006/relationships/customXml" Target="../ink/ink586.xml"/><Relationship Id="rId59" Type="http://schemas.openxmlformats.org/officeDocument/2006/relationships/image" Target="../media/image529.png"/><Relationship Id="rId67" Type="http://schemas.openxmlformats.org/officeDocument/2006/relationships/image" Target="../media/image533.png"/><Relationship Id="rId20" Type="http://schemas.openxmlformats.org/officeDocument/2006/relationships/customXml" Target="../ink/ink573.xml"/><Relationship Id="rId41" Type="http://schemas.openxmlformats.org/officeDocument/2006/relationships/image" Target="../media/image520.png"/><Relationship Id="rId54" Type="http://schemas.openxmlformats.org/officeDocument/2006/relationships/customXml" Target="../ink/ink590.xml"/><Relationship Id="rId62" Type="http://schemas.openxmlformats.org/officeDocument/2006/relationships/customXml" Target="../ink/ink594.xml"/><Relationship Id="rId70" Type="http://schemas.openxmlformats.org/officeDocument/2006/relationships/customXml" Target="../ink/ink598.xml"/><Relationship Id="rId75" Type="http://schemas.openxmlformats.org/officeDocument/2006/relationships/image" Target="../media/image53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66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0.png"/><Relationship Id="rId21" Type="http://schemas.openxmlformats.org/officeDocument/2006/relationships/image" Target="../media/image32.png"/><Relationship Id="rId42" Type="http://schemas.openxmlformats.org/officeDocument/2006/relationships/customXml" Target="../ink/ink44.xml"/><Relationship Id="rId63" Type="http://schemas.openxmlformats.org/officeDocument/2006/relationships/image" Target="../media/image53.png"/><Relationship Id="rId84" Type="http://schemas.openxmlformats.org/officeDocument/2006/relationships/customXml" Target="../ink/ink65.xml"/><Relationship Id="rId138" Type="http://schemas.openxmlformats.org/officeDocument/2006/relationships/customXml" Target="../ink/ink92.xml"/><Relationship Id="rId159" Type="http://schemas.openxmlformats.org/officeDocument/2006/relationships/image" Target="../media/image101.png"/><Relationship Id="rId170" Type="http://schemas.openxmlformats.org/officeDocument/2006/relationships/customXml" Target="../ink/ink108.xml"/><Relationship Id="rId191" Type="http://schemas.openxmlformats.org/officeDocument/2006/relationships/image" Target="../media/image117.png"/><Relationship Id="rId205" Type="http://schemas.openxmlformats.org/officeDocument/2006/relationships/image" Target="../media/image124.png"/><Relationship Id="rId226" Type="http://schemas.openxmlformats.org/officeDocument/2006/relationships/customXml" Target="../ink/ink136.xml"/><Relationship Id="rId107" Type="http://schemas.openxmlformats.org/officeDocument/2006/relationships/image" Target="../media/image75.png"/><Relationship Id="rId11" Type="http://schemas.openxmlformats.org/officeDocument/2006/relationships/image" Target="../media/image27.png"/><Relationship Id="rId32" Type="http://schemas.openxmlformats.org/officeDocument/2006/relationships/customXml" Target="../ink/ink39.xml"/><Relationship Id="rId53" Type="http://schemas.openxmlformats.org/officeDocument/2006/relationships/image" Target="../media/image48.png"/><Relationship Id="rId74" Type="http://schemas.openxmlformats.org/officeDocument/2006/relationships/customXml" Target="../ink/ink60.xml"/><Relationship Id="rId128" Type="http://schemas.openxmlformats.org/officeDocument/2006/relationships/customXml" Target="../ink/ink87.xml"/><Relationship Id="rId149" Type="http://schemas.openxmlformats.org/officeDocument/2006/relationships/image" Target="../media/image96.png"/><Relationship Id="rId5" Type="http://schemas.openxmlformats.org/officeDocument/2006/relationships/image" Target="../media/image24.png"/><Relationship Id="rId95" Type="http://schemas.openxmlformats.org/officeDocument/2006/relationships/image" Target="../media/image69.png"/><Relationship Id="rId160" Type="http://schemas.openxmlformats.org/officeDocument/2006/relationships/customXml" Target="../ink/ink103.xml"/><Relationship Id="rId181" Type="http://schemas.openxmlformats.org/officeDocument/2006/relationships/image" Target="../media/image112.png"/><Relationship Id="rId216" Type="http://schemas.openxmlformats.org/officeDocument/2006/relationships/customXml" Target="../ink/ink131.xml"/><Relationship Id="rId237" Type="http://schemas.openxmlformats.org/officeDocument/2006/relationships/image" Target="../media/image140.png"/><Relationship Id="rId22" Type="http://schemas.openxmlformats.org/officeDocument/2006/relationships/customXml" Target="../ink/ink34.xml"/><Relationship Id="rId43" Type="http://schemas.openxmlformats.org/officeDocument/2006/relationships/image" Target="../media/image43.png"/><Relationship Id="rId64" Type="http://schemas.openxmlformats.org/officeDocument/2006/relationships/customXml" Target="../ink/ink55.xml"/><Relationship Id="rId118" Type="http://schemas.openxmlformats.org/officeDocument/2006/relationships/customXml" Target="../ink/ink82.xml"/><Relationship Id="rId139" Type="http://schemas.openxmlformats.org/officeDocument/2006/relationships/image" Target="../media/image91.png"/><Relationship Id="rId80" Type="http://schemas.openxmlformats.org/officeDocument/2006/relationships/customXml" Target="../ink/ink63.xml"/><Relationship Id="rId85" Type="http://schemas.openxmlformats.org/officeDocument/2006/relationships/image" Target="../media/image64.png"/><Relationship Id="rId150" Type="http://schemas.openxmlformats.org/officeDocument/2006/relationships/customXml" Target="../ink/ink98.xml"/><Relationship Id="rId155" Type="http://schemas.openxmlformats.org/officeDocument/2006/relationships/image" Target="../media/image99.png"/><Relationship Id="rId171" Type="http://schemas.openxmlformats.org/officeDocument/2006/relationships/image" Target="../media/image107.png"/><Relationship Id="rId176" Type="http://schemas.openxmlformats.org/officeDocument/2006/relationships/customXml" Target="../ink/ink111.xml"/><Relationship Id="rId192" Type="http://schemas.openxmlformats.org/officeDocument/2006/relationships/customXml" Target="../ink/ink119.xml"/><Relationship Id="rId197" Type="http://schemas.openxmlformats.org/officeDocument/2006/relationships/image" Target="../media/image120.png"/><Relationship Id="rId206" Type="http://schemas.openxmlformats.org/officeDocument/2006/relationships/customXml" Target="../ink/ink126.xml"/><Relationship Id="rId227" Type="http://schemas.openxmlformats.org/officeDocument/2006/relationships/image" Target="../media/image135.png"/><Relationship Id="rId201" Type="http://schemas.openxmlformats.org/officeDocument/2006/relationships/image" Target="../media/image122.png"/><Relationship Id="rId222" Type="http://schemas.openxmlformats.org/officeDocument/2006/relationships/customXml" Target="../ink/ink134.xml"/><Relationship Id="rId12" Type="http://schemas.openxmlformats.org/officeDocument/2006/relationships/customXml" Target="../ink/ink29.xml"/><Relationship Id="rId17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customXml" Target="../ink/ink42.xml"/><Relationship Id="rId59" Type="http://schemas.openxmlformats.org/officeDocument/2006/relationships/image" Target="../media/image51.png"/><Relationship Id="rId103" Type="http://schemas.openxmlformats.org/officeDocument/2006/relationships/image" Target="../media/image73.png"/><Relationship Id="rId108" Type="http://schemas.openxmlformats.org/officeDocument/2006/relationships/customXml" Target="../ink/ink77.xml"/><Relationship Id="rId124" Type="http://schemas.openxmlformats.org/officeDocument/2006/relationships/customXml" Target="../ink/ink85.xml"/><Relationship Id="rId129" Type="http://schemas.openxmlformats.org/officeDocument/2006/relationships/image" Target="../media/image86.png"/><Relationship Id="rId54" Type="http://schemas.openxmlformats.org/officeDocument/2006/relationships/customXml" Target="../ink/ink50.xml"/><Relationship Id="rId70" Type="http://schemas.openxmlformats.org/officeDocument/2006/relationships/customXml" Target="../ink/ink58.xml"/><Relationship Id="rId75" Type="http://schemas.openxmlformats.org/officeDocument/2006/relationships/image" Target="../media/image59.png"/><Relationship Id="rId91" Type="http://schemas.openxmlformats.org/officeDocument/2006/relationships/image" Target="../media/image67.png"/><Relationship Id="rId96" Type="http://schemas.openxmlformats.org/officeDocument/2006/relationships/customXml" Target="../ink/ink71.xml"/><Relationship Id="rId140" Type="http://schemas.openxmlformats.org/officeDocument/2006/relationships/customXml" Target="../ink/ink93.xml"/><Relationship Id="rId145" Type="http://schemas.openxmlformats.org/officeDocument/2006/relationships/image" Target="../media/image94.png"/><Relationship Id="rId161" Type="http://schemas.openxmlformats.org/officeDocument/2006/relationships/image" Target="../media/image102.png"/><Relationship Id="rId166" Type="http://schemas.openxmlformats.org/officeDocument/2006/relationships/customXml" Target="../ink/ink106.xml"/><Relationship Id="rId182" Type="http://schemas.openxmlformats.org/officeDocument/2006/relationships/customXml" Target="../ink/ink114.xml"/><Relationship Id="rId187" Type="http://schemas.openxmlformats.org/officeDocument/2006/relationships/image" Target="../media/image115.png"/><Relationship Id="rId217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.xml"/><Relationship Id="rId212" Type="http://schemas.openxmlformats.org/officeDocument/2006/relationships/customXml" Target="../ink/ink129.xml"/><Relationship Id="rId233" Type="http://schemas.openxmlformats.org/officeDocument/2006/relationships/image" Target="../media/image138.png"/><Relationship Id="rId238" Type="http://schemas.openxmlformats.org/officeDocument/2006/relationships/customXml" Target="../ink/ink142.xml"/><Relationship Id="rId23" Type="http://schemas.openxmlformats.org/officeDocument/2006/relationships/image" Target="../media/image33.png"/><Relationship Id="rId28" Type="http://schemas.openxmlformats.org/officeDocument/2006/relationships/customXml" Target="../ink/ink37.xml"/><Relationship Id="rId49" Type="http://schemas.openxmlformats.org/officeDocument/2006/relationships/image" Target="../media/image46.png"/><Relationship Id="rId114" Type="http://schemas.openxmlformats.org/officeDocument/2006/relationships/customXml" Target="../ink/ink80.xml"/><Relationship Id="rId119" Type="http://schemas.openxmlformats.org/officeDocument/2006/relationships/image" Target="../media/image81.png"/><Relationship Id="rId44" Type="http://schemas.openxmlformats.org/officeDocument/2006/relationships/customXml" Target="../ink/ink45.xml"/><Relationship Id="rId60" Type="http://schemas.openxmlformats.org/officeDocument/2006/relationships/customXml" Target="../ink/ink53.xml"/><Relationship Id="rId65" Type="http://schemas.openxmlformats.org/officeDocument/2006/relationships/image" Target="../media/image54.png"/><Relationship Id="rId81" Type="http://schemas.openxmlformats.org/officeDocument/2006/relationships/image" Target="../media/image62.png"/><Relationship Id="rId86" Type="http://schemas.openxmlformats.org/officeDocument/2006/relationships/customXml" Target="../ink/ink66.xml"/><Relationship Id="rId130" Type="http://schemas.openxmlformats.org/officeDocument/2006/relationships/customXml" Target="../ink/ink88.xml"/><Relationship Id="rId135" Type="http://schemas.openxmlformats.org/officeDocument/2006/relationships/image" Target="../media/image89.png"/><Relationship Id="rId151" Type="http://schemas.openxmlformats.org/officeDocument/2006/relationships/image" Target="../media/image97.png"/><Relationship Id="rId156" Type="http://schemas.openxmlformats.org/officeDocument/2006/relationships/customXml" Target="../ink/ink101.xml"/><Relationship Id="rId177" Type="http://schemas.openxmlformats.org/officeDocument/2006/relationships/image" Target="../media/image110.png"/><Relationship Id="rId198" Type="http://schemas.openxmlformats.org/officeDocument/2006/relationships/customXml" Target="../ink/ink122.xml"/><Relationship Id="rId172" Type="http://schemas.openxmlformats.org/officeDocument/2006/relationships/customXml" Target="../ink/ink109.xml"/><Relationship Id="rId193" Type="http://schemas.openxmlformats.org/officeDocument/2006/relationships/image" Target="../media/image118.png"/><Relationship Id="rId202" Type="http://schemas.openxmlformats.org/officeDocument/2006/relationships/customXml" Target="../ink/ink124.xml"/><Relationship Id="rId207" Type="http://schemas.openxmlformats.org/officeDocument/2006/relationships/image" Target="../media/image125.png"/><Relationship Id="rId223" Type="http://schemas.openxmlformats.org/officeDocument/2006/relationships/image" Target="../media/image133.png"/><Relationship Id="rId228" Type="http://schemas.openxmlformats.org/officeDocument/2006/relationships/customXml" Target="../ink/ink137.xml"/><Relationship Id="rId13" Type="http://schemas.openxmlformats.org/officeDocument/2006/relationships/image" Target="../media/image28.png"/><Relationship Id="rId18" Type="http://schemas.openxmlformats.org/officeDocument/2006/relationships/customXml" Target="../ink/ink32.xml"/><Relationship Id="rId39" Type="http://schemas.openxmlformats.org/officeDocument/2006/relationships/image" Target="../media/image41.png"/><Relationship Id="rId109" Type="http://schemas.openxmlformats.org/officeDocument/2006/relationships/image" Target="../media/image76.png"/><Relationship Id="rId34" Type="http://schemas.openxmlformats.org/officeDocument/2006/relationships/customXml" Target="../ink/ink40.xml"/><Relationship Id="rId50" Type="http://schemas.openxmlformats.org/officeDocument/2006/relationships/customXml" Target="../ink/ink48.xml"/><Relationship Id="rId55" Type="http://schemas.openxmlformats.org/officeDocument/2006/relationships/image" Target="../media/image49.png"/><Relationship Id="rId76" Type="http://schemas.openxmlformats.org/officeDocument/2006/relationships/customXml" Target="../ink/ink61.xml"/><Relationship Id="rId97" Type="http://schemas.openxmlformats.org/officeDocument/2006/relationships/image" Target="../media/image70.png"/><Relationship Id="rId104" Type="http://schemas.openxmlformats.org/officeDocument/2006/relationships/customXml" Target="../ink/ink75.xml"/><Relationship Id="rId120" Type="http://schemas.openxmlformats.org/officeDocument/2006/relationships/customXml" Target="../ink/ink83.xml"/><Relationship Id="rId125" Type="http://schemas.openxmlformats.org/officeDocument/2006/relationships/image" Target="../media/image84.png"/><Relationship Id="rId141" Type="http://schemas.openxmlformats.org/officeDocument/2006/relationships/image" Target="../media/image92.png"/><Relationship Id="rId146" Type="http://schemas.openxmlformats.org/officeDocument/2006/relationships/customXml" Target="../ink/ink96.xml"/><Relationship Id="rId167" Type="http://schemas.openxmlformats.org/officeDocument/2006/relationships/image" Target="../media/image105.png"/><Relationship Id="rId188" Type="http://schemas.openxmlformats.org/officeDocument/2006/relationships/customXml" Target="../ink/ink117.xml"/><Relationship Id="rId7" Type="http://schemas.openxmlformats.org/officeDocument/2006/relationships/image" Target="../media/image25.png"/><Relationship Id="rId71" Type="http://schemas.openxmlformats.org/officeDocument/2006/relationships/image" Target="../media/image57.png"/><Relationship Id="rId92" Type="http://schemas.openxmlformats.org/officeDocument/2006/relationships/customXml" Target="../ink/ink69.xml"/><Relationship Id="rId162" Type="http://schemas.openxmlformats.org/officeDocument/2006/relationships/customXml" Target="../ink/ink104.xml"/><Relationship Id="rId183" Type="http://schemas.openxmlformats.org/officeDocument/2006/relationships/image" Target="../media/image113.png"/><Relationship Id="rId213" Type="http://schemas.openxmlformats.org/officeDocument/2006/relationships/image" Target="../media/image128.png"/><Relationship Id="rId218" Type="http://schemas.openxmlformats.org/officeDocument/2006/relationships/customXml" Target="../ink/ink132.xml"/><Relationship Id="rId234" Type="http://schemas.openxmlformats.org/officeDocument/2006/relationships/customXml" Target="../ink/ink140.xml"/><Relationship Id="rId239" Type="http://schemas.openxmlformats.org/officeDocument/2006/relationships/image" Target="../media/image141.png"/><Relationship Id="rId2" Type="http://schemas.openxmlformats.org/officeDocument/2006/relationships/customXml" Target="../ink/ink24.xml"/><Relationship Id="rId29" Type="http://schemas.openxmlformats.org/officeDocument/2006/relationships/image" Target="../media/image36.png"/><Relationship Id="rId24" Type="http://schemas.openxmlformats.org/officeDocument/2006/relationships/customXml" Target="../ink/ink35.xml"/><Relationship Id="rId40" Type="http://schemas.openxmlformats.org/officeDocument/2006/relationships/customXml" Target="../ink/ink43.xml"/><Relationship Id="rId45" Type="http://schemas.openxmlformats.org/officeDocument/2006/relationships/image" Target="../media/image44.png"/><Relationship Id="rId66" Type="http://schemas.openxmlformats.org/officeDocument/2006/relationships/customXml" Target="../ink/ink56.xml"/><Relationship Id="rId87" Type="http://schemas.openxmlformats.org/officeDocument/2006/relationships/image" Target="../media/image65.png"/><Relationship Id="rId110" Type="http://schemas.openxmlformats.org/officeDocument/2006/relationships/customXml" Target="../ink/ink78.xml"/><Relationship Id="rId115" Type="http://schemas.openxmlformats.org/officeDocument/2006/relationships/image" Target="../media/image79.png"/><Relationship Id="rId131" Type="http://schemas.openxmlformats.org/officeDocument/2006/relationships/image" Target="../media/image87.png"/><Relationship Id="rId136" Type="http://schemas.openxmlformats.org/officeDocument/2006/relationships/customXml" Target="../ink/ink91.xml"/><Relationship Id="rId157" Type="http://schemas.openxmlformats.org/officeDocument/2006/relationships/image" Target="../media/image100.png"/><Relationship Id="rId178" Type="http://schemas.openxmlformats.org/officeDocument/2006/relationships/customXml" Target="../ink/ink112.xml"/><Relationship Id="rId61" Type="http://schemas.openxmlformats.org/officeDocument/2006/relationships/image" Target="../media/image52.png"/><Relationship Id="rId82" Type="http://schemas.openxmlformats.org/officeDocument/2006/relationships/customXml" Target="../ink/ink64.xml"/><Relationship Id="rId152" Type="http://schemas.openxmlformats.org/officeDocument/2006/relationships/customXml" Target="../ink/ink99.xml"/><Relationship Id="rId173" Type="http://schemas.openxmlformats.org/officeDocument/2006/relationships/image" Target="../media/image108.png"/><Relationship Id="rId194" Type="http://schemas.openxmlformats.org/officeDocument/2006/relationships/customXml" Target="../ink/ink120.xml"/><Relationship Id="rId199" Type="http://schemas.openxmlformats.org/officeDocument/2006/relationships/image" Target="../media/image121.png"/><Relationship Id="rId203" Type="http://schemas.openxmlformats.org/officeDocument/2006/relationships/image" Target="../media/image123.png"/><Relationship Id="rId208" Type="http://schemas.openxmlformats.org/officeDocument/2006/relationships/customXml" Target="../ink/ink127.xml"/><Relationship Id="rId229" Type="http://schemas.openxmlformats.org/officeDocument/2006/relationships/image" Target="../media/image136.png"/><Relationship Id="rId19" Type="http://schemas.openxmlformats.org/officeDocument/2006/relationships/image" Target="../media/image31.png"/><Relationship Id="rId224" Type="http://schemas.openxmlformats.org/officeDocument/2006/relationships/customXml" Target="../ink/ink135.xml"/><Relationship Id="rId14" Type="http://schemas.openxmlformats.org/officeDocument/2006/relationships/customXml" Target="../ink/ink30.xml"/><Relationship Id="rId30" Type="http://schemas.openxmlformats.org/officeDocument/2006/relationships/customXml" Target="../ink/ink38.xml"/><Relationship Id="rId35" Type="http://schemas.openxmlformats.org/officeDocument/2006/relationships/image" Target="../media/image39.png"/><Relationship Id="rId56" Type="http://schemas.openxmlformats.org/officeDocument/2006/relationships/customXml" Target="../ink/ink51.xml"/><Relationship Id="rId77" Type="http://schemas.openxmlformats.org/officeDocument/2006/relationships/image" Target="../media/image60.png"/><Relationship Id="rId100" Type="http://schemas.openxmlformats.org/officeDocument/2006/relationships/customXml" Target="../ink/ink73.xml"/><Relationship Id="rId105" Type="http://schemas.openxmlformats.org/officeDocument/2006/relationships/image" Target="../media/image74.png"/><Relationship Id="rId126" Type="http://schemas.openxmlformats.org/officeDocument/2006/relationships/customXml" Target="../ink/ink86.xml"/><Relationship Id="rId147" Type="http://schemas.openxmlformats.org/officeDocument/2006/relationships/image" Target="../media/image95.png"/><Relationship Id="rId168" Type="http://schemas.openxmlformats.org/officeDocument/2006/relationships/customXml" Target="../ink/ink107.xml"/><Relationship Id="rId8" Type="http://schemas.openxmlformats.org/officeDocument/2006/relationships/customXml" Target="../ink/ink27.xml"/><Relationship Id="rId51" Type="http://schemas.openxmlformats.org/officeDocument/2006/relationships/image" Target="../media/image47.png"/><Relationship Id="rId72" Type="http://schemas.openxmlformats.org/officeDocument/2006/relationships/customXml" Target="../ink/ink59.xml"/><Relationship Id="rId93" Type="http://schemas.openxmlformats.org/officeDocument/2006/relationships/image" Target="../media/image68.png"/><Relationship Id="rId98" Type="http://schemas.openxmlformats.org/officeDocument/2006/relationships/customXml" Target="../ink/ink72.xml"/><Relationship Id="rId121" Type="http://schemas.openxmlformats.org/officeDocument/2006/relationships/image" Target="../media/image82.png"/><Relationship Id="rId142" Type="http://schemas.openxmlformats.org/officeDocument/2006/relationships/customXml" Target="../ink/ink94.xml"/><Relationship Id="rId163" Type="http://schemas.openxmlformats.org/officeDocument/2006/relationships/image" Target="../media/image103.png"/><Relationship Id="rId184" Type="http://schemas.openxmlformats.org/officeDocument/2006/relationships/customXml" Target="../ink/ink115.xml"/><Relationship Id="rId189" Type="http://schemas.openxmlformats.org/officeDocument/2006/relationships/image" Target="../media/image116.png"/><Relationship Id="rId219" Type="http://schemas.openxmlformats.org/officeDocument/2006/relationships/image" Target="../media/image131.png"/><Relationship Id="rId3" Type="http://schemas.openxmlformats.org/officeDocument/2006/relationships/image" Target="../media/image2311.png"/><Relationship Id="rId214" Type="http://schemas.openxmlformats.org/officeDocument/2006/relationships/customXml" Target="../ink/ink130.xml"/><Relationship Id="rId230" Type="http://schemas.openxmlformats.org/officeDocument/2006/relationships/customXml" Target="../ink/ink138.xml"/><Relationship Id="rId235" Type="http://schemas.openxmlformats.org/officeDocument/2006/relationships/image" Target="../media/image139.png"/><Relationship Id="rId25" Type="http://schemas.openxmlformats.org/officeDocument/2006/relationships/image" Target="../media/image34.png"/><Relationship Id="rId46" Type="http://schemas.openxmlformats.org/officeDocument/2006/relationships/customXml" Target="../ink/ink46.xml"/><Relationship Id="rId67" Type="http://schemas.openxmlformats.org/officeDocument/2006/relationships/image" Target="../media/image55.png"/><Relationship Id="rId116" Type="http://schemas.openxmlformats.org/officeDocument/2006/relationships/customXml" Target="../ink/ink81.xml"/><Relationship Id="rId137" Type="http://schemas.openxmlformats.org/officeDocument/2006/relationships/image" Target="../media/image90.png"/><Relationship Id="rId158" Type="http://schemas.openxmlformats.org/officeDocument/2006/relationships/customXml" Target="../ink/ink102.xml"/><Relationship Id="rId20" Type="http://schemas.openxmlformats.org/officeDocument/2006/relationships/customXml" Target="../ink/ink33.xml"/><Relationship Id="rId41" Type="http://schemas.openxmlformats.org/officeDocument/2006/relationships/image" Target="../media/image42.png"/><Relationship Id="rId62" Type="http://schemas.openxmlformats.org/officeDocument/2006/relationships/customXml" Target="../ink/ink54.xml"/><Relationship Id="rId83" Type="http://schemas.openxmlformats.org/officeDocument/2006/relationships/image" Target="../media/image63.png"/><Relationship Id="rId88" Type="http://schemas.openxmlformats.org/officeDocument/2006/relationships/customXml" Target="../ink/ink67.xml"/><Relationship Id="rId111" Type="http://schemas.openxmlformats.org/officeDocument/2006/relationships/image" Target="../media/image77.png"/><Relationship Id="rId132" Type="http://schemas.openxmlformats.org/officeDocument/2006/relationships/customXml" Target="../ink/ink89.xml"/><Relationship Id="rId153" Type="http://schemas.openxmlformats.org/officeDocument/2006/relationships/image" Target="../media/image98.png"/><Relationship Id="rId174" Type="http://schemas.openxmlformats.org/officeDocument/2006/relationships/customXml" Target="../ink/ink110.xml"/><Relationship Id="rId179" Type="http://schemas.openxmlformats.org/officeDocument/2006/relationships/image" Target="../media/image111.png"/><Relationship Id="rId195" Type="http://schemas.openxmlformats.org/officeDocument/2006/relationships/image" Target="../media/image119.png"/><Relationship Id="rId209" Type="http://schemas.openxmlformats.org/officeDocument/2006/relationships/image" Target="../media/image126.png"/><Relationship Id="rId190" Type="http://schemas.openxmlformats.org/officeDocument/2006/relationships/customXml" Target="../ink/ink118.xml"/><Relationship Id="rId204" Type="http://schemas.openxmlformats.org/officeDocument/2006/relationships/customXml" Target="../ink/ink125.xml"/><Relationship Id="rId220" Type="http://schemas.openxmlformats.org/officeDocument/2006/relationships/customXml" Target="../ink/ink133.xml"/><Relationship Id="rId225" Type="http://schemas.openxmlformats.org/officeDocument/2006/relationships/image" Target="../media/image134.png"/><Relationship Id="rId15" Type="http://schemas.openxmlformats.org/officeDocument/2006/relationships/image" Target="../media/image29.png"/><Relationship Id="rId36" Type="http://schemas.openxmlformats.org/officeDocument/2006/relationships/customXml" Target="../ink/ink41.xml"/><Relationship Id="rId57" Type="http://schemas.openxmlformats.org/officeDocument/2006/relationships/image" Target="../media/image50.png"/><Relationship Id="rId106" Type="http://schemas.openxmlformats.org/officeDocument/2006/relationships/customXml" Target="../ink/ink76.xml"/><Relationship Id="rId127" Type="http://schemas.openxmlformats.org/officeDocument/2006/relationships/image" Target="../media/image85.png"/><Relationship Id="rId10" Type="http://schemas.openxmlformats.org/officeDocument/2006/relationships/customXml" Target="../ink/ink28.xml"/><Relationship Id="rId31" Type="http://schemas.openxmlformats.org/officeDocument/2006/relationships/image" Target="../media/image37.png"/><Relationship Id="rId52" Type="http://schemas.openxmlformats.org/officeDocument/2006/relationships/customXml" Target="../ink/ink49.xml"/><Relationship Id="rId73" Type="http://schemas.openxmlformats.org/officeDocument/2006/relationships/image" Target="../media/image58.png"/><Relationship Id="rId78" Type="http://schemas.openxmlformats.org/officeDocument/2006/relationships/customXml" Target="../ink/ink62.xml"/><Relationship Id="rId94" Type="http://schemas.openxmlformats.org/officeDocument/2006/relationships/customXml" Target="../ink/ink70.xml"/><Relationship Id="rId99" Type="http://schemas.openxmlformats.org/officeDocument/2006/relationships/image" Target="../media/image71.png"/><Relationship Id="rId101" Type="http://schemas.openxmlformats.org/officeDocument/2006/relationships/image" Target="../media/image72.png"/><Relationship Id="rId122" Type="http://schemas.openxmlformats.org/officeDocument/2006/relationships/customXml" Target="../ink/ink84.xml"/><Relationship Id="rId143" Type="http://schemas.openxmlformats.org/officeDocument/2006/relationships/image" Target="../media/image93.png"/><Relationship Id="rId148" Type="http://schemas.openxmlformats.org/officeDocument/2006/relationships/customXml" Target="../ink/ink97.xml"/><Relationship Id="rId164" Type="http://schemas.openxmlformats.org/officeDocument/2006/relationships/customXml" Target="../ink/ink105.xml"/><Relationship Id="rId169" Type="http://schemas.openxmlformats.org/officeDocument/2006/relationships/image" Target="../media/image106.png"/><Relationship Id="rId185" Type="http://schemas.openxmlformats.org/officeDocument/2006/relationships/image" Target="../media/image114.png"/><Relationship Id="rId4" Type="http://schemas.openxmlformats.org/officeDocument/2006/relationships/customXml" Target="../ink/ink25.xml"/><Relationship Id="rId9" Type="http://schemas.openxmlformats.org/officeDocument/2006/relationships/image" Target="../media/image26.png"/><Relationship Id="rId180" Type="http://schemas.openxmlformats.org/officeDocument/2006/relationships/customXml" Target="../ink/ink113.xml"/><Relationship Id="rId210" Type="http://schemas.openxmlformats.org/officeDocument/2006/relationships/customXml" Target="../ink/ink128.xml"/><Relationship Id="rId215" Type="http://schemas.openxmlformats.org/officeDocument/2006/relationships/image" Target="../media/image129.png"/><Relationship Id="rId236" Type="http://schemas.openxmlformats.org/officeDocument/2006/relationships/customXml" Target="../ink/ink141.xml"/><Relationship Id="rId26" Type="http://schemas.openxmlformats.org/officeDocument/2006/relationships/customXml" Target="../ink/ink36.xml"/><Relationship Id="rId231" Type="http://schemas.openxmlformats.org/officeDocument/2006/relationships/image" Target="../media/image137.png"/><Relationship Id="rId47" Type="http://schemas.openxmlformats.org/officeDocument/2006/relationships/image" Target="../media/image45.png"/><Relationship Id="rId68" Type="http://schemas.openxmlformats.org/officeDocument/2006/relationships/customXml" Target="../ink/ink57.xml"/><Relationship Id="rId89" Type="http://schemas.openxmlformats.org/officeDocument/2006/relationships/image" Target="../media/image66.png"/><Relationship Id="rId112" Type="http://schemas.openxmlformats.org/officeDocument/2006/relationships/customXml" Target="../ink/ink79.xml"/><Relationship Id="rId133" Type="http://schemas.openxmlformats.org/officeDocument/2006/relationships/image" Target="../media/image88.png"/><Relationship Id="rId154" Type="http://schemas.openxmlformats.org/officeDocument/2006/relationships/customXml" Target="../ink/ink100.xml"/><Relationship Id="rId175" Type="http://schemas.openxmlformats.org/officeDocument/2006/relationships/image" Target="../media/image109.png"/><Relationship Id="rId196" Type="http://schemas.openxmlformats.org/officeDocument/2006/relationships/customXml" Target="../ink/ink121.xml"/><Relationship Id="rId200" Type="http://schemas.openxmlformats.org/officeDocument/2006/relationships/customXml" Target="../ink/ink123.xml"/><Relationship Id="rId16" Type="http://schemas.openxmlformats.org/officeDocument/2006/relationships/customXml" Target="../ink/ink31.xml"/><Relationship Id="rId221" Type="http://schemas.openxmlformats.org/officeDocument/2006/relationships/image" Target="../media/image132.png"/><Relationship Id="rId37" Type="http://schemas.openxmlformats.org/officeDocument/2006/relationships/image" Target="../media/image40.png"/><Relationship Id="rId58" Type="http://schemas.openxmlformats.org/officeDocument/2006/relationships/customXml" Target="../ink/ink52.xml"/><Relationship Id="rId79" Type="http://schemas.openxmlformats.org/officeDocument/2006/relationships/image" Target="../media/image61.png"/><Relationship Id="rId102" Type="http://schemas.openxmlformats.org/officeDocument/2006/relationships/customXml" Target="../ink/ink74.xml"/><Relationship Id="rId123" Type="http://schemas.openxmlformats.org/officeDocument/2006/relationships/image" Target="../media/image83.png"/><Relationship Id="rId144" Type="http://schemas.openxmlformats.org/officeDocument/2006/relationships/customXml" Target="../ink/ink95.xml"/><Relationship Id="rId90" Type="http://schemas.openxmlformats.org/officeDocument/2006/relationships/customXml" Target="../ink/ink68.xml"/><Relationship Id="rId165" Type="http://schemas.openxmlformats.org/officeDocument/2006/relationships/image" Target="../media/image104.png"/><Relationship Id="rId186" Type="http://schemas.openxmlformats.org/officeDocument/2006/relationships/customXml" Target="../ink/ink116.xml"/><Relationship Id="rId211" Type="http://schemas.openxmlformats.org/officeDocument/2006/relationships/image" Target="../media/image127.png"/><Relationship Id="rId232" Type="http://schemas.openxmlformats.org/officeDocument/2006/relationships/customXml" Target="../ink/ink139.xml"/><Relationship Id="rId27" Type="http://schemas.openxmlformats.org/officeDocument/2006/relationships/image" Target="../media/image35.png"/><Relationship Id="rId48" Type="http://schemas.openxmlformats.org/officeDocument/2006/relationships/customXml" Target="../ink/ink47.xml"/><Relationship Id="rId69" Type="http://schemas.openxmlformats.org/officeDocument/2006/relationships/image" Target="../media/image56.png"/><Relationship Id="rId113" Type="http://schemas.openxmlformats.org/officeDocument/2006/relationships/image" Target="../media/image78.png"/><Relationship Id="rId134" Type="http://schemas.openxmlformats.org/officeDocument/2006/relationships/customXml" Target="../ink/ink9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5.xml"/><Relationship Id="rId13" Type="http://schemas.openxmlformats.org/officeDocument/2006/relationships/image" Target="../media/image544.png"/><Relationship Id="rId18" Type="http://schemas.openxmlformats.org/officeDocument/2006/relationships/customXml" Target="../ink/ink610.xml"/><Relationship Id="rId26" Type="http://schemas.openxmlformats.org/officeDocument/2006/relationships/customXml" Target="../ink/ink614.xml"/><Relationship Id="rId39" Type="http://schemas.openxmlformats.org/officeDocument/2006/relationships/image" Target="../media/image557.png"/><Relationship Id="rId3" Type="http://schemas.openxmlformats.org/officeDocument/2006/relationships/image" Target="../media/image539.png"/><Relationship Id="rId21" Type="http://schemas.openxmlformats.org/officeDocument/2006/relationships/image" Target="../media/image548.png"/><Relationship Id="rId34" Type="http://schemas.openxmlformats.org/officeDocument/2006/relationships/customXml" Target="../ink/ink618.xml"/><Relationship Id="rId42" Type="http://schemas.openxmlformats.org/officeDocument/2006/relationships/customXml" Target="../ink/ink622.xml"/><Relationship Id="rId47" Type="http://schemas.openxmlformats.org/officeDocument/2006/relationships/image" Target="../media/image561.png"/><Relationship Id="rId7" Type="http://schemas.openxmlformats.org/officeDocument/2006/relationships/image" Target="../media/image541.png"/><Relationship Id="rId12" Type="http://schemas.openxmlformats.org/officeDocument/2006/relationships/customXml" Target="../ink/ink607.xml"/><Relationship Id="rId17" Type="http://schemas.openxmlformats.org/officeDocument/2006/relationships/image" Target="../media/image546.png"/><Relationship Id="rId25" Type="http://schemas.openxmlformats.org/officeDocument/2006/relationships/image" Target="../media/image550.png"/><Relationship Id="rId33" Type="http://schemas.openxmlformats.org/officeDocument/2006/relationships/image" Target="../media/image554.png"/><Relationship Id="rId38" Type="http://schemas.openxmlformats.org/officeDocument/2006/relationships/customXml" Target="../ink/ink620.xml"/><Relationship Id="rId46" Type="http://schemas.openxmlformats.org/officeDocument/2006/relationships/customXml" Target="../ink/ink624.xml"/><Relationship Id="rId2" Type="http://schemas.openxmlformats.org/officeDocument/2006/relationships/customXml" Target="../ink/ink602.xml"/><Relationship Id="rId16" Type="http://schemas.openxmlformats.org/officeDocument/2006/relationships/customXml" Target="../ink/ink609.xml"/><Relationship Id="rId20" Type="http://schemas.openxmlformats.org/officeDocument/2006/relationships/customXml" Target="../ink/ink611.xml"/><Relationship Id="rId29" Type="http://schemas.openxmlformats.org/officeDocument/2006/relationships/image" Target="../media/image552.png"/><Relationship Id="rId41" Type="http://schemas.openxmlformats.org/officeDocument/2006/relationships/image" Target="../media/image55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04.xml"/><Relationship Id="rId11" Type="http://schemas.openxmlformats.org/officeDocument/2006/relationships/image" Target="../media/image543.png"/><Relationship Id="rId24" Type="http://schemas.openxmlformats.org/officeDocument/2006/relationships/customXml" Target="../ink/ink613.xml"/><Relationship Id="rId32" Type="http://schemas.openxmlformats.org/officeDocument/2006/relationships/customXml" Target="../ink/ink617.xml"/><Relationship Id="rId37" Type="http://schemas.openxmlformats.org/officeDocument/2006/relationships/image" Target="../media/image556.png"/><Relationship Id="rId40" Type="http://schemas.openxmlformats.org/officeDocument/2006/relationships/customXml" Target="../ink/ink621.xml"/><Relationship Id="rId45" Type="http://schemas.openxmlformats.org/officeDocument/2006/relationships/image" Target="../media/image560.png"/><Relationship Id="rId5" Type="http://schemas.openxmlformats.org/officeDocument/2006/relationships/image" Target="../media/image540.png"/><Relationship Id="rId15" Type="http://schemas.openxmlformats.org/officeDocument/2006/relationships/image" Target="../media/image545.png"/><Relationship Id="rId23" Type="http://schemas.openxmlformats.org/officeDocument/2006/relationships/image" Target="../media/image549.png"/><Relationship Id="rId28" Type="http://schemas.openxmlformats.org/officeDocument/2006/relationships/customXml" Target="../ink/ink615.xml"/><Relationship Id="rId36" Type="http://schemas.openxmlformats.org/officeDocument/2006/relationships/customXml" Target="../ink/ink619.xml"/><Relationship Id="rId10" Type="http://schemas.openxmlformats.org/officeDocument/2006/relationships/customXml" Target="../ink/ink606.xml"/><Relationship Id="rId19" Type="http://schemas.openxmlformats.org/officeDocument/2006/relationships/image" Target="../media/image547.png"/><Relationship Id="rId31" Type="http://schemas.openxmlformats.org/officeDocument/2006/relationships/image" Target="../media/image553.png"/><Relationship Id="rId44" Type="http://schemas.openxmlformats.org/officeDocument/2006/relationships/customXml" Target="../ink/ink623.xml"/><Relationship Id="rId4" Type="http://schemas.openxmlformats.org/officeDocument/2006/relationships/customXml" Target="../ink/ink603.xml"/><Relationship Id="rId9" Type="http://schemas.openxmlformats.org/officeDocument/2006/relationships/image" Target="../media/image542.png"/><Relationship Id="rId14" Type="http://schemas.openxmlformats.org/officeDocument/2006/relationships/customXml" Target="../ink/ink608.xml"/><Relationship Id="rId22" Type="http://schemas.openxmlformats.org/officeDocument/2006/relationships/customXml" Target="../ink/ink612.xml"/><Relationship Id="rId27" Type="http://schemas.openxmlformats.org/officeDocument/2006/relationships/image" Target="../media/image551.png"/><Relationship Id="rId30" Type="http://schemas.openxmlformats.org/officeDocument/2006/relationships/customXml" Target="../ink/ink616.xml"/><Relationship Id="rId35" Type="http://schemas.openxmlformats.org/officeDocument/2006/relationships/image" Target="../media/image555.png"/><Relationship Id="rId43" Type="http://schemas.openxmlformats.org/officeDocument/2006/relationships/image" Target="../media/image5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8.xml"/><Relationship Id="rId13" Type="http://schemas.openxmlformats.org/officeDocument/2006/relationships/customXml" Target="../ink/ink631.xml"/><Relationship Id="rId18" Type="http://schemas.openxmlformats.org/officeDocument/2006/relationships/image" Target="../media/image569.png"/><Relationship Id="rId26" Type="http://schemas.openxmlformats.org/officeDocument/2006/relationships/image" Target="../media/image573.png"/><Relationship Id="rId3" Type="http://schemas.openxmlformats.org/officeDocument/2006/relationships/image" Target="../media/image562.png"/><Relationship Id="rId21" Type="http://schemas.openxmlformats.org/officeDocument/2006/relationships/customXml" Target="../ink/ink635.xml"/><Relationship Id="rId34" Type="http://schemas.openxmlformats.org/officeDocument/2006/relationships/image" Target="../media/image577.png"/><Relationship Id="rId7" Type="http://schemas.openxmlformats.org/officeDocument/2006/relationships/image" Target="../media/image564.png"/><Relationship Id="rId12" Type="http://schemas.openxmlformats.org/officeDocument/2006/relationships/image" Target="../media/image566.png"/><Relationship Id="rId17" Type="http://schemas.openxmlformats.org/officeDocument/2006/relationships/customXml" Target="../ink/ink633.xml"/><Relationship Id="rId25" Type="http://schemas.openxmlformats.org/officeDocument/2006/relationships/customXml" Target="../ink/ink637.xml"/><Relationship Id="rId33" Type="http://schemas.openxmlformats.org/officeDocument/2006/relationships/customXml" Target="../ink/ink641.xml"/><Relationship Id="rId38" Type="http://schemas.openxmlformats.org/officeDocument/2006/relationships/image" Target="../media/image579.png"/><Relationship Id="rId2" Type="http://schemas.openxmlformats.org/officeDocument/2006/relationships/customXml" Target="../ink/ink625.xml"/><Relationship Id="rId16" Type="http://schemas.openxmlformats.org/officeDocument/2006/relationships/image" Target="../media/image568.png"/><Relationship Id="rId20" Type="http://schemas.openxmlformats.org/officeDocument/2006/relationships/image" Target="../media/image570.png"/><Relationship Id="rId29" Type="http://schemas.openxmlformats.org/officeDocument/2006/relationships/customXml" Target="../ink/ink63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27.xml"/><Relationship Id="rId11" Type="http://schemas.openxmlformats.org/officeDocument/2006/relationships/customXml" Target="../ink/ink630.xml"/><Relationship Id="rId24" Type="http://schemas.openxmlformats.org/officeDocument/2006/relationships/image" Target="../media/image572.png"/><Relationship Id="rId32" Type="http://schemas.openxmlformats.org/officeDocument/2006/relationships/image" Target="../media/image576.png"/><Relationship Id="rId37" Type="http://schemas.openxmlformats.org/officeDocument/2006/relationships/customXml" Target="../ink/ink643.xml"/><Relationship Id="rId5" Type="http://schemas.openxmlformats.org/officeDocument/2006/relationships/image" Target="../media/image563.png"/><Relationship Id="rId15" Type="http://schemas.openxmlformats.org/officeDocument/2006/relationships/customXml" Target="../ink/ink632.xml"/><Relationship Id="rId23" Type="http://schemas.openxmlformats.org/officeDocument/2006/relationships/customXml" Target="../ink/ink636.xml"/><Relationship Id="rId28" Type="http://schemas.openxmlformats.org/officeDocument/2006/relationships/image" Target="../media/image574.png"/><Relationship Id="rId36" Type="http://schemas.openxmlformats.org/officeDocument/2006/relationships/image" Target="../media/image578.png"/><Relationship Id="rId10" Type="http://schemas.openxmlformats.org/officeDocument/2006/relationships/image" Target="../media/image565.png"/><Relationship Id="rId19" Type="http://schemas.openxmlformats.org/officeDocument/2006/relationships/customXml" Target="../ink/ink634.xml"/><Relationship Id="rId31" Type="http://schemas.openxmlformats.org/officeDocument/2006/relationships/customXml" Target="../ink/ink640.xml"/><Relationship Id="rId4" Type="http://schemas.openxmlformats.org/officeDocument/2006/relationships/customXml" Target="../ink/ink626.xml"/><Relationship Id="rId9" Type="http://schemas.openxmlformats.org/officeDocument/2006/relationships/customXml" Target="../ink/ink629.xml"/><Relationship Id="rId14" Type="http://schemas.openxmlformats.org/officeDocument/2006/relationships/image" Target="../media/image567.png"/><Relationship Id="rId22" Type="http://schemas.openxmlformats.org/officeDocument/2006/relationships/image" Target="../media/image571.png"/><Relationship Id="rId27" Type="http://schemas.openxmlformats.org/officeDocument/2006/relationships/customXml" Target="../ink/ink638.xml"/><Relationship Id="rId30" Type="http://schemas.openxmlformats.org/officeDocument/2006/relationships/image" Target="../media/image575.png"/><Relationship Id="rId35" Type="http://schemas.openxmlformats.org/officeDocument/2006/relationships/customXml" Target="../ink/ink64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5.png"/><Relationship Id="rId18" Type="http://schemas.openxmlformats.org/officeDocument/2006/relationships/customXml" Target="../ink/ink652.xml"/><Relationship Id="rId26" Type="http://schemas.openxmlformats.org/officeDocument/2006/relationships/customXml" Target="../ink/ink656.xml"/><Relationship Id="rId39" Type="http://schemas.openxmlformats.org/officeDocument/2006/relationships/image" Target="../media/image598.png"/><Relationship Id="rId21" Type="http://schemas.openxmlformats.org/officeDocument/2006/relationships/image" Target="../media/image589.png"/><Relationship Id="rId34" Type="http://schemas.openxmlformats.org/officeDocument/2006/relationships/customXml" Target="../ink/ink660.xml"/><Relationship Id="rId42" Type="http://schemas.openxmlformats.org/officeDocument/2006/relationships/customXml" Target="../ink/ink664.xml"/><Relationship Id="rId47" Type="http://schemas.openxmlformats.org/officeDocument/2006/relationships/image" Target="../media/image602.png"/><Relationship Id="rId50" Type="http://schemas.openxmlformats.org/officeDocument/2006/relationships/customXml" Target="../ink/ink668.xml"/><Relationship Id="rId55" Type="http://schemas.openxmlformats.org/officeDocument/2006/relationships/image" Target="../media/image606.png"/><Relationship Id="rId63" Type="http://schemas.openxmlformats.org/officeDocument/2006/relationships/image" Target="../media/image610.png"/><Relationship Id="rId68" Type="http://schemas.openxmlformats.org/officeDocument/2006/relationships/customXml" Target="../ink/ink677.xml"/><Relationship Id="rId76" Type="http://schemas.openxmlformats.org/officeDocument/2006/relationships/customXml" Target="../ink/ink681.xml"/><Relationship Id="rId84" Type="http://schemas.openxmlformats.org/officeDocument/2006/relationships/customXml" Target="../ink/ink685.xml"/><Relationship Id="rId89" Type="http://schemas.openxmlformats.org/officeDocument/2006/relationships/image" Target="../media/image623.png"/><Relationship Id="rId7" Type="http://schemas.openxmlformats.org/officeDocument/2006/relationships/image" Target="../media/image582.png"/><Relationship Id="rId71" Type="http://schemas.openxmlformats.org/officeDocument/2006/relationships/image" Target="../media/image614.png"/><Relationship Id="rId92" Type="http://schemas.openxmlformats.org/officeDocument/2006/relationships/customXml" Target="../ink/ink689.xml"/><Relationship Id="rId2" Type="http://schemas.openxmlformats.org/officeDocument/2006/relationships/customXml" Target="../ink/ink644.xml"/><Relationship Id="rId16" Type="http://schemas.openxmlformats.org/officeDocument/2006/relationships/customXml" Target="../ink/ink651.xml"/><Relationship Id="rId29" Type="http://schemas.openxmlformats.org/officeDocument/2006/relationships/image" Target="../media/image593.png"/><Relationship Id="rId11" Type="http://schemas.openxmlformats.org/officeDocument/2006/relationships/image" Target="../media/image584.png"/><Relationship Id="rId24" Type="http://schemas.openxmlformats.org/officeDocument/2006/relationships/customXml" Target="../ink/ink655.xml"/><Relationship Id="rId32" Type="http://schemas.openxmlformats.org/officeDocument/2006/relationships/customXml" Target="../ink/ink659.xml"/><Relationship Id="rId37" Type="http://schemas.openxmlformats.org/officeDocument/2006/relationships/image" Target="../media/image597.png"/><Relationship Id="rId40" Type="http://schemas.openxmlformats.org/officeDocument/2006/relationships/customXml" Target="../ink/ink663.xml"/><Relationship Id="rId45" Type="http://schemas.openxmlformats.org/officeDocument/2006/relationships/image" Target="../media/image601.png"/><Relationship Id="rId53" Type="http://schemas.openxmlformats.org/officeDocument/2006/relationships/image" Target="../media/image605.png"/><Relationship Id="rId58" Type="http://schemas.openxmlformats.org/officeDocument/2006/relationships/customXml" Target="../ink/ink672.xml"/><Relationship Id="rId66" Type="http://schemas.openxmlformats.org/officeDocument/2006/relationships/customXml" Target="../ink/ink676.xml"/><Relationship Id="rId74" Type="http://schemas.openxmlformats.org/officeDocument/2006/relationships/customXml" Target="../ink/ink680.xml"/><Relationship Id="rId79" Type="http://schemas.openxmlformats.org/officeDocument/2006/relationships/image" Target="../media/image618.png"/><Relationship Id="rId87" Type="http://schemas.openxmlformats.org/officeDocument/2006/relationships/image" Target="../media/image622.png"/><Relationship Id="rId5" Type="http://schemas.openxmlformats.org/officeDocument/2006/relationships/image" Target="../media/image581.png"/><Relationship Id="rId61" Type="http://schemas.openxmlformats.org/officeDocument/2006/relationships/image" Target="../media/image609.png"/><Relationship Id="rId82" Type="http://schemas.openxmlformats.org/officeDocument/2006/relationships/customXml" Target="../ink/ink684.xml"/><Relationship Id="rId90" Type="http://schemas.openxmlformats.org/officeDocument/2006/relationships/customXml" Target="../ink/ink688.xml"/><Relationship Id="rId95" Type="http://schemas.openxmlformats.org/officeDocument/2006/relationships/image" Target="../media/image626.png"/><Relationship Id="rId19" Type="http://schemas.openxmlformats.org/officeDocument/2006/relationships/image" Target="../media/image588.png"/><Relationship Id="rId14" Type="http://schemas.openxmlformats.org/officeDocument/2006/relationships/customXml" Target="../ink/ink650.xml"/><Relationship Id="rId22" Type="http://schemas.openxmlformats.org/officeDocument/2006/relationships/customXml" Target="../ink/ink654.xml"/><Relationship Id="rId27" Type="http://schemas.openxmlformats.org/officeDocument/2006/relationships/image" Target="../media/image592.png"/><Relationship Id="rId30" Type="http://schemas.openxmlformats.org/officeDocument/2006/relationships/customXml" Target="../ink/ink658.xml"/><Relationship Id="rId35" Type="http://schemas.openxmlformats.org/officeDocument/2006/relationships/image" Target="../media/image596.png"/><Relationship Id="rId43" Type="http://schemas.openxmlformats.org/officeDocument/2006/relationships/image" Target="../media/image600.png"/><Relationship Id="rId48" Type="http://schemas.openxmlformats.org/officeDocument/2006/relationships/customXml" Target="../ink/ink667.xml"/><Relationship Id="rId56" Type="http://schemas.openxmlformats.org/officeDocument/2006/relationships/customXml" Target="../ink/ink671.xml"/><Relationship Id="rId64" Type="http://schemas.openxmlformats.org/officeDocument/2006/relationships/customXml" Target="../ink/ink675.xml"/><Relationship Id="rId69" Type="http://schemas.openxmlformats.org/officeDocument/2006/relationships/image" Target="../media/image613.png"/><Relationship Id="rId77" Type="http://schemas.openxmlformats.org/officeDocument/2006/relationships/image" Target="../media/image617.png"/><Relationship Id="rId8" Type="http://schemas.openxmlformats.org/officeDocument/2006/relationships/customXml" Target="../ink/ink647.xml"/><Relationship Id="rId51" Type="http://schemas.openxmlformats.org/officeDocument/2006/relationships/image" Target="../media/image604.png"/><Relationship Id="rId72" Type="http://schemas.openxmlformats.org/officeDocument/2006/relationships/customXml" Target="../ink/ink679.xml"/><Relationship Id="rId80" Type="http://schemas.openxmlformats.org/officeDocument/2006/relationships/customXml" Target="../ink/ink683.xml"/><Relationship Id="rId85" Type="http://schemas.openxmlformats.org/officeDocument/2006/relationships/image" Target="../media/image621.png"/><Relationship Id="rId93" Type="http://schemas.openxmlformats.org/officeDocument/2006/relationships/image" Target="../media/image625.png"/><Relationship Id="rId3" Type="http://schemas.openxmlformats.org/officeDocument/2006/relationships/image" Target="../media/image580.png"/><Relationship Id="rId12" Type="http://schemas.openxmlformats.org/officeDocument/2006/relationships/customXml" Target="../ink/ink649.xml"/><Relationship Id="rId17" Type="http://schemas.openxmlformats.org/officeDocument/2006/relationships/image" Target="../media/image587.png"/><Relationship Id="rId25" Type="http://schemas.openxmlformats.org/officeDocument/2006/relationships/image" Target="../media/image591.png"/><Relationship Id="rId33" Type="http://schemas.openxmlformats.org/officeDocument/2006/relationships/image" Target="../media/image595.png"/><Relationship Id="rId38" Type="http://schemas.openxmlformats.org/officeDocument/2006/relationships/customXml" Target="../ink/ink662.xml"/><Relationship Id="rId46" Type="http://schemas.openxmlformats.org/officeDocument/2006/relationships/customXml" Target="../ink/ink666.xml"/><Relationship Id="rId59" Type="http://schemas.openxmlformats.org/officeDocument/2006/relationships/image" Target="../media/image608.png"/><Relationship Id="rId67" Type="http://schemas.openxmlformats.org/officeDocument/2006/relationships/image" Target="../media/image612.png"/><Relationship Id="rId20" Type="http://schemas.openxmlformats.org/officeDocument/2006/relationships/customXml" Target="../ink/ink653.xml"/><Relationship Id="rId41" Type="http://schemas.openxmlformats.org/officeDocument/2006/relationships/image" Target="../media/image599.png"/><Relationship Id="rId54" Type="http://schemas.openxmlformats.org/officeDocument/2006/relationships/customXml" Target="../ink/ink670.xml"/><Relationship Id="rId62" Type="http://schemas.openxmlformats.org/officeDocument/2006/relationships/customXml" Target="../ink/ink674.xml"/><Relationship Id="rId70" Type="http://schemas.openxmlformats.org/officeDocument/2006/relationships/customXml" Target="../ink/ink678.xml"/><Relationship Id="rId75" Type="http://schemas.openxmlformats.org/officeDocument/2006/relationships/image" Target="../media/image616.png"/><Relationship Id="rId83" Type="http://schemas.openxmlformats.org/officeDocument/2006/relationships/image" Target="../media/image620.png"/><Relationship Id="rId88" Type="http://schemas.openxmlformats.org/officeDocument/2006/relationships/customXml" Target="../ink/ink687.xml"/><Relationship Id="rId91" Type="http://schemas.openxmlformats.org/officeDocument/2006/relationships/image" Target="../media/image6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46.xml"/><Relationship Id="rId15" Type="http://schemas.openxmlformats.org/officeDocument/2006/relationships/image" Target="../media/image586.png"/><Relationship Id="rId23" Type="http://schemas.openxmlformats.org/officeDocument/2006/relationships/image" Target="../media/image590.png"/><Relationship Id="rId28" Type="http://schemas.openxmlformats.org/officeDocument/2006/relationships/customXml" Target="../ink/ink657.xml"/><Relationship Id="rId36" Type="http://schemas.openxmlformats.org/officeDocument/2006/relationships/customXml" Target="../ink/ink661.xml"/><Relationship Id="rId49" Type="http://schemas.openxmlformats.org/officeDocument/2006/relationships/image" Target="../media/image603.png"/><Relationship Id="rId57" Type="http://schemas.openxmlformats.org/officeDocument/2006/relationships/image" Target="../media/image607.png"/><Relationship Id="rId10" Type="http://schemas.openxmlformats.org/officeDocument/2006/relationships/customXml" Target="../ink/ink648.xml"/><Relationship Id="rId31" Type="http://schemas.openxmlformats.org/officeDocument/2006/relationships/image" Target="../media/image594.png"/><Relationship Id="rId44" Type="http://schemas.openxmlformats.org/officeDocument/2006/relationships/customXml" Target="../ink/ink665.xml"/><Relationship Id="rId52" Type="http://schemas.openxmlformats.org/officeDocument/2006/relationships/customXml" Target="../ink/ink669.xml"/><Relationship Id="rId60" Type="http://schemas.openxmlformats.org/officeDocument/2006/relationships/customXml" Target="../ink/ink673.xml"/><Relationship Id="rId65" Type="http://schemas.openxmlformats.org/officeDocument/2006/relationships/image" Target="../media/image611.png"/><Relationship Id="rId73" Type="http://schemas.openxmlformats.org/officeDocument/2006/relationships/image" Target="../media/image615.png"/><Relationship Id="rId78" Type="http://schemas.openxmlformats.org/officeDocument/2006/relationships/customXml" Target="../ink/ink682.xml"/><Relationship Id="rId81" Type="http://schemas.openxmlformats.org/officeDocument/2006/relationships/image" Target="../media/image619.png"/><Relationship Id="rId86" Type="http://schemas.openxmlformats.org/officeDocument/2006/relationships/customXml" Target="../ink/ink686.xml"/><Relationship Id="rId94" Type="http://schemas.openxmlformats.org/officeDocument/2006/relationships/customXml" Target="../ink/ink690.xml"/><Relationship Id="rId4" Type="http://schemas.openxmlformats.org/officeDocument/2006/relationships/customXml" Target="../ink/ink645.xml"/><Relationship Id="rId9" Type="http://schemas.openxmlformats.org/officeDocument/2006/relationships/image" Target="../media/image583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0.png"/><Relationship Id="rId18" Type="http://schemas.openxmlformats.org/officeDocument/2006/relationships/customXml" Target="../ink/ink699.xml"/><Relationship Id="rId26" Type="http://schemas.openxmlformats.org/officeDocument/2006/relationships/customXml" Target="../ink/ink703.xml"/><Relationship Id="rId39" Type="http://schemas.openxmlformats.org/officeDocument/2006/relationships/image" Target="../media/image643.png"/><Relationship Id="rId21" Type="http://schemas.openxmlformats.org/officeDocument/2006/relationships/image" Target="../media/image634.png"/><Relationship Id="rId34" Type="http://schemas.openxmlformats.org/officeDocument/2006/relationships/customXml" Target="../ink/ink707.xml"/><Relationship Id="rId42" Type="http://schemas.openxmlformats.org/officeDocument/2006/relationships/customXml" Target="../ink/ink711.xml"/><Relationship Id="rId47" Type="http://schemas.openxmlformats.org/officeDocument/2006/relationships/image" Target="../media/image647.png"/><Relationship Id="rId50" Type="http://schemas.openxmlformats.org/officeDocument/2006/relationships/customXml" Target="../ink/ink715.xml"/><Relationship Id="rId55" Type="http://schemas.openxmlformats.org/officeDocument/2006/relationships/image" Target="../media/image651.png"/><Relationship Id="rId7" Type="http://schemas.openxmlformats.org/officeDocument/2006/relationships/image" Target="../media/image627.png"/><Relationship Id="rId12" Type="http://schemas.openxmlformats.org/officeDocument/2006/relationships/customXml" Target="../ink/ink696.xml"/><Relationship Id="rId17" Type="http://schemas.openxmlformats.org/officeDocument/2006/relationships/image" Target="../media/image632.png"/><Relationship Id="rId25" Type="http://schemas.openxmlformats.org/officeDocument/2006/relationships/image" Target="../media/image636.png"/><Relationship Id="rId33" Type="http://schemas.openxmlformats.org/officeDocument/2006/relationships/image" Target="../media/image640.png"/><Relationship Id="rId38" Type="http://schemas.openxmlformats.org/officeDocument/2006/relationships/customXml" Target="../ink/ink709.xml"/><Relationship Id="rId46" Type="http://schemas.openxmlformats.org/officeDocument/2006/relationships/customXml" Target="../ink/ink713.xml"/><Relationship Id="rId2" Type="http://schemas.openxmlformats.org/officeDocument/2006/relationships/customXml" Target="../ink/ink691.xml"/><Relationship Id="rId16" Type="http://schemas.openxmlformats.org/officeDocument/2006/relationships/customXml" Target="../ink/ink698.xml"/><Relationship Id="rId20" Type="http://schemas.openxmlformats.org/officeDocument/2006/relationships/customXml" Target="../ink/ink700.xml"/><Relationship Id="rId29" Type="http://schemas.openxmlformats.org/officeDocument/2006/relationships/image" Target="../media/image638.png"/><Relationship Id="rId41" Type="http://schemas.openxmlformats.org/officeDocument/2006/relationships/image" Target="../media/image644.png"/><Relationship Id="rId54" Type="http://schemas.openxmlformats.org/officeDocument/2006/relationships/customXml" Target="../ink/ink7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93.xml"/><Relationship Id="rId11" Type="http://schemas.openxmlformats.org/officeDocument/2006/relationships/image" Target="../media/image629.png"/><Relationship Id="rId24" Type="http://schemas.openxmlformats.org/officeDocument/2006/relationships/customXml" Target="../ink/ink702.xml"/><Relationship Id="rId32" Type="http://schemas.openxmlformats.org/officeDocument/2006/relationships/customXml" Target="../ink/ink706.xml"/><Relationship Id="rId37" Type="http://schemas.openxmlformats.org/officeDocument/2006/relationships/image" Target="../media/image642.png"/><Relationship Id="rId40" Type="http://schemas.openxmlformats.org/officeDocument/2006/relationships/customXml" Target="../ink/ink710.xml"/><Relationship Id="rId45" Type="http://schemas.openxmlformats.org/officeDocument/2006/relationships/image" Target="../media/image646.png"/><Relationship Id="rId53" Type="http://schemas.openxmlformats.org/officeDocument/2006/relationships/image" Target="../media/image650.png"/><Relationship Id="rId5" Type="http://schemas.openxmlformats.org/officeDocument/2006/relationships/image" Target="../media/image6260.png"/><Relationship Id="rId15" Type="http://schemas.openxmlformats.org/officeDocument/2006/relationships/image" Target="../media/image631.png"/><Relationship Id="rId23" Type="http://schemas.openxmlformats.org/officeDocument/2006/relationships/image" Target="../media/image635.png"/><Relationship Id="rId28" Type="http://schemas.openxmlformats.org/officeDocument/2006/relationships/customXml" Target="../ink/ink704.xml"/><Relationship Id="rId36" Type="http://schemas.openxmlformats.org/officeDocument/2006/relationships/customXml" Target="../ink/ink708.xml"/><Relationship Id="rId49" Type="http://schemas.openxmlformats.org/officeDocument/2006/relationships/image" Target="../media/image648.png"/><Relationship Id="rId57" Type="http://schemas.openxmlformats.org/officeDocument/2006/relationships/image" Target="../media/image652.png"/><Relationship Id="rId10" Type="http://schemas.openxmlformats.org/officeDocument/2006/relationships/customXml" Target="../ink/ink695.xml"/><Relationship Id="rId19" Type="http://schemas.openxmlformats.org/officeDocument/2006/relationships/image" Target="../media/image633.png"/><Relationship Id="rId31" Type="http://schemas.openxmlformats.org/officeDocument/2006/relationships/image" Target="../media/image639.png"/><Relationship Id="rId44" Type="http://schemas.openxmlformats.org/officeDocument/2006/relationships/customXml" Target="../ink/ink712.xml"/><Relationship Id="rId52" Type="http://schemas.openxmlformats.org/officeDocument/2006/relationships/customXml" Target="../ink/ink716.xml"/><Relationship Id="rId4" Type="http://schemas.openxmlformats.org/officeDocument/2006/relationships/customXml" Target="../ink/ink692.xml"/><Relationship Id="rId9" Type="http://schemas.openxmlformats.org/officeDocument/2006/relationships/image" Target="../media/image628.png"/><Relationship Id="rId14" Type="http://schemas.openxmlformats.org/officeDocument/2006/relationships/customXml" Target="../ink/ink697.xml"/><Relationship Id="rId22" Type="http://schemas.openxmlformats.org/officeDocument/2006/relationships/customXml" Target="../ink/ink701.xml"/><Relationship Id="rId27" Type="http://schemas.openxmlformats.org/officeDocument/2006/relationships/image" Target="../media/image637.png"/><Relationship Id="rId30" Type="http://schemas.openxmlformats.org/officeDocument/2006/relationships/customXml" Target="../ink/ink705.xml"/><Relationship Id="rId35" Type="http://schemas.openxmlformats.org/officeDocument/2006/relationships/image" Target="../media/image641.png"/><Relationship Id="rId43" Type="http://schemas.openxmlformats.org/officeDocument/2006/relationships/image" Target="../media/image645.png"/><Relationship Id="rId48" Type="http://schemas.openxmlformats.org/officeDocument/2006/relationships/customXml" Target="../ink/ink714.xml"/><Relationship Id="rId56" Type="http://schemas.openxmlformats.org/officeDocument/2006/relationships/customXml" Target="../ink/ink718.xml"/><Relationship Id="rId8" Type="http://schemas.openxmlformats.org/officeDocument/2006/relationships/customXml" Target="../ink/ink694.xml"/><Relationship Id="rId51" Type="http://schemas.openxmlformats.org/officeDocument/2006/relationships/image" Target="../media/image649.png"/><Relationship Id="rId3" Type="http://schemas.openxmlformats.org/officeDocument/2006/relationships/image" Target="../media/image6250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63.png"/><Relationship Id="rId21" Type="http://schemas.openxmlformats.org/officeDocument/2006/relationships/customXml" Target="../ink/ink729.xml"/><Relationship Id="rId42" Type="http://schemas.openxmlformats.org/officeDocument/2006/relationships/image" Target="../media/image671.png"/><Relationship Id="rId47" Type="http://schemas.openxmlformats.org/officeDocument/2006/relationships/customXml" Target="../ink/ink742.xml"/><Relationship Id="rId63" Type="http://schemas.openxmlformats.org/officeDocument/2006/relationships/customXml" Target="../ink/ink750.xml"/><Relationship Id="rId68" Type="http://schemas.openxmlformats.org/officeDocument/2006/relationships/image" Target="../media/image684.png"/><Relationship Id="rId84" Type="http://schemas.openxmlformats.org/officeDocument/2006/relationships/image" Target="../media/image692.png"/><Relationship Id="rId89" Type="http://schemas.openxmlformats.org/officeDocument/2006/relationships/customXml" Target="../ink/ink763.xml"/><Relationship Id="rId7" Type="http://schemas.openxmlformats.org/officeDocument/2006/relationships/customXml" Target="../ink/ink722.xml"/><Relationship Id="rId71" Type="http://schemas.openxmlformats.org/officeDocument/2006/relationships/customXml" Target="../ink/ink754.xml"/><Relationship Id="rId92" Type="http://schemas.openxmlformats.org/officeDocument/2006/relationships/image" Target="../media/image696.png"/><Relationship Id="rId2" Type="http://schemas.openxmlformats.org/officeDocument/2006/relationships/customXml" Target="../ink/ink719.xml"/><Relationship Id="rId16" Type="http://schemas.openxmlformats.org/officeDocument/2006/relationships/image" Target="../media/image658.png"/><Relationship Id="rId29" Type="http://schemas.openxmlformats.org/officeDocument/2006/relationships/customXml" Target="../ink/ink733.xml"/><Relationship Id="rId107" Type="http://schemas.openxmlformats.org/officeDocument/2006/relationships/customXml" Target="../ink/ink772.xml"/><Relationship Id="rId11" Type="http://schemas.openxmlformats.org/officeDocument/2006/relationships/customXml" Target="../ink/ink724.xml"/><Relationship Id="rId24" Type="http://schemas.openxmlformats.org/officeDocument/2006/relationships/image" Target="../media/image662.png"/><Relationship Id="rId32" Type="http://schemas.openxmlformats.org/officeDocument/2006/relationships/image" Target="../media/image666.png"/><Relationship Id="rId37" Type="http://schemas.openxmlformats.org/officeDocument/2006/relationships/customXml" Target="../ink/ink737.xml"/><Relationship Id="rId40" Type="http://schemas.openxmlformats.org/officeDocument/2006/relationships/image" Target="../media/image670.png"/><Relationship Id="rId45" Type="http://schemas.openxmlformats.org/officeDocument/2006/relationships/customXml" Target="../ink/ink741.xml"/><Relationship Id="rId53" Type="http://schemas.openxmlformats.org/officeDocument/2006/relationships/customXml" Target="../ink/ink745.xml"/><Relationship Id="rId58" Type="http://schemas.openxmlformats.org/officeDocument/2006/relationships/image" Target="../media/image679.png"/><Relationship Id="rId66" Type="http://schemas.openxmlformats.org/officeDocument/2006/relationships/image" Target="../media/image683.png"/><Relationship Id="rId74" Type="http://schemas.openxmlformats.org/officeDocument/2006/relationships/image" Target="../media/image687.png"/><Relationship Id="rId79" Type="http://schemas.openxmlformats.org/officeDocument/2006/relationships/customXml" Target="../ink/ink758.xml"/><Relationship Id="rId87" Type="http://schemas.openxmlformats.org/officeDocument/2006/relationships/customXml" Target="../ink/ink762.xml"/><Relationship Id="rId102" Type="http://schemas.openxmlformats.org/officeDocument/2006/relationships/image" Target="../media/image701.png"/><Relationship Id="rId5" Type="http://schemas.openxmlformats.org/officeDocument/2006/relationships/image" Target="../media/image653.png"/><Relationship Id="rId61" Type="http://schemas.openxmlformats.org/officeDocument/2006/relationships/customXml" Target="../ink/ink749.xml"/><Relationship Id="rId82" Type="http://schemas.openxmlformats.org/officeDocument/2006/relationships/image" Target="../media/image691.png"/><Relationship Id="rId90" Type="http://schemas.openxmlformats.org/officeDocument/2006/relationships/image" Target="../media/image695.png"/><Relationship Id="rId95" Type="http://schemas.openxmlformats.org/officeDocument/2006/relationships/customXml" Target="../ink/ink766.xml"/><Relationship Id="rId19" Type="http://schemas.openxmlformats.org/officeDocument/2006/relationships/customXml" Target="../ink/ink728.xml"/><Relationship Id="rId14" Type="http://schemas.openxmlformats.org/officeDocument/2006/relationships/image" Target="../media/image657.png"/><Relationship Id="rId22" Type="http://schemas.openxmlformats.org/officeDocument/2006/relationships/image" Target="../media/image661.png"/><Relationship Id="rId27" Type="http://schemas.openxmlformats.org/officeDocument/2006/relationships/customXml" Target="../ink/ink732.xml"/><Relationship Id="rId30" Type="http://schemas.openxmlformats.org/officeDocument/2006/relationships/image" Target="../media/image665.png"/><Relationship Id="rId35" Type="http://schemas.openxmlformats.org/officeDocument/2006/relationships/customXml" Target="../ink/ink736.xml"/><Relationship Id="rId43" Type="http://schemas.openxmlformats.org/officeDocument/2006/relationships/customXml" Target="../ink/ink740.xml"/><Relationship Id="rId48" Type="http://schemas.openxmlformats.org/officeDocument/2006/relationships/image" Target="../media/image674.png"/><Relationship Id="rId56" Type="http://schemas.openxmlformats.org/officeDocument/2006/relationships/image" Target="../media/image678.png"/><Relationship Id="rId64" Type="http://schemas.openxmlformats.org/officeDocument/2006/relationships/image" Target="../media/image682.png"/><Relationship Id="rId69" Type="http://schemas.openxmlformats.org/officeDocument/2006/relationships/customXml" Target="../ink/ink753.xml"/><Relationship Id="rId77" Type="http://schemas.openxmlformats.org/officeDocument/2006/relationships/customXml" Target="../ink/ink757.xml"/><Relationship Id="rId100" Type="http://schemas.openxmlformats.org/officeDocument/2006/relationships/image" Target="../media/image700.png"/><Relationship Id="rId105" Type="http://schemas.openxmlformats.org/officeDocument/2006/relationships/customXml" Target="../ink/ink771.xml"/><Relationship Id="rId8" Type="http://schemas.openxmlformats.org/officeDocument/2006/relationships/image" Target="../media/image654.png"/><Relationship Id="rId51" Type="http://schemas.openxmlformats.org/officeDocument/2006/relationships/customXml" Target="../ink/ink744.xml"/><Relationship Id="rId72" Type="http://schemas.openxmlformats.org/officeDocument/2006/relationships/image" Target="../media/image686.png"/><Relationship Id="rId80" Type="http://schemas.openxmlformats.org/officeDocument/2006/relationships/image" Target="../media/image690.png"/><Relationship Id="rId85" Type="http://schemas.openxmlformats.org/officeDocument/2006/relationships/customXml" Target="../ink/ink761.xml"/><Relationship Id="rId93" Type="http://schemas.openxmlformats.org/officeDocument/2006/relationships/customXml" Target="../ink/ink765.xml"/><Relationship Id="rId98" Type="http://schemas.openxmlformats.org/officeDocument/2006/relationships/image" Target="../media/image699.png"/><Relationship Id="rId3" Type="http://schemas.openxmlformats.org/officeDocument/2006/relationships/image" Target="../media/image6520.png"/><Relationship Id="rId12" Type="http://schemas.openxmlformats.org/officeDocument/2006/relationships/image" Target="../media/image656.png"/><Relationship Id="rId17" Type="http://schemas.openxmlformats.org/officeDocument/2006/relationships/customXml" Target="../ink/ink727.xml"/><Relationship Id="rId25" Type="http://schemas.openxmlformats.org/officeDocument/2006/relationships/customXml" Target="../ink/ink731.xml"/><Relationship Id="rId33" Type="http://schemas.openxmlformats.org/officeDocument/2006/relationships/customXml" Target="../ink/ink735.xml"/><Relationship Id="rId38" Type="http://schemas.openxmlformats.org/officeDocument/2006/relationships/image" Target="../media/image669.png"/><Relationship Id="rId46" Type="http://schemas.openxmlformats.org/officeDocument/2006/relationships/image" Target="../media/image673.png"/><Relationship Id="rId59" Type="http://schemas.openxmlformats.org/officeDocument/2006/relationships/customXml" Target="../ink/ink748.xml"/><Relationship Id="rId67" Type="http://schemas.openxmlformats.org/officeDocument/2006/relationships/customXml" Target="../ink/ink752.xml"/><Relationship Id="rId103" Type="http://schemas.openxmlformats.org/officeDocument/2006/relationships/customXml" Target="../ink/ink770.xml"/><Relationship Id="rId108" Type="http://schemas.openxmlformats.org/officeDocument/2006/relationships/image" Target="../media/image704.png"/><Relationship Id="rId20" Type="http://schemas.openxmlformats.org/officeDocument/2006/relationships/image" Target="../media/image660.png"/><Relationship Id="rId41" Type="http://schemas.openxmlformats.org/officeDocument/2006/relationships/customXml" Target="../ink/ink739.xml"/><Relationship Id="rId54" Type="http://schemas.openxmlformats.org/officeDocument/2006/relationships/image" Target="../media/image677.png"/><Relationship Id="rId62" Type="http://schemas.openxmlformats.org/officeDocument/2006/relationships/image" Target="../media/image681.png"/><Relationship Id="rId70" Type="http://schemas.openxmlformats.org/officeDocument/2006/relationships/image" Target="../media/image685.png"/><Relationship Id="rId75" Type="http://schemas.openxmlformats.org/officeDocument/2006/relationships/customXml" Target="../ink/ink756.xml"/><Relationship Id="rId83" Type="http://schemas.openxmlformats.org/officeDocument/2006/relationships/customXml" Target="../ink/ink760.xml"/><Relationship Id="rId88" Type="http://schemas.openxmlformats.org/officeDocument/2006/relationships/image" Target="../media/image694.png"/><Relationship Id="rId91" Type="http://schemas.openxmlformats.org/officeDocument/2006/relationships/customXml" Target="../ink/ink764.xml"/><Relationship Id="rId96" Type="http://schemas.openxmlformats.org/officeDocument/2006/relationships/image" Target="../media/image69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21.xml"/><Relationship Id="rId15" Type="http://schemas.openxmlformats.org/officeDocument/2006/relationships/customXml" Target="../ink/ink726.xml"/><Relationship Id="rId23" Type="http://schemas.openxmlformats.org/officeDocument/2006/relationships/customXml" Target="../ink/ink730.xml"/><Relationship Id="rId28" Type="http://schemas.openxmlformats.org/officeDocument/2006/relationships/image" Target="../media/image664.png"/><Relationship Id="rId36" Type="http://schemas.openxmlformats.org/officeDocument/2006/relationships/image" Target="../media/image668.png"/><Relationship Id="rId49" Type="http://schemas.openxmlformats.org/officeDocument/2006/relationships/customXml" Target="../ink/ink743.xml"/><Relationship Id="rId57" Type="http://schemas.openxmlformats.org/officeDocument/2006/relationships/customXml" Target="../ink/ink747.xml"/><Relationship Id="rId106" Type="http://schemas.openxmlformats.org/officeDocument/2006/relationships/image" Target="../media/image703.png"/><Relationship Id="rId10" Type="http://schemas.openxmlformats.org/officeDocument/2006/relationships/image" Target="../media/image655.png"/><Relationship Id="rId31" Type="http://schemas.openxmlformats.org/officeDocument/2006/relationships/customXml" Target="../ink/ink734.xml"/><Relationship Id="rId44" Type="http://schemas.openxmlformats.org/officeDocument/2006/relationships/image" Target="../media/image672.png"/><Relationship Id="rId52" Type="http://schemas.openxmlformats.org/officeDocument/2006/relationships/image" Target="../media/image676.png"/><Relationship Id="rId60" Type="http://schemas.openxmlformats.org/officeDocument/2006/relationships/image" Target="../media/image680.png"/><Relationship Id="rId65" Type="http://schemas.openxmlformats.org/officeDocument/2006/relationships/customXml" Target="../ink/ink751.xml"/><Relationship Id="rId73" Type="http://schemas.openxmlformats.org/officeDocument/2006/relationships/customXml" Target="../ink/ink755.xml"/><Relationship Id="rId78" Type="http://schemas.openxmlformats.org/officeDocument/2006/relationships/image" Target="../media/image689.png"/><Relationship Id="rId81" Type="http://schemas.openxmlformats.org/officeDocument/2006/relationships/customXml" Target="../ink/ink759.xml"/><Relationship Id="rId86" Type="http://schemas.openxmlformats.org/officeDocument/2006/relationships/image" Target="../media/image693.png"/><Relationship Id="rId94" Type="http://schemas.openxmlformats.org/officeDocument/2006/relationships/image" Target="../media/image697.png"/><Relationship Id="rId99" Type="http://schemas.openxmlformats.org/officeDocument/2006/relationships/customXml" Target="../ink/ink768.xml"/><Relationship Id="rId101" Type="http://schemas.openxmlformats.org/officeDocument/2006/relationships/customXml" Target="../ink/ink769.xml"/><Relationship Id="rId4" Type="http://schemas.openxmlformats.org/officeDocument/2006/relationships/customXml" Target="../ink/ink720.xml"/><Relationship Id="rId9" Type="http://schemas.openxmlformats.org/officeDocument/2006/relationships/customXml" Target="../ink/ink723.xml"/><Relationship Id="rId13" Type="http://schemas.openxmlformats.org/officeDocument/2006/relationships/customXml" Target="../ink/ink725.xml"/><Relationship Id="rId18" Type="http://schemas.openxmlformats.org/officeDocument/2006/relationships/image" Target="../media/image659.png"/><Relationship Id="rId39" Type="http://schemas.openxmlformats.org/officeDocument/2006/relationships/customXml" Target="../ink/ink738.xml"/><Relationship Id="rId34" Type="http://schemas.openxmlformats.org/officeDocument/2006/relationships/image" Target="../media/image667.png"/><Relationship Id="rId50" Type="http://schemas.openxmlformats.org/officeDocument/2006/relationships/image" Target="../media/image675.png"/><Relationship Id="rId55" Type="http://schemas.openxmlformats.org/officeDocument/2006/relationships/customXml" Target="../ink/ink746.xml"/><Relationship Id="rId76" Type="http://schemas.openxmlformats.org/officeDocument/2006/relationships/image" Target="../media/image688.png"/><Relationship Id="rId97" Type="http://schemas.openxmlformats.org/officeDocument/2006/relationships/customXml" Target="../ink/ink767.xml"/><Relationship Id="rId104" Type="http://schemas.openxmlformats.org/officeDocument/2006/relationships/image" Target="../media/image702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9.png"/><Relationship Id="rId18" Type="http://schemas.openxmlformats.org/officeDocument/2006/relationships/customXml" Target="../ink/ink781.xml"/><Relationship Id="rId26" Type="http://schemas.openxmlformats.org/officeDocument/2006/relationships/customXml" Target="../ink/ink785.xml"/><Relationship Id="rId39" Type="http://schemas.openxmlformats.org/officeDocument/2006/relationships/image" Target="../media/image722.png"/><Relationship Id="rId21" Type="http://schemas.openxmlformats.org/officeDocument/2006/relationships/image" Target="../media/image713.png"/><Relationship Id="rId34" Type="http://schemas.openxmlformats.org/officeDocument/2006/relationships/customXml" Target="../ink/ink789.xml"/><Relationship Id="rId42" Type="http://schemas.openxmlformats.org/officeDocument/2006/relationships/customXml" Target="../ink/ink793.xml"/><Relationship Id="rId47" Type="http://schemas.openxmlformats.org/officeDocument/2006/relationships/customXml" Target="../ink/ink796.xml"/><Relationship Id="rId50" Type="http://schemas.openxmlformats.org/officeDocument/2006/relationships/image" Target="../media/image727.png"/><Relationship Id="rId55" Type="http://schemas.openxmlformats.org/officeDocument/2006/relationships/customXml" Target="../ink/ink800.xml"/><Relationship Id="rId63" Type="http://schemas.openxmlformats.org/officeDocument/2006/relationships/customXml" Target="../ink/ink804.xml"/><Relationship Id="rId68" Type="http://schemas.openxmlformats.org/officeDocument/2006/relationships/image" Target="../media/image736.png"/><Relationship Id="rId76" Type="http://schemas.openxmlformats.org/officeDocument/2006/relationships/image" Target="../media/image740.png"/><Relationship Id="rId7" Type="http://schemas.openxmlformats.org/officeDocument/2006/relationships/image" Target="../media/image706.png"/><Relationship Id="rId71" Type="http://schemas.openxmlformats.org/officeDocument/2006/relationships/customXml" Target="../ink/ink808.xml"/><Relationship Id="rId2" Type="http://schemas.openxmlformats.org/officeDocument/2006/relationships/customXml" Target="../ink/ink773.xml"/><Relationship Id="rId16" Type="http://schemas.openxmlformats.org/officeDocument/2006/relationships/customXml" Target="../ink/ink780.xml"/><Relationship Id="rId29" Type="http://schemas.openxmlformats.org/officeDocument/2006/relationships/image" Target="../media/image717.png"/><Relationship Id="rId11" Type="http://schemas.openxmlformats.org/officeDocument/2006/relationships/image" Target="../media/image708.png"/><Relationship Id="rId24" Type="http://schemas.openxmlformats.org/officeDocument/2006/relationships/customXml" Target="../ink/ink784.xml"/><Relationship Id="rId32" Type="http://schemas.openxmlformats.org/officeDocument/2006/relationships/customXml" Target="../ink/ink788.xml"/><Relationship Id="rId37" Type="http://schemas.openxmlformats.org/officeDocument/2006/relationships/image" Target="../media/image721.png"/><Relationship Id="rId40" Type="http://schemas.openxmlformats.org/officeDocument/2006/relationships/customXml" Target="../ink/ink792.xml"/><Relationship Id="rId45" Type="http://schemas.openxmlformats.org/officeDocument/2006/relationships/image" Target="../media/image725.png"/><Relationship Id="rId53" Type="http://schemas.openxmlformats.org/officeDocument/2006/relationships/customXml" Target="../ink/ink799.xml"/><Relationship Id="rId58" Type="http://schemas.openxmlformats.org/officeDocument/2006/relationships/image" Target="../media/image731.png"/><Relationship Id="rId66" Type="http://schemas.openxmlformats.org/officeDocument/2006/relationships/image" Target="../media/image735.png"/><Relationship Id="rId74" Type="http://schemas.openxmlformats.org/officeDocument/2006/relationships/image" Target="../media/image739.png"/><Relationship Id="rId79" Type="http://schemas.openxmlformats.org/officeDocument/2006/relationships/customXml" Target="../ink/ink812.xml"/><Relationship Id="rId5" Type="http://schemas.openxmlformats.org/officeDocument/2006/relationships/image" Target="../media/image705.png"/><Relationship Id="rId61" Type="http://schemas.openxmlformats.org/officeDocument/2006/relationships/customXml" Target="../ink/ink803.xml"/><Relationship Id="rId10" Type="http://schemas.openxmlformats.org/officeDocument/2006/relationships/customXml" Target="../ink/ink777.xml"/><Relationship Id="rId19" Type="http://schemas.openxmlformats.org/officeDocument/2006/relationships/image" Target="../media/image712.png"/><Relationship Id="rId31" Type="http://schemas.openxmlformats.org/officeDocument/2006/relationships/image" Target="../media/image718.png"/><Relationship Id="rId44" Type="http://schemas.openxmlformats.org/officeDocument/2006/relationships/customXml" Target="../ink/ink794.xml"/><Relationship Id="rId52" Type="http://schemas.openxmlformats.org/officeDocument/2006/relationships/image" Target="../media/image728.png"/><Relationship Id="rId60" Type="http://schemas.openxmlformats.org/officeDocument/2006/relationships/image" Target="../media/image732.png"/><Relationship Id="rId65" Type="http://schemas.openxmlformats.org/officeDocument/2006/relationships/customXml" Target="../ink/ink805.xml"/><Relationship Id="rId73" Type="http://schemas.openxmlformats.org/officeDocument/2006/relationships/customXml" Target="../ink/ink809.xml"/><Relationship Id="rId78" Type="http://schemas.openxmlformats.org/officeDocument/2006/relationships/image" Target="../media/image741.png"/><Relationship Id="rId4" Type="http://schemas.openxmlformats.org/officeDocument/2006/relationships/customXml" Target="../ink/ink774.xml"/><Relationship Id="rId9" Type="http://schemas.openxmlformats.org/officeDocument/2006/relationships/image" Target="../media/image707.png"/><Relationship Id="rId14" Type="http://schemas.openxmlformats.org/officeDocument/2006/relationships/customXml" Target="../ink/ink779.xml"/><Relationship Id="rId22" Type="http://schemas.openxmlformats.org/officeDocument/2006/relationships/customXml" Target="../ink/ink783.xml"/><Relationship Id="rId27" Type="http://schemas.openxmlformats.org/officeDocument/2006/relationships/image" Target="../media/image716.png"/><Relationship Id="rId30" Type="http://schemas.openxmlformats.org/officeDocument/2006/relationships/customXml" Target="../ink/ink787.xml"/><Relationship Id="rId35" Type="http://schemas.openxmlformats.org/officeDocument/2006/relationships/image" Target="../media/image720.png"/><Relationship Id="rId43" Type="http://schemas.openxmlformats.org/officeDocument/2006/relationships/image" Target="../media/image724.png"/><Relationship Id="rId48" Type="http://schemas.openxmlformats.org/officeDocument/2006/relationships/image" Target="../media/image726.png"/><Relationship Id="rId56" Type="http://schemas.openxmlformats.org/officeDocument/2006/relationships/image" Target="../media/image730.png"/><Relationship Id="rId64" Type="http://schemas.openxmlformats.org/officeDocument/2006/relationships/image" Target="../media/image734.png"/><Relationship Id="rId69" Type="http://schemas.openxmlformats.org/officeDocument/2006/relationships/customXml" Target="../ink/ink807.xml"/><Relationship Id="rId77" Type="http://schemas.openxmlformats.org/officeDocument/2006/relationships/customXml" Target="../ink/ink811.xml"/><Relationship Id="rId8" Type="http://schemas.openxmlformats.org/officeDocument/2006/relationships/customXml" Target="../ink/ink776.xml"/><Relationship Id="rId51" Type="http://schemas.openxmlformats.org/officeDocument/2006/relationships/customXml" Target="../ink/ink798.xml"/><Relationship Id="rId72" Type="http://schemas.openxmlformats.org/officeDocument/2006/relationships/image" Target="../media/image738.png"/><Relationship Id="rId80" Type="http://schemas.openxmlformats.org/officeDocument/2006/relationships/image" Target="../media/image742.png"/><Relationship Id="rId3" Type="http://schemas.openxmlformats.org/officeDocument/2006/relationships/image" Target="../media/image7040.png"/><Relationship Id="rId12" Type="http://schemas.openxmlformats.org/officeDocument/2006/relationships/customXml" Target="../ink/ink778.xml"/><Relationship Id="rId17" Type="http://schemas.openxmlformats.org/officeDocument/2006/relationships/image" Target="../media/image711.png"/><Relationship Id="rId25" Type="http://schemas.openxmlformats.org/officeDocument/2006/relationships/image" Target="../media/image715.png"/><Relationship Id="rId33" Type="http://schemas.openxmlformats.org/officeDocument/2006/relationships/image" Target="../media/image719.png"/><Relationship Id="rId38" Type="http://schemas.openxmlformats.org/officeDocument/2006/relationships/customXml" Target="../ink/ink791.xml"/><Relationship Id="rId46" Type="http://schemas.openxmlformats.org/officeDocument/2006/relationships/customXml" Target="../ink/ink795.xml"/><Relationship Id="rId59" Type="http://schemas.openxmlformats.org/officeDocument/2006/relationships/customXml" Target="../ink/ink802.xml"/><Relationship Id="rId67" Type="http://schemas.openxmlformats.org/officeDocument/2006/relationships/customXml" Target="../ink/ink806.xml"/><Relationship Id="rId20" Type="http://schemas.openxmlformats.org/officeDocument/2006/relationships/customXml" Target="../ink/ink782.xml"/><Relationship Id="rId41" Type="http://schemas.openxmlformats.org/officeDocument/2006/relationships/image" Target="../media/image723.png"/><Relationship Id="rId54" Type="http://schemas.openxmlformats.org/officeDocument/2006/relationships/image" Target="../media/image729.png"/><Relationship Id="rId62" Type="http://schemas.openxmlformats.org/officeDocument/2006/relationships/image" Target="../media/image733.png"/><Relationship Id="rId70" Type="http://schemas.openxmlformats.org/officeDocument/2006/relationships/image" Target="../media/image737.png"/><Relationship Id="rId75" Type="http://schemas.openxmlformats.org/officeDocument/2006/relationships/customXml" Target="../ink/ink8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75.xml"/><Relationship Id="rId15" Type="http://schemas.openxmlformats.org/officeDocument/2006/relationships/image" Target="../media/image710.png"/><Relationship Id="rId23" Type="http://schemas.openxmlformats.org/officeDocument/2006/relationships/image" Target="../media/image714.png"/><Relationship Id="rId28" Type="http://schemas.openxmlformats.org/officeDocument/2006/relationships/customXml" Target="../ink/ink786.xml"/><Relationship Id="rId36" Type="http://schemas.openxmlformats.org/officeDocument/2006/relationships/customXml" Target="../ink/ink790.xml"/><Relationship Id="rId49" Type="http://schemas.openxmlformats.org/officeDocument/2006/relationships/customXml" Target="../ink/ink797.xml"/><Relationship Id="rId57" Type="http://schemas.openxmlformats.org/officeDocument/2006/relationships/customXml" Target="../ink/ink801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19.xml"/><Relationship Id="rId18" Type="http://schemas.openxmlformats.org/officeDocument/2006/relationships/image" Target="../media/image750.png"/><Relationship Id="rId26" Type="http://schemas.openxmlformats.org/officeDocument/2006/relationships/image" Target="../media/image754.png"/><Relationship Id="rId39" Type="http://schemas.openxmlformats.org/officeDocument/2006/relationships/image" Target="../media/image760.png"/><Relationship Id="rId21" Type="http://schemas.openxmlformats.org/officeDocument/2006/relationships/customXml" Target="../ink/ink823.xml"/><Relationship Id="rId34" Type="http://schemas.openxmlformats.org/officeDocument/2006/relationships/customXml" Target="../ink/ink830.xml"/><Relationship Id="rId42" Type="http://schemas.openxmlformats.org/officeDocument/2006/relationships/customXml" Target="../ink/ink834.xml"/><Relationship Id="rId47" Type="http://schemas.openxmlformats.org/officeDocument/2006/relationships/customXml" Target="../ink/ink837.xml"/><Relationship Id="rId50" Type="http://schemas.openxmlformats.org/officeDocument/2006/relationships/image" Target="../media/image765.png"/><Relationship Id="rId55" Type="http://schemas.openxmlformats.org/officeDocument/2006/relationships/customXml" Target="../ink/ink841.xml"/><Relationship Id="rId63" Type="http://schemas.openxmlformats.org/officeDocument/2006/relationships/customXml" Target="../ink/ink845.xml"/><Relationship Id="rId68" Type="http://schemas.openxmlformats.org/officeDocument/2006/relationships/image" Target="../media/image774.png"/><Relationship Id="rId76" Type="http://schemas.openxmlformats.org/officeDocument/2006/relationships/image" Target="../media/image778.png"/><Relationship Id="rId84" Type="http://schemas.openxmlformats.org/officeDocument/2006/relationships/image" Target="../media/image782.png"/><Relationship Id="rId89" Type="http://schemas.openxmlformats.org/officeDocument/2006/relationships/customXml" Target="../ink/ink858.xml"/><Relationship Id="rId7" Type="http://schemas.openxmlformats.org/officeDocument/2006/relationships/customXml" Target="../ink/ink816.xml"/><Relationship Id="rId71" Type="http://schemas.openxmlformats.org/officeDocument/2006/relationships/customXml" Target="../ink/ink849.xml"/><Relationship Id="rId92" Type="http://schemas.openxmlformats.org/officeDocument/2006/relationships/image" Target="../media/image786.png"/><Relationship Id="rId2" Type="http://schemas.openxmlformats.org/officeDocument/2006/relationships/customXml" Target="../ink/ink813.xml"/><Relationship Id="rId16" Type="http://schemas.openxmlformats.org/officeDocument/2006/relationships/image" Target="../media/image749.png"/><Relationship Id="rId29" Type="http://schemas.openxmlformats.org/officeDocument/2006/relationships/customXml" Target="../ink/ink827.xml"/><Relationship Id="rId11" Type="http://schemas.openxmlformats.org/officeDocument/2006/relationships/customXml" Target="../ink/ink818.xml"/><Relationship Id="rId24" Type="http://schemas.openxmlformats.org/officeDocument/2006/relationships/image" Target="../media/image753.png"/><Relationship Id="rId32" Type="http://schemas.openxmlformats.org/officeDocument/2006/relationships/customXml" Target="../ink/ink829.xml"/><Relationship Id="rId37" Type="http://schemas.openxmlformats.org/officeDocument/2006/relationships/image" Target="../media/image759.png"/><Relationship Id="rId40" Type="http://schemas.openxmlformats.org/officeDocument/2006/relationships/customXml" Target="../ink/ink833.xml"/><Relationship Id="rId45" Type="http://schemas.openxmlformats.org/officeDocument/2006/relationships/customXml" Target="../ink/ink836.xml"/><Relationship Id="rId53" Type="http://schemas.openxmlformats.org/officeDocument/2006/relationships/customXml" Target="../ink/ink840.xml"/><Relationship Id="rId58" Type="http://schemas.openxmlformats.org/officeDocument/2006/relationships/image" Target="../media/image769.png"/><Relationship Id="rId66" Type="http://schemas.openxmlformats.org/officeDocument/2006/relationships/image" Target="../media/image773.png"/><Relationship Id="rId74" Type="http://schemas.openxmlformats.org/officeDocument/2006/relationships/image" Target="../media/image777.png"/><Relationship Id="rId79" Type="http://schemas.openxmlformats.org/officeDocument/2006/relationships/customXml" Target="../ink/ink853.xml"/><Relationship Id="rId87" Type="http://schemas.openxmlformats.org/officeDocument/2006/relationships/customXml" Target="../ink/ink857.xml"/><Relationship Id="rId5" Type="http://schemas.openxmlformats.org/officeDocument/2006/relationships/customXml" Target="../ink/ink815.xml"/><Relationship Id="rId61" Type="http://schemas.openxmlformats.org/officeDocument/2006/relationships/customXml" Target="../ink/ink844.xml"/><Relationship Id="rId82" Type="http://schemas.openxmlformats.org/officeDocument/2006/relationships/image" Target="../media/image781.png"/><Relationship Id="rId90" Type="http://schemas.openxmlformats.org/officeDocument/2006/relationships/image" Target="../media/image785.png"/><Relationship Id="rId19" Type="http://schemas.openxmlformats.org/officeDocument/2006/relationships/customXml" Target="../ink/ink822.xml"/><Relationship Id="rId14" Type="http://schemas.openxmlformats.org/officeDocument/2006/relationships/image" Target="../media/image748.png"/><Relationship Id="rId22" Type="http://schemas.openxmlformats.org/officeDocument/2006/relationships/image" Target="../media/image752.png"/><Relationship Id="rId27" Type="http://schemas.openxmlformats.org/officeDocument/2006/relationships/customXml" Target="../ink/ink826.xml"/><Relationship Id="rId30" Type="http://schemas.openxmlformats.org/officeDocument/2006/relationships/image" Target="../media/image756.png"/><Relationship Id="rId35" Type="http://schemas.openxmlformats.org/officeDocument/2006/relationships/image" Target="../media/image758.png"/><Relationship Id="rId43" Type="http://schemas.openxmlformats.org/officeDocument/2006/relationships/image" Target="../media/image762.png"/><Relationship Id="rId48" Type="http://schemas.openxmlformats.org/officeDocument/2006/relationships/image" Target="../media/image764.png"/><Relationship Id="rId56" Type="http://schemas.openxmlformats.org/officeDocument/2006/relationships/image" Target="../media/image768.png"/><Relationship Id="rId64" Type="http://schemas.openxmlformats.org/officeDocument/2006/relationships/image" Target="../media/image772.png"/><Relationship Id="rId69" Type="http://schemas.openxmlformats.org/officeDocument/2006/relationships/customXml" Target="../ink/ink848.xml"/><Relationship Id="rId77" Type="http://schemas.openxmlformats.org/officeDocument/2006/relationships/customXml" Target="../ink/ink852.xml"/><Relationship Id="rId8" Type="http://schemas.openxmlformats.org/officeDocument/2006/relationships/image" Target="../media/image745.png"/><Relationship Id="rId51" Type="http://schemas.openxmlformats.org/officeDocument/2006/relationships/customXml" Target="../ink/ink839.xml"/><Relationship Id="rId72" Type="http://schemas.openxmlformats.org/officeDocument/2006/relationships/image" Target="../media/image776.png"/><Relationship Id="rId80" Type="http://schemas.openxmlformats.org/officeDocument/2006/relationships/image" Target="../media/image780.png"/><Relationship Id="rId85" Type="http://schemas.openxmlformats.org/officeDocument/2006/relationships/customXml" Target="../ink/ink856.xml"/><Relationship Id="rId93" Type="http://schemas.openxmlformats.org/officeDocument/2006/relationships/customXml" Target="../ink/ink860.xml"/><Relationship Id="rId3" Type="http://schemas.openxmlformats.org/officeDocument/2006/relationships/image" Target="../media/image743.png"/><Relationship Id="rId12" Type="http://schemas.openxmlformats.org/officeDocument/2006/relationships/image" Target="../media/image747.png"/><Relationship Id="rId17" Type="http://schemas.openxmlformats.org/officeDocument/2006/relationships/customXml" Target="../ink/ink821.xml"/><Relationship Id="rId25" Type="http://schemas.openxmlformats.org/officeDocument/2006/relationships/customXml" Target="../ink/ink825.xml"/><Relationship Id="rId33" Type="http://schemas.openxmlformats.org/officeDocument/2006/relationships/image" Target="../media/image757.png"/><Relationship Id="rId38" Type="http://schemas.openxmlformats.org/officeDocument/2006/relationships/customXml" Target="../ink/ink832.xml"/><Relationship Id="rId46" Type="http://schemas.openxmlformats.org/officeDocument/2006/relationships/image" Target="../media/image763.png"/><Relationship Id="rId59" Type="http://schemas.openxmlformats.org/officeDocument/2006/relationships/customXml" Target="../ink/ink843.xml"/><Relationship Id="rId67" Type="http://schemas.openxmlformats.org/officeDocument/2006/relationships/customXml" Target="../ink/ink847.xml"/><Relationship Id="rId20" Type="http://schemas.openxmlformats.org/officeDocument/2006/relationships/image" Target="../media/image751.png"/><Relationship Id="rId41" Type="http://schemas.openxmlformats.org/officeDocument/2006/relationships/image" Target="../media/image761.png"/><Relationship Id="rId54" Type="http://schemas.openxmlformats.org/officeDocument/2006/relationships/image" Target="../media/image767.png"/><Relationship Id="rId62" Type="http://schemas.openxmlformats.org/officeDocument/2006/relationships/image" Target="../media/image771.png"/><Relationship Id="rId70" Type="http://schemas.openxmlformats.org/officeDocument/2006/relationships/image" Target="../media/image775.png"/><Relationship Id="rId75" Type="http://schemas.openxmlformats.org/officeDocument/2006/relationships/customXml" Target="../ink/ink851.xml"/><Relationship Id="rId83" Type="http://schemas.openxmlformats.org/officeDocument/2006/relationships/customXml" Target="../ink/ink855.xml"/><Relationship Id="rId88" Type="http://schemas.openxmlformats.org/officeDocument/2006/relationships/image" Target="../media/image784.png"/><Relationship Id="rId91" Type="http://schemas.openxmlformats.org/officeDocument/2006/relationships/customXml" Target="../ink/ink8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4.png"/><Relationship Id="rId15" Type="http://schemas.openxmlformats.org/officeDocument/2006/relationships/customXml" Target="../ink/ink820.xml"/><Relationship Id="rId23" Type="http://schemas.openxmlformats.org/officeDocument/2006/relationships/customXml" Target="../ink/ink824.xml"/><Relationship Id="rId28" Type="http://schemas.openxmlformats.org/officeDocument/2006/relationships/image" Target="../media/image755.png"/><Relationship Id="rId36" Type="http://schemas.openxmlformats.org/officeDocument/2006/relationships/customXml" Target="../ink/ink831.xml"/><Relationship Id="rId49" Type="http://schemas.openxmlformats.org/officeDocument/2006/relationships/customXml" Target="../ink/ink838.xml"/><Relationship Id="rId57" Type="http://schemas.openxmlformats.org/officeDocument/2006/relationships/customXml" Target="../ink/ink842.xml"/><Relationship Id="rId10" Type="http://schemas.openxmlformats.org/officeDocument/2006/relationships/image" Target="../media/image746.png"/><Relationship Id="rId31" Type="http://schemas.openxmlformats.org/officeDocument/2006/relationships/customXml" Target="../ink/ink828.xml"/><Relationship Id="rId44" Type="http://schemas.openxmlformats.org/officeDocument/2006/relationships/customXml" Target="../ink/ink835.xml"/><Relationship Id="rId52" Type="http://schemas.openxmlformats.org/officeDocument/2006/relationships/image" Target="../media/image766.png"/><Relationship Id="rId60" Type="http://schemas.openxmlformats.org/officeDocument/2006/relationships/image" Target="../media/image770.png"/><Relationship Id="rId65" Type="http://schemas.openxmlformats.org/officeDocument/2006/relationships/customXml" Target="../ink/ink846.xml"/><Relationship Id="rId73" Type="http://schemas.openxmlformats.org/officeDocument/2006/relationships/customXml" Target="../ink/ink850.xml"/><Relationship Id="rId78" Type="http://schemas.openxmlformats.org/officeDocument/2006/relationships/image" Target="../media/image779.png"/><Relationship Id="rId81" Type="http://schemas.openxmlformats.org/officeDocument/2006/relationships/customXml" Target="../ink/ink854.xml"/><Relationship Id="rId86" Type="http://schemas.openxmlformats.org/officeDocument/2006/relationships/image" Target="../media/image783.png"/><Relationship Id="rId94" Type="http://schemas.openxmlformats.org/officeDocument/2006/relationships/image" Target="../media/image787.png"/><Relationship Id="rId4" Type="http://schemas.openxmlformats.org/officeDocument/2006/relationships/customXml" Target="../ink/ink814.xml"/><Relationship Id="rId9" Type="http://schemas.openxmlformats.org/officeDocument/2006/relationships/customXml" Target="../ink/ink81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64.xml"/><Relationship Id="rId13" Type="http://schemas.openxmlformats.org/officeDocument/2006/relationships/image" Target="../media/image7870.png"/><Relationship Id="rId18" Type="http://schemas.openxmlformats.org/officeDocument/2006/relationships/customXml" Target="../ink/ink869.xml"/><Relationship Id="rId26" Type="http://schemas.openxmlformats.org/officeDocument/2006/relationships/customXml" Target="../ink/ink873.xml"/><Relationship Id="rId39" Type="http://schemas.openxmlformats.org/officeDocument/2006/relationships/image" Target="../media/image800.png"/><Relationship Id="rId3" Type="http://schemas.openxmlformats.org/officeDocument/2006/relationships/image" Target="../media/image7820.png"/><Relationship Id="rId21" Type="http://schemas.openxmlformats.org/officeDocument/2006/relationships/image" Target="../media/image791.png"/><Relationship Id="rId34" Type="http://schemas.openxmlformats.org/officeDocument/2006/relationships/customXml" Target="../ink/ink877.xml"/><Relationship Id="rId7" Type="http://schemas.openxmlformats.org/officeDocument/2006/relationships/image" Target="../media/image7840.png"/><Relationship Id="rId12" Type="http://schemas.openxmlformats.org/officeDocument/2006/relationships/customXml" Target="../ink/ink866.xml"/><Relationship Id="rId17" Type="http://schemas.openxmlformats.org/officeDocument/2006/relationships/image" Target="../media/image789.png"/><Relationship Id="rId25" Type="http://schemas.openxmlformats.org/officeDocument/2006/relationships/image" Target="../media/image793.png"/><Relationship Id="rId33" Type="http://schemas.openxmlformats.org/officeDocument/2006/relationships/image" Target="../media/image797.png"/><Relationship Id="rId38" Type="http://schemas.openxmlformats.org/officeDocument/2006/relationships/customXml" Target="../ink/ink879.xml"/><Relationship Id="rId2" Type="http://schemas.openxmlformats.org/officeDocument/2006/relationships/customXml" Target="../ink/ink861.xml"/><Relationship Id="rId16" Type="http://schemas.openxmlformats.org/officeDocument/2006/relationships/customXml" Target="../ink/ink868.xml"/><Relationship Id="rId20" Type="http://schemas.openxmlformats.org/officeDocument/2006/relationships/customXml" Target="../ink/ink870.xml"/><Relationship Id="rId29" Type="http://schemas.openxmlformats.org/officeDocument/2006/relationships/image" Target="../media/image79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63.xml"/><Relationship Id="rId11" Type="http://schemas.openxmlformats.org/officeDocument/2006/relationships/image" Target="../media/image7860.png"/><Relationship Id="rId24" Type="http://schemas.openxmlformats.org/officeDocument/2006/relationships/customXml" Target="../ink/ink872.xml"/><Relationship Id="rId32" Type="http://schemas.openxmlformats.org/officeDocument/2006/relationships/customXml" Target="../ink/ink876.xml"/><Relationship Id="rId37" Type="http://schemas.openxmlformats.org/officeDocument/2006/relationships/image" Target="../media/image799.png"/><Relationship Id="rId5" Type="http://schemas.openxmlformats.org/officeDocument/2006/relationships/image" Target="../media/image7830.png"/><Relationship Id="rId15" Type="http://schemas.openxmlformats.org/officeDocument/2006/relationships/image" Target="../media/image788.png"/><Relationship Id="rId23" Type="http://schemas.openxmlformats.org/officeDocument/2006/relationships/image" Target="../media/image792.png"/><Relationship Id="rId28" Type="http://schemas.openxmlformats.org/officeDocument/2006/relationships/customXml" Target="../ink/ink874.xml"/><Relationship Id="rId36" Type="http://schemas.openxmlformats.org/officeDocument/2006/relationships/customXml" Target="../ink/ink878.xml"/><Relationship Id="rId10" Type="http://schemas.openxmlformats.org/officeDocument/2006/relationships/customXml" Target="../ink/ink865.xml"/><Relationship Id="rId19" Type="http://schemas.openxmlformats.org/officeDocument/2006/relationships/image" Target="../media/image790.png"/><Relationship Id="rId31" Type="http://schemas.openxmlformats.org/officeDocument/2006/relationships/image" Target="../media/image796.png"/><Relationship Id="rId4" Type="http://schemas.openxmlformats.org/officeDocument/2006/relationships/customXml" Target="../ink/ink862.xml"/><Relationship Id="rId9" Type="http://schemas.openxmlformats.org/officeDocument/2006/relationships/image" Target="../media/image7850.png"/><Relationship Id="rId14" Type="http://schemas.openxmlformats.org/officeDocument/2006/relationships/customXml" Target="../ink/ink867.xml"/><Relationship Id="rId22" Type="http://schemas.openxmlformats.org/officeDocument/2006/relationships/customXml" Target="../ink/ink871.xml"/><Relationship Id="rId27" Type="http://schemas.openxmlformats.org/officeDocument/2006/relationships/image" Target="../media/image794.png"/><Relationship Id="rId30" Type="http://schemas.openxmlformats.org/officeDocument/2006/relationships/customXml" Target="../ink/ink875.xml"/><Relationship Id="rId35" Type="http://schemas.openxmlformats.org/officeDocument/2006/relationships/image" Target="../media/image79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83.xml"/><Relationship Id="rId13" Type="http://schemas.openxmlformats.org/officeDocument/2006/relationships/image" Target="../media/image806.png"/><Relationship Id="rId3" Type="http://schemas.openxmlformats.org/officeDocument/2006/relationships/image" Target="../media/image801.png"/><Relationship Id="rId7" Type="http://schemas.openxmlformats.org/officeDocument/2006/relationships/image" Target="../media/image803.png"/><Relationship Id="rId12" Type="http://schemas.openxmlformats.org/officeDocument/2006/relationships/customXml" Target="../ink/ink885.xml"/><Relationship Id="rId17" Type="http://schemas.openxmlformats.org/officeDocument/2006/relationships/image" Target="../media/image808.png"/><Relationship Id="rId2" Type="http://schemas.openxmlformats.org/officeDocument/2006/relationships/customXml" Target="../ink/ink880.xml"/><Relationship Id="rId16" Type="http://schemas.openxmlformats.org/officeDocument/2006/relationships/customXml" Target="../ink/ink88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82.xml"/><Relationship Id="rId11" Type="http://schemas.openxmlformats.org/officeDocument/2006/relationships/image" Target="../media/image805.png"/><Relationship Id="rId5" Type="http://schemas.openxmlformats.org/officeDocument/2006/relationships/image" Target="../media/image802.png"/><Relationship Id="rId15" Type="http://schemas.openxmlformats.org/officeDocument/2006/relationships/image" Target="../media/image807.png"/><Relationship Id="rId10" Type="http://schemas.openxmlformats.org/officeDocument/2006/relationships/customXml" Target="../ink/ink884.xml"/><Relationship Id="rId4" Type="http://schemas.openxmlformats.org/officeDocument/2006/relationships/customXml" Target="../ink/ink881.xml"/><Relationship Id="rId9" Type="http://schemas.openxmlformats.org/officeDocument/2006/relationships/image" Target="../media/image804.png"/><Relationship Id="rId14" Type="http://schemas.openxmlformats.org/officeDocument/2006/relationships/customXml" Target="../ink/ink88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1.xml"/><Relationship Id="rId3" Type="http://schemas.openxmlformats.org/officeDocument/2006/relationships/image" Target="../media/image809.png"/><Relationship Id="rId7" Type="http://schemas.openxmlformats.org/officeDocument/2006/relationships/image" Target="../media/image811.png"/><Relationship Id="rId2" Type="http://schemas.openxmlformats.org/officeDocument/2006/relationships/customXml" Target="../ink/ink88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90.xml"/><Relationship Id="rId11" Type="http://schemas.openxmlformats.org/officeDocument/2006/relationships/image" Target="../media/image813.png"/><Relationship Id="rId5" Type="http://schemas.openxmlformats.org/officeDocument/2006/relationships/image" Target="../media/image810.png"/><Relationship Id="rId10" Type="http://schemas.openxmlformats.org/officeDocument/2006/relationships/customXml" Target="../ink/ink892.xml"/><Relationship Id="rId4" Type="http://schemas.openxmlformats.org/officeDocument/2006/relationships/customXml" Target="../ink/ink889.xml"/><Relationship Id="rId9" Type="http://schemas.openxmlformats.org/officeDocument/2006/relationships/image" Target="../media/image81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.png"/><Relationship Id="rId18" Type="http://schemas.openxmlformats.org/officeDocument/2006/relationships/customXml" Target="../ink/ink151.xml"/><Relationship Id="rId26" Type="http://schemas.openxmlformats.org/officeDocument/2006/relationships/customXml" Target="../ink/ink155.xml"/><Relationship Id="rId39" Type="http://schemas.openxmlformats.org/officeDocument/2006/relationships/image" Target="../media/image160.png"/><Relationship Id="rId21" Type="http://schemas.openxmlformats.org/officeDocument/2006/relationships/image" Target="../media/image151.png"/><Relationship Id="rId34" Type="http://schemas.openxmlformats.org/officeDocument/2006/relationships/customXml" Target="../ink/ink159.xml"/><Relationship Id="rId42" Type="http://schemas.openxmlformats.org/officeDocument/2006/relationships/customXml" Target="../ink/ink163.xml"/><Relationship Id="rId47" Type="http://schemas.openxmlformats.org/officeDocument/2006/relationships/image" Target="../media/image164.png"/><Relationship Id="rId50" Type="http://schemas.openxmlformats.org/officeDocument/2006/relationships/customXml" Target="../ink/ink167.xml"/><Relationship Id="rId55" Type="http://schemas.openxmlformats.org/officeDocument/2006/relationships/image" Target="../media/image168.png"/><Relationship Id="rId7" Type="http://schemas.openxmlformats.org/officeDocument/2006/relationships/image" Target="../media/image144.png"/><Relationship Id="rId12" Type="http://schemas.openxmlformats.org/officeDocument/2006/relationships/customXml" Target="../ink/ink148.xml"/><Relationship Id="rId17" Type="http://schemas.openxmlformats.org/officeDocument/2006/relationships/image" Target="../media/image149.png"/><Relationship Id="rId25" Type="http://schemas.openxmlformats.org/officeDocument/2006/relationships/image" Target="../media/image153.png"/><Relationship Id="rId33" Type="http://schemas.openxmlformats.org/officeDocument/2006/relationships/image" Target="../media/image157.png"/><Relationship Id="rId38" Type="http://schemas.openxmlformats.org/officeDocument/2006/relationships/customXml" Target="../ink/ink161.xml"/><Relationship Id="rId46" Type="http://schemas.openxmlformats.org/officeDocument/2006/relationships/customXml" Target="../ink/ink165.xml"/><Relationship Id="rId2" Type="http://schemas.openxmlformats.org/officeDocument/2006/relationships/customXml" Target="../ink/ink143.xml"/><Relationship Id="rId16" Type="http://schemas.openxmlformats.org/officeDocument/2006/relationships/customXml" Target="../ink/ink150.xml"/><Relationship Id="rId20" Type="http://schemas.openxmlformats.org/officeDocument/2006/relationships/customXml" Target="../ink/ink152.xml"/><Relationship Id="rId29" Type="http://schemas.openxmlformats.org/officeDocument/2006/relationships/image" Target="../media/image155.png"/><Relationship Id="rId41" Type="http://schemas.openxmlformats.org/officeDocument/2006/relationships/image" Target="../media/image161.png"/><Relationship Id="rId54" Type="http://schemas.openxmlformats.org/officeDocument/2006/relationships/customXml" Target="../ink/ink16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5.xml"/><Relationship Id="rId11" Type="http://schemas.openxmlformats.org/officeDocument/2006/relationships/image" Target="../media/image146.png"/><Relationship Id="rId24" Type="http://schemas.openxmlformats.org/officeDocument/2006/relationships/customXml" Target="../ink/ink154.xml"/><Relationship Id="rId32" Type="http://schemas.openxmlformats.org/officeDocument/2006/relationships/customXml" Target="../ink/ink158.xml"/><Relationship Id="rId37" Type="http://schemas.openxmlformats.org/officeDocument/2006/relationships/image" Target="../media/image159.png"/><Relationship Id="rId40" Type="http://schemas.openxmlformats.org/officeDocument/2006/relationships/customXml" Target="../ink/ink162.xml"/><Relationship Id="rId45" Type="http://schemas.openxmlformats.org/officeDocument/2006/relationships/image" Target="../media/image163.png"/><Relationship Id="rId53" Type="http://schemas.openxmlformats.org/officeDocument/2006/relationships/image" Target="../media/image167.png"/><Relationship Id="rId5" Type="http://schemas.openxmlformats.org/officeDocument/2006/relationships/image" Target="../media/image143.png"/><Relationship Id="rId15" Type="http://schemas.openxmlformats.org/officeDocument/2006/relationships/image" Target="../media/image148.png"/><Relationship Id="rId23" Type="http://schemas.openxmlformats.org/officeDocument/2006/relationships/image" Target="../media/image152.png"/><Relationship Id="rId28" Type="http://schemas.openxmlformats.org/officeDocument/2006/relationships/customXml" Target="../ink/ink156.xml"/><Relationship Id="rId36" Type="http://schemas.openxmlformats.org/officeDocument/2006/relationships/customXml" Target="../ink/ink160.xml"/><Relationship Id="rId49" Type="http://schemas.openxmlformats.org/officeDocument/2006/relationships/image" Target="../media/image165.png"/><Relationship Id="rId57" Type="http://schemas.openxmlformats.org/officeDocument/2006/relationships/image" Target="../media/image169.png"/><Relationship Id="rId10" Type="http://schemas.openxmlformats.org/officeDocument/2006/relationships/customXml" Target="../ink/ink147.xml"/><Relationship Id="rId19" Type="http://schemas.openxmlformats.org/officeDocument/2006/relationships/image" Target="../media/image150.png"/><Relationship Id="rId31" Type="http://schemas.openxmlformats.org/officeDocument/2006/relationships/image" Target="../media/image156.png"/><Relationship Id="rId44" Type="http://schemas.openxmlformats.org/officeDocument/2006/relationships/customXml" Target="../ink/ink164.xml"/><Relationship Id="rId52" Type="http://schemas.openxmlformats.org/officeDocument/2006/relationships/customXml" Target="../ink/ink168.xml"/><Relationship Id="rId4" Type="http://schemas.openxmlformats.org/officeDocument/2006/relationships/customXml" Target="../ink/ink144.xml"/><Relationship Id="rId9" Type="http://schemas.openxmlformats.org/officeDocument/2006/relationships/image" Target="../media/image145.png"/><Relationship Id="rId14" Type="http://schemas.openxmlformats.org/officeDocument/2006/relationships/customXml" Target="../ink/ink149.xml"/><Relationship Id="rId22" Type="http://schemas.openxmlformats.org/officeDocument/2006/relationships/customXml" Target="../ink/ink153.xml"/><Relationship Id="rId27" Type="http://schemas.openxmlformats.org/officeDocument/2006/relationships/image" Target="../media/image154.png"/><Relationship Id="rId30" Type="http://schemas.openxmlformats.org/officeDocument/2006/relationships/customXml" Target="../ink/ink157.xml"/><Relationship Id="rId35" Type="http://schemas.openxmlformats.org/officeDocument/2006/relationships/image" Target="../media/image158.png"/><Relationship Id="rId43" Type="http://schemas.openxmlformats.org/officeDocument/2006/relationships/image" Target="../media/image162.png"/><Relationship Id="rId48" Type="http://schemas.openxmlformats.org/officeDocument/2006/relationships/customXml" Target="../ink/ink166.xml"/><Relationship Id="rId56" Type="http://schemas.openxmlformats.org/officeDocument/2006/relationships/customXml" Target="../ink/ink170.xml"/><Relationship Id="rId8" Type="http://schemas.openxmlformats.org/officeDocument/2006/relationships/customXml" Target="../ink/ink146.xml"/><Relationship Id="rId51" Type="http://schemas.openxmlformats.org/officeDocument/2006/relationships/image" Target="../media/image166.png"/><Relationship Id="rId3" Type="http://schemas.openxmlformats.org/officeDocument/2006/relationships/image" Target="../media/image142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9.png"/><Relationship Id="rId18" Type="http://schemas.openxmlformats.org/officeDocument/2006/relationships/customXml" Target="../ink/ink901.xml"/><Relationship Id="rId26" Type="http://schemas.openxmlformats.org/officeDocument/2006/relationships/customXml" Target="../ink/ink905.xml"/><Relationship Id="rId39" Type="http://schemas.openxmlformats.org/officeDocument/2006/relationships/image" Target="../media/image832.png"/><Relationship Id="rId3" Type="http://schemas.openxmlformats.org/officeDocument/2006/relationships/image" Target="../media/image814.png"/><Relationship Id="rId21" Type="http://schemas.openxmlformats.org/officeDocument/2006/relationships/image" Target="../media/image823.png"/><Relationship Id="rId34" Type="http://schemas.openxmlformats.org/officeDocument/2006/relationships/customXml" Target="../ink/ink909.xml"/><Relationship Id="rId42" Type="http://schemas.openxmlformats.org/officeDocument/2006/relationships/customXml" Target="../ink/ink913.xml"/><Relationship Id="rId47" Type="http://schemas.openxmlformats.org/officeDocument/2006/relationships/image" Target="../media/image836.png"/><Relationship Id="rId50" Type="http://schemas.openxmlformats.org/officeDocument/2006/relationships/customXml" Target="../ink/ink917.xml"/><Relationship Id="rId7" Type="http://schemas.openxmlformats.org/officeDocument/2006/relationships/image" Target="../media/image816.png"/><Relationship Id="rId12" Type="http://schemas.openxmlformats.org/officeDocument/2006/relationships/customXml" Target="../ink/ink898.xml"/><Relationship Id="rId17" Type="http://schemas.openxmlformats.org/officeDocument/2006/relationships/image" Target="../media/image821.png"/><Relationship Id="rId25" Type="http://schemas.openxmlformats.org/officeDocument/2006/relationships/image" Target="../media/image825.png"/><Relationship Id="rId33" Type="http://schemas.openxmlformats.org/officeDocument/2006/relationships/image" Target="../media/image829.png"/><Relationship Id="rId38" Type="http://schemas.openxmlformats.org/officeDocument/2006/relationships/customXml" Target="../ink/ink911.xml"/><Relationship Id="rId46" Type="http://schemas.openxmlformats.org/officeDocument/2006/relationships/customXml" Target="../ink/ink915.xml"/><Relationship Id="rId2" Type="http://schemas.openxmlformats.org/officeDocument/2006/relationships/customXml" Target="../ink/ink893.xml"/><Relationship Id="rId16" Type="http://schemas.openxmlformats.org/officeDocument/2006/relationships/customXml" Target="../ink/ink900.xml"/><Relationship Id="rId20" Type="http://schemas.openxmlformats.org/officeDocument/2006/relationships/customXml" Target="../ink/ink902.xml"/><Relationship Id="rId29" Type="http://schemas.openxmlformats.org/officeDocument/2006/relationships/image" Target="../media/image827.png"/><Relationship Id="rId41" Type="http://schemas.openxmlformats.org/officeDocument/2006/relationships/image" Target="../media/image8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95.xml"/><Relationship Id="rId11" Type="http://schemas.openxmlformats.org/officeDocument/2006/relationships/image" Target="../media/image818.png"/><Relationship Id="rId24" Type="http://schemas.openxmlformats.org/officeDocument/2006/relationships/customXml" Target="../ink/ink904.xml"/><Relationship Id="rId32" Type="http://schemas.openxmlformats.org/officeDocument/2006/relationships/customXml" Target="../ink/ink908.xml"/><Relationship Id="rId37" Type="http://schemas.openxmlformats.org/officeDocument/2006/relationships/image" Target="../media/image831.png"/><Relationship Id="rId40" Type="http://schemas.openxmlformats.org/officeDocument/2006/relationships/customXml" Target="../ink/ink912.xml"/><Relationship Id="rId45" Type="http://schemas.openxmlformats.org/officeDocument/2006/relationships/image" Target="../media/image835.png"/><Relationship Id="rId5" Type="http://schemas.openxmlformats.org/officeDocument/2006/relationships/image" Target="../media/image815.png"/><Relationship Id="rId15" Type="http://schemas.openxmlformats.org/officeDocument/2006/relationships/image" Target="../media/image820.png"/><Relationship Id="rId23" Type="http://schemas.openxmlformats.org/officeDocument/2006/relationships/image" Target="../media/image824.png"/><Relationship Id="rId28" Type="http://schemas.openxmlformats.org/officeDocument/2006/relationships/customXml" Target="../ink/ink906.xml"/><Relationship Id="rId36" Type="http://schemas.openxmlformats.org/officeDocument/2006/relationships/customXml" Target="../ink/ink910.xml"/><Relationship Id="rId49" Type="http://schemas.openxmlformats.org/officeDocument/2006/relationships/image" Target="../media/image837.png"/><Relationship Id="rId10" Type="http://schemas.openxmlformats.org/officeDocument/2006/relationships/customXml" Target="../ink/ink897.xml"/><Relationship Id="rId19" Type="http://schemas.openxmlformats.org/officeDocument/2006/relationships/image" Target="../media/image822.png"/><Relationship Id="rId31" Type="http://schemas.openxmlformats.org/officeDocument/2006/relationships/image" Target="../media/image828.png"/><Relationship Id="rId44" Type="http://schemas.openxmlformats.org/officeDocument/2006/relationships/customXml" Target="../ink/ink914.xml"/><Relationship Id="rId4" Type="http://schemas.openxmlformats.org/officeDocument/2006/relationships/customXml" Target="../ink/ink894.xml"/><Relationship Id="rId9" Type="http://schemas.openxmlformats.org/officeDocument/2006/relationships/image" Target="../media/image817.png"/><Relationship Id="rId14" Type="http://schemas.openxmlformats.org/officeDocument/2006/relationships/customXml" Target="../ink/ink899.xml"/><Relationship Id="rId22" Type="http://schemas.openxmlformats.org/officeDocument/2006/relationships/customXml" Target="../ink/ink903.xml"/><Relationship Id="rId27" Type="http://schemas.openxmlformats.org/officeDocument/2006/relationships/image" Target="../media/image826.png"/><Relationship Id="rId30" Type="http://schemas.openxmlformats.org/officeDocument/2006/relationships/customXml" Target="../ink/ink907.xml"/><Relationship Id="rId35" Type="http://schemas.openxmlformats.org/officeDocument/2006/relationships/image" Target="../media/image830.png"/><Relationship Id="rId43" Type="http://schemas.openxmlformats.org/officeDocument/2006/relationships/image" Target="../media/image834.png"/><Relationship Id="rId48" Type="http://schemas.openxmlformats.org/officeDocument/2006/relationships/customXml" Target="../ink/ink916.xml"/><Relationship Id="rId8" Type="http://schemas.openxmlformats.org/officeDocument/2006/relationships/customXml" Target="../ink/ink896.xml"/><Relationship Id="rId51" Type="http://schemas.openxmlformats.org/officeDocument/2006/relationships/image" Target="../media/image838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30.xml"/><Relationship Id="rId21" Type="http://schemas.openxmlformats.org/officeDocument/2006/relationships/image" Target="../media/image848.png"/><Relationship Id="rId42" Type="http://schemas.openxmlformats.org/officeDocument/2006/relationships/customXml" Target="../ink/ink938.xml"/><Relationship Id="rId47" Type="http://schemas.openxmlformats.org/officeDocument/2006/relationships/image" Target="../media/image861.png"/><Relationship Id="rId63" Type="http://schemas.openxmlformats.org/officeDocument/2006/relationships/image" Target="../media/image869.png"/><Relationship Id="rId68" Type="http://schemas.openxmlformats.org/officeDocument/2006/relationships/customXml" Target="../ink/ink951.xml"/><Relationship Id="rId84" Type="http://schemas.openxmlformats.org/officeDocument/2006/relationships/customXml" Target="../ink/ink959.xml"/><Relationship Id="rId89" Type="http://schemas.openxmlformats.org/officeDocument/2006/relationships/image" Target="../media/image882.png"/><Relationship Id="rId2" Type="http://schemas.openxmlformats.org/officeDocument/2006/relationships/customXml" Target="../ink/ink918.xml"/><Relationship Id="rId16" Type="http://schemas.openxmlformats.org/officeDocument/2006/relationships/customXml" Target="../ink/ink925.xml"/><Relationship Id="rId29" Type="http://schemas.openxmlformats.org/officeDocument/2006/relationships/image" Target="../media/image852.png"/><Relationship Id="rId107" Type="http://schemas.openxmlformats.org/officeDocument/2006/relationships/image" Target="../media/image891.png"/><Relationship Id="rId11" Type="http://schemas.openxmlformats.org/officeDocument/2006/relationships/image" Target="../media/image843.png"/><Relationship Id="rId24" Type="http://schemas.openxmlformats.org/officeDocument/2006/relationships/customXml" Target="../ink/ink929.xml"/><Relationship Id="rId32" Type="http://schemas.openxmlformats.org/officeDocument/2006/relationships/customXml" Target="../ink/ink933.xml"/><Relationship Id="rId37" Type="http://schemas.openxmlformats.org/officeDocument/2006/relationships/image" Target="../media/image856.png"/><Relationship Id="rId40" Type="http://schemas.openxmlformats.org/officeDocument/2006/relationships/customXml" Target="../ink/ink937.xml"/><Relationship Id="rId45" Type="http://schemas.openxmlformats.org/officeDocument/2006/relationships/image" Target="../media/image860.png"/><Relationship Id="rId53" Type="http://schemas.openxmlformats.org/officeDocument/2006/relationships/image" Target="../media/image864.png"/><Relationship Id="rId58" Type="http://schemas.openxmlformats.org/officeDocument/2006/relationships/customXml" Target="../ink/ink946.xml"/><Relationship Id="rId66" Type="http://schemas.openxmlformats.org/officeDocument/2006/relationships/customXml" Target="../ink/ink950.xml"/><Relationship Id="rId74" Type="http://schemas.openxmlformats.org/officeDocument/2006/relationships/customXml" Target="../ink/ink954.xml"/><Relationship Id="rId79" Type="http://schemas.openxmlformats.org/officeDocument/2006/relationships/image" Target="../media/image877.png"/><Relationship Id="rId87" Type="http://schemas.openxmlformats.org/officeDocument/2006/relationships/image" Target="../media/image881.png"/><Relationship Id="rId102" Type="http://schemas.openxmlformats.org/officeDocument/2006/relationships/customXml" Target="../ink/ink968.xml"/><Relationship Id="rId110" Type="http://schemas.openxmlformats.org/officeDocument/2006/relationships/customXml" Target="../ink/ink972.xml"/><Relationship Id="rId5" Type="http://schemas.openxmlformats.org/officeDocument/2006/relationships/image" Target="../media/image840.png"/><Relationship Id="rId61" Type="http://schemas.openxmlformats.org/officeDocument/2006/relationships/image" Target="../media/image868.png"/><Relationship Id="rId82" Type="http://schemas.openxmlformats.org/officeDocument/2006/relationships/customXml" Target="../ink/ink958.xml"/><Relationship Id="rId90" Type="http://schemas.openxmlformats.org/officeDocument/2006/relationships/customXml" Target="../ink/ink962.xml"/><Relationship Id="rId95" Type="http://schemas.openxmlformats.org/officeDocument/2006/relationships/image" Target="../media/image885.png"/><Relationship Id="rId19" Type="http://schemas.openxmlformats.org/officeDocument/2006/relationships/image" Target="../media/image847.png"/><Relationship Id="rId14" Type="http://schemas.openxmlformats.org/officeDocument/2006/relationships/customXml" Target="../ink/ink924.xml"/><Relationship Id="rId22" Type="http://schemas.openxmlformats.org/officeDocument/2006/relationships/customXml" Target="../ink/ink928.xml"/><Relationship Id="rId27" Type="http://schemas.openxmlformats.org/officeDocument/2006/relationships/image" Target="../media/image851.png"/><Relationship Id="rId30" Type="http://schemas.openxmlformats.org/officeDocument/2006/relationships/customXml" Target="../ink/ink932.xml"/><Relationship Id="rId35" Type="http://schemas.openxmlformats.org/officeDocument/2006/relationships/image" Target="../media/image855.png"/><Relationship Id="rId43" Type="http://schemas.openxmlformats.org/officeDocument/2006/relationships/image" Target="../media/image859.png"/><Relationship Id="rId48" Type="http://schemas.openxmlformats.org/officeDocument/2006/relationships/customXml" Target="../ink/ink941.xml"/><Relationship Id="rId56" Type="http://schemas.openxmlformats.org/officeDocument/2006/relationships/customXml" Target="../ink/ink945.xml"/><Relationship Id="rId64" Type="http://schemas.openxmlformats.org/officeDocument/2006/relationships/customXml" Target="../ink/ink949.xml"/><Relationship Id="rId69" Type="http://schemas.openxmlformats.org/officeDocument/2006/relationships/image" Target="../media/image872.png"/><Relationship Id="rId77" Type="http://schemas.openxmlformats.org/officeDocument/2006/relationships/image" Target="../media/image876.png"/><Relationship Id="rId100" Type="http://schemas.openxmlformats.org/officeDocument/2006/relationships/customXml" Target="../ink/ink967.xml"/><Relationship Id="rId105" Type="http://schemas.openxmlformats.org/officeDocument/2006/relationships/image" Target="../media/image890.png"/><Relationship Id="rId8" Type="http://schemas.openxmlformats.org/officeDocument/2006/relationships/customXml" Target="../ink/ink921.xml"/><Relationship Id="rId51" Type="http://schemas.openxmlformats.org/officeDocument/2006/relationships/image" Target="../media/image863.png"/><Relationship Id="rId72" Type="http://schemas.openxmlformats.org/officeDocument/2006/relationships/customXml" Target="../ink/ink953.xml"/><Relationship Id="rId80" Type="http://schemas.openxmlformats.org/officeDocument/2006/relationships/customXml" Target="../ink/ink957.xml"/><Relationship Id="rId85" Type="http://schemas.openxmlformats.org/officeDocument/2006/relationships/image" Target="../media/image880.png"/><Relationship Id="rId93" Type="http://schemas.openxmlformats.org/officeDocument/2006/relationships/image" Target="../media/image884.png"/><Relationship Id="rId98" Type="http://schemas.openxmlformats.org/officeDocument/2006/relationships/customXml" Target="../ink/ink966.xml"/><Relationship Id="rId3" Type="http://schemas.openxmlformats.org/officeDocument/2006/relationships/image" Target="../media/image839.png"/><Relationship Id="rId12" Type="http://schemas.openxmlformats.org/officeDocument/2006/relationships/customXml" Target="../ink/ink923.xml"/><Relationship Id="rId17" Type="http://schemas.openxmlformats.org/officeDocument/2006/relationships/image" Target="../media/image846.png"/><Relationship Id="rId25" Type="http://schemas.openxmlformats.org/officeDocument/2006/relationships/image" Target="../media/image850.png"/><Relationship Id="rId33" Type="http://schemas.openxmlformats.org/officeDocument/2006/relationships/image" Target="../media/image854.png"/><Relationship Id="rId38" Type="http://schemas.openxmlformats.org/officeDocument/2006/relationships/customXml" Target="../ink/ink936.xml"/><Relationship Id="rId46" Type="http://schemas.openxmlformats.org/officeDocument/2006/relationships/customXml" Target="../ink/ink940.xml"/><Relationship Id="rId59" Type="http://schemas.openxmlformats.org/officeDocument/2006/relationships/image" Target="../media/image867.png"/><Relationship Id="rId67" Type="http://schemas.openxmlformats.org/officeDocument/2006/relationships/image" Target="../media/image871.png"/><Relationship Id="rId103" Type="http://schemas.openxmlformats.org/officeDocument/2006/relationships/image" Target="../media/image889.png"/><Relationship Id="rId108" Type="http://schemas.openxmlformats.org/officeDocument/2006/relationships/customXml" Target="../ink/ink971.xml"/><Relationship Id="rId20" Type="http://schemas.openxmlformats.org/officeDocument/2006/relationships/customXml" Target="../ink/ink927.xml"/><Relationship Id="rId41" Type="http://schemas.openxmlformats.org/officeDocument/2006/relationships/image" Target="../media/image858.png"/><Relationship Id="rId54" Type="http://schemas.openxmlformats.org/officeDocument/2006/relationships/customXml" Target="../ink/ink944.xml"/><Relationship Id="rId62" Type="http://schemas.openxmlformats.org/officeDocument/2006/relationships/customXml" Target="../ink/ink948.xml"/><Relationship Id="rId70" Type="http://schemas.openxmlformats.org/officeDocument/2006/relationships/customXml" Target="../ink/ink952.xml"/><Relationship Id="rId75" Type="http://schemas.openxmlformats.org/officeDocument/2006/relationships/image" Target="../media/image875.png"/><Relationship Id="rId83" Type="http://schemas.openxmlformats.org/officeDocument/2006/relationships/image" Target="../media/image879.png"/><Relationship Id="rId88" Type="http://schemas.openxmlformats.org/officeDocument/2006/relationships/customXml" Target="../ink/ink961.xml"/><Relationship Id="rId91" Type="http://schemas.openxmlformats.org/officeDocument/2006/relationships/image" Target="../media/image883.png"/><Relationship Id="rId96" Type="http://schemas.openxmlformats.org/officeDocument/2006/relationships/customXml" Target="../ink/ink965.xml"/><Relationship Id="rId111" Type="http://schemas.openxmlformats.org/officeDocument/2006/relationships/image" Target="../media/image89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20.xml"/><Relationship Id="rId15" Type="http://schemas.openxmlformats.org/officeDocument/2006/relationships/image" Target="../media/image845.png"/><Relationship Id="rId23" Type="http://schemas.openxmlformats.org/officeDocument/2006/relationships/image" Target="../media/image849.png"/><Relationship Id="rId28" Type="http://schemas.openxmlformats.org/officeDocument/2006/relationships/customXml" Target="../ink/ink931.xml"/><Relationship Id="rId36" Type="http://schemas.openxmlformats.org/officeDocument/2006/relationships/customXml" Target="../ink/ink935.xml"/><Relationship Id="rId49" Type="http://schemas.openxmlformats.org/officeDocument/2006/relationships/image" Target="../media/image862.png"/><Relationship Id="rId57" Type="http://schemas.openxmlformats.org/officeDocument/2006/relationships/image" Target="../media/image866.png"/><Relationship Id="rId106" Type="http://schemas.openxmlformats.org/officeDocument/2006/relationships/customXml" Target="../ink/ink970.xml"/><Relationship Id="rId10" Type="http://schemas.openxmlformats.org/officeDocument/2006/relationships/customXml" Target="../ink/ink922.xml"/><Relationship Id="rId31" Type="http://schemas.openxmlformats.org/officeDocument/2006/relationships/image" Target="../media/image853.png"/><Relationship Id="rId44" Type="http://schemas.openxmlformats.org/officeDocument/2006/relationships/customXml" Target="../ink/ink939.xml"/><Relationship Id="rId52" Type="http://schemas.openxmlformats.org/officeDocument/2006/relationships/customXml" Target="../ink/ink943.xml"/><Relationship Id="rId60" Type="http://schemas.openxmlformats.org/officeDocument/2006/relationships/customXml" Target="../ink/ink947.xml"/><Relationship Id="rId65" Type="http://schemas.openxmlformats.org/officeDocument/2006/relationships/image" Target="../media/image870.png"/><Relationship Id="rId73" Type="http://schemas.openxmlformats.org/officeDocument/2006/relationships/image" Target="../media/image874.png"/><Relationship Id="rId78" Type="http://schemas.openxmlformats.org/officeDocument/2006/relationships/customXml" Target="../ink/ink956.xml"/><Relationship Id="rId81" Type="http://schemas.openxmlformats.org/officeDocument/2006/relationships/image" Target="../media/image878.png"/><Relationship Id="rId86" Type="http://schemas.openxmlformats.org/officeDocument/2006/relationships/customXml" Target="../ink/ink960.xml"/><Relationship Id="rId94" Type="http://schemas.openxmlformats.org/officeDocument/2006/relationships/customXml" Target="../ink/ink964.xml"/><Relationship Id="rId99" Type="http://schemas.openxmlformats.org/officeDocument/2006/relationships/image" Target="../media/image887.png"/><Relationship Id="rId101" Type="http://schemas.openxmlformats.org/officeDocument/2006/relationships/image" Target="../media/image888.png"/><Relationship Id="rId4" Type="http://schemas.openxmlformats.org/officeDocument/2006/relationships/customXml" Target="../ink/ink919.xml"/><Relationship Id="rId9" Type="http://schemas.openxmlformats.org/officeDocument/2006/relationships/image" Target="../media/image842.png"/><Relationship Id="rId13" Type="http://schemas.openxmlformats.org/officeDocument/2006/relationships/image" Target="../media/image844.png"/><Relationship Id="rId18" Type="http://schemas.openxmlformats.org/officeDocument/2006/relationships/customXml" Target="../ink/ink926.xml"/><Relationship Id="rId39" Type="http://schemas.openxmlformats.org/officeDocument/2006/relationships/image" Target="../media/image857.png"/><Relationship Id="rId109" Type="http://schemas.openxmlformats.org/officeDocument/2006/relationships/image" Target="../media/image892.png"/><Relationship Id="rId34" Type="http://schemas.openxmlformats.org/officeDocument/2006/relationships/customXml" Target="../ink/ink934.xml"/><Relationship Id="rId50" Type="http://schemas.openxmlformats.org/officeDocument/2006/relationships/customXml" Target="../ink/ink942.xml"/><Relationship Id="rId55" Type="http://schemas.openxmlformats.org/officeDocument/2006/relationships/image" Target="../media/image865.png"/><Relationship Id="rId76" Type="http://schemas.openxmlformats.org/officeDocument/2006/relationships/customXml" Target="../ink/ink955.xml"/><Relationship Id="rId97" Type="http://schemas.openxmlformats.org/officeDocument/2006/relationships/image" Target="../media/image886.png"/><Relationship Id="rId104" Type="http://schemas.openxmlformats.org/officeDocument/2006/relationships/customXml" Target="../ink/ink969.xml"/><Relationship Id="rId7" Type="http://schemas.openxmlformats.org/officeDocument/2006/relationships/image" Target="../media/image841.png"/><Relationship Id="rId71" Type="http://schemas.openxmlformats.org/officeDocument/2006/relationships/image" Target="../media/image873.png"/><Relationship Id="rId92" Type="http://schemas.openxmlformats.org/officeDocument/2006/relationships/customXml" Target="../ink/ink96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6.xml"/><Relationship Id="rId3" Type="http://schemas.openxmlformats.org/officeDocument/2006/relationships/customXml" Target="../ink/ink973.xml"/><Relationship Id="rId7" Type="http://schemas.openxmlformats.org/officeDocument/2006/relationships/image" Target="../media/image896.png"/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75.xml"/><Relationship Id="rId11" Type="http://schemas.openxmlformats.org/officeDocument/2006/relationships/image" Target="../media/image898.png"/><Relationship Id="rId5" Type="http://schemas.openxmlformats.org/officeDocument/2006/relationships/image" Target="../media/image895.png"/><Relationship Id="rId10" Type="http://schemas.openxmlformats.org/officeDocument/2006/relationships/customXml" Target="../ink/ink977.xml"/><Relationship Id="rId4" Type="http://schemas.openxmlformats.org/officeDocument/2006/relationships/customXml" Target="../ink/ink974.xml"/><Relationship Id="rId9" Type="http://schemas.openxmlformats.org/officeDocument/2006/relationships/image" Target="../media/image89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3.png"/><Relationship Id="rId3" Type="http://schemas.openxmlformats.org/officeDocument/2006/relationships/image" Target="../media/image899.png"/><Relationship Id="rId7" Type="http://schemas.openxmlformats.org/officeDocument/2006/relationships/image" Target="../media/image902.png"/><Relationship Id="rId2" Type="http://schemas.openxmlformats.org/officeDocument/2006/relationships/customXml" Target="../ink/ink97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79.xml"/><Relationship Id="rId11" Type="http://schemas.openxmlformats.org/officeDocument/2006/relationships/image" Target="../media/image905.png"/><Relationship Id="rId5" Type="http://schemas.openxmlformats.org/officeDocument/2006/relationships/image" Target="../media/image901.png"/><Relationship Id="rId10" Type="http://schemas.openxmlformats.org/officeDocument/2006/relationships/image" Target="../media/image904.png"/><Relationship Id="rId4" Type="http://schemas.openxmlformats.org/officeDocument/2006/relationships/image" Target="../media/image900.png"/><Relationship Id="rId9" Type="http://schemas.openxmlformats.org/officeDocument/2006/relationships/customXml" Target="../ink/ink98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84.xml"/><Relationship Id="rId13" Type="http://schemas.openxmlformats.org/officeDocument/2006/relationships/image" Target="../media/image911.png"/><Relationship Id="rId18" Type="http://schemas.openxmlformats.org/officeDocument/2006/relationships/customXml" Target="../ink/ink989.xml"/><Relationship Id="rId26" Type="http://schemas.openxmlformats.org/officeDocument/2006/relationships/customXml" Target="../ink/ink993.xml"/><Relationship Id="rId39" Type="http://schemas.openxmlformats.org/officeDocument/2006/relationships/image" Target="../media/image924.png"/><Relationship Id="rId3" Type="http://schemas.openxmlformats.org/officeDocument/2006/relationships/image" Target="../media/image906.png"/><Relationship Id="rId21" Type="http://schemas.openxmlformats.org/officeDocument/2006/relationships/image" Target="../media/image915.png"/><Relationship Id="rId34" Type="http://schemas.openxmlformats.org/officeDocument/2006/relationships/customXml" Target="../ink/ink997.xml"/><Relationship Id="rId42" Type="http://schemas.openxmlformats.org/officeDocument/2006/relationships/customXml" Target="../ink/ink1001.xml"/><Relationship Id="rId7" Type="http://schemas.openxmlformats.org/officeDocument/2006/relationships/image" Target="../media/image908.png"/><Relationship Id="rId12" Type="http://schemas.openxmlformats.org/officeDocument/2006/relationships/customXml" Target="../ink/ink986.xml"/><Relationship Id="rId17" Type="http://schemas.openxmlformats.org/officeDocument/2006/relationships/image" Target="../media/image913.png"/><Relationship Id="rId25" Type="http://schemas.openxmlformats.org/officeDocument/2006/relationships/image" Target="../media/image917.png"/><Relationship Id="rId33" Type="http://schemas.openxmlformats.org/officeDocument/2006/relationships/image" Target="../media/image921.png"/><Relationship Id="rId38" Type="http://schemas.openxmlformats.org/officeDocument/2006/relationships/customXml" Target="../ink/ink999.xml"/><Relationship Id="rId2" Type="http://schemas.openxmlformats.org/officeDocument/2006/relationships/customXml" Target="../ink/ink981.xml"/><Relationship Id="rId16" Type="http://schemas.openxmlformats.org/officeDocument/2006/relationships/customXml" Target="../ink/ink988.xml"/><Relationship Id="rId20" Type="http://schemas.openxmlformats.org/officeDocument/2006/relationships/customXml" Target="../ink/ink990.xml"/><Relationship Id="rId29" Type="http://schemas.openxmlformats.org/officeDocument/2006/relationships/image" Target="../media/image919.png"/><Relationship Id="rId41" Type="http://schemas.openxmlformats.org/officeDocument/2006/relationships/image" Target="../media/image92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83.xml"/><Relationship Id="rId11" Type="http://schemas.openxmlformats.org/officeDocument/2006/relationships/image" Target="../media/image910.png"/><Relationship Id="rId24" Type="http://schemas.openxmlformats.org/officeDocument/2006/relationships/customXml" Target="../ink/ink992.xml"/><Relationship Id="rId32" Type="http://schemas.openxmlformats.org/officeDocument/2006/relationships/customXml" Target="../ink/ink996.xml"/><Relationship Id="rId37" Type="http://schemas.openxmlformats.org/officeDocument/2006/relationships/image" Target="../media/image923.png"/><Relationship Id="rId40" Type="http://schemas.openxmlformats.org/officeDocument/2006/relationships/customXml" Target="../ink/ink1000.xml"/><Relationship Id="rId45" Type="http://schemas.openxmlformats.org/officeDocument/2006/relationships/image" Target="../media/image927.png"/><Relationship Id="rId5" Type="http://schemas.openxmlformats.org/officeDocument/2006/relationships/image" Target="../media/image907.png"/><Relationship Id="rId15" Type="http://schemas.openxmlformats.org/officeDocument/2006/relationships/image" Target="../media/image912.png"/><Relationship Id="rId23" Type="http://schemas.openxmlformats.org/officeDocument/2006/relationships/image" Target="../media/image916.png"/><Relationship Id="rId28" Type="http://schemas.openxmlformats.org/officeDocument/2006/relationships/customXml" Target="../ink/ink994.xml"/><Relationship Id="rId36" Type="http://schemas.openxmlformats.org/officeDocument/2006/relationships/customXml" Target="../ink/ink998.xml"/><Relationship Id="rId10" Type="http://schemas.openxmlformats.org/officeDocument/2006/relationships/customXml" Target="../ink/ink985.xml"/><Relationship Id="rId19" Type="http://schemas.openxmlformats.org/officeDocument/2006/relationships/image" Target="../media/image914.png"/><Relationship Id="rId31" Type="http://schemas.openxmlformats.org/officeDocument/2006/relationships/image" Target="../media/image920.png"/><Relationship Id="rId44" Type="http://schemas.openxmlformats.org/officeDocument/2006/relationships/customXml" Target="../ink/ink1002.xml"/><Relationship Id="rId4" Type="http://schemas.openxmlformats.org/officeDocument/2006/relationships/customXml" Target="../ink/ink982.xml"/><Relationship Id="rId9" Type="http://schemas.openxmlformats.org/officeDocument/2006/relationships/image" Target="../media/image909.png"/><Relationship Id="rId14" Type="http://schemas.openxmlformats.org/officeDocument/2006/relationships/customXml" Target="../ink/ink987.xml"/><Relationship Id="rId22" Type="http://schemas.openxmlformats.org/officeDocument/2006/relationships/customXml" Target="../ink/ink991.xml"/><Relationship Id="rId27" Type="http://schemas.openxmlformats.org/officeDocument/2006/relationships/image" Target="../media/image918.png"/><Relationship Id="rId30" Type="http://schemas.openxmlformats.org/officeDocument/2006/relationships/customXml" Target="../ink/ink995.xml"/><Relationship Id="rId35" Type="http://schemas.openxmlformats.org/officeDocument/2006/relationships/image" Target="../media/image922.png"/><Relationship Id="rId43" Type="http://schemas.openxmlformats.org/officeDocument/2006/relationships/image" Target="../media/image9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06.xml"/><Relationship Id="rId13" Type="http://schemas.openxmlformats.org/officeDocument/2006/relationships/customXml" Target="../ink/ink1009.xml"/><Relationship Id="rId18" Type="http://schemas.openxmlformats.org/officeDocument/2006/relationships/image" Target="../media/image935.png"/><Relationship Id="rId26" Type="http://schemas.openxmlformats.org/officeDocument/2006/relationships/image" Target="../media/image939.png"/><Relationship Id="rId3" Type="http://schemas.openxmlformats.org/officeDocument/2006/relationships/image" Target="../media/image928.png"/><Relationship Id="rId21" Type="http://schemas.openxmlformats.org/officeDocument/2006/relationships/customXml" Target="../ink/ink1013.xml"/><Relationship Id="rId7" Type="http://schemas.openxmlformats.org/officeDocument/2006/relationships/image" Target="../media/image930.png"/><Relationship Id="rId12" Type="http://schemas.openxmlformats.org/officeDocument/2006/relationships/image" Target="../media/image932.png"/><Relationship Id="rId17" Type="http://schemas.openxmlformats.org/officeDocument/2006/relationships/customXml" Target="../ink/ink1011.xml"/><Relationship Id="rId25" Type="http://schemas.openxmlformats.org/officeDocument/2006/relationships/customXml" Target="../ink/ink1015.xml"/><Relationship Id="rId2" Type="http://schemas.openxmlformats.org/officeDocument/2006/relationships/customXml" Target="../ink/ink1003.xml"/><Relationship Id="rId16" Type="http://schemas.openxmlformats.org/officeDocument/2006/relationships/image" Target="../media/image934.png"/><Relationship Id="rId20" Type="http://schemas.openxmlformats.org/officeDocument/2006/relationships/image" Target="../media/image936.png"/><Relationship Id="rId29" Type="http://schemas.openxmlformats.org/officeDocument/2006/relationships/customXml" Target="../ink/ink10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05.xml"/><Relationship Id="rId11" Type="http://schemas.openxmlformats.org/officeDocument/2006/relationships/customXml" Target="../ink/ink1008.xml"/><Relationship Id="rId24" Type="http://schemas.openxmlformats.org/officeDocument/2006/relationships/image" Target="../media/image938.png"/><Relationship Id="rId5" Type="http://schemas.openxmlformats.org/officeDocument/2006/relationships/image" Target="../media/image929.png"/><Relationship Id="rId15" Type="http://schemas.openxmlformats.org/officeDocument/2006/relationships/customXml" Target="../ink/ink1010.xml"/><Relationship Id="rId23" Type="http://schemas.openxmlformats.org/officeDocument/2006/relationships/customXml" Target="../ink/ink1014.xml"/><Relationship Id="rId28" Type="http://schemas.openxmlformats.org/officeDocument/2006/relationships/image" Target="../media/image940.png"/><Relationship Id="rId10" Type="http://schemas.openxmlformats.org/officeDocument/2006/relationships/image" Target="../media/image931.png"/><Relationship Id="rId19" Type="http://schemas.openxmlformats.org/officeDocument/2006/relationships/customXml" Target="../ink/ink1012.xml"/><Relationship Id="rId4" Type="http://schemas.openxmlformats.org/officeDocument/2006/relationships/customXml" Target="../ink/ink1004.xml"/><Relationship Id="rId9" Type="http://schemas.openxmlformats.org/officeDocument/2006/relationships/customXml" Target="../ink/ink1007.xml"/><Relationship Id="rId14" Type="http://schemas.openxmlformats.org/officeDocument/2006/relationships/image" Target="../media/image933.png"/><Relationship Id="rId22" Type="http://schemas.openxmlformats.org/officeDocument/2006/relationships/image" Target="../media/image937.png"/><Relationship Id="rId27" Type="http://schemas.openxmlformats.org/officeDocument/2006/relationships/customXml" Target="../ink/ink1016.xml"/><Relationship Id="rId30" Type="http://schemas.openxmlformats.org/officeDocument/2006/relationships/image" Target="../media/image941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30.xml"/><Relationship Id="rId117" Type="http://schemas.openxmlformats.org/officeDocument/2006/relationships/image" Target="../media/image999.png"/><Relationship Id="rId21" Type="http://schemas.openxmlformats.org/officeDocument/2006/relationships/image" Target="../media/image951.png"/><Relationship Id="rId42" Type="http://schemas.openxmlformats.org/officeDocument/2006/relationships/customXml" Target="../ink/ink1038.xml"/><Relationship Id="rId47" Type="http://schemas.openxmlformats.org/officeDocument/2006/relationships/image" Target="../media/image964.png"/><Relationship Id="rId63" Type="http://schemas.openxmlformats.org/officeDocument/2006/relationships/image" Target="../media/image972.png"/><Relationship Id="rId68" Type="http://schemas.openxmlformats.org/officeDocument/2006/relationships/customXml" Target="../ink/ink1051.xml"/><Relationship Id="rId84" Type="http://schemas.openxmlformats.org/officeDocument/2006/relationships/customXml" Target="../ink/ink1059.xml"/><Relationship Id="rId89" Type="http://schemas.openxmlformats.org/officeDocument/2006/relationships/image" Target="../media/image985.png"/><Relationship Id="rId112" Type="http://schemas.openxmlformats.org/officeDocument/2006/relationships/customXml" Target="../ink/ink1073.xml"/><Relationship Id="rId133" Type="http://schemas.openxmlformats.org/officeDocument/2006/relationships/image" Target="../media/image1007.png"/><Relationship Id="rId138" Type="http://schemas.openxmlformats.org/officeDocument/2006/relationships/customXml" Target="../ink/ink1086.xml"/><Relationship Id="rId16" Type="http://schemas.openxmlformats.org/officeDocument/2006/relationships/customXml" Target="../ink/ink1025.xml"/><Relationship Id="rId107" Type="http://schemas.openxmlformats.org/officeDocument/2006/relationships/image" Target="../media/image994.png"/><Relationship Id="rId11" Type="http://schemas.openxmlformats.org/officeDocument/2006/relationships/image" Target="../media/image946.png"/><Relationship Id="rId32" Type="http://schemas.openxmlformats.org/officeDocument/2006/relationships/customXml" Target="../ink/ink1033.xml"/><Relationship Id="rId37" Type="http://schemas.openxmlformats.org/officeDocument/2006/relationships/image" Target="../media/image959.png"/><Relationship Id="rId53" Type="http://schemas.openxmlformats.org/officeDocument/2006/relationships/image" Target="../media/image967.png"/><Relationship Id="rId58" Type="http://schemas.openxmlformats.org/officeDocument/2006/relationships/customXml" Target="../ink/ink1046.xml"/><Relationship Id="rId74" Type="http://schemas.openxmlformats.org/officeDocument/2006/relationships/customXml" Target="../ink/ink1054.xml"/><Relationship Id="rId79" Type="http://schemas.openxmlformats.org/officeDocument/2006/relationships/image" Target="../media/image980.png"/><Relationship Id="rId102" Type="http://schemas.openxmlformats.org/officeDocument/2006/relationships/customXml" Target="../ink/ink1068.xml"/><Relationship Id="rId123" Type="http://schemas.openxmlformats.org/officeDocument/2006/relationships/image" Target="../media/image1002.png"/><Relationship Id="rId128" Type="http://schemas.openxmlformats.org/officeDocument/2006/relationships/customXml" Target="../ink/ink1081.xml"/><Relationship Id="rId144" Type="http://schemas.openxmlformats.org/officeDocument/2006/relationships/customXml" Target="../ink/ink1089.xml"/><Relationship Id="rId5" Type="http://schemas.openxmlformats.org/officeDocument/2006/relationships/image" Target="../media/image943.png"/><Relationship Id="rId90" Type="http://schemas.openxmlformats.org/officeDocument/2006/relationships/customXml" Target="../ink/ink1062.xml"/><Relationship Id="rId95" Type="http://schemas.openxmlformats.org/officeDocument/2006/relationships/image" Target="../media/image988.png"/><Relationship Id="rId22" Type="http://schemas.openxmlformats.org/officeDocument/2006/relationships/customXml" Target="../ink/ink1028.xml"/><Relationship Id="rId27" Type="http://schemas.openxmlformats.org/officeDocument/2006/relationships/image" Target="../media/image954.png"/><Relationship Id="rId43" Type="http://schemas.openxmlformats.org/officeDocument/2006/relationships/image" Target="../media/image962.png"/><Relationship Id="rId48" Type="http://schemas.openxmlformats.org/officeDocument/2006/relationships/customXml" Target="../ink/ink1041.xml"/><Relationship Id="rId64" Type="http://schemas.openxmlformats.org/officeDocument/2006/relationships/customXml" Target="../ink/ink1049.xml"/><Relationship Id="rId69" Type="http://schemas.openxmlformats.org/officeDocument/2006/relationships/image" Target="../media/image975.png"/><Relationship Id="rId113" Type="http://schemas.openxmlformats.org/officeDocument/2006/relationships/image" Target="../media/image997.png"/><Relationship Id="rId118" Type="http://schemas.openxmlformats.org/officeDocument/2006/relationships/customXml" Target="../ink/ink1076.xml"/><Relationship Id="rId134" Type="http://schemas.openxmlformats.org/officeDocument/2006/relationships/customXml" Target="../ink/ink1084.xml"/><Relationship Id="rId139" Type="http://schemas.openxmlformats.org/officeDocument/2006/relationships/image" Target="../media/image1010.png"/><Relationship Id="rId80" Type="http://schemas.openxmlformats.org/officeDocument/2006/relationships/customXml" Target="../ink/ink1057.xml"/><Relationship Id="rId85" Type="http://schemas.openxmlformats.org/officeDocument/2006/relationships/image" Target="../media/image983.png"/><Relationship Id="rId3" Type="http://schemas.openxmlformats.org/officeDocument/2006/relationships/image" Target="../media/image942.png"/><Relationship Id="rId12" Type="http://schemas.openxmlformats.org/officeDocument/2006/relationships/customXml" Target="../ink/ink1023.xml"/><Relationship Id="rId17" Type="http://schemas.openxmlformats.org/officeDocument/2006/relationships/image" Target="../media/image949.png"/><Relationship Id="rId25" Type="http://schemas.openxmlformats.org/officeDocument/2006/relationships/image" Target="../media/image953.png"/><Relationship Id="rId33" Type="http://schemas.openxmlformats.org/officeDocument/2006/relationships/image" Target="../media/image957.png"/><Relationship Id="rId38" Type="http://schemas.openxmlformats.org/officeDocument/2006/relationships/customXml" Target="../ink/ink1036.xml"/><Relationship Id="rId46" Type="http://schemas.openxmlformats.org/officeDocument/2006/relationships/customXml" Target="../ink/ink1040.xml"/><Relationship Id="rId59" Type="http://schemas.openxmlformats.org/officeDocument/2006/relationships/image" Target="../media/image970.png"/><Relationship Id="rId67" Type="http://schemas.openxmlformats.org/officeDocument/2006/relationships/image" Target="../media/image974.png"/><Relationship Id="rId103" Type="http://schemas.openxmlformats.org/officeDocument/2006/relationships/image" Target="../media/image992.png"/><Relationship Id="rId108" Type="http://schemas.openxmlformats.org/officeDocument/2006/relationships/customXml" Target="../ink/ink1071.xml"/><Relationship Id="rId116" Type="http://schemas.openxmlformats.org/officeDocument/2006/relationships/customXml" Target="../ink/ink1075.xml"/><Relationship Id="rId124" Type="http://schemas.openxmlformats.org/officeDocument/2006/relationships/customXml" Target="../ink/ink1079.xml"/><Relationship Id="rId129" Type="http://schemas.openxmlformats.org/officeDocument/2006/relationships/image" Target="../media/image1005.png"/><Relationship Id="rId137" Type="http://schemas.openxmlformats.org/officeDocument/2006/relationships/image" Target="../media/image1009.png"/><Relationship Id="rId20" Type="http://schemas.openxmlformats.org/officeDocument/2006/relationships/customXml" Target="../ink/ink1027.xml"/><Relationship Id="rId41" Type="http://schemas.openxmlformats.org/officeDocument/2006/relationships/image" Target="../media/image961.png"/><Relationship Id="rId54" Type="http://schemas.openxmlformats.org/officeDocument/2006/relationships/customXml" Target="../ink/ink1044.xml"/><Relationship Id="rId62" Type="http://schemas.openxmlformats.org/officeDocument/2006/relationships/customXml" Target="../ink/ink1048.xml"/><Relationship Id="rId70" Type="http://schemas.openxmlformats.org/officeDocument/2006/relationships/customXml" Target="../ink/ink1052.xml"/><Relationship Id="rId75" Type="http://schemas.openxmlformats.org/officeDocument/2006/relationships/image" Target="../media/image978.png"/><Relationship Id="rId83" Type="http://schemas.openxmlformats.org/officeDocument/2006/relationships/image" Target="../media/image982.png"/><Relationship Id="rId88" Type="http://schemas.openxmlformats.org/officeDocument/2006/relationships/customXml" Target="../ink/ink1061.xml"/><Relationship Id="rId91" Type="http://schemas.openxmlformats.org/officeDocument/2006/relationships/image" Target="../media/image986.png"/><Relationship Id="rId96" Type="http://schemas.openxmlformats.org/officeDocument/2006/relationships/customXml" Target="../ink/ink1065.xml"/><Relationship Id="rId111" Type="http://schemas.openxmlformats.org/officeDocument/2006/relationships/image" Target="../media/image996.png"/><Relationship Id="rId132" Type="http://schemas.openxmlformats.org/officeDocument/2006/relationships/customXml" Target="../ink/ink1083.xml"/><Relationship Id="rId140" Type="http://schemas.openxmlformats.org/officeDocument/2006/relationships/customXml" Target="../ink/ink1087.xml"/><Relationship Id="rId145" Type="http://schemas.openxmlformats.org/officeDocument/2006/relationships/image" Target="../media/image101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20.xml"/><Relationship Id="rId15" Type="http://schemas.openxmlformats.org/officeDocument/2006/relationships/image" Target="../media/image948.png"/><Relationship Id="rId23" Type="http://schemas.openxmlformats.org/officeDocument/2006/relationships/image" Target="../media/image952.png"/><Relationship Id="rId28" Type="http://schemas.openxmlformats.org/officeDocument/2006/relationships/customXml" Target="../ink/ink1031.xml"/><Relationship Id="rId36" Type="http://schemas.openxmlformats.org/officeDocument/2006/relationships/customXml" Target="../ink/ink1035.xml"/><Relationship Id="rId49" Type="http://schemas.openxmlformats.org/officeDocument/2006/relationships/image" Target="../media/image965.png"/><Relationship Id="rId57" Type="http://schemas.openxmlformats.org/officeDocument/2006/relationships/image" Target="../media/image969.png"/><Relationship Id="rId106" Type="http://schemas.openxmlformats.org/officeDocument/2006/relationships/customXml" Target="../ink/ink1070.xml"/><Relationship Id="rId114" Type="http://schemas.openxmlformats.org/officeDocument/2006/relationships/customXml" Target="../ink/ink1074.xml"/><Relationship Id="rId119" Type="http://schemas.openxmlformats.org/officeDocument/2006/relationships/image" Target="../media/image1000.png"/><Relationship Id="rId127" Type="http://schemas.openxmlformats.org/officeDocument/2006/relationships/image" Target="../media/image1004.png"/><Relationship Id="rId10" Type="http://schemas.openxmlformats.org/officeDocument/2006/relationships/customXml" Target="../ink/ink1022.xml"/><Relationship Id="rId31" Type="http://schemas.openxmlformats.org/officeDocument/2006/relationships/image" Target="../media/image956.png"/><Relationship Id="rId44" Type="http://schemas.openxmlformats.org/officeDocument/2006/relationships/customXml" Target="../ink/ink1039.xml"/><Relationship Id="rId52" Type="http://schemas.openxmlformats.org/officeDocument/2006/relationships/customXml" Target="../ink/ink1043.xml"/><Relationship Id="rId60" Type="http://schemas.openxmlformats.org/officeDocument/2006/relationships/customXml" Target="../ink/ink1047.xml"/><Relationship Id="rId65" Type="http://schemas.openxmlformats.org/officeDocument/2006/relationships/image" Target="../media/image973.png"/><Relationship Id="rId73" Type="http://schemas.openxmlformats.org/officeDocument/2006/relationships/image" Target="../media/image977.png"/><Relationship Id="rId78" Type="http://schemas.openxmlformats.org/officeDocument/2006/relationships/customXml" Target="../ink/ink1056.xml"/><Relationship Id="rId81" Type="http://schemas.openxmlformats.org/officeDocument/2006/relationships/image" Target="../media/image981.png"/><Relationship Id="rId86" Type="http://schemas.openxmlformats.org/officeDocument/2006/relationships/customXml" Target="../ink/ink1060.xml"/><Relationship Id="rId94" Type="http://schemas.openxmlformats.org/officeDocument/2006/relationships/customXml" Target="../ink/ink1064.xml"/><Relationship Id="rId99" Type="http://schemas.openxmlformats.org/officeDocument/2006/relationships/image" Target="../media/image990.png"/><Relationship Id="rId101" Type="http://schemas.openxmlformats.org/officeDocument/2006/relationships/image" Target="../media/image991.png"/><Relationship Id="rId122" Type="http://schemas.openxmlformats.org/officeDocument/2006/relationships/customXml" Target="../ink/ink1078.xml"/><Relationship Id="rId130" Type="http://schemas.openxmlformats.org/officeDocument/2006/relationships/customXml" Target="../ink/ink1082.xml"/><Relationship Id="rId135" Type="http://schemas.openxmlformats.org/officeDocument/2006/relationships/image" Target="../media/image1008.png"/><Relationship Id="rId143" Type="http://schemas.openxmlformats.org/officeDocument/2006/relationships/image" Target="../media/image1012.png"/><Relationship Id="rId4" Type="http://schemas.openxmlformats.org/officeDocument/2006/relationships/customXml" Target="../ink/ink1019.xml"/><Relationship Id="rId9" Type="http://schemas.openxmlformats.org/officeDocument/2006/relationships/image" Target="../media/image945.png"/><Relationship Id="rId13" Type="http://schemas.openxmlformats.org/officeDocument/2006/relationships/image" Target="../media/image947.png"/><Relationship Id="rId18" Type="http://schemas.openxmlformats.org/officeDocument/2006/relationships/customXml" Target="../ink/ink1026.xml"/><Relationship Id="rId39" Type="http://schemas.openxmlformats.org/officeDocument/2006/relationships/image" Target="../media/image960.png"/><Relationship Id="rId109" Type="http://schemas.openxmlformats.org/officeDocument/2006/relationships/image" Target="../media/image995.png"/><Relationship Id="rId34" Type="http://schemas.openxmlformats.org/officeDocument/2006/relationships/customXml" Target="../ink/ink1034.xml"/><Relationship Id="rId50" Type="http://schemas.openxmlformats.org/officeDocument/2006/relationships/customXml" Target="../ink/ink1042.xml"/><Relationship Id="rId55" Type="http://schemas.openxmlformats.org/officeDocument/2006/relationships/image" Target="../media/image968.png"/><Relationship Id="rId76" Type="http://schemas.openxmlformats.org/officeDocument/2006/relationships/customXml" Target="../ink/ink1055.xml"/><Relationship Id="rId97" Type="http://schemas.openxmlformats.org/officeDocument/2006/relationships/image" Target="../media/image989.png"/><Relationship Id="rId104" Type="http://schemas.openxmlformats.org/officeDocument/2006/relationships/customXml" Target="../ink/ink1069.xml"/><Relationship Id="rId120" Type="http://schemas.openxmlformats.org/officeDocument/2006/relationships/customXml" Target="../ink/ink1077.xml"/><Relationship Id="rId125" Type="http://schemas.openxmlformats.org/officeDocument/2006/relationships/image" Target="../media/image1003.png"/><Relationship Id="rId141" Type="http://schemas.openxmlformats.org/officeDocument/2006/relationships/image" Target="../media/image1011.png"/><Relationship Id="rId7" Type="http://schemas.openxmlformats.org/officeDocument/2006/relationships/image" Target="../media/image944.png"/><Relationship Id="rId71" Type="http://schemas.openxmlformats.org/officeDocument/2006/relationships/image" Target="../media/image976.png"/><Relationship Id="rId92" Type="http://schemas.openxmlformats.org/officeDocument/2006/relationships/customXml" Target="../ink/ink1063.xml"/><Relationship Id="rId2" Type="http://schemas.openxmlformats.org/officeDocument/2006/relationships/customXml" Target="../ink/ink1018.xml"/><Relationship Id="rId29" Type="http://schemas.openxmlformats.org/officeDocument/2006/relationships/image" Target="../media/image955.png"/><Relationship Id="rId24" Type="http://schemas.openxmlformats.org/officeDocument/2006/relationships/customXml" Target="../ink/ink1029.xml"/><Relationship Id="rId40" Type="http://schemas.openxmlformats.org/officeDocument/2006/relationships/customXml" Target="../ink/ink1037.xml"/><Relationship Id="rId45" Type="http://schemas.openxmlformats.org/officeDocument/2006/relationships/image" Target="../media/image963.png"/><Relationship Id="rId66" Type="http://schemas.openxmlformats.org/officeDocument/2006/relationships/customXml" Target="../ink/ink1050.xml"/><Relationship Id="rId87" Type="http://schemas.openxmlformats.org/officeDocument/2006/relationships/image" Target="../media/image984.png"/><Relationship Id="rId110" Type="http://schemas.openxmlformats.org/officeDocument/2006/relationships/customXml" Target="../ink/ink1072.xml"/><Relationship Id="rId115" Type="http://schemas.openxmlformats.org/officeDocument/2006/relationships/image" Target="../media/image998.png"/><Relationship Id="rId131" Type="http://schemas.openxmlformats.org/officeDocument/2006/relationships/image" Target="../media/image1006.png"/><Relationship Id="rId136" Type="http://schemas.openxmlformats.org/officeDocument/2006/relationships/customXml" Target="../ink/ink1085.xml"/><Relationship Id="rId61" Type="http://schemas.openxmlformats.org/officeDocument/2006/relationships/image" Target="../media/image971.png"/><Relationship Id="rId82" Type="http://schemas.openxmlformats.org/officeDocument/2006/relationships/customXml" Target="../ink/ink1058.xml"/><Relationship Id="rId19" Type="http://schemas.openxmlformats.org/officeDocument/2006/relationships/image" Target="../media/image950.png"/><Relationship Id="rId14" Type="http://schemas.openxmlformats.org/officeDocument/2006/relationships/customXml" Target="../ink/ink1024.xml"/><Relationship Id="rId30" Type="http://schemas.openxmlformats.org/officeDocument/2006/relationships/customXml" Target="../ink/ink1032.xml"/><Relationship Id="rId35" Type="http://schemas.openxmlformats.org/officeDocument/2006/relationships/image" Target="../media/image958.png"/><Relationship Id="rId56" Type="http://schemas.openxmlformats.org/officeDocument/2006/relationships/customXml" Target="../ink/ink1045.xml"/><Relationship Id="rId77" Type="http://schemas.openxmlformats.org/officeDocument/2006/relationships/image" Target="../media/image979.png"/><Relationship Id="rId100" Type="http://schemas.openxmlformats.org/officeDocument/2006/relationships/customXml" Target="../ink/ink1067.xml"/><Relationship Id="rId105" Type="http://schemas.openxmlformats.org/officeDocument/2006/relationships/image" Target="../media/image993.png"/><Relationship Id="rId126" Type="http://schemas.openxmlformats.org/officeDocument/2006/relationships/customXml" Target="../ink/ink1080.xml"/><Relationship Id="rId8" Type="http://schemas.openxmlformats.org/officeDocument/2006/relationships/customXml" Target="../ink/ink1021.xml"/><Relationship Id="rId51" Type="http://schemas.openxmlformats.org/officeDocument/2006/relationships/image" Target="../media/image966.png"/><Relationship Id="rId72" Type="http://schemas.openxmlformats.org/officeDocument/2006/relationships/customXml" Target="../ink/ink1053.xml"/><Relationship Id="rId93" Type="http://schemas.openxmlformats.org/officeDocument/2006/relationships/image" Target="../media/image987.png"/><Relationship Id="rId98" Type="http://schemas.openxmlformats.org/officeDocument/2006/relationships/customXml" Target="../ink/ink1066.xml"/><Relationship Id="rId121" Type="http://schemas.openxmlformats.org/officeDocument/2006/relationships/image" Target="../media/image1001.png"/><Relationship Id="rId142" Type="http://schemas.openxmlformats.org/officeDocument/2006/relationships/customXml" Target="../ink/ink108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3.xml"/><Relationship Id="rId13" Type="http://schemas.openxmlformats.org/officeDocument/2006/relationships/image" Target="../media/image1019.png"/><Relationship Id="rId18" Type="http://schemas.openxmlformats.org/officeDocument/2006/relationships/customXml" Target="../ink/ink1098.xml"/><Relationship Id="rId3" Type="http://schemas.openxmlformats.org/officeDocument/2006/relationships/image" Target="../media/image1014.png"/><Relationship Id="rId21" Type="http://schemas.openxmlformats.org/officeDocument/2006/relationships/image" Target="../media/image1023.png"/><Relationship Id="rId7" Type="http://schemas.openxmlformats.org/officeDocument/2006/relationships/image" Target="../media/image1016.png"/><Relationship Id="rId12" Type="http://schemas.openxmlformats.org/officeDocument/2006/relationships/customXml" Target="../ink/ink1095.xml"/><Relationship Id="rId17" Type="http://schemas.openxmlformats.org/officeDocument/2006/relationships/image" Target="../media/image1021.png"/><Relationship Id="rId25" Type="http://schemas.openxmlformats.org/officeDocument/2006/relationships/image" Target="../media/image1025.png"/><Relationship Id="rId2" Type="http://schemas.openxmlformats.org/officeDocument/2006/relationships/customXml" Target="../ink/ink1090.xml"/><Relationship Id="rId16" Type="http://schemas.openxmlformats.org/officeDocument/2006/relationships/customXml" Target="../ink/ink1097.xml"/><Relationship Id="rId20" Type="http://schemas.openxmlformats.org/officeDocument/2006/relationships/customXml" Target="../ink/ink109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92.xml"/><Relationship Id="rId11" Type="http://schemas.openxmlformats.org/officeDocument/2006/relationships/image" Target="../media/image1018.png"/><Relationship Id="rId24" Type="http://schemas.openxmlformats.org/officeDocument/2006/relationships/customXml" Target="../ink/ink1101.xml"/><Relationship Id="rId5" Type="http://schemas.openxmlformats.org/officeDocument/2006/relationships/image" Target="../media/image1015.png"/><Relationship Id="rId15" Type="http://schemas.openxmlformats.org/officeDocument/2006/relationships/image" Target="../media/image1020.png"/><Relationship Id="rId23" Type="http://schemas.openxmlformats.org/officeDocument/2006/relationships/image" Target="../media/image1024.png"/><Relationship Id="rId10" Type="http://schemas.openxmlformats.org/officeDocument/2006/relationships/customXml" Target="../ink/ink1094.xml"/><Relationship Id="rId19" Type="http://schemas.openxmlformats.org/officeDocument/2006/relationships/image" Target="../media/image1022.png"/><Relationship Id="rId4" Type="http://schemas.openxmlformats.org/officeDocument/2006/relationships/customXml" Target="../ink/ink1091.xml"/><Relationship Id="rId9" Type="http://schemas.openxmlformats.org/officeDocument/2006/relationships/image" Target="../media/image1017.png"/><Relationship Id="rId14" Type="http://schemas.openxmlformats.org/officeDocument/2006/relationships/customXml" Target="../ink/ink1096.xml"/><Relationship Id="rId22" Type="http://schemas.openxmlformats.org/officeDocument/2006/relationships/customXml" Target="../ink/ink1100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83.png"/><Relationship Id="rId299" Type="http://schemas.openxmlformats.org/officeDocument/2006/relationships/image" Target="../media/image1174.png"/><Relationship Id="rId21" Type="http://schemas.openxmlformats.org/officeDocument/2006/relationships/image" Target="../media/image1035.png"/><Relationship Id="rId63" Type="http://schemas.openxmlformats.org/officeDocument/2006/relationships/image" Target="../media/image1056.png"/><Relationship Id="rId159" Type="http://schemas.openxmlformats.org/officeDocument/2006/relationships/image" Target="../media/image1104.png"/><Relationship Id="rId324" Type="http://schemas.openxmlformats.org/officeDocument/2006/relationships/customXml" Target="../ink/ink1263.xml"/><Relationship Id="rId366" Type="http://schemas.openxmlformats.org/officeDocument/2006/relationships/customXml" Target="../ink/ink1284.xml"/><Relationship Id="rId170" Type="http://schemas.openxmlformats.org/officeDocument/2006/relationships/customXml" Target="../ink/ink1186.xml"/><Relationship Id="rId226" Type="http://schemas.openxmlformats.org/officeDocument/2006/relationships/customXml" Target="../ink/ink1214.xml"/><Relationship Id="rId433" Type="http://schemas.openxmlformats.org/officeDocument/2006/relationships/image" Target="../media/image1241.png"/><Relationship Id="rId268" Type="http://schemas.openxmlformats.org/officeDocument/2006/relationships/customXml" Target="../ink/ink1235.xml"/><Relationship Id="rId475" Type="http://schemas.openxmlformats.org/officeDocument/2006/relationships/image" Target="../media/image1262.png"/><Relationship Id="rId32" Type="http://schemas.openxmlformats.org/officeDocument/2006/relationships/customXml" Target="../ink/ink1117.xml"/><Relationship Id="rId74" Type="http://schemas.openxmlformats.org/officeDocument/2006/relationships/customXml" Target="../ink/ink1138.xml"/><Relationship Id="rId128" Type="http://schemas.openxmlformats.org/officeDocument/2006/relationships/customXml" Target="../ink/ink1165.xml"/><Relationship Id="rId335" Type="http://schemas.openxmlformats.org/officeDocument/2006/relationships/image" Target="../media/image1192.png"/><Relationship Id="rId377" Type="http://schemas.openxmlformats.org/officeDocument/2006/relationships/image" Target="../media/image1213.png"/><Relationship Id="rId5" Type="http://schemas.openxmlformats.org/officeDocument/2006/relationships/image" Target="../media/image1027.png"/><Relationship Id="rId181" Type="http://schemas.openxmlformats.org/officeDocument/2006/relationships/image" Target="../media/image1115.png"/><Relationship Id="rId237" Type="http://schemas.openxmlformats.org/officeDocument/2006/relationships/image" Target="../media/image1143.png"/><Relationship Id="rId402" Type="http://schemas.openxmlformats.org/officeDocument/2006/relationships/customXml" Target="../ink/ink1302.xml"/><Relationship Id="rId279" Type="http://schemas.openxmlformats.org/officeDocument/2006/relationships/image" Target="../media/image1164.png"/><Relationship Id="rId444" Type="http://schemas.openxmlformats.org/officeDocument/2006/relationships/customXml" Target="../ink/ink1323.xml"/><Relationship Id="rId43" Type="http://schemas.openxmlformats.org/officeDocument/2006/relationships/image" Target="../media/image1046.png"/><Relationship Id="rId139" Type="http://schemas.openxmlformats.org/officeDocument/2006/relationships/image" Target="../media/image1094.png"/><Relationship Id="rId290" Type="http://schemas.openxmlformats.org/officeDocument/2006/relationships/customXml" Target="../ink/ink1246.xml"/><Relationship Id="rId304" Type="http://schemas.openxmlformats.org/officeDocument/2006/relationships/customXml" Target="../ink/ink1253.xml"/><Relationship Id="rId346" Type="http://schemas.openxmlformats.org/officeDocument/2006/relationships/customXml" Target="../ink/ink1274.xml"/><Relationship Id="rId388" Type="http://schemas.openxmlformats.org/officeDocument/2006/relationships/customXml" Target="../ink/ink1295.xml"/><Relationship Id="rId85" Type="http://schemas.openxmlformats.org/officeDocument/2006/relationships/image" Target="../media/image1067.png"/><Relationship Id="rId150" Type="http://schemas.openxmlformats.org/officeDocument/2006/relationships/customXml" Target="../ink/ink1176.xml"/><Relationship Id="rId192" Type="http://schemas.openxmlformats.org/officeDocument/2006/relationships/customXml" Target="../ink/ink1197.xml"/><Relationship Id="rId206" Type="http://schemas.openxmlformats.org/officeDocument/2006/relationships/customXml" Target="../ink/ink1204.xml"/><Relationship Id="rId413" Type="http://schemas.openxmlformats.org/officeDocument/2006/relationships/image" Target="../media/image1231.png"/><Relationship Id="rId248" Type="http://schemas.openxmlformats.org/officeDocument/2006/relationships/customXml" Target="../ink/ink1225.xml"/><Relationship Id="rId455" Type="http://schemas.openxmlformats.org/officeDocument/2006/relationships/image" Target="../media/image1252.png"/><Relationship Id="rId12" Type="http://schemas.openxmlformats.org/officeDocument/2006/relationships/customXml" Target="../ink/ink1107.xml"/><Relationship Id="rId108" Type="http://schemas.openxmlformats.org/officeDocument/2006/relationships/customXml" Target="../ink/ink1155.xml"/><Relationship Id="rId315" Type="http://schemas.openxmlformats.org/officeDocument/2006/relationships/image" Target="../media/image1182.png"/><Relationship Id="rId357" Type="http://schemas.openxmlformats.org/officeDocument/2006/relationships/image" Target="../media/image1203.png"/><Relationship Id="rId54" Type="http://schemas.openxmlformats.org/officeDocument/2006/relationships/customXml" Target="../ink/ink1128.xml"/><Relationship Id="rId96" Type="http://schemas.openxmlformats.org/officeDocument/2006/relationships/customXml" Target="../ink/ink1149.xml"/><Relationship Id="rId161" Type="http://schemas.openxmlformats.org/officeDocument/2006/relationships/image" Target="../media/image1105.png"/><Relationship Id="rId217" Type="http://schemas.openxmlformats.org/officeDocument/2006/relationships/image" Target="../media/image1133.png"/><Relationship Id="rId399" Type="http://schemas.openxmlformats.org/officeDocument/2006/relationships/image" Target="../media/image1224.png"/><Relationship Id="rId259" Type="http://schemas.openxmlformats.org/officeDocument/2006/relationships/image" Target="../media/image1154.png"/><Relationship Id="rId424" Type="http://schemas.openxmlformats.org/officeDocument/2006/relationships/customXml" Target="../ink/ink1313.xml"/><Relationship Id="rId466" Type="http://schemas.openxmlformats.org/officeDocument/2006/relationships/customXml" Target="../ink/ink1334.xml"/><Relationship Id="rId23" Type="http://schemas.openxmlformats.org/officeDocument/2006/relationships/image" Target="../media/image1036.png"/><Relationship Id="rId119" Type="http://schemas.openxmlformats.org/officeDocument/2006/relationships/image" Target="../media/image1084.png"/><Relationship Id="rId270" Type="http://schemas.openxmlformats.org/officeDocument/2006/relationships/customXml" Target="../ink/ink1236.xml"/><Relationship Id="rId326" Type="http://schemas.openxmlformats.org/officeDocument/2006/relationships/customXml" Target="../ink/ink1264.xml"/><Relationship Id="rId65" Type="http://schemas.openxmlformats.org/officeDocument/2006/relationships/image" Target="../media/image1057.png"/><Relationship Id="rId130" Type="http://schemas.openxmlformats.org/officeDocument/2006/relationships/customXml" Target="../ink/ink1166.xml"/><Relationship Id="rId368" Type="http://schemas.openxmlformats.org/officeDocument/2006/relationships/customXml" Target="../ink/ink1285.xml"/><Relationship Id="rId172" Type="http://schemas.openxmlformats.org/officeDocument/2006/relationships/customXml" Target="../ink/ink1187.xml"/><Relationship Id="rId228" Type="http://schemas.openxmlformats.org/officeDocument/2006/relationships/customXml" Target="../ink/ink1215.xml"/><Relationship Id="rId435" Type="http://schemas.openxmlformats.org/officeDocument/2006/relationships/image" Target="../media/image1242.png"/><Relationship Id="rId477" Type="http://schemas.openxmlformats.org/officeDocument/2006/relationships/image" Target="../media/image1263.png"/><Relationship Id="rId281" Type="http://schemas.openxmlformats.org/officeDocument/2006/relationships/image" Target="../media/image1165.png"/><Relationship Id="rId337" Type="http://schemas.openxmlformats.org/officeDocument/2006/relationships/image" Target="../media/image1193.png"/><Relationship Id="rId34" Type="http://schemas.openxmlformats.org/officeDocument/2006/relationships/customXml" Target="../ink/ink1118.xml"/><Relationship Id="rId55" Type="http://schemas.openxmlformats.org/officeDocument/2006/relationships/image" Target="../media/image1052.png"/><Relationship Id="rId76" Type="http://schemas.openxmlformats.org/officeDocument/2006/relationships/customXml" Target="../ink/ink1139.xml"/><Relationship Id="rId97" Type="http://schemas.openxmlformats.org/officeDocument/2006/relationships/image" Target="../media/image1073.png"/><Relationship Id="rId120" Type="http://schemas.openxmlformats.org/officeDocument/2006/relationships/customXml" Target="../ink/ink1161.xml"/><Relationship Id="rId141" Type="http://schemas.openxmlformats.org/officeDocument/2006/relationships/image" Target="../media/image1095.png"/><Relationship Id="rId358" Type="http://schemas.openxmlformats.org/officeDocument/2006/relationships/customXml" Target="../ink/ink1280.xml"/><Relationship Id="rId379" Type="http://schemas.openxmlformats.org/officeDocument/2006/relationships/image" Target="../media/image1214.png"/><Relationship Id="rId7" Type="http://schemas.openxmlformats.org/officeDocument/2006/relationships/image" Target="../media/image1028.png"/><Relationship Id="rId162" Type="http://schemas.openxmlformats.org/officeDocument/2006/relationships/customXml" Target="../ink/ink1182.xml"/><Relationship Id="rId183" Type="http://schemas.openxmlformats.org/officeDocument/2006/relationships/image" Target="../media/image1116.png"/><Relationship Id="rId218" Type="http://schemas.openxmlformats.org/officeDocument/2006/relationships/customXml" Target="../ink/ink1210.xml"/><Relationship Id="rId239" Type="http://schemas.openxmlformats.org/officeDocument/2006/relationships/image" Target="../media/image1144.png"/><Relationship Id="rId390" Type="http://schemas.openxmlformats.org/officeDocument/2006/relationships/customXml" Target="../ink/ink1296.xml"/><Relationship Id="rId404" Type="http://schemas.openxmlformats.org/officeDocument/2006/relationships/customXml" Target="../ink/ink1303.xml"/><Relationship Id="rId425" Type="http://schemas.openxmlformats.org/officeDocument/2006/relationships/image" Target="../media/image1237.png"/><Relationship Id="rId446" Type="http://schemas.openxmlformats.org/officeDocument/2006/relationships/customXml" Target="../ink/ink1324.xml"/><Relationship Id="rId467" Type="http://schemas.openxmlformats.org/officeDocument/2006/relationships/image" Target="../media/image1258.png"/><Relationship Id="rId250" Type="http://schemas.openxmlformats.org/officeDocument/2006/relationships/customXml" Target="../ink/ink1226.xml"/><Relationship Id="rId271" Type="http://schemas.openxmlformats.org/officeDocument/2006/relationships/image" Target="../media/image1160.png"/><Relationship Id="rId292" Type="http://schemas.openxmlformats.org/officeDocument/2006/relationships/customXml" Target="../ink/ink1247.xml"/><Relationship Id="rId306" Type="http://schemas.openxmlformats.org/officeDocument/2006/relationships/customXml" Target="../ink/ink1254.xml"/><Relationship Id="rId24" Type="http://schemas.openxmlformats.org/officeDocument/2006/relationships/customXml" Target="../ink/ink1113.xml"/><Relationship Id="rId45" Type="http://schemas.openxmlformats.org/officeDocument/2006/relationships/image" Target="../media/image1047.png"/><Relationship Id="rId66" Type="http://schemas.openxmlformats.org/officeDocument/2006/relationships/customXml" Target="../ink/ink1134.xml"/><Relationship Id="rId87" Type="http://schemas.openxmlformats.org/officeDocument/2006/relationships/image" Target="../media/image1068.png"/><Relationship Id="rId110" Type="http://schemas.openxmlformats.org/officeDocument/2006/relationships/customXml" Target="../ink/ink1156.xml"/><Relationship Id="rId131" Type="http://schemas.openxmlformats.org/officeDocument/2006/relationships/image" Target="../media/image1090.png"/><Relationship Id="rId327" Type="http://schemas.openxmlformats.org/officeDocument/2006/relationships/image" Target="../media/image1188.png"/><Relationship Id="rId348" Type="http://schemas.openxmlformats.org/officeDocument/2006/relationships/customXml" Target="../ink/ink1275.xml"/><Relationship Id="rId369" Type="http://schemas.openxmlformats.org/officeDocument/2006/relationships/image" Target="../media/image1209.png"/><Relationship Id="rId152" Type="http://schemas.openxmlformats.org/officeDocument/2006/relationships/customXml" Target="../ink/ink1177.xml"/><Relationship Id="rId173" Type="http://schemas.openxmlformats.org/officeDocument/2006/relationships/image" Target="../media/image1111.png"/><Relationship Id="rId194" Type="http://schemas.openxmlformats.org/officeDocument/2006/relationships/customXml" Target="../ink/ink1198.xml"/><Relationship Id="rId208" Type="http://schemas.openxmlformats.org/officeDocument/2006/relationships/customXml" Target="../ink/ink1205.xml"/><Relationship Id="rId229" Type="http://schemas.openxmlformats.org/officeDocument/2006/relationships/image" Target="../media/image1139.png"/><Relationship Id="rId380" Type="http://schemas.openxmlformats.org/officeDocument/2006/relationships/customXml" Target="../ink/ink1291.xml"/><Relationship Id="rId415" Type="http://schemas.openxmlformats.org/officeDocument/2006/relationships/image" Target="../media/image1232.png"/><Relationship Id="rId436" Type="http://schemas.openxmlformats.org/officeDocument/2006/relationships/customXml" Target="../ink/ink1319.xml"/><Relationship Id="rId457" Type="http://schemas.openxmlformats.org/officeDocument/2006/relationships/image" Target="../media/image1253.png"/><Relationship Id="rId240" Type="http://schemas.openxmlformats.org/officeDocument/2006/relationships/customXml" Target="../ink/ink1221.xml"/><Relationship Id="rId261" Type="http://schemas.openxmlformats.org/officeDocument/2006/relationships/image" Target="../media/image1155.png"/><Relationship Id="rId478" Type="http://schemas.openxmlformats.org/officeDocument/2006/relationships/customXml" Target="../ink/ink1340.xml"/><Relationship Id="rId14" Type="http://schemas.openxmlformats.org/officeDocument/2006/relationships/customXml" Target="../ink/ink1108.xml"/><Relationship Id="rId35" Type="http://schemas.openxmlformats.org/officeDocument/2006/relationships/image" Target="../media/image1042.png"/><Relationship Id="rId56" Type="http://schemas.openxmlformats.org/officeDocument/2006/relationships/customXml" Target="../ink/ink1129.xml"/><Relationship Id="rId77" Type="http://schemas.openxmlformats.org/officeDocument/2006/relationships/image" Target="../media/image1063.png"/><Relationship Id="rId100" Type="http://schemas.openxmlformats.org/officeDocument/2006/relationships/customXml" Target="../ink/ink1151.xml"/><Relationship Id="rId282" Type="http://schemas.openxmlformats.org/officeDocument/2006/relationships/customXml" Target="../ink/ink1242.xml"/><Relationship Id="rId317" Type="http://schemas.openxmlformats.org/officeDocument/2006/relationships/image" Target="../media/image1183.png"/><Relationship Id="rId338" Type="http://schemas.openxmlformats.org/officeDocument/2006/relationships/customXml" Target="../ink/ink1270.xml"/><Relationship Id="rId359" Type="http://schemas.openxmlformats.org/officeDocument/2006/relationships/image" Target="../media/image1204.png"/><Relationship Id="rId8" Type="http://schemas.openxmlformats.org/officeDocument/2006/relationships/customXml" Target="../ink/ink1105.xml"/><Relationship Id="rId98" Type="http://schemas.openxmlformats.org/officeDocument/2006/relationships/customXml" Target="../ink/ink1150.xml"/><Relationship Id="rId121" Type="http://schemas.openxmlformats.org/officeDocument/2006/relationships/image" Target="../media/image1085.png"/><Relationship Id="rId142" Type="http://schemas.openxmlformats.org/officeDocument/2006/relationships/customXml" Target="../ink/ink1172.xml"/><Relationship Id="rId163" Type="http://schemas.openxmlformats.org/officeDocument/2006/relationships/image" Target="../media/image1106.png"/><Relationship Id="rId184" Type="http://schemas.openxmlformats.org/officeDocument/2006/relationships/customXml" Target="../ink/ink1193.xml"/><Relationship Id="rId219" Type="http://schemas.openxmlformats.org/officeDocument/2006/relationships/image" Target="../media/image1134.png"/><Relationship Id="rId370" Type="http://schemas.openxmlformats.org/officeDocument/2006/relationships/customXml" Target="../ink/ink1286.xml"/><Relationship Id="rId391" Type="http://schemas.openxmlformats.org/officeDocument/2006/relationships/image" Target="../media/image1220.png"/><Relationship Id="rId405" Type="http://schemas.openxmlformats.org/officeDocument/2006/relationships/image" Target="../media/image1227.png"/><Relationship Id="rId426" Type="http://schemas.openxmlformats.org/officeDocument/2006/relationships/customXml" Target="../ink/ink1314.xml"/><Relationship Id="rId447" Type="http://schemas.openxmlformats.org/officeDocument/2006/relationships/image" Target="../media/image1248.png"/><Relationship Id="rId230" Type="http://schemas.openxmlformats.org/officeDocument/2006/relationships/customXml" Target="../ink/ink1216.xml"/><Relationship Id="rId251" Type="http://schemas.openxmlformats.org/officeDocument/2006/relationships/image" Target="../media/image1150.png"/><Relationship Id="rId468" Type="http://schemas.openxmlformats.org/officeDocument/2006/relationships/customXml" Target="../ink/ink1335.xml"/><Relationship Id="rId25" Type="http://schemas.openxmlformats.org/officeDocument/2006/relationships/image" Target="../media/image1037.png"/><Relationship Id="rId46" Type="http://schemas.openxmlformats.org/officeDocument/2006/relationships/customXml" Target="../ink/ink1124.xml"/><Relationship Id="rId67" Type="http://schemas.openxmlformats.org/officeDocument/2006/relationships/image" Target="../media/image1058.png"/><Relationship Id="rId272" Type="http://schemas.openxmlformats.org/officeDocument/2006/relationships/customXml" Target="../ink/ink1237.xml"/><Relationship Id="rId293" Type="http://schemas.openxmlformats.org/officeDocument/2006/relationships/image" Target="../media/image1171.png"/><Relationship Id="rId307" Type="http://schemas.openxmlformats.org/officeDocument/2006/relationships/image" Target="../media/image1178.png"/><Relationship Id="rId328" Type="http://schemas.openxmlformats.org/officeDocument/2006/relationships/customXml" Target="../ink/ink1265.xml"/><Relationship Id="rId349" Type="http://schemas.openxmlformats.org/officeDocument/2006/relationships/image" Target="../media/image1199.png"/><Relationship Id="rId88" Type="http://schemas.openxmlformats.org/officeDocument/2006/relationships/customXml" Target="../ink/ink1145.xml"/><Relationship Id="rId111" Type="http://schemas.openxmlformats.org/officeDocument/2006/relationships/image" Target="../media/image1080.png"/><Relationship Id="rId132" Type="http://schemas.openxmlformats.org/officeDocument/2006/relationships/customXml" Target="../ink/ink1167.xml"/><Relationship Id="rId153" Type="http://schemas.openxmlformats.org/officeDocument/2006/relationships/image" Target="../media/image1101.png"/><Relationship Id="rId174" Type="http://schemas.openxmlformats.org/officeDocument/2006/relationships/customXml" Target="../ink/ink1188.xml"/><Relationship Id="rId195" Type="http://schemas.openxmlformats.org/officeDocument/2006/relationships/image" Target="../media/image1122.png"/><Relationship Id="rId209" Type="http://schemas.openxmlformats.org/officeDocument/2006/relationships/image" Target="../media/image1129.png"/><Relationship Id="rId360" Type="http://schemas.openxmlformats.org/officeDocument/2006/relationships/customXml" Target="../ink/ink1281.xml"/><Relationship Id="rId381" Type="http://schemas.openxmlformats.org/officeDocument/2006/relationships/image" Target="../media/image1215.png"/><Relationship Id="rId416" Type="http://schemas.openxmlformats.org/officeDocument/2006/relationships/customXml" Target="../ink/ink1309.xml"/><Relationship Id="rId220" Type="http://schemas.openxmlformats.org/officeDocument/2006/relationships/customXml" Target="../ink/ink1211.xml"/><Relationship Id="rId241" Type="http://schemas.openxmlformats.org/officeDocument/2006/relationships/image" Target="../media/image1145.png"/><Relationship Id="rId437" Type="http://schemas.openxmlformats.org/officeDocument/2006/relationships/image" Target="../media/image1243.png"/><Relationship Id="rId458" Type="http://schemas.openxmlformats.org/officeDocument/2006/relationships/customXml" Target="../ink/ink1330.xml"/><Relationship Id="rId479" Type="http://schemas.openxmlformats.org/officeDocument/2006/relationships/image" Target="../media/image1264.png"/><Relationship Id="rId15" Type="http://schemas.openxmlformats.org/officeDocument/2006/relationships/image" Target="../media/image1032.png"/><Relationship Id="rId36" Type="http://schemas.openxmlformats.org/officeDocument/2006/relationships/customXml" Target="../ink/ink1119.xml"/><Relationship Id="rId57" Type="http://schemas.openxmlformats.org/officeDocument/2006/relationships/image" Target="../media/image1053.png"/><Relationship Id="rId262" Type="http://schemas.openxmlformats.org/officeDocument/2006/relationships/customXml" Target="../ink/ink1232.xml"/><Relationship Id="rId283" Type="http://schemas.openxmlformats.org/officeDocument/2006/relationships/image" Target="../media/image1166.png"/><Relationship Id="rId318" Type="http://schemas.openxmlformats.org/officeDocument/2006/relationships/customXml" Target="../ink/ink1260.xml"/><Relationship Id="rId339" Type="http://schemas.openxmlformats.org/officeDocument/2006/relationships/image" Target="../media/image1194.png"/><Relationship Id="rId78" Type="http://schemas.openxmlformats.org/officeDocument/2006/relationships/customXml" Target="../ink/ink1140.xml"/><Relationship Id="rId99" Type="http://schemas.openxmlformats.org/officeDocument/2006/relationships/image" Target="../media/image1074.png"/><Relationship Id="rId101" Type="http://schemas.openxmlformats.org/officeDocument/2006/relationships/image" Target="../media/image1075.png"/><Relationship Id="rId122" Type="http://schemas.openxmlformats.org/officeDocument/2006/relationships/customXml" Target="../ink/ink1162.xml"/><Relationship Id="rId143" Type="http://schemas.openxmlformats.org/officeDocument/2006/relationships/image" Target="../media/image1096.png"/><Relationship Id="rId164" Type="http://schemas.openxmlformats.org/officeDocument/2006/relationships/customXml" Target="../ink/ink1183.xml"/><Relationship Id="rId185" Type="http://schemas.openxmlformats.org/officeDocument/2006/relationships/image" Target="../media/image1117.png"/><Relationship Id="rId350" Type="http://schemas.openxmlformats.org/officeDocument/2006/relationships/customXml" Target="../ink/ink1276.xml"/><Relationship Id="rId371" Type="http://schemas.openxmlformats.org/officeDocument/2006/relationships/image" Target="../media/image1210.png"/><Relationship Id="rId406" Type="http://schemas.openxmlformats.org/officeDocument/2006/relationships/customXml" Target="../ink/ink1304.xml"/><Relationship Id="rId9" Type="http://schemas.openxmlformats.org/officeDocument/2006/relationships/image" Target="../media/image1029.png"/><Relationship Id="rId210" Type="http://schemas.openxmlformats.org/officeDocument/2006/relationships/customXml" Target="../ink/ink1206.xml"/><Relationship Id="rId392" Type="http://schemas.openxmlformats.org/officeDocument/2006/relationships/customXml" Target="../ink/ink1297.xml"/><Relationship Id="rId427" Type="http://schemas.openxmlformats.org/officeDocument/2006/relationships/image" Target="../media/image1238.png"/><Relationship Id="rId448" Type="http://schemas.openxmlformats.org/officeDocument/2006/relationships/customXml" Target="../ink/ink1325.xml"/><Relationship Id="rId469" Type="http://schemas.openxmlformats.org/officeDocument/2006/relationships/image" Target="../media/image1259.png"/><Relationship Id="rId26" Type="http://schemas.openxmlformats.org/officeDocument/2006/relationships/customXml" Target="../ink/ink1114.xml"/><Relationship Id="rId231" Type="http://schemas.openxmlformats.org/officeDocument/2006/relationships/image" Target="../media/image1140.png"/><Relationship Id="rId252" Type="http://schemas.openxmlformats.org/officeDocument/2006/relationships/customXml" Target="../ink/ink1227.xml"/><Relationship Id="rId273" Type="http://schemas.openxmlformats.org/officeDocument/2006/relationships/image" Target="../media/image1161.png"/><Relationship Id="rId294" Type="http://schemas.openxmlformats.org/officeDocument/2006/relationships/customXml" Target="../ink/ink1248.xml"/><Relationship Id="rId308" Type="http://schemas.openxmlformats.org/officeDocument/2006/relationships/customXml" Target="../ink/ink1255.xml"/><Relationship Id="rId329" Type="http://schemas.openxmlformats.org/officeDocument/2006/relationships/image" Target="../media/image1189.png"/><Relationship Id="rId480" Type="http://schemas.openxmlformats.org/officeDocument/2006/relationships/customXml" Target="../ink/ink1341.xml"/><Relationship Id="rId47" Type="http://schemas.openxmlformats.org/officeDocument/2006/relationships/image" Target="../media/image1048.png"/><Relationship Id="rId68" Type="http://schemas.openxmlformats.org/officeDocument/2006/relationships/customXml" Target="../ink/ink1135.xml"/><Relationship Id="rId89" Type="http://schemas.openxmlformats.org/officeDocument/2006/relationships/image" Target="../media/image1069.png"/><Relationship Id="rId112" Type="http://schemas.openxmlformats.org/officeDocument/2006/relationships/customXml" Target="../ink/ink1157.xml"/><Relationship Id="rId133" Type="http://schemas.openxmlformats.org/officeDocument/2006/relationships/image" Target="../media/image1091.png"/><Relationship Id="rId154" Type="http://schemas.openxmlformats.org/officeDocument/2006/relationships/customXml" Target="../ink/ink1178.xml"/><Relationship Id="rId175" Type="http://schemas.openxmlformats.org/officeDocument/2006/relationships/image" Target="../media/image1112.png"/><Relationship Id="rId340" Type="http://schemas.openxmlformats.org/officeDocument/2006/relationships/customXml" Target="../ink/ink1271.xml"/><Relationship Id="rId361" Type="http://schemas.openxmlformats.org/officeDocument/2006/relationships/image" Target="../media/image1205.png"/><Relationship Id="rId196" Type="http://schemas.openxmlformats.org/officeDocument/2006/relationships/customXml" Target="../ink/ink1199.xml"/><Relationship Id="rId200" Type="http://schemas.openxmlformats.org/officeDocument/2006/relationships/customXml" Target="../ink/ink1201.xml"/><Relationship Id="rId382" Type="http://schemas.openxmlformats.org/officeDocument/2006/relationships/customXml" Target="../ink/ink1292.xml"/><Relationship Id="rId417" Type="http://schemas.openxmlformats.org/officeDocument/2006/relationships/image" Target="../media/image1233.png"/><Relationship Id="rId438" Type="http://schemas.openxmlformats.org/officeDocument/2006/relationships/customXml" Target="../ink/ink1320.xml"/><Relationship Id="rId459" Type="http://schemas.openxmlformats.org/officeDocument/2006/relationships/image" Target="../media/image1254.png"/><Relationship Id="rId16" Type="http://schemas.openxmlformats.org/officeDocument/2006/relationships/customXml" Target="../ink/ink1109.xml"/><Relationship Id="rId221" Type="http://schemas.openxmlformats.org/officeDocument/2006/relationships/image" Target="../media/image1135.png"/><Relationship Id="rId242" Type="http://schemas.openxmlformats.org/officeDocument/2006/relationships/customXml" Target="../ink/ink1222.xml"/><Relationship Id="rId263" Type="http://schemas.openxmlformats.org/officeDocument/2006/relationships/image" Target="../media/image1156.png"/><Relationship Id="rId284" Type="http://schemas.openxmlformats.org/officeDocument/2006/relationships/customXml" Target="../ink/ink1243.xml"/><Relationship Id="rId319" Type="http://schemas.openxmlformats.org/officeDocument/2006/relationships/image" Target="../media/image1184.png"/><Relationship Id="rId470" Type="http://schemas.openxmlformats.org/officeDocument/2006/relationships/customXml" Target="../ink/ink1336.xml"/><Relationship Id="rId37" Type="http://schemas.openxmlformats.org/officeDocument/2006/relationships/image" Target="../media/image1043.png"/><Relationship Id="rId58" Type="http://schemas.openxmlformats.org/officeDocument/2006/relationships/customXml" Target="../ink/ink1130.xml"/><Relationship Id="rId79" Type="http://schemas.openxmlformats.org/officeDocument/2006/relationships/image" Target="../media/image1064.png"/><Relationship Id="rId102" Type="http://schemas.openxmlformats.org/officeDocument/2006/relationships/customXml" Target="../ink/ink1152.xml"/><Relationship Id="rId123" Type="http://schemas.openxmlformats.org/officeDocument/2006/relationships/image" Target="../media/image1086.png"/><Relationship Id="rId144" Type="http://schemas.openxmlformats.org/officeDocument/2006/relationships/customXml" Target="../ink/ink1173.xml"/><Relationship Id="rId330" Type="http://schemas.openxmlformats.org/officeDocument/2006/relationships/customXml" Target="../ink/ink1266.xml"/><Relationship Id="rId90" Type="http://schemas.openxmlformats.org/officeDocument/2006/relationships/customXml" Target="../ink/ink1146.xml"/><Relationship Id="rId165" Type="http://schemas.openxmlformats.org/officeDocument/2006/relationships/image" Target="../media/image1107.png"/><Relationship Id="rId186" Type="http://schemas.openxmlformats.org/officeDocument/2006/relationships/customXml" Target="../ink/ink1194.xml"/><Relationship Id="rId351" Type="http://schemas.openxmlformats.org/officeDocument/2006/relationships/image" Target="../media/image1200.png"/><Relationship Id="rId372" Type="http://schemas.openxmlformats.org/officeDocument/2006/relationships/customXml" Target="../ink/ink1287.xml"/><Relationship Id="rId393" Type="http://schemas.openxmlformats.org/officeDocument/2006/relationships/image" Target="../media/image1221.png"/><Relationship Id="rId407" Type="http://schemas.openxmlformats.org/officeDocument/2006/relationships/image" Target="../media/image1228.png"/><Relationship Id="rId428" Type="http://schemas.openxmlformats.org/officeDocument/2006/relationships/customXml" Target="../ink/ink1315.xml"/><Relationship Id="rId449" Type="http://schemas.openxmlformats.org/officeDocument/2006/relationships/image" Target="../media/image1249.png"/><Relationship Id="rId211" Type="http://schemas.openxmlformats.org/officeDocument/2006/relationships/image" Target="../media/image1130.png"/><Relationship Id="rId232" Type="http://schemas.openxmlformats.org/officeDocument/2006/relationships/customXml" Target="../ink/ink1217.xml"/><Relationship Id="rId253" Type="http://schemas.openxmlformats.org/officeDocument/2006/relationships/image" Target="../media/image1151.png"/><Relationship Id="rId274" Type="http://schemas.openxmlformats.org/officeDocument/2006/relationships/customXml" Target="../ink/ink1238.xml"/><Relationship Id="rId295" Type="http://schemas.openxmlformats.org/officeDocument/2006/relationships/image" Target="../media/image1172.png"/><Relationship Id="rId309" Type="http://schemas.openxmlformats.org/officeDocument/2006/relationships/image" Target="../media/image1179.png"/><Relationship Id="rId460" Type="http://schemas.openxmlformats.org/officeDocument/2006/relationships/customXml" Target="../ink/ink1331.xml"/><Relationship Id="rId481" Type="http://schemas.openxmlformats.org/officeDocument/2006/relationships/image" Target="../media/image1265.png"/><Relationship Id="rId27" Type="http://schemas.openxmlformats.org/officeDocument/2006/relationships/image" Target="../media/image1038.png"/><Relationship Id="rId48" Type="http://schemas.openxmlformats.org/officeDocument/2006/relationships/customXml" Target="../ink/ink1125.xml"/><Relationship Id="rId69" Type="http://schemas.openxmlformats.org/officeDocument/2006/relationships/image" Target="../media/image1059.png"/><Relationship Id="rId113" Type="http://schemas.openxmlformats.org/officeDocument/2006/relationships/image" Target="../media/image1081.png"/><Relationship Id="rId134" Type="http://schemas.openxmlformats.org/officeDocument/2006/relationships/customXml" Target="../ink/ink1168.xml"/><Relationship Id="rId320" Type="http://schemas.openxmlformats.org/officeDocument/2006/relationships/customXml" Target="../ink/ink1261.xml"/><Relationship Id="rId80" Type="http://schemas.openxmlformats.org/officeDocument/2006/relationships/customXml" Target="../ink/ink1141.xml"/><Relationship Id="rId155" Type="http://schemas.openxmlformats.org/officeDocument/2006/relationships/image" Target="../media/image1102.png"/><Relationship Id="rId176" Type="http://schemas.openxmlformats.org/officeDocument/2006/relationships/customXml" Target="../ink/ink1189.xml"/><Relationship Id="rId197" Type="http://schemas.openxmlformats.org/officeDocument/2006/relationships/image" Target="../media/image1123.png"/><Relationship Id="rId341" Type="http://schemas.openxmlformats.org/officeDocument/2006/relationships/image" Target="../media/image1195.png"/><Relationship Id="rId362" Type="http://schemas.openxmlformats.org/officeDocument/2006/relationships/customXml" Target="../ink/ink1282.xml"/><Relationship Id="rId383" Type="http://schemas.openxmlformats.org/officeDocument/2006/relationships/image" Target="../media/image1216.png"/><Relationship Id="rId418" Type="http://schemas.openxmlformats.org/officeDocument/2006/relationships/customXml" Target="../ink/ink1310.xml"/><Relationship Id="rId439" Type="http://schemas.openxmlformats.org/officeDocument/2006/relationships/image" Target="../media/image1244.png"/><Relationship Id="rId201" Type="http://schemas.openxmlformats.org/officeDocument/2006/relationships/image" Target="../media/image1125.png"/><Relationship Id="rId222" Type="http://schemas.openxmlformats.org/officeDocument/2006/relationships/customXml" Target="../ink/ink1212.xml"/><Relationship Id="rId243" Type="http://schemas.openxmlformats.org/officeDocument/2006/relationships/image" Target="../media/image1146.png"/><Relationship Id="rId264" Type="http://schemas.openxmlformats.org/officeDocument/2006/relationships/customXml" Target="../ink/ink1233.xml"/><Relationship Id="rId285" Type="http://schemas.openxmlformats.org/officeDocument/2006/relationships/image" Target="../media/image1167.png"/><Relationship Id="rId450" Type="http://schemas.openxmlformats.org/officeDocument/2006/relationships/customXml" Target="../ink/ink1326.xml"/><Relationship Id="rId471" Type="http://schemas.openxmlformats.org/officeDocument/2006/relationships/image" Target="../media/image1260.png"/><Relationship Id="rId17" Type="http://schemas.openxmlformats.org/officeDocument/2006/relationships/image" Target="../media/image1033.png"/><Relationship Id="rId38" Type="http://schemas.openxmlformats.org/officeDocument/2006/relationships/customXml" Target="../ink/ink1120.xml"/><Relationship Id="rId59" Type="http://schemas.openxmlformats.org/officeDocument/2006/relationships/image" Target="../media/image1054.png"/><Relationship Id="rId103" Type="http://schemas.openxmlformats.org/officeDocument/2006/relationships/image" Target="../media/image1076.png"/><Relationship Id="rId124" Type="http://schemas.openxmlformats.org/officeDocument/2006/relationships/customXml" Target="../ink/ink1163.xml"/><Relationship Id="rId310" Type="http://schemas.openxmlformats.org/officeDocument/2006/relationships/customXml" Target="../ink/ink1256.xml"/><Relationship Id="rId70" Type="http://schemas.openxmlformats.org/officeDocument/2006/relationships/customXml" Target="../ink/ink1136.xml"/><Relationship Id="rId91" Type="http://schemas.openxmlformats.org/officeDocument/2006/relationships/image" Target="../media/image1070.png"/><Relationship Id="rId145" Type="http://schemas.openxmlformats.org/officeDocument/2006/relationships/image" Target="../media/image1097.png"/><Relationship Id="rId166" Type="http://schemas.openxmlformats.org/officeDocument/2006/relationships/customXml" Target="../ink/ink1184.xml"/><Relationship Id="rId187" Type="http://schemas.openxmlformats.org/officeDocument/2006/relationships/image" Target="../media/image1118.png"/><Relationship Id="rId331" Type="http://schemas.openxmlformats.org/officeDocument/2006/relationships/image" Target="../media/image1190.png"/><Relationship Id="rId352" Type="http://schemas.openxmlformats.org/officeDocument/2006/relationships/customXml" Target="../ink/ink1277.xml"/><Relationship Id="rId373" Type="http://schemas.openxmlformats.org/officeDocument/2006/relationships/image" Target="../media/image1211.png"/><Relationship Id="rId394" Type="http://schemas.openxmlformats.org/officeDocument/2006/relationships/customXml" Target="../ink/ink1298.xml"/><Relationship Id="rId408" Type="http://schemas.openxmlformats.org/officeDocument/2006/relationships/customXml" Target="../ink/ink1305.xml"/><Relationship Id="rId429" Type="http://schemas.openxmlformats.org/officeDocument/2006/relationships/image" Target="../media/image123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207.xml"/><Relationship Id="rId233" Type="http://schemas.openxmlformats.org/officeDocument/2006/relationships/image" Target="../media/image1141.png"/><Relationship Id="rId254" Type="http://schemas.openxmlformats.org/officeDocument/2006/relationships/customXml" Target="../ink/ink1228.xml"/><Relationship Id="rId440" Type="http://schemas.openxmlformats.org/officeDocument/2006/relationships/customXml" Target="../ink/ink1321.xml"/><Relationship Id="rId28" Type="http://schemas.openxmlformats.org/officeDocument/2006/relationships/customXml" Target="../ink/ink1115.xml"/><Relationship Id="rId49" Type="http://schemas.openxmlformats.org/officeDocument/2006/relationships/image" Target="../media/image1049.png"/><Relationship Id="rId114" Type="http://schemas.openxmlformats.org/officeDocument/2006/relationships/customXml" Target="../ink/ink1158.xml"/><Relationship Id="rId275" Type="http://schemas.openxmlformats.org/officeDocument/2006/relationships/image" Target="../media/image1162.png"/><Relationship Id="rId296" Type="http://schemas.openxmlformats.org/officeDocument/2006/relationships/customXml" Target="../ink/ink1249.xml"/><Relationship Id="rId300" Type="http://schemas.openxmlformats.org/officeDocument/2006/relationships/customXml" Target="../ink/ink1251.xml"/><Relationship Id="rId461" Type="http://schemas.openxmlformats.org/officeDocument/2006/relationships/image" Target="../media/image1255.png"/><Relationship Id="rId482" Type="http://schemas.openxmlformats.org/officeDocument/2006/relationships/customXml" Target="../ink/ink1342.xml"/><Relationship Id="rId60" Type="http://schemas.openxmlformats.org/officeDocument/2006/relationships/customXml" Target="../ink/ink1131.xml"/><Relationship Id="rId81" Type="http://schemas.openxmlformats.org/officeDocument/2006/relationships/image" Target="../media/image1065.png"/><Relationship Id="rId135" Type="http://schemas.openxmlformats.org/officeDocument/2006/relationships/image" Target="../media/image1092.png"/><Relationship Id="rId156" Type="http://schemas.openxmlformats.org/officeDocument/2006/relationships/customXml" Target="../ink/ink1179.xml"/><Relationship Id="rId177" Type="http://schemas.openxmlformats.org/officeDocument/2006/relationships/image" Target="../media/image1113.png"/><Relationship Id="rId198" Type="http://schemas.openxmlformats.org/officeDocument/2006/relationships/customXml" Target="../ink/ink1200.xml"/><Relationship Id="rId321" Type="http://schemas.openxmlformats.org/officeDocument/2006/relationships/image" Target="../media/image1185.png"/><Relationship Id="rId342" Type="http://schemas.openxmlformats.org/officeDocument/2006/relationships/customXml" Target="../ink/ink1272.xml"/><Relationship Id="rId363" Type="http://schemas.openxmlformats.org/officeDocument/2006/relationships/image" Target="../media/image1206.png"/><Relationship Id="rId384" Type="http://schemas.openxmlformats.org/officeDocument/2006/relationships/customXml" Target="../ink/ink1293.xml"/><Relationship Id="rId419" Type="http://schemas.openxmlformats.org/officeDocument/2006/relationships/image" Target="../media/image1234.png"/><Relationship Id="rId202" Type="http://schemas.openxmlformats.org/officeDocument/2006/relationships/customXml" Target="../ink/ink1202.xml"/><Relationship Id="rId223" Type="http://schemas.openxmlformats.org/officeDocument/2006/relationships/image" Target="../media/image1136.png"/><Relationship Id="rId244" Type="http://schemas.openxmlformats.org/officeDocument/2006/relationships/customXml" Target="../ink/ink1223.xml"/><Relationship Id="rId430" Type="http://schemas.openxmlformats.org/officeDocument/2006/relationships/customXml" Target="../ink/ink1316.xml"/><Relationship Id="rId18" Type="http://schemas.openxmlformats.org/officeDocument/2006/relationships/customXml" Target="../ink/ink1110.xml"/><Relationship Id="rId39" Type="http://schemas.openxmlformats.org/officeDocument/2006/relationships/image" Target="../media/image1044.png"/><Relationship Id="rId265" Type="http://schemas.openxmlformats.org/officeDocument/2006/relationships/image" Target="../media/image1157.png"/><Relationship Id="rId286" Type="http://schemas.openxmlformats.org/officeDocument/2006/relationships/customXml" Target="../ink/ink1244.xml"/><Relationship Id="rId451" Type="http://schemas.openxmlformats.org/officeDocument/2006/relationships/image" Target="../media/image1250.png"/><Relationship Id="rId472" Type="http://schemas.openxmlformats.org/officeDocument/2006/relationships/customXml" Target="../ink/ink1337.xml"/><Relationship Id="rId50" Type="http://schemas.openxmlformats.org/officeDocument/2006/relationships/customXml" Target="../ink/ink1126.xml"/><Relationship Id="rId104" Type="http://schemas.openxmlformats.org/officeDocument/2006/relationships/customXml" Target="../ink/ink1153.xml"/><Relationship Id="rId125" Type="http://schemas.openxmlformats.org/officeDocument/2006/relationships/image" Target="../media/image1087.png"/><Relationship Id="rId146" Type="http://schemas.openxmlformats.org/officeDocument/2006/relationships/customXml" Target="../ink/ink1174.xml"/><Relationship Id="rId167" Type="http://schemas.openxmlformats.org/officeDocument/2006/relationships/image" Target="../media/image1108.png"/><Relationship Id="rId188" Type="http://schemas.openxmlformats.org/officeDocument/2006/relationships/customXml" Target="../ink/ink1195.xml"/><Relationship Id="rId311" Type="http://schemas.openxmlformats.org/officeDocument/2006/relationships/image" Target="../media/image1180.png"/><Relationship Id="rId332" Type="http://schemas.openxmlformats.org/officeDocument/2006/relationships/customXml" Target="../ink/ink1267.xml"/><Relationship Id="rId353" Type="http://schemas.openxmlformats.org/officeDocument/2006/relationships/image" Target="../media/image1201.png"/><Relationship Id="rId374" Type="http://schemas.openxmlformats.org/officeDocument/2006/relationships/customXml" Target="../ink/ink1288.xml"/><Relationship Id="rId395" Type="http://schemas.openxmlformats.org/officeDocument/2006/relationships/image" Target="../media/image1222.png"/><Relationship Id="rId409" Type="http://schemas.openxmlformats.org/officeDocument/2006/relationships/image" Target="../media/image1229.png"/><Relationship Id="rId71" Type="http://schemas.openxmlformats.org/officeDocument/2006/relationships/image" Target="../media/image1060.png"/><Relationship Id="rId92" Type="http://schemas.openxmlformats.org/officeDocument/2006/relationships/customXml" Target="../ink/ink1147.xml"/><Relationship Id="rId213" Type="http://schemas.openxmlformats.org/officeDocument/2006/relationships/image" Target="../media/image1131.png"/><Relationship Id="rId234" Type="http://schemas.openxmlformats.org/officeDocument/2006/relationships/customXml" Target="../ink/ink1218.xml"/><Relationship Id="rId420" Type="http://schemas.openxmlformats.org/officeDocument/2006/relationships/customXml" Target="../ink/ink1311.xml"/><Relationship Id="rId2" Type="http://schemas.openxmlformats.org/officeDocument/2006/relationships/customXml" Target="../ink/ink1102.xml"/><Relationship Id="rId29" Type="http://schemas.openxmlformats.org/officeDocument/2006/relationships/image" Target="../media/image1039.png"/><Relationship Id="rId255" Type="http://schemas.openxmlformats.org/officeDocument/2006/relationships/image" Target="../media/image1152.png"/><Relationship Id="rId276" Type="http://schemas.openxmlformats.org/officeDocument/2006/relationships/customXml" Target="../ink/ink1239.xml"/><Relationship Id="rId297" Type="http://schemas.openxmlformats.org/officeDocument/2006/relationships/image" Target="../media/image1173.png"/><Relationship Id="rId441" Type="http://schemas.openxmlformats.org/officeDocument/2006/relationships/image" Target="../media/image1245.png"/><Relationship Id="rId462" Type="http://schemas.openxmlformats.org/officeDocument/2006/relationships/customXml" Target="../ink/ink1332.xml"/><Relationship Id="rId483" Type="http://schemas.openxmlformats.org/officeDocument/2006/relationships/image" Target="../media/image1266.png"/><Relationship Id="rId40" Type="http://schemas.openxmlformats.org/officeDocument/2006/relationships/customXml" Target="../ink/ink1121.xml"/><Relationship Id="rId115" Type="http://schemas.openxmlformats.org/officeDocument/2006/relationships/image" Target="../media/image1082.png"/><Relationship Id="rId136" Type="http://schemas.openxmlformats.org/officeDocument/2006/relationships/customXml" Target="../ink/ink1169.xml"/><Relationship Id="rId157" Type="http://schemas.openxmlformats.org/officeDocument/2006/relationships/image" Target="../media/image1103.png"/><Relationship Id="rId178" Type="http://schemas.openxmlformats.org/officeDocument/2006/relationships/customXml" Target="../ink/ink1190.xml"/><Relationship Id="rId301" Type="http://schemas.openxmlformats.org/officeDocument/2006/relationships/image" Target="../media/image1175.png"/><Relationship Id="rId322" Type="http://schemas.openxmlformats.org/officeDocument/2006/relationships/customXml" Target="../ink/ink1262.xml"/><Relationship Id="rId343" Type="http://schemas.openxmlformats.org/officeDocument/2006/relationships/image" Target="../media/image1196.png"/><Relationship Id="rId364" Type="http://schemas.openxmlformats.org/officeDocument/2006/relationships/customXml" Target="../ink/ink1283.xml"/><Relationship Id="rId61" Type="http://schemas.openxmlformats.org/officeDocument/2006/relationships/image" Target="../media/image1055.png"/><Relationship Id="rId82" Type="http://schemas.openxmlformats.org/officeDocument/2006/relationships/customXml" Target="../ink/ink1142.xml"/><Relationship Id="rId199" Type="http://schemas.openxmlformats.org/officeDocument/2006/relationships/image" Target="../media/image1124.png"/><Relationship Id="rId203" Type="http://schemas.openxmlformats.org/officeDocument/2006/relationships/image" Target="../media/image1126.png"/><Relationship Id="rId385" Type="http://schemas.openxmlformats.org/officeDocument/2006/relationships/image" Target="../media/image1217.png"/><Relationship Id="rId19" Type="http://schemas.openxmlformats.org/officeDocument/2006/relationships/image" Target="../media/image1034.png"/><Relationship Id="rId224" Type="http://schemas.openxmlformats.org/officeDocument/2006/relationships/customXml" Target="../ink/ink1213.xml"/><Relationship Id="rId245" Type="http://schemas.openxmlformats.org/officeDocument/2006/relationships/image" Target="../media/image1147.png"/><Relationship Id="rId266" Type="http://schemas.openxmlformats.org/officeDocument/2006/relationships/customXml" Target="../ink/ink1234.xml"/><Relationship Id="rId287" Type="http://schemas.openxmlformats.org/officeDocument/2006/relationships/image" Target="../media/image1168.png"/><Relationship Id="rId410" Type="http://schemas.openxmlformats.org/officeDocument/2006/relationships/customXml" Target="../ink/ink1306.xml"/><Relationship Id="rId431" Type="http://schemas.openxmlformats.org/officeDocument/2006/relationships/image" Target="../media/image1240.png"/><Relationship Id="rId452" Type="http://schemas.openxmlformats.org/officeDocument/2006/relationships/customXml" Target="../ink/ink1327.xml"/><Relationship Id="rId473" Type="http://schemas.openxmlformats.org/officeDocument/2006/relationships/image" Target="../media/image1261.png"/><Relationship Id="rId30" Type="http://schemas.openxmlformats.org/officeDocument/2006/relationships/customXml" Target="../ink/ink1116.xml"/><Relationship Id="rId105" Type="http://schemas.openxmlformats.org/officeDocument/2006/relationships/image" Target="../media/image1077.png"/><Relationship Id="rId126" Type="http://schemas.openxmlformats.org/officeDocument/2006/relationships/customXml" Target="../ink/ink1164.xml"/><Relationship Id="rId147" Type="http://schemas.openxmlformats.org/officeDocument/2006/relationships/image" Target="../media/image1098.png"/><Relationship Id="rId168" Type="http://schemas.openxmlformats.org/officeDocument/2006/relationships/customXml" Target="../ink/ink1185.xml"/><Relationship Id="rId312" Type="http://schemas.openxmlformats.org/officeDocument/2006/relationships/customXml" Target="../ink/ink1257.xml"/><Relationship Id="rId333" Type="http://schemas.openxmlformats.org/officeDocument/2006/relationships/image" Target="../media/image1191.png"/><Relationship Id="rId354" Type="http://schemas.openxmlformats.org/officeDocument/2006/relationships/customXml" Target="../ink/ink1278.xml"/><Relationship Id="rId51" Type="http://schemas.openxmlformats.org/officeDocument/2006/relationships/image" Target="../media/image1050.png"/><Relationship Id="rId72" Type="http://schemas.openxmlformats.org/officeDocument/2006/relationships/customXml" Target="../ink/ink1137.xml"/><Relationship Id="rId93" Type="http://schemas.openxmlformats.org/officeDocument/2006/relationships/image" Target="../media/image1071.png"/><Relationship Id="rId189" Type="http://schemas.openxmlformats.org/officeDocument/2006/relationships/image" Target="../media/image1119.png"/><Relationship Id="rId375" Type="http://schemas.openxmlformats.org/officeDocument/2006/relationships/image" Target="../media/image1212.png"/><Relationship Id="rId396" Type="http://schemas.openxmlformats.org/officeDocument/2006/relationships/customXml" Target="../ink/ink1299.xml"/><Relationship Id="rId3" Type="http://schemas.openxmlformats.org/officeDocument/2006/relationships/image" Target="../media/image1026.png"/><Relationship Id="rId214" Type="http://schemas.openxmlformats.org/officeDocument/2006/relationships/customXml" Target="../ink/ink1208.xml"/><Relationship Id="rId235" Type="http://schemas.openxmlformats.org/officeDocument/2006/relationships/image" Target="../media/image1142.png"/><Relationship Id="rId256" Type="http://schemas.openxmlformats.org/officeDocument/2006/relationships/customXml" Target="../ink/ink1229.xml"/><Relationship Id="rId277" Type="http://schemas.openxmlformats.org/officeDocument/2006/relationships/image" Target="../media/image1163.png"/><Relationship Id="rId298" Type="http://schemas.openxmlformats.org/officeDocument/2006/relationships/customXml" Target="../ink/ink1250.xml"/><Relationship Id="rId400" Type="http://schemas.openxmlformats.org/officeDocument/2006/relationships/customXml" Target="../ink/ink1301.xml"/><Relationship Id="rId421" Type="http://schemas.openxmlformats.org/officeDocument/2006/relationships/image" Target="../media/image1235.png"/><Relationship Id="rId442" Type="http://schemas.openxmlformats.org/officeDocument/2006/relationships/customXml" Target="../ink/ink1322.xml"/><Relationship Id="rId463" Type="http://schemas.openxmlformats.org/officeDocument/2006/relationships/image" Target="../media/image1256.png"/><Relationship Id="rId484" Type="http://schemas.openxmlformats.org/officeDocument/2006/relationships/customXml" Target="../ink/ink1343.xml"/><Relationship Id="rId116" Type="http://schemas.openxmlformats.org/officeDocument/2006/relationships/customXml" Target="../ink/ink1159.xml"/><Relationship Id="rId137" Type="http://schemas.openxmlformats.org/officeDocument/2006/relationships/image" Target="../media/image1093.png"/><Relationship Id="rId158" Type="http://schemas.openxmlformats.org/officeDocument/2006/relationships/customXml" Target="../ink/ink1180.xml"/><Relationship Id="rId302" Type="http://schemas.openxmlformats.org/officeDocument/2006/relationships/customXml" Target="../ink/ink1252.xml"/><Relationship Id="rId323" Type="http://schemas.openxmlformats.org/officeDocument/2006/relationships/image" Target="../media/image1186.png"/><Relationship Id="rId344" Type="http://schemas.openxmlformats.org/officeDocument/2006/relationships/customXml" Target="../ink/ink1273.xml"/><Relationship Id="rId20" Type="http://schemas.openxmlformats.org/officeDocument/2006/relationships/customXml" Target="../ink/ink1111.xml"/><Relationship Id="rId41" Type="http://schemas.openxmlformats.org/officeDocument/2006/relationships/image" Target="../media/image1045.png"/><Relationship Id="rId62" Type="http://schemas.openxmlformats.org/officeDocument/2006/relationships/customXml" Target="../ink/ink1132.xml"/><Relationship Id="rId83" Type="http://schemas.openxmlformats.org/officeDocument/2006/relationships/image" Target="../media/image1066.png"/><Relationship Id="rId179" Type="http://schemas.openxmlformats.org/officeDocument/2006/relationships/image" Target="../media/image1114.png"/><Relationship Id="rId365" Type="http://schemas.openxmlformats.org/officeDocument/2006/relationships/image" Target="../media/image1207.png"/><Relationship Id="rId386" Type="http://schemas.openxmlformats.org/officeDocument/2006/relationships/customXml" Target="../ink/ink1294.xml"/><Relationship Id="rId190" Type="http://schemas.openxmlformats.org/officeDocument/2006/relationships/customXml" Target="../ink/ink1196.xml"/><Relationship Id="rId204" Type="http://schemas.openxmlformats.org/officeDocument/2006/relationships/customXml" Target="../ink/ink1203.xml"/><Relationship Id="rId225" Type="http://schemas.openxmlformats.org/officeDocument/2006/relationships/image" Target="../media/image1137.png"/><Relationship Id="rId246" Type="http://schemas.openxmlformats.org/officeDocument/2006/relationships/customXml" Target="../ink/ink1224.xml"/><Relationship Id="rId267" Type="http://schemas.openxmlformats.org/officeDocument/2006/relationships/image" Target="../media/image1158.png"/><Relationship Id="rId288" Type="http://schemas.openxmlformats.org/officeDocument/2006/relationships/customXml" Target="../ink/ink1245.xml"/><Relationship Id="rId411" Type="http://schemas.openxmlformats.org/officeDocument/2006/relationships/image" Target="../media/image1230.png"/><Relationship Id="rId432" Type="http://schemas.openxmlformats.org/officeDocument/2006/relationships/customXml" Target="../ink/ink1317.xml"/><Relationship Id="rId453" Type="http://schemas.openxmlformats.org/officeDocument/2006/relationships/image" Target="../media/image1251.png"/><Relationship Id="rId474" Type="http://schemas.openxmlformats.org/officeDocument/2006/relationships/customXml" Target="../ink/ink1338.xml"/><Relationship Id="rId106" Type="http://schemas.openxmlformats.org/officeDocument/2006/relationships/customXml" Target="../ink/ink1154.xml"/><Relationship Id="rId127" Type="http://schemas.openxmlformats.org/officeDocument/2006/relationships/image" Target="../media/image1088.png"/><Relationship Id="rId313" Type="http://schemas.openxmlformats.org/officeDocument/2006/relationships/image" Target="../media/image1181.png"/><Relationship Id="rId10" Type="http://schemas.openxmlformats.org/officeDocument/2006/relationships/customXml" Target="../ink/ink1106.xml"/><Relationship Id="rId31" Type="http://schemas.openxmlformats.org/officeDocument/2006/relationships/image" Target="../media/image1040.png"/><Relationship Id="rId52" Type="http://schemas.openxmlformats.org/officeDocument/2006/relationships/customXml" Target="../ink/ink1127.xml"/><Relationship Id="rId73" Type="http://schemas.openxmlformats.org/officeDocument/2006/relationships/image" Target="../media/image1061.png"/><Relationship Id="rId94" Type="http://schemas.openxmlformats.org/officeDocument/2006/relationships/customXml" Target="../ink/ink1148.xml"/><Relationship Id="rId148" Type="http://schemas.openxmlformats.org/officeDocument/2006/relationships/customXml" Target="../ink/ink1175.xml"/><Relationship Id="rId169" Type="http://schemas.openxmlformats.org/officeDocument/2006/relationships/image" Target="../media/image1109.png"/><Relationship Id="rId334" Type="http://schemas.openxmlformats.org/officeDocument/2006/relationships/customXml" Target="../ink/ink1268.xml"/><Relationship Id="rId355" Type="http://schemas.openxmlformats.org/officeDocument/2006/relationships/image" Target="../media/image1202.png"/><Relationship Id="rId376" Type="http://schemas.openxmlformats.org/officeDocument/2006/relationships/customXml" Target="../ink/ink1289.xml"/><Relationship Id="rId397" Type="http://schemas.openxmlformats.org/officeDocument/2006/relationships/image" Target="../media/image1223.png"/><Relationship Id="rId4" Type="http://schemas.openxmlformats.org/officeDocument/2006/relationships/customXml" Target="../ink/ink1103.xml"/><Relationship Id="rId180" Type="http://schemas.openxmlformats.org/officeDocument/2006/relationships/customXml" Target="../ink/ink1191.xml"/><Relationship Id="rId215" Type="http://schemas.openxmlformats.org/officeDocument/2006/relationships/image" Target="../media/image1132.png"/><Relationship Id="rId236" Type="http://schemas.openxmlformats.org/officeDocument/2006/relationships/customXml" Target="../ink/ink1219.xml"/><Relationship Id="rId257" Type="http://schemas.openxmlformats.org/officeDocument/2006/relationships/image" Target="../media/image1153.png"/><Relationship Id="rId278" Type="http://schemas.openxmlformats.org/officeDocument/2006/relationships/customXml" Target="../ink/ink1240.xml"/><Relationship Id="rId401" Type="http://schemas.openxmlformats.org/officeDocument/2006/relationships/image" Target="../media/image1225.png"/><Relationship Id="rId422" Type="http://schemas.openxmlformats.org/officeDocument/2006/relationships/customXml" Target="../ink/ink1312.xml"/><Relationship Id="rId443" Type="http://schemas.openxmlformats.org/officeDocument/2006/relationships/image" Target="../media/image1246.png"/><Relationship Id="rId464" Type="http://schemas.openxmlformats.org/officeDocument/2006/relationships/customXml" Target="../ink/ink1333.xml"/><Relationship Id="rId303" Type="http://schemas.openxmlformats.org/officeDocument/2006/relationships/image" Target="../media/image1176.png"/><Relationship Id="rId485" Type="http://schemas.openxmlformats.org/officeDocument/2006/relationships/image" Target="../media/image1267.png"/><Relationship Id="rId42" Type="http://schemas.openxmlformats.org/officeDocument/2006/relationships/customXml" Target="../ink/ink1122.xml"/><Relationship Id="rId84" Type="http://schemas.openxmlformats.org/officeDocument/2006/relationships/customXml" Target="../ink/ink1143.xml"/><Relationship Id="rId138" Type="http://schemas.openxmlformats.org/officeDocument/2006/relationships/customXml" Target="../ink/ink1170.xml"/><Relationship Id="rId345" Type="http://schemas.openxmlformats.org/officeDocument/2006/relationships/image" Target="../media/image1197.png"/><Relationship Id="rId387" Type="http://schemas.openxmlformats.org/officeDocument/2006/relationships/image" Target="../media/image1218.png"/><Relationship Id="rId191" Type="http://schemas.openxmlformats.org/officeDocument/2006/relationships/image" Target="../media/image1120.png"/><Relationship Id="rId205" Type="http://schemas.openxmlformats.org/officeDocument/2006/relationships/image" Target="../media/image1127.png"/><Relationship Id="rId247" Type="http://schemas.openxmlformats.org/officeDocument/2006/relationships/image" Target="../media/image1148.png"/><Relationship Id="rId412" Type="http://schemas.openxmlformats.org/officeDocument/2006/relationships/customXml" Target="../ink/ink1307.xml"/><Relationship Id="rId107" Type="http://schemas.openxmlformats.org/officeDocument/2006/relationships/image" Target="../media/image1078.png"/><Relationship Id="rId289" Type="http://schemas.openxmlformats.org/officeDocument/2006/relationships/image" Target="../media/image1169.png"/><Relationship Id="rId454" Type="http://schemas.openxmlformats.org/officeDocument/2006/relationships/customXml" Target="../ink/ink1328.xml"/><Relationship Id="rId11" Type="http://schemas.openxmlformats.org/officeDocument/2006/relationships/image" Target="../media/image1030.png"/><Relationship Id="rId53" Type="http://schemas.openxmlformats.org/officeDocument/2006/relationships/image" Target="../media/image1051.png"/><Relationship Id="rId149" Type="http://schemas.openxmlformats.org/officeDocument/2006/relationships/image" Target="../media/image1099.png"/><Relationship Id="rId314" Type="http://schemas.openxmlformats.org/officeDocument/2006/relationships/customXml" Target="../ink/ink1258.xml"/><Relationship Id="rId356" Type="http://schemas.openxmlformats.org/officeDocument/2006/relationships/customXml" Target="../ink/ink1279.xml"/><Relationship Id="rId398" Type="http://schemas.openxmlformats.org/officeDocument/2006/relationships/customXml" Target="../ink/ink1300.xml"/><Relationship Id="rId95" Type="http://schemas.openxmlformats.org/officeDocument/2006/relationships/image" Target="../media/image1072.png"/><Relationship Id="rId160" Type="http://schemas.openxmlformats.org/officeDocument/2006/relationships/customXml" Target="../ink/ink1181.xml"/><Relationship Id="rId216" Type="http://schemas.openxmlformats.org/officeDocument/2006/relationships/customXml" Target="../ink/ink1209.xml"/><Relationship Id="rId423" Type="http://schemas.openxmlformats.org/officeDocument/2006/relationships/image" Target="../media/image1236.png"/><Relationship Id="rId258" Type="http://schemas.openxmlformats.org/officeDocument/2006/relationships/customXml" Target="../ink/ink1230.xml"/><Relationship Id="rId465" Type="http://schemas.openxmlformats.org/officeDocument/2006/relationships/image" Target="../media/image1257.png"/><Relationship Id="rId22" Type="http://schemas.openxmlformats.org/officeDocument/2006/relationships/customXml" Target="../ink/ink1112.xml"/><Relationship Id="rId64" Type="http://schemas.openxmlformats.org/officeDocument/2006/relationships/customXml" Target="../ink/ink1133.xml"/><Relationship Id="rId118" Type="http://schemas.openxmlformats.org/officeDocument/2006/relationships/customXml" Target="../ink/ink1160.xml"/><Relationship Id="rId325" Type="http://schemas.openxmlformats.org/officeDocument/2006/relationships/image" Target="../media/image1187.png"/><Relationship Id="rId367" Type="http://schemas.openxmlformats.org/officeDocument/2006/relationships/image" Target="../media/image1208.png"/><Relationship Id="rId171" Type="http://schemas.openxmlformats.org/officeDocument/2006/relationships/image" Target="../media/image1110.png"/><Relationship Id="rId227" Type="http://schemas.openxmlformats.org/officeDocument/2006/relationships/image" Target="../media/image1138.png"/><Relationship Id="rId269" Type="http://schemas.openxmlformats.org/officeDocument/2006/relationships/image" Target="../media/image1159.png"/><Relationship Id="rId434" Type="http://schemas.openxmlformats.org/officeDocument/2006/relationships/customXml" Target="../ink/ink1318.xml"/><Relationship Id="rId476" Type="http://schemas.openxmlformats.org/officeDocument/2006/relationships/customXml" Target="../ink/ink1339.xml"/><Relationship Id="rId33" Type="http://schemas.openxmlformats.org/officeDocument/2006/relationships/image" Target="../media/image1041.png"/><Relationship Id="rId129" Type="http://schemas.openxmlformats.org/officeDocument/2006/relationships/image" Target="../media/image1089.png"/><Relationship Id="rId280" Type="http://schemas.openxmlformats.org/officeDocument/2006/relationships/customXml" Target="../ink/ink1241.xml"/><Relationship Id="rId336" Type="http://schemas.openxmlformats.org/officeDocument/2006/relationships/customXml" Target="../ink/ink1269.xml"/><Relationship Id="rId75" Type="http://schemas.openxmlformats.org/officeDocument/2006/relationships/image" Target="../media/image1062.png"/><Relationship Id="rId140" Type="http://schemas.openxmlformats.org/officeDocument/2006/relationships/customXml" Target="../ink/ink1171.xml"/><Relationship Id="rId182" Type="http://schemas.openxmlformats.org/officeDocument/2006/relationships/customXml" Target="../ink/ink1192.xml"/><Relationship Id="rId378" Type="http://schemas.openxmlformats.org/officeDocument/2006/relationships/customXml" Target="../ink/ink1290.xml"/><Relationship Id="rId403" Type="http://schemas.openxmlformats.org/officeDocument/2006/relationships/image" Target="../media/image1226.png"/><Relationship Id="rId6" Type="http://schemas.openxmlformats.org/officeDocument/2006/relationships/customXml" Target="../ink/ink1104.xml"/><Relationship Id="rId238" Type="http://schemas.openxmlformats.org/officeDocument/2006/relationships/customXml" Target="../ink/ink1220.xml"/><Relationship Id="rId445" Type="http://schemas.openxmlformats.org/officeDocument/2006/relationships/image" Target="../media/image1247.png"/><Relationship Id="rId291" Type="http://schemas.openxmlformats.org/officeDocument/2006/relationships/image" Target="../media/image1170.png"/><Relationship Id="rId305" Type="http://schemas.openxmlformats.org/officeDocument/2006/relationships/image" Target="../media/image1177.png"/><Relationship Id="rId347" Type="http://schemas.openxmlformats.org/officeDocument/2006/relationships/image" Target="../media/image1198.png"/><Relationship Id="rId44" Type="http://schemas.openxmlformats.org/officeDocument/2006/relationships/customXml" Target="../ink/ink1123.xml"/><Relationship Id="rId86" Type="http://schemas.openxmlformats.org/officeDocument/2006/relationships/customXml" Target="../ink/ink1144.xml"/><Relationship Id="rId151" Type="http://schemas.openxmlformats.org/officeDocument/2006/relationships/image" Target="../media/image1100.png"/><Relationship Id="rId389" Type="http://schemas.openxmlformats.org/officeDocument/2006/relationships/image" Target="../media/image1219.png"/><Relationship Id="rId193" Type="http://schemas.openxmlformats.org/officeDocument/2006/relationships/image" Target="../media/image1121.png"/><Relationship Id="rId207" Type="http://schemas.openxmlformats.org/officeDocument/2006/relationships/image" Target="../media/image1128.png"/><Relationship Id="rId249" Type="http://schemas.openxmlformats.org/officeDocument/2006/relationships/image" Target="../media/image1149.png"/><Relationship Id="rId414" Type="http://schemas.openxmlformats.org/officeDocument/2006/relationships/customXml" Target="../ink/ink1308.xml"/><Relationship Id="rId456" Type="http://schemas.openxmlformats.org/officeDocument/2006/relationships/customXml" Target="../ink/ink1329.xml"/><Relationship Id="rId13" Type="http://schemas.openxmlformats.org/officeDocument/2006/relationships/image" Target="../media/image1031.png"/><Relationship Id="rId109" Type="http://schemas.openxmlformats.org/officeDocument/2006/relationships/image" Target="../media/image1079.png"/><Relationship Id="rId260" Type="http://schemas.openxmlformats.org/officeDocument/2006/relationships/customXml" Target="../ink/ink1231.xml"/><Relationship Id="rId316" Type="http://schemas.openxmlformats.org/officeDocument/2006/relationships/customXml" Target="../ink/ink1259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3.png"/><Relationship Id="rId18" Type="http://schemas.openxmlformats.org/officeDocument/2006/relationships/customXml" Target="../ink/ink1352.xml"/><Relationship Id="rId26" Type="http://schemas.openxmlformats.org/officeDocument/2006/relationships/customXml" Target="../ink/ink1356.xml"/><Relationship Id="rId39" Type="http://schemas.openxmlformats.org/officeDocument/2006/relationships/image" Target="../media/image1286.png"/><Relationship Id="rId21" Type="http://schemas.openxmlformats.org/officeDocument/2006/relationships/image" Target="../media/image1277.png"/><Relationship Id="rId34" Type="http://schemas.openxmlformats.org/officeDocument/2006/relationships/customXml" Target="../ink/ink1360.xml"/><Relationship Id="rId42" Type="http://schemas.openxmlformats.org/officeDocument/2006/relationships/customXml" Target="../ink/ink1364.xml"/><Relationship Id="rId47" Type="http://schemas.openxmlformats.org/officeDocument/2006/relationships/image" Target="../media/image1290.png"/><Relationship Id="rId50" Type="http://schemas.openxmlformats.org/officeDocument/2006/relationships/customXml" Target="../ink/ink1368.xml"/><Relationship Id="rId55" Type="http://schemas.openxmlformats.org/officeDocument/2006/relationships/image" Target="../media/image1294.png"/><Relationship Id="rId63" Type="http://schemas.openxmlformats.org/officeDocument/2006/relationships/image" Target="../media/image1298.png"/><Relationship Id="rId68" Type="http://schemas.openxmlformats.org/officeDocument/2006/relationships/customXml" Target="../ink/ink1377.xml"/><Relationship Id="rId7" Type="http://schemas.openxmlformats.org/officeDocument/2006/relationships/image" Target="../media/image1270.png"/><Relationship Id="rId71" Type="http://schemas.openxmlformats.org/officeDocument/2006/relationships/image" Target="../media/image1302.png"/><Relationship Id="rId2" Type="http://schemas.openxmlformats.org/officeDocument/2006/relationships/customXml" Target="../ink/ink1344.xml"/><Relationship Id="rId16" Type="http://schemas.openxmlformats.org/officeDocument/2006/relationships/customXml" Target="../ink/ink1351.xml"/><Relationship Id="rId29" Type="http://schemas.openxmlformats.org/officeDocument/2006/relationships/image" Target="../media/image1281.png"/><Relationship Id="rId11" Type="http://schemas.openxmlformats.org/officeDocument/2006/relationships/image" Target="../media/image1272.png"/><Relationship Id="rId24" Type="http://schemas.openxmlformats.org/officeDocument/2006/relationships/customXml" Target="../ink/ink1355.xml"/><Relationship Id="rId32" Type="http://schemas.openxmlformats.org/officeDocument/2006/relationships/customXml" Target="../ink/ink1359.xml"/><Relationship Id="rId37" Type="http://schemas.openxmlformats.org/officeDocument/2006/relationships/image" Target="../media/image1285.png"/><Relationship Id="rId40" Type="http://schemas.openxmlformats.org/officeDocument/2006/relationships/customXml" Target="../ink/ink1363.xml"/><Relationship Id="rId45" Type="http://schemas.openxmlformats.org/officeDocument/2006/relationships/image" Target="../media/image1289.png"/><Relationship Id="rId53" Type="http://schemas.openxmlformats.org/officeDocument/2006/relationships/image" Target="../media/image1293.png"/><Relationship Id="rId58" Type="http://schemas.openxmlformats.org/officeDocument/2006/relationships/customXml" Target="../ink/ink1372.xml"/><Relationship Id="rId66" Type="http://schemas.openxmlformats.org/officeDocument/2006/relationships/customXml" Target="../ink/ink1376.xml"/><Relationship Id="rId5" Type="http://schemas.openxmlformats.org/officeDocument/2006/relationships/image" Target="../media/image1269.png"/><Relationship Id="rId15" Type="http://schemas.openxmlformats.org/officeDocument/2006/relationships/image" Target="../media/image1274.png"/><Relationship Id="rId23" Type="http://schemas.openxmlformats.org/officeDocument/2006/relationships/image" Target="../media/image1278.png"/><Relationship Id="rId28" Type="http://schemas.openxmlformats.org/officeDocument/2006/relationships/customXml" Target="../ink/ink1357.xml"/><Relationship Id="rId36" Type="http://schemas.openxmlformats.org/officeDocument/2006/relationships/customXml" Target="../ink/ink1361.xml"/><Relationship Id="rId49" Type="http://schemas.openxmlformats.org/officeDocument/2006/relationships/image" Target="../media/image1291.png"/><Relationship Id="rId57" Type="http://schemas.openxmlformats.org/officeDocument/2006/relationships/image" Target="../media/image1295.png"/><Relationship Id="rId61" Type="http://schemas.openxmlformats.org/officeDocument/2006/relationships/image" Target="../media/image1297.png"/><Relationship Id="rId10" Type="http://schemas.openxmlformats.org/officeDocument/2006/relationships/customXml" Target="../ink/ink1348.xml"/><Relationship Id="rId19" Type="http://schemas.openxmlformats.org/officeDocument/2006/relationships/image" Target="../media/image1276.png"/><Relationship Id="rId31" Type="http://schemas.openxmlformats.org/officeDocument/2006/relationships/image" Target="../media/image1282.png"/><Relationship Id="rId44" Type="http://schemas.openxmlformats.org/officeDocument/2006/relationships/customXml" Target="../ink/ink1365.xml"/><Relationship Id="rId52" Type="http://schemas.openxmlformats.org/officeDocument/2006/relationships/customXml" Target="../ink/ink1369.xml"/><Relationship Id="rId60" Type="http://schemas.openxmlformats.org/officeDocument/2006/relationships/customXml" Target="../ink/ink1373.xml"/><Relationship Id="rId65" Type="http://schemas.openxmlformats.org/officeDocument/2006/relationships/image" Target="../media/image1299.png"/><Relationship Id="rId73" Type="http://schemas.openxmlformats.org/officeDocument/2006/relationships/image" Target="../media/image1303.png"/><Relationship Id="rId4" Type="http://schemas.openxmlformats.org/officeDocument/2006/relationships/customXml" Target="../ink/ink1345.xml"/><Relationship Id="rId9" Type="http://schemas.openxmlformats.org/officeDocument/2006/relationships/image" Target="../media/image1271.png"/><Relationship Id="rId14" Type="http://schemas.openxmlformats.org/officeDocument/2006/relationships/customXml" Target="../ink/ink1350.xml"/><Relationship Id="rId22" Type="http://schemas.openxmlformats.org/officeDocument/2006/relationships/customXml" Target="../ink/ink1354.xml"/><Relationship Id="rId27" Type="http://schemas.openxmlformats.org/officeDocument/2006/relationships/image" Target="../media/image1280.png"/><Relationship Id="rId30" Type="http://schemas.openxmlformats.org/officeDocument/2006/relationships/customXml" Target="../ink/ink1358.xml"/><Relationship Id="rId35" Type="http://schemas.openxmlformats.org/officeDocument/2006/relationships/image" Target="../media/image1284.png"/><Relationship Id="rId43" Type="http://schemas.openxmlformats.org/officeDocument/2006/relationships/image" Target="../media/image1288.png"/><Relationship Id="rId48" Type="http://schemas.openxmlformats.org/officeDocument/2006/relationships/customXml" Target="../ink/ink1367.xml"/><Relationship Id="rId56" Type="http://schemas.openxmlformats.org/officeDocument/2006/relationships/customXml" Target="../ink/ink1371.xml"/><Relationship Id="rId64" Type="http://schemas.openxmlformats.org/officeDocument/2006/relationships/customXml" Target="../ink/ink1375.xml"/><Relationship Id="rId69" Type="http://schemas.openxmlformats.org/officeDocument/2006/relationships/image" Target="../media/image1301.png"/><Relationship Id="rId8" Type="http://schemas.openxmlformats.org/officeDocument/2006/relationships/customXml" Target="../ink/ink1347.xml"/><Relationship Id="rId51" Type="http://schemas.openxmlformats.org/officeDocument/2006/relationships/image" Target="../media/image1292.png"/><Relationship Id="rId72" Type="http://schemas.openxmlformats.org/officeDocument/2006/relationships/customXml" Target="../ink/ink1379.xml"/><Relationship Id="rId3" Type="http://schemas.openxmlformats.org/officeDocument/2006/relationships/image" Target="../media/image1268.png"/><Relationship Id="rId12" Type="http://schemas.openxmlformats.org/officeDocument/2006/relationships/customXml" Target="../ink/ink1349.xml"/><Relationship Id="rId17" Type="http://schemas.openxmlformats.org/officeDocument/2006/relationships/image" Target="../media/image1275.png"/><Relationship Id="rId25" Type="http://schemas.openxmlformats.org/officeDocument/2006/relationships/image" Target="../media/image1279.png"/><Relationship Id="rId33" Type="http://schemas.openxmlformats.org/officeDocument/2006/relationships/image" Target="../media/image1283.png"/><Relationship Id="rId38" Type="http://schemas.openxmlformats.org/officeDocument/2006/relationships/customXml" Target="../ink/ink1362.xml"/><Relationship Id="rId46" Type="http://schemas.openxmlformats.org/officeDocument/2006/relationships/customXml" Target="../ink/ink1366.xml"/><Relationship Id="rId59" Type="http://schemas.openxmlformats.org/officeDocument/2006/relationships/image" Target="../media/image1296.png"/><Relationship Id="rId67" Type="http://schemas.openxmlformats.org/officeDocument/2006/relationships/image" Target="../media/image1300.png"/><Relationship Id="rId20" Type="http://schemas.openxmlformats.org/officeDocument/2006/relationships/customXml" Target="../ink/ink1353.xml"/><Relationship Id="rId41" Type="http://schemas.openxmlformats.org/officeDocument/2006/relationships/image" Target="../media/image1287.png"/><Relationship Id="rId54" Type="http://schemas.openxmlformats.org/officeDocument/2006/relationships/customXml" Target="../ink/ink1370.xml"/><Relationship Id="rId62" Type="http://schemas.openxmlformats.org/officeDocument/2006/relationships/customXml" Target="../ink/ink1374.xml"/><Relationship Id="rId70" Type="http://schemas.openxmlformats.org/officeDocument/2006/relationships/customXml" Target="../ink/ink137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4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10.png"/><Relationship Id="rId18" Type="http://schemas.openxmlformats.org/officeDocument/2006/relationships/customXml" Target="../ink/ink179.xml"/><Relationship Id="rId26" Type="http://schemas.openxmlformats.org/officeDocument/2006/relationships/customXml" Target="../ink/ink183.xml"/><Relationship Id="rId39" Type="http://schemas.openxmlformats.org/officeDocument/2006/relationships/image" Target="../media/image3210.png"/><Relationship Id="rId21" Type="http://schemas.openxmlformats.org/officeDocument/2006/relationships/image" Target="../media/image2310.png"/><Relationship Id="rId34" Type="http://schemas.openxmlformats.org/officeDocument/2006/relationships/customXml" Target="../ink/ink187.xml"/><Relationship Id="rId42" Type="http://schemas.openxmlformats.org/officeDocument/2006/relationships/customXml" Target="../ink/ink191.xml"/><Relationship Id="rId47" Type="http://schemas.openxmlformats.org/officeDocument/2006/relationships/customXml" Target="../ink/ink194.xml"/><Relationship Id="rId50" Type="http://schemas.openxmlformats.org/officeDocument/2006/relationships/customXml" Target="../ink/ink196.xml"/><Relationship Id="rId55" Type="http://schemas.openxmlformats.org/officeDocument/2006/relationships/image" Target="../media/image3910.png"/><Relationship Id="rId63" Type="http://schemas.openxmlformats.org/officeDocument/2006/relationships/customXml" Target="../ink/ink203.xml"/><Relationship Id="rId68" Type="http://schemas.openxmlformats.org/officeDocument/2006/relationships/image" Target="../media/image4510.png"/><Relationship Id="rId76" Type="http://schemas.openxmlformats.org/officeDocument/2006/relationships/customXml" Target="../ink/ink209.xml"/><Relationship Id="rId84" Type="http://schemas.openxmlformats.org/officeDocument/2006/relationships/customXml" Target="../ink/ink213.xml"/><Relationship Id="rId89" Type="http://schemas.openxmlformats.org/officeDocument/2006/relationships/image" Target="../media/image179.png"/><Relationship Id="rId7" Type="http://schemas.openxmlformats.org/officeDocument/2006/relationships/image" Target="../media/image170.png"/><Relationship Id="rId71" Type="http://schemas.openxmlformats.org/officeDocument/2006/relationships/customXml" Target="../ink/ink206.xml"/><Relationship Id="rId92" Type="http://schemas.openxmlformats.org/officeDocument/2006/relationships/customXml" Target="../ink/ink217.xml"/><Relationship Id="rId2" Type="http://schemas.openxmlformats.org/officeDocument/2006/relationships/customXml" Target="../ink/ink171.xml"/><Relationship Id="rId16" Type="http://schemas.openxmlformats.org/officeDocument/2006/relationships/customXml" Target="../ink/ink178.xml"/><Relationship Id="rId29" Type="http://schemas.openxmlformats.org/officeDocument/2006/relationships/image" Target="../media/image2710.png"/><Relationship Id="rId11" Type="http://schemas.openxmlformats.org/officeDocument/2006/relationships/image" Target="../media/image1810.png"/><Relationship Id="rId24" Type="http://schemas.openxmlformats.org/officeDocument/2006/relationships/customXml" Target="../ink/ink182.xml"/><Relationship Id="rId32" Type="http://schemas.openxmlformats.org/officeDocument/2006/relationships/customXml" Target="../ink/ink186.xml"/><Relationship Id="rId37" Type="http://schemas.openxmlformats.org/officeDocument/2006/relationships/image" Target="../media/image3110.png"/><Relationship Id="rId40" Type="http://schemas.openxmlformats.org/officeDocument/2006/relationships/customXml" Target="../ink/ink190.xml"/><Relationship Id="rId45" Type="http://schemas.openxmlformats.org/officeDocument/2006/relationships/image" Target="../media/image3510.png"/><Relationship Id="rId53" Type="http://schemas.openxmlformats.org/officeDocument/2006/relationships/image" Target="../media/image3810.png"/><Relationship Id="rId58" Type="http://schemas.openxmlformats.org/officeDocument/2006/relationships/image" Target="../media/image4010.png"/><Relationship Id="rId74" Type="http://schemas.openxmlformats.org/officeDocument/2006/relationships/customXml" Target="../ink/ink208.xml"/><Relationship Id="rId79" Type="http://schemas.openxmlformats.org/officeDocument/2006/relationships/image" Target="../media/image174.png"/><Relationship Id="rId87" Type="http://schemas.openxmlformats.org/officeDocument/2006/relationships/image" Target="../media/image178.png"/><Relationship Id="rId5" Type="http://schemas.openxmlformats.org/officeDocument/2006/relationships/image" Target="../media/image1510.png"/><Relationship Id="rId61" Type="http://schemas.openxmlformats.org/officeDocument/2006/relationships/customXml" Target="../ink/ink202.xml"/><Relationship Id="rId82" Type="http://schemas.openxmlformats.org/officeDocument/2006/relationships/customXml" Target="../ink/ink212.xml"/><Relationship Id="rId90" Type="http://schemas.openxmlformats.org/officeDocument/2006/relationships/customXml" Target="../ink/ink216.xml"/><Relationship Id="rId95" Type="http://schemas.openxmlformats.org/officeDocument/2006/relationships/image" Target="../media/image182.png"/><Relationship Id="rId19" Type="http://schemas.openxmlformats.org/officeDocument/2006/relationships/image" Target="../media/image2210.png"/><Relationship Id="rId14" Type="http://schemas.openxmlformats.org/officeDocument/2006/relationships/customXml" Target="../ink/ink177.xml"/><Relationship Id="rId22" Type="http://schemas.openxmlformats.org/officeDocument/2006/relationships/customXml" Target="../ink/ink181.xml"/><Relationship Id="rId27" Type="http://schemas.openxmlformats.org/officeDocument/2006/relationships/image" Target="../media/image2610.png"/><Relationship Id="rId30" Type="http://schemas.openxmlformats.org/officeDocument/2006/relationships/customXml" Target="../ink/ink185.xml"/><Relationship Id="rId35" Type="http://schemas.openxmlformats.org/officeDocument/2006/relationships/image" Target="../media/image3010.png"/><Relationship Id="rId43" Type="http://schemas.openxmlformats.org/officeDocument/2006/relationships/image" Target="../media/image3410.png"/><Relationship Id="rId48" Type="http://schemas.openxmlformats.org/officeDocument/2006/relationships/customXml" Target="../ink/ink195.xml"/><Relationship Id="rId56" Type="http://schemas.openxmlformats.org/officeDocument/2006/relationships/customXml" Target="../ink/ink199.xml"/><Relationship Id="rId64" Type="http://schemas.openxmlformats.org/officeDocument/2006/relationships/image" Target="../media/image4310.png"/><Relationship Id="rId69" Type="http://schemas.openxmlformats.org/officeDocument/2006/relationships/customXml" Target="../ink/ink205.xml"/><Relationship Id="rId77" Type="http://schemas.openxmlformats.org/officeDocument/2006/relationships/image" Target="../media/image173.png"/><Relationship Id="rId8" Type="http://schemas.openxmlformats.org/officeDocument/2006/relationships/customXml" Target="../ink/ink174.xml"/><Relationship Id="rId51" Type="http://schemas.openxmlformats.org/officeDocument/2006/relationships/image" Target="../media/image3710.png"/><Relationship Id="rId72" Type="http://schemas.openxmlformats.org/officeDocument/2006/relationships/image" Target="../media/image171.png"/><Relationship Id="rId80" Type="http://schemas.openxmlformats.org/officeDocument/2006/relationships/customXml" Target="../ink/ink211.xml"/><Relationship Id="rId85" Type="http://schemas.openxmlformats.org/officeDocument/2006/relationships/image" Target="../media/image177.png"/><Relationship Id="rId93" Type="http://schemas.openxmlformats.org/officeDocument/2006/relationships/image" Target="../media/image181.png"/><Relationship Id="rId3" Type="http://schemas.openxmlformats.org/officeDocument/2006/relationships/image" Target="../media/image1410.png"/><Relationship Id="rId12" Type="http://schemas.openxmlformats.org/officeDocument/2006/relationships/customXml" Target="../ink/ink176.xml"/><Relationship Id="rId17" Type="http://schemas.openxmlformats.org/officeDocument/2006/relationships/image" Target="../media/image2110.png"/><Relationship Id="rId25" Type="http://schemas.openxmlformats.org/officeDocument/2006/relationships/image" Target="../media/image2510.png"/><Relationship Id="rId33" Type="http://schemas.openxmlformats.org/officeDocument/2006/relationships/image" Target="../media/image2910.png"/><Relationship Id="rId38" Type="http://schemas.openxmlformats.org/officeDocument/2006/relationships/customXml" Target="../ink/ink189.xml"/><Relationship Id="rId46" Type="http://schemas.openxmlformats.org/officeDocument/2006/relationships/customXml" Target="../ink/ink193.xml"/><Relationship Id="rId59" Type="http://schemas.openxmlformats.org/officeDocument/2006/relationships/customXml" Target="../ink/ink201.xml"/><Relationship Id="rId20" Type="http://schemas.openxmlformats.org/officeDocument/2006/relationships/customXml" Target="../ink/ink180.xml"/><Relationship Id="rId41" Type="http://schemas.openxmlformats.org/officeDocument/2006/relationships/image" Target="../media/image3310.png"/><Relationship Id="rId54" Type="http://schemas.openxmlformats.org/officeDocument/2006/relationships/customXml" Target="../ink/ink198.xml"/><Relationship Id="rId62" Type="http://schemas.openxmlformats.org/officeDocument/2006/relationships/image" Target="../media/image4210.png"/><Relationship Id="rId70" Type="http://schemas.openxmlformats.org/officeDocument/2006/relationships/image" Target="../media/image4610.png"/><Relationship Id="rId75" Type="http://schemas.openxmlformats.org/officeDocument/2006/relationships/image" Target="../media/image172.png"/><Relationship Id="rId83" Type="http://schemas.openxmlformats.org/officeDocument/2006/relationships/image" Target="../media/image176.png"/><Relationship Id="rId88" Type="http://schemas.openxmlformats.org/officeDocument/2006/relationships/customXml" Target="../ink/ink215.xml"/><Relationship Id="rId91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3.xml"/><Relationship Id="rId15" Type="http://schemas.openxmlformats.org/officeDocument/2006/relationships/image" Target="../media/image2010.png"/><Relationship Id="rId23" Type="http://schemas.openxmlformats.org/officeDocument/2006/relationships/image" Target="../media/image2410.png"/><Relationship Id="rId28" Type="http://schemas.openxmlformats.org/officeDocument/2006/relationships/customXml" Target="../ink/ink184.xml"/><Relationship Id="rId36" Type="http://schemas.openxmlformats.org/officeDocument/2006/relationships/customXml" Target="../ink/ink188.xml"/><Relationship Id="rId49" Type="http://schemas.openxmlformats.org/officeDocument/2006/relationships/image" Target="../media/image3610.png"/><Relationship Id="rId57" Type="http://schemas.openxmlformats.org/officeDocument/2006/relationships/customXml" Target="../ink/ink200.xml"/><Relationship Id="rId10" Type="http://schemas.openxmlformats.org/officeDocument/2006/relationships/customXml" Target="../ink/ink175.xml"/><Relationship Id="rId31" Type="http://schemas.openxmlformats.org/officeDocument/2006/relationships/image" Target="../media/image2810.png"/><Relationship Id="rId44" Type="http://schemas.openxmlformats.org/officeDocument/2006/relationships/customXml" Target="../ink/ink192.xml"/><Relationship Id="rId52" Type="http://schemas.openxmlformats.org/officeDocument/2006/relationships/customXml" Target="../ink/ink197.xml"/><Relationship Id="rId60" Type="http://schemas.openxmlformats.org/officeDocument/2006/relationships/image" Target="../media/image4110.png"/><Relationship Id="rId65" Type="http://schemas.openxmlformats.org/officeDocument/2006/relationships/customXml" Target="../ink/ink204.xml"/><Relationship Id="rId73" Type="http://schemas.openxmlformats.org/officeDocument/2006/relationships/customXml" Target="../ink/ink207.xml"/><Relationship Id="rId78" Type="http://schemas.openxmlformats.org/officeDocument/2006/relationships/customXml" Target="../ink/ink210.xml"/><Relationship Id="rId81" Type="http://schemas.openxmlformats.org/officeDocument/2006/relationships/image" Target="../media/image175.png"/><Relationship Id="rId86" Type="http://schemas.openxmlformats.org/officeDocument/2006/relationships/customXml" Target="../ink/ink214.xml"/><Relationship Id="rId94" Type="http://schemas.openxmlformats.org/officeDocument/2006/relationships/customXml" Target="../ink/ink218.xml"/><Relationship Id="rId4" Type="http://schemas.openxmlformats.org/officeDocument/2006/relationships/customXml" Target="../ink/ink172.xml"/><Relationship Id="rId9" Type="http://schemas.openxmlformats.org/officeDocument/2006/relationships/image" Target="../media/image171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5.xml"/><Relationship Id="rId18" Type="http://schemas.openxmlformats.org/officeDocument/2006/relationships/image" Target="../media/image5410.png"/><Relationship Id="rId26" Type="http://schemas.openxmlformats.org/officeDocument/2006/relationships/image" Target="../media/image186.png"/><Relationship Id="rId39" Type="http://schemas.openxmlformats.org/officeDocument/2006/relationships/customXml" Target="../ink/ink238.xml"/><Relationship Id="rId21" Type="http://schemas.openxmlformats.org/officeDocument/2006/relationships/customXml" Target="../ink/ink229.xml"/><Relationship Id="rId34" Type="http://schemas.openxmlformats.org/officeDocument/2006/relationships/image" Target="../media/image190.png"/><Relationship Id="rId42" Type="http://schemas.openxmlformats.org/officeDocument/2006/relationships/customXml" Target="../ink/ink240.xml"/><Relationship Id="rId47" Type="http://schemas.openxmlformats.org/officeDocument/2006/relationships/image" Target="../media/image196.png"/><Relationship Id="rId50" Type="http://schemas.openxmlformats.org/officeDocument/2006/relationships/customXml" Target="../ink/ink244.xml"/><Relationship Id="rId55" Type="http://schemas.openxmlformats.org/officeDocument/2006/relationships/image" Target="../media/image200.png"/><Relationship Id="rId63" Type="http://schemas.openxmlformats.org/officeDocument/2006/relationships/image" Target="../media/image204.png"/><Relationship Id="rId68" Type="http://schemas.openxmlformats.org/officeDocument/2006/relationships/customXml" Target="../ink/ink253.xml"/><Relationship Id="rId76" Type="http://schemas.openxmlformats.org/officeDocument/2006/relationships/customXml" Target="../ink/ink257.xml"/><Relationship Id="rId84" Type="http://schemas.openxmlformats.org/officeDocument/2006/relationships/customXml" Target="../ink/ink261.xml"/><Relationship Id="rId89" Type="http://schemas.openxmlformats.org/officeDocument/2006/relationships/image" Target="../media/image217.png"/><Relationship Id="rId7" Type="http://schemas.openxmlformats.org/officeDocument/2006/relationships/customXml" Target="../ink/ink222.xml"/><Relationship Id="rId71" Type="http://schemas.openxmlformats.org/officeDocument/2006/relationships/image" Target="../media/image208.png"/><Relationship Id="rId92" Type="http://schemas.openxmlformats.org/officeDocument/2006/relationships/customXml" Target="../ink/ink265.xml"/><Relationship Id="rId2" Type="http://schemas.openxmlformats.org/officeDocument/2006/relationships/customXml" Target="../ink/ink219.xml"/><Relationship Id="rId16" Type="http://schemas.openxmlformats.org/officeDocument/2006/relationships/image" Target="../media/image5310.png"/><Relationship Id="rId29" Type="http://schemas.openxmlformats.org/officeDocument/2006/relationships/customXml" Target="../ink/ink233.xml"/><Relationship Id="rId11" Type="http://schemas.openxmlformats.org/officeDocument/2006/relationships/customXml" Target="../ink/ink224.xml"/><Relationship Id="rId24" Type="http://schemas.openxmlformats.org/officeDocument/2006/relationships/image" Target="../media/image185.png"/><Relationship Id="rId32" Type="http://schemas.openxmlformats.org/officeDocument/2006/relationships/image" Target="../media/image189.png"/><Relationship Id="rId37" Type="http://schemas.openxmlformats.org/officeDocument/2006/relationships/customXml" Target="../ink/ink237.xml"/><Relationship Id="rId40" Type="http://schemas.openxmlformats.org/officeDocument/2006/relationships/image" Target="../media/image193.png"/><Relationship Id="rId45" Type="http://schemas.openxmlformats.org/officeDocument/2006/relationships/image" Target="../media/image195.png"/><Relationship Id="rId53" Type="http://schemas.openxmlformats.org/officeDocument/2006/relationships/image" Target="../media/image199.png"/><Relationship Id="rId58" Type="http://schemas.openxmlformats.org/officeDocument/2006/relationships/customXml" Target="../ink/ink248.xml"/><Relationship Id="rId66" Type="http://schemas.openxmlformats.org/officeDocument/2006/relationships/customXml" Target="../ink/ink252.xml"/><Relationship Id="rId74" Type="http://schemas.openxmlformats.org/officeDocument/2006/relationships/customXml" Target="../ink/ink256.xml"/><Relationship Id="rId79" Type="http://schemas.openxmlformats.org/officeDocument/2006/relationships/image" Target="../media/image212.png"/><Relationship Id="rId87" Type="http://schemas.openxmlformats.org/officeDocument/2006/relationships/image" Target="../media/image216.png"/><Relationship Id="rId5" Type="http://schemas.openxmlformats.org/officeDocument/2006/relationships/image" Target="../media/image4810.png"/><Relationship Id="rId61" Type="http://schemas.openxmlformats.org/officeDocument/2006/relationships/image" Target="../media/image203.png"/><Relationship Id="rId82" Type="http://schemas.openxmlformats.org/officeDocument/2006/relationships/customXml" Target="../ink/ink260.xml"/><Relationship Id="rId90" Type="http://schemas.openxmlformats.org/officeDocument/2006/relationships/customXml" Target="../ink/ink264.xml"/><Relationship Id="rId95" Type="http://schemas.openxmlformats.org/officeDocument/2006/relationships/image" Target="../media/image220.png"/><Relationship Id="rId19" Type="http://schemas.openxmlformats.org/officeDocument/2006/relationships/customXml" Target="../ink/ink228.xml"/><Relationship Id="rId14" Type="http://schemas.openxmlformats.org/officeDocument/2006/relationships/image" Target="../media/image5210.png"/><Relationship Id="rId22" Type="http://schemas.openxmlformats.org/officeDocument/2006/relationships/image" Target="../media/image184.png"/><Relationship Id="rId27" Type="http://schemas.openxmlformats.org/officeDocument/2006/relationships/customXml" Target="../ink/ink232.xml"/><Relationship Id="rId30" Type="http://schemas.openxmlformats.org/officeDocument/2006/relationships/image" Target="../media/image188.png"/><Relationship Id="rId35" Type="http://schemas.openxmlformats.org/officeDocument/2006/relationships/customXml" Target="../ink/ink236.xml"/><Relationship Id="rId43" Type="http://schemas.openxmlformats.org/officeDocument/2006/relationships/image" Target="../media/image194.png"/><Relationship Id="rId48" Type="http://schemas.openxmlformats.org/officeDocument/2006/relationships/customXml" Target="../ink/ink243.xml"/><Relationship Id="rId56" Type="http://schemas.openxmlformats.org/officeDocument/2006/relationships/customXml" Target="../ink/ink247.xml"/><Relationship Id="rId64" Type="http://schemas.openxmlformats.org/officeDocument/2006/relationships/customXml" Target="../ink/ink251.xml"/><Relationship Id="rId69" Type="http://schemas.openxmlformats.org/officeDocument/2006/relationships/image" Target="../media/image207.png"/><Relationship Id="rId77" Type="http://schemas.openxmlformats.org/officeDocument/2006/relationships/image" Target="../media/image211.png"/><Relationship Id="rId8" Type="http://schemas.openxmlformats.org/officeDocument/2006/relationships/image" Target="../media/image4910.png"/><Relationship Id="rId51" Type="http://schemas.openxmlformats.org/officeDocument/2006/relationships/image" Target="../media/image198.png"/><Relationship Id="rId72" Type="http://schemas.openxmlformats.org/officeDocument/2006/relationships/customXml" Target="../ink/ink255.xml"/><Relationship Id="rId80" Type="http://schemas.openxmlformats.org/officeDocument/2006/relationships/customXml" Target="../ink/ink259.xml"/><Relationship Id="rId85" Type="http://schemas.openxmlformats.org/officeDocument/2006/relationships/image" Target="../media/image215.png"/><Relationship Id="rId93" Type="http://schemas.openxmlformats.org/officeDocument/2006/relationships/image" Target="../media/image219.png"/><Relationship Id="rId3" Type="http://schemas.openxmlformats.org/officeDocument/2006/relationships/image" Target="../media/image4710.png"/><Relationship Id="rId12" Type="http://schemas.openxmlformats.org/officeDocument/2006/relationships/image" Target="../media/image5110.png"/><Relationship Id="rId17" Type="http://schemas.openxmlformats.org/officeDocument/2006/relationships/customXml" Target="../ink/ink227.xml"/><Relationship Id="rId25" Type="http://schemas.openxmlformats.org/officeDocument/2006/relationships/customXml" Target="../ink/ink231.xml"/><Relationship Id="rId33" Type="http://schemas.openxmlformats.org/officeDocument/2006/relationships/customXml" Target="../ink/ink235.xml"/><Relationship Id="rId38" Type="http://schemas.openxmlformats.org/officeDocument/2006/relationships/image" Target="../media/image192.png"/><Relationship Id="rId46" Type="http://schemas.openxmlformats.org/officeDocument/2006/relationships/customXml" Target="../ink/ink242.xml"/><Relationship Id="rId59" Type="http://schemas.openxmlformats.org/officeDocument/2006/relationships/image" Target="../media/image202.png"/><Relationship Id="rId67" Type="http://schemas.openxmlformats.org/officeDocument/2006/relationships/image" Target="../media/image206.png"/><Relationship Id="rId20" Type="http://schemas.openxmlformats.org/officeDocument/2006/relationships/image" Target="../media/image183.png"/><Relationship Id="rId41" Type="http://schemas.openxmlformats.org/officeDocument/2006/relationships/customXml" Target="../ink/ink239.xml"/><Relationship Id="rId54" Type="http://schemas.openxmlformats.org/officeDocument/2006/relationships/customXml" Target="../ink/ink246.xml"/><Relationship Id="rId62" Type="http://schemas.openxmlformats.org/officeDocument/2006/relationships/customXml" Target="../ink/ink250.xml"/><Relationship Id="rId70" Type="http://schemas.openxmlformats.org/officeDocument/2006/relationships/customXml" Target="../ink/ink254.xml"/><Relationship Id="rId75" Type="http://schemas.openxmlformats.org/officeDocument/2006/relationships/image" Target="../media/image210.png"/><Relationship Id="rId83" Type="http://schemas.openxmlformats.org/officeDocument/2006/relationships/image" Target="../media/image214.png"/><Relationship Id="rId88" Type="http://schemas.openxmlformats.org/officeDocument/2006/relationships/customXml" Target="../ink/ink263.xml"/><Relationship Id="rId91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1.xml"/><Relationship Id="rId15" Type="http://schemas.openxmlformats.org/officeDocument/2006/relationships/customXml" Target="../ink/ink226.xml"/><Relationship Id="rId23" Type="http://schemas.openxmlformats.org/officeDocument/2006/relationships/customXml" Target="../ink/ink230.xml"/><Relationship Id="rId28" Type="http://schemas.openxmlformats.org/officeDocument/2006/relationships/image" Target="../media/image187.png"/><Relationship Id="rId36" Type="http://schemas.openxmlformats.org/officeDocument/2006/relationships/image" Target="../media/image191.png"/><Relationship Id="rId49" Type="http://schemas.openxmlformats.org/officeDocument/2006/relationships/image" Target="../media/image197.png"/><Relationship Id="rId57" Type="http://schemas.openxmlformats.org/officeDocument/2006/relationships/image" Target="../media/image201.png"/><Relationship Id="rId10" Type="http://schemas.openxmlformats.org/officeDocument/2006/relationships/image" Target="../media/image5010.png"/><Relationship Id="rId31" Type="http://schemas.openxmlformats.org/officeDocument/2006/relationships/customXml" Target="../ink/ink234.xml"/><Relationship Id="rId44" Type="http://schemas.openxmlformats.org/officeDocument/2006/relationships/customXml" Target="../ink/ink241.xml"/><Relationship Id="rId52" Type="http://schemas.openxmlformats.org/officeDocument/2006/relationships/customXml" Target="../ink/ink245.xml"/><Relationship Id="rId60" Type="http://schemas.openxmlformats.org/officeDocument/2006/relationships/customXml" Target="../ink/ink249.xml"/><Relationship Id="rId65" Type="http://schemas.openxmlformats.org/officeDocument/2006/relationships/image" Target="../media/image205.png"/><Relationship Id="rId73" Type="http://schemas.openxmlformats.org/officeDocument/2006/relationships/image" Target="../media/image209.png"/><Relationship Id="rId78" Type="http://schemas.openxmlformats.org/officeDocument/2006/relationships/customXml" Target="../ink/ink258.xml"/><Relationship Id="rId81" Type="http://schemas.openxmlformats.org/officeDocument/2006/relationships/image" Target="../media/image213.png"/><Relationship Id="rId86" Type="http://schemas.openxmlformats.org/officeDocument/2006/relationships/customXml" Target="../ink/ink262.xml"/><Relationship Id="rId94" Type="http://schemas.openxmlformats.org/officeDocument/2006/relationships/customXml" Target="../ink/ink266.xml"/><Relationship Id="rId4" Type="http://schemas.openxmlformats.org/officeDocument/2006/relationships/customXml" Target="../ink/ink220.xml"/><Relationship Id="rId9" Type="http://schemas.openxmlformats.org/officeDocument/2006/relationships/customXml" Target="../ink/ink2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0.xml"/><Relationship Id="rId13" Type="http://schemas.openxmlformats.org/officeDocument/2006/relationships/image" Target="../media/image225.png"/><Relationship Id="rId18" Type="http://schemas.openxmlformats.org/officeDocument/2006/relationships/customXml" Target="../ink/ink275.xml"/><Relationship Id="rId26" Type="http://schemas.openxmlformats.org/officeDocument/2006/relationships/image" Target="../media/image231.png"/><Relationship Id="rId39" Type="http://schemas.openxmlformats.org/officeDocument/2006/relationships/customXml" Target="../ink/ink286.xml"/><Relationship Id="rId3" Type="http://schemas.openxmlformats.org/officeDocument/2006/relationships/image" Target="../media/image2200.png"/><Relationship Id="rId21" Type="http://schemas.openxmlformats.org/officeDocument/2006/relationships/image" Target="../media/image229.png"/><Relationship Id="rId34" Type="http://schemas.openxmlformats.org/officeDocument/2006/relationships/image" Target="../media/image235.png"/><Relationship Id="rId42" Type="http://schemas.openxmlformats.org/officeDocument/2006/relationships/image" Target="../media/image239.png"/><Relationship Id="rId7" Type="http://schemas.openxmlformats.org/officeDocument/2006/relationships/image" Target="../media/image222.png"/><Relationship Id="rId12" Type="http://schemas.openxmlformats.org/officeDocument/2006/relationships/customXml" Target="../ink/ink272.xml"/><Relationship Id="rId17" Type="http://schemas.openxmlformats.org/officeDocument/2006/relationships/image" Target="../media/image227.png"/><Relationship Id="rId25" Type="http://schemas.openxmlformats.org/officeDocument/2006/relationships/customXml" Target="../ink/ink279.xml"/><Relationship Id="rId33" Type="http://schemas.openxmlformats.org/officeDocument/2006/relationships/customXml" Target="../ink/ink283.xml"/><Relationship Id="rId38" Type="http://schemas.openxmlformats.org/officeDocument/2006/relationships/image" Target="../media/image237.png"/><Relationship Id="rId46" Type="http://schemas.openxmlformats.org/officeDocument/2006/relationships/image" Target="../media/image241.png"/><Relationship Id="rId2" Type="http://schemas.openxmlformats.org/officeDocument/2006/relationships/customXml" Target="../ink/ink267.xml"/><Relationship Id="rId16" Type="http://schemas.openxmlformats.org/officeDocument/2006/relationships/customXml" Target="../ink/ink274.xml"/><Relationship Id="rId20" Type="http://schemas.openxmlformats.org/officeDocument/2006/relationships/customXml" Target="../ink/ink276.xml"/><Relationship Id="rId29" Type="http://schemas.openxmlformats.org/officeDocument/2006/relationships/customXml" Target="../ink/ink281.xml"/><Relationship Id="rId41" Type="http://schemas.openxmlformats.org/officeDocument/2006/relationships/customXml" Target="../ink/ink28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9.xml"/><Relationship Id="rId11" Type="http://schemas.openxmlformats.org/officeDocument/2006/relationships/image" Target="../media/image224.png"/><Relationship Id="rId24" Type="http://schemas.openxmlformats.org/officeDocument/2006/relationships/image" Target="../media/image230.png"/><Relationship Id="rId32" Type="http://schemas.openxmlformats.org/officeDocument/2006/relationships/image" Target="../media/image234.png"/><Relationship Id="rId37" Type="http://schemas.openxmlformats.org/officeDocument/2006/relationships/customXml" Target="../ink/ink285.xml"/><Relationship Id="rId40" Type="http://schemas.openxmlformats.org/officeDocument/2006/relationships/image" Target="../media/image238.png"/><Relationship Id="rId45" Type="http://schemas.openxmlformats.org/officeDocument/2006/relationships/customXml" Target="../ink/ink289.xml"/><Relationship Id="rId5" Type="http://schemas.openxmlformats.org/officeDocument/2006/relationships/image" Target="../media/image221.png"/><Relationship Id="rId15" Type="http://schemas.openxmlformats.org/officeDocument/2006/relationships/image" Target="../media/image226.png"/><Relationship Id="rId23" Type="http://schemas.openxmlformats.org/officeDocument/2006/relationships/customXml" Target="../ink/ink278.xml"/><Relationship Id="rId28" Type="http://schemas.openxmlformats.org/officeDocument/2006/relationships/image" Target="../media/image232.png"/><Relationship Id="rId36" Type="http://schemas.openxmlformats.org/officeDocument/2006/relationships/image" Target="../media/image236.png"/><Relationship Id="rId10" Type="http://schemas.openxmlformats.org/officeDocument/2006/relationships/customXml" Target="../ink/ink271.xml"/><Relationship Id="rId19" Type="http://schemas.openxmlformats.org/officeDocument/2006/relationships/image" Target="../media/image228.png"/><Relationship Id="rId31" Type="http://schemas.openxmlformats.org/officeDocument/2006/relationships/customXml" Target="../ink/ink282.xml"/><Relationship Id="rId44" Type="http://schemas.openxmlformats.org/officeDocument/2006/relationships/image" Target="../media/image240.png"/><Relationship Id="rId4" Type="http://schemas.openxmlformats.org/officeDocument/2006/relationships/customXml" Target="../ink/ink268.xml"/><Relationship Id="rId9" Type="http://schemas.openxmlformats.org/officeDocument/2006/relationships/image" Target="../media/image223.png"/><Relationship Id="rId14" Type="http://schemas.openxmlformats.org/officeDocument/2006/relationships/customXml" Target="../ink/ink273.xml"/><Relationship Id="rId22" Type="http://schemas.openxmlformats.org/officeDocument/2006/relationships/customXml" Target="../ink/ink277.xml"/><Relationship Id="rId27" Type="http://schemas.openxmlformats.org/officeDocument/2006/relationships/customXml" Target="../ink/ink280.xml"/><Relationship Id="rId30" Type="http://schemas.openxmlformats.org/officeDocument/2006/relationships/image" Target="../media/image233.png"/><Relationship Id="rId35" Type="http://schemas.openxmlformats.org/officeDocument/2006/relationships/customXml" Target="../ink/ink284.xml"/><Relationship Id="rId43" Type="http://schemas.openxmlformats.org/officeDocument/2006/relationships/customXml" Target="../ink/ink28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3.xml"/><Relationship Id="rId13" Type="http://schemas.openxmlformats.org/officeDocument/2006/relationships/image" Target="../media/image244.png"/><Relationship Id="rId18" Type="http://schemas.openxmlformats.org/officeDocument/2006/relationships/customXml" Target="../ink/ink298.xml"/><Relationship Id="rId26" Type="http://schemas.openxmlformats.org/officeDocument/2006/relationships/customXml" Target="../ink/ink302.xml"/><Relationship Id="rId3" Type="http://schemas.openxmlformats.org/officeDocument/2006/relationships/image" Target="../media/image2390.png"/><Relationship Id="rId21" Type="http://schemas.openxmlformats.org/officeDocument/2006/relationships/image" Target="../media/image248.png"/><Relationship Id="rId7" Type="http://schemas.openxmlformats.org/officeDocument/2006/relationships/image" Target="../media/image2411.png"/><Relationship Id="rId12" Type="http://schemas.openxmlformats.org/officeDocument/2006/relationships/customXml" Target="../ink/ink295.xml"/><Relationship Id="rId17" Type="http://schemas.openxmlformats.org/officeDocument/2006/relationships/image" Target="../media/image246.png"/><Relationship Id="rId25" Type="http://schemas.openxmlformats.org/officeDocument/2006/relationships/image" Target="../media/image250.png"/><Relationship Id="rId2" Type="http://schemas.openxmlformats.org/officeDocument/2006/relationships/customXml" Target="../ink/ink290.xml"/><Relationship Id="rId16" Type="http://schemas.openxmlformats.org/officeDocument/2006/relationships/customXml" Target="../ink/ink297.xml"/><Relationship Id="rId20" Type="http://schemas.openxmlformats.org/officeDocument/2006/relationships/customXml" Target="../ink/ink299.xml"/><Relationship Id="rId29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2.xml"/><Relationship Id="rId11" Type="http://schemas.openxmlformats.org/officeDocument/2006/relationships/image" Target="../media/image243.png"/><Relationship Id="rId24" Type="http://schemas.openxmlformats.org/officeDocument/2006/relationships/customXml" Target="../ink/ink301.xml"/><Relationship Id="rId5" Type="http://schemas.openxmlformats.org/officeDocument/2006/relationships/image" Target="../media/image2400.png"/><Relationship Id="rId15" Type="http://schemas.openxmlformats.org/officeDocument/2006/relationships/image" Target="../media/image245.png"/><Relationship Id="rId23" Type="http://schemas.openxmlformats.org/officeDocument/2006/relationships/image" Target="../media/image249.png"/><Relationship Id="rId28" Type="http://schemas.openxmlformats.org/officeDocument/2006/relationships/customXml" Target="../ink/ink303.xml"/><Relationship Id="rId10" Type="http://schemas.openxmlformats.org/officeDocument/2006/relationships/customXml" Target="../ink/ink294.xml"/><Relationship Id="rId19" Type="http://schemas.openxmlformats.org/officeDocument/2006/relationships/image" Target="../media/image247.png"/><Relationship Id="rId4" Type="http://schemas.openxmlformats.org/officeDocument/2006/relationships/customXml" Target="../ink/ink291.xml"/><Relationship Id="rId9" Type="http://schemas.openxmlformats.org/officeDocument/2006/relationships/image" Target="../media/image242.png"/><Relationship Id="rId14" Type="http://schemas.openxmlformats.org/officeDocument/2006/relationships/customXml" Target="../ink/ink296.xml"/><Relationship Id="rId22" Type="http://schemas.openxmlformats.org/officeDocument/2006/relationships/customXml" Target="../ink/ink300.xml"/><Relationship Id="rId27" Type="http://schemas.openxmlformats.org/officeDocument/2006/relationships/image" Target="../media/image2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7.xml"/><Relationship Id="rId13" Type="http://schemas.openxmlformats.org/officeDocument/2006/relationships/image" Target="../media/image258.png"/><Relationship Id="rId18" Type="http://schemas.openxmlformats.org/officeDocument/2006/relationships/customXml" Target="../ink/ink312.xml"/><Relationship Id="rId26" Type="http://schemas.openxmlformats.org/officeDocument/2006/relationships/customXml" Target="../ink/ink316.xml"/><Relationship Id="rId3" Type="http://schemas.openxmlformats.org/officeDocument/2006/relationships/image" Target="../media/image253.png"/><Relationship Id="rId21" Type="http://schemas.openxmlformats.org/officeDocument/2006/relationships/image" Target="../media/image262.png"/><Relationship Id="rId7" Type="http://schemas.openxmlformats.org/officeDocument/2006/relationships/image" Target="../media/image255.png"/><Relationship Id="rId12" Type="http://schemas.openxmlformats.org/officeDocument/2006/relationships/customXml" Target="../ink/ink309.xml"/><Relationship Id="rId17" Type="http://schemas.openxmlformats.org/officeDocument/2006/relationships/image" Target="../media/image260.png"/><Relationship Id="rId25" Type="http://schemas.openxmlformats.org/officeDocument/2006/relationships/image" Target="../media/image264.png"/><Relationship Id="rId33" Type="http://schemas.openxmlformats.org/officeDocument/2006/relationships/image" Target="../media/image268.png"/><Relationship Id="rId2" Type="http://schemas.openxmlformats.org/officeDocument/2006/relationships/customXml" Target="../ink/ink304.xml"/><Relationship Id="rId16" Type="http://schemas.openxmlformats.org/officeDocument/2006/relationships/customXml" Target="../ink/ink311.xml"/><Relationship Id="rId20" Type="http://schemas.openxmlformats.org/officeDocument/2006/relationships/customXml" Target="../ink/ink313.xml"/><Relationship Id="rId29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6.xml"/><Relationship Id="rId11" Type="http://schemas.openxmlformats.org/officeDocument/2006/relationships/image" Target="../media/image257.png"/><Relationship Id="rId24" Type="http://schemas.openxmlformats.org/officeDocument/2006/relationships/customXml" Target="../ink/ink315.xml"/><Relationship Id="rId32" Type="http://schemas.openxmlformats.org/officeDocument/2006/relationships/customXml" Target="../ink/ink319.xml"/><Relationship Id="rId5" Type="http://schemas.openxmlformats.org/officeDocument/2006/relationships/image" Target="../media/image254.png"/><Relationship Id="rId15" Type="http://schemas.openxmlformats.org/officeDocument/2006/relationships/image" Target="../media/image259.png"/><Relationship Id="rId23" Type="http://schemas.openxmlformats.org/officeDocument/2006/relationships/image" Target="../media/image263.png"/><Relationship Id="rId28" Type="http://schemas.openxmlformats.org/officeDocument/2006/relationships/customXml" Target="../ink/ink317.xml"/><Relationship Id="rId10" Type="http://schemas.openxmlformats.org/officeDocument/2006/relationships/customXml" Target="../ink/ink308.xml"/><Relationship Id="rId19" Type="http://schemas.openxmlformats.org/officeDocument/2006/relationships/image" Target="../media/image261.png"/><Relationship Id="rId31" Type="http://schemas.openxmlformats.org/officeDocument/2006/relationships/image" Target="../media/image267.png"/><Relationship Id="rId4" Type="http://schemas.openxmlformats.org/officeDocument/2006/relationships/customXml" Target="../ink/ink305.xml"/><Relationship Id="rId9" Type="http://schemas.openxmlformats.org/officeDocument/2006/relationships/image" Target="../media/image256.png"/><Relationship Id="rId14" Type="http://schemas.openxmlformats.org/officeDocument/2006/relationships/customXml" Target="../ink/ink310.xml"/><Relationship Id="rId22" Type="http://schemas.openxmlformats.org/officeDocument/2006/relationships/customXml" Target="../ink/ink314.xml"/><Relationship Id="rId27" Type="http://schemas.openxmlformats.org/officeDocument/2006/relationships/image" Target="../media/image265.png"/><Relationship Id="rId30" Type="http://schemas.openxmlformats.org/officeDocument/2006/relationships/customXml" Target="../ink/ink3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0.png"/><Relationship Id="rId7" Type="http://schemas.openxmlformats.org/officeDocument/2006/relationships/image" Target="../media/image269.png"/><Relationship Id="rId2" Type="http://schemas.openxmlformats.org/officeDocument/2006/relationships/customXml" Target="../ink/ink3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2.xml"/><Relationship Id="rId5" Type="http://schemas.openxmlformats.org/officeDocument/2006/relationships/image" Target="../media/image2640.png"/><Relationship Id="rId4" Type="http://schemas.openxmlformats.org/officeDocument/2006/relationships/customXml" Target="../ink/ink3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1" name="墨迹 40"/>
              <p14:cNvContentPartPr/>
              <p14:nvPr/>
            </p14:nvContentPartPr>
            <p14:xfrm>
              <a:off x="4092731" y="3035509"/>
              <a:ext cx="4153320" cy="786240"/>
            </p14:xfrm>
          </p:contentPart>
        </mc:Choice>
        <mc:Fallback xmlns="">
          <p:pic>
            <p:nvPicPr>
              <p:cNvPr id="41" name="墨迹 4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6131" y="1831669"/>
                <a:ext cx="8655840" cy="20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墨迹 102"/>
              <p14:cNvContentPartPr/>
              <p14:nvPr/>
            </p14:nvContentPartPr>
            <p14:xfrm>
              <a:off x="391931" y="319309"/>
              <a:ext cx="570600" cy="198000"/>
            </p14:xfrm>
          </p:contentPart>
        </mc:Choice>
        <mc:Fallback xmlns="">
          <p:pic>
            <p:nvPicPr>
              <p:cNvPr id="103" name="墨迹 10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531" y="315716"/>
                <a:ext cx="582480" cy="208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墨迹 105"/>
              <p14:cNvContentPartPr/>
              <p14:nvPr/>
            </p14:nvContentPartPr>
            <p14:xfrm>
              <a:off x="529811" y="218509"/>
              <a:ext cx="121680" cy="1765440"/>
            </p14:xfrm>
          </p:contentPart>
        </mc:Choice>
        <mc:Fallback xmlns="">
          <p:pic>
            <p:nvPicPr>
              <p:cNvPr id="106" name="墨迹 10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251" y="212749"/>
                <a:ext cx="139680" cy="177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0" name="墨迹 109"/>
              <p14:cNvContentPartPr/>
              <p14:nvPr/>
            </p14:nvContentPartPr>
            <p14:xfrm>
              <a:off x="608651" y="6165349"/>
              <a:ext cx="641520" cy="106560"/>
            </p14:xfrm>
          </p:contentPart>
        </mc:Choice>
        <mc:Fallback xmlns="">
          <p:pic>
            <p:nvPicPr>
              <p:cNvPr id="110" name="墨迹 10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1095" y="5484229"/>
                <a:ext cx="653753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3" name="墨迹 112"/>
              <p14:cNvContentPartPr/>
              <p14:nvPr/>
            </p14:nvContentPartPr>
            <p14:xfrm>
              <a:off x="11072771" y="6111349"/>
              <a:ext cx="684360" cy="205920"/>
            </p14:xfrm>
          </p:contentPart>
        </mc:Choice>
        <mc:Fallback xmlns="">
          <p:pic>
            <p:nvPicPr>
              <p:cNvPr id="113" name="墨迹 1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67731" y="6103443"/>
                <a:ext cx="693720" cy="218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4" name="墨迹 113"/>
              <p14:cNvContentPartPr/>
              <p14:nvPr/>
            </p14:nvContentPartPr>
            <p14:xfrm>
              <a:off x="11518091" y="5560909"/>
              <a:ext cx="38160" cy="1018080"/>
            </p14:xfrm>
          </p:contentPart>
        </mc:Choice>
        <mc:Fallback xmlns="">
          <p:pic>
            <p:nvPicPr>
              <p:cNvPr id="114" name="墨迹 11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513098" y="5555149"/>
                <a:ext cx="51356" cy="10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7" name="墨迹 116"/>
              <p14:cNvContentPartPr/>
              <p14:nvPr/>
            </p14:nvContentPartPr>
            <p14:xfrm>
              <a:off x="10807091" y="270349"/>
              <a:ext cx="815400" cy="84240"/>
            </p14:xfrm>
          </p:contentPart>
        </mc:Choice>
        <mc:Fallback xmlns="">
          <p:pic>
            <p:nvPicPr>
              <p:cNvPr id="117" name="墨迹 11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801691" y="262429"/>
                <a:ext cx="8262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9" name="墨迹 118"/>
              <p14:cNvContentPartPr/>
              <p14:nvPr/>
            </p14:nvContentPartPr>
            <p14:xfrm>
              <a:off x="10703411" y="482029"/>
              <a:ext cx="912960" cy="101160"/>
            </p14:xfrm>
          </p:contentPart>
        </mc:Choice>
        <mc:Fallback xmlns="">
          <p:pic>
            <p:nvPicPr>
              <p:cNvPr id="119" name="墨迹 1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698373" y="478069"/>
                <a:ext cx="920877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0" name="墨迹 119"/>
              <p14:cNvContentPartPr/>
              <p14:nvPr/>
            </p14:nvContentPartPr>
            <p14:xfrm>
              <a:off x="11397851" y="201589"/>
              <a:ext cx="118440" cy="1365480"/>
            </p14:xfrm>
          </p:contentPart>
        </mc:Choice>
        <mc:Fallback xmlns="">
          <p:pic>
            <p:nvPicPr>
              <p:cNvPr id="120" name="墨迹 1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391750" y="197270"/>
                <a:ext cx="131002" cy="1375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2" name="墨迹 121"/>
              <p14:cNvContentPartPr/>
              <p14:nvPr/>
            </p14:nvContentPartPr>
            <p14:xfrm>
              <a:off x="4659371" y="451069"/>
              <a:ext cx="3305880" cy="73440"/>
            </p14:xfrm>
          </p:contentPart>
        </mc:Choice>
        <mc:Fallback xmlns="">
          <p:pic>
            <p:nvPicPr>
              <p:cNvPr id="122" name="墨迹 12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52531" y="442069"/>
                <a:ext cx="33188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4" name="墨迹 123"/>
              <p14:cNvContentPartPr/>
              <p14:nvPr/>
            </p14:nvContentPartPr>
            <p14:xfrm>
              <a:off x="3828851" y="5877709"/>
              <a:ext cx="4926240" cy="69120"/>
            </p14:xfrm>
          </p:contentPart>
        </mc:Choice>
        <mc:Fallback xmlns="">
          <p:pic>
            <p:nvPicPr>
              <p:cNvPr id="124" name="墨迹 12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22731" y="5869069"/>
                <a:ext cx="4938119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" name="墨迹 2"/>
              <p14:cNvContentPartPr/>
              <p14:nvPr/>
            </p14:nvContentPartPr>
            <p14:xfrm>
              <a:off x="9098531" y="3963589"/>
              <a:ext cx="2180160" cy="194544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86293" y="3951709"/>
                <a:ext cx="2204276" cy="19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" name="墨迹 4"/>
              <p14:cNvContentPartPr/>
              <p14:nvPr/>
            </p14:nvContentPartPr>
            <p14:xfrm>
              <a:off x="9171251" y="4294429"/>
              <a:ext cx="1765800" cy="82296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64412" y="4284713"/>
                <a:ext cx="1781637" cy="842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" name="墨迹 7"/>
              <p14:cNvContentPartPr/>
              <p14:nvPr/>
            </p14:nvContentPartPr>
            <p14:xfrm>
              <a:off x="9415691" y="4597909"/>
              <a:ext cx="1208520" cy="64728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07054" y="4588189"/>
                <a:ext cx="1225795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" name="墨迹 12"/>
              <p14:cNvContentPartPr/>
              <p14:nvPr/>
            </p14:nvContentPartPr>
            <p14:xfrm>
              <a:off x="7746731" y="4997509"/>
              <a:ext cx="966600" cy="933840"/>
            </p14:xfrm>
          </p:contentPart>
        </mc:Choice>
        <mc:Fallback xmlns="">
          <p:pic>
            <p:nvPicPr>
              <p:cNvPr id="13" name="墨迹 1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36291" y="4987073"/>
                <a:ext cx="981360" cy="950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" name="墨迹 16"/>
              <p14:cNvContentPartPr/>
              <p14:nvPr/>
            </p14:nvContentPartPr>
            <p14:xfrm>
              <a:off x="10671731" y="3132349"/>
              <a:ext cx="753120" cy="520920"/>
            </p14:xfrm>
          </p:contentPart>
        </mc:Choice>
        <mc:Fallback xmlns="">
          <p:pic>
            <p:nvPicPr>
              <p:cNvPr id="17" name="墨迹 1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661291" y="3122269"/>
                <a:ext cx="76824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墨迹 18"/>
              <p14:cNvContentPartPr/>
              <p14:nvPr/>
            </p14:nvContentPartPr>
            <p14:xfrm>
              <a:off x="10951451" y="3560389"/>
              <a:ext cx="432720" cy="250560"/>
            </p14:xfrm>
          </p:contentPart>
        </mc:Choice>
        <mc:Fallback xmlns="">
          <p:pic>
            <p:nvPicPr>
              <p:cNvPr id="19" name="墨迹 1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942091" y="3550669"/>
                <a:ext cx="4460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墨迹 19"/>
              <p14:cNvContentPartPr/>
              <p14:nvPr/>
            </p14:nvContentPartPr>
            <p14:xfrm>
              <a:off x="11392091" y="3309469"/>
              <a:ext cx="126000" cy="2313720"/>
            </p14:xfrm>
          </p:contentPart>
        </mc:Choice>
        <mc:Fallback xmlns="">
          <p:pic>
            <p:nvPicPr>
              <p:cNvPr id="20" name="墨迹 1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387424" y="3303709"/>
                <a:ext cx="139282" cy="23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墨迹 21"/>
              <p14:cNvContentPartPr/>
              <p14:nvPr/>
            </p14:nvContentPartPr>
            <p14:xfrm>
              <a:off x="8072531" y="5603029"/>
              <a:ext cx="372960" cy="343800"/>
            </p14:xfrm>
          </p:contentPart>
        </mc:Choice>
        <mc:Fallback xmlns="">
          <p:pic>
            <p:nvPicPr>
              <p:cNvPr id="22" name="墨迹 2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63891" y="5595477"/>
                <a:ext cx="385560" cy="355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墨迹 22"/>
              <p14:cNvContentPartPr/>
              <p14:nvPr/>
            </p14:nvContentPartPr>
            <p14:xfrm>
              <a:off x="8978651" y="5973469"/>
              <a:ext cx="2509920" cy="69120"/>
            </p14:xfrm>
          </p:contentPart>
        </mc:Choice>
        <mc:Fallback xmlns="">
          <p:pic>
            <p:nvPicPr>
              <p:cNvPr id="23" name="墨迹 2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72531" y="5964109"/>
                <a:ext cx="25221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墨迹 24"/>
              <p14:cNvContentPartPr/>
              <p14:nvPr/>
            </p14:nvContentPartPr>
            <p14:xfrm>
              <a:off x="8969291" y="4140349"/>
              <a:ext cx="318960" cy="295920"/>
            </p14:xfrm>
          </p:contentPart>
        </mc:Choice>
        <mc:Fallback xmlns="">
          <p:pic>
            <p:nvPicPr>
              <p:cNvPr id="25" name="墨迹 2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64251" y="4135309"/>
                <a:ext cx="3315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墨迹 26"/>
              <p14:cNvContentPartPr/>
              <p14:nvPr/>
            </p14:nvContentPartPr>
            <p14:xfrm>
              <a:off x="10240811" y="3556069"/>
              <a:ext cx="56520" cy="398880"/>
            </p14:xfrm>
          </p:contentPart>
        </mc:Choice>
        <mc:Fallback xmlns="">
          <p:pic>
            <p:nvPicPr>
              <p:cNvPr id="27" name="墨迹 2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230795" y="3550309"/>
                <a:ext cx="73333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8" name="墨迹 27"/>
              <p14:cNvContentPartPr/>
              <p14:nvPr/>
            </p14:nvContentPartPr>
            <p14:xfrm>
              <a:off x="1590731" y="1455807"/>
              <a:ext cx="9520200" cy="961560"/>
            </p14:xfrm>
          </p:contentPart>
        </mc:Choice>
        <mc:Fallback>
          <p:pic>
            <p:nvPicPr>
              <p:cNvPr id="28" name="墨迹 2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77411" y="1424487"/>
                <a:ext cx="9574560" cy="100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9876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7" name="墨迹 66"/>
              <p14:cNvContentPartPr/>
              <p14:nvPr/>
            </p14:nvContentPartPr>
            <p14:xfrm>
              <a:off x="362411" y="716389"/>
              <a:ext cx="5230440" cy="1071720"/>
            </p14:xfrm>
          </p:contentPart>
        </mc:Choice>
        <mc:Fallback xmlns="">
          <p:pic>
            <p:nvPicPr>
              <p:cNvPr id="67" name="墨迹 6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693" y="707749"/>
                <a:ext cx="5246277" cy="10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1" name="墨迹 150"/>
              <p14:cNvContentPartPr/>
              <p14:nvPr/>
            </p14:nvContentPartPr>
            <p14:xfrm>
              <a:off x="1163051" y="1812949"/>
              <a:ext cx="462240" cy="579600"/>
            </p14:xfrm>
          </p:contentPart>
        </mc:Choice>
        <mc:Fallback xmlns="">
          <p:pic>
            <p:nvPicPr>
              <p:cNvPr id="151" name="墨迹 15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6227" y="1806833"/>
                <a:ext cx="477684" cy="594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8" name="墨迹 187"/>
              <p14:cNvContentPartPr/>
              <p14:nvPr/>
            </p14:nvContentPartPr>
            <p14:xfrm>
              <a:off x="916451" y="3785029"/>
              <a:ext cx="22680" cy="958680"/>
            </p14:xfrm>
          </p:contentPart>
        </mc:Choice>
        <mc:Fallback xmlns="">
          <p:pic>
            <p:nvPicPr>
              <p:cNvPr id="188" name="墨迹 18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491" y="3779989"/>
                <a:ext cx="36000" cy="9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4" name="墨迹 193"/>
              <p14:cNvContentPartPr/>
              <p14:nvPr/>
            </p14:nvContentPartPr>
            <p14:xfrm>
              <a:off x="918251" y="3759829"/>
              <a:ext cx="3097080" cy="73080"/>
            </p14:xfrm>
          </p:contentPart>
        </mc:Choice>
        <mc:Fallback xmlns="">
          <p:pic>
            <p:nvPicPr>
              <p:cNvPr id="194" name="墨迹 19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2492" y="3750469"/>
                <a:ext cx="3112198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3" name="墨迹 202"/>
              <p14:cNvContentPartPr/>
              <p14:nvPr/>
            </p14:nvContentPartPr>
            <p14:xfrm>
              <a:off x="1289051" y="2757589"/>
              <a:ext cx="657360" cy="518040"/>
            </p14:xfrm>
          </p:contentPart>
        </mc:Choice>
        <mc:Fallback xmlns="">
          <p:pic>
            <p:nvPicPr>
              <p:cNvPr id="203" name="墨迹 20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4733" y="2753269"/>
                <a:ext cx="665276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6" name="墨迹 205"/>
              <p14:cNvContentPartPr/>
              <p14:nvPr/>
            </p14:nvContentPartPr>
            <p14:xfrm>
              <a:off x="1278611" y="3320269"/>
              <a:ext cx="31680" cy="1319760"/>
            </p14:xfrm>
          </p:contentPart>
        </mc:Choice>
        <mc:Fallback xmlns="">
          <p:pic>
            <p:nvPicPr>
              <p:cNvPr id="206" name="墨迹 20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73571" y="3317029"/>
                <a:ext cx="41040" cy="13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7" name="墨迹 206"/>
              <p14:cNvContentPartPr/>
              <p14:nvPr/>
            </p14:nvContentPartPr>
            <p14:xfrm>
              <a:off x="1361771" y="4019389"/>
              <a:ext cx="776160" cy="607680"/>
            </p14:xfrm>
          </p:contentPart>
        </mc:Choice>
        <mc:Fallback xmlns="">
          <p:pic>
            <p:nvPicPr>
              <p:cNvPr id="207" name="墨迹 20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58171" y="4015791"/>
                <a:ext cx="783360" cy="614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9" name="墨迹 208"/>
              <p14:cNvContentPartPr/>
              <p14:nvPr/>
            </p14:nvContentPartPr>
            <p14:xfrm>
              <a:off x="1982411" y="2760109"/>
              <a:ext cx="63720" cy="1416600"/>
            </p14:xfrm>
          </p:contentPart>
        </mc:Choice>
        <mc:Fallback xmlns="">
          <p:pic>
            <p:nvPicPr>
              <p:cNvPr id="209" name="墨迹 20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77757" y="2756509"/>
                <a:ext cx="75175" cy="14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1" name="墨迹 210"/>
              <p14:cNvContentPartPr/>
              <p14:nvPr/>
            </p14:nvContentPartPr>
            <p14:xfrm>
              <a:off x="1660211" y="3208309"/>
              <a:ext cx="142560" cy="637560"/>
            </p14:xfrm>
          </p:contentPart>
        </mc:Choice>
        <mc:Fallback xmlns="">
          <p:pic>
            <p:nvPicPr>
              <p:cNvPr id="211" name="墨迹 21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55902" y="3201829"/>
                <a:ext cx="15046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8" name="墨迹 217"/>
              <p14:cNvContentPartPr/>
              <p14:nvPr/>
            </p14:nvContentPartPr>
            <p14:xfrm>
              <a:off x="903851" y="3025429"/>
              <a:ext cx="2643840" cy="765360"/>
            </p14:xfrm>
          </p:contentPart>
        </mc:Choice>
        <mc:Fallback xmlns="">
          <p:pic>
            <p:nvPicPr>
              <p:cNvPr id="218" name="墨迹 21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0611" y="3020029"/>
                <a:ext cx="2652119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3" name="墨迹 252"/>
              <p14:cNvContentPartPr/>
              <p14:nvPr/>
            </p14:nvContentPartPr>
            <p14:xfrm>
              <a:off x="327851" y="2463109"/>
              <a:ext cx="5663160" cy="308880"/>
            </p14:xfrm>
          </p:contentPart>
        </mc:Choice>
        <mc:Fallback xmlns="">
          <p:pic>
            <p:nvPicPr>
              <p:cNvPr id="253" name="墨迹 25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1731" y="2453389"/>
                <a:ext cx="5677199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5" name="墨迹 254"/>
              <p14:cNvContentPartPr/>
              <p14:nvPr/>
            </p14:nvContentPartPr>
            <p14:xfrm>
              <a:off x="5988851" y="173509"/>
              <a:ext cx="196200" cy="6071040"/>
            </p14:xfrm>
          </p:contentPart>
        </mc:Choice>
        <mc:Fallback xmlns="">
          <p:pic>
            <p:nvPicPr>
              <p:cNvPr id="255" name="墨迹 25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79867" y="167749"/>
                <a:ext cx="214526" cy="6081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7" name="墨迹 266"/>
              <p14:cNvContentPartPr/>
              <p14:nvPr/>
            </p14:nvContentPartPr>
            <p14:xfrm>
              <a:off x="229571" y="3846589"/>
              <a:ext cx="175320" cy="313200"/>
            </p14:xfrm>
          </p:contentPart>
        </mc:Choice>
        <mc:Fallback xmlns="">
          <p:pic>
            <p:nvPicPr>
              <p:cNvPr id="267" name="墨迹 26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3811" y="3841189"/>
                <a:ext cx="18648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8" name="墨迹 267"/>
              <p14:cNvContentPartPr/>
              <p14:nvPr/>
            </p14:nvContentPartPr>
            <p14:xfrm>
              <a:off x="243971" y="3876469"/>
              <a:ext cx="170280" cy="263880"/>
            </p14:xfrm>
          </p:contentPart>
        </mc:Choice>
        <mc:Fallback xmlns="">
          <p:pic>
            <p:nvPicPr>
              <p:cNvPr id="268" name="墨迹 26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8942" y="3872155"/>
                <a:ext cx="181416" cy="275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9" name="墨迹 268"/>
              <p14:cNvContentPartPr/>
              <p14:nvPr/>
            </p14:nvContentPartPr>
            <p14:xfrm>
              <a:off x="259451" y="3839749"/>
              <a:ext cx="156600" cy="304920"/>
            </p14:xfrm>
          </p:contentPart>
        </mc:Choice>
        <mc:Fallback xmlns="">
          <p:pic>
            <p:nvPicPr>
              <p:cNvPr id="269" name="墨迹 26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3704" y="3835789"/>
                <a:ext cx="167375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7" name="墨迹 286"/>
              <p14:cNvContentPartPr/>
              <p14:nvPr/>
            </p14:nvContentPartPr>
            <p14:xfrm>
              <a:off x="472571" y="3535189"/>
              <a:ext cx="883080" cy="2251800"/>
            </p14:xfrm>
          </p:contentPart>
        </mc:Choice>
        <mc:Fallback xmlns="">
          <p:pic>
            <p:nvPicPr>
              <p:cNvPr id="287" name="墨迹 28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2495" y="3530869"/>
                <a:ext cx="897834" cy="22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50" name="墨迹 349"/>
              <p14:cNvContentPartPr/>
              <p14:nvPr/>
            </p14:nvContentPartPr>
            <p14:xfrm>
              <a:off x="1474091" y="2076829"/>
              <a:ext cx="243720" cy="275400"/>
            </p14:xfrm>
          </p:contentPart>
        </mc:Choice>
        <mc:Fallback xmlns="">
          <p:pic>
            <p:nvPicPr>
              <p:cNvPr id="350" name="墨迹 34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65131" y="2069998"/>
                <a:ext cx="258056" cy="289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1" name="墨迹 350"/>
              <p14:cNvContentPartPr/>
              <p14:nvPr/>
            </p14:nvContentPartPr>
            <p14:xfrm>
              <a:off x="2102651" y="3012829"/>
              <a:ext cx="331560" cy="285480"/>
            </p14:xfrm>
          </p:contentPart>
        </mc:Choice>
        <mc:Fallback xmlns="">
          <p:pic>
            <p:nvPicPr>
              <p:cNvPr id="351" name="墨迹 35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97251" y="3005269"/>
                <a:ext cx="3427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9" name="墨迹 378"/>
              <p14:cNvContentPartPr/>
              <p14:nvPr/>
            </p14:nvContentPartPr>
            <p14:xfrm>
              <a:off x="2431331" y="5378389"/>
              <a:ext cx="510480" cy="796320"/>
            </p14:xfrm>
          </p:contentPart>
        </mc:Choice>
        <mc:Fallback xmlns="">
          <p:pic>
            <p:nvPicPr>
              <p:cNvPr id="379" name="墨迹 37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25571" y="5374429"/>
                <a:ext cx="520920" cy="80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78" name="墨迹 477"/>
              <p14:cNvContentPartPr/>
              <p14:nvPr/>
            </p14:nvContentPartPr>
            <p14:xfrm>
              <a:off x="4406651" y="4697629"/>
              <a:ext cx="369720" cy="289080"/>
            </p14:xfrm>
          </p:contentPart>
        </mc:Choice>
        <mc:Fallback xmlns="">
          <p:pic>
            <p:nvPicPr>
              <p:cNvPr id="478" name="墨迹 47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00531" y="4688989"/>
                <a:ext cx="38196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87" name="墨迹 486"/>
              <p14:cNvContentPartPr/>
              <p14:nvPr/>
            </p14:nvContentPartPr>
            <p14:xfrm>
              <a:off x="3825251" y="4864669"/>
              <a:ext cx="141120" cy="398520"/>
            </p14:xfrm>
          </p:contentPart>
        </mc:Choice>
        <mc:Fallback xmlns="">
          <p:pic>
            <p:nvPicPr>
              <p:cNvPr id="487" name="墨迹 48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19851" y="4859993"/>
                <a:ext cx="156600" cy="412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99" name="墨迹 498"/>
              <p14:cNvContentPartPr/>
              <p14:nvPr/>
            </p14:nvContentPartPr>
            <p14:xfrm>
              <a:off x="6199091" y="137869"/>
              <a:ext cx="5922720" cy="3335815"/>
            </p14:xfrm>
          </p:contentPart>
        </mc:Choice>
        <mc:Fallback xmlns="">
          <p:pic>
            <p:nvPicPr>
              <p:cNvPr id="499" name="墨迹 49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189011" y="131030"/>
                <a:ext cx="5938920" cy="3352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86" name="墨迹 585"/>
              <p14:cNvContentPartPr/>
              <p14:nvPr/>
            </p14:nvContentPartPr>
            <p14:xfrm>
              <a:off x="3643811" y="5327989"/>
              <a:ext cx="1362240" cy="580320"/>
            </p14:xfrm>
          </p:contentPart>
        </mc:Choice>
        <mc:Fallback xmlns="">
          <p:pic>
            <p:nvPicPr>
              <p:cNvPr id="586" name="墨迹 58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38051" y="5322949"/>
                <a:ext cx="137808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88" name="墨迹 587"/>
              <p14:cNvContentPartPr/>
              <p14:nvPr/>
            </p14:nvContentPartPr>
            <p14:xfrm>
              <a:off x="3907691" y="2642029"/>
              <a:ext cx="573480" cy="2438640"/>
            </p14:xfrm>
          </p:contentPart>
        </mc:Choice>
        <mc:Fallback xmlns="">
          <p:pic>
            <p:nvPicPr>
              <p:cNvPr id="588" name="墨迹 58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98691" y="2634109"/>
                <a:ext cx="587520" cy="24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90" name="墨迹 589"/>
              <p14:cNvContentPartPr/>
              <p14:nvPr/>
            </p14:nvContentPartPr>
            <p14:xfrm>
              <a:off x="1469411" y="5417629"/>
              <a:ext cx="483120" cy="437400"/>
            </p14:xfrm>
          </p:contentPart>
        </mc:Choice>
        <mc:Fallback xmlns="">
          <p:pic>
            <p:nvPicPr>
              <p:cNvPr id="590" name="墨迹 58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62576" y="5407189"/>
                <a:ext cx="501107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91" name="墨迹 590"/>
              <p14:cNvContentPartPr/>
              <p14:nvPr/>
            </p14:nvContentPartPr>
            <p14:xfrm>
              <a:off x="2099771" y="5570629"/>
              <a:ext cx="105480" cy="72000"/>
            </p14:xfrm>
          </p:contentPart>
        </mc:Choice>
        <mc:Fallback xmlns="">
          <p:pic>
            <p:nvPicPr>
              <p:cNvPr id="591" name="墨迹 59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91878" y="5563789"/>
                <a:ext cx="1173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94" name="墨迹 593"/>
              <p14:cNvContentPartPr/>
              <p14:nvPr/>
            </p14:nvContentPartPr>
            <p14:xfrm>
              <a:off x="2621771" y="5322229"/>
              <a:ext cx="990720" cy="860400"/>
            </p14:xfrm>
          </p:contentPart>
        </mc:Choice>
        <mc:Fallback xmlns="">
          <p:pic>
            <p:nvPicPr>
              <p:cNvPr id="594" name="墨迹 59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612771" y="5313589"/>
                <a:ext cx="1004040" cy="87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95" name="墨迹 594"/>
              <p14:cNvContentPartPr/>
              <p14:nvPr/>
            </p14:nvContentPartPr>
            <p14:xfrm>
              <a:off x="4051331" y="5365789"/>
              <a:ext cx="41760" cy="205200"/>
            </p14:xfrm>
          </p:contentPart>
        </mc:Choice>
        <mc:Fallback xmlns="">
          <p:pic>
            <p:nvPicPr>
              <p:cNvPr id="595" name="墨迹 59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040891" y="5360389"/>
                <a:ext cx="565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96" name="墨迹 595"/>
              <p14:cNvContentPartPr/>
              <p14:nvPr/>
            </p14:nvContentPartPr>
            <p14:xfrm>
              <a:off x="2085011" y="5688709"/>
              <a:ext cx="4191840" cy="1137240"/>
            </p14:xfrm>
          </p:contentPart>
        </mc:Choice>
        <mc:Fallback xmlns="">
          <p:pic>
            <p:nvPicPr>
              <p:cNvPr id="596" name="墨迹 59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078891" y="5681871"/>
                <a:ext cx="4201560" cy="1151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98" name="墨迹 597"/>
              <p14:cNvContentPartPr/>
              <p14:nvPr/>
            </p14:nvContentPartPr>
            <p14:xfrm>
              <a:off x="4329251" y="5073469"/>
              <a:ext cx="466560" cy="146160"/>
            </p14:xfrm>
          </p:contentPart>
        </mc:Choice>
        <mc:Fallback xmlns="">
          <p:pic>
            <p:nvPicPr>
              <p:cNvPr id="598" name="墨迹 597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20971" y="5065549"/>
                <a:ext cx="4831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52" name="墨迹 651"/>
              <p14:cNvContentPartPr/>
              <p14:nvPr/>
            </p14:nvContentPartPr>
            <p14:xfrm>
              <a:off x="2594051" y="1697749"/>
              <a:ext cx="1076040" cy="539280"/>
            </p14:xfrm>
          </p:contentPart>
        </mc:Choice>
        <mc:Fallback xmlns="">
          <p:pic>
            <p:nvPicPr>
              <p:cNvPr id="652" name="墨迹 65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588297" y="1689829"/>
                <a:ext cx="1090426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53" name="墨迹 652"/>
              <p14:cNvContentPartPr/>
              <p14:nvPr/>
            </p14:nvContentPartPr>
            <p14:xfrm>
              <a:off x="3451211" y="2847589"/>
              <a:ext cx="550080" cy="318960"/>
            </p14:xfrm>
          </p:contentPart>
        </mc:Choice>
        <mc:Fallback xmlns="">
          <p:pic>
            <p:nvPicPr>
              <p:cNvPr id="653" name="墨迹 65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442931" y="2838589"/>
                <a:ext cx="56160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54" name="墨迹 653"/>
              <p14:cNvContentPartPr/>
              <p14:nvPr/>
            </p14:nvContentPartPr>
            <p14:xfrm>
              <a:off x="4556771" y="2728069"/>
              <a:ext cx="46440" cy="478080"/>
            </p14:xfrm>
          </p:contentPart>
        </mc:Choice>
        <mc:Fallback xmlns="">
          <p:pic>
            <p:nvPicPr>
              <p:cNvPr id="654" name="墨迹 65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50651" y="2723749"/>
                <a:ext cx="6264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55" name="墨迹 654"/>
              <p14:cNvContentPartPr/>
              <p14:nvPr/>
            </p14:nvContentPartPr>
            <p14:xfrm>
              <a:off x="1890611" y="3230629"/>
              <a:ext cx="109440" cy="59400"/>
            </p14:xfrm>
          </p:contentPart>
        </mc:Choice>
        <mc:Fallback xmlns="">
          <p:pic>
            <p:nvPicPr>
              <p:cNvPr id="655" name="墨迹 65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886664" y="3227029"/>
                <a:ext cx="117334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56" name="墨迹 655"/>
              <p14:cNvContentPartPr/>
              <p14:nvPr/>
            </p14:nvContentPartPr>
            <p14:xfrm>
              <a:off x="237491" y="3828949"/>
              <a:ext cx="219600" cy="411480"/>
            </p14:xfrm>
          </p:contentPart>
        </mc:Choice>
        <mc:Fallback xmlns="">
          <p:pic>
            <p:nvPicPr>
              <p:cNvPr id="656" name="墨迹 655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30303" y="3821396"/>
                <a:ext cx="234336" cy="426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57" name="墨迹 656"/>
              <p14:cNvContentPartPr/>
              <p14:nvPr/>
            </p14:nvContentPartPr>
            <p14:xfrm>
              <a:off x="1489571" y="4540309"/>
              <a:ext cx="1760400" cy="577440"/>
            </p14:xfrm>
          </p:contentPart>
        </mc:Choice>
        <mc:Fallback xmlns="">
          <p:pic>
            <p:nvPicPr>
              <p:cNvPr id="657" name="墨迹 656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482011" y="4532389"/>
                <a:ext cx="177912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49" name="墨迹 948"/>
              <p14:cNvContentPartPr/>
              <p14:nvPr/>
            </p14:nvContentPartPr>
            <p14:xfrm>
              <a:off x="7143920" y="5293914"/>
              <a:ext cx="4524120" cy="928440"/>
            </p14:xfrm>
          </p:contentPart>
        </mc:Choice>
        <mc:Fallback xmlns="">
          <p:pic>
            <p:nvPicPr>
              <p:cNvPr id="949" name="墨迹 948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34561" y="5288874"/>
                <a:ext cx="4539599" cy="9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93" name="墨迹 992"/>
              <p14:cNvContentPartPr/>
              <p14:nvPr/>
            </p14:nvContentPartPr>
            <p14:xfrm>
              <a:off x="7141760" y="3174469"/>
              <a:ext cx="1368171" cy="1019215"/>
            </p14:xfrm>
          </p:contentPart>
        </mc:Choice>
        <mc:Fallback xmlns="">
          <p:pic>
            <p:nvPicPr>
              <p:cNvPr id="993" name="墨迹 992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35999" y="3166189"/>
                <a:ext cx="1378972" cy="1036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23" name="墨迹 1022"/>
              <p14:cNvContentPartPr/>
              <p14:nvPr/>
            </p14:nvContentPartPr>
            <p14:xfrm>
              <a:off x="7981280" y="3790914"/>
              <a:ext cx="94680" cy="1108440"/>
            </p14:xfrm>
          </p:contentPart>
        </mc:Choice>
        <mc:Fallback xmlns="">
          <p:pic>
            <p:nvPicPr>
              <p:cNvPr id="1023" name="墨迹 1022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970840" y="3786595"/>
                <a:ext cx="116640" cy="1124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58" name="墨迹 1057"/>
              <p14:cNvContentPartPr/>
              <p14:nvPr/>
            </p14:nvContentPartPr>
            <p14:xfrm>
              <a:off x="8331200" y="3641029"/>
              <a:ext cx="1247694" cy="1171135"/>
            </p14:xfrm>
          </p:contentPart>
        </mc:Choice>
        <mc:Fallback xmlns="">
          <p:pic>
            <p:nvPicPr>
              <p:cNvPr id="1058" name="墨迹 1057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321843" y="3632031"/>
                <a:ext cx="1261009" cy="1190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70" name="墨迹 1069"/>
              <p14:cNvContentPartPr/>
              <p14:nvPr/>
            </p14:nvContentPartPr>
            <p14:xfrm>
              <a:off x="9898574" y="3847801"/>
              <a:ext cx="1582546" cy="499963"/>
            </p14:xfrm>
          </p:contentPart>
        </mc:Choice>
        <mc:Fallback xmlns="">
          <p:pic>
            <p:nvPicPr>
              <p:cNvPr id="1070" name="墨迹 1069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889216" y="3840602"/>
                <a:ext cx="1602341" cy="5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71" name="墨迹 1070"/>
              <p14:cNvContentPartPr/>
              <p14:nvPr/>
            </p14:nvContentPartPr>
            <p14:xfrm>
              <a:off x="9596894" y="3753044"/>
              <a:ext cx="173520" cy="999360"/>
            </p14:xfrm>
          </p:contentPart>
        </mc:Choice>
        <mc:Fallback xmlns="">
          <p:pic>
            <p:nvPicPr>
              <p:cNvPr id="1071" name="墨迹 107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589709" y="3744767"/>
                <a:ext cx="191123" cy="1015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83" name="墨迹 1082"/>
              <p14:cNvContentPartPr/>
              <p14:nvPr/>
            </p14:nvContentPartPr>
            <p14:xfrm>
              <a:off x="8262539" y="4568444"/>
              <a:ext cx="3139920" cy="675720"/>
            </p14:xfrm>
          </p:contentPart>
        </mc:Choice>
        <mc:Fallback xmlns="">
          <p:pic>
            <p:nvPicPr>
              <p:cNvPr id="1083" name="墨迹 1082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258579" y="4561967"/>
                <a:ext cx="3150360" cy="689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" name="墨迹 5"/>
              <p14:cNvContentPartPr/>
              <p14:nvPr/>
            </p14:nvContentPartPr>
            <p14:xfrm>
              <a:off x="11594051" y="3861327"/>
              <a:ext cx="301680" cy="39456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583264" y="3851256"/>
                <a:ext cx="321816" cy="4143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38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335600" y="140874"/>
              <a:ext cx="7378536" cy="2612969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521" y="133314"/>
                <a:ext cx="7400135" cy="2631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2" name="墨迹 101"/>
              <p14:cNvContentPartPr/>
              <p14:nvPr/>
            </p14:nvContentPartPr>
            <p14:xfrm>
              <a:off x="2018240" y="1878594"/>
              <a:ext cx="191880" cy="1099440"/>
            </p14:xfrm>
          </p:contentPart>
        </mc:Choice>
        <mc:Fallback xmlns="">
          <p:pic>
            <p:nvPicPr>
              <p:cNvPr id="102" name="墨迹 10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7820" y="1873556"/>
                <a:ext cx="205894" cy="1115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7" name="墨迹 156"/>
              <p14:cNvContentPartPr/>
              <p14:nvPr/>
            </p14:nvContentPartPr>
            <p14:xfrm>
              <a:off x="4267922" y="1836842"/>
              <a:ext cx="153000" cy="928800"/>
            </p14:xfrm>
          </p:contentPart>
        </mc:Choice>
        <mc:Fallback xmlns="">
          <p:pic>
            <p:nvPicPr>
              <p:cNvPr id="157" name="墨迹 15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60021" y="1826406"/>
                <a:ext cx="172754" cy="944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6" name="墨迹 165"/>
              <p14:cNvContentPartPr/>
              <p14:nvPr/>
            </p14:nvContentPartPr>
            <p14:xfrm>
              <a:off x="4659176" y="2061203"/>
              <a:ext cx="270000" cy="397080"/>
            </p14:xfrm>
          </p:contentPart>
        </mc:Choice>
        <mc:Fallback xmlns="">
          <p:pic>
            <p:nvPicPr>
              <p:cNvPr id="166" name="墨迹 16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52705" y="2053283"/>
                <a:ext cx="281145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8" name="墨迹 177"/>
              <p14:cNvContentPartPr/>
              <p14:nvPr/>
            </p14:nvContentPartPr>
            <p14:xfrm>
              <a:off x="2575880" y="1671234"/>
              <a:ext cx="1658856" cy="1199969"/>
            </p14:xfrm>
          </p:contentPart>
        </mc:Choice>
        <mc:Fallback xmlns="">
          <p:pic>
            <p:nvPicPr>
              <p:cNvPr id="178" name="墨迹 17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70120" y="1664033"/>
                <a:ext cx="1670016" cy="1218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6" name="墨迹 205"/>
              <p14:cNvContentPartPr/>
              <p14:nvPr/>
            </p14:nvContentPartPr>
            <p14:xfrm>
              <a:off x="546896" y="2890283"/>
              <a:ext cx="7595640" cy="372240"/>
            </p14:xfrm>
          </p:contentPart>
        </mc:Choice>
        <mc:Fallback xmlns="">
          <p:pic>
            <p:nvPicPr>
              <p:cNvPr id="206" name="墨迹 20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1856" y="2884169"/>
                <a:ext cx="7608599" cy="383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8" name="墨迹 207"/>
              <p14:cNvContentPartPr/>
              <p14:nvPr/>
            </p14:nvContentPartPr>
            <p14:xfrm>
              <a:off x="8011856" y="149603"/>
              <a:ext cx="91800" cy="2634840"/>
            </p14:xfrm>
          </p:contentPart>
        </mc:Choice>
        <mc:Fallback xmlns="">
          <p:pic>
            <p:nvPicPr>
              <p:cNvPr id="208" name="墨迹 20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05043" y="142763"/>
                <a:ext cx="101841" cy="264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6" name="墨迹 265"/>
              <p14:cNvContentPartPr/>
              <p14:nvPr/>
            </p14:nvContentPartPr>
            <p14:xfrm>
              <a:off x="1355120" y="1862754"/>
              <a:ext cx="799536" cy="564929"/>
            </p14:xfrm>
          </p:contentPart>
        </mc:Choice>
        <mc:Fallback xmlns="">
          <p:pic>
            <p:nvPicPr>
              <p:cNvPr id="266" name="墨迹 26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47923" y="1857713"/>
                <a:ext cx="811050" cy="578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0" name="墨迹 269"/>
              <p14:cNvContentPartPr/>
              <p14:nvPr/>
            </p14:nvContentPartPr>
            <p14:xfrm>
              <a:off x="519200" y="3175314"/>
              <a:ext cx="11672976" cy="2004929"/>
            </p14:xfrm>
          </p:contentPart>
        </mc:Choice>
        <mc:Fallback xmlns="">
          <p:pic>
            <p:nvPicPr>
              <p:cNvPr id="270" name="墨迹 26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9480" y="3167035"/>
                <a:ext cx="11688456" cy="2021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2" name="墨迹 271"/>
              <p14:cNvContentPartPr/>
              <p14:nvPr/>
            </p14:nvContentPartPr>
            <p14:xfrm>
              <a:off x="2344760" y="1759434"/>
              <a:ext cx="891336" cy="1172249"/>
            </p14:xfrm>
          </p:contentPart>
        </mc:Choice>
        <mc:Fallback xmlns="">
          <p:pic>
            <p:nvPicPr>
              <p:cNvPr id="272" name="墨迹 27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35760" y="1750073"/>
                <a:ext cx="904656" cy="1191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18" name="墨迹 417"/>
              <p14:cNvContentPartPr/>
              <p14:nvPr/>
            </p14:nvContentPartPr>
            <p14:xfrm>
              <a:off x="312176" y="5380763"/>
              <a:ext cx="11246760" cy="335880"/>
            </p14:xfrm>
          </p:contentPart>
        </mc:Choice>
        <mc:Fallback xmlns="">
          <p:pic>
            <p:nvPicPr>
              <p:cNvPr id="418" name="墨迹 41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5696" y="5372843"/>
                <a:ext cx="1125648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21" name="墨迹 420"/>
              <p14:cNvContentPartPr/>
              <p14:nvPr/>
            </p14:nvContentPartPr>
            <p14:xfrm>
              <a:off x="442496" y="5844083"/>
              <a:ext cx="8039520" cy="559800"/>
            </p14:xfrm>
          </p:contentPart>
        </mc:Choice>
        <mc:Fallback xmlns="">
          <p:pic>
            <p:nvPicPr>
              <p:cNvPr id="421" name="墨迹 42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7456" y="5836163"/>
                <a:ext cx="8053919" cy="57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2258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墨迹 11"/>
              <p14:cNvContentPartPr/>
              <p14:nvPr/>
            </p14:nvContentPartPr>
            <p14:xfrm>
              <a:off x="932096" y="273803"/>
              <a:ext cx="10770480" cy="4229640"/>
            </p14:xfrm>
          </p:contentPart>
        </mc:Choice>
        <mc:Fallback xmlns="">
          <p:pic>
            <p:nvPicPr>
              <p:cNvPr id="12" name="墨迹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3096" y="265884"/>
                <a:ext cx="10784880" cy="4243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8" name="墨迹 97"/>
              <p14:cNvContentPartPr/>
              <p14:nvPr/>
            </p14:nvContentPartPr>
            <p14:xfrm>
              <a:off x="772616" y="3405443"/>
              <a:ext cx="4413600" cy="424800"/>
            </p14:xfrm>
          </p:contentPart>
        </mc:Choice>
        <mc:Fallback xmlns="">
          <p:pic>
            <p:nvPicPr>
              <p:cNvPr id="98" name="墨迹 9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8296" y="3401846"/>
                <a:ext cx="4424400" cy="437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3" name="墨迹 112"/>
              <p14:cNvContentPartPr/>
              <p14:nvPr/>
            </p14:nvContentPartPr>
            <p14:xfrm>
              <a:off x="1326656" y="2587163"/>
              <a:ext cx="2618640" cy="1247760"/>
            </p14:xfrm>
          </p:contentPart>
        </mc:Choice>
        <mc:Fallback xmlns="">
          <p:pic>
            <p:nvPicPr>
              <p:cNvPr id="113" name="墨迹 1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3056" y="2583923"/>
                <a:ext cx="2625480" cy="12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7" name="墨迹 116"/>
              <p14:cNvContentPartPr/>
              <p14:nvPr/>
            </p14:nvContentPartPr>
            <p14:xfrm>
              <a:off x="3040256" y="2534963"/>
              <a:ext cx="958680" cy="962280"/>
            </p14:xfrm>
          </p:contentPart>
        </mc:Choice>
        <mc:Fallback xmlns="">
          <p:pic>
            <p:nvPicPr>
              <p:cNvPr id="117" name="墨迹 1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35576" y="2531004"/>
                <a:ext cx="967320" cy="970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2" name="墨迹 121"/>
              <p14:cNvContentPartPr/>
              <p14:nvPr/>
            </p14:nvContentPartPr>
            <p14:xfrm>
              <a:off x="3096056" y="2595083"/>
              <a:ext cx="2152440" cy="933480"/>
            </p14:xfrm>
          </p:contentPart>
        </mc:Choice>
        <mc:Fallback xmlns="">
          <p:pic>
            <p:nvPicPr>
              <p:cNvPr id="122" name="墨迹 1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91016" y="2589325"/>
                <a:ext cx="2161440" cy="943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6" name="墨迹 145"/>
              <p14:cNvContentPartPr/>
              <p14:nvPr/>
            </p14:nvContentPartPr>
            <p14:xfrm>
              <a:off x="8479856" y="1257683"/>
              <a:ext cx="1198440" cy="285480"/>
            </p14:xfrm>
          </p:contentPart>
        </mc:Choice>
        <mc:Fallback xmlns="">
          <p:pic>
            <p:nvPicPr>
              <p:cNvPr id="146" name="墨迹 1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66896" y="1242563"/>
                <a:ext cx="121752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5" name="墨迹 274"/>
              <p14:cNvContentPartPr/>
              <p14:nvPr/>
            </p14:nvContentPartPr>
            <p14:xfrm>
              <a:off x="5323736" y="4828163"/>
              <a:ext cx="6363720" cy="78120"/>
            </p14:xfrm>
          </p:contentPart>
        </mc:Choice>
        <mc:Fallback xmlns="">
          <p:pic>
            <p:nvPicPr>
              <p:cNvPr id="275" name="墨迹 27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20136" y="4820603"/>
                <a:ext cx="63720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9" name="墨迹 288"/>
              <p14:cNvContentPartPr/>
              <p14:nvPr/>
            </p14:nvContentPartPr>
            <p14:xfrm>
              <a:off x="5992976" y="5170523"/>
              <a:ext cx="3639240" cy="387000"/>
            </p14:xfrm>
          </p:contentPart>
        </mc:Choice>
        <mc:Fallback xmlns="">
          <p:pic>
            <p:nvPicPr>
              <p:cNvPr id="289" name="墨迹 28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81817" y="5162243"/>
                <a:ext cx="3659398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7" name="墨迹 326"/>
              <p14:cNvContentPartPr/>
              <p14:nvPr/>
            </p14:nvContentPartPr>
            <p14:xfrm>
              <a:off x="7039496" y="5999243"/>
              <a:ext cx="2977920" cy="526680"/>
            </p14:xfrm>
          </p:contentPart>
        </mc:Choice>
        <mc:Fallback xmlns="">
          <p:pic>
            <p:nvPicPr>
              <p:cNvPr id="327" name="墨迹 32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29417" y="5992403"/>
                <a:ext cx="3000237" cy="5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1551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墨迹 34"/>
              <p14:cNvContentPartPr/>
              <p14:nvPr/>
            </p14:nvContentPartPr>
            <p14:xfrm>
              <a:off x="4797056" y="4734563"/>
              <a:ext cx="1255320" cy="1028160"/>
            </p14:xfrm>
          </p:contentPart>
        </mc:Choice>
        <mc:Fallback xmlns="">
          <p:pic>
            <p:nvPicPr>
              <p:cNvPr id="35" name="墨迹 3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2376" y="4729163"/>
                <a:ext cx="1268640" cy="10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墨迹 37"/>
              <p14:cNvContentPartPr/>
              <p14:nvPr/>
            </p14:nvContentPartPr>
            <p14:xfrm>
              <a:off x="4381976" y="4067843"/>
              <a:ext cx="2899800" cy="2115720"/>
            </p14:xfrm>
          </p:contentPart>
        </mc:Choice>
        <mc:Fallback xmlns="">
          <p:pic>
            <p:nvPicPr>
              <p:cNvPr id="38" name="墨迹 3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6217" y="4060284"/>
                <a:ext cx="2914918" cy="2133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墨迹 40"/>
              <p14:cNvContentPartPr/>
              <p14:nvPr/>
            </p14:nvContentPartPr>
            <p14:xfrm>
              <a:off x="3838376" y="3618923"/>
              <a:ext cx="4113360" cy="2964600"/>
            </p14:xfrm>
          </p:contentPart>
        </mc:Choice>
        <mc:Fallback xmlns="">
          <p:pic>
            <p:nvPicPr>
              <p:cNvPr id="41" name="墨迹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31896" y="3611724"/>
                <a:ext cx="4129200" cy="2981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2" name="墨迹 41"/>
              <p14:cNvContentPartPr/>
              <p14:nvPr/>
            </p14:nvContentPartPr>
            <p14:xfrm>
              <a:off x="7213736" y="3459803"/>
              <a:ext cx="827640" cy="3085920"/>
            </p14:xfrm>
          </p:contentPart>
        </mc:Choice>
        <mc:Fallback xmlns="">
          <p:pic>
            <p:nvPicPr>
              <p:cNvPr id="42" name="墨迹 4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10136" y="3455484"/>
                <a:ext cx="840960" cy="3095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墨迹 43"/>
              <p14:cNvContentPartPr/>
              <p14:nvPr/>
            </p14:nvContentPartPr>
            <p14:xfrm>
              <a:off x="8309216" y="3449723"/>
              <a:ext cx="201960" cy="2942640"/>
            </p14:xfrm>
          </p:contentPart>
        </mc:Choice>
        <mc:Fallback xmlns="">
          <p:pic>
            <p:nvPicPr>
              <p:cNvPr id="44" name="墨迹 4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00232" y="3446123"/>
                <a:ext cx="218491" cy="29537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墨迹 45"/>
              <p14:cNvContentPartPr/>
              <p14:nvPr/>
            </p14:nvContentPartPr>
            <p14:xfrm>
              <a:off x="8694056" y="3185843"/>
              <a:ext cx="586080" cy="3080880"/>
            </p14:xfrm>
          </p:contentPart>
        </mc:Choice>
        <mc:Fallback xmlns="">
          <p:pic>
            <p:nvPicPr>
              <p:cNvPr id="46" name="墨迹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84342" y="3181164"/>
                <a:ext cx="599752" cy="3093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墨迹 48"/>
              <p14:cNvContentPartPr/>
              <p14:nvPr/>
            </p14:nvContentPartPr>
            <p14:xfrm>
              <a:off x="9147656" y="3304643"/>
              <a:ext cx="1947240" cy="2252880"/>
            </p14:xfrm>
          </p:contentPart>
        </mc:Choice>
        <mc:Fallback xmlns="">
          <p:pic>
            <p:nvPicPr>
              <p:cNvPr id="49" name="墨迹 4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37936" y="3298163"/>
                <a:ext cx="1967040" cy="22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墨迹 50"/>
              <p14:cNvContentPartPr/>
              <p14:nvPr/>
            </p14:nvContentPartPr>
            <p14:xfrm>
              <a:off x="9641576" y="3746723"/>
              <a:ext cx="807120" cy="870840"/>
            </p14:xfrm>
          </p:contentPart>
        </mc:Choice>
        <mc:Fallback xmlns="">
          <p:pic>
            <p:nvPicPr>
              <p:cNvPr id="51" name="墨迹 5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31860" y="3738803"/>
                <a:ext cx="826551" cy="88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" name="墨迹 55"/>
              <p14:cNvContentPartPr/>
              <p14:nvPr/>
            </p14:nvContentPartPr>
            <p14:xfrm>
              <a:off x="9980696" y="4032203"/>
              <a:ext cx="158040" cy="230040"/>
            </p14:xfrm>
          </p:contentPart>
        </mc:Choice>
        <mc:Fallback xmlns="">
          <p:pic>
            <p:nvPicPr>
              <p:cNvPr id="56" name="墨迹 5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72416" y="4027163"/>
                <a:ext cx="1749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墨迹 75"/>
              <p14:cNvContentPartPr/>
              <p14:nvPr/>
            </p14:nvContentPartPr>
            <p14:xfrm>
              <a:off x="5018456" y="5013923"/>
              <a:ext cx="492840" cy="394920"/>
            </p14:xfrm>
          </p:contentPart>
        </mc:Choice>
        <mc:Fallback xmlns="">
          <p:pic>
            <p:nvPicPr>
              <p:cNvPr id="76" name="墨迹 7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13416" y="5007449"/>
                <a:ext cx="504720" cy="409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7" name="墨迹 76"/>
              <p14:cNvContentPartPr/>
              <p14:nvPr/>
            </p14:nvContentPartPr>
            <p14:xfrm>
              <a:off x="5356136" y="5152163"/>
              <a:ext cx="1110600" cy="111240"/>
            </p14:xfrm>
          </p:contentPart>
        </mc:Choice>
        <mc:Fallback xmlns="">
          <p:pic>
            <p:nvPicPr>
              <p:cNvPr id="77" name="墨迹 7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44976" y="5148216"/>
                <a:ext cx="1130760" cy="125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9" name="墨迹 78"/>
              <p14:cNvContentPartPr/>
              <p14:nvPr/>
            </p14:nvContentPartPr>
            <p14:xfrm>
              <a:off x="6464936" y="4255043"/>
              <a:ext cx="697680" cy="953280"/>
            </p14:xfrm>
          </p:contentPart>
        </mc:Choice>
        <mc:Fallback xmlns="">
          <p:pic>
            <p:nvPicPr>
              <p:cNvPr id="79" name="墨迹 7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56296" y="4247483"/>
                <a:ext cx="712080" cy="9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2" name="墨迹 91"/>
              <p14:cNvContentPartPr/>
              <p14:nvPr/>
            </p14:nvContentPartPr>
            <p14:xfrm>
              <a:off x="6646736" y="4726283"/>
              <a:ext cx="248040" cy="247320"/>
            </p14:xfrm>
          </p:contentPart>
        </mc:Choice>
        <mc:Fallback xmlns="">
          <p:pic>
            <p:nvPicPr>
              <p:cNvPr id="92" name="墨迹 9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39176" y="4719083"/>
                <a:ext cx="2613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4" name="墨迹 93"/>
              <p14:cNvContentPartPr/>
              <p14:nvPr/>
            </p14:nvContentPartPr>
            <p14:xfrm>
              <a:off x="6079376" y="5157203"/>
              <a:ext cx="398880" cy="204480"/>
            </p14:xfrm>
          </p:contentPart>
        </mc:Choice>
        <mc:Fallback xmlns="">
          <p:pic>
            <p:nvPicPr>
              <p:cNvPr id="94" name="墨迹 9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69296" y="5152523"/>
                <a:ext cx="4129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1" name="墨迹 100"/>
              <p14:cNvContentPartPr/>
              <p14:nvPr/>
            </p14:nvContentPartPr>
            <p14:xfrm>
              <a:off x="7555016" y="3935723"/>
              <a:ext cx="171360" cy="223200"/>
            </p14:xfrm>
          </p:contentPart>
        </mc:Choice>
        <mc:Fallback xmlns="">
          <p:pic>
            <p:nvPicPr>
              <p:cNvPr id="101" name="墨迹 10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44936" y="3931763"/>
                <a:ext cx="1854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2" name="墨迹 101"/>
              <p14:cNvContentPartPr/>
              <p14:nvPr/>
            </p14:nvContentPartPr>
            <p14:xfrm>
              <a:off x="8628176" y="3719003"/>
              <a:ext cx="26280" cy="2520"/>
            </p14:xfrm>
          </p:contentPart>
        </mc:Choice>
        <mc:Fallback xmlns="">
          <p:pic>
            <p:nvPicPr>
              <p:cNvPr id="102" name="墨迹 10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24576" y="3714908"/>
                <a:ext cx="33480" cy="9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3" name="墨迹 102"/>
              <p14:cNvContentPartPr/>
              <p14:nvPr/>
            </p14:nvContentPartPr>
            <p14:xfrm>
              <a:off x="8599016" y="3638723"/>
              <a:ext cx="117720" cy="96480"/>
            </p14:xfrm>
          </p:contentPart>
        </mc:Choice>
        <mc:Fallback xmlns="">
          <p:pic>
            <p:nvPicPr>
              <p:cNvPr id="103" name="墨迹 10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92896" y="3632984"/>
                <a:ext cx="130320" cy="109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4" name="墨迹 103"/>
              <p14:cNvContentPartPr/>
              <p14:nvPr/>
            </p14:nvContentPartPr>
            <p14:xfrm>
              <a:off x="7154696" y="3713963"/>
              <a:ext cx="1523520" cy="546840"/>
            </p14:xfrm>
          </p:contentPart>
        </mc:Choice>
        <mc:Fallback xmlns="">
          <p:pic>
            <p:nvPicPr>
              <p:cNvPr id="104" name="墨迹 10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46776" y="3706763"/>
                <a:ext cx="153756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5" name="墨迹 104"/>
              <p14:cNvContentPartPr/>
              <p14:nvPr/>
            </p14:nvContentPartPr>
            <p14:xfrm>
              <a:off x="5284856" y="5207963"/>
              <a:ext cx="40320" cy="47880"/>
            </p14:xfrm>
          </p:contentPart>
        </mc:Choice>
        <mc:Fallback xmlns="">
          <p:pic>
            <p:nvPicPr>
              <p:cNvPr id="105" name="墨迹 10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78736" y="5201843"/>
                <a:ext cx="547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6" name="墨迹 105"/>
              <p14:cNvContentPartPr/>
              <p14:nvPr/>
            </p14:nvContentPartPr>
            <p14:xfrm>
              <a:off x="2576576" y="1717403"/>
              <a:ext cx="541440" cy="925200"/>
            </p14:xfrm>
          </p:contentPart>
        </mc:Choice>
        <mc:Fallback xmlns="">
          <p:pic>
            <p:nvPicPr>
              <p:cNvPr id="106" name="墨迹 10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64336" y="1681043"/>
                <a:ext cx="564120" cy="10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7" name="墨迹 106"/>
              <p14:cNvContentPartPr/>
              <p14:nvPr/>
            </p14:nvContentPartPr>
            <p14:xfrm>
              <a:off x="3356336" y="2445323"/>
              <a:ext cx="25920" cy="65160"/>
            </p14:xfrm>
          </p:contentPart>
        </mc:Choice>
        <mc:Fallback xmlns="">
          <p:pic>
            <p:nvPicPr>
              <p:cNvPr id="107" name="墨迹 10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36097" y="2408089"/>
                <a:ext cx="57876" cy="126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8" name="墨迹 107"/>
              <p14:cNvContentPartPr/>
              <p14:nvPr/>
            </p14:nvContentPartPr>
            <p14:xfrm>
              <a:off x="3882656" y="1846283"/>
              <a:ext cx="275400" cy="146880"/>
            </p14:xfrm>
          </p:contentPart>
        </mc:Choice>
        <mc:Fallback xmlns="">
          <p:pic>
            <p:nvPicPr>
              <p:cNvPr id="108" name="墨迹 10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68275" y="1831883"/>
                <a:ext cx="3063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9" name="墨迹 108"/>
              <p14:cNvContentPartPr/>
              <p14:nvPr/>
            </p14:nvContentPartPr>
            <p14:xfrm>
              <a:off x="4063016" y="1686443"/>
              <a:ext cx="53280" cy="857880"/>
            </p14:xfrm>
          </p:contentPart>
        </mc:Choice>
        <mc:Fallback xmlns="">
          <p:pic>
            <p:nvPicPr>
              <p:cNvPr id="109" name="墨迹 10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52936" y="1655856"/>
                <a:ext cx="84240" cy="922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0" name="墨迹 109"/>
              <p14:cNvContentPartPr/>
              <p14:nvPr/>
            </p14:nvContentPartPr>
            <p14:xfrm>
              <a:off x="3829736" y="2007923"/>
              <a:ext cx="226080" cy="329760"/>
            </p14:xfrm>
          </p:contentPart>
        </mc:Choice>
        <mc:Fallback xmlns="">
          <p:pic>
            <p:nvPicPr>
              <p:cNvPr id="110" name="墨迹 10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19313" y="1983803"/>
                <a:ext cx="245489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1" name="墨迹 110"/>
              <p14:cNvContentPartPr/>
              <p14:nvPr/>
            </p14:nvContentPartPr>
            <p14:xfrm>
              <a:off x="4006136" y="2061203"/>
              <a:ext cx="244440" cy="129240"/>
            </p14:xfrm>
          </p:contentPart>
        </mc:Choice>
        <mc:Fallback xmlns="">
          <p:pic>
            <p:nvPicPr>
              <p:cNvPr id="111" name="墨迹 11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996776" y="2037443"/>
                <a:ext cx="26568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2" name="墨迹 111"/>
              <p14:cNvContentPartPr/>
              <p14:nvPr/>
            </p14:nvContentPartPr>
            <p14:xfrm>
              <a:off x="4433456" y="1542443"/>
              <a:ext cx="33480" cy="192960"/>
            </p14:xfrm>
          </p:contentPart>
        </mc:Choice>
        <mc:Fallback xmlns="">
          <p:pic>
            <p:nvPicPr>
              <p:cNvPr id="112" name="墨迹 11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420496" y="1516523"/>
                <a:ext cx="576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3" name="墨迹 112"/>
              <p14:cNvContentPartPr/>
              <p14:nvPr/>
            </p14:nvContentPartPr>
            <p14:xfrm>
              <a:off x="4282616" y="1518323"/>
              <a:ext cx="545400" cy="796320"/>
            </p14:xfrm>
          </p:contentPart>
        </mc:Choice>
        <mc:Fallback xmlns="">
          <p:pic>
            <p:nvPicPr>
              <p:cNvPr id="113" name="墨迹 11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61750" y="1492043"/>
                <a:ext cx="586773" cy="85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4" name="墨迹 113"/>
              <p14:cNvContentPartPr/>
              <p14:nvPr/>
            </p14:nvContentPartPr>
            <p14:xfrm>
              <a:off x="4425896" y="1918283"/>
              <a:ext cx="145440" cy="947520"/>
            </p14:xfrm>
          </p:contentPart>
        </mc:Choice>
        <mc:Fallback xmlns="">
          <p:pic>
            <p:nvPicPr>
              <p:cNvPr id="114" name="墨迹 11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418336" y="1886603"/>
                <a:ext cx="176760" cy="10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5" name="墨迹 114"/>
              <p14:cNvContentPartPr/>
              <p14:nvPr/>
            </p14:nvContentPartPr>
            <p14:xfrm>
              <a:off x="4266416" y="2264243"/>
              <a:ext cx="290520" cy="283680"/>
            </p14:xfrm>
          </p:contentPart>
        </mc:Choice>
        <mc:Fallback xmlns="">
          <p:pic>
            <p:nvPicPr>
              <p:cNvPr id="115" name="墨迹 11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54896" y="2231483"/>
                <a:ext cx="31644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6" name="墨迹 115"/>
              <p14:cNvContentPartPr/>
              <p14:nvPr/>
            </p14:nvContentPartPr>
            <p14:xfrm>
              <a:off x="5438936" y="1548203"/>
              <a:ext cx="116280" cy="74520"/>
            </p14:xfrm>
          </p:contentPart>
        </mc:Choice>
        <mc:Fallback xmlns="">
          <p:pic>
            <p:nvPicPr>
              <p:cNvPr id="116" name="墨迹 11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19496" y="1515959"/>
                <a:ext cx="145440" cy="136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7" name="墨迹 116"/>
              <p14:cNvContentPartPr/>
              <p14:nvPr/>
            </p14:nvContentPartPr>
            <p14:xfrm>
              <a:off x="5204576" y="1696523"/>
              <a:ext cx="469440" cy="118800"/>
            </p14:xfrm>
          </p:contentPart>
        </mc:Choice>
        <mc:Fallback xmlns="">
          <p:pic>
            <p:nvPicPr>
              <p:cNvPr id="117" name="墨迹 11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195583" y="1664580"/>
                <a:ext cx="493901" cy="189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8" name="墨迹 117"/>
              <p14:cNvContentPartPr/>
              <p14:nvPr/>
            </p14:nvContentPartPr>
            <p14:xfrm>
              <a:off x="5088656" y="1890563"/>
              <a:ext cx="279360" cy="837000"/>
            </p14:xfrm>
          </p:contentPart>
        </mc:Choice>
        <mc:Fallback xmlns="">
          <p:pic>
            <p:nvPicPr>
              <p:cNvPr id="118" name="墨迹 11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077510" y="1869323"/>
                <a:ext cx="299854" cy="8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9" name="墨迹 118"/>
              <p14:cNvContentPartPr/>
              <p14:nvPr/>
            </p14:nvContentPartPr>
            <p14:xfrm>
              <a:off x="5373416" y="1916123"/>
              <a:ext cx="297000" cy="125640"/>
            </p14:xfrm>
          </p:contentPart>
        </mc:Choice>
        <mc:Fallback xmlns="">
          <p:pic>
            <p:nvPicPr>
              <p:cNvPr id="119" name="墨迹 11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57595" y="1880843"/>
                <a:ext cx="329001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0" name="墨迹 119"/>
              <p14:cNvContentPartPr/>
              <p14:nvPr/>
            </p14:nvContentPartPr>
            <p14:xfrm>
              <a:off x="5470256" y="1922963"/>
              <a:ext cx="3960" cy="190800"/>
            </p14:xfrm>
          </p:contentPart>
        </mc:Choice>
        <mc:Fallback xmlns="">
          <p:pic>
            <p:nvPicPr>
              <p:cNvPr id="120" name="墨迹 119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56726" y="1900326"/>
                <a:ext cx="34320" cy="234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1" name="墨迹 120"/>
              <p14:cNvContentPartPr/>
              <p14:nvPr/>
            </p14:nvContentPartPr>
            <p14:xfrm>
              <a:off x="5545496" y="1723883"/>
              <a:ext cx="183960" cy="386640"/>
            </p14:xfrm>
          </p:contentPart>
        </mc:Choice>
        <mc:Fallback xmlns="">
          <p:pic>
            <p:nvPicPr>
              <p:cNvPr id="121" name="墨迹 12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538296" y="1695829"/>
                <a:ext cx="204480" cy="4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2" name="墨迹 121"/>
              <p14:cNvContentPartPr/>
              <p14:nvPr/>
            </p14:nvContentPartPr>
            <p14:xfrm>
              <a:off x="5415176" y="2156243"/>
              <a:ext cx="202320" cy="96480"/>
            </p14:xfrm>
          </p:contentPart>
        </mc:Choice>
        <mc:Fallback xmlns="">
          <p:pic>
            <p:nvPicPr>
              <p:cNvPr id="122" name="墨迹 121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98976" y="2130683"/>
                <a:ext cx="2282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3" name="墨迹 122"/>
              <p14:cNvContentPartPr/>
              <p14:nvPr/>
            </p14:nvContentPartPr>
            <p14:xfrm>
              <a:off x="5386016" y="2177483"/>
              <a:ext cx="354240" cy="347040"/>
            </p14:xfrm>
          </p:contentPart>
        </mc:Choice>
        <mc:Fallback xmlns="">
          <p:pic>
            <p:nvPicPr>
              <p:cNvPr id="123" name="墨迹 122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375936" y="2136126"/>
                <a:ext cx="385200" cy="413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4" name="墨迹 123"/>
              <p14:cNvContentPartPr/>
              <p14:nvPr/>
            </p14:nvContentPartPr>
            <p14:xfrm>
              <a:off x="5345336" y="2229683"/>
              <a:ext cx="549000" cy="297000"/>
            </p14:xfrm>
          </p:contentPart>
        </mc:Choice>
        <mc:Fallback xmlns="">
          <p:pic>
            <p:nvPicPr>
              <p:cNvPr id="124" name="墨迹 123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334896" y="2201603"/>
                <a:ext cx="56916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5" name="墨迹 124"/>
              <p14:cNvContentPartPr/>
              <p14:nvPr/>
            </p14:nvContentPartPr>
            <p14:xfrm>
              <a:off x="6213656" y="1810643"/>
              <a:ext cx="457200" cy="145080"/>
            </p14:xfrm>
          </p:contentPart>
        </mc:Choice>
        <mc:Fallback xmlns="">
          <p:pic>
            <p:nvPicPr>
              <p:cNvPr id="125" name="墨迹 124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199976" y="1773655"/>
                <a:ext cx="489600" cy="216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6" name="墨迹 125"/>
              <p14:cNvContentPartPr/>
              <p14:nvPr/>
            </p14:nvContentPartPr>
            <p14:xfrm>
              <a:off x="6483296" y="1919723"/>
              <a:ext cx="24120" cy="503640"/>
            </p14:xfrm>
          </p:contentPart>
        </mc:Choice>
        <mc:Fallback xmlns="">
          <p:pic>
            <p:nvPicPr>
              <p:cNvPr id="126" name="墨迹 125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462014" y="1897059"/>
                <a:ext cx="54979" cy="556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7" name="墨迹 126"/>
              <p14:cNvContentPartPr/>
              <p14:nvPr/>
            </p14:nvContentPartPr>
            <p14:xfrm>
              <a:off x="6629816" y="2071643"/>
              <a:ext cx="117360" cy="109440"/>
            </p14:xfrm>
          </p:contentPart>
        </mc:Choice>
        <mc:Fallback xmlns="">
          <p:pic>
            <p:nvPicPr>
              <p:cNvPr id="127" name="墨迹 126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18331" y="2042579"/>
                <a:ext cx="137458" cy="158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8" name="墨迹 127"/>
              <p14:cNvContentPartPr/>
              <p14:nvPr/>
            </p14:nvContentPartPr>
            <p14:xfrm>
              <a:off x="7027976" y="1762763"/>
              <a:ext cx="204120" cy="599400"/>
            </p14:xfrm>
          </p:contentPart>
        </mc:Choice>
        <mc:Fallback xmlns="">
          <p:pic>
            <p:nvPicPr>
              <p:cNvPr id="128" name="墨迹 127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14656" y="1723523"/>
                <a:ext cx="237960" cy="6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9" name="墨迹 128"/>
              <p14:cNvContentPartPr/>
              <p14:nvPr/>
            </p14:nvContentPartPr>
            <p14:xfrm>
              <a:off x="7344056" y="1355243"/>
              <a:ext cx="306720" cy="612000"/>
            </p14:xfrm>
          </p:contentPart>
        </mc:Choice>
        <mc:Fallback xmlns="">
          <p:pic>
            <p:nvPicPr>
              <p:cNvPr id="129" name="墨迹 128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333628" y="1325003"/>
                <a:ext cx="338003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0" name="墨迹 129"/>
              <p14:cNvContentPartPr/>
              <p14:nvPr/>
            </p14:nvContentPartPr>
            <p14:xfrm>
              <a:off x="7297976" y="1715603"/>
              <a:ext cx="471960" cy="47520"/>
            </p14:xfrm>
          </p:contentPart>
        </mc:Choice>
        <mc:Fallback xmlns="">
          <p:pic>
            <p:nvPicPr>
              <p:cNvPr id="130" name="墨迹 129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287896" y="1677015"/>
                <a:ext cx="492840" cy="106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1" name="墨迹 130"/>
              <p14:cNvContentPartPr/>
              <p14:nvPr/>
            </p14:nvContentPartPr>
            <p14:xfrm>
              <a:off x="7357016" y="1870763"/>
              <a:ext cx="407520" cy="345960"/>
            </p14:xfrm>
          </p:contentPart>
        </mc:Choice>
        <mc:Fallback xmlns="">
          <p:pic>
            <p:nvPicPr>
              <p:cNvPr id="131" name="墨迹 130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335075" y="1833002"/>
                <a:ext cx="438093" cy="428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2" name="墨迹 131"/>
              <p14:cNvContentPartPr/>
              <p14:nvPr/>
            </p14:nvContentPartPr>
            <p14:xfrm>
              <a:off x="7562216" y="1880483"/>
              <a:ext cx="104760" cy="873000"/>
            </p14:xfrm>
          </p:contentPart>
        </mc:Choice>
        <mc:Fallback xmlns="">
          <p:pic>
            <p:nvPicPr>
              <p:cNvPr id="132" name="墨迹 131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553216" y="1847377"/>
                <a:ext cx="137880" cy="936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3" name="墨迹 132"/>
              <p14:cNvContentPartPr/>
              <p14:nvPr/>
            </p14:nvContentPartPr>
            <p14:xfrm>
              <a:off x="8358536" y="1758443"/>
              <a:ext cx="150480" cy="16200"/>
            </p14:xfrm>
          </p:contentPart>
        </mc:Choice>
        <mc:Fallback xmlns="">
          <p:pic>
            <p:nvPicPr>
              <p:cNvPr id="133" name="墨迹 132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343811" y="1721465"/>
                <a:ext cx="182444" cy="90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4" name="墨迹 133"/>
              <p14:cNvContentPartPr/>
              <p14:nvPr/>
            </p14:nvContentPartPr>
            <p14:xfrm>
              <a:off x="8125976" y="1885883"/>
              <a:ext cx="557640" cy="128880"/>
            </p14:xfrm>
          </p:contentPart>
        </mc:Choice>
        <mc:Fallback xmlns="">
          <p:pic>
            <p:nvPicPr>
              <p:cNvPr id="134" name="墨迹 133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113024" y="1848083"/>
                <a:ext cx="585342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5" name="墨迹 134"/>
              <p14:cNvContentPartPr/>
              <p14:nvPr/>
            </p14:nvContentPartPr>
            <p14:xfrm>
              <a:off x="8298056" y="1946003"/>
              <a:ext cx="210960" cy="443880"/>
            </p14:xfrm>
          </p:contentPart>
        </mc:Choice>
        <mc:Fallback xmlns="">
          <p:pic>
            <p:nvPicPr>
              <p:cNvPr id="135" name="墨迹 134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286196" y="1921883"/>
                <a:ext cx="232523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6" name="墨迹 135"/>
              <p14:cNvContentPartPr/>
              <p14:nvPr/>
            </p14:nvContentPartPr>
            <p14:xfrm>
              <a:off x="8466896" y="2095763"/>
              <a:ext cx="154440" cy="279000"/>
            </p14:xfrm>
          </p:contentPart>
        </mc:Choice>
        <mc:Fallback xmlns="">
          <p:pic>
            <p:nvPicPr>
              <p:cNvPr id="136" name="墨迹 135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458976" y="2064483"/>
                <a:ext cx="184680" cy="348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7" name="墨迹 136"/>
              <p14:cNvContentPartPr/>
              <p14:nvPr/>
            </p14:nvContentPartPr>
            <p14:xfrm>
              <a:off x="8999336" y="1846283"/>
              <a:ext cx="133920" cy="182880"/>
            </p14:xfrm>
          </p:contentPart>
        </mc:Choice>
        <mc:Fallback xmlns="">
          <p:pic>
            <p:nvPicPr>
              <p:cNvPr id="137" name="墨迹 136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987096" y="1810643"/>
                <a:ext cx="1612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8" name="墨迹 137"/>
              <p14:cNvContentPartPr/>
              <p14:nvPr/>
            </p14:nvContentPartPr>
            <p14:xfrm>
              <a:off x="9015536" y="2055083"/>
              <a:ext cx="190800" cy="318240"/>
            </p14:xfrm>
          </p:contentPart>
        </mc:Choice>
        <mc:Fallback xmlns="">
          <p:pic>
            <p:nvPicPr>
              <p:cNvPr id="138" name="墨迹 137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000056" y="2039980"/>
                <a:ext cx="214200" cy="375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9" name="墨迹 138"/>
              <p14:cNvContentPartPr/>
              <p14:nvPr/>
            </p14:nvContentPartPr>
            <p14:xfrm>
              <a:off x="9351416" y="1737203"/>
              <a:ext cx="229320" cy="148680"/>
            </p14:xfrm>
          </p:contentPart>
        </mc:Choice>
        <mc:Fallback xmlns="">
          <p:pic>
            <p:nvPicPr>
              <p:cNvPr id="139" name="墨迹 138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338117" y="1716373"/>
                <a:ext cx="253402" cy="205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0" name="墨迹 139"/>
              <p14:cNvContentPartPr/>
              <p14:nvPr/>
            </p14:nvContentPartPr>
            <p14:xfrm>
              <a:off x="9441416" y="1619843"/>
              <a:ext cx="38880" cy="404640"/>
            </p14:xfrm>
          </p:contentPart>
        </mc:Choice>
        <mc:Fallback xmlns="">
          <p:pic>
            <p:nvPicPr>
              <p:cNvPr id="140" name="墨迹 139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434639" y="1583843"/>
                <a:ext cx="66346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1" name="墨迹 140"/>
              <p14:cNvContentPartPr/>
              <p14:nvPr/>
            </p14:nvContentPartPr>
            <p14:xfrm>
              <a:off x="9194096" y="1996403"/>
              <a:ext cx="482040" cy="169560"/>
            </p14:xfrm>
          </p:contentPart>
        </mc:Choice>
        <mc:Fallback xmlns="">
          <p:pic>
            <p:nvPicPr>
              <p:cNvPr id="141" name="墨迹 140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177189" y="1954372"/>
                <a:ext cx="519092" cy="252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2" name="墨迹 141"/>
              <p14:cNvContentPartPr/>
              <p14:nvPr/>
            </p14:nvContentPartPr>
            <p14:xfrm>
              <a:off x="9345656" y="2053283"/>
              <a:ext cx="327240" cy="358920"/>
            </p14:xfrm>
          </p:contentPart>
        </mc:Choice>
        <mc:Fallback xmlns="">
          <p:pic>
            <p:nvPicPr>
              <p:cNvPr id="142" name="墨迹 141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322256" y="2028803"/>
                <a:ext cx="374760" cy="40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9907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" name="墨迹 38"/>
              <p14:cNvContentPartPr/>
              <p14:nvPr/>
            </p14:nvContentPartPr>
            <p14:xfrm>
              <a:off x="7216976" y="507083"/>
              <a:ext cx="2160" cy="0"/>
            </p14:xfrm>
          </p:contentPart>
        </mc:Choice>
        <mc:Fallback xmlns="">
          <p:pic>
            <p:nvPicPr>
              <p:cNvPr id="39" name="墨迹 38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5" name="墨迹 154"/>
              <p14:cNvContentPartPr/>
              <p14:nvPr/>
            </p14:nvContentPartPr>
            <p14:xfrm>
              <a:off x="7503176" y="324563"/>
              <a:ext cx="3743640" cy="831600"/>
            </p14:xfrm>
          </p:contentPart>
        </mc:Choice>
        <mc:Fallback xmlns="">
          <p:pic>
            <p:nvPicPr>
              <p:cNvPr id="155" name="墨迹 15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7416" y="320965"/>
                <a:ext cx="3754440" cy="842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7" name="墨迹 156"/>
              <p14:cNvContentPartPr/>
              <p14:nvPr/>
            </p14:nvContentPartPr>
            <p14:xfrm>
              <a:off x="11071136" y="163283"/>
              <a:ext cx="14040" cy="903240"/>
            </p14:xfrm>
          </p:contentPart>
        </mc:Choice>
        <mc:Fallback xmlns="">
          <p:pic>
            <p:nvPicPr>
              <p:cNvPr id="157" name="墨迹 15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63414" y="156446"/>
                <a:ext cx="29133" cy="913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2" name="墨迹 191"/>
              <p14:cNvContentPartPr/>
              <p14:nvPr/>
            </p14:nvContentPartPr>
            <p14:xfrm>
              <a:off x="1490096" y="156443"/>
              <a:ext cx="8958600" cy="515520"/>
            </p14:xfrm>
          </p:contentPart>
        </mc:Choice>
        <mc:Fallback xmlns="">
          <p:pic>
            <p:nvPicPr>
              <p:cNvPr id="192" name="墨迹 19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9656" y="148888"/>
                <a:ext cx="8974800" cy="529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29" name="墨迹 328"/>
              <p14:cNvContentPartPr/>
              <p14:nvPr/>
            </p14:nvContentPartPr>
            <p14:xfrm>
              <a:off x="7894496" y="2560523"/>
              <a:ext cx="2334600" cy="704520"/>
            </p14:xfrm>
          </p:contentPart>
        </mc:Choice>
        <mc:Fallback xmlns="">
          <p:pic>
            <p:nvPicPr>
              <p:cNvPr id="329" name="墨迹 32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83698" y="2552247"/>
                <a:ext cx="2348278" cy="722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0" name="墨迹 339"/>
              <p14:cNvContentPartPr/>
              <p14:nvPr/>
            </p14:nvContentPartPr>
            <p14:xfrm>
              <a:off x="10254656" y="2621003"/>
              <a:ext cx="60840" cy="745920"/>
            </p14:xfrm>
          </p:contentPart>
        </mc:Choice>
        <mc:Fallback xmlns="">
          <p:pic>
            <p:nvPicPr>
              <p:cNvPr id="340" name="墨迹 33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46016" y="2613803"/>
                <a:ext cx="77040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1" name="墨迹 340"/>
              <p14:cNvContentPartPr/>
              <p14:nvPr/>
            </p14:nvContentPartPr>
            <p14:xfrm>
              <a:off x="9448976" y="3451523"/>
              <a:ext cx="954360" cy="73440"/>
            </p14:xfrm>
          </p:contentPart>
        </mc:Choice>
        <mc:Fallback xmlns="">
          <p:pic>
            <p:nvPicPr>
              <p:cNvPr id="341" name="墨迹 34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43218" y="3445791"/>
                <a:ext cx="962997" cy="88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46" name="墨迹 345"/>
              <p14:cNvContentPartPr/>
              <p14:nvPr/>
            </p14:nvContentPartPr>
            <p14:xfrm>
              <a:off x="5499416" y="1534523"/>
              <a:ext cx="3875760" cy="1947600"/>
            </p14:xfrm>
          </p:contentPart>
        </mc:Choice>
        <mc:Fallback xmlns="">
          <p:pic>
            <p:nvPicPr>
              <p:cNvPr id="346" name="墨迹 34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94016" y="1525883"/>
                <a:ext cx="3892320" cy="19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52" name="墨迹 351"/>
              <p14:cNvContentPartPr/>
              <p14:nvPr/>
            </p14:nvContentPartPr>
            <p14:xfrm>
              <a:off x="10397576" y="2738723"/>
              <a:ext cx="713520" cy="722160"/>
            </p14:xfrm>
          </p:contentPart>
        </mc:Choice>
        <mc:Fallback xmlns="">
          <p:pic>
            <p:nvPicPr>
              <p:cNvPr id="352" name="墨迹 35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90739" y="2727928"/>
                <a:ext cx="725034" cy="736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15" name="墨迹 514"/>
              <p14:cNvContentPartPr/>
              <p14:nvPr/>
            </p14:nvContentPartPr>
            <p14:xfrm>
              <a:off x="781616" y="1103963"/>
              <a:ext cx="5634360" cy="528840"/>
            </p14:xfrm>
          </p:contentPart>
        </mc:Choice>
        <mc:Fallback xmlns="">
          <p:pic>
            <p:nvPicPr>
              <p:cNvPr id="515" name="墨迹 51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5856" y="1094969"/>
                <a:ext cx="5645160" cy="547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16" name="墨迹 515"/>
              <p14:cNvContentPartPr/>
              <p14:nvPr/>
            </p14:nvContentPartPr>
            <p14:xfrm>
              <a:off x="8043176" y="629843"/>
              <a:ext cx="2584080" cy="457560"/>
            </p14:xfrm>
          </p:contentPart>
        </mc:Choice>
        <mc:Fallback xmlns="">
          <p:pic>
            <p:nvPicPr>
              <p:cNvPr id="516" name="墨迹 51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35616" y="622649"/>
                <a:ext cx="2595600" cy="471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7" name="墨迹 516"/>
              <p14:cNvContentPartPr/>
              <p14:nvPr/>
            </p14:nvContentPartPr>
            <p14:xfrm>
              <a:off x="770816" y="1759523"/>
              <a:ext cx="8816040" cy="4882320"/>
            </p14:xfrm>
          </p:contentPart>
        </mc:Choice>
        <mc:Fallback xmlns="">
          <p:pic>
            <p:nvPicPr>
              <p:cNvPr id="517" name="墨迹 51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1096" y="1753403"/>
                <a:ext cx="8830440" cy="4893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8" name="墨迹 517"/>
              <p14:cNvContentPartPr/>
              <p14:nvPr/>
            </p14:nvContentPartPr>
            <p14:xfrm>
              <a:off x="9828776" y="3575003"/>
              <a:ext cx="744480" cy="227160"/>
            </p14:xfrm>
          </p:contentPart>
        </mc:Choice>
        <mc:Fallback xmlns="">
          <p:pic>
            <p:nvPicPr>
              <p:cNvPr id="518" name="墨迹 517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824458" y="3568893"/>
                <a:ext cx="753835" cy="237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20" name="墨迹 519"/>
              <p14:cNvContentPartPr/>
              <p14:nvPr/>
            </p14:nvContentPartPr>
            <p14:xfrm>
              <a:off x="7976576" y="4025363"/>
              <a:ext cx="131400" cy="163440"/>
            </p14:xfrm>
          </p:contentPart>
        </mc:Choice>
        <mc:Fallback xmlns="">
          <p:pic>
            <p:nvPicPr>
              <p:cNvPr id="520" name="墨迹 519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966136" y="4014587"/>
                <a:ext cx="149040" cy="180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22" name="墨迹 521"/>
              <p14:cNvContentPartPr/>
              <p14:nvPr/>
            </p14:nvContentPartPr>
            <p14:xfrm>
              <a:off x="6889016" y="3534323"/>
              <a:ext cx="831600" cy="92880"/>
            </p14:xfrm>
          </p:contentPart>
        </mc:Choice>
        <mc:Fallback xmlns="">
          <p:pic>
            <p:nvPicPr>
              <p:cNvPr id="522" name="墨迹 521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883256" y="3529302"/>
                <a:ext cx="842040" cy="107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" name="墨迹 1"/>
              <p14:cNvContentPartPr/>
              <p14:nvPr/>
            </p14:nvContentPartPr>
            <p14:xfrm>
              <a:off x="3949256" y="6330443"/>
              <a:ext cx="44280" cy="2451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42471" y="6321803"/>
                <a:ext cx="63563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7" name="墨迹 6"/>
              <p14:cNvContentPartPr/>
              <p14:nvPr/>
            </p14:nvContentPartPr>
            <p14:xfrm>
              <a:off x="2817971" y="2356887"/>
              <a:ext cx="317520" cy="331560"/>
            </p14:xfrm>
          </p:contentPart>
        </mc:Choice>
        <mc:Fallback>
          <p:pic>
            <p:nvPicPr>
              <p:cNvPr id="7" name="墨迹 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808251" y="2348607"/>
                <a:ext cx="33516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3" name="墨迹 12"/>
              <p14:cNvContentPartPr/>
              <p14:nvPr/>
            </p14:nvContentPartPr>
            <p14:xfrm>
              <a:off x="8144891" y="4227807"/>
              <a:ext cx="172440" cy="225000"/>
            </p14:xfrm>
          </p:contentPart>
        </mc:Choice>
        <mc:Fallback>
          <p:pic>
            <p:nvPicPr>
              <p:cNvPr id="13" name="墨迹 1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133036" y="4217007"/>
                <a:ext cx="188247" cy="24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880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543296" y="237803"/>
              <a:ext cx="3338280" cy="52920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8256" y="227723"/>
                <a:ext cx="335484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墨迹 22"/>
              <p14:cNvContentPartPr/>
              <p14:nvPr/>
            </p14:nvContentPartPr>
            <p14:xfrm>
              <a:off x="1552376" y="1605083"/>
              <a:ext cx="229680" cy="3942000"/>
            </p14:xfrm>
          </p:contentPart>
        </mc:Choice>
        <mc:Fallback xmlns="">
          <p:pic>
            <p:nvPicPr>
              <p:cNvPr id="23" name="墨迹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5536" y="1600763"/>
                <a:ext cx="247680" cy="3953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墨迹 29"/>
              <p14:cNvContentPartPr/>
              <p14:nvPr/>
            </p14:nvContentPartPr>
            <p14:xfrm>
              <a:off x="662096" y="4917803"/>
              <a:ext cx="6370200" cy="343800"/>
            </p14:xfrm>
          </p:contentPart>
        </mc:Choice>
        <mc:Fallback xmlns="">
          <p:pic>
            <p:nvPicPr>
              <p:cNvPr id="30" name="墨迹 2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5256" y="4910251"/>
                <a:ext cx="6383879" cy="356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墨迹 32"/>
              <p14:cNvContentPartPr/>
              <p14:nvPr/>
            </p14:nvContentPartPr>
            <p14:xfrm>
              <a:off x="2035496" y="1569083"/>
              <a:ext cx="3708360" cy="2732400"/>
            </p14:xfrm>
          </p:contentPart>
        </mc:Choice>
        <mc:Fallback xmlns="">
          <p:pic>
            <p:nvPicPr>
              <p:cNvPr id="33" name="墨迹 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1896" y="1565843"/>
                <a:ext cx="3721319" cy="27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墨迹 48"/>
              <p14:cNvContentPartPr/>
              <p14:nvPr/>
            </p14:nvContentPartPr>
            <p14:xfrm>
              <a:off x="1473176" y="1611203"/>
              <a:ext cx="204480" cy="173160"/>
            </p14:xfrm>
          </p:contentPart>
        </mc:Choice>
        <mc:Fallback xmlns="">
          <p:pic>
            <p:nvPicPr>
              <p:cNvPr id="49" name="墨迹 4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65976" y="1605096"/>
                <a:ext cx="221760" cy="189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9" name="墨迹 58"/>
              <p14:cNvContentPartPr/>
              <p14:nvPr/>
            </p14:nvContentPartPr>
            <p14:xfrm>
              <a:off x="2649656" y="2711003"/>
              <a:ext cx="1170720" cy="1608120"/>
            </p14:xfrm>
          </p:contentPart>
        </mc:Choice>
        <mc:Fallback xmlns="">
          <p:pic>
            <p:nvPicPr>
              <p:cNvPr id="59" name="墨迹 5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46417" y="2707764"/>
                <a:ext cx="1181517" cy="1618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" name="墨迹 60"/>
              <p14:cNvContentPartPr/>
              <p14:nvPr/>
            </p14:nvContentPartPr>
            <p14:xfrm>
              <a:off x="2119376" y="2084243"/>
              <a:ext cx="369360" cy="442440"/>
            </p14:xfrm>
          </p:contentPart>
        </mc:Choice>
        <mc:Fallback xmlns="">
          <p:pic>
            <p:nvPicPr>
              <p:cNvPr id="61" name="墨迹 6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15416" y="2079203"/>
                <a:ext cx="3765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3" name="墨迹 62"/>
              <p14:cNvContentPartPr/>
              <p14:nvPr/>
            </p14:nvContentPartPr>
            <p14:xfrm>
              <a:off x="2785376" y="1236083"/>
              <a:ext cx="2021040" cy="444600"/>
            </p14:xfrm>
          </p:contentPart>
        </mc:Choice>
        <mc:Fallback xmlns="">
          <p:pic>
            <p:nvPicPr>
              <p:cNvPr id="63" name="墨迹 6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6378" y="1229963"/>
                <a:ext cx="2041556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7" name="墨迹 86"/>
              <p14:cNvContentPartPr/>
              <p14:nvPr/>
            </p14:nvContentPartPr>
            <p14:xfrm>
              <a:off x="2057096" y="1831523"/>
              <a:ext cx="499320" cy="691920"/>
            </p14:xfrm>
          </p:contentPart>
        </mc:Choice>
        <mc:Fallback xmlns="">
          <p:pic>
            <p:nvPicPr>
              <p:cNvPr id="87" name="墨迹 8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54216" y="1828644"/>
                <a:ext cx="505800" cy="698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1" name="墨迹 90"/>
              <p14:cNvContentPartPr/>
              <p14:nvPr/>
            </p14:nvContentPartPr>
            <p14:xfrm>
              <a:off x="2579816" y="2502203"/>
              <a:ext cx="360" cy="0"/>
            </p14:xfrm>
          </p:contentPart>
        </mc:Choice>
        <mc:Fallback xmlns="">
          <p:pic>
            <p:nvPicPr>
              <p:cNvPr id="91" name="墨迹 90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5" name="墨迹 94"/>
              <p14:cNvContentPartPr/>
              <p14:nvPr/>
            </p14:nvContentPartPr>
            <p14:xfrm>
              <a:off x="2324936" y="2353523"/>
              <a:ext cx="829800" cy="536760"/>
            </p14:xfrm>
          </p:contentPart>
        </mc:Choice>
        <mc:Fallback xmlns="">
          <p:pic>
            <p:nvPicPr>
              <p:cNvPr id="95" name="墨迹 9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18456" y="2349203"/>
                <a:ext cx="84636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8" name="墨迹 97"/>
              <p14:cNvContentPartPr/>
              <p14:nvPr/>
            </p14:nvContentPartPr>
            <p14:xfrm>
              <a:off x="2390816" y="2242283"/>
              <a:ext cx="4782240" cy="2952720"/>
            </p14:xfrm>
          </p:contentPart>
        </mc:Choice>
        <mc:Fallback xmlns="">
          <p:pic>
            <p:nvPicPr>
              <p:cNvPr id="98" name="墨迹 9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87216" y="2238683"/>
                <a:ext cx="4796280" cy="2961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9" name="墨迹 98"/>
              <p14:cNvContentPartPr/>
              <p14:nvPr/>
            </p14:nvContentPartPr>
            <p14:xfrm>
              <a:off x="2508536" y="2438483"/>
              <a:ext cx="31680" cy="70200"/>
            </p14:xfrm>
          </p:contentPart>
        </mc:Choice>
        <mc:Fallback xmlns="">
          <p:pic>
            <p:nvPicPr>
              <p:cNvPr id="99" name="墨迹 9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504216" y="2434163"/>
                <a:ext cx="414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4" name="墨迹 103"/>
              <p14:cNvContentPartPr/>
              <p14:nvPr/>
            </p14:nvContentPartPr>
            <p14:xfrm>
              <a:off x="3692216" y="2759963"/>
              <a:ext cx="1042200" cy="1014480"/>
            </p14:xfrm>
          </p:contentPart>
        </mc:Choice>
        <mc:Fallback xmlns="">
          <p:pic>
            <p:nvPicPr>
              <p:cNvPr id="104" name="墨迹 10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85736" y="2751323"/>
                <a:ext cx="1058400" cy="10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6" name="墨迹 105"/>
              <p14:cNvContentPartPr/>
              <p14:nvPr/>
            </p14:nvContentPartPr>
            <p14:xfrm>
              <a:off x="3765296" y="2664923"/>
              <a:ext cx="1153080" cy="1098000"/>
            </p14:xfrm>
          </p:contentPart>
        </mc:Choice>
        <mc:Fallback xmlns="">
          <p:pic>
            <p:nvPicPr>
              <p:cNvPr id="106" name="墨迹 10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58818" y="2661683"/>
                <a:ext cx="1162797" cy="11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8" name="墨迹 107"/>
              <p14:cNvContentPartPr/>
              <p14:nvPr/>
            </p14:nvContentPartPr>
            <p14:xfrm>
              <a:off x="3738296" y="2777603"/>
              <a:ext cx="1069560" cy="1001520"/>
            </p14:xfrm>
          </p:contentPart>
        </mc:Choice>
        <mc:Fallback xmlns="">
          <p:pic>
            <p:nvPicPr>
              <p:cNvPr id="108" name="墨迹 107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728936" y="2768246"/>
                <a:ext cx="1088280" cy="1020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0" name="墨迹 109"/>
              <p14:cNvContentPartPr/>
              <p14:nvPr/>
            </p14:nvContentPartPr>
            <p14:xfrm>
              <a:off x="2212976" y="1641083"/>
              <a:ext cx="455400" cy="458640"/>
            </p14:xfrm>
          </p:contentPart>
        </mc:Choice>
        <mc:Fallback xmlns="">
          <p:pic>
            <p:nvPicPr>
              <p:cNvPr id="110" name="墨迹 10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06136" y="1632443"/>
                <a:ext cx="47124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1" name="墨迹 110"/>
              <p14:cNvContentPartPr/>
              <p14:nvPr/>
            </p14:nvContentPartPr>
            <p14:xfrm>
              <a:off x="3721376" y="3512003"/>
              <a:ext cx="343080" cy="287280"/>
            </p14:xfrm>
          </p:contentPart>
        </mc:Choice>
        <mc:Fallback xmlns="">
          <p:pic>
            <p:nvPicPr>
              <p:cNvPr id="111" name="墨迹 11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711666" y="3502283"/>
                <a:ext cx="358903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66" name="墨迹 165"/>
              <p14:cNvContentPartPr/>
              <p14:nvPr/>
            </p14:nvContentPartPr>
            <p14:xfrm>
              <a:off x="4838816" y="520043"/>
              <a:ext cx="7261920" cy="5125680"/>
            </p14:xfrm>
          </p:contentPart>
        </mc:Choice>
        <mc:Fallback xmlns="">
          <p:pic>
            <p:nvPicPr>
              <p:cNvPr id="166" name="墨迹 165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830536" y="512843"/>
                <a:ext cx="7282440" cy="51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38" name="墨迹 337"/>
              <p14:cNvContentPartPr/>
              <p14:nvPr/>
            </p14:nvContentPartPr>
            <p14:xfrm>
              <a:off x="5561696" y="4019243"/>
              <a:ext cx="1135080" cy="734040"/>
            </p14:xfrm>
          </p:contentPart>
        </mc:Choice>
        <mc:Fallback xmlns="">
          <p:pic>
            <p:nvPicPr>
              <p:cNvPr id="338" name="墨迹 337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557016" y="4009528"/>
                <a:ext cx="1150200" cy="7505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936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693416" y="290003"/>
              <a:ext cx="11077200" cy="301464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3696" y="283164"/>
                <a:ext cx="11094120" cy="3032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6" name="墨迹 175"/>
              <p14:cNvContentPartPr/>
              <p14:nvPr/>
            </p14:nvContentPartPr>
            <p14:xfrm>
              <a:off x="10171856" y="1492403"/>
              <a:ext cx="781920" cy="290520"/>
            </p14:xfrm>
          </p:contentPart>
        </mc:Choice>
        <mc:Fallback xmlns="">
          <p:pic>
            <p:nvPicPr>
              <p:cNvPr id="176" name="墨迹 17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66099" y="1483403"/>
                <a:ext cx="797393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2" name="墨迹 181"/>
              <p14:cNvContentPartPr/>
              <p14:nvPr/>
            </p14:nvContentPartPr>
            <p14:xfrm>
              <a:off x="3319616" y="2312843"/>
              <a:ext cx="2792880" cy="259200"/>
            </p14:xfrm>
          </p:contentPart>
        </mc:Choice>
        <mc:Fallback xmlns="">
          <p:pic>
            <p:nvPicPr>
              <p:cNvPr id="182" name="墨迹 18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4937" y="2306731"/>
                <a:ext cx="2805478" cy="273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8" name="墨迹 257"/>
              <p14:cNvContentPartPr/>
              <p14:nvPr/>
            </p14:nvContentPartPr>
            <p14:xfrm>
              <a:off x="330536" y="3512003"/>
              <a:ext cx="10841760" cy="183960"/>
            </p14:xfrm>
          </p:contentPart>
        </mc:Choice>
        <mc:Fallback xmlns="">
          <p:pic>
            <p:nvPicPr>
              <p:cNvPr id="258" name="墨迹 25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4776" y="3503363"/>
                <a:ext cx="108522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4" name="墨迹 263"/>
              <p14:cNvContentPartPr/>
              <p14:nvPr/>
            </p14:nvContentPartPr>
            <p14:xfrm>
              <a:off x="609176" y="3720083"/>
              <a:ext cx="11351880" cy="2114640"/>
            </p14:xfrm>
          </p:contentPart>
        </mc:Choice>
        <mc:Fallback xmlns="">
          <p:pic>
            <p:nvPicPr>
              <p:cNvPr id="264" name="墨迹 26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4137" y="3715764"/>
                <a:ext cx="11366636" cy="2123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6" name="墨迹 435"/>
              <p14:cNvContentPartPr/>
              <p14:nvPr/>
            </p14:nvContentPartPr>
            <p14:xfrm>
              <a:off x="6385736" y="4798283"/>
              <a:ext cx="184320" cy="801360"/>
            </p14:xfrm>
          </p:contentPart>
        </mc:Choice>
        <mc:Fallback xmlns="">
          <p:pic>
            <p:nvPicPr>
              <p:cNvPr id="436" name="墨迹 43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74936" y="4790723"/>
                <a:ext cx="200880" cy="81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5727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3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928" y="773505"/>
            <a:ext cx="5810138" cy="38814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墨迹 7"/>
              <p14:cNvContentPartPr/>
              <p14:nvPr/>
            </p14:nvContentPartPr>
            <p14:xfrm>
              <a:off x="7042736" y="4373123"/>
              <a:ext cx="31680" cy="79236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32296" y="4364123"/>
                <a:ext cx="46080" cy="81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墨迹 12"/>
              <p14:cNvContentPartPr/>
              <p14:nvPr/>
            </p14:nvContentPartPr>
            <p14:xfrm>
              <a:off x="8287256" y="2428763"/>
              <a:ext cx="3548880" cy="2135160"/>
            </p14:xfrm>
          </p:contentPart>
        </mc:Choice>
        <mc:Fallback xmlns="">
          <p:pic>
            <p:nvPicPr>
              <p:cNvPr id="13" name="墨迹 1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76817" y="2420483"/>
                <a:ext cx="3570478" cy="21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2" name="墨迹 71"/>
              <p14:cNvContentPartPr/>
              <p14:nvPr/>
            </p14:nvContentPartPr>
            <p14:xfrm>
              <a:off x="6982616" y="4389323"/>
              <a:ext cx="190440" cy="115560"/>
            </p14:xfrm>
          </p:contentPart>
        </mc:Choice>
        <mc:Fallback xmlns="">
          <p:pic>
            <p:nvPicPr>
              <p:cNvPr id="72" name="墨迹 7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74711" y="4380323"/>
                <a:ext cx="203376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" name="墨迹 72"/>
              <p14:cNvContentPartPr/>
              <p14:nvPr/>
            </p14:nvContentPartPr>
            <p14:xfrm>
              <a:off x="6879296" y="5264843"/>
              <a:ext cx="678960" cy="374040"/>
            </p14:xfrm>
          </p:contentPart>
        </mc:Choice>
        <mc:Fallback xmlns="">
          <p:pic>
            <p:nvPicPr>
              <p:cNvPr id="73" name="墨迹 7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68862" y="5259803"/>
                <a:ext cx="694432" cy="38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5874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655256" y="707963"/>
              <a:ext cx="8235720" cy="1944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9136" y="698605"/>
                <a:ext cx="8254800" cy="1960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1" name="墨迹 100"/>
              <p14:cNvContentPartPr/>
              <p14:nvPr/>
            </p14:nvContentPartPr>
            <p14:xfrm>
              <a:off x="4300976" y="2221403"/>
              <a:ext cx="30240" cy="141840"/>
            </p14:xfrm>
          </p:contentPart>
        </mc:Choice>
        <mc:Fallback xmlns="">
          <p:pic>
            <p:nvPicPr>
              <p:cNvPr id="101" name="墨迹 10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2336" y="2213144"/>
                <a:ext cx="48960" cy="155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2" name="墨迹 101"/>
              <p14:cNvContentPartPr/>
              <p14:nvPr/>
            </p14:nvContentPartPr>
            <p14:xfrm>
              <a:off x="4357856" y="2109083"/>
              <a:ext cx="25920" cy="330840"/>
            </p14:xfrm>
          </p:contentPart>
        </mc:Choice>
        <mc:Fallback xmlns="">
          <p:pic>
            <p:nvPicPr>
              <p:cNvPr id="102" name="墨迹 10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52885" y="2102610"/>
                <a:ext cx="42253" cy="346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3" name="墨迹 102"/>
              <p14:cNvContentPartPr/>
              <p14:nvPr/>
            </p14:nvContentPartPr>
            <p14:xfrm>
              <a:off x="4325456" y="2225003"/>
              <a:ext cx="95400" cy="78120"/>
            </p14:xfrm>
          </p:contentPart>
        </mc:Choice>
        <mc:Fallback xmlns="">
          <p:pic>
            <p:nvPicPr>
              <p:cNvPr id="103" name="墨迹 10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17176" y="2216363"/>
                <a:ext cx="1080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3" name="墨迹 132"/>
              <p14:cNvContentPartPr/>
              <p14:nvPr/>
            </p14:nvContentPartPr>
            <p14:xfrm>
              <a:off x="2950976" y="3177563"/>
              <a:ext cx="33840" cy="14400"/>
            </p14:xfrm>
          </p:contentPart>
        </mc:Choice>
        <mc:Fallback xmlns="">
          <p:pic>
            <p:nvPicPr>
              <p:cNvPr id="133" name="墨迹 13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41616" y="3168923"/>
                <a:ext cx="489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4" name="墨迹 133"/>
              <p14:cNvContentPartPr/>
              <p14:nvPr/>
            </p14:nvContentPartPr>
            <p14:xfrm>
              <a:off x="2959616" y="3250643"/>
              <a:ext cx="33840" cy="13320"/>
            </p14:xfrm>
          </p:contentPart>
        </mc:Choice>
        <mc:Fallback xmlns="">
          <p:pic>
            <p:nvPicPr>
              <p:cNvPr id="134" name="墨迹 13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2416" y="3242723"/>
                <a:ext cx="446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2" name="墨迹 141"/>
              <p14:cNvContentPartPr/>
              <p14:nvPr/>
            </p14:nvContentPartPr>
            <p14:xfrm>
              <a:off x="3557936" y="3018803"/>
              <a:ext cx="183960" cy="7200"/>
            </p14:xfrm>
          </p:contentPart>
        </mc:Choice>
        <mc:Fallback xmlns="">
          <p:pic>
            <p:nvPicPr>
              <p:cNvPr id="142" name="墨迹 14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50376" y="3009083"/>
                <a:ext cx="195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3" name="墨迹 142"/>
              <p14:cNvContentPartPr/>
              <p14:nvPr/>
            </p14:nvContentPartPr>
            <p14:xfrm>
              <a:off x="3588896" y="3027083"/>
              <a:ext cx="97920" cy="323280"/>
            </p14:xfrm>
          </p:contentPart>
        </mc:Choice>
        <mc:Fallback xmlns="">
          <p:pic>
            <p:nvPicPr>
              <p:cNvPr id="143" name="墨迹 14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83496" y="3022043"/>
                <a:ext cx="1144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4" name="墨迹 143"/>
              <p14:cNvContentPartPr/>
              <p14:nvPr/>
            </p14:nvContentPartPr>
            <p14:xfrm>
              <a:off x="3787616" y="2976683"/>
              <a:ext cx="124920" cy="6480"/>
            </p14:xfrm>
          </p:contentPart>
        </mc:Choice>
        <mc:Fallback xmlns="">
          <p:pic>
            <p:nvPicPr>
              <p:cNvPr id="144" name="墨迹 14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8256" y="2968043"/>
                <a:ext cx="1404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5" name="墨迹 144"/>
              <p14:cNvContentPartPr/>
              <p14:nvPr/>
            </p14:nvContentPartPr>
            <p14:xfrm>
              <a:off x="3831896" y="2981723"/>
              <a:ext cx="33120" cy="137160"/>
            </p14:xfrm>
          </p:contentPart>
        </mc:Choice>
        <mc:Fallback xmlns="">
          <p:pic>
            <p:nvPicPr>
              <p:cNvPr id="145" name="墨迹 14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24336" y="2973083"/>
                <a:ext cx="489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6" name="墨迹 145"/>
              <p14:cNvContentPartPr/>
              <p14:nvPr/>
            </p14:nvContentPartPr>
            <p14:xfrm>
              <a:off x="3976256" y="3046883"/>
              <a:ext cx="200160" cy="325080"/>
            </p14:xfrm>
          </p:contentPart>
        </mc:Choice>
        <mc:Fallback xmlns="">
          <p:pic>
            <p:nvPicPr>
              <p:cNvPr id="146" name="墨迹 14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68336" y="3038243"/>
                <a:ext cx="2145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5" name="墨迹 184"/>
              <p14:cNvContentPartPr/>
              <p14:nvPr/>
            </p14:nvContentPartPr>
            <p14:xfrm>
              <a:off x="2946656" y="3838163"/>
              <a:ext cx="28080" cy="11160"/>
            </p14:xfrm>
          </p:contentPart>
        </mc:Choice>
        <mc:Fallback xmlns="">
          <p:pic>
            <p:nvPicPr>
              <p:cNvPr id="185" name="墨迹 18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39547" y="3831537"/>
                <a:ext cx="38743" cy="21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6" name="墨迹 185"/>
              <p14:cNvContentPartPr/>
              <p14:nvPr/>
            </p14:nvContentPartPr>
            <p14:xfrm>
              <a:off x="2946656" y="3888203"/>
              <a:ext cx="28080" cy="15120"/>
            </p14:xfrm>
          </p:contentPart>
        </mc:Choice>
        <mc:Fallback xmlns="">
          <p:pic>
            <p:nvPicPr>
              <p:cNvPr id="186" name="墨迹 18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547" y="3883280"/>
                <a:ext cx="40165" cy="24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7" name="墨迹 186"/>
              <p14:cNvContentPartPr/>
              <p14:nvPr/>
            </p14:nvContentPartPr>
            <p14:xfrm>
              <a:off x="3538136" y="3757883"/>
              <a:ext cx="266040" cy="300240"/>
            </p14:xfrm>
          </p:contentPart>
        </mc:Choice>
        <mc:Fallback xmlns="">
          <p:pic>
            <p:nvPicPr>
              <p:cNvPr id="187" name="墨迹 18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30576" y="3747803"/>
                <a:ext cx="2804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8" name="墨迹 187"/>
              <p14:cNvContentPartPr/>
              <p14:nvPr/>
            </p14:nvContentPartPr>
            <p14:xfrm>
              <a:off x="3787616" y="3715403"/>
              <a:ext cx="117720" cy="15120"/>
            </p14:xfrm>
          </p:contentPart>
        </mc:Choice>
        <mc:Fallback xmlns="">
          <p:pic>
            <p:nvPicPr>
              <p:cNvPr id="188" name="墨迹 18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78256" y="3707483"/>
                <a:ext cx="1328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9" name="墨迹 188"/>
              <p14:cNvContentPartPr/>
              <p14:nvPr/>
            </p14:nvContentPartPr>
            <p14:xfrm>
              <a:off x="3848096" y="3722243"/>
              <a:ext cx="10080" cy="135360"/>
            </p14:xfrm>
          </p:contentPart>
        </mc:Choice>
        <mc:Fallback xmlns="">
          <p:pic>
            <p:nvPicPr>
              <p:cNvPr id="189" name="墨迹 18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38736" y="3715403"/>
                <a:ext cx="2664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0" name="墨迹 189"/>
              <p14:cNvContentPartPr/>
              <p14:nvPr/>
            </p14:nvContentPartPr>
            <p14:xfrm>
              <a:off x="3994616" y="3764363"/>
              <a:ext cx="259560" cy="247320"/>
            </p14:xfrm>
          </p:contentPart>
        </mc:Choice>
        <mc:Fallback xmlns="">
          <p:pic>
            <p:nvPicPr>
              <p:cNvPr id="190" name="墨迹 18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86696" y="3752843"/>
                <a:ext cx="2757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1" name="墨迹 190"/>
              <p14:cNvContentPartPr/>
              <p14:nvPr/>
            </p14:nvContentPartPr>
            <p14:xfrm>
              <a:off x="4362176" y="3875603"/>
              <a:ext cx="120960" cy="10080"/>
            </p14:xfrm>
          </p:contentPart>
        </mc:Choice>
        <mc:Fallback xmlns="">
          <p:pic>
            <p:nvPicPr>
              <p:cNvPr id="191" name="墨迹 19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52816" y="3866603"/>
                <a:ext cx="1364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2" name="墨迹 191"/>
              <p14:cNvContentPartPr/>
              <p14:nvPr/>
            </p14:nvContentPartPr>
            <p14:xfrm>
              <a:off x="4420496" y="3816563"/>
              <a:ext cx="12960" cy="189720"/>
            </p14:xfrm>
          </p:contentPart>
        </mc:Choice>
        <mc:Fallback xmlns="">
          <p:pic>
            <p:nvPicPr>
              <p:cNvPr id="192" name="墨迹 19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09336" y="3806843"/>
                <a:ext cx="334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08" name="墨迹 207"/>
              <p14:cNvContentPartPr/>
              <p14:nvPr/>
            </p14:nvContentPartPr>
            <p14:xfrm>
              <a:off x="4376216" y="1940603"/>
              <a:ext cx="4567680" cy="2068560"/>
            </p14:xfrm>
          </p:contentPart>
        </mc:Choice>
        <mc:Fallback xmlns="">
          <p:pic>
            <p:nvPicPr>
              <p:cNvPr id="208" name="墨迹 20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68656" y="1934843"/>
                <a:ext cx="4587120" cy="20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6" name="墨迹 225"/>
              <p14:cNvContentPartPr/>
              <p14:nvPr/>
            </p14:nvContentPartPr>
            <p14:xfrm>
              <a:off x="8635736" y="3534323"/>
              <a:ext cx="128520" cy="249840"/>
            </p14:xfrm>
          </p:contentPart>
        </mc:Choice>
        <mc:Fallback xmlns="">
          <p:pic>
            <p:nvPicPr>
              <p:cNvPr id="226" name="墨迹 22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31416" y="3523163"/>
                <a:ext cx="14076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7" name="墨迹 226"/>
              <p14:cNvContentPartPr/>
              <p14:nvPr/>
            </p14:nvContentPartPr>
            <p14:xfrm>
              <a:off x="8716736" y="3542603"/>
              <a:ext cx="152640" cy="117360"/>
            </p14:xfrm>
          </p:contentPart>
        </mc:Choice>
        <mc:Fallback xmlns="">
          <p:pic>
            <p:nvPicPr>
              <p:cNvPr id="227" name="墨迹 22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711708" y="3535066"/>
                <a:ext cx="165210" cy="129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28" name="墨迹 227"/>
              <p14:cNvContentPartPr/>
              <p14:nvPr/>
            </p14:nvContentPartPr>
            <p14:xfrm>
              <a:off x="8656256" y="3638723"/>
              <a:ext cx="170280" cy="54360"/>
            </p14:xfrm>
          </p:contentPart>
        </mc:Choice>
        <mc:Fallback xmlns="">
          <p:pic>
            <p:nvPicPr>
              <p:cNvPr id="228" name="墨迹 22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647993" y="3627994"/>
                <a:ext cx="188242" cy="74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29" name="墨迹 228"/>
              <p14:cNvContentPartPr/>
              <p14:nvPr/>
            </p14:nvContentPartPr>
            <p14:xfrm>
              <a:off x="8716736" y="3697763"/>
              <a:ext cx="117360" cy="126720"/>
            </p14:xfrm>
          </p:contentPart>
        </mc:Choice>
        <mc:Fallback xmlns="">
          <p:pic>
            <p:nvPicPr>
              <p:cNvPr id="229" name="墨迹 22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710276" y="3688071"/>
                <a:ext cx="128486" cy="146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0" name="墨迹 229"/>
              <p14:cNvContentPartPr/>
              <p14:nvPr/>
            </p14:nvContentPartPr>
            <p14:xfrm>
              <a:off x="8879816" y="3503723"/>
              <a:ext cx="75600" cy="268920"/>
            </p14:xfrm>
          </p:contentPart>
        </mc:Choice>
        <mc:Fallback xmlns="">
          <p:pic>
            <p:nvPicPr>
              <p:cNvPr id="230" name="墨迹 22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875136" y="3496883"/>
                <a:ext cx="910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1" name="墨迹 230"/>
              <p14:cNvContentPartPr/>
              <p14:nvPr/>
            </p14:nvContentPartPr>
            <p14:xfrm>
              <a:off x="8852096" y="3679403"/>
              <a:ext cx="173160" cy="140760"/>
            </p14:xfrm>
          </p:contentPart>
        </mc:Choice>
        <mc:Fallback xmlns="">
          <p:pic>
            <p:nvPicPr>
              <p:cNvPr id="231" name="墨迹 23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847426" y="3672203"/>
                <a:ext cx="181782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2" name="墨迹 231"/>
              <p14:cNvContentPartPr/>
              <p14:nvPr/>
            </p14:nvContentPartPr>
            <p14:xfrm>
              <a:off x="9124256" y="3539003"/>
              <a:ext cx="86040" cy="263160"/>
            </p14:xfrm>
          </p:contentPart>
        </mc:Choice>
        <mc:Fallback xmlns="">
          <p:pic>
            <p:nvPicPr>
              <p:cNvPr id="232" name="墨迹 23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114576" y="3531083"/>
                <a:ext cx="10038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3" name="墨迹 232"/>
              <p14:cNvContentPartPr/>
              <p14:nvPr/>
            </p14:nvContentPartPr>
            <p14:xfrm>
              <a:off x="9234056" y="3562043"/>
              <a:ext cx="122760" cy="37440"/>
            </p14:xfrm>
          </p:contentPart>
        </mc:Choice>
        <mc:Fallback xmlns="">
          <p:pic>
            <p:nvPicPr>
              <p:cNvPr id="233" name="墨迹 232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224723" y="3557408"/>
                <a:ext cx="138195" cy="51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34" name="墨迹 233"/>
              <p14:cNvContentPartPr/>
              <p14:nvPr/>
            </p14:nvContentPartPr>
            <p14:xfrm>
              <a:off x="9312536" y="3503723"/>
              <a:ext cx="18720" cy="146880"/>
            </p14:xfrm>
          </p:contentPart>
        </mc:Choice>
        <mc:Fallback xmlns="">
          <p:pic>
            <p:nvPicPr>
              <p:cNvPr id="234" name="墨迹 233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302096" y="3496163"/>
                <a:ext cx="338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35" name="墨迹 234"/>
              <p14:cNvContentPartPr/>
              <p14:nvPr/>
            </p14:nvContentPartPr>
            <p14:xfrm>
              <a:off x="9244856" y="3643403"/>
              <a:ext cx="141840" cy="46440"/>
            </p14:xfrm>
          </p:contentPart>
        </mc:Choice>
        <mc:Fallback xmlns="">
          <p:pic>
            <p:nvPicPr>
              <p:cNvPr id="235" name="墨迹 234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238033" y="3634763"/>
                <a:ext cx="156204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36" name="墨迹 235"/>
              <p14:cNvContentPartPr/>
              <p14:nvPr/>
            </p14:nvContentPartPr>
            <p14:xfrm>
              <a:off x="9288776" y="3693083"/>
              <a:ext cx="114120" cy="109440"/>
            </p14:xfrm>
          </p:contentPart>
        </mc:Choice>
        <mc:Fallback xmlns="">
          <p:pic>
            <p:nvPicPr>
              <p:cNvPr id="236" name="墨迹 235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280856" y="3687683"/>
                <a:ext cx="1270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37" name="墨迹 236"/>
              <p14:cNvContentPartPr/>
              <p14:nvPr/>
            </p14:nvContentPartPr>
            <p14:xfrm>
              <a:off x="9566336" y="3472763"/>
              <a:ext cx="23760" cy="112680"/>
            </p14:xfrm>
          </p:contentPart>
        </mc:Choice>
        <mc:Fallback xmlns="">
          <p:pic>
            <p:nvPicPr>
              <p:cNvPr id="237" name="墨迹 236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559243" y="3464843"/>
                <a:ext cx="42555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38" name="墨迹 237"/>
              <p14:cNvContentPartPr/>
              <p14:nvPr/>
            </p14:nvContentPartPr>
            <p14:xfrm>
              <a:off x="9531056" y="3469163"/>
              <a:ext cx="194760" cy="177840"/>
            </p14:xfrm>
          </p:contentPart>
        </mc:Choice>
        <mc:Fallback xmlns="">
          <p:pic>
            <p:nvPicPr>
              <p:cNvPr id="238" name="墨迹 237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523136" y="3458723"/>
                <a:ext cx="2149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39" name="墨迹 238"/>
              <p14:cNvContentPartPr/>
              <p14:nvPr/>
            </p14:nvContentPartPr>
            <p14:xfrm>
              <a:off x="9498296" y="3637283"/>
              <a:ext cx="262800" cy="96480"/>
            </p14:xfrm>
          </p:contentPart>
        </mc:Choice>
        <mc:Fallback xmlns="">
          <p:pic>
            <p:nvPicPr>
              <p:cNvPr id="239" name="墨迹 23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490387" y="3634055"/>
                <a:ext cx="278978" cy="108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40" name="墨迹 239"/>
              <p14:cNvContentPartPr/>
              <p14:nvPr/>
            </p14:nvContentPartPr>
            <p14:xfrm>
              <a:off x="9580376" y="3545843"/>
              <a:ext cx="116280" cy="295200"/>
            </p14:xfrm>
          </p:contentPart>
        </mc:Choice>
        <mc:Fallback xmlns="">
          <p:pic>
            <p:nvPicPr>
              <p:cNvPr id="240" name="墨迹 239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575336" y="3536135"/>
                <a:ext cx="132840" cy="313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41" name="墨迹 240"/>
              <p14:cNvContentPartPr/>
              <p14:nvPr/>
            </p14:nvContentPartPr>
            <p14:xfrm>
              <a:off x="9668576" y="3720083"/>
              <a:ext cx="150480" cy="57960"/>
            </p14:xfrm>
          </p:contentPart>
        </mc:Choice>
        <mc:Fallback xmlns="">
          <p:pic>
            <p:nvPicPr>
              <p:cNvPr id="241" name="墨迹 240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663189" y="3713243"/>
                <a:ext cx="161254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45" name="墨迹 244"/>
              <p14:cNvContentPartPr/>
              <p14:nvPr/>
            </p14:nvContentPartPr>
            <p14:xfrm>
              <a:off x="754256" y="3007283"/>
              <a:ext cx="1583640" cy="1903680"/>
            </p14:xfrm>
          </p:contentPart>
        </mc:Choice>
        <mc:Fallback xmlns="">
          <p:pic>
            <p:nvPicPr>
              <p:cNvPr id="245" name="墨迹 244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48137" y="3001884"/>
                <a:ext cx="1593718" cy="1919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52" name="墨迹 251"/>
              <p14:cNvContentPartPr/>
              <p14:nvPr/>
            </p14:nvContentPartPr>
            <p14:xfrm>
              <a:off x="3029456" y="4558883"/>
              <a:ext cx="25920" cy="34200"/>
            </p14:xfrm>
          </p:contentPart>
        </mc:Choice>
        <mc:Fallback xmlns="">
          <p:pic>
            <p:nvPicPr>
              <p:cNvPr id="252" name="墨迹 251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020456" y="4551323"/>
                <a:ext cx="399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53" name="墨迹 252"/>
              <p14:cNvContentPartPr/>
              <p14:nvPr/>
            </p14:nvContentPartPr>
            <p14:xfrm>
              <a:off x="3053216" y="4663283"/>
              <a:ext cx="44280" cy="12960"/>
            </p14:xfrm>
          </p:contentPart>
        </mc:Choice>
        <mc:Fallback xmlns="">
          <p:pic>
            <p:nvPicPr>
              <p:cNvPr id="253" name="墨迹 252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045717" y="4657523"/>
                <a:ext cx="56778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54" name="墨迹 253"/>
              <p14:cNvContentPartPr/>
              <p14:nvPr/>
            </p14:nvContentPartPr>
            <p14:xfrm>
              <a:off x="3673856" y="4392203"/>
              <a:ext cx="143280" cy="257760"/>
            </p14:xfrm>
          </p:contentPart>
        </mc:Choice>
        <mc:Fallback xmlns="">
          <p:pic>
            <p:nvPicPr>
              <p:cNvPr id="254" name="墨迹 253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663416" y="4383575"/>
                <a:ext cx="158760" cy="276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55" name="墨迹 254"/>
              <p14:cNvContentPartPr/>
              <p14:nvPr/>
            </p14:nvContentPartPr>
            <p14:xfrm>
              <a:off x="3712376" y="4466003"/>
              <a:ext cx="169200" cy="182520"/>
            </p14:xfrm>
          </p:contentPart>
        </mc:Choice>
        <mc:Fallback xmlns="">
          <p:pic>
            <p:nvPicPr>
              <p:cNvPr id="255" name="墨迹 254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04456" y="4457723"/>
                <a:ext cx="1828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56" name="墨迹 255"/>
              <p14:cNvContentPartPr/>
              <p14:nvPr/>
            </p14:nvContentPartPr>
            <p14:xfrm>
              <a:off x="3954656" y="4527563"/>
              <a:ext cx="90360" cy="27000"/>
            </p14:xfrm>
          </p:contentPart>
        </mc:Choice>
        <mc:Fallback xmlns="">
          <p:pic>
            <p:nvPicPr>
              <p:cNvPr id="256" name="墨迹 255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947126" y="4522883"/>
                <a:ext cx="102551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57" name="墨迹 256"/>
              <p14:cNvContentPartPr/>
              <p14:nvPr/>
            </p14:nvContentPartPr>
            <p14:xfrm>
              <a:off x="4119896" y="4426763"/>
              <a:ext cx="31320" cy="181080"/>
            </p14:xfrm>
          </p:contentPart>
        </mc:Choice>
        <mc:Fallback xmlns="">
          <p:pic>
            <p:nvPicPr>
              <p:cNvPr id="257" name="墨迹 256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115981" y="4417422"/>
                <a:ext cx="40218" cy="196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58" name="墨迹 257"/>
              <p14:cNvContentPartPr/>
              <p14:nvPr/>
            </p14:nvContentPartPr>
            <p14:xfrm>
              <a:off x="4086776" y="4390763"/>
              <a:ext cx="234720" cy="245160"/>
            </p14:xfrm>
          </p:contentPart>
        </mc:Choice>
        <mc:Fallback xmlns="">
          <p:pic>
            <p:nvPicPr>
              <p:cNvPr id="258" name="墨迹 257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081025" y="4386803"/>
                <a:ext cx="244425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59" name="墨迹 258"/>
              <p14:cNvContentPartPr/>
              <p14:nvPr/>
            </p14:nvContentPartPr>
            <p14:xfrm>
              <a:off x="4523456" y="4419923"/>
              <a:ext cx="159480" cy="31320"/>
            </p14:xfrm>
          </p:contentPart>
        </mc:Choice>
        <mc:Fallback xmlns="">
          <p:pic>
            <p:nvPicPr>
              <p:cNvPr id="259" name="墨迹 258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512656" y="4415243"/>
                <a:ext cx="1767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60" name="墨迹 259"/>
              <p14:cNvContentPartPr/>
              <p14:nvPr/>
            </p14:nvContentPartPr>
            <p14:xfrm>
              <a:off x="4547216" y="4376003"/>
              <a:ext cx="203760" cy="272520"/>
            </p14:xfrm>
          </p:contentPart>
        </mc:Choice>
        <mc:Fallback xmlns="">
          <p:pic>
            <p:nvPicPr>
              <p:cNvPr id="260" name="墨迹 259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537136" y="4369172"/>
                <a:ext cx="226080" cy="289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61" name="墨迹 260"/>
              <p14:cNvContentPartPr/>
              <p14:nvPr/>
            </p14:nvContentPartPr>
            <p14:xfrm>
              <a:off x="4980656" y="4353683"/>
              <a:ext cx="16560" cy="115200"/>
            </p14:xfrm>
          </p:contentPart>
        </mc:Choice>
        <mc:Fallback xmlns="">
          <p:pic>
            <p:nvPicPr>
              <p:cNvPr id="261" name="墨迹 260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975976" y="4344711"/>
                <a:ext cx="32040" cy="129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62" name="墨迹 261"/>
              <p14:cNvContentPartPr/>
              <p14:nvPr/>
            </p14:nvContentPartPr>
            <p14:xfrm>
              <a:off x="5031416" y="4320923"/>
              <a:ext cx="64440" cy="135000"/>
            </p14:xfrm>
          </p:contentPart>
        </mc:Choice>
        <mc:Fallback xmlns="">
          <p:pic>
            <p:nvPicPr>
              <p:cNvPr id="262" name="墨迹 261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027120" y="4311588"/>
                <a:ext cx="80550" cy="152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63" name="墨迹 262"/>
              <p14:cNvContentPartPr/>
              <p14:nvPr/>
            </p14:nvContentPartPr>
            <p14:xfrm>
              <a:off x="5009816" y="4389323"/>
              <a:ext cx="55080" cy="57240"/>
            </p14:xfrm>
          </p:contentPart>
        </mc:Choice>
        <mc:Fallback xmlns="">
          <p:pic>
            <p:nvPicPr>
              <p:cNvPr id="263" name="墨迹 262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999801" y="4380323"/>
                <a:ext cx="72605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64" name="墨迹 263"/>
              <p14:cNvContentPartPr/>
              <p14:nvPr/>
            </p14:nvContentPartPr>
            <p14:xfrm>
              <a:off x="4861136" y="4438283"/>
              <a:ext cx="321120" cy="89640"/>
            </p14:xfrm>
          </p:contentPart>
        </mc:Choice>
        <mc:Fallback xmlns="">
          <p:pic>
            <p:nvPicPr>
              <p:cNvPr id="264" name="墨迹 263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852856" y="4429678"/>
                <a:ext cx="339120" cy="108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65" name="墨迹 264"/>
              <p14:cNvContentPartPr/>
              <p14:nvPr/>
            </p14:nvContentPartPr>
            <p14:xfrm>
              <a:off x="5013056" y="4458083"/>
              <a:ext cx="90360" cy="230040"/>
            </p14:xfrm>
          </p:contentPart>
        </mc:Choice>
        <mc:Fallback xmlns="">
          <p:pic>
            <p:nvPicPr>
              <p:cNvPr id="265" name="墨迹 264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004416" y="4450175"/>
                <a:ext cx="110160" cy="244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66" name="墨迹 265"/>
              <p14:cNvContentPartPr/>
              <p14:nvPr/>
            </p14:nvContentPartPr>
            <p14:xfrm>
              <a:off x="4970936" y="4508123"/>
              <a:ext cx="270360" cy="183240"/>
            </p14:xfrm>
          </p:contentPart>
        </mc:Choice>
        <mc:Fallback xmlns="">
          <p:pic>
            <p:nvPicPr>
              <p:cNvPr id="266" name="墨迹 265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61216" y="4502734"/>
                <a:ext cx="288000" cy="198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67" name="墨迹 266"/>
              <p14:cNvContentPartPr/>
              <p14:nvPr/>
            </p14:nvContentPartPr>
            <p14:xfrm>
              <a:off x="5152736" y="4560323"/>
              <a:ext cx="62640" cy="73440"/>
            </p14:xfrm>
          </p:contentPart>
        </mc:Choice>
        <mc:Fallback xmlns="">
          <p:pic>
            <p:nvPicPr>
              <p:cNvPr id="267" name="墨迹 266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148056" y="4553516"/>
                <a:ext cx="75240" cy="84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68" name="墨迹 267"/>
              <p14:cNvContentPartPr/>
              <p14:nvPr/>
            </p14:nvContentPartPr>
            <p14:xfrm>
              <a:off x="5420936" y="4356203"/>
              <a:ext cx="121320" cy="11880"/>
            </p14:xfrm>
          </p:contentPart>
        </mc:Choice>
        <mc:Fallback xmlns="">
          <p:pic>
            <p:nvPicPr>
              <p:cNvPr id="268" name="墨迹 267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412322" y="4350443"/>
                <a:ext cx="134601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69" name="墨迹 268"/>
              <p14:cNvContentPartPr/>
              <p14:nvPr/>
            </p14:nvContentPartPr>
            <p14:xfrm>
              <a:off x="5384216" y="4377803"/>
              <a:ext cx="231120" cy="267480"/>
            </p14:xfrm>
          </p:contentPart>
        </mc:Choice>
        <mc:Fallback xmlns="">
          <p:pic>
            <p:nvPicPr>
              <p:cNvPr id="269" name="墨迹 268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377387" y="4367737"/>
                <a:ext cx="246935" cy="286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70" name="墨迹 269"/>
              <p14:cNvContentPartPr/>
              <p14:nvPr/>
            </p14:nvContentPartPr>
            <p14:xfrm>
              <a:off x="5314016" y="4470683"/>
              <a:ext cx="356400" cy="190800"/>
            </p14:xfrm>
          </p:contentPart>
        </mc:Choice>
        <mc:Fallback xmlns="">
          <p:pic>
            <p:nvPicPr>
              <p:cNvPr id="270" name="墨迹 269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306823" y="4463497"/>
                <a:ext cx="368987" cy="209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71" name="墨迹 270"/>
              <p14:cNvContentPartPr/>
              <p14:nvPr/>
            </p14:nvContentPartPr>
            <p14:xfrm>
              <a:off x="5747456" y="4386083"/>
              <a:ext cx="205920" cy="238320"/>
            </p14:xfrm>
          </p:contentPart>
        </mc:Choice>
        <mc:Fallback xmlns="">
          <p:pic>
            <p:nvPicPr>
              <p:cNvPr id="271" name="墨迹 270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738456" y="4376363"/>
                <a:ext cx="2228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72" name="墨迹 271"/>
              <p14:cNvContentPartPr/>
              <p14:nvPr/>
            </p14:nvContentPartPr>
            <p14:xfrm>
              <a:off x="6009896" y="4374563"/>
              <a:ext cx="100800" cy="189360"/>
            </p14:xfrm>
          </p:contentPart>
        </mc:Choice>
        <mc:Fallback xmlns="">
          <p:pic>
            <p:nvPicPr>
              <p:cNvPr id="272" name="墨迹 271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002696" y="4366658"/>
                <a:ext cx="116640" cy="207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74" name="墨迹 273"/>
              <p14:cNvContentPartPr/>
              <p14:nvPr/>
            </p14:nvContentPartPr>
            <p14:xfrm>
              <a:off x="6127256" y="4358363"/>
              <a:ext cx="177840" cy="194040"/>
            </p14:xfrm>
          </p:contentPart>
        </mc:Choice>
        <mc:Fallback xmlns="">
          <p:pic>
            <p:nvPicPr>
              <p:cNvPr id="274" name="墨迹 273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121867" y="4349380"/>
                <a:ext cx="188259" cy="213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75" name="墨迹 274"/>
              <p14:cNvContentPartPr/>
              <p14:nvPr/>
            </p14:nvContentPartPr>
            <p14:xfrm>
              <a:off x="6233816" y="4381403"/>
              <a:ext cx="21960" cy="358920"/>
            </p14:xfrm>
          </p:contentPart>
        </mc:Choice>
        <mc:Fallback xmlns="">
          <p:pic>
            <p:nvPicPr>
              <p:cNvPr id="275" name="墨迹 274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224456" y="4372043"/>
                <a:ext cx="4392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76" name="墨迹 275"/>
              <p14:cNvContentPartPr/>
              <p14:nvPr/>
            </p14:nvContentPartPr>
            <p14:xfrm>
              <a:off x="6444776" y="4369883"/>
              <a:ext cx="236880" cy="182520"/>
            </p14:xfrm>
          </p:contentPart>
        </mc:Choice>
        <mc:Fallback xmlns="">
          <p:pic>
            <p:nvPicPr>
              <p:cNvPr id="276" name="墨迹 275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435430" y="4363416"/>
                <a:ext cx="250539" cy="199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77" name="墨迹 276"/>
              <p14:cNvContentPartPr/>
              <p14:nvPr/>
            </p14:nvContentPartPr>
            <p14:xfrm>
              <a:off x="6852296" y="4346843"/>
              <a:ext cx="63720" cy="84960"/>
            </p14:xfrm>
          </p:contentPart>
        </mc:Choice>
        <mc:Fallback xmlns="">
          <p:pic>
            <p:nvPicPr>
              <p:cNvPr id="277" name="墨迹 276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843705" y="4338239"/>
                <a:ext cx="80903" cy="102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78" name="墨迹 277"/>
              <p14:cNvContentPartPr/>
              <p14:nvPr/>
            </p14:nvContentPartPr>
            <p14:xfrm>
              <a:off x="6897656" y="4281683"/>
              <a:ext cx="123840" cy="283680"/>
            </p14:xfrm>
          </p:contentPart>
        </mc:Choice>
        <mc:Fallback xmlns="">
          <p:pic>
            <p:nvPicPr>
              <p:cNvPr id="278" name="墨迹 277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892616" y="4272323"/>
                <a:ext cx="1396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79" name="墨迹 278"/>
              <p14:cNvContentPartPr/>
              <p14:nvPr/>
            </p14:nvContentPartPr>
            <p14:xfrm>
              <a:off x="6972896" y="4224803"/>
              <a:ext cx="220680" cy="320760"/>
            </p14:xfrm>
          </p:contentPart>
        </mc:Choice>
        <mc:Fallback xmlns="">
          <p:pic>
            <p:nvPicPr>
              <p:cNvPr id="279" name="墨迹 278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961035" y="4217971"/>
                <a:ext cx="244401" cy="34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80" name="墨迹 279"/>
              <p14:cNvContentPartPr/>
              <p14:nvPr/>
            </p14:nvContentPartPr>
            <p14:xfrm>
              <a:off x="7261256" y="4263323"/>
              <a:ext cx="137880" cy="191520"/>
            </p14:xfrm>
          </p:contentPart>
        </mc:Choice>
        <mc:Fallback xmlns="">
          <p:pic>
            <p:nvPicPr>
              <p:cNvPr id="280" name="墨迹 279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256576" y="4251083"/>
                <a:ext cx="1486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81" name="墨迹 280"/>
              <p14:cNvContentPartPr/>
              <p14:nvPr/>
            </p14:nvContentPartPr>
            <p14:xfrm>
              <a:off x="7315976" y="4257203"/>
              <a:ext cx="277920" cy="164880"/>
            </p14:xfrm>
          </p:contentPart>
        </mc:Choice>
        <mc:Fallback xmlns="">
          <p:pic>
            <p:nvPicPr>
              <p:cNvPr id="281" name="墨迹 280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310583" y="4247145"/>
                <a:ext cx="289066" cy="180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82" name="墨迹 281"/>
              <p14:cNvContentPartPr/>
              <p14:nvPr/>
            </p14:nvContentPartPr>
            <p14:xfrm>
              <a:off x="7320296" y="4373123"/>
              <a:ext cx="141120" cy="19080"/>
            </p14:xfrm>
          </p:contentPart>
        </mc:Choice>
        <mc:Fallback xmlns="">
          <p:pic>
            <p:nvPicPr>
              <p:cNvPr id="282" name="墨迹 281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312037" y="4363230"/>
                <a:ext cx="159074" cy="36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83" name="墨迹 282"/>
              <p14:cNvContentPartPr/>
              <p14:nvPr/>
            </p14:nvContentPartPr>
            <p14:xfrm>
              <a:off x="7310576" y="4425323"/>
              <a:ext cx="165600" cy="138600"/>
            </p14:xfrm>
          </p:contentPart>
        </mc:Choice>
        <mc:Fallback xmlns="">
          <p:pic>
            <p:nvPicPr>
              <p:cNvPr id="283" name="墨迹 282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303392" y="4420655"/>
                <a:ext cx="177454" cy="152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84" name="墨迹 283"/>
              <p14:cNvContentPartPr/>
              <p14:nvPr/>
            </p14:nvContentPartPr>
            <p14:xfrm>
              <a:off x="7672016" y="4521083"/>
              <a:ext cx="4320" cy="11520"/>
            </p14:xfrm>
          </p:contentPart>
        </mc:Choice>
        <mc:Fallback xmlns="">
          <p:pic>
            <p:nvPicPr>
              <p:cNvPr id="284" name="墨迹 283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66569" y="4517361"/>
                <a:ext cx="13711" cy="20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86" name="墨迹 285"/>
              <p14:cNvContentPartPr/>
              <p14:nvPr/>
            </p14:nvContentPartPr>
            <p14:xfrm>
              <a:off x="730496" y="4914563"/>
              <a:ext cx="10290960" cy="237960"/>
            </p14:xfrm>
          </p:contentPart>
        </mc:Choice>
        <mc:Fallback xmlns="">
          <p:pic>
            <p:nvPicPr>
              <p:cNvPr id="286" name="墨迹 285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25456" y="4904498"/>
                <a:ext cx="10299600" cy="255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5" name="墨迹 4"/>
              <p14:cNvContentPartPr/>
              <p14:nvPr/>
            </p14:nvContentPartPr>
            <p14:xfrm>
              <a:off x="4430411" y="2076087"/>
              <a:ext cx="1573200" cy="3790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426091" y="2066367"/>
                <a:ext cx="158472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5" name="墨迹 14"/>
              <p14:cNvContentPartPr/>
              <p14:nvPr/>
            </p14:nvContentPartPr>
            <p14:xfrm>
              <a:off x="6141656" y="4198163"/>
              <a:ext cx="99720" cy="233640"/>
            </p14:xfrm>
          </p:contentPart>
        </mc:Choice>
        <mc:Fallback>
          <p:pic>
            <p:nvPicPr>
              <p:cNvPr id="15" name="墨迹 14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136634" y="4189523"/>
                <a:ext cx="116220" cy="24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373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502616" y="300443"/>
              <a:ext cx="4501080" cy="273708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265" y="291083"/>
                <a:ext cx="4514387" cy="27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3" name="墨迹 122"/>
              <p14:cNvContentPartPr/>
              <p14:nvPr/>
            </p14:nvContentPartPr>
            <p14:xfrm>
              <a:off x="5626136" y="425723"/>
              <a:ext cx="280800" cy="3017880"/>
            </p14:xfrm>
          </p:contentPart>
        </mc:Choice>
        <mc:Fallback xmlns="">
          <p:pic>
            <p:nvPicPr>
              <p:cNvPr id="123" name="墨迹 1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8216" y="419603"/>
                <a:ext cx="296280" cy="30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5" name="墨迹 124"/>
              <p14:cNvContentPartPr/>
              <p14:nvPr/>
            </p14:nvContentPartPr>
            <p14:xfrm>
              <a:off x="902936" y="3389243"/>
              <a:ext cx="4094280" cy="119520"/>
            </p14:xfrm>
          </p:contentPart>
        </mc:Choice>
        <mc:Fallback xmlns="">
          <p:pic>
            <p:nvPicPr>
              <p:cNvPr id="125" name="墨迹 1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817" y="3383141"/>
                <a:ext cx="4106519" cy="134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9" name="墨迹 128"/>
              <p14:cNvContentPartPr/>
              <p14:nvPr/>
            </p14:nvContentPartPr>
            <p14:xfrm>
              <a:off x="7165496" y="603563"/>
              <a:ext cx="224640" cy="2463120"/>
            </p14:xfrm>
          </p:contentPart>
        </mc:Choice>
        <mc:Fallback xmlns="">
          <p:pic>
            <p:nvPicPr>
              <p:cNvPr id="129" name="墨迹 1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59736" y="597084"/>
                <a:ext cx="241560" cy="2478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0" name="墨迹 129"/>
              <p14:cNvContentPartPr/>
              <p14:nvPr/>
            </p14:nvContentPartPr>
            <p14:xfrm>
              <a:off x="7147496" y="599963"/>
              <a:ext cx="97560" cy="215640"/>
            </p14:xfrm>
          </p:contentPart>
        </mc:Choice>
        <mc:Fallback xmlns="">
          <p:pic>
            <p:nvPicPr>
              <p:cNvPr id="130" name="墨迹 1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44985" y="594931"/>
                <a:ext cx="106168" cy="223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1" name="墨迹 130"/>
              <p14:cNvContentPartPr/>
              <p14:nvPr/>
            </p14:nvContentPartPr>
            <p14:xfrm>
              <a:off x="7186016" y="722723"/>
              <a:ext cx="173160" cy="117360"/>
            </p14:xfrm>
          </p:contentPart>
        </mc:Choice>
        <mc:Fallback xmlns="">
          <p:pic>
            <p:nvPicPr>
              <p:cNvPr id="131" name="墨迹 1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80986" y="717698"/>
                <a:ext cx="182501" cy="126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4" name="墨迹 133"/>
              <p14:cNvContentPartPr/>
              <p14:nvPr/>
            </p14:nvContentPartPr>
            <p14:xfrm>
              <a:off x="6815576" y="2510123"/>
              <a:ext cx="4269960" cy="223200"/>
            </p14:xfrm>
          </p:contentPart>
        </mc:Choice>
        <mc:Fallback xmlns="">
          <p:pic>
            <p:nvPicPr>
              <p:cNvPr id="134" name="墨迹 13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10536" y="2505451"/>
                <a:ext cx="4280759" cy="235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5" name="墨迹 134"/>
              <p14:cNvContentPartPr/>
              <p14:nvPr/>
            </p14:nvContentPartPr>
            <p14:xfrm>
              <a:off x="10806536" y="2363243"/>
              <a:ext cx="277560" cy="362160"/>
            </p14:xfrm>
          </p:contentPart>
        </mc:Choice>
        <mc:Fallback xmlns="">
          <p:pic>
            <p:nvPicPr>
              <p:cNvPr id="135" name="墨迹 13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01136" y="2357483"/>
                <a:ext cx="2941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7" name="墨迹 136"/>
              <p14:cNvContentPartPr/>
              <p14:nvPr/>
            </p14:nvContentPartPr>
            <p14:xfrm>
              <a:off x="7573376" y="457043"/>
              <a:ext cx="3622680" cy="1576800"/>
            </p14:xfrm>
          </p:contentPart>
        </mc:Choice>
        <mc:Fallback xmlns="">
          <p:pic>
            <p:nvPicPr>
              <p:cNvPr id="137" name="墨迹 13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64376" y="451644"/>
                <a:ext cx="3637080" cy="1594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1" name="墨迹 140"/>
              <p14:cNvContentPartPr/>
              <p14:nvPr/>
            </p14:nvContentPartPr>
            <p14:xfrm>
              <a:off x="8257376" y="2850683"/>
              <a:ext cx="3688560" cy="561600"/>
            </p14:xfrm>
          </p:contentPart>
        </mc:Choice>
        <mc:Fallback xmlns="">
          <p:pic>
            <p:nvPicPr>
              <p:cNvPr id="141" name="墨迹 14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49096" y="2844203"/>
                <a:ext cx="370296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6" name="墨迹 175"/>
              <p14:cNvContentPartPr/>
              <p14:nvPr/>
            </p14:nvContentPartPr>
            <p14:xfrm>
              <a:off x="7729256" y="968963"/>
              <a:ext cx="1336320" cy="1789200"/>
            </p14:xfrm>
          </p:contentPart>
        </mc:Choice>
        <mc:Fallback xmlns="">
          <p:pic>
            <p:nvPicPr>
              <p:cNvPr id="176" name="墨迹 17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22056" y="961763"/>
                <a:ext cx="1352160" cy="18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8" name="墨迹 177"/>
              <p14:cNvContentPartPr/>
              <p14:nvPr/>
            </p14:nvContentPartPr>
            <p14:xfrm>
              <a:off x="8908976" y="1931243"/>
              <a:ext cx="20520" cy="841680"/>
            </p14:xfrm>
          </p:contentPart>
        </mc:Choice>
        <mc:Fallback xmlns="">
          <p:pic>
            <p:nvPicPr>
              <p:cNvPr id="178" name="墨迹 17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01776" y="1926563"/>
                <a:ext cx="34560" cy="8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0" name="墨迹 179"/>
              <p14:cNvContentPartPr/>
              <p14:nvPr/>
            </p14:nvContentPartPr>
            <p14:xfrm>
              <a:off x="8784416" y="1935923"/>
              <a:ext cx="1115640" cy="381960"/>
            </p14:xfrm>
          </p:contentPart>
        </mc:Choice>
        <mc:Fallback xmlns="">
          <p:pic>
            <p:nvPicPr>
              <p:cNvPr id="180" name="墨迹 17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80097" y="1930883"/>
                <a:ext cx="1123917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3" name="墨迹 182"/>
              <p14:cNvContentPartPr/>
              <p14:nvPr/>
            </p14:nvContentPartPr>
            <p14:xfrm>
              <a:off x="8163776" y="1986683"/>
              <a:ext cx="734400" cy="57240"/>
            </p14:xfrm>
          </p:contentPart>
        </mc:Choice>
        <mc:Fallback xmlns="">
          <p:pic>
            <p:nvPicPr>
              <p:cNvPr id="183" name="墨迹 18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60897" y="1979123"/>
                <a:ext cx="740157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1" name="墨迹 200"/>
              <p14:cNvContentPartPr/>
              <p14:nvPr/>
            </p14:nvContentPartPr>
            <p14:xfrm>
              <a:off x="10584776" y="1924403"/>
              <a:ext cx="256680" cy="16560"/>
            </p14:xfrm>
          </p:contentPart>
        </mc:Choice>
        <mc:Fallback xmlns="">
          <p:pic>
            <p:nvPicPr>
              <p:cNvPr id="201" name="墨迹 20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580822" y="1920083"/>
                <a:ext cx="26387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4" name="墨迹 203"/>
              <p14:cNvContentPartPr/>
              <p14:nvPr/>
            </p14:nvContentPartPr>
            <p14:xfrm>
              <a:off x="9164216" y="1408883"/>
              <a:ext cx="517320" cy="784800"/>
            </p14:xfrm>
          </p:contentPart>
        </mc:Choice>
        <mc:Fallback xmlns="">
          <p:pic>
            <p:nvPicPr>
              <p:cNvPr id="204" name="墨迹 20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160978" y="1402763"/>
                <a:ext cx="524875" cy="79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8" name="墨迹 207"/>
              <p14:cNvContentPartPr/>
              <p14:nvPr/>
            </p14:nvContentPartPr>
            <p14:xfrm>
              <a:off x="7384016" y="4017083"/>
              <a:ext cx="224640" cy="2220480"/>
            </p14:xfrm>
          </p:contentPart>
        </mc:Choice>
        <mc:Fallback xmlns="">
          <p:pic>
            <p:nvPicPr>
              <p:cNvPr id="208" name="墨迹 20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80056" y="4009523"/>
                <a:ext cx="239400" cy="22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2" name="墨迹 211"/>
              <p14:cNvContentPartPr/>
              <p14:nvPr/>
            </p14:nvContentPartPr>
            <p14:xfrm>
              <a:off x="6754736" y="6028763"/>
              <a:ext cx="4916520" cy="164880"/>
            </p14:xfrm>
          </p:contentPart>
        </mc:Choice>
        <mc:Fallback xmlns="">
          <p:pic>
            <p:nvPicPr>
              <p:cNvPr id="212" name="墨迹 21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47177" y="6019064"/>
                <a:ext cx="4927679" cy="184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5" name="墨迹 214"/>
              <p14:cNvContentPartPr/>
              <p14:nvPr/>
            </p14:nvContentPartPr>
            <p14:xfrm>
              <a:off x="8536736" y="2143283"/>
              <a:ext cx="180000" cy="184320"/>
            </p14:xfrm>
          </p:contentPart>
        </mc:Choice>
        <mc:Fallback xmlns="">
          <p:pic>
            <p:nvPicPr>
              <p:cNvPr id="215" name="墨迹 21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531347" y="2138963"/>
                <a:ext cx="196168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6" name="墨迹 215"/>
              <p14:cNvContentPartPr/>
              <p14:nvPr/>
            </p14:nvContentPartPr>
            <p14:xfrm>
              <a:off x="10122176" y="1994963"/>
              <a:ext cx="95040" cy="8640"/>
            </p14:xfrm>
          </p:contentPart>
        </mc:Choice>
        <mc:Fallback xmlns="">
          <p:pic>
            <p:nvPicPr>
              <p:cNvPr id="216" name="墨迹 21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118590" y="1991363"/>
                <a:ext cx="101854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17" name="墨迹 216"/>
              <p14:cNvContentPartPr/>
              <p14:nvPr/>
            </p14:nvContentPartPr>
            <p14:xfrm>
              <a:off x="9504056" y="2154443"/>
              <a:ext cx="236880" cy="151920"/>
            </p14:xfrm>
          </p:contentPart>
        </mc:Choice>
        <mc:Fallback xmlns="">
          <p:pic>
            <p:nvPicPr>
              <p:cNvPr id="217" name="墨迹 21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98296" y="2150852"/>
                <a:ext cx="251640" cy="164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0" name="墨迹 219"/>
              <p14:cNvContentPartPr/>
              <p14:nvPr/>
            </p14:nvContentPartPr>
            <p14:xfrm>
              <a:off x="7828256" y="4049483"/>
              <a:ext cx="4015440" cy="2310120"/>
            </p14:xfrm>
          </p:contentPart>
        </mc:Choice>
        <mc:Fallback xmlns="">
          <p:pic>
            <p:nvPicPr>
              <p:cNvPr id="220" name="墨迹 21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23216" y="4044804"/>
                <a:ext cx="4023720" cy="2325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1" name="墨迹 230"/>
              <p14:cNvContentPartPr/>
              <p14:nvPr/>
            </p14:nvContentPartPr>
            <p14:xfrm>
              <a:off x="7651856" y="6346643"/>
              <a:ext cx="1740240" cy="419400"/>
            </p14:xfrm>
          </p:contentPart>
        </mc:Choice>
        <mc:Fallback xmlns="">
          <p:pic>
            <p:nvPicPr>
              <p:cNvPr id="231" name="墨迹 23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45377" y="6340163"/>
                <a:ext cx="1752477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47" name="墨迹 246"/>
              <p14:cNvContentPartPr/>
              <p14:nvPr/>
            </p14:nvContentPartPr>
            <p14:xfrm>
              <a:off x="8239016" y="5468963"/>
              <a:ext cx="415440" cy="440280"/>
            </p14:xfrm>
          </p:contentPart>
        </mc:Choice>
        <mc:Fallback xmlns="">
          <p:pic>
            <p:nvPicPr>
              <p:cNvPr id="247" name="墨迹 24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232896" y="5463567"/>
                <a:ext cx="428040" cy="448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55" name="墨迹 254"/>
              <p14:cNvContentPartPr/>
              <p14:nvPr/>
            </p14:nvContentPartPr>
            <p14:xfrm>
              <a:off x="9956936" y="5976203"/>
              <a:ext cx="301320" cy="549360"/>
            </p14:xfrm>
          </p:contentPart>
        </mc:Choice>
        <mc:Fallback xmlns="">
          <p:pic>
            <p:nvPicPr>
              <p:cNvPr id="255" name="墨迹 254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950464" y="5971166"/>
                <a:ext cx="314624" cy="565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62" name="墨迹 261"/>
              <p14:cNvContentPartPr/>
              <p14:nvPr/>
            </p14:nvContentPartPr>
            <p14:xfrm>
              <a:off x="7868936" y="909923"/>
              <a:ext cx="45360" cy="349560"/>
            </p14:xfrm>
          </p:contentPart>
        </mc:Choice>
        <mc:Fallback xmlns="">
          <p:pic>
            <p:nvPicPr>
              <p:cNvPr id="262" name="墨迹 26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62150" y="905603"/>
                <a:ext cx="56075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65" name="墨迹 264"/>
              <p14:cNvContentPartPr/>
              <p14:nvPr/>
            </p14:nvContentPartPr>
            <p14:xfrm>
              <a:off x="7912856" y="4332083"/>
              <a:ext cx="115560" cy="72000"/>
            </p14:xfrm>
          </p:contentPart>
        </mc:Choice>
        <mc:Fallback xmlns="">
          <p:pic>
            <p:nvPicPr>
              <p:cNvPr id="265" name="墨迹 26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07816" y="4325963"/>
                <a:ext cx="1270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69" name="墨迹 268"/>
              <p14:cNvContentPartPr/>
              <p14:nvPr/>
            </p14:nvContentPartPr>
            <p14:xfrm>
              <a:off x="7883336" y="4287803"/>
              <a:ext cx="189000" cy="488160"/>
            </p14:xfrm>
          </p:contentPart>
        </mc:Choice>
        <mc:Fallback xmlns="">
          <p:pic>
            <p:nvPicPr>
              <p:cNvPr id="269" name="墨迹 26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79743" y="4284206"/>
                <a:ext cx="196905" cy="496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72" name="墨迹 271"/>
              <p14:cNvContentPartPr/>
              <p14:nvPr/>
            </p14:nvContentPartPr>
            <p14:xfrm>
              <a:off x="8987816" y="4806563"/>
              <a:ext cx="787680" cy="817200"/>
            </p14:xfrm>
          </p:contentPart>
        </mc:Choice>
        <mc:Fallback xmlns="">
          <p:pic>
            <p:nvPicPr>
              <p:cNvPr id="272" name="墨迹 27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982056" y="4801885"/>
                <a:ext cx="796680" cy="830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76" name="墨迹 275"/>
              <p14:cNvContentPartPr/>
              <p14:nvPr/>
            </p14:nvContentPartPr>
            <p14:xfrm>
              <a:off x="11477936" y="5997443"/>
              <a:ext cx="286920" cy="771840"/>
            </p14:xfrm>
          </p:contentPart>
        </mc:Choice>
        <mc:Fallback xmlns="">
          <p:pic>
            <p:nvPicPr>
              <p:cNvPr id="276" name="墨迹 27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471105" y="5991686"/>
                <a:ext cx="303100" cy="785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79" name="墨迹 278"/>
              <p14:cNvContentPartPr/>
              <p14:nvPr/>
            </p14:nvContentPartPr>
            <p14:xfrm>
              <a:off x="10336736" y="5051363"/>
              <a:ext cx="200160" cy="548280"/>
            </p14:xfrm>
          </p:contentPart>
        </mc:Choice>
        <mc:Fallback xmlns="">
          <p:pic>
            <p:nvPicPr>
              <p:cNvPr id="279" name="墨迹 27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332056" y="5045243"/>
                <a:ext cx="20808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82" name="墨迹 281"/>
              <p14:cNvContentPartPr/>
              <p14:nvPr/>
            </p14:nvContentPartPr>
            <p14:xfrm>
              <a:off x="7320296" y="4048403"/>
              <a:ext cx="166680" cy="227160"/>
            </p14:xfrm>
          </p:contentPart>
        </mc:Choice>
        <mc:Fallback xmlns="">
          <p:pic>
            <p:nvPicPr>
              <p:cNvPr id="282" name="墨迹 28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313112" y="4041203"/>
                <a:ext cx="177816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83" name="墨迹 282"/>
              <p14:cNvContentPartPr/>
              <p14:nvPr/>
            </p14:nvContentPartPr>
            <p14:xfrm>
              <a:off x="7440896" y="4074323"/>
              <a:ext cx="101160" cy="228600"/>
            </p14:xfrm>
          </p:contentPart>
        </mc:Choice>
        <mc:Fallback xmlns="">
          <p:pic>
            <p:nvPicPr>
              <p:cNvPr id="283" name="墨迹 28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432645" y="4067123"/>
                <a:ext cx="112998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84" name="墨迹 283"/>
              <p14:cNvContentPartPr/>
              <p14:nvPr/>
            </p14:nvContentPartPr>
            <p14:xfrm>
              <a:off x="5906936" y="5118323"/>
              <a:ext cx="424080" cy="47160"/>
            </p14:xfrm>
          </p:contentPart>
        </mc:Choice>
        <mc:Fallback xmlns="">
          <p:pic>
            <p:nvPicPr>
              <p:cNvPr id="284" name="墨迹 283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01181" y="5113643"/>
                <a:ext cx="433072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85" name="墨迹 284"/>
              <p14:cNvContentPartPr/>
              <p14:nvPr/>
            </p14:nvContentPartPr>
            <p14:xfrm>
              <a:off x="6104936" y="5023643"/>
              <a:ext cx="202320" cy="251640"/>
            </p14:xfrm>
          </p:contentPart>
        </mc:Choice>
        <mc:Fallback xmlns="">
          <p:pic>
            <p:nvPicPr>
              <p:cNvPr id="285" name="墨迹 284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099186" y="5017891"/>
                <a:ext cx="218132" cy="260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13" name="墨迹 312"/>
              <p14:cNvContentPartPr/>
              <p14:nvPr/>
            </p14:nvContentPartPr>
            <p14:xfrm>
              <a:off x="2912096" y="3983243"/>
              <a:ext cx="134640" cy="2647080"/>
            </p14:xfrm>
          </p:contentPart>
        </mc:Choice>
        <mc:Fallback xmlns="">
          <p:pic>
            <p:nvPicPr>
              <p:cNvPr id="313" name="墨迹 31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904896" y="3976403"/>
                <a:ext cx="151200" cy="266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48" name="墨迹 347"/>
              <p14:cNvContentPartPr/>
              <p14:nvPr/>
            </p14:nvContentPartPr>
            <p14:xfrm>
              <a:off x="271496" y="3606323"/>
              <a:ext cx="2455560" cy="1526760"/>
            </p14:xfrm>
          </p:contentPart>
        </mc:Choice>
        <mc:Fallback xmlns="">
          <p:pic>
            <p:nvPicPr>
              <p:cNvPr id="348" name="墨迹 34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63937" y="3595885"/>
                <a:ext cx="2474997" cy="1545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49" name="墨迹 348"/>
              <p14:cNvContentPartPr/>
              <p14:nvPr/>
            </p14:nvContentPartPr>
            <p14:xfrm>
              <a:off x="3532736" y="4647083"/>
              <a:ext cx="2001960" cy="1624680"/>
            </p14:xfrm>
          </p:contentPart>
        </mc:Choice>
        <mc:Fallback xmlns="">
          <p:pic>
            <p:nvPicPr>
              <p:cNvPr id="349" name="墨迹 34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527348" y="4641323"/>
                <a:ext cx="2014174" cy="163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09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7" name="墨迹 56"/>
              <p14:cNvContentPartPr/>
              <p14:nvPr/>
            </p14:nvContentPartPr>
            <p14:xfrm>
              <a:off x="647696" y="530123"/>
              <a:ext cx="262800" cy="158040"/>
            </p14:xfrm>
          </p:contentPart>
        </mc:Choice>
        <mc:Fallback xmlns="">
          <p:pic>
            <p:nvPicPr>
              <p:cNvPr id="57" name="墨迹 5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576" y="517911"/>
                <a:ext cx="284040" cy="202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8" name="墨迹 57"/>
              <p14:cNvContentPartPr/>
              <p14:nvPr/>
            </p14:nvContentPartPr>
            <p14:xfrm>
              <a:off x="772616" y="458123"/>
              <a:ext cx="112320" cy="618840"/>
            </p14:xfrm>
          </p:contentPart>
        </mc:Choice>
        <mc:Fallback xmlns="">
          <p:pic>
            <p:nvPicPr>
              <p:cNvPr id="58" name="墨迹 5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5056" y="435456"/>
                <a:ext cx="138960" cy="677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9" name="墨迹 58"/>
              <p14:cNvContentPartPr/>
              <p14:nvPr/>
            </p14:nvContentPartPr>
            <p14:xfrm>
              <a:off x="700616" y="637763"/>
              <a:ext cx="253800" cy="222120"/>
            </p14:xfrm>
          </p:contentPart>
        </mc:Choice>
        <mc:Fallback xmlns="">
          <p:pic>
            <p:nvPicPr>
              <p:cNvPr id="59" name="墨迹 5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3001" y="623363"/>
                <a:ext cx="278245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0" name="墨迹 59"/>
              <p14:cNvContentPartPr/>
              <p14:nvPr/>
            </p14:nvContentPartPr>
            <p14:xfrm>
              <a:off x="1087976" y="409523"/>
              <a:ext cx="22680" cy="190440"/>
            </p14:xfrm>
          </p:contentPart>
        </mc:Choice>
        <mc:Fallback xmlns="">
          <p:pic>
            <p:nvPicPr>
              <p:cNvPr id="60" name="墨迹 5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1056" y="375388"/>
                <a:ext cx="58680" cy="251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1" name="墨迹 60"/>
              <p14:cNvContentPartPr/>
              <p14:nvPr/>
            </p14:nvContentPartPr>
            <p14:xfrm>
              <a:off x="1215056" y="277043"/>
              <a:ext cx="25560" cy="367200"/>
            </p14:xfrm>
          </p:contentPart>
        </mc:Choice>
        <mc:Fallback xmlns="">
          <p:pic>
            <p:nvPicPr>
              <p:cNvPr id="61" name="墨迹 6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00146" y="249323"/>
                <a:ext cx="61415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2" name="墨迹 61"/>
              <p14:cNvContentPartPr/>
              <p14:nvPr/>
            </p14:nvContentPartPr>
            <p14:xfrm>
              <a:off x="1137296" y="479363"/>
              <a:ext cx="90720" cy="132480"/>
            </p14:xfrm>
          </p:contentPart>
        </mc:Choice>
        <mc:Fallback xmlns="">
          <p:pic>
            <p:nvPicPr>
              <p:cNvPr id="62" name="墨迹 6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0016" y="450203"/>
                <a:ext cx="1148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3" name="墨迹 62"/>
              <p14:cNvContentPartPr/>
              <p14:nvPr/>
            </p14:nvContentPartPr>
            <p14:xfrm>
              <a:off x="965216" y="626603"/>
              <a:ext cx="321120" cy="257760"/>
            </p14:xfrm>
          </p:contentPart>
        </mc:Choice>
        <mc:Fallback xmlns="">
          <p:pic>
            <p:nvPicPr>
              <p:cNvPr id="63" name="墨迹 6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6856" y="592451"/>
                <a:ext cx="353520" cy="324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4" name="墨迹 63"/>
              <p14:cNvContentPartPr/>
              <p14:nvPr/>
            </p14:nvContentPartPr>
            <p14:xfrm>
              <a:off x="972776" y="776363"/>
              <a:ext cx="177840" cy="285480"/>
            </p14:xfrm>
          </p:contentPart>
        </mc:Choice>
        <mc:Fallback xmlns="">
          <p:pic>
            <p:nvPicPr>
              <p:cNvPr id="64" name="墨迹 6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9842" y="755150"/>
                <a:ext cx="199037" cy="327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5" name="墨迹 64"/>
              <p14:cNvContentPartPr/>
              <p14:nvPr/>
            </p14:nvContentPartPr>
            <p14:xfrm>
              <a:off x="1027856" y="812363"/>
              <a:ext cx="558360" cy="246240"/>
            </p14:xfrm>
          </p:contentPart>
        </mc:Choice>
        <mc:Fallback xmlns="">
          <p:pic>
            <p:nvPicPr>
              <p:cNvPr id="65" name="墨迹 6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16336" y="786481"/>
                <a:ext cx="580320" cy="303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6" name="墨迹 65"/>
              <p14:cNvContentPartPr/>
              <p14:nvPr/>
            </p14:nvContentPartPr>
            <p14:xfrm>
              <a:off x="1853696" y="428963"/>
              <a:ext cx="247680" cy="624960"/>
            </p14:xfrm>
          </p:contentPart>
        </mc:Choice>
        <mc:Fallback xmlns="">
          <p:pic>
            <p:nvPicPr>
              <p:cNvPr id="66" name="墨迹 6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36056" y="400899"/>
                <a:ext cx="271800" cy="696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7" name="墨迹 66"/>
              <p14:cNvContentPartPr/>
              <p14:nvPr/>
            </p14:nvContentPartPr>
            <p14:xfrm>
              <a:off x="2119376" y="541643"/>
              <a:ext cx="60840" cy="456480"/>
            </p14:xfrm>
          </p:contentPart>
        </mc:Choice>
        <mc:Fallback xmlns="">
          <p:pic>
            <p:nvPicPr>
              <p:cNvPr id="67" name="墨迹 6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02456" y="507443"/>
                <a:ext cx="871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8" name="墨迹 67"/>
              <p14:cNvContentPartPr/>
              <p14:nvPr/>
            </p14:nvContentPartPr>
            <p14:xfrm>
              <a:off x="2166896" y="492683"/>
              <a:ext cx="367560" cy="611280"/>
            </p14:xfrm>
          </p:contentPart>
        </mc:Choice>
        <mc:Fallback xmlns="">
          <p:pic>
            <p:nvPicPr>
              <p:cNvPr id="68" name="墨迹 6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58984" y="456323"/>
                <a:ext cx="398130" cy="6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0" name="墨迹 69"/>
              <p14:cNvContentPartPr/>
              <p14:nvPr/>
            </p14:nvContentPartPr>
            <p14:xfrm>
              <a:off x="2169056" y="619763"/>
              <a:ext cx="215280" cy="273960"/>
            </p14:xfrm>
          </p:contentPart>
        </mc:Choice>
        <mc:Fallback xmlns="">
          <p:pic>
            <p:nvPicPr>
              <p:cNvPr id="70" name="墨迹 6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62576" y="589523"/>
                <a:ext cx="23796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1" name="墨迹 70"/>
              <p14:cNvContentPartPr/>
              <p14:nvPr/>
            </p14:nvContentPartPr>
            <p14:xfrm>
              <a:off x="2191376" y="732083"/>
              <a:ext cx="247680" cy="133920"/>
            </p14:xfrm>
          </p:contentPart>
        </mc:Choice>
        <mc:Fallback xmlns="">
          <p:pic>
            <p:nvPicPr>
              <p:cNvPr id="71" name="墨迹 7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81656" y="706523"/>
                <a:ext cx="2685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2" name="墨迹 71"/>
              <p14:cNvContentPartPr/>
              <p14:nvPr/>
            </p14:nvContentPartPr>
            <p14:xfrm>
              <a:off x="849296" y="1593563"/>
              <a:ext cx="144000" cy="345960"/>
            </p14:xfrm>
          </p:contentPart>
        </mc:Choice>
        <mc:Fallback xmlns="">
          <p:pic>
            <p:nvPicPr>
              <p:cNvPr id="72" name="墨迹 7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42096" y="1583853"/>
                <a:ext cx="157320" cy="361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3" name="墨迹 72"/>
              <p14:cNvContentPartPr/>
              <p14:nvPr/>
            </p14:nvContentPartPr>
            <p14:xfrm>
              <a:off x="847856" y="1895243"/>
              <a:ext cx="207720" cy="65160"/>
            </p14:xfrm>
          </p:contentPart>
        </mc:Choice>
        <mc:Fallback xmlns="">
          <p:pic>
            <p:nvPicPr>
              <p:cNvPr id="73" name="墨迹 7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3896" y="1880206"/>
                <a:ext cx="219600" cy="86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4" name="墨迹 73"/>
              <p14:cNvContentPartPr/>
              <p14:nvPr/>
            </p14:nvContentPartPr>
            <p14:xfrm>
              <a:off x="1181576" y="1866083"/>
              <a:ext cx="17280" cy="42120"/>
            </p14:xfrm>
          </p:contentPart>
        </mc:Choice>
        <mc:Fallback xmlns="">
          <p:pic>
            <p:nvPicPr>
              <p:cNvPr id="74" name="墨迹 7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75581" y="1858944"/>
                <a:ext cx="30328" cy="63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5" name="墨迹 74"/>
              <p14:cNvContentPartPr/>
              <p14:nvPr/>
            </p14:nvContentPartPr>
            <p14:xfrm>
              <a:off x="1425656" y="1606163"/>
              <a:ext cx="160200" cy="279720"/>
            </p14:xfrm>
          </p:contentPart>
        </mc:Choice>
        <mc:Fallback xmlns="">
          <p:pic>
            <p:nvPicPr>
              <p:cNvPr id="75" name="墨迹 7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17754" y="1596815"/>
                <a:ext cx="174568" cy="306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6" name="墨迹 75"/>
              <p14:cNvContentPartPr/>
              <p14:nvPr/>
            </p14:nvContentPartPr>
            <p14:xfrm>
              <a:off x="1495496" y="1779323"/>
              <a:ext cx="95760" cy="51120"/>
            </p14:xfrm>
          </p:contentPart>
        </mc:Choice>
        <mc:Fallback xmlns="">
          <p:pic>
            <p:nvPicPr>
              <p:cNvPr id="76" name="墨迹 7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91192" y="1770743"/>
                <a:ext cx="105085" cy="74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7" name="墨迹 76"/>
              <p14:cNvContentPartPr/>
              <p14:nvPr/>
            </p14:nvContentPartPr>
            <p14:xfrm>
              <a:off x="1710416" y="1602923"/>
              <a:ext cx="16560" cy="3600"/>
            </p14:xfrm>
          </p:contentPart>
        </mc:Choice>
        <mc:Fallback xmlns="">
          <p:pic>
            <p:nvPicPr>
              <p:cNvPr id="77" name="墨迹 7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08076" y="1598423"/>
                <a:ext cx="2160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8" name="墨迹 77"/>
              <p14:cNvContentPartPr/>
              <p14:nvPr/>
            </p14:nvContentPartPr>
            <p14:xfrm>
              <a:off x="1591256" y="1609763"/>
              <a:ext cx="156240" cy="246600"/>
            </p14:xfrm>
          </p:contentPart>
        </mc:Choice>
        <mc:Fallback xmlns="">
          <p:pic>
            <p:nvPicPr>
              <p:cNvPr id="78" name="墨迹 7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84791" y="1597523"/>
                <a:ext cx="169889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9" name="墨迹 78"/>
              <p14:cNvContentPartPr/>
              <p14:nvPr/>
            </p14:nvContentPartPr>
            <p14:xfrm>
              <a:off x="1695656" y="1762763"/>
              <a:ext cx="182160" cy="120960"/>
            </p14:xfrm>
          </p:contentPart>
        </mc:Choice>
        <mc:Fallback xmlns="">
          <p:pic>
            <p:nvPicPr>
              <p:cNvPr id="79" name="墨迹 7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91336" y="1754123"/>
                <a:ext cx="1908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0" name="墨迹 79"/>
              <p14:cNvContentPartPr/>
              <p14:nvPr/>
            </p14:nvContentPartPr>
            <p14:xfrm>
              <a:off x="1996616" y="1611203"/>
              <a:ext cx="104760" cy="70560"/>
            </p14:xfrm>
          </p:contentPart>
        </mc:Choice>
        <mc:Fallback xmlns="">
          <p:pic>
            <p:nvPicPr>
              <p:cNvPr id="80" name="墨迹 7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90136" y="1598667"/>
                <a:ext cx="119520" cy="88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1" name="墨迹 80"/>
              <p14:cNvContentPartPr/>
              <p14:nvPr/>
            </p14:nvContentPartPr>
            <p14:xfrm>
              <a:off x="1981856" y="1712723"/>
              <a:ext cx="86400" cy="41040"/>
            </p14:xfrm>
          </p:contentPart>
        </mc:Choice>
        <mc:Fallback xmlns="">
          <p:pic>
            <p:nvPicPr>
              <p:cNvPr id="81" name="墨迹 8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976816" y="1698683"/>
                <a:ext cx="9792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2" name="墨迹 81"/>
              <p14:cNvContentPartPr/>
              <p14:nvPr/>
            </p14:nvContentPartPr>
            <p14:xfrm>
              <a:off x="2023976" y="1686443"/>
              <a:ext cx="139680" cy="218520"/>
            </p14:xfrm>
          </p:contentPart>
        </mc:Choice>
        <mc:Fallback xmlns="">
          <p:pic>
            <p:nvPicPr>
              <p:cNvPr id="82" name="墨迹 8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19308" y="1677443"/>
                <a:ext cx="148657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3" name="墨迹 82"/>
              <p14:cNvContentPartPr/>
              <p14:nvPr/>
            </p14:nvContentPartPr>
            <p14:xfrm>
              <a:off x="2229176" y="1403123"/>
              <a:ext cx="147240" cy="200160"/>
            </p14:xfrm>
          </p:contentPart>
        </mc:Choice>
        <mc:Fallback xmlns="">
          <p:pic>
            <p:nvPicPr>
              <p:cNvPr id="83" name="墨迹 8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23789" y="1393763"/>
                <a:ext cx="160168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4" name="墨迹 83"/>
              <p14:cNvContentPartPr/>
              <p14:nvPr/>
            </p14:nvContentPartPr>
            <p14:xfrm>
              <a:off x="2121536" y="1549283"/>
              <a:ext cx="250920" cy="407880"/>
            </p14:xfrm>
          </p:contentPart>
        </mc:Choice>
        <mc:Fallback xmlns="">
          <p:pic>
            <p:nvPicPr>
              <p:cNvPr id="84" name="墨迹 8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13627" y="1532003"/>
                <a:ext cx="267456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5" name="墨迹 84"/>
              <p14:cNvContentPartPr/>
              <p14:nvPr/>
            </p14:nvContentPartPr>
            <p14:xfrm>
              <a:off x="2205416" y="1636043"/>
              <a:ext cx="248040" cy="262800"/>
            </p14:xfrm>
          </p:contentPart>
        </mc:Choice>
        <mc:Fallback xmlns="">
          <p:pic>
            <p:nvPicPr>
              <p:cNvPr id="85" name="墨迹 8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01096" y="1621643"/>
                <a:ext cx="25524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6" name="墨迹 85"/>
              <p14:cNvContentPartPr/>
              <p14:nvPr/>
            </p14:nvContentPartPr>
            <p14:xfrm>
              <a:off x="2584136" y="1616603"/>
              <a:ext cx="86400" cy="118800"/>
            </p14:xfrm>
          </p:contentPart>
        </mc:Choice>
        <mc:Fallback xmlns="">
          <p:pic>
            <p:nvPicPr>
              <p:cNvPr id="86" name="墨迹 8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578736" y="1605083"/>
                <a:ext cx="1000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7" name="墨迹 86"/>
              <p14:cNvContentPartPr/>
              <p14:nvPr/>
            </p14:nvContentPartPr>
            <p14:xfrm>
              <a:off x="2590616" y="1646843"/>
              <a:ext cx="171000" cy="245160"/>
            </p14:xfrm>
          </p:contentPart>
        </mc:Choice>
        <mc:Fallback xmlns="">
          <p:pic>
            <p:nvPicPr>
              <p:cNvPr id="87" name="墨迹 8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585946" y="1632443"/>
                <a:ext cx="184292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8" name="墨迹 87"/>
              <p14:cNvContentPartPr/>
              <p14:nvPr/>
            </p14:nvContentPartPr>
            <p14:xfrm>
              <a:off x="2767016" y="1606163"/>
              <a:ext cx="226080" cy="101520"/>
            </p14:xfrm>
          </p:contentPart>
        </mc:Choice>
        <mc:Fallback xmlns="">
          <p:pic>
            <p:nvPicPr>
              <p:cNvPr id="88" name="墨迹 8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59096" y="1590323"/>
                <a:ext cx="2426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9" name="墨迹 88"/>
              <p14:cNvContentPartPr/>
              <p14:nvPr/>
            </p14:nvContentPartPr>
            <p14:xfrm>
              <a:off x="2779976" y="1507523"/>
              <a:ext cx="236880" cy="375120"/>
            </p14:xfrm>
          </p:contentPart>
        </mc:Choice>
        <mc:Fallback xmlns="">
          <p:pic>
            <p:nvPicPr>
              <p:cNvPr id="89" name="墨迹 8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74584" y="1494923"/>
                <a:ext cx="251258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0" name="墨迹 89"/>
              <p14:cNvContentPartPr/>
              <p14:nvPr/>
            </p14:nvContentPartPr>
            <p14:xfrm>
              <a:off x="3154376" y="1512203"/>
              <a:ext cx="192600" cy="182520"/>
            </p14:xfrm>
          </p:contentPart>
        </mc:Choice>
        <mc:Fallback xmlns="">
          <p:pic>
            <p:nvPicPr>
              <p:cNvPr id="90" name="墨迹 89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149336" y="1496035"/>
                <a:ext cx="206280" cy="217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1" name="墨迹 90"/>
              <p14:cNvContentPartPr/>
              <p14:nvPr/>
            </p14:nvContentPartPr>
            <p14:xfrm>
              <a:off x="3169136" y="1617683"/>
              <a:ext cx="282960" cy="264600"/>
            </p14:xfrm>
          </p:contentPart>
        </mc:Choice>
        <mc:Fallback xmlns="">
          <p:pic>
            <p:nvPicPr>
              <p:cNvPr id="91" name="墨迹 9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60867" y="1602943"/>
                <a:ext cx="296982" cy="298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2" name="墨迹 91"/>
              <p14:cNvContentPartPr/>
              <p14:nvPr/>
            </p14:nvContentPartPr>
            <p14:xfrm>
              <a:off x="3457496" y="1379723"/>
              <a:ext cx="91800" cy="600480"/>
            </p14:xfrm>
          </p:contentPart>
        </mc:Choice>
        <mc:Fallback xmlns="">
          <p:pic>
            <p:nvPicPr>
              <p:cNvPr id="92" name="墨迹 91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452816" y="1371083"/>
                <a:ext cx="10404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3" name="墨迹 92"/>
              <p14:cNvContentPartPr/>
              <p14:nvPr/>
            </p14:nvContentPartPr>
            <p14:xfrm>
              <a:off x="3746936" y="1546043"/>
              <a:ext cx="128880" cy="321480"/>
            </p14:xfrm>
          </p:contentPart>
        </mc:Choice>
        <mc:Fallback xmlns="">
          <p:pic>
            <p:nvPicPr>
              <p:cNvPr id="93" name="墨迹 9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738656" y="1538491"/>
                <a:ext cx="145080" cy="347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4" name="墨迹 93"/>
              <p14:cNvContentPartPr/>
              <p14:nvPr/>
            </p14:nvContentPartPr>
            <p14:xfrm>
              <a:off x="3886616" y="1600403"/>
              <a:ext cx="315720" cy="277560"/>
            </p14:xfrm>
          </p:contentPart>
        </mc:Choice>
        <mc:Fallback xmlns="">
          <p:pic>
            <p:nvPicPr>
              <p:cNvPr id="94" name="墨迹 9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882656" y="1587100"/>
                <a:ext cx="329760" cy="309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5" name="墨迹 94"/>
              <p14:cNvContentPartPr/>
              <p14:nvPr/>
            </p14:nvContentPartPr>
            <p14:xfrm>
              <a:off x="4046096" y="1528403"/>
              <a:ext cx="12960" cy="1440"/>
            </p14:xfrm>
          </p:contentPart>
        </mc:Choice>
        <mc:Fallback xmlns="">
          <p:pic>
            <p:nvPicPr>
              <p:cNvPr id="95" name="墨迹 94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042723" y="1521563"/>
                <a:ext cx="18286" cy="13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6" name="墨迹 95"/>
              <p14:cNvContentPartPr/>
              <p14:nvPr/>
            </p14:nvContentPartPr>
            <p14:xfrm>
              <a:off x="4051496" y="1528403"/>
              <a:ext cx="84960" cy="50400"/>
            </p14:xfrm>
          </p:contentPart>
        </mc:Choice>
        <mc:Fallback xmlns="">
          <p:pic>
            <p:nvPicPr>
              <p:cNvPr id="96" name="墨迹 95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044326" y="1513643"/>
                <a:ext cx="10145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7" name="墨迹 96"/>
              <p14:cNvContentPartPr/>
              <p14:nvPr/>
            </p14:nvContentPartPr>
            <p14:xfrm>
              <a:off x="4288376" y="1520123"/>
              <a:ext cx="158040" cy="318240"/>
            </p14:xfrm>
          </p:contentPart>
        </mc:Choice>
        <mc:Fallback xmlns="">
          <p:pic>
            <p:nvPicPr>
              <p:cNvPr id="97" name="墨迹 96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280115" y="1509323"/>
                <a:ext cx="168815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8" name="墨迹 97"/>
              <p14:cNvContentPartPr/>
              <p14:nvPr/>
            </p14:nvContentPartPr>
            <p14:xfrm>
              <a:off x="4462976" y="1521563"/>
              <a:ext cx="196200" cy="161640"/>
            </p14:xfrm>
          </p:contentPart>
        </mc:Choice>
        <mc:Fallback xmlns="">
          <p:pic>
            <p:nvPicPr>
              <p:cNvPr id="98" name="墨迹 97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460096" y="1507913"/>
                <a:ext cx="207360" cy="193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9" name="墨迹 98"/>
              <p14:cNvContentPartPr/>
              <p14:nvPr/>
            </p14:nvContentPartPr>
            <p14:xfrm>
              <a:off x="4459016" y="1417163"/>
              <a:ext cx="272160" cy="411120"/>
            </p14:xfrm>
          </p:contentPart>
        </mc:Choice>
        <mc:Fallback xmlns="">
          <p:pic>
            <p:nvPicPr>
              <p:cNvPr id="99" name="墨迹 98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455056" y="1404574"/>
                <a:ext cx="286920" cy="442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0" name="墨迹 99"/>
              <p14:cNvContentPartPr/>
              <p14:nvPr/>
            </p14:nvContentPartPr>
            <p14:xfrm>
              <a:off x="825536" y="2394203"/>
              <a:ext cx="240840" cy="352800"/>
            </p14:xfrm>
          </p:contentPart>
        </mc:Choice>
        <mc:Fallback xmlns="">
          <p:pic>
            <p:nvPicPr>
              <p:cNvPr id="100" name="墨迹 99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16549" y="2379443"/>
                <a:ext cx="253781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1" name="墨迹 100"/>
              <p14:cNvContentPartPr/>
              <p14:nvPr/>
            </p14:nvContentPartPr>
            <p14:xfrm>
              <a:off x="1180136" y="2671763"/>
              <a:ext cx="27360" cy="41040"/>
            </p14:xfrm>
          </p:contentPart>
        </mc:Choice>
        <mc:Fallback xmlns="">
          <p:pic>
            <p:nvPicPr>
              <p:cNvPr id="101" name="墨迹 100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75096" y="2661683"/>
                <a:ext cx="406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2" name="墨迹 101"/>
              <p14:cNvContentPartPr/>
              <p14:nvPr/>
            </p14:nvContentPartPr>
            <p14:xfrm>
              <a:off x="1493696" y="2437043"/>
              <a:ext cx="2160" cy="2880"/>
            </p14:xfrm>
          </p:contentPart>
        </mc:Choice>
        <mc:Fallback xmlns="">
          <p:pic>
            <p:nvPicPr>
              <p:cNvPr id="102" name="墨迹 101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491716" y="2432051"/>
                <a:ext cx="6840" cy="13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3" name="墨迹 102"/>
              <p14:cNvContentPartPr/>
              <p14:nvPr/>
            </p14:nvContentPartPr>
            <p14:xfrm>
              <a:off x="1500896" y="2397803"/>
              <a:ext cx="161640" cy="53640"/>
            </p14:xfrm>
          </p:contentPart>
        </mc:Choice>
        <mc:Fallback xmlns="">
          <p:pic>
            <p:nvPicPr>
              <p:cNvPr id="103" name="墨迹 102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494776" y="2388505"/>
                <a:ext cx="175680" cy="768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4" name="墨迹 103"/>
              <p14:cNvContentPartPr/>
              <p14:nvPr/>
            </p14:nvContentPartPr>
            <p14:xfrm>
              <a:off x="1472096" y="2316443"/>
              <a:ext cx="227160" cy="376560"/>
            </p14:xfrm>
          </p:contentPart>
        </mc:Choice>
        <mc:Fallback xmlns="">
          <p:pic>
            <p:nvPicPr>
              <p:cNvPr id="104" name="墨迹 103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462032" y="2304203"/>
                <a:ext cx="242256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5" name="墨迹 104"/>
              <p14:cNvContentPartPr/>
              <p14:nvPr/>
            </p14:nvContentPartPr>
            <p14:xfrm>
              <a:off x="1761536" y="2252363"/>
              <a:ext cx="24480" cy="80280"/>
            </p14:xfrm>
          </p:contentPart>
        </mc:Choice>
        <mc:Fallback xmlns="">
          <p:pic>
            <p:nvPicPr>
              <p:cNvPr id="105" name="墨迹 104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55416" y="2241203"/>
                <a:ext cx="352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6" name="墨迹 105"/>
              <p14:cNvContentPartPr/>
              <p14:nvPr/>
            </p14:nvContentPartPr>
            <p14:xfrm>
              <a:off x="1673336" y="2248043"/>
              <a:ext cx="298080" cy="554040"/>
            </p14:xfrm>
          </p:contentPart>
        </mc:Choice>
        <mc:Fallback xmlns="">
          <p:pic>
            <p:nvPicPr>
              <p:cNvPr id="106" name="墨迹 105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668656" y="2237243"/>
                <a:ext cx="31248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7" name="墨迹 106"/>
              <p14:cNvContentPartPr/>
              <p14:nvPr/>
            </p14:nvContentPartPr>
            <p14:xfrm>
              <a:off x="2212976" y="2239763"/>
              <a:ext cx="86400" cy="71280"/>
            </p14:xfrm>
          </p:contentPart>
        </mc:Choice>
        <mc:Fallback xmlns="">
          <p:pic>
            <p:nvPicPr>
              <p:cNvPr id="107" name="墨迹 106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07936" y="2229017"/>
                <a:ext cx="100440" cy="97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8" name="墨迹 107"/>
              <p14:cNvContentPartPr/>
              <p14:nvPr/>
            </p14:nvContentPartPr>
            <p14:xfrm>
              <a:off x="2132336" y="2322563"/>
              <a:ext cx="236880" cy="50760"/>
            </p14:xfrm>
          </p:contentPart>
        </mc:Choice>
        <mc:Fallback xmlns="">
          <p:pic>
            <p:nvPicPr>
              <p:cNvPr id="108" name="墨迹 107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124776" y="2302902"/>
                <a:ext cx="254520" cy="90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9" name="墨迹 108"/>
              <p14:cNvContentPartPr/>
              <p14:nvPr/>
            </p14:nvContentPartPr>
            <p14:xfrm>
              <a:off x="2160056" y="2384843"/>
              <a:ext cx="71640" cy="312840"/>
            </p14:xfrm>
          </p:contentPart>
        </mc:Choice>
        <mc:Fallback xmlns="">
          <p:pic>
            <p:nvPicPr>
              <p:cNvPr id="109" name="墨迹 108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149616" y="2375134"/>
                <a:ext cx="86760" cy="343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0" name="墨迹 109"/>
              <p14:cNvContentPartPr/>
              <p14:nvPr/>
            </p14:nvContentPartPr>
            <p14:xfrm>
              <a:off x="2121536" y="2422283"/>
              <a:ext cx="258480" cy="92880"/>
            </p14:xfrm>
          </p:contentPart>
        </mc:Choice>
        <mc:Fallback xmlns="">
          <p:pic>
            <p:nvPicPr>
              <p:cNvPr id="110" name="墨迹 109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114336" y="2412959"/>
                <a:ext cx="275040" cy="117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1" name="墨迹 110"/>
              <p14:cNvContentPartPr/>
              <p14:nvPr/>
            </p14:nvContentPartPr>
            <p14:xfrm>
              <a:off x="2262656" y="2423363"/>
              <a:ext cx="18360" cy="104760"/>
            </p14:xfrm>
          </p:contentPart>
        </mc:Choice>
        <mc:Fallback xmlns="">
          <p:pic>
            <p:nvPicPr>
              <p:cNvPr id="111" name="墨迹 110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254535" y="2411483"/>
                <a:ext cx="30365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2" name="墨迹 111"/>
              <p14:cNvContentPartPr/>
              <p14:nvPr/>
            </p14:nvContentPartPr>
            <p14:xfrm>
              <a:off x="2187416" y="2376563"/>
              <a:ext cx="308520" cy="312840"/>
            </p14:xfrm>
          </p:contentPart>
        </mc:Choice>
        <mc:Fallback xmlns="">
          <p:pic>
            <p:nvPicPr>
              <p:cNvPr id="112" name="墨迹 111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181663" y="2362899"/>
                <a:ext cx="321105" cy="347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3" name="墨迹 112"/>
              <p14:cNvContentPartPr/>
              <p14:nvPr/>
            </p14:nvContentPartPr>
            <p14:xfrm>
              <a:off x="2618696" y="2376563"/>
              <a:ext cx="268200" cy="322920"/>
            </p14:xfrm>
          </p:contentPart>
        </mc:Choice>
        <mc:Fallback xmlns="">
          <p:pic>
            <p:nvPicPr>
              <p:cNvPr id="113" name="墨迹 112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613303" y="2357145"/>
                <a:ext cx="282940" cy="361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4" name="墨迹 113"/>
              <p14:cNvContentPartPr/>
              <p14:nvPr/>
            </p14:nvContentPartPr>
            <p14:xfrm>
              <a:off x="2824256" y="2524523"/>
              <a:ext cx="75240" cy="65880"/>
            </p14:xfrm>
          </p:contentPart>
        </mc:Choice>
        <mc:Fallback xmlns="">
          <p:pic>
            <p:nvPicPr>
              <p:cNvPr id="114" name="墨迹 113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819240" y="2514140"/>
                <a:ext cx="87780" cy="94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5" name="墨迹 114"/>
              <p14:cNvContentPartPr/>
              <p14:nvPr/>
            </p14:nvContentPartPr>
            <p14:xfrm>
              <a:off x="3075536" y="2229683"/>
              <a:ext cx="365040" cy="439920"/>
            </p14:xfrm>
          </p:contentPart>
        </mc:Choice>
        <mc:Fallback xmlns="">
          <p:pic>
            <p:nvPicPr>
              <p:cNvPr id="115" name="墨迹 114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067976" y="2214575"/>
                <a:ext cx="381960" cy="473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6" name="墨迹 115"/>
              <p14:cNvContentPartPr/>
              <p14:nvPr/>
            </p14:nvContentPartPr>
            <p14:xfrm>
              <a:off x="3317816" y="2446403"/>
              <a:ext cx="55080" cy="429480"/>
            </p14:xfrm>
          </p:contentPart>
        </mc:Choice>
        <mc:Fallback xmlns="">
          <p:pic>
            <p:nvPicPr>
              <p:cNvPr id="116" name="墨迹 115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311696" y="2433814"/>
                <a:ext cx="70920" cy="460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7" name="墨迹 116"/>
              <p14:cNvContentPartPr/>
              <p14:nvPr/>
            </p14:nvContentPartPr>
            <p14:xfrm>
              <a:off x="3703016" y="2342003"/>
              <a:ext cx="72000" cy="36000"/>
            </p14:xfrm>
          </p:contentPart>
        </mc:Choice>
        <mc:Fallback xmlns="">
          <p:pic>
            <p:nvPicPr>
              <p:cNvPr id="117" name="墨迹 116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696926" y="2330483"/>
                <a:ext cx="86328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8" name="墨迹 117"/>
              <p14:cNvContentPartPr/>
              <p14:nvPr/>
            </p14:nvContentPartPr>
            <p14:xfrm>
              <a:off x="3604016" y="2434883"/>
              <a:ext cx="227880" cy="202320"/>
            </p14:xfrm>
          </p:contentPart>
        </mc:Choice>
        <mc:Fallback xmlns="">
          <p:pic>
            <p:nvPicPr>
              <p:cNvPr id="118" name="墨迹 117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598984" y="2415837"/>
                <a:ext cx="242257" cy="238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9" name="墨迹 118"/>
              <p14:cNvContentPartPr/>
              <p14:nvPr/>
            </p14:nvContentPartPr>
            <p14:xfrm>
              <a:off x="3763856" y="2508323"/>
              <a:ext cx="51120" cy="158760"/>
            </p14:xfrm>
          </p:contentPart>
        </mc:Choice>
        <mc:Fallback xmlns="">
          <p:pic>
            <p:nvPicPr>
              <p:cNvPr id="119" name="墨迹 118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758136" y="2495392"/>
                <a:ext cx="65419" cy="190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0" name="墨迹 119"/>
              <p14:cNvContentPartPr/>
              <p14:nvPr/>
            </p14:nvContentPartPr>
            <p14:xfrm>
              <a:off x="3989216" y="2393123"/>
              <a:ext cx="68040" cy="105840"/>
            </p14:xfrm>
          </p:contentPart>
        </mc:Choice>
        <mc:Fallback xmlns="">
          <p:pic>
            <p:nvPicPr>
              <p:cNvPr id="120" name="墨迹 119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982412" y="2374108"/>
                <a:ext cx="84155" cy="138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1" name="墨迹 120"/>
              <p14:cNvContentPartPr/>
              <p14:nvPr/>
            </p14:nvContentPartPr>
            <p14:xfrm>
              <a:off x="3991016" y="2459363"/>
              <a:ext cx="134640" cy="213840"/>
            </p14:xfrm>
          </p:contentPart>
        </mc:Choice>
        <mc:Fallback xmlns="">
          <p:pic>
            <p:nvPicPr>
              <p:cNvPr id="121" name="墨迹 120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984536" y="2450003"/>
                <a:ext cx="1458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2" name="墨迹 121"/>
              <p14:cNvContentPartPr/>
              <p14:nvPr/>
            </p14:nvContentPartPr>
            <p14:xfrm>
              <a:off x="4147256" y="2277203"/>
              <a:ext cx="106560" cy="239400"/>
            </p14:xfrm>
          </p:contentPart>
        </mc:Choice>
        <mc:Fallback xmlns="">
          <p:pic>
            <p:nvPicPr>
              <p:cNvPr id="122" name="墨迹 121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139004" y="2259949"/>
                <a:ext cx="122705" cy="273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3" name="墨迹 122"/>
              <p14:cNvContentPartPr/>
              <p14:nvPr/>
            </p14:nvContentPartPr>
            <p14:xfrm>
              <a:off x="4046096" y="2467643"/>
              <a:ext cx="275400" cy="108000"/>
            </p14:xfrm>
          </p:contentPart>
        </mc:Choice>
        <mc:Fallback xmlns="">
          <p:pic>
            <p:nvPicPr>
              <p:cNvPr id="123" name="墨迹 122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041063" y="2448563"/>
                <a:ext cx="289781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4" name="墨迹 123"/>
              <p14:cNvContentPartPr/>
              <p14:nvPr/>
            </p14:nvContentPartPr>
            <p14:xfrm>
              <a:off x="4145096" y="2506883"/>
              <a:ext cx="180720" cy="210600"/>
            </p14:xfrm>
          </p:contentPart>
        </mc:Choice>
        <mc:Fallback xmlns="">
          <p:pic>
            <p:nvPicPr>
              <p:cNvPr id="124" name="墨迹 123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135036" y="2495723"/>
                <a:ext cx="200481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5" name="墨迹 124"/>
              <p14:cNvContentPartPr/>
              <p14:nvPr/>
            </p14:nvContentPartPr>
            <p14:xfrm>
              <a:off x="942896" y="3234443"/>
              <a:ext cx="124920" cy="354240"/>
            </p14:xfrm>
          </p:contentPart>
        </mc:Choice>
        <mc:Fallback xmlns="">
          <p:pic>
            <p:nvPicPr>
              <p:cNvPr id="125" name="墨迹 124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35717" y="3215723"/>
                <a:ext cx="141432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6" name="墨迹 125"/>
              <p14:cNvContentPartPr/>
              <p14:nvPr/>
            </p14:nvContentPartPr>
            <p14:xfrm>
              <a:off x="1216856" y="3537563"/>
              <a:ext cx="11160" cy="44280"/>
            </p14:xfrm>
          </p:contentPart>
        </mc:Choice>
        <mc:Fallback xmlns="">
          <p:pic>
            <p:nvPicPr>
              <p:cNvPr id="126" name="墨迹 125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209296" y="3527123"/>
                <a:ext cx="262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27" name="墨迹 126"/>
              <p14:cNvContentPartPr/>
              <p14:nvPr/>
            </p14:nvContentPartPr>
            <p14:xfrm>
              <a:off x="1543016" y="3202043"/>
              <a:ext cx="68040" cy="319680"/>
            </p14:xfrm>
          </p:contentPart>
        </mc:Choice>
        <mc:Fallback xmlns="">
          <p:pic>
            <p:nvPicPr>
              <p:cNvPr id="127" name="墨迹 126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537616" y="3191243"/>
                <a:ext cx="766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28" name="墨迹 127"/>
              <p14:cNvContentPartPr/>
              <p14:nvPr/>
            </p14:nvContentPartPr>
            <p14:xfrm>
              <a:off x="1708616" y="3082523"/>
              <a:ext cx="210960" cy="483120"/>
            </p14:xfrm>
          </p:contentPart>
        </mc:Choice>
        <mc:Fallback xmlns="">
          <p:pic>
            <p:nvPicPr>
              <p:cNvPr id="128" name="墨迹 127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04303" y="3065243"/>
                <a:ext cx="225695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9" name="墨迹 128"/>
              <p14:cNvContentPartPr/>
              <p14:nvPr/>
            </p14:nvContentPartPr>
            <p14:xfrm>
              <a:off x="1589096" y="3182243"/>
              <a:ext cx="185400" cy="283680"/>
            </p14:xfrm>
          </p:contentPart>
        </mc:Choice>
        <mc:Fallback xmlns="">
          <p:pic>
            <p:nvPicPr>
              <p:cNvPr id="129" name="墨迹 128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583696" y="3170378"/>
                <a:ext cx="199800" cy="315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30" name="墨迹 129"/>
              <p14:cNvContentPartPr/>
              <p14:nvPr/>
            </p14:nvContentPartPr>
            <p14:xfrm>
              <a:off x="1640936" y="3294923"/>
              <a:ext cx="200160" cy="61920"/>
            </p14:xfrm>
          </p:contentPart>
        </mc:Choice>
        <mc:Fallback xmlns="">
          <p:pic>
            <p:nvPicPr>
              <p:cNvPr id="130" name="墨迹 129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635905" y="3284123"/>
                <a:ext cx="213815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31" name="墨迹 130"/>
              <p14:cNvContentPartPr/>
              <p14:nvPr/>
            </p14:nvContentPartPr>
            <p14:xfrm>
              <a:off x="1698896" y="3369443"/>
              <a:ext cx="149400" cy="148680"/>
            </p14:xfrm>
          </p:contentPart>
        </mc:Choice>
        <mc:Fallback xmlns="">
          <p:pic>
            <p:nvPicPr>
              <p:cNvPr id="131" name="墨迹 130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689176" y="3352564"/>
                <a:ext cx="164520" cy="185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2" name="墨迹 131"/>
              <p14:cNvContentPartPr/>
              <p14:nvPr/>
            </p14:nvContentPartPr>
            <p14:xfrm>
              <a:off x="2110016" y="3186923"/>
              <a:ext cx="92520" cy="275400"/>
            </p14:xfrm>
          </p:contentPart>
        </mc:Choice>
        <mc:Fallback xmlns="">
          <p:pic>
            <p:nvPicPr>
              <p:cNvPr id="132" name="墨迹 131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101736" y="3173243"/>
                <a:ext cx="10980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3" name="墨迹 132"/>
              <p14:cNvContentPartPr/>
              <p14:nvPr/>
            </p14:nvContentPartPr>
            <p14:xfrm>
              <a:off x="2233496" y="3279803"/>
              <a:ext cx="253080" cy="180000"/>
            </p14:xfrm>
          </p:contentPart>
        </mc:Choice>
        <mc:Fallback xmlns="">
          <p:pic>
            <p:nvPicPr>
              <p:cNvPr id="133" name="墨迹 132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225947" y="3265403"/>
                <a:ext cx="269257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4" name="墨迹 133"/>
              <p14:cNvContentPartPr/>
              <p14:nvPr/>
            </p14:nvContentPartPr>
            <p14:xfrm>
              <a:off x="2409896" y="3160643"/>
              <a:ext cx="60480" cy="83520"/>
            </p14:xfrm>
          </p:contentPart>
        </mc:Choice>
        <mc:Fallback xmlns="">
          <p:pic>
            <p:nvPicPr>
              <p:cNvPr id="134" name="墨迹 133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402696" y="3146663"/>
                <a:ext cx="74520" cy="107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5" name="墨迹 134"/>
              <p14:cNvContentPartPr/>
              <p14:nvPr/>
            </p14:nvContentPartPr>
            <p14:xfrm>
              <a:off x="2590616" y="3224363"/>
              <a:ext cx="125280" cy="279720"/>
            </p14:xfrm>
          </p:contentPart>
        </mc:Choice>
        <mc:Fallback xmlns="">
          <p:pic>
            <p:nvPicPr>
              <p:cNvPr id="135" name="墨迹 134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582336" y="3212123"/>
                <a:ext cx="13860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6" name="墨迹 135"/>
              <p14:cNvContentPartPr/>
              <p14:nvPr/>
            </p14:nvContentPartPr>
            <p14:xfrm>
              <a:off x="2772776" y="3231203"/>
              <a:ext cx="152640" cy="152280"/>
            </p14:xfrm>
          </p:contentPart>
        </mc:Choice>
        <mc:Fallback xmlns="">
          <p:pic>
            <p:nvPicPr>
              <p:cNvPr id="136" name="墨迹 135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768107" y="3217523"/>
                <a:ext cx="163774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37" name="墨迹 136"/>
              <p14:cNvContentPartPr/>
              <p14:nvPr/>
            </p14:nvContentPartPr>
            <p14:xfrm>
              <a:off x="2805896" y="3167483"/>
              <a:ext cx="203760" cy="350640"/>
            </p14:xfrm>
          </p:contentPart>
        </mc:Choice>
        <mc:Fallback xmlns="">
          <p:pic>
            <p:nvPicPr>
              <p:cNvPr id="137" name="墨迹 136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801936" y="3153457"/>
                <a:ext cx="217800" cy="384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38" name="墨迹 137"/>
              <p14:cNvContentPartPr/>
              <p14:nvPr/>
            </p14:nvContentPartPr>
            <p14:xfrm>
              <a:off x="3209456" y="3193763"/>
              <a:ext cx="115920" cy="73440"/>
            </p14:xfrm>
          </p:contentPart>
        </mc:Choice>
        <mc:Fallback xmlns="">
          <p:pic>
            <p:nvPicPr>
              <p:cNvPr id="138" name="墨迹 137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201561" y="3178359"/>
                <a:ext cx="132429" cy="106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39" name="墨迹 138"/>
              <p14:cNvContentPartPr/>
              <p14:nvPr/>
            </p14:nvContentPartPr>
            <p14:xfrm>
              <a:off x="3196136" y="3154523"/>
              <a:ext cx="205920" cy="365760"/>
            </p14:xfrm>
          </p:contentPart>
        </mc:Choice>
        <mc:Fallback xmlns="">
          <p:pic>
            <p:nvPicPr>
              <p:cNvPr id="139" name="墨迹 138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186776" y="3136523"/>
                <a:ext cx="22680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40" name="墨迹 139"/>
              <p14:cNvContentPartPr/>
              <p14:nvPr/>
            </p14:nvContentPartPr>
            <p14:xfrm>
              <a:off x="3591056" y="3126803"/>
              <a:ext cx="101160" cy="125640"/>
            </p14:xfrm>
          </p:contentPart>
        </mc:Choice>
        <mc:Fallback xmlns="">
          <p:pic>
            <p:nvPicPr>
              <p:cNvPr id="140" name="墨迹 139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588186" y="3115283"/>
                <a:ext cx="112639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41" name="墨迹 140"/>
              <p14:cNvContentPartPr/>
              <p14:nvPr/>
            </p14:nvContentPartPr>
            <p14:xfrm>
              <a:off x="3548936" y="3231203"/>
              <a:ext cx="168840" cy="225360"/>
            </p14:xfrm>
          </p:contentPart>
        </mc:Choice>
        <mc:Fallback xmlns="">
          <p:pic>
            <p:nvPicPr>
              <p:cNvPr id="141" name="墨迹 140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543188" y="3213951"/>
                <a:ext cx="182850" cy="261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42" name="墨迹 141"/>
              <p14:cNvContentPartPr/>
              <p14:nvPr/>
            </p14:nvContentPartPr>
            <p14:xfrm>
              <a:off x="3670256" y="3340283"/>
              <a:ext cx="91800" cy="26640"/>
            </p14:xfrm>
          </p:contentPart>
        </mc:Choice>
        <mc:Fallback xmlns="">
          <p:pic>
            <p:nvPicPr>
              <p:cNvPr id="142" name="墨迹 141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665216" y="3327323"/>
                <a:ext cx="1044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43" name="墨迹 142"/>
              <p14:cNvContentPartPr/>
              <p14:nvPr/>
            </p14:nvContentPartPr>
            <p14:xfrm>
              <a:off x="3778256" y="3056963"/>
              <a:ext cx="117360" cy="172440"/>
            </p14:xfrm>
          </p:contentPart>
        </mc:Choice>
        <mc:Fallback xmlns="">
          <p:pic>
            <p:nvPicPr>
              <p:cNvPr id="143" name="墨迹 142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773576" y="3045467"/>
                <a:ext cx="131760" cy="200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44" name="墨迹 143"/>
              <p14:cNvContentPartPr/>
              <p14:nvPr/>
            </p14:nvContentPartPr>
            <p14:xfrm>
              <a:off x="3798416" y="3128243"/>
              <a:ext cx="135720" cy="51120"/>
            </p14:xfrm>
          </p:contentPart>
        </mc:Choice>
        <mc:Fallback xmlns="">
          <p:pic>
            <p:nvPicPr>
              <p:cNvPr id="144" name="墨迹 143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793376" y="3118523"/>
                <a:ext cx="1490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45" name="墨迹 144"/>
              <p14:cNvContentPartPr/>
              <p14:nvPr/>
            </p14:nvContentPartPr>
            <p14:xfrm>
              <a:off x="3736136" y="3219683"/>
              <a:ext cx="223920" cy="92880"/>
            </p14:xfrm>
          </p:contentPart>
        </mc:Choice>
        <mc:Fallback xmlns="">
          <p:pic>
            <p:nvPicPr>
              <p:cNvPr id="145" name="墨迹 144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729307" y="3204263"/>
                <a:ext cx="238656" cy="1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46" name="墨迹 145"/>
              <p14:cNvContentPartPr/>
              <p14:nvPr/>
            </p14:nvContentPartPr>
            <p14:xfrm>
              <a:off x="3719936" y="3206723"/>
              <a:ext cx="172440" cy="233280"/>
            </p14:xfrm>
          </p:contentPart>
        </mc:Choice>
        <mc:Fallback xmlns="">
          <p:pic>
            <p:nvPicPr>
              <p:cNvPr id="146" name="墨迹 145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715266" y="3189083"/>
                <a:ext cx="184295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47" name="墨迹 146"/>
              <p14:cNvContentPartPr/>
              <p14:nvPr/>
            </p14:nvContentPartPr>
            <p14:xfrm>
              <a:off x="3719936" y="3328763"/>
              <a:ext cx="106560" cy="111600"/>
            </p14:xfrm>
          </p:contentPart>
        </mc:Choice>
        <mc:Fallback xmlns="">
          <p:pic>
            <p:nvPicPr>
              <p:cNvPr id="147" name="墨迹 146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715631" y="3318323"/>
                <a:ext cx="115888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48" name="墨迹 147"/>
              <p14:cNvContentPartPr/>
              <p14:nvPr/>
            </p14:nvContentPartPr>
            <p14:xfrm>
              <a:off x="3858896" y="3320843"/>
              <a:ext cx="191520" cy="119160"/>
            </p14:xfrm>
          </p:contentPart>
        </mc:Choice>
        <mc:Fallback xmlns="">
          <p:pic>
            <p:nvPicPr>
              <p:cNvPr id="148" name="墨迹 147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853856" y="3305769"/>
                <a:ext cx="205200" cy="151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49" name="墨迹 148"/>
              <p14:cNvContentPartPr/>
              <p14:nvPr/>
            </p14:nvContentPartPr>
            <p14:xfrm>
              <a:off x="3861056" y="3267203"/>
              <a:ext cx="46080" cy="427320"/>
            </p14:xfrm>
          </p:contentPart>
        </mc:Choice>
        <mc:Fallback xmlns="">
          <p:pic>
            <p:nvPicPr>
              <p:cNvPr id="149" name="墨迹 148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856376" y="3251363"/>
                <a:ext cx="6048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50" name="墨迹 149"/>
              <p14:cNvContentPartPr/>
              <p14:nvPr/>
            </p14:nvContentPartPr>
            <p14:xfrm>
              <a:off x="4123496" y="3175403"/>
              <a:ext cx="108720" cy="31680"/>
            </p14:xfrm>
          </p:contentPart>
        </mc:Choice>
        <mc:Fallback xmlns="">
          <p:pic>
            <p:nvPicPr>
              <p:cNvPr id="150" name="墨迹 149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117037" y="3162443"/>
                <a:ext cx="123072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51" name="墨迹 150"/>
              <p14:cNvContentPartPr/>
              <p14:nvPr/>
            </p14:nvContentPartPr>
            <p14:xfrm>
              <a:off x="4165616" y="3252443"/>
              <a:ext cx="79560" cy="177840"/>
            </p14:xfrm>
          </p:contentPart>
        </mc:Choice>
        <mc:Fallback xmlns="">
          <p:pic>
            <p:nvPicPr>
              <p:cNvPr id="151" name="墨迹 150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155536" y="3242024"/>
                <a:ext cx="97560" cy="209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52" name="墨迹 151"/>
              <p14:cNvContentPartPr/>
              <p14:nvPr/>
            </p14:nvContentPartPr>
            <p14:xfrm>
              <a:off x="4172816" y="3276563"/>
              <a:ext cx="115560" cy="70920"/>
            </p14:xfrm>
          </p:contentPart>
        </mc:Choice>
        <mc:Fallback xmlns="">
          <p:pic>
            <p:nvPicPr>
              <p:cNvPr id="152" name="墨迹 151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164536" y="3265763"/>
                <a:ext cx="1317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53" name="墨迹 152"/>
              <p14:cNvContentPartPr/>
              <p14:nvPr/>
            </p14:nvContentPartPr>
            <p14:xfrm>
              <a:off x="4288376" y="3067763"/>
              <a:ext cx="7560" cy="19800"/>
            </p14:xfrm>
          </p:contentPart>
        </mc:Choice>
        <mc:Fallback xmlns="">
          <p:pic>
            <p:nvPicPr>
              <p:cNvPr id="153" name="墨迹 152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283221" y="3058763"/>
                <a:ext cx="18556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54" name="墨迹 153"/>
              <p14:cNvContentPartPr/>
              <p14:nvPr/>
            </p14:nvContentPartPr>
            <p14:xfrm>
              <a:off x="4303136" y="3094043"/>
              <a:ext cx="242280" cy="341280"/>
            </p14:xfrm>
          </p:contentPart>
        </mc:Choice>
        <mc:Fallback xmlns="">
          <p:pic>
            <p:nvPicPr>
              <p:cNvPr id="154" name="墨迹 153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292711" y="3076781"/>
                <a:ext cx="262770" cy="377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55" name="墨迹 154"/>
              <p14:cNvContentPartPr/>
              <p14:nvPr/>
            </p14:nvContentPartPr>
            <p14:xfrm>
              <a:off x="4583936" y="3163883"/>
              <a:ext cx="218520" cy="167040"/>
            </p14:xfrm>
          </p:contentPart>
        </mc:Choice>
        <mc:Fallback xmlns="">
          <p:pic>
            <p:nvPicPr>
              <p:cNvPr id="155" name="墨迹 154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578185" y="3149873"/>
                <a:ext cx="233256" cy="20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56" name="墨迹 155"/>
              <p14:cNvContentPartPr/>
              <p14:nvPr/>
            </p14:nvContentPartPr>
            <p14:xfrm>
              <a:off x="4725056" y="3123203"/>
              <a:ext cx="3960" cy="21240"/>
            </p14:xfrm>
          </p:contentPart>
        </mc:Choice>
        <mc:Fallback xmlns="">
          <p:pic>
            <p:nvPicPr>
              <p:cNvPr id="156" name="墨迹 155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718456" y="3109043"/>
                <a:ext cx="14520" cy="43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57" name="墨迹 156"/>
              <p14:cNvContentPartPr/>
              <p14:nvPr/>
            </p14:nvContentPartPr>
            <p14:xfrm>
              <a:off x="4725056" y="3111683"/>
              <a:ext cx="31320" cy="393840"/>
            </p14:xfrm>
          </p:contentPart>
        </mc:Choice>
        <mc:Fallback xmlns="">
          <p:pic>
            <p:nvPicPr>
              <p:cNvPr id="157" name="墨迹 156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714379" y="3094763"/>
                <a:ext cx="44845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58" name="墨迹 157"/>
              <p14:cNvContentPartPr/>
              <p14:nvPr/>
            </p14:nvContentPartPr>
            <p14:xfrm>
              <a:off x="4815056" y="3077843"/>
              <a:ext cx="169200" cy="349560"/>
            </p14:xfrm>
          </p:contentPart>
        </mc:Choice>
        <mc:Fallback xmlns="">
          <p:pic>
            <p:nvPicPr>
              <p:cNvPr id="158" name="墨迹 157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808576" y="3056963"/>
                <a:ext cx="1868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59" name="墨迹 158"/>
              <p14:cNvContentPartPr/>
              <p14:nvPr/>
            </p14:nvContentPartPr>
            <p14:xfrm>
              <a:off x="880616" y="4025363"/>
              <a:ext cx="233280" cy="269280"/>
            </p14:xfrm>
          </p:contentPart>
        </mc:Choice>
        <mc:Fallback xmlns="">
          <p:pic>
            <p:nvPicPr>
              <p:cNvPr id="159" name="墨迹 158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70911" y="4010982"/>
                <a:ext cx="250174" cy="303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60" name="墨迹 159"/>
              <p14:cNvContentPartPr/>
              <p14:nvPr/>
            </p14:nvContentPartPr>
            <p14:xfrm>
              <a:off x="987176" y="4093763"/>
              <a:ext cx="51480" cy="320400"/>
            </p14:xfrm>
          </p:contentPart>
        </mc:Choice>
        <mc:Fallback xmlns="">
          <p:pic>
            <p:nvPicPr>
              <p:cNvPr id="160" name="墨迹 159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78238" y="4080803"/>
                <a:ext cx="6435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61" name="墨迹 160"/>
              <p14:cNvContentPartPr/>
              <p14:nvPr/>
            </p14:nvContentPartPr>
            <p14:xfrm>
              <a:off x="1207496" y="4299323"/>
              <a:ext cx="9720" cy="48960"/>
            </p14:xfrm>
          </p:contentPart>
        </mc:Choice>
        <mc:Fallback xmlns="">
          <p:pic>
            <p:nvPicPr>
              <p:cNvPr id="161" name="墨迹 160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199576" y="4288523"/>
                <a:ext cx="248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62" name="墨迹 161"/>
              <p14:cNvContentPartPr/>
              <p14:nvPr/>
            </p14:nvContentPartPr>
            <p14:xfrm>
              <a:off x="1589096" y="4013843"/>
              <a:ext cx="231480" cy="305280"/>
            </p14:xfrm>
          </p:contentPart>
        </mc:Choice>
        <mc:Fallback xmlns="">
          <p:pic>
            <p:nvPicPr>
              <p:cNvPr id="162" name="墨迹 161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578672" y="3994426"/>
                <a:ext cx="246217" cy="345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63" name="墨迹 162"/>
              <p14:cNvContentPartPr/>
              <p14:nvPr/>
            </p14:nvContentPartPr>
            <p14:xfrm>
              <a:off x="1697816" y="4145963"/>
              <a:ext cx="10800" cy="5040"/>
            </p14:xfrm>
          </p:contentPart>
        </mc:Choice>
        <mc:Fallback xmlns="">
          <p:pic>
            <p:nvPicPr>
              <p:cNvPr id="163" name="墨迹 162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693921" y="4141103"/>
                <a:ext cx="17174" cy="17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64" name="墨迹 163"/>
              <p14:cNvContentPartPr/>
              <p14:nvPr/>
            </p14:nvContentPartPr>
            <p14:xfrm>
              <a:off x="1701056" y="4128323"/>
              <a:ext cx="147240" cy="211680"/>
            </p14:xfrm>
          </p:contentPart>
        </mc:Choice>
        <mc:Fallback xmlns="">
          <p:pic>
            <p:nvPicPr>
              <p:cNvPr id="164" name="墨迹 163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692437" y="4109635"/>
                <a:ext cx="160168" cy="249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65" name="墨迹 164"/>
              <p14:cNvContentPartPr/>
              <p14:nvPr/>
            </p14:nvContentPartPr>
            <p14:xfrm>
              <a:off x="1897976" y="4095923"/>
              <a:ext cx="157320" cy="201960"/>
            </p14:xfrm>
          </p:contentPart>
        </mc:Choice>
        <mc:Fallback xmlns="">
          <p:pic>
            <p:nvPicPr>
              <p:cNvPr id="165" name="墨迹 164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890433" y="4079392"/>
                <a:ext cx="169891" cy="239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66" name="墨迹 165"/>
              <p14:cNvContentPartPr/>
              <p14:nvPr/>
            </p14:nvContentPartPr>
            <p14:xfrm>
              <a:off x="2143136" y="4013843"/>
              <a:ext cx="239040" cy="312120"/>
            </p14:xfrm>
          </p:contentPart>
        </mc:Choice>
        <mc:Fallback xmlns="">
          <p:pic>
            <p:nvPicPr>
              <p:cNvPr id="166" name="墨迹 165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133416" y="3996223"/>
                <a:ext cx="258480" cy="349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67" name="墨迹 166"/>
              <p14:cNvContentPartPr/>
              <p14:nvPr/>
            </p14:nvContentPartPr>
            <p14:xfrm>
              <a:off x="910136" y="4842563"/>
              <a:ext cx="156240" cy="341280"/>
            </p14:xfrm>
          </p:contentPart>
        </mc:Choice>
        <mc:Fallback xmlns="">
          <p:pic>
            <p:nvPicPr>
              <p:cNvPr id="167" name="墨迹 166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06896" y="4827459"/>
                <a:ext cx="170640" cy="377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68" name="墨迹 167"/>
              <p14:cNvContentPartPr/>
              <p14:nvPr/>
            </p14:nvContentPartPr>
            <p14:xfrm>
              <a:off x="959816" y="4922483"/>
              <a:ext cx="141480" cy="36000"/>
            </p14:xfrm>
          </p:contentPart>
        </mc:Choice>
        <mc:Fallback xmlns="">
          <p:pic>
            <p:nvPicPr>
              <p:cNvPr id="168" name="墨迹 167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953336" y="4909651"/>
                <a:ext cx="151920" cy="56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9" name="墨迹 168"/>
              <p14:cNvContentPartPr/>
              <p14:nvPr/>
            </p14:nvContentPartPr>
            <p14:xfrm>
              <a:off x="1242416" y="5124443"/>
              <a:ext cx="29520" cy="54720"/>
            </p14:xfrm>
          </p:contentPart>
        </mc:Choice>
        <mc:Fallback xmlns="">
          <p:pic>
            <p:nvPicPr>
              <p:cNvPr id="169" name="墨迹 168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233880" y="5111843"/>
                <a:ext cx="41257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70" name="墨迹 169"/>
              <p14:cNvContentPartPr/>
              <p14:nvPr/>
            </p14:nvContentPartPr>
            <p14:xfrm>
              <a:off x="1545176" y="4824923"/>
              <a:ext cx="194760" cy="381960"/>
            </p14:xfrm>
          </p:contentPart>
        </mc:Choice>
        <mc:Fallback xmlns="">
          <p:pic>
            <p:nvPicPr>
              <p:cNvPr id="170" name="墨迹 169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535096" y="4814123"/>
                <a:ext cx="21600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71" name="墨迹 170"/>
              <p14:cNvContentPartPr/>
              <p14:nvPr/>
            </p14:nvContentPartPr>
            <p14:xfrm>
              <a:off x="1732376" y="4994483"/>
              <a:ext cx="159480" cy="89640"/>
            </p14:xfrm>
          </p:contentPart>
        </mc:Choice>
        <mc:Fallback xmlns="">
          <p:pic>
            <p:nvPicPr>
              <p:cNvPr id="171" name="墨迹 170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728066" y="4983323"/>
                <a:ext cx="167741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72" name="墨迹 171"/>
              <p14:cNvContentPartPr/>
              <p14:nvPr/>
            </p14:nvContentPartPr>
            <p14:xfrm>
              <a:off x="2053856" y="4844363"/>
              <a:ext cx="181080" cy="327960"/>
            </p14:xfrm>
          </p:contentPart>
        </mc:Choice>
        <mc:Fallback xmlns="">
          <p:pic>
            <p:nvPicPr>
              <p:cNvPr id="172" name="墨迹 171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044874" y="4829260"/>
                <a:ext cx="192936" cy="365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73" name="墨迹 172"/>
              <p14:cNvContentPartPr/>
              <p14:nvPr/>
            </p14:nvContentPartPr>
            <p14:xfrm>
              <a:off x="2268056" y="4748243"/>
              <a:ext cx="114120" cy="209160"/>
            </p14:xfrm>
          </p:contentPart>
        </mc:Choice>
        <mc:Fallback xmlns="">
          <p:pic>
            <p:nvPicPr>
              <p:cNvPr id="173" name="墨迹 172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261576" y="4729163"/>
                <a:ext cx="12924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74" name="墨迹 173"/>
              <p14:cNvContentPartPr/>
              <p14:nvPr/>
            </p14:nvContentPartPr>
            <p14:xfrm>
              <a:off x="2228096" y="4914563"/>
              <a:ext cx="155880" cy="66960"/>
            </p14:xfrm>
          </p:contentPart>
        </mc:Choice>
        <mc:Fallback xmlns="">
          <p:pic>
            <p:nvPicPr>
              <p:cNvPr id="174" name="墨迹 173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220553" y="4898808"/>
                <a:ext cx="170247" cy="99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5" name="墨迹 174"/>
              <p14:cNvContentPartPr/>
              <p14:nvPr/>
            </p14:nvContentPartPr>
            <p14:xfrm>
              <a:off x="2259056" y="5003843"/>
              <a:ext cx="21960" cy="209160"/>
            </p14:xfrm>
          </p:contentPart>
        </mc:Choice>
        <mc:Fallback xmlns="">
          <p:pic>
            <p:nvPicPr>
              <p:cNvPr id="175" name="墨迹 174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250776" y="4994123"/>
                <a:ext cx="378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6" name="墨迹 175"/>
              <p14:cNvContentPartPr/>
              <p14:nvPr/>
            </p14:nvContentPartPr>
            <p14:xfrm>
              <a:off x="2290376" y="5017163"/>
              <a:ext cx="152280" cy="150120"/>
            </p14:xfrm>
          </p:contentPart>
        </mc:Choice>
        <mc:Fallback xmlns="">
          <p:pic>
            <p:nvPicPr>
              <p:cNvPr id="176" name="墨迹 175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284976" y="5000603"/>
                <a:ext cx="164880" cy="18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292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3132416" y="2058683"/>
              <a:ext cx="569520" cy="141912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9456" y="2019453"/>
                <a:ext cx="604080" cy="149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3926936" y="3118523"/>
              <a:ext cx="31320" cy="10476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9852" y="3086483"/>
                <a:ext cx="59437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/>
              <p14:cNvContentPartPr/>
              <p14:nvPr/>
            </p14:nvContentPartPr>
            <p14:xfrm>
              <a:off x="4890656" y="2225003"/>
              <a:ext cx="36720" cy="95760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9266" y="2202691"/>
                <a:ext cx="68805" cy="1008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墨迹 5"/>
              <p14:cNvContentPartPr/>
              <p14:nvPr/>
            </p14:nvContentPartPr>
            <p14:xfrm>
              <a:off x="5093696" y="1991363"/>
              <a:ext cx="787680" cy="132336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3256" y="1955723"/>
                <a:ext cx="821880" cy="14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墨迹 6"/>
              <p14:cNvContentPartPr/>
              <p14:nvPr/>
            </p14:nvContentPartPr>
            <p14:xfrm>
              <a:off x="5093696" y="2239763"/>
              <a:ext cx="376560" cy="52020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85064" y="2200550"/>
                <a:ext cx="405692" cy="582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墨迹 7"/>
              <p14:cNvContentPartPr/>
              <p14:nvPr/>
            </p14:nvContentPartPr>
            <p14:xfrm>
              <a:off x="5187296" y="2451443"/>
              <a:ext cx="569160" cy="19944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75056" y="2422695"/>
                <a:ext cx="592200" cy="259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墨迹 8"/>
              <p14:cNvContentPartPr/>
              <p14:nvPr/>
            </p14:nvContentPartPr>
            <p14:xfrm>
              <a:off x="5194856" y="2792363"/>
              <a:ext cx="242280" cy="2448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81196" y="2767173"/>
                <a:ext cx="264926" cy="79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墨迹 9"/>
              <p14:cNvContentPartPr/>
              <p14:nvPr/>
            </p14:nvContentPartPr>
            <p14:xfrm>
              <a:off x="5248496" y="2948963"/>
              <a:ext cx="194760" cy="3060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36997" y="2917651"/>
                <a:ext cx="213086" cy="92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墨迹 10"/>
              <p14:cNvContentPartPr/>
              <p14:nvPr/>
            </p14:nvContentPartPr>
            <p14:xfrm>
              <a:off x="5097656" y="3099083"/>
              <a:ext cx="409320" cy="78840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83256" y="3085403"/>
                <a:ext cx="4305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墨迹 11"/>
              <p14:cNvContentPartPr/>
              <p14:nvPr/>
            </p14:nvContentPartPr>
            <p14:xfrm>
              <a:off x="6303656" y="2329403"/>
              <a:ext cx="235080" cy="492480"/>
            </p14:xfrm>
          </p:contentPart>
        </mc:Choice>
        <mc:Fallback xmlns="">
          <p:pic>
            <p:nvPicPr>
              <p:cNvPr id="12" name="墨迹 1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91416" y="2300984"/>
                <a:ext cx="266760" cy="545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墨迹 12"/>
              <p14:cNvContentPartPr/>
              <p14:nvPr/>
            </p14:nvContentPartPr>
            <p14:xfrm>
              <a:off x="6408056" y="2668163"/>
              <a:ext cx="70200" cy="381960"/>
            </p14:xfrm>
          </p:contentPart>
        </mc:Choice>
        <mc:Fallback xmlns="">
          <p:pic>
            <p:nvPicPr>
              <p:cNvPr id="13" name="墨迹 1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98696" y="2639390"/>
                <a:ext cx="90720" cy="438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墨迹 13"/>
              <p14:cNvContentPartPr/>
              <p14:nvPr/>
            </p14:nvContentPartPr>
            <p14:xfrm>
              <a:off x="6665096" y="2505443"/>
              <a:ext cx="335880" cy="197640"/>
            </p14:xfrm>
          </p:contentPart>
        </mc:Choice>
        <mc:Fallback xmlns="">
          <p:pic>
            <p:nvPicPr>
              <p:cNvPr id="14" name="墨迹 1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48536" y="2479163"/>
                <a:ext cx="3704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墨迹 14"/>
              <p14:cNvContentPartPr/>
              <p14:nvPr/>
            </p14:nvContentPartPr>
            <p14:xfrm>
              <a:off x="6727376" y="2431643"/>
              <a:ext cx="144720" cy="473760"/>
            </p14:xfrm>
          </p:contentPart>
        </mc:Choice>
        <mc:Fallback xmlns="">
          <p:pic>
            <p:nvPicPr>
              <p:cNvPr id="15" name="墨迹 1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14807" y="2401403"/>
                <a:ext cx="177758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墨迹 15"/>
              <p14:cNvContentPartPr/>
              <p14:nvPr/>
            </p14:nvContentPartPr>
            <p14:xfrm>
              <a:off x="6931136" y="2655563"/>
              <a:ext cx="332280" cy="438840"/>
            </p14:xfrm>
          </p:contentPart>
        </mc:Choice>
        <mc:Fallback xmlns="">
          <p:pic>
            <p:nvPicPr>
              <p:cNvPr id="16" name="墨迹 1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09200" y="2630024"/>
                <a:ext cx="377231" cy="510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墨迹 16"/>
              <p14:cNvContentPartPr/>
              <p14:nvPr/>
            </p14:nvContentPartPr>
            <p14:xfrm>
              <a:off x="7031936" y="2140043"/>
              <a:ext cx="154440" cy="102600"/>
            </p14:xfrm>
          </p:contentPart>
        </mc:Choice>
        <mc:Fallback xmlns="">
          <p:pic>
            <p:nvPicPr>
              <p:cNvPr id="17" name="墨迹 1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15736" y="2102375"/>
                <a:ext cx="181440" cy="161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墨迹 17"/>
              <p14:cNvContentPartPr/>
              <p14:nvPr/>
            </p14:nvContentPartPr>
            <p14:xfrm>
              <a:off x="7578416" y="2270363"/>
              <a:ext cx="352800" cy="466560"/>
            </p14:xfrm>
          </p:contentPart>
        </mc:Choice>
        <mc:Fallback xmlns="">
          <p:pic>
            <p:nvPicPr>
              <p:cNvPr id="18" name="墨迹 1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69425" y="2234031"/>
                <a:ext cx="380492" cy="520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墨迹 18"/>
              <p14:cNvContentPartPr/>
              <p14:nvPr/>
            </p14:nvContentPartPr>
            <p14:xfrm>
              <a:off x="7740056" y="2627483"/>
              <a:ext cx="25920" cy="391680"/>
            </p14:xfrm>
          </p:contentPart>
        </mc:Choice>
        <mc:Fallback xmlns="">
          <p:pic>
            <p:nvPicPr>
              <p:cNvPr id="19" name="墨迹 1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21237" y="2601923"/>
                <a:ext cx="5397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墨迹 19"/>
              <p14:cNvContentPartPr/>
              <p14:nvPr/>
            </p14:nvContentPartPr>
            <p14:xfrm>
              <a:off x="8046416" y="2438483"/>
              <a:ext cx="224280" cy="244800"/>
            </p14:xfrm>
          </p:contentPart>
        </mc:Choice>
        <mc:Fallback xmlns="">
          <p:pic>
            <p:nvPicPr>
              <p:cNvPr id="20" name="墨迹 1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38856" y="2395706"/>
                <a:ext cx="252000" cy="302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墨迹 20"/>
              <p14:cNvContentPartPr/>
              <p14:nvPr/>
            </p14:nvContentPartPr>
            <p14:xfrm>
              <a:off x="8077736" y="2250563"/>
              <a:ext cx="503280" cy="767160"/>
            </p14:xfrm>
          </p:contentPart>
        </mc:Choice>
        <mc:Fallback xmlns="">
          <p:pic>
            <p:nvPicPr>
              <p:cNvPr id="21" name="墨迹 2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54712" y="2226094"/>
                <a:ext cx="539974" cy="838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7" name="墨迹 36"/>
              <p14:cNvContentPartPr/>
              <p14:nvPr/>
            </p14:nvContentPartPr>
            <p14:xfrm>
              <a:off x="9426656" y="4080803"/>
              <a:ext cx="1354320" cy="2215080"/>
            </p14:xfrm>
          </p:contentPart>
        </mc:Choice>
        <mc:Fallback xmlns="">
          <p:pic>
            <p:nvPicPr>
              <p:cNvPr id="37" name="墨迹 3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422336" y="4077204"/>
                <a:ext cx="1361880" cy="2223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1" name="墨迹 90"/>
              <p14:cNvContentPartPr/>
              <p14:nvPr/>
            </p14:nvContentPartPr>
            <p14:xfrm>
              <a:off x="4602296" y="2161283"/>
              <a:ext cx="4718160" cy="4219560"/>
            </p14:xfrm>
          </p:contentPart>
        </mc:Choice>
        <mc:Fallback xmlns="">
          <p:pic>
            <p:nvPicPr>
              <p:cNvPr id="91" name="墨迹 9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89337" y="2137525"/>
                <a:ext cx="4767116" cy="4249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3" name="墨迹 102"/>
              <p14:cNvContentPartPr/>
              <p14:nvPr/>
            </p14:nvContentPartPr>
            <p14:xfrm>
              <a:off x="10959176" y="4235603"/>
              <a:ext cx="326520" cy="1928160"/>
            </p14:xfrm>
          </p:contentPart>
        </mc:Choice>
        <mc:Fallback xmlns="">
          <p:pic>
            <p:nvPicPr>
              <p:cNvPr id="103" name="墨迹 10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952336" y="4226963"/>
                <a:ext cx="344160" cy="19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5" name="墨迹 104"/>
              <p14:cNvContentPartPr/>
              <p14:nvPr/>
            </p14:nvContentPartPr>
            <p14:xfrm>
              <a:off x="8674616" y="4542683"/>
              <a:ext cx="159480" cy="1694880"/>
            </p14:xfrm>
          </p:contentPart>
        </mc:Choice>
        <mc:Fallback xmlns="">
          <p:pic>
            <p:nvPicPr>
              <p:cNvPr id="105" name="墨迹 10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665277" y="4538723"/>
                <a:ext cx="175284" cy="170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0351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710336" y="303683"/>
              <a:ext cx="9324000" cy="54828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856" y="296123"/>
                <a:ext cx="934128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墨迹 54"/>
              <p14:cNvContentPartPr/>
              <p14:nvPr/>
            </p14:nvContentPartPr>
            <p14:xfrm>
              <a:off x="1506296" y="2030963"/>
              <a:ext cx="2183760" cy="1346760"/>
            </p14:xfrm>
          </p:contentPart>
        </mc:Choice>
        <mc:Fallback xmlns="">
          <p:pic>
            <p:nvPicPr>
              <p:cNvPr id="55" name="墨迹 5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0537" y="2024483"/>
                <a:ext cx="2194918" cy="13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7" name="墨迹 56"/>
              <p14:cNvContentPartPr/>
              <p14:nvPr/>
            </p14:nvContentPartPr>
            <p14:xfrm>
              <a:off x="4375136" y="1916123"/>
              <a:ext cx="262440" cy="256680"/>
            </p14:xfrm>
          </p:contentPart>
        </mc:Choice>
        <mc:Fallback xmlns="">
          <p:pic>
            <p:nvPicPr>
              <p:cNvPr id="57" name="墨迹 5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5070" y="1906763"/>
                <a:ext cx="282572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8" name="墨迹 57"/>
              <p14:cNvContentPartPr/>
              <p14:nvPr/>
            </p14:nvContentPartPr>
            <p14:xfrm>
              <a:off x="1543016" y="3180443"/>
              <a:ext cx="0" cy="16560"/>
            </p14:xfrm>
          </p:contentPart>
        </mc:Choice>
        <mc:Fallback xmlns="">
          <p:pic>
            <p:nvPicPr>
              <p:cNvPr id="58" name="墨迹 57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5" name="墨迹 64"/>
              <p14:cNvContentPartPr/>
              <p14:nvPr/>
            </p14:nvContentPartPr>
            <p14:xfrm>
              <a:off x="414776" y="3030323"/>
              <a:ext cx="859320" cy="130680"/>
            </p14:xfrm>
          </p:contentPart>
        </mc:Choice>
        <mc:Fallback xmlns="">
          <p:pic>
            <p:nvPicPr>
              <p:cNvPr id="65" name="墨迹 6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5420" y="3027083"/>
                <a:ext cx="875513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3" name="墨迹 72"/>
              <p14:cNvContentPartPr/>
              <p14:nvPr/>
            </p14:nvContentPartPr>
            <p14:xfrm>
              <a:off x="5815496" y="2317883"/>
              <a:ext cx="319680" cy="272520"/>
            </p14:xfrm>
          </p:contentPart>
        </mc:Choice>
        <mc:Fallback xmlns="">
          <p:pic>
            <p:nvPicPr>
              <p:cNvPr id="73" name="墨迹 7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06856" y="2309254"/>
                <a:ext cx="338040" cy="291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9" name="墨迹 98"/>
              <p14:cNvContentPartPr/>
              <p14:nvPr/>
            </p14:nvContentPartPr>
            <p14:xfrm>
              <a:off x="9742376" y="812363"/>
              <a:ext cx="321120" cy="510840"/>
            </p14:xfrm>
          </p:contentPart>
        </mc:Choice>
        <mc:Fallback xmlns="">
          <p:pic>
            <p:nvPicPr>
              <p:cNvPr id="99" name="墨迹 9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32363" y="805523"/>
                <a:ext cx="336854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8" name="墨迹 117"/>
              <p14:cNvContentPartPr/>
              <p14:nvPr/>
            </p14:nvContentPartPr>
            <p14:xfrm>
              <a:off x="6405896" y="1497083"/>
              <a:ext cx="5582880" cy="4575600"/>
            </p14:xfrm>
          </p:contentPart>
        </mc:Choice>
        <mc:Fallback xmlns="">
          <p:pic>
            <p:nvPicPr>
              <p:cNvPr id="118" name="墨迹 11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97976" y="1489883"/>
                <a:ext cx="5601600" cy="45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6" name="墨迹 205"/>
              <p14:cNvContentPartPr/>
              <p14:nvPr/>
            </p14:nvContentPartPr>
            <p14:xfrm>
              <a:off x="4573136" y="3296363"/>
              <a:ext cx="395640" cy="330840"/>
            </p14:xfrm>
          </p:contentPart>
        </mc:Choice>
        <mc:Fallback xmlns="">
          <p:pic>
            <p:nvPicPr>
              <p:cNvPr id="206" name="墨迹 20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62346" y="3289890"/>
                <a:ext cx="414343" cy="348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0" name="墨迹 209"/>
              <p14:cNvContentPartPr/>
              <p14:nvPr/>
            </p14:nvContentPartPr>
            <p14:xfrm>
              <a:off x="9020936" y="784283"/>
              <a:ext cx="462600" cy="492840"/>
            </p14:xfrm>
          </p:contentPart>
        </mc:Choice>
        <mc:Fallback xmlns="">
          <p:pic>
            <p:nvPicPr>
              <p:cNvPr id="210" name="墨迹 20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12336" y="775283"/>
                <a:ext cx="475858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1" name="墨迹 210"/>
              <p14:cNvContentPartPr/>
              <p14:nvPr/>
            </p14:nvContentPartPr>
            <p14:xfrm>
              <a:off x="3545696" y="2100803"/>
              <a:ext cx="1466640" cy="1477800"/>
            </p14:xfrm>
          </p:contentPart>
        </mc:Choice>
        <mc:Fallback xmlns="">
          <p:pic>
            <p:nvPicPr>
              <p:cNvPr id="211" name="墨迹 21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38496" y="2095044"/>
                <a:ext cx="1479960" cy="1492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0" name="墨迹 219"/>
              <p14:cNvContentPartPr/>
              <p14:nvPr/>
            </p14:nvContentPartPr>
            <p14:xfrm>
              <a:off x="2849816" y="1893803"/>
              <a:ext cx="164520" cy="213840"/>
            </p14:xfrm>
          </p:contentPart>
        </mc:Choice>
        <mc:Fallback xmlns="">
          <p:pic>
            <p:nvPicPr>
              <p:cNvPr id="220" name="墨迹 21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40769" y="1885883"/>
                <a:ext cx="182614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1" name="墨迹 220"/>
              <p14:cNvContentPartPr/>
              <p14:nvPr/>
            </p14:nvContentPartPr>
            <p14:xfrm>
              <a:off x="1235216" y="2986403"/>
              <a:ext cx="304560" cy="362160"/>
            </p14:xfrm>
          </p:contentPart>
        </mc:Choice>
        <mc:Fallback xmlns="">
          <p:pic>
            <p:nvPicPr>
              <p:cNvPr id="221" name="墨迹 22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24429" y="2979570"/>
                <a:ext cx="323258" cy="380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2" name="墨迹 221"/>
              <p14:cNvContentPartPr/>
              <p14:nvPr/>
            </p14:nvContentPartPr>
            <p14:xfrm>
              <a:off x="1284896" y="3017723"/>
              <a:ext cx="280800" cy="216720"/>
            </p14:xfrm>
          </p:contentPart>
        </mc:Choice>
        <mc:Fallback xmlns="">
          <p:pic>
            <p:nvPicPr>
              <p:cNvPr id="222" name="墨迹 221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78424" y="3009816"/>
                <a:ext cx="295541" cy="232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23" name="墨迹 222"/>
              <p14:cNvContentPartPr/>
              <p14:nvPr/>
            </p14:nvContentPartPr>
            <p14:xfrm>
              <a:off x="1495496" y="3191963"/>
              <a:ext cx="7200" cy="3960"/>
            </p14:xfrm>
          </p:contentPart>
        </mc:Choice>
        <mc:Fallback xmlns="">
          <p:pic>
            <p:nvPicPr>
              <p:cNvPr id="223" name="墨迹 222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90010" y="3187013"/>
                <a:ext cx="17143" cy="14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8" name="墨迹 257"/>
              <p14:cNvContentPartPr/>
              <p14:nvPr/>
            </p14:nvContentPartPr>
            <p14:xfrm>
              <a:off x="1631216" y="3747803"/>
              <a:ext cx="4488840" cy="946440"/>
            </p14:xfrm>
          </p:contentPart>
        </mc:Choice>
        <mc:Fallback xmlns="">
          <p:pic>
            <p:nvPicPr>
              <p:cNvPr id="258" name="墨迹 257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625101" y="3740963"/>
                <a:ext cx="4504308" cy="9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69" name="墨迹 268"/>
              <p14:cNvContentPartPr/>
              <p14:nvPr/>
            </p14:nvContentPartPr>
            <p14:xfrm>
              <a:off x="2460656" y="3733763"/>
              <a:ext cx="20880" cy="437040"/>
            </p14:xfrm>
          </p:contentPart>
        </mc:Choice>
        <mc:Fallback xmlns="">
          <p:pic>
            <p:nvPicPr>
              <p:cNvPr id="269" name="墨迹 268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455976" y="3724403"/>
                <a:ext cx="3636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1" name="墨迹 290"/>
              <p14:cNvContentPartPr/>
              <p14:nvPr/>
            </p14:nvContentPartPr>
            <p14:xfrm>
              <a:off x="3273536" y="3138323"/>
              <a:ext cx="365760" cy="308160"/>
            </p14:xfrm>
          </p:contentPart>
        </mc:Choice>
        <mc:Fallback xmlns="">
          <p:pic>
            <p:nvPicPr>
              <p:cNvPr id="291" name="墨迹 290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63826" y="3131843"/>
                <a:ext cx="380865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74" name="墨迹 373"/>
              <p14:cNvContentPartPr/>
              <p14:nvPr/>
            </p14:nvContentPartPr>
            <p14:xfrm>
              <a:off x="4695896" y="1355243"/>
              <a:ext cx="5580720" cy="5262120"/>
            </p14:xfrm>
          </p:contentPart>
        </mc:Choice>
        <mc:Fallback xmlns="">
          <p:pic>
            <p:nvPicPr>
              <p:cNvPr id="374" name="墨迹 37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686896" y="1346964"/>
                <a:ext cx="5594400" cy="52747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0517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墨迹 4"/>
              <p14:cNvContentPartPr/>
              <p14:nvPr/>
            </p14:nvContentPartPr>
            <p14:xfrm>
              <a:off x="722936" y="316643"/>
              <a:ext cx="10166760" cy="501228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7536" y="307643"/>
                <a:ext cx="10184760" cy="50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5" name="墨迹 124"/>
              <p14:cNvContentPartPr/>
              <p14:nvPr/>
            </p14:nvContentPartPr>
            <p14:xfrm>
              <a:off x="4662776" y="2590403"/>
              <a:ext cx="209520" cy="765000"/>
            </p14:xfrm>
          </p:contentPart>
        </mc:Choice>
        <mc:Fallback xmlns="">
          <p:pic>
            <p:nvPicPr>
              <p:cNvPr id="125" name="墨迹 1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0557" y="2559817"/>
                <a:ext cx="240068" cy="837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6" name="墨迹 125"/>
              <p14:cNvContentPartPr/>
              <p14:nvPr/>
            </p14:nvContentPartPr>
            <p14:xfrm>
              <a:off x="4719656" y="2900363"/>
              <a:ext cx="519480" cy="117360"/>
            </p14:xfrm>
          </p:contentPart>
        </mc:Choice>
        <mc:Fallback xmlns="">
          <p:pic>
            <p:nvPicPr>
              <p:cNvPr id="126" name="墨迹 1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1668" y="2875240"/>
                <a:ext cx="551858" cy="176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7" name="墨迹 126"/>
              <p14:cNvContentPartPr/>
              <p14:nvPr/>
            </p14:nvContentPartPr>
            <p14:xfrm>
              <a:off x="5230136" y="2640443"/>
              <a:ext cx="27360" cy="620280"/>
            </p14:xfrm>
          </p:contentPart>
        </mc:Choice>
        <mc:Fallback xmlns="">
          <p:pic>
            <p:nvPicPr>
              <p:cNvPr id="127" name="墨迹 12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10238" y="2612003"/>
                <a:ext cx="55786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9" name="墨迹 128"/>
              <p14:cNvContentPartPr/>
              <p14:nvPr/>
            </p14:nvContentPartPr>
            <p14:xfrm>
              <a:off x="5441096" y="2595083"/>
              <a:ext cx="351000" cy="652680"/>
            </p14:xfrm>
          </p:contentPart>
        </mc:Choice>
        <mc:Fallback xmlns="">
          <p:pic>
            <p:nvPicPr>
              <p:cNvPr id="129" name="墨迹 12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22755" y="2557664"/>
                <a:ext cx="378692" cy="7267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0" name="墨迹 129"/>
              <p14:cNvContentPartPr/>
              <p14:nvPr/>
            </p14:nvContentPartPr>
            <p14:xfrm>
              <a:off x="5899736" y="2922683"/>
              <a:ext cx="277560" cy="231840"/>
            </p14:xfrm>
          </p:contentPart>
        </mc:Choice>
        <mc:Fallback xmlns="">
          <p:pic>
            <p:nvPicPr>
              <p:cNvPr id="130" name="墨迹 12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0681" y="2890333"/>
                <a:ext cx="307761" cy="302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1" name="墨迹 130"/>
              <p14:cNvContentPartPr/>
              <p14:nvPr/>
            </p14:nvContentPartPr>
            <p14:xfrm>
              <a:off x="6242816" y="2546483"/>
              <a:ext cx="168840" cy="231120"/>
            </p14:xfrm>
          </p:contentPart>
        </mc:Choice>
        <mc:Fallback xmlns="">
          <p:pic>
            <p:nvPicPr>
              <p:cNvPr id="131" name="墨迹 13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31321" y="2519525"/>
                <a:ext cx="191472" cy="280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2" name="墨迹 131"/>
              <p14:cNvContentPartPr/>
              <p14:nvPr/>
            </p14:nvContentPartPr>
            <p14:xfrm>
              <a:off x="6283496" y="2582123"/>
              <a:ext cx="122760" cy="239760"/>
            </p14:xfrm>
          </p:contentPart>
        </mc:Choice>
        <mc:Fallback xmlns="">
          <p:pic>
            <p:nvPicPr>
              <p:cNvPr id="132" name="墨迹 13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73445" y="2555123"/>
                <a:ext cx="14322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3" name="墨迹 132"/>
              <p14:cNvContentPartPr/>
              <p14:nvPr/>
            </p14:nvContentPartPr>
            <p14:xfrm>
              <a:off x="6189896" y="2689403"/>
              <a:ext cx="313920" cy="16560"/>
            </p14:xfrm>
          </p:contentPart>
        </mc:Choice>
        <mc:Fallback xmlns="">
          <p:pic>
            <p:nvPicPr>
              <p:cNvPr id="133" name="墨迹 13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76591" y="2664923"/>
                <a:ext cx="336934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4" name="墨迹 133"/>
              <p14:cNvContentPartPr/>
              <p14:nvPr/>
            </p14:nvContentPartPr>
            <p14:xfrm>
              <a:off x="6657896" y="2986403"/>
              <a:ext cx="214560" cy="12960"/>
            </p14:xfrm>
          </p:contentPart>
        </mc:Choice>
        <mc:Fallback xmlns="">
          <p:pic>
            <p:nvPicPr>
              <p:cNvPr id="134" name="墨迹 13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44576" y="2958732"/>
                <a:ext cx="236880" cy="61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5" name="墨迹 134"/>
              <p14:cNvContentPartPr/>
              <p14:nvPr/>
            </p14:nvContentPartPr>
            <p14:xfrm>
              <a:off x="6691016" y="3094043"/>
              <a:ext cx="262440" cy="8280"/>
            </p14:xfrm>
          </p:contentPart>
        </mc:Choice>
        <mc:Fallback xmlns="">
          <p:pic>
            <p:nvPicPr>
              <p:cNvPr id="135" name="墨迹 13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77355" y="3064883"/>
                <a:ext cx="28401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6" name="墨迹 135"/>
              <p14:cNvContentPartPr/>
              <p14:nvPr/>
            </p14:nvContentPartPr>
            <p14:xfrm>
              <a:off x="7167656" y="3027083"/>
              <a:ext cx="200160" cy="4680"/>
            </p14:xfrm>
          </p:contentPart>
        </mc:Choice>
        <mc:Fallback xmlns="">
          <p:pic>
            <p:nvPicPr>
              <p:cNvPr id="136" name="墨迹 13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53282" y="3002012"/>
                <a:ext cx="225315" cy="58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2" name="墨迹 141"/>
              <p14:cNvContentPartPr/>
              <p14:nvPr/>
            </p14:nvContentPartPr>
            <p14:xfrm>
              <a:off x="7580576" y="2592923"/>
              <a:ext cx="271440" cy="614160"/>
            </p14:xfrm>
          </p:contentPart>
        </mc:Choice>
        <mc:Fallback xmlns="">
          <p:pic>
            <p:nvPicPr>
              <p:cNvPr id="142" name="墨迹 14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65096" y="2561603"/>
                <a:ext cx="30348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3" name="墨迹 142"/>
              <p14:cNvContentPartPr/>
              <p14:nvPr/>
            </p14:nvContentPartPr>
            <p14:xfrm>
              <a:off x="8032376" y="3158123"/>
              <a:ext cx="9000" cy="4680"/>
            </p14:xfrm>
          </p:contentPart>
        </mc:Choice>
        <mc:Fallback xmlns="">
          <p:pic>
            <p:nvPicPr>
              <p:cNvPr id="143" name="墨迹 14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26076" y="3148590"/>
                <a:ext cx="18360" cy="2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7" name="墨迹 186"/>
              <p14:cNvContentPartPr/>
              <p14:nvPr/>
            </p14:nvContentPartPr>
            <p14:xfrm>
              <a:off x="11691056" y="6514763"/>
              <a:ext cx="41760" cy="47160"/>
            </p14:xfrm>
          </p:contentPart>
        </mc:Choice>
        <mc:Fallback xmlns="">
          <p:pic>
            <p:nvPicPr>
              <p:cNvPr id="187" name="墨迹 18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681776" y="6505403"/>
                <a:ext cx="603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1" name="墨迹 240"/>
              <p14:cNvContentPartPr/>
              <p14:nvPr/>
            </p14:nvContentPartPr>
            <p14:xfrm>
              <a:off x="3112256" y="4951643"/>
              <a:ext cx="158040" cy="144000"/>
            </p14:xfrm>
          </p:contentPart>
        </mc:Choice>
        <mc:Fallback xmlns="">
          <p:pic>
            <p:nvPicPr>
              <p:cNvPr id="241" name="墨迹 24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04713" y="4929323"/>
                <a:ext cx="177436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2" name="墨迹 241"/>
              <p14:cNvContentPartPr/>
              <p14:nvPr/>
            </p14:nvContentPartPr>
            <p14:xfrm>
              <a:off x="2984096" y="5151083"/>
              <a:ext cx="365040" cy="148680"/>
            </p14:xfrm>
          </p:contentPart>
        </mc:Choice>
        <mc:Fallback xmlns="">
          <p:pic>
            <p:nvPicPr>
              <p:cNvPr id="242" name="墨迹 24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75816" y="5130613"/>
                <a:ext cx="384120" cy="189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3" name="墨迹 242"/>
              <p14:cNvContentPartPr/>
              <p14:nvPr/>
            </p14:nvContentPartPr>
            <p14:xfrm>
              <a:off x="3071576" y="5102123"/>
              <a:ext cx="191160" cy="347400"/>
            </p14:xfrm>
          </p:contentPart>
        </mc:Choice>
        <mc:Fallback xmlns="">
          <p:pic>
            <p:nvPicPr>
              <p:cNvPr id="243" name="墨迹 24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64030" y="5085580"/>
                <a:ext cx="210204" cy="3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4" name="墨迹 243"/>
              <p14:cNvContentPartPr/>
              <p14:nvPr/>
            </p14:nvContentPartPr>
            <p14:xfrm>
              <a:off x="3192896" y="5263403"/>
              <a:ext cx="192960" cy="77040"/>
            </p14:xfrm>
          </p:contentPart>
        </mc:Choice>
        <mc:Fallback xmlns="">
          <p:pic>
            <p:nvPicPr>
              <p:cNvPr id="244" name="墨迹 24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87496" y="5250443"/>
                <a:ext cx="2080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5" name="墨迹 244"/>
              <p14:cNvContentPartPr/>
              <p14:nvPr/>
            </p14:nvContentPartPr>
            <p14:xfrm>
              <a:off x="3393056" y="5119763"/>
              <a:ext cx="36720" cy="132480"/>
            </p14:xfrm>
          </p:contentPart>
        </mc:Choice>
        <mc:Fallback xmlns="">
          <p:pic>
            <p:nvPicPr>
              <p:cNvPr id="245" name="墨迹 24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87656" y="5105723"/>
                <a:ext cx="475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6" name="墨迹 245"/>
              <p14:cNvContentPartPr/>
              <p14:nvPr/>
            </p14:nvContentPartPr>
            <p14:xfrm>
              <a:off x="3479096" y="5015363"/>
              <a:ext cx="68040" cy="435600"/>
            </p14:xfrm>
          </p:contentPart>
        </mc:Choice>
        <mc:Fallback xmlns="">
          <p:pic>
            <p:nvPicPr>
              <p:cNvPr id="246" name="墨迹 24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73336" y="4998457"/>
                <a:ext cx="86400" cy="475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7" name="墨迹 246"/>
              <p14:cNvContentPartPr/>
              <p14:nvPr/>
            </p14:nvContentPartPr>
            <p14:xfrm>
              <a:off x="3703016" y="5077643"/>
              <a:ext cx="64440" cy="316080"/>
            </p14:xfrm>
          </p:contentPart>
        </mc:Choice>
        <mc:Fallback xmlns="">
          <p:pic>
            <p:nvPicPr>
              <p:cNvPr id="247" name="墨迹 24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98004" y="5065057"/>
                <a:ext cx="78044" cy="3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48" name="墨迹 247"/>
              <p14:cNvContentPartPr/>
              <p14:nvPr/>
            </p14:nvContentPartPr>
            <p14:xfrm>
              <a:off x="3800576" y="5012123"/>
              <a:ext cx="288720" cy="378360"/>
            </p14:xfrm>
          </p:contentPart>
        </mc:Choice>
        <mc:Fallback xmlns="">
          <p:pic>
            <p:nvPicPr>
              <p:cNvPr id="248" name="墨迹 24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95176" y="4990903"/>
                <a:ext cx="307080" cy="425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49" name="墨迹 248"/>
              <p14:cNvContentPartPr/>
              <p14:nvPr/>
            </p14:nvContentPartPr>
            <p14:xfrm>
              <a:off x="4299896" y="4942283"/>
              <a:ext cx="137880" cy="130320"/>
            </p14:xfrm>
          </p:contentPart>
        </mc:Choice>
        <mc:Fallback xmlns="">
          <p:pic>
            <p:nvPicPr>
              <p:cNvPr id="249" name="墨迹 24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294869" y="4930043"/>
                <a:ext cx="1533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50" name="墨迹 249"/>
              <p14:cNvContentPartPr/>
              <p14:nvPr/>
            </p14:nvContentPartPr>
            <p14:xfrm>
              <a:off x="4270016" y="5072243"/>
              <a:ext cx="150480" cy="302040"/>
            </p14:xfrm>
          </p:contentPart>
        </mc:Choice>
        <mc:Fallback xmlns="">
          <p:pic>
            <p:nvPicPr>
              <p:cNvPr id="250" name="墨迹 24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263192" y="5054243"/>
                <a:ext cx="166641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51" name="墨迹 250"/>
              <p14:cNvContentPartPr/>
              <p14:nvPr/>
            </p14:nvContentPartPr>
            <p14:xfrm>
              <a:off x="4339856" y="5203283"/>
              <a:ext cx="111960" cy="45360"/>
            </p14:xfrm>
          </p:contentPart>
        </mc:Choice>
        <mc:Fallback xmlns="">
          <p:pic>
            <p:nvPicPr>
              <p:cNvPr id="251" name="墨迹 25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335191" y="5191497"/>
                <a:ext cx="125237" cy="77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52" name="墨迹 251"/>
              <p14:cNvContentPartPr/>
              <p14:nvPr/>
            </p14:nvContentPartPr>
            <p14:xfrm>
              <a:off x="4495736" y="4912763"/>
              <a:ext cx="143280" cy="151560"/>
            </p14:xfrm>
          </p:contentPart>
        </mc:Choice>
        <mc:Fallback xmlns="">
          <p:pic>
            <p:nvPicPr>
              <p:cNvPr id="252" name="墨迹 25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88195" y="4891883"/>
                <a:ext cx="161235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53" name="墨迹 252"/>
              <p14:cNvContentPartPr/>
              <p14:nvPr/>
            </p14:nvContentPartPr>
            <p14:xfrm>
              <a:off x="4523456" y="4963163"/>
              <a:ext cx="139320" cy="72000"/>
            </p14:xfrm>
          </p:contentPart>
        </mc:Choice>
        <mc:Fallback xmlns="">
          <p:pic>
            <p:nvPicPr>
              <p:cNvPr id="253" name="墨迹 252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517696" y="4948835"/>
                <a:ext cx="155880" cy="98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54" name="墨迹 253"/>
              <p14:cNvContentPartPr/>
              <p14:nvPr/>
            </p14:nvContentPartPr>
            <p14:xfrm>
              <a:off x="4453616" y="5038403"/>
              <a:ext cx="216360" cy="283680"/>
            </p14:xfrm>
          </p:contentPart>
        </mc:Choice>
        <mc:Fallback xmlns="">
          <p:pic>
            <p:nvPicPr>
              <p:cNvPr id="254" name="墨迹 253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446069" y="5018988"/>
                <a:ext cx="234330" cy="317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5" name="墨迹 254"/>
              <p14:cNvContentPartPr/>
              <p14:nvPr/>
            </p14:nvContentPartPr>
            <p14:xfrm>
              <a:off x="4477376" y="5183483"/>
              <a:ext cx="60480" cy="116280"/>
            </p14:xfrm>
          </p:contentPart>
        </mc:Choice>
        <mc:Fallback xmlns="">
          <p:pic>
            <p:nvPicPr>
              <p:cNvPr id="255" name="墨迹 254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72696" y="5169803"/>
                <a:ext cx="756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56" name="墨迹 255"/>
              <p14:cNvContentPartPr/>
              <p14:nvPr/>
            </p14:nvContentPartPr>
            <p14:xfrm>
              <a:off x="4562336" y="5173403"/>
              <a:ext cx="170280" cy="390240"/>
            </p14:xfrm>
          </p:contentPart>
        </mc:Choice>
        <mc:Fallback xmlns="">
          <p:pic>
            <p:nvPicPr>
              <p:cNvPr id="256" name="墨迹 255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556229" y="5154323"/>
                <a:ext cx="187524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57" name="墨迹 256"/>
              <p14:cNvContentPartPr/>
              <p14:nvPr/>
            </p14:nvContentPartPr>
            <p14:xfrm>
              <a:off x="4890656" y="5064323"/>
              <a:ext cx="171000" cy="156600"/>
            </p14:xfrm>
          </p:contentPart>
        </mc:Choice>
        <mc:Fallback xmlns="">
          <p:pic>
            <p:nvPicPr>
              <p:cNvPr id="257" name="墨迹 256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82736" y="5041336"/>
                <a:ext cx="191160" cy="195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58" name="墨迹 257"/>
              <p14:cNvContentPartPr/>
              <p14:nvPr/>
            </p14:nvContentPartPr>
            <p14:xfrm>
              <a:off x="4974536" y="5165483"/>
              <a:ext cx="106560" cy="128880"/>
            </p14:xfrm>
          </p:contentPart>
        </mc:Choice>
        <mc:Fallback xmlns="">
          <p:pic>
            <p:nvPicPr>
              <p:cNvPr id="258" name="墨迹 257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68437" y="5150764"/>
                <a:ext cx="121988" cy="165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59" name="墨迹 258"/>
              <p14:cNvContentPartPr/>
              <p14:nvPr/>
            </p14:nvContentPartPr>
            <p14:xfrm>
              <a:off x="4910816" y="5204363"/>
              <a:ext cx="5400" cy="155520"/>
            </p14:xfrm>
          </p:contentPart>
        </mc:Choice>
        <mc:Fallback xmlns="">
          <p:pic>
            <p:nvPicPr>
              <p:cNvPr id="259" name="墨迹 25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00016" y="5191074"/>
                <a:ext cx="25650" cy="178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60" name="墨迹 259"/>
              <p14:cNvContentPartPr/>
              <p14:nvPr/>
            </p14:nvContentPartPr>
            <p14:xfrm>
              <a:off x="4914056" y="5237123"/>
              <a:ext cx="174600" cy="153720"/>
            </p14:xfrm>
          </p:contentPart>
        </mc:Choice>
        <mc:Fallback xmlns="">
          <p:pic>
            <p:nvPicPr>
              <p:cNvPr id="260" name="墨迹 259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06136" y="5225603"/>
                <a:ext cx="1882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61" name="墨迹 260"/>
              <p14:cNvContentPartPr/>
              <p14:nvPr/>
            </p14:nvContentPartPr>
            <p14:xfrm>
              <a:off x="5093696" y="4990883"/>
              <a:ext cx="136440" cy="361080"/>
            </p14:xfrm>
          </p:contentPart>
        </mc:Choice>
        <mc:Fallback xmlns="">
          <p:pic>
            <p:nvPicPr>
              <p:cNvPr id="261" name="墨迹 260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81816" y="4979723"/>
                <a:ext cx="15984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62" name="墨迹 261"/>
              <p14:cNvContentPartPr/>
              <p14:nvPr/>
            </p14:nvContentPartPr>
            <p14:xfrm>
              <a:off x="5231576" y="5198603"/>
              <a:ext cx="217080" cy="183960"/>
            </p14:xfrm>
          </p:contentPart>
        </mc:Choice>
        <mc:Fallback xmlns="">
          <p:pic>
            <p:nvPicPr>
              <p:cNvPr id="262" name="墨迹 261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223669" y="5180243"/>
                <a:ext cx="236488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63" name="墨迹 262"/>
              <p14:cNvContentPartPr/>
              <p14:nvPr/>
            </p14:nvContentPartPr>
            <p14:xfrm>
              <a:off x="5569256" y="5088443"/>
              <a:ext cx="7560" cy="142920"/>
            </p14:xfrm>
          </p:contentPart>
        </mc:Choice>
        <mc:Fallback xmlns="">
          <p:pic>
            <p:nvPicPr>
              <p:cNvPr id="263" name="墨迹 262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562056" y="5070803"/>
                <a:ext cx="262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64" name="墨迹 263"/>
              <p14:cNvContentPartPr/>
              <p14:nvPr/>
            </p14:nvContentPartPr>
            <p14:xfrm>
              <a:off x="5553056" y="4979363"/>
              <a:ext cx="122760" cy="430920"/>
            </p14:xfrm>
          </p:contentPart>
        </mc:Choice>
        <mc:Fallback xmlns="">
          <p:pic>
            <p:nvPicPr>
              <p:cNvPr id="264" name="墨迹 263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47313" y="4962803"/>
                <a:ext cx="141066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65" name="墨迹 264"/>
              <p14:cNvContentPartPr/>
              <p14:nvPr/>
            </p14:nvContentPartPr>
            <p14:xfrm>
              <a:off x="5580056" y="5095283"/>
              <a:ext cx="171000" cy="45720"/>
            </p14:xfrm>
          </p:contentPart>
        </mc:Choice>
        <mc:Fallback xmlns="">
          <p:pic>
            <p:nvPicPr>
              <p:cNvPr id="265" name="墨迹 264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72512" y="5079443"/>
                <a:ext cx="181418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66" name="墨迹 265"/>
              <p14:cNvContentPartPr/>
              <p14:nvPr/>
            </p14:nvContentPartPr>
            <p14:xfrm>
              <a:off x="5765816" y="4963163"/>
              <a:ext cx="232920" cy="388800"/>
            </p14:xfrm>
          </p:contentPart>
        </mc:Choice>
        <mc:Fallback xmlns="">
          <p:pic>
            <p:nvPicPr>
              <p:cNvPr id="266" name="墨迹 265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57896" y="4940843"/>
                <a:ext cx="25308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67" name="墨迹 266"/>
              <p14:cNvContentPartPr/>
              <p14:nvPr/>
            </p14:nvContentPartPr>
            <p14:xfrm>
              <a:off x="6218696" y="5348363"/>
              <a:ext cx="9720" cy="8280"/>
            </p14:xfrm>
          </p:contentPart>
        </mc:Choice>
        <mc:Fallback xmlns="">
          <p:pic>
            <p:nvPicPr>
              <p:cNvPr id="267" name="墨迹 266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214196" y="5341492"/>
                <a:ext cx="16740" cy="20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68" name="墨迹 267"/>
              <p14:cNvContentPartPr/>
              <p14:nvPr/>
            </p14:nvContentPartPr>
            <p14:xfrm>
              <a:off x="6262976" y="5046683"/>
              <a:ext cx="2160" cy="12960"/>
            </p14:xfrm>
          </p:contentPart>
        </mc:Choice>
        <mc:Fallback xmlns="">
          <p:pic>
            <p:nvPicPr>
              <p:cNvPr id="268" name="墨迹 267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260456" y="5040023"/>
                <a:ext cx="81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69" name="墨迹 268"/>
              <p14:cNvContentPartPr/>
              <p14:nvPr/>
            </p14:nvContentPartPr>
            <p14:xfrm>
              <a:off x="6247856" y="5044523"/>
              <a:ext cx="30240" cy="228600"/>
            </p14:xfrm>
          </p:contentPart>
        </mc:Choice>
        <mc:Fallback xmlns="">
          <p:pic>
            <p:nvPicPr>
              <p:cNvPr id="269" name="墨迹 268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239576" y="5028683"/>
                <a:ext cx="471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71" name="墨迹 270"/>
              <p14:cNvContentPartPr/>
              <p14:nvPr/>
            </p14:nvContentPartPr>
            <p14:xfrm>
              <a:off x="2802296" y="4624043"/>
              <a:ext cx="3915720" cy="1194480"/>
            </p14:xfrm>
          </p:contentPart>
        </mc:Choice>
        <mc:Fallback xmlns="">
          <p:pic>
            <p:nvPicPr>
              <p:cNvPr id="271" name="墨迹 270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794016" y="4614323"/>
                <a:ext cx="3929760" cy="12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" name="墨迹 2"/>
              <p14:cNvContentPartPr/>
              <p14:nvPr/>
            </p14:nvContentPartPr>
            <p14:xfrm>
              <a:off x="3806531" y="2059167"/>
              <a:ext cx="4861440" cy="14277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796092" y="2054847"/>
                <a:ext cx="4876919" cy="14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" name="墨迹 5"/>
              <p14:cNvContentPartPr/>
              <p14:nvPr/>
            </p14:nvContentPartPr>
            <p14:xfrm>
              <a:off x="4534451" y="2050887"/>
              <a:ext cx="4401720" cy="118224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526892" y="2042967"/>
                <a:ext cx="4418639" cy="119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5807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325136" y="252923"/>
              <a:ext cx="8092800" cy="382140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096" y="245364"/>
                <a:ext cx="8105400" cy="3839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3" name="墨迹 242"/>
              <p14:cNvContentPartPr/>
              <p14:nvPr/>
            </p14:nvContentPartPr>
            <p14:xfrm>
              <a:off x="5125016" y="3456203"/>
              <a:ext cx="2975400" cy="455400"/>
            </p14:xfrm>
          </p:contentPart>
        </mc:Choice>
        <mc:Fallback xmlns="">
          <p:pic>
            <p:nvPicPr>
              <p:cNvPr id="243" name="墨迹 24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4576" y="3445771"/>
                <a:ext cx="2992680" cy="476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7" name="墨迹 256"/>
              <p14:cNvContentPartPr/>
              <p14:nvPr/>
            </p14:nvContentPartPr>
            <p14:xfrm>
              <a:off x="9749216" y="2888843"/>
              <a:ext cx="165600" cy="1614600"/>
            </p14:xfrm>
          </p:contentPart>
        </mc:Choice>
        <mc:Fallback xmlns="">
          <p:pic>
            <p:nvPicPr>
              <p:cNvPr id="257" name="墨迹 25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38799" y="2881285"/>
                <a:ext cx="185716" cy="1632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1" name="墨迹 260"/>
              <p14:cNvContentPartPr/>
              <p14:nvPr/>
            </p14:nvContentPartPr>
            <p14:xfrm>
              <a:off x="9933176" y="2867603"/>
              <a:ext cx="34560" cy="1575720"/>
            </p14:xfrm>
          </p:contentPart>
        </mc:Choice>
        <mc:Fallback xmlns="">
          <p:pic>
            <p:nvPicPr>
              <p:cNvPr id="261" name="墨迹 26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27119" y="2861483"/>
                <a:ext cx="49880" cy="15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4" name="墨迹 263"/>
              <p14:cNvContentPartPr/>
              <p14:nvPr/>
            </p14:nvContentPartPr>
            <p14:xfrm>
              <a:off x="9727616" y="2857523"/>
              <a:ext cx="273600" cy="1213920"/>
            </p14:xfrm>
          </p:contentPart>
        </mc:Choice>
        <mc:Fallback xmlns="">
          <p:pic>
            <p:nvPicPr>
              <p:cNvPr id="264" name="墨迹 26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20056" y="2852843"/>
                <a:ext cx="284400" cy="12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2" name="墨迹 271"/>
              <p14:cNvContentPartPr/>
              <p14:nvPr/>
            </p14:nvContentPartPr>
            <p14:xfrm>
              <a:off x="708176" y="4568603"/>
              <a:ext cx="16560" cy="407520"/>
            </p14:xfrm>
          </p:contentPart>
        </mc:Choice>
        <mc:Fallback xmlns="">
          <p:pic>
            <p:nvPicPr>
              <p:cNvPr id="272" name="墨迹 27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9896" y="4561050"/>
                <a:ext cx="36360" cy="423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3" name="墨迹 272"/>
              <p14:cNvContentPartPr/>
              <p14:nvPr/>
            </p14:nvContentPartPr>
            <p14:xfrm>
              <a:off x="754256" y="4736723"/>
              <a:ext cx="209160" cy="66960"/>
            </p14:xfrm>
          </p:contentPart>
        </mc:Choice>
        <mc:Fallback xmlns="">
          <p:pic>
            <p:nvPicPr>
              <p:cNvPr id="273" name="墨迹 27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7416" y="4731710"/>
                <a:ext cx="221040" cy="77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4" name="墨迹 273"/>
              <p14:cNvContentPartPr/>
              <p14:nvPr/>
            </p14:nvContentPartPr>
            <p14:xfrm>
              <a:off x="910136" y="4617203"/>
              <a:ext cx="24120" cy="30240"/>
            </p14:xfrm>
          </p:contentPart>
        </mc:Choice>
        <mc:Fallback xmlns="">
          <p:pic>
            <p:nvPicPr>
              <p:cNvPr id="274" name="墨迹 27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1136" y="4609643"/>
                <a:ext cx="378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5" name="墨迹 274"/>
              <p14:cNvContentPartPr/>
              <p14:nvPr/>
            </p14:nvContentPartPr>
            <p14:xfrm>
              <a:off x="937496" y="4575443"/>
              <a:ext cx="42840" cy="407520"/>
            </p14:xfrm>
          </p:contentPart>
        </mc:Choice>
        <mc:Fallback xmlns="">
          <p:pic>
            <p:nvPicPr>
              <p:cNvPr id="275" name="墨迹 27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0713" y="4567890"/>
                <a:ext cx="56406" cy="420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6" name="墨迹 275"/>
              <p14:cNvContentPartPr/>
              <p14:nvPr/>
            </p14:nvContentPartPr>
            <p14:xfrm>
              <a:off x="1053416" y="4829603"/>
              <a:ext cx="108000" cy="293760"/>
            </p14:xfrm>
          </p:contentPart>
        </mc:Choice>
        <mc:Fallback xmlns="">
          <p:pic>
            <p:nvPicPr>
              <p:cNvPr id="276" name="墨迹 27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8034" y="4821693"/>
                <a:ext cx="116252" cy="311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7" name="墨迹 276"/>
              <p14:cNvContentPartPr/>
              <p14:nvPr/>
            </p14:nvContentPartPr>
            <p14:xfrm>
              <a:off x="1144856" y="4721603"/>
              <a:ext cx="25920" cy="38520"/>
            </p14:xfrm>
          </p:contentPart>
        </mc:Choice>
        <mc:Fallback xmlns="">
          <p:pic>
            <p:nvPicPr>
              <p:cNvPr id="277" name="墨迹 27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36576" y="4713323"/>
                <a:ext cx="388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8" name="墨迹 277"/>
              <p14:cNvContentPartPr/>
              <p14:nvPr/>
            </p14:nvContentPartPr>
            <p14:xfrm>
              <a:off x="1249256" y="4702163"/>
              <a:ext cx="169200" cy="273960"/>
            </p14:xfrm>
          </p:contentPart>
        </mc:Choice>
        <mc:Fallback xmlns="">
          <p:pic>
            <p:nvPicPr>
              <p:cNvPr id="278" name="墨迹 27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39536" y="4695692"/>
                <a:ext cx="182520" cy="289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9" name="墨迹 278"/>
              <p14:cNvContentPartPr/>
              <p14:nvPr/>
            </p14:nvContentPartPr>
            <p14:xfrm>
              <a:off x="1473176" y="4741403"/>
              <a:ext cx="128880" cy="26640"/>
            </p14:xfrm>
          </p:contentPart>
        </mc:Choice>
        <mc:Fallback xmlns="">
          <p:pic>
            <p:nvPicPr>
              <p:cNvPr id="279" name="墨迹 27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66355" y="4734563"/>
                <a:ext cx="143958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0" name="墨迹 279"/>
              <p14:cNvContentPartPr/>
              <p14:nvPr/>
            </p14:nvContentPartPr>
            <p14:xfrm>
              <a:off x="1475336" y="4810163"/>
              <a:ext cx="141840" cy="19800"/>
            </p14:xfrm>
          </p:contentPart>
        </mc:Choice>
        <mc:Fallback xmlns="">
          <p:pic>
            <p:nvPicPr>
              <p:cNvPr id="280" name="墨迹 27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68513" y="4802031"/>
                <a:ext cx="154408" cy="37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1" name="墨迹 300"/>
              <p14:cNvContentPartPr/>
              <p14:nvPr/>
            </p14:nvContentPartPr>
            <p14:xfrm>
              <a:off x="4501136" y="4452683"/>
              <a:ext cx="2009520" cy="1782720"/>
            </p14:xfrm>
          </p:contentPart>
        </mc:Choice>
        <mc:Fallback xmlns="">
          <p:pic>
            <p:nvPicPr>
              <p:cNvPr id="301" name="墨迹 30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94656" y="4447283"/>
                <a:ext cx="2020680" cy="179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3" name="墨迹 312"/>
              <p14:cNvContentPartPr/>
              <p14:nvPr/>
            </p14:nvContentPartPr>
            <p14:xfrm>
              <a:off x="4888136" y="4145963"/>
              <a:ext cx="204480" cy="985320"/>
            </p14:xfrm>
          </p:contentPart>
        </mc:Choice>
        <mc:Fallback xmlns="">
          <p:pic>
            <p:nvPicPr>
              <p:cNvPr id="313" name="墨迹 31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82736" y="4140205"/>
                <a:ext cx="218880" cy="998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4" name="墨迹 313"/>
              <p14:cNvContentPartPr/>
              <p14:nvPr/>
            </p14:nvContentPartPr>
            <p14:xfrm>
              <a:off x="1833176" y="4430003"/>
              <a:ext cx="1921680" cy="633240"/>
            </p14:xfrm>
          </p:contentPart>
        </mc:Choice>
        <mc:Fallback xmlns="">
          <p:pic>
            <p:nvPicPr>
              <p:cNvPr id="314" name="墨迹 31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25616" y="4424603"/>
                <a:ext cx="1933920" cy="6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1" name="墨迹 320"/>
              <p14:cNvContentPartPr/>
              <p14:nvPr/>
            </p14:nvContentPartPr>
            <p14:xfrm>
              <a:off x="4011536" y="4728443"/>
              <a:ext cx="348480" cy="370440"/>
            </p14:xfrm>
          </p:contentPart>
        </mc:Choice>
        <mc:Fallback xmlns="">
          <p:pic>
            <p:nvPicPr>
              <p:cNvPr id="321" name="墨迹 32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01816" y="4718013"/>
                <a:ext cx="362880" cy="389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8" name="墨迹 327"/>
              <p14:cNvContentPartPr/>
              <p14:nvPr/>
            </p14:nvContentPartPr>
            <p14:xfrm>
              <a:off x="5085056" y="3482123"/>
              <a:ext cx="521280" cy="30960"/>
            </p14:xfrm>
          </p:contentPart>
        </mc:Choice>
        <mc:Fallback xmlns="">
          <p:pic>
            <p:nvPicPr>
              <p:cNvPr id="328" name="墨迹 32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75696" y="3471091"/>
                <a:ext cx="536760" cy="52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29" name="墨迹 328"/>
              <p14:cNvContentPartPr/>
              <p14:nvPr/>
            </p14:nvContentPartPr>
            <p14:xfrm>
              <a:off x="5802536" y="4907723"/>
              <a:ext cx="288360" cy="973800"/>
            </p14:xfrm>
          </p:contentPart>
        </mc:Choice>
        <mc:Fallback xmlns="">
          <p:pic>
            <p:nvPicPr>
              <p:cNvPr id="329" name="墨迹 32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96424" y="4901243"/>
                <a:ext cx="303821" cy="9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1" name="墨迹 330"/>
              <p14:cNvContentPartPr/>
              <p14:nvPr/>
            </p14:nvContentPartPr>
            <p14:xfrm>
              <a:off x="5949056" y="4201763"/>
              <a:ext cx="128880" cy="225360"/>
            </p14:xfrm>
          </p:contentPart>
        </mc:Choice>
        <mc:Fallback xmlns="">
          <p:pic>
            <p:nvPicPr>
              <p:cNvPr id="331" name="墨迹 33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44016" y="4194203"/>
                <a:ext cx="1375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2" name="墨迹 331"/>
              <p14:cNvContentPartPr/>
              <p14:nvPr/>
            </p14:nvContentPartPr>
            <p14:xfrm>
              <a:off x="6029696" y="4109963"/>
              <a:ext cx="15120" cy="16560"/>
            </p14:xfrm>
          </p:contentPart>
        </mc:Choice>
        <mc:Fallback xmlns="">
          <p:pic>
            <p:nvPicPr>
              <p:cNvPr id="332" name="墨迹 33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25556" y="4106141"/>
                <a:ext cx="21780" cy="22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35" name="墨迹 334"/>
              <p14:cNvContentPartPr/>
              <p14:nvPr/>
            </p14:nvContentPartPr>
            <p14:xfrm>
              <a:off x="7021136" y="5255483"/>
              <a:ext cx="1172880" cy="109440"/>
            </p14:xfrm>
          </p:contentPart>
        </mc:Choice>
        <mc:Fallback xmlns="">
          <p:pic>
            <p:nvPicPr>
              <p:cNvPr id="335" name="墨迹 33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012139" y="5247923"/>
                <a:ext cx="1184756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73" name="墨迹 372"/>
              <p14:cNvContentPartPr/>
              <p14:nvPr/>
            </p14:nvContentPartPr>
            <p14:xfrm>
              <a:off x="8908976" y="3343523"/>
              <a:ext cx="353160" cy="1543320"/>
            </p14:xfrm>
          </p:contentPart>
        </mc:Choice>
        <mc:Fallback xmlns="">
          <p:pic>
            <p:nvPicPr>
              <p:cNvPr id="373" name="墨迹 37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903216" y="3335963"/>
                <a:ext cx="364680" cy="15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83" name="墨迹 382"/>
              <p14:cNvContentPartPr/>
              <p14:nvPr/>
            </p14:nvContentPartPr>
            <p14:xfrm>
              <a:off x="8048576" y="5080523"/>
              <a:ext cx="3866400" cy="1122480"/>
            </p14:xfrm>
          </p:contentPart>
        </mc:Choice>
        <mc:Fallback xmlns="">
          <p:pic>
            <p:nvPicPr>
              <p:cNvPr id="383" name="墨迹 38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041376" y="5073323"/>
                <a:ext cx="3882960" cy="11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95" name="墨迹 394"/>
              <p14:cNvContentPartPr/>
              <p14:nvPr/>
            </p14:nvContentPartPr>
            <p14:xfrm>
              <a:off x="4167416" y="5661563"/>
              <a:ext cx="913320" cy="362880"/>
            </p14:xfrm>
          </p:contentPart>
        </mc:Choice>
        <mc:Fallback xmlns="">
          <p:pic>
            <p:nvPicPr>
              <p:cNvPr id="395" name="墨迹 39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62378" y="5654723"/>
                <a:ext cx="928074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24" name="墨迹 423"/>
              <p14:cNvContentPartPr/>
              <p14:nvPr/>
            </p14:nvContentPartPr>
            <p14:xfrm>
              <a:off x="3655496" y="6403523"/>
              <a:ext cx="3048480" cy="450360"/>
            </p14:xfrm>
          </p:contentPart>
        </mc:Choice>
        <mc:Fallback xmlns="">
          <p:pic>
            <p:nvPicPr>
              <p:cNvPr id="424" name="墨迹 42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649017" y="6397763"/>
                <a:ext cx="3060719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" name="墨迹 4"/>
              <p14:cNvContentPartPr/>
              <p14:nvPr/>
            </p14:nvContentPartPr>
            <p14:xfrm>
              <a:off x="1380491" y="3017847"/>
              <a:ext cx="813960" cy="5349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371495" y="3008847"/>
                <a:ext cx="827994" cy="55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97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5" name="墨迹 194"/>
              <p14:cNvContentPartPr/>
              <p14:nvPr/>
            </p14:nvContentPartPr>
            <p14:xfrm>
              <a:off x="1447976" y="2434883"/>
              <a:ext cx="304560" cy="2553120"/>
            </p14:xfrm>
          </p:contentPart>
        </mc:Choice>
        <mc:Fallback xmlns="">
          <p:pic>
            <p:nvPicPr>
              <p:cNvPr id="195" name="墨迹 19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7536" y="2429123"/>
                <a:ext cx="318600" cy="25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7" name="墨迹 196"/>
              <p14:cNvContentPartPr/>
              <p14:nvPr/>
            </p14:nvContentPartPr>
            <p14:xfrm>
              <a:off x="4371176" y="2314283"/>
              <a:ext cx="284760" cy="2664000"/>
            </p14:xfrm>
          </p:contentPart>
        </mc:Choice>
        <mc:Fallback xmlns="">
          <p:pic>
            <p:nvPicPr>
              <p:cNvPr id="197" name="墨迹 19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63626" y="2308883"/>
                <a:ext cx="304895" cy="267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9" name="墨迹 228"/>
              <p14:cNvContentPartPr/>
              <p14:nvPr/>
            </p14:nvContentPartPr>
            <p14:xfrm>
              <a:off x="3044576" y="3607763"/>
              <a:ext cx="3600" cy="0"/>
            </p14:xfrm>
          </p:contentPart>
        </mc:Choice>
        <mc:Fallback xmlns="">
          <p:pic>
            <p:nvPicPr>
              <p:cNvPr id="229" name="墨迹 228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2" name="墨迹 231"/>
              <p14:cNvContentPartPr/>
              <p14:nvPr/>
            </p14:nvContentPartPr>
            <p14:xfrm>
              <a:off x="2756216" y="980483"/>
              <a:ext cx="183960" cy="26280"/>
            </p14:xfrm>
          </p:contentPart>
        </mc:Choice>
        <mc:Fallback xmlns="">
          <p:pic>
            <p:nvPicPr>
              <p:cNvPr id="232" name="墨迹 23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49736" y="972203"/>
                <a:ext cx="1962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3" name="墨迹 232"/>
              <p14:cNvContentPartPr/>
              <p14:nvPr/>
            </p14:nvContentPartPr>
            <p14:xfrm>
              <a:off x="2822096" y="1004603"/>
              <a:ext cx="137880" cy="525240"/>
            </p14:xfrm>
          </p:contentPart>
        </mc:Choice>
        <mc:Fallback xmlns="">
          <p:pic>
            <p:nvPicPr>
              <p:cNvPr id="233" name="墨迹 23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11296" y="998843"/>
                <a:ext cx="15696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7" name="墨迹 236"/>
              <p14:cNvContentPartPr/>
              <p14:nvPr/>
            </p14:nvContentPartPr>
            <p14:xfrm>
              <a:off x="2714096" y="3338843"/>
              <a:ext cx="1636560" cy="1587240"/>
            </p14:xfrm>
          </p:contentPart>
        </mc:Choice>
        <mc:Fallback xmlns="">
          <p:pic>
            <p:nvPicPr>
              <p:cNvPr id="237" name="墨迹 23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05096" y="3331283"/>
                <a:ext cx="1656720" cy="16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4" name="墨迹 253"/>
              <p14:cNvContentPartPr/>
              <p14:nvPr/>
            </p14:nvContentPartPr>
            <p14:xfrm>
              <a:off x="1339616" y="3294923"/>
              <a:ext cx="220680" cy="30600"/>
            </p14:xfrm>
          </p:contentPart>
        </mc:Choice>
        <mc:Fallback xmlns="">
          <p:pic>
            <p:nvPicPr>
              <p:cNvPr id="254" name="墨迹 25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33506" y="3290297"/>
                <a:ext cx="231462" cy="43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5" name="墨迹 254"/>
              <p14:cNvContentPartPr/>
              <p14:nvPr/>
            </p14:nvContentPartPr>
            <p14:xfrm>
              <a:off x="1670096" y="3377723"/>
              <a:ext cx="865800" cy="1719360"/>
            </p14:xfrm>
          </p:contentPart>
        </mc:Choice>
        <mc:Fallback xmlns="">
          <p:pic>
            <p:nvPicPr>
              <p:cNvPr id="255" name="墨迹 25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63616" y="3370525"/>
                <a:ext cx="881640" cy="1735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8" name="墨迹 257"/>
              <p14:cNvContentPartPr/>
              <p14:nvPr/>
            </p14:nvContentPartPr>
            <p14:xfrm>
              <a:off x="1703216" y="3392483"/>
              <a:ext cx="800280" cy="1722960"/>
            </p14:xfrm>
          </p:contentPart>
        </mc:Choice>
        <mc:Fallback xmlns="">
          <p:pic>
            <p:nvPicPr>
              <p:cNvPr id="258" name="墨迹 25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95300" y="3386723"/>
                <a:ext cx="815753" cy="17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5" name="墨迹 264"/>
              <p14:cNvContentPartPr/>
              <p14:nvPr/>
            </p14:nvContentPartPr>
            <p14:xfrm>
              <a:off x="2743256" y="2262083"/>
              <a:ext cx="1544040" cy="753840"/>
            </p14:xfrm>
          </p:contentPart>
        </mc:Choice>
        <mc:Fallback xmlns="">
          <p:pic>
            <p:nvPicPr>
              <p:cNvPr id="265" name="墨迹 26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33896" y="2255603"/>
                <a:ext cx="156276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8" name="墨迹 277"/>
              <p14:cNvContentPartPr/>
              <p14:nvPr/>
            </p14:nvContentPartPr>
            <p14:xfrm>
              <a:off x="1866296" y="2658803"/>
              <a:ext cx="130680" cy="194040"/>
            </p14:xfrm>
          </p:contentPart>
        </mc:Choice>
        <mc:Fallback xmlns="">
          <p:pic>
            <p:nvPicPr>
              <p:cNvPr id="278" name="墨迹 27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59096" y="2653054"/>
                <a:ext cx="145800" cy="208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80" name="墨迹 279"/>
              <p14:cNvContentPartPr/>
              <p14:nvPr/>
            </p14:nvContentPartPr>
            <p14:xfrm>
              <a:off x="1853696" y="2640443"/>
              <a:ext cx="174240" cy="202320"/>
            </p14:xfrm>
          </p:contentPart>
        </mc:Choice>
        <mc:Fallback xmlns="">
          <p:pic>
            <p:nvPicPr>
              <p:cNvPr id="280" name="墨迹 27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45074" y="2633963"/>
                <a:ext cx="191844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81" name="墨迹 280"/>
              <p14:cNvContentPartPr/>
              <p14:nvPr/>
            </p14:nvContentPartPr>
            <p14:xfrm>
              <a:off x="445736" y="2228243"/>
              <a:ext cx="1380240" cy="370440"/>
            </p14:xfrm>
          </p:contentPart>
        </mc:Choice>
        <mc:Fallback xmlns="">
          <p:pic>
            <p:nvPicPr>
              <p:cNvPr id="281" name="墨迹 28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6738" y="2219252"/>
                <a:ext cx="1395716" cy="38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2" name="墨迹 281"/>
              <p14:cNvContentPartPr/>
              <p14:nvPr/>
            </p14:nvContentPartPr>
            <p14:xfrm>
              <a:off x="2049536" y="2916563"/>
              <a:ext cx="17280" cy="9720"/>
            </p14:xfrm>
          </p:contentPart>
        </mc:Choice>
        <mc:Fallback xmlns="">
          <p:pic>
            <p:nvPicPr>
              <p:cNvPr id="282" name="墨迹 281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045898" y="2913863"/>
                <a:ext cx="22555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3" name="墨迹 282"/>
              <p14:cNvContentPartPr/>
              <p14:nvPr/>
            </p14:nvContentPartPr>
            <p14:xfrm>
              <a:off x="2132336" y="2961923"/>
              <a:ext cx="5760" cy="18000"/>
            </p14:xfrm>
          </p:contentPart>
        </mc:Choice>
        <mc:Fallback xmlns="">
          <p:pic>
            <p:nvPicPr>
              <p:cNvPr id="283" name="墨迹 282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129648" y="2959923"/>
                <a:ext cx="10560" cy="21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4" name="墨迹 283"/>
              <p14:cNvContentPartPr/>
              <p14:nvPr/>
            </p14:nvContentPartPr>
            <p14:xfrm>
              <a:off x="2183816" y="3015563"/>
              <a:ext cx="5760" cy="8280"/>
            </p14:xfrm>
          </p:contentPart>
        </mc:Choice>
        <mc:Fallback xmlns="">
          <p:pic>
            <p:nvPicPr>
              <p:cNvPr id="284" name="墨迹 283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81401" y="3013403"/>
                <a:ext cx="10034" cy="12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85" name="墨迹 284"/>
              <p14:cNvContentPartPr/>
              <p14:nvPr/>
            </p14:nvContentPartPr>
            <p14:xfrm>
              <a:off x="2284976" y="2974883"/>
              <a:ext cx="12240" cy="204480"/>
            </p14:xfrm>
          </p:contentPart>
        </mc:Choice>
        <mc:Fallback xmlns="">
          <p:pic>
            <p:nvPicPr>
              <p:cNvPr id="285" name="墨迹 284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75976" y="2969843"/>
                <a:ext cx="255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86" name="墨迹 285"/>
              <p14:cNvContentPartPr/>
              <p14:nvPr/>
            </p14:nvContentPartPr>
            <p14:xfrm>
              <a:off x="2280656" y="2991083"/>
              <a:ext cx="174600" cy="194760"/>
            </p14:xfrm>
          </p:contentPart>
        </mc:Choice>
        <mc:Fallback xmlns="">
          <p:pic>
            <p:nvPicPr>
              <p:cNvPr id="286" name="墨迹 28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274536" y="2984256"/>
                <a:ext cx="190440" cy="209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87" name="墨迹 286"/>
              <p14:cNvContentPartPr/>
              <p14:nvPr/>
            </p14:nvContentPartPr>
            <p14:xfrm>
              <a:off x="2306576" y="2988203"/>
              <a:ext cx="123120" cy="194400"/>
            </p14:xfrm>
          </p:contentPart>
        </mc:Choice>
        <mc:Fallback xmlns="">
          <p:pic>
            <p:nvPicPr>
              <p:cNvPr id="287" name="墨迹 286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298656" y="2983163"/>
                <a:ext cx="1393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4" name="墨迹 293"/>
              <p14:cNvContentPartPr/>
              <p14:nvPr/>
            </p14:nvContentPartPr>
            <p14:xfrm>
              <a:off x="2563616" y="2996483"/>
              <a:ext cx="5760" cy="38880"/>
            </p14:xfrm>
          </p:contentPart>
        </mc:Choice>
        <mc:Fallback xmlns="">
          <p:pic>
            <p:nvPicPr>
              <p:cNvPr id="294" name="墨迹 29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558576" y="2992523"/>
                <a:ext cx="147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95" name="墨迹 294"/>
              <p14:cNvContentPartPr/>
              <p14:nvPr/>
            </p14:nvContentPartPr>
            <p14:xfrm>
              <a:off x="2585576" y="3532883"/>
              <a:ext cx="5760" cy="36720"/>
            </p14:xfrm>
          </p:contentPart>
        </mc:Choice>
        <mc:Fallback xmlns="">
          <p:pic>
            <p:nvPicPr>
              <p:cNvPr id="295" name="墨迹 29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580176" y="3528563"/>
                <a:ext cx="154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0" name="墨迹 299"/>
              <p14:cNvContentPartPr/>
              <p14:nvPr/>
            </p14:nvContentPartPr>
            <p14:xfrm>
              <a:off x="717896" y="5067563"/>
              <a:ext cx="3003480" cy="879840"/>
            </p14:xfrm>
          </p:contentPart>
        </mc:Choice>
        <mc:Fallback xmlns="">
          <p:pic>
            <p:nvPicPr>
              <p:cNvPr id="300" name="墨迹 299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07475" y="5061443"/>
                <a:ext cx="3023604" cy="8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4" name="墨迹 303"/>
              <p14:cNvContentPartPr/>
              <p14:nvPr/>
            </p14:nvContentPartPr>
            <p14:xfrm>
              <a:off x="2572256" y="2508323"/>
              <a:ext cx="4320" cy="103320"/>
            </p14:xfrm>
          </p:contentPart>
        </mc:Choice>
        <mc:Fallback xmlns="">
          <p:pic>
            <p:nvPicPr>
              <p:cNvPr id="304" name="墨迹 303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562176" y="2502563"/>
                <a:ext cx="205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25" name="墨迹 324"/>
              <p14:cNvContentPartPr/>
              <p14:nvPr/>
            </p14:nvContentPartPr>
            <p14:xfrm>
              <a:off x="1737776" y="2172803"/>
              <a:ext cx="2837520" cy="3110760"/>
            </p14:xfrm>
          </p:contentPart>
        </mc:Choice>
        <mc:Fallback xmlns="">
          <p:pic>
            <p:nvPicPr>
              <p:cNvPr id="325" name="墨迹 324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733456" y="2163803"/>
                <a:ext cx="2845080" cy="31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7" name="墨迹 336"/>
              <p14:cNvContentPartPr/>
              <p14:nvPr/>
            </p14:nvContentPartPr>
            <p14:xfrm>
              <a:off x="5187296" y="2048603"/>
              <a:ext cx="205920" cy="4247280"/>
            </p14:xfrm>
          </p:contentPart>
        </mc:Choice>
        <mc:Fallback xmlns="">
          <p:pic>
            <p:nvPicPr>
              <p:cNvPr id="337" name="墨迹 336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182976" y="2043203"/>
                <a:ext cx="216000" cy="42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44" name="墨迹 343"/>
              <p14:cNvContentPartPr/>
              <p14:nvPr/>
            </p14:nvContentPartPr>
            <p14:xfrm>
              <a:off x="348896" y="131963"/>
              <a:ext cx="9591480" cy="1605600"/>
            </p14:xfrm>
          </p:contentPart>
        </mc:Choice>
        <mc:Fallback xmlns="">
          <p:pic>
            <p:nvPicPr>
              <p:cNvPr id="344" name="墨迹 343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38816" y="124405"/>
                <a:ext cx="9609479" cy="1624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51" name="墨迹 350"/>
              <p14:cNvContentPartPr/>
              <p14:nvPr/>
            </p14:nvContentPartPr>
            <p14:xfrm>
              <a:off x="7502096" y="690323"/>
              <a:ext cx="3546720" cy="834840"/>
            </p14:xfrm>
          </p:contentPart>
        </mc:Choice>
        <mc:Fallback xmlns="">
          <p:pic>
            <p:nvPicPr>
              <p:cNvPr id="351" name="墨迹 350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494536" y="680967"/>
                <a:ext cx="3563280" cy="85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59" name="墨迹 358"/>
              <p14:cNvContentPartPr/>
              <p14:nvPr/>
            </p14:nvContentPartPr>
            <p14:xfrm>
              <a:off x="2777816" y="2329403"/>
              <a:ext cx="1407600" cy="637560"/>
            </p14:xfrm>
          </p:contentPart>
        </mc:Choice>
        <mc:Fallback xmlns="">
          <p:pic>
            <p:nvPicPr>
              <p:cNvPr id="359" name="墨迹 35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769898" y="2325085"/>
                <a:ext cx="1423796" cy="650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08" name="墨迹 407"/>
              <p14:cNvContentPartPr/>
              <p14:nvPr/>
            </p14:nvContentPartPr>
            <p14:xfrm>
              <a:off x="5646656" y="1241483"/>
              <a:ext cx="5563800" cy="1156320"/>
            </p14:xfrm>
          </p:contentPart>
        </mc:Choice>
        <mc:Fallback xmlns="">
          <p:pic>
            <p:nvPicPr>
              <p:cNvPr id="408" name="墨迹 407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641616" y="1236445"/>
                <a:ext cx="5578920" cy="1167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12" name="墨迹 411"/>
              <p14:cNvContentPartPr/>
              <p14:nvPr/>
            </p14:nvContentPartPr>
            <p14:xfrm>
              <a:off x="7242896" y="2981723"/>
              <a:ext cx="73440" cy="2181240"/>
            </p14:xfrm>
          </p:contentPart>
        </mc:Choice>
        <mc:Fallback xmlns="">
          <p:pic>
            <p:nvPicPr>
              <p:cNvPr id="412" name="墨迹 411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231376" y="2978123"/>
                <a:ext cx="91080" cy="21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16" name="墨迹 415"/>
              <p14:cNvContentPartPr/>
              <p14:nvPr/>
            </p14:nvContentPartPr>
            <p14:xfrm>
              <a:off x="7384016" y="3188363"/>
              <a:ext cx="2419200" cy="96480"/>
            </p14:xfrm>
          </p:contentPart>
        </mc:Choice>
        <mc:Fallback xmlns="">
          <p:pic>
            <p:nvPicPr>
              <p:cNvPr id="416" name="墨迹 415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379336" y="3183323"/>
                <a:ext cx="24289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17" name="墨迹 416"/>
              <p14:cNvContentPartPr/>
              <p14:nvPr/>
            </p14:nvContentPartPr>
            <p14:xfrm>
              <a:off x="8050736" y="2736923"/>
              <a:ext cx="62640" cy="2461680"/>
            </p14:xfrm>
          </p:contentPart>
        </mc:Choice>
        <mc:Fallback xmlns="">
          <p:pic>
            <p:nvPicPr>
              <p:cNvPr id="417" name="墨迹 416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043219" y="2731523"/>
                <a:ext cx="77674" cy="24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21" name="墨迹 420"/>
              <p14:cNvContentPartPr/>
              <p14:nvPr/>
            </p14:nvContentPartPr>
            <p14:xfrm>
              <a:off x="7502096" y="3415523"/>
              <a:ext cx="353880" cy="1656720"/>
            </p14:xfrm>
          </p:contentPart>
        </mc:Choice>
        <mc:Fallback xmlns="">
          <p:pic>
            <p:nvPicPr>
              <p:cNvPr id="421" name="墨迹 420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492386" y="3410123"/>
                <a:ext cx="368985" cy="16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22" name="墨迹 421"/>
              <p14:cNvContentPartPr/>
              <p14:nvPr/>
            </p14:nvContentPartPr>
            <p14:xfrm>
              <a:off x="7558256" y="3397523"/>
              <a:ext cx="230040" cy="1670400"/>
            </p14:xfrm>
          </p:contentPart>
        </mc:Choice>
        <mc:Fallback xmlns="">
          <p:pic>
            <p:nvPicPr>
              <p:cNvPr id="422" name="墨迹 421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550708" y="3392483"/>
                <a:ext cx="244777" cy="168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23" name="墨迹 422"/>
              <p14:cNvContentPartPr/>
              <p14:nvPr/>
            </p14:nvContentPartPr>
            <p14:xfrm>
              <a:off x="7635656" y="3405443"/>
              <a:ext cx="141120" cy="19800"/>
            </p14:xfrm>
          </p:contentPart>
        </mc:Choice>
        <mc:Fallback xmlns="">
          <p:pic>
            <p:nvPicPr>
              <p:cNvPr id="423" name="墨迹 422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628115" y="3399079"/>
                <a:ext cx="151893" cy="33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24" name="墨迹 423"/>
              <p14:cNvContentPartPr/>
              <p14:nvPr/>
            </p14:nvContentPartPr>
            <p14:xfrm>
              <a:off x="7783976" y="3340283"/>
              <a:ext cx="72000" cy="1671840"/>
            </p14:xfrm>
          </p:contentPart>
        </mc:Choice>
        <mc:Fallback xmlns="">
          <p:pic>
            <p:nvPicPr>
              <p:cNvPr id="424" name="墨迹 423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778961" y="3334883"/>
                <a:ext cx="82388" cy="16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27" name="墨迹 426"/>
              <p14:cNvContentPartPr/>
              <p14:nvPr/>
            </p14:nvContentPartPr>
            <p14:xfrm>
              <a:off x="8395256" y="2694803"/>
              <a:ext cx="1325160" cy="275400"/>
            </p14:xfrm>
          </p:contentPart>
        </mc:Choice>
        <mc:Fallback xmlns="">
          <p:pic>
            <p:nvPicPr>
              <p:cNvPr id="427" name="墨迹 426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389856" y="2684736"/>
                <a:ext cx="1340640" cy="291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28" name="墨迹 427"/>
              <p14:cNvContentPartPr/>
              <p14:nvPr/>
            </p14:nvContentPartPr>
            <p14:xfrm>
              <a:off x="8279696" y="2805323"/>
              <a:ext cx="1373040" cy="268200"/>
            </p14:xfrm>
          </p:contentPart>
        </mc:Choice>
        <mc:Fallback xmlns="">
          <p:pic>
            <p:nvPicPr>
              <p:cNvPr id="428" name="墨迹 427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270338" y="2797763"/>
                <a:ext cx="1387076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31" name="墨迹 430"/>
              <p14:cNvContentPartPr/>
              <p14:nvPr/>
            </p14:nvContentPartPr>
            <p14:xfrm>
              <a:off x="8220656" y="2759963"/>
              <a:ext cx="1519920" cy="2260440"/>
            </p14:xfrm>
          </p:contentPart>
        </mc:Choice>
        <mc:Fallback xmlns="">
          <p:pic>
            <p:nvPicPr>
              <p:cNvPr id="431" name="墨迹 430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213458" y="2753123"/>
                <a:ext cx="1537556" cy="22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32" name="墨迹 431"/>
              <p14:cNvContentPartPr/>
              <p14:nvPr/>
            </p14:nvContentPartPr>
            <p14:xfrm>
              <a:off x="6206096" y="2823683"/>
              <a:ext cx="1676160" cy="603720"/>
            </p14:xfrm>
          </p:contentPart>
        </mc:Choice>
        <mc:Fallback xmlns="">
          <p:pic>
            <p:nvPicPr>
              <p:cNvPr id="432" name="墨迹 431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197456" y="2815048"/>
                <a:ext cx="1694520" cy="615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33" name="墨迹 432"/>
              <p14:cNvContentPartPr/>
              <p14:nvPr/>
            </p14:nvContentPartPr>
            <p14:xfrm>
              <a:off x="8129216" y="3476003"/>
              <a:ext cx="1273680" cy="1662120"/>
            </p14:xfrm>
          </p:contentPart>
        </mc:Choice>
        <mc:Fallback xmlns="">
          <p:pic>
            <p:nvPicPr>
              <p:cNvPr id="433" name="墨迹 432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122736" y="3470964"/>
                <a:ext cx="1288800" cy="1676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36" name="墨迹 435"/>
              <p14:cNvContentPartPr/>
              <p14:nvPr/>
            </p14:nvContentPartPr>
            <p14:xfrm>
              <a:off x="8178896" y="3387803"/>
              <a:ext cx="1715760" cy="1773000"/>
            </p14:xfrm>
          </p:contentPart>
        </mc:Choice>
        <mc:Fallback xmlns="">
          <p:pic>
            <p:nvPicPr>
              <p:cNvPr id="436" name="墨迹 435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174217" y="3379885"/>
                <a:ext cx="1730517" cy="1790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41" name="墨迹 440"/>
              <p14:cNvContentPartPr/>
              <p14:nvPr/>
            </p14:nvContentPartPr>
            <p14:xfrm>
              <a:off x="9904016" y="2875883"/>
              <a:ext cx="207000" cy="2180520"/>
            </p14:xfrm>
          </p:contentPart>
        </mc:Choice>
        <mc:Fallback xmlns="">
          <p:pic>
            <p:nvPicPr>
              <p:cNvPr id="441" name="墨迹 440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896816" y="2868684"/>
                <a:ext cx="225360" cy="2196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73" name="墨迹 472"/>
              <p14:cNvContentPartPr/>
              <p14:nvPr/>
            </p14:nvContentPartPr>
            <p14:xfrm>
              <a:off x="10777376" y="3459803"/>
              <a:ext cx="902880" cy="772920"/>
            </p14:xfrm>
          </p:contentPart>
        </mc:Choice>
        <mc:Fallback xmlns="">
          <p:pic>
            <p:nvPicPr>
              <p:cNvPr id="473" name="墨迹 472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0770179" y="3453326"/>
                <a:ext cx="918714" cy="787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74" name="墨迹 473"/>
              <p14:cNvContentPartPr/>
              <p14:nvPr/>
            </p14:nvContentPartPr>
            <p14:xfrm>
              <a:off x="5914496" y="4649963"/>
              <a:ext cx="6287040" cy="1648080"/>
            </p14:xfrm>
          </p:contentPart>
        </mc:Choice>
        <mc:Fallback xmlns="">
          <p:pic>
            <p:nvPicPr>
              <p:cNvPr id="474" name="墨迹 473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907296" y="4646003"/>
                <a:ext cx="6299280" cy="166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490" name="墨迹 489"/>
              <p14:cNvContentPartPr/>
              <p14:nvPr/>
            </p14:nvContentPartPr>
            <p14:xfrm>
              <a:off x="10793576" y="3361523"/>
              <a:ext cx="812880" cy="102960"/>
            </p14:xfrm>
          </p:contentPart>
        </mc:Choice>
        <mc:Fallback xmlns="">
          <p:pic>
            <p:nvPicPr>
              <p:cNvPr id="490" name="墨迹 489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787099" y="3352913"/>
                <a:ext cx="828353" cy="118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02" name="墨迹 501"/>
              <p14:cNvContentPartPr/>
              <p14:nvPr/>
            </p14:nvContentPartPr>
            <p14:xfrm>
              <a:off x="10736696" y="3341723"/>
              <a:ext cx="3960" cy="6840"/>
            </p14:xfrm>
          </p:contentPart>
        </mc:Choice>
        <mc:Fallback xmlns="">
          <p:pic>
            <p:nvPicPr>
              <p:cNvPr id="502" name="墨迹 501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732736" y="3338645"/>
                <a:ext cx="10890" cy="14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03" name="墨迹 502"/>
              <p14:cNvContentPartPr/>
              <p14:nvPr/>
            </p14:nvContentPartPr>
            <p14:xfrm>
              <a:off x="10744256" y="3324083"/>
              <a:ext cx="671400" cy="101160"/>
            </p14:xfrm>
          </p:contentPart>
        </mc:Choice>
        <mc:Fallback xmlns="">
          <p:pic>
            <p:nvPicPr>
              <p:cNvPr id="503" name="墨迹 502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736340" y="3315474"/>
                <a:ext cx="687951" cy="115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04" name="墨迹 503"/>
              <p14:cNvContentPartPr/>
              <p14:nvPr/>
            </p14:nvContentPartPr>
            <p14:xfrm>
              <a:off x="10780616" y="3425243"/>
              <a:ext cx="19080" cy="13320"/>
            </p14:xfrm>
          </p:contentPart>
        </mc:Choice>
        <mc:Fallback xmlns="">
          <p:pic>
            <p:nvPicPr>
              <p:cNvPr id="504" name="墨迹 503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775669" y="3420336"/>
                <a:ext cx="27207" cy="21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05" name="墨迹 504"/>
              <p14:cNvContentPartPr/>
              <p14:nvPr/>
            </p14:nvContentPartPr>
            <p14:xfrm>
              <a:off x="10733456" y="3350003"/>
              <a:ext cx="7560" cy="781920"/>
            </p14:xfrm>
          </p:contentPart>
        </mc:Choice>
        <mc:Fallback xmlns="">
          <p:pic>
            <p:nvPicPr>
              <p:cNvPr id="505" name="墨迹 504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0724865" y="3345325"/>
                <a:ext cx="23024" cy="794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506" name="墨迹 505"/>
              <p14:cNvContentPartPr/>
              <p14:nvPr/>
            </p14:nvContentPartPr>
            <p14:xfrm>
              <a:off x="10760456" y="3428483"/>
              <a:ext cx="93600" cy="800640"/>
            </p14:xfrm>
          </p:contentPart>
        </mc:Choice>
        <mc:Fallback xmlns="">
          <p:pic>
            <p:nvPicPr>
              <p:cNvPr id="506" name="墨迹 505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752925" y="3422726"/>
                <a:ext cx="108662" cy="815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07" name="墨迹 506"/>
              <p14:cNvContentPartPr/>
              <p14:nvPr/>
            </p14:nvContentPartPr>
            <p14:xfrm>
              <a:off x="10801136" y="3416963"/>
              <a:ext cx="56880" cy="699840"/>
            </p14:xfrm>
          </p:contentPart>
        </mc:Choice>
        <mc:Fallback xmlns="">
          <p:pic>
            <p:nvPicPr>
              <p:cNvPr id="507" name="墨迹 506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795770" y="3411566"/>
                <a:ext cx="69043" cy="714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508" name="墨迹 507"/>
              <p14:cNvContentPartPr/>
              <p14:nvPr/>
            </p14:nvContentPartPr>
            <p14:xfrm>
              <a:off x="10827056" y="3385643"/>
              <a:ext cx="731520" cy="848520"/>
            </p14:xfrm>
          </p:contentPart>
        </mc:Choice>
        <mc:Fallback xmlns="">
          <p:pic>
            <p:nvPicPr>
              <p:cNvPr id="508" name="墨迹 507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0822378" y="3378806"/>
                <a:ext cx="746273" cy="865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5" name="墨迹 4"/>
              <p14:cNvContentPartPr/>
              <p14:nvPr/>
            </p14:nvContentPartPr>
            <p14:xfrm>
              <a:off x="370615" y="975567"/>
              <a:ext cx="2221560" cy="4874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65935" y="968367"/>
                <a:ext cx="2230920" cy="50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677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" name="墨迹 38"/>
              <p14:cNvContentPartPr/>
              <p14:nvPr/>
            </p14:nvContentPartPr>
            <p14:xfrm>
              <a:off x="1620416" y="950603"/>
              <a:ext cx="28080" cy="261360"/>
            </p14:xfrm>
          </p:contentPart>
        </mc:Choice>
        <mc:Fallback xmlns="">
          <p:pic>
            <p:nvPicPr>
              <p:cNvPr id="39" name="墨迹 3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4729" y="934043"/>
                <a:ext cx="43364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墨迹 39"/>
              <p14:cNvContentPartPr/>
              <p14:nvPr/>
            </p14:nvContentPartPr>
            <p14:xfrm>
              <a:off x="1704656" y="1076603"/>
              <a:ext cx="88200" cy="18000"/>
            </p14:xfrm>
          </p:contentPart>
        </mc:Choice>
        <mc:Fallback xmlns="">
          <p:pic>
            <p:nvPicPr>
              <p:cNvPr id="40" name="墨迹 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8919" y="1065443"/>
                <a:ext cx="98956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墨迹 40"/>
              <p14:cNvContentPartPr/>
              <p14:nvPr/>
            </p14:nvContentPartPr>
            <p14:xfrm>
              <a:off x="1802216" y="973643"/>
              <a:ext cx="21600" cy="231840"/>
            </p14:xfrm>
          </p:contentPart>
        </mc:Choice>
        <mc:Fallback xmlns="">
          <p:pic>
            <p:nvPicPr>
              <p:cNvPr id="41" name="墨迹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5488" y="960703"/>
                <a:ext cx="33993" cy="255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2" name="墨迹 41"/>
              <p14:cNvContentPartPr/>
              <p14:nvPr/>
            </p14:nvContentPartPr>
            <p14:xfrm>
              <a:off x="1924976" y="1102523"/>
              <a:ext cx="12960" cy="109440"/>
            </p14:xfrm>
          </p:contentPart>
        </mc:Choice>
        <mc:Fallback xmlns="">
          <p:pic>
            <p:nvPicPr>
              <p:cNvPr id="42" name="墨迹 4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0296" y="1089203"/>
                <a:ext cx="226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3" name="墨迹 42"/>
              <p14:cNvContentPartPr/>
              <p14:nvPr/>
            </p14:nvContentPartPr>
            <p14:xfrm>
              <a:off x="2007416" y="1065083"/>
              <a:ext cx="15120" cy="140760"/>
            </p14:xfrm>
          </p:contentPart>
        </mc:Choice>
        <mc:Fallback xmlns="">
          <p:pic>
            <p:nvPicPr>
              <p:cNvPr id="43" name="墨迹 4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99856" y="1055723"/>
                <a:ext cx="280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墨迹 43"/>
              <p14:cNvContentPartPr/>
              <p14:nvPr/>
            </p14:nvContentPartPr>
            <p14:xfrm>
              <a:off x="2514296" y="965723"/>
              <a:ext cx="27360" cy="228600"/>
            </p14:xfrm>
          </p:contentPart>
        </mc:Choice>
        <mc:Fallback xmlns="">
          <p:pic>
            <p:nvPicPr>
              <p:cNvPr id="44" name="墨迹 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05656" y="949163"/>
                <a:ext cx="464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墨迹 44"/>
              <p14:cNvContentPartPr/>
              <p14:nvPr/>
            </p14:nvContentPartPr>
            <p14:xfrm>
              <a:off x="2535896" y="1066523"/>
              <a:ext cx="152640" cy="19800"/>
            </p14:xfrm>
          </p:contentPart>
        </mc:Choice>
        <mc:Fallback xmlns="">
          <p:pic>
            <p:nvPicPr>
              <p:cNvPr id="45" name="墨迹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31586" y="1056269"/>
                <a:ext cx="161260" cy="47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" name="墨迹 45"/>
              <p14:cNvContentPartPr/>
              <p14:nvPr/>
            </p14:nvContentPartPr>
            <p14:xfrm>
              <a:off x="2677736" y="960683"/>
              <a:ext cx="10800" cy="199080"/>
            </p14:xfrm>
          </p:contentPart>
        </mc:Choice>
        <mc:Fallback xmlns="">
          <p:pic>
            <p:nvPicPr>
              <p:cNvPr id="46" name="墨迹 4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69026" y="946643"/>
                <a:ext cx="26477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" name="墨迹 46"/>
              <p14:cNvContentPartPr/>
              <p14:nvPr/>
            </p14:nvContentPartPr>
            <p14:xfrm>
              <a:off x="2758376" y="1084883"/>
              <a:ext cx="23760" cy="114120"/>
            </p14:xfrm>
          </p:contentPart>
        </mc:Choice>
        <mc:Fallback xmlns="">
          <p:pic>
            <p:nvPicPr>
              <p:cNvPr id="47" name="墨迹 4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50929" y="1075523"/>
                <a:ext cx="36881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墨迹 47"/>
              <p14:cNvContentPartPr/>
              <p14:nvPr/>
            </p14:nvContentPartPr>
            <p14:xfrm>
              <a:off x="2833616" y="1102523"/>
              <a:ext cx="58680" cy="164880"/>
            </p14:xfrm>
          </p:contentPart>
        </mc:Choice>
        <mc:Fallback xmlns="">
          <p:pic>
            <p:nvPicPr>
              <p:cNvPr id="48" name="墨迹 4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23536" y="1091723"/>
                <a:ext cx="741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墨迹 48"/>
              <p14:cNvContentPartPr/>
              <p14:nvPr/>
            </p14:nvContentPartPr>
            <p14:xfrm>
              <a:off x="1648136" y="1499243"/>
              <a:ext cx="42120" cy="270720"/>
            </p14:xfrm>
          </p:contentPart>
        </mc:Choice>
        <mc:Fallback xmlns="">
          <p:pic>
            <p:nvPicPr>
              <p:cNvPr id="49" name="墨迹 4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40640" y="1485581"/>
                <a:ext cx="59611" cy="298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0" name="墨迹 49"/>
              <p14:cNvContentPartPr/>
              <p14:nvPr/>
            </p14:nvContentPartPr>
            <p14:xfrm>
              <a:off x="1719416" y="1616603"/>
              <a:ext cx="122760" cy="29160"/>
            </p14:xfrm>
          </p:contentPart>
        </mc:Choice>
        <mc:Fallback xmlns="">
          <p:pic>
            <p:nvPicPr>
              <p:cNvPr id="50" name="墨迹 4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14032" y="1607357"/>
                <a:ext cx="131734" cy="52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1" name="墨迹 50"/>
              <p14:cNvContentPartPr/>
              <p14:nvPr/>
            </p14:nvContentPartPr>
            <p14:xfrm>
              <a:off x="1825976" y="1515443"/>
              <a:ext cx="18360" cy="213840"/>
            </p14:xfrm>
          </p:contentPart>
        </mc:Choice>
        <mc:Fallback xmlns="">
          <p:pic>
            <p:nvPicPr>
              <p:cNvPr id="51" name="墨迹 5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17855" y="1505380"/>
                <a:ext cx="33895" cy="237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2" name="墨迹 51"/>
              <p14:cNvContentPartPr/>
              <p14:nvPr/>
            </p14:nvContentPartPr>
            <p14:xfrm>
              <a:off x="1873136" y="1631003"/>
              <a:ext cx="100080" cy="143640"/>
            </p14:xfrm>
          </p:contentPart>
        </mc:Choice>
        <mc:Fallback xmlns="">
          <p:pic>
            <p:nvPicPr>
              <p:cNvPr id="52" name="墨迹 5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62696" y="1620589"/>
                <a:ext cx="115560" cy="174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3" name="墨迹 52"/>
              <p14:cNvContentPartPr/>
              <p14:nvPr/>
            </p14:nvContentPartPr>
            <p14:xfrm>
              <a:off x="2023976" y="1637483"/>
              <a:ext cx="29880" cy="192960"/>
            </p14:xfrm>
          </p:contentPart>
        </mc:Choice>
        <mc:Fallback xmlns="">
          <p:pic>
            <p:nvPicPr>
              <p:cNvPr id="53" name="墨迹 5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15795" y="1619483"/>
                <a:ext cx="46243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4" name="墨迹 53"/>
              <p14:cNvContentPartPr/>
              <p14:nvPr/>
            </p14:nvContentPartPr>
            <p14:xfrm>
              <a:off x="2478656" y="1501763"/>
              <a:ext cx="28080" cy="261360"/>
            </p14:xfrm>
          </p:contentPart>
        </mc:Choice>
        <mc:Fallback xmlns="">
          <p:pic>
            <p:nvPicPr>
              <p:cNvPr id="54" name="墨迹 5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69414" y="1483403"/>
                <a:ext cx="47985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5" name="墨迹 54"/>
              <p14:cNvContentPartPr/>
              <p14:nvPr/>
            </p14:nvContentPartPr>
            <p14:xfrm>
              <a:off x="2534456" y="1606163"/>
              <a:ext cx="146880" cy="16560"/>
            </p14:xfrm>
          </p:contentPart>
        </mc:Choice>
        <mc:Fallback xmlns="">
          <p:pic>
            <p:nvPicPr>
              <p:cNvPr id="55" name="墨迹 5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28696" y="1595723"/>
                <a:ext cx="1576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6" name="墨迹 55"/>
              <p14:cNvContentPartPr/>
              <p14:nvPr/>
            </p14:nvContentPartPr>
            <p14:xfrm>
              <a:off x="2664776" y="1515443"/>
              <a:ext cx="19800" cy="243000"/>
            </p14:xfrm>
          </p:contentPart>
        </mc:Choice>
        <mc:Fallback xmlns="">
          <p:pic>
            <p:nvPicPr>
              <p:cNvPr id="56" name="墨迹 5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55776" y="1501763"/>
                <a:ext cx="381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7" name="墨迹 56"/>
              <p14:cNvContentPartPr/>
              <p14:nvPr/>
            </p14:nvContentPartPr>
            <p14:xfrm>
              <a:off x="2724896" y="1641083"/>
              <a:ext cx="108720" cy="130320"/>
            </p14:xfrm>
          </p:contentPart>
        </mc:Choice>
        <mc:Fallback xmlns="">
          <p:pic>
            <p:nvPicPr>
              <p:cNvPr id="57" name="墨迹 5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19873" y="1626723"/>
                <a:ext cx="119126" cy="166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8" name="墨迹 57"/>
              <p14:cNvContentPartPr/>
              <p14:nvPr/>
            </p14:nvContentPartPr>
            <p14:xfrm>
              <a:off x="2870336" y="1645763"/>
              <a:ext cx="91440" cy="128880"/>
            </p14:xfrm>
          </p:contentPart>
        </mc:Choice>
        <mc:Fallback xmlns="">
          <p:pic>
            <p:nvPicPr>
              <p:cNvPr id="58" name="墨迹 5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60256" y="1631044"/>
                <a:ext cx="106200" cy="164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9" name="墨迹 58"/>
              <p14:cNvContentPartPr/>
              <p14:nvPr/>
            </p14:nvContentPartPr>
            <p14:xfrm>
              <a:off x="3047816" y="1061843"/>
              <a:ext cx="11160" cy="4680"/>
            </p14:xfrm>
          </p:contentPart>
        </mc:Choice>
        <mc:Fallback xmlns="">
          <p:pic>
            <p:nvPicPr>
              <p:cNvPr id="59" name="墨迹 5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43974" y="1054656"/>
                <a:ext cx="17197" cy="16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0" name="墨迹 59"/>
              <p14:cNvContentPartPr/>
              <p14:nvPr/>
            </p14:nvContentPartPr>
            <p14:xfrm>
              <a:off x="3057176" y="1053563"/>
              <a:ext cx="170640" cy="596880"/>
            </p14:xfrm>
          </p:contentPart>
        </mc:Choice>
        <mc:Fallback xmlns="">
          <p:pic>
            <p:nvPicPr>
              <p:cNvPr id="60" name="墨迹 5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49256" y="1036293"/>
                <a:ext cx="189720" cy="631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2" name="墨迹 271"/>
              <p14:cNvContentPartPr/>
              <p14:nvPr/>
            </p14:nvContentPartPr>
            <p14:xfrm>
              <a:off x="9044696" y="2516603"/>
              <a:ext cx="108720" cy="0"/>
            </p14:xfrm>
          </p:contentPart>
        </mc:Choice>
        <mc:Fallback xmlns="">
          <p:pic>
            <p:nvPicPr>
              <p:cNvPr id="272" name="墨迹 271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35" name="墨迹 334"/>
              <p14:cNvContentPartPr/>
              <p14:nvPr/>
            </p14:nvContentPartPr>
            <p14:xfrm>
              <a:off x="3528776" y="756563"/>
              <a:ext cx="2136240" cy="1019520"/>
            </p14:xfrm>
          </p:contentPart>
        </mc:Choice>
        <mc:Fallback xmlns="">
          <p:pic>
            <p:nvPicPr>
              <p:cNvPr id="335" name="墨迹 334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518698" y="749003"/>
                <a:ext cx="2150998" cy="10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97" name="墨迹 396"/>
              <p14:cNvContentPartPr/>
              <p14:nvPr/>
            </p14:nvContentPartPr>
            <p14:xfrm>
              <a:off x="5765816" y="821723"/>
              <a:ext cx="253440" cy="804600"/>
            </p14:xfrm>
          </p:contentPart>
        </mc:Choice>
        <mc:Fallback xmlns="">
          <p:pic>
            <p:nvPicPr>
              <p:cNvPr id="397" name="墨迹 396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755750" y="815243"/>
                <a:ext cx="272133" cy="8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30" name="墨迹 429"/>
              <p14:cNvContentPartPr/>
              <p14:nvPr/>
            </p14:nvContentPartPr>
            <p14:xfrm>
              <a:off x="8037776" y="1766363"/>
              <a:ext cx="3725280" cy="1078560"/>
            </p14:xfrm>
          </p:contentPart>
        </mc:Choice>
        <mc:Fallback xmlns="">
          <p:pic>
            <p:nvPicPr>
              <p:cNvPr id="430" name="墨迹 429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028416" y="1758443"/>
                <a:ext cx="3746880" cy="10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06" name="墨迹 505"/>
              <p14:cNvContentPartPr/>
              <p14:nvPr/>
            </p14:nvContentPartPr>
            <p14:xfrm>
              <a:off x="5635496" y="2644763"/>
              <a:ext cx="421920" cy="344880"/>
            </p14:xfrm>
          </p:contentPart>
        </mc:Choice>
        <mc:Fallback xmlns="">
          <p:pic>
            <p:nvPicPr>
              <p:cNvPr id="506" name="墨迹 505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625425" y="2637930"/>
                <a:ext cx="439545" cy="357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03" name="墨迹 602"/>
              <p14:cNvContentPartPr/>
              <p14:nvPr/>
            </p14:nvContentPartPr>
            <p14:xfrm>
              <a:off x="328376" y="182723"/>
              <a:ext cx="5446440" cy="578880"/>
            </p14:xfrm>
          </p:contentPart>
        </mc:Choice>
        <mc:Fallback xmlns="">
          <p:pic>
            <p:nvPicPr>
              <p:cNvPr id="603" name="墨迹 602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24056" y="173723"/>
                <a:ext cx="545688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04" name="墨迹 603"/>
              <p14:cNvContentPartPr/>
              <p14:nvPr/>
            </p14:nvContentPartPr>
            <p14:xfrm>
              <a:off x="770816" y="3185843"/>
              <a:ext cx="11026800" cy="3088080"/>
            </p14:xfrm>
          </p:contentPart>
        </mc:Choice>
        <mc:Fallback xmlns="">
          <p:pic>
            <p:nvPicPr>
              <p:cNvPr id="604" name="墨迹 603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64336" y="3180803"/>
                <a:ext cx="11040840" cy="31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12" name="墨迹 611"/>
              <p14:cNvContentPartPr/>
              <p14:nvPr/>
            </p14:nvContentPartPr>
            <p14:xfrm>
              <a:off x="9049016" y="5343683"/>
              <a:ext cx="3065760" cy="1176120"/>
            </p14:xfrm>
          </p:contentPart>
        </mc:Choice>
        <mc:Fallback xmlns="">
          <p:pic>
            <p:nvPicPr>
              <p:cNvPr id="612" name="墨迹 611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043617" y="5338643"/>
                <a:ext cx="3081958" cy="11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36" name="墨迹 635"/>
              <p14:cNvContentPartPr/>
              <p14:nvPr/>
            </p14:nvContentPartPr>
            <p14:xfrm>
              <a:off x="6110336" y="965723"/>
              <a:ext cx="84960" cy="563400"/>
            </p14:xfrm>
          </p:contentPart>
        </mc:Choice>
        <mc:Fallback xmlns="">
          <p:pic>
            <p:nvPicPr>
              <p:cNvPr id="636" name="墨迹 635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102449" y="958163"/>
                <a:ext cx="104676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37" name="墨迹 636"/>
              <p14:cNvContentPartPr/>
              <p14:nvPr/>
            </p14:nvContentPartPr>
            <p14:xfrm>
              <a:off x="6200696" y="1929803"/>
              <a:ext cx="2288160" cy="1629360"/>
            </p14:xfrm>
          </p:contentPart>
        </mc:Choice>
        <mc:Fallback xmlns="">
          <p:pic>
            <p:nvPicPr>
              <p:cNvPr id="637" name="墨迹 636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190618" y="1921883"/>
                <a:ext cx="2305077" cy="16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38" name="墨迹 637"/>
              <p14:cNvContentPartPr/>
              <p14:nvPr/>
            </p14:nvContentPartPr>
            <p14:xfrm>
              <a:off x="6709376" y="1946003"/>
              <a:ext cx="120600" cy="174960"/>
            </p14:xfrm>
          </p:contentPart>
        </mc:Choice>
        <mc:Fallback xmlns="">
          <p:pic>
            <p:nvPicPr>
              <p:cNvPr id="638" name="墨迹 637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700044" y="1935203"/>
                <a:ext cx="137829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39" name="墨迹 638"/>
              <p14:cNvContentPartPr/>
              <p14:nvPr/>
            </p14:nvContentPartPr>
            <p14:xfrm>
              <a:off x="774776" y="1970483"/>
              <a:ext cx="5633640" cy="948960"/>
            </p14:xfrm>
          </p:contentPart>
        </mc:Choice>
        <mc:Fallback xmlns="">
          <p:pic>
            <p:nvPicPr>
              <p:cNvPr id="639" name="墨迹 638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69736" y="1963283"/>
                <a:ext cx="5646240" cy="9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40" name="墨迹 639"/>
              <p14:cNvContentPartPr/>
              <p14:nvPr/>
            </p14:nvContentPartPr>
            <p14:xfrm>
              <a:off x="2785376" y="2169203"/>
              <a:ext cx="1044720" cy="200160"/>
            </p14:xfrm>
          </p:contentPart>
        </mc:Choice>
        <mc:Fallback xmlns="">
          <p:pic>
            <p:nvPicPr>
              <p:cNvPr id="640" name="墨迹 639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777096" y="2162003"/>
                <a:ext cx="105660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641" name="墨迹 640"/>
              <p14:cNvContentPartPr/>
              <p14:nvPr/>
            </p14:nvContentPartPr>
            <p14:xfrm>
              <a:off x="7323536" y="1970123"/>
              <a:ext cx="1427760" cy="831600"/>
            </p14:xfrm>
          </p:contentPart>
        </mc:Choice>
        <mc:Fallback xmlns="">
          <p:pic>
            <p:nvPicPr>
              <p:cNvPr id="641" name="墨迹 640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314176" y="1959683"/>
                <a:ext cx="1443600" cy="85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642" name="墨迹 641"/>
              <p14:cNvContentPartPr/>
              <p14:nvPr/>
            </p14:nvContentPartPr>
            <p14:xfrm>
              <a:off x="1143056" y="2109083"/>
              <a:ext cx="2360160" cy="474840"/>
            </p14:xfrm>
          </p:contentPart>
        </mc:Choice>
        <mc:Fallback xmlns="">
          <p:pic>
            <p:nvPicPr>
              <p:cNvPr id="642" name="墨迹 641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133336" y="2103683"/>
                <a:ext cx="238068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51" name="墨迹 650"/>
              <p14:cNvContentPartPr/>
              <p14:nvPr/>
            </p14:nvContentPartPr>
            <p14:xfrm>
              <a:off x="1420256" y="1070123"/>
              <a:ext cx="2170800" cy="1356120"/>
            </p14:xfrm>
          </p:contentPart>
        </mc:Choice>
        <mc:Fallback xmlns="">
          <p:pic>
            <p:nvPicPr>
              <p:cNvPr id="651" name="墨迹 650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412336" y="1060403"/>
                <a:ext cx="2183400" cy="13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52" name="墨迹 651"/>
              <p14:cNvContentPartPr/>
              <p14:nvPr/>
            </p14:nvContentPartPr>
            <p14:xfrm>
              <a:off x="8675696" y="4025363"/>
              <a:ext cx="1626480" cy="427680"/>
            </p14:xfrm>
          </p:contentPart>
        </mc:Choice>
        <mc:Fallback xmlns="">
          <p:pic>
            <p:nvPicPr>
              <p:cNvPr id="652" name="墨迹 651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664896" y="4018163"/>
                <a:ext cx="164232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61" name="墨迹 660"/>
              <p14:cNvContentPartPr/>
              <p14:nvPr/>
            </p14:nvContentPartPr>
            <p14:xfrm>
              <a:off x="3250136" y="4588043"/>
              <a:ext cx="1387800" cy="603000"/>
            </p14:xfrm>
          </p:contentPart>
        </mc:Choice>
        <mc:Fallback xmlns="">
          <p:pic>
            <p:nvPicPr>
              <p:cNvPr id="661" name="墨迹 660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242936" y="4584803"/>
                <a:ext cx="1398600" cy="61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3368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3" name="墨迹 192"/>
              <p14:cNvContentPartPr/>
              <p14:nvPr/>
            </p14:nvContentPartPr>
            <p14:xfrm>
              <a:off x="9496496" y="407363"/>
              <a:ext cx="1211040" cy="1093320"/>
            </p14:xfrm>
          </p:contentPart>
        </mc:Choice>
        <mc:Fallback xmlns="">
          <p:pic>
            <p:nvPicPr>
              <p:cNvPr id="193" name="墨迹 19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88578" y="398726"/>
                <a:ext cx="1222197" cy="1114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5" name="墨迹 214"/>
              <p14:cNvContentPartPr/>
              <p14:nvPr/>
            </p14:nvContentPartPr>
            <p14:xfrm>
              <a:off x="5764016" y="2414003"/>
              <a:ext cx="0" cy="23400"/>
            </p14:xfrm>
          </p:contentPart>
        </mc:Choice>
        <mc:Fallback xmlns="">
          <p:pic>
            <p:nvPicPr>
              <p:cNvPr id="215" name="墨迹 214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3" name="墨迹 262"/>
              <p14:cNvContentPartPr/>
              <p14:nvPr/>
            </p14:nvContentPartPr>
            <p14:xfrm>
              <a:off x="2525096" y="3997283"/>
              <a:ext cx="240120" cy="2007000"/>
            </p14:xfrm>
          </p:contentPart>
        </mc:Choice>
        <mc:Fallback xmlns="">
          <p:pic>
            <p:nvPicPr>
              <p:cNvPr id="263" name="墨迹 26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6469" y="3992603"/>
                <a:ext cx="255936" cy="20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9" name="墨迹 298"/>
              <p14:cNvContentPartPr/>
              <p14:nvPr/>
            </p14:nvContentPartPr>
            <p14:xfrm>
              <a:off x="429536" y="199283"/>
              <a:ext cx="10216080" cy="3950280"/>
            </p14:xfrm>
          </p:contentPart>
        </mc:Choice>
        <mc:Fallback xmlns="">
          <p:pic>
            <p:nvPicPr>
              <p:cNvPr id="299" name="墨迹 29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496" y="193164"/>
                <a:ext cx="10230840" cy="3968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6" name="墨迹 335"/>
              <p14:cNvContentPartPr/>
              <p14:nvPr/>
            </p14:nvContentPartPr>
            <p14:xfrm>
              <a:off x="9288776" y="3550523"/>
              <a:ext cx="24120" cy="183240"/>
            </p14:xfrm>
          </p:contentPart>
        </mc:Choice>
        <mc:Fallback xmlns="">
          <p:pic>
            <p:nvPicPr>
              <p:cNvPr id="336" name="墨迹 33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83016" y="3542243"/>
                <a:ext cx="378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7" name="墨迹 336"/>
              <p14:cNvContentPartPr/>
              <p14:nvPr/>
            </p14:nvContentPartPr>
            <p14:xfrm>
              <a:off x="9338456" y="3547283"/>
              <a:ext cx="82800" cy="179640"/>
            </p14:xfrm>
          </p:contentPart>
        </mc:Choice>
        <mc:Fallback xmlns="">
          <p:pic>
            <p:nvPicPr>
              <p:cNvPr id="337" name="墨迹 33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33796" y="3536864"/>
                <a:ext cx="100005" cy="200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38" name="墨迹 337"/>
              <p14:cNvContentPartPr/>
              <p14:nvPr/>
            </p14:nvContentPartPr>
            <p14:xfrm>
              <a:off x="9231896" y="3640883"/>
              <a:ext cx="143280" cy="246240"/>
            </p14:xfrm>
          </p:contentPart>
        </mc:Choice>
        <mc:Fallback xmlns="">
          <p:pic>
            <p:nvPicPr>
              <p:cNvPr id="338" name="墨迹 33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25432" y="3631537"/>
                <a:ext cx="159798" cy="262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9" name="墨迹 338"/>
              <p14:cNvContentPartPr/>
              <p14:nvPr/>
            </p14:nvContentPartPr>
            <p14:xfrm>
              <a:off x="9355376" y="3742043"/>
              <a:ext cx="150480" cy="192600"/>
            </p14:xfrm>
          </p:contentPart>
        </mc:Choice>
        <mc:Fallback xmlns="">
          <p:pic>
            <p:nvPicPr>
              <p:cNvPr id="339" name="墨迹 33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49989" y="3731622"/>
                <a:ext cx="168437" cy="215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0" name="墨迹 339"/>
              <p14:cNvContentPartPr/>
              <p14:nvPr/>
            </p14:nvContentPartPr>
            <p14:xfrm>
              <a:off x="9349976" y="3735203"/>
              <a:ext cx="81000" cy="149760"/>
            </p14:xfrm>
          </p:contentPart>
        </mc:Choice>
        <mc:Fallback xmlns="">
          <p:pic>
            <p:nvPicPr>
              <p:cNvPr id="340" name="墨迹 33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40299" y="3725865"/>
                <a:ext cx="102146" cy="162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41" name="墨迹 340"/>
              <p14:cNvContentPartPr/>
              <p14:nvPr/>
            </p14:nvContentPartPr>
            <p14:xfrm>
              <a:off x="9621056" y="3503723"/>
              <a:ext cx="335880" cy="569160"/>
            </p14:xfrm>
          </p:contentPart>
        </mc:Choice>
        <mc:Fallback xmlns="">
          <p:pic>
            <p:nvPicPr>
              <p:cNvPr id="341" name="墨迹 34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611706" y="3493290"/>
                <a:ext cx="354580" cy="5875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42" name="墨迹 341"/>
              <p14:cNvContentPartPr/>
              <p14:nvPr/>
            </p14:nvContentPartPr>
            <p14:xfrm>
              <a:off x="3235016" y="4555643"/>
              <a:ext cx="99360" cy="313560"/>
            </p14:xfrm>
          </p:contentPart>
        </mc:Choice>
        <mc:Fallback xmlns="">
          <p:pic>
            <p:nvPicPr>
              <p:cNvPr id="342" name="墨迹 34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29616" y="4545575"/>
                <a:ext cx="112680" cy="332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3" name="墨迹 342"/>
              <p14:cNvContentPartPr/>
              <p14:nvPr/>
            </p14:nvContentPartPr>
            <p14:xfrm>
              <a:off x="3352376" y="4689203"/>
              <a:ext cx="185760" cy="15120"/>
            </p14:xfrm>
          </p:contentPart>
        </mc:Choice>
        <mc:Fallback xmlns="">
          <p:pic>
            <p:nvPicPr>
              <p:cNvPr id="343" name="墨迹 34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45190" y="4686038"/>
                <a:ext cx="196180" cy="26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44" name="墨迹 343"/>
              <p14:cNvContentPartPr/>
              <p14:nvPr/>
            </p14:nvContentPartPr>
            <p14:xfrm>
              <a:off x="3543536" y="4568603"/>
              <a:ext cx="33480" cy="262440"/>
            </p14:xfrm>
          </p:contentPart>
        </mc:Choice>
        <mc:Fallback xmlns="">
          <p:pic>
            <p:nvPicPr>
              <p:cNvPr id="344" name="墨迹 34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32495" y="4559615"/>
                <a:ext cx="51645" cy="279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45" name="墨迹 344"/>
              <p14:cNvContentPartPr/>
              <p14:nvPr/>
            </p14:nvContentPartPr>
            <p14:xfrm>
              <a:off x="3673856" y="4709003"/>
              <a:ext cx="18360" cy="169560"/>
            </p14:xfrm>
          </p:contentPart>
        </mc:Choice>
        <mc:Fallback xmlns="">
          <p:pic>
            <p:nvPicPr>
              <p:cNvPr id="345" name="墨迹 34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64323" y="4699663"/>
                <a:ext cx="32130" cy="189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6" name="墨迹 345"/>
              <p14:cNvContentPartPr/>
              <p14:nvPr/>
            </p14:nvContentPartPr>
            <p14:xfrm>
              <a:off x="3713816" y="4725203"/>
              <a:ext cx="134280" cy="155520"/>
            </p14:xfrm>
          </p:contentPart>
        </mc:Choice>
        <mc:Fallback xmlns="">
          <p:pic>
            <p:nvPicPr>
              <p:cNvPr id="346" name="墨迹 34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06635" y="4718020"/>
                <a:ext cx="145051" cy="175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52" name="墨迹 351"/>
              <p14:cNvContentPartPr/>
              <p14:nvPr/>
            </p14:nvContentPartPr>
            <p14:xfrm>
              <a:off x="5167856" y="4480403"/>
              <a:ext cx="0" cy="26640"/>
            </p14:xfrm>
          </p:contentPart>
        </mc:Choice>
        <mc:Fallback xmlns="">
          <p:pic>
            <p:nvPicPr>
              <p:cNvPr id="352" name="墨迹 351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7" name="墨迹 386"/>
              <p14:cNvContentPartPr/>
              <p14:nvPr/>
            </p14:nvContentPartPr>
            <p14:xfrm>
              <a:off x="9573536" y="4278083"/>
              <a:ext cx="27360" cy="111600"/>
            </p14:xfrm>
          </p:contentPart>
        </mc:Choice>
        <mc:Fallback xmlns="">
          <p:pic>
            <p:nvPicPr>
              <p:cNvPr id="387" name="墨迹 38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565256" y="4267643"/>
                <a:ext cx="464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93" name="墨迹 392"/>
              <p14:cNvContentPartPr/>
              <p14:nvPr/>
            </p14:nvContentPartPr>
            <p14:xfrm>
              <a:off x="3310256" y="5357723"/>
              <a:ext cx="64440" cy="316800"/>
            </p14:xfrm>
          </p:contentPart>
        </mc:Choice>
        <mc:Fallback xmlns="">
          <p:pic>
            <p:nvPicPr>
              <p:cNvPr id="393" name="墨迹 39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04886" y="5347654"/>
                <a:ext cx="81624" cy="336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94" name="墨迹 393"/>
              <p14:cNvContentPartPr/>
              <p14:nvPr/>
            </p14:nvContentPartPr>
            <p14:xfrm>
              <a:off x="3400616" y="5480483"/>
              <a:ext cx="133560" cy="25920"/>
            </p14:xfrm>
          </p:contentPart>
        </mc:Choice>
        <mc:Fallback xmlns="">
          <p:pic>
            <p:nvPicPr>
              <p:cNvPr id="394" name="墨迹 39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93056" y="5475803"/>
                <a:ext cx="1458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95" name="墨迹 394"/>
              <p14:cNvContentPartPr/>
              <p14:nvPr/>
            </p14:nvContentPartPr>
            <p14:xfrm>
              <a:off x="3548936" y="5376083"/>
              <a:ext cx="37080" cy="274320"/>
            </p14:xfrm>
          </p:contentPart>
        </mc:Choice>
        <mc:Fallback xmlns="">
          <p:pic>
            <p:nvPicPr>
              <p:cNvPr id="395" name="墨迹 39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38856" y="5366723"/>
                <a:ext cx="59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96" name="墨迹 395"/>
              <p14:cNvContentPartPr/>
              <p14:nvPr/>
            </p14:nvContentPartPr>
            <p14:xfrm>
              <a:off x="3677096" y="5511083"/>
              <a:ext cx="30240" cy="184680"/>
            </p14:xfrm>
          </p:contentPart>
        </mc:Choice>
        <mc:Fallback xmlns="">
          <p:pic>
            <p:nvPicPr>
              <p:cNvPr id="396" name="墨迹 39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68456" y="5504243"/>
                <a:ext cx="478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97" name="墨迹 396"/>
              <p14:cNvContentPartPr/>
              <p14:nvPr/>
            </p14:nvContentPartPr>
            <p14:xfrm>
              <a:off x="3739736" y="5517923"/>
              <a:ext cx="62640" cy="213840"/>
            </p14:xfrm>
          </p:contentPart>
        </mc:Choice>
        <mc:Fallback xmlns="">
          <p:pic>
            <p:nvPicPr>
              <p:cNvPr id="397" name="墨迹 39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33616" y="5510376"/>
                <a:ext cx="72000" cy="224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54" name="墨迹 453"/>
              <p14:cNvContentPartPr/>
              <p14:nvPr/>
            </p14:nvContentPartPr>
            <p14:xfrm>
              <a:off x="10171856" y="5464283"/>
              <a:ext cx="3600" cy="0"/>
            </p14:xfrm>
          </p:contentPart>
        </mc:Choice>
        <mc:Fallback xmlns="">
          <p:pic>
            <p:nvPicPr>
              <p:cNvPr id="454" name="墨迹 453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59" name="墨迹 458"/>
              <p14:cNvContentPartPr/>
              <p14:nvPr/>
            </p14:nvContentPartPr>
            <p14:xfrm>
              <a:off x="3945296" y="4211123"/>
              <a:ext cx="6283800" cy="2219040"/>
            </p14:xfrm>
          </p:contentPart>
        </mc:Choice>
        <mc:Fallback xmlns="">
          <p:pic>
            <p:nvPicPr>
              <p:cNvPr id="459" name="墨迹 45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938456" y="4202483"/>
                <a:ext cx="6300000" cy="22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13" name="墨迹 512"/>
              <p14:cNvContentPartPr/>
              <p14:nvPr/>
            </p14:nvContentPartPr>
            <p14:xfrm>
              <a:off x="5690576" y="6008963"/>
              <a:ext cx="3527280" cy="729000"/>
            </p14:xfrm>
          </p:contentPart>
        </mc:Choice>
        <mc:Fallback xmlns="">
          <p:pic>
            <p:nvPicPr>
              <p:cNvPr id="513" name="墨迹 512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681936" y="6004283"/>
                <a:ext cx="3546360" cy="73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14" name="墨迹 513"/>
              <p14:cNvContentPartPr/>
              <p14:nvPr/>
            </p14:nvContentPartPr>
            <p14:xfrm>
              <a:off x="9272576" y="6281483"/>
              <a:ext cx="7560" cy="6480"/>
            </p14:xfrm>
          </p:contentPart>
        </mc:Choice>
        <mc:Fallback xmlns="">
          <p:pic>
            <p:nvPicPr>
              <p:cNvPr id="514" name="墨迹 513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270236" y="6278150"/>
                <a:ext cx="13140" cy="12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15" name="墨迹 514"/>
              <p14:cNvContentPartPr/>
              <p14:nvPr/>
            </p14:nvContentPartPr>
            <p14:xfrm>
              <a:off x="9225056" y="6278243"/>
              <a:ext cx="79200" cy="161640"/>
            </p14:xfrm>
          </p:contentPart>
        </mc:Choice>
        <mc:Fallback xmlns="">
          <p:pic>
            <p:nvPicPr>
              <p:cNvPr id="515" name="墨迹 514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217496" y="6270700"/>
                <a:ext cx="96120" cy="172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16" name="墨迹 515"/>
              <p14:cNvContentPartPr/>
              <p14:nvPr/>
            </p14:nvContentPartPr>
            <p14:xfrm>
              <a:off x="9202736" y="6419723"/>
              <a:ext cx="171000" cy="24480"/>
            </p14:xfrm>
          </p:contentPart>
        </mc:Choice>
        <mc:Fallback xmlns="">
          <p:pic>
            <p:nvPicPr>
              <p:cNvPr id="516" name="墨迹 515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195551" y="6411918"/>
                <a:ext cx="182855" cy="39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17" name="墨迹 516"/>
              <p14:cNvContentPartPr/>
              <p14:nvPr/>
            </p14:nvContentPartPr>
            <p14:xfrm>
              <a:off x="9657776" y="5985923"/>
              <a:ext cx="168840" cy="24480"/>
            </p14:xfrm>
          </p:contentPart>
        </mc:Choice>
        <mc:Fallback xmlns="">
          <p:pic>
            <p:nvPicPr>
              <p:cNvPr id="517" name="墨迹 516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650232" y="5978118"/>
                <a:ext cx="181054" cy="42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39" name="墨迹 538"/>
              <p14:cNvContentPartPr/>
              <p14:nvPr/>
            </p14:nvContentPartPr>
            <p14:xfrm>
              <a:off x="9553376" y="6448883"/>
              <a:ext cx="122760" cy="212400"/>
            </p14:xfrm>
          </p:contentPart>
        </mc:Choice>
        <mc:Fallback xmlns="">
          <p:pic>
            <p:nvPicPr>
              <p:cNvPr id="539" name="墨迹 538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545838" y="6440603"/>
                <a:ext cx="139631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40" name="墨迹 539"/>
              <p14:cNvContentPartPr/>
              <p14:nvPr/>
            </p14:nvContentPartPr>
            <p14:xfrm>
              <a:off x="9693056" y="6563723"/>
              <a:ext cx="110160" cy="109440"/>
            </p14:xfrm>
          </p:contentPart>
        </mc:Choice>
        <mc:Fallback xmlns="">
          <p:pic>
            <p:nvPicPr>
              <p:cNvPr id="540" name="墨迹 539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688016" y="6559403"/>
                <a:ext cx="1202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41" name="墨迹 540"/>
              <p14:cNvContentPartPr/>
              <p14:nvPr/>
            </p14:nvContentPartPr>
            <p14:xfrm>
              <a:off x="9810416" y="6547523"/>
              <a:ext cx="62640" cy="117360"/>
            </p14:xfrm>
          </p:contentPart>
        </mc:Choice>
        <mc:Fallback xmlns="">
          <p:pic>
            <p:nvPicPr>
              <p:cNvPr id="541" name="墨迹 540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800036" y="6541781"/>
                <a:ext cx="77674" cy="133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42" name="墨迹 541"/>
              <p14:cNvContentPartPr/>
              <p14:nvPr/>
            </p14:nvContentPartPr>
            <p14:xfrm>
              <a:off x="9703856" y="6400283"/>
              <a:ext cx="53280" cy="24480"/>
            </p14:xfrm>
          </p:contentPart>
        </mc:Choice>
        <mc:Fallback xmlns="">
          <p:pic>
            <p:nvPicPr>
              <p:cNvPr id="542" name="墨迹 541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95216" y="6394961"/>
                <a:ext cx="67320" cy="37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43" name="墨迹 542"/>
              <p14:cNvContentPartPr/>
              <p14:nvPr/>
            </p14:nvContentPartPr>
            <p14:xfrm>
              <a:off x="9760736" y="6328283"/>
              <a:ext cx="95040" cy="124200"/>
            </p14:xfrm>
          </p:contentPart>
        </mc:Choice>
        <mc:Fallback xmlns="">
          <p:pic>
            <p:nvPicPr>
              <p:cNvPr id="543" name="墨迹 542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753205" y="6320745"/>
                <a:ext cx="110103" cy="135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44" name="墨迹 543"/>
              <p14:cNvContentPartPr/>
              <p14:nvPr/>
            </p14:nvContentPartPr>
            <p14:xfrm>
              <a:off x="9791819" y="6543571"/>
              <a:ext cx="49320" cy="33480"/>
            </p14:xfrm>
          </p:contentPart>
        </mc:Choice>
        <mc:Fallback xmlns="">
          <p:pic>
            <p:nvPicPr>
              <p:cNvPr id="544" name="墨迹 543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783899" y="6534931"/>
                <a:ext cx="648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45" name="墨迹 544"/>
              <p14:cNvContentPartPr/>
              <p14:nvPr/>
            </p14:nvContentPartPr>
            <p14:xfrm>
              <a:off x="9960299" y="6387691"/>
              <a:ext cx="66960" cy="280440"/>
            </p14:xfrm>
          </p:contentPart>
        </mc:Choice>
        <mc:Fallback xmlns="">
          <p:pic>
            <p:nvPicPr>
              <p:cNvPr id="545" name="墨迹 54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950273" y="6380860"/>
                <a:ext cx="81999" cy="293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46" name="墨迹 545"/>
              <p14:cNvContentPartPr/>
              <p14:nvPr/>
            </p14:nvContentPartPr>
            <p14:xfrm>
              <a:off x="10075499" y="6471931"/>
              <a:ext cx="1440" cy="10080"/>
            </p14:xfrm>
          </p:contentPart>
        </mc:Choice>
        <mc:Fallback xmlns="">
          <p:pic>
            <p:nvPicPr>
              <p:cNvPr id="546" name="墨迹 545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073339" y="6469591"/>
                <a:ext cx="5940" cy="14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85" name="墨迹 584"/>
              <p14:cNvContentPartPr/>
              <p14:nvPr/>
            </p14:nvContentPartPr>
            <p14:xfrm>
              <a:off x="9977096" y="5658323"/>
              <a:ext cx="2051043" cy="982808"/>
            </p14:xfrm>
          </p:contentPart>
        </mc:Choice>
        <mc:Fallback xmlns="">
          <p:pic>
            <p:nvPicPr>
              <p:cNvPr id="585" name="墨迹 584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967737" y="5652205"/>
                <a:ext cx="2066881" cy="992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86" name="墨迹 585"/>
              <p14:cNvContentPartPr/>
              <p14:nvPr/>
            </p14:nvContentPartPr>
            <p14:xfrm>
              <a:off x="12027296" y="5883323"/>
              <a:ext cx="111960" cy="677160"/>
            </p14:xfrm>
          </p:contentPart>
        </mc:Choice>
        <mc:Fallback xmlns="">
          <p:pic>
            <p:nvPicPr>
              <p:cNvPr id="586" name="墨迹 585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2018656" y="5873608"/>
                <a:ext cx="132120" cy="696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87" name="墨迹 586"/>
              <p14:cNvContentPartPr/>
              <p14:nvPr/>
            </p14:nvContentPartPr>
            <p14:xfrm>
              <a:off x="11890979" y="6306331"/>
              <a:ext cx="53640" cy="6840"/>
            </p14:xfrm>
          </p:contentPart>
        </mc:Choice>
        <mc:Fallback xmlns="">
          <p:pic>
            <p:nvPicPr>
              <p:cNvPr id="587" name="墨迹 586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884499" y="6301291"/>
                <a:ext cx="648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88" name="墨迹 587"/>
              <p14:cNvContentPartPr/>
              <p14:nvPr/>
            </p14:nvContentPartPr>
            <p14:xfrm>
              <a:off x="11998619" y="6252691"/>
              <a:ext cx="2520" cy="6120"/>
            </p14:xfrm>
          </p:contentPart>
        </mc:Choice>
        <mc:Fallback xmlns="">
          <p:pic>
            <p:nvPicPr>
              <p:cNvPr id="588" name="墨迹 587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1995130" y="6250013"/>
                <a:ext cx="8723" cy="12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89" name="墨迹 588"/>
              <p14:cNvContentPartPr/>
              <p14:nvPr/>
            </p14:nvContentPartPr>
            <p14:xfrm>
              <a:off x="12000779" y="6268531"/>
              <a:ext cx="12240" cy="162720"/>
            </p14:xfrm>
          </p:contentPart>
        </mc:Choice>
        <mc:Fallback xmlns="">
          <p:pic>
            <p:nvPicPr>
              <p:cNvPr id="589" name="墨迹 588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993579" y="6261331"/>
                <a:ext cx="248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7" name="墨迹 6"/>
              <p14:cNvContentPartPr/>
              <p14:nvPr/>
            </p14:nvContentPartPr>
            <p14:xfrm>
              <a:off x="1197971" y="2525367"/>
              <a:ext cx="1830600" cy="850320"/>
            </p14:xfrm>
          </p:contentPart>
        </mc:Choice>
        <mc:Fallback>
          <p:pic>
            <p:nvPicPr>
              <p:cNvPr id="7" name="墨迹 6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189693" y="2515647"/>
                <a:ext cx="1844277" cy="8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28" name="墨迹 27"/>
              <p14:cNvContentPartPr/>
              <p14:nvPr/>
            </p14:nvContentPartPr>
            <p14:xfrm>
              <a:off x="3688451" y="2408727"/>
              <a:ext cx="1294920" cy="779400"/>
            </p14:xfrm>
          </p:contentPart>
        </mc:Choice>
        <mc:Fallback>
          <p:pic>
            <p:nvPicPr>
              <p:cNvPr id="28" name="墨迹 27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677654" y="2399367"/>
                <a:ext cx="1310036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449" name="墨迹 448"/>
              <p14:cNvContentPartPr/>
              <p14:nvPr/>
            </p14:nvContentPartPr>
            <p14:xfrm>
              <a:off x="5799851" y="2796447"/>
              <a:ext cx="1237680" cy="378720"/>
            </p14:xfrm>
          </p:contentPart>
        </mc:Choice>
        <mc:Fallback>
          <p:pic>
            <p:nvPicPr>
              <p:cNvPr id="449" name="墨迹 448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788694" y="2788175"/>
                <a:ext cx="1253155" cy="393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461" name="墨迹 460"/>
              <p14:cNvContentPartPr/>
              <p14:nvPr/>
            </p14:nvContentPartPr>
            <p14:xfrm>
              <a:off x="3334571" y="3854487"/>
              <a:ext cx="246240" cy="324720"/>
            </p14:xfrm>
          </p:contentPart>
        </mc:Choice>
        <mc:Fallback>
          <p:pic>
            <p:nvPicPr>
              <p:cNvPr id="461" name="墨迹 460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329179" y="3849453"/>
                <a:ext cx="256305" cy="334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469" name="墨迹 468"/>
              <p14:cNvContentPartPr/>
              <p14:nvPr/>
            </p14:nvContentPartPr>
            <p14:xfrm>
              <a:off x="6961931" y="3620127"/>
              <a:ext cx="1661760" cy="398880"/>
            </p14:xfrm>
          </p:contentPart>
        </mc:Choice>
        <mc:Fallback>
          <p:pic>
            <p:nvPicPr>
              <p:cNvPr id="469" name="墨迹 468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953651" y="3612574"/>
                <a:ext cx="1681200" cy="415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476" name="墨迹 475"/>
              <p14:cNvContentPartPr/>
              <p14:nvPr/>
            </p14:nvContentPartPr>
            <p14:xfrm>
              <a:off x="445571" y="1623927"/>
              <a:ext cx="11063520" cy="244800"/>
            </p14:xfrm>
          </p:contentPart>
        </mc:Choice>
        <mc:Fallback>
          <p:pic>
            <p:nvPicPr>
              <p:cNvPr id="476" name="墨迹 475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38011" y="1614581"/>
                <a:ext cx="11074680" cy="2577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8828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墨迹 7"/>
              <p14:cNvContentPartPr/>
              <p14:nvPr/>
            </p14:nvContentPartPr>
            <p14:xfrm>
              <a:off x="1080120" y="878960"/>
              <a:ext cx="3695760" cy="238248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5440" y="870681"/>
                <a:ext cx="3706200" cy="2402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5" name="墨迹 114"/>
              <p14:cNvContentPartPr/>
              <p14:nvPr/>
            </p14:nvContentPartPr>
            <p14:xfrm>
              <a:off x="3800640" y="-169720"/>
              <a:ext cx="5760" cy="6840"/>
            </p14:xfrm>
          </p:contentPart>
        </mc:Choice>
        <mc:Fallback xmlns="">
          <p:pic>
            <p:nvPicPr>
              <p:cNvPr id="115" name="墨迹 1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9154" y="-171520"/>
                <a:ext cx="9105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9" name="墨迹 118"/>
              <p14:cNvContentPartPr/>
              <p14:nvPr/>
            </p14:nvContentPartPr>
            <p14:xfrm>
              <a:off x="2191800" y="5292200"/>
              <a:ext cx="463320" cy="425160"/>
            </p14:xfrm>
          </p:contentPart>
        </mc:Choice>
        <mc:Fallback xmlns="">
          <p:pic>
            <p:nvPicPr>
              <p:cNvPr id="119" name="墨迹 1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82447" y="5285366"/>
                <a:ext cx="478428" cy="443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7" name="墨迹 126"/>
              <p14:cNvContentPartPr/>
              <p14:nvPr/>
            </p14:nvContentPartPr>
            <p14:xfrm>
              <a:off x="2826840" y="1245800"/>
              <a:ext cx="2882520" cy="4997880"/>
            </p14:xfrm>
          </p:contentPart>
        </mc:Choice>
        <mc:Fallback xmlns="">
          <p:pic>
            <p:nvPicPr>
              <p:cNvPr id="127" name="墨迹 12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19641" y="1235000"/>
                <a:ext cx="2899798" cy="50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3" name="墨迹 132"/>
              <p14:cNvContentPartPr/>
              <p14:nvPr/>
            </p14:nvContentPartPr>
            <p14:xfrm>
              <a:off x="1148880" y="1683200"/>
              <a:ext cx="3853080" cy="40320"/>
            </p14:xfrm>
          </p:contentPart>
        </mc:Choice>
        <mc:Fallback xmlns="">
          <p:pic>
            <p:nvPicPr>
              <p:cNvPr id="133" name="墨迹 13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44920" y="1675280"/>
                <a:ext cx="3860279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5" name="墨迹 134"/>
              <p14:cNvContentPartPr/>
              <p14:nvPr/>
            </p14:nvContentPartPr>
            <p14:xfrm>
              <a:off x="4914840" y="1691480"/>
              <a:ext cx="121680" cy="3735000"/>
            </p14:xfrm>
          </p:contentPart>
        </mc:Choice>
        <mc:Fallback xmlns="">
          <p:pic>
            <p:nvPicPr>
              <p:cNvPr id="135" name="墨迹 13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08379" y="1687160"/>
                <a:ext cx="137114" cy="37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7" name="墨迹 136"/>
              <p14:cNvContentPartPr/>
              <p14:nvPr/>
            </p14:nvContentPartPr>
            <p14:xfrm>
              <a:off x="1086240" y="1811720"/>
              <a:ext cx="184680" cy="4021920"/>
            </p14:xfrm>
          </p:contentPart>
        </mc:Choice>
        <mc:Fallback xmlns="">
          <p:pic>
            <p:nvPicPr>
              <p:cNvPr id="137" name="墨迹 13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7617" y="1808840"/>
                <a:ext cx="201926" cy="40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1" name="墨迹 140"/>
              <p14:cNvContentPartPr/>
              <p14:nvPr/>
            </p14:nvContentPartPr>
            <p14:xfrm>
              <a:off x="1361280" y="5794760"/>
              <a:ext cx="3840120" cy="133200"/>
            </p14:xfrm>
          </p:contentPart>
        </mc:Choice>
        <mc:Fallback xmlns="">
          <p:pic>
            <p:nvPicPr>
              <p:cNvPr id="141" name="墨迹 14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54441" y="5790093"/>
                <a:ext cx="3853439" cy="146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2" name="墨迹 141"/>
              <p14:cNvContentPartPr/>
              <p14:nvPr/>
            </p14:nvContentPartPr>
            <p14:xfrm>
              <a:off x="4777680" y="5369960"/>
              <a:ext cx="246240" cy="452160"/>
            </p14:xfrm>
          </p:contentPart>
        </mc:Choice>
        <mc:Fallback xmlns="">
          <p:pic>
            <p:nvPicPr>
              <p:cNvPr id="142" name="墨迹 14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67255" y="5362046"/>
                <a:ext cx="266011" cy="467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5" name="墨迹 144"/>
              <p14:cNvContentPartPr/>
              <p14:nvPr/>
            </p14:nvContentPartPr>
            <p14:xfrm>
              <a:off x="212160" y="2701640"/>
              <a:ext cx="213480" cy="611640"/>
            </p14:xfrm>
          </p:contentPart>
        </mc:Choice>
        <mc:Fallback xmlns="">
          <p:pic>
            <p:nvPicPr>
              <p:cNvPr id="145" name="墨迹 14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4240" y="2693720"/>
                <a:ext cx="226440" cy="62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7" name="墨迹 146"/>
              <p14:cNvContentPartPr/>
              <p14:nvPr/>
            </p14:nvContentPartPr>
            <p14:xfrm>
              <a:off x="449040" y="2775440"/>
              <a:ext cx="358560" cy="299520"/>
            </p14:xfrm>
          </p:contentPart>
        </mc:Choice>
        <mc:Fallback xmlns="">
          <p:pic>
            <p:nvPicPr>
              <p:cNvPr id="147" name="墨迹 14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3645" y="2768960"/>
                <a:ext cx="373305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4" name="墨迹 153"/>
              <p14:cNvContentPartPr/>
              <p14:nvPr/>
            </p14:nvContentPartPr>
            <p14:xfrm>
              <a:off x="235560" y="632720"/>
              <a:ext cx="599040" cy="470160"/>
            </p14:xfrm>
          </p:contentPart>
        </mc:Choice>
        <mc:Fallback xmlns="">
          <p:pic>
            <p:nvPicPr>
              <p:cNvPr id="154" name="墨迹 15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0880" y="628403"/>
                <a:ext cx="612720" cy="479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9" name="墨迹 158"/>
              <p14:cNvContentPartPr/>
              <p14:nvPr/>
            </p14:nvContentPartPr>
            <p14:xfrm>
              <a:off x="4046520" y="1873280"/>
              <a:ext cx="1858680" cy="102960"/>
            </p14:xfrm>
          </p:contentPart>
        </mc:Choice>
        <mc:Fallback xmlns="">
          <p:pic>
            <p:nvPicPr>
              <p:cNvPr id="159" name="墨迹 15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42200" y="1868616"/>
                <a:ext cx="1870560" cy="116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1" name="墨迹 160"/>
              <p14:cNvContentPartPr/>
              <p14:nvPr/>
            </p14:nvContentPartPr>
            <p14:xfrm>
              <a:off x="5818080" y="362720"/>
              <a:ext cx="6216120" cy="6004440"/>
            </p14:xfrm>
          </p:contentPart>
        </mc:Choice>
        <mc:Fallback xmlns="">
          <p:pic>
            <p:nvPicPr>
              <p:cNvPr id="161" name="墨迹 16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13040" y="352281"/>
                <a:ext cx="6231600" cy="6023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6" name="墨迹 225"/>
              <p14:cNvContentPartPr/>
              <p14:nvPr/>
            </p14:nvContentPartPr>
            <p14:xfrm>
              <a:off x="4605600" y="3077480"/>
              <a:ext cx="1592640" cy="135360"/>
            </p14:xfrm>
          </p:contentPart>
        </mc:Choice>
        <mc:Fallback xmlns="">
          <p:pic>
            <p:nvPicPr>
              <p:cNvPr id="226" name="墨迹 22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99480" y="3068120"/>
                <a:ext cx="16070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7" name="墨迹 226"/>
              <p14:cNvContentPartPr/>
              <p14:nvPr/>
            </p14:nvContentPartPr>
            <p14:xfrm>
              <a:off x="2196840" y="4102760"/>
              <a:ext cx="2765520" cy="485640"/>
            </p14:xfrm>
          </p:contentPart>
        </mc:Choice>
        <mc:Fallback xmlns="">
          <p:pic>
            <p:nvPicPr>
              <p:cNvPr id="227" name="墨迹 22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87120" y="4094126"/>
                <a:ext cx="2782080" cy="49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8" name="墨迹 227"/>
              <p14:cNvContentPartPr/>
              <p14:nvPr/>
            </p14:nvContentPartPr>
            <p14:xfrm>
              <a:off x="2660520" y="1452080"/>
              <a:ext cx="394560" cy="4223520"/>
            </p14:xfrm>
          </p:contentPart>
        </mc:Choice>
        <mc:Fallback xmlns="">
          <p:pic>
            <p:nvPicPr>
              <p:cNvPr id="228" name="墨迹 2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53686" y="1443441"/>
                <a:ext cx="413623" cy="4244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2" name="墨迹 281"/>
              <p14:cNvContentPartPr/>
              <p14:nvPr/>
            </p14:nvContentPartPr>
            <p14:xfrm>
              <a:off x="4860480" y="4398320"/>
              <a:ext cx="1447920" cy="119160"/>
            </p14:xfrm>
          </p:contentPart>
        </mc:Choice>
        <mc:Fallback xmlns="">
          <p:pic>
            <p:nvPicPr>
              <p:cNvPr id="282" name="墨迹 28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51482" y="4389320"/>
                <a:ext cx="1465916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1" name="墨迹 320"/>
              <p14:cNvContentPartPr/>
              <p14:nvPr/>
            </p14:nvContentPartPr>
            <p14:xfrm>
              <a:off x="4840680" y="5432960"/>
              <a:ext cx="1783080" cy="96480"/>
            </p14:xfrm>
          </p:contentPart>
        </mc:Choice>
        <mc:Fallback xmlns="">
          <p:pic>
            <p:nvPicPr>
              <p:cNvPr id="321" name="墨迹 32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33840" y="5423276"/>
                <a:ext cx="1797480" cy="1165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0004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2596931" y="1837407"/>
              <a:ext cx="999720" cy="9622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6418" y="1809327"/>
                <a:ext cx="1031389" cy="10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3105251" y="2126127"/>
              <a:ext cx="223200" cy="13716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5451" y="2104167"/>
                <a:ext cx="252000" cy="14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/>
              <p14:cNvContentPartPr/>
              <p14:nvPr/>
            </p14:nvContentPartPr>
            <p14:xfrm>
              <a:off x="3719771" y="3001287"/>
              <a:ext cx="28800" cy="1209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03571" y="2976521"/>
                <a:ext cx="52560" cy="160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墨迹 5"/>
              <p14:cNvContentPartPr/>
              <p14:nvPr/>
            </p14:nvContentPartPr>
            <p14:xfrm>
              <a:off x="4577291" y="2095887"/>
              <a:ext cx="548280" cy="97236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56784" y="2057727"/>
                <a:ext cx="582098" cy="10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墨迹 6"/>
              <p14:cNvContentPartPr/>
              <p14:nvPr/>
            </p14:nvContentPartPr>
            <p14:xfrm>
              <a:off x="4780691" y="2508447"/>
              <a:ext cx="424080" cy="91440"/>
            </p14:xfrm>
          </p:contentPart>
        </mc:Choice>
        <mc:Fallback>
          <p:pic>
            <p:nvPicPr>
              <p:cNvPr id="7" name="墨迹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67011" y="2484687"/>
                <a:ext cx="4474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墨迹 7"/>
              <p14:cNvContentPartPr/>
              <p14:nvPr/>
            </p14:nvContentPartPr>
            <p14:xfrm>
              <a:off x="5095331" y="2572527"/>
              <a:ext cx="50400" cy="540720"/>
            </p14:xfrm>
          </p:contentPart>
        </mc:Choice>
        <mc:Fallback>
          <p:pic>
            <p:nvPicPr>
              <p:cNvPr id="8" name="墨迹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4091" y="2545887"/>
                <a:ext cx="7992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墨迹 8"/>
              <p14:cNvContentPartPr/>
              <p14:nvPr/>
            </p14:nvContentPartPr>
            <p14:xfrm>
              <a:off x="5520131" y="2269767"/>
              <a:ext cx="483480" cy="679320"/>
            </p14:xfrm>
          </p:contentPart>
        </mc:Choice>
        <mc:Fallback>
          <p:pic>
            <p:nvPicPr>
              <p:cNvPr id="9" name="墨迹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08611" y="2235927"/>
                <a:ext cx="50436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墨迹 9"/>
              <p14:cNvContentPartPr/>
              <p14:nvPr/>
            </p14:nvContentPartPr>
            <p14:xfrm>
              <a:off x="6241571" y="2122167"/>
              <a:ext cx="762840" cy="998280"/>
            </p14:xfrm>
          </p:contentPart>
        </mc:Choice>
        <mc:Fallback>
          <p:pic>
            <p:nvPicPr>
              <p:cNvPr id="10" name="墨迹 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17462" y="2081847"/>
                <a:ext cx="810338" cy="108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5930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/>
              <p14:cNvContentPartPr/>
              <p14:nvPr/>
            </p14:nvContentPartPr>
            <p14:xfrm>
              <a:off x="740771" y="191127"/>
              <a:ext cx="8694720" cy="7495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331" y="181407"/>
                <a:ext cx="8714519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8" name="墨迹 47"/>
              <p14:cNvContentPartPr/>
              <p14:nvPr/>
            </p14:nvContentPartPr>
            <p14:xfrm>
              <a:off x="505691" y="964407"/>
              <a:ext cx="10115640" cy="259920"/>
            </p14:xfrm>
          </p:contentPart>
        </mc:Choice>
        <mc:Fallback>
          <p:pic>
            <p:nvPicPr>
              <p:cNvPr id="48" name="墨迹 4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291" y="953622"/>
                <a:ext cx="10125000" cy="279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0" name="墨迹 59"/>
              <p14:cNvContentPartPr/>
              <p14:nvPr/>
            </p14:nvContentPartPr>
            <p14:xfrm>
              <a:off x="6295211" y="1340607"/>
              <a:ext cx="163080" cy="4710600"/>
            </p14:xfrm>
          </p:contentPart>
        </mc:Choice>
        <mc:Fallback>
          <p:pic>
            <p:nvPicPr>
              <p:cNvPr id="60" name="墨迹 5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9451" y="1334847"/>
                <a:ext cx="179280" cy="4719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8" name="墨迹 77"/>
              <p14:cNvContentPartPr/>
              <p14:nvPr/>
            </p14:nvContentPartPr>
            <p14:xfrm>
              <a:off x="558251" y="1347807"/>
              <a:ext cx="4172400" cy="4025880"/>
            </p14:xfrm>
          </p:contentPart>
        </mc:Choice>
        <mc:Fallback>
          <p:pic>
            <p:nvPicPr>
              <p:cNvPr id="78" name="墨迹 7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1052" y="1340247"/>
                <a:ext cx="4188959" cy="40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5" name="墨迹 214"/>
              <p14:cNvContentPartPr/>
              <p14:nvPr/>
            </p14:nvContentPartPr>
            <p14:xfrm>
              <a:off x="6612731" y="1132887"/>
              <a:ext cx="4379760" cy="3920400"/>
            </p14:xfrm>
          </p:contentPart>
        </mc:Choice>
        <mc:Fallback>
          <p:pic>
            <p:nvPicPr>
              <p:cNvPr id="215" name="墨迹 2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04091" y="1125687"/>
                <a:ext cx="4399200" cy="393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116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5" name="墨迹 74"/>
              <p14:cNvContentPartPr/>
              <p14:nvPr/>
            </p14:nvContentPartPr>
            <p14:xfrm>
              <a:off x="7525691" y="2239549"/>
              <a:ext cx="1451520" cy="574560"/>
            </p14:xfrm>
          </p:contentPart>
        </mc:Choice>
        <mc:Fallback xmlns="">
          <p:pic>
            <p:nvPicPr>
              <p:cNvPr id="75" name="墨迹 7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17053" y="2234149"/>
                <a:ext cx="1470235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9" name="墨迹 78"/>
              <p14:cNvContentPartPr/>
              <p14:nvPr/>
            </p14:nvContentPartPr>
            <p14:xfrm>
              <a:off x="3193811" y="2253589"/>
              <a:ext cx="4126680" cy="721440"/>
            </p14:xfrm>
          </p:contentPart>
        </mc:Choice>
        <mc:Fallback xmlns="">
          <p:pic>
            <p:nvPicPr>
              <p:cNvPr id="79" name="墨迹 7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4452" y="2247469"/>
                <a:ext cx="4148278" cy="7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4" name="墨迹 83"/>
              <p14:cNvContentPartPr/>
              <p14:nvPr/>
            </p14:nvContentPartPr>
            <p14:xfrm>
              <a:off x="2581091" y="2086549"/>
              <a:ext cx="7180920" cy="1663560"/>
            </p14:xfrm>
          </p:contentPart>
        </mc:Choice>
        <mc:Fallback xmlns="">
          <p:pic>
            <p:nvPicPr>
              <p:cNvPr id="84" name="墨迹 8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73531" y="2081510"/>
                <a:ext cx="7191720" cy="1677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6" name="墨迹 85"/>
              <p14:cNvContentPartPr/>
              <p14:nvPr/>
            </p14:nvContentPartPr>
            <p14:xfrm>
              <a:off x="9922931" y="1686229"/>
              <a:ext cx="72720" cy="1951920"/>
            </p14:xfrm>
          </p:contentPart>
        </mc:Choice>
        <mc:Fallback xmlns="">
          <p:pic>
            <p:nvPicPr>
              <p:cNvPr id="86" name="墨迹 8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17171" y="1678670"/>
                <a:ext cx="87840" cy="1967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7" name="墨迹 86"/>
              <p14:cNvContentPartPr/>
              <p14:nvPr/>
            </p14:nvContentPartPr>
            <p14:xfrm>
              <a:off x="3531851" y="1767949"/>
              <a:ext cx="6383160" cy="291960"/>
            </p14:xfrm>
          </p:contentPart>
        </mc:Choice>
        <mc:Fallback xmlns="">
          <p:pic>
            <p:nvPicPr>
              <p:cNvPr id="87" name="墨迹 8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25371" y="1764713"/>
                <a:ext cx="6392880" cy="299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9" name="墨迹 88"/>
              <p14:cNvContentPartPr/>
              <p14:nvPr/>
            </p14:nvContentPartPr>
            <p14:xfrm>
              <a:off x="1355816" y="3955523"/>
              <a:ext cx="3470400" cy="615240"/>
            </p14:xfrm>
          </p:contentPart>
        </mc:Choice>
        <mc:Fallback xmlns="">
          <p:pic>
            <p:nvPicPr>
              <p:cNvPr id="89" name="墨迹 8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50057" y="3946883"/>
                <a:ext cx="3485158" cy="63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7" name="墨迹 116"/>
              <p14:cNvContentPartPr/>
              <p14:nvPr/>
            </p14:nvContentPartPr>
            <p14:xfrm>
              <a:off x="1693496" y="4702163"/>
              <a:ext cx="763920" cy="796320"/>
            </p14:xfrm>
          </p:contentPart>
        </mc:Choice>
        <mc:Fallback xmlns="">
          <p:pic>
            <p:nvPicPr>
              <p:cNvPr id="117" name="墨迹 11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88458" y="4693883"/>
                <a:ext cx="778313" cy="8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8" name="墨迹 127"/>
              <p14:cNvContentPartPr/>
              <p14:nvPr/>
            </p14:nvContentPartPr>
            <p14:xfrm>
              <a:off x="2813456" y="4653203"/>
              <a:ext cx="735840" cy="606960"/>
            </p14:xfrm>
          </p:contentPart>
        </mc:Choice>
        <mc:Fallback xmlns="">
          <p:pic>
            <p:nvPicPr>
              <p:cNvPr id="128" name="墨迹 12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06619" y="4645647"/>
                <a:ext cx="751672" cy="624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9" name="墨迹 128"/>
              <p14:cNvContentPartPr/>
              <p14:nvPr/>
            </p14:nvContentPartPr>
            <p14:xfrm>
              <a:off x="2996336" y="4961723"/>
              <a:ext cx="167760" cy="138600"/>
            </p14:xfrm>
          </p:contentPart>
        </mc:Choice>
        <mc:Fallback xmlns="">
          <p:pic>
            <p:nvPicPr>
              <p:cNvPr id="129" name="墨迹 12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91296" y="4957055"/>
                <a:ext cx="178200" cy="148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2" name="墨迹 131"/>
              <p14:cNvContentPartPr/>
              <p14:nvPr/>
            </p14:nvContentPartPr>
            <p14:xfrm>
              <a:off x="4059056" y="4894763"/>
              <a:ext cx="209880" cy="119520"/>
            </p14:xfrm>
          </p:contentPart>
        </mc:Choice>
        <mc:Fallback xmlns="">
          <p:pic>
            <p:nvPicPr>
              <p:cNvPr id="132" name="墨迹 13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54384" y="4888302"/>
                <a:ext cx="219224" cy="130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3" name="墨迹 132"/>
              <p14:cNvContentPartPr/>
              <p14:nvPr/>
            </p14:nvContentPartPr>
            <p14:xfrm>
              <a:off x="1743176" y="5184923"/>
              <a:ext cx="117000" cy="83520"/>
            </p14:xfrm>
          </p:contentPart>
        </mc:Choice>
        <mc:Fallback xmlns="">
          <p:pic>
            <p:nvPicPr>
              <p:cNvPr id="133" name="墨迹 13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37075" y="5179163"/>
                <a:ext cx="127408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4" name="墨迹 133"/>
              <p14:cNvContentPartPr/>
              <p14:nvPr/>
            </p14:nvContentPartPr>
            <p14:xfrm>
              <a:off x="3960056" y="4512803"/>
              <a:ext cx="759600" cy="648000"/>
            </p14:xfrm>
          </p:contentPart>
        </mc:Choice>
        <mc:Fallback xmlns="">
          <p:pic>
            <p:nvPicPr>
              <p:cNvPr id="134" name="墨迹 13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53576" y="4504168"/>
                <a:ext cx="776160" cy="667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8" name="墨迹 137"/>
              <p14:cNvContentPartPr/>
              <p14:nvPr/>
            </p14:nvContentPartPr>
            <p14:xfrm>
              <a:off x="7945616" y="4025363"/>
              <a:ext cx="349560" cy="377280"/>
            </p14:xfrm>
          </p:contentPart>
        </mc:Choice>
        <mc:Fallback xmlns="">
          <p:pic>
            <p:nvPicPr>
              <p:cNvPr id="138" name="墨迹 13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40576" y="4018523"/>
                <a:ext cx="35928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6" name="墨迹 145"/>
              <p14:cNvContentPartPr/>
              <p14:nvPr/>
            </p14:nvContentPartPr>
            <p14:xfrm>
              <a:off x="6890816" y="4055243"/>
              <a:ext cx="414360" cy="417240"/>
            </p14:xfrm>
          </p:contentPart>
        </mc:Choice>
        <mc:Fallback xmlns="">
          <p:pic>
            <p:nvPicPr>
              <p:cNvPr id="146" name="墨迹 14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85421" y="4047683"/>
                <a:ext cx="426589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7" name="墨迹 146"/>
              <p14:cNvContentPartPr/>
              <p14:nvPr/>
            </p14:nvContentPartPr>
            <p14:xfrm>
              <a:off x="9265376" y="3961643"/>
              <a:ext cx="220320" cy="359280"/>
            </p14:xfrm>
          </p:contentPart>
        </mc:Choice>
        <mc:Fallback xmlns="">
          <p:pic>
            <p:nvPicPr>
              <p:cNvPr id="147" name="墨迹 14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258547" y="3954091"/>
                <a:ext cx="235415" cy="376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8" name="墨迹 147"/>
              <p14:cNvContentPartPr/>
              <p14:nvPr/>
            </p14:nvContentPartPr>
            <p14:xfrm>
              <a:off x="8076296" y="4295723"/>
              <a:ext cx="1248120" cy="98640"/>
            </p14:xfrm>
          </p:contentPart>
        </mc:Choice>
        <mc:Fallback xmlns="">
          <p:pic>
            <p:nvPicPr>
              <p:cNvPr id="148" name="墨迹 14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69816" y="4289963"/>
                <a:ext cx="12607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8" name="墨迹 157"/>
              <p14:cNvContentPartPr/>
              <p14:nvPr/>
            </p14:nvContentPartPr>
            <p14:xfrm>
              <a:off x="10533296" y="3848963"/>
              <a:ext cx="312120" cy="421560"/>
            </p14:xfrm>
          </p:contentPart>
        </mc:Choice>
        <mc:Fallback xmlns="">
          <p:pic>
            <p:nvPicPr>
              <p:cNvPr id="158" name="墨迹 15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526816" y="3841769"/>
                <a:ext cx="322920" cy="438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9" name="墨迹 158"/>
              <p14:cNvContentPartPr/>
              <p14:nvPr/>
            </p14:nvContentPartPr>
            <p14:xfrm>
              <a:off x="9579296" y="4172603"/>
              <a:ext cx="928440" cy="132120"/>
            </p14:xfrm>
          </p:contentPart>
        </mc:Choice>
        <mc:Fallback xmlns="">
          <p:pic>
            <p:nvPicPr>
              <p:cNvPr id="159" name="墨迹 15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70659" y="4166500"/>
                <a:ext cx="941395" cy="146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1" name="墨迹 160"/>
              <p14:cNvContentPartPr/>
              <p14:nvPr/>
            </p14:nvContentPartPr>
            <p14:xfrm>
              <a:off x="10687016" y="4268723"/>
              <a:ext cx="785520" cy="44280"/>
            </p14:xfrm>
          </p:contentPart>
        </mc:Choice>
        <mc:Fallback xmlns="">
          <p:pic>
            <p:nvPicPr>
              <p:cNvPr id="161" name="墨迹 16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0899" y="4259003"/>
                <a:ext cx="796675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4" name="墨迹 163"/>
              <p14:cNvContentPartPr/>
              <p14:nvPr/>
            </p14:nvContentPartPr>
            <p14:xfrm>
              <a:off x="6932936" y="4689203"/>
              <a:ext cx="3969360" cy="1122480"/>
            </p14:xfrm>
          </p:contentPart>
        </mc:Choice>
        <mc:Fallback xmlns="">
          <p:pic>
            <p:nvPicPr>
              <p:cNvPr id="164" name="墨迹 16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26456" y="4682005"/>
                <a:ext cx="3984120" cy="1140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3" name="墨迹 172"/>
              <p14:cNvContentPartPr/>
              <p14:nvPr/>
            </p14:nvContentPartPr>
            <p14:xfrm>
              <a:off x="2984096" y="4367723"/>
              <a:ext cx="505800" cy="14040"/>
            </p14:xfrm>
          </p:contentPart>
        </mc:Choice>
        <mc:Fallback xmlns="">
          <p:pic>
            <p:nvPicPr>
              <p:cNvPr id="173" name="墨迹 17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77980" y="4361603"/>
                <a:ext cx="515513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4" name="墨迹 173"/>
              <p14:cNvContentPartPr/>
              <p14:nvPr/>
            </p14:nvContentPartPr>
            <p14:xfrm>
              <a:off x="3418976" y="4286363"/>
              <a:ext cx="120600" cy="132480"/>
            </p14:xfrm>
          </p:contentPart>
        </mc:Choice>
        <mc:Fallback xmlns="">
          <p:pic>
            <p:nvPicPr>
              <p:cNvPr id="174" name="墨迹 17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15028" y="4282403"/>
                <a:ext cx="132445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5" name="墨迹 174"/>
              <p14:cNvContentPartPr/>
              <p14:nvPr/>
            </p14:nvContentPartPr>
            <p14:xfrm>
              <a:off x="3976256" y="4323803"/>
              <a:ext cx="568080" cy="52560"/>
            </p14:xfrm>
          </p:contentPart>
        </mc:Choice>
        <mc:Fallback xmlns="">
          <p:pic>
            <p:nvPicPr>
              <p:cNvPr id="175" name="墨迹 17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67981" y="4320563"/>
                <a:ext cx="579593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6" name="墨迹 175"/>
              <p14:cNvContentPartPr/>
              <p14:nvPr/>
            </p14:nvContentPartPr>
            <p14:xfrm>
              <a:off x="1754696" y="4428203"/>
              <a:ext cx="686160" cy="38520"/>
            </p14:xfrm>
          </p:contentPart>
        </mc:Choice>
        <mc:Fallback xmlns="">
          <p:pic>
            <p:nvPicPr>
              <p:cNvPr id="176" name="墨迹 17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47500" y="4419563"/>
                <a:ext cx="697314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7" name="墨迹 176"/>
              <p14:cNvContentPartPr/>
              <p14:nvPr/>
            </p14:nvContentPartPr>
            <p14:xfrm>
              <a:off x="2371016" y="5880083"/>
              <a:ext cx="1183680" cy="466560"/>
            </p14:xfrm>
          </p:contentPart>
        </mc:Choice>
        <mc:Fallback xmlns="">
          <p:pic>
            <p:nvPicPr>
              <p:cNvPr id="177" name="墨迹 17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61296" y="5871450"/>
                <a:ext cx="1198440" cy="480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94" name="墨迹 193"/>
              <p14:cNvContentPartPr/>
              <p14:nvPr/>
            </p14:nvContentPartPr>
            <p14:xfrm>
              <a:off x="7078016" y="4370963"/>
              <a:ext cx="799920" cy="60840"/>
            </p14:xfrm>
          </p:contentPart>
        </mc:Choice>
        <mc:Fallback xmlns="">
          <p:pic>
            <p:nvPicPr>
              <p:cNvPr id="194" name="墨迹 19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72978" y="4367003"/>
                <a:ext cx="808556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95" name="墨迹 194"/>
              <p14:cNvContentPartPr/>
              <p14:nvPr/>
            </p14:nvContentPartPr>
            <p14:xfrm>
              <a:off x="7314896" y="5354483"/>
              <a:ext cx="185400" cy="192960"/>
            </p14:xfrm>
          </p:contentPart>
        </mc:Choice>
        <mc:Fallback xmlns="">
          <p:pic>
            <p:nvPicPr>
              <p:cNvPr id="195" name="墨迹 19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307696" y="5349083"/>
                <a:ext cx="2030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6" name="墨迹 195"/>
              <p14:cNvContentPartPr/>
              <p14:nvPr/>
            </p14:nvContentPartPr>
            <p14:xfrm>
              <a:off x="8230376" y="6044603"/>
              <a:ext cx="2077200" cy="568080"/>
            </p14:xfrm>
          </p:contentPart>
        </mc:Choice>
        <mc:Fallback xmlns="">
          <p:pic>
            <p:nvPicPr>
              <p:cNvPr id="196" name="墨迹 19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220298" y="6038483"/>
                <a:ext cx="2091238" cy="58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4559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1425131" y="3423567"/>
              <a:ext cx="9027000" cy="9612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9371" y="3412767"/>
                <a:ext cx="9038880" cy="9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墨迹 20"/>
              <p14:cNvContentPartPr/>
              <p14:nvPr/>
            </p14:nvContentPartPr>
            <p14:xfrm>
              <a:off x="3157811" y="2417007"/>
              <a:ext cx="2194920" cy="1866960"/>
            </p14:xfrm>
          </p:contentPart>
        </mc:Choice>
        <mc:Fallback>
          <p:pic>
            <p:nvPicPr>
              <p:cNvPr id="21" name="墨迹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1332" y="2413768"/>
                <a:ext cx="2204638" cy="1874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" name="墨迹 26"/>
              <p14:cNvContentPartPr/>
              <p14:nvPr/>
            </p14:nvContentPartPr>
            <p14:xfrm>
              <a:off x="4988051" y="2058087"/>
              <a:ext cx="3180960" cy="2153160"/>
            </p14:xfrm>
          </p:contentPart>
        </mc:Choice>
        <mc:Fallback>
          <p:pic>
            <p:nvPicPr>
              <p:cNvPr id="27" name="墨迹 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82292" y="2052687"/>
                <a:ext cx="3189959" cy="21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" name="墨迹 28"/>
              <p14:cNvContentPartPr/>
              <p14:nvPr/>
            </p14:nvContentPartPr>
            <p14:xfrm>
              <a:off x="7925291" y="1965207"/>
              <a:ext cx="272160" cy="174240"/>
            </p14:xfrm>
          </p:contentPart>
        </mc:Choice>
        <mc:Fallback>
          <p:pic>
            <p:nvPicPr>
              <p:cNvPr id="29" name="墨迹 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19891" y="1958007"/>
                <a:ext cx="28584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墨迹 33"/>
              <p14:cNvContentPartPr/>
              <p14:nvPr/>
            </p14:nvContentPartPr>
            <p14:xfrm>
              <a:off x="9308411" y="3648207"/>
              <a:ext cx="460080" cy="1395720"/>
            </p14:xfrm>
          </p:contentPart>
        </mc:Choice>
        <mc:Fallback>
          <p:pic>
            <p:nvPicPr>
              <p:cNvPr id="34" name="墨迹 3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02656" y="3641727"/>
                <a:ext cx="474109" cy="14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8" name="墨迹 37"/>
              <p14:cNvContentPartPr/>
              <p14:nvPr/>
            </p14:nvContentPartPr>
            <p14:xfrm>
              <a:off x="7129331" y="3606447"/>
              <a:ext cx="2577240" cy="1440000"/>
            </p14:xfrm>
          </p:contentPart>
        </mc:Choice>
        <mc:Fallback>
          <p:pic>
            <p:nvPicPr>
              <p:cNvPr id="38" name="墨迹 3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22131" y="3599247"/>
                <a:ext cx="2590920" cy="14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2" name="墨迹 41"/>
              <p14:cNvContentPartPr/>
              <p14:nvPr/>
            </p14:nvContentPartPr>
            <p14:xfrm>
              <a:off x="3762251" y="63327"/>
              <a:ext cx="2125800" cy="502560"/>
            </p14:xfrm>
          </p:contentPart>
        </mc:Choice>
        <mc:Fallback>
          <p:pic>
            <p:nvPicPr>
              <p:cNvPr id="42" name="墨迹 4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55051" y="53614"/>
                <a:ext cx="2145240" cy="523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5" name="墨迹 64"/>
              <p14:cNvContentPartPr/>
              <p14:nvPr/>
            </p14:nvContentPartPr>
            <p14:xfrm>
              <a:off x="1089971" y="1319007"/>
              <a:ext cx="294480" cy="4149720"/>
            </p14:xfrm>
          </p:contentPart>
        </mc:Choice>
        <mc:Fallback>
          <p:pic>
            <p:nvPicPr>
              <p:cNvPr id="65" name="墨迹 6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1691" y="1311447"/>
                <a:ext cx="312120" cy="41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9" name="墨迹 68"/>
              <p14:cNvContentPartPr/>
              <p14:nvPr/>
            </p14:nvContentPartPr>
            <p14:xfrm>
              <a:off x="1380491" y="5517687"/>
              <a:ext cx="9447480" cy="278640"/>
            </p14:xfrm>
          </p:contentPart>
        </mc:Choice>
        <mc:Fallback>
          <p:pic>
            <p:nvPicPr>
              <p:cNvPr id="69" name="墨迹 6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71491" y="5511207"/>
                <a:ext cx="946332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2" name="墨迹 71"/>
              <p14:cNvContentPartPr/>
              <p14:nvPr/>
            </p14:nvContentPartPr>
            <p14:xfrm>
              <a:off x="1524851" y="1292727"/>
              <a:ext cx="9292320" cy="83160"/>
            </p14:xfrm>
          </p:contentPart>
        </mc:Choice>
        <mc:Fallback>
          <p:pic>
            <p:nvPicPr>
              <p:cNvPr id="72" name="墨迹 7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19091" y="1283007"/>
                <a:ext cx="93034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3" name="墨迹 72"/>
              <p14:cNvContentPartPr/>
              <p14:nvPr/>
            </p14:nvContentPartPr>
            <p14:xfrm>
              <a:off x="10560851" y="1166367"/>
              <a:ext cx="300240" cy="4252320"/>
            </p14:xfrm>
          </p:contentPart>
        </mc:Choice>
        <mc:Fallback>
          <p:pic>
            <p:nvPicPr>
              <p:cNvPr id="73" name="墨迹 7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553651" y="1159888"/>
                <a:ext cx="317520" cy="4263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2" name="墨迹 81"/>
              <p14:cNvContentPartPr/>
              <p14:nvPr/>
            </p14:nvContentPartPr>
            <p14:xfrm>
              <a:off x="8428931" y="818247"/>
              <a:ext cx="2460960" cy="509760"/>
            </p14:xfrm>
          </p:contentPart>
        </mc:Choice>
        <mc:Fallback>
          <p:pic>
            <p:nvPicPr>
              <p:cNvPr id="82" name="墨迹 8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418872" y="807807"/>
                <a:ext cx="2477486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2" name="墨迹 111"/>
              <p14:cNvContentPartPr/>
              <p14:nvPr/>
            </p14:nvContentPartPr>
            <p14:xfrm>
              <a:off x="2167451" y="3148167"/>
              <a:ext cx="1233360" cy="1291680"/>
            </p14:xfrm>
          </p:contentPart>
        </mc:Choice>
        <mc:Fallback>
          <p:pic>
            <p:nvPicPr>
              <p:cNvPr id="112" name="墨迹 11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59171" y="3140969"/>
                <a:ext cx="1251360" cy="1307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21" name="墨迹 120"/>
              <p14:cNvContentPartPr/>
              <p14:nvPr/>
            </p14:nvContentPartPr>
            <p14:xfrm>
              <a:off x="1811771" y="1621407"/>
              <a:ext cx="3880800" cy="600840"/>
            </p14:xfrm>
          </p:contentPart>
        </mc:Choice>
        <mc:Fallback>
          <p:pic>
            <p:nvPicPr>
              <p:cNvPr id="121" name="墨迹 12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06731" y="1613132"/>
                <a:ext cx="3890880" cy="618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27" name="墨迹 126"/>
              <p14:cNvContentPartPr/>
              <p14:nvPr/>
            </p14:nvContentPartPr>
            <p14:xfrm>
              <a:off x="4836131" y="4129887"/>
              <a:ext cx="281520" cy="257040"/>
            </p14:xfrm>
          </p:contentPart>
        </mc:Choice>
        <mc:Fallback>
          <p:pic>
            <p:nvPicPr>
              <p:cNvPr id="127" name="墨迹 12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24971" y="4122687"/>
                <a:ext cx="3016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55" name="墨迹 154"/>
              <p14:cNvContentPartPr/>
              <p14:nvPr/>
            </p14:nvContentPartPr>
            <p14:xfrm>
              <a:off x="2754971" y="2329887"/>
              <a:ext cx="219600" cy="677160"/>
            </p14:xfrm>
          </p:contentPart>
        </mc:Choice>
        <mc:Fallback>
          <p:pic>
            <p:nvPicPr>
              <p:cNvPr id="155" name="墨迹 15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49211" y="2323051"/>
                <a:ext cx="229680" cy="693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66" name="墨迹 165"/>
              <p14:cNvContentPartPr/>
              <p14:nvPr/>
            </p14:nvContentPartPr>
            <p14:xfrm>
              <a:off x="4831451" y="2176887"/>
              <a:ext cx="452160" cy="414720"/>
            </p14:xfrm>
          </p:contentPart>
        </mc:Choice>
        <mc:Fallback>
          <p:pic>
            <p:nvPicPr>
              <p:cNvPr id="166" name="墨迹 16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24251" y="2170413"/>
                <a:ext cx="468360" cy="429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75" name="墨迹 174"/>
              <p14:cNvContentPartPr/>
              <p14:nvPr/>
            </p14:nvContentPartPr>
            <p14:xfrm>
              <a:off x="5037011" y="3552807"/>
              <a:ext cx="2160360" cy="707400"/>
            </p14:xfrm>
          </p:contentPart>
        </mc:Choice>
        <mc:Fallback>
          <p:pic>
            <p:nvPicPr>
              <p:cNvPr id="175" name="墨迹 17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27651" y="3543447"/>
                <a:ext cx="218052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89" name="墨迹 188"/>
              <p14:cNvContentPartPr/>
              <p14:nvPr/>
            </p14:nvContentPartPr>
            <p14:xfrm>
              <a:off x="9196451" y="3458847"/>
              <a:ext cx="478800" cy="341280"/>
            </p14:xfrm>
          </p:contentPart>
        </mc:Choice>
        <mc:Fallback>
          <p:pic>
            <p:nvPicPr>
              <p:cNvPr id="189" name="墨迹 18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184571" y="3450207"/>
                <a:ext cx="49536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90" name="墨迹 189"/>
              <p14:cNvContentPartPr/>
              <p14:nvPr/>
            </p14:nvContentPartPr>
            <p14:xfrm>
              <a:off x="7211411" y="3583767"/>
              <a:ext cx="2284200" cy="1443240"/>
            </p14:xfrm>
          </p:contentPart>
        </mc:Choice>
        <mc:Fallback>
          <p:pic>
            <p:nvPicPr>
              <p:cNvPr id="190" name="墨迹 18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07092" y="3576567"/>
                <a:ext cx="2298238" cy="14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93" name="墨迹 192"/>
              <p14:cNvContentPartPr/>
              <p14:nvPr/>
            </p14:nvContentPartPr>
            <p14:xfrm>
              <a:off x="7364411" y="3636687"/>
              <a:ext cx="2151360" cy="1366200"/>
            </p14:xfrm>
          </p:contentPart>
        </mc:Choice>
        <mc:Fallback>
          <p:pic>
            <p:nvPicPr>
              <p:cNvPr id="193" name="墨迹 19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56492" y="3626610"/>
                <a:ext cx="2168277" cy="1382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08" name="墨迹 207"/>
              <p14:cNvContentPartPr/>
              <p14:nvPr/>
            </p14:nvContentPartPr>
            <p14:xfrm>
              <a:off x="8214371" y="4441287"/>
              <a:ext cx="210240" cy="253800"/>
            </p14:xfrm>
          </p:contentPart>
        </mc:Choice>
        <mc:Fallback>
          <p:pic>
            <p:nvPicPr>
              <p:cNvPr id="208" name="墨迹 20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05027" y="4432300"/>
                <a:ext cx="229647" cy="273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14" name="墨迹 213"/>
              <p14:cNvContentPartPr/>
              <p14:nvPr/>
            </p14:nvContentPartPr>
            <p14:xfrm>
              <a:off x="7168931" y="3358767"/>
              <a:ext cx="285840" cy="286560"/>
            </p14:xfrm>
          </p:contentPart>
        </mc:Choice>
        <mc:Fallback>
          <p:pic>
            <p:nvPicPr>
              <p:cNvPr id="214" name="墨迹 21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159223" y="3351216"/>
                <a:ext cx="301301" cy="305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15" name="墨迹 214"/>
              <p14:cNvContentPartPr/>
              <p14:nvPr/>
            </p14:nvContentPartPr>
            <p14:xfrm>
              <a:off x="5700131" y="4510407"/>
              <a:ext cx="4044600" cy="1809360"/>
            </p14:xfrm>
          </p:contentPart>
        </mc:Choice>
        <mc:Fallback>
          <p:pic>
            <p:nvPicPr>
              <p:cNvPr id="215" name="墨迹 21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90051" y="4501049"/>
                <a:ext cx="4063320" cy="18309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27" name="墨迹 226"/>
              <p14:cNvContentPartPr/>
              <p14:nvPr/>
            </p14:nvContentPartPr>
            <p14:xfrm>
              <a:off x="6096491" y="4002087"/>
              <a:ext cx="229680" cy="315720"/>
            </p14:xfrm>
          </p:contentPart>
        </mc:Choice>
        <mc:Fallback>
          <p:pic>
            <p:nvPicPr>
              <p:cNvPr id="227" name="墨迹 22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089291" y="3992378"/>
                <a:ext cx="243360" cy="3358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175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/>
              <p14:cNvContentPartPr/>
              <p14:nvPr/>
            </p14:nvContentPartPr>
            <p14:xfrm>
              <a:off x="2847851" y="750567"/>
              <a:ext cx="1679400" cy="13813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2811" y="745888"/>
                <a:ext cx="1688760" cy="1393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墨迹 27"/>
              <p14:cNvContentPartPr/>
              <p14:nvPr/>
            </p14:nvContentPartPr>
            <p14:xfrm>
              <a:off x="4116131" y="2376687"/>
              <a:ext cx="2967840" cy="672480"/>
            </p14:xfrm>
          </p:contentPart>
        </mc:Choice>
        <mc:Fallback>
          <p:pic>
            <p:nvPicPr>
              <p:cNvPr id="28" name="墨迹 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8851" y="2357977"/>
                <a:ext cx="2998800" cy="704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" name="墨迹 28"/>
              <p14:cNvContentPartPr/>
              <p14:nvPr/>
            </p14:nvContentPartPr>
            <p14:xfrm>
              <a:off x="3077171" y="948567"/>
              <a:ext cx="173520" cy="194040"/>
            </p14:xfrm>
          </p:contentPart>
        </mc:Choice>
        <mc:Fallback>
          <p:pic>
            <p:nvPicPr>
              <p:cNvPr id="29" name="墨迹 2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0691" y="939567"/>
                <a:ext cx="18324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墨迹 29"/>
              <p14:cNvContentPartPr/>
              <p14:nvPr/>
            </p14:nvContentPartPr>
            <p14:xfrm>
              <a:off x="3290291" y="898167"/>
              <a:ext cx="98280" cy="218160"/>
            </p14:xfrm>
          </p:contentPart>
        </mc:Choice>
        <mc:Fallback>
          <p:pic>
            <p:nvPicPr>
              <p:cNvPr id="30" name="墨迹 2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81324" y="891687"/>
                <a:ext cx="112269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墨迹 30"/>
              <p14:cNvContentPartPr/>
              <p14:nvPr/>
            </p14:nvContentPartPr>
            <p14:xfrm>
              <a:off x="3411611" y="888447"/>
              <a:ext cx="77760" cy="210600"/>
            </p14:xfrm>
          </p:contentPart>
        </mc:Choice>
        <mc:Fallback>
          <p:pic>
            <p:nvPicPr>
              <p:cNvPr id="31" name="墨迹 3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02652" y="882337"/>
                <a:ext cx="91735" cy="224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墨迹 31"/>
              <p14:cNvContentPartPr/>
              <p14:nvPr/>
            </p14:nvContentPartPr>
            <p14:xfrm>
              <a:off x="3384971" y="957207"/>
              <a:ext cx="133200" cy="22320"/>
            </p14:xfrm>
          </p:contentPart>
        </mc:Choice>
        <mc:Fallback>
          <p:pic>
            <p:nvPicPr>
              <p:cNvPr id="32" name="墨迹 3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76331" y="951447"/>
                <a:ext cx="1454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墨迹 32"/>
              <p14:cNvContentPartPr/>
              <p14:nvPr/>
            </p14:nvContentPartPr>
            <p14:xfrm>
              <a:off x="3531851" y="946047"/>
              <a:ext cx="132840" cy="158400"/>
            </p14:xfrm>
          </p:contentPart>
        </mc:Choice>
        <mc:Fallback>
          <p:pic>
            <p:nvPicPr>
              <p:cNvPr id="33" name="墨迹 3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25011" y="936349"/>
                <a:ext cx="145080" cy="176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墨迹 33"/>
              <p14:cNvContentPartPr/>
              <p14:nvPr/>
            </p14:nvContentPartPr>
            <p14:xfrm>
              <a:off x="3705731" y="940287"/>
              <a:ext cx="108720" cy="158760"/>
            </p14:xfrm>
          </p:contentPart>
        </mc:Choice>
        <mc:Fallback>
          <p:pic>
            <p:nvPicPr>
              <p:cNvPr id="34" name="墨迹 3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96761" y="932385"/>
                <a:ext cx="121637" cy="170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墨迹 34"/>
              <p14:cNvContentPartPr/>
              <p14:nvPr/>
            </p14:nvContentPartPr>
            <p14:xfrm>
              <a:off x="3672251" y="908247"/>
              <a:ext cx="155160" cy="209160"/>
            </p14:xfrm>
          </p:contentPart>
        </mc:Choice>
        <mc:Fallback>
          <p:pic>
            <p:nvPicPr>
              <p:cNvPr id="35" name="墨迹 3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66491" y="900700"/>
                <a:ext cx="166680" cy="222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4" name="墨迹 43"/>
              <p14:cNvContentPartPr/>
              <p14:nvPr/>
            </p14:nvContentPartPr>
            <p14:xfrm>
              <a:off x="2524571" y="569847"/>
              <a:ext cx="1722960" cy="806040"/>
            </p14:xfrm>
          </p:contentPart>
        </mc:Choice>
        <mc:Fallback>
          <p:pic>
            <p:nvPicPr>
              <p:cNvPr id="44" name="墨迹 4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15573" y="563730"/>
                <a:ext cx="1742396" cy="821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5" name="墨迹 44"/>
              <p14:cNvContentPartPr/>
              <p14:nvPr/>
            </p14:nvContentPartPr>
            <p14:xfrm>
              <a:off x="6172091" y="538887"/>
              <a:ext cx="1671120" cy="735480"/>
            </p14:xfrm>
          </p:contentPart>
        </mc:Choice>
        <mc:Fallback>
          <p:pic>
            <p:nvPicPr>
              <p:cNvPr id="45" name="墨迹 4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61651" y="529891"/>
                <a:ext cx="1685160" cy="754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9" name="墨迹 48"/>
              <p14:cNvContentPartPr/>
              <p14:nvPr/>
            </p14:nvContentPartPr>
            <p14:xfrm>
              <a:off x="204011" y="105087"/>
              <a:ext cx="2701440" cy="3159000"/>
            </p14:xfrm>
          </p:contentPart>
        </mc:Choice>
        <mc:Fallback>
          <p:pic>
            <p:nvPicPr>
              <p:cNvPr id="49" name="墨迹 4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8251" y="99688"/>
                <a:ext cx="2718000" cy="3174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0" name="墨迹 159"/>
              <p14:cNvContentPartPr/>
              <p14:nvPr/>
            </p14:nvContentPartPr>
            <p14:xfrm>
              <a:off x="2879531" y="2418447"/>
              <a:ext cx="50760" cy="129240"/>
            </p14:xfrm>
          </p:contentPart>
        </mc:Choice>
        <mc:Fallback>
          <p:pic>
            <p:nvPicPr>
              <p:cNvPr id="160" name="墨迹 15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74884" y="2413767"/>
                <a:ext cx="66131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1" name="墨迹 160"/>
              <p14:cNvContentPartPr/>
              <p14:nvPr/>
            </p14:nvContentPartPr>
            <p14:xfrm>
              <a:off x="2946131" y="2446527"/>
              <a:ext cx="34920" cy="98280"/>
            </p14:xfrm>
          </p:contentPart>
        </mc:Choice>
        <mc:Fallback>
          <p:pic>
            <p:nvPicPr>
              <p:cNvPr id="161" name="墨迹 16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40430" y="2437167"/>
                <a:ext cx="4561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2" name="墨迹 161"/>
              <p14:cNvContentPartPr/>
              <p14:nvPr/>
            </p14:nvContentPartPr>
            <p14:xfrm>
              <a:off x="2968091" y="2341047"/>
              <a:ext cx="23400" cy="43920"/>
            </p14:xfrm>
          </p:contentPart>
        </mc:Choice>
        <mc:Fallback>
          <p:pic>
            <p:nvPicPr>
              <p:cNvPr id="162" name="墨迹 16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58731" y="2332047"/>
                <a:ext cx="381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63" name="墨迹 162"/>
              <p14:cNvContentPartPr/>
              <p14:nvPr/>
            </p14:nvContentPartPr>
            <p14:xfrm>
              <a:off x="3037571" y="2351127"/>
              <a:ext cx="213120" cy="199440"/>
            </p14:xfrm>
          </p:contentPart>
        </mc:Choice>
        <mc:Fallback>
          <p:pic>
            <p:nvPicPr>
              <p:cNvPr id="163" name="墨迹 16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26771" y="2340706"/>
                <a:ext cx="228600" cy="219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64" name="墨迹 163"/>
              <p14:cNvContentPartPr/>
              <p14:nvPr/>
            </p14:nvContentPartPr>
            <p14:xfrm>
              <a:off x="3119651" y="2402967"/>
              <a:ext cx="124560" cy="33840"/>
            </p14:xfrm>
          </p:contentPart>
        </mc:Choice>
        <mc:Fallback>
          <p:pic>
            <p:nvPicPr>
              <p:cNvPr id="164" name="墨迹 16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10677" y="2399049"/>
                <a:ext cx="137483" cy="47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70" name="墨迹 169"/>
              <p14:cNvContentPartPr/>
              <p14:nvPr/>
            </p14:nvContentPartPr>
            <p14:xfrm>
              <a:off x="1641491" y="3008127"/>
              <a:ext cx="19080" cy="118080"/>
            </p14:xfrm>
          </p:contentPart>
        </mc:Choice>
        <mc:Fallback>
          <p:pic>
            <p:nvPicPr>
              <p:cNvPr id="170" name="墨迹 16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32491" y="2999154"/>
                <a:ext cx="37080" cy="132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71" name="墨迹 170"/>
              <p14:cNvContentPartPr/>
              <p14:nvPr/>
            </p14:nvContentPartPr>
            <p14:xfrm>
              <a:off x="1679651" y="2962047"/>
              <a:ext cx="159480" cy="214920"/>
            </p14:xfrm>
          </p:contentPart>
        </mc:Choice>
        <mc:Fallback>
          <p:pic>
            <p:nvPicPr>
              <p:cNvPr id="171" name="墨迹 17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73186" y="2950906"/>
                <a:ext cx="178517" cy="235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72" name="墨迹 171"/>
              <p14:cNvContentPartPr/>
              <p14:nvPr/>
            </p14:nvContentPartPr>
            <p14:xfrm>
              <a:off x="1682531" y="2931087"/>
              <a:ext cx="46080" cy="209160"/>
            </p14:xfrm>
          </p:contentPart>
        </mc:Choice>
        <mc:Fallback>
          <p:pic>
            <p:nvPicPr>
              <p:cNvPr id="172" name="墨迹 17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77887" y="2924247"/>
                <a:ext cx="61797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73" name="墨迹 172"/>
              <p14:cNvContentPartPr/>
              <p14:nvPr/>
            </p14:nvContentPartPr>
            <p14:xfrm>
              <a:off x="1695131" y="3053127"/>
              <a:ext cx="115200" cy="56160"/>
            </p14:xfrm>
          </p:contentPart>
        </mc:Choice>
        <mc:Fallback>
          <p:pic>
            <p:nvPicPr>
              <p:cNvPr id="173" name="墨迹 17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89371" y="3045615"/>
                <a:ext cx="126360" cy="71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74" name="墨迹 173"/>
              <p14:cNvContentPartPr/>
              <p14:nvPr/>
            </p14:nvContentPartPr>
            <p14:xfrm>
              <a:off x="1903571" y="2814447"/>
              <a:ext cx="185040" cy="283680"/>
            </p14:xfrm>
          </p:contentPart>
        </mc:Choice>
        <mc:Fallback>
          <p:pic>
            <p:nvPicPr>
              <p:cNvPr id="174" name="墨迹 17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98541" y="2805458"/>
                <a:ext cx="200131" cy="300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75" name="墨迹 174"/>
              <p14:cNvContentPartPr/>
              <p14:nvPr/>
            </p14:nvContentPartPr>
            <p14:xfrm>
              <a:off x="1985651" y="2956287"/>
              <a:ext cx="192960" cy="42120"/>
            </p14:xfrm>
          </p:contentPart>
        </mc:Choice>
        <mc:Fallback>
          <p:pic>
            <p:nvPicPr>
              <p:cNvPr id="175" name="墨迹 17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80971" y="2951247"/>
                <a:ext cx="204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76" name="墨迹 175"/>
              <p14:cNvContentPartPr/>
              <p14:nvPr/>
            </p14:nvContentPartPr>
            <p14:xfrm>
              <a:off x="2046131" y="3016407"/>
              <a:ext cx="51840" cy="206640"/>
            </p14:xfrm>
          </p:contentPart>
        </mc:Choice>
        <mc:Fallback>
          <p:pic>
            <p:nvPicPr>
              <p:cNvPr id="176" name="墨迹 17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36836" y="3007047"/>
                <a:ext cx="71503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77" name="墨迹 176"/>
              <p14:cNvContentPartPr/>
              <p14:nvPr/>
            </p14:nvContentPartPr>
            <p14:xfrm>
              <a:off x="93851" y="147207"/>
              <a:ext cx="3338280" cy="3364920"/>
            </p14:xfrm>
          </p:contentPart>
        </mc:Choice>
        <mc:Fallback>
          <p:pic>
            <p:nvPicPr>
              <p:cNvPr id="177" name="墨迹 17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4851" y="140728"/>
                <a:ext cx="3357360" cy="3381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78" name="墨迹 177"/>
              <p14:cNvContentPartPr/>
              <p14:nvPr/>
            </p14:nvContentPartPr>
            <p14:xfrm>
              <a:off x="2131091" y="583887"/>
              <a:ext cx="660240" cy="93960"/>
            </p14:xfrm>
          </p:contentPart>
        </mc:Choice>
        <mc:Fallback>
          <p:pic>
            <p:nvPicPr>
              <p:cNvPr id="178" name="墨迹 17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125334" y="575280"/>
                <a:ext cx="671394" cy="11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84" name="墨迹 183"/>
              <p14:cNvContentPartPr/>
              <p14:nvPr/>
            </p14:nvContentPartPr>
            <p14:xfrm>
              <a:off x="8157491" y="44967"/>
              <a:ext cx="3635640" cy="1231560"/>
            </p14:xfrm>
          </p:contentPart>
        </mc:Choice>
        <mc:Fallback>
          <p:pic>
            <p:nvPicPr>
              <p:cNvPr id="184" name="墨迹 18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151011" y="37767"/>
                <a:ext cx="3655440" cy="12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90" name="墨迹 189"/>
              <p14:cNvContentPartPr/>
              <p14:nvPr/>
            </p14:nvContentPartPr>
            <p14:xfrm>
              <a:off x="6008291" y="1245207"/>
              <a:ext cx="572760" cy="940320"/>
            </p14:xfrm>
          </p:contentPart>
        </mc:Choice>
        <mc:Fallback>
          <p:pic>
            <p:nvPicPr>
              <p:cNvPr id="190" name="墨迹 18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99656" y="1237290"/>
                <a:ext cx="589310" cy="957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00" name="墨迹 199"/>
              <p14:cNvContentPartPr/>
              <p14:nvPr/>
            </p14:nvContentPartPr>
            <p14:xfrm>
              <a:off x="6415451" y="766407"/>
              <a:ext cx="917640" cy="570960"/>
            </p14:xfrm>
          </p:contentPart>
        </mc:Choice>
        <mc:Fallback>
          <p:pic>
            <p:nvPicPr>
              <p:cNvPr id="200" name="墨迹 19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06455" y="756333"/>
                <a:ext cx="932034" cy="587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93" name="墨迹 292"/>
              <p14:cNvContentPartPr/>
              <p14:nvPr/>
            </p14:nvContentPartPr>
            <p14:xfrm>
              <a:off x="11006171" y="1343127"/>
              <a:ext cx="188280" cy="179640"/>
            </p14:xfrm>
          </p:contentPart>
        </mc:Choice>
        <mc:Fallback>
          <p:pic>
            <p:nvPicPr>
              <p:cNvPr id="293" name="墨迹 29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995731" y="1332708"/>
                <a:ext cx="209520" cy="1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98" name="墨迹 297"/>
              <p14:cNvContentPartPr/>
              <p14:nvPr/>
            </p14:nvContentPartPr>
            <p14:xfrm>
              <a:off x="9997091" y="1360047"/>
              <a:ext cx="196560" cy="180000"/>
            </p14:xfrm>
          </p:contentPart>
        </mc:Choice>
        <mc:Fallback>
          <p:pic>
            <p:nvPicPr>
              <p:cNvPr id="298" name="墨迹 29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987011" y="1350327"/>
                <a:ext cx="2127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99" name="墨迹 298"/>
              <p14:cNvContentPartPr/>
              <p14:nvPr/>
            </p14:nvContentPartPr>
            <p14:xfrm>
              <a:off x="9777851" y="1483887"/>
              <a:ext cx="2068920" cy="329760"/>
            </p14:xfrm>
          </p:contentPart>
        </mc:Choice>
        <mc:Fallback>
          <p:pic>
            <p:nvPicPr>
              <p:cNvPr id="299" name="墨迹 29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773531" y="1475256"/>
                <a:ext cx="2076840" cy="347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16" name="墨迹 315"/>
              <p14:cNvContentPartPr/>
              <p14:nvPr/>
            </p14:nvContentPartPr>
            <p14:xfrm>
              <a:off x="8176211" y="1902207"/>
              <a:ext cx="2004480" cy="370800"/>
            </p14:xfrm>
          </p:contentPart>
        </mc:Choice>
        <mc:Fallback>
          <p:pic>
            <p:nvPicPr>
              <p:cNvPr id="316" name="墨迹 31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170827" y="1897527"/>
                <a:ext cx="2016683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17" name="墨迹 316"/>
              <p14:cNvContentPartPr/>
              <p14:nvPr/>
            </p14:nvContentPartPr>
            <p14:xfrm>
              <a:off x="7866971" y="150087"/>
              <a:ext cx="4115880" cy="2692440"/>
            </p14:xfrm>
          </p:contentPart>
        </mc:Choice>
        <mc:Fallback>
          <p:pic>
            <p:nvPicPr>
              <p:cNvPr id="317" name="墨迹 31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859051" y="145048"/>
                <a:ext cx="4129200" cy="2707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26" name="墨迹 325"/>
              <p14:cNvContentPartPr/>
              <p14:nvPr/>
            </p14:nvContentPartPr>
            <p14:xfrm>
              <a:off x="4847291" y="2176887"/>
              <a:ext cx="44640" cy="34200"/>
            </p14:xfrm>
          </p:contentPart>
        </mc:Choice>
        <mc:Fallback>
          <p:pic>
            <p:nvPicPr>
              <p:cNvPr id="326" name="墨迹 325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840811" y="2170407"/>
                <a:ext cx="547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28" name="墨迹 327"/>
              <p14:cNvContentPartPr/>
              <p14:nvPr/>
            </p14:nvContentPartPr>
            <p14:xfrm>
              <a:off x="4220531" y="3419607"/>
              <a:ext cx="317880" cy="503640"/>
            </p14:xfrm>
          </p:contentPart>
        </mc:Choice>
        <mc:Fallback>
          <p:pic>
            <p:nvPicPr>
              <p:cNvPr id="328" name="墨迹 327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215851" y="3414571"/>
                <a:ext cx="326520" cy="513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67" name="墨迹 366"/>
              <p14:cNvContentPartPr/>
              <p14:nvPr/>
            </p14:nvContentPartPr>
            <p14:xfrm>
              <a:off x="3896531" y="2143047"/>
              <a:ext cx="3646800" cy="1569600"/>
            </p14:xfrm>
          </p:contentPart>
        </mc:Choice>
        <mc:Fallback>
          <p:pic>
            <p:nvPicPr>
              <p:cNvPr id="367" name="墨迹 366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885011" y="2134049"/>
                <a:ext cx="3670200" cy="1590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68" name="墨迹 367"/>
              <p14:cNvContentPartPr/>
              <p14:nvPr/>
            </p14:nvContentPartPr>
            <p14:xfrm>
              <a:off x="7361531" y="4229247"/>
              <a:ext cx="1839960" cy="428400"/>
            </p14:xfrm>
          </p:contentPart>
        </mc:Choice>
        <mc:Fallback>
          <p:pic>
            <p:nvPicPr>
              <p:cNvPr id="368" name="墨迹 367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350011" y="4221687"/>
                <a:ext cx="186012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69" name="墨迹 368"/>
              <p14:cNvContentPartPr/>
              <p14:nvPr/>
            </p14:nvContentPartPr>
            <p14:xfrm>
              <a:off x="5785091" y="4525527"/>
              <a:ext cx="1364760" cy="59040"/>
            </p14:xfrm>
          </p:contentPart>
        </mc:Choice>
        <mc:Fallback>
          <p:pic>
            <p:nvPicPr>
              <p:cNvPr id="369" name="墨迹 368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781492" y="4517247"/>
                <a:ext cx="1371958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70" name="墨迹 369"/>
              <p14:cNvContentPartPr/>
              <p14:nvPr/>
            </p14:nvContentPartPr>
            <p14:xfrm>
              <a:off x="7138691" y="4039887"/>
              <a:ext cx="2405880" cy="1077120"/>
            </p14:xfrm>
          </p:contentPart>
        </mc:Choice>
        <mc:Fallback>
          <p:pic>
            <p:nvPicPr>
              <p:cNvPr id="370" name="墨迹 369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28971" y="4028011"/>
                <a:ext cx="2427120" cy="1099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74" name="墨迹 373"/>
              <p14:cNvContentPartPr/>
              <p14:nvPr/>
            </p14:nvContentPartPr>
            <p14:xfrm>
              <a:off x="2440691" y="4267047"/>
              <a:ext cx="2883600" cy="525240"/>
            </p14:xfrm>
          </p:contentPart>
        </mc:Choice>
        <mc:Fallback>
          <p:pic>
            <p:nvPicPr>
              <p:cNvPr id="374" name="墨迹 373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430612" y="4259132"/>
                <a:ext cx="2900518" cy="537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75" name="墨迹 374"/>
              <p14:cNvContentPartPr/>
              <p14:nvPr/>
            </p14:nvContentPartPr>
            <p14:xfrm>
              <a:off x="512171" y="5451807"/>
              <a:ext cx="2604240" cy="432720"/>
            </p14:xfrm>
          </p:contentPart>
        </mc:Choice>
        <mc:Fallback>
          <p:pic>
            <p:nvPicPr>
              <p:cNvPr id="375" name="墨迹 374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04971" y="5443894"/>
                <a:ext cx="2616480" cy="451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94" name="墨迹 393"/>
              <p14:cNvContentPartPr/>
              <p14:nvPr/>
            </p14:nvContentPartPr>
            <p14:xfrm>
              <a:off x="3146651" y="5582487"/>
              <a:ext cx="304920" cy="379440"/>
            </p14:xfrm>
          </p:contentPart>
        </mc:Choice>
        <mc:Fallback>
          <p:pic>
            <p:nvPicPr>
              <p:cNvPr id="394" name="墨迹 39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139091" y="5572776"/>
                <a:ext cx="316080" cy="399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95" name="墨迹 394"/>
              <p14:cNvContentPartPr/>
              <p14:nvPr/>
            </p14:nvContentPartPr>
            <p14:xfrm>
              <a:off x="3618611" y="5378727"/>
              <a:ext cx="243000" cy="497520"/>
            </p14:xfrm>
          </p:contentPart>
        </mc:Choice>
        <mc:Fallback>
          <p:pic>
            <p:nvPicPr>
              <p:cNvPr id="395" name="墨迹 39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613211" y="5373327"/>
                <a:ext cx="25704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97" name="墨迹 396"/>
              <p14:cNvContentPartPr/>
              <p14:nvPr/>
            </p14:nvContentPartPr>
            <p14:xfrm>
              <a:off x="247211" y="5061927"/>
              <a:ext cx="4251240" cy="1483560"/>
            </p14:xfrm>
          </p:contentPart>
        </mc:Choice>
        <mc:Fallback>
          <p:pic>
            <p:nvPicPr>
              <p:cNvPr id="397" name="墨迹 396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40011" y="5055449"/>
                <a:ext cx="4268160" cy="1500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98" name="墨迹 397"/>
              <p14:cNvContentPartPr/>
              <p14:nvPr/>
            </p14:nvContentPartPr>
            <p14:xfrm>
              <a:off x="1976651" y="3911007"/>
              <a:ext cx="3902040" cy="1653480"/>
            </p14:xfrm>
          </p:contentPart>
        </mc:Choice>
        <mc:Fallback>
          <p:pic>
            <p:nvPicPr>
              <p:cNvPr id="398" name="墨迹 397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968371" y="3901289"/>
                <a:ext cx="3918960" cy="1668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02" name="墨迹 401"/>
              <p14:cNvContentPartPr/>
              <p14:nvPr/>
            </p14:nvContentPartPr>
            <p14:xfrm>
              <a:off x="8386451" y="5312847"/>
              <a:ext cx="3270600" cy="1032120"/>
            </p14:xfrm>
          </p:contentPart>
        </mc:Choice>
        <mc:Fallback>
          <p:pic>
            <p:nvPicPr>
              <p:cNvPr id="402" name="墨迹 401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376405" y="5304567"/>
                <a:ext cx="3284592" cy="10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41" name="墨迹 440"/>
              <p14:cNvContentPartPr/>
              <p14:nvPr/>
            </p14:nvContentPartPr>
            <p14:xfrm>
              <a:off x="7688411" y="5051847"/>
              <a:ext cx="4254840" cy="1587600"/>
            </p14:xfrm>
          </p:contentPart>
        </mc:Choice>
        <mc:Fallback>
          <p:pic>
            <p:nvPicPr>
              <p:cNvPr id="441" name="墨迹 440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678331" y="5042487"/>
                <a:ext cx="4271040" cy="16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442" name="墨迹 441"/>
              <p14:cNvContentPartPr/>
              <p14:nvPr/>
            </p14:nvContentPartPr>
            <p14:xfrm>
              <a:off x="8721251" y="4814247"/>
              <a:ext cx="204120" cy="355680"/>
            </p14:xfrm>
          </p:contentPart>
        </mc:Choice>
        <mc:Fallback>
          <p:pic>
            <p:nvPicPr>
              <p:cNvPr id="442" name="墨迹 441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713691" y="4807414"/>
                <a:ext cx="216720" cy="367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447" name="墨迹 446"/>
              <p14:cNvContentPartPr/>
              <p14:nvPr/>
            </p14:nvContentPartPr>
            <p14:xfrm>
              <a:off x="5651171" y="5654127"/>
              <a:ext cx="1143360" cy="998280"/>
            </p14:xfrm>
          </p:contentPart>
        </mc:Choice>
        <mc:Fallback>
          <p:pic>
            <p:nvPicPr>
              <p:cNvPr id="447" name="墨迹 446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641454" y="5645127"/>
                <a:ext cx="1162434" cy="10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452" name="墨迹 451"/>
              <p14:cNvContentPartPr/>
              <p14:nvPr/>
            </p14:nvContentPartPr>
            <p14:xfrm>
              <a:off x="5722091" y="5930607"/>
              <a:ext cx="894240" cy="67320"/>
            </p14:xfrm>
          </p:contentPart>
        </mc:Choice>
        <mc:Fallback>
          <p:pic>
            <p:nvPicPr>
              <p:cNvPr id="452" name="墨迹 451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716333" y="5922729"/>
                <a:ext cx="905396" cy="79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453" name="墨迹 452"/>
              <p14:cNvContentPartPr/>
              <p14:nvPr/>
            </p14:nvContentPartPr>
            <p14:xfrm>
              <a:off x="5752691" y="5465847"/>
              <a:ext cx="819360" cy="654480"/>
            </p14:xfrm>
          </p:contentPart>
        </mc:Choice>
        <mc:Fallback>
          <p:pic>
            <p:nvPicPr>
              <p:cNvPr id="453" name="墨迹 452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743331" y="5461167"/>
                <a:ext cx="83376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454" name="墨迹 453"/>
              <p14:cNvContentPartPr/>
              <p14:nvPr/>
            </p14:nvContentPartPr>
            <p14:xfrm>
              <a:off x="5742611" y="6086487"/>
              <a:ext cx="955800" cy="142200"/>
            </p14:xfrm>
          </p:contentPart>
        </mc:Choice>
        <mc:Fallback>
          <p:pic>
            <p:nvPicPr>
              <p:cNvPr id="454" name="墨迹 453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734694" y="6078567"/>
                <a:ext cx="969115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458" name="墨迹 457"/>
              <p14:cNvContentPartPr/>
              <p14:nvPr/>
            </p14:nvContentPartPr>
            <p14:xfrm>
              <a:off x="6811811" y="5973087"/>
              <a:ext cx="494640" cy="697320"/>
            </p14:xfrm>
          </p:contentPart>
        </mc:Choice>
        <mc:Fallback>
          <p:pic>
            <p:nvPicPr>
              <p:cNvPr id="458" name="墨迹 457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804971" y="5964087"/>
                <a:ext cx="510480" cy="7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59" name="墨迹 458"/>
              <p14:cNvContentPartPr/>
              <p14:nvPr/>
            </p14:nvContentPartPr>
            <p14:xfrm>
              <a:off x="5087411" y="6100887"/>
              <a:ext cx="552600" cy="661320"/>
            </p14:xfrm>
          </p:contentPart>
        </mc:Choice>
        <mc:Fallback>
          <p:pic>
            <p:nvPicPr>
              <p:cNvPr id="459" name="墨迹 458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078417" y="6091527"/>
                <a:ext cx="567710" cy="67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9595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58" y="1313411"/>
            <a:ext cx="10913117" cy="30187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801251" y="450687"/>
              <a:ext cx="0" cy="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/>
              <p14:cNvContentPartPr/>
              <p14:nvPr/>
            </p14:nvContentPartPr>
            <p14:xfrm>
              <a:off x="652931" y="260967"/>
              <a:ext cx="2550600" cy="953280"/>
            </p14:xfrm>
          </p:contentPart>
        </mc:Choice>
        <mc:Fallback>
          <p:pic>
            <p:nvPicPr>
              <p:cNvPr id="7" name="墨迹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771" y="251611"/>
                <a:ext cx="2567520" cy="968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6" name="墨迹 65"/>
              <p14:cNvContentPartPr/>
              <p14:nvPr/>
            </p14:nvContentPartPr>
            <p14:xfrm>
              <a:off x="3792131" y="1405047"/>
              <a:ext cx="7551000" cy="2529720"/>
            </p14:xfrm>
          </p:contentPart>
        </mc:Choice>
        <mc:Fallback>
          <p:pic>
            <p:nvPicPr>
              <p:cNvPr id="66" name="墨迹 6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2771" y="1395687"/>
                <a:ext cx="7566480" cy="254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2" name="墨迹 91"/>
              <p14:cNvContentPartPr/>
              <p14:nvPr/>
            </p14:nvContentPartPr>
            <p14:xfrm>
              <a:off x="2675771" y="2536527"/>
              <a:ext cx="1366200" cy="31320"/>
            </p14:xfrm>
          </p:contentPart>
        </mc:Choice>
        <mc:Fallback>
          <p:pic>
            <p:nvPicPr>
              <p:cNvPr id="92" name="墨迹 9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0013" y="2528967"/>
                <a:ext cx="1377357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2" name="墨迹 141"/>
              <p14:cNvContentPartPr/>
              <p14:nvPr/>
            </p14:nvContentPartPr>
            <p14:xfrm>
              <a:off x="1216691" y="3008127"/>
              <a:ext cx="1301400" cy="64800"/>
            </p14:xfrm>
          </p:contentPart>
        </mc:Choice>
        <mc:Fallback>
          <p:pic>
            <p:nvPicPr>
              <p:cNvPr id="142" name="墨迹 14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13092" y="3002041"/>
                <a:ext cx="1309678" cy="766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0952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/>
              <p14:cNvContentPartPr/>
              <p14:nvPr/>
            </p14:nvContentPartPr>
            <p14:xfrm>
              <a:off x="599291" y="280767"/>
              <a:ext cx="3218760" cy="4183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605" y="273567"/>
                <a:ext cx="3236339" cy="43200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80" y="1202526"/>
            <a:ext cx="3557614" cy="140494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925" y="909630"/>
            <a:ext cx="5643604" cy="19907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7" name="墨迹 46"/>
              <p14:cNvContentPartPr/>
              <p14:nvPr/>
            </p14:nvContentPartPr>
            <p14:xfrm>
              <a:off x="543491" y="2696367"/>
              <a:ext cx="2049120" cy="1509480"/>
            </p14:xfrm>
          </p:contentPart>
        </mc:Choice>
        <mc:Fallback>
          <p:pic>
            <p:nvPicPr>
              <p:cNvPr id="47" name="墨迹 4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4131" y="2686287"/>
                <a:ext cx="2064960" cy="1529640"/>
              </a:xfrm>
              <a:prstGeom prst="rect">
                <a:avLst/>
              </a:prstGeom>
            </p:spPr>
          </p:pic>
        </mc:Fallback>
      </mc:AlternateContent>
      <p:pic>
        <p:nvPicPr>
          <p:cNvPr id="88" name="图片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219" y="4524198"/>
            <a:ext cx="2690832" cy="9906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8" name="墨迹 97"/>
              <p14:cNvContentPartPr/>
              <p14:nvPr/>
            </p14:nvContentPartPr>
            <p14:xfrm>
              <a:off x="5226011" y="2904087"/>
              <a:ext cx="3091320" cy="1294920"/>
            </p14:xfrm>
          </p:contentPart>
        </mc:Choice>
        <mc:Fallback>
          <p:pic>
            <p:nvPicPr>
              <p:cNvPr id="98" name="墨迹 9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3411" y="2894007"/>
                <a:ext cx="3110040" cy="1312200"/>
              </a:xfrm>
              <a:prstGeom prst="rect">
                <a:avLst/>
              </a:prstGeom>
            </p:spPr>
          </p:pic>
        </mc:Fallback>
      </mc:AlternateContent>
      <p:pic>
        <p:nvPicPr>
          <p:cNvPr id="128" name="图片 1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07176" y="4247970"/>
            <a:ext cx="6310359" cy="253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1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/>
              <p14:cNvContentPartPr/>
              <p14:nvPr/>
            </p14:nvContentPartPr>
            <p14:xfrm>
              <a:off x="387251" y="161247"/>
              <a:ext cx="5976360" cy="10976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131" y="154769"/>
                <a:ext cx="5987879" cy="1113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3" name="墨迹 82"/>
              <p14:cNvContentPartPr/>
              <p14:nvPr/>
            </p14:nvContentPartPr>
            <p14:xfrm>
              <a:off x="2679371" y="1548687"/>
              <a:ext cx="75960" cy="1842840"/>
            </p14:xfrm>
          </p:contentPart>
        </mc:Choice>
        <mc:Fallback>
          <p:pic>
            <p:nvPicPr>
              <p:cNvPr id="83" name="墨迹 8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3280" y="1543288"/>
                <a:ext cx="93517" cy="1852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5" name="墨迹 84"/>
              <p14:cNvContentPartPr/>
              <p14:nvPr/>
            </p14:nvContentPartPr>
            <p14:xfrm>
              <a:off x="1681091" y="3022167"/>
              <a:ext cx="2504520" cy="122400"/>
            </p14:xfrm>
          </p:contentPart>
        </mc:Choice>
        <mc:Fallback>
          <p:pic>
            <p:nvPicPr>
              <p:cNvPr id="85" name="墨迹 8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73892" y="3016767"/>
                <a:ext cx="2517118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5" name="墨迹 94"/>
              <p14:cNvContentPartPr/>
              <p14:nvPr/>
            </p14:nvContentPartPr>
            <p14:xfrm>
              <a:off x="1471211" y="1382727"/>
              <a:ext cx="2506320" cy="1721520"/>
            </p14:xfrm>
          </p:contentPart>
        </mc:Choice>
        <mc:Fallback>
          <p:pic>
            <p:nvPicPr>
              <p:cNvPr id="95" name="墨迹 9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6171" y="1378047"/>
                <a:ext cx="2520720" cy="17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8" name="墨迹 97"/>
              <p14:cNvContentPartPr/>
              <p14:nvPr/>
            </p14:nvContentPartPr>
            <p14:xfrm>
              <a:off x="4108571" y="1499007"/>
              <a:ext cx="7423920" cy="4094640"/>
            </p14:xfrm>
          </p:contentPart>
        </mc:Choice>
        <mc:Fallback>
          <p:pic>
            <p:nvPicPr>
              <p:cNvPr id="98" name="墨迹 9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01011" y="1493248"/>
                <a:ext cx="7443720" cy="4104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1" name="墨迹 100"/>
              <p14:cNvContentPartPr/>
              <p14:nvPr/>
            </p14:nvContentPartPr>
            <p14:xfrm>
              <a:off x="2621771" y="1474887"/>
              <a:ext cx="412920" cy="213840"/>
            </p14:xfrm>
          </p:contentPart>
        </mc:Choice>
        <mc:Fallback>
          <p:pic>
            <p:nvPicPr>
              <p:cNvPr id="101" name="墨迹 10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12419" y="1469127"/>
                <a:ext cx="429466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64" name="墨迹 263"/>
              <p14:cNvContentPartPr/>
              <p14:nvPr/>
            </p14:nvContentPartPr>
            <p14:xfrm>
              <a:off x="633491" y="3433647"/>
              <a:ext cx="4933800" cy="763560"/>
            </p14:xfrm>
          </p:contentPart>
        </mc:Choice>
        <mc:Fallback>
          <p:pic>
            <p:nvPicPr>
              <p:cNvPr id="264" name="墨迹 26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0251" y="3428247"/>
                <a:ext cx="4943879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06" name="墨迹 305"/>
              <p14:cNvContentPartPr/>
              <p14:nvPr/>
            </p14:nvContentPartPr>
            <p14:xfrm>
              <a:off x="5731451" y="3518607"/>
              <a:ext cx="1263960" cy="400680"/>
            </p14:xfrm>
          </p:contentPart>
        </mc:Choice>
        <mc:Fallback>
          <p:pic>
            <p:nvPicPr>
              <p:cNvPr id="306" name="墨迹 30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24973" y="3508887"/>
                <a:ext cx="1279436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4" name="墨迹 313"/>
              <p14:cNvContentPartPr/>
              <p14:nvPr/>
            </p14:nvContentPartPr>
            <p14:xfrm>
              <a:off x="700091" y="3224127"/>
              <a:ext cx="10807200" cy="273600"/>
            </p14:xfrm>
          </p:contentPart>
        </mc:Choice>
        <mc:Fallback>
          <p:pic>
            <p:nvPicPr>
              <p:cNvPr id="314" name="墨迹 31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4331" y="3215858"/>
                <a:ext cx="10818720" cy="289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0" name="墨迹 389"/>
              <p14:cNvContentPartPr/>
              <p14:nvPr/>
            </p14:nvContentPartPr>
            <p14:xfrm>
              <a:off x="6003611" y="3402687"/>
              <a:ext cx="4797360" cy="505440"/>
            </p14:xfrm>
          </p:contentPart>
        </mc:Choice>
        <mc:Fallback>
          <p:pic>
            <p:nvPicPr>
              <p:cNvPr id="390" name="墨迹 38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96772" y="3393687"/>
                <a:ext cx="4811399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04" name="墨迹 403"/>
              <p14:cNvContentPartPr/>
              <p14:nvPr/>
            </p14:nvContentPartPr>
            <p14:xfrm>
              <a:off x="4035491" y="4372527"/>
              <a:ext cx="86760" cy="1096200"/>
            </p14:xfrm>
          </p:contentPart>
        </mc:Choice>
        <mc:Fallback>
          <p:pic>
            <p:nvPicPr>
              <p:cNvPr id="404" name="墨迹 40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27245" y="4363530"/>
                <a:ext cx="103969" cy="1113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20" name="墨迹 419"/>
              <p14:cNvContentPartPr/>
              <p14:nvPr/>
            </p14:nvContentPartPr>
            <p14:xfrm>
              <a:off x="9488771" y="4196847"/>
              <a:ext cx="69840" cy="1980000"/>
            </p14:xfrm>
          </p:contentPart>
        </mc:Choice>
        <mc:Fallback>
          <p:pic>
            <p:nvPicPr>
              <p:cNvPr id="420" name="墨迹 41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484091" y="4191088"/>
                <a:ext cx="86760" cy="1995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21" name="墨迹 420"/>
              <p14:cNvContentPartPr/>
              <p14:nvPr/>
            </p14:nvContentPartPr>
            <p14:xfrm>
              <a:off x="7729091" y="5680407"/>
              <a:ext cx="3896640" cy="262800"/>
            </p14:xfrm>
          </p:contentPart>
        </mc:Choice>
        <mc:Fallback>
          <p:pic>
            <p:nvPicPr>
              <p:cNvPr id="421" name="墨迹 42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21172" y="5675727"/>
                <a:ext cx="3909239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26" name="墨迹 425"/>
              <p14:cNvContentPartPr/>
              <p14:nvPr/>
            </p14:nvContentPartPr>
            <p14:xfrm>
              <a:off x="8724491" y="5298807"/>
              <a:ext cx="838800" cy="549360"/>
            </p14:xfrm>
          </p:contentPart>
        </mc:Choice>
        <mc:Fallback>
          <p:pic>
            <p:nvPicPr>
              <p:cNvPr id="426" name="墨迹 42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12611" y="5289807"/>
                <a:ext cx="85644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27" name="墨迹 426"/>
              <p14:cNvContentPartPr/>
              <p14:nvPr/>
            </p14:nvContentPartPr>
            <p14:xfrm>
              <a:off x="9553571" y="5293407"/>
              <a:ext cx="560520" cy="565920"/>
            </p14:xfrm>
          </p:contentPart>
        </mc:Choice>
        <mc:Fallback>
          <p:pic>
            <p:nvPicPr>
              <p:cNvPr id="427" name="墨迹 42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44577" y="5284407"/>
                <a:ext cx="579948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32" name="墨迹 431"/>
              <p14:cNvContentPartPr/>
              <p14:nvPr/>
            </p14:nvContentPartPr>
            <p14:xfrm>
              <a:off x="10095371" y="5295927"/>
              <a:ext cx="187920" cy="825840"/>
            </p14:xfrm>
          </p:contentPart>
        </mc:Choice>
        <mc:Fallback>
          <p:pic>
            <p:nvPicPr>
              <p:cNvPr id="432" name="墨迹 43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91419" y="5290167"/>
                <a:ext cx="201215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40" name="墨迹 439"/>
              <p14:cNvContentPartPr/>
              <p14:nvPr/>
            </p14:nvContentPartPr>
            <p14:xfrm>
              <a:off x="8657891" y="5609487"/>
              <a:ext cx="286200" cy="678240"/>
            </p14:xfrm>
          </p:contentPart>
        </mc:Choice>
        <mc:Fallback>
          <p:pic>
            <p:nvPicPr>
              <p:cNvPr id="440" name="墨迹 43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50331" y="5605887"/>
                <a:ext cx="30204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45" name="墨迹 444"/>
              <p14:cNvContentPartPr/>
              <p14:nvPr/>
            </p14:nvContentPartPr>
            <p14:xfrm>
              <a:off x="8151371" y="4370727"/>
              <a:ext cx="637920" cy="1026720"/>
            </p14:xfrm>
          </p:contentPart>
        </mc:Choice>
        <mc:Fallback>
          <p:pic>
            <p:nvPicPr>
              <p:cNvPr id="445" name="墨迹 44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39857" y="4360651"/>
                <a:ext cx="657709" cy="1045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47" name="墨迹 446"/>
              <p14:cNvContentPartPr/>
              <p14:nvPr/>
            </p14:nvContentPartPr>
            <p14:xfrm>
              <a:off x="10097171" y="4135287"/>
              <a:ext cx="483480" cy="1280520"/>
            </p14:xfrm>
          </p:contentPart>
        </mc:Choice>
        <mc:Fallback>
          <p:pic>
            <p:nvPicPr>
              <p:cNvPr id="447" name="墨迹 44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092851" y="4125567"/>
                <a:ext cx="498960" cy="12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50" name="墨迹 449"/>
              <p14:cNvContentPartPr/>
              <p14:nvPr/>
            </p14:nvContentPartPr>
            <p14:xfrm>
              <a:off x="10616291" y="4199727"/>
              <a:ext cx="1434240" cy="841320"/>
            </p14:xfrm>
          </p:contentPart>
        </mc:Choice>
        <mc:Fallback>
          <p:pic>
            <p:nvPicPr>
              <p:cNvPr id="450" name="墨迹 44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604771" y="4190371"/>
                <a:ext cx="1452600" cy="861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93" name="墨迹 492"/>
              <p14:cNvContentPartPr/>
              <p14:nvPr/>
            </p14:nvContentPartPr>
            <p14:xfrm>
              <a:off x="861371" y="4615527"/>
              <a:ext cx="2934360" cy="487440"/>
            </p14:xfrm>
          </p:contentPart>
        </mc:Choice>
        <mc:Fallback>
          <p:pic>
            <p:nvPicPr>
              <p:cNvPr id="493" name="墨迹 49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55972" y="4607607"/>
                <a:ext cx="2945159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94" name="墨迹 493"/>
              <p14:cNvContentPartPr/>
              <p14:nvPr/>
            </p14:nvContentPartPr>
            <p14:xfrm>
              <a:off x="625931" y="6056967"/>
              <a:ext cx="4306680" cy="397440"/>
            </p14:xfrm>
          </p:contentPart>
        </mc:Choice>
        <mc:Fallback>
          <p:pic>
            <p:nvPicPr>
              <p:cNvPr id="494" name="墨迹 49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18012" y="6050127"/>
                <a:ext cx="4319999" cy="41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965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墨迹 7"/>
              <p14:cNvContentPartPr/>
              <p14:nvPr/>
            </p14:nvContentPartPr>
            <p14:xfrm>
              <a:off x="425411" y="216327"/>
              <a:ext cx="11390040" cy="2304720"/>
            </p14:xfrm>
          </p:contentPart>
        </mc:Choice>
        <mc:Fallback>
          <p:pic>
            <p:nvPicPr>
              <p:cNvPr id="8" name="墨迹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651" y="209127"/>
                <a:ext cx="11408400" cy="23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9" name="墨迹 128"/>
              <p14:cNvContentPartPr/>
              <p14:nvPr/>
            </p14:nvContentPartPr>
            <p14:xfrm>
              <a:off x="2355371" y="1588647"/>
              <a:ext cx="7683480" cy="3966120"/>
            </p14:xfrm>
          </p:contentPart>
        </mc:Choice>
        <mc:Fallback>
          <p:pic>
            <p:nvPicPr>
              <p:cNvPr id="129" name="墨迹 1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3852" y="1577848"/>
                <a:ext cx="7702919" cy="3981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3" name="墨迹 132"/>
              <p14:cNvContentPartPr/>
              <p14:nvPr/>
            </p14:nvContentPartPr>
            <p14:xfrm>
              <a:off x="2331251" y="3565407"/>
              <a:ext cx="516600" cy="742680"/>
            </p14:xfrm>
          </p:contentPart>
        </mc:Choice>
        <mc:Fallback>
          <p:pic>
            <p:nvPicPr>
              <p:cNvPr id="133" name="墨迹 1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2257" y="3561087"/>
                <a:ext cx="534228" cy="7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5" name="墨迹 134"/>
              <p14:cNvContentPartPr/>
              <p14:nvPr/>
            </p14:nvContentPartPr>
            <p14:xfrm>
              <a:off x="4187411" y="1474887"/>
              <a:ext cx="0" cy="3240"/>
            </p14:xfrm>
          </p:contentPart>
        </mc:Choice>
        <mc:Fallback>
          <p:pic>
            <p:nvPicPr>
              <p:cNvPr id="135" name="墨迹 134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0" name="墨迹 149"/>
              <p14:cNvContentPartPr/>
              <p14:nvPr/>
            </p14:nvContentPartPr>
            <p14:xfrm>
              <a:off x="6497891" y="2338887"/>
              <a:ext cx="2600640" cy="2787480"/>
            </p14:xfrm>
          </p:contentPart>
        </mc:Choice>
        <mc:Fallback>
          <p:pic>
            <p:nvPicPr>
              <p:cNvPr id="150" name="墨迹 14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93211" y="2333488"/>
                <a:ext cx="2608200" cy="2801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2" name="墨迹 151"/>
              <p14:cNvContentPartPr/>
              <p14:nvPr/>
            </p14:nvContentPartPr>
            <p14:xfrm>
              <a:off x="3209651" y="4903167"/>
              <a:ext cx="2666160" cy="570240"/>
            </p14:xfrm>
          </p:contentPart>
        </mc:Choice>
        <mc:Fallback>
          <p:pic>
            <p:nvPicPr>
              <p:cNvPr id="152" name="墨迹 15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04252" y="4894532"/>
                <a:ext cx="2680918" cy="588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3" name="墨迹 162"/>
              <p14:cNvContentPartPr/>
              <p14:nvPr/>
            </p14:nvContentPartPr>
            <p14:xfrm>
              <a:off x="3013451" y="2213967"/>
              <a:ext cx="166320" cy="542880"/>
            </p14:xfrm>
          </p:contentPart>
        </mc:Choice>
        <mc:Fallback>
          <p:pic>
            <p:nvPicPr>
              <p:cNvPr id="163" name="墨迹 16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05171" y="2206772"/>
                <a:ext cx="183600" cy="558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2" name="墨迹 171"/>
              <p14:cNvContentPartPr/>
              <p14:nvPr/>
            </p14:nvContentPartPr>
            <p14:xfrm>
              <a:off x="9613691" y="3145647"/>
              <a:ext cx="240120" cy="224640"/>
            </p14:xfrm>
          </p:contentPart>
        </mc:Choice>
        <mc:Fallback>
          <p:pic>
            <p:nvPicPr>
              <p:cNvPr id="172" name="墨迹 17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03626" y="3138807"/>
                <a:ext cx="254139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76" name="墨迹 175"/>
              <p14:cNvContentPartPr/>
              <p14:nvPr/>
            </p14:nvContentPartPr>
            <p14:xfrm>
              <a:off x="9100331" y="3618687"/>
              <a:ext cx="663480" cy="341280"/>
            </p14:xfrm>
          </p:contentPart>
        </mc:Choice>
        <mc:Fallback>
          <p:pic>
            <p:nvPicPr>
              <p:cNvPr id="176" name="墨迹 17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092775" y="3611854"/>
                <a:ext cx="675354" cy="354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89" name="墨迹 188"/>
              <p14:cNvContentPartPr/>
              <p14:nvPr/>
            </p14:nvContentPartPr>
            <p14:xfrm>
              <a:off x="4314851" y="1601607"/>
              <a:ext cx="71640" cy="572760"/>
            </p14:xfrm>
          </p:contentPart>
        </mc:Choice>
        <mc:Fallback>
          <p:pic>
            <p:nvPicPr>
              <p:cNvPr id="189" name="墨迹 18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05131" y="1596927"/>
                <a:ext cx="853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90" name="墨迹 189"/>
              <p14:cNvContentPartPr/>
              <p14:nvPr/>
            </p14:nvContentPartPr>
            <p14:xfrm>
              <a:off x="5267411" y="1640847"/>
              <a:ext cx="200520" cy="640440"/>
            </p14:xfrm>
          </p:contentPart>
        </mc:Choice>
        <mc:Fallback>
          <p:pic>
            <p:nvPicPr>
              <p:cNvPr id="190" name="墨迹 18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58427" y="1636170"/>
                <a:ext cx="213457" cy="653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92" name="墨迹 191"/>
              <p14:cNvContentPartPr/>
              <p14:nvPr/>
            </p14:nvContentPartPr>
            <p14:xfrm>
              <a:off x="6387011" y="1711407"/>
              <a:ext cx="155520" cy="694440"/>
            </p14:xfrm>
          </p:contentPart>
        </mc:Choice>
        <mc:Fallback>
          <p:pic>
            <p:nvPicPr>
              <p:cNvPr id="192" name="墨迹 19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380546" y="1706727"/>
                <a:ext cx="165936" cy="70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94" name="墨迹 193"/>
              <p14:cNvContentPartPr/>
              <p14:nvPr/>
            </p14:nvContentPartPr>
            <p14:xfrm>
              <a:off x="2473811" y="4926927"/>
              <a:ext cx="148320" cy="210960"/>
            </p14:xfrm>
          </p:contentPart>
        </mc:Choice>
        <mc:Fallback>
          <p:pic>
            <p:nvPicPr>
              <p:cNvPr id="194" name="墨迹 19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465171" y="4921177"/>
                <a:ext cx="165960" cy="225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95" name="墨迹 194"/>
              <p14:cNvContentPartPr/>
              <p14:nvPr/>
            </p14:nvContentPartPr>
            <p14:xfrm>
              <a:off x="2524571" y="4982007"/>
              <a:ext cx="853920" cy="47520"/>
            </p14:xfrm>
          </p:contentPart>
        </mc:Choice>
        <mc:Fallback>
          <p:pic>
            <p:nvPicPr>
              <p:cNvPr id="195" name="墨迹 19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519173" y="4972287"/>
                <a:ext cx="867594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03" name="墨迹 202"/>
              <p14:cNvContentPartPr/>
              <p14:nvPr/>
            </p14:nvContentPartPr>
            <p14:xfrm>
              <a:off x="431891" y="1965207"/>
              <a:ext cx="2710440" cy="562680"/>
            </p14:xfrm>
          </p:contentPart>
        </mc:Choice>
        <mc:Fallback>
          <p:pic>
            <p:nvPicPr>
              <p:cNvPr id="203" name="墨迹 202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6851" y="1955853"/>
                <a:ext cx="2722680" cy="5774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3797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8" name="墨迹 27"/>
              <p14:cNvContentPartPr/>
              <p14:nvPr/>
            </p14:nvContentPartPr>
            <p14:xfrm>
              <a:off x="438011" y="1640847"/>
              <a:ext cx="2220840" cy="92880"/>
            </p14:xfrm>
          </p:contentPart>
        </mc:Choice>
        <mc:Fallback>
          <p:pic>
            <p:nvPicPr>
              <p:cNvPr id="28" name="墨迹 2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411" y="1632240"/>
                <a:ext cx="2231640" cy="110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3" name="墨迹 32"/>
              <p14:cNvContentPartPr/>
              <p14:nvPr/>
            </p14:nvContentPartPr>
            <p14:xfrm>
              <a:off x="2299931" y="1583607"/>
              <a:ext cx="520342" cy="670680"/>
            </p14:xfrm>
          </p:contentPart>
        </mc:Choice>
        <mc:Fallback>
          <p:pic>
            <p:nvPicPr>
              <p:cNvPr id="33" name="墨迹 3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1654" y="1574972"/>
                <a:ext cx="535456" cy="688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3" name="墨迹 82"/>
              <p14:cNvContentPartPr/>
              <p14:nvPr/>
            </p14:nvContentPartPr>
            <p14:xfrm>
              <a:off x="695411" y="1519887"/>
              <a:ext cx="445680" cy="755280"/>
            </p14:xfrm>
          </p:contentPart>
        </mc:Choice>
        <mc:Fallback>
          <p:pic>
            <p:nvPicPr>
              <p:cNvPr id="83" name="墨迹 8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9291" y="1514130"/>
                <a:ext cx="456840" cy="771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0" name="墨迹 99"/>
              <p14:cNvContentPartPr/>
              <p14:nvPr/>
            </p14:nvContentPartPr>
            <p14:xfrm>
              <a:off x="338291" y="273927"/>
              <a:ext cx="2655000" cy="3406680"/>
            </p14:xfrm>
          </p:contentPart>
        </mc:Choice>
        <mc:Fallback>
          <p:pic>
            <p:nvPicPr>
              <p:cNvPr id="100" name="墨迹 9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0732" y="263128"/>
                <a:ext cx="2674437" cy="3427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8" name="墨迹 187"/>
              <p14:cNvContentPartPr/>
              <p14:nvPr/>
            </p14:nvContentPartPr>
            <p14:xfrm>
              <a:off x="9931211" y="440607"/>
              <a:ext cx="20520" cy="895680"/>
            </p14:xfrm>
          </p:contentPart>
        </mc:Choice>
        <mc:Fallback>
          <p:pic>
            <p:nvPicPr>
              <p:cNvPr id="188" name="墨迹 18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21131" y="433047"/>
                <a:ext cx="3456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9" name="墨迹 188"/>
              <p14:cNvContentPartPr/>
              <p14:nvPr/>
            </p14:nvContentPartPr>
            <p14:xfrm>
              <a:off x="10033451" y="1304967"/>
              <a:ext cx="1728360" cy="70920"/>
            </p14:xfrm>
          </p:contentPart>
        </mc:Choice>
        <mc:Fallback>
          <p:pic>
            <p:nvPicPr>
              <p:cNvPr id="189" name="墨迹 18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27692" y="1299207"/>
                <a:ext cx="1739878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1" name="墨迹 190"/>
              <p14:cNvContentPartPr/>
              <p14:nvPr/>
            </p14:nvContentPartPr>
            <p14:xfrm>
              <a:off x="10128491" y="312807"/>
              <a:ext cx="2027880" cy="51120"/>
            </p14:xfrm>
          </p:contentPart>
        </mc:Choice>
        <mc:Fallback>
          <p:pic>
            <p:nvPicPr>
              <p:cNvPr id="191" name="墨迹 19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20931" y="302727"/>
                <a:ext cx="20386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2" name="墨迹 191"/>
              <p14:cNvContentPartPr/>
              <p14:nvPr/>
            </p14:nvContentPartPr>
            <p14:xfrm>
              <a:off x="12133691" y="420807"/>
              <a:ext cx="54000" cy="918360"/>
            </p14:xfrm>
          </p:contentPart>
        </mc:Choice>
        <mc:Fallback>
          <p:pic>
            <p:nvPicPr>
              <p:cNvPr id="192" name="墨迹 19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123678" y="415409"/>
                <a:ext cx="72238" cy="930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0" name="墨迹 199"/>
              <p14:cNvContentPartPr/>
              <p14:nvPr/>
            </p14:nvContentPartPr>
            <p14:xfrm>
              <a:off x="2998113" y="785487"/>
              <a:ext cx="135360" cy="3159000"/>
            </p14:xfrm>
          </p:contentPart>
        </mc:Choice>
        <mc:Fallback>
          <p:pic>
            <p:nvPicPr>
              <p:cNvPr id="200" name="墨迹 19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92727" y="780087"/>
                <a:ext cx="149722" cy="31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1" name="墨迹 200"/>
              <p14:cNvContentPartPr/>
              <p14:nvPr/>
            </p14:nvContentPartPr>
            <p14:xfrm>
              <a:off x="344913" y="4025847"/>
              <a:ext cx="2558160" cy="88200"/>
            </p14:xfrm>
          </p:contentPart>
        </mc:Choice>
        <mc:Fallback>
          <p:pic>
            <p:nvPicPr>
              <p:cNvPr id="201" name="墨迹 20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6274" y="4015407"/>
                <a:ext cx="2575438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3" name="墨迹 202"/>
              <p14:cNvContentPartPr/>
              <p14:nvPr/>
            </p14:nvContentPartPr>
            <p14:xfrm>
              <a:off x="316473" y="856407"/>
              <a:ext cx="2572560" cy="65880"/>
            </p14:xfrm>
          </p:contentPart>
        </mc:Choice>
        <mc:Fallback>
          <p:pic>
            <p:nvPicPr>
              <p:cNvPr id="203" name="墨迹 20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0353" y="846024"/>
                <a:ext cx="2583360" cy="85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22" name="墨迹 221"/>
              <p14:cNvContentPartPr/>
              <p14:nvPr/>
            </p14:nvContentPartPr>
            <p14:xfrm>
              <a:off x="3219731" y="425127"/>
              <a:ext cx="6460560" cy="1930680"/>
            </p14:xfrm>
          </p:contentPart>
        </mc:Choice>
        <mc:Fallback>
          <p:pic>
            <p:nvPicPr>
              <p:cNvPr id="222" name="墨迹 22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15051" y="415407"/>
                <a:ext cx="6474960" cy="19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79" name="墨迹 278"/>
              <p14:cNvContentPartPr/>
              <p14:nvPr/>
            </p14:nvContentPartPr>
            <p14:xfrm>
              <a:off x="10059011" y="521967"/>
              <a:ext cx="1898280" cy="696600"/>
            </p14:xfrm>
          </p:contentPart>
        </mc:Choice>
        <mc:Fallback>
          <p:pic>
            <p:nvPicPr>
              <p:cNvPr id="279" name="墨迹 27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052171" y="515127"/>
                <a:ext cx="1914120" cy="7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85" name="墨迹 284"/>
              <p14:cNvContentPartPr/>
              <p14:nvPr/>
            </p14:nvContentPartPr>
            <p14:xfrm>
              <a:off x="6477513" y="2094087"/>
              <a:ext cx="77760" cy="136440"/>
            </p14:xfrm>
          </p:contentPart>
        </mc:Choice>
        <mc:Fallback>
          <p:pic>
            <p:nvPicPr>
              <p:cNvPr id="285" name="墨迹 28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69593" y="2084367"/>
                <a:ext cx="950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86" name="墨迹 285"/>
              <p14:cNvContentPartPr/>
              <p14:nvPr/>
            </p14:nvContentPartPr>
            <p14:xfrm>
              <a:off x="9026313" y="537447"/>
              <a:ext cx="98280" cy="21240"/>
            </p14:xfrm>
          </p:contentPart>
        </mc:Choice>
        <mc:Fallback>
          <p:pic>
            <p:nvPicPr>
              <p:cNvPr id="286" name="墨迹 28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20193" y="529167"/>
                <a:ext cx="1094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87" name="墨迹 286"/>
              <p14:cNvContentPartPr/>
              <p14:nvPr/>
            </p14:nvContentPartPr>
            <p14:xfrm>
              <a:off x="9173193" y="457887"/>
              <a:ext cx="27000" cy="227520"/>
            </p14:xfrm>
          </p:contentPart>
        </mc:Choice>
        <mc:Fallback>
          <p:pic>
            <p:nvPicPr>
              <p:cNvPr id="287" name="墨迹 28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164913" y="452487"/>
                <a:ext cx="392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89" name="墨迹 288"/>
              <p14:cNvContentPartPr/>
              <p14:nvPr/>
            </p14:nvContentPartPr>
            <p14:xfrm>
              <a:off x="6736713" y="1979247"/>
              <a:ext cx="20520" cy="235800"/>
            </p14:xfrm>
          </p:contentPart>
        </mc:Choice>
        <mc:Fallback>
          <p:pic>
            <p:nvPicPr>
              <p:cNvPr id="289" name="墨迹 28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26807" y="1971327"/>
                <a:ext cx="35026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07" name="墨迹 306"/>
              <p14:cNvContentPartPr/>
              <p14:nvPr/>
            </p14:nvContentPartPr>
            <p14:xfrm>
              <a:off x="3880833" y="2640567"/>
              <a:ext cx="147600" cy="10440"/>
            </p14:xfrm>
          </p:contentPart>
        </mc:Choice>
        <mc:Fallback>
          <p:pic>
            <p:nvPicPr>
              <p:cNvPr id="307" name="墨迹 30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71113" y="2633007"/>
                <a:ext cx="1648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08" name="墨迹 307"/>
              <p14:cNvContentPartPr/>
              <p14:nvPr/>
            </p14:nvContentPartPr>
            <p14:xfrm>
              <a:off x="3889113" y="2709327"/>
              <a:ext cx="144000" cy="15480"/>
            </p14:xfrm>
          </p:contentPart>
        </mc:Choice>
        <mc:Fallback>
          <p:pic>
            <p:nvPicPr>
              <p:cNvPr id="308" name="墨迹 30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82633" y="2698887"/>
                <a:ext cx="1551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9" name="墨迹 308"/>
              <p14:cNvContentPartPr/>
              <p14:nvPr/>
            </p14:nvContentPartPr>
            <p14:xfrm>
              <a:off x="4186113" y="2595567"/>
              <a:ext cx="156960" cy="284040"/>
            </p14:xfrm>
          </p:contentPart>
        </mc:Choice>
        <mc:Fallback>
          <p:pic>
            <p:nvPicPr>
              <p:cNvPr id="309" name="墨迹 30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80353" y="2586207"/>
                <a:ext cx="16776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0" name="墨迹 309"/>
              <p14:cNvContentPartPr/>
              <p14:nvPr/>
            </p14:nvContentPartPr>
            <p14:xfrm>
              <a:off x="4412193" y="2709327"/>
              <a:ext cx="113400" cy="174240"/>
            </p14:xfrm>
          </p:contentPart>
        </mc:Choice>
        <mc:Fallback>
          <p:pic>
            <p:nvPicPr>
              <p:cNvPr id="310" name="墨迹 30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02833" y="2703207"/>
                <a:ext cx="1281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11" name="墨迹 310"/>
              <p14:cNvContentPartPr/>
              <p14:nvPr/>
            </p14:nvContentPartPr>
            <p14:xfrm>
              <a:off x="4661313" y="2562807"/>
              <a:ext cx="73440" cy="379440"/>
            </p14:xfrm>
          </p:contentPart>
        </mc:Choice>
        <mc:Fallback>
          <p:pic>
            <p:nvPicPr>
              <p:cNvPr id="311" name="墨迹 31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50873" y="2556327"/>
                <a:ext cx="8856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69" name="墨迹 368"/>
              <p14:cNvContentPartPr/>
              <p14:nvPr/>
            </p14:nvContentPartPr>
            <p14:xfrm>
              <a:off x="11133033" y="2257167"/>
              <a:ext cx="115920" cy="113760"/>
            </p14:xfrm>
          </p:contentPart>
        </mc:Choice>
        <mc:Fallback>
          <p:pic>
            <p:nvPicPr>
              <p:cNvPr id="369" name="墨迹 36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126553" y="2246760"/>
                <a:ext cx="125640" cy="134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70" name="墨迹 369"/>
              <p14:cNvContentPartPr/>
              <p14:nvPr/>
            </p14:nvContentPartPr>
            <p14:xfrm>
              <a:off x="11230953" y="2257167"/>
              <a:ext cx="54000" cy="127800"/>
            </p14:xfrm>
          </p:contentPart>
        </mc:Choice>
        <mc:Fallback>
          <p:pic>
            <p:nvPicPr>
              <p:cNvPr id="370" name="墨迹 36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221233" y="2250346"/>
                <a:ext cx="75240" cy="144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33" name="墨迹 432"/>
              <p14:cNvContentPartPr/>
              <p14:nvPr/>
            </p14:nvContentPartPr>
            <p14:xfrm>
              <a:off x="6652833" y="1765767"/>
              <a:ext cx="2007720" cy="511200"/>
            </p14:xfrm>
          </p:contentPart>
        </mc:Choice>
        <mc:Fallback>
          <p:pic>
            <p:nvPicPr>
              <p:cNvPr id="433" name="墨迹 43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41313" y="1756407"/>
                <a:ext cx="202896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35" name="墨迹 434"/>
              <p14:cNvContentPartPr/>
              <p14:nvPr/>
            </p14:nvContentPartPr>
            <p14:xfrm>
              <a:off x="6273753" y="2910207"/>
              <a:ext cx="2893320" cy="183960"/>
            </p14:xfrm>
          </p:contentPart>
        </mc:Choice>
        <mc:Fallback>
          <p:pic>
            <p:nvPicPr>
              <p:cNvPr id="435" name="墨迹 43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68713" y="2904818"/>
                <a:ext cx="2905200" cy="200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01" name="墨迹 500"/>
              <p14:cNvContentPartPr/>
              <p14:nvPr/>
            </p14:nvContentPartPr>
            <p14:xfrm>
              <a:off x="247353" y="2364807"/>
              <a:ext cx="10947240" cy="4199040"/>
            </p14:xfrm>
          </p:contentPart>
        </mc:Choice>
        <mc:Fallback>
          <p:pic>
            <p:nvPicPr>
              <p:cNvPr id="501" name="墨迹 50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0153" y="2355447"/>
                <a:ext cx="10962360" cy="42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48" name="墨迹 547"/>
              <p14:cNvContentPartPr/>
              <p14:nvPr/>
            </p14:nvContentPartPr>
            <p14:xfrm>
              <a:off x="8883753" y="1910487"/>
              <a:ext cx="177120" cy="52200"/>
            </p14:xfrm>
          </p:contentPart>
        </mc:Choice>
        <mc:Fallback>
          <p:pic>
            <p:nvPicPr>
              <p:cNvPr id="548" name="墨迹 54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874393" y="1901487"/>
                <a:ext cx="1922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49" name="墨迹 548"/>
              <p14:cNvContentPartPr/>
              <p14:nvPr/>
            </p14:nvContentPartPr>
            <p14:xfrm>
              <a:off x="8967273" y="1834527"/>
              <a:ext cx="5040" cy="3960"/>
            </p14:xfrm>
          </p:contentPart>
        </mc:Choice>
        <mc:Fallback>
          <p:pic>
            <p:nvPicPr>
              <p:cNvPr id="549" name="墨迹 548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963726" y="1831256"/>
                <a:ext cx="10453" cy="8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50" name="墨迹 549"/>
              <p14:cNvContentPartPr/>
              <p14:nvPr/>
            </p14:nvContentPartPr>
            <p14:xfrm>
              <a:off x="8861433" y="1835967"/>
              <a:ext cx="107640" cy="181080"/>
            </p14:xfrm>
          </p:contentPart>
        </mc:Choice>
        <mc:Fallback>
          <p:pic>
            <p:nvPicPr>
              <p:cNvPr id="550" name="墨迹 54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851353" y="1828781"/>
                <a:ext cx="123480" cy="197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51" name="墨迹 550"/>
              <p14:cNvContentPartPr/>
              <p14:nvPr/>
            </p14:nvContentPartPr>
            <p14:xfrm>
              <a:off x="8883753" y="1948287"/>
              <a:ext cx="91800" cy="106920"/>
            </p14:xfrm>
          </p:contentPart>
        </mc:Choice>
        <mc:Fallback>
          <p:pic>
            <p:nvPicPr>
              <p:cNvPr id="551" name="墨迹 55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874071" y="1939287"/>
                <a:ext cx="110805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52" name="墨迹 551"/>
              <p14:cNvContentPartPr/>
              <p14:nvPr/>
            </p14:nvContentPartPr>
            <p14:xfrm>
              <a:off x="9192993" y="1791327"/>
              <a:ext cx="131760" cy="68400"/>
            </p14:xfrm>
          </p:contentPart>
        </mc:Choice>
        <mc:Fallback>
          <p:pic>
            <p:nvPicPr>
              <p:cNvPr id="552" name="墨迹 55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188673" y="1782374"/>
                <a:ext cx="144000" cy="81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53" name="墨迹 552"/>
              <p14:cNvContentPartPr/>
              <p14:nvPr/>
            </p14:nvContentPartPr>
            <p14:xfrm>
              <a:off x="9168153" y="1840287"/>
              <a:ext cx="143640" cy="161280"/>
            </p14:xfrm>
          </p:contentPart>
        </mc:Choice>
        <mc:Fallback>
          <p:pic>
            <p:nvPicPr>
              <p:cNvPr id="553" name="墨迹 55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163126" y="1831666"/>
                <a:ext cx="156568" cy="176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54" name="墨迹 553"/>
              <p14:cNvContentPartPr/>
              <p14:nvPr/>
            </p14:nvContentPartPr>
            <p14:xfrm>
              <a:off x="9186873" y="1869447"/>
              <a:ext cx="41400" cy="119880"/>
            </p14:xfrm>
          </p:contentPart>
        </mc:Choice>
        <mc:Fallback>
          <p:pic>
            <p:nvPicPr>
              <p:cNvPr id="554" name="墨迹 553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182233" y="1864781"/>
                <a:ext cx="52107" cy="131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55" name="墨迹 554"/>
              <p14:cNvContentPartPr/>
              <p14:nvPr/>
            </p14:nvContentPartPr>
            <p14:xfrm>
              <a:off x="9267153" y="1918407"/>
              <a:ext cx="73080" cy="19080"/>
            </p14:xfrm>
          </p:contentPart>
        </mc:Choice>
        <mc:Fallback>
          <p:pic>
            <p:nvPicPr>
              <p:cNvPr id="555" name="墨迹 554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261779" y="1913007"/>
                <a:ext cx="82036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56" name="墨迹 555"/>
              <p14:cNvContentPartPr/>
              <p14:nvPr/>
            </p14:nvContentPartPr>
            <p14:xfrm>
              <a:off x="9360393" y="1816527"/>
              <a:ext cx="76320" cy="185040"/>
            </p14:xfrm>
          </p:contentPart>
        </mc:Choice>
        <mc:Fallback>
          <p:pic>
            <p:nvPicPr>
              <p:cNvPr id="556" name="墨迹 555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354633" y="1807544"/>
                <a:ext cx="93960" cy="203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57" name="墨迹 556"/>
              <p14:cNvContentPartPr/>
              <p14:nvPr/>
            </p14:nvContentPartPr>
            <p14:xfrm>
              <a:off x="9532833" y="1810407"/>
              <a:ext cx="9360" cy="156240"/>
            </p14:xfrm>
          </p:contentPart>
        </mc:Choice>
        <mc:Fallback>
          <p:pic>
            <p:nvPicPr>
              <p:cNvPr id="557" name="墨迹 556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526593" y="1801407"/>
                <a:ext cx="26347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58" name="墨迹 557"/>
              <p14:cNvContentPartPr/>
              <p14:nvPr/>
            </p14:nvContentPartPr>
            <p14:xfrm>
              <a:off x="9475953" y="1777287"/>
              <a:ext cx="189360" cy="206280"/>
            </p14:xfrm>
          </p:contentPart>
        </mc:Choice>
        <mc:Fallback>
          <p:pic>
            <p:nvPicPr>
              <p:cNvPr id="558" name="墨迹 557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468753" y="1767927"/>
                <a:ext cx="2084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59" name="墨迹 558"/>
              <p14:cNvContentPartPr/>
              <p14:nvPr/>
            </p14:nvContentPartPr>
            <p14:xfrm>
              <a:off x="9548313" y="1819407"/>
              <a:ext cx="74520" cy="189000"/>
            </p14:xfrm>
          </p:contentPart>
        </mc:Choice>
        <mc:Fallback>
          <p:pic>
            <p:nvPicPr>
              <p:cNvPr id="559" name="墨迹 558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540393" y="1810783"/>
                <a:ext cx="89640" cy="201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60" name="墨迹 559"/>
              <p14:cNvContentPartPr/>
              <p14:nvPr/>
            </p14:nvContentPartPr>
            <p14:xfrm>
              <a:off x="9738393" y="1758567"/>
              <a:ext cx="83520" cy="176040"/>
            </p14:xfrm>
          </p:contentPart>
        </mc:Choice>
        <mc:Fallback>
          <p:pic>
            <p:nvPicPr>
              <p:cNvPr id="560" name="墨迹 559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729790" y="1751367"/>
                <a:ext cx="97141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61" name="墨迹 560"/>
              <p14:cNvContentPartPr/>
              <p14:nvPr/>
            </p14:nvContentPartPr>
            <p14:xfrm>
              <a:off x="9806073" y="1763247"/>
              <a:ext cx="63000" cy="153000"/>
            </p14:xfrm>
          </p:contentPart>
        </mc:Choice>
        <mc:Fallback>
          <p:pic>
            <p:nvPicPr>
              <p:cNvPr id="561" name="墨迹 560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801062" y="1756782"/>
                <a:ext cx="74097" cy="163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62" name="墨迹 561"/>
              <p14:cNvContentPartPr/>
              <p14:nvPr/>
            </p14:nvContentPartPr>
            <p14:xfrm>
              <a:off x="9739833" y="1852527"/>
              <a:ext cx="139320" cy="12960"/>
            </p14:xfrm>
          </p:contentPart>
        </mc:Choice>
        <mc:Fallback>
          <p:pic>
            <p:nvPicPr>
              <p:cNvPr id="562" name="墨迹 561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731574" y="1844247"/>
                <a:ext cx="150451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63" name="墨迹 562"/>
              <p14:cNvContentPartPr/>
              <p14:nvPr/>
            </p14:nvContentPartPr>
            <p14:xfrm>
              <a:off x="9910473" y="1741647"/>
              <a:ext cx="102960" cy="195840"/>
            </p14:xfrm>
          </p:contentPart>
        </mc:Choice>
        <mc:Fallback>
          <p:pic>
            <p:nvPicPr>
              <p:cNvPr id="563" name="墨迹 562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900393" y="1731585"/>
                <a:ext cx="118080" cy="210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64" name="墨迹 563"/>
              <p14:cNvContentPartPr/>
              <p14:nvPr/>
            </p14:nvContentPartPr>
            <p14:xfrm>
              <a:off x="10044753" y="1743447"/>
              <a:ext cx="38160" cy="201960"/>
            </p14:xfrm>
          </p:contentPart>
        </mc:Choice>
        <mc:Fallback>
          <p:pic>
            <p:nvPicPr>
              <p:cNvPr id="564" name="墨迹 563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035033" y="1736979"/>
                <a:ext cx="52200" cy="212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65" name="墨迹 564"/>
              <p14:cNvContentPartPr/>
              <p14:nvPr/>
            </p14:nvContentPartPr>
            <p14:xfrm>
              <a:off x="10145553" y="1754607"/>
              <a:ext cx="45720" cy="192960"/>
            </p14:xfrm>
          </p:contentPart>
        </mc:Choice>
        <mc:Fallback>
          <p:pic>
            <p:nvPicPr>
              <p:cNvPr id="565" name="墨迹 564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141233" y="1747767"/>
                <a:ext cx="608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66" name="墨迹 565"/>
              <p14:cNvContentPartPr/>
              <p14:nvPr/>
            </p14:nvContentPartPr>
            <p14:xfrm>
              <a:off x="10079313" y="1851447"/>
              <a:ext cx="17640" cy="10080"/>
            </p14:xfrm>
          </p:contentPart>
        </mc:Choice>
        <mc:Fallback>
          <p:pic>
            <p:nvPicPr>
              <p:cNvPr id="566" name="墨迹 565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075713" y="1847847"/>
                <a:ext cx="23580" cy="17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67" name="墨迹 566"/>
              <p14:cNvContentPartPr/>
              <p14:nvPr/>
            </p14:nvContentPartPr>
            <p14:xfrm>
              <a:off x="10328793" y="1715367"/>
              <a:ext cx="56880" cy="26640"/>
            </p14:xfrm>
          </p:contentPart>
        </mc:Choice>
        <mc:Fallback>
          <p:pic>
            <p:nvPicPr>
              <p:cNvPr id="567" name="墨迹 566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321953" y="1708527"/>
                <a:ext cx="716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68" name="墨迹 567"/>
              <p14:cNvContentPartPr/>
              <p14:nvPr/>
            </p14:nvContentPartPr>
            <p14:xfrm>
              <a:off x="10257873" y="1774407"/>
              <a:ext cx="140760" cy="198000"/>
            </p14:xfrm>
          </p:contentPart>
        </mc:Choice>
        <mc:Fallback>
          <p:pic>
            <p:nvPicPr>
              <p:cNvPr id="568" name="墨迹 567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254641" y="1764687"/>
                <a:ext cx="154764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69" name="墨迹 568"/>
              <p14:cNvContentPartPr/>
              <p14:nvPr/>
            </p14:nvContentPartPr>
            <p14:xfrm>
              <a:off x="10270473" y="1864047"/>
              <a:ext cx="175320" cy="71640"/>
            </p14:xfrm>
          </p:contentPart>
        </mc:Choice>
        <mc:Fallback>
          <p:pic>
            <p:nvPicPr>
              <p:cNvPr id="569" name="墨迹 568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265803" y="1855407"/>
                <a:ext cx="185379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70" name="墨迹 569"/>
              <p14:cNvContentPartPr/>
              <p14:nvPr/>
            </p14:nvContentPartPr>
            <p14:xfrm>
              <a:off x="10453713" y="1755687"/>
              <a:ext cx="101160" cy="192960"/>
            </p14:xfrm>
          </p:contentPart>
        </mc:Choice>
        <mc:Fallback>
          <p:pic>
            <p:nvPicPr>
              <p:cNvPr id="570" name="墨迹 569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442913" y="1744887"/>
                <a:ext cx="12132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71" name="墨迹 570"/>
              <p14:cNvContentPartPr/>
              <p14:nvPr/>
            </p14:nvContentPartPr>
            <p14:xfrm>
              <a:off x="10581513" y="1682607"/>
              <a:ext cx="88200" cy="170280"/>
            </p14:xfrm>
          </p:contentPart>
        </mc:Choice>
        <mc:Fallback>
          <p:pic>
            <p:nvPicPr>
              <p:cNvPr id="571" name="墨迹 570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572191" y="1674327"/>
                <a:ext cx="1079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72" name="墨迹 571"/>
              <p14:cNvContentPartPr/>
              <p14:nvPr/>
            </p14:nvContentPartPr>
            <p14:xfrm>
              <a:off x="10586193" y="1774407"/>
              <a:ext cx="142200" cy="167040"/>
            </p14:xfrm>
          </p:contentPart>
        </mc:Choice>
        <mc:Fallback>
          <p:pic>
            <p:nvPicPr>
              <p:cNvPr id="572" name="墨迹 571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580793" y="1766127"/>
                <a:ext cx="1584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73" name="墨迹 572"/>
              <p14:cNvContentPartPr/>
              <p14:nvPr/>
            </p14:nvContentPartPr>
            <p14:xfrm>
              <a:off x="10642713" y="1890687"/>
              <a:ext cx="96480" cy="46800"/>
            </p14:xfrm>
          </p:contentPart>
        </mc:Choice>
        <mc:Fallback>
          <p:pic>
            <p:nvPicPr>
              <p:cNvPr id="573" name="墨迹 572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637333" y="1885328"/>
                <a:ext cx="110109" cy="60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74" name="墨迹 573"/>
              <p14:cNvContentPartPr/>
              <p14:nvPr/>
            </p14:nvContentPartPr>
            <p14:xfrm>
              <a:off x="10798233" y="1698447"/>
              <a:ext cx="56520" cy="216000"/>
            </p14:xfrm>
          </p:contentPart>
        </mc:Choice>
        <mc:Fallback>
          <p:pic>
            <p:nvPicPr>
              <p:cNvPr id="574" name="墨迹 573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792867" y="1689462"/>
                <a:ext cx="72975" cy="234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75" name="墨迹 574"/>
              <p14:cNvContentPartPr/>
              <p14:nvPr/>
            </p14:nvContentPartPr>
            <p14:xfrm>
              <a:off x="10878513" y="1786647"/>
              <a:ext cx="28440" cy="92880"/>
            </p14:xfrm>
          </p:contentPart>
        </mc:Choice>
        <mc:Fallback>
          <p:pic>
            <p:nvPicPr>
              <p:cNvPr id="575" name="墨迹 574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873113" y="1781247"/>
                <a:ext cx="406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76" name="墨迹 575"/>
              <p14:cNvContentPartPr/>
              <p14:nvPr/>
            </p14:nvContentPartPr>
            <p14:xfrm>
              <a:off x="10935393" y="1680447"/>
              <a:ext cx="22320" cy="287640"/>
            </p14:xfrm>
          </p:contentPart>
        </mc:Choice>
        <mc:Fallback>
          <p:pic>
            <p:nvPicPr>
              <p:cNvPr id="576" name="墨迹 575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930079" y="1675054"/>
                <a:ext cx="35074" cy="303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577" name="墨迹 576"/>
              <p14:cNvContentPartPr/>
              <p14:nvPr/>
            </p14:nvContentPartPr>
            <p14:xfrm>
              <a:off x="10993713" y="1706727"/>
              <a:ext cx="129600" cy="216720"/>
            </p14:xfrm>
          </p:contentPart>
        </mc:Choice>
        <mc:Fallback>
          <p:pic>
            <p:nvPicPr>
              <p:cNvPr id="577" name="墨迹 576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987610" y="1697742"/>
                <a:ext cx="146114" cy="235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578" name="墨迹 577"/>
              <p14:cNvContentPartPr/>
              <p14:nvPr/>
            </p14:nvContentPartPr>
            <p14:xfrm>
              <a:off x="11056713" y="1871247"/>
              <a:ext cx="82440" cy="46080"/>
            </p14:xfrm>
          </p:contentPart>
        </mc:Choice>
        <mc:Fallback>
          <p:pic>
            <p:nvPicPr>
              <p:cNvPr id="578" name="墨迹 577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050978" y="1865532"/>
                <a:ext cx="94627" cy="60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579" name="墨迹 578"/>
              <p14:cNvContentPartPr/>
              <p14:nvPr/>
            </p14:nvContentPartPr>
            <p14:xfrm>
              <a:off x="11265513" y="1661727"/>
              <a:ext cx="58680" cy="31320"/>
            </p14:xfrm>
          </p:contentPart>
        </mc:Choice>
        <mc:Fallback>
          <p:pic>
            <p:nvPicPr>
              <p:cNvPr id="579" name="墨迹 578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258715" y="1654887"/>
                <a:ext cx="74781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580" name="墨迹 579"/>
              <p14:cNvContentPartPr/>
              <p14:nvPr/>
            </p14:nvContentPartPr>
            <p14:xfrm>
              <a:off x="11200713" y="1705647"/>
              <a:ext cx="115200" cy="204840"/>
            </p14:xfrm>
          </p:contentPart>
        </mc:Choice>
        <mc:Fallback>
          <p:pic>
            <p:nvPicPr>
              <p:cNvPr id="580" name="墨迹 579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193873" y="1697022"/>
                <a:ext cx="130680" cy="223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581" name="墨迹 580"/>
              <p14:cNvContentPartPr/>
              <p14:nvPr/>
            </p14:nvContentPartPr>
            <p14:xfrm>
              <a:off x="11235273" y="1732287"/>
              <a:ext cx="183600" cy="272160"/>
            </p14:xfrm>
          </p:contentPart>
        </mc:Choice>
        <mc:Fallback>
          <p:pic>
            <p:nvPicPr>
              <p:cNvPr id="581" name="墨迹 580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225931" y="1723658"/>
                <a:ext cx="204080" cy="293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582" name="墨迹 581"/>
              <p14:cNvContentPartPr/>
              <p14:nvPr/>
            </p14:nvContentPartPr>
            <p14:xfrm>
              <a:off x="11505633" y="1916247"/>
              <a:ext cx="6480" cy="1080"/>
            </p14:xfrm>
          </p:contentPart>
        </mc:Choice>
        <mc:Fallback>
          <p:pic>
            <p:nvPicPr>
              <p:cNvPr id="582" name="墨迹 581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502305" y="1913161"/>
                <a:ext cx="14361" cy="8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589" name="墨迹 588"/>
              <p14:cNvContentPartPr/>
              <p14:nvPr/>
            </p14:nvContentPartPr>
            <p14:xfrm>
              <a:off x="7562553" y="4682487"/>
              <a:ext cx="778680" cy="462600"/>
            </p14:xfrm>
          </p:contentPart>
        </mc:Choice>
        <mc:Fallback>
          <p:pic>
            <p:nvPicPr>
              <p:cNvPr id="589" name="墨迹 588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551758" y="4676367"/>
                <a:ext cx="797751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20" name="墨迹 619"/>
              <p14:cNvContentPartPr/>
              <p14:nvPr/>
            </p14:nvContentPartPr>
            <p14:xfrm>
              <a:off x="7483353" y="246927"/>
              <a:ext cx="1492560" cy="190800"/>
            </p14:xfrm>
          </p:contentPart>
        </mc:Choice>
        <mc:Fallback>
          <p:pic>
            <p:nvPicPr>
              <p:cNvPr id="620" name="墨迹 619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479034" y="236866"/>
                <a:ext cx="1507676" cy="205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21" name="墨迹 620"/>
              <p14:cNvContentPartPr/>
              <p14:nvPr/>
            </p14:nvContentPartPr>
            <p14:xfrm>
              <a:off x="7715553" y="125247"/>
              <a:ext cx="86400" cy="82800"/>
            </p14:xfrm>
          </p:contentPart>
        </mc:Choice>
        <mc:Fallback>
          <p:pic>
            <p:nvPicPr>
              <p:cNvPr id="621" name="墨迹 620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711251" y="115928"/>
                <a:ext cx="98231" cy="102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622" name="墨迹 621"/>
              <p14:cNvContentPartPr/>
              <p14:nvPr/>
            </p14:nvContentPartPr>
            <p14:xfrm>
              <a:off x="7781433" y="30567"/>
              <a:ext cx="12960" cy="32760"/>
            </p14:xfrm>
          </p:contentPart>
        </mc:Choice>
        <mc:Fallback>
          <p:pic>
            <p:nvPicPr>
              <p:cNvPr id="622" name="墨迹 621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771713" y="21309"/>
                <a:ext cx="27360" cy="46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623" name="墨迹 622"/>
              <p14:cNvContentPartPr/>
              <p14:nvPr/>
            </p14:nvContentPartPr>
            <p14:xfrm>
              <a:off x="7822833" y="94287"/>
              <a:ext cx="130320" cy="113760"/>
            </p14:xfrm>
          </p:contentPart>
        </mc:Choice>
        <mc:Fallback>
          <p:pic>
            <p:nvPicPr>
              <p:cNvPr id="623" name="墨迹 622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813858" y="87110"/>
                <a:ext cx="143603" cy="125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624" name="墨迹 623"/>
              <p14:cNvContentPartPr/>
              <p14:nvPr/>
            </p14:nvContentPartPr>
            <p14:xfrm>
              <a:off x="8106153" y="85287"/>
              <a:ext cx="104400" cy="138960"/>
            </p14:xfrm>
          </p:contentPart>
        </mc:Choice>
        <mc:Fallback>
          <p:pic>
            <p:nvPicPr>
              <p:cNvPr id="624" name="墨迹 623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097543" y="74515"/>
                <a:ext cx="123773" cy="161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625" name="墨迹 624"/>
              <p14:cNvContentPartPr/>
              <p14:nvPr/>
            </p14:nvContentPartPr>
            <p14:xfrm>
              <a:off x="8232513" y="81327"/>
              <a:ext cx="101160" cy="120960"/>
            </p14:xfrm>
          </p:contentPart>
        </mc:Choice>
        <mc:Fallback>
          <p:pic>
            <p:nvPicPr>
              <p:cNvPr id="625" name="墨迹 624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225313" y="70918"/>
                <a:ext cx="112680" cy="141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626" name="墨迹 625"/>
              <p14:cNvContentPartPr/>
              <p14:nvPr/>
            </p14:nvContentPartPr>
            <p14:xfrm>
              <a:off x="8400273" y="44967"/>
              <a:ext cx="61200" cy="160200"/>
            </p14:xfrm>
          </p:contentPart>
        </mc:Choice>
        <mc:Fallback>
          <p:pic>
            <p:nvPicPr>
              <p:cNvPr id="626" name="墨迹 625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389178" y="35967"/>
                <a:ext cx="76232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627" name="墨迹 626"/>
              <p14:cNvContentPartPr/>
              <p14:nvPr/>
            </p14:nvContentPartPr>
            <p14:xfrm>
              <a:off x="8486313" y="54327"/>
              <a:ext cx="69840" cy="142200"/>
            </p14:xfrm>
          </p:contentPart>
        </mc:Choice>
        <mc:Fallback>
          <p:pic>
            <p:nvPicPr>
              <p:cNvPr id="627" name="墨迹 626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479113" y="48207"/>
                <a:ext cx="864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628" name="墨迹 627"/>
              <p14:cNvContentPartPr/>
              <p14:nvPr/>
            </p14:nvContentPartPr>
            <p14:xfrm>
              <a:off x="8584593" y="52167"/>
              <a:ext cx="44640" cy="154080"/>
            </p14:xfrm>
          </p:contentPart>
        </mc:Choice>
        <mc:Fallback>
          <p:pic>
            <p:nvPicPr>
              <p:cNvPr id="628" name="墨迹 627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579193" y="45343"/>
                <a:ext cx="60840" cy="1652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1587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3871691" y="2428527"/>
              <a:ext cx="401040" cy="8352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9391" y="2395781"/>
                <a:ext cx="446000" cy="911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3931451" y="2426727"/>
              <a:ext cx="549360" cy="370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3811" y="2384247"/>
                <a:ext cx="5742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/>
              <p14:cNvContentPartPr/>
              <p14:nvPr/>
            </p14:nvContentPartPr>
            <p14:xfrm>
              <a:off x="4570811" y="3187767"/>
              <a:ext cx="93600" cy="522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52451" y="3150941"/>
                <a:ext cx="119160" cy="114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/>
              <p14:cNvContentPartPr/>
              <p14:nvPr/>
            </p14:nvContentPartPr>
            <p14:xfrm>
              <a:off x="5601851" y="2439687"/>
              <a:ext cx="113040" cy="7988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82051" y="2408367"/>
                <a:ext cx="155520" cy="87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/>
              <p14:cNvContentPartPr/>
              <p14:nvPr/>
            </p14:nvContentPartPr>
            <p14:xfrm>
              <a:off x="5285051" y="2755407"/>
              <a:ext cx="96480" cy="24984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68911" y="2735635"/>
                <a:ext cx="122304" cy="301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/>
              <p14:cNvContentPartPr/>
              <p14:nvPr/>
            </p14:nvContentPartPr>
            <p14:xfrm>
              <a:off x="5935211" y="2696367"/>
              <a:ext cx="248040" cy="267120"/>
            </p14:xfrm>
          </p:contentPart>
        </mc:Choice>
        <mc:Fallback>
          <p:pic>
            <p:nvPicPr>
              <p:cNvPr id="7" name="墨迹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17956" y="2663247"/>
                <a:ext cx="273203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墨迹 7"/>
              <p14:cNvContentPartPr/>
              <p14:nvPr/>
            </p14:nvContentPartPr>
            <p14:xfrm>
              <a:off x="6608051" y="2423847"/>
              <a:ext cx="202680" cy="715320"/>
            </p14:xfrm>
          </p:contentPart>
        </mc:Choice>
        <mc:Fallback>
          <p:pic>
            <p:nvPicPr>
              <p:cNvPr id="8" name="墨迹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86451" y="2387487"/>
                <a:ext cx="242640" cy="80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墨迹 8"/>
              <p14:cNvContentPartPr/>
              <p14:nvPr/>
            </p14:nvContentPartPr>
            <p14:xfrm>
              <a:off x="6993251" y="2363727"/>
              <a:ext cx="239040" cy="338760"/>
            </p14:xfrm>
          </p:contentPart>
        </mc:Choice>
        <mc:Fallback>
          <p:pic>
            <p:nvPicPr>
              <p:cNvPr id="9" name="墨迹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79931" y="2327007"/>
                <a:ext cx="26892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墨迹 9"/>
              <p14:cNvContentPartPr/>
              <p14:nvPr/>
            </p14:nvContentPartPr>
            <p14:xfrm>
              <a:off x="6903251" y="2664327"/>
              <a:ext cx="396360" cy="102240"/>
            </p14:xfrm>
          </p:contentPart>
        </mc:Choice>
        <mc:Fallback>
          <p:pic>
            <p:nvPicPr>
              <p:cNvPr id="10" name="墨迹 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92091" y="2625807"/>
                <a:ext cx="4255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墨迹 10"/>
              <p14:cNvContentPartPr/>
              <p14:nvPr/>
            </p14:nvContentPartPr>
            <p14:xfrm>
              <a:off x="6946091" y="2892927"/>
              <a:ext cx="100080" cy="348120"/>
            </p14:xfrm>
          </p:contentPart>
        </mc:Choice>
        <mc:Fallback>
          <p:pic>
            <p:nvPicPr>
              <p:cNvPr id="11" name="墨迹 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27797" y="2860527"/>
                <a:ext cx="132005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墨迹 11"/>
              <p14:cNvContentPartPr/>
              <p14:nvPr/>
            </p14:nvContentPartPr>
            <p14:xfrm>
              <a:off x="6988571" y="2877447"/>
              <a:ext cx="308520" cy="200880"/>
            </p14:xfrm>
          </p:contentPart>
        </mc:Choice>
        <mc:Fallback>
          <p:pic>
            <p:nvPicPr>
              <p:cNvPr id="12" name="墨迹 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74531" y="2836480"/>
                <a:ext cx="346320" cy="255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墨迹 12"/>
              <p14:cNvContentPartPr/>
              <p14:nvPr/>
            </p14:nvContentPartPr>
            <p14:xfrm>
              <a:off x="7058051" y="3103887"/>
              <a:ext cx="270360" cy="46080"/>
            </p14:xfrm>
          </p:contentPart>
        </mc:Choice>
        <mc:Fallback>
          <p:pic>
            <p:nvPicPr>
              <p:cNvPr id="13" name="墨迹 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44749" y="3069238"/>
                <a:ext cx="294088" cy="1053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8867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5"/>
              <p14:cNvContentPartPr/>
              <p14:nvPr/>
            </p14:nvContentPartPr>
            <p14:xfrm>
              <a:off x="422531" y="500727"/>
              <a:ext cx="221040" cy="33876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421" y="491377"/>
                <a:ext cx="230744" cy="355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/>
              <p14:cNvContentPartPr/>
              <p14:nvPr/>
            </p14:nvContentPartPr>
            <p14:xfrm>
              <a:off x="747251" y="722487"/>
              <a:ext cx="14760" cy="58320"/>
            </p14:xfrm>
          </p:contentPart>
        </mc:Choice>
        <mc:Fallback>
          <p:pic>
            <p:nvPicPr>
              <p:cNvPr id="7" name="墨迹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0925" y="713847"/>
                <a:ext cx="23897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墨迹 7"/>
              <p14:cNvContentPartPr/>
              <p14:nvPr/>
            </p14:nvContentPartPr>
            <p14:xfrm>
              <a:off x="928691" y="497847"/>
              <a:ext cx="240840" cy="293760"/>
            </p14:xfrm>
          </p:contentPart>
        </mc:Choice>
        <mc:Fallback>
          <p:pic>
            <p:nvPicPr>
              <p:cNvPr id="8" name="墨迹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4371" y="484167"/>
                <a:ext cx="25272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墨迹 8"/>
              <p14:cNvContentPartPr/>
              <p14:nvPr/>
            </p14:nvContentPartPr>
            <p14:xfrm>
              <a:off x="1213811" y="487047"/>
              <a:ext cx="170640" cy="265680"/>
            </p14:xfrm>
          </p:contentPart>
        </mc:Choice>
        <mc:Fallback>
          <p:pic>
            <p:nvPicPr>
              <p:cNvPr id="9" name="墨迹 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5908" y="479857"/>
                <a:ext cx="182136" cy="288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墨迹 9"/>
              <p14:cNvContentPartPr/>
              <p14:nvPr/>
            </p14:nvContentPartPr>
            <p14:xfrm>
              <a:off x="1442411" y="493887"/>
              <a:ext cx="138960" cy="257040"/>
            </p14:xfrm>
          </p:contentPart>
        </mc:Choice>
        <mc:Fallback>
          <p:pic>
            <p:nvPicPr>
              <p:cNvPr id="10" name="墨迹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38461" y="483087"/>
                <a:ext cx="14650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墨迹 10"/>
              <p14:cNvContentPartPr/>
              <p14:nvPr/>
            </p14:nvContentPartPr>
            <p14:xfrm>
              <a:off x="1532411" y="485607"/>
              <a:ext cx="114120" cy="272160"/>
            </p14:xfrm>
          </p:contentPart>
        </mc:Choice>
        <mc:Fallback>
          <p:pic>
            <p:nvPicPr>
              <p:cNvPr id="11" name="墨迹 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29171" y="475527"/>
                <a:ext cx="1209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墨迹 11"/>
              <p14:cNvContentPartPr/>
              <p14:nvPr/>
            </p14:nvContentPartPr>
            <p14:xfrm>
              <a:off x="1455371" y="652647"/>
              <a:ext cx="238320" cy="8280"/>
            </p14:xfrm>
          </p:contentPart>
        </mc:Choice>
        <mc:Fallback>
          <p:pic>
            <p:nvPicPr>
              <p:cNvPr id="12" name="墨迹 1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49979" y="645402"/>
                <a:ext cx="246588" cy="28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墨迹 12"/>
              <p14:cNvContentPartPr/>
              <p14:nvPr/>
            </p14:nvContentPartPr>
            <p14:xfrm>
              <a:off x="1740851" y="520887"/>
              <a:ext cx="11160" cy="210600"/>
            </p14:xfrm>
          </p:contentPart>
        </mc:Choice>
        <mc:Fallback>
          <p:pic>
            <p:nvPicPr>
              <p:cNvPr id="13" name="墨迹 1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33527" y="507949"/>
                <a:ext cx="21274" cy="230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墨迹 13"/>
              <p14:cNvContentPartPr/>
              <p14:nvPr/>
            </p14:nvContentPartPr>
            <p14:xfrm>
              <a:off x="1695131" y="483807"/>
              <a:ext cx="263880" cy="281160"/>
            </p14:xfrm>
          </p:contentPart>
        </mc:Choice>
        <mc:Fallback>
          <p:pic>
            <p:nvPicPr>
              <p:cNvPr id="14" name="墨迹 1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90098" y="467967"/>
                <a:ext cx="272508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墨迹 14"/>
              <p14:cNvContentPartPr/>
              <p14:nvPr/>
            </p14:nvContentPartPr>
            <p14:xfrm>
              <a:off x="2142251" y="497847"/>
              <a:ext cx="92880" cy="39960"/>
            </p14:xfrm>
          </p:contentPart>
        </mc:Choice>
        <mc:Fallback>
          <p:pic>
            <p:nvPicPr>
              <p:cNvPr id="15" name="墨迹 1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36872" y="488927"/>
                <a:ext cx="101487" cy="55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墨迹 15"/>
              <p14:cNvContentPartPr/>
              <p14:nvPr/>
            </p14:nvContentPartPr>
            <p14:xfrm>
              <a:off x="2178611" y="590727"/>
              <a:ext cx="7560" cy="180000"/>
            </p14:xfrm>
          </p:contentPart>
        </mc:Choice>
        <mc:Fallback>
          <p:pic>
            <p:nvPicPr>
              <p:cNvPr id="16" name="墨迹 1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72082" y="584607"/>
                <a:ext cx="18213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墨迹 16"/>
              <p14:cNvContentPartPr/>
              <p14:nvPr/>
            </p14:nvContentPartPr>
            <p14:xfrm>
              <a:off x="2234051" y="489927"/>
              <a:ext cx="177840" cy="294840"/>
            </p14:xfrm>
          </p:contentPart>
        </mc:Choice>
        <mc:Fallback>
          <p:pic>
            <p:nvPicPr>
              <p:cNvPr id="17" name="墨迹 1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27584" y="478421"/>
                <a:ext cx="192570" cy="321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墨迹 17"/>
              <p14:cNvContentPartPr/>
              <p14:nvPr/>
            </p14:nvContentPartPr>
            <p14:xfrm>
              <a:off x="2522771" y="433767"/>
              <a:ext cx="102960" cy="164160"/>
            </p14:xfrm>
          </p:contentPart>
        </mc:Choice>
        <mc:Fallback>
          <p:pic>
            <p:nvPicPr>
              <p:cNvPr id="18" name="墨迹 1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15211" y="417567"/>
                <a:ext cx="1191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墨迹 18"/>
              <p14:cNvContentPartPr/>
              <p14:nvPr/>
            </p14:nvContentPartPr>
            <p14:xfrm>
              <a:off x="2440691" y="583887"/>
              <a:ext cx="214920" cy="150120"/>
            </p14:xfrm>
          </p:contentPart>
        </mc:Choice>
        <mc:Fallback>
          <p:pic>
            <p:nvPicPr>
              <p:cNvPr id="19" name="墨迹 1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34211" y="569881"/>
                <a:ext cx="226440" cy="177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墨迹 19"/>
              <p14:cNvContentPartPr/>
              <p14:nvPr/>
            </p14:nvContentPartPr>
            <p14:xfrm>
              <a:off x="2464451" y="635727"/>
              <a:ext cx="432720" cy="149040"/>
            </p14:xfrm>
          </p:contentPart>
        </mc:Choice>
        <mc:Fallback>
          <p:pic>
            <p:nvPicPr>
              <p:cNvPr id="20" name="墨迹 1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60131" y="623876"/>
                <a:ext cx="441000" cy="177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墨迹 20"/>
              <p14:cNvContentPartPr/>
              <p14:nvPr/>
            </p14:nvContentPartPr>
            <p14:xfrm>
              <a:off x="2664611" y="496767"/>
              <a:ext cx="123120" cy="227880"/>
            </p14:xfrm>
          </p:contentPart>
        </mc:Choice>
        <mc:Fallback>
          <p:pic>
            <p:nvPicPr>
              <p:cNvPr id="21" name="墨迹 2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61739" y="482727"/>
                <a:ext cx="13353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墨迹 21"/>
              <p14:cNvContentPartPr/>
              <p14:nvPr/>
            </p14:nvContentPartPr>
            <p14:xfrm>
              <a:off x="2686931" y="680727"/>
              <a:ext cx="156600" cy="60840"/>
            </p14:xfrm>
          </p:contentPart>
        </mc:Choice>
        <mc:Fallback>
          <p:pic>
            <p:nvPicPr>
              <p:cNvPr id="22" name="墨迹 2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83331" y="671780"/>
                <a:ext cx="163440" cy="79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墨迹 22"/>
              <p14:cNvContentPartPr/>
              <p14:nvPr/>
            </p14:nvContentPartPr>
            <p14:xfrm>
              <a:off x="2970971" y="496767"/>
              <a:ext cx="243360" cy="24120"/>
            </p14:xfrm>
          </p:contentPart>
        </mc:Choice>
        <mc:Fallback>
          <p:pic>
            <p:nvPicPr>
              <p:cNvPr id="23" name="墨迹 2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65579" y="481287"/>
                <a:ext cx="255941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墨迹 23"/>
              <p14:cNvContentPartPr/>
              <p14:nvPr/>
            </p14:nvContentPartPr>
            <p14:xfrm>
              <a:off x="3039371" y="544647"/>
              <a:ext cx="66240" cy="146160"/>
            </p14:xfrm>
          </p:contentPart>
        </mc:Choice>
        <mc:Fallback>
          <p:pic>
            <p:nvPicPr>
              <p:cNvPr id="24" name="墨迹 2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32531" y="538167"/>
                <a:ext cx="763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5" name="墨迹 24"/>
              <p14:cNvContentPartPr/>
              <p14:nvPr/>
            </p14:nvContentPartPr>
            <p14:xfrm>
              <a:off x="3097691" y="573807"/>
              <a:ext cx="69480" cy="258840"/>
            </p14:xfrm>
          </p:contentPart>
        </mc:Choice>
        <mc:Fallback>
          <p:pic>
            <p:nvPicPr>
              <p:cNvPr id="25" name="墨迹 2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93731" y="563367"/>
                <a:ext cx="817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" name="墨迹 25"/>
              <p14:cNvContentPartPr/>
              <p14:nvPr/>
            </p14:nvContentPartPr>
            <p14:xfrm>
              <a:off x="3353291" y="519087"/>
              <a:ext cx="98280" cy="258840"/>
            </p14:xfrm>
          </p:contentPart>
        </mc:Choice>
        <mc:Fallback>
          <p:pic>
            <p:nvPicPr>
              <p:cNvPr id="26" name="墨迹 2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48611" y="506864"/>
                <a:ext cx="108000" cy="277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" name="墨迹 26"/>
              <p14:cNvContentPartPr/>
              <p14:nvPr/>
            </p14:nvContentPartPr>
            <p14:xfrm>
              <a:off x="3467051" y="482727"/>
              <a:ext cx="159480" cy="22320"/>
            </p14:xfrm>
          </p:contentPart>
        </mc:Choice>
        <mc:Fallback>
          <p:pic>
            <p:nvPicPr>
              <p:cNvPr id="27" name="墨迹 2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61663" y="469618"/>
                <a:ext cx="170615" cy="46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8" name="墨迹 27"/>
              <p14:cNvContentPartPr/>
              <p14:nvPr/>
            </p14:nvContentPartPr>
            <p14:xfrm>
              <a:off x="3468851" y="533487"/>
              <a:ext cx="12240" cy="108000"/>
            </p14:xfrm>
          </p:contentPart>
        </mc:Choice>
        <mc:Fallback>
          <p:pic>
            <p:nvPicPr>
              <p:cNvPr id="28" name="墨迹 2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63955" y="525567"/>
                <a:ext cx="23781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9" name="墨迹 28"/>
              <p14:cNvContentPartPr/>
              <p14:nvPr/>
            </p14:nvContentPartPr>
            <p14:xfrm>
              <a:off x="3400451" y="475527"/>
              <a:ext cx="294480" cy="316080"/>
            </p14:xfrm>
          </p:contentPart>
        </mc:Choice>
        <mc:Fallback>
          <p:pic>
            <p:nvPicPr>
              <p:cNvPr id="29" name="墨迹 2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95411" y="461127"/>
                <a:ext cx="30312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0" name="墨迹 29"/>
              <p14:cNvContentPartPr/>
              <p14:nvPr/>
            </p14:nvContentPartPr>
            <p14:xfrm>
              <a:off x="3782771" y="523767"/>
              <a:ext cx="11160" cy="213120"/>
            </p14:xfrm>
          </p:contentPart>
        </mc:Choice>
        <mc:Fallback>
          <p:pic>
            <p:nvPicPr>
              <p:cNvPr id="30" name="墨迹 2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74491" y="511167"/>
                <a:ext cx="234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1" name="墨迹 30"/>
              <p14:cNvContentPartPr/>
              <p14:nvPr/>
            </p14:nvContentPartPr>
            <p14:xfrm>
              <a:off x="3786371" y="491007"/>
              <a:ext cx="238320" cy="294840"/>
            </p14:xfrm>
          </p:contentPart>
        </mc:Choice>
        <mc:Fallback>
          <p:pic>
            <p:nvPicPr>
              <p:cNvPr id="31" name="墨迹 3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81331" y="475186"/>
                <a:ext cx="252720" cy="318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2" name="墨迹 31"/>
              <p14:cNvContentPartPr/>
              <p14:nvPr/>
            </p14:nvContentPartPr>
            <p14:xfrm>
              <a:off x="4261211" y="464727"/>
              <a:ext cx="25200" cy="248040"/>
            </p14:xfrm>
          </p:contentPart>
        </mc:Choice>
        <mc:Fallback>
          <p:pic>
            <p:nvPicPr>
              <p:cNvPr id="32" name="墨迹 3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58331" y="453224"/>
                <a:ext cx="36720" cy="271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3" name="墨迹 32"/>
              <p14:cNvContentPartPr/>
              <p14:nvPr/>
            </p14:nvContentPartPr>
            <p14:xfrm>
              <a:off x="4147451" y="561567"/>
              <a:ext cx="101160" cy="181080"/>
            </p14:xfrm>
          </p:contentPart>
        </mc:Choice>
        <mc:Fallback>
          <p:pic>
            <p:nvPicPr>
              <p:cNvPr id="33" name="墨迹 32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140611" y="547527"/>
                <a:ext cx="11196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4" name="墨迹 33"/>
              <p14:cNvContentPartPr/>
              <p14:nvPr/>
            </p14:nvContentPartPr>
            <p14:xfrm>
              <a:off x="4362371" y="439167"/>
              <a:ext cx="19440" cy="339840"/>
            </p14:xfrm>
          </p:contentPart>
        </mc:Choice>
        <mc:Fallback>
          <p:pic>
            <p:nvPicPr>
              <p:cNvPr id="34" name="墨迹 33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356251" y="424767"/>
                <a:ext cx="3312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5" name="墨迹 34"/>
              <p14:cNvContentPartPr/>
              <p14:nvPr/>
            </p14:nvContentPartPr>
            <p14:xfrm>
              <a:off x="4370651" y="505047"/>
              <a:ext cx="105840" cy="167400"/>
            </p14:xfrm>
          </p:contentPart>
        </mc:Choice>
        <mc:Fallback>
          <p:pic>
            <p:nvPicPr>
              <p:cNvPr id="35" name="墨迹 34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65251" y="491396"/>
                <a:ext cx="117000" cy="197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6" name="墨迹 35"/>
              <p14:cNvContentPartPr/>
              <p14:nvPr/>
            </p14:nvContentPartPr>
            <p14:xfrm>
              <a:off x="4634171" y="467247"/>
              <a:ext cx="105840" cy="257400"/>
            </p14:xfrm>
          </p:contentPart>
        </mc:Choice>
        <mc:Fallback>
          <p:pic>
            <p:nvPicPr>
              <p:cNvPr id="36" name="墨迹 35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26971" y="459698"/>
                <a:ext cx="116640" cy="281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7" name="墨迹 36"/>
              <p14:cNvContentPartPr/>
              <p14:nvPr/>
            </p14:nvContentPartPr>
            <p14:xfrm>
              <a:off x="4737131" y="422607"/>
              <a:ext cx="140040" cy="322920"/>
            </p14:xfrm>
          </p:contentPart>
        </mc:Choice>
        <mc:Fallback>
          <p:pic>
            <p:nvPicPr>
              <p:cNvPr id="37" name="墨迹 36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33540" y="409647"/>
                <a:ext cx="149376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8" name="墨迹 37"/>
              <p14:cNvContentPartPr/>
              <p14:nvPr/>
            </p14:nvContentPartPr>
            <p14:xfrm>
              <a:off x="4801931" y="437727"/>
              <a:ext cx="91080" cy="53280"/>
            </p14:xfrm>
          </p:contentPart>
        </mc:Choice>
        <mc:Fallback>
          <p:pic>
            <p:nvPicPr>
              <p:cNvPr id="38" name="墨迹 37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97611" y="427715"/>
                <a:ext cx="98280" cy="68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9" name="墨迹 38"/>
              <p14:cNvContentPartPr/>
              <p14:nvPr/>
            </p14:nvContentPartPr>
            <p14:xfrm>
              <a:off x="4994531" y="506487"/>
              <a:ext cx="11160" cy="114120"/>
            </p14:xfrm>
          </p:contentPart>
        </mc:Choice>
        <mc:Fallback>
          <p:pic>
            <p:nvPicPr>
              <p:cNvPr id="39" name="墨迹 3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89300" y="494607"/>
                <a:ext cx="23366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0" name="墨迹 39"/>
              <p14:cNvContentPartPr/>
              <p14:nvPr/>
            </p14:nvContentPartPr>
            <p14:xfrm>
              <a:off x="5017931" y="415767"/>
              <a:ext cx="68400" cy="328320"/>
            </p14:xfrm>
          </p:contentPart>
        </mc:Choice>
        <mc:Fallback>
          <p:pic>
            <p:nvPicPr>
              <p:cNvPr id="40" name="墨迹 39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014331" y="406058"/>
                <a:ext cx="80280" cy="350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1" name="墨迹 40"/>
              <p14:cNvContentPartPr/>
              <p14:nvPr/>
            </p14:nvContentPartPr>
            <p14:xfrm>
              <a:off x="5010011" y="514767"/>
              <a:ext cx="107640" cy="28440"/>
            </p14:xfrm>
          </p:contentPart>
        </mc:Choice>
        <mc:Fallback>
          <p:pic>
            <p:nvPicPr>
              <p:cNvPr id="41" name="墨迹 40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04611" y="502167"/>
                <a:ext cx="1166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2" name="墨迹 41"/>
              <p14:cNvContentPartPr/>
              <p14:nvPr/>
            </p14:nvContentPartPr>
            <p14:xfrm>
              <a:off x="5136011" y="440607"/>
              <a:ext cx="183600" cy="261000"/>
            </p14:xfrm>
          </p:contentPart>
        </mc:Choice>
        <mc:Fallback>
          <p:pic>
            <p:nvPicPr>
              <p:cNvPr id="42" name="墨迹 41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29891" y="425508"/>
                <a:ext cx="195120" cy="293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3" name="墨迹 42"/>
              <p14:cNvContentPartPr/>
              <p14:nvPr/>
            </p14:nvContentPartPr>
            <p14:xfrm>
              <a:off x="5360291" y="452847"/>
              <a:ext cx="164880" cy="226800"/>
            </p14:xfrm>
          </p:contentPart>
        </mc:Choice>
        <mc:Fallback>
          <p:pic>
            <p:nvPicPr>
              <p:cNvPr id="43" name="墨迹 42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355611" y="441327"/>
                <a:ext cx="1735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4" name="墨迹 43"/>
              <p14:cNvContentPartPr/>
              <p14:nvPr/>
            </p14:nvContentPartPr>
            <p14:xfrm>
              <a:off x="5501051" y="499647"/>
              <a:ext cx="131400" cy="57600"/>
            </p14:xfrm>
          </p:contentPart>
        </mc:Choice>
        <mc:Fallback>
          <p:pic>
            <p:nvPicPr>
              <p:cNvPr id="44" name="墨迹 43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497102" y="494607"/>
                <a:ext cx="139298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5" name="墨迹 44"/>
              <p14:cNvContentPartPr/>
              <p14:nvPr/>
            </p14:nvContentPartPr>
            <p14:xfrm>
              <a:off x="5540651" y="430887"/>
              <a:ext cx="172440" cy="227880"/>
            </p14:xfrm>
          </p:contentPart>
        </mc:Choice>
        <mc:Fallback>
          <p:pic>
            <p:nvPicPr>
              <p:cNvPr id="45" name="墨迹 44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35251" y="414713"/>
                <a:ext cx="181800" cy="259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6" name="墨迹 45"/>
              <p14:cNvContentPartPr/>
              <p14:nvPr/>
            </p14:nvContentPartPr>
            <p14:xfrm>
              <a:off x="5796251" y="437727"/>
              <a:ext cx="91800" cy="111240"/>
            </p14:xfrm>
          </p:contentPart>
        </mc:Choice>
        <mc:Fallback>
          <p:pic>
            <p:nvPicPr>
              <p:cNvPr id="46" name="墨迹 45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93011" y="423687"/>
                <a:ext cx="1029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7" name="墨迹 46"/>
              <p14:cNvContentPartPr/>
              <p14:nvPr/>
            </p14:nvContentPartPr>
            <p14:xfrm>
              <a:off x="5822891" y="511887"/>
              <a:ext cx="29160" cy="157680"/>
            </p14:xfrm>
          </p:contentPart>
        </mc:Choice>
        <mc:Fallback>
          <p:pic>
            <p:nvPicPr>
              <p:cNvPr id="47" name="墨迹 46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819291" y="502189"/>
                <a:ext cx="37080" cy="175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8" name="墨迹 47"/>
              <p14:cNvContentPartPr/>
              <p14:nvPr/>
            </p14:nvContentPartPr>
            <p14:xfrm>
              <a:off x="5918291" y="433767"/>
              <a:ext cx="118800" cy="122040"/>
            </p14:xfrm>
          </p:contentPart>
        </mc:Choice>
        <mc:Fallback>
          <p:pic>
            <p:nvPicPr>
              <p:cNvPr id="48" name="墨迹 47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914331" y="423717"/>
                <a:ext cx="129960" cy="144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9" name="墨迹 48"/>
              <p14:cNvContentPartPr/>
              <p14:nvPr/>
            </p14:nvContentPartPr>
            <p14:xfrm>
              <a:off x="5949971" y="370767"/>
              <a:ext cx="183240" cy="258120"/>
            </p14:xfrm>
          </p:contentPart>
        </mc:Choice>
        <mc:Fallback>
          <p:pic>
            <p:nvPicPr>
              <p:cNvPr id="49" name="墨迹 48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945659" y="362127"/>
                <a:ext cx="194019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0" name="墨迹 49"/>
              <p14:cNvContentPartPr/>
              <p14:nvPr/>
            </p14:nvContentPartPr>
            <p14:xfrm>
              <a:off x="6282971" y="353847"/>
              <a:ext cx="207000" cy="333000"/>
            </p14:xfrm>
          </p:contentPart>
        </mc:Choice>
        <mc:Fallback>
          <p:pic>
            <p:nvPicPr>
              <p:cNvPr id="50" name="墨迹 49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277580" y="340167"/>
                <a:ext cx="218859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1" name="墨迹 50"/>
              <p14:cNvContentPartPr/>
              <p14:nvPr/>
            </p14:nvContentPartPr>
            <p14:xfrm>
              <a:off x="6272171" y="509727"/>
              <a:ext cx="268560" cy="151200"/>
            </p14:xfrm>
          </p:contentPart>
        </mc:Choice>
        <mc:Fallback>
          <p:pic>
            <p:nvPicPr>
              <p:cNvPr id="51" name="墨迹 50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63531" y="494643"/>
                <a:ext cx="281160" cy="183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2" name="墨迹 51"/>
              <p14:cNvContentPartPr/>
              <p14:nvPr/>
            </p14:nvContentPartPr>
            <p14:xfrm>
              <a:off x="6482051" y="357807"/>
              <a:ext cx="90000" cy="69120"/>
            </p14:xfrm>
          </p:contentPart>
        </mc:Choice>
        <mc:Fallback>
          <p:pic>
            <p:nvPicPr>
              <p:cNvPr id="52" name="墨迹 51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475571" y="345567"/>
                <a:ext cx="997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3" name="墨迹 52"/>
              <p14:cNvContentPartPr/>
              <p14:nvPr/>
            </p14:nvContentPartPr>
            <p14:xfrm>
              <a:off x="6724691" y="323967"/>
              <a:ext cx="91800" cy="84240"/>
            </p14:xfrm>
          </p:contentPart>
        </mc:Choice>
        <mc:Fallback>
          <p:pic>
            <p:nvPicPr>
              <p:cNvPr id="53" name="墨迹 52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722531" y="308194"/>
                <a:ext cx="101880" cy="104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4" name="墨迹 53"/>
              <p14:cNvContentPartPr/>
              <p14:nvPr/>
            </p14:nvContentPartPr>
            <p14:xfrm>
              <a:off x="6703091" y="395967"/>
              <a:ext cx="68040" cy="132120"/>
            </p14:xfrm>
          </p:contentPart>
        </mc:Choice>
        <mc:Fallback>
          <p:pic>
            <p:nvPicPr>
              <p:cNvPr id="54" name="墨迹 53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699131" y="383042"/>
                <a:ext cx="80280" cy="152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5" name="墨迹 54"/>
              <p14:cNvContentPartPr/>
              <p14:nvPr/>
            </p14:nvContentPartPr>
            <p14:xfrm>
              <a:off x="6641171" y="478767"/>
              <a:ext cx="35280" cy="171000"/>
            </p14:xfrm>
          </p:contentPart>
        </mc:Choice>
        <mc:Fallback>
          <p:pic>
            <p:nvPicPr>
              <p:cNvPr id="55" name="墨迹 54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635826" y="467990"/>
                <a:ext cx="48465" cy="191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6" name="墨迹 55"/>
              <p14:cNvContentPartPr/>
              <p14:nvPr/>
            </p14:nvContentPartPr>
            <p14:xfrm>
              <a:off x="6712451" y="446007"/>
              <a:ext cx="131040" cy="222120"/>
            </p14:xfrm>
          </p:contentPart>
        </mc:Choice>
        <mc:Fallback>
          <p:pic>
            <p:nvPicPr>
              <p:cNvPr id="56" name="墨迹 55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708851" y="432327"/>
                <a:ext cx="1436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7" name="墨迹 56"/>
              <p14:cNvContentPartPr/>
              <p14:nvPr/>
            </p14:nvContentPartPr>
            <p14:xfrm>
              <a:off x="6827651" y="290127"/>
              <a:ext cx="226080" cy="564480"/>
            </p14:xfrm>
          </p:contentPart>
        </mc:Choice>
        <mc:Fallback>
          <p:pic>
            <p:nvPicPr>
              <p:cNvPr id="57" name="墨迹 56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819371" y="279694"/>
                <a:ext cx="241560" cy="581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8" name="墨迹 57"/>
              <p14:cNvContentPartPr/>
              <p14:nvPr/>
            </p14:nvContentPartPr>
            <p14:xfrm>
              <a:off x="7143371" y="610527"/>
              <a:ext cx="14760" cy="35280"/>
            </p14:xfrm>
          </p:contentPart>
        </mc:Choice>
        <mc:Fallback>
          <p:pic>
            <p:nvPicPr>
              <p:cNvPr id="58" name="墨迹 57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136531" y="596629"/>
                <a:ext cx="25200" cy="59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9" name="墨迹 58"/>
              <p14:cNvContentPartPr/>
              <p14:nvPr/>
            </p14:nvContentPartPr>
            <p14:xfrm>
              <a:off x="444491" y="1292727"/>
              <a:ext cx="213480" cy="331200"/>
            </p14:xfrm>
          </p:contentPart>
        </mc:Choice>
        <mc:Fallback>
          <p:pic>
            <p:nvPicPr>
              <p:cNvPr id="59" name="墨迹 58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38011" y="1280127"/>
                <a:ext cx="22680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0" name="墨迹 59"/>
              <p14:cNvContentPartPr/>
              <p14:nvPr/>
            </p14:nvContentPartPr>
            <p14:xfrm>
              <a:off x="744731" y="1555527"/>
              <a:ext cx="12960" cy="36000"/>
            </p14:xfrm>
          </p:contentPart>
        </mc:Choice>
        <mc:Fallback>
          <p:pic>
            <p:nvPicPr>
              <p:cNvPr id="60" name="墨迹 59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38971" y="1545903"/>
                <a:ext cx="22320" cy="56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1" name="墨迹 60"/>
              <p14:cNvContentPartPr/>
              <p14:nvPr/>
            </p14:nvContentPartPr>
            <p14:xfrm>
              <a:off x="1009331" y="1280127"/>
              <a:ext cx="74880" cy="43920"/>
            </p14:xfrm>
          </p:contentPart>
        </mc:Choice>
        <mc:Fallback>
          <p:pic>
            <p:nvPicPr>
              <p:cNvPr id="61" name="墨迹 60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05748" y="1266915"/>
                <a:ext cx="85270" cy="63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2" name="墨迹 61"/>
              <p14:cNvContentPartPr/>
              <p14:nvPr/>
            </p14:nvContentPartPr>
            <p14:xfrm>
              <a:off x="928691" y="1368687"/>
              <a:ext cx="218520" cy="178200"/>
            </p14:xfrm>
          </p:contentPart>
        </mc:Choice>
        <mc:Fallback>
          <p:pic>
            <p:nvPicPr>
              <p:cNvPr id="62" name="墨迹 61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23291" y="1355727"/>
                <a:ext cx="23076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3" name="墨迹 62"/>
              <p14:cNvContentPartPr/>
              <p14:nvPr/>
            </p14:nvContentPartPr>
            <p14:xfrm>
              <a:off x="992771" y="1493607"/>
              <a:ext cx="96120" cy="105120"/>
            </p14:xfrm>
          </p:contentPart>
        </mc:Choice>
        <mc:Fallback>
          <p:pic>
            <p:nvPicPr>
              <p:cNvPr id="63" name="墨迹 62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87750" y="1481050"/>
                <a:ext cx="106162" cy="133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4" name="墨迹 63"/>
              <p14:cNvContentPartPr/>
              <p14:nvPr/>
            </p14:nvContentPartPr>
            <p14:xfrm>
              <a:off x="1115531" y="1292727"/>
              <a:ext cx="123480" cy="353880"/>
            </p14:xfrm>
          </p:contentPart>
        </mc:Choice>
        <mc:Fallback>
          <p:pic>
            <p:nvPicPr>
              <p:cNvPr id="64" name="墨迹 63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10491" y="1279767"/>
                <a:ext cx="13140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5" name="墨迹 64"/>
              <p14:cNvContentPartPr/>
              <p14:nvPr/>
            </p14:nvContentPartPr>
            <p14:xfrm>
              <a:off x="1153691" y="1459767"/>
              <a:ext cx="88200" cy="60120"/>
            </p14:xfrm>
          </p:contentPart>
        </mc:Choice>
        <mc:Fallback>
          <p:pic>
            <p:nvPicPr>
              <p:cNvPr id="65" name="墨迹 64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50811" y="1449031"/>
                <a:ext cx="94680" cy="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6" name="墨迹 65"/>
              <p14:cNvContentPartPr/>
              <p14:nvPr/>
            </p14:nvContentPartPr>
            <p14:xfrm>
              <a:off x="1154771" y="1295607"/>
              <a:ext cx="82440" cy="39240"/>
            </p14:xfrm>
          </p:contentPart>
        </mc:Choice>
        <mc:Fallback>
          <p:pic>
            <p:nvPicPr>
              <p:cNvPr id="66" name="墨迹 65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51187" y="1282647"/>
                <a:ext cx="89609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7" name="墨迹 66"/>
              <p14:cNvContentPartPr/>
              <p14:nvPr/>
            </p14:nvContentPartPr>
            <p14:xfrm>
              <a:off x="1361771" y="1342047"/>
              <a:ext cx="88560" cy="226080"/>
            </p14:xfrm>
          </p:contentPart>
        </mc:Choice>
        <mc:Fallback>
          <p:pic>
            <p:nvPicPr>
              <p:cNvPr id="67" name="墨迹 66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355651" y="1331967"/>
                <a:ext cx="10260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8" name="墨迹 67"/>
              <p14:cNvContentPartPr/>
              <p14:nvPr/>
            </p14:nvContentPartPr>
            <p14:xfrm>
              <a:off x="1472291" y="1293807"/>
              <a:ext cx="183600" cy="304920"/>
            </p14:xfrm>
          </p:contentPart>
        </mc:Choice>
        <mc:Fallback>
          <p:pic>
            <p:nvPicPr>
              <p:cNvPr id="68" name="墨迹 67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468331" y="1279064"/>
                <a:ext cx="196920" cy="335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9" name="墨迹 68"/>
              <p14:cNvContentPartPr/>
              <p14:nvPr/>
            </p14:nvContentPartPr>
            <p14:xfrm>
              <a:off x="1472291" y="1335927"/>
              <a:ext cx="48240" cy="51120"/>
            </p14:xfrm>
          </p:contentPart>
        </mc:Choice>
        <mc:Fallback>
          <p:pic>
            <p:nvPicPr>
              <p:cNvPr id="69" name="墨迹 68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466171" y="1325487"/>
                <a:ext cx="583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0" name="墨迹 69"/>
              <p14:cNvContentPartPr/>
              <p14:nvPr/>
            </p14:nvContentPartPr>
            <p14:xfrm>
              <a:off x="1845251" y="1280127"/>
              <a:ext cx="16200" cy="68040"/>
            </p14:xfrm>
          </p:contentPart>
        </mc:Choice>
        <mc:Fallback>
          <p:pic>
            <p:nvPicPr>
              <p:cNvPr id="70" name="墨迹 69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840211" y="1269026"/>
                <a:ext cx="25560" cy="86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1" name="墨迹 70"/>
              <p14:cNvContentPartPr/>
              <p14:nvPr/>
            </p14:nvContentPartPr>
            <p14:xfrm>
              <a:off x="1836971" y="1238007"/>
              <a:ext cx="82440" cy="115200"/>
            </p14:xfrm>
          </p:contentPart>
        </mc:Choice>
        <mc:Fallback>
          <p:pic>
            <p:nvPicPr>
              <p:cNvPr id="71" name="墨迹 70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833371" y="1230447"/>
                <a:ext cx="946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2" name="墨迹 71"/>
              <p14:cNvContentPartPr/>
              <p14:nvPr/>
            </p14:nvContentPartPr>
            <p14:xfrm>
              <a:off x="1777571" y="1343127"/>
              <a:ext cx="145440" cy="28080"/>
            </p14:xfrm>
          </p:contentPart>
        </mc:Choice>
        <mc:Fallback>
          <p:pic>
            <p:nvPicPr>
              <p:cNvPr id="72" name="墨迹 71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773251" y="1329265"/>
                <a:ext cx="156600" cy="52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3" name="墨迹 72"/>
              <p14:cNvContentPartPr/>
              <p14:nvPr/>
            </p14:nvContentPartPr>
            <p14:xfrm>
              <a:off x="1775771" y="1391007"/>
              <a:ext cx="167760" cy="168840"/>
            </p14:xfrm>
          </p:contentPart>
        </mc:Choice>
        <mc:Fallback>
          <p:pic>
            <p:nvPicPr>
              <p:cNvPr id="73" name="墨迹 72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769664" y="1378075"/>
                <a:ext cx="181051" cy="192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4" name="墨迹 73"/>
              <p14:cNvContentPartPr/>
              <p14:nvPr/>
            </p14:nvContentPartPr>
            <p14:xfrm>
              <a:off x="1873691" y="1456887"/>
              <a:ext cx="102960" cy="112680"/>
            </p14:xfrm>
          </p:contentPart>
        </mc:Choice>
        <mc:Fallback>
          <p:pic>
            <p:nvPicPr>
              <p:cNvPr id="74" name="墨迹 73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869731" y="1448633"/>
                <a:ext cx="110880" cy="133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5" name="墨迹 74"/>
              <p14:cNvContentPartPr/>
              <p14:nvPr/>
            </p14:nvContentPartPr>
            <p14:xfrm>
              <a:off x="2107331" y="1424847"/>
              <a:ext cx="12960" cy="78840"/>
            </p14:xfrm>
          </p:contentPart>
        </mc:Choice>
        <mc:Fallback>
          <p:pic>
            <p:nvPicPr>
              <p:cNvPr id="75" name="墨迹 74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101727" y="1413379"/>
                <a:ext cx="24169" cy="102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6" name="墨迹 75"/>
              <p14:cNvContentPartPr/>
              <p14:nvPr/>
            </p14:nvContentPartPr>
            <p14:xfrm>
              <a:off x="2175011" y="1354647"/>
              <a:ext cx="163080" cy="138960"/>
            </p14:xfrm>
          </p:contentPart>
        </mc:Choice>
        <mc:Fallback>
          <p:pic>
            <p:nvPicPr>
              <p:cNvPr id="76" name="墨迹 75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171060" y="1343875"/>
                <a:ext cx="172060" cy="166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77" name="墨迹 76"/>
              <p14:cNvContentPartPr/>
              <p14:nvPr/>
            </p14:nvContentPartPr>
            <p14:xfrm>
              <a:off x="2447171" y="1274007"/>
              <a:ext cx="121320" cy="278640"/>
            </p14:xfrm>
          </p:contentPart>
        </mc:Choice>
        <mc:Fallback>
          <p:pic>
            <p:nvPicPr>
              <p:cNvPr id="77" name="墨迹 76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444300" y="1258547"/>
                <a:ext cx="132447" cy="304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8" name="墨迹 77"/>
              <p14:cNvContentPartPr/>
              <p14:nvPr/>
            </p14:nvContentPartPr>
            <p14:xfrm>
              <a:off x="2585771" y="1329087"/>
              <a:ext cx="126720" cy="153000"/>
            </p14:xfrm>
          </p:contentPart>
        </mc:Choice>
        <mc:Fallback>
          <p:pic>
            <p:nvPicPr>
              <p:cNvPr id="78" name="墨迹 77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579309" y="1318287"/>
                <a:ext cx="139643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79" name="墨迹 78"/>
              <p14:cNvContentPartPr/>
              <p14:nvPr/>
            </p14:nvContentPartPr>
            <p14:xfrm>
              <a:off x="2668211" y="1394967"/>
              <a:ext cx="107280" cy="129600"/>
            </p14:xfrm>
          </p:contentPart>
        </mc:Choice>
        <mc:Fallback>
          <p:pic>
            <p:nvPicPr>
              <p:cNvPr id="79" name="墨迹 78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660317" y="1385992"/>
                <a:ext cx="120914" cy="155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0" name="墨迹 79"/>
              <p14:cNvContentPartPr/>
              <p14:nvPr/>
            </p14:nvContentPartPr>
            <p14:xfrm>
              <a:off x="2717171" y="1240887"/>
              <a:ext cx="56880" cy="74160"/>
            </p14:xfrm>
          </p:contentPart>
        </mc:Choice>
        <mc:Fallback>
          <p:pic>
            <p:nvPicPr>
              <p:cNvPr id="80" name="墨迹 79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712851" y="1229781"/>
                <a:ext cx="65880" cy="94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1" name="墨迹 80"/>
              <p14:cNvContentPartPr/>
              <p14:nvPr/>
            </p14:nvContentPartPr>
            <p14:xfrm>
              <a:off x="2849651" y="1283007"/>
              <a:ext cx="113760" cy="140040"/>
            </p14:xfrm>
          </p:contentPart>
        </mc:Choice>
        <mc:Fallback>
          <p:pic>
            <p:nvPicPr>
              <p:cNvPr id="81" name="墨迹 80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846421" y="1270439"/>
                <a:ext cx="121296" cy="159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82" name="墨迹 81"/>
              <p14:cNvContentPartPr/>
              <p14:nvPr/>
            </p14:nvContentPartPr>
            <p14:xfrm>
              <a:off x="2889251" y="1365807"/>
              <a:ext cx="38160" cy="175320"/>
            </p14:xfrm>
          </p:contentPart>
        </mc:Choice>
        <mc:Fallback>
          <p:pic>
            <p:nvPicPr>
              <p:cNvPr id="82" name="墨迹 81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885291" y="1355367"/>
                <a:ext cx="4536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3" name="墨迹 82"/>
              <p14:cNvContentPartPr/>
              <p14:nvPr/>
            </p14:nvContentPartPr>
            <p14:xfrm>
              <a:off x="2997971" y="1354647"/>
              <a:ext cx="118440" cy="43560"/>
            </p14:xfrm>
          </p:contentPart>
        </mc:Choice>
        <mc:Fallback>
          <p:pic>
            <p:nvPicPr>
              <p:cNvPr id="83" name="墨迹 82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993305" y="1348527"/>
                <a:ext cx="125977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4" name="墨迹 83"/>
              <p14:cNvContentPartPr/>
              <p14:nvPr/>
            </p14:nvContentPartPr>
            <p14:xfrm>
              <a:off x="3032891" y="1302807"/>
              <a:ext cx="124920" cy="212040"/>
            </p14:xfrm>
          </p:contentPart>
        </mc:Choice>
        <mc:Fallback>
          <p:pic>
            <p:nvPicPr>
              <p:cNvPr id="84" name="墨迹 83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026789" y="1290228"/>
                <a:ext cx="139279" cy="242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5" name="墨迹 84"/>
              <p14:cNvContentPartPr/>
              <p14:nvPr/>
            </p14:nvContentPartPr>
            <p14:xfrm>
              <a:off x="3307571" y="1288767"/>
              <a:ext cx="81000" cy="11160"/>
            </p14:xfrm>
          </p:contentPart>
        </mc:Choice>
        <mc:Fallback>
          <p:pic>
            <p:nvPicPr>
              <p:cNvPr id="85" name="墨迹 84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301091" y="1274007"/>
                <a:ext cx="932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6" name="墨迹 85"/>
              <p14:cNvContentPartPr/>
              <p14:nvPr/>
            </p14:nvContentPartPr>
            <p14:xfrm>
              <a:off x="3296771" y="1330887"/>
              <a:ext cx="250920" cy="154080"/>
            </p14:xfrm>
          </p:contentPart>
        </mc:Choice>
        <mc:Fallback>
          <p:pic>
            <p:nvPicPr>
              <p:cNvPr id="86" name="墨迹 85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290300" y="1323704"/>
                <a:ext cx="264940" cy="178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87" name="墨迹 86"/>
              <p14:cNvContentPartPr/>
              <p14:nvPr/>
            </p14:nvContentPartPr>
            <p14:xfrm>
              <a:off x="3697811" y="1264647"/>
              <a:ext cx="11160" cy="251280"/>
            </p14:xfrm>
          </p:contentPart>
        </mc:Choice>
        <mc:Fallback>
          <p:pic>
            <p:nvPicPr>
              <p:cNvPr id="87" name="墨迹 86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690971" y="1250607"/>
                <a:ext cx="2448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88" name="墨迹 87"/>
              <p14:cNvContentPartPr/>
              <p14:nvPr/>
            </p14:nvContentPartPr>
            <p14:xfrm>
              <a:off x="3738491" y="1238007"/>
              <a:ext cx="131400" cy="334080"/>
            </p14:xfrm>
          </p:contentPart>
        </mc:Choice>
        <mc:Fallback>
          <p:pic>
            <p:nvPicPr>
              <p:cNvPr id="88" name="墨迹 87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733091" y="1223247"/>
                <a:ext cx="14652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89" name="墨迹 88"/>
              <p14:cNvContentPartPr/>
              <p14:nvPr/>
            </p14:nvContentPartPr>
            <p14:xfrm>
              <a:off x="3710411" y="1343127"/>
              <a:ext cx="112320" cy="178560"/>
            </p14:xfrm>
          </p:contentPart>
        </mc:Choice>
        <mc:Fallback>
          <p:pic>
            <p:nvPicPr>
              <p:cNvPr id="89" name="墨迹 88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702131" y="1330193"/>
                <a:ext cx="124560" cy="208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90" name="墨迹 89"/>
              <p14:cNvContentPartPr/>
              <p14:nvPr/>
            </p14:nvContentPartPr>
            <p14:xfrm>
              <a:off x="3994451" y="1205967"/>
              <a:ext cx="259560" cy="318960"/>
            </p14:xfrm>
          </p:contentPart>
        </mc:Choice>
        <mc:Fallback>
          <p:pic>
            <p:nvPicPr>
              <p:cNvPr id="90" name="墨迹 89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987971" y="1191927"/>
                <a:ext cx="27216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1" name="墨迹 90"/>
              <p14:cNvContentPartPr/>
              <p14:nvPr/>
            </p14:nvContentPartPr>
            <p14:xfrm>
              <a:off x="4191731" y="1423047"/>
              <a:ext cx="128160" cy="52200"/>
            </p14:xfrm>
          </p:contentPart>
        </mc:Choice>
        <mc:Fallback>
          <p:pic>
            <p:nvPicPr>
              <p:cNvPr id="91" name="墨迹 90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187771" y="1412967"/>
                <a:ext cx="1360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92" name="墨迹 91"/>
              <p14:cNvContentPartPr/>
              <p14:nvPr/>
            </p14:nvContentPartPr>
            <p14:xfrm>
              <a:off x="4446251" y="1208127"/>
              <a:ext cx="189360" cy="255960"/>
            </p14:xfrm>
          </p:contentPart>
        </mc:Choice>
        <mc:Fallback>
          <p:pic>
            <p:nvPicPr>
              <p:cNvPr id="92" name="墨迹 91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437627" y="1196967"/>
                <a:ext cx="203373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3" name="墨迹 92"/>
              <p14:cNvContentPartPr/>
              <p14:nvPr/>
            </p14:nvContentPartPr>
            <p14:xfrm>
              <a:off x="4378211" y="1383807"/>
              <a:ext cx="261000" cy="136080"/>
            </p14:xfrm>
          </p:contentPart>
        </mc:Choice>
        <mc:Fallback>
          <p:pic>
            <p:nvPicPr>
              <p:cNvPr id="93" name="墨迹 92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370661" y="1375190"/>
                <a:ext cx="271066" cy="162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4" name="墨迹 93"/>
              <p14:cNvContentPartPr/>
              <p14:nvPr/>
            </p14:nvContentPartPr>
            <p14:xfrm>
              <a:off x="4645331" y="1335927"/>
              <a:ext cx="74160" cy="168840"/>
            </p14:xfrm>
          </p:contentPart>
        </mc:Choice>
        <mc:Fallback>
          <p:pic>
            <p:nvPicPr>
              <p:cNvPr id="94" name="墨迹 93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637091" y="1325487"/>
                <a:ext cx="85983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5" name="墨迹 94"/>
              <p14:cNvContentPartPr/>
              <p14:nvPr/>
            </p14:nvContentPartPr>
            <p14:xfrm>
              <a:off x="4815971" y="1207047"/>
              <a:ext cx="39960" cy="43920"/>
            </p14:xfrm>
          </p:contentPart>
        </mc:Choice>
        <mc:Fallback>
          <p:pic>
            <p:nvPicPr>
              <p:cNvPr id="95" name="墨迹 94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809491" y="1194549"/>
                <a:ext cx="50400" cy="63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96" name="墨迹 95"/>
              <p14:cNvContentPartPr/>
              <p14:nvPr/>
            </p14:nvContentPartPr>
            <p14:xfrm>
              <a:off x="4779611" y="1176087"/>
              <a:ext cx="184680" cy="317880"/>
            </p14:xfrm>
          </p:contentPart>
        </mc:Choice>
        <mc:Fallback>
          <p:pic>
            <p:nvPicPr>
              <p:cNvPr id="96" name="墨迹 95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771691" y="1161687"/>
                <a:ext cx="19872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97" name="墨迹 96"/>
              <p14:cNvContentPartPr/>
              <p14:nvPr/>
            </p14:nvContentPartPr>
            <p14:xfrm>
              <a:off x="4790771" y="1274007"/>
              <a:ext cx="296640" cy="219600"/>
            </p14:xfrm>
          </p:contentPart>
        </mc:Choice>
        <mc:Fallback>
          <p:pic>
            <p:nvPicPr>
              <p:cNvPr id="97" name="墨迹 96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782851" y="1258552"/>
                <a:ext cx="308160" cy="250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98" name="墨迹 97"/>
              <p14:cNvContentPartPr/>
              <p14:nvPr/>
            </p14:nvContentPartPr>
            <p14:xfrm>
              <a:off x="5178851" y="1465527"/>
              <a:ext cx="44280" cy="35280"/>
            </p14:xfrm>
          </p:contentPart>
        </mc:Choice>
        <mc:Fallback>
          <p:pic>
            <p:nvPicPr>
              <p:cNvPr id="98" name="墨迹 97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174566" y="1454007"/>
                <a:ext cx="53207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99" name="墨迹 98"/>
              <p14:cNvContentPartPr/>
              <p14:nvPr/>
            </p14:nvContentPartPr>
            <p14:xfrm>
              <a:off x="5352731" y="1135407"/>
              <a:ext cx="314280" cy="314640"/>
            </p14:xfrm>
          </p:contentPart>
        </mc:Choice>
        <mc:Fallback>
          <p:pic>
            <p:nvPicPr>
              <p:cNvPr id="99" name="墨迹 98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347331" y="1121383"/>
                <a:ext cx="324000" cy="344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0" name="墨迹 99"/>
              <p14:cNvContentPartPr/>
              <p14:nvPr/>
            </p14:nvContentPartPr>
            <p14:xfrm>
              <a:off x="5815691" y="1103367"/>
              <a:ext cx="44280" cy="33840"/>
            </p14:xfrm>
          </p:contentPart>
        </mc:Choice>
        <mc:Fallback>
          <p:pic>
            <p:nvPicPr>
              <p:cNvPr id="100" name="墨迹 99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808549" y="1090543"/>
                <a:ext cx="53565" cy="52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1" name="墨迹 100"/>
              <p14:cNvContentPartPr/>
              <p14:nvPr/>
            </p14:nvContentPartPr>
            <p14:xfrm>
              <a:off x="5789771" y="1086087"/>
              <a:ext cx="153720" cy="452520"/>
            </p14:xfrm>
          </p:contentPart>
        </mc:Choice>
        <mc:Fallback>
          <p:pic>
            <p:nvPicPr>
              <p:cNvPr id="101" name="墨迹 100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785820" y="1074567"/>
                <a:ext cx="161621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02" name="墨迹 101"/>
              <p14:cNvContentPartPr/>
              <p14:nvPr/>
            </p14:nvContentPartPr>
            <p14:xfrm>
              <a:off x="5856371" y="1385607"/>
              <a:ext cx="138960" cy="106560"/>
            </p14:xfrm>
          </p:contentPart>
        </mc:Choice>
        <mc:Fallback>
          <p:pic>
            <p:nvPicPr>
              <p:cNvPr id="102" name="墨迹 101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852780" y="1373367"/>
                <a:ext cx="149014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03" name="墨迹 102"/>
              <p14:cNvContentPartPr/>
              <p14:nvPr/>
            </p14:nvContentPartPr>
            <p14:xfrm>
              <a:off x="6134291" y="1252047"/>
              <a:ext cx="63720" cy="12960"/>
            </p14:xfrm>
          </p:contentPart>
        </mc:Choice>
        <mc:Fallback>
          <p:pic>
            <p:nvPicPr>
              <p:cNvPr id="103" name="墨迹 102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127847" y="1240838"/>
                <a:ext cx="73743" cy="38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04" name="墨迹 103"/>
              <p14:cNvContentPartPr/>
              <p14:nvPr/>
            </p14:nvContentPartPr>
            <p14:xfrm>
              <a:off x="6129611" y="1261767"/>
              <a:ext cx="58680" cy="167040"/>
            </p14:xfrm>
          </p:contentPart>
        </mc:Choice>
        <mc:Fallback>
          <p:pic>
            <p:nvPicPr>
              <p:cNvPr id="104" name="墨迹 103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123886" y="1251709"/>
                <a:ext cx="67983" cy="194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05" name="墨迹 104"/>
              <p14:cNvContentPartPr/>
              <p14:nvPr/>
            </p14:nvContentPartPr>
            <p14:xfrm>
              <a:off x="6216371" y="1162047"/>
              <a:ext cx="167760" cy="173160"/>
            </p14:xfrm>
          </p:contentPart>
        </mc:Choice>
        <mc:Fallback>
          <p:pic>
            <p:nvPicPr>
              <p:cNvPr id="105" name="墨迹 104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210251" y="1147647"/>
                <a:ext cx="1821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06" name="墨迹 105"/>
              <p14:cNvContentPartPr/>
              <p14:nvPr/>
            </p14:nvContentPartPr>
            <p14:xfrm>
              <a:off x="6225731" y="1279047"/>
              <a:ext cx="90720" cy="154080"/>
            </p14:xfrm>
          </p:contentPart>
        </mc:Choice>
        <mc:Fallback>
          <p:pic>
            <p:nvPicPr>
              <p:cNvPr id="106" name="墨迹 105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222491" y="1267554"/>
                <a:ext cx="100800" cy="172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07" name="墨迹 106"/>
              <p14:cNvContentPartPr/>
              <p14:nvPr/>
            </p14:nvContentPartPr>
            <p14:xfrm>
              <a:off x="6316451" y="1370127"/>
              <a:ext cx="131040" cy="67680"/>
            </p14:xfrm>
          </p:contentPart>
        </mc:Choice>
        <mc:Fallback>
          <p:pic>
            <p:nvPicPr>
              <p:cNvPr id="107" name="墨迹 106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312502" y="1361891"/>
                <a:ext cx="138579" cy="83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08" name="墨迹 107"/>
              <p14:cNvContentPartPr/>
              <p14:nvPr/>
            </p14:nvContentPartPr>
            <p14:xfrm>
              <a:off x="6064811" y="1261767"/>
              <a:ext cx="107640" cy="17280"/>
            </p14:xfrm>
          </p:contentPart>
        </mc:Choice>
        <mc:Fallback>
          <p:pic>
            <p:nvPicPr>
              <p:cNvPr id="108" name="墨迹 107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058691" y="1253847"/>
                <a:ext cx="117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09" name="墨迹 108"/>
              <p14:cNvContentPartPr/>
              <p14:nvPr/>
            </p14:nvContentPartPr>
            <p14:xfrm>
              <a:off x="7320851" y="300207"/>
              <a:ext cx="80640" cy="587520"/>
            </p14:xfrm>
          </p:contentPart>
        </mc:Choice>
        <mc:Fallback>
          <p:pic>
            <p:nvPicPr>
              <p:cNvPr id="109" name="墨迹 108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312608" y="287967"/>
                <a:ext cx="94976" cy="6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10" name="墨迹 109"/>
              <p14:cNvContentPartPr/>
              <p14:nvPr/>
            </p14:nvContentPartPr>
            <p14:xfrm>
              <a:off x="7486451" y="406767"/>
              <a:ext cx="178200" cy="281160"/>
            </p14:xfrm>
          </p:contentPart>
        </mc:Choice>
        <mc:Fallback>
          <p:pic>
            <p:nvPicPr>
              <p:cNvPr id="110" name="墨迹 109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484295" y="391287"/>
                <a:ext cx="185745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11" name="墨迹 110"/>
              <p14:cNvContentPartPr/>
              <p14:nvPr/>
            </p14:nvContentPartPr>
            <p14:xfrm>
              <a:off x="7500491" y="534567"/>
              <a:ext cx="60480" cy="196920"/>
            </p14:xfrm>
          </p:contentPart>
        </mc:Choice>
        <mc:Fallback>
          <p:pic>
            <p:nvPicPr>
              <p:cNvPr id="111" name="墨迹 110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497251" y="522327"/>
                <a:ext cx="666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12" name="墨迹 111"/>
              <p14:cNvContentPartPr/>
              <p14:nvPr/>
            </p14:nvContentPartPr>
            <p14:xfrm>
              <a:off x="7627211" y="537447"/>
              <a:ext cx="123120" cy="146160"/>
            </p14:xfrm>
          </p:contentPart>
        </mc:Choice>
        <mc:Fallback>
          <p:pic>
            <p:nvPicPr>
              <p:cNvPr id="112" name="墨迹 111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623263" y="524519"/>
                <a:ext cx="129222" cy="177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13" name="墨迹 112"/>
              <p14:cNvContentPartPr/>
              <p14:nvPr/>
            </p14:nvContentPartPr>
            <p14:xfrm>
              <a:off x="7909451" y="331167"/>
              <a:ext cx="114120" cy="20160"/>
            </p14:xfrm>
          </p:contentPart>
        </mc:Choice>
        <mc:Fallback>
          <p:pic>
            <p:nvPicPr>
              <p:cNvPr id="113" name="墨迹 112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904771" y="317847"/>
                <a:ext cx="124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14" name="墨迹 113"/>
              <p14:cNvContentPartPr/>
              <p14:nvPr/>
            </p14:nvContentPartPr>
            <p14:xfrm>
              <a:off x="7879211" y="422607"/>
              <a:ext cx="114120" cy="189360"/>
            </p14:xfrm>
          </p:contentPart>
        </mc:Choice>
        <mc:Fallback>
          <p:pic>
            <p:nvPicPr>
              <p:cNvPr id="114" name="墨迹 113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873091" y="408594"/>
                <a:ext cx="127440" cy="213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15" name="墨迹 114"/>
              <p14:cNvContentPartPr/>
              <p14:nvPr/>
            </p14:nvContentPartPr>
            <p14:xfrm>
              <a:off x="7914491" y="433767"/>
              <a:ext cx="78840" cy="182160"/>
            </p14:xfrm>
          </p:contentPart>
        </mc:Choice>
        <mc:Fallback>
          <p:pic>
            <p:nvPicPr>
              <p:cNvPr id="115" name="墨迹 114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911982" y="422607"/>
                <a:ext cx="89233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16" name="墨迹 115"/>
              <p14:cNvContentPartPr/>
              <p14:nvPr/>
            </p14:nvContentPartPr>
            <p14:xfrm>
              <a:off x="7806851" y="570927"/>
              <a:ext cx="33480" cy="160560"/>
            </p14:xfrm>
          </p:contentPart>
        </mc:Choice>
        <mc:Fallback>
          <p:pic>
            <p:nvPicPr>
              <p:cNvPr id="116" name="墨迹 115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801152" y="561229"/>
                <a:ext cx="42384" cy="177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17" name="墨迹 116"/>
              <p14:cNvContentPartPr/>
              <p14:nvPr/>
            </p14:nvContentPartPr>
            <p14:xfrm>
              <a:off x="7900091" y="565527"/>
              <a:ext cx="164160" cy="190080"/>
            </p14:xfrm>
          </p:contentPart>
        </mc:Choice>
        <mc:Fallback>
          <p:pic>
            <p:nvPicPr>
              <p:cNvPr id="117" name="墨迹 116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895771" y="550047"/>
                <a:ext cx="1774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18" name="墨迹 117"/>
              <p14:cNvContentPartPr/>
              <p14:nvPr/>
            </p14:nvContentPartPr>
            <p14:xfrm>
              <a:off x="8185571" y="428007"/>
              <a:ext cx="95400" cy="169920"/>
            </p14:xfrm>
          </p:contentPart>
        </mc:Choice>
        <mc:Fallback>
          <p:pic>
            <p:nvPicPr>
              <p:cNvPr id="118" name="墨迹 117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178011" y="413997"/>
                <a:ext cx="109440" cy="191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19" name="墨迹 118"/>
              <p14:cNvContentPartPr/>
              <p14:nvPr/>
            </p14:nvContentPartPr>
            <p14:xfrm>
              <a:off x="8228411" y="335127"/>
              <a:ext cx="44280" cy="268560"/>
            </p14:xfrm>
          </p:contentPart>
        </mc:Choice>
        <mc:Fallback>
          <p:pic>
            <p:nvPicPr>
              <p:cNvPr id="119" name="墨迹 118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220912" y="323967"/>
                <a:ext cx="59992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20" name="墨迹 119"/>
              <p14:cNvContentPartPr/>
              <p14:nvPr/>
            </p14:nvContentPartPr>
            <p14:xfrm>
              <a:off x="8092691" y="583887"/>
              <a:ext cx="184680" cy="126720"/>
            </p14:xfrm>
          </p:contentPart>
        </mc:Choice>
        <mc:Fallback>
          <p:pic>
            <p:nvPicPr>
              <p:cNvPr id="120" name="墨迹 119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085505" y="574912"/>
                <a:ext cx="197255" cy="148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21" name="墨迹 120"/>
              <p14:cNvContentPartPr/>
              <p14:nvPr/>
            </p14:nvContentPartPr>
            <p14:xfrm>
              <a:off x="8326331" y="457887"/>
              <a:ext cx="77760" cy="320040"/>
            </p14:xfrm>
          </p:contentPart>
        </mc:Choice>
        <mc:Fallback>
          <p:pic>
            <p:nvPicPr>
              <p:cNvPr id="121" name="墨迹 120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320239" y="442784"/>
                <a:ext cx="88869" cy="342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22" name="墨迹 121"/>
              <p14:cNvContentPartPr/>
              <p14:nvPr/>
            </p14:nvContentPartPr>
            <p14:xfrm>
              <a:off x="8530091" y="458967"/>
              <a:ext cx="33480" cy="92880"/>
            </p14:xfrm>
          </p:contentPart>
        </mc:Choice>
        <mc:Fallback>
          <p:pic>
            <p:nvPicPr>
              <p:cNvPr id="122" name="墨迹 121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527598" y="446416"/>
                <a:ext cx="39891" cy="110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23" name="墨迹 122"/>
              <p14:cNvContentPartPr/>
              <p14:nvPr/>
            </p14:nvContentPartPr>
            <p14:xfrm>
              <a:off x="8613971" y="424047"/>
              <a:ext cx="68040" cy="95040"/>
            </p14:xfrm>
          </p:contentPart>
        </mc:Choice>
        <mc:Fallback>
          <p:pic>
            <p:nvPicPr>
              <p:cNvPr id="123" name="墨迹 122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610371" y="416874"/>
                <a:ext cx="78480" cy="107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24" name="墨迹 123"/>
              <p14:cNvContentPartPr/>
              <p14:nvPr/>
            </p14:nvContentPartPr>
            <p14:xfrm>
              <a:off x="8504891" y="573807"/>
              <a:ext cx="150120" cy="135000"/>
            </p14:xfrm>
          </p:contentPart>
        </mc:Choice>
        <mc:Fallback>
          <p:pic>
            <p:nvPicPr>
              <p:cNvPr id="124" name="墨迹 123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501291" y="559407"/>
                <a:ext cx="1620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25" name="墨迹 124"/>
              <p14:cNvContentPartPr/>
              <p14:nvPr/>
            </p14:nvContentPartPr>
            <p14:xfrm>
              <a:off x="8773451" y="398847"/>
              <a:ext cx="199080" cy="245880"/>
            </p14:xfrm>
          </p:contentPart>
        </mc:Choice>
        <mc:Fallback>
          <p:pic>
            <p:nvPicPr>
              <p:cNvPr id="125" name="墨迹 124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769851" y="382287"/>
                <a:ext cx="20808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26" name="墨迹 125"/>
              <p14:cNvContentPartPr/>
              <p14:nvPr/>
            </p14:nvContentPartPr>
            <p14:xfrm>
              <a:off x="8755811" y="528807"/>
              <a:ext cx="79560" cy="93240"/>
            </p14:xfrm>
          </p:contentPart>
        </mc:Choice>
        <mc:Fallback>
          <p:pic>
            <p:nvPicPr>
              <p:cNvPr id="126" name="墨迹 125"/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51510" y="517647"/>
                <a:ext cx="86728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27" name="墨迹 126"/>
              <p14:cNvContentPartPr/>
              <p14:nvPr/>
            </p14:nvContentPartPr>
            <p14:xfrm>
              <a:off x="8855531" y="523767"/>
              <a:ext cx="157680" cy="298800"/>
            </p14:xfrm>
          </p:contentPart>
        </mc:Choice>
        <mc:Fallback>
          <p:pic>
            <p:nvPicPr>
              <p:cNvPr id="127" name="墨迹 126"/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850131" y="507927"/>
                <a:ext cx="17172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28" name="墨迹 127"/>
              <p14:cNvContentPartPr/>
              <p14:nvPr/>
            </p14:nvContentPartPr>
            <p14:xfrm>
              <a:off x="9164771" y="478767"/>
              <a:ext cx="90360" cy="209160"/>
            </p14:xfrm>
          </p:contentPart>
        </mc:Choice>
        <mc:Fallback>
          <p:pic>
            <p:nvPicPr>
              <p:cNvPr id="128" name="墨迹 127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156851" y="466907"/>
                <a:ext cx="105480" cy="231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29" name="墨迹 128"/>
              <p14:cNvContentPartPr/>
              <p14:nvPr/>
            </p14:nvContentPartPr>
            <p14:xfrm>
              <a:off x="9234611" y="583887"/>
              <a:ext cx="71280" cy="39240"/>
            </p14:xfrm>
          </p:contentPart>
        </mc:Choice>
        <mc:Fallback>
          <p:pic>
            <p:nvPicPr>
              <p:cNvPr id="129" name="墨迹 128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230671" y="573899"/>
                <a:ext cx="77727" cy="56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30" name="墨迹 129"/>
              <p14:cNvContentPartPr/>
              <p14:nvPr/>
            </p14:nvContentPartPr>
            <p14:xfrm>
              <a:off x="9420731" y="491007"/>
              <a:ext cx="102960" cy="135000"/>
            </p14:xfrm>
          </p:contentPart>
        </mc:Choice>
        <mc:Fallback>
          <p:pic>
            <p:nvPicPr>
              <p:cNvPr id="130" name="墨迹 129"/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417851" y="475568"/>
                <a:ext cx="114480" cy="160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31" name="墨迹 130"/>
              <p14:cNvContentPartPr/>
              <p14:nvPr/>
            </p14:nvContentPartPr>
            <p14:xfrm>
              <a:off x="9403811" y="521967"/>
              <a:ext cx="130680" cy="96840"/>
            </p14:xfrm>
          </p:contentPart>
        </mc:Choice>
        <mc:Fallback>
          <p:pic>
            <p:nvPicPr>
              <p:cNvPr id="131" name="墨迹 130"/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399503" y="509772"/>
                <a:ext cx="138219" cy="119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32" name="墨迹 131"/>
              <p14:cNvContentPartPr/>
              <p14:nvPr/>
            </p14:nvContentPartPr>
            <p14:xfrm>
              <a:off x="9555011" y="456087"/>
              <a:ext cx="113760" cy="199800"/>
            </p14:xfrm>
          </p:contentPart>
        </mc:Choice>
        <mc:Fallback>
          <p:pic>
            <p:nvPicPr>
              <p:cNvPr id="132" name="墨迹 131"/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548910" y="440247"/>
                <a:ext cx="1263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33" name="墨迹 132"/>
              <p14:cNvContentPartPr/>
              <p14:nvPr/>
            </p14:nvContentPartPr>
            <p14:xfrm>
              <a:off x="9912131" y="305967"/>
              <a:ext cx="90000" cy="30960"/>
            </p14:xfrm>
          </p:contentPart>
        </mc:Choice>
        <mc:Fallback>
          <p:pic>
            <p:nvPicPr>
              <p:cNvPr id="133" name="墨迹 132"/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906394" y="294224"/>
                <a:ext cx="99681" cy="57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34" name="墨迹 133"/>
              <p14:cNvContentPartPr/>
              <p14:nvPr/>
            </p14:nvContentPartPr>
            <p14:xfrm>
              <a:off x="9812771" y="424047"/>
              <a:ext cx="150120" cy="321480"/>
            </p14:xfrm>
          </p:contentPart>
        </mc:Choice>
        <mc:Fallback>
          <p:pic>
            <p:nvPicPr>
              <p:cNvPr id="134" name="墨迹 133"/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807384" y="410742"/>
                <a:ext cx="161972" cy="3462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35" name="墨迹 134"/>
              <p14:cNvContentPartPr/>
              <p14:nvPr/>
            </p14:nvContentPartPr>
            <p14:xfrm>
              <a:off x="9859931" y="526647"/>
              <a:ext cx="207000" cy="156960"/>
            </p14:xfrm>
          </p:contentPart>
        </mc:Choice>
        <mc:Fallback>
          <p:pic>
            <p:nvPicPr>
              <p:cNvPr id="135" name="墨迹 134"/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850931" y="518027"/>
                <a:ext cx="225000" cy="181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36" name="墨迹 135"/>
              <p14:cNvContentPartPr/>
              <p14:nvPr/>
            </p14:nvContentPartPr>
            <p14:xfrm>
              <a:off x="10014731" y="509727"/>
              <a:ext cx="36360" cy="83160"/>
            </p14:xfrm>
          </p:contentPart>
        </mc:Choice>
        <mc:Fallback>
          <p:pic>
            <p:nvPicPr>
              <p:cNvPr id="136" name="墨迹 135"/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0011491" y="496823"/>
                <a:ext cx="47520" cy="102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37" name="墨迹 136"/>
              <p14:cNvContentPartPr/>
              <p14:nvPr/>
            </p14:nvContentPartPr>
            <p14:xfrm>
              <a:off x="10287971" y="354927"/>
              <a:ext cx="12960" cy="123840"/>
            </p14:xfrm>
          </p:contentPart>
        </mc:Choice>
        <mc:Fallback>
          <p:pic>
            <p:nvPicPr>
              <p:cNvPr id="137" name="墨迹 136"/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0281131" y="339851"/>
                <a:ext cx="25920" cy="145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38" name="墨迹 137"/>
              <p14:cNvContentPartPr/>
              <p14:nvPr/>
            </p14:nvContentPartPr>
            <p14:xfrm>
              <a:off x="10137851" y="273927"/>
              <a:ext cx="319680" cy="248040"/>
            </p14:xfrm>
          </p:contentPart>
        </mc:Choice>
        <mc:Fallback>
          <p:pic>
            <p:nvPicPr>
              <p:cNvPr id="138" name="墨迹 137"/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0129940" y="259907"/>
                <a:ext cx="334783" cy="278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39" name="墨迹 138"/>
              <p14:cNvContentPartPr/>
              <p14:nvPr/>
            </p14:nvContentPartPr>
            <p14:xfrm>
              <a:off x="10242251" y="502527"/>
              <a:ext cx="12600" cy="158400"/>
            </p14:xfrm>
          </p:contentPart>
        </mc:Choice>
        <mc:Fallback>
          <p:pic>
            <p:nvPicPr>
              <p:cNvPr id="139" name="墨迹 138"/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0236491" y="491007"/>
                <a:ext cx="262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40" name="墨迹 139"/>
              <p14:cNvContentPartPr/>
              <p14:nvPr/>
            </p14:nvContentPartPr>
            <p14:xfrm>
              <a:off x="10303811" y="510807"/>
              <a:ext cx="20520" cy="268200"/>
            </p14:xfrm>
          </p:contentPart>
        </mc:Choice>
        <mc:Fallback>
          <p:pic>
            <p:nvPicPr>
              <p:cNvPr id="140" name="墨迹 139"/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300211" y="499647"/>
                <a:ext cx="3276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41" name="墨迹 140"/>
              <p14:cNvContentPartPr/>
              <p14:nvPr/>
            </p14:nvContentPartPr>
            <p14:xfrm>
              <a:off x="10221371" y="552927"/>
              <a:ext cx="246960" cy="175680"/>
            </p14:xfrm>
          </p:contentPart>
        </mc:Choice>
        <mc:Fallback>
          <p:pic>
            <p:nvPicPr>
              <p:cNvPr id="141" name="墨迹 140"/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0213103" y="542149"/>
                <a:ext cx="258823" cy="202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42" name="墨迹 141"/>
              <p14:cNvContentPartPr/>
              <p14:nvPr/>
            </p14:nvContentPartPr>
            <p14:xfrm>
              <a:off x="10258091" y="551847"/>
              <a:ext cx="69480" cy="36000"/>
            </p14:xfrm>
          </p:contentPart>
        </mc:Choice>
        <mc:Fallback>
          <p:pic>
            <p:nvPicPr>
              <p:cNvPr id="142" name="墨迹 141"/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0254131" y="544362"/>
                <a:ext cx="79200" cy="47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43" name="墨迹 142"/>
              <p14:cNvContentPartPr/>
              <p14:nvPr/>
            </p14:nvContentPartPr>
            <p14:xfrm>
              <a:off x="10236851" y="610527"/>
              <a:ext cx="97200" cy="33840"/>
            </p14:xfrm>
          </p:contentPart>
        </mc:Choice>
        <mc:Fallback>
          <p:pic>
            <p:nvPicPr>
              <p:cNvPr id="143" name="墨迹 142"/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232891" y="600909"/>
                <a:ext cx="105840" cy="51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44" name="墨迹 143"/>
              <p14:cNvContentPartPr/>
              <p14:nvPr/>
            </p14:nvContentPartPr>
            <p14:xfrm>
              <a:off x="10589651" y="454647"/>
              <a:ext cx="151920" cy="228960"/>
            </p14:xfrm>
          </p:contentPart>
        </mc:Choice>
        <mc:Fallback>
          <p:pic>
            <p:nvPicPr>
              <p:cNvPr id="144" name="墨迹 143"/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583531" y="440988"/>
                <a:ext cx="165960" cy="255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45" name="墨迹 144"/>
              <p14:cNvContentPartPr/>
              <p14:nvPr/>
            </p14:nvContentPartPr>
            <p14:xfrm>
              <a:off x="10698731" y="578487"/>
              <a:ext cx="117000" cy="68400"/>
            </p14:xfrm>
          </p:contentPart>
        </mc:Choice>
        <mc:Fallback>
          <p:pic>
            <p:nvPicPr>
              <p:cNvPr id="145" name="墨迹 144"/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0694771" y="569127"/>
                <a:ext cx="1263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46" name="墨迹 145"/>
              <p14:cNvContentPartPr/>
              <p14:nvPr/>
            </p14:nvContentPartPr>
            <p14:xfrm>
              <a:off x="10951451" y="485607"/>
              <a:ext cx="127800" cy="19440"/>
            </p14:xfrm>
          </p:contentPart>
        </mc:Choice>
        <mc:Fallback>
          <p:pic>
            <p:nvPicPr>
              <p:cNvPr id="146" name="墨迹 145"/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0946066" y="470408"/>
                <a:ext cx="140006" cy="45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47" name="墨迹 146"/>
              <p14:cNvContentPartPr/>
              <p14:nvPr/>
            </p14:nvContentPartPr>
            <p14:xfrm>
              <a:off x="10954331" y="579927"/>
              <a:ext cx="181440" cy="16920"/>
            </p14:xfrm>
          </p:contentPart>
        </mc:Choice>
        <mc:Fallback>
          <p:pic>
            <p:nvPicPr>
              <p:cNvPr id="147" name="墨迹 146"/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948223" y="574639"/>
                <a:ext cx="195811" cy="38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48" name="墨迹 147"/>
              <p14:cNvContentPartPr/>
              <p14:nvPr/>
            </p14:nvContentPartPr>
            <p14:xfrm>
              <a:off x="11334851" y="302007"/>
              <a:ext cx="91800" cy="56160"/>
            </p14:xfrm>
          </p:contentPart>
        </mc:Choice>
        <mc:Fallback>
          <p:pic>
            <p:nvPicPr>
              <p:cNvPr id="148" name="墨迹 147"/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1330906" y="285910"/>
                <a:ext cx="103634" cy="79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49" name="墨迹 148"/>
              <p14:cNvContentPartPr/>
              <p14:nvPr/>
            </p14:nvContentPartPr>
            <p14:xfrm>
              <a:off x="11248091" y="357807"/>
              <a:ext cx="252720" cy="322920"/>
            </p14:xfrm>
          </p:contentPart>
        </mc:Choice>
        <mc:Fallback>
          <p:pic>
            <p:nvPicPr>
              <p:cNvPr id="149" name="墨迹 148"/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1243411" y="343063"/>
                <a:ext cx="264600" cy="352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50" name="墨迹 149"/>
              <p14:cNvContentPartPr/>
              <p14:nvPr/>
            </p14:nvContentPartPr>
            <p14:xfrm>
              <a:off x="11300651" y="461847"/>
              <a:ext cx="51840" cy="106920"/>
            </p14:xfrm>
          </p:contentPart>
        </mc:Choice>
        <mc:Fallback>
          <p:pic>
            <p:nvPicPr>
              <p:cNvPr id="150" name="墨迹 149"/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1297076" y="448930"/>
                <a:ext cx="62923" cy="130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51" name="墨迹 150"/>
              <p14:cNvContentPartPr/>
              <p14:nvPr/>
            </p14:nvContentPartPr>
            <p14:xfrm>
              <a:off x="11267171" y="461847"/>
              <a:ext cx="286200" cy="151920"/>
            </p14:xfrm>
          </p:contentPart>
        </mc:Choice>
        <mc:Fallback>
          <p:pic>
            <p:nvPicPr>
              <p:cNvPr id="151" name="墨迹 150"/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1261411" y="448167"/>
                <a:ext cx="2991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52" name="墨迹 151"/>
              <p14:cNvContentPartPr/>
              <p14:nvPr/>
            </p14:nvContentPartPr>
            <p14:xfrm>
              <a:off x="11292371" y="545727"/>
              <a:ext cx="335160" cy="138960"/>
            </p14:xfrm>
          </p:contentPart>
        </mc:Choice>
        <mc:Fallback>
          <p:pic>
            <p:nvPicPr>
              <p:cNvPr id="152" name="墨迹 151"/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1285898" y="532407"/>
                <a:ext cx="349185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53" name="墨迹 152"/>
              <p14:cNvContentPartPr/>
              <p14:nvPr/>
            </p14:nvContentPartPr>
            <p14:xfrm>
              <a:off x="11701331" y="327927"/>
              <a:ext cx="55440" cy="330840"/>
            </p14:xfrm>
          </p:contentPart>
        </mc:Choice>
        <mc:Fallback>
          <p:pic>
            <p:nvPicPr>
              <p:cNvPr id="153" name="墨迹 152"/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1694893" y="314607"/>
                <a:ext cx="7082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54" name="墨迹 153"/>
              <p14:cNvContentPartPr/>
              <p14:nvPr/>
            </p14:nvContentPartPr>
            <p14:xfrm>
              <a:off x="11853251" y="655527"/>
              <a:ext cx="4680" cy="4320"/>
            </p14:xfrm>
          </p:contentPart>
        </mc:Choice>
        <mc:Fallback>
          <p:pic>
            <p:nvPicPr>
              <p:cNvPr id="154" name="墨迹 153"/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1850998" y="649047"/>
                <a:ext cx="936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55" name="墨迹 154"/>
              <p14:cNvContentPartPr/>
              <p14:nvPr/>
            </p14:nvContentPartPr>
            <p14:xfrm>
              <a:off x="6596891" y="1379847"/>
              <a:ext cx="25920" cy="52200"/>
            </p14:xfrm>
          </p:contentPart>
        </mc:Choice>
        <mc:Fallback>
          <p:pic>
            <p:nvPicPr>
              <p:cNvPr id="155" name="墨迹 154"/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590500" y="1367247"/>
                <a:ext cx="38347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67" name="墨迹 166"/>
              <p14:cNvContentPartPr/>
              <p14:nvPr/>
            </p14:nvContentPartPr>
            <p14:xfrm>
              <a:off x="6824771" y="1150887"/>
              <a:ext cx="109440" cy="311760"/>
            </p14:xfrm>
          </p:contentPart>
        </mc:Choice>
        <mc:Fallback>
          <p:pic>
            <p:nvPicPr>
              <p:cNvPr id="167" name="墨迹 166"/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819030" y="1137223"/>
                <a:ext cx="121281" cy="334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68" name="墨迹 167"/>
              <p14:cNvContentPartPr/>
              <p14:nvPr/>
            </p14:nvContentPartPr>
            <p14:xfrm>
              <a:off x="6786611" y="1266087"/>
              <a:ext cx="72720" cy="111240"/>
            </p14:xfrm>
          </p:contentPart>
        </mc:Choice>
        <mc:Fallback>
          <p:pic>
            <p:nvPicPr>
              <p:cNvPr id="168" name="墨迹 167"/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6784451" y="1254567"/>
                <a:ext cx="817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69" name="墨迹 168"/>
              <p14:cNvContentPartPr/>
              <p14:nvPr/>
            </p14:nvContentPartPr>
            <p14:xfrm>
              <a:off x="6856091" y="1312167"/>
              <a:ext cx="88920" cy="37080"/>
            </p14:xfrm>
          </p:contentPart>
        </mc:Choice>
        <mc:Fallback>
          <p:pic>
            <p:nvPicPr>
              <p:cNvPr id="169" name="墨迹 168"/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6852131" y="1301367"/>
                <a:ext cx="954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70" name="墨迹 169"/>
              <p14:cNvContentPartPr/>
              <p14:nvPr/>
            </p14:nvContentPartPr>
            <p14:xfrm>
              <a:off x="7007651" y="1072407"/>
              <a:ext cx="14400" cy="61920"/>
            </p14:xfrm>
          </p:contentPart>
        </mc:Choice>
        <mc:Fallback>
          <p:pic>
            <p:nvPicPr>
              <p:cNvPr id="170" name="墨迹 169"/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002611" y="1062027"/>
                <a:ext cx="23400" cy="79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71" name="墨迹 170"/>
              <p14:cNvContentPartPr/>
              <p14:nvPr/>
            </p14:nvContentPartPr>
            <p14:xfrm>
              <a:off x="6941411" y="1047207"/>
              <a:ext cx="219600" cy="505440"/>
            </p14:xfrm>
          </p:contentPart>
        </mc:Choice>
        <mc:Fallback>
          <p:pic>
            <p:nvPicPr>
              <p:cNvPr id="171" name="墨迹 170"/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6938891" y="1038213"/>
                <a:ext cx="230760" cy="525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72" name="墨迹 171"/>
              <p14:cNvContentPartPr/>
              <p14:nvPr/>
            </p14:nvContentPartPr>
            <p14:xfrm>
              <a:off x="7438571" y="1115967"/>
              <a:ext cx="74880" cy="25200"/>
            </p14:xfrm>
          </p:contentPart>
        </mc:Choice>
        <mc:Fallback>
          <p:pic>
            <p:nvPicPr>
              <p:cNvPr id="172" name="墨迹 171"/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432839" y="1103727"/>
                <a:ext cx="86345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73" name="墨迹 172"/>
              <p14:cNvContentPartPr/>
              <p14:nvPr/>
            </p14:nvContentPartPr>
            <p14:xfrm>
              <a:off x="7334891" y="1195887"/>
              <a:ext cx="157680" cy="344160"/>
            </p14:xfrm>
          </p:contentPart>
        </mc:Choice>
        <mc:Fallback>
          <p:pic>
            <p:nvPicPr>
              <p:cNvPr id="173" name="墨迹 172"/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7330581" y="1183647"/>
                <a:ext cx="167737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74" name="墨迹 173"/>
              <p14:cNvContentPartPr/>
              <p14:nvPr/>
            </p14:nvContentPartPr>
            <p14:xfrm>
              <a:off x="7345691" y="1248087"/>
              <a:ext cx="195840" cy="116280"/>
            </p14:xfrm>
          </p:contentPart>
        </mc:Choice>
        <mc:Fallback>
          <p:pic>
            <p:nvPicPr>
              <p:cNvPr id="174" name="墨迹 173"/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7339942" y="1235847"/>
                <a:ext cx="208058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75" name="墨迹 174"/>
              <p14:cNvContentPartPr/>
              <p14:nvPr/>
            </p14:nvContentPartPr>
            <p14:xfrm>
              <a:off x="7389971" y="1205967"/>
              <a:ext cx="202320" cy="290880"/>
            </p14:xfrm>
          </p:contentPart>
        </mc:Choice>
        <mc:Fallback>
          <p:pic>
            <p:nvPicPr>
              <p:cNvPr id="175" name="墨迹 174"/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382065" y="1194447"/>
                <a:ext cx="2134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76" name="墨迹 175"/>
              <p14:cNvContentPartPr/>
              <p14:nvPr/>
            </p14:nvContentPartPr>
            <p14:xfrm>
              <a:off x="7773731" y="1459767"/>
              <a:ext cx="11160" cy="8280"/>
            </p14:xfrm>
          </p:contentPart>
        </mc:Choice>
        <mc:Fallback>
          <p:pic>
            <p:nvPicPr>
              <p:cNvPr id="176" name="墨迹 175"/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7771031" y="1454007"/>
                <a:ext cx="1566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177" name="墨迹 176"/>
              <p14:cNvContentPartPr/>
              <p14:nvPr/>
            </p14:nvContentPartPr>
            <p14:xfrm>
              <a:off x="477611" y="2112087"/>
              <a:ext cx="151560" cy="361800"/>
            </p14:xfrm>
          </p:contentPart>
        </mc:Choice>
        <mc:Fallback>
          <p:pic>
            <p:nvPicPr>
              <p:cNvPr id="177" name="墨迹 176"/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471131" y="2096967"/>
                <a:ext cx="16596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178" name="墨迹 177"/>
              <p14:cNvContentPartPr/>
              <p14:nvPr/>
            </p14:nvContentPartPr>
            <p14:xfrm>
              <a:off x="735371" y="2390727"/>
              <a:ext cx="20520" cy="28080"/>
            </p14:xfrm>
          </p:contentPart>
        </mc:Choice>
        <mc:Fallback>
          <p:pic>
            <p:nvPicPr>
              <p:cNvPr id="178" name="墨迹 177"/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729710" y="2382196"/>
                <a:ext cx="30426" cy="45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179" name="墨迹 178"/>
              <p14:cNvContentPartPr/>
              <p14:nvPr/>
            </p14:nvContentPartPr>
            <p14:xfrm>
              <a:off x="934091" y="2152047"/>
              <a:ext cx="102600" cy="249840"/>
            </p14:xfrm>
          </p:contentPart>
        </mc:Choice>
        <mc:Fallback>
          <p:pic>
            <p:nvPicPr>
              <p:cNvPr id="179" name="墨迹 178"/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929051" y="2136949"/>
                <a:ext cx="112320" cy="274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180" name="墨迹 179"/>
              <p14:cNvContentPartPr/>
              <p14:nvPr/>
            </p14:nvContentPartPr>
            <p14:xfrm>
              <a:off x="1061891" y="2172927"/>
              <a:ext cx="213480" cy="212040"/>
            </p14:xfrm>
          </p:contentPart>
        </mc:Choice>
        <mc:Fallback>
          <p:pic>
            <p:nvPicPr>
              <p:cNvPr id="180" name="墨迹 179"/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056491" y="2161767"/>
                <a:ext cx="2224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181" name="墨迹 180"/>
              <p14:cNvContentPartPr/>
              <p14:nvPr/>
            </p14:nvContentPartPr>
            <p14:xfrm>
              <a:off x="1216691" y="2091207"/>
              <a:ext cx="68040" cy="61920"/>
            </p14:xfrm>
          </p:contentPart>
        </mc:Choice>
        <mc:Fallback>
          <p:pic>
            <p:nvPicPr>
              <p:cNvPr id="181" name="墨迹 180"/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210571" y="2078247"/>
                <a:ext cx="770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182" name="墨迹 181"/>
              <p14:cNvContentPartPr/>
              <p14:nvPr/>
            </p14:nvContentPartPr>
            <p14:xfrm>
              <a:off x="1384091" y="2166087"/>
              <a:ext cx="82440" cy="217800"/>
            </p14:xfrm>
          </p:contentPart>
        </mc:Choice>
        <mc:Fallback>
          <p:pic>
            <p:nvPicPr>
              <p:cNvPr id="182" name="墨迹 181"/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379431" y="2153148"/>
                <a:ext cx="92118" cy="239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183" name="墨迹 182"/>
              <p14:cNvContentPartPr/>
              <p14:nvPr/>
            </p14:nvContentPartPr>
            <p14:xfrm>
              <a:off x="1527731" y="2153127"/>
              <a:ext cx="131400" cy="118080"/>
            </p14:xfrm>
          </p:contentPart>
        </mc:Choice>
        <mc:Fallback>
          <p:pic>
            <p:nvPicPr>
              <p:cNvPr id="183" name="墨迹 182"/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523782" y="2143437"/>
                <a:ext cx="141452" cy="141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184" name="墨迹 183"/>
              <p14:cNvContentPartPr/>
              <p14:nvPr/>
            </p14:nvContentPartPr>
            <p14:xfrm>
              <a:off x="1549691" y="2097327"/>
              <a:ext cx="158400" cy="335520"/>
            </p14:xfrm>
          </p:contentPart>
        </mc:Choice>
        <mc:Fallback>
          <p:pic>
            <p:nvPicPr>
              <p:cNvPr id="184" name="墨迹 183"/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546091" y="2087617"/>
                <a:ext cx="170640" cy="361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185" name="墨迹 184"/>
              <p14:cNvContentPartPr/>
              <p14:nvPr/>
            </p14:nvContentPartPr>
            <p14:xfrm>
              <a:off x="1859291" y="2156007"/>
              <a:ext cx="52560" cy="12960"/>
            </p14:xfrm>
          </p:contentPart>
        </mc:Choice>
        <mc:Fallback>
          <p:pic>
            <p:nvPicPr>
              <p:cNvPr id="185" name="墨迹 184"/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854643" y="2144127"/>
                <a:ext cx="60069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186" name="墨迹 185"/>
              <p14:cNvContentPartPr/>
              <p14:nvPr/>
            </p14:nvContentPartPr>
            <p14:xfrm>
              <a:off x="1869011" y="2264007"/>
              <a:ext cx="19080" cy="119880"/>
            </p14:xfrm>
          </p:contentPart>
        </mc:Choice>
        <mc:Fallback>
          <p:pic>
            <p:nvPicPr>
              <p:cNvPr id="186" name="墨迹 185"/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1863611" y="2256111"/>
                <a:ext cx="28800" cy="137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187" name="墨迹 186"/>
              <p14:cNvContentPartPr/>
              <p14:nvPr/>
            </p14:nvContentPartPr>
            <p14:xfrm>
              <a:off x="2020211" y="2104167"/>
              <a:ext cx="91800" cy="301680"/>
            </p14:xfrm>
          </p:contentPart>
        </mc:Choice>
        <mc:Fallback>
          <p:pic>
            <p:nvPicPr>
              <p:cNvPr id="187" name="墨迹 186"/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2016625" y="2090863"/>
                <a:ext cx="104351" cy="327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188" name="墨迹 187"/>
              <p14:cNvContentPartPr/>
              <p14:nvPr/>
            </p14:nvContentPartPr>
            <p14:xfrm>
              <a:off x="1905371" y="2192727"/>
              <a:ext cx="176760" cy="115200"/>
            </p14:xfrm>
          </p:contentPart>
        </mc:Choice>
        <mc:Fallback>
          <p:pic>
            <p:nvPicPr>
              <p:cNvPr id="188" name="墨迹 187"/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900701" y="2184447"/>
                <a:ext cx="185023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189" name="墨迹 188"/>
              <p14:cNvContentPartPr/>
              <p14:nvPr/>
            </p14:nvContentPartPr>
            <p14:xfrm>
              <a:off x="2309651" y="2051967"/>
              <a:ext cx="21960" cy="136440"/>
            </p14:xfrm>
          </p:contentPart>
        </mc:Choice>
        <mc:Fallback>
          <p:pic>
            <p:nvPicPr>
              <p:cNvPr id="189" name="墨迹 188"/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2303171" y="2040087"/>
                <a:ext cx="316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190" name="墨迹 189"/>
              <p14:cNvContentPartPr/>
              <p14:nvPr/>
            </p14:nvContentPartPr>
            <p14:xfrm>
              <a:off x="2342411" y="2022447"/>
              <a:ext cx="44280" cy="170280"/>
            </p14:xfrm>
          </p:contentPart>
        </mc:Choice>
        <mc:Fallback>
          <p:pic>
            <p:nvPicPr>
              <p:cNvPr id="190" name="墨迹 189"/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2335626" y="2010592"/>
                <a:ext cx="58564" cy="192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191" name="墨迹 190"/>
              <p14:cNvContentPartPr/>
              <p14:nvPr/>
            </p14:nvContentPartPr>
            <p14:xfrm>
              <a:off x="2200571" y="2188047"/>
              <a:ext cx="228960" cy="143640"/>
            </p14:xfrm>
          </p:contentPart>
        </mc:Choice>
        <mc:Fallback>
          <p:pic>
            <p:nvPicPr>
              <p:cNvPr id="191" name="墨迹 190"/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2195179" y="2175478"/>
                <a:ext cx="239024" cy="169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192" name="墨迹 191"/>
              <p14:cNvContentPartPr/>
              <p14:nvPr/>
            </p14:nvContentPartPr>
            <p14:xfrm>
              <a:off x="2238371" y="2254287"/>
              <a:ext cx="87120" cy="129600"/>
            </p14:xfrm>
          </p:contentPart>
        </mc:Choice>
        <mc:Fallback>
          <p:pic>
            <p:nvPicPr>
              <p:cNvPr id="192" name="墨迹 191"/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235861" y="2245312"/>
                <a:ext cx="93573" cy="147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193" name="墨迹 192"/>
              <p14:cNvContentPartPr/>
              <p14:nvPr/>
            </p14:nvContentPartPr>
            <p14:xfrm>
              <a:off x="2260691" y="2244927"/>
              <a:ext cx="483480" cy="200160"/>
            </p14:xfrm>
          </p:contentPart>
        </mc:Choice>
        <mc:Fallback>
          <p:pic>
            <p:nvPicPr>
              <p:cNvPr id="193" name="墨迹 192"/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2257094" y="2236303"/>
                <a:ext cx="491754" cy="225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194" name="墨迹 193"/>
              <p14:cNvContentPartPr/>
              <p14:nvPr/>
            </p14:nvContentPartPr>
            <p14:xfrm>
              <a:off x="2449691" y="2074287"/>
              <a:ext cx="176040" cy="266760"/>
            </p14:xfrm>
          </p:contentPart>
        </mc:Choice>
        <mc:Fallback>
          <p:pic>
            <p:nvPicPr>
              <p:cNvPr id="194" name="墨迹 193"/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445371" y="2061344"/>
                <a:ext cx="183600" cy="290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195" name="墨迹 194"/>
              <p14:cNvContentPartPr/>
              <p14:nvPr/>
            </p14:nvContentPartPr>
            <p14:xfrm>
              <a:off x="2803571" y="2070327"/>
              <a:ext cx="209160" cy="30960"/>
            </p14:xfrm>
          </p:contentPart>
        </mc:Choice>
        <mc:Fallback>
          <p:pic>
            <p:nvPicPr>
              <p:cNvPr id="195" name="墨迹 194"/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797091" y="2055737"/>
                <a:ext cx="222480" cy="60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196" name="墨迹 195"/>
              <p14:cNvContentPartPr/>
              <p14:nvPr/>
            </p14:nvContentPartPr>
            <p14:xfrm>
              <a:off x="2806811" y="2177967"/>
              <a:ext cx="155160" cy="255960"/>
            </p14:xfrm>
          </p:contentPart>
        </mc:Choice>
        <mc:Fallback>
          <p:pic>
            <p:nvPicPr>
              <p:cNvPr id="196" name="墨迹 195"/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801771" y="2168247"/>
                <a:ext cx="16920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197" name="墨迹 196"/>
              <p14:cNvContentPartPr/>
              <p14:nvPr/>
            </p14:nvContentPartPr>
            <p14:xfrm>
              <a:off x="3125771" y="2189847"/>
              <a:ext cx="272160" cy="195120"/>
            </p14:xfrm>
          </p:contentPart>
        </mc:Choice>
        <mc:Fallback>
          <p:pic>
            <p:nvPicPr>
              <p:cNvPr id="197" name="墨迹 196"/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120378" y="2179767"/>
                <a:ext cx="285462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198" name="墨迹 197"/>
              <p14:cNvContentPartPr/>
              <p14:nvPr/>
            </p14:nvContentPartPr>
            <p14:xfrm>
              <a:off x="3539411" y="2101287"/>
              <a:ext cx="106560" cy="258480"/>
            </p14:xfrm>
          </p:contentPart>
        </mc:Choice>
        <mc:Fallback>
          <p:pic>
            <p:nvPicPr>
              <p:cNvPr id="198" name="墨迹 197"/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531491" y="2085110"/>
                <a:ext cx="117360" cy="290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199" name="墨迹 198"/>
              <p14:cNvContentPartPr/>
              <p14:nvPr/>
            </p14:nvContentPartPr>
            <p14:xfrm>
              <a:off x="3677291" y="2166087"/>
              <a:ext cx="25200" cy="151920"/>
            </p14:xfrm>
          </p:contentPart>
        </mc:Choice>
        <mc:Fallback>
          <p:pic>
            <p:nvPicPr>
              <p:cNvPr id="199" name="墨迹 198"/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670902" y="2154567"/>
                <a:ext cx="34428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00" name="墨迹 199"/>
              <p14:cNvContentPartPr/>
              <p14:nvPr/>
            </p14:nvContentPartPr>
            <p14:xfrm>
              <a:off x="3688451" y="2099847"/>
              <a:ext cx="212760" cy="230400"/>
            </p14:xfrm>
          </p:contentPart>
        </mc:Choice>
        <mc:Fallback>
          <p:pic>
            <p:nvPicPr>
              <p:cNvPr id="200" name="墨迹 199"/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3682341" y="2085807"/>
                <a:ext cx="227495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01" name="墨迹 200"/>
              <p14:cNvContentPartPr/>
              <p14:nvPr/>
            </p14:nvContentPartPr>
            <p14:xfrm>
              <a:off x="4035491" y="1920207"/>
              <a:ext cx="275040" cy="519840"/>
            </p14:xfrm>
          </p:contentPart>
        </mc:Choice>
        <mc:Fallback>
          <p:pic>
            <p:nvPicPr>
              <p:cNvPr id="201" name="墨迹 200"/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4027931" y="1906527"/>
                <a:ext cx="29160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04" name="墨迹 203"/>
              <p14:cNvContentPartPr/>
              <p14:nvPr/>
            </p14:nvContentPartPr>
            <p14:xfrm>
              <a:off x="4436531" y="2141967"/>
              <a:ext cx="53640" cy="192240"/>
            </p14:xfrm>
          </p:contentPart>
        </mc:Choice>
        <mc:Fallback>
          <p:pic>
            <p:nvPicPr>
              <p:cNvPr id="204" name="墨迹 203"/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4433313" y="2127594"/>
                <a:ext cx="59004" cy="220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05" name="墨迹 204"/>
              <p14:cNvContentPartPr/>
              <p14:nvPr/>
            </p14:nvContentPartPr>
            <p14:xfrm>
              <a:off x="4487291" y="2001207"/>
              <a:ext cx="279720" cy="392040"/>
            </p14:xfrm>
          </p:contentPart>
        </mc:Choice>
        <mc:Fallback>
          <p:pic>
            <p:nvPicPr>
              <p:cNvPr id="205" name="墨迹 204"/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4481179" y="1987167"/>
                <a:ext cx="289428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06" name="墨迹 205"/>
              <p14:cNvContentPartPr/>
              <p14:nvPr/>
            </p14:nvContentPartPr>
            <p14:xfrm>
              <a:off x="4635611" y="2149167"/>
              <a:ext cx="120240" cy="137880"/>
            </p14:xfrm>
          </p:contentPart>
        </mc:Choice>
        <mc:Fallback>
          <p:pic>
            <p:nvPicPr>
              <p:cNvPr id="206" name="墨迹 205"/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4632022" y="2136241"/>
                <a:ext cx="127777" cy="162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07" name="墨迹 206"/>
              <p14:cNvContentPartPr/>
              <p14:nvPr/>
            </p14:nvContentPartPr>
            <p14:xfrm>
              <a:off x="4624451" y="1980327"/>
              <a:ext cx="102960" cy="72000"/>
            </p14:xfrm>
          </p:contentPart>
        </mc:Choice>
        <mc:Fallback>
          <p:pic>
            <p:nvPicPr>
              <p:cNvPr id="207" name="墨迹 206"/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4620491" y="1968087"/>
                <a:ext cx="1108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08" name="墨迹 207"/>
              <p14:cNvContentPartPr/>
              <p14:nvPr/>
            </p14:nvContentPartPr>
            <p14:xfrm>
              <a:off x="4914971" y="2042247"/>
              <a:ext cx="41760" cy="277920"/>
            </p14:xfrm>
          </p:contentPart>
        </mc:Choice>
        <mc:Fallback>
          <p:pic>
            <p:nvPicPr>
              <p:cNvPr id="208" name="墨迹 207"/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4906331" y="2028927"/>
                <a:ext cx="5328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09" name="墨迹 208"/>
              <p14:cNvContentPartPr/>
              <p14:nvPr/>
            </p14:nvContentPartPr>
            <p14:xfrm>
              <a:off x="5044571" y="1934247"/>
              <a:ext cx="205920" cy="455040"/>
            </p14:xfrm>
          </p:contentPart>
        </mc:Choice>
        <mc:Fallback>
          <p:pic>
            <p:nvPicPr>
              <p:cNvPr id="209" name="墨迹 208"/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5040971" y="1920567"/>
                <a:ext cx="21888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10" name="墨迹 209"/>
              <p14:cNvContentPartPr/>
              <p14:nvPr/>
            </p14:nvContentPartPr>
            <p14:xfrm>
              <a:off x="4943771" y="1994367"/>
              <a:ext cx="181440" cy="250560"/>
            </p14:xfrm>
          </p:contentPart>
        </mc:Choice>
        <mc:Fallback>
          <p:pic>
            <p:nvPicPr>
              <p:cNvPr id="210" name="墨迹 209"/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4941256" y="1982504"/>
                <a:ext cx="191141" cy="268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11" name="墨迹 210"/>
              <p14:cNvContentPartPr/>
              <p14:nvPr/>
            </p14:nvContentPartPr>
            <p14:xfrm>
              <a:off x="4986251" y="2143047"/>
              <a:ext cx="164880" cy="213840"/>
            </p14:xfrm>
          </p:contentPart>
        </mc:Choice>
        <mc:Fallback>
          <p:pic>
            <p:nvPicPr>
              <p:cNvPr id="211" name="墨迹 210"/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4983011" y="2129367"/>
                <a:ext cx="1713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12" name="墨迹 211"/>
              <p14:cNvContentPartPr/>
              <p14:nvPr/>
            </p14:nvContentPartPr>
            <p14:xfrm>
              <a:off x="5472971" y="2056287"/>
              <a:ext cx="108720" cy="321840"/>
            </p14:xfrm>
          </p:contentPart>
        </mc:Choice>
        <mc:Fallback>
          <p:pic>
            <p:nvPicPr>
              <p:cNvPr id="212" name="墨迹 211"/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5464718" y="2041887"/>
                <a:ext cx="123431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13" name="墨迹 212"/>
              <p14:cNvContentPartPr/>
              <p14:nvPr/>
            </p14:nvContentPartPr>
            <p14:xfrm>
              <a:off x="5611931" y="1898967"/>
              <a:ext cx="206640" cy="435240"/>
            </p14:xfrm>
          </p:contentPart>
        </mc:Choice>
        <mc:Fallback>
          <p:pic>
            <p:nvPicPr>
              <p:cNvPr id="213" name="墨迹 212"/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5608697" y="1887087"/>
                <a:ext cx="212749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14" name="墨迹 213"/>
              <p14:cNvContentPartPr/>
              <p14:nvPr/>
            </p14:nvContentPartPr>
            <p14:xfrm>
              <a:off x="5968331" y="1966287"/>
              <a:ext cx="147240" cy="11880"/>
            </p14:xfrm>
          </p:contentPart>
        </mc:Choice>
        <mc:Fallback>
          <p:pic>
            <p:nvPicPr>
              <p:cNvPr id="214" name="墨迹 213"/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962226" y="1954756"/>
                <a:ext cx="158014" cy="34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15" name="墨迹 214"/>
              <p14:cNvContentPartPr/>
              <p14:nvPr/>
            </p14:nvContentPartPr>
            <p14:xfrm>
              <a:off x="5940611" y="1987527"/>
              <a:ext cx="224280" cy="165600"/>
            </p14:xfrm>
          </p:contentPart>
        </mc:Choice>
        <mc:Fallback>
          <p:pic>
            <p:nvPicPr>
              <p:cNvPr id="215" name="墨迹 214"/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936651" y="1974595"/>
                <a:ext cx="231840" cy="192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16" name="墨迹 215"/>
              <p14:cNvContentPartPr/>
              <p14:nvPr/>
            </p14:nvContentPartPr>
            <p14:xfrm>
              <a:off x="6167411" y="1913367"/>
              <a:ext cx="58680" cy="270720"/>
            </p14:xfrm>
          </p:contentPart>
        </mc:Choice>
        <mc:Fallback>
          <p:pic>
            <p:nvPicPr>
              <p:cNvPr id="216" name="墨迹 215"/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6164906" y="1900424"/>
                <a:ext cx="69772" cy="294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17" name="墨迹 216"/>
              <p14:cNvContentPartPr/>
              <p14:nvPr/>
            </p14:nvContentPartPr>
            <p14:xfrm>
              <a:off x="5995331" y="2167167"/>
              <a:ext cx="136080" cy="137880"/>
            </p14:xfrm>
          </p:contentPart>
        </mc:Choice>
        <mc:Fallback>
          <p:pic>
            <p:nvPicPr>
              <p:cNvPr id="217" name="墨迹 216"/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988509" y="2150607"/>
                <a:ext cx="149724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18" name="墨迹 217"/>
              <p14:cNvContentPartPr/>
              <p14:nvPr/>
            </p14:nvContentPartPr>
            <p14:xfrm>
              <a:off x="5925851" y="2293527"/>
              <a:ext cx="303480" cy="46440"/>
            </p14:xfrm>
          </p:contentPart>
        </mc:Choice>
        <mc:Fallback>
          <p:pic>
            <p:nvPicPr>
              <p:cNvPr id="218" name="墨迹 217"/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922255" y="2276967"/>
                <a:ext cx="309593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19" name="墨迹 218"/>
              <p14:cNvContentPartPr/>
              <p14:nvPr/>
            </p14:nvContentPartPr>
            <p14:xfrm>
              <a:off x="6387011" y="2310807"/>
              <a:ext cx="37080" cy="29160"/>
            </p14:xfrm>
          </p:contentPart>
        </mc:Choice>
        <mc:Fallback>
          <p:pic>
            <p:nvPicPr>
              <p:cNvPr id="219" name="墨迹 218"/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382331" y="2301561"/>
                <a:ext cx="45000" cy="46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20" name="墨迹 219"/>
              <p14:cNvContentPartPr/>
              <p14:nvPr/>
            </p14:nvContentPartPr>
            <p14:xfrm>
              <a:off x="453851" y="3062847"/>
              <a:ext cx="175320" cy="244080"/>
            </p14:xfrm>
          </p:contentPart>
        </mc:Choice>
        <mc:Fallback>
          <p:pic>
            <p:nvPicPr>
              <p:cNvPr id="220" name="墨迹 219"/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445931" y="3055287"/>
                <a:ext cx="1864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21" name="墨迹 220"/>
              <p14:cNvContentPartPr/>
              <p14:nvPr/>
            </p14:nvContentPartPr>
            <p14:xfrm>
              <a:off x="567611" y="3007047"/>
              <a:ext cx="31680" cy="414000"/>
            </p14:xfrm>
          </p:contentPart>
        </mc:Choice>
        <mc:Fallback>
          <p:pic>
            <p:nvPicPr>
              <p:cNvPr id="221" name="墨迹 220"/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561560" y="2993727"/>
                <a:ext cx="4485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22" name="墨迹 221"/>
              <p14:cNvContentPartPr/>
              <p14:nvPr/>
            </p14:nvContentPartPr>
            <p14:xfrm>
              <a:off x="764891" y="3319887"/>
              <a:ext cx="12960" cy="41040"/>
            </p14:xfrm>
          </p:contentPart>
        </mc:Choice>
        <mc:Fallback>
          <p:pic>
            <p:nvPicPr>
              <p:cNvPr id="222" name="墨迹 221"/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758936" y="3311679"/>
                <a:ext cx="24519" cy="60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23" name="墨迹 222"/>
              <p14:cNvContentPartPr/>
              <p14:nvPr/>
            </p14:nvContentPartPr>
            <p14:xfrm>
              <a:off x="997091" y="3096327"/>
              <a:ext cx="36360" cy="233640"/>
            </p14:xfrm>
          </p:contentPart>
        </mc:Choice>
        <mc:Fallback>
          <p:pic>
            <p:nvPicPr>
              <p:cNvPr id="223" name="墨迹 222"/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91331" y="3087341"/>
                <a:ext cx="45720" cy="250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24" name="墨迹 223"/>
              <p14:cNvContentPartPr/>
              <p14:nvPr/>
            </p14:nvContentPartPr>
            <p14:xfrm>
              <a:off x="1128131" y="2948007"/>
              <a:ext cx="173880" cy="477000"/>
            </p14:xfrm>
          </p:contentPart>
        </mc:Choice>
        <mc:Fallback>
          <p:pic>
            <p:nvPicPr>
              <p:cNvPr id="224" name="墨迹 223"/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1124538" y="2934697"/>
                <a:ext cx="185735" cy="502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25" name="墨迹 224"/>
              <p14:cNvContentPartPr/>
              <p14:nvPr/>
            </p14:nvContentPartPr>
            <p14:xfrm>
              <a:off x="1055771" y="2994087"/>
              <a:ext cx="147240" cy="221760"/>
            </p14:xfrm>
          </p:contentPart>
        </mc:Choice>
        <mc:Fallback>
          <p:pic>
            <p:nvPicPr>
              <p:cNvPr id="225" name="墨迹 224"/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1052898" y="2986899"/>
                <a:ext cx="156936" cy="237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26" name="墨迹 225"/>
              <p14:cNvContentPartPr/>
              <p14:nvPr/>
            </p14:nvContentPartPr>
            <p14:xfrm>
              <a:off x="1060091" y="3099207"/>
              <a:ext cx="167760" cy="243000"/>
            </p14:xfrm>
          </p:contentPart>
        </mc:Choice>
        <mc:Fallback>
          <p:pic>
            <p:nvPicPr>
              <p:cNvPr id="226" name="墨迹 225"/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1056491" y="3088782"/>
                <a:ext cx="174960" cy="268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27" name="墨迹 226"/>
              <p14:cNvContentPartPr/>
              <p14:nvPr/>
            </p14:nvContentPartPr>
            <p14:xfrm>
              <a:off x="1420451" y="3071127"/>
              <a:ext cx="87120" cy="162000"/>
            </p14:xfrm>
          </p:contentPart>
        </mc:Choice>
        <mc:Fallback>
          <p:pic>
            <p:nvPicPr>
              <p:cNvPr id="227" name="墨迹 226"/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1415432" y="3056727"/>
                <a:ext cx="100027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28" name="墨迹 227"/>
              <p14:cNvContentPartPr/>
              <p14:nvPr/>
            </p14:nvContentPartPr>
            <p14:xfrm>
              <a:off x="1461131" y="3196047"/>
              <a:ext cx="27360" cy="123840"/>
            </p14:xfrm>
          </p:contentPart>
        </mc:Choice>
        <mc:Fallback>
          <p:pic>
            <p:nvPicPr>
              <p:cNvPr id="228" name="墨迹 227"/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1455731" y="3187791"/>
                <a:ext cx="36720" cy="139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29" name="墨迹 228"/>
              <p14:cNvContentPartPr/>
              <p14:nvPr/>
            </p14:nvContentPartPr>
            <p14:xfrm>
              <a:off x="1548251" y="3117927"/>
              <a:ext cx="134280" cy="104040"/>
            </p14:xfrm>
          </p:contentPart>
        </mc:Choice>
        <mc:Fallback>
          <p:pic>
            <p:nvPicPr>
              <p:cNvPr id="229" name="墨迹 228"/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1543571" y="3111807"/>
                <a:ext cx="1422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30" name="墨迹 229"/>
              <p14:cNvContentPartPr/>
              <p14:nvPr/>
            </p14:nvContentPartPr>
            <p14:xfrm>
              <a:off x="1603691" y="3026127"/>
              <a:ext cx="160920" cy="255960"/>
            </p14:xfrm>
          </p:contentPart>
        </mc:Choice>
        <mc:Fallback>
          <p:pic>
            <p:nvPicPr>
              <p:cNvPr id="230" name="墨迹 229"/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1597585" y="3009927"/>
                <a:ext cx="170618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31" name="墨迹 230"/>
              <p14:cNvContentPartPr/>
              <p14:nvPr/>
            </p14:nvContentPartPr>
            <p14:xfrm>
              <a:off x="1879811" y="3037287"/>
              <a:ext cx="129600" cy="137880"/>
            </p14:xfrm>
          </p:contentPart>
        </mc:Choice>
        <mc:Fallback>
          <p:pic>
            <p:nvPicPr>
              <p:cNvPr id="231" name="墨迹 230"/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1876580" y="3025079"/>
                <a:ext cx="137139" cy="156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32" name="墨迹 231"/>
              <p14:cNvContentPartPr/>
              <p14:nvPr/>
            </p14:nvContentPartPr>
            <p14:xfrm>
              <a:off x="1897091" y="3152847"/>
              <a:ext cx="28800" cy="167040"/>
            </p14:xfrm>
          </p:contentPart>
        </mc:Choice>
        <mc:Fallback>
          <p:pic>
            <p:nvPicPr>
              <p:cNvPr id="232" name="墨迹 231"/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1893491" y="3143148"/>
                <a:ext cx="35640" cy="187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33" name="墨迹 232"/>
              <p14:cNvContentPartPr/>
              <p14:nvPr/>
            </p14:nvContentPartPr>
            <p14:xfrm>
              <a:off x="2047211" y="3051687"/>
              <a:ext cx="127800" cy="111240"/>
            </p14:xfrm>
          </p:contentPart>
        </mc:Choice>
        <mc:Fallback>
          <p:pic>
            <p:nvPicPr>
              <p:cNvPr id="233" name="墨迹 232"/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2043980" y="3038727"/>
                <a:ext cx="136057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34" name="墨迹 233"/>
              <p14:cNvContentPartPr/>
              <p14:nvPr/>
            </p14:nvContentPartPr>
            <p14:xfrm>
              <a:off x="2059811" y="2994087"/>
              <a:ext cx="232560" cy="308880"/>
            </p14:xfrm>
          </p:contentPart>
        </mc:Choice>
        <mc:Fallback>
          <p:pic>
            <p:nvPicPr>
              <p:cNvPr id="234" name="墨迹 233"/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2056571" y="2983647"/>
                <a:ext cx="24228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35" name="墨迹 234"/>
              <p14:cNvContentPartPr/>
              <p14:nvPr/>
            </p14:nvContentPartPr>
            <p14:xfrm>
              <a:off x="2426651" y="2977167"/>
              <a:ext cx="230760" cy="72000"/>
            </p14:xfrm>
          </p:contentPart>
        </mc:Choice>
        <mc:Fallback>
          <p:pic>
            <p:nvPicPr>
              <p:cNvPr id="235" name="墨迹 234"/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2419462" y="2962122"/>
                <a:ext cx="245856" cy="96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36" name="墨迹 235"/>
              <p14:cNvContentPartPr/>
              <p14:nvPr/>
            </p14:nvContentPartPr>
            <p14:xfrm>
              <a:off x="2467331" y="3086967"/>
              <a:ext cx="174240" cy="320040"/>
            </p14:xfrm>
          </p:contentPart>
        </mc:Choice>
        <mc:Fallback>
          <p:pic>
            <p:nvPicPr>
              <p:cNvPr id="236" name="墨迹 235"/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2462291" y="3074367"/>
                <a:ext cx="18792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37" name="墨迹 236"/>
              <p14:cNvContentPartPr/>
              <p14:nvPr/>
            </p14:nvContentPartPr>
            <p14:xfrm>
              <a:off x="2833811" y="3048807"/>
              <a:ext cx="178920" cy="276840"/>
            </p14:xfrm>
          </p:contentPart>
        </mc:Choice>
        <mc:Fallback>
          <p:pic>
            <p:nvPicPr>
              <p:cNvPr id="237" name="墨迹 236"/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2828051" y="3034767"/>
                <a:ext cx="1893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38" name="墨迹 237"/>
              <p14:cNvContentPartPr/>
              <p14:nvPr/>
            </p14:nvContentPartPr>
            <p14:xfrm>
              <a:off x="3066011" y="2943327"/>
              <a:ext cx="195840" cy="429840"/>
            </p14:xfrm>
          </p:contentPart>
        </mc:Choice>
        <mc:Fallback>
          <p:pic>
            <p:nvPicPr>
              <p:cNvPr id="238" name="墨迹 237"/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3062411" y="2927860"/>
                <a:ext cx="208800" cy="460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39" name="墨迹 238"/>
              <p14:cNvContentPartPr/>
              <p14:nvPr/>
            </p14:nvContentPartPr>
            <p14:xfrm>
              <a:off x="3035771" y="3004167"/>
              <a:ext cx="137880" cy="290880"/>
            </p14:xfrm>
          </p:contentPart>
        </mc:Choice>
        <mc:Fallback>
          <p:pic>
            <p:nvPicPr>
              <p:cNvPr id="239" name="墨迹 238"/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3029291" y="2992302"/>
                <a:ext cx="150480" cy="313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40" name="墨迹 239"/>
              <p14:cNvContentPartPr/>
              <p14:nvPr/>
            </p14:nvContentPartPr>
            <p14:xfrm>
              <a:off x="3418091" y="3050247"/>
              <a:ext cx="24120" cy="238680"/>
            </p14:xfrm>
          </p:contentPart>
        </mc:Choice>
        <mc:Fallback>
          <p:pic>
            <p:nvPicPr>
              <p:cNvPr id="240" name="墨迹 239"/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3410997" y="3038385"/>
                <a:ext cx="36535" cy="259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41" name="墨迹 240"/>
              <p14:cNvContentPartPr/>
              <p14:nvPr/>
            </p14:nvContentPartPr>
            <p14:xfrm>
              <a:off x="3465251" y="2998047"/>
              <a:ext cx="259560" cy="367920"/>
            </p14:xfrm>
          </p:contentPart>
        </mc:Choice>
        <mc:Fallback>
          <p:pic>
            <p:nvPicPr>
              <p:cNvPr id="241" name="墨迹 240"/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3461291" y="2982207"/>
                <a:ext cx="2732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42" name="墨迹 241"/>
              <p14:cNvContentPartPr/>
              <p14:nvPr/>
            </p14:nvContentPartPr>
            <p14:xfrm>
              <a:off x="3467051" y="3166887"/>
              <a:ext cx="178920" cy="81360"/>
            </p14:xfrm>
          </p:contentPart>
        </mc:Choice>
        <mc:Fallback>
          <p:pic>
            <p:nvPicPr>
              <p:cNvPr id="242" name="墨迹 241"/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3461651" y="3160767"/>
                <a:ext cx="1875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43" name="墨迹 242"/>
              <p14:cNvContentPartPr/>
              <p14:nvPr/>
            </p14:nvContentPartPr>
            <p14:xfrm>
              <a:off x="3936491" y="3071127"/>
              <a:ext cx="170280" cy="332640"/>
            </p14:xfrm>
          </p:contentPart>
        </mc:Choice>
        <mc:Fallback>
          <p:pic>
            <p:nvPicPr>
              <p:cNvPr id="243" name="墨迹 242"/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3928588" y="3056743"/>
                <a:ext cx="181057" cy="363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44" name="墨迹 243"/>
              <p14:cNvContentPartPr/>
              <p14:nvPr/>
            </p14:nvContentPartPr>
            <p14:xfrm>
              <a:off x="4117931" y="3051687"/>
              <a:ext cx="255600" cy="188280"/>
            </p14:xfrm>
          </p:contentPart>
        </mc:Choice>
        <mc:Fallback>
          <p:pic>
            <p:nvPicPr>
              <p:cNvPr id="244" name="墨迹 243"/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4109303" y="3039807"/>
                <a:ext cx="271777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45" name="墨迹 244"/>
              <p14:cNvContentPartPr/>
              <p14:nvPr/>
            </p14:nvContentPartPr>
            <p14:xfrm>
              <a:off x="4522211" y="3001287"/>
              <a:ext cx="204120" cy="293760"/>
            </p14:xfrm>
          </p:contentPart>
        </mc:Choice>
        <mc:Fallback>
          <p:pic>
            <p:nvPicPr>
              <p:cNvPr id="245" name="墨迹 244"/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4514291" y="2986905"/>
                <a:ext cx="217440" cy="321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246" name="墨迹 245"/>
              <p14:cNvContentPartPr/>
              <p14:nvPr/>
            </p14:nvContentPartPr>
            <p14:xfrm>
              <a:off x="4648211" y="3092007"/>
              <a:ext cx="199080" cy="144000"/>
            </p14:xfrm>
          </p:contentPart>
        </mc:Choice>
        <mc:Fallback>
          <p:pic>
            <p:nvPicPr>
              <p:cNvPr id="246" name="墨迹 245"/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4645331" y="3081927"/>
                <a:ext cx="20484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247" name="墨迹 246"/>
              <p14:cNvContentPartPr/>
              <p14:nvPr/>
            </p14:nvContentPartPr>
            <p14:xfrm>
              <a:off x="4728851" y="2892927"/>
              <a:ext cx="73080" cy="67320"/>
            </p14:xfrm>
          </p:contentPart>
        </mc:Choice>
        <mc:Fallback>
          <p:pic>
            <p:nvPicPr>
              <p:cNvPr id="247" name="墨迹 246"/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4722403" y="2881110"/>
                <a:ext cx="82036" cy="84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248" name="墨迹 247"/>
              <p14:cNvContentPartPr/>
              <p14:nvPr/>
            </p14:nvContentPartPr>
            <p14:xfrm>
              <a:off x="4957451" y="2953407"/>
              <a:ext cx="107640" cy="308880"/>
            </p14:xfrm>
          </p:contentPart>
        </mc:Choice>
        <mc:Fallback>
          <p:pic>
            <p:nvPicPr>
              <p:cNvPr id="248" name="墨迹 247"/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4952787" y="2939367"/>
                <a:ext cx="116251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249" name="墨迹 248"/>
              <p14:cNvContentPartPr/>
              <p14:nvPr/>
            </p14:nvContentPartPr>
            <p14:xfrm>
              <a:off x="4976891" y="3058887"/>
              <a:ext cx="110520" cy="203400"/>
            </p14:xfrm>
          </p:contentPart>
        </mc:Choice>
        <mc:Fallback>
          <p:pic>
            <p:nvPicPr>
              <p:cNvPr id="249" name="墨迹 248"/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4973291" y="3046287"/>
                <a:ext cx="1234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250" name="墨迹 249"/>
              <p14:cNvContentPartPr/>
              <p14:nvPr/>
            </p14:nvContentPartPr>
            <p14:xfrm>
              <a:off x="5097131" y="2876367"/>
              <a:ext cx="225720" cy="657360"/>
            </p14:xfrm>
          </p:contentPart>
        </mc:Choice>
        <mc:Fallback>
          <p:pic>
            <p:nvPicPr>
              <p:cNvPr id="250" name="墨迹 249"/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5088851" y="2864127"/>
                <a:ext cx="239760" cy="6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251" name="墨迹 250"/>
              <p14:cNvContentPartPr/>
              <p14:nvPr/>
            </p14:nvContentPartPr>
            <p14:xfrm>
              <a:off x="5485211" y="3322407"/>
              <a:ext cx="12960" cy="38520"/>
            </p14:xfrm>
          </p:contentPart>
        </mc:Choice>
        <mc:Fallback>
          <p:pic>
            <p:nvPicPr>
              <p:cNvPr id="251" name="墨迹 250"/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5478556" y="3313047"/>
                <a:ext cx="2592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252" name="墨迹 251"/>
              <p14:cNvContentPartPr/>
              <p14:nvPr/>
            </p14:nvContentPartPr>
            <p14:xfrm>
              <a:off x="7992971" y="1154127"/>
              <a:ext cx="150120" cy="304560"/>
            </p14:xfrm>
          </p:contentPart>
        </mc:Choice>
        <mc:Fallback>
          <p:pic>
            <p:nvPicPr>
              <p:cNvPr id="252" name="墨迹 251"/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7986131" y="1142621"/>
                <a:ext cx="162000" cy="321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253" name="墨迹 252"/>
              <p14:cNvContentPartPr/>
              <p14:nvPr/>
            </p14:nvContentPartPr>
            <p14:xfrm>
              <a:off x="8153171" y="1297047"/>
              <a:ext cx="12240" cy="55080"/>
            </p14:xfrm>
          </p:contentPart>
        </mc:Choice>
        <mc:Fallback>
          <p:pic>
            <p:nvPicPr>
              <p:cNvPr id="253" name="墨迹 252"/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8148974" y="1288407"/>
                <a:ext cx="22382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254" name="墨迹 253"/>
              <p14:cNvContentPartPr/>
              <p14:nvPr/>
            </p14:nvContentPartPr>
            <p14:xfrm>
              <a:off x="8316971" y="1155207"/>
              <a:ext cx="83520" cy="249840"/>
            </p14:xfrm>
          </p:contentPart>
        </mc:Choice>
        <mc:Fallback>
          <p:pic>
            <p:nvPicPr>
              <p:cNvPr id="254" name="墨迹 253"/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8309085" y="1141547"/>
                <a:ext cx="99292" cy="277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255" name="墨迹 254"/>
              <p14:cNvContentPartPr/>
              <p14:nvPr/>
            </p14:nvContentPartPr>
            <p14:xfrm>
              <a:off x="8422811" y="1025967"/>
              <a:ext cx="169200" cy="510840"/>
            </p14:xfrm>
          </p:contentPart>
        </mc:Choice>
        <mc:Fallback>
          <p:pic>
            <p:nvPicPr>
              <p:cNvPr id="255" name="墨迹 254"/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8418141" y="1014095"/>
                <a:ext cx="180336" cy="530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256" name="墨迹 255"/>
              <p14:cNvContentPartPr/>
              <p14:nvPr/>
            </p14:nvContentPartPr>
            <p14:xfrm>
              <a:off x="8792531" y="1103367"/>
              <a:ext cx="132840" cy="30960"/>
            </p14:xfrm>
          </p:contentPart>
        </mc:Choice>
        <mc:Fallback>
          <p:pic>
            <p:nvPicPr>
              <p:cNvPr id="256" name="墨迹 255"/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8787851" y="1090912"/>
                <a:ext cx="142920" cy="49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257" name="墨迹 256"/>
              <p14:cNvContentPartPr/>
              <p14:nvPr/>
            </p14:nvContentPartPr>
            <p14:xfrm>
              <a:off x="8744651" y="1223967"/>
              <a:ext cx="180720" cy="223200"/>
            </p14:xfrm>
          </p:contentPart>
        </mc:Choice>
        <mc:Fallback>
          <p:pic>
            <p:nvPicPr>
              <p:cNvPr id="257" name="墨迹 256"/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8738891" y="1214607"/>
                <a:ext cx="1944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258" name="墨迹 257"/>
              <p14:cNvContentPartPr/>
              <p14:nvPr/>
            </p14:nvContentPartPr>
            <p14:xfrm>
              <a:off x="9057491" y="1187247"/>
              <a:ext cx="134640" cy="17280"/>
            </p14:xfrm>
          </p:contentPart>
        </mc:Choice>
        <mc:Fallback>
          <p:pic>
            <p:nvPicPr>
              <p:cNvPr id="258" name="墨迹 257"/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9050291" y="1173207"/>
                <a:ext cx="147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259" name="墨迹 258"/>
              <p14:cNvContentPartPr/>
              <p14:nvPr/>
            </p14:nvContentPartPr>
            <p14:xfrm>
              <a:off x="9071531" y="1086087"/>
              <a:ext cx="226080" cy="397800"/>
            </p14:xfrm>
          </p:contentPart>
        </mc:Choice>
        <mc:Fallback>
          <p:pic>
            <p:nvPicPr>
              <p:cNvPr id="259" name="墨迹 258"/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9067211" y="1070967"/>
                <a:ext cx="23436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260" name="墨迹 259"/>
              <p14:cNvContentPartPr/>
              <p14:nvPr/>
            </p14:nvContentPartPr>
            <p14:xfrm>
              <a:off x="9292571" y="1104447"/>
              <a:ext cx="68760" cy="35640"/>
            </p14:xfrm>
          </p:contentPart>
        </mc:Choice>
        <mc:Fallback>
          <p:pic>
            <p:nvPicPr>
              <p:cNvPr id="260" name="墨迹 259"/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9285731" y="1090904"/>
                <a:ext cx="80280" cy="580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7744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2871611" y="1868367"/>
              <a:ext cx="1500840" cy="5418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3251" y="1837767"/>
                <a:ext cx="154008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3686651" y="2066367"/>
              <a:ext cx="172440" cy="150624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79825" y="2037927"/>
                <a:ext cx="188966" cy="15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/>
              <p14:cNvContentPartPr/>
              <p14:nvPr/>
            </p14:nvContentPartPr>
            <p14:xfrm>
              <a:off x="4540931" y="1829127"/>
              <a:ext cx="849960" cy="15300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20051" y="1801047"/>
                <a:ext cx="879480" cy="16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/>
              <p14:cNvContentPartPr/>
              <p14:nvPr/>
            </p14:nvContentPartPr>
            <p14:xfrm>
              <a:off x="5558291" y="2803287"/>
              <a:ext cx="415080" cy="3931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37771" y="2766927"/>
                <a:ext cx="44640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/>
              <p14:cNvContentPartPr/>
              <p14:nvPr/>
            </p14:nvContentPartPr>
            <p14:xfrm>
              <a:off x="6118451" y="2866287"/>
              <a:ext cx="507240" cy="29664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99025" y="2837522"/>
                <a:ext cx="535300" cy="365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/>
              <p14:cNvContentPartPr/>
              <p14:nvPr/>
            </p14:nvContentPartPr>
            <p14:xfrm>
              <a:off x="6808931" y="2073207"/>
              <a:ext cx="759240" cy="1130040"/>
            </p14:xfrm>
          </p:contentPart>
        </mc:Choice>
        <mc:Fallback>
          <p:pic>
            <p:nvPicPr>
              <p:cNvPr id="7" name="墨迹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89860" y="2044767"/>
                <a:ext cx="787307" cy="11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墨迹 7"/>
              <p14:cNvContentPartPr/>
              <p14:nvPr/>
            </p14:nvContentPartPr>
            <p14:xfrm>
              <a:off x="7755011" y="1758567"/>
              <a:ext cx="522360" cy="592560"/>
            </p14:xfrm>
          </p:contentPart>
        </mc:Choice>
        <mc:Fallback>
          <p:pic>
            <p:nvPicPr>
              <p:cNvPr id="8" name="墨迹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42060" y="1728687"/>
                <a:ext cx="544305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墨迹 8"/>
              <p14:cNvContentPartPr/>
              <p14:nvPr/>
            </p14:nvContentPartPr>
            <p14:xfrm>
              <a:off x="8264771" y="1650567"/>
              <a:ext cx="293760" cy="1763640"/>
            </p14:xfrm>
          </p:contentPart>
        </mc:Choice>
        <mc:Fallback>
          <p:pic>
            <p:nvPicPr>
              <p:cNvPr id="9" name="墨迹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43557" y="1626447"/>
                <a:ext cx="325761" cy="18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墨迹 9"/>
              <p14:cNvContentPartPr/>
              <p14:nvPr/>
            </p14:nvContentPartPr>
            <p14:xfrm>
              <a:off x="8609291" y="2721567"/>
              <a:ext cx="323640" cy="333000"/>
            </p14:xfrm>
          </p:contentPart>
        </mc:Choice>
        <mc:Fallback>
          <p:pic>
            <p:nvPicPr>
              <p:cNvPr id="10" name="墨迹 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97411" y="2698167"/>
                <a:ext cx="34956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墨迹 10"/>
              <p14:cNvContentPartPr/>
              <p14:nvPr/>
            </p14:nvContentPartPr>
            <p14:xfrm>
              <a:off x="9146051" y="2633367"/>
              <a:ext cx="425160" cy="461880"/>
            </p14:xfrm>
          </p:contentPart>
        </mc:Choice>
        <mc:Fallback>
          <p:pic>
            <p:nvPicPr>
              <p:cNvPr id="11" name="墨迹 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29131" y="2610687"/>
                <a:ext cx="45360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墨迹 11"/>
              <p14:cNvContentPartPr/>
              <p14:nvPr/>
            </p14:nvContentPartPr>
            <p14:xfrm>
              <a:off x="10172771" y="2454807"/>
              <a:ext cx="153360" cy="477720"/>
            </p14:xfrm>
          </p:contentPart>
        </mc:Choice>
        <mc:Fallback>
          <p:pic>
            <p:nvPicPr>
              <p:cNvPr id="12" name="墨迹 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55491" y="2422767"/>
                <a:ext cx="18432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墨迹 12"/>
              <p14:cNvContentPartPr/>
              <p14:nvPr/>
            </p14:nvContentPartPr>
            <p14:xfrm>
              <a:off x="10196171" y="3151047"/>
              <a:ext cx="17640" cy="54000"/>
            </p14:xfrm>
          </p:contentPart>
        </mc:Choice>
        <mc:Fallback>
          <p:pic>
            <p:nvPicPr>
              <p:cNvPr id="13" name="墨迹 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179237" y="3125487"/>
                <a:ext cx="43394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墨迹 13"/>
              <p14:cNvContentPartPr/>
              <p14:nvPr/>
            </p14:nvContentPartPr>
            <p14:xfrm>
              <a:off x="4773131" y="4258767"/>
              <a:ext cx="109080" cy="80280"/>
            </p14:xfrm>
          </p:contentPart>
        </mc:Choice>
        <mc:Fallback>
          <p:pic>
            <p:nvPicPr>
              <p:cNvPr id="14" name="墨迹 1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58420" y="4230327"/>
                <a:ext cx="131685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墨迹 14"/>
              <p14:cNvContentPartPr/>
              <p14:nvPr/>
            </p14:nvContentPartPr>
            <p14:xfrm>
              <a:off x="4581971" y="4525527"/>
              <a:ext cx="257400" cy="151920"/>
            </p14:xfrm>
          </p:contentPart>
        </mc:Choice>
        <mc:Fallback>
          <p:pic>
            <p:nvPicPr>
              <p:cNvPr id="15" name="墨迹 1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63996" y="4489167"/>
                <a:ext cx="29299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墨迹 15"/>
              <p14:cNvContentPartPr/>
              <p14:nvPr/>
            </p14:nvContentPartPr>
            <p14:xfrm>
              <a:off x="4742891" y="4675647"/>
              <a:ext cx="139320" cy="514080"/>
            </p14:xfrm>
          </p:contentPart>
        </mc:Choice>
        <mc:Fallback>
          <p:pic>
            <p:nvPicPr>
              <p:cNvPr id="16" name="墨迹 1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19551" y="4650105"/>
                <a:ext cx="171996" cy="586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墨迹 16"/>
              <p14:cNvContentPartPr/>
              <p14:nvPr/>
            </p14:nvContentPartPr>
            <p14:xfrm>
              <a:off x="5079491" y="4202607"/>
              <a:ext cx="156600" cy="130680"/>
            </p14:xfrm>
          </p:contentPart>
        </mc:Choice>
        <mc:Fallback>
          <p:pic>
            <p:nvPicPr>
              <p:cNvPr id="17" name="墨迹 1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71589" y="4176327"/>
                <a:ext cx="181742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墨迹 17"/>
              <p14:cNvContentPartPr/>
              <p14:nvPr/>
            </p14:nvContentPartPr>
            <p14:xfrm>
              <a:off x="5090651" y="4400607"/>
              <a:ext cx="17280" cy="283680"/>
            </p14:xfrm>
          </p:contentPart>
        </mc:Choice>
        <mc:Fallback>
          <p:pic>
            <p:nvPicPr>
              <p:cNvPr id="18" name="墨迹 1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73371" y="4384787"/>
                <a:ext cx="51480" cy="330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" name="墨迹 18"/>
              <p14:cNvContentPartPr/>
              <p14:nvPr/>
            </p14:nvContentPartPr>
            <p14:xfrm>
              <a:off x="5180651" y="4368567"/>
              <a:ext cx="114120" cy="705600"/>
            </p14:xfrm>
          </p:contentPart>
        </mc:Choice>
        <mc:Fallback>
          <p:pic>
            <p:nvPicPr>
              <p:cNvPr id="19" name="墨迹 1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72011" y="4333305"/>
                <a:ext cx="145800" cy="785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" name="墨迹 19"/>
              <p14:cNvContentPartPr/>
              <p14:nvPr/>
            </p14:nvContentPartPr>
            <p14:xfrm>
              <a:off x="5087411" y="4518687"/>
              <a:ext cx="127800" cy="124920"/>
            </p14:xfrm>
          </p:contentPart>
        </mc:Choice>
        <mc:Fallback>
          <p:pic>
            <p:nvPicPr>
              <p:cNvPr id="20" name="墨迹 1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79154" y="4486021"/>
                <a:ext cx="151493" cy="188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墨迹 20"/>
              <p14:cNvContentPartPr/>
              <p14:nvPr/>
            </p14:nvContentPartPr>
            <p14:xfrm>
              <a:off x="4983371" y="4720287"/>
              <a:ext cx="252720" cy="132120"/>
            </p14:xfrm>
          </p:contentPart>
        </mc:Choice>
        <mc:Fallback>
          <p:pic>
            <p:nvPicPr>
              <p:cNvPr id="21" name="墨迹 2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66835" y="4699767"/>
                <a:ext cx="277165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" name="墨迹 21"/>
              <p14:cNvContentPartPr/>
              <p14:nvPr/>
            </p14:nvContentPartPr>
            <p14:xfrm>
              <a:off x="4995611" y="4694007"/>
              <a:ext cx="265680" cy="444960"/>
            </p14:xfrm>
          </p:contentPart>
        </mc:Choice>
        <mc:Fallback>
          <p:pic>
            <p:nvPicPr>
              <p:cNvPr id="22" name="墨迹 2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987342" y="4671345"/>
                <a:ext cx="290846" cy="484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3" name="墨迹 22"/>
              <p14:cNvContentPartPr/>
              <p14:nvPr/>
            </p14:nvContentPartPr>
            <p14:xfrm>
              <a:off x="5409611" y="4449567"/>
              <a:ext cx="254520" cy="602640"/>
            </p14:xfrm>
          </p:contentPart>
        </mc:Choice>
        <mc:Fallback>
          <p:pic>
            <p:nvPicPr>
              <p:cNvPr id="23" name="墨迹 2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94153" y="4413588"/>
                <a:ext cx="287593" cy="682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4" name="墨迹 23"/>
              <p14:cNvContentPartPr/>
              <p14:nvPr/>
            </p14:nvContentPartPr>
            <p14:xfrm>
              <a:off x="5392331" y="4784007"/>
              <a:ext cx="151560" cy="35280"/>
            </p14:xfrm>
          </p:contentPart>
        </mc:Choice>
        <mc:Fallback>
          <p:pic>
            <p:nvPicPr>
              <p:cNvPr id="24" name="墨迹 2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84051" y="4745487"/>
                <a:ext cx="1728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5" name="墨迹 24"/>
              <p14:cNvContentPartPr/>
              <p14:nvPr/>
            </p14:nvContentPartPr>
            <p14:xfrm>
              <a:off x="6715331" y="4317807"/>
              <a:ext cx="117000" cy="43920"/>
            </p14:xfrm>
          </p:contentPart>
        </mc:Choice>
        <mc:Fallback>
          <p:pic>
            <p:nvPicPr>
              <p:cNvPr id="25" name="墨迹 2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99131" y="4277815"/>
                <a:ext cx="148680" cy="104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6" name="墨迹 25"/>
              <p14:cNvContentPartPr/>
              <p14:nvPr/>
            </p14:nvContentPartPr>
            <p14:xfrm>
              <a:off x="6603371" y="4497447"/>
              <a:ext cx="213480" cy="74520"/>
            </p14:xfrm>
          </p:contentPart>
        </mc:Choice>
        <mc:Fallback>
          <p:pic>
            <p:nvPicPr>
              <p:cNvPr id="26" name="墨迹 2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91131" y="4463967"/>
                <a:ext cx="2426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7" name="墨迹 26"/>
              <p14:cNvContentPartPr/>
              <p14:nvPr/>
            </p14:nvContentPartPr>
            <p14:xfrm>
              <a:off x="6715331" y="4562247"/>
              <a:ext cx="122400" cy="422280"/>
            </p14:xfrm>
          </p:contentPart>
        </mc:Choice>
        <mc:Fallback>
          <p:pic>
            <p:nvPicPr>
              <p:cNvPr id="27" name="墨迹 2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92291" y="4542447"/>
                <a:ext cx="15696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8" name="墨迹 27"/>
              <p14:cNvContentPartPr/>
              <p14:nvPr/>
            </p14:nvContentPartPr>
            <p14:xfrm>
              <a:off x="6999731" y="4129887"/>
              <a:ext cx="118800" cy="126000"/>
            </p14:xfrm>
          </p:contentPart>
        </mc:Choice>
        <mc:Fallback>
          <p:pic>
            <p:nvPicPr>
              <p:cNvPr id="28" name="墨迹 2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88571" y="4103323"/>
                <a:ext cx="150120" cy="174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9" name="墨迹 28"/>
              <p14:cNvContentPartPr/>
              <p14:nvPr/>
            </p14:nvContentPartPr>
            <p14:xfrm>
              <a:off x="6965171" y="4345887"/>
              <a:ext cx="22320" cy="335520"/>
            </p14:xfrm>
          </p:contentPart>
        </mc:Choice>
        <mc:Fallback>
          <p:pic>
            <p:nvPicPr>
              <p:cNvPr id="29" name="墨迹 2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48165" y="4324310"/>
                <a:ext cx="46057" cy="392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0" name="墨迹 29"/>
              <p14:cNvContentPartPr/>
              <p14:nvPr/>
            </p14:nvContentPartPr>
            <p14:xfrm>
              <a:off x="7089371" y="4314927"/>
              <a:ext cx="136440" cy="812880"/>
            </p14:xfrm>
          </p:contentPart>
        </mc:Choice>
        <mc:Fallback>
          <p:pic>
            <p:nvPicPr>
              <p:cNvPr id="30" name="墨迹 2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82531" y="4286859"/>
                <a:ext cx="168480" cy="889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1" name="墨迹 30"/>
              <p14:cNvContentPartPr/>
              <p14:nvPr/>
            </p14:nvContentPartPr>
            <p14:xfrm>
              <a:off x="6961931" y="4473687"/>
              <a:ext cx="164520" cy="55800"/>
            </p14:xfrm>
          </p:contentPart>
        </mc:Choice>
        <mc:Fallback>
          <p:pic>
            <p:nvPicPr>
              <p:cNvPr id="31" name="墨迹 3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949691" y="4438275"/>
                <a:ext cx="194760" cy="110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2" name="墨迹 31"/>
              <p14:cNvContentPartPr/>
              <p14:nvPr/>
            </p14:nvContentPartPr>
            <p14:xfrm>
              <a:off x="6966251" y="4569087"/>
              <a:ext cx="134640" cy="49320"/>
            </p14:xfrm>
          </p:contentPart>
        </mc:Choice>
        <mc:Fallback>
          <p:pic>
            <p:nvPicPr>
              <p:cNvPr id="32" name="墨迹 3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952211" y="4540138"/>
                <a:ext cx="158040" cy="111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3" name="墨迹 32"/>
              <p14:cNvContentPartPr/>
              <p14:nvPr/>
            </p14:nvContentPartPr>
            <p14:xfrm>
              <a:off x="6847811" y="4691127"/>
              <a:ext cx="336960" cy="129240"/>
            </p14:xfrm>
          </p:contentPart>
        </mc:Choice>
        <mc:Fallback>
          <p:pic>
            <p:nvPicPr>
              <p:cNvPr id="33" name="墨迹 3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834505" y="4665567"/>
                <a:ext cx="358897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4" name="墨迹 33"/>
              <p14:cNvContentPartPr/>
              <p14:nvPr/>
            </p14:nvContentPartPr>
            <p14:xfrm>
              <a:off x="6977771" y="4649367"/>
              <a:ext cx="211680" cy="309960"/>
            </p14:xfrm>
          </p:contentPart>
        </mc:Choice>
        <mc:Fallback>
          <p:pic>
            <p:nvPicPr>
              <p:cNvPr id="34" name="墨迹 3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964833" y="4622007"/>
                <a:ext cx="239712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5" name="墨迹 34"/>
              <p14:cNvContentPartPr/>
              <p14:nvPr/>
            </p14:nvContentPartPr>
            <p14:xfrm>
              <a:off x="7272971" y="4429767"/>
              <a:ext cx="214920" cy="459360"/>
            </p14:xfrm>
          </p:contentPart>
        </mc:Choice>
        <mc:Fallback>
          <p:pic>
            <p:nvPicPr>
              <p:cNvPr id="35" name="墨迹 3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258954" y="4391637"/>
                <a:ext cx="243672" cy="534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6" name="墨迹 35"/>
              <p14:cNvContentPartPr/>
              <p14:nvPr/>
            </p14:nvContentPartPr>
            <p14:xfrm>
              <a:off x="7955171" y="4511487"/>
              <a:ext cx="52560" cy="226080"/>
            </p14:xfrm>
          </p:contentPart>
        </mc:Choice>
        <mc:Fallback>
          <p:pic>
            <p:nvPicPr>
              <p:cNvPr id="36" name="墨迹 35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944011" y="4472309"/>
                <a:ext cx="74880" cy="287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7" name="墨迹 36"/>
              <p14:cNvContentPartPr/>
              <p14:nvPr/>
            </p14:nvContentPartPr>
            <p14:xfrm>
              <a:off x="7905131" y="4989927"/>
              <a:ext cx="6480" cy="42480"/>
            </p14:xfrm>
          </p:contentPart>
        </mc:Choice>
        <mc:Fallback>
          <p:pic>
            <p:nvPicPr>
              <p:cNvPr id="37" name="墨迹 36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887737" y="4955727"/>
                <a:ext cx="36834" cy="1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6609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墨迹 7"/>
              <p14:cNvContentPartPr/>
              <p14:nvPr/>
            </p14:nvContentPartPr>
            <p14:xfrm>
              <a:off x="466811" y="236509"/>
              <a:ext cx="237960" cy="24516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612" y="177469"/>
                <a:ext cx="2531878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6" name="墨迹 45"/>
              <p14:cNvContentPartPr/>
              <p14:nvPr/>
            </p14:nvContentPartPr>
            <p14:xfrm>
              <a:off x="504611" y="2346469"/>
              <a:ext cx="4104360" cy="623880"/>
            </p14:xfrm>
          </p:contentPart>
        </mc:Choice>
        <mc:Fallback xmlns="">
          <p:pic>
            <p:nvPicPr>
              <p:cNvPr id="46" name="墨迹 4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8132" y="2341429"/>
                <a:ext cx="4119479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0" name="墨迹 49"/>
              <p14:cNvContentPartPr/>
              <p14:nvPr/>
            </p14:nvContentPartPr>
            <p14:xfrm>
              <a:off x="1149091" y="3633469"/>
              <a:ext cx="3076200" cy="403920"/>
            </p14:xfrm>
          </p:contentPart>
        </mc:Choice>
        <mc:Fallback xmlns="">
          <p:pic>
            <p:nvPicPr>
              <p:cNvPr id="50" name="墨迹 4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9736" y="3627354"/>
                <a:ext cx="3095269" cy="420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5" name="墨迹 94"/>
              <p14:cNvContentPartPr/>
              <p14:nvPr/>
            </p14:nvContentPartPr>
            <p14:xfrm>
              <a:off x="1815371" y="1637269"/>
              <a:ext cx="1371960" cy="1290600"/>
            </p14:xfrm>
          </p:contentPart>
        </mc:Choice>
        <mc:Fallback xmlns="">
          <p:pic>
            <p:nvPicPr>
              <p:cNvPr id="95" name="墨迹 9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11051" y="1630789"/>
                <a:ext cx="1379160" cy="13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7" name="墨迹 96"/>
              <p14:cNvContentPartPr/>
              <p14:nvPr/>
            </p14:nvContentPartPr>
            <p14:xfrm>
              <a:off x="3593051" y="1891789"/>
              <a:ext cx="281880" cy="993600"/>
            </p14:xfrm>
          </p:contentPart>
        </mc:Choice>
        <mc:Fallback xmlns="">
          <p:pic>
            <p:nvPicPr>
              <p:cNvPr id="97" name="墨迹 9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87298" y="1887109"/>
                <a:ext cx="292307" cy="10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7" name="墨迹 116"/>
              <p14:cNvContentPartPr/>
              <p14:nvPr/>
            </p14:nvContentPartPr>
            <p14:xfrm>
              <a:off x="736451" y="1301749"/>
              <a:ext cx="1625400" cy="1429200"/>
            </p14:xfrm>
          </p:contentPart>
        </mc:Choice>
        <mc:Fallback xmlns="">
          <p:pic>
            <p:nvPicPr>
              <p:cNvPr id="117" name="墨迹 11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6733" y="1294549"/>
                <a:ext cx="1641236" cy="14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5" name="墨迹 144"/>
              <p14:cNvContentPartPr/>
              <p14:nvPr/>
            </p14:nvContentPartPr>
            <p14:xfrm>
              <a:off x="3645611" y="2806909"/>
              <a:ext cx="242640" cy="175320"/>
            </p14:xfrm>
          </p:contentPart>
        </mc:Choice>
        <mc:Fallback xmlns="">
          <p:pic>
            <p:nvPicPr>
              <p:cNvPr id="145" name="墨迹 1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40219" y="2800429"/>
                <a:ext cx="257738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7" name="墨迹 146"/>
              <p14:cNvContentPartPr/>
              <p14:nvPr/>
            </p14:nvContentPartPr>
            <p14:xfrm>
              <a:off x="4684571" y="602989"/>
              <a:ext cx="133200" cy="5367960"/>
            </p14:xfrm>
          </p:contentPart>
        </mc:Choice>
        <mc:Fallback xmlns="">
          <p:pic>
            <p:nvPicPr>
              <p:cNvPr id="147" name="墨迹 14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77031" y="597589"/>
                <a:ext cx="151511" cy="5378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3" name="墨迹 332"/>
              <p14:cNvContentPartPr/>
              <p14:nvPr/>
            </p14:nvContentPartPr>
            <p14:xfrm>
              <a:off x="2876651" y="1870549"/>
              <a:ext cx="735840" cy="1121400"/>
            </p14:xfrm>
          </p:contentPart>
        </mc:Choice>
        <mc:Fallback xmlns="">
          <p:pic>
            <p:nvPicPr>
              <p:cNvPr id="333" name="墨迹 33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73053" y="1864429"/>
                <a:ext cx="744836" cy="11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4" name="墨迹 333"/>
              <p14:cNvContentPartPr/>
              <p14:nvPr/>
            </p14:nvContentPartPr>
            <p14:xfrm>
              <a:off x="695411" y="2969629"/>
              <a:ext cx="1031400" cy="264240"/>
            </p14:xfrm>
          </p:contentPart>
        </mc:Choice>
        <mc:Fallback xmlns="">
          <p:pic>
            <p:nvPicPr>
              <p:cNvPr id="334" name="墨迹 33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8933" y="2961709"/>
                <a:ext cx="1043996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0" name="墨迹 339"/>
              <p14:cNvContentPartPr/>
              <p14:nvPr/>
            </p14:nvContentPartPr>
            <p14:xfrm>
              <a:off x="3732731" y="1639069"/>
              <a:ext cx="356760" cy="325800"/>
            </p14:xfrm>
          </p:contentPart>
        </mc:Choice>
        <mc:Fallback xmlns="">
          <p:pic>
            <p:nvPicPr>
              <p:cNvPr id="340" name="墨迹 33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27331" y="1632237"/>
                <a:ext cx="367560" cy="342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0" name="墨迹 369"/>
              <p14:cNvContentPartPr/>
              <p14:nvPr/>
            </p14:nvContentPartPr>
            <p14:xfrm>
              <a:off x="10238651" y="385189"/>
              <a:ext cx="1261080" cy="731840"/>
            </p14:xfrm>
          </p:contentPart>
        </mc:Choice>
        <mc:Fallback xmlns="">
          <p:pic>
            <p:nvPicPr>
              <p:cNvPr id="370" name="墨迹 36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33971" y="376549"/>
                <a:ext cx="1277280" cy="751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7" name="墨迹 396"/>
              <p14:cNvContentPartPr/>
              <p14:nvPr/>
            </p14:nvContentPartPr>
            <p14:xfrm>
              <a:off x="1683971" y="2782789"/>
              <a:ext cx="213120" cy="188280"/>
            </p14:xfrm>
          </p:contentPart>
        </mc:Choice>
        <mc:Fallback xmlns="">
          <p:pic>
            <p:nvPicPr>
              <p:cNvPr id="397" name="墨迹 39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74986" y="2777029"/>
                <a:ext cx="228933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9" name="墨迹 398"/>
              <p14:cNvContentPartPr/>
              <p14:nvPr/>
            </p14:nvContentPartPr>
            <p14:xfrm>
              <a:off x="2706011" y="3180229"/>
              <a:ext cx="248400" cy="237240"/>
            </p14:xfrm>
          </p:contentPart>
        </mc:Choice>
        <mc:Fallback xmlns="">
          <p:pic>
            <p:nvPicPr>
              <p:cNvPr id="399" name="墨迹 39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98821" y="3174829"/>
                <a:ext cx="265296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01" name="墨迹 400"/>
              <p14:cNvContentPartPr/>
              <p14:nvPr/>
            </p14:nvContentPartPr>
            <p14:xfrm>
              <a:off x="3705731" y="3105709"/>
              <a:ext cx="304920" cy="230760"/>
            </p14:xfrm>
          </p:contentPart>
        </mc:Choice>
        <mc:Fallback xmlns="">
          <p:pic>
            <p:nvPicPr>
              <p:cNvPr id="401" name="墨迹 40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95303" y="3096709"/>
                <a:ext cx="319303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7" name="墨迹 446"/>
              <p14:cNvContentPartPr/>
              <p14:nvPr/>
            </p14:nvContentPartPr>
            <p14:xfrm>
              <a:off x="4945571" y="584269"/>
              <a:ext cx="5443119" cy="2855840"/>
            </p14:xfrm>
          </p:contentPart>
        </mc:Choice>
        <mc:Fallback xmlns="">
          <p:pic>
            <p:nvPicPr>
              <p:cNvPr id="447" name="墨迹 44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39451" y="578870"/>
                <a:ext cx="5452478" cy="2871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51" name="墨迹 450"/>
              <p14:cNvContentPartPr/>
              <p14:nvPr/>
            </p14:nvContentPartPr>
            <p14:xfrm>
              <a:off x="7152650" y="4092469"/>
              <a:ext cx="380880" cy="282200"/>
            </p14:xfrm>
          </p:contentPart>
        </mc:Choice>
        <mc:Fallback xmlns="">
          <p:pic>
            <p:nvPicPr>
              <p:cNvPr id="451" name="墨迹 45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49050" y="4084201"/>
                <a:ext cx="388800" cy="295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1" name="墨迹 460"/>
              <p14:cNvContentPartPr/>
              <p14:nvPr/>
            </p14:nvContentPartPr>
            <p14:xfrm>
              <a:off x="10400291" y="2669709"/>
              <a:ext cx="916055" cy="448200"/>
            </p14:xfrm>
          </p:contentPart>
        </mc:Choice>
        <mc:Fallback xmlns="">
          <p:pic>
            <p:nvPicPr>
              <p:cNvPr id="461" name="墨迹 46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390573" y="2665389"/>
                <a:ext cx="935132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2" name="墨迹 471"/>
              <p14:cNvContentPartPr/>
              <p14:nvPr/>
            </p14:nvContentPartPr>
            <p14:xfrm>
              <a:off x="2677571" y="2844709"/>
              <a:ext cx="209880" cy="209160"/>
            </p14:xfrm>
          </p:contentPart>
        </mc:Choice>
        <mc:Fallback xmlns="">
          <p:pic>
            <p:nvPicPr>
              <p:cNvPr id="472" name="墨迹 47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70383" y="2837869"/>
                <a:ext cx="222818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73" name="墨迹 472"/>
              <p14:cNvContentPartPr/>
              <p14:nvPr/>
            </p14:nvContentPartPr>
            <p14:xfrm>
              <a:off x="2679371" y="2864149"/>
              <a:ext cx="253800" cy="104040"/>
            </p14:xfrm>
          </p:contentPart>
        </mc:Choice>
        <mc:Fallback xmlns="">
          <p:pic>
            <p:nvPicPr>
              <p:cNvPr id="473" name="墨迹 47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75057" y="2856949"/>
                <a:ext cx="264585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74" name="墨迹 473"/>
              <p14:cNvContentPartPr/>
              <p14:nvPr/>
            </p14:nvContentPartPr>
            <p14:xfrm>
              <a:off x="5044850" y="3674109"/>
              <a:ext cx="7025760" cy="118440"/>
            </p14:xfrm>
          </p:contentPart>
        </mc:Choice>
        <mc:Fallback xmlns="">
          <p:pic>
            <p:nvPicPr>
              <p:cNvPr id="474" name="墨迹 47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39450" y="3663669"/>
                <a:ext cx="7041239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85" name="墨迹 484"/>
              <p14:cNvContentPartPr/>
              <p14:nvPr/>
            </p14:nvContentPartPr>
            <p14:xfrm>
              <a:off x="9180170" y="4062189"/>
              <a:ext cx="61200" cy="934200"/>
            </p14:xfrm>
          </p:contentPart>
        </mc:Choice>
        <mc:Fallback xmlns="">
          <p:pic>
            <p:nvPicPr>
              <p:cNvPr id="485" name="墨迹 48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175130" y="4055349"/>
                <a:ext cx="70560" cy="9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09" name="墨迹 508"/>
              <p14:cNvContentPartPr/>
              <p14:nvPr/>
            </p14:nvContentPartPr>
            <p14:xfrm>
              <a:off x="7572050" y="5304189"/>
              <a:ext cx="113760" cy="0"/>
            </p14:xfrm>
          </p:contentPart>
        </mc:Choice>
        <mc:Fallback xmlns="">
          <p:pic>
            <p:nvPicPr>
              <p:cNvPr id="509" name="墨迹 508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30" name="墨迹 529"/>
              <p14:cNvContentPartPr/>
              <p14:nvPr/>
            </p14:nvContentPartPr>
            <p14:xfrm>
              <a:off x="9547730" y="5321469"/>
              <a:ext cx="94680" cy="0"/>
            </p14:xfrm>
          </p:contentPart>
        </mc:Choice>
        <mc:Fallback xmlns="">
          <p:pic>
            <p:nvPicPr>
              <p:cNvPr id="530" name="墨迹 529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46" name="墨迹 645"/>
              <p14:cNvContentPartPr/>
              <p14:nvPr/>
            </p14:nvContentPartPr>
            <p14:xfrm>
              <a:off x="7856090" y="4234309"/>
              <a:ext cx="1278000" cy="557960"/>
            </p14:xfrm>
          </p:contentPart>
        </mc:Choice>
        <mc:Fallback xmlns="">
          <p:pic>
            <p:nvPicPr>
              <p:cNvPr id="646" name="墨迹 64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48170" y="4225675"/>
                <a:ext cx="1290600" cy="575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51" name="墨迹 650"/>
              <p14:cNvContentPartPr/>
              <p14:nvPr/>
            </p14:nvContentPartPr>
            <p14:xfrm>
              <a:off x="5033690" y="3769909"/>
              <a:ext cx="6120" cy="2480"/>
            </p14:xfrm>
          </p:contentPart>
        </mc:Choice>
        <mc:Fallback xmlns="">
          <p:pic>
            <p:nvPicPr>
              <p:cNvPr id="651" name="墨迹 65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29270" y="3765569"/>
                <a:ext cx="15640" cy="11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60" name="墨迹 659"/>
              <p14:cNvContentPartPr/>
              <p14:nvPr/>
            </p14:nvContentPartPr>
            <p14:xfrm>
              <a:off x="7776530" y="3994509"/>
              <a:ext cx="12960" cy="836640"/>
            </p14:xfrm>
          </p:contentPart>
        </mc:Choice>
        <mc:Fallback xmlns="">
          <p:pic>
            <p:nvPicPr>
              <p:cNvPr id="660" name="墨迹 65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767073" y="3988032"/>
                <a:ext cx="30824" cy="847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28" name="墨迹 727"/>
              <p14:cNvContentPartPr/>
              <p14:nvPr/>
            </p14:nvContentPartPr>
            <p14:xfrm>
              <a:off x="5089130" y="4026909"/>
              <a:ext cx="6709680" cy="2703960"/>
            </p14:xfrm>
          </p:contentPart>
        </mc:Choice>
        <mc:Fallback xmlns="">
          <p:pic>
            <p:nvPicPr>
              <p:cNvPr id="728" name="墨迹 72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83730" y="4019710"/>
                <a:ext cx="6726240" cy="2717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34" name="墨迹 733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734" name="墨迹 733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38" name="墨迹 737"/>
              <p14:cNvContentPartPr/>
              <p14:nvPr/>
            </p14:nvContentPartPr>
            <p14:xfrm>
              <a:off x="5038010" y="4293309"/>
              <a:ext cx="2623680" cy="386640"/>
            </p14:xfrm>
          </p:contentPart>
        </mc:Choice>
        <mc:Fallback xmlns="">
          <p:pic>
            <p:nvPicPr>
              <p:cNvPr id="738" name="墨迹 737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032970" y="4287914"/>
                <a:ext cx="2637360" cy="396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50" name="墨迹 749"/>
              <p14:cNvContentPartPr/>
              <p14:nvPr/>
            </p14:nvContentPartPr>
            <p14:xfrm>
              <a:off x="5116130" y="5591469"/>
              <a:ext cx="3907800" cy="560160"/>
            </p14:xfrm>
          </p:contentPart>
        </mc:Choice>
        <mc:Fallback xmlns="">
          <p:pic>
            <p:nvPicPr>
              <p:cNvPr id="750" name="墨迹 749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108210" y="5583914"/>
                <a:ext cx="3919320" cy="573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72" name="墨迹 771"/>
              <p14:cNvContentPartPr/>
              <p14:nvPr/>
            </p14:nvContentPartPr>
            <p14:xfrm>
              <a:off x="6738666" y="1434733"/>
              <a:ext cx="3846240" cy="1169640"/>
            </p14:xfrm>
          </p:contentPart>
        </mc:Choice>
        <mc:Fallback xmlns="">
          <p:pic>
            <p:nvPicPr>
              <p:cNvPr id="772" name="墨迹 771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723907" y="1423213"/>
                <a:ext cx="3866038" cy="11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73" name="墨迹 772"/>
              <p14:cNvContentPartPr/>
              <p14:nvPr/>
            </p14:nvContentPartPr>
            <p14:xfrm>
              <a:off x="7088586" y="1321333"/>
              <a:ext cx="3292200" cy="1193760"/>
            </p14:xfrm>
          </p:contentPart>
        </mc:Choice>
        <mc:Fallback xmlns="">
          <p:pic>
            <p:nvPicPr>
              <p:cNvPr id="773" name="墨迹 772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080307" y="1309097"/>
                <a:ext cx="3314158" cy="1217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75" name="墨迹 774"/>
              <p14:cNvContentPartPr/>
              <p14:nvPr/>
            </p14:nvContentPartPr>
            <p14:xfrm>
              <a:off x="6684666" y="2872933"/>
              <a:ext cx="3886200" cy="651240"/>
            </p14:xfrm>
          </p:contentPart>
        </mc:Choice>
        <mc:Fallback xmlns="">
          <p:pic>
            <p:nvPicPr>
              <p:cNvPr id="775" name="墨迹 774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681427" y="2895617"/>
                <a:ext cx="3898438" cy="639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76" name="墨迹 775"/>
              <p14:cNvContentPartPr/>
              <p14:nvPr/>
            </p14:nvContentPartPr>
            <p14:xfrm>
              <a:off x="7021626" y="2661253"/>
              <a:ext cx="3574440" cy="848520"/>
            </p14:xfrm>
          </p:contentPart>
        </mc:Choice>
        <mc:Fallback xmlns="">
          <p:pic>
            <p:nvPicPr>
              <p:cNvPr id="776" name="墨迹 775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013706" y="2646853"/>
                <a:ext cx="3587040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1" name="墨迹 10"/>
              <p14:cNvContentPartPr/>
              <p14:nvPr/>
            </p14:nvContentPartPr>
            <p14:xfrm>
              <a:off x="766691" y="3187429"/>
              <a:ext cx="3373560" cy="3060000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56611" y="3179149"/>
                <a:ext cx="3395160" cy="30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0" name="墨迹 39"/>
              <p14:cNvContentPartPr/>
              <p14:nvPr/>
            </p14:nvContentPartPr>
            <p14:xfrm>
              <a:off x="2112011" y="4985629"/>
              <a:ext cx="15840" cy="0"/>
            </p14:xfrm>
          </p:contentPart>
        </mc:Choice>
        <mc:Fallback xmlns="">
          <p:pic>
            <p:nvPicPr>
              <p:cNvPr id="40" name="墨迹 39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3" name="墨迹 82"/>
              <p14:cNvContentPartPr/>
              <p14:nvPr/>
            </p14:nvContentPartPr>
            <p14:xfrm>
              <a:off x="2116691" y="5900389"/>
              <a:ext cx="41400" cy="414000"/>
            </p14:xfrm>
          </p:contentPart>
        </mc:Choice>
        <mc:Fallback xmlns="">
          <p:pic>
            <p:nvPicPr>
              <p:cNvPr id="83" name="墨迹 82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109553" y="5890677"/>
                <a:ext cx="59959" cy="42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6" name="墨迹 105"/>
              <p14:cNvContentPartPr/>
              <p14:nvPr/>
            </p14:nvContentPartPr>
            <p14:xfrm>
              <a:off x="3369131" y="5349229"/>
              <a:ext cx="892440" cy="809640"/>
            </p14:xfrm>
          </p:contentPart>
        </mc:Choice>
        <mc:Fallback xmlns="">
          <p:pic>
            <p:nvPicPr>
              <p:cNvPr id="106" name="墨迹 105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360153" y="5339869"/>
                <a:ext cx="911115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6" name="墨迹 125"/>
              <p14:cNvContentPartPr/>
              <p14:nvPr/>
            </p14:nvContentPartPr>
            <p14:xfrm>
              <a:off x="301931" y="4027669"/>
              <a:ext cx="2431080" cy="845280"/>
            </p14:xfrm>
          </p:contentPart>
        </mc:Choice>
        <mc:Fallback xmlns="">
          <p:pic>
            <p:nvPicPr>
              <p:cNvPr id="126" name="墨迹 125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95452" y="4024071"/>
                <a:ext cx="2441159" cy="854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8" name="墨迹 127"/>
              <p14:cNvContentPartPr/>
              <p14:nvPr/>
            </p14:nvContentPartPr>
            <p14:xfrm>
              <a:off x="3614291" y="4055749"/>
              <a:ext cx="929520" cy="911160"/>
            </p14:xfrm>
          </p:contentPart>
        </mc:Choice>
        <mc:Fallback xmlns="">
          <p:pic>
            <p:nvPicPr>
              <p:cNvPr id="128" name="墨迹 127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610692" y="4048912"/>
                <a:ext cx="941395" cy="921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0" name="墨迹 129"/>
              <p14:cNvContentPartPr/>
              <p14:nvPr/>
            </p14:nvContentPartPr>
            <p14:xfrm>
              <a:off x="397331" y="6097309"/>
              <a:ext cx="914040" cy="524880"/>
            </p14:xfrm>
          </p:contentPart>
        </mc:Choice>
        <mc:Fallback xmlns="">
          <p:pic>
            <p:nvPicPr>
              <p:cNvPr id="130" name="墨迹 129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90134" y="6093352"/>
                <a:ext cx="926995" cy="534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2" name="墨迹 131"/>
              <p14:cNvContentPartPr/>
              <p14:nvPr/>
            </p14:nvContentPartPr>
            <p14:xfrm>
              <a:off x="3770531" y="5651989"/>
              <a:ext cx="784440" cy="821160"/>
            </p14:xfrm>
          </p:contentPart>
        </mc:Choice>
        <mc:Fallback xmlns="">
          <p:pic>
            <p:nvPicPr>
              <p:cNvPr id="132" name="墨迹 131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765493" y="5647311"/>
                <a:ext cx="798114" cy="829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6" name="墨迹 135"/>
              <p14:cNvContentPartPr/>
              <p14:nvPr/>
            </p14:nvContentPartPr>
            <p14:xfrm>
              <a:off x="888011" y="178549"/>
              <a:ext cx="2382120" cy="360000"/>
            </p14:xfrm>
          </p:contentPart>
        </mc:Choice>
        <mc:Fallback xmlns="">
          <p:pic>
            <p:nvPicPr>
              <p:cNvPr id="136" name="墨迹 135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83691" y="173509"/>
                <a:ext cx="23990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31" name="墨迹 330"/>
              <p14:cNvContentPartPr/>
              <p14:nvPr/>
            </p14:nvContentPartPr>
            <p14:xfrm>
              <a:off x="8683451" y="1932109"/>
              <a:ext cx="1365840" cy="563040"/>
            </p14:xfrm>
          </p:contentPart>
        </mc:Choice>
        <mc:Fallback xmlns="">
          <p:pic>
            <p:nvPicPr>
              <p:cNvPr id="331" name="墨迹 330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675893" y="1923115"/>
                <a:ext cx="1382756" cy="58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46" name="墨迹 345"/>
              <p14:cNvContentPartPr/>
              <p14:nvPr/>
            </p14:nvContentPartPr>
            <p14:xfrm>
              <a:off x="9809171" y="1961629"/>
              <a:ext cx="851760" cy="578880"/>
            </p14:xfrm>
          </p:contentPart>
        </mc:Choice>
        <mc:Fallback xmlns="">
          <p:pic>
            <p:nvPicPr>
              <p:cNvPr id="346" name="墨迹 34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804133" y="1955869"/>
                <a:ext cx="865794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57" name="墨迹 356"/>
              <p14:cNvContentPartPr/>
              <p14:nvPr/>
            </p14:nvContentPartPr>
            <p14:xfrm>
              <a:off x="9834371" y="1986829"/>
              <a:ext cx="822960" cy="530640"/>
            </p14:xfrm>
          </p:contentPart>
        </mc:Choice>
        <mc:Fallback xmlns="">
          <p:pic>
            <p:nvPicPr>
              <p:cNvPr id="357" name="墨迹 35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825371" y="1976749"/>
                <a:ext cx="84132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59" name="墨迹 358"/>
              <p14:cNvContentPartPr/>
              <p14:nvPr/>
            </p14:nvContentPartPr>
            <p14:xfrm>
              <a:off x="10398131" y="2869909"/>
              <a:ext cx="283320" cy="171000"/>
            </p14:xfrm>
          </p:contentPart>
        </mc:Choice>
        <mc:Fallback xmlns="">
          <p:pic>
            <p:nvPicPr>
              <p:cNvPr id="359" name="墨迹 358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388771" y="2861629"/>
                <a:ext cx="302040" cy="1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094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墨迹 18"/>
              <p14:cNvContentPartPr/>
              <p14:nvPr/>
            </p14:nvContentPartPr>
            <p14:xfrm>
              <a:off x="337211" y="161989"/>
              <a:ext cx="11087640" cy="1152720"/>
            </p14:xfrm>
          </p:contentPart>
        </mc:Choice>
        <mc:Fallback xmlns="">
          <p:pic>
            <p:nvPicPr>
              <p:cNvPr id="19" name="墨迹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211" y="155151"/>
                <a:ext cx="11101320" cy="1168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3" name="墨迹 142"/>
              <p14:cNvContentPartPr/>
              <p14:nvPr/>
            </p14:nvContentPartPr>
            <p14:xfrm>
              <a:off x="409571" y="994669"/>
              <a:ext cx="11307600" cy="397080"/>
            </p14:xfrm>
          </p:contentPart>
        </mc:Choice>
        <mc:Fallback xmlns="">
          <p:pic>
            <p:nvPicPr>
              <p:cNvPr id="143" name="墨迹 14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5251" y="986029"/>
                <a:ext cx="1131696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9" name="墨迹 148"/>
              <p14:cNvContentPartPr/>
              <p14:nvPr/>
            </p14:nvContentPartPr>
            <p14:xfrm>
              <a:off x="1160171" y="1651309"/>
              <a:ext cx="0" cy="0"/>
            </p14:xfrm>
          </p:contentPart>
        </mc:Choice>
        <mc:Fallback xmlns="">
          <p:pic>
            <p:nvPicPr>
              <p:cNvPr id="149" name="墨迹 148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0" name="墨迹 169"/>
              <p14:cNvContentPartPr/>
              <p14:nvPr/>
            </p14:nvContentPartPr>
            <p14:xfrm>
              <a:off x="485531" y="1474549"/>
              <a:ext cx="4163040" cy="4145400"/>
            </p14:xfrm>
          </p:contentPart>
        </mc:Choice>
        <mc:Fallback xmlns="">
          <p:pic>
            <p:nvPicPr>
              <p:cNvPr id="170" name="墨迹 16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7251" y="1466630"/>
                <a:ext cx="4182840" cy="4156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0" name="墨迹 259"/>
              <p14:cNvContentPartPr/>
              <p14:nvPr/>
            </p14:nvContentPartPr>
            <p14:xfrm>
              <a:off x="641771" y="3825709"/>
              <a:ext cx="114120" cy="2331720"/>
            </p14:xfrm>
          </p:contentPart>
        </mc:Choice>
        <mc:Fallback xmlns="">
          <p:pic>
            <p:nvPicPr>
              <p:cNvPr id="260" name="墨迹 25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6371" y="3822829"/>
                <a:ext cx="130320" cy="2342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3" name="墨迹 262"/>
              <p14:cNvContentPartPr/>
              <p14:nvPr/>
            </p14:nvContentPartPr>
            <p14:xfrm>
              <a:off x="332531" y="5630749"/>
              <a:ext cx="3448800" cy="253080"/>
            </p14:xfrm>
          </p:contentPart>
        </mc:Choice>
        <mc:Fallback xmlns="">
          <p:pic>
            <p:nvPicPr>
              <p:cNvPr id="263" name="墨迹 26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5692" y="5627514"/>
                <a:ext cx="3463558" cy="261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6" name="墨迹 265"/>
              <p14:cNvContentPartPr/>
              <p14:nvPr/>
            </p14:nvContentPartPr>
            <p14:xfrm>
              <a:off x="1047491" y="3951709"/>
              <a:ext cx="2078280" cy="1446480"/>
            </p14:xfrm>
          </p:contentPart>
        </mc:Choice>
        <mc:Fallback xmlns="">
          <p:pic>
            <p:nvPicPr>
              <p:cNvPr id="266" name="墨迹 26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38852" y="3944869"/>
                <a:ext cx="2096637" cy="14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3" name="墨迹 272"/>
              <p14:cNvContentPartPr/>
              <p14:nvPr/>
            </p14:nvContentPartPr>
            <p14:xfrm>
              <a:off x="3388211" y="5034589"/>
              <a:ext cx="410760" cy="702000"/>
            </p14:xfrm>
          </p:contentPart>
        </mc:Choice>
        <mc:Fallback xmlns="">
          <p:pic>
            <p:nvPicPr>
              <p:cNvPr id="273" name="墨迹 27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81731" y="5025953"/>
                <a:ext cx="423720" cy="714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0" name="墨迹 299"/>
              <p14:cNvContentPartPr/>
              <p14:nvPr/>
            </p14:nvContentPartPr>
            <p14:xfrm>
              <a:off x="2118491" y="4892749"/>
              <a:ext cx="391680" cy="987120"/>
            </p14:xfrm>
          </p:contentPart>
        </mc:Choice>
        <mc:Fallback xmlns="">
          <p:pic>
            <p:nvPicPr>
              <p:cNvPr id="300" name="墨迹 29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14175" y="4885552"/>
                <a:ext cx="400312" cy="997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墨迹 6"/>
              <p14:cNvContentPartPr/>
              <p14:nvPr/>
            </p14:nvContentPartPr>
            <p14:xfrm>
              <a:off x="2576411" y="5415109"/>
              <a:ext cx="374400" cy="40968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72814" y="5408635"/>
                <a:ext cx="386988" cy="419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墨迹 14"/>
              <p14:cNvContentPartPr/>
              <p14:nvPr/>
            </p14:nvContentPartPr>
            <p14:xfrm>
              <a:off x="1996811" y="5075269"/>
              <a:ext cx="441720" cy="303120"/>
            </p14:xfrm>
          </p:contentPart>
        </mc:Choice>
        <mc:Fallback xmlns="">
          <p:pic>
            <p:nvPicPr>
              <p:cNvPr id="15" name="墨迹 1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93214" y="5070595"/>
                <a:ext cx="449634" cy="313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墨迹 15"/>
              <p14:cNvContentPartPr/>
              <p14:nvPr/>
            </p14:nvContentPartPr>
            <p14:xfrm>
              <a:off x="1444211" y="5056549"/>
              <a:ext cx="199080" cy="177120"/>
            </p14:xfrm>
          </p:contentPart>
        </mc:Choice>
        <mc:Fallback xmlns="">
          <p:pic>
            <p:nvPicPr>
              <p:cNvPr id="16" name="墨迹 1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35571" y="5047567"/>
                <a:ext cx="217080" cy="194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墨迹 16"/>
              <p14:cNvContentPartPr/>
              <p14:nvPr/>
            </p14:nvContentPartPr>
            <p14:xfrm>
              <a:off x="2181491" y="5125309"/>
              <a:ext cx="7920" cy="757440"/>
            </p14:xfrm>
          </p:contentPart>
        </mc:Choice>
        <mc:Fallback xmlns="">
          <p:pic>
            <p:nvPicPr>
              <p:cNvPr id="17" name="墨迹 1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174604" y="5120271"/>
                <a:ext cx="20317" cy="769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" name="墨迹 24"/>
              <p14:cNvContentPartPr/>
              <p14:nvPr/>
            </p14:nvContentPartPr>
            <p14:xfrm>
              <a:off x="932291" y="3860989"/>
              <a:ext cx="58320" cy="70200"/>
            </p14:xfrm>
          </p:contentPart>
        </mc:Choice>
        <mc:Fallback xmlns="">
          <p:pic>
            <p:nvPicPr>
              <p:cNvPr id="25" name="墨迹 2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27640" y="3857049"/>
                <a:ext cx="66191" cy="77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6" name="墨迹 25"/>
              <p14:cNvContentPartPr/>
              <p14:nvPr/>
            </p14:nvContentPartPr>
            <p14:xfrm>
              <a:off x="962171" y="3895909"/>
              <a:ext cx="22320" cy="11880"/>
            </p14:xfrm>
          </p:contentPart>
        </mc:Choice>
        <mc:Fallback xmlns="">
          <p:pic>
            <p:nvPicPr>
              <p:cNvPr id="26" name="墨迹 2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58982" y="3892764"/>
                <a:ext cx="28697" cy="18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7" name="墨迹 26"/>
              <p14:cNvContentPartPr/>
              <p14:nvPr/>
            </p14:nvContentPartPr>
            <p14:xfrm>
              <a:off x="1213811" y="4235389"/>
              <a:ext cx="72360" cy="65880"/>
            </p14:xfrm>
          </p:contentPart>
        </mc:Choice>
        <mc:Fallback xmlns="">
          <p:pic>
            <p:nvPicPr>
              <p:cNvPr id="27" name="墨迹 26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209871" y="4231451"/>
                <a:ext cx="80599" cy="74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8" name="墨迹 27"/>
              <p14:cNvContentPartPr/>
              <p14:nvPr/>
            </p14:nvContentPartPr>
            <p14:xfrm>
              <a:off x="1360331" y="4388389"/>
              <a:ext cx="69480" cy="91440"/>
            </p14:xfrm>
          </p:contentPart>
        </mc:Choice>
        <mc:Fallback xmlns="">
          <p:pic>
            <p:nvPicPr>
              <p:cNvPr id="28" name="墨迹 27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57108" y="4385162"/>
                <a:ext cx="78434" cy="100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8" name="墨迹 257"/>
              <p14:cNvContentPartPr/>
              <p14:nvPr/>
            </p14:nvContentPartPr>
            <p14:xfrm>
              <a:off x="986291" y="4982749"/>
              <a:ext cx="258840" cy="661320"/>
            </p14:xfrm>
          </p:contentPart>
        </mc:Choice>
        <mc:Fallback xmlns="">
          <p:pic>
            <p:nvPicPr>
              <p:cNvPr id="258" name="墨迹 257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79451" y="4975193"/>
                <a:ext cx="271080" cy="674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1" name="墨迹 260"/>
              <p14:cNvContentPartPr/>
              <p14:nvPr/>
            </p14:nvContentPartPr>
            <p14:xfrm>
              <a:off x="4767011" y="1245589"/>
              <a:ext cx="126000" cy="5118480"/>
            </p14:xfrm>
          </p:contentPart>
        </mc:Choice>
        <mc:Fallback xmlns="">
          <p:pic>
            <p:nvPicPr>
              <p:cNvPr id="261" name="墨迹 260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756242" y="1239109"/>
                <a:ext cx="142513" cy="5128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2" name="墨迹 271"/>
              <p14:cNvContentPartPr/>
              <p14:nvPr/>
            </p14:nvContentPartPr>
            <p14:xfrm>
              <a:off x="5070131" y="1258549"/>
              <a:ext cx="5419800" cy="2041200"/>
            </p14:xfrm>
          </p:contentPart>
        </mc:Choice>
        <mc:Fallback xmlns="">
          <p:pic>
            <p:nvPicPr>
              <p:cNvPr id="272" name="墨迹 271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65811" y="1248829"/>
                <a:ext cx="5429160" cy="20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91" name="墨迹 390"/>
              <p14:cNvContentPartPr/>
              <p14:nvPr/>
            </p14:nvContentPartPr>
            <p14:xfrm>
              <a:off x="9850391" y="2565272"/>
              <a:ext cx="3600" cy="0"/>
            </p14:xfrm>
          </p:contentPart>
        </mc:Choice>
        <mc:Fallback xmlns="">
          <p:pic>
            <p:nvPicPr>
              <p:cNvPr id="391" name="墨迹 390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32" name="墨迹 431"/>
              <p14:cNvContentPartPr/>
              <p14:nvPr/>
            </p14:nvContentPartPr>
            <p14:xfrm>
              <a:off x="6878411" y="2499469"/>
              <a:ext cx="150120" cy="189720"/>
            </p14:xfrm>
          </p:contentPart>
        </mc:Choice>
        <mc:Fallback xmlns="">
          <p:pic>
            <p:nvPicPr>
              <p:cNvPr id="432" name="墨迹 43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867971" y="2493709"/>
                <a:ext cx="17136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33" name="墨迹 432"/>
              <p14:cNvContentPartPr/>
              <p14:nvPr/>
            </p14:nvContentPartPr>
            <p14:xfrm>
              <a:off x="7091531" y="2513149"/>
              <a:ext cx="163080" cy="149040"/>
            </p14:xfrm>
          </p:contentPart>
        </mc:Choice>
        <mc:Fallback xmlns="">
          <p:pic>
            <p:nvPicPr>
              <p:cNvPr id="433" name="墨迹 43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85424" y="2503789"/>
                <a:ext cx="172779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4" name="墨迹 433"/>
              <p14:cNvContentPartPr/>
              <p14:nvPr/>
            </p14:nvContentPartPr>
            <p14:xfrm>
              <a:off x="7282691" y="2575069"/>
              <a:ext cx="16200" cy="213840"/>
            </p14:xfrm>
          </p:contentPart>
        </mc:Choice>
        <mc:Fallback xmlns="">
          <p:pic>
            <p:nvPicPr>
              <p:cNvPr id="434" name="墨迹 43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72251" y="2566789"/>
                <a:ext cx="334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5" name="墨迹 434"/>
              <p14:cNvContentPartPr/>
              <p14:nvPr/>
            </p14:nvContentPartPr>
            <p14:xfrm>
              <a:off x="7290611" y="2608909"/>
              <a:ext cx="129600" cy="143280"/>
            </p14:xfrm>
          </p:contentPart>
        </mc:Choice>
        <mc:Fallback xmlns="">
          <p:pic>
            <p:nvPicPr>
              <p:cNvPr id="435" name="墨迹 43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80918" y="2601349"/>
                <a:ext cx="143242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36" name="墨迹 435"/>
              <p14:cNvContentPartPr/>
              <p14:nvPr/>
            </p14:nvContentPartPr>
            <p14:xfrm>
              <a:off x="7532171" y="2600269"/>
              <a:ext cx="31680" cy="1800"/>
            </p14:xfrm>
          </p:contentPart>
        </mc:Choice>
        <mc:Fallback xmlns="">
          <p:pic>
            <p:nvPicPr>
              <p:cNvPr id="436" name="墨迹 43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24971" y="2593969"/>
                <a:ext cx="43920" cy="14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37" name="墨迹 436"/>
              <p14:cNvContentPartPr/>
              <p14:nvPr/>
            </p14:nvContentPartPr>
            <p14:xfrm>
              <a:off x="7535411" y="2670109"/>
              <a:ext cx="50400" cy="24120"/>
            </p14:xfrm>
          </p:contentPart>
        </mc:Choice>
        <mc:Fallback xmlns="">
          <p:pic>
            <p:nvPicPr>
              <p:cNvPr id="437" name="墨迹 43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529692" y="2664709"/>
                <a:ext cx="60409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67" name="墨迹 466"/>
              <p14:cNvContentPartPr/>
              <p14:nvPr/>
            </p14:nvContentPartPr>
            <p14:xfrm>
              <a:off x="9265931" y="3741829"/>
              <a:ext cx="75960" cy="65880"/>
            </p14:xfrm>
          </p:contentPart>
        </mc:Choice>
        <mc:Fallback xmlns="">
          <p:pic>
            <p:nvPicPr>
              <p:cNvPr id="467" name="墨迹 46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256973" y="3730372"/>
                <a:ext cx="97100" cy="81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68" name="墨迹 467"/>
              <p14:cNvContentPartPr/>
              <p14:nvPr/>
            </p14:nvContentPartPr>
            <p14:xfrm>
              <a:off x="9324251" y="3888709"/>
              <a:ext cx="12960" cy="10080"/>
            </p14:xfrm>
          </p:contentPart>
        </mc:Choice>
        <mc:Fallback xmlns="">
          <p:pic>
            <p:nvPicPr>
              <p:cNvPr id="468" name="墨迹 46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319031" y="3885109"/>
                <a:ext cx="199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98" name="墨迹 497"/>
              <p14:cNvContentPartPr/>
              <p14:nvPr/>
            </p14:nvContentPartPr>
            <p14:xfrm>
              <a:off x="5216651" y="3589909"/>
              <a:ext cx="3988080" cy="1795320"/>
            </p14:xfrm>
          </p:contentPart>
        </mc:Choice>
        <mc:Fallback xmlns="">
          <p:pic>
            <p:nvPicPr>
              <p:cNvPr id="498" name="墨迹 49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13051" y="3580191"/>
                <a:ext cx="4003919" cy="1814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99" name="墨迹 498"/>
              <p14:cNvContentPartPr/>
              <p14:nvPr/>
            </p14:nvContentPartPr>
            <p14:xfrm>
              <a:off x="5385851" y="6059149"/>
              <a:ext cx="360" cy="360"/>
            </p14:xfrm>
          </p:contentPart>
        </mc:Choice>
        <mc:Fallback xmlns="">
          <p:pic>
            <p:nvPicPr>
              <p:cNvPr id="499" name="墨迹 49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81531" y="605482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09" name="墨迹 508"/>
              <p14:cNvContentPartPr/>
              <p14:nvPr/>
            </p14:nvContentPartPr>
            <p14:xfrm>
              <a:off x="8256851" y="5028469"/>
              <a:ext cx="8280" cy="194040"/>
            </p14:xfrm>
          </p:contentPart>
        </mc:Choice>
        <mc:Fallback xmlns="">
          <p:pic>
            <p:nvPicPr>
              <p:cNvPr id="509" name="墨迹 50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249261" y="5023789"/>
                <a:ext cx="27255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10" name="墨迹 509"/>
              <p14:cNvContentPartPr/>
              <p14:nvPr/>
            </p14:nvContentPartPr>
            <p14:xfrm>
              <a:off x="8335691" y="4997509"/>
              <a:ext cx="66600" cy="280080"/>
            </p14:xfrm>
          </p:contentPart>
        </mc:Choice>
        <mc:Fallback xmlns="">
          <p:pic>
            <p:nvPicPr>
              <p:cNvPr id="510" name="墨迹 50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329931" y="4988149"/>
                <a:ext cx="856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11" name="墨迹 510"/>
              <p14:cNvContentPartPr/>
              <p14:nvPr/>
            </p14:nvContentPartPr>
            <p14:xfrm>
              <a:off x="8272691" y="5086429"/>
              <a:ext cx="109440" cy="147240"/>
            </p14:xfrm>
          </p:contentPart>
        </mc:Choice>
        <mc:Fallback xmlns="">
          <p:pic>
            <p:nvPicPr>
              <p:cNvPr id="511" name="墨迹 510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65131" y="5078169"/>
                <a:ext cx="122040" cy="166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12" name="墨迹 511"/>
              <p14:cNvContentPartPr/>
              <p14:nvPr/>
            </p14:nvContentPartPr>
            <p14:xfrm>
              <a:off x="8529011" y="5004709"/>
              <a:ext cx="128880" cy="205560"/>
            </p14:xfrm>
          </p:contentPart>
        </mc:Choice>
        <mc:Fallback xmlns="">
          <p:pic>
            <p:nvPicPr>
              <p:cNvPr id="512" name="墨迹 511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519677" y="4994269"/>
                <a:ext cx="141445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13" name="墨迹 512"/>
              <p14:cNvContentPartPr/>
              <p14:nvPr/>
            </p14:nvContentPartPr>
            <p14:xfrm>
              <a:off x="8691011" y="4965469"/>
              <a:ext cx="183600" cy="253080"/>
            </p14:xfrm>
          </p:contentPart>
        </mc:Choice>
        <mc:Fallback xmlns="">
          <p:pic>
            <p:nvPicPr>
              <p:cNvPr id="513" name="墨迹 512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679851" y="4957560"/>
                <a:ext cx="199800" cy="269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14" name="墨迹 513"/>
              <p14:cNvContentPartPr/>
              <p14:nvPr/>
            </p14:nvContentPartPr>
            <p14:xfrm>
              <a:off x="8980451" y="4931629"/>
              <a:ext cx="207000" cy="243000"/>
            </p14:xfrm>
          </p:contentPart>
        </mc:Choice>
        <mc:Fallback xmlns="">
          <p:pic>
            <p:nvPicPr>
              <p:cNvPr id="514" name="墨迹 513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972531" y="4922283"/>
                <a:ext cx="221400" cy="261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15" name="墨迹 514"/>
              <p14:cNvContentPartPr/>
              <p14:nvPr/>
            </p14:nvContentPartPr>
            <p14:xfrm>
              <a:off x="8937251" y="5110189"/>
              <a:ext cx="223200" cy="109440"/>
            </p14:xfrm>
          </p:contentPart>
        </mc:Choice>
        <mc:Fallback xmlns="">
          <p:pic>
            <p:nvPicPr>
              <p:cNvPr id="515" name="墨迹 514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930051" y="5102989"/>
                <a:ext cx="2350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16" name="墨迹 515"/>
              <p14:cNvContentPartPr/>
              <p14:nvPr/>
            </p14:nvContentPartPr>
            <p14:xfrm>
              <a:off x="9207611" y="5080669"/>
              <a:ext cx="39960" cy="171720"/>
            </p14:xfrm>
          </p:contentPart>
        </mc:Choice>
        <mc:Fallback xmlns="">
          <p:pic>
            <p:nvPicPr>
              <p:cNvPr id="516" name="墨迹 515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200051" y="5073125"/>
                <a:ext cx="52560" cy="184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17" name="墨迹 516"/>
              <p14:cNvContentPartPr/>
              <p14:nvPr/>
            </p14:nvContentPartPr>
            <p14:xfrm>
              <a:off x="9349811" y="4947469"/>
              <a:ext cx="42840" cy="59040"/>
            </p14:xfrm>
          </p:contentPart>
        </mc:Choice>
        <mc:Fallback xmlns="">
          <p:pic>
            <p:nvPicPr>
              <p:cNvPr id="517" name="墨迹 516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341243" y="4939909"/>
                <a:ext cx="55692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18" name="墨迹 517"/>
              <p14:cNvContentPartPr/>
              <p14:nvPr/>
            </p14:nvContentPartPr>
            <p14:xfrm>
              <a:off x="9349811" y="4931629"/>
              <a:ext cx="289440" cy="327960"/>
            </p14:xfrm>
          </p:contentPart>
        </mc:Choice>
        <mc:Fallback xmlns="">
          <p:pic>
            <p:nvPicPr>
              <p:cNvPr id="518" name="墨迹 517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337946" y="4926589"/>
                <a:ext cx="307058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19" name="墨迹 518"/>
              <p14:cNvContentPartPr/>
              <p14:nvPr/>
            </p14:nvContentPartPr>
            <p14:xfrm>
              <a:off x="9362051" y="5114509"/>
              <a:ext cx="6840" cy="22320"/>
            </p14:xfrm>
          </p:contentPart>
        </mc:Choice>
        <mc:Fallback xmlns="">
          <p:pic>
            <p:nvPicPr>
              <p:cNvPr id="519" name="墨迹 518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352331" y="5106589"/>
                <a:ext cx="262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20" name="墨迹 519"/>
              <p14:cNvContentPartPr/>
              <p14:nvPr/>
            </p14:nvContentPartPr>
            <p14:xfrm>
              <a:off x="9713051" y="4971229"/>
              <a:ext cx="183600" cy="258120"/>
            </p14:xfrm>
          </p:contentPart>
        </mc:Choice>
        <mc:Fallback xmlns="">
          <p:pic>
            <p:nvPicPr>
              <p:cNvPr id="520" name="墨迹 519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704051" y="4962589"/>
                <a:ext cx="1998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21" name="墨迹 520"/>
              <p14:cNvContentPartPr/>
              <p14:nvPr/>
            </p14:nvContentPartPr>
            <p14:xfrm>
              <a:off x="9847331" y="5118469"/>
              <a:ext cx="85320" cy="46800"/>
            </p14:xfrm>
          </p:contentPart>
        </mc:Choice>
        <mc:Fallback xmlns="">
          <p:pic>
            <p:nvPicPr>
              <p:cNvPr id="521" name="墨迹 520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842651" y="5110609"/>
                <a:ext cx="94680" cy="60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22" name="墨迹 521"/>
              <p14:cNvContentPartPr/>
              <p14:nvPr/>
            </p14:nvContentPartPr>
            <p14:xfrm>
              <a:off x="10059011" y="4895629"/>
              <a:ext cx="226080" cy="380520"/>
            </p14:xfrm>
          </p:contentPart>
        </mc:Choice>
        <mc:Fallback xmlns="">
          <p:pic>
            <p:nvPicPr>
              <p:cNvPr id="522" name="墨迹 521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048211" y="4885559"/>
                <a:ext cx="246240" cy="395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23" name="墨迹 522"/>
              <p14:cNvContentPartPr/>
              <p14:nvPr/>
            </p14:nvContentPartPr>
            <p14:xfrm>
              <a:off x="10409291" y="5054389"/>
              <a:ext cx="101880" cy="93960"/>
            </p14:xfrm>
          </p:contentPart>
        </mc:Choice>
        <mc:Fallback xmlns="">
          <p:pic>
            <p:nvPicPr>
              <p:cNvPr id="523" name="墨迹 522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400323" y="5043229"/>
                <a:ext cx="123404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24" name="墨迹 523"/>
              <p14:cNvContentPartPr/>
              <p14:nvPr/>
            </p14:nvContentPartPr>
            <p14:xfrm>
              <a:off x="10450691" y="5193349"/>
              <a:ext cx="22320" cy="18360"/>
            </p14:xfrm>
          </p:contentPart>
        </mc:Choice>
        <mc:Fallback xmlns="">
          <p:pic>
            <p:nvPicPr>
              <p:cNvPr id="524" name="墨迹 523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439891" y="5185581"/>
                <a:ext cx="38160" cy="34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" name="墨迹 4"/>
              <p14:cNvContentPartPr/>
              <p14:nvPr/>
            </p14:nvContentPartPr>
            <p14:xfrm>
              <a:off x="7762571" y="2422767"/>
              <a:ext cx="1885680" cy="2588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756452" y="2413407"/>
                <a:ext cx="1901157" cy="27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806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59451" y="136789"/>
              <a:ext cx="10397160" cy="522468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491" y="130309"/>
                <a:ext cx="10410120" cy="5242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9" name="墨迹 168"/>
              <p14:cNvContentPartPr/>
              <p14:nvPr/>
            </p14:nvContentPartPr>
            <p14:xfrm>
              <a:off x="3856931" y="2546989"/>
              <a:ext cx="138960" cy="185400"/>
            </p14:xfrm>
          </p:contentPart>
        </mc:Choice>
        <mc:Fallback xmlns="">
          <p:pic>
            <p:nvPicPr>
              <p:cNvPr id="169" name="墨迹 16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6518" y="2542669"/>
                <a:ext cx="159786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2" name="墨迹 191"/>
              <p14:cNvContentPartPr/>
              <p14:nvPr/>
            </p14:nvContentPartPr>
            <p14:xfrm>
              <a:off x="4765211" y="2565349"/>
              <a:ext cx="160920" cy="179640"/>
            </p14:xfrm>
          </p:contentPart>
        </mc:Choice>
        <mc:Fallback xmlns="">
          <p:pic>
            <p:nvPicPr>
              <p:cNvPr id="192" name="墨迹 19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60171" y="2557069"/>
                <a:ext cx="1735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0" name="墨迹 269"/>
              <p14:cNvContentPartPr/>
              <p14:nvPr/>
            </p14:nvContentPartPr>
            <p14:xfrm>
              <a:off x="4354811" y="3807709"/>
              <a:ext cx="282600" cy="226080"/>
            </p14:xfrm>
          </p:contentPart>
        </mc:Choice>
        <mc:Fallback xmlns="">
          <p:pic>
            <p:nvPicPr>
              <p:cNvPr id="270" name="墨迹 26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48339" y="3802309"/>
                <a:ext cx="294465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4" name="墨迹 343"/>
              <p14:cNvContentPartPr/>
              <p14:nvPr/>
            </p14:nvContentPartPr>
            <p14:xfrm>
              <a:off x="4533371" y="4526269"/>
              <a:ext cx="729720" cy="900000"/>
            </p14:xfrm>
          </p:contentPart>
        </mc:Choice>
        <mc:Fallback xmlns="">
          <p:pic>
            <p:nvPicPr>
              <p:cNvPr id="344" name="墨迹 34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28045" y="4518090"/>
                <a:ext cx="740018" cy="913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9" name="墨迹 418"/>
              <p14:cNvContentPartPr/>
              <p14:nvPr/>
            </p14:nvContentPartPr>
            <p14:xfrm>
              <a:off x="518651" y="5367229"/>
              <a:ext cx="308520" cy="209160"/>
            </p14:xfrm>
          </p:contentPart>
        </mc:Choice>
        <mc:Fallback xmlns="">
          <p:pic>
            <p:nvPicPr>
              <p:cNvPr id="419" name="墨迹 4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0011" y="5361120"/>
                <a:ext cx="320760" cy="225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7" name="墨迹 426"/>
              <p14:cNvContentPartPr/>
              <p14:nvPr/>
            </p14:nvContentPartPr>
            <p14:xfrm>
              <a:off x="2464451" y="5357149"/>
              <a:ext cx="344520" cy="313200"/>
            </p14:xfrm>
          </p:contentPart>
        </mc:Choice>
        <mc:Fallback xmlns="">
          <p:pic>
            <p:nvPicPr>
              <p:cNvPr id="427" name="墨迹 42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57618" y="5349229"/>
                <a:ext cx="354949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1" name="墨迹 430"/>
              <p14:cNvContentPartPr/>
              <p14:nvPr/>
            </p14:nvContentPartPr>
            <p14:xfrm>
              <a:off x="6853211" y="1767949"/>
              <a:ext cx="5039280" cy="189720"/>
            </p14:xfrm>
          </p:contentPart>
        </mc:Choice>
        <mc:Fallback xmlns="">
          <p:pic>
            <p:nvPicPr>
              <p:cNvPr id="431" name="墨迹 43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47451" y="1760403"/>
                <a:ext cx="5050439" cy="203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2" name="墨迹 441"/>
              <p14:cNvContentPartPr/>
              <p14:nvPr/>
            </p14:nvContentPartPr>
            <p14:xfrm>
              <a:off x="6236891" y="2002669"/>
              <a:ext cx="5912640" cy="4566240"/>
            </p14:xfrm>
          </p:contentPart>
        </mc:Choice>
        <mc:Fallback xmlns="">
          <p:pic>
            <p:nvPicPr>
              <p:cNvPr id="442" name="墨迹 44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29331" y="1996909"/>
                <a:ext cx="5932080" cy="4579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44" name="墨迹 543"/>
              <p14:cNvContentPartPr/>
              <p14:nvPr/>
            </p14:nvContentPartPr>
            <p14:xfrm>
              <a:off x="7481771" y="2810869"/>
              <a:ext cx="1336320" cy="365040"/>
            </p14:xfrm>
          </p:contentPart>
        </mc:Choice>
        <mc:Fallback xmlns="">
          <p:pic>
            <p:nvPicPr>
              <p:cNvPr id="544" name="墨迹 54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76371" y="2804749"/>
                <a:ext cx="134820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98" name="墨迹 597"/>
              <p14:cNvContentPartPr/>
              <p14:nvPr/>
            </p14:nvContentPartPr>
            <p14:xfrm>
              <a:off x="11148731" y="3250429"/>
              <a:ext cx="7920" cy="0"/>
            </p14:xfrm>
          </p:contentPart>
        </mc:Choice>
        <mc:Fallback xmlns="">
          <p:pic>
            <p:nvPicPr>
              <p:cNvPr id="598" name="墨迹 597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0" name="墨迹 689"/>
              <p14:cNvContentPartPr/>
              <p14:nvPr/>
            </p14:nvContentPartPr>
            <p14:xfrm>
              <a:off x="8274131" y="3898789"/>
              <a:ext cx="180360" cy="234720"/>
            </p14:xfrm>
          </p:contentPart>
        </mc:Choice>
        <mc:Fallback xmlns="">
          <p:pic>
            <p:nvPicPr>
              <p:cNvPr id="690" name="墨迹 68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64771" y="3890162"/>
                <a:ext cx="199080" cy="253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91" name="墨迹 690"/>
              <p14:cNvContentPartPr/>
              <p14:nvPr/>
            </p14:nvContentPartPr>
            <p14:xfrm>
              <a:off x="7558811" y="2760109"/>
              <a:ext cx="744480" cy="36720"/>
            </p14:xfrm>
          </p:contentPart>
        </mc:Choice>
        <mc:Fallback xmlns="">
          <p:pic>
            <p:nvPicPr>
              <p:cNvPr id="691" name="墨迹 69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51611" y="2750840"/>
                <a:ext cx="756000" cy="54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94" name="墨迹 693"/>
              <p14:cNvContentPartPr/>
              <p14:nvPr/>
            </p14:nvContentPartPr>
            <p14:xfrm>
              <a:off x="268811" y="1899709"/>
              <a:ext cx="6377400" cy="156240"/>
            </p14:xfrm>
          </p:contentPart>
        </mc:Choice>
        <mc:Fallback xmlns="">
          <p:pic>
            <p:nvPicPr>
              <p:cNvPr id="694" name="墨迹 69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62691" y="1889989"/>
                <a:ext cx="63896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95" name="墨迹 694"/>
              <p14:cNvContentPartPr/>
              <p14:nvPr/>
            </p14:nvContentPartPr>
            <p14:xfrm>
              <a:off x="6728291" y="2281669"/>
              <a:ext cx="273240" cy="3002760"/>
            </p14:xfrm>
          </p:contentPart>
        </mc:Choice>
        <mc:Fallback xmlns="">
          <p:pic>
            <p:nvPicPr>
              <p:cNvPr id="695" name="墨迹 69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721100" y="2276629"/>
                <a:ext cx="285464" cy="30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13" name="墨迹 712"/>
              <p14:cNvContentPartPr/>
              <p14:nvPr/>
            </p14:nvContentPartPr>
            <p14:xfrm>
              <a:off x="5285051" y="5218189"/>
              <a:ext cx="6656400" cy="213840"/>
            </p14:xfrm>
          </p:contentPart>
        </mc:Choice>
        <mc:Fallback xmlns="">
          <p:pic>
            <p:nvPicPr>
              <p:cNvPr id="713" name="墨迹 712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279651" y="5210629"/>
                <a:ext cx="6666839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58" name="墨迹 757"/>
              <p14:cNvContentPartPr/>
              <p14:nvPr/>
            </p14:nvContentPartPr>
            <p14:xfrm>
              <a:off x="5785091" y="5448229"/>
              <a:ext cx="112320" cy="1425240"/>
            </p14:xfrm>
          </p:contentPart>
        </mc:Choice>
        <mc:Fallback xmlns="">
          <p:pic>
            <p:nvPicPr>
              <p:cNvPr id="758" name="墨迹 757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775731" y="5439591"/>
                <a:ext cx="134640" cy="1443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86" name="墨迹 785"/>
              <p14:cNvContentPartPr/>
              <p14:nvPr/>
            </p14:nvContentPartPr>
            <p14:xfrm>
              <a:off x="10278611" y="6258229"/>
              <a:ext cx="119880" cy="46800"/>
            </p14:xfrm>
          </p:contentPart>
        </mc:Choice>
        <mc:Fallback xmlns="">
          <p:pic>
            <p:nvPicPr>
              <p:cNvPr id="786" name="墨迹 78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268531" y="6249229"/>
                <a:ext cx="1396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87" name="墨迹 786"/>
              <p14:cNvContentPartPr/>
              <p14:nvPr/>
            </p14:nvContentPartPr>
            <p14:xfrm>
              <a:off x="10316411" y="6257149"/>
              <a:ext cx="82080" cy="349920"/>
            </p14:xfrm>
          </p:contentPart>
        </mc:Choice>
        <mc:Fallback xmlns="">
          <p:pic>
            <p:nvPicPr>
              <p:cNvPr id="787" name="墨迹 786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304531" y="6247799"/>
                <a:ext cx="107280" cy="370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88" name="墨迹 787"/>
              <p14:cNvContentPartPr/>
              <p14:nvPr/>
            </p14:nvContentPartPr>
            <p14:xfrm>
              <a:off x="10272131" y="6418429"/>
              <a:ext cx="246600" cy="59040"/>
            </p14:xfrm>
          </p:contentPart>
        </mc:Choice>
        <mc:Fallback xmlns="">
          <p:pic>
            <p:nvPicPr>
              <p:cNvPr id="788" name="墨迹 787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263491" y="6407337"/>
                <a:ext cx="267840" cy="76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8" name="墨迹 7"/>
              <p14:cNvContentPartPr/>
              <p14:nvPr/>
            </p14:nvContentPartPr>
            <p14:xfrm>
              <a:off x="6767531" y="4129887"/>
              <a:ext cx="75960" cy="366120"/>
            </p14:xfrm>
          </p:contentPart>
        </mc:Choice>
        <mc:Fallback>
          <p:pic>
            <p:nvPicPr>
              <p:cNvPr id="8" name="墨迹 7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759971" y="4120167"/>
                <a:ext cx="9468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0" name="墨迹 9"/>
              <p14:cNvContentPartPr/>
              <p14:nvPr/>
            </p14:nvContentPartPr>
            <p14:xfrm>
              <a:off x="4715891" y="514767"/>
              <a:ext cx="24120" cy="7200"/>
            </p14:xfrm>
          </p:contentPart>
        </mc:Choice>
        <mc:Fallback>
          <p:pic>
            <p:nvPicPr>
              <p:cNvPr id="10" name="墨迹 9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712344" y="513327"/>
                <a:ext cx="29086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1" name="墨迹 10"/>
              <p14:cNvContentPartPr/>
              <p14:nvPr/>
            </p14:nvContentPartPr>
            <p14:xfrm>
              <a:off x="5520131" y="1396767"/>
              <a:ext cx="94680" cy="582480"/>
            </p14:xfrm>
          </p:contentPart>
        </mc:Choice>
        <mc:Fallback>
          <p:pic>
            <p:nvPicPr>
              <p:cNvPr id="11" name="墨迹 10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515091" y="1390291"/>
                <a:ext cx="110160" cy="5939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0400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1" name="墨迹 40"/>
              <p14:cNvContentPartPr/>
              <p14:nvPr/>
            </p14:nvContentPartPr>
            <p14:xfrm>
              <a:off x="892691" y="628189"/>
              <a:ext cx="4362120" cy="163080"/>
            </p14:xfrm>
          </p:contentPart>
        </mc:Choice>
        <mc:Fallback xmlns="">
          <p:pic>
            <p:nvPicPr>
              <p:cNvPr id="41" name="墨迹 4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5852" y="619209"/>
                <a:ext cx="4374359" cy="177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2" name="墨迹 161"/>
              <p14:cNvContentPartPr/>
              <p14:nvPr/>
            </p14:nvContentPartPr>
            <p14:xfrm>
              <a:off x="3830291" y="2333509"/>
              <a:ext cx="297360" cy="835200"/>
            </p14:xfrm>
          </p:contentPart>
        </mc:Choice>
        <mc:Fallback xmlns="">
          <p:pic>
            <p:nvPicPr>
              <p:cNvPr id="162" name="墨迹 16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9851" y="2329551"/>
                <a:ext cx="316080" cy="849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6" name="墨迹 235"/>
              <p14:cNvContentPartPr/>
              <p14:nvPr/>
            </p14:nvContentPartPr>
            <p14:xfrm>
              <a:off x="562931" y="223909"/>
              <a:ext cx="9270360" cy="3551400"/>
            </p14:xfrm>
          </p:contentPart>
        </mc:Choice>
        <mc:Fallback xmlns="">
          <p:pic>
            <p:nvPicPr>
              <p:cNvPr id="236" name="墨迹 23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251" y="215269"/>
                <a:ext cx="9281160" cy="356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9" name="墨迹 248"/>
              <p14:cNvContentPartPr/>
              <p14:nvPr/>
            </p14:nvContentPartPr>
            <p14:xfrm>
              <a:off x="8615051" y="2255389"/>
              <a:ext cx="169200" cy="119160"/>
            </p14:xfrm>
          </p:contentPart>
        </mc:Choice>
        <mc:Fallback xmlns="">
          <p:pic>
            <p:nvPicPr>
              <p:cNvPr id="249" name="墨迹 24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07148" y="2247852"/>
                <a:ext cx="182132" cy="131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5" name="墨迹 264"/>
              <p14:cNvContentPartPr/>
              <p14:nvPr/>
            </p14:nvContentPartPr>
            <p14:xfrm>
              <a:off x="6686891" y="2205709"/>
              <a:ext cx="1809360" cy="251640"/>
            </p14:xfrm>
          </p:contentPart>
        </mc:Choice>
        <mc:Fallback xmlns="">
          <p:pic>
            <p:nvPicPr>
              <p:cNvPr id="265" name="墨迹 26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77533" y="2202109"/>
                <a:ext cx="1825557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2" name="墨迹 311"/>
              <p14:cNvContentPartPr/>
              <p14:nvPr/>
            </p14:nvContentPartPr>
            <p14:xfrm>
              <a:off x="4280651" y="3222349"/>
              <a:ext cx="2361240" cy="581760"/>
            </p14:xfrm>
          </p:contentPart>
        </mc:Choice>
        <mc:Fallback xmlns="">
          <p:pic>
            <p:nvPicPr>
              <p:cNvPr id="312" name="墨迹 3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71291" y="3212989"/>
                <a:ext cx="237600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2" name="墨迹 331"/>
              <p14:cNvContentPartPr/>
              <p14:nvPr/>
            </p14:nvContentPartPr>
            <p14:xfrm>
              <a:off x="1245131" y="3999589"/>
              <a:ext cx="9951120" cy="258840"/>
            </p14:xfrm>
          </p:contentPart>
        </mc:Choice>
        <mc:Fallback xmlns="">
          <p:pic>
            <p:nvPicPr>
              <p:cNvPr id="332" name="墨迹 33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1531" y="3990589"/>
                <a:ext cx="99594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2" name="墨迹 341"/>
              <p14:cNvContentPartPr/>
              <p14:nvPr/>
            </p14:nvContentPartPr>
            <p14:xfrm>
              <a:off x="839051" y="4173829"/>
              <a:ext cx="8386200" cy="1697974"/>
            </p14:xfrm>
          </p:contentPart>
        </mc:Choice>
        <mc:Fallback xmlns="">
          <p:pic>
            <p:nvPicPr>
              <p:cNvPr id="342" name="墨迹 34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2211" y="4168429"/>
                <a:ext cx="8404920" cy="1714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5" name="墨迹 414"/>
              <p14:cNvContentPartPr/>
              <p14:nvPr/>
            </p14:nvContentPartPr>
            <p14:xfrm>
              <a:off x="8236331" y="5347429"/>
              <a:ext cx="1944360" cy="342720"/>
            </p14:xfrm>
          </p:contentPart>
        </mc:Choice>
        <mc:Fallback xmlns="">
          <p:pic>
            <p:nvPicPr>
              <p:cNvPr id="415" name="墨迹 41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31651" y="5335909"/>
                <a:ext cx="19522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5" name="墨迹 444"/>
              <p14:cNvContentPartPr/>
              <p14:nvPr/>
            </p14:nvContentPartPr>
            <p14:xfrm>
              <a:off x="8032571" y="5312149"/>
              <a:ext cx="2509920" cy="546480"/>
            </p14:xfrm>
          </p:contentPart>
        </mc:Choice>
        <mc:Fallback xmlns="">
          <p:pic>
            <p:nvPicPr>
              <p:cNvPr id="445" name="墨迹 44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21773" y="5303515"/>
                <a:ext cx="2527198" cy="565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47" name="墨迹 446"/>
              <p14:cNvContentPartPr/>
              <p14:nvPr/>
            </p14:nvContentPartPr>
            <p14:xfrm>
              <a:off x="10580291" y="5353189"/>
              <a:ext cx="450000" cy="363600"/>
            </p14:xfrm>
          </p:contentPart>
        </mc:Choice>
        <mc:Fallback xmlns="">
          <p:pic>
            <p:nvPicPr>
              <p:cNvPr id="447" name="墨迹 44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573091" y="5345277"/>
                <a:ext cx="465120" cy="381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78" name="墨迹 477"/>
              <p14:cNvContentPartPr/>
              <p14:nvPr/>
            </p14:nvContentPartPr>
            <p14:xfrm>
              <a:off x="7529096" y="5328563"/>
              <a:ext cx="453960" cy="390240"/>
            </p14:xfrm>
          </p:contentPart>
        </mc:Choice>
        <mc:Fallback xmlns="">
          <p:pic>
            <p:nvPicPr>
              <p:cNvPr id="478" name="墨迹 47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19736" y="5321003"/>
                <a:ext cx="47232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9" name="墨迹 478"/>
              <p14:cNvContentPartPr/>
              <p14:nvPr/>
            </p14:nvContentPartPr>
            <p14:xfrm>
              <a:off x="7729256" y="5322083"/>
              <a:ext cx="158040" cy="331560"/>
            </p14:xfrm>
          </p:contentPart>
        </mc:Choice>
        <mc:Fallback xmlns="">
          <p:pic>
            <p:nvPicPr>
              <p:cNvPr id="479" name="墨迹 47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24946" y="5314163"/>
                <a:ext cx="173485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0" name="墨迹 479"/>
              <p14:cNvContentPartPr/>
              <p14:nvPr/>
            </p14:nvContentPartPr>
            <p14:xfrm>
              <a:off x="7753016" y="5561843"/>
              <a:ext cx="168840" cy="80280"/>
            </p14:xfrm>
          </p:contentPart>
        </mc:Choice>
        <mc:Fallback xmlns="">
          <p:pic>
            <p:nvPicPr>
              <p:cNvPr id="480" name="墨迹 47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747987" y="5554283"/>
                <a:ext cx="182132" cy="9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587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328931" y="243349"/>
              <a:ext cx="7283880" cy="614988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491" y="237589"/>
                <a:ext cx="7297920" cy="6164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6" name="墨迹 145"/>
              <p14:cNvContentPartPr/>
              <p14:nvPr/>
            </p14:nvContentPartPr>
            <p14:xfrm>
              <a:off x="6144011" y="376549"/>
              <a:ext cx="61560" cy="2267640"/>
            </p14:xfrm>
          </p:contentPart>
        </mc:Choice>
        <mc:Fallback xmlns="">
          <p:pic>
            <p:nvPicPr>
              <p:cNvPr id="146" name="墨迹 14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34291" y="372229"/>
                <a:ext cx="81360" cy="22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0" name="墨迹 149"/>
              <p14:cNvContentPartPr/>
              <p14:nvPr/>
            </p14:nvContentPartPr>
            <p14:xfrm>
              <a:off x="6598691" y="284389"/>
              <a:ext cx="5530680" cy="6035040"/>
            </p14:xfrm>
          </p:contentPart>
        </mc:Choice>
        <mc:Fallback xmlns="">
          <p:pic>
            <p:nvPicPr>
              <p:cNvPr id="150" name="墨迹 14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3291" y="277189"/>
                <a:ext cx="5546520" cy="604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7" name="墨迹 456"/>
              <p14:cNvContentPartPr/>
              <p14:nvPr/>
            </p14:nvContentPartPr>
            <p14:xfrm>
              <a:off x="7844651" y="2814829"/>
              <a:ext cx="3718080" cy="153360"/>
            </p14:xfrm>
          </p:contentPart>
        </mc:Choice>
        <mc:Fallback xmlns="">
          <p:pic>
            <p:nvPicPr>
              <p:cNvPr id="457" name="墨迹 45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39611" y="2807629"/>
                <a:ext cx="37281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56" name="墨迹 555"/>
              <p14:cNvContentPartPr/>
              <p14:nvPr/>
            </p14:nvContentPartPr>
            <p14:xfrm>
              <a:off x="6198011" y="2886829"/>
              <a:ext cx="1351800" cy="61920"/>
            </p14:xfrm>
          </p:contentPart>
        </mc:Choice>
        <mc:Fallback xmlns="">
          <p:pic>
            <p:nvPicPr>
              <p:cNvPr id="556" name="墨迹 55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94052" y="2876807"/>
                <a:ext cx="1361158" cy="80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57" name="墨迹 556"/>
              <p14:cNvContentPartPr/>
              <p14:nvPr/>
            </p14:nvContentPartPr>
            <p14:xfrm>
              <a:off x="7631891" y="2981869"/>
              <a:ext cx="81720" cy="3243240"/>
            </p14:xfrm>
          </p:contentPart>
        </mc:Choice>
        <mc:Fallback xmlns="">
          <p:pic>
            <p:nvPicPr>
              <p:cNvPr id="557" name="墨迹 5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21497" y="2977909"/>
                <a:ext cx="100358" cy="3253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56" name="墨迹 655"/>
              <p14:cNvContentPartPr/>
              <p14:nvPr/>
            </p14:nvContentPartPr>
            <p14:xfrm>
              <a:off x="10586051" y="4259509"/>
              <a:ext cx="784440" cy="123840"/>
            </p14:xfrm>
          </p:contentPart>
        </mc:Choice>
        <mc:Fallback xmlns="">
          <p:pic>
            <p:nvPicPr>
              <p:cNvPr id="656" name="墨迹 65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581731" y="4250869"/>
                <a:ext cx="7988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62" name="墨迹 661"/>
              <p14:cNvContentPartPr/>
              <p14:nvPr/>
            </p14:nvContentPartPr>
            <p14:xfrm>
              <a:off x="10907171" y="4482709"/>
              <a:ext cx="134640" cy="222120"/>
            </p14:xfrm>
          </p:contentPart>
        </mc:Choice>
        <mc:Fallback xmlns="">
          <p:pic>
            <p:nvPicPr>
              <p:cNvPr id="662" name="墨迹 6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902491" y="4474429"/>
                <a:ext cx="1483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63" name="墨迹 662"/>
              <p14:cNvContentPartPr/>
              <p14:nvPr/>
            </p14:nvContentPartPr>
            <p14:xfrm>
              <a:off x="8341091" y="4864669"/>
              <a:ext cx="1735200" cy="907200"/>
            </p14:xfrm>
          </p:contentPart>
        </mc:Choice>
        <mc:Fallback xmlns="">
          <p:pic>
            <p:nvPicPr>
              <p:cNvPr id="663" name="墨迹 66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35692" y="4857109"/>
                <a:ext cx="1747078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64" name="墨迹 663"/>
              <p14:cNvContentPartPr/>
              <p14:nvPr/>
            </p14:nvContentPartPr>
            <p14:xfrm>
              <a:off x="10054331" y="4912549"/>
              <a:ext cx="6120" cy="788760"/>
            </p14:xfrm>
          </p:contentPart>
        </mc:Choice>
        <mc:Fallback xmlns="">
          <p:pic>
            <p:nvPicPr>
              <p:cNvPr id="664" name="墨迹 66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045331" y="4906432"/>
                <a:ext cx="24480" cy="802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" name="墨迹 9"/>
              <p14:cNvContentPartPr/>
              <p14:nvPr/>
            </p14:nvContentPartPr>
            <p14:xfrm>
              <a:off x="4288211" y="540687"/>
              <a:ext cx="906480" cy="725400"/>
            </p14:xfrm>
          </p:contentPart>
        </mc:Choice>
        <mc:Fallback>
          <p:pic>
            <p:nvPicPr>
              <p:cNvPr id="10" name="墨迹 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82813" y="534927"/>
                <a:ext cx="915836" cy="7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墨迹 19"/>
              <p14:cNvContentPartPr/>
              <p14:nvPr/>
            </p14:nvContentPartPr>
            <p14:xfrm>
              <a:off x="4040171" y="607647"/>
              <a:ext cx="150120" cy="1154160"/>
            </p14:xfrm>
          </p:contentPart>
        </mc:Choice>
        <mc:Fallback>
          <p:pic>
            <p:nvPicPr>
              <p:cNvPr id="20" name="墨迹 1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34425" y="599367"/>
                <a:ext cx="163408" cy="11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1" name="墨迹 30"/>
              <p14:cNvContentPartPr/>
              <p14:nvPr/>
            </p14:nvContentPartPr>
            <p14:xfrm>
              <a:off x="5531291" y="1364007"/>
              <a:ext cx="217800" cy="358560"/>
            </p14:xfrm>
          </p:contentPart>
        </mc:Choice>
        <mc:Fallback>
          <p:pic>
            <p:nvPicPr>
              <p:cNvPr id="31" name="墨迹 3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23743" y="1355376"/>
                <a:ext cx="230739" cy="376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58" name="墨迹 457"/>
              <p14:cNvContentPartPr/>
              <p14:nvPr/>
            </p14:nvContentPartPr>
            <p14:xfrm>
              <a:off x="291131" y="1588647"/>
              <a:ext cx="218520" cy="1022040"/>
            </p14:xfrm>
          </p:contentPart>
        </mc:Choice>
        <mc:Fallback>
          <p:pic>
            <p:nvPicPr>
              <p:cNvPr id="458" name="墨迹 45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2491" y="1581450"/>
                <a:ext cx="231840" cy="1041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65" name="墨迹 464"/>
              <p14:cNvContentPartPr/>
              <p14:nvPr/>
            </p14:nvContentPartPr>
            <p14:xfrm>
              <a:off x="9873971" y="908247"/>
              <a:ext cx="706680" cy="908280"/>
            </p14:xfrm>
          </p:contentPart>
        </mc:Choice>
        <mc:Fallback>
          <p:pic>
            <p:nvPicPr>
              <p:cNvPr id="465" name="墨迹 46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62811" y="902129"/>
                <a:ext cx="724320" cy="922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45" name="墨迹 544"/>
              <p14:cNvContentPartPr/>
              <p14:nvPr/>
            </p14:nvContentPartPr>
            <p14:xfrm>
              <a:off x="10683971" y="1470927"/>
              <a:ext cx="624240" cy="358560"/>
            </p14:xfrm>
          </p:contentPart>
        </mc:Choice>
        <mc:Fallback>
          <p:pic>
            <p:nvPicPr>
              <p:cNvPr id="545" name="墨迹 54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672098" y="1463375"/>
                <a:ext cx="647986" cy="3740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9751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墨迹 73"/>
              <p14:cNvContentPartPr/>
              <p14:nvPr/>
            </p14:nvContentPartPr>
            <p14:xfrm>
              <a:off x="978011" y="431629"/>
              <a:ext cx="9259200" cy="4759920"/>
            </p14:xfrm>
          </p:contentPart>
        </mc:Choice>
        <mc:Fallback xmlns="">
          <p:pic>
            <p:nvPicPr>
              <p:cNvPr id="74" name="墨迹 7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1531" y="428749"/>
                <a:ext cx="9272519" cy="4774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5" name="墨迹 114"/>
              <p14:cNvContentPartPr/>
              <p14:nvPr/>
            </p14:nvContentPartPr>
            <p14:xfrm>
              <a:off x="666971" y="2984749"/>
              <a:ext cx="11064240" cy="419760"/>
            </p14:xfrm>
          </p:contentPart>
        </mc:Choice>
        <mc:Fallback xmlns="">
          <p:pic>
            <p:nvPicPr>
              <p:cNvPr id="115" name="墨迹 1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291" y="2976469"/>
                <a:ext cx="1107432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墨迹 21"/>
              <p14:cNvContentPartPr/>
              <p14:nvPr/>
            </p14:nvContentPartPr>
            <p14:xfrm>
              <a:off x="7874531" y="2028207"/>
              <a:ext cx="1906200" cy="810360"/>
            </p14:xfrm>
          </p:contentPart>
        </mc:Choice>
        <mc:Fallback>
          <p:pic>
            <p:nvPicPr>
              <p:cNvPr id="22" name="墨迹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3577" y="1995447"/>
                <a:ext cx="1954071" cy="87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8372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0</Words>
  <Application>Microsoft Office PowerPoint</Application>
  <PresentationFormat>宽屏</PresentationFormat>
  <Paragraphs>0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高翔</dc:creator>
  <cp:lastModifiedBy>高翔</cp:lastModifiedBy>
  <cp:revision>51</cp:revision>
  <dcterms:created xsi:type="dcterms:W3CDTF">2016-08-06T03:39:33Z</dcterms:created>
  <dcterms:modified xsi:type="dcterms:W3CDTF">2016-08-07T06:02:46Z</dcterms:modified>
</cp:coreProperties>
</file>